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3:14:01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10160 1355 0,'0'-21'0,"0"42"0,0-64 15,0 22 17,0 0-17,0 0 1,0 0 0,0 0-1,0-1-15,0 1 16,0 0-16,0 0 15,0 0 17,0 42 15,0 0-32,0 0-15,0 0 0,0 1 16,0-1-16,0 0 15,0 0-15,0 0 0,-21 0 16,21 1-16,0-1 0,-21 0 0,21 0 16,0 0-16,0 0 0,0 1 15,0-1-15,-22 0 0,22 21 0,0-21 16,-21 1-16,21 20 0,0-21 16,0 21-16,0 1 0,0-22 15,-21 21-15,21-21 0,-21 22 0,21-1 16,0-21-16,-21 22 0,21-22 0,0 0 15,0 21-15,-21-21 0,21 1 16,0-1-16,-22 21 0,22-21 0,0 0 16,-21 1-16,21-1 0,0 0 0,0 21 15,0-21-15,-21 1 0,21-1 16,-21 21-16,21-21 0,0 0 0,0 1 16,-21 20-16,21-21 0,0 0 0,-21 0 15,21 1-15,0-1 0,0 0 0,0 0 16,0 0-16,0 0 0,0 1 15,0-1-15,-22 0 0,22 0 16,0 0-16,0 0 0,-21 1 16,21-1-16,0 0 0,0 0 15,0 0-15,0 0 16,0-42 31,0 0-32,0 0-15,0 0 0,0-22 16,0 1-16,21 21 0,1-21 16</inkml:trace>
  <inkml:trace contextRef="#ctx0" brushRef="#br0" timeOffset="1819.43">10075 1291 0,'21'0'109,"1"0"-78,-1 0-31,0 0 0,0 0 16,0 0-16,0 0 15,1 0-15,-1 0 16,0 0-16,0 0 0,0-21 16,0 21-16,1 0 0,-1 0 0,0 0 15,42 0 1,-41 0-16,-1 0 0,0 0 0,0 0 16,0 0-16,0 0 0,1 0 15,20 0-15,-21 0 0,21 0 0,-20 0 16,20 0-16,0 0 0,1 0 0,-22 0 15,21 0-15,0 0 0,1 0 16,-1 0-16,0 0 0,1 0 0,-1 0 16,0 0-16,1 0 0,-1 0 0,0 0 15,1 0-15,-1 0 16,-21 0-16,22 0 0,-1 0 0,0 0 0,1 0 16,-1 0-16,0 0 0,1 0 15,-1 0-15,0 0 0,1 0 16,20 0-16,-21 0 0,1 0 0,-1 0 15,22 21-15,-22-21 0,0 0 0,1 0 16,-1 0-16,0 0 0,1 0 16,-1 0-16,0 0 0,-21 0 0,22 0 15,-1 0-15,0 0 0,-20 0 16,20 0-16,0 0 0,1 0 0,-1 0 16,0 0-16,1 0 0,-1 0 0,0 0 15,22 0-15,-22 0 16,22 0-16,-1 0 0,1 0 0,-22 0 15,21 0-15,1 0 0,-1 0 0,-20 0 16,20 0-16,1 0 0,-22 0 16,22 0-16,-22 0 0,21 0 0,1 0 15,-22 0-15,22 0 0,-1 0 0,-20 0 16,20 0-16,1 0 0,-22 0 16,21 0-16,1 0 0,-22 0 0,22 0 15,-22 0-15,0 0 0,22 0 0,-22 0 16,1 0-16,-1 0 0,21 0 15,-20 0-15,-1 0 0,22 0 0,-22 0 16,21 0-16,-20 0 0,20 0 16,1 0-16,-22 0 0,22 0 15,-1 0-15,-21 0 0,22 0 0,-22 0 16,22 0-16,-22 0 0,22 0 0,-22 0 16,0 0-16,22 0 0,-22 0 15,0 0-15,1 0 0,20 0 0,-20 0 16,20 0-16,-21 0 0,22 0 0,-1 0 15,-20 0-15,20 0 0,1 0 16,-1 0-16,-20 0 0,20 0 0,-21 0 16,22 0-16,-22 0 0,22 0 15,-22 0-15,0 0 0,22 0 0,-22 0 16,1 0-16,20 0 0,-21 0 16,1 0-16,20 0 0,-20 0 15,-1 0-15,21 0 0,-20 0 0,-1 0 16,0 0-16,1 0 0,-1 0 0,0 0 15,1-21-15,-22 21 0,0 0 16,21 0-16,-20 0 0,-1 0 0,21 0 16,-21 0-16,0-21 0,1 21 15,-1 0-15,0 0 0,0 0 0,0 0 16,0-21-16,1 21 0,20 0 0,-21 0 16,21 0-16,-20 0 15,-1-21-15,0 21 0,0 0 16,0 0-16,0 0 0,1 0 15,-22-22-15,21 22 0,0 0 16,0 0 0,-21 22 46,0-1-46,0 0-1,0 0-15,0 0 16,0 0-16,0 1 0,-21-1 16,21 0-1,0 0-15,0 0 0,0 0 0,0 1 16,0-1-16,0 0 0,0 21 0,0-21 16,0 1-16,0 20 0,21-21 15,-21 21-15,0-20 0,0 20 0,0-21 16,21 21-16,-21 1 0,0-22 0,21 0 15,-21 21-15,0-20 0,0 20 16,0-21-16,0 0 0,0 22 0,0-22 16,0 0-16,0 0 0,0 0 15,0 0-15,0 1 0,0-1 0,0 0 16,0 0-16,0 0 0,0 0 16,0 22-16,0-22 0,0 0 15,0 0-15,0 0 0,0 1 16,0-1-16,0 0 0,0 0 15,0 0 1,0 0 0,0-42 31,-21 0-32</inkml:trace>
  <inkml:trace contextRef="#ctx0" brushRef="#br0" timeOffset="3691.51">9948 2942 0,'0'0'0,"-21"0"16,0 0-16,21 21 15,-21-21-15,0 0 16,-1 0-16,1 0 15,0 0-15,0 0 0,0 0 16,0 0 0,-1 0-16,44 0 47,-1 0-47,0 0 15,0 0-15,21 0 0,-20 0 16,20 0-16,0 0 0,22 0 0,-22 0 15,22 0-15,-1 0 0,1 0 0,-1 0 16,1 0-16,-1 0 0,22 0 16,-22 0-16,22 0 0,0 0 0,-1 0 15,1 0-15,0 0 0,-1 0 0,1 0 16,0 0-16,-1 0 16,1 0-16,0 0 0,-22 0 0,22 0 15,-1 0-15,22 0 0,-21-21 0,0 21 16,-1 0-16,1 0 0,0 0 0,-22 0 15,22 0-15,-22 0 0,1 0 16,-1 0-16,22 0 0,-22 0 0,1 0 16,-1 0-16,1 0 0,-1 0 0,1 0 15,21 0-15,-22 0 0,1 0 16,-1 0-16,-21 0 0,22 0 0,-1 0 16,1-21-16,-1 21 0,1 0 0,-1 0 15,1 0-15,-1 0 0,1 0 16,-1 0-16,1 0 0,21 0 15,-22 0-15,1 0 0,-1 0 0,1 0 16,-1 0-16,1 0 0,-1 0 0,-21 0 16,22-21-16,-1 21 0,-20 0 15,20 0-15,1 0 0,-1 0 0,-20 0 16,20 0-16,1 0 0,-22 0 0,21 0 16,1 0-16,-1 0 0,-20 0 15,20-21-15,1 21 0,-22 0 0,0 0 16,1 0-16,20 0 0,-20 0 0,-1 0 15,0-21-15,-21 21 0,22 0 16,-1 0-16,0 0 0,-20 0 16,20 0-16,0 0 0,1 0 0,-1 0 15,0-22-15,1 22 0,-1 0 0,0 0 16,1 0-16,-1 0 0,0 0 16,1 0-16,-1 0 0,0 0 0,1 0 15,-1 0-15,0 0 0,-21 0 0,22 0 16,-1 0-16,-21 0 0,0 0 15,1 0-15,-1 0 0,0 0 0,0 0 16,0 0-16,0 0 0,1 0 16,-1 0-1,0 0-15,0 0 0,0 0 16,0 0-16,1 0 16,-1 0-16,0 0 15,0 0-15,0 0 0,0 0 16,1 0-16,-1 0 0,0 0 15,0 0-15,0 0 0,0 0 16,1 0 0,-22 22-16,21-22 0,0 0 0,0 0 15,0 0 1,0 0-16,1 0 0,-1 0 0,0 0 16,0 21-16,21-21 0,-20 0 15,-1 0-15,21 0 0,-21 21 16,0-21-16,1 0 0,-1 0 15,0 0-15,0 0 0,0 0 0,0 0 16,1 0-16,-1 0 0,0 0 0,0 0 16,0 0-16,0 0 0,1 0 15,-1 0-15,0 0 0,0 0 16,0 0-16,0 0 0,1 0 0,-1 0 16,0 0-16,0 0 0,0 0 15,0 0-15,1 0 0,-1 0 0,0 0 16,0 0-16,0 0 0,0 0 15,1 0-15,-1 0 16,0 0 0,0 0-16,0 0 62,-21-21-46,0 0-1,0-1 1,0 1 0,0 0-16,0 0 0,0 0 15,0 0 1,0-1-16,-21 1 0,0 0 16,0 0-16,-22 21 0,22-21 15,-21 0-15</inkml:trace>
  <inkml:trace contextRef="#ctx0" brushRef="#br0" timeOffset="4699.85">11557 1863 0,'0'0'0,"63"-43"15,-41 22-15,-1 21 0,-21-21 0,21 21 16,0-21-16,-21 0 0,0 0 0,0-1 16,0 1-16,0 0 15,0 0-15,-21 0 0,0 21 0,0 0 16,-1 0-16,1 0 16,0 0-16,0 0 0,-21 21 0,20 0 15,1 0-15,0 0 0,-21 22 0,21-1 16,-1 0-16,1 22 0,21-22 15,-21 1-15,21 20 0,-21-21 0,21 22 16,0-22-16,21 128 16,0-128-16,0-21 15,1 21-15,20-20 0,-21-1 0,21-21 16,1 0-16,-1 0 0,0 0 0,22 0 16,-22 0-16,22 0 0,-22-21 15,22-1-15,-22 1 0,0-21 16,22 21-16,-22 0 0,0-22 0,1 22 15,-22-21-15,21 21 0,-21-22 0,1 22 16,-1-21-16,-21 21 0,0-22 16,0 22-16,0 0 0,0 0 15,-21 21 1,-1 21-16,1 0 16,0 0-16,0 22 0,0-22 0,0 0 15,-1 21-15,1-21 0,21 1 0,0 20 16,0-21-16,0 0 0,0 22 15,0-22-15,0 0 0,21 0 0,1-21 16,20 21-16,-21-21 0,21 0 16,1 0-16,-22 0 0,21 0 15,1-21-15,-1 21 0,-21-21 0,21 0 16,-20 0-16,-1-1 0,0 1 0,0 0 16,-21 0-16,21-21 0,-21 20 15,0-20-15,0 0 0,0 21 0,-21-22 16,0 22-16,0-21 0,21 21 0,-21-1 15,-1 22-15,-20-21 0,21 21 16,0 0-16,0 0 0,-1 0 0,-20 21 16,21 1-16,0-1 0,0 0 0,-1 0 15,1 0-15,0 0 0,0 1 16,21 20-16,0-21 0,0 0 0,0 0 16,21 1-16,0-22 15,0 0-15,22 0 0,-1 0 0</inkml:trace>
  <inkml:trace contextRef="#ctx0" brushRef="#br0" timeOffset="4976.8">12975 1757 0,'0'-42'0,"0"84"0,0-127 16,0 64-16,0-21 0,0 21 16,0-1-16,-21 22 15,0 22-15,21-1 0,-21 21 16,-1-21-16,22 22 15,-21-1-15,0 21 0,21-20 0,-21-1 16,0 22-16,21-22 0,-21 21 0,-1-20 16,22-1-16,-21 0 0,21 1 15,-21-1-15,21 0 0,0 1 0,0-22 16,-21 21-16,21-21 0,0 1 0,0-1 16,0 0-16,21-21 15,0 0-15,0-21 0,1 0 16,-1-1-16,0 1 0,0-21 0,21 21 15,-20-22-15</inkml:trace>
  <inkml:trace contextRef="#ctx0" brushRef="#br0" timeOffset="5217.74">13271 1651 0,'0'0'0,"22"-42"0,-22-1 16,0 22-16,0 42 31,0 1-31,-22-1 0,1 21 0,21 0 15,-21 1-15,0-1 0,0 0 16,0 1-16,-1 20 0,22-20 0,-21-1 16,0 21-16,0-20 0,21-1 0,0 0 15,0-20-15,-21 20 0,21-21 16,0 0-16,0 0 0,0 1 16,0-1-16,0 0 0,21-21 15,0 0-15,0 0 0,0-21 16,1 21-16,20-21 0</inkml:trace>
  <inkml:trace contextRef="#ctx0" brushRef="#br0" timeOffset="5567.16">13377 2180 0,'21'0'32,"1"0"-32,-1 0 15,0 0 1,0 0-16,0 0 0,0 0 0,1 0 15,20 0-15,-21 0 0,0 0 0,0-21 16,22 21-16,-43-21 0,21 0 16,0 21-16,-21-21 0,21-1 0,-21 1 15,0 0-15,0 0 0,0 0 16,-21 21-16,0 0 16,0 0-16,0 0 0,-1 0 0,-20 21 15,21 0-15,0 0 0,-22 0 0,22 22 16,0-22-16,0 0 0,0 0 15,0 22-15,-1-22 0,22 0 0,0 0 16,0 21-16,0-20 16,0-1-16,0 0 0,22-21 0,20 0 15,-21 0-15,21 0 0,-20 0 16,20 0-16,0 0 0,1 0 0,-1-21 16,0 21-16,-21-21 0,22-1 0,-1 22 15,0-21-15</inkml:trace>
  <inkml:trace contextRef="#ctx0" brushRef="#br0" timeOffset="5808.09">14182 2159 0,'21'0'16,"-42"0"-16,42-21 0,-21 0 0,0 0 16,0-1-16,0 1 15,-21 21 1,-1 0-16,1 21 0,0-21 16,0 22-16,0-1 15,0 0-15,-1 0 0,1 0 0,21 0 16,-21 1-16,0-1 0,21 0 0,-21 21 15,21-21-15,0 1 0,0-1 16,0 0-16,0 0 0,0 0 0,21 0 16,21-21-16,-21 22 0,1-22 0,20 0 15,0 0-15,1 0 0,-1 0 0,-21 0 16,21-22-16,1 22 0,-1-21 16,0 0-16,1 0 0</inkml:trace>
  <inkml:trace contextRef="#ctx0" brushRef="#br0" timeOffset="7063.57">14732 1969 0,'0'-64'0,"0"128"0,21-191 16,0 63-16,-21 22 0,21-22 0,-21 22 16,0 0-16,0 20 0,0 1 15,0 0-15,0 0 0,0 0 0,-21 42 32,0 0-32,21 0 0,-21 22 15,0-1-15,0 0 0,-1 1 0,22 20 16,-21 1-16,0-1 0,21 1 0,0-22 15,-21 21-15,21 1 0,0-22 16,0 22-16,0-22 0,0 22 16,0-22-16,0 0 0,0 1 0,21-22 15,-21 21-15,21-21 0,0 0 0,1-21 16,-1 0-16,0 0 0,0 0 16,64-21-1,-64 0-15,0 0 0,0 0 0,22 0 0,-22-22 16,0 1-16,0 0 0,0 20 15,22-20-15,-22 0 0,0 21 0,-21-1 16,21-20-16,0 21 0,-21 0 16,0 42 15,0 0-31,0 0 16,-21 0-16,21 1 0,-21-1 0,0 21 15,21-21-15,-21 0 0,21 1 16,0 20-16,0-21 0,0 0 0,0 0 15,0 1-15,0-1 0,21 0 0,-21 0 16,21-21-16,21 0 0,-21 21 16,1-21-16,20 0 0,0 0 0,1 0 15,-22-21-15,21 21 0,0-21 0,1 0 16,-22 0-16,21-1 0,-21-20 16,1 21-16,-1 0 0,0 0 15,0-22-15,0 22 0,0 0 16,-21 0-16,-21 42 31,0-21-31,0 21 16,21 0-16,-21 0 0,21 1 0,-21-1 15,21 21-15,-22-21 0,22 0 16,0 1-16,0-1 0,0 0 0,0 0 16,0 0-16,22 0 0,-1 1 0,0-22 15,0 0-15,0 21 0,0-21 0,22 0 16,-22 0-16,0 0 0,0 0 15,0-21-15,-21-1 0,22 1 16,-22 0-16,21 0 0,-21 0 0,0-22 0,0 1 16,0 21-16,0-21 15,0 20-15,-21-20 0,-1 21 0,22 0 16,-21 0-16,0-1 0,0 22 0,0-21 16,0 21-16,-1 0 15,44 0 16,-1 0-31,0 0 0,0 0 16,0 0-16,0-21 0,22 21 0,-22 0 16,0 0-16,21 0 0,-20 0 0,20 0 15,-21 0-15,21 0 16,1 0-16,-22 0 0,21 0 0,-21 21 16,1-21-16,-1 21 0,0 1 0,0-1 15,0 0-15,-21 0 0,0 0 0,0 22 16,0-22-16,0 21 0,0-21 15,0 22-15,0-22 0,0 21 0,0-21 16,0 0-16,-21 22 0,21-22 0,-21-21 16,21 21-16,0 0 0,-21-21 15,21-21 17,0 0-32,0 0 15,0 0-15,21-22 0,0 1 0,0 21 16,0-43-16,1 22 0,20 0 15,0-1-15,1 1 0,-1 0 16,0-1-16,1 1 0,-1 21 0,21 0 16,-20-1-16,-1 1 0,0 21 0,1 0 15,-1 0-15,-21 0 0,0 0 16,1 21-16,-1 1 0,0-1 0,-21 21 16,0-21-16,0 22 0,0-22 0,0 21 15,0 0-15,0-20 0,-21 20 0,21 0 16,-21-21-16,-1 1 0,22 20 15,0-21-15,0 0 0,-21 0 0,0 1 16,21-44 31,0 1-47,0 0 0,0 0 0,0 0 16,0-22-16,0 1 0,0 21 0,0-21 15</inkml:trace>
  <inkml:trace contextRef="#ctx0" brushRef="#br0" timeOffset="7296.03">16214 1609 0,'0'0'0,"-43"-21"0,1-1 0,21 22 16,-22-21-16,22 0 0,0 21 0,0 0 15,0 0-15,21-21 0,-21 21 94,-1 0-94,1 0 0</inkml:trace>
  <inkml:trace contextRef="#ctx0" brushRef="#br0" timeOffset="7563.52">14605 1778 0,'0'0'15,"-42"0"-15,-1 21 0,22-21 0,21 21 16,0 1-16,21-22 16,22 21-16,-22-21 0,21 0 0,0 0 15,22 0-15,-22 0 0,22 0 16,-22 0-16,22 0 0,-22 0 0,0 0 15,1 0-15,-1 0 0,-21 0 0,0 0 16,0 0-16,-42 21 31,-21-21-31,21 21 16,0-21-16,-22 21 0,22 0 16,-21 1-16,21-1 0,-22-21 0,22 21 15</inkml:trace>
  <inkml:trace contextRef="#ctx0" brushRef="#br0" timeOffset="8493.31">11472 3175 0,'0'0'0,"43"0"0,-22-21 0,0 21 0,0-21 16,0 0-16,0 21 0,1-22 0,-1 22 15,0-21 1,0 21-16,0 0 0,-42 0 31,0 0-31,0 0 16,-22 21-16,22 1 0,-21-1 15,0 21-15,-22-21 0,22 22 0,-43-1 16,22 0-16,-22 1 0,0-1 16,1 0-16,-22 22 0,0-22 0,0 22 15,-21-22-15,0 21 0,-21 1 0,21-1 16,-21 1-16,0-1 0,21 22 0,-22-21 16,1-1-16,21 22 15,-21-22-15,21 1 0,0-1 0,0-20 0,21 20 16,0-21-16,1 22 0,-1-22 15,21 1-15,0 20 0,1-21 16,-1-20-16,0 20 0,1-21 0,20 21 16,1-20-16,-1-1 0,1 0 0,20 0 15,1-21-15,21 21 0,-21-21 0,20 0 16,1 0-16,21-21 16,0 0-1,21 0-15,1 0 0,-1-1 16,0 1-16,21-21 0,-21 21 15,22 0-15,-22-22 0,21 22 16,-21-21-16,22 21 0</inkml:trace>
  <inkml:trace contextRef="#ctx0" brushRef="#br0" timeOffset="8823.37">8001 4551 0,'21'0'0,"-42"0"0,63-21 0,-21 21 16,-21-21-1,-21 21 1,0 21-16,0-21 15,0 21-15,0 0 0,-1-21 0,1 21 16,0 0-16,0 1 0,-21-1 16,20 21-16,-20-21 0,21 0 0,-21 22 15,20-22-15,-20 21 0,21-21 16,0 22-16,-22-22 0,22 0 16,0 0-16,21 0 0,-21 1 0,21-1 15,-21-21-15,21 21 0,0 0 16,21-21-1,0 0-15,0 0 16,0 21-16,1-21 0,-1 0 0,21 0 16,-21 21-16,22-21 0,-22 0 0,21 0 15,0 0-15,1 0 0,-1 22 16,0-22-16,1 0 0,-1 0 0,22 0 16,-22 0-16,0 0 0,1 0 15,20-22-15,-21 1 0,1 0 0</inkml:trace>
  <inkml:trace contextRef="#ctx0" brushRef="#br0" timeOffset="9535.54">14118 3323 0,'0'0'15,"0"-21"-15,0-21 0,21 21 0,-21-1 16,0 1-16,0-21 0,0 21 0,0 0 16,0-1-16,0 1 0,0 0 0,0 0 15,0 0-15,0 0 16,0 42 0,0 21-1,0 0-15,0 1 0,0-1 16,0 22-16,-21 20 0,21-20 15,-21-1-15,21 22 0,-21 0 0,0-22 16,21 22-16,-22 21 0,1-22 0,0 22 16,0-21-16,0-1 0,0 22 15,-1-21-15,1 21 0,0-22 0,0 22 16,-21-21-16,20 21 0,22-22 0,-21-20 16,0 21-16,0-22 0,21 1 0,0-22 15,0 21-15,0-20 0,0-1 16,0-21-16,-21 22 0,21-22 0,0 0 15,0 0-15,0 0 0,0 0 16,-21-21 0,-1-21-1,1 0-15,21 0 16,-21 0-16</inkml:trace>
  <inkml:trace contextRef="#ctx0" brushRef="#br0" timeOffset="9828.04">13293 5165 0,'-22'0'0,"1"0"15,21 21 1,0 0-16,0 0 16,0 0-16,21-21 0,22 43 15,-22-22-15,0 0 0,0 0 0,22 22 16,-22-22-16,21 0 0,-21 0 0,0 0 15,22 22-15,-22-22 0,0 0 16,0 0-16,-21 0 0,0 0 0,21 1 16,1-1-16,-22 0 15,21-21 1,0-21 0,-21 0-16,0-1 0,21 1 15,0 0-15,0 0 0,1-21 16</inkml:trace>
  <inkml:trace contextRef="#ctx0" brushRef="#br0" timeOffset="10016.01">14076 5249 0,'21'-21'0,"-42"42"0,42-63 0,0 42 15,-21 21 17,-21 0-32,0 1 0,0-1 0,-22 0 15,22 21-15,0-21 0,-21 22 0,-1-22 16,22 21-16,-21 1 0,21-22 15,-22 21-15,22-21 0,0 22 0,0-22 16,21 0-16,21-21 16,0 0-1</inkml:trace>
  <inkml:trace contextRef="#ctx0" brushRef="#br0" timeOffset="10723.52">17505 3112 0,'0'-22'0,"0"44"0,0-65 0,0 22 16,0 0-16,0 0 15,0 0 1,0 42 15,21 0-31,21 0 16,-21 21-16,1-20 0,20 20 15,0 0-15,1 1 0,20-1 0,1 21 16,-1-20-16,22 20 0,-1-20 16,22 20-16,0 1 0,0-22 15,21 21-15,0 1 0,0-1 0,-21 22 16,42-21-16,-21 20 0,0-20 0,21-1 16,-21 1-16,0-1 0,0 1 0,-21-1 15,0-20-15,0-1 0,-22 0 16,22-21-16,-21 22 0,-22-22 0,1 0 15,-1 0-15,1 0 0,-22-21 0,0 22 16,1-22-16,-22 0 0,0 0 16,0 0-16,0 0 0,1 0 0,-1 0 31,-21-22-15,0 1-1,0 0-15,0 0 16,-21 21-16,21-21 0,0 0 15</inkml:trace>
  <inkml:trace contextRef="#ctx0" brushRef="#br0" timeOffset="11058.96">20828 4403 0,'0'0'0,"-42"-21"0,20 21 15,1 0-15,0 0 0,0 0 16,0 0-16,21 21 15,21 0 1,21 0-16,-21-21 0,22 21 16,-1 0-16,0 1 0,1-1 0,-1-21 15,0 21-15,1 0 0,-22 0 16,0-21-16,0 21 0,0 1 0,-21-1 16,0 0-16,-21 0 15,0-21-15,0 21 0,-21-21 0,-1 21 16,1-21-16,0 22 0,-1-1 15,1-21-15,-22 21 0,22 0 0,0-21 16,-1 21-16,1-21 0,21 21 16,-21-21-16,20 0 0,22 22 0,-21-22 15,0 0 1,21 21-16</inkml:trace>
  <inkml:trace contextRef="#ctx0" brushRef="#br0" timeOffset="12071.82">3090 6160 0,'0'0'0,"0"-43"16,0 22-16,-21 21 0,21-21 15,0 0-15,-21 21 0,21-21 0,0-1 16,0 44 31,0-1-47,0 0 15,0 21-15,0-21 0,-21 22 0,21 20 16,0-20-16,-21 20 0,21 1 16,0-1-16,0 22 0,-22-22 0,22 22 15,-21-22-15,21 22 0,0 0 0,-21-1 16,21 1-16,-21-21 0,21 20 15,-21-20-15,21 20 0,0-41 0,0 20 16,0 1-16,0-22 0,-21 0 16,21 1-16,0-22 0,0 0 0,0 0 15,0 0-15,0-42 16,0 0 0,21-106-1,-21 64-15,0 20 0</inkml:trace>
  <inkml:trace contextRef="#ctx0" brushRef="#br0" timeOffset="12995.63">2984 6138 0,'0'-42'15,"0"21"-15,0 0 16,0 0-1,0-1-15,22 22 0,-1 0 16,0-21-16,0 21 0,21 0 0,1 0 16,-1-21-16,22 21 0,-1 0 15,1 0-15,20 0 0,22-21 0,-21 21 16,21 0-16,-1 0 0,1-21 16,21 21-16,21 0 0,1 0 0,-1 0 15,0-21-15,21 21 0,1 0 16,-1 0-16,21 0 0,-20-22 15,20 22-15,1 0 0,-1 0 0,1-21 16,-1 21-16,1-21 0,-22 21 0,22 0 16,-22 0-16,0-21 0,-21 21 15,1 0-15,-1-21 0,-21 21 0,0 0 16,-21 0-16,-22-21 0,1-1 0,0 22 16,-22 0-16,1-21 0,-1 21 15,1 0-15,-22-21 0,0 21 0,1 0 16,-1-21-16,-21 21 0,0-21 0,0 21 15,1 0-15,-1 0 0,0 0 16,0 0-16,-21 21 16,0 0-16,0 0 15,0 22-15,0-22 0,0 21 0,0-21 16,0 22-16,0-1 0,0 0 16,0 1-16,-21 20 0,21-21 0,-21 22 15,21-1-15,0 1 0,-21-1 0,21 22 16,0-21-16,0 20 0,0-20 15,0 20-15,0-20 0,0 21 0,0-22 16,0 1-16,0 20 0,0-20 0,0 20 16,0-20-16,0-1 0,-22-20 0,22 20 15,-21 85 1,21-105-16,0-22 0,-21 21 16,0-21-16,21 22 0,-21-22 0,0 0 15,-1 0-15,22 0 0,-21 1 0,0-1 16,0-21-16,0 21 0,-22-21 0,22 0 15,0 0-15,0 0 0,-21 0 0,20 0 16,-20 0-16,21 0 0,-21 0 0,-1 0 16,-20 0-16,20 0 0,-20-21 15,-1 21-15,-20 0 0,20-21 0,-42-1 16,22 22-16,-22-21 0,0 21 0,-21-21 16,0 21-16,0 0 0,-21-21 15,-21 21-15,20 0 0,-20 0 0,21 0 16,-21 0-16,-22 0 0,22 0 0,-1 0 15,1 0-15,0 0 0,-1 0 16,1 0-16,0 0 0,21 0 0,-22 21 16,22-21-16,-21 0 0,21 0 0,-1 0 15,22 0-15,0 0 0,0 0 16,43 0-16,-1 0 0,22 0 0,-1 0 16,22 0-16,21 0 0,-1 0 0,1 0 15,21-21 1,21 0-16,1 0 15,20 21-15,-21-22 0,0 1 16,22 0-16,-1 0 0</inkml:trace>
  <inkml:trace contextRef="#ctx0" brushRef="#br0" timeOffset="14076.33">4212 6816 0,'0'0'0,"0"-21"0,0-1 0,-21 1 15,0 0-15,21 0 0,0 0 0,-21 0 16,-1-1 0,22 44-1,0-1-15,0 0 0,-21 0 16,21 21-16,0 1 0,0-1 0,0 0 15,0 22-15,0-22 0,0 22 0,0-22 16,-21 127 0,21-126-16,0-1 0,-21 0 0,21 1 15,-21-1-15,0-21 0,21 0 0,0 1 16,-22-1-16,1-21 0,0 0 16,0-21-1,21-1-15,0 1 16,-21 0-16,21-21 0,0 21 0,0-22 15,0 1-15,0 0 0,0 20 16,0-20-16,0 21 0,0-21 0,0 20 16,0 1-16,0 0 15,21 21-15,-21 21 16,21 0-16,0 1 0,-21-1 16,21 0-16,1 0 0,-22 0 0,21 22 15,0-22-15,0 0 0,0 0 0,0 0 16,-21 0-16,22 1 0,20-1 15,-21-21-15,0 0 0,0 0 0,22 0 16,-22 0-16,0 0 0,21 0 16,-20-21-16,20 21 0,-21-22 0,21 1 15,-20-21-15,-1 21 0,0-22 16,0 22-16,0-21 0,0 0 0,-21 20 16,0-20-16,0 21 0,0 0 0,0 0 15,0-1-15,0 1 0,0 42 31,0 1-31,0-1 0,0 0 16,0 0-16,0 21 0,0-20 16,0 20-16,0-21 0,0 21 0,0-20 15,0-1-15,0 21 0,22-21 0,-22 0 16,21 1-16,-21-1 16,21-21-16,-21 21 15,21-21-15,0 0 0,0 0 16,1 0-16,-1 0 0,0 0 0,0 0 15,0-21-15,0 21 0,22-21 0,-22-1 16,0 1-16,21 0 0,-20 0 16,20 0-16,-21 0 0,21-22 0,-20 22 15,20-21-15,-21 21 0,0-22 0,0 22 16,1 0-16,-22 0 0,0 0 16,0-1-16,-22 22 15,1 0 1,0 0-16,0 0 0,0 22 0,0-22 0,-1 21 15,1 0-15,21 0 16,0 0-16,0 0 0,0 1 0,0-1 16,0 0-16,0 0 0,0 0 0,0 0 15,21 1-15,-21-1 0,22 0 0,-1-21 16,0 21-16,0 0 0,0 0 16,0 1-16,1-1 0,-1 0 15,-21 0-15,0 0 0,0 0 16,0 1-1,-21-22-15,-1 0 0,-20 0 0,21 21 16,0-21-16,0 0 0,-1 0 16,1 0-16,0 0 0,0 0 15,21-21 1,0-1-16,21 1 16,0 0-16,0 0 0,1 0 15,-1 0-15,21-1 0,-21 1 0</inkml:trace>
  <inkml:trace contextRef="#ctx0" brushRef="#br0" timeOffset="14399.24">5821 6731 0,'0'0'0,"21"-21"0,0 0 0,-21 0 0,0-1 16,0 1-16,0 0 0,0 63 31,0-20-16,0-1-15,-21 21 0,21 0 0,-21-20 16,21 20-16,0 0 0,0 1 16,-21-1-16,21 0 0,0 22 0,-22-22 15,22 0-15,0 1 0,0-1 0,0 0 16,0 1-16,0-1 0,0-21 0,0 0 16,0 22-16,0-22 0,0 0 15,0 0-15,22-21 0,-1 21 0,0-21 16,0 0-16,0 0 15,0 0-15,1 0 0,-1 0 0,0-21 16,21 0-16,-21 21 0,1-21 16,-1 0-16,0 0 0,0-1 0,0-20 15,0 21-15,-21 0 0</inkml:trace>
  <inkml:trace contextRef="#ctx0" brushRef="#br0" timeOffset="14588.17">6054 7006 0,'-22'0'16,"44"0"15,-1 0-15,0-21-16,0 21 0,0 0 0,0 0 16,1-21-16,-1 21 15,0-21-15,-21 0 16,0-1-16</inkml:trace>
  <inkml:trace contextRef="#ctx0" brushRef="#br0" timeOffset="14784.05">5270 6646 0,'0'0'0,"-21"0"0,0 0 16,0 0-16,0 0 0,0 0 15,42 0 17,0 0-17,0-21-15,0 21 0,22-21 0,-1 21 16</inkml:trace>
  <inkml:trace contextRef="#ctx0" brushRef="#br0" timeOffset="15115.38">7514 6350 0,'0'0'0,"0"-21"0,0 0 0,0 0 16,0 42 15,0 0-15,0 0-16,0 0 0,0 0 15,0 22-15,0-22 0,0 0 0,0 21 16,-21-20-16,21 20 0,0-21 16,0 0-16,0 22 0,0-22 0,0 0 15,0 0-15,-21-21 0,21 21 0,0 0 16,-21-21-1</inkml:trace>
  <inkml:trace contextRef="#ctx0" brushRef="#br0" timeOffset="15315.26">7281 6773 0,'-21'0'16,"21"22"-1,21-22 1,0 0-16,1 0 0,-1 0 15,21 0-15,-21 0 0,0 0 0,1 0 16,20 0-16,-21 0 0,21 0 0,-20 0 16,-1 0-16,0-22 0,0 22 0,0 0 15,0-21-15,-21 0 0,22 21 16,-22-21-16,0 0 0,0 0 16,0-1-16,0 1 0,-22 0 0,1 0 15</inkml:trace>
  <inkml:trace contextRef="#ctx0" brushRef="#br0" timeOffset="15475.18">7429 6392 0,'-21'-21'16,"42"42"-16,-63-42 0,21 21 0,21-21 16,21 21 15,0 0-31,0 0 0,1 0 0,20 0 16,-21 0-16,43-21 15,-43 21-15,0 0 0,0-21 0,0 21 16,0 0-16,1-21 0,-22-1 15</inkml:trace>
  <inkml:trace contextRef="#ctx0" brushRef="#br0" timeOffset="15932.01">7641 6011 0,'-21'-21'0,"-21"21"0,20 0 16,1 0-16,0-21 0,0 21 0,-21 0 15,20 0-15,-20 0 0,0 0 16,-1 0-16,1 21 0,0 0 0,-22 1 16,22-1-16,0 0 0,-22 21 0,22-21 15,-1 22-15,22-1 0,-21 0 0,21 22 16,0-22-16,21 22 16,0-22-16,0 22 0,0-22 0,21 0 15,0 1-15,21 20 0,1-42 0,-1 22 16,21-1-16,-20-21 0,20 21 0,1-20 15,-22-1-15,22-21 0,-1 21 16,-21-21-16,22 0 0,-1 0 0,1 0 16,-22 0-16,22 0 0,-1-21 0,-20 0 15,-1-1-15,21 1 0,-20 0 0,-22-21 16,21-1-16,-21 1 0,1-21 16,-1 20-16,-21-20 0,0-1 0,0-20 15,0 20-15,0 1 0,0 20 16,-21-20-16,-1-1 0,-20 22 15,0 0-15,-1-1 0,1 22 0,-21 0 16,-1 0-16,1 0 0,20 21 0,-20 0 16,-1 0-16,1 0 0,-1 0 0,22 0 15,-22 21-15,22-21 0,0 21 16,21-21-16,-1 21 0,1-21 0,21 21 16</inkml:trace>
  <inkml:trace contextRef="#ctx0" brushRef="#br0" timeOffset="16549.49">11239 6795 0,'0'0'0,"-21"-22"0,0 1 16,21-21-16,0 21 0,0 0 0,-21-22 16,21 22-16,0 0 0,0-21 15,0 20-15,0 1 0,21-21 16,0 21-16,0-22 0,-21 22 0,22 0 15,-1-21-15,0 21 0,0-1 0,-21 1 16,0 42 0,0 1-1,0 20-15,0 0 0,-21 22 0,0-1 16,0 1-16,21-1 0,0 22 0,-22 0 16,1-22-16,0 22 0,21-1 15,-21 1-15,0-21 0,0 20 0,-1 1 16,1-22-16,0 1 0,0-1 0,0-20 15,21 20-15,-21-20 0,21-22 0,0 21 16,0-21-16,0 0 0,0 1 0,0-1 16,21-21-1,0 0-15,0-21 16,-21-1-16,21 1 0,0 0 0,-21-21 16</inkml:trace>
  <inkml:trace contextRef="#ctx0" brushRef="#br0" timeOffset="17531.91">11197 6541 0,'0'0'0,"0"-22"0,0 1 0,-21 21 0,21-21 16,0 0-16,0 0 0,0 0 16,21 21-16,0-22 0,0 1 15,22 21-15,-1-21 0,0 21 0,1-21 16,20 21-16,1 0 0,20-21 15,1 21-15,0 0 0,21-21 0,-1-1 16,22 22-16,-21 0 0,21 0 0,0-21 16,21 21-16,22 0 0,-22 0 0,21-21 15,1 21-15,-1-21 0,21 21 16,1 0-16,-22-21 0,22 21 0,-22 0 16,0-21-16,22 21 0,-1-22 15,-20 22-15,-1 0 0,0-21 0,-20 21 16,-1-21-16,21 21 0,-42 0 15,21 0-15,-21 0 0,-21-21 0,21 21 16,-42 0-16,21 0 0,-22 0 0,-20-21 16,-1 21-16,22 0 0,-43 0 15,22-21-15,-22 21 0,0 0 0,1 0 16,-1-22-16,0 22 0,-20 0 0,-1 0 16,0 0-16,0-21 0,0 21 15,-21 21 1,0 1-16,0-1 0,0 0 15,0 0-15,0 21 0,0-20 16,0 20-16,0 0 0,0 1 0,-21 20 16,21-21-16,0 22 0,0-1 15,-21 1-15,0-1 0,21 1 0,-21-1 16,21 1-16,-22 21 0,22-22 0,-21 1 16,0-1-16,21 22 0,0-22 0,-21 1 15,21-1-15,-21 1 0,21-1 16,0 1-16,0-22 0,0 22 0,0-22 15,-21 0-15,21 1 0,0 20 0,0-21 16,0-20-16,0 20 0,0 0 0,0-21 16,0 22-16,0-22 0,0 0 0,0 0 15,0 0-15,0 1 0,0-1 16,-22 0-16,1-21 16,0 0-16,0 0 15,0 0-15,0 0 0,-1 0 16,-20 0-16,21 0 0,0 0 0,-22 0 15,1 0-15,0 0 0,-1-21 0,1 21 16,-21-21-16,-1 21 0,-21 0 0,1-22 16,-1 22-16,0 0 0,1-21 0,-22 21 15,21 0-15,-21-21 0,1 21 0,-1-21 16,0 21-16,0 0 0,-21 0 16,21 0-16,0-21 0,-21 21 0,22 0 15,-22 0-15,0 0 0,0 0 16,0 0-16,0 0 0,0-21 0,0 21 15,0 0-15,-22 0 0,1 0 0,21 0 16,-21-22-16,0 22 0,0 0 0,0 0 16,21 0-16,-22 0 0,22-21 0,0 21 15,0 0-15,0 0 0,0-21 16,0 21-16,22 0 0,-1 0 0,0 0 16,0-21-16,0 21 0,22 0 0,-1 0 15,0 0-15,1 0 0,20 0 0,22 0 16,-22 0-16,22 0 0,0 0 0,20 0 15,1 0-15,0 0 0,0 0 16,42 0 0,0-21-16,0 0 15,22-1-15,-1 22 0,0-21 0,1 0 16</inkml:trace>
  <inkml:trace contextRef="#ctx0" brushRef="#br0" timeOffset="18215.68">12340 6900 0,'0'0'0,"0"-42"0,0 0 0,0 21 15,0-22-15,0 22 16,0 0-16,0 0 0,0 0 0,0-1 16,0 1-16,-21 21 0,0 0 15,0 0-15,-1 0 0,1 0 0,0 0 16,0 21-16,-21 1 0,20 20 15,1-21-15,-21 21 0,21 1 0,0-1 16,-22 0-16,22 1 0,0 20 0,0 1 16,0-22-16,-1 22 0,1-1 0,21 1 15,0-22-15,0 21 0,0-20 16,0-1-16,0 0 0,21-20 16,22 20-16,-22-21 0,0 0 0,21 0 0,1 1 15,-1-22-15,0 0 0,1 21 0,-1-21 16,0 0-16,1 0 0,-1 0 15,22-21-15,-22-1 0,0 1 16,22 0-16,-22 0 0,0-21 0,1 20 16,-1-20-16,0 0 0,-20-1 0,-1 1 15,0-21-15,-21-1 0,0 1 0,0 20 16,0-20-16,0-1 0,-21 1 0,0-1 16,-22 1-16,22 20 0,-21 1 15,21 0-15,-22-1 0,1 22 0,0 0 16,-1 0-16,1 21 0,-22 0 0,22 0 15,0 21-15,-1 0 0,1 0 16,0 1-16,-1 20 0,22 0 16,0-21-16,0 22 0,21-1 0,0 0 15,0 1-15,0-1 0,42 22 0,-21-22 16,1 0-16,-1 22 0,21-22 0,0 22 16,-20-1-16,20-21 0,0 22 15,-21-22-15,22 1 0,-22 20 0,21-21 16,-21 1-16,-21-1 0,0 0 0,22 22 15,-22-22-15,0 1 0,0-1 0,0 0 16,-22-21-16,1 22 0,0-22 0,0 21 16,0-21-16,0 1 0,-1-1 15,-20-21-15,21 21 0,0-21 16,0 0-16,-1 0 16,22-21-16,0 0 15,0-1-15,0 1 0,22-21 0,-1 21 16,0-22-16,0 1 0,0 0 0</inkml:trace>
  <inkml:trace contextRef="#ctx0" brushRef="#br0" timeOffset="19588.39">12806 7239 0,'0'0'0,"42"-21"0,-21 0 0,-21 0 0,21-1 16,1 1-16,-1 21 0,-21-21 15,0 42 1,0 0-1,0 1-15,0 20 0,0-21 16,0 21-16,0-20 0,-21 20 0,21 0 16,-22-21-16,22 22 0,0-1 0,0-21 15,0 0-15,0 22 0,0-22 0,0 0 16,22 0-16,-1 0 0,0-21 16,0 0-16,0 0 0,0 0 15,1 0-15,-1 0 0,0 0 0,0 0 16,21-21-16,-20 0 0,20 21 0,-21-21 15,0 0-15,22 0 0,-22-22 0,21 22 16,-21-21-16,0 21 0,43-43 16,-43 43-16,-21-21 15,21 20-15,0 1 0,-21 0 16,0 42 0,-21 0-1,0 1-15,21-1 0,-21 0 16,21 0-16,-21 0 0,21 0 0,0 22 15,0-22-15,0 0 0,0 0 0,0 0 16,0 1-16,0-1 0,0 0 0,0 0 16,21 0-16,0-21 0,0 0 0,0 0 15,1 0-15,-1 0 0,0 0 16,0 0-16,21 0 0,-20 0 16,20 0-16,-21-21 0,21 21 0,-20-21 15,20 0-15,-21 0 0,21-1 0,-20 1 16,-1 0-16,0 0 0,0 0 0,-21-22 15,0 22-15,0-21 0,0 21 0,0 0 16,0-1-16,0-20 0,-21 21 16,0 21-16,0-21 0,-1 21 15,1 0-15,0 0 0,0 21 0,0 0 16,0-21-16,21 21 0,-22 0 0,1 22 16,0-22-16,21 0 0,-21 21 0,21-20 15,0 20-15,0-21 16,0 0-16,0 22 0,0-22 0,0 0 0,0 0 15,21 0-15,0 0 0,0-21 16,1 22-16,-1-1 0,0-21 0,0 0 16,0 0-16,22 0 0,-22 0 0,21 0 15,-21 0-15,22 0 0,-22-21 0,21-1 16,-21 22-16,22-21 0,-22 0 16,21 21-16,-21-21 0,0-21 0,1 20 15,-1 1-15,0 0 0,0 0 16,-21-21-16,0 20 0,21 1 0,-21 0 0,0 0 15,0 0-15,0 42 32,0 0-17,0 0-15,0 0 0,0 1 16,0-1-16,0 0 0,0 0 0,0 0 16,0 0-16,0 1 0,0-1 15,0 0-15,0 0 16,21-21-16,1 0 0,-1 0 15,0 0-15,0 0 0,0 0 0,0 0 16,1 0-16,-1-21 0,0 0 16,0 0-16,0-1 0,0 1 15,-21 0-15,22 0 0,-1-21 16,-21 20-16,21 1 0,-21 0 16,21 0-16,-21 0 0,0 0 0,21 21 15,-21-22-15,0 44 16,0-1-1,0 0-15,0 0 0,0 0 0,0 0 16,-21 1-16,21-1 0,0 0 0,0 0 16,0 0-16,0 0 0,0 1 15,0-1-15,0 0 0,0 0 16,0 0-16,21-21 0,0 0 0,1 21 16,-1-21-16,0 0 0,0 0 0,0 0 15,0 0-15,22 0 0,-22 0 16,21-21-16,-21 21 0,22-21 0,-22 0 15,21 21-15,-21-21 0,1 0 16,-1-22-16,0 22 0,0 0 0,0-21 16,0 20-16,-21-20 0,22 21 0,-22-21 15,0 20-15,0-20 0,0 21 0,0 0 16,-22 0-16,1 21 0,0 0 16,0 0-16,0 0 0,0 0 15,-1 21-15,1-21 0,0 21 0,21 0 16,-21 21-16,21-20 0,-21-1 0,21 21 15,0-21-15,0 0 0,0 22 16,0-22-16,0 0 0,21 0 0,0 0 16,-21 1-16,21-1 0,22 0 0,-22-21 15,0 21-15,0-21 0,21 0 16,-20 0-16,20 0 0,-21 0 0,21 0 16,-20 0-16,-1 0 0,21 0 0,-21 0 15,0-21-15,1 0 0,20 0 0,-21-1 16,0 1-16,22 0 0</inkml:trace>
  <inkml:trace contextRef="#ctx0" brushRef="#br0" timeOffset="19884.84">16573 6350 0,'0'0'0,"0"-21"0,0 0 15,0 0-15,-21 21 16,0 0-16,0 21 0,21 0 16,0 0-16,-21 0 0,0 0 0,21 22 15,-22-1-15,22 0 0,0 1 16,0-22-16,0 21 0,0 1 0,0-1 16,0-21-16,0 21 0,0-20 0,0-1 15,0 0-15,0 0 0,0 0 0,0 0 16,0 1-16,22-22 15,-1 0 1</inkml:trace>
  <inkml:trace contextRef="#ctx0" brushRef="#br0" timeOffset="20105.81">16277 6900 0,'-21'0'0,"0"22"15,42-1 17,0-21-32,0 0 0,0 0 15,1 0-15,20 0 0,0 0 0,-21 0 16,22 0-16,-1 0 0,-21 0 0,22 0 16,-22 0-16,21 0 0,-21 0 0,0 0 15,1 0-15,-22-21 0,0-1 0,21 22 16,-21-21-16,0 0 15,0 0-15</inkml:trace>
  <inkml:trace contextRef="#ctx0" brushRef="#br0" timeOffset="20296.68">16298 6583 0,'-21'0'0,"42"0"31,0 0-31,1 0 0,-1 0 0,21 0 16,-21 0-16,0-21 0,22 21 0,-22 0 16,21 0-16,1 0 0,-22-21 0,0 21 15,21-22-15,-21 22 0,1-21 0,-1 21 16,-21-21-16,21 0 0</inkml:trace>
  <inkml:trace contextRef="#ctx0" brushRef="#br0" timeOffset="20783.43">16743 6181 0,'-64'-21'16,"43"21"-16,0 0 16,0 0-16,0 0 0,-1 0 0,-20-22 15,21 22-15,0 0 0,-22 0 16,1 0-16,21 0 0,-21 22 0,-1-1 15,1 0-15,21 0 0,-22 0 0,22 22 16,-21-1-16,21 0 0,0 1 0,-1 20 16,22-21-16,0 22 0,0-22 15,0 1-15,0-1 0,0 0 16,0 1-16,0-1 0,22 0 0,20-21 16,-21 1-16,21 20 0,-20-21 0,20 0 15,0 0-15,1 1 0,-1-22 0,0 21 16,1-21-16,-1 0 0,0 0 0,1 0 15,-1 0-15,0 0 0,1 0 0,-1-21 16,0-1-16,1 1 0,-1 0 16,0 0-16,1-21 0,-1 20 15,0-20-15,-21-21 0,1 20 0,20-20 16,-42-1-16,21 1 0,-21-1 0,0 1 0,0 20 16,-21 1-16,0 0 0,0 21 15,-1-22-15,-20 22 0,0 21 16,-1-21-16,-20 21 0,21 0 0,-22 0 15,1 0-15,20 0 0,-20 0 0,20 21 16,-20-21-16,21 21 0,-1 0 0,1 1 16,21-22-16,0 21 0,-1 0 15,22 0-15</inkml:trace>
  <inkml:trace contextRef="#ctx0" brushRef="#br0" timeOffset="21428.13">19960 5906 0,'0'0'0,"0"-22"0,0 1 16,0 0-16,0 0 0,0 0 16,0 0-16,21-1 0,-21 1 0,21 0 15,-21 0-15,0 42 31,0 0-31,0 0 0,0 22 16,0 20-16,0-20 0,0 20 0,0 1 16,-21-1-16,21 1 0,0 20 0,-21-20 15,21 20-15,0 1 0,-21 0 16,21-1-16,-21 1 0,0 0 16,-1-1-16,22 1 0,-21 0 0,0-1 0,21 1 15,-21 0-15,0-1 0,0-20 0,21-1 16,-22 1-16,22-1 0,-21 1 15,21-22-15,-21 1 0,21-1 0,0 0 16,0 1-16,0-22 0,0 0 16,0 0-16,21-21 15,0-21-15,1 0 0,-1 0 16,0-1-16,0-20 0,0 0 0,0-1 16,1 1-16</inkml:trace>
  <inkml:trace contextRef="#ctx0" brushRef="#br0" timeOffset="22360.37">20024 5863 0,'0'0'0,"-22"-42"0,22 21 0,-21 0 15,0-1-15,21 1 0,0 0 16,0 0-16,21 21 15,0 0-15,22-21 0,-1 21 16,0 0-16,1 0 0,20 0 0,1-21 16,20 21-16,1 0 0,21 0 15,0-22-15,0 1 0,21 21 0,0-21 16,0 21-16,21-21 0,21 21 16,-21-21-16,0 21 0,22-21 15,20 21-15,-20-22 0,20 22 0,1 0 16,-22-21-16,21 21 0,1 0 0,-22 0 15,22 0-15,-22 0 0,0 0 0,-20-21 16,-1 21-16,0 0 0,0 0 16,-21 0-16,0-21 0,-21 21 0,21 0 15,-42 0-15,-1-21 0,1 21 0,-22 0 16,1 0-16,-22-21 0,1 21 16,-22 0-16,21 0 0,-21 0 0,-21-22 15,21 22-15,-21 22 31,0-1-15,-21 0-16,21 21 0,-21-21 0,0 22 16,21-1-16,-21 22 0,0-22 0,21 21 15,-22 1-15,22-1 0,-21 1 16,0-1-16,21 1 0,-21 21 0,21-22 16,-21 1-16,0 20 0,21-20 0,0-1 15,0 22-15,-22-22 0,22 1 16,0-1-16,0-20 0,0 20 0,-21-20 15,21 20-15,0-21 0,0 22 0,0-22 16,0 1-16,0-1 0,0 0 0,0-21 16,0 22-16,0-1 15,0-21-15,0 0 0,-21 1 0,21-1 16,-21 0-16,0 0 0,0 0 16,-1 0-16,1-21 0,0 22 0,-21-22 15,21 21-15,-1-21 16,1 0-16,-21 21 0,21-21 0,-22 21 15,22-21-15,-21 21 0,0-21 0,-1 21 16,1-21-16,-22 22 0,22-22 0,-21 21 16,-1-21-16,1 0 0,-1 0 0,1 21 15,-22-21-15,0 0 0,-21 0 0,22 0 16,-22 21-16,0-21 16,0 0-16,0 0 0,-21 0 0,0 0 15,-21 0-15,21 0 0,-21 0 0,0 0 16,0 0-16,0 0 0,21 0 0,-43 0 15,22 0-15,0 0 0,0 21 0,0-21 16,21 0-16,-22 21 0,22-21 0,0 22 16,0-22-16,22 21 0,20-21 0,0 21 15,1-21-15,41 0 0,-20 21 0,20-21 16,1 0-16,21 0 0,0 0 16,0 0-16,-1 0 15,22-21 1,0 0-16,0 0 15,22-1-15,-22 1 0,42 0 16</inkml:trace>
  <inkml:trace contextRef="#ctx0" brushRef="#br0" timeOffset="22879.16">21548 6731 0,'0'0'0,"21"-21"0,0 0 16,0 0-16,0 21 0,-21-22 15,0 1-15,21 21 0,-21-21 0,22 21 16,-22-21-16,0 0 0,0 0 16,0-1-16,0 1 0,-22 21 0,1-21 15,0 0-15,-21 21 0,21 0 16,-22 0-16,1 0 0,0 0 0,-1 0 15,1 0-15,0 21 0,-1 0 0,1 0 16,21 1-16,-22-1 0,22 0 0,-21 21 16,21-21-16,21 1 15,0 20-15,-21-21 0,21 21 0,0-20 16,0-1-16,21 21 0,-21-21 0,21 0 16,0 1-16,21 20 0,-20-21 0,20 0 15,-21 22-15,0-22 0,22 0 0,-22 21 16,21-21-16,-21 22 0,0-22 15,1 0-15,-22 0 0,0 0 0,0 1 16,0-1-16,-22 0 0,1-21 0,0 21 16,0-21-16,-21 0 0,-1 0 0,1 0 15,21 0-15,-22 0 0,1 0 0,0 0 16,-1 0-16,22-21 0,-21 0 16,21 21-16,-22-21 0,22 21 0,0-22 15,0 22-15,21-21 16,0 0-1,21 0-15,0 21 0,0-21 16,1 21-16,-1-21 0,0 21 0,0-22 16,21 22-16</inkml:trace>
  <inkml:trace contextRef="#ctx0" brushRef="#br0" timeOffset="23387.38">21590 7112 0,'0'0'0,"21"0"0,0 0 15,0 0-15,1 0 0,-1 0 0,0 0 16,0-21-16,0 21 0,0-21 16,1 21-16,-1-21 0,0 21 0,0-22 15,-21 1-15,21 0 16,-21 0-16,0 0 0,0 0 16,0-1-16,0 1 0,-21 0 15,0 21-15,0 0 16,0 0-16,-1 0 0,-20 21 15,21 0-15,0 1 0,0-1 0,-1 0 16,22 0-16,-21 21 0,21-20 0,-21 20 16,21-21-16,0 21 0,0-20 15,0 20-15,0-21 0,0 0 0,21 22 16,0-22-16,1-21 0,20 21 0,-21 0 16,21-21-16,-20 0 0,20 0 15,0 0-15,1 0 0,-1 0 0,-21 0 16,21 0-16,1-21 0,-1 0 0,0 0 15,-20-1-15,20 1 0,-21-21 0,21 21 16,-20-22-16,-1 1 0,21 21 16,-21-21-16,0-1 0,1 1 0,-1-22 15,0 22-15,0-21 0,0 20 0,0-20 16,1 20-16,-1-20 0,-21 21 0,0 20 16,0-20-16,0 21 0,0 0 15,0 0-15,0 42 16,-21 0-16,-1 0 15,1 0-15,0 22 0,0-1 0,0 0 16,0 1-16,21-1 0,-22 0 0,1 1 16,21-1-16</inkml:trace>
  <inkml:trace contextRef="#ctx0" brushRef="#br0" timeOffset="23528.3">22458 7303 0,'42'21'15,"-21"0"-15,0-21 0,1 0 0,-1 0 16,21 0-16,-21 0 0,22 0 0,-22 0 15,21 0-15,0-21 0,-20 21 16,-1-21-16,21-1 0,-21 22 16,0-21-16,1 0 0,-1-21 0,-21 21 0,0-1 15,0 1-15,0 0 0</inkml:trace>
  <inkml:trace contextRef="#ctx0" brushRef="#br0" timeOffset="23744.18">22500 6837 0,'0'0'0,"-21"0"0,0 0 0,21 21 0,-21-21 16,42 0 15,21 0-31,-21 0 16,22 0-16,-1 0 0,0 0 0,1 0 15,-1 0-15,0 0 0,1 0 0,-1 0 16,0 0-16,1-21 0,-1 21 0,0-21 15,1 0-15,-1 21 0,0-22 0,1 1 16,-1 0-16</inkml:trace>
  <inkml:trace contextRef="#ctx0" brushRef="#br0" timeOffset="24175.44">24638 6096 0,'21'-21'16,"-42"42"-16,63-63 0,-42 21 16,0 42 15,-21 0-31,21 0 16,-21 0-16,21 0 0,0 1 0,-21-1 15,21 0-15,-21 21 0,21-21 0,0 1 16,-22 20-16,22-21 0,0 0 15,0 0-15,0 1 0,0 20 0,0-21 16,0 0-16,0 0 0,0 1 16</inkml:trace>
  <inkml:trace contextRef="#ctx0" brushRef="#br0" timeOffset="24372.33">24299 6562 0,'0'0'0,"0"21"0,0 0 16,0 0-16,21-21 15,1 0-15,-1 0 16,0 0-16,0 0 0,0 0 16,0 0-16,22 0 0,-22 0 0,0 0 15,21 0-15,-20 0 0,-1 0 16,0 0-16,0-21 0,0 21 0,0-21 15,1 0-15,-22 0 0,0-1 16,21 1-16,-21 0 0,21-21 0</inkml:trace>
  <inkml:trace contextRef="#ctx0" brushRef="#br0" timeOffset="24563.38">24447 6138 0,'0'0'0,"-21"0"16,0 0-16,0 0 0,42 0 31,0 0-31,0 0 16,1 0-16,-1 0 0,0 0 15,0 0-15,21 0 0,-20 0 16,-1 0-16,21 0 0,-21 0 0,0 0 16,22-21-16,-22 21 0,0 0 0,21 0 15</inkml:trace>
  <inkml:trace contextRef="#ctx0" brushRef="#br0" timeOffset="25095.3">25019 5715 0,'0'0'0,"-21"-21"0,-22 21 0,22-21 15,-21 0-15,21 21 0,-22 0 16,1 0-16,21 0 0,-21 0 0,-1 0 15,1 0-15,0 21 0,-1 0 0,1 0 16,0 0-16,20 0 0,-20 22 16,0-1-16,21 0 0,-22 1 0,1 20 15,21-20-15,-22-1 0,22 21 0,0-20 16,0 20-16,0-20 0,21 20 16,0-21-16,0 1 0,0 20 0,0-20 15,0-1-15,0 0 0,21-21 0,0 22 16,0-1-16,0-21 0,22 0 15,-22 1-15,0-1 0,21 0 0,1 0 16,-1-21-16,0 21 0,1-21 0,20 0 16,-20 0-16,20 0 0,-21 0 15,22 0-15,-1 0 0,1 0 0,-22-21 16,22 0-16,-22 0 0,0-22 0,1 22 16,-1-21-16,0 0 0,1-22 0,-22 22 15,0-22-15,0 1 0,0-1 16,1 1-16,-22-1 0,0 1 0,0-1 15,0 1-15,0 20 0,-22-20 16,1-1-16,0 22 0,-21 0 16,-1-1-16,1 1 0,-21 0 0,-1-1 15,1 22-15,-1-21 0,1 42 0,-22-21 16,21 21-16,1 0 0,-1 0 0,1 0 16,-1 21-16,1 0 0,21 0 15,-22 0-15,22 22 0,-22-1 0,22 0 16,0 1-16,-22-1 0,22 0 0,-22 1 15</inkml:trace>
  <inkml:trace contextRef="#ctx0" brushRef="#br0" timeOffset="25683.68">22331 7281 0,'21'-21'15,"0"21"-15,-21-21 16,0 42 31,21-21-47,-21 21 15,0 1-15,21-22 0,1 0 16,-22 21-16,21-21 0,0 21 16,0-21-16,0 0 0,0 0 15,1 0-15,-1 0 0,0 0 16,0-21-16,0 0 0,0 21 0,1-22 16,-1 22-16,0-21 0,0 0 0</inkml:trace>
  <inkml:trace contextRef="#ctx0" brushRef="#br0" timeOffset="33627.32">2900 4382 0,'0'0'15,"-21"0"-15,21-22 0,0 1 0,0 0 0,-22 21 16,22-21-16,-21 0 0,21 0 15,-21 21-15,0 0 16,0 21 0,0 0-16,21 0 15,-22 0-15,22 0 0,0 1 0,0 20 16,0-21-16,0 0 0,0 0 16,0 22-16,0-22 0,0 0 0,22 0 15,-1 0-15,0 1 0,0-22 16,21 21-16,-20-21 0,20 0 15,0 0-15,-21 0 0,22 0 0,-1 0 16,0 0-16,-20-21 0,20 21 16,0-22-16,1 1 0,-22 0 0,21 21 15,-21-21-15,0 0 0,-21-22 0,22 22 16,-22 0-16,21 0 0,-21 0 16,0-22-16,0 22 0,0 0 0,0 0 15,0 0-15,0 0 0,0-1 16,0 44-1,0-1-15,0 0 16,-21 0-16,21 0 0,-22 0 16,22 22-16,0-22 0,-21 21 15,0 1-15,21-22 0,-21 21 16,21 0-16,0 1 0,0 20 0,-21-20 16,21-1-16,-21 21 0,21-20 0,-22-1 15,22 0-15,-21 22 0,21-43 16,0 21-16,0 1 0,0-1 0,-21-21 15,21 0-15,0 1 0,0-1 0,-21 0 16,21 0-16,-21-21 16,0 0-1,-1 0-15,1-21 16,0 21-16,0-21 0,0 0 0,0-1 16,-1 1-16,1 0 0,0 0 15,-21 0-15,21 0 0,-1-1 16,1 1-16,-21 21 0,21-21 0,0 21 15,-1 0-15,1 0 16,0 0-16,21 21 16,0 0-16,0 1 0,0-1 15,0 0-15,21 0 0,0 0 16,-21 0-16,22 1 0,20-1 0,-21-21 16,0 21-16,0 0 0,1-21 15,-1 0-15,21 0 0,-21 0 0,0 0 16,22 0-16,-22 0 0,21 0 15,1 0-15,-1 0 0,-21-21 16,21 0-16,1 21 0,-1-21 0,0-1 16,-20 1-16,20-21 0,-21 21 0,0 0 15,0-1-15,22-20 0,-43 21 16,21 0-16,-21 0 0,21-1 0,-21 1 16,21 21-16,-21-21 0,0 42 46,0 0-46,0 1 0,0-1 16,0 0-16,-21 0 0,21 0 0,-21 0 16,21 22-16,0-22 0,-21 0 15,21 0-15,0 0 0,0 1 16,0-1-16,0 0 0,-21-21 0,21 21 16,0 0-16,0-42 31,21 0-16,0 0-15,-21 0 0,21-1 16,0 1-16,0 0 0,1 0 16,-1 0-16,0 0 0,0-1 15,0 1-15,0 0 0,1 21 0,-1-21 16,0 21-16,0 0 0,0 0 16,0 0-16,1 0 15,-1 0-15,-21 21 0,0 0 16,0 0-16,0 1 15,0-1-15,0 0 0,0 0 16,0 0-16,0 0 0,21 1 0,0-22 16,-21 21-16,21 0 0,0 0 15,1-21-15,-1 0 0,0 0 16,0 0-16,21 0 0,-20 0 0,-1 0 16,21 0-16,-21 0 0,22 0 15,-1 0-15,-21-21 0,21 21 16,-20-21-16,20 0 0,-21-1 0,0 1 15,0 0-15,-21 0 0,22 0 16,-22 0-16,21-22 0,-21 22 0,0 0 16,0 0-16,0 0 0,0-1 0,0 1 15,0 0-15,-21 0 0,-1 21 16,1 0-16,21-21 0,-21 21 0,0 0 16,0 0-16,0 0 0,-1 21 0,1 0 15,0-21-15,0 21 0,0 0 16,21 1-16,-21-1 0,-1 21 0,1-21 15,21 0-15,-21 1 0,21-1 0,0 0 16,0 0-16,0 0 16,0 0-16,0 1 0,0-1 0,0 0 15,21-21-15,0 0 0,-21 21 16,22-21-16,-1 0 0,0 0 16,0 0-16,0 0 0,0 0 0,1 0 15,-1 0-15,0-21 0,0 0 0,0 21 16,22-21-16,-22-1 0,0 1 15,0-21-15,0 21 0,0-22 0,1 1 16,-1 0-16,-21-1 0,21-20 0,0 21 16,-21-1-16,0-20 15,0 20-15,0 1 0,0 21 0,0-21 0,0 20 16,0-20-16,0 21 0,0 0 0,0 0 16,0-1-1,-21 22 16,21 22-31,-21-1 0,0 0 16,21 0-16,0 21 0,-22-20 0,22 20 16,-21 0-16,21 1 0,0-1 0,-21 0 15,21 1-15,0-1 0,0 0 16,0 1-16,0-22 0,0 21 0,0 0 16,21-20-16,0-1 0,-21 21 0,22-21 15,-1 0-15,0-21 16,0 22-16,0-1 0,0-21 0,1 0 0,-1 21 15,21-21-15,-21 0 0,0 0 16,22 0-16,-22 0 0,0 0 16,21-21-16,-20 0 0,-1 21 0,0-22 15,0 1-15,0 0 0,0 0 0,1 0 16,-1 0-16,-21-22 0,21 22 16,-21 0-16,0-21 0,0 20 0,0 1 15,0 0-15,0 0 0,0 0 16,-21 21-16,0 0 15,-1 0-15,1 0 0,0 21 16,21 0-16,-21-21 0,21 42 16,-21-20-16,21-1 0,0 0 0,0 21 15,0-21-15,0 1 0,0-1 16,0 0-16,0 21 0,0-21 0,0 1 16,0-1-16,0 0 0,21-21 15,0 21-15,0-21 0,0 0 16,1 0-16,-1 0 15,0 0-15,0 0 16,0-21-16,0 21 16,-21-21-16,22 0 0,-1-1 0,-21 1 15,21 0-15,0 0 0,0 0 16,0 0-16,1-1 0,-1 1 0,0 0 16,0 0-16,0 21 0,0-21 15,1 21-15,20-21 0,-21 21 0,0 0 16,0 0-16,1 0 0,-1 0 0,0 21 15,-21 0-15,0 0 16,0 0-16,0 0 0,0 1 16,0-1-16,0 0 0,-21 0 0,21 0 15,-21 0-15,21 1 0,-22-1 16,1 0-16,21 0 0,-21 0 16,0-21-16,21 21 15,0-42 32,21 0-47,0 21 0,-21-21 0,21 0 16,1 0-16,-1-1 0,0 1 15,21 0-15,-21 0 0,1-21 0,-1 20 16,0 1-16,0 0 0,0 0 16,0 0-16,1 0 0,-22-1 0,21 22 15,-21 22 16,0-1-31,-21 0 0,-1 0 16,1 21-16,21-20 0,-21-1 16,21 0-16,-21 0 0,21 0 0,0 0 15,0 1-15,0-1 0,0 0 0,0 0 16,0 0-16,21 0 16,0-21-16,0 0 0,1 0 0,-1 22 15,0-22-15,0 0 0,0 0 0,0 0 16,1 0-16,-1 0 0,0 0 15,0 0-15,-21-22 16,0 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4:06:01.9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3598 4170 0,'21'0'32</inkml:trace>
  <inkml:trace contextRef="#ctx0" brushRef="#br0" timeOffset="5103.31">3683 4128 0,'-21'0'375,"21"-22"-375</inkml:trace>
  <inkml:trace contextRef="#ctx0" brushRef="#br0" timeOffset="12047.03">3556 4149 0,'0'-21'63,"0"-1"-48,0 1-15,0 0 0,0 0 16,0 0-16,0 0 16,0-1-16,21 1 0,-21 0 15,0 0-15,0 0 32,0 42-17,0 0 1,0 0-16,0 22 0,0-22 0,0 21 15,0 0-15,0 22 16,0-22-16,0 1 0,0 20 0,0-21 16,0 64-1,0-63-15,-21-1 0,0 0 0,21 1 0,0 20 16,-21-21-16,-1 1 0,1-1 0,21 0 16,0 1-16,-21-1 0,21-21 15,-21 22-15,21-22 0,-21 0 0,21 0 16,0 0-16,-21-21 15,-1 0 1,1-21-16,21 0 0,0 0 16,-21 0-16,21-22 0,-21 1 15,21 21-15,-21-22 0,21 1 16,0 0-16,0-1 0,0 22 16,0-21-16,0 21 0,0-22 0,0 22 15,0 0-15,0 0 0,0 42 31,0 0-15,0 0-16,21 1 0,-21-1 16,21 21-16,-21-21 0,21 22 0,-21-22 15,21 21-15,1-21 0,-1 0 0,0 22 16,0-22-16,0-21 0,0 21 16,1 0-16,-1-21 0,0 0 0,21 0 15,-21 0-15,22 0 16,-22-21-16,21 0 0,-21 0 0,1 21 15,20-43-15,-21 22 0,0 0 0,0 0 16,-21-21-16,0 20 0,22 1 16,-22-21-16,0 21 0,0-22 0,0 22 15,0 0-15,0 0 0,0 0 0,0 0 16,0 42 15,0 0-31,0 0 16,0 0-16,0 0 0,0 22 0,0-22 15,-22 0-15,22 21 0,0-20 0,0 20 16,0-21-16,0 0 16,0 0-16,0 1 0,0-1 0,0 0 15,0-42 17,0 0-17,0-1-15,0 1 0,0 0 0</inkml:trace>
  <inkml:trace contextRef="#ctx0" brushRef="#br0" timeOffset="12240.92">3958 4360 0,'-21'0'16,"0"0"-1,42 0 48,0 22-48</inkml:trace>
  <inkml:trace contextRef="#ctx0" brushRef="#br0" timeOffset="12763.16">4318 4509 0,'21'0'0,"21"0"16,-20-22-1,-1 1 1,-21 0-16,0 0 16,-21 21-1,-1 0-15,1 0 16,-21 0-16,21 0 0,0 0 15,-1 21-15,1-21 0,0 21 16,0 0-16,0-21 0,0 22 0,-1-1 16,22 0-16,0 0 0,0 0 15,0 0-15,0 1 16,22-1-16,-1-21 0,0 21 16,21-21-16,-21 0 0,1 21 15,-1-21-15,0 21 0,21-21 16,-21 0-16,1 0 0,20 21 0,-21-21 15,0 0-15,0 0 0,-21 22 0,0-1 16,0 0 0,-21 0-16,0-21 15,0 21-15,0-21 0,-22 21 16,1 1-16,21-22 0,-21 0 0,20 21 16,-20-21-16,21 0 0,0 0 0,-22 0 15,22 0-15,0 0 0,0 0 16,0 0-16,21-21 0,-21 21 15,21-22-15,0 1 0,0 0 16,0 0-16,0 0 16,21 21-16,0-21 0,-21-1 15,21 1-15,0 0 0,22 0 0,-22 0 16,0 0-16</inkml:trace>
  <inkml:trace contextRef="#ctx0" brushRef="#br0" timeOffset="13143.95">4911 4043 0,'0'-21'0,"0"42"0,0-63 16,0 20 0,0 44 15,0-1-31,0 0 0,0 21 15,-22-21-15,22 22 0,0-1 16,-21 0-16,21 1 0,-21-1 0,21 0 16,0 1-16,0-1 0,-21 0 15,21 1-15,0-1 0,-21 0 0,21-20 16,0 20-16,0-21 0,0 21 0,0-20 16,0-1-16,0 0 0,0 0 15,0 0-15,0 0 0,0 1 16,21-22-1,0 0 1,-21-22-16,0 1 0,21 21 0,-21-21 16,21 0-16,-21 0 0,22 0 15,-22-1-15,21 1 0,-21 0 16,0 0-16,21 0 0</inkml:trace>
  <inkml:trace contextRef="#ctx0" brushRef="#br0" timeOffset="13365.28">4741 4530 0,'0'0'16,"-21"0"-16,0 0 0,0 0 0,0 0 0,42 0 31,21 0-15,-21 0-16,22-21 0,-22 21 0,21 0 16,-21-22-16,22 22 15,41-21 1,-63 21-16,-21-21 0,22 21 0,-1 0 31,-21-21-15,21 0-16,0 21 15</inkml:trace>
  <inkml:trace contextRef="#ctx0" brushRef="#br0" timeOffset="13768.04">6562 3852 0,'0'0'0,"-22"0"16,1 22-1,21-1 1,0 0-16,0 0 0,0 0 0,0 0 16,0 22-16,0-22 0,0 0 15,0 21-15,0-20 0,0 20 0,-21-21 16,21 0-16,0 0 0,0 1 0,0-1 15,0 0-15,0 0 16,0 0-16,-21-21 63</inkml:trace>
  <inkml:trace contextRef="#ctx0" brushRef="#br0" timeOffset="14027.9">6286 4360 0,'0'22'0,"0"-44"0,0 65 16,22-43 15,-1 0-31,21 0 0,-21 0 16,0 0-16,22 0 0,-1 0 0,-21 0 15,22 0-15,-1-21 0,-21 21 16,21-22-16,-20 22 0,-1 0 0,0 0 15,0 0-15,0-21 0,-21 0 32,0 0-17,0 0 1,0 0 0,0-1-16</inkml:trace>
  <inkml:trace contextRef="#ctx0" brushRef="#br0" timeOffset="14246.77">6350 3979 0,'21'0'32,"0"-21"-32,0 21 0,1 0 15,-1 0-15,21-21 0,-21 21 0,22-21 16,-22 21-16,21 0 0,-21 0 15,22-21-15,-22 21 0,0 0 16,0 0-16,-21-21 0,0-1 31</inkml:trace>
  <inkml:trace contextRef="#ctx0" brushRef="#br0" timeOffset="14843.43">6773 3747 0,'-21'0'15,"-21"-22"1,21 22-16,-1 0 0,1 0 0,0-21 16,0 21-16,0 0 0,-22 0 0,22 0 15,0 0-15,-21 0 0,21 21 16,-1-21-16,-20 22 0,21-1 15,0 0-15,0 0 0,-22 0 0,22 22 16,0-22-16,0 21 0,21 0 0,-21 1 16,21-1-16,-22 0 0,22 1 15,0-1-15,0 0 0,0 1 0,0-22 16,0 21-16,0-21 0,0 22 0,22-22 16,-1 0-16,-21 0 0,21 0 15,0 1-15,0-1 0,0 0 0,22-21 16,-22 0-16,21 21 0,-21-21 0,22 0 15,20 0 1,-20 0-16,-1 0 0,21 0 0,-20-21 0,-1 0 16,0 21-16,1-21 0,-1-1 15,-21 22-15,22-21 0,-22 0 0,21 0 16,-21 0-16,0 0 0,1-22 16,-1 22-16,0 0 0,-21-21 0,0-1 15,21 22-15,-21-21 0,0-1 0,0 1 16,0 0-16,0-1 0,0 1 15,0 0-15,-21-1 0,21 22 0,-21 0 16,-22-21-16,22 21 0,-21-1 0,21 1 16,-22 0-16,1 21 0,0-21 15,-1 21-15,-20 0 0,21 0 0,20 0 16,-20 0-16,0 0 0,21 0 0,-1 0 16,1 0-16,0 21 15,-42 21-15,41-20 16,22-1-16,-21 0 0,21 0 0,-21 0 15,21 0-15,0 1 0,0-1 16,0 0-16,0 0 0</inkml:trace>
  <inkml:trace contextRef="#ctx0" brushRef="#br0" timeOffset="15991.63">12996 4170 0,'0'0'0,"0"-21"0,43-22 15,-43 22-15,21 0 0,-21 0 16,0 0-16,0 0 16,0-1-16,-21 22 31,-1 0-31,1 22 0,0-22 15,0 21-15,0 21 0,0-21 16,-1 0-16,22 22 0,-21-1 0,0 0 16,0 1-16,21-1 0,0 0 0,0 1 15,-21-1-15,21 0 0,-21 1 16,21-1-16,0-21 0,0 22 0,0-1 16,0 0-16,0 1 0,0-1 0,21-21 15,0 0-15,0 22 0,0-22 16,22-21-16,-22 21 0,21 0 0,-21-21 15,22 0-15,-1 0 0,0 0 0,1 0 16,-1-21-16,0 0 0,1 0 16,-1-1-16,0-20 0,1 21 15,-1-21-15,0 20 0,-21-20 0,1 0 16,-1-1-16,0 1 0,0-21 0,-21 20 16,0-20-16,0-1 0,0 22 0,0-22 15,0 1-15,-21-1 0,0 22 16,-22 0-16,22-1 0,-21 1 0,21 21 15,-22 0-15,-20 0 0,21-1 0,-22 22 16,22 0-16,-22 0 0,22 0 16,-22 22-16,22-1 0,0 0 0,-1 21 15,22 1-15,0-1 0,21 0 0,0 1 16,0-1-16,0 21 16,21-20-16,0-1 0,1 0 0,20 1 15,0-1-15,1 0 0,-1 1 0,21-1 16,-20-21-16,20 22 0,-20-1 0,-1-21 15,0 21-15,-21 1 0,22-1 16,-1 0-16,-21 1 0,0-1 0,-21 0 16,0-20-16,0 20 0,0 0 0,0 1 15,0-1-15,-21 0 0,0-21 0,0 22 16,-21-1-16,20-21 0,-20 0 16,0 22-16,21-22 0,-22 0 0,22 0 15,-21 0-15,21-21 0,-1 22 0,1-22 16,0 0-16,21-22 31,21 1-31,0 0 16,1 0-16,20-21 0,-21 20 0,0-20 15,22 21-15</inkml:trace>
  <inkml:trace contextRef="#ctx0" brushRef="#br0" timeOffset="17509.41">13885 4424 0,'0'0'0,"0"-21"16,-21 21-1,0 0 1,21 21-16,0 0 16,-21 0-16,21 0 0,0 1 15,-21-1-15,21 21 0,0-21 0,0 0 16,0 1-16,0 20 0,0-21 0,0 0 15,0 0-15,0 1 0,0-1 16,0 0-16,21 0 0,0-21 16,0 0-16,0 0 0,0 0 15,1 0-15,-1-21 0,0 0 16,0 0-16,0 21 0,0-22 16,1 1-16,-1 0 0,-21 0 15,42-64-15,-21 64 16,-21-21-16,0 21 0,21-1 0,-21 1 15,0 0-15,22 0 0,-22 0 16,0 42 31,0 0-47,-22 0 0,22 0 0,-21 1 16,21-1-16,-21 0 0,21 0 0,0 21 15,0-20-15,0-1 0,0 0 0,0 0 16,0 0-16,0 0 15,0 1-15,21-22 0,0 21 0,1 0 16,-1-21-16,0 0 0,21 0 0,-21 0 16,1 0-16,20 0 0,-21 0 0,21 0 15,-20 0-15,20-21 0,0 0 16,-21 21-16,22-22 0,-22 1 0,0 0 16,0 0-16,0 0 0,1 0 0,-1-1 15,-21-20-15,0 21 0,21 0 0,-21-22 16,0 22-16,0 0 15,0 0-15,0-21 0,0 20 0,0 1 16,-21 21-16,0 0 16,-1 0-16,1 0 0,0 0 0,0 0 15,0 21-15,21 1 16,-21-1-16,-1 0 0,22 0 0,-21 0 16,21 22-16,0-22 0,0 0 0,0 0 15,0 21-15,0-20 0,0-1 0,21 0 16,22 21-16,-43-21 15,21 1-15,0-1 0,0-21 0,0 21 16,1-21-16,-1 0 0,0 0 0,0 0 16,21 0-16,-20 0 0,-1 0 0,0 0 15,0 0-15,0-21 0,0 0 16,1-1-16,-1 22 0,0-21 0,0 0 16,0 0-16,-21-21 0,21 20 0,1 1 15,-22 0-15,0 0 0,21 0 16,-21 0-16,21-1 0,-21 1 15,0 0-15,21 21 0,-21-21 16,0 42 0,-21-21-1,21 21-15,-21 0 0,21 1 16,-21-1-16,21 0 0,0 0 0,0 0 16,0 0-16,0 1 0,0-1 0,0 0 15,0 0-15,0 0 0,0 0 0,0 1 16,0-1-16,21-21 15,0 0-15,0 0 0,0 0 16,0 0-16,1 0 0,-1 0 16,0 0-16,-21-21 0,21 21 0,0-22 15,0 1-15,1 0 0,-1 0 16,0 0-16,0 0 0,0-1 0,0 1 16,-21 0-16,22 0 0,-1-21 0,-21 20 15,0 1-15,21 0 0,-21 0 16,21 21-16,-42 21 47,21 0-47,-21 0 0,21 1 0,0-1 0,0 0 15,0 0-15,0 0 0,0 0 16,0 1-16,0-1 0,0 0 16,0 0-16,0 0 0,0 0 0,21 1 15,-21-1-15,21-21 0,0 21 0,-21 0 16,21-21-16,1 0 0,-1 0 15,0 0-15,0 0 0,0 0 0,0 0 16,22 0-16,-22 0 0,0 0 0,0-21 16,0 0-16,1 21 0,-1-21 0,0-1 15,0 1-15,0 0 0,0 21 16,1-21-16,-22 0 0,21-22 0,0 22 16,-21 0-16,0 0 0,0 0 0,21-22 15,-21 22-15,0 0 0,0 0 16,0 0-16,0 0 0,0-1 15,-21 22-15,0 0 16,0 0-16,-1 0 0,22 22 16,-21-22-16,0 21 0,21 0 0,-21 0 15,0 0-15,21 0 0,0 1 16,0-1-16,-21 21 0,21-21 0,0 0 16,0 1-16,0-1 0,0 0 0,0 0 15,21 0-15,0 0 0,0 1 16,0-22-16,0 0 0,1 21 0,-1-21 15,0 0-15,0 0 16,0 0-16,0 0 0,1 0 0,-22-21 16,21-1-16,63-41 15,-62 42-15,-1 0 0,21-1 16,0-20-16</inkml:trace>
  <inkml:trace contextRef="#ctx0" brushRef="#br0" timeOffset="17887.21">17547 3831 0,'0'-21'0,"0"42"0,-21-42 16,0 42 15,21 0-31,-21-21 0,21 22 16,0-1-16,0 0 0,0 0 0,0 0 16,0 0-16,0 1 0,0 20 15,0-21-15,0 0 0,0 0 16,0 1-16,0-1 0,0 0 0,0 0 15,0 0-15,0 0 0,0 1 16</inkml:trace>
  <inkml:trace contextRef="#ctx0" brushRef="#br0" timeOffset="18167.05">17314 4339 0,'0'0'0,"0"21"0,-21-21 15,21 22-15,0-1 32,21-21-17,0 0-15,1 0 0,-1 0 16,0 0-16,0 0 0,0 0 15,0 0-15,1 0 0,-1 0 0,0 0 16,0 0-16,0 0 0,0 0 16,1 0-16,-1 0 0,0 0 15,-21-21-15,0-1 16,0 1 0,0 0-16,0 0 15</inkml:trace>
  <inkml:trace contextRef="#ctx0" brushRef="#br0" timeOffset="18430.9">17272 4001 0,'-21'-22'0,"42"44"0,-63-44 0,42 1 15,0 0 1,21 21-16,0 0 0,0 0 15,0 0-15,0 0 0,1 0 0,-1 0 16,0 0-16,0 0 0,0 0 0,0 0 16,1 0-16,-1 0 0,0 0 15,0 0-15,0 0 0,0 0 0,1 0 16,-1 0-16,0 0 16,-21-21 15</inkml:trace>
  <inkml:trace contextRef="#ctx0" brushRef="#br0" timeOffset="19057.56">17674 3725 0,'0'0'16,"-21"0"-16,-64-42 15,64 42-15,0-21 0,0 21 16,0 0-16,-1 0 0,-20 0 16,21 0-16,-21 0 0,20 0 0,-20 0 15,21 21-15,-21 0 0,20-21 0,-20 21 16,21 1-16,-21-1 0,20-21 16,-20 21-16,21 0 0,-21 21 0,20-20 15,1-1-15,0 21 0,0-21 0,0 22 16,0-22-16,21 21 0,0-21 15,0 22-15,0-1 0,0-21 0,0 21 16,0-20-16,0 20 0,0-21 0,21 0 16,0 22-16,0-22 0,0 0 0,0 0 15,22 0-15,-22 0 0,21-21 16,-21 22-16,22-1 0,-22-21 16,21 0-16,1 21 0,-22-21 0,21 0 15,0 0-15,-20 0 0,20 0 0,-21 0 16,21 0-16,-20 0 0,20 0 15,-21 0-15,0 0 0,22-21 0,-22 0 16,0 21-16,21-22 0,-21 1 0,1 0 16,-1 0-16,0 0 0,0 0 0,21-22 15,-20 1-15,-1 0 0,-21-1 16,21 1-16,-21 0 0,0-1 0,0 1 16,0 0-16,0-22 0,0 22 0,-21 21 15,0-22-15,-1 1 0,1 21 16,-21-22-16,21 22 0,-22 0 15,22 0-15,-21 0 0,21 0 0,-22 21 16,22-22-16,-21 22 0,21-21 16,-22 21-16,22 0 0,-21 0 0,21 0 15,0 0-15,-22 21 0,22 1 0,0-22 16,0 21-16,0 0 0,-1 0 0,1-21 16,0 21-16,0 0 0,0 1 15,21-1-15,0 0 0</inkml:trace>
  <inkml:trace contextRef="#ctx0" brushRef="#br0" timeOffset="20508.16">22564 4128 0,'21'0'0,"-21"-22"16,21 22 0,0 0-16,-21-21 15,21 21-15,-21-21 0,21 21 16,1 0-16,-22-21 0,21 0 15,0 21-15,0-21 16,-21-1 0,-21 22-1,0 0-15,-22 0 16,-41 0 0,41 0-16,1 22 0,0-1 0,-22 0 15,22 0-15,0 0 0,-1 0 0,22 1 16,-21-1-16,21 0 0,-1 0 0,22 0 15,0 0-15,-21 1 0,21-1 16,0 0-16,0 0 0,0 0 0,0 0 16,21 1-16,-21-1 0,22-21 15,-1 21-15,0 0 0,0 0 16,21-21-16,-20 21 0,-1 1 0,21-22 16,-21 21-16,22 0 0,-22-21 15,0 21-15,21 0 0,-21-21 0,1 21 16,-1-21-16,0 22 0,-21-1 15,0 0 1,-21-21-16,0 0 0,-1 21 0,-20 0 16,0-21-16,21 0 0,-22 0 0,1 0 15,0 21-15,20-21 0,-20 0 16,21 0-16,0 0 0,-22 0 0,22 0 16,0 0-16,0 0 0,0-21 0,0 21 15,-1 0 1,22-21-1,22 21 1,-1-21 0,0 21-16,0 0 0,0 0 15,-21-21-15,43 0 0,-22 21 16,0 0-16</inkml:trace>
  <inkml:trace contextRef="#ctx0" brushRef="#br0" timeOffset="21230.59">22796 4551 0,'0'0'16,"22"0"-16,-1 0 16,-21-21-16,21 21 0,0-21 15,0 21-15,-21-22 0,21 22 16,-21-21-16,22 0 0,-1 21 0,0-21 16,-21 0-16,21 0 0,-21-1 15,0 1-15,0 0 0,0 0 0,0 0 16,0 0-16,0-1 0,0 1 15,0 0-15,-21 21 16,0 0-16,0 0 0,-1 21 16,-20 0-16,21 1 0,0-1 0,0 0 15,-1 0-15,1 0 0,21 0 16,-21 1-16,21 20 0,-21-21 0,21 0 16,0 0-16,0 1 0,0-1 15,0 0-15,21 0 0,0 0 0,0 0 16,1-21-16,20 22 0,-21-22 15,0 0-15,0 0 0,22 21 0,-22-21 16,0 0-16,21 0 0,-20 0 0,-1 0 16,0 0-16,21-21 0,-21 21 0,-21-22 15,22 22-15,-1-21 0,0 0 16,0 0-16,-21 0 0,0 0 0,21-1 16,0-20-16,-21 21 0,22-21 0,-22-1 15,0 1-15,0-22 0,21 22 16,-21 0-16,0-1 0,21-20 0,-21 21 15,0 20-15,0-20 0,0 21 16,0 0-16,0 0 0,0-1 0,0 1 16,0 42 15,0 1-31,0-1 0,0 0 16,-21 21-16,21 1 0,-21-1 15,21 0-15,0 1 0,-22-1 0,22 0 16,0 22-16,0-22 0,0 0 0,0-20 15,0 20-15,0 0 0,0-21 16,0 1-16,0 20 0,0-21 0,0 0 16,22 0-16,-1-21 0,-21 22 0,21-1 15,0-21-15,0 0 16,0 0-16,1 0 0,-1 0 16,0 0-16,0 0 0,0 0 15,0 0-15,1 0 0,-22-21 16,21 21-16,-21-22 0,21 1 15,0 0-15,-21 0 16,0 0-16,0 0 0,0-1 16,21 1-16,-21 0 0</inkml:trace>
  <inkml:trace contextRef="#ctx0" brushRef="#br0" timeOffset="21463.48">23495 4212 0,'-21'0'15,"21"21"1,21-21 0,0 0-16,0 0 0,0 0 15,1 0-15,-1 0 0,0 0 0,0 0 16,0 0-16,0 0 0,1 0 0,-1-21 16,0 21-16,0-21 15,0 0 1,0 21-1,-21-21-15,22 21 16,-1-21-16</inkml:trace>
  <inkml:trace contextRef="#ctx0" brushRef="#br0" timeOffset="21830.91">24892 3937 0,'0'0'0,"0"-21"0,0 0 15,0 0-15,-21-1 16,0 22 15,-1 22-15,22-1-16,0 21 0,-21-21 0,21 0 15,0 22-15,0-22 0,0 21 16,0-21-16,0 22 0,0-22 0,0 0 16,-21 21-16,21-20 0,0-1 0,0 0 15,0 0-15,0 0 16,21-21 15,-21-21-15,0 0-1,0 0-15</inkml:trace>
  <inkml:trace contextRef="#ctx0" brushRef="#br0" timeOffset="22071.85">24659 4297 0,'0'0'0,"0"21"15,0 0 1,21-21-1,0 0-15,1 0 0,20 0 16,-21 0-16,0 0 0,22 0 16,-22 0-16,21 0 0,-21 0 15,0 0-15,1 0 0,-1 0 0,0-21 16,0 21-16,0 0 0,-21-21 0,21 21 16,1-21-16,-1 0 15,-21-1 1,0 1-16,0 0 15</inkml:trace>
  <inkml:trace contextRef="#ctx0" brushRef="#br0" timeOffset="22300.34">24723 3916 0,'0'0'0,"-22"0"0,44 0 31,-1 0-15,0 0-16,0 0 0,0 0 0,0 0 16,22 0-16,-22 0 0,21 0 0,-21 0 15,1 0-15,-1 0 0,0 0 16,0-21-16,0 21 0,0 0 16,-21-21-16,0-1 15</inkml:trace>
  <inkml:trace contextRef="#ctx0" brushRef="#br0" timeOffset="22907.58">25104 3662 0,'0'0'0,"-22"-21"0,1 0 16,0 21-16,21-22 0,-21 22 0,0-21 15,0 21-15,-1 0 0,1-21 16,0 21-16,0 0 0,0 0 16,0 0-16,-1 0 0,-20 0 0,21 0 15,0 21-15,-22 0 0,22-21 0,-21 22 16,21 20-16,-22-21 0,22 0 0,-21 22 16,0-22-16,20 21 0,1 0 15,-21 1-15,21-1 0,0 0 16,-1 1-16,1-1 0,0 22 0,21-22 15,0 0-15,0 1 0,0-1 0,0 0 16,0-21-16,0 22 0,21-22 0,0 21 16,22-21-16,-22 1 0,21-1 15,-21 0-15,22 0 0,20-21 0,-20 21 16,-1-21-16,21 0 0,1 0 16,-22 0-16,22 0 0,-1 0 0,1 0 15,-22 0-15,0 0 0,1-21 0,-1 0 16,0 21-16,1-21 0,-1 0 0,-21-1 15,22 1-15,-22 0 0,0-21 16,21 21-16,-21-22 0,1 1 0,-1 0 16,0-1-16,-21-20 0,0 20 0,21 1 15,-21-21-15,0 20 0,0 1 16,0 0-16,-21-1 0,21 1 16,-21 21-16,-22-22 0,22 22 0,-21-21 15,0 21-15,-1 0 0,1-1 0,-22 1 16,1 0-16,-1 0 0,1 21 15,-1 0-15,22-21 0,-21 21 0,20 0 16,-20 0-16,20 0 0,22 0 0,-21 21 16,21 0-16,-22-21 0,22 21 15,0 0-15,21 1 0,0-1 0,-21 0 16,21 0-16,0 0 0,-21 0 0,21 1 16,0-1-16,0 0 0</inkml:trace>
  <inkml:trace contextRef="#ctx0" brushRef="#br1" timeOffset="38407.21">3069 2074 0,'0'-21'0,"0"0"15,0 0 32,-21 21 63</inkml:trace>
  <inkml:trace contextRef="#ctx0" brushRef="#br1" timeOffset="40395.31">3111 2053 0,'-21'0'31,"21"-21"-15,-21 21-1,0 21 48,21 0-48,0 1-15,0-1 16,0 0-16,0 0 16,0 0-16,0 0 15,0 1-15,21-22 16,-21 21-16,21-21 15,0 21-15,1-21 16,-1 0-16,0 0 16,0 0-16,0 0 0,0 0 0,1 0 15,-1 0-15,0 0 0,0 0 16,0-21-16,0 21 0,1-21 16,-1 21-16,0-22 0,0 22 0,-21-21 15,21 21-15,0-21 16,-21 0-1,22 21-15,-22-21 16,0 0 140,0-1-124,0 1-32,0 0 15,0 0 1,0 0 15,-22 21 0,1 21-31,21 0 0,0 0 16,0 0-16,-21 1 16,21-1-16,0 0 0,0 0 15,0 0-15,0 0 0,0 1 0,0-1 16,0 21-16,0-21 15,0 0-15,0 22 0,0-22 0,0 21 16,0 1-16,0-22 0,0 21 0,0 0 16,0 1-16,0-22 0,0 21 15,0-21-15,0 22 0,0-22 0,0 0 16,0 0-16,0 0 0,0 1 0,0-1 16,0 0-16,0 0 15,0 0-15,-21-21 31,0 0-31,0 0 16,-1 0-16,1 0 0,0-21 0,0 0 16,0 21-16,0-21 15,-1 0-15,-20-1 0,21 22 0,0-21 16,0 0-16,-1 0 0,1 21 0,0-21 16,0 0-1,0 21-15,21 21 31,0 0-15,21 0-16,0-21 0,0 21 16,-21 0-16,21 1 0,1-22 15,-1 21-15,-21 0 0,21-21 0,0 21 16,21-21-16,-20 0 0,-1 0 0,0 0 16,21 0-16,1 0 15,-22 0-15,21 0 0,0 0 0,-20 0 16,20 0-16,0 0 0,43-42 15,-43 21-15,-21-1 16,1 22-16,-22-21 0,21 0 0,0-21 16,-21 21-16,21-1 0,-21 1 0,0-21 15,0 21-15,0 0 0,0-1 16,0 1-16,0-21 16,0 21-16,0 42 31,0 0-31,0 0 15,0 0-15,0 1 0,0-1 16,0 0-16,0 0 0,0 0 16,0 0-16,0 1 0,0-1 0,0 0 15,0 0-15,0 0 0,0 0 16,0 1-16,21-1 16,-21 0-1,0-42 32,0 0-47,0-1 16,0 1-16,0 0 15,0 0-15,0 0 0,0 0 0,0-1 16,0 1-16,21-21 0,1 21 0,-1 0 16,0-1-16,0-20 0,0 21 15,0 0-15,1 21 0,-1-21 0,21-1 16,-21 22-16,0 0 0,1 0 0,-1 0 15,21 0-15,-21 0 0,0 0 16,1 0-16,-22 22 0,21-1 0,-21 0 16,21 0-16,-21 0 0,0 0 15,0 1-15,0-1 0,0 21 0,0-21 16,0 0-16,0 22 0,-21-22 0,21 0 16,-21 0-16,21 0 0,-22 1 15,22-1-15,0 0 16,-21-21-16,21 21 0,-21-21 15,21-21 32,0 0-31,0 0-16,0-1 0,0 1 16</inkml:trace>
  <inkml:trace contextRef="#ctx0" brushRef="#br1" timeOffset="41098.93">4911 2667 0,'0'-21'15,"0"0"-15,0 0 0,0-1 0,0 1 16,-22 0-16,22 0 15,0 0-15,-21 0 0,0 21 0,0-22 16,0 22-16,0 0 0,-1 0 16,1 0-16,0 0 15,0 0-15,0 0 0,0 22 0,-22-1 16,22 0-16,0 0 0,0 0 0,0 0 16,-22 1-16,22 20 0,0-21 15,21 0-15,-21 22 0,21-22 0,-21 0 16,21 0-16,0 0 0,0 0 0,0 1 15,0-1-15,21 0 16,0-21-16,0 0 0,21 0 16,-20 0-16,-1 0 0,0 0 0,21 0 15,-21 0-15,1-21 0,20 0 0,-21-1 16,21 22-16,-20-21 0,-1 0 16,0-21-16,21 21 0,-21-1 15,1-20-15,-22 0 0,21-1 0,0 1 16,-21 0-16,21-1 0,-21 1 15,0 0-15,0-1 0,0 1 0,0 0 16,0 21-16,0-1 0,0 1 0,0 0 16,0 0-16,0 0 0,0 0 15,0 42 17,0 0-32,0 0 15,-21 21-15,21-20 0,0-1 0,-21 21 16,21 0-16,0 1 0,0-1 0,0 0 15,0 1-15,0-1 16,0 0-16,0 1 0,0-22 0,0 21 16,0 1-16,0-22 0,21 0 0,-21 21 15,21-21-15,-21 1 0,21-1 16,-21 0-16,21-21 0,1 0 16,-22 21-16,21-21 15,0 0-15,0 0 16,-21-21-16,21 0 0,0 21 15,-21-21-15,0-1 0,22 1 0,-1 0 16,-21 0-16,21 0 0,0 0 0</inkml:trace>
  <inkml:trace contextRef="#ctx0" brushRef="#br1" timeOffset="41555.67">5355 2625 0,'0'0'0,"-21"0"0,42 0 47,0 0-47,0 0 16,1-21-16,-1 21 0,0-22 0,0 1 16,0 0-16,0 21 15,-21-21-15,0 0 0,0 0 16,0-1-16,0 1 15,0 0-15,-21 21 16,0 0-16,0 0 16,0 0-16,0 21 15,-1 0-15,1 1 0,21-1 16,-21 0-16,21 0 0,0 21 0,-21-20 16,21-1-16,-21 0 0,21 21 15,0-21-15,0 1 0,0-1 0,0 0 16,0 0-16,0 0 0,0 0 15,0 1-15,21-22 16,-21 21-16,21-21 0,0 0 16,0 0-16,1 0 0,-1 0 15,0 0-15,0 0 16,0 0-16,-21-21 0,21 21 16,1-22-16,-1 1 0,0 0 15,0 0-15,0 21 0,0-21 0,1 0 16,-1-1-16</inkml:trace>
  <inkml:trace contextRef="#ctx0" brushRef="#br1" timeOffset="42337.75">5821 2540 0,'0'0'0,"-21"-21"16,21 0-16,0 0 15,0-1 1,21 22-16,-21-21 15,21 21-15,0 0 0,0 0 0,0-21 16,22 21-16,-22 0 0,0 0 0,0 0 16,0 0-16,1 0 0,-1 0 15,-21 21-15,21 0 0,-21 1 16,0-1-16,0 0 0,0 0 0,0 0 16,0 0-16,0 1 0,0 20 15,0-21-15,-21 0 0,0 0 16,21 1-16,-22-1 0,1 0 0,0 0 15,21 0-15,-21 0 16,0-21-16,21-21 47,0 0-31,21 0-16,0 0 0,0 0 0,-21-1 15,21 1-15,1 0 0,-1 0 0,0-21 16,0 20-16,0 1 0,0 0 15,1-21-15,-22 21 0,21-1 16,0 1-16,0 0 0,0 0 0,-21 0 16,21 21-16,1-21 15,-22 42 48,0 0-48,0 0-15,0 0 0,-22-21 16,22 21-16,0 1 0,-21-22 16,21 21-16,-21 0 0,21 0 15,0 0-15,0 0 0,-21 1 16,21-1-16,-21 0 0,21 0 16,0 0-16,0 0 15,0 1-15,0-1 0,0 0 16,0 0-16,0 0 15,21-21 1,0 0-16,0 0 0,0 0 16,1 0-16,-1 0 0,0 0 0,0 0 15,0 0-15,0 0 0,1 0 16,-22-21 0,21 21-16,-21-21 0,21 21 15,-21-21-15,0 0 16,0-1-1,21 22 1,0-21-16</inkml:trace>
  <inkml:trace contextRef="#ctx0" brushRef="#br1" timeOffset="48062.69">508 6922 0,'0'-22'47,"0"1"-31,0 0-1,0 0 17,0 42 61,-21-21-93,21 21 0,0 0 16,-21-21-16,21 22 0,0-1 16,0 0-16,0 0 15,0 0-15,0 0 0,0 1 0,0-1 16,0 0-16,0 21 0,0-21 16,0 1-16,0 20 0,0-21 15,0 21-15,0 1 0,0-22 16,0 21-16,0 1 0,0-22 0,0 21 15,0 0-15,0-20 0,-22 20 16,22 0-16,-21-21 0,21 22 0,0-22 16,0 21-16,-21-21 0,21 22 15,-21-22-15,21 0 0,-21 21 0,21-20 16,0 20-16,0-21 0,0 21 16,0-20-16,0-1 0,0 21 0,0-21 15,0 0-15,0 1 0,0-1 16,0 0-16,0 0 0,0 0 15,0 0-15,0 1 16,0-1-16,0-42 63,0-1-63,0-20 15,0 21-15,0 0 0,0-22 16,0 1-16,0 0 0</inkml:trace>
  <inkml:trace contextRef="#ctx0" brushRef="#br1" timeOffset="49519.56">423 6943 0,'0'-21'16,"21"21"62,1 0-62,-1 0-16,0 0 0,0 21 15,64-21 1,-64 0-16,0 0 0,21 0 16,1 0-16,-22 0 0,21 0 15,1 0-15,-1 0 0,0 0 0,22 0 16,-1 0-16,-20 0 0,20 0 15,1 0-15,-1 0 0,22 0 16,-22 0-16,22 0 0,-22 0 16,22 0-16,-21 0 0,-1 0 0,22 0 15,-22 0-15,1 0 0,-1 0 16,1 0-16,20 0 0,-20 0 0,-1 0 16,1 0-16,-1 0 0,22 0 0,-21 0 15,-1 0-15,1 0 0,-1 0 16,1 0-16,-22 0 0,21 0 0,1 0 15,-1-21-15,1 21 0,-1 0 16,-20 0-16,20 0 0,22 0 0,-22 0 16,1 0-16,-1-22 0,1 22 15,-1 0-15,1 0 0,-22 0 16,22 0-16,-22-21 0,0 21 0,1 0 16,-1 0-16,0 0 0,1 0 0,-1 0 15,0 0-15,-20 0 0,-1-21 16,21 21-16,-21 0 0,0 0 0,1 0 15,-1 0-15,0 0 16,-21 21 15,0 0-31,0 1 16,0-1 0,-21 0-1,21 0-15,-21 0 16,21 0-16,-22 1 0,22-1 15,0 0-15,0 0 0,-21 0 0,21 0 16,-21 22-16,21-1 0,0-21 0,0 22 16,0-1-16,0-21 0,0 21 15,0 1-15,0-22 0,0 21 0,0-21 16,0 22-16,0-22 0,0 21 0,0-21 16,0 1-16,0-1 0,0 21 0,0-21 15,0 0-15,0 1 0,0-1 16,0 0-16,0 0 0,0 21 0,0-20 15,0-1-15,0 0 0,0 0 16,0 0-16,0 64 31,0-64-31,-21-21 16,0 0-16,21 21 0,-21-21 16,-1 0-1,1 0-15,21 21 0,-21-21 16,0 0-16,0 0 0,0 0 0,-1 0 15,1 0-15,0 0 0,-21 0 16,21 0-16,-22 0 0,1 0 0,0 0 16,-1 0-16,-20 0 0,20 0 0,1 0 15,-21 0-15,20 0 16,1 0-16,-22 22 0,22-22 0,0 0 16,-1 0-16,1 0 0,0 0 0,-1 0 15,-20 0-15,21 0 0,-1 0 16,-20 0-16,-1 0 0,22 0 0,-22 0 15,1 0-15,-22 0 0,22 0 0,-1 0 16,1 0-16,20 0 0,-20 0 16,-1 0-16,1 21 0,21-21 0,-22 0 15,22 0-15,-22 0 0,22 0 0,-22 0 16,22 0-16,-21 0 0,-1 0 16,22 0-16,-22 0 0,22 0 0,-22 0 15,22 0-15,-21 0 16,20 0-16,1 0 0,0 0 0,-1 21 15,1-21-15,0 0 0,-1 0 16,1 0-16,21 0 0,-22 0 0,22 0 16,-21 0-16,21 0 0,-22 0 15,22 0-15,-21 0 0,21 0 0,-22 0 16,22 0-16,-21 0 0,21 0 16,0 0-16,-1 21 0,-20-21 0,21 0 15,0 0 1,0 0-16,21-21 78,21 0-62</inkml:trace>
  <inkml:trace contextRef="#ctx0" brushRef="#br1" timeOffset="50411.06">5292 6858 0,'0'0'0,"0"-21"0,-22 21 15,22-21-15,0 0 0,-21-1 16,0 22 15,21 22-15,0-1-1,0 0-15,0 21 0,0-21 0,0 22 16,0-22-16,0 21 0,0 1 0,0-1 16,0 0-16,0 22 0,0-22 15,0 22-15,0-22 0,0 0 0,0 22 16,0-22-16,0 0 0,0 22 16,0-22-16,0 1 0,0-22 0,0 21 15,0 0-15,0 1 0,-21-1 16,21-21-16,0 22 0,0-22 0,0 0 15,0 0-15,0 0 0,0 0 16,0 1-16,0-44 31,0 1-31,0 0 16,0 0-16,0 0 0,0 0 0,0-1 16,0-20-16,0 0 0,21 21 0,-21-22 15</inkml:trace>
  <inkml:trace contextRef="#ctx0" brushRef="#br1" timeOffset="51652.7">5270 6858 0,'0'0'16,"22"0"31,-1 0-47,0 0 0,0 0 16,0 0-16,0 0 0,1 0 0,20 0 15,-21 0-15,21 0 0,-20 0 16,20 0-16,0 0 0,1 0 0,-1 0 15,0 0-15,22 0 0,-22 0 0,22 0 16,-1 0-16,-21 0 0,22 0 16,-1 0-16,-20 0 0,41 0 0,-20 0 15,-1 0-15,22 0 0,0 0 0,-1 0 16,1 0-16,0 0 16,-1 0-16,1 0 0,-21 0 0,20 0 15,-20 0-15,20 0 0,-20 0 0,-1 0 16,22 0-16,0 0 0,-1 0 15,-20 0-15,21 0 0,-1 0 0,1 0 16,-22 0-16,22 0 0,-21 0 0,-1 0 16,1 0-16,-1 0 0,-21 0 0,22 0 15,-22 0-15,85 0 16,-84 0-16,-1 0 0,-21 0 16,21 0-16,1 0 0,-22 0 0,21 0 15,1 0-15,-22 0 0,0 0 16,21 0-16,-21 0 0,1 0 15,-1 0-15,0 0 0,0 0 0,0 0 16,0 0 0,-21 21-16,22-21 15,-22 21-15,0 1 0,0-1 16,0 0 0,0 0-16,0 0 0,-22 0 15,22 1-15,0 20 0,0-21 16,-21 0-16,21 22 0,0-22 0,0 21 15,0 0-15,0 1 0,0-22 0,0 21 16,0 1-16,0-1 0,0 0 16,0 1-16,0-1 0,0 0 0,0 1 15,0-22-15,0 21 0,0 0 16,0-20-16,0 20 0,0 0 0,0-21 16,0 22-16,0-22 0,0 0 15,0 21-15,0-20 0,0-1 0,0 0 16,0 0-16,0 0 0,0 0 15,-21-21-15,0 0 0,0 22 16,0-22 0,-1 21-16,1-21 0,0 0 15,0 0-15,0 0 0,0 0 0,-1 0 16,1 0-16,-21 0 0,21 0 16,0 0-16,-22 0 0,1 0 15,21 0-15,-22 0 0,1 0 0,0 0 16,-1 0-16,-20 0 0,21 0 0,-1 0 15,1 0-15,0 0 0,-22 0 0,22 0 16,-22 0-16,1 0 0,20 0 16,-41 0-16,20 0 0,-20 0 0,20 0 15,-21 0-15,22 0 0,-22 0 0,1 0 16,20 0-16,-21 0 0,22 0 16,-22 0-16,22 0 0,-1 0 0,1 0 15,-1 0-15,-20 0 0,20 0 0,1-21 16,20 21-16,-20 0 0,-1-22 0,22 22 15,-22 0-15,1 0 16,21 0-16,-1 0 0,-20 0 0,20 0 16,1 0-16,0 0 0,-1 0 0,1 0 15,0 0-15,-1 0 0,1 0 16,0 0-16,-1 0 0,22 0 0,-21 0 16,0 0-16,20 0 0,-20 0 0,0 0 15,21 0-15,-22 0 0,22 0 0,-21 0 16,21 0-16,-1 0 0,1 0 15,0 0-15,0 0 0,0 0 16,42 0 47,0-21-63</inkml:trace>
  <inkml:trace contextRef="#ctx0" brushRef="#br1" timeOffset="52463.55">10096 6879 0,'0'0'0,"0"-21"31,0 42 16,0 0-47,0 1 16,0-1-16,0 0 0,0 21 0,0-21 15,0 22-15,0-1 0,0 0 0,0 22 16,0-22-16,0 1 0,-21 20 0,21-21 16,0 1-16,0 20 0,0-20 15,0-1-15,0 0 0,0 1 16,0-1-16,0-21 0,0 21 0,0 1 15,0-22-15,0 21 0,0-21 0,0 22 16,0-22-16,0 0 0,0 21 0,0-20 16,0-1-16,0 0 0,0 0 15,0 0 1,-21-21-16,21-21 31,0 0-31,0 0 16,21 0-16,-21-1 0,0 1 15,0-21-15,21 21 0,-21-22 16,22 22-16,-22-21 0</inkml:trace>
  <inkml:trace contextRef="#ctx0" brushRef="#br1" timeOffset="53799.3">10139 6879 0,'-21'-21'15,"21"0"17,21 21-17,0 0-15,0 0 0,0 0 16,0 0-16,1 0 0,-1 0 15,0 0-15,0-21 0,0 21 16,0 0-16,1 0 0,20 0 0,-21 0 16,21 0-16,1 0 0,-1 0 0,0 0 15,1 0-15,20 0 0,1 0 16,-1 0-16,1 0 0,20 0 0,1 0 16,0 0-16,-1 0 0,1 0 15,0 0-15,-1 0 0,1 0 0,21 0 16,-21 0-16,20 0 0,-20 0 15,21 0-15,-21-21 0,20 21 0,-20 0 16,0 0-16,21 0 0,-22 0 0,1-22 16,21 22-16,-22 0 0,22 0 0,-21 0 15,0 0-15,-1 0 0,1 0 16,0-21-16,-1 21 0,1 0 0,-22-21 16,22 21-16,-21 0 0,20 0 0,-20 0 15,-1 0-15,22 0 0,-22 0 0,1 0 16,-1 0-16,-20 0 0,20-21 15,-20 21-15,20 0 0,-21 0 16,1 0-16,-22 0 0,21 0 0,-21 0 16,22-21-16,-22 21 0,0 0 0,0 0 15,0 0-15,1 0 16,-22 21 15,0 0-15,-22 0-16,22 0 15,0 1-15,0-1 0,-21 0 0,21 0 16,-21 0-16,21 0 0,-21 1 0,21-1 16,-21 21-16,21-21 0,0 22 15,-21-22-15,21 21 0,0 0 0,-22 1 16,22-1-16,0 0 0,0-20 16,0 20-16,0 0 0,0 1 0,0-1 15,0-21-15,0 21 0,0-20 0,0 20 16,0-21-16,0 21 0,0-20 0,0-1 15,0 0-15,0 0 0,0 0 0,0 0 16,0 1-16,0-1 0,0 0 0,0 0 16,0 0-16,0 0 15,0 1-15,-21-1 0,0-21 16,0 21-16,0-21 16,0 0-16,21 21 0,-22-21 0,1 0 15,-21 0-15,21 0 0,0 0 0,-1 21 16,-20-21-16,21 0 0,-21 0 0,20 0 15,-20 0-15,21 0 0,-21 0 16,-1 0-16,1 0 0,21 21 0,-22-21 16,1 0-16,0 0 0,-1 0 0,-20 0 15,21 0-15,-1 0 0,1 0 0,-22 0 16,22 0-16,-21 0 0,-1 22 0,22-22 16,-22 0-16,1 0 0,-22 0 15,22 0-15,-1 21 0,1-21 0,-1 0 16,1 0-16,20 21 0,-20-21 15,20 0-15,-20 0 0,21 21 0,-22-21 16,22 0-16,-22 0 0,22 21 0,-22-21 16,22 0-16,-21 0 0,-1 21 0,1-21 15,-1 0-15,1 0 0,-1 22 16,1-22-16,20 0 0,-20 0 0,-1 0 16,1 0-16,-1 0 0,1 0 0,20 0 15,-20 0-15,-1 0 0,1 0 0,-1 0 16,1 0-16,-1 0 0,1 0 0,-1 0 15,1 0-15,21 0 0,-22 0 16,1 0-16,20 0 0,1 0 0,0 0 16,-1 0-16,1 0 0,21 0 0,-22 0 15,22 0-15,-21 0 0,21 21 16,0-21-16,-1 0 0,1 0 0,0 0 16,0 0-16,0 0 0,0 0 15,21 21-15,-22-21 0,1 0 0,0 0 16,0 0-16,0 0 0,0 0 15,-1 21-15,1-21 16,0 0-16,0 21 16,0-21-16,0 0 15,-1 21-15,44-21 47,-1 0-47,0-21 16</inkml:trace>
  <inkml:trace contextRef="#ctx0" brushRef="#br1" timeOffset="55023.59">3598 5228 0,'0'0'0,"21"0"0,-21-21 16,22 21-16,-22-21 0,21 21 0,0 0 15,-21-21-15,0 42 47,-21-21-47,21 21 16,-21 0-16,-1 22 0,22-22 16,-21 0-16,0 21 0,0 1 15,0-22-15,0 42 0,-1-20 0,-20-1 16,21 0-16,0 22 0,-22-22 0,22 22 15,-21-22-15,21 21 0,0-20 16,-22-1-16,22 22 0,0-22 0,0 0 16,-22 22-16,22-22 0,0 22 15,0-22-15,-21 21 0,20-20 16,1-1-16,0 22 0,-21-22 0,21 0 0,-1-21 16,1 22-16,0-1 0,0-21 15,-21 0-15,20 22 0,1-22 0,0 0 16,0 0-16,0-21 0,0 21 15,-1 1-15,1-22 16,21-22 0,0 1-1,0 0-15,21 0 0,1-21 16,-1 20-16,-21-20 0,21 0 16,0-1-16</inkml:trace>
  <inkml:trace contextRef="#ctx0" brushRef="#br1" timeOffset="55762.84">3471 5271 0,'0'0'0,"-21"0"31,0 0 0,0 21-31,0-21 16,21 21-16,-22-21 0,1 21 0,0 0 15,0 0-15,0 1 0,0-1 0,-1 0 16,1 0-16,0 0 0,0-21 16,0 21-16,0 1 0,21-1 0,0 0 15,-22-21-15,1 21 16,21-42 15,21 0-15,1 0-16,-1 21 0,-21-22 0,21 1 15,0 21-15,0-21 0,22 0 16,-22 0-16,21 0 0,-21-1 0,22 1 16,-22 0-16,21 21 0,-21-21 15,0 0-15,22 0 0,-22 21 0,0-22 16,0 22-16,0-21 0,1 21 15,-1-21-15,0 21 16,0 0 0,0 21-1,-21 0-15,21 1 16,1-1-16,-1 21 0,-21-21 16,21 0-16,0 1 0,-21-1 15,21 0-15,0 21 0,-21-21 0,22 1 16,-1-1-16,-21 0 0,21 0 15,-21 0-15,0 0 0,21 1 0,-21-1 16,0 0-16,0 0 16,0-42 15</inkml:trace>
  <inkml:trace contextRef="#ctx0" brushRef="#br1" timeOffset="56615.02">6223 5207 0,'0'0'0,"0"21"62,-21-21-46,21 21-16,-21 1 0,-1-22 16,22 21-16,0 0 0,-21 0 0,0 0 15,0 0-15,21 1 0,-21-1 0,21 21 16,-21-21-16,21 0 0,0 1 16,-22-1-16,22 0 15,0 0-15,0-42 47,22 0-47,-22 0 0,0-1 16,21 1-16,-21 0 0,21 0 15,-21 0-15,0 0 0,21-22 0,-21 22 16,21 0-16,-21 0 0,21 0 0,-21-1 16,0 1-16,0 0 0,22 21 15,-22-21-15,21 21 16,0 0-16,0 0 15,0 21 1,0 0-16,1 0 16,-1 1-16,0-1 0,0 0 0,0-21 15,0 21-15,1 0 0,-1-21 16,0 21-16,0 1 0,0-22 0,0 21 16,1-21-16,-1 0 0,0 21 0,-21 0 15,21-21-15,-42 0 47,0 0-47,0 0 16,-1 0-16,1-21 0,0 21 15</inkml:trace>
  <inkml:trace contextRef="#ctx0" brushRef="#br1" timeOffset="57052.58">6244 5313 0,'0'0'0,"0"-21"0,-21 21 15,21 21 32,0 0-31,0 0-16,0 0 0,0 1 15,0-1-15,0 0 0,0 0 16,0 0-16,0 0 0,21 22 0,-21-22 16,0 21-16,0 1 0,21-1 0,-21 0 15,21 1-15,-21-1 0,0 0 16,22 1-16,-22-1 0,21 0 0,-21 22 16,21-22-16,-21 0 0,0 1 0,0-1 15,21 22-15,-21-22 0,21 21 16,-21-20-16,21-1 0,-21 0 15,0 1-15,22-1 0,-22-21 0,21 22 0,-21-22 16,21 0-16,-21 0 0,0 0 16,0 0-16,0 1 15,21-22-15,0 0 16,-21-22 0,0 1-16,0 0 0,0 0 15,21-21-15,-21 20 0,22 1 16</inkml:trace>
  <inkml:trace contextRef="#ctx0" brushRef="#br1" timeOffset="57970.75">8149 5017 0,'0'0'15,"0"-22"-15,-21 22 0,0 0 16,21-21-16,-21 21 16,21 21-1,0 1-15,-22-22 0,22 21 16,0 0-16,0 0 0,0 0 0,0 22 15,0-22-15,0 0 0,0 21 16,0-21-16,0 22 0,0-22 0,0 0 16,0 0-16,0 0 0,0 1 15,0-1-15,0 0 0,0 0 0,0 0 16,0-42 31,0 0-47,0 0 15,0 0-15,0-1 0,0 1 0,0 0 16,0 0-16,0-21 0,0 20 0,0-20 16,0 0-16,0 21 0,0-22 15,0 1-15,0 21 0,22-22 0,-22 22 16,21 0-16,-21 0 0,0 0 0,21 0 16,0 21-1,0 0 1,0 0-16,1 21 0,-1-21 15,-21 21-15,21 0 0,0-21 16,0 21-16,0 0 0,1 1 0,-1-22 16,0 21-16,0 0 0,0-21 15,0 0-15,1 21 0,-1-21 16,0 0 0,-21 21-16,-21-21 62,0 0-62,-1 0 0</inkml:trace>
  <inkml:trace contextRef="#ctx0" brushRef="#br1" timeOffset="58826.77">8001 5059 0,'0'21'47,"21"-21"-31,0 21-16,0-21 0,-21 21 0,22-21 15,-1 22-15,0-22 0,0 21 16,0-21-16,0 21 0,1 0 0,-1-21 15,0 21-15,0-21 0,0 21 0,0 1 16,1-22-16,-1 21 0,21 0 16,-21-21-16,0 21 0,1 0 0,20 0 15,-21 1-15,21-1 0,1-21 16,-1 42-16,0-21 0,1 0 0,-1 1 0,0-1 16,22 0-16,-22 21 15,1-21-15,20 1 0,-21 20 0,1-21 16,-1 21-16,0-20 0,1 20 0,20-21 15,-20 21-15,20-20 0,1 20 0,-1-21 16,1 21-16,-1-20 0,1 20 16,-1-21-16,1 0 0,-1 22 0,1-22 15,20 0-15,-20 21 0,-1-21 0,1 1 16,-1 20-16,1-21 0,-1 21 16,1-20-16,-22-1 0,22 0 0,-22 21 15,21-21-15,-20 1 0,-1-1 0,0 0 16,1 0-16,-1 0 0,0 0 0,1-21 15,-22 22-15,21-1 0,1 0 16,-22-21-16,0 21 0,21-21 16,-21 21-16,1-21 0,-1 0 0,0 21 15,0-21-15,0 22 16,0-22 0,1 21-1,-1-21 1,0 0-1,-21 21-15,21-21 0,0 0 16,0 21 0,1-21-1,-22 21 32,21-21-31,0 0-1,0 0 1,0 0 0,-21-21 46,0 0-62,0 0 16,0 0-16,0-1 15,0 1-15,0 0 0,-21 21 0</inkml:trace>
  <inkml:trace contextRef="#ctx0" brushRef="#br1" timeOffset="62074.67">720 8297 0,'0'0'0,"-22"0"0,1 0 15,21 22-15,-21-22 0,0 0 0,0 0 16,0 0-16,-1 21 16,1-21-16,0 0 0,-21 0 0,21 0 15,-1 0-15,1 0 0,0 0 16,0 0-16,0 0 0,0 0 0,-1 0 16,44 0 30,-1 0-46,0 0 16,0 0-16,0 0 0,0-21 16,1 21-16,-1 0 0,0 0 0,0 0 15,0 0-15,0 0 0,1 0 16,-1-22-16,0 22 0,0 0 16,0 0-16,0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4:09:54.1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3768 3620 0,'21'0'16,"0"0"-1,0-22 1,0 22-16,0 0 16,1-21-1,-1 0-15,0 21 0,0 0 0,0-21 16,0 21 0,-21 21-1,0 0 1,0 0-16,0 1 15,-21-22-15,0 21 0,21 0 16,-21-21-16,21 21 0,0 0 0,-21-21 16,0 21-16,-1 1 15,22-1 1,-21-21-16,21 21 0,-21-21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4:10:59.4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1037 7408 0,'0'-21'187,"0"0"-171,0 0 0,0 0-16,0 0 15,0-1-15,0 1 0,0 0 16,0 0-16,0 0 0,0 0 16,0-1-16,0 1 0,0 0 15,-21 0-15,0 21 31,21 21-15,0 0-16,0 22 0,0-22 16,-21 21-16,21 0 0,-22 22 15,1-22-15,21 1 0,-21-1 0,0 0 16,0 1-16,21-22 0,-21 21 16,21-21-16,-22 0 0,22 1 0,-21-1 15,21 0-15,0 0 16,0-42-1,0 0 1,0 0-16,21 21 0,1-43 0,-22 22 16,21 0-16,-21-21 0,21-1 15,0 1-15,-21 0 0,21-22 0,-21 22 16,21-1-16,-21 1 0,0 0 16,22 21-16,-22-1 0,0 1 15,0 0-15,21 21 0,-21 21 16,0 0-16,0 22 15,0-1-15,0 0 0,0 1 0,0-1 16,0 0-16,0 1 0,0 20 16,0-20-16,0-1 0,0 0 0,0-21 15,0 22-15,0-22 0,0 0 16,0 0-16,0 0 0,0 1 0,0-1 16,0-42 15,0-1-31,0 1 15,0 0-15,0 0 16,0 0-16</inkml:trace>
  <inkml:trace contextRef="#ctx0" brushRef="#br0" timeOffset="164.68">783 7578 0,'-21'0'0,"42"0"0,-63 0 16,63 0 15,0 0-31,0 0 15,0 0-15,1-21 0,20 21 0,-21 0 16,0 0-16,0-22 0,1 22 16,-1 0-16,0 0 0,0-21 15,0 21-15,0 0 0</inkml:trace>
  <inkml:trace contextRef="#ctx0" brushRef="#br0" timeOffset="550.8">1122 7514 0,'-21'0'15,"-1"0"-15,1 0 16,42-21 31,1 21-47,-1 0 0,0 0 0,0 0 16,0 0-16,0 21 0,22 0 15,-22 1-15,0-1 0,0 0 16,-21 0-16,0 21 0,0-20 15,0-1-15,0 0 0,0 0 0,0 0 16,0 0-16,0 1 16,-21-22-1,0 0 1,21-22-16,0 1 16,0 0-16,0 0 0,0 0 15,0 0-15,0-1 0,0-20 16,0 21-16,21 0 0,0 0 0,-21-22 15,21 22-15,1 0 16,-22 0-16,21 21 0,0 0 16,0 0-16,0 0 15,-21 21-15,21 0 16</inkml:trace>
  <inkml:trace contextRef="#ctx0" brushRef="#br0" timeOffset="947.72">1545 7557 0,'-21'0'0,"0"0"0,21-22 16,-21 1-16,21 0 15,0 0 1,21 21-16,0 0 16,0 0-16,0 0 0,0 0 0,1 0 15,-1 21-15,0-21 0,0 21 16,0 0-16,0 1 0,1-1 0,-22 0 15,21 0-15,-21 0 0,0 0 16,0 1-16,0-1 0,0 0 0,0 0 16,0 0-16,0 0 0,-21 1 15,-1-22-15,1 0 16,21-22 0,0 1-1,0 0-15,0 0 0,0 0 16,0 0-16,0-1 0,0-20 15,0 21-15,0-43 16,21 43-16,-21 0 0,22 21 0,-22-21 16,21 21-16,0 0 15,0 0-15,0 0 0,0 21 16,1 0 0,-1-21-16,-21 21 0</inkml:trace>
  <inkml:trace contextRef="#ctx0" brushRef="#br0" timeOffset="2047.08">2117 7599 0,'0'-21'15,"0"0"-15,0-1 16,0 1-16,0 0 16,0 0-16,0 0 15,-22 21-15,22-21 0,-21 21 16,0 0-16,0 0 15,0 0-15,21 21 0,-21-21 0,-1 21 16,1 0-16,0 0 0,21 0 16,-21 22-16,0-22 0,0 0 15,21 0-15,-22 22 0,22-22 0,0 0 16,0 0-16,0 0 0,0 0 16,0 1-16,22-22 0,-1 0 15,0 0-15,0 0 0,64 0 16,-64-22-16,0 1 15,0 21-15,0-21 0,1 0 0,-1 0 16,0 0-16,0-1 0,0 1 16,-21 0-16,21 0 0,-21 0 0,0 0 15,0-1-15,0 1 0,0 0 16,-21 21 0,0 21-1,0 0-15,21 1 16,0-1-16,0 0 0,-21 0 0,21 0 15,-21 0-15,21 1 0,0-1 16,0 0-16,0 0 0,0 0 0,0 0 16,21-21-16,0 0 15,0 0-15,0 0 0,0 0 16,1 0-16,-1 0 0,21 0 0,-21 0 16,0-21-16,22 0 0,-22 0 15,0 21-15,0-21 0,0 0 0,1-1 16,-1 1-16,0 21 0,-21-21 15,0 0-15,0 0 0,0 42 47,-21-21-47,21 21 16,-21 0-16,-1-21 0,22 21 0,0 1 16,0-1-16,0 0 0,0 0 15,0 0-15,22-21 16,-1 0-16,0 0 0,0 0 15,0 0-15,0 0 0,1 0 16,20 0-16,-21 0 0,0 0 0,0-21 16,1 21-16,-1-21 0,0 21 15,0-21-15,-21 0 0,0-1 0,21 1 16,0 0-16,-21 0 16,0 0-16,0 0 0,-21 21 46,21 21-46,0 0 16,0 0-16,-21 0 0,21 0 16,-21 1-16,21 20 0,0-21 0,0 21 15,0 1-15,0-1 0,0 0 0,0 22 16,0-1-16,0 1 0,0-1 16,0 1-16,0-22 0,0 22 15,0-1-15,0 1 0,0-1 0,0 1 16,0-1-16,-21 1 0,0-1 15,-1 1-15,1-1 0,0 1 0,0-22 16,0 22-16,0-22 0,-1 0 0,1 1 16,0-22-16,0 0 0,0 0 15,0 0-15,-1-21 0,1 0 0,0 0 16,0 0-16,0 0 0,0-21 0,-1 0 16,-20 0-16,21 0 0,-21-1 0,-1-20 15,1 21-15,21-21 0,-22-1 16,1 1-16,21 0 0,-21-1 15,20 22-15,1-21 0,21-1 0,0 1 16,0 21-16,0-21 0,0-1 16,0 1-16,0 0 0,21 20 0,22-20 15,-22-21-15,0 20 0,21 1 16,1 0-16</inkml:trace>
  <inkml:trace contextRef="#ctx0" brushRef="#br0" timeOffset="2764">2942 7451 0,'0'0'0,"0"-21"15,-21 21-15,21 21 31,0 0-15,0 0-16,0 0 0,0 0 16,0 1-16,0-1 0,0 21 0,-21-21 15,21 0-15,-21 1 0,21 20 0,0-21 16,-22 0-16,22 0 16,-21 1-16,21-1 0,-21-21 0,21 21 15,0-42 16,0 0-15,0-1-16,0 1 0,0 0 16,0 0-16,0 0 15,0 0-15,21 21 0,-21-22 0,0 1 16,21 21-16,1 21 31,-22 1-31,0-1 16,0 0-16,0 0 15,0 0-15,0 0 16,0 1-16,21-22 0,-21 21 0,21-21 16,0 0-1,0 0 1,0 0-16,-21-21 16,22-1-16,-1 1 0,-21 0 15,0 0-15,0 0 16,21 0-16,-21-1 0,21 1 15,-21 42 17,0 1-17,0-1-15,0 0 16,0 0-16,-21 0 16,21 0-16,0 1 0,0-1 15,0-42 32,0-1-47,0 1 16</inkml:trace>
  <inkml:trace contextRef="#ctx0" brushRef="#br0" timeOffset="2935.98">3111 7557 0,'-21'-22'16,"0"22"-1,21-21-15,21 21 63,0 0-47</inkml:trace>
  <inkml:trace contextRef="#ctx0" brushRef="#br0" timeOffset="3318.88">3281 7557 0,'-21'0'47,"-1"0"-47,22 21 0,-21-21 15,21 21 1,-21-21-16,21 21 0,0 0 15,0 0 1,0 1-16,0-1 16,21-21-16,-21 21 0,21 0 15,1-21-15,-1 0 0,-21 21 16,21-21-16,-21 21 16,21-21-16,-21 22 15,-21-22 1,0 0-1,0 0-15,-1 0 0,1 0 0,0 0 16,0 0-16,0 0 0,-22 0 16,43-22 15,22 22-15,-1-21-16,0 21 0</inkml:trace>
  <inkml:trace contextRef="#ctx0" brushRef="#br0" timeOffset="3643.23">3471 7366 0,'0'0'16,"0"-21"-16,0 42 31,0 0-15,0 0-16,0 1 15,-21-1-15,21 21 0,0-21 0,0 0 16,-21 22-16,21-22 0,0 0 16,0 21-16,0-20 0,0-1 0,0 0 15,0 0-15,0 0 0,0 0 0,0 1 16,0-1-16,21-21 31,0 0-15,0 0-16,1-21 15,-1-1-15,-21 1 16,21 0-16,-21 0 16,21 21-16,-21-21 0</inkml:trace>
  <inkml:trace contextRef="#ctx0" brushRef="#br0" timeOffset="3829.13">3429 7599 0,'-21'0'0,"-22"0"16,65 0 15,-1 0-15,0 0-16,0-21 0,0 21 15,0-21-15,1 21 0,-1 0 16,0-22-16,0 22 0,0-21 16,0 0-1,1 21-15</inkml:trace>
  <inkml:trace contextRef="#ctx0" brushRef="#br0" timeOffset="4166.96">3916 7197 0,'0'0'0,"0"-43"15,0 22 1,-21 0 0,-1 21-1,1 0-15,0 0 0,0 21 16,0 0-16,0 1 16,-1-1-16,1 0 0,21 21 0,0-21 15,-21 1-15,21-1 0,0 0 0,0 0 16,0 0-16,0 0 15,0 1-15,21-22 16,0 0-16,1 0 0,-1 0 16,0 0-16,0 0 15,0 0-15,0-22 0,1 1 16</inkml:trace>
  <inkml:trace contextRef="#ctx0" brushRef="#br0" timeOffset="4640.33">3979 6943 0,'0'0'0,"-21"-21"0,0 21 0,0-22 15,0 22-15,-1 0 0,1 0 16,0 0-16,0 0 0,0 0 0,-22 0 16,22 22-16,0-22 0,0 21 15,0 0-15,-22 0 0,22 21 16,0-20-16,0 20 0,0-21 0,0 21 15,-1 1-15,1-1 0,21 0 16,-21 1-16,21-22 0,0 21 0,0 1 16,0-22-16,21 0 0,0 21 0,22-21 15,-22 1-15,21-22 0,-21 21 16,22 0-16,-1-21 0,0 0 0,1 0 16,-22 0-16,21 0 0,1 0 0,-22 0 15,21-21-15,-21 0 0,0 21 16,22-22-16,-22 1 0,0 0 0,-21-21 15,21 21-15,0-22 0,-21 1 16,0 0-16,0-22 0,0 22 0,0-1 16,0-20-16,0 21 0,0-1 15,0 1-15,-21 21 0,0-22 0,0 22 16,0 21-16,0-21 0,-1 21 0,-20 0 16,21 0-16,-21 0 0,20 0 15,-20 21-15,21 0 0,-21-21 0,20 22 16,-20-1-16,21 0 0,0 0 0,0 0 15,-1 0-15,1 1 0,21-1 16,0 0-16,21-21 16</inkml:trace>
  <inkml:trace contextRef="#ctx0" brushRef="#br0" timeOffset="5183.17">5673 7451 0,'0'0'0,"0"-64"16,21 43 0,0 0-16,-21 0 0,0 0 15,21 21-15,-21-22 0,21 22 16,-21 22-16,0-1 16,0 21-16,0-21 0,0 22 0,0-1 15,0 0-15,0 1 0,0-1 16,0 0-16,0 1 0,0-1 0,0 0 15,0-21-15,0 22 0,0-22 0,0 0 16,21 0-16,-21 0 0,22 1 0,-22-1 16,21-21-16,0 0 15,0 0-15,0 0 0,-21-21 0,21-1 16,1 22-16,-1-42 0,0 21 16</inkml:trace>
  <inkml:trace contextRef="#ctx0" brushRef="#br0" timeOffset="5415.55">6181 7408 0,'0'0'0,"0"-42"0,0 21 0,0-21 16,0 20-16,0 1 16,-22 21-16,1 0 0,0 21 15,0 1-15,21-1 0,-21 0 0,0 21 16,-1 1-16,1-22 0,0 21 16,0 0-16,21 1 0,-21-1 0,0-21 15,-1 22-15,22-1 0,0-21 0,0 0 16,-21 22-16,21-22 0,0 0 15,0 0-15,0 0 16,21 0 0,1-21-16,-1 0 0,0-21 15,0 0-15,0 21 0</inkml:trace>
  <inkml:trace contextRef="#ctx0" brushRef="#br0" timeOffset="5764.11">6181 7726 0,'0'21'31,"0"0"-15,21-21-1,0 0-15,0 0 0,0 0 0,0 0 16,22 0-16,-22-21 0,0 21 0,21-21 16,-20 0-16,-1 21 0,0 0 15,-21-21-15,0-1 0,0 1 16,0 0-16,-21 21 0,0-21 15,-1 21-15,-20 0 16,21 0-16,0 0 0,0 0 0,-1 21 16,1 0-16,0-21 0,0 21 15,0 1-15,0-1 0,21 0 0,0 0 16,0 0-16,0 0 0,0 1 16,0-1-16,0 0 0,0 0 15,21-21-15,0 21 0,0-21 16,21 0-16,-20 0 0,-1 0 0,21 0 15,-21 0-15,22 0 0,-22-21 16,21 0-16,0 0 0,-20 21 0,20-21 16</inkml:trace>
  <inkml:trace contextRef="#ctx0" brushRef="#br0" timeOffset="5991.02">6858 7620 0,'0'0'0,"0"-42"15,-21 42 1,0 0-16,-1 0 0,1 0 15,0 0-15,0 21 0,0 0 16,0 0-16,21 0 0,0 1 0,-22-1 16,22 0-16,-21 0 0,21 0 0,0 0 15,0 1-15,0-1 0,0 0 16,0 0-16,21 0 16,1-21-16,-1 0 0,0 0 0,21 0 15,-21 0-15,22 0 0,-22 0 0,21 0 16,-21-21-16,22 0 0,-1 21 0,-21-21 15,22 0-15,-22-1 0</inkml:trace>
  <inkml:trace contextRef="#ctx0" brushRef="#br0" timeOffset="6251.96">7281 7387 0,'0'-42'0,"0"84"0,0-105 0,0 20 16,0 22-16,0 0 0,0 0 15,0 42 1,0 0-16,-21 0 15,0 1-15,21 20 0,-21-21 16,21 21-16,0 1 0,0-1 0,-21 0 16,21 1-16,-22-22 0,22 21 15,0 1-15,0-22 0,0 21 0,0-21 16,0 22-16,0-22 0,0 0 16,0 0-16,0 0 0,22 0 15,-1-21-15,0 0 0,0 0 16,0 0-16,0 0 0,1-21 15,-1 0-15,0 21 0,0-21 16,0 0-16</inkml:trace>
  <inkml:trace contextRef="#ctx0" brushRef="#br0" timeOffset="6607.59">7556 7599 0,'0'0'0,"0"-21"16,-21 21-1,0 0-15,0 21 16,21 0-16,-21 0 0,21 0 15,-21 1-15,21-1 0,0 0 16,0 0-16,0 0 0,0 0 16,0 1-16,0-1 0,21-21 15,-21 21-15,21-21 0,0 0 0,0 0 16,0 0-16,1 0 0,-1 0 0,0 0 16,0 0-16,21 0 0,-20-21 15,-1 21-15,0-21 0,-21-1 16,21 1-16,-21 0 0,0 0 0,0 0 15,0 0-15,0-1 0,-21 1 16,0 0-16,0 0 0,-1 21 16,1 0-16,0 0 0,0 0 0,0 0 15,0 0-15,-1 0 0,1 0 16,21 21-16,-21-21 0,21 21 0,0 0 16,0 1-16,0-1 15,21-21-15,0 0 0,1 0 16,-1 0-16,0 0 0,0 0 0,21 0 15</inkml:trace>
  <inkml:trace contextRef="#ctx0" brushRef="#br0" timeOffset="6974.9">7980 7641 0,'0'-21'0,"0"0"16,21 21 30,0 21-30,-21 0-16,0 0 0,21 1 16,-21-1-16,0 0 0,0 0 0,0 0 15,0 0-15,0 1 0,0-1 16,0 0-16,0 0 0,0 0 16,0 0-16,0-42 46,0 0-46,0 0 0,0 0 16,0 0-16,0-1 0,21 1 0,1 0 16,-22 0-16,21-21 0,0 20 0,-21 1 15,21 0-15,0 0 0,-21 0 16,0 0-16,21 21 0,-21-22 16,22 22-16,-22-21 15,0 0 1</inkml:trace>
  <inkml:trace contextRef="#ctx0" brushRef="#br0" timeOffset="7215.67">7239 7324 0,'-21'0'15,"42"0"-15,0 0 16,0 0-16,0 0 0,1 0 0,20 0 16,-21-21-16,0 21 15,22 0-15,-22 0 0,0-22 0,0 22 16,0 0-16,0 0 31,1 0-31,-1 0 0,0 0 16</inkml:trace>
  <inkml:trace contextRef="#ctx0" brushRef="#br0" timeOffset="7583.46">8784 7218 0,'0'0'16,"0"-21"-16,-21 21 0,21-21 15,-21 21-15,21-22 0,-21 1 16,-1 21-16,1 0 16,0 0-16,0 0 15,21 21-15,-21 1 0,21-1 16,-21 0-16,21 21 0,0-21 0,-22 1 15,22-1-15,0 21 0,0-21 16,0 0-16,0 1 0,0-1 16,0 0-16,22-21 15,-22 21-15,21-21 0,0 0 0,0 0 16,0 0-16,0 0 0,1-21 16,-1 21-16,0-21 0,0 0 15,0 21-15,0-22 0</inkml:trace>
  <inkml:trace contextRef="#ctx0" brushRef="#br0" timeOffset="8015.45">8890 6985 0,'0'0'16,"-21"0"-16,0-21 0,-1 21 0,1 0 0,-21 0 16,21 0-16,0 0 0,-22 0 0,22 0 15,0 0-15,0 0 0,0 0 16,-1 21-16,-20 0 0,21 0 0,0 1 15,0-1-15,-1 21 0,1-21 0,0 22 16,0-1-16,0 0 0,21 1 0,0-22 16,0 21-16,0 0 0,0-20 15,0 20-15,0-21 0,21 21 0,0-20 16,0-1-16,0-21 0,22 21 0,-22 0 16,21-21-16,1 0 0,-1 0 0,-21 0 15,21 0-15,1 0 16,-1 0-16,-21 0 0,22-21 0,-1 21 15,-21-21-15,21 0 0,-20-1 0,-1 1 16,0-21-16,0 21 0,0-22 0,-21 1 16,21 0-16,-21-1 0,0-20 15,0 21-15,0-1 0,0 1 0,-42 0 16,21-1-16,0 22 0,0 0 0,-22 0 16,22 0-16,-21 21 0,-1 0 0,1 0 15,21 0-15,-21 21 0,-1 0 16,22 0-16,-21 0 0,21 0 15,-1 1-15,1-1 0,0 0 0,0 21 16,21-21-16,-21 1 0,21-1 16</inkml:trace>
  <inkml:trace contextRef="#ctx0" brushRef="#br0" timeOffset="9070.96">10604 7430 0,'0'0'0,"22"0"0,-22-22 0,21 22 16,-21-21-16,0 0 0,0 42 31,0 0-15,-21 22-16,21-22 0,-22 21 15,22 1-15,-21-1 0,0 0 0,21-21 16,-21 22-16,0-1 0,21 0 0,-21 1 15,-1-1-15,22 0 0,0-20 0,-21 20 16,21-21-16,-21 0 0,21 0 0,0 1 16,0-44 15,0 1-31,0 0 16,0 0-16,0 0 0,0 0 0,0-22 15,0 22-15,0 0 0,0-21 0,0 20 16,0-20-16,0 21 0,0 0 15,0 0-15,0-1 0,21 44 32,-21-1-32,0 0 0,0 0 15,21 0-15,-21 0 0,0 1 0,0-1 16,0 21-16,0-21 0,22 0 16,20 43-1,-21-64-15,0 21 0,0-21 16,1 0-16,-1 0 0,0 0 0,0-21 15,0 21-15,0-21 0,1 0 0,-1 21 16,-21-22-16,21 1 0,0 0 16,0 0-16,-21 0 0,0 0 0,0-1 15,21 1-15,-21 0 0,0 0 0,22 21 16,-22-21-16,0 42 16,-22 0-1,22 0-15,-21 0 16,21 1-16,-21-1 15,21 0-15,-21 0 0,21 0 0,0 0 16,-21 1-16,21-1 0,0 0 16,21-42 31,-21 0-47,21-1 0,0 1 0</inkml:trace>
  <inkml:trace contextRef="#ctx0" brushRef="#br0" timeOffset="9223.87">10922 7620 0,'0'0'0,"0"-21"0,0 0 16,0 0-16,0-1 16,-21 22-1,0 0-15,21 22 32,0-1-17,21-21-15,0 0 16,0 0-16,0 0 0</inkml:trace>
  <inkml:trace contextRef="#ctx0" brushRef="#br0" timeOffset="9672.19">11324 7578 0,'0'21'0,"-21"0"16,21 0-16,-21-21 0,21 21 15,-21 1-15,-1-1 16,22 0-16,0 0 0,0 0 15,0 0-15,0 1 0,0-1 16,0 0-16,0 0 0,0 0 16,0 0-16,-21-21 31,21-21-15,0 0-16,0 0 15,0 0-15,0 0 0,0-1 16,0 1-16,21-21 0,1 21 15,-1 0-15,0-1 0,0-20 0,0 21 16,22 21-16,-22-21 0,0 0 16,0 21-16,21 0 0,-20 0 0,-1 0 15,-21 21-15,21-21 0,-21 21 0,21 0 16,-21 0-16,0 0 0,0 22 0,0-22 16,0 0-16,0 0 0,0 0 15,-21 1-15,0-1 0,21 0 0,0 0 16,0 0-16,-21-21 0,21 21 0,-22-21 15,22-21 17,22 21-32,-1-21 0,0 0 0,0 0 15,0 0-15,0-1 16,1 1-16</inkml:trace>
  <inkml:trace contextRef="#ctx0" brushRef="#br0" timeOffset="10887.93">11790 7366 0,'0'0'0,"0"-21"0,0 0 0,0 0 0,0 42 31,0 0-15,0 21-16,0-21 0,0 1 0,0 20 15,0-21-15,-21 21 0,21 1 0,0-22 16,0 21-16,-22-21 0,22 1 16,0 20-16,0-21 0,0 0 15,0 22-15,0-22 0,-21 0 0,21 0 16,0 0-16,0 0 15,0-42 1,0 0 0,0 0-16,21 0 15,-21 0-15,0-1 0,22 1 16,-1 0-16,-21-21 0,21 21 0,0-1 16,0 1-16,-21 0 0,21 0 15,1 21-15,-22-21 0,21 21 0,0 0 16,-21 21-1,0 0 1,0 0-16,-21 0 0,0 1 16,-1-1-16,1-21 0,0 21 15,0-21-15,0 21 0,0-21 16,21 21-16,-22-21 16,22 21-16,0 1 15,0-1 1,0 0-16,22 0 15,-1-21-15,0 0 16,0 0-16,0 0 0,22 0 16,-22 0-16,0 0 0,21 0 0,-21 0 15,22 0-15,-1 0 0,-21-21 16,22 21-16,-22-21 0,0 21 0,0-21 16,0 21-16,0-22 0,1 1 15,-22 0-15,0 0 0,0 0 16,0 0-16,0-1 0,0 1 15,-22 21-15,22-21 16,-21 21-16,0 0 0,0 0 16,21 21-16,0 0 0,-21 1 15,0-1-15,21 0 0,0 0 16,0 0-16,0 0 0,0 1 0,0-1 16,0 0-16,0 0 0,0 0 15,21 0-15,0-21 16,0 0-16,0 0 15,0 0-15,1 0 0,-1 0 16,0 0-16,0 0 0,0 0 0,22 0 16,-22-21-16,0 21 0,21-21 0,-21 21 15,1-21-15,20 0 0,-21 21 0,0-21 16,0 21-16,1-22 0,-1 1 0,0 0 16,-21 0-16,0 0 0,0 0 15,0-1 1,0 1-16,0 0 0,0 0 15,-21 21-15,0 0 0,-1 0 16,1 0-16,0 0 16,0 21-16,0 0 0,0 0 15,-1 1-15,1-1 0,21 0 16,-21 0-16,21 0 0,-21 0 0,21 1 16,0-1-16,0 0 0,0 0 0,0 0 15,0 0-15,21-21 16,-21 22-16,21-22 0,0 0 0,1 0 15,-1 0-15,0 0 0,0-22 16,0 22-16,0-21 0,1 21 16,-22-21-16,21 0 0,0 0 0,0 0 0,-21-1 15,21-20-15,-21 21 0,21-21 16,-21-1-16,0 1 0,22 0 0,-22-1 16,21 1-16,-21 0 0,0-22 0,0 43 15,0-21-15,0-1 0,0 22 16,0 0-16,0 0 0,-21 21 15,-1 21-15,22 0 16,-21 0-16,0 0 0,21 22 0,-21-1 16,21 0-16,0-20 0,-21 20 0,21 0 15,0 1-15,0-1 0,0 0 16,0 1-16,0-22 0,0 21 16,0-21-16,0 0 0,0 22 0,0-22 15,0 0-15,0 0 0,21-21 0,-21 21 16,21-21-16,0 0 0,0 0 15,1 0-15,-1 0 0,0 0 0,0 0 16,0 0-16,0-21 0,22 21 16</inkml:trace>
  <inkml:trace contextRef="#ctx0" brushRef="#br0" timeOffset="11499.58">13187 7430 0,'0'0'0,"0"-22"0,0 1 16,0 0-16,0 0 15,0 42 1,-21 0-16,21 0 0,-22 1 16,22-1-16,-21 21 0,21-21 0,0 0 15,-21 22-15,21-22 0,-21 21 0,21-21 16,0 22-16,0-22 0,-21 0 16,21 0-16,-21 22 0,21-22 0,-22 0 15,22 0-15,0 0 0,-21-21 31,21-21-15,0 0-16,0 0 16,0 0-16,0-1 15,0 1-15,0 0 16,21 0-16,-21 42 31,0 0-15,22 22-1,-1-22-15,-21 0 0,21-21 16,-21 21-16,21-21 0,0 0 16,0 0-16,1 0 15,-1 0-15,0-21 16,0 0-16,0 21 0,-21-21 16,0-1-16,21 1 0,-21 0 15,22 0-15,-22 0 0,0 0 0,0-1 16,0 1-16,21 21 15,-21 21 1,0 1 0,0-1-16,0 0 0,-21 0 15,21 0-15,0 0 0,0 1 16,-22-1-16,22 0 16,0 0-16,0-42 46,0 0-46,22 21 0,-22-21 16,0-1-16</inkml:trace>
  <inkml:trace contextRef="#ctx0" brushRef="#br0" timeOffset="11663.66">13377 7514 0,'0'0'0,"0"-21"16,0 0-16,-21 21 15,21 21 48,21-21-48,0 0-15,1 0 0</inkml:trace>
  <inkml:trace contextRef="#ctx0" brushRef="#br0" timeOffset="12031.45">13631 7557 0,'21'0'15,"-42"0"17,0 0-32,0 0 0,-21 0 15,20 0-15,1 0 0,0 21 16,0-21-16,0 21 0,0-21 0,21 21 16,0 0-1,0 0-15,0 1 16,21-22-16,0 21 0,0-21 0,-21 21 15,21-21-15,0 21 0,1-21 0,-1 21 16,0-21-16,-21 21 0,21 1 16,0-22-16,-21 21 15,0 0 1,-21-21-16,0 0 16,0 0-16,0 0 0,-1 0 0,1 0 15,0 0-15,0 0 16,0 0-16,0 0 0,-1 0 15,44-21 17,-1 0-32,0 21 0,0-22 15,0 22-15</inkml:trace>
  <inkml:trace contextRef="#ctx0" brushRef="#br0" timeOffset="12327.29">13928 7408 0,'0'0'0,"0"-21"0,0 0 0,0 0 0,0 0 16,0 0 0,0 42-1,0 0 1,0 0-16,0 0 0,-22 0 0,1 1 16,21 20-16,-21-21 0,21 21 0,0-20 15,-21 20-15,21-21 0,-21 21 0,21-20 16,0-1-16,0 0 0,0 21 0,0-21 15,0 1-15,0-1 16,21 0-16,0-21 0,0 0 16,0 0-16,1 0 0,-1 0 0,0 0 15,0 0-15,0 0 0,0-21 16,1 21-16,-1-21 0,0-1 16,-21 1-16,21 0 0,-21 0 15</inkml:trace>
  <inkml:trace contextRef="#ctx0" brushRef="#br0" timeOffset="12507.18">13843 7514 0,'-21'0'0,"42"0"0,-63 0 15,20 0-15,1 0 16,42 0 0,1 0-1,-1 0-15,0 0 0,0 0 16,0 0-16,0 0 0,1-21 0,-1 0 15,0 21-15,0-21 0,0 21 0,0-21 16,1-1-16</inkml:trace>
  <inkml:trace contextRef="#ctx0" brushRef="#br0" timeOffset="12915.95">14414 6900 0,'0'-21'15,"-21"21"-15,0 0 16,0 0 0,0 0-16,0 0 0,21 21 15,-22 1-15,1-1 16,21 0-16,0 0 0,-21-21 16,21 21-16,0 43 15,0-43-15,21-21 16,0 0-1,1 0-15,-1 0 0,0 0 16,0 0-16,0 0 16,0 0-16,1-21 0,-1 0 15,-21-1-15,21 22 0</inkml:trace>
  <inkml:trace contextRef="#ctx0" brushRef="#br0" timeOffset="13435.65">14520 6710 0,'0'0'0,"-21"-21"0,0 0 16,0 21-16,0-22 0,-1 22 15,1 0-15,0 0 16,0 0-16,0 0 0,0 0 0,-1 22 16,1-1-16,0-21 0,0 21 0,0 0 15,0 0-15,-1-21 0,1 21 0,0 22 16,0-22-16,0 0 0,0 0 15,21 0-15,0 1 0,-22 20 0,22-21 16,-21 0-16,21 22 0,0-22 0,0 21 16,0-21-16,0 0 0,21 1 15,1 20-15,-1-21 0,0 0 0,0 0 16,0-21-16,0 22 0,22-22 0,-22 0 16,21 0-16,-21 0 0,1 0 15,20 0-15,0 0 0,-21 0 0,22 0 16,-22-22-16,0 22 0,21-21 0,-20 0 15,-1 0-15,0 0 0,0 0 0,0-22 16,0 22-16,-21 0 0,0-21 16,22-1-16,-22 1 0,21 0 0,-21-1 15,0 1-15,0 21 0,0-22 0,0 1 16,0 21-16,-21-21 0,-1 20 0,1 1 16,0 0-16,0 0 0,-21 21 15,20-21-15,-20 21 0,0 0 16,-1 0-16,22 0 0,-21 0 0,0 0 15,20 21-15,-20-21 0,21 21 0,0 0 16,0 0-16,-1-21 0,1 22 16,21-1-16,-21-21 0,21 21 0,0 0 15,0 21 1,0-20-16,21-22 16</inkml:trace>
  <inkml:trace contextRef="#ctx0" brushRef="#br0" timeOffset="19938.95">1609 9483 0,'-22'0'16,"1"0"-1,0 0 1,0 0 0,0 0-16,0 0 15,-1 0 1,1 0-16,0 0 16,0 0-16,0 0 15,0 0-15,-1 0 31,1 0 1,42 0 15,1 0-47,-1 0 0,0 0 15,21 0-15,-21-21 0,22 21 16,-22 0-16,21 0 0,1 0 0,-22 0 15,21 0-15,0 0 0,-20 0 16,20 0-16,-21 0 0,0 0 0,0-22 16,1 22-16,-1 0 0,0 0 31,-42 0 0,0 0-31,-1 0 0,1 0 16,0 0-16,0 0 0,0 0 15,0 0-15,-1 22 0,1-22 0,0 0 16,-21 0-16,21 0 0,-1 0 0,1 0 16,0 0-16,0 0 0,0 0 15,0 0-15,-1 0 0,1 0 0,0 0 16,0 0 0,0 0-16,0 0 31,-1 0 16,22 21-32,0 0-15,0 0 16,0 0 0,0 0-16,0 1 0,-21-1 0,21 0 15,0 0-15,0 0 16,0 0-16,-21 1 0,21-1 0,0 0 0,0 0 15,0 0-15,0 0 0,-21-21 16,21 22-16,0-1 16,-21-21-16,21-21 47,0-1-32,21 1-15,0 21 0,-21-21 16,21 21-16,-21-21 0,21 0 15,1 21-15,-1 0 0,0-21 0,0 21 16,0 0-16,22-22 0,-22 22 16,0 0-16,0 0 0,21 0 0,-20 0 15,-1 0-15,0 0 0,21 0 16,-21 0-16,1 22 0,-1-1 16,0 0-16,0 0 15,-21 0-15,0 0 16,0 1-16,0-1 0,0 0 0,0 0 15,0 0-15,-21 0 0,0-21 16,0 22-16,-1-1 0,1 0 0,-21-21 16,21 21-16,0 0 0,-22-21 0,22 0 15,0 21-15,0-21 0,-22 0 16,22 0-16,0 0 0,0 0 16,0 0-16,0 0 15,-1 0-15,1 0 16,0 0-1,21-42 48,21 21-63,0 21 0,1-21 16,-1 21-16</inkml:trace>
  <inkml:trace contextRef="#ctx0" brushRef="#br0" timeOffset="20503.62">2159 9589 0,'0'-43'15,"0"64"32,-21-21-31,21 22-16,-21-1 0,21 0 15,-22 0-15,22 0 0,0 22 0,-21-22 16,21 0-16,-21 0 0,21 21 16,-21-20-16,21-1 0,0 0 0,0 0 15,0 0-15,0 0 0,0 1 0,0-1 16,0 0-16,0 0 15,21-21-15,0 0 16,0 0-16,1 0 16,-1 0-16,0 0 0,21-21 15,-21 21-15,1-21 0,-1 21 0,0-21 16,0 21-16,0-22 0,0 1 16,1 0-16,-22 0 0,0 0 15,0 0-15,0-1 0,0 1 0,0-21 16,0 21-16,0 0 0,0-22 15,-43-20 1,22 42-16,0 21 0,0 0 0,0-22 16,-1 22-16,1 0 0,0 0 15,0 22-15,0-22 0,0 21 16,21 0-16,-22-21 0,22 21 0,-21 0 16,0 0-16,21 1 0,0-1 15,0 0-15,0 0 16,21-21 15,0 0-31,1 0 0</inkml:trace>
  <inkml:trace contextRef="#ctx0" brushRef="#br0" timeOffset="20915.15">2730 9673 0,'-21'0'32,"0"0"-17,0 0-15,0 21 16,21 1 0,0-1 15,21-21-31,0 0 0,0 0 0,0 0 15,1 0-15,-22-21 16,21 21-16,-21-22 0,21 1 16,-21 0-16,0 0 15,0 0 1,-21 21-16,0 0 0,-1-21 0,1 21 16,0 0-16,0 0 15,0 0-15,0 0 16,-1 0-16,1 21 15,21 0 1,0 0-16,21-21 16,1 0-1,-1 0-15,0 0 0</inkml:trace>
  <inkml:trace contextRef="#ctx0" brushRef="#br0" timeOffset="21351.04">3323 9250 0,'0'0'0,"-21"0"47,0 21-31,21 0-16,-21 0 15,-1 1-15,22-1 0,-21 0 0,21 0 16,-21 0-16,0 0 0,21 22 0,-21-1 16,0-21-16,-1 22 0,1-1 15,0 0-15,0-21 0,0 22 0,0-1 16,-1 0-16,1 1 0,0-22 16,0 21-16,0-21 0,0 22 15,-1-22-15,1 0 0,0 0 0,0 0 16,0 1-16,0-1 0,-1 0 0,22 0 15,-21 0-15,0-21 16,21 21 0,21-42 15,0 21-15,1-21-16,-1 21 0,0-21 15,0 0-15,0 21 0,0-21 16,1-1-16,-1 22 0,0-21 0</inkml:trace>
  <inkml:trace contextRef="#ctx0" brushRef="#br0" timeOffset="22079.65">3238 9927 0,'0'21'63,"22"-21"-32,-1 0-15,0 0-1,-21-21-15,21 21 0,-21-21 16,0 0-16,0 0 15,0 0-15,-21 21 16,0 0 0,0 0-16,-1 0 15,1 0-15,0 21 16,21 0-16,0 0 0,0 0 16,0 0-1,21-21 16,0 0-31,1 0 16,-22-21 0,0 0-1,0 0 1,-22 21 15,22 21-15,-21-21-1,21 21-15,0 0 16,21-21 15,1 0-15,-22-21 0,0 0-1,0 0 1,-22 21 31,22 21-32,0 0 1,-21-21 0</inkml:trace>
  <inkml:trace contextRef="#ctx0" brushRef="#br0" timeOffset="28199.19">5842 9398 0,'0'-21'16,"0"0"-16,0 0 0,0-1 15,0 1 1,0 0-16,0 0 0,0 0 15,0 42 32,0 0-47,0 0 0,0 0 16,0 1-16,0 20 0,0-21 16,0 21-16,0-20 0,0 20 0,0-21 15,0 21-15,0 1 0,0-22 0,0 21 16,0-21-16,0 1 0,0-1 15,0 0-15,0 0 0,0 0 0,0 0 16,-21-21-16,21 22 16,0-44 15,0 1-31,0 0 0,0 0 16,0-21-16,21 20 0,0 1 15</inkml:trace>
  <inkml:trace contextRef="#ctx0" brushRef="#br0" timeOffset="28643.63">6223 9398 0,'0'0'0,"21"-21"0,-42 21 47,21 21-31,-21 0-16,0 0 0,21 1 15,0-1-15,0 0 0,-22 21 0,22-21 16,0 1-16,-21-1 0,21 0 16,0 0-16,0 0 0,0 0 0,0 1 15,0-1-15,0 0 0,21-21 0,-21 21 16,22 0-16,-1-21 0,0 0 0,0 0 16,0 0-16,0 0 15,22 0-15,-22 0 0,0-21 16,0 0-16,0 0 0,1 21 0,-1-21 15,0-1-15,-21 1 0,0-21 16,0 21-16,0 0 0,0-22 0,0 22 16,0 0-16,0-21 0,-21 20 0,0 1 15,-1 0-15,1 0 0,0 21 0,0 0 16,0-21-16,0 21 0,-1 0 16,1 0-16,0 0 0,21 21 15,-21 0-15,0 0 0,21 0 16,-21-21-16,21 22 15,0-1-15,0 0 0,21 0 16,0-21-16,0 0 16,21 0-16</inkml:trace>
  <inkml:trace contextRef="#ctx0" brushRef="#br0" timeOffset="29127.86">6900 9440 0,'0'-21'16,"-21"21"0,0 0-16,0 0 15,0 0-15,21 21 0,-22 1 16,1-1-16,0 0 16,21 0-16,0 0 0,-21 0 0,0 22 15,21-22-15,0 0 0,0 0 0,0 22 16,0-22-16,0 0 0,0 0 15,0 0-15,21 0 0,0 1 16,0-22-16,0 0 0,1 0 0,-1 0 16,0 0-16,0 0 0,21 0 15,-20 0-15,-1 0 0,0-22 0,0 22 16,21-21-16,-20 0 0,-1 0 0,0 0 16,0 0-16,0-1 0,-21-20 0,0 21 15,0-21-15,0-1 0,0 22 16,0-21-16,0 21 0,0-1 15,0-20-15,-21 21 0,0 21 0,0-21 16,0 21-16,-1-21 0,1 21 16,0 0-16,-21 0 0,21 0 0,-1 21 15,-20-21-15,21 21 0,0 0 0,0 0 16,-22 0-16,22 1 0,0-1 0,0 0 16,0 0-16,21 0 0,0 0 15,0 1-15,0-1 0,0 0 16,21-21-16,0 0 0,0 21 0,0-21 15,22 0-15,-1 0 0,0 0 16,1 0-16</inkml:trace>
  <inkml:trace contextRef="#ctx0" brushRef="#br0" timeOffset="29519.64">7451 9462 0,'0'-22'15,"-22"22"32,22 22-47,0-1 0,0 0 16,0 0 0,22-21-1,-1 0 1,0 0-16,0 0 0,-21-21 15,0 0-15,21 0 16,-21-1-16,0 1 16,0 0-1,-21 21-15,0 0 0,0 0 16,0 0 0,-1 0-16,1 21 15,21 0-15,-21 1 16,21-1-1,21-21 1,0 0 0,1 0-16,-1 0 0</inkml:trace>
  <inkml:trace contextRef="#ctx0" brushRef="#br0" timeOffset="29908.41">8001 9165 0,'0'0'16,"0"-21"-16,0 0 16,-21 21 15,0 21-15,21 0-16,-22 0 0,1 1 15,21-1-15,-21 0 0,0 0 16,0 21-16,0-20 0,-1-1 0,1 21 15,0 0-15,0-20 0,0 20 0,0 0 16,-1-21-16,1 22 0,0-1 0,0 0 16,0-20-16,21 20 0,-21-21 15,-1 21-15,22-20 0,-21-1 0,21 0 16,0 0-16,0 0 0,0 0 0,-21-21 16,21 22-16,0-44 46,21 1-30,-21 0-16,21 21 16,1-21-16,-1 0 0,0 21 15,0-21-15</inkml:trace>
  <inkml:trace contextRef="#ctx0" brushRef="#br0" timeOffset="30339.17">8107 9673 0,'-21'0'31,"-1"0"-31,1 21 16,21 1-16,0-1 15,0 0 1,21-21-1,1 0-15,-1 0 32,0 0-32,-21-21 0,0 0 15,0-1-15,0 1 16,0 0-16,0 0 16,-21 21-1,0 0-15,-1 0 16,1 21-16,0 0 15,21 0 1,0 1-16,0-1 16,21-21 31,-21-21-32,0-1 1</inkml:trace>
  <inkml:trace contextRef="#ctx0" brushRef="#br0" timeOffset="35103.87">5101 10922 0,'0'-21'16,"21"0"0,0 21-16,-21-21 15,0-1-15,22 1 0,-22 0 16,0 0-1,-22 0 1,1 21-16,0 0 16,0 0-16,0 0 0,0 21 0,-1 0 15,-20-21-15,21 21 0,0 0 16,0 22-16,-22-22 0,22 21 0,0-21 16,0 22-16,0-1 0,-1 0 15,1 1-15,21-1 0,0 0 16,0 1-16,0-1 0,0 0 0,0 1 15,21-22-15,1 0 0,-1 0 0,21 0 16,-21 1-16,22-1 0,-22-21 16,21 0-16,-21 0 0,22 0 0,-1 0 15,0 0-15,-21 0 0,22-21 0,-1-1 16,-21 22-16,22-21 0,-1-21 16,0 21-16,-21 0 0,1-1 0,-1-20 15,0 21-15,-21 0 0,0 0 0,0-22 16,0 22-16,0 0 0,0 0 15,-21 0-15,0-1 0,-1 1 16,1 21-16,0 0 0,-21 0 0,21 0 16,-1 0-16,1 21 0,0 1 0,0-1 15,0 0-15,0 21 0,-1-21 16,22 22-16,0-22 0,0 21 0,0-21 16,0 1-16,0-1 0,0 0 0,0 0 15,0 0-15,22-21 16,-1 0-16,0 0 0,0 0 15,0 0-15,0-21 0,1 21 0,-1-21 16,0 0-16,0 0 0,0-1 16,-21 1-16,21 0 15,-21 0-15,0 0 0,0 0 0,0-1 16,0 1-16,0 0 0,-21 21 31,21 21-31,0 0 16,0 1-16,0-1 0,0 0 0,0 0 15,0 0-15,0 0 0,0 1 16,0-1-16,21 0 0,-21 0 0,22-21 16,-1 0-16,0 21 0,21-21 0,-21 0 15,1 0-15,20 0 0,-21 0 0,21 0 16,-20-21-16,20 0 0,-21 0 16,0 0-16,0-1 0,1 1 15,-1 0-15,-21 0 0,0 0 0,0 0 16,0-1-16,0 1 0,0-21 15,0 21-15,0 0 0,0-1 0,0 1 16,0 0-16,-21 21 16,-1 0-16,22 21 15,0 0-15,0 1 0,0 20 16,0-21-16,0 21 0,0 22 0,-21-22 16,21 22-16,0-22 0,-21 22 0,21-1 15,0 1-15,0-1 0,-21 1 16,21 20-16,-21-20 0,21 20 15,0 1-15,0-21 0,0 20 0,0-20 16,-21-1-16,21 1 0,0-22 0,0 22 16,0-22-16,0-21 0,0 21 0,0-20 15,0-1-15,21-21 16,0-21 0,0-1-16,0 1 0,-21 0 15,0 0-15,21-21 0,1 20 0,-22-20 16,21 0-16,0-1 0,-21 1 0</inkml:trace>
  <inkml:trace contextRef="#ctx0" brushRef="#br0" timeOffset="35399.89">5778 11303 0,'0'0'0,"-21"-42"0,21 21 0,0-1 15,0 1-15,0 0 0,0 0 16,0 0-16,43 0 15,-22 21-15,0 0 0,0 0 0,21 0 16,-20 0-16,20 0 0,-21 0 0,0 0 16,0 0-16,1 21 0,-22 0 15,21 0-15,-21 0 0,0 0 0,0 1 16,0 20-16,-21-21 0,-22 0 0,22 0 16,0 22-16,-21-22 0,20 0 0,1 0 15,-21-21-15,21 21 0,0 1 16,-1-22-16,44 0 31,-1 0-15,0-22-16,21 1 0,-21 21 0</inkml:trace>
  <inkml:trace contextRef="#ctx0" brushRef="#br0" timeOffset="35867.62">6308 11134 0,'0'0'0,"0"-43"16,0 22-16,-22 0 16,1 21-16,0 0 0,0 0 15,0 0-15,0 21 16,-1-21-16,22 21 0,-21 1 16,0 20-16,21-21 0,-21 21 0,0-20 15,0 20-15,21-21 0,-22 21 0,22-20 16,-21 20-16,21-21 0,0 0 0,0 0 15,0 1-15,0-1 16,21-21-16,1 0 0,-1 0 0,0 0 16,0 0-16,0 0 0,0-21 15,1 21-15,-1-22 0,0 1 0,0 0 16,-21 0-16,21 0 0,0-22 16,-21 22-16,0 0 0,22-21 0,-22 21 15,0-22-15,0 22 0,0 0 0,0 0 16,0 0-16,0 42 31,0 0-31,0 21 16,0-21-16,0 1 0,0 20 0,0-21 15,0 0-15,0 0 0,0 1 0,0-1 16,0 0-16,0 0 0,0 0 16,0 0-16,0 1 15,21-22-15,0 0 16,0 0-16,0 0 0,0 0 0,-21-22 15,22 1-15,-1 21 0</inkml:trace>
  <inkml:trace contextRef="#ctx0" brushRef="#br0" timeOffset="36315.37">6667 11070 0,'0'0'0,"0"-21"0,0 0 16,-21 21-1,0 0 1,0 0-16,0 0 0,21 21 0,-21 0 15,21 22-15,-22-22 16,1 0-16,21 21 0,0-21 16,0 22-16,-21-22 0,21 21 0,0-21 15,0 22-15,0-22 0,0 0 0,0 0 16,0 0-16,21 1 0,0-22 0,-21 21 16,22-21-16,-1 0 0,0 0 15,0 0-15,0 0 0,22 0 0,-22 0 16,0-21-16,0 21 0,0-22 0,0 1 15,-21 0-15,22 0 0,-1 0 0,-21 0 16,21-1-16,-21-20 0,0 21 16,0 0-16,21-22 0,-21 22 0,0 0 15,0 0-15,0 42 32,0 0-17,0 0-15,0 1 0,0-1 0,0 21 16,0-21-16,-21 0 0,21 1 0,0-1 15,0 21-15,0-21 0,0 0 16,0 1-16,0-1 16,21-21-1,0 0-15,0-21 16,-21-1-16,0 1 0,22 0 16,-1 0-16</inkml:trace>
  <inkml:trace contextRef="#ctx0" brushRef="#br0" timeOffset="36636.19">7006 11007 0,'0'0'0,"-21"0"15,0 0-15,21 21 16,21-21 15,0-21-15,0 0-16,0-1 15,-21 1-15,0 0 16,0 0-16,0 0 16,-21 21-16,0 0 0,0 0 15,0 0-15,0 0 0,-1 0 16,1 0-16,0 0 0,0 21 16,21 0-16,0 0 0,0 0 15,0 1-15,0-1 0,0 0 16,0 0-16,21-21 15,0 0-15,0 0 16,1 0-16,-1 0 0,0 0 16</inkml:trace>
  <inkml:trace contextRef="#ctx0" brushRef="#br0" timeOffset="37603.62">7345 10668 0,'0'0'0,"0"-21"0,-21 42 47,21 0-47,0 0 0,0 1 0,0-1 16,0 0-16,0 21 0,0-21 0,-22 22 16,22-22-16,0 21 0,0 1 15,0-1-15,0 0 0,-21 1 16,21-1-16,0 0 0,0 1 0,0-22 15,0 21-15,0 0 0,0-20 0,0 20 16,0-21-16,0 0 0,21 0 0,-21 1 16,22-22-16,-1 21 0,0-21 15,0 0-15,0 0 0,0 0 16,1 0-16,-1-21 0,0 21 0,0-22 16,0 1-16,0 0 0,1 0 0,-22 0 15,21 0-15,0-1 0,-21-20 16,0 21-16,0 0 0,21-22 15,-21 22-15,0 0 0,21 0 0,-21 0 16,0 0-16,0 42 31,0 0-31,0 0 16,0 0-16,0 0 0,0 1 16,0-1-16,0 0 0,0 0 15,0 0-15,0 0 0,0 1 16,21-22-16,1 0 0,-1 0 15,0 0-15,0 0 0,0 0 0,0 0 16,1 0-16,-1 0 0,0 0 0,0-22 16,0 1-16,0 0 0,1 0 15,-22 0-15,21 0 16,-21-1-16,0 1 0,0 0 0,0 0 16,0 0-16,0 0 0,0-1 0,0 1 15,0 42 32,0 1-47,0-1 0,0 0 0,0 0 16,0 21-16,0 1 0,0-22 0,-21 21 15,21 1-15,0-1 0,0 0 16,0 1-16,0-1 0,0 0 0,0-21 16,0 22-16,0-1 0,21 0 15,-21 1-15,21-1 0,-21 0 0,0 1 16,0-1-16,21 0 0,-21 22 0,0-22 15,0 106 1,0-105-16,0-1 0,0 0 0,-21-20 16,21 20-16,-21 0 0,0-21 0,-1 1 15,1-1-15,0 0 0,0-21 16,21 21-16,-21-21 0,0 0 0,21-21 16,-22 21-16,22-21 15,-21 0-15,21-1 16,0-20-16,-21 21 0,21 0 0,0-22 15,0 1-15,0 0 0,0-1 16,0 1-16,0 0 0,21-1 0,0-20 16,1 21-16,-1-1 0,0 1 0,0 0 15,0-1-15,0 22 0,22-21 16,-22 21-16,0-22 0,0 22 0,0-21 16,22 21-16,-22-22 0,0 22 0,0 0 15,-21-21-15,21 20 0,-21 1 0,0-21 16,0 21-16,0 0 0,0-1 0</inkml:trace>
  <inkml:trace contextRef="#ctx0" brushRef="#br0" timeOffset="37899.65">7281 10943 0,'21'0'16,"1"0"-1,-1 0-15,0-21 0,0 21 0,0 0 16,22-21-16,-22 21 0,0-21 16,21 21-16,-21 0 0,1-21 15,-1 21-15,0 0 0,0-22 16,0 22 15,0 0-15,1 0-16</inkml:trace>
  <inkml:trace contextRef="#ctx0" brushRef="#br0" timeOffset="38259.44">8340 10880 0,'0'0'16,"0"-21"-16,-22 21 0,22-22 16,0 1-16,-21 21 15,0 0-15,0 0 16,0 0-1,21 21-15,-21 1 0,21-1 16,-22 0-16,22 0 0,0 0 16,0 0-16,0 1 0,0-1 0,0 0 15,0 0-15,0 21 0,0-20 16,0-1-16,0 0 0,22 0 0,-22 0 16,21 0-16,-21 1 0,21-1 15,0-21-15,-21 21 0,21-21 0,0 21 16,1-21-16,-1 0 15,0 0-15,0-21 16,0 0-16,0 21 0</inkml:trace>
  <inkml:trace contextRef="#ctx0" brushRef="#br0" timeOffset="38587.25">8678 10816 0,'0'0'0,"0"-21"16,21 21 15,1 0-15,-1 21-16,0-21 0,-21 21 16,0 1-16,21-22 0,-21 21 0,21 0 15,-21 0-15,0 21 0,0-20 0,0-1 16,0 0-16,0 21 0,0-21 15,0 1-15,0-1 0,0 21 0,-21-21 16,21 0-16,-21 1 0,0-1 16,21 0-16,0 0 0,-21-21 0,-1 21 15,22 0-15,-21-21 0,21 22 16,-21-22-16,21-22 31</inkml:trace>
  <inkml:trace contextRef="#ctx0" brushRef="#br0" timeOffset="59989.38">10562 9186 0,'21'0'47,"0"0"-47,1 0 16,-1 0-1,0 0-15,0-21 0,0 21 16,0-21-16,1 21 0,-1-21 0,-21 0 16,21 21-16,0 0 0,-21-21 15,0-1-15,0 1 0,0 0 16,0 0-16,-21 21 15,0-21-15,0 21 0,-1 0 16,1 0-16,0 0 0,0 0 0,0 0 16,0 0-16,-22 0 0,22 21 0,0-21 15,0 21-15,0 0 0,-1 0 16,22 1-16,-21-22 0,21 21 16,-21 0-16,21 0 0,0 0 0,0 0 15,0 1-15,0-1 16,0 0-16,21-21 0,0 21 15,1 0-15,-1-21 0,0 21 16,0-21-16,0 0 0,0 22 0,1-22 16,-1 21-16,0-21 0,21 0 0,-21 21 15,1-21-15,-1 21 0,0-21 16,-21 21-16,0 0 0,0 1 16,0-1-16,-21 0 15,0-21-15,-1 21 0,-20 0 16,0-21-16,21 21 0,-22-21 15,1 0-15,0 0 0,-1 0 0,22 0 16,-21 0-16,21 0 0,-22 0 0,22 0 16,0-21-16,0 21 0,0-21 15,21 0-15,-22 21 0,22-21 16,0 0-16,0-1 31,22 22-31,-1 0 16,0 0-16,0 0 0,0 0 15,0 0-15</inkml:trace>
  <inkml:trace contextRef="#ctx0" brushRef="#br0" timeOffset="60524.29">11112 9419 0,'0'0'16,"22"-21"-16,-1 21 0,-21-21 0,21 0 15,-21 0-15,0-1 16,0 1-16,0 0 16,0 0-16,-21 21 15,0 0-15,-1 0 0,1 0 16,0 0-16,0 0 0,0 0 0,0 0 16,-1 21-16,1 0 0,-21 0 15,21-21-15,0 22 0,-1 20 0,1-21 16,0 0-16,21 0 0,-21 1 0,21-1 15,0 0-15,0 0 16,0 0-16,21-21 0,0 0 0,0 0 16,1 0-16,20 0 0,-21 0 15,0 0-15,0 0 0,1-21 0,-1 21 16,21-21-16,-21 0 16,0 0-16,1 21 0,-22-22 0,21 1 0,-21 0 15,0 0-15,21 0 0,-21 0 16,0-1-16,0 1 0,0 0 0,0 0 15,0 42 17,0 0-32,0 0 0,-21 1 15,21-1-15,0 0 0,0 0 16,-21 0-16,21 0 0,0 1 16,0-1-16,0 0 0,0 0 15,21-21-15,0 0 0,0 0 16,0 0-16,0 0 0,1 0 15,-1 0-15,0 0 0,0-21 16,0 21-16,0-21 0,1 0 16,-1-1-16,0 1 0,0 0 0</inkml:trace>
  <inkml:trace contextRef="#ctx0" brushRef="#br0" timeOffset="61192.16">11515 9271 0,'0'0'16,"0"-21"-16,0 0 0,0 42 31,0 0-31,-22-21 15,22 21-15,0 0 0,-21-21 0,21 22 16,0-1-16,0 0 0,0 0 0,0 0 16,0 0-16,0 1 15,0-1-15,0 0 0,0 0 16,0 0 0,0-42 15,0 0-16,0 0-15,0 0 0,0-1 16,0 1-16,0 0 0,0 0 0,0 0 16,0 0-16,0-1 0,0 1 0,0 0 15,21 21-15,1-21 0,-1 0 0,0 21 16,0 0 0,0 0-16,0 0 0,1 0 0,-1 0 0,0 0 15,0 21-15,0 0 16,0 0-16,-21 0 0,0 1 0,0-1 15,0 0-15,0 0 0,0 0 16,0 0-16,0 1 0,0-1 16,0 0-16,0 0 15,-21-21-15,0 0 16,21-21 0,0 0-1,0 0-15,0-1 16,0 1-16,0 0 0,0 0 0,0-21 15,21 20-15,0 1 0,1 0 0,-22 0 16,21 0-16,0 0 16,0 21-16,0 0 0,0 0 0,1 0 15,-1 0-15,0 0 0,0 0 0,-21 21 16,0 0-16,21 0 0,-21 0 0,0 0 16,0 1-16,0-1 0,0 0 0,0 0 15,0 0-15,0 0 0,0 1 16,0-1-16,-21 0 0,21 0 15,0 0-15,-21-21 0,21 21 16,0-42 15,0 0-15,0 0-16,0 0 0,0 0 16,21 21-16,0-22 0</inkml:trace>
  <inkml:trace contextRef="#ctx0" brushRef="#br0" timeOffset="61541.08">12107 9377 0,'21'0'16,"1"0"0,-1 0-16,0 0 15,0 0-15,-21-21 0,21 21 0,0-21 16,-21-1-16,22 22 0,-22-21 15,21 0-15,-21 0 16,0 0-16,-21 21 16,-1 0-16,1 0 15,0 0-15,0 21 0,0-21 0,0 21 16,21 0-16,-22 0 0,1 1 0,0-1 16,21 0-16,0 0 0,0 0 15,0 0-15,0 1 0,0-1 16,0 0-16,0 0 0,21-21 15,0 0-15,1 0 0,-1 0 16,0 0-16,0 0 16,0 0-16,0 0 0,22 0 0,-1 0 15,-21-21-15,22 0 0,-1 21 0</inkml:trace>
  <inkml:trace contextRef="#ctx0" brushRef="#br0" timeOffset="62004.98">12954 9081 0,'0'-22'0,"-42"1"15,20 0-15,1 21 16,0 0-16,0 0 16,0 21-1,0 0-15,21 1 0,-22 20 16,22-21-16,0 0 0,-21 22 0,0-22 15,21 21-15,-21-21 0,21 0 0,0 22 16,0-22-16,0 0 0,0 0 0,0 0 16,0 1-16,0-1 0,0 0 15,0 0-15,21-21 0,0 0 0,0 21 16,1-21-16,-1 0 0,0 0 0,0 0 16,0 0-16,0 0 0,1-21 0,20 0 15,-21 21-15,0-21 16,0 0-16,1-1 0,-22 1 0,21 0 15,-21 0-15,0-21 0,0 20 0,0-20 16,0 0-16,0-1 0,0 1 0,-21 0 16,-1 21-16,22-22 0,-21 22 0,0 0 15,0 0-15,0 0 0,-22 21 16,22 0-16,0 0 0,0 0 0,0 0 16,0 21-16,-1 0 0,1-21 0,21 21 15,0 0-15,0 0 0,0 1 16,0-1-16,0 0 0,0 0 0,0 0 15,21 0-15,-21 1 0,22-22 16,20 21-16,-21-21 0</inkml:trace>
  <inkml:trace contextRef="#ctx0" brushRef="#br0" timeOffset="62399.29">13166 9271 0,'0'-21'0,"0"0"15,0 0-15,21 21 47,0 21-47,-21 0 16,21-21-16,-21 21 0,0 0 0,0 0 16,0 1-16,21-1 0,-21 0 0,0 0 15,0 0-15,0 0 0,0 1 16,0-1-16,0 0 15,0-42 17,0 0-17,0-1-15,21 1 16,-21 0-16,22 0 0,-22 0 0,0 0 16,0-22-16,21 22 0,0 0 15,-21 0-15,0 0 0,21 21 16,-21-22-16,21 22 0,-21 22 31,21-22-31,-21 21 16,0 0-16,22-21 0</inkml:trace>
  <inkml:trace contextRef="#ctx0" brushRef="#br0" timeOffset="62951.49">13801 9356 0,'0'0'0,"0"-21"0,0-1 0,0 1 16,0 0-16,0 0 0,0 0 15,0 0-15,0-1 0,-22 1 16,1 21-16,0 0 16,0 0-16,0 0 15,0 0-15,-1 21 0,1 1 0,0-1 16,21 0-16,-21 0 0,0 0 0,21 0 15,0 1-15,0-1 0,0 0 16,0 0-16,0 0 0,0 0 16,0 1-16,21-1 15,0-21-15,0 0 16,0 0-16,1 0 0,-1 0 0,0 0 16,0-21-16,0 21 0,-21-22 15,21 22-15,1-21 0,-22 0 16,21 0-16,-21-21 0,0 20 0,21 1 15,0-21-15,-21 0 0,0-1 0,0 1 16,21 0-16,-21-1 0,0 1 0,0 0 16,0 20-16,0-20 0,0 21 15,-21 42 1,21 21 0,-21-20-16,21 20 0,0-21 15,0 21-15,-21 1 0,21-22 0,0 21 16,-21 1-16,21-22 0,0 0 15,0 21-15,0-21 0,0 1 0,0-1 16,0 0-16,0 0 0,0 0 0,0 0 16,0 1-16,21-22 0,0 0 15,0 0 1,0 0-16,0 0 16,1 0-16,-22-22 0,21 22 0,0-21 15</inkml:trace>
  <inkml:trace contextRef="#ctx0" brushRef="#br0" timeOffset="63292.34">14118 9313 0,'0'0'0,"-21"0"0,42 0 47,0 0-31,-21-21-16,21 21 15,1-21-15,-1 21 0,-21-21 16,0 0-16,-21 21 31,-1 0-31,1 0 16,0 0-16,0 21 16,21 0-16,-21-21 0,21 21 0,0 0 15,0 1-15,0-1 0,0 0 16,0 0-16,0 0 0,0 0 15,21-21 1,0 0 0,0 0-16,0 0 15,1 0-15,-1 0 0,0 0 16</inkml:trace>
  <inkml:trace contextRef="#ctx0" brushRef="#br0" timeOffset="63691.11">14351 9292 0,'0'-21'0,"0"42"0,0-63 16,0 21-16,-21 21 0,21-21 16,21 21-1,0 0 1,0 0-16,0 0 0,1 0 16,-22 21-16,21 0 0,-21 0 15,21 0-15,-21 0 0,0 1 0,0-1 16,0 0-16,0 0 0,0 0 15,0 0-15,0 1 0,0-1 16,-21-21-16,21 21 0,-21-21 16,21 21-16,0-42 31,0 0-15,0 0-16,0-1 0,0 1 0,0 0 15,0 0-15,0 0 0,21 0 0,0-22 16,-21 22-16,21-21 0,0 21 0,0-1 15,1 1-15,-1 0 0,-21 0 16,21 0-16,0 21 0,0 0 16,-21 21-1,0 0-15,0 0 0,0 0 16,0 1-16,0-1 16,0 0-16</inkml:trace>
  <inkml:trace contextRef="#ctx0" brushRef="#br0" timeOffset="64807.83">9969 10583 0,'0'0'0,"0"-21"0,-21 21 31,0 0-31,0 0 16,0 0-16,21 21 0,-21 1 16,-1-1-16,22 0 0,0 0 15,-21 21-15,0-20 0,21-1 16,-21 0-16,21 0 0,0 21 0,0-20 16,0-1-16,0 0 0,21 0 15,0-21-15,0 0 0,1 0 0,-1 0 16,0 0-16,21 0 0,-21 0 15,22 0-15,-22 0 0,21-21 0,-21 21 16,22-21-16,-22 0 0,0-1 0,0 1 16,0 0-16,-21 0 0,0 0 15,0 0-15,0-1 0,0-20 0,0 21 16,0-21-16,-21 20 0,0-20 0,0 21 16,0 0-16,0 0 0,-1-1 15,1 22-15,0 0 0,0 0 16,0 0-16,21 22 15,0-1-15,0 0 16,21-21-16,0 0 0,0 0 16,0 0-16,1 0 0,20 0 0,-21 0 15,21 0-15,-20 0 0,20 0 0,-21 0 16,0-21-16,22 0 0,-22-1 16,21 22-16,-21-21 0,0 0 0,1 0 15,-22 0-15,21 0 0,-21-1 0,21 1 16,-21 0-16,0 0 0,0 0 15,0 0-15,0-1 16,0 44 0,0-1-1,0 0-15,0 0 0,-21 0 16,21 22-16,-21-1 0,21 0 0,0 1 16,0-1-16,-22 0 0,22 22 0,-21-22 15,21 22-15,-21-22 0,21 21 0,0-20 16,0 20-16,0 1 0,0-22 15,0 22-15,0-1 0,0 1 0,0-1 16,21 1-16,-21-1 0,21-21 0,-21 22 16,0-22-16,0 22 0,22-22 0,-22 0 15,0 22-15,0-43 16,0 21-16,0 1 0,0-22 0,0 0 16,0 0-16,0 0 0,0 1 0,-22-22 15,1 0-15,0 0 0,0 0 0,0 0 16,0 0-16,-1-22 0,-20 22 0,21-21 15,-21 0-15,20 0 0,1 0 16,-21 0-16,21-1 0,0 1 0,-22 0 16,22 0-16,0 0 0,21 0 15,-21-1-15,21 1 0,-21 0 0,21 0 16,0-21-16,0 20 0,0 1 0,21-21 0</inkml:trace>
  <inkml:trace contextRef="#ctx0" brushRef="#br0" timeOffset="66231.85">11472 10583 0,'0'0'0,"43"-21"15,-22 0-15,-21 0 0,21 0 16,0 0-16,0-1 0,-21 1 16,21-21-16,-21 21 0,22 0 15,-22-22-15,0 22 0,0-21 0,0 21 16,0-22-16,0 22 0,0 0 0,0 0 16,0 0-16,0 42 31,0 0-31,0 21 0,0 1 15,0-1-15,0 0 0,0 22 0,0-22 16,-22 22-16,22-22 0,0 21 16,0-20-16,-21-1 0,21 0 0,0 1 15,0-1-15,0-21 0,0 22 0,0-22 16,0 0-16,0 0 0,0 0 0,0 0 16,-21-21 15,0-21-16,0 0-15,0 0 0,-1 0 16,22 0-16,-21-1 0,0 1 0,0 0 16,21 0-16,0 0 0,-21 0 15,0 21-15,21 21 32,0 0-32,0 0 0,0 0 15,21 0-15,0-21 0,0 22 0,0-1 16,0-21-16,22 21 15,-22-21-15,0 0 0,0 0 16,0 0-16,1 0 0,-1 0 0,0 0 16,0 0-16,0 0 0,0-21 0,1 21 15,-1-21-15,0-1 0,0 1 16,-21 0-16,21 0 0,-21 0 16,0 0-16,21-22 0,-21 22 0,22 0 15,-22 0-15,0 0 0,0 42 31,0 0-15,0 0-16,0 0 0,0 0 16,0 1-16,0-1 0,0 0 0,0 0 15,0 0-15,0 0 0,0 1 16,0-1 15,0-42-15,0-1-1,0 1-15,0 0 0,0 0 16,0 0-16,0 0 0,0-1 16,21 1-16,0-21 0,0 21 0,0 0 15,0-1-15,1 1 16,-1 21-16,0 0 0,21 0 0,-21 0 16,1 0-16,-1 0 0,-21 21 15,21 1-15,-21-1 0,21 0 0,-21 0 16,0 0-16,0 0 0,0 1 0,0-1 15,0 0-15,0 0 0,0 0 0,0 0 16,0 1-16,0-1 0,0 0 16,21-21-1,0 0-15,1 0 16,-1 0-16,0 0 0,0-21 0,0 0 16,0 21-16,1-22 0,-1 1 0,0 0 15,0 21-15,0-42 0,0 21 0,1-1 16,-1 1-16,-21-21 0,0 21 15,0-22-15,0 22 0,0 0 16,0 0-16,0 0 0,-21 21 16,-1 0-16,1 0 0,0 21 15,21 0-15,-21-21 0,21 21 16,0 0-16,0 1 0,0 20 16,0-21-16,0 0 0,0 0 0,21 1 15,0-1-15,0-21 0,-21 21 0,22 0 16,-22 0-16,21 0 0,-21 1 15,0-1-15,0 0 16,-21-21 0,-1 0-16,1 0 0,0 0 15,0 0-15,0 0 0,0 0 16,-1 0-16,1 0 0,21-21 16,0 0-1,21-1 1,1 22-16,-1-21 0,0 0 0,0 21 15</inkml:trace>
  <inkml:trace contextRef="#ctx0" brushRef="#br0" timeOffset="66579.64">12700 10732 0,'21'0'15,"0"0"1,0 0-16,1 0 0,-1 0 15,-21-22-15,21 22 0,0-21 0,0 0 16,-21 0-16,0 0 0,0 0 16,0-1-16,0 1 15,0 0-15,0 0 16,-21 21-16,0 0 0,0 0 0,0 21 16,-1 43-1,1-43-15,21 0 0,-21 0 16,21 21-16,0-20 0,0-1 0,0 0 15,0 0-15,0 0 0,0 0 16,0 1-16,21-1 0,0-21 16,1 21-16,-1-21 0,0 0 15,21 0 1,-21 0-16,1 0 0,-1-21 16,0 0-16,0 21 0,0-22 0,0 1 15</inkml:trace>
  <inkml:trace contextRef="#ctx0" brushRef="#br0" timeOffset="66959.44">13102 10647 0,'0'0'0,"0"-21"16,0 0-1,21-1 1,0 22 0,1 0-16,-1 0 0,0 0 15,0 0-15,0 22 16,0-22-16,-21 21 0,22 0 0,-1 0 15,-21 0-15,0 0 0,0 1 0,21-1 16,-21 0-16,0 0 0,0 0 16,0 0-16,0 1 0,0-1 15,0 0 1,-21-21-16,21-21 31,0 0-15,0-1-16,0 1 0,0 0 0,0 0 15,0 0-15,0 0 0,21-22 0,-21 22 16,21 0-16,-21-21 0,0 20 16,21 1-16,0 21 0,-21-21 0,22 0 15,-1 21 1,0 0-16,-21-21 0,21 21 16,0 0-16,0 0 15,1 0-15</inkml:trace>
  <inkml:trace contextRef="#ctx0" brushRef="#br0" timeOffset="68311.21">13779 10245 0,'0'0'0,"0"-21"0,0-1 16,0 1-16,0 0 0,-21 21 15,0 0 1,21 21-1,-21 0-15,21 1 0,-21-1 16,21 0-16,-21 21 0,21-21 0,-22 22 16,22-1-16,0-21 0,0 22 15,0-1-15,-21 0 0,21 1 16,0-22-16,0 21 0,0-21 0,0 22 16,0-22-16,0 0 0,0 0 0,0 0 15,0 0-15,0 1 0,21-22 16,1 0-16,-1 0 15,0 0-15,0 0 16,0-22-16,0 22 16,-21-21-16,0 0 0,22 0 0,-1 0 15,-21 0-15,0-1 0,21 1 0,0 0 16,-21 0-16,21 0 0,-21 0 16,0-1-16,0 44 31,0-1-16,0 0-15,0 0 0,0 0 16,0 0-16,0 1 0,0-1 0,0 0 16,0 0-16,0 0 0,0 0 15,0 1 1,21-22 0,1 0-16,-1 0 0,0 0 15,0-22-15,0 22 0,0-21 16,1 21-16,-22-21 0,21 0 0,0 0 15,0 0-15,-21-1 0,21 1 0,0 0 16,-21 0-16,0 0 16,0 0-16,22 21 0,-22 21 31,0 0-31,-22 0 16,22 0-16,0 0 0,0 1 15,-21-1-15,21 0 0,0 0 16,0 0-16,0 0 15,21-21 17,1 0-32,-1 0 15,0 0-15,0 0 0,0 0 0,-21-21 16,21 0-16,1 0 16,-22 0-16,0 0 0,0-1 0,0 1 15,0 0-15,0 0 0,0 0 16,0 0-16,-22 21 0,1 0 15,0 0-15,0 0 16,0 0-16,42 0 47,0-22-31,0 22-16,0 0 15,1 0-15,-1-21 0,0 21 0,0 0 16,0-21-16,0 21 15,1 0-15,-1 0 0,0 0 0,0 0 16,0 0-16,0 0 0,1 0 0,-1 0 16,-21 21-16,21 0 0,-21 1 15,0-1-15,0 0 0,0 0 16,0 0-16,0 0 16,0 1-16,0-1 0,0 0 15,0 0-15,0 0 0,0 0 16,0 1-16,-21-22 15,21 21-15,0-42 63,0-1-63,0 1 0,0 0 16,21 0-16,0 0 0,-21 0 15,21-22-15,0 22 0,1 0 16,-1-21-16,0 20 0,0-20 0,0 21 15,0 0-15,-21 0 0,22-1 0,-1 22 16,0 0-16,0 0 0,0 22 16,-21-1-16,0 21 15,0-21 1,0 0-16,0 1 0,0-1 0,0 21 16,0-21-16,0 0 0,0 1 0,0-1 15,0 0-15,0 0 0,0 0 0,0 0 16,0 1-16,-21-22 15,21 21-15,0-42 32,0-1-17,0 1-15,0 0 16,0 0-16,0 0 0,0 0 16,0-1-16</inkml:trace>
  <inkml:trace contextRef="#ctx0" brushRef="#br0" timeOffset="68599.03">14690 10202 0,'0'0'0,"-22"0"0,1 0 0,0 0 0,0 0 16,0 0-16,0 0 0,21 22 15,21-22 16,0 0-31,-21-22 16,21 22-16,-21-21 16,-21 21 31,21 21-32</inkml:trace>
  <inkml:trace contextRef="#ctx0" brushRef="#br0" timeOffset="68883.88">13674 10393 0,'0'0'0,"-22"0"0,44 0 31,-1 0-15,0 0-16,21-21 0,-21 21 0,1 0 15,-1-21-15,0 21 0,0 0 0,0 0 16,0 0-16,-21-22 16,0 44 30,0-1-46,0 0 16,0 0-16</inkml:trace>
  <inkml:trace contextRef="#ctx0" brushRef="#br0" timeOffset="71952.12">15854 6985 0,'0'-21'32,"0"0"-17,0 0 16,0-1-15,0 1-16,0 0 16,21 0-16,0 21 31,-21-21-31,0 42 47,0 0-47,0 0 15,0 0-15,0 1 0,-21 20 0,21-21 16,0 0-16,-21 22 0,21-1 0,0 0 16,0 1-16,0-1 0,0 0 0,0 22 15,-21-22-15,21 0 0,0 22 0,-22-22 16,22 1-16,0-22 0,0 21 16,0-21-16,0 22 0,0-22 15,0 0-15,0 0 0,0 0 0,0 0 16,0 1-16,0-1 15,0-42 32,0-1-47,0 1 0,0 0 16,0 0-16,0 0 0,0 0 16,0-22-16,0 22 0,0 0 0,0-21 15</inkml:trace>
  <inkml:trace contextRef="#ctx0" brushRef="#br0" timeOffset="73631.67">15938 6795 0,'0'0'0,"-21"-22"32,42 22 46,1 0-78,-1 0 15,0 0-15,21 0 0,-21 0 0,1 0 16,20 0-16,0 0 0,1 0 0,-1 22 16,21-22-16,-20 0 0,20 0 0,-20 0 15,20 0-15,-21 0 0,22 0 16,-1 0-16,-20 0 0,20 0 16,-20 0-16,20 0 0,-21 0 0,22 0 15,-1 0-15,22 0 0,-21 0 0,20 0 16,-20 0-16,20 0 0,1 0 15,0 0-15,-22-22 0,22 22 0,-22 0 16,22 0-16,-21 0 0,-1 0 0,22 0 16,-22 0-16,22 0 0,0 0 0,-1 0 15,1 0-15,-22 0 0,22 0 16,0 0-16,-22 0 0,22 0 0,-22 0 16,1 0-16,21 0 0,-22 0 0,22 0 15,-22 0-15,1 0 0,20 0 0,-41-21 16,20 21-16,1 0 15,-22 0-15,0 0 0,1 0 0,-1-21 16,0 21-16,-20 0 0,20 0 0,0 0 16,-21 0-16,22-21 0,-22 21 0,21 0 15,-21 0-15,1 0 0,20 0 16,-21-21-16,0 21 0,0 0 0,1 0 16,-1 0-16,0 0 15,0 0 1,0 0-1,0 0 1,1 0-16,-1 0 16,0 0-1,0 0-15,-21 21 63,0 0-63,0 0 15,-21-21-15,21 21 0,0 1 0,0-1 16,-21 0-16,0 0 0,21 0 0,-22 0 16,22 1-16,0 20 0,-21-21 15,21 0-15,-21 22 0,21-22 0,0 21 16,0 0-16,0 1 0,0-22 0,0 21 16,0 1-16,0-1 0,0 0 15,0 1-15,0-22 0,0 21 0,21 0 16,-21-20-16,0 20 0,0-21 15,0 0-15,21 22 0,-21-22 0,0 0 16,0 0-16,0 0 0,0 0 16,0 1-16,0-1 31,-21-21 0,0 0-15,0 0-16,0 0 15,0 0-15,-1 0 0,1 0 0,0 0 16,0 0-16,0 0 0,-22 0 16,1 0-16,0 0 0,-1 0 15,-20 0-15,21 0 0,-22 0 0,1 0 16,-1 0-16,1 0 0,-1 0 0,1 0 16,20 0-16,-20 0 0,-1 0 0,1 0 15,-1 0-15,1 0 0,-1 0 0,1 0 16,-1 0-16,1 0 0,-1 0 0,-20 0 15,20 0-15,1 0 0,-1 0 16,1 0-16,-1 21 0,1-21 16,20 0-16,-20 0 0,20 0 0,-20 0 15,21 0-15,-1 0 0,1 0 0,-22 0 16,22 0-16,0 0 0,-1 0 0,-20 0 16,21 0-16,-22 0 0,22 0 0,-1 0 15,-20 0-15,21 0 0,-1 0 0,-20 0 16,20 0-16,1 0 0,0 0 15,-1 0-15,22 0 0,-21 0 0,0 0 16,20 0-16,-20 0 0,21 0 0,-21 0 16,-1 0-16,22 0 0,-21 0 0,21 0 15,-22 0-15,22 0 0,-21 0 0,-1 0 16,1 0-16,0-21 0,21 21 16,-22 0-16,1 0 0,21 0 15,-22 0-15,22 0 0,-21-21 0,21 21 16,0 0-16,-22 0 0,22 0 0,0 0 15,-21-22-15,20 22 0,1 0 0,-21 0 16,21 0-16,0 0 0,-1 0 0,1 0 16,0 0-16,0 0 0,21-21 0,-21 21 15,0 0-15,-1 0 16,1 0 15,0 0-31,0 0 0,0 0 16,0 0-1,-1 0-15,22 21 0,-21-21 16,0 0-16,0 0 31,21-21 63,0 0-94</inkml:trace>
  <inkml:trace contextRef="#ctx0" brushRef="#br0" timeOffset="76372.11">16383 7006 0,'0'-21'0,"-21"21"47,21 21-47,0 0 16,-21 1-16,21-1 0,0 21 15,0-21-15,-22 22 0,22-22 16,0 21-16,0-21 0,0 22 0,-21-1 16,21-21-16,-21 0 0,21 22 0,0-22 15,0 0-15,0 0 0,0 0 0,-21-21 16,21 21-16,0 1 16,0-44 15,0 1-16,0 0-15,0 0 0,0 0 16</inkml:trace>
  <inkml:trace contextRef="#ctx0" brushRef="#br0" timeOffset="76719.91">16256 7027 0,'0'0'0,"0"-21"16,0 0 0,21 21-16,0 0 0,0-21 0,22 21 15,-22 0-15,0 0 0,21 0 0,-20 0 16,20 0-16,-21 0 0,21 0 0,-20 0 16,-1 0-16,0 21 0,0 0 15,-21 0-15,0 1 0,0-1 0,0 0 16,0 0-16,-21 0 0,0 0 0,-22 22 15,22-22-15,0 0 0,-21-21 0,21 21 16,-1 0-16,1 1 0,0-22 16,0 0-16,0 21 0,42-21 47,0 0-32,0 0-15,-21-21 0,21 21 0,1 0 16,-22-22-16</inkml:trace>
  <inkml:trace contextRef="#ctx0" brushRef="#br0" timeOffset="78315.52">16700 7366 0,'0'-21'78,"22"21"-78,-22-21 15,21 21-15,0-21 16,-21-1 0,0 1 156,-21 21-63,0 21-93,-1-21 15,22-21 16,22 21 0,-1 21-32,-21 1-15,21-22 16,-21 21-16,0 0 0,21 0 15,-21 0-15,21 0 0,-21 1 0,21-1 16,-21 0-16,0 0 0,0 0 0,0 0 16,0 1-16,0-1 0,0 0 15,-21-21 17,21-21-17,0 0-15,0-1 0,0 1 16,0 0-16,0 0 0,0 0 15,0 0-15,0-22 0,0 22 16,21 0-16,-21 0 0,0 0 0,22-1 16,-1 22-16,-21-21 0,21 21 15,0-21-15,0 21 0,-21-21 16,21 21-16,1 0 0,-1 0 16</inkml:trace>
  <inkml:trace contextRef="#ctx0" brushRef="#br0" timeOffset="78535.39">17081 7218 0,'0'21'47,"0"0"-47,0 0 0,0 1 16,0-1-16,0 0 0,-21 0 16,21 0-16,0 0 0,0 1 15,0-1-15,0 0 16,0 0-1,0-42 17,0 0-32,0 0 15</inkml:trace>
  <inkml:trace contextRef="#ctx0" brushRef="#br0" timeOffset="78699.3">17081 7154 0,'0'-21'16,"0"42"-16,-21-42 0,21 0 0,0 42 62,0 0-46,21-21 0,1 0-16,-1 22 0,0-22 15</inkml:trace>
  <inkml:trace contextRef="#ctx0" brushRef="#br0" timeOffset="79291.11">17251 7218 0,'0'0'0,"0"21"0,0 0 16,0 0-16,-21 1 15,21-1-15,-22-21 0,22 21 0,-21 0 16,21 0-16,0 0 0,0 1 0,-21-1 16,21 0-1,0 0-15,0 0 16,21-21-16,0 0 15,1 0-15,-1 0 16,0 0-16,0 0 0,0-21 16,-21 0-16,21 21 0,-21-21 15,0 0-15,0-1 0,0 1 16,0 0-16,0 0 0,0 0 0,-21 0 16,0-1-16,0 22 0,21-21 0,-21 0 15,0 21-15,-1 0 0,1 0 16,42 0 31,1 0-47,20 0 0,-21 0 15,0 0-15,0 0 0,1 0 16,-1 0-16,0 0 0,0 0 0,0 0 16,0 0-16,1 0 0,-22 21 0,21-21 15,-21 21-15,21 1 0,-21-1 16,0 0-16,0 0 0,0 0 15,0 0-15,0 1 16,0-1-16,-21-21 47,21-21-16,0-1-31,0 1 0,0 0 16,21 0-16,-21 0 0,21 0 15,0-1-15,-21 1 0,21 0 0,1 0 16,-1 0-16,0 0 0,0 21 16,0-22-16,0 22 15,1 0-15</inkml:trace>
  <inkml:trace contextRef="#ctx0" brushRef="#br0" timeOffset="79467.05">17738 7218 0,'0'21'0,"0"-42"0,0 63 0,0-21 16,0 1-16,-22-1 15,22 0-15,-21 0 16,21 0-16,0 0 16,0 1-16,21-44 62,-21 1-62,22 21 16</inkml:trace>
  <inkml:trace contextRef="#ctx0" brushRef="#br0" timeOffset="79642.95">17801 7070 0,'0'-21'0,"0"42"0,-21-42 16,0 21-16,0-22 0,-1 22 16,1 0-1,42 0 32,1 0-47,-1 0 16</inkml:trace>
  <inkml:trace contextRef="#ctx0" brushRef="#br0" timeOffset="80353.1">17992 6922 0,'21'0'15,"-21"-22"1,0 44 0,0-1-16,0 0 0,0 0 15,-21 0-15,21 0 0,0 1 16,0 20-16,-22-21 0,1 0 0,21 22 16,-21-22-16,21 21 0,-21-21 15,21 22-15,0-22 0,0 0 0,0 0 16,0 0-16,0 0 0,0 1 15,21-22-15,0 0 16,0 0-16,1 0 0,-1 0 0,0 0 16,0 0-16,0-22 0,0 22 15,1-21-15,-1 0 0,0 0 0,0 0 16,0 0-16,-21-1 16,0 1-16,0 0 15,0 42 16,0 0-31,0 1 16,0-1-16,0 0 16,0 0-1,0 0-15,21-21 16,1 0-16,-1 0 16,0-21-1,0 21-15,-21-21 0,0 0 16,21 21-16,0-21 0,1-1 15,-22 1-15,21 0 0,0 21 16,-21-21 0,0 42-1,0 0-15,-21 0 16,21 1-16,-21 20 0,-1-21 16,22 0-16,0 22 0,0-22 15,0 21-15,-21 0 0,21-20 0,0 20 16,0 0-16,0 1 0,0-22 0,0 21 15,0 0-15,0 1 0,0-22 0,0 21 16,0 1-16,0-22 0,0 21 0,0-21 16,0 0-16,0 1 0,0-1 0,0 0 15,0 0-15,-21-21 0,21 21 16,-21-21-16,0 0 16,0-21-16,21 0 15,0 0-15,-22 0 16,22-22-16,-21 22 0,21 0 0</inkml:trace>
  <inkml:trace contextRef="#ctx0" brushRef="#br0" timeOffset="80566.98">17992 7260 0,'0'0'0,"0"-21"0,0 0 0,0 0 0,0 0 15,21 21 1,0 0-16,0 0 0,0-22 15,0 22-15,1 0 0,20 0 16,-21 0-16,0 0 0,0 0 0,1 0 16,-1 0-16,0 0 0,0 0 15,0 0-15,0 0 16,1 0-16,-1 0 16,0 0-16</inkml:trace>
  <inkml:trace contextRef="#ctx0" brushRef="#br0" timeOffset="81155.67">18838 7133 0,'-21'0'31,"0"0"-15,0 0-16,0 0 0,21 21 15,-22 1-15,1-1 0,21 0 0,-21 21 16,21-21-16,-21 1 0,0 20 0,21-21 16,0 0-16,0 22 0,0-22 0,0 0 15,0 0-15,0 0 0,0 0 16,0 1-16,0-1 0,21-21 16,0 0-16,0 0 15,0 0-15,1 0 0,-1 0 0,0 0 16,0 0-16,0-21 0,0 21 15,1-22-15,-1 1 0,-21 0 16,21 0-16,-21-21 0,21 20 0,-21-20 16,21 0-16,-21-1 0,0 1 0,0 0 15,0-1-15,0 1 0,0 21 0,-21-21 16,0-1-16,0 22 0,0 0 16,-1 21-16,-20-21 0,21 21 0,-21 0 15,20 0-15,1 0 0,0 21 0,0 0 16,0 0-16,21 0 0,0 1 15,0-1-15,0 0 0,0 0 16,21 21-16,0-20 0,0 20 0,0-21 16,1 21-16,-1 1 0,0-22 0,0 21 15,0 1-15,-21-22 0,0 21 0,0-21 16,0 0-16,0 22 0,0-22 0,0 0 16,0 0-16,0 0 0,0 1 15,0-1-15,0 0 0,-21-21 0,21 21 16,21-42 31,0 0-32,1 0-15</inkml:trace>
  <inkml:trace contextRef="#ctx0" brushRef="#br0" timeOffset="82083.64">19071 7387 0,'0'21'31,"0"1"-31,-21-22 0,21 21 0,0 0 16,-21-21-16,21 21 0,0 0 0,0 0 15,0 1-15,0-1 0,0 0 16,0 0 0,0 0-1,21-21 1,0 0-16,0 0 15,0-21-15,-21 0 16,22 21-16,-22-21 0,0 0 0,21-1 16,-21 1-16,21 0 15,-21 0-15,0 42 47,0 0-47,0 0 0,0 1 16,0-1-1,0 0-15,21-21 47,0 0-47,0 0 16,1-21-16,-1 21 16,-21-21-16,21-1 0,-21 1 15,0 0-15,0 0 16,0 0-16,-21 21 31,0 0-15,21 21-16,-22 0 15,22 0-15,0 0 16,0 1-16,0-1 0,0 0 16,0 0-1,22-21 1,-1 0-16,0 0 15,0 0-15,0 0 16,0 0-16,1-21 0,-22 0 16,21 21-16,0-21 0,-21-1 0,21 1 15,-21 0-15,21 21 0,-21-21 16,0 42 31,0 0-47,0 0 15,0 1 1,21-22 15,1 0-31,-1 0 16,-21-22-16,21 22 0,0-21 16,0 0-16,0 0 15,-21 42 32,0 0-47,0 0 16,0 1-16,0-1 15,-21-21-15,21 21 16,21-21 0,1 0-1,-1-21-15,0 21 0</inkml:trace>
  <inkml:trace contextRef="#ctx0" brushRef="#br0" timeOffset="82409.97">20002 6964 0,'0'0'16,"0"-21"-16,0 0 15,-21-1-15,0 22 16,0 0-16,0 0 16,0 0-16,-1 22 0,1-22 15,21 21-15,-21 0 0,0 0 0,21 0 16,0 0 0,-21 1-16,21-1 0,0 0 0,0 0 15,0 0-15,0 0 16,0 1-16,21-22 0,0 0 15,0 0-15,0 0 16,1 0-16,-1 0 0,0 0 16,0-22-16,0 1 0,0 21 0,-21-21 15,22 21-15</inkml:trace>
  <inkml:trace contextRef="#ctx0" brushRef="#br0" timeOffset="82878.95">20045 6795 0,'0'0'0,"-21"-22"0,-1 22 0,1 0 0,0 0 15,0 0-15,0 0 0,0 0 16,-1 0-16,1 0 0,-21 22 0,21-22 16,0 21-16,-22 0 0,22 0 0,-21 0 15,21 0-15,-1 1 0,1-1 0,0 0 16,0 0-16,21 21 0,0-20 15,0-1-15,0 21 0,0-21 0,0 0 16,0 22-16,0-22 0,0 0 0,0 21 16,21-20-16,0-1 0,0-21 15,1 21-15,-1 0 0,0-21 16,0 0-16,0 21 0,0-21 0,1 0 16,-1 0-16,21 0 0,-21 0 0,0 0 15,1 0-15,20-21 0,-21 0 0,0 0 16,0 0-16,1-1 0,-1 1 15,0 0-15,0-21 0,0 21 0,0-22 16,1 1-16,-22 21 0,0-22 0,21 1 16,-21 21-16,0-21 0,0 20 0,0 1 15,0 0-15,0 0 0,-21 0 0,-1 21 16,22-21-16,-21 21 16,0-22-16,0 22 0,0 0 0,0 0 15,-1 0-15,1 0 0,0 0 16,0 0-16,0 0 0,0 0 15,-1 0-15,1 0 0,0 0 16,0 0-16</inkml:trace>
  <inkml:trace contextRef="#ctx0" brushRef="#br0" timeOffset="83768.42">14711 5186 0,'0'21'16,"-21"0"0,-1-21-16,1 21 0,0 22 0,0-22 15,0 0-15,0 21 0,-1 1 0,-20-1 16,0 0-16,21 1 0,-22 20 15,1 1-15,0-22 0,-22 22 0,22-22 16,-1 21-16,-20-20 0,21 20 0,-1-20 16,1-1-16,-22 0 0,22 1 0,0-1 15,-1-21-15,1 21 0,0-20 16,-1 20-16,1-21 0,21 21 16,0-20-16,-22-1 0,22-21 0,0 21 15,21 0-15,-21-21 0,21-21 31,0 0-31,0 0 16,0-1-16,21 1 0,0-21 0,0 21 16,-21-22-16</inkml:trace>
  <inkml:trace contextRef="#ctx0" brushRef="#br0" timeOffset="84294.63">14499 5334 0,'-21'0'16,"0"21"-16,0-21 0,-1 21 15,1 1-15,0-22 0,0 21 0,-21 0 16,20 0-16,-20 0 0,21 0 15,-21 1-15,20-1 0,1-21 16,-21 21-16,21 0 0,0 0 0,-1-21 16,22 21-16,-21-21 15,42 0 17,-21-21-32,22 0 0,-1 21 15,0-21-15,0 0 0,0 21 16,22-21-16,-22-1 0,21 1 0,-21 0 15,22 21-15,-22-21 0,0 0 16,21 0-16,-21 21 0,1-22 0,-1 22 16,0-21-16,0 21 0,0 0 0,0 0 15,1 21 1,-22 1 0,21-1-16,-21 0 0,0 0 15,0 0-15,0 0 0,0 1 0,21-1 16,-21 21-16,0-21 0,21 0 0,-21 1 15,0-1-15,0 0 16,0 0-16,21-21 0,-21 21 16,21-21-1</inkml:trace>
  <inkml:trace contextRef="#ctx0" brushRef="#br0" timeOffset="85051.2">16806 5482 0,'21'-21'0,"-42"42"0,64-63 16,-43 21-16,21 21 0,-21-21 15,0-1 1,-21 22 0,-1 22-1,1-1-15,0 0 0,21 0 16,-21 0-16,0 0 0,0 1 0,-1-1 15,1 0-15,0 21 0,0-21 0,0 1 16,21-1-16,0 0 16,-21 0-16,21 0 15,21-21 1,0-21 0,0 0-16,0 21 0,0-21 15,-21 0-15,22-1 0,-1-20 16,0 21-16,0 0 0,0-22 0,0 22 15,-21 0-15,22-21 0,-1 21 0,0-1 16,0-20-16,-21 21 0,21 21 16,-21-21-16,21 0 0,1 21 15,-1 0 1,0 0-16,-21 21 0,0 0 16,0 0-16,21 0 0,0 0 15,-21 1-15,21-1 0,1-21 0,-22 21 16,0 0-16,21 0 0,0 0 15,-21 1-15,21-22 16,-21 21-16,0 0 16,0 0-1</inkml:trace>
  <inkml:trace contextRef="#ctx0" brushRef="#br0" timeOffset="85463">16933 5503 0,'0'0'0,"0"-21"0,0 0 0,0 0 32,0 42-1,0 0-31,0 0 0,0 1 15,0-1-15,0 0 0,0 21 16,21-21-16,-21 22 0,22-22 0,-22 21 16,21 1-16,-21-22 0,0 21 0,21 0 15,-21 1-15,21-1 0,-21-21 0,0 22 16,0-1-16,21 0 0,-21 1 0,0-22 16,21 21-16,-21 0 0,0 1 15,0-1-15,0 0 0,0 1 16,0-1-16,0 0 0,0-20 0,0 20 15,0-21-15,0 0 0,0 0 0,0 1 16,0-1-16,0 0 0,22-21 0,-22 21 16,0-42 31,0 0-47,0 0 0,0-1 15,0 1-15,21 0 0,-21-21 0</inkml:trace>
  <inkml:trace contextRef="#ctx0" brushRef="#br0" timeOffset="91463.37">16150 2921 0,'21'0'16,"-21"-21"-1,21 21-15,1-21 16,-1 21-1,-21-21-15,21-1 0,-21 1 16,0 0-16,21 21 0,-21-21 16,0 0-16,0 0 15,-21-1-15,0 22 0,0-21 16,-1 21-16,1 0 16,0 0-16,0 0 0,0 0 0,0 0 15,-1 21-15,1-21 0,-21 22 0,21-1 16,0 0-16,21 0 0,-22 0 15,1 0-15,21 1 0,-21-1 16,21 0-16,0 0 0,0 0 16,0 0-16,21 1 0,0-22 15,1 0-15,-1 0 0,0 0 16,0 0-16,21 0 0,-20 0 0,20 0 16,-21 0-16,0 0 0,22-22 0,-22 22 15,0-21-15,0 21 0,0-21 16,-21 0-16,21 21 0,-21-21 0,22 21 15,-22-21-15,0-1 0,0 1 16,0 0 0,0 42 15,0 0-31,0 1 16,0-1-16,0 0 0,-22 21 0,22 1 15,0-22-15,-21 21 0,21 0 0,0 22 16,0-22-16,0 22 0,0-22 15,-21 22-15,21-1 0,0-21 0,-21 1 16,21-1-16,-21 0 0,21 1 0,0-1 16,0 0-16,-21 1 0,-1-22 0,1 21 15,21-21-15,0 1 0,-21-1 0,0 0 16,0 0-16,0-21 0,-1 21 16,1-21-16,0 0 0,0 0 0,0 0 15,0 0-15,-1 0 0,1-21 16,0 0-16,0 0 0,21 0 0,0-1 15,-21-20-15,21 21 0,-21-21 16,21 20-16,0-20 0,0 0 0,0-1 16,0-20-16,0 21 0,21-1 0,0-20 15,0 20-15,0-20 0,0 21 0,1-1 16,20 1-16,0 0 0,-21 20 16,22-20-16,-1 21 0,0 0 0,1 0 15,-1-22-15,-21 43 0,22-21 0</inkml:trace>
  <inkml:trace contextRef="#ctx0" brushRef="#br0" timeOffset="92271.64">16552 2942 0,'21'0'0,"1"0"15,-1 0-15,0 0 0,0 0 16,0-21-16,0 0 0,1 21 16,-1-21-16,-21 0 0,21 21 15,-21-22-15,0 1 0,0 0 16,-21 21 0,21-21-16,-21 21 15,-1 0-15,1 0 0,0 21 0,0 0 16,0 0-16,0 1 0,-1-1 15,1 0-15,21 0 0,0 0 16,0 0-16,0 1 0,0-1 0,0 0 16,0 0-16,0 0 0,21-21 15,1 0-15,-1 0 0,0 0 16,0 0-16,0 0 0,0 0 16,1 0-16,-1 0 0,0 0 0,0 0 15,0-21-15,0 0 0,1 21 0,-1-21 0,-21 0 16,21 21-16,0-22 15,-21 1-15,0 0 0,0 0 0,21 21 16,-21-21-16,0 0 0,0-1 0,21 22 16,-21 22 15,0-1-31,0 0 16,0 0-16,0 0 0,0 0 15,0 1-15,0-1 16,-21 0-16,21 0 0,0 0 15,-21-21 1,21-21 15,0 0-15,0 0-16,0 0 0,0-1 16,21 1-16,0 0 0,-21 0 15,22 0-15,-22 0 0,21-1 0,0 1 16,0 0-16,0 21 0,0 0 0,1-21 15,-1 21-15,0 0 0,0 0 16,0 21-16,0 0 0,1 0 0,-22 1 16,21 20-16,-21-21 15,0 0-15,0 0 0,0 1 0,0-1 16,0 0-16,0 0 16,-21 0-16,21 0 15,0-42 32,0 0-47,21 0 16,0 21-16,-21-21 0</inkml:trace>
  <inkml:trace contextRef="#ctx0" brushRef="#br0" timeOffset="92599.21">17357 2921 0,'21'0'16,"0"0"-1,0 0-15,0 0 16,0 0-16,1 0 0,-1-21 16,0 21-16,0 0 0,0-21 15,22-22 1,-43 22-16,0 0 0,-22 21 31,1 0-31,0 0 0,0 0 0,0 0 16,0 0-16,-1 21 0,1 0 0,0 1 15,21-1-15,-21 0 16,21 0-16,0 0 0,-21 0 16,21 1-16,0-1 0,0 0 15,0 0-15,21-21 0,0 0 16,0 0-16,0 21 0,1-21 16,-1 0-16,0 0 0,0 0 0,0 0 15,0 0-15,1 0 0,-1 0 0,0-21 16,0 21-16,0 0 0</inkml:trace>
  <inkml:trace contextRef="#ctx0" brushRef="#br0" timeOffset="92995.92">17780 2836 0,'0'0'0,"0"-42"16,0 21 0,0 0-16,21 0 15,0 21-15,0 0 16,1 0-16,-1 0 0,-21 21 15,21 0-15,0-21 0,-21 21 0,0 0 16,21 0-16,-21 1 0,21-1 16,-21 0-16,0 0 0,0 0 0,0 0 15,0 1-15,0-1 0,0 0 16,0 0-16,-21-21 16,0 0-1,21-21 16,0 0-31,0 0 16,0-1-16,0 1 0,0-21 16,21 21-16,-21 0 0,0-1 0,21 1 15,1 0-15,-22 0 0,21 0 16,0 0-16,-21-1 0,21 22 0,0 0 16,0 0-16,1 0 15,-1 22-15,-21-1 16,0 0-1,21 0-15,0 0 16</inkml:trace>
  <inkml:trace contextRef="#ctx0" brushRef="#br0" timeOffset="93823.16">18521 2815 0,'0'0'0,"0"-21"0,0 0 16,0 0-16,0 0 0,0-1 31,-21 22-31,-1 0 0,1 0 16,0 22-16,0-22 0,0 21 16,0 0-16,-1 0 0,1 0 15,0 0-15,21 1 0,-21-1 0,0 0 16,21 0-16,-21 0 0,21 0 15,0 1-15,0-1 0,0 0 16,21-21 0,0 0-16,0 0 15,0 0-15,0 0 0,1 0 16,-1 0-16,-21-21 0,21 0 16,0-1-16,0 1 0,0 0 15,1-21-15,-22 21 0,0-1 16,21 1-16,0 0 0,-21 0 15,21 0-15,-21 0 0,0-1 16,0 44 0,0-1-1,-21 0-15,21 0 0,-21 0 16,21 0-16,-21 1 0,21-1 0,0 0 16,0 0-16,0 0 0,0 0 15,0 1-15,0-1 0,21 0 16,0-21-16,0 0 0,0 0 15,0 0-15,1 0 0,-1 0 16,0 0-16,21 0 0,-21 0 16,1 0-16,-1-21 0,0 0 0,0-1 15,0 1-15,0 0 0,1 0 0,-1 0 16,0-22-16,0 1 0,0 21 16,-21-21-16,21-1 0,1 1 0,-22 0 15,0-1-15,21 1 0,-21 0 0,21-1 16,-21 22-16,0 0 0,0 0 15,0 0-15,0 42 16,0 0 0,0 21-16,0-21 0,-21 22 15,0-1-15,-1 0 0,22 1 0,-21-22 16,21 21-16,0 1 0,0-22 16,0 21-16,0-21 0,0 22 15,0-22-15,0 0 0,0 0 0,0 0 16,21 0-16,-21 1 0,22-22 15,-1 0-15,0 0 16,0 0-16,0 0 0,0 0 16,1 0-16,-1 0 0,0-22 0,0 22 15,-21-21-15,21 21 0,0-21 16,1 21-16,-1-21 0,0 21 16,0-21-16</inkml:trace>
  <inkml:trace contextRef="#ctx0" brushRef="#br0" timeOffset="103119.02">16764 9102 0,'21'-21'31,"0"-1"-31,0 1 15,-21 0-15,0 0 16,0 0-16,0 0 16,0-1-16,0 1 15,-21 0-15,0 21 0,21-21 0,-21 21 0,0-21 16,0 21-16,-1 0 16,1 0-16,0 0 0,-21 0 15,21 0-15,-1 21 0,1 0 0,0 0 16,0 0-16,21 1 0,-21 20 0,0 0 15,-1-21-15,22 22 0,0-1 0,-21-21 16,21 22-16,-21-22 0,21 21 16,0-21-16,0 0 0,0 1 0,21-1 15,0 0-15,-21 0 0,22-21 0,-1 0 16,21 21-16,-21-21 0,0 0 16,1 0-16,20 0 0,-21 0 0,0-21 0,0 0 15,22 21-15,-22-21 0,0 0 16,0 21-16,0-22 0,-21 1 15,22 0-15,-22 0 0,21 0 0,-21 0 16,0-22-16,0 22 0,0 0 0,0 0 16,0-22-16,0 22 0,0 0 15,0 0-15,0 42 32,0 0-32,0 0 0,0 1 0,0-1 15,0 0-15,0 0 0,0 0 0,0 0 16,0 1-16,21-1 0,-21 0 15,21 0-15,0-21 0,-21 21 0,21-21 16,1 0-16,-22 21 0,21-21 0,0 0 16,0 0-16,0 0 0,0 0 15,1 0-15,-1 0 0,0-21 0,0 0 16,0 0-16,-21 0 16,0 0-16,21-1 0,-21 1 0,0 0 15,0 0-15,0 0 0,0 0 0,0-22 16,0 22-16,0 0 0,0 0 15,0 0-15,0 42 32,0 0-32,0 0 0,0 0 15,-21 0-15,21 22 0,0-22 0,0 0 16,0 0-16,0 0 0,0 1 0,0-1 16,0 0-16,21 0 15,1 0-15,-1-21 0,0 0 0,0 21 16,0-21-16,0 0 0,1 0 0,-1 0 15,0 0-15,21 0 0,-21 0 0,1-21 16,-1 0-16,-21 0 0,21 21 0,0-21 16,0 0-16,-21-1 0,21 1 15,-21 0-15,0 0 0,0 0 0,0-22 16,0 22-16,0 0 0,0 0 0,0 0 16,0 0-16,0-1 15,0 44 1,0-1-1,0 0-15,0 0 0,0 0 0,0 0 16,0 1-16,0 20 0,0-21 0,0 0 16,0 0-16,0 1 0,0-1 0,0 0 15,0 0-15,22 0 16,-1-21-16,0 0 0,0 0 16,0 0-16,0 0 0,1 0 0,-1 0 15,0 0-15,0 0 0,0 0 0,0-21 16,1 21-16,-1-21 0,-21 0 0,21 0 15,-21-1-15,21 1 0,-21 0 16,21-21-16,-21-1 0,0 22 0,0-21 16,0 0-16,0-1 0,0 1 15,21 0-15,-21-1 0,0 1 0,22 21 16,-22-22-16,0 22 0,0 0 0,0 0 16,0 42 15,0 0-31,-22 0 0,22 22 15,-21-1-15,21-21 0,-21 22 0,21-1 16,0 0-16,0-21 0,0 22 0,0-1 16,0-21-16,0 22 0,0-22 15,0 0-15,0 21 0,0-21 0,0 1 16,21-1-16,0-21 0,1 21 16,-1-21-16,0 0 0,0 21 0,0-21 15,0 0-15,1 0 0,-1 0 0,0 0 16,21 0-16,-21 0 0,1-21 0,-1 21 15,21-21-15,-21 0 0,0 21 0,-21-22 16,22 1-16,-1 0 0,-21 0 0,21 0 16,-21 0-16,0-1 0,0 1 15,0 0-15,0 42 32,0 0-17,-21 1-15,21-1 0,0 0 16,0 0-16,0 0 15,0 0-15,0 1 0,21-1 16,0-21-16,0 0 0,-21 21 16,21-21-16,1 0 0,-1 0 0,0 0 15,0 0-15,0 0 0,0 0 16,-21-21-16,22 0 0,-1 21 16,-21-22-16,21 1 0,-21 0 0,0 0 15,0 0-15,0 0 0,0-1 0,0 1 16,0 0-16,0 0 0,0 0 0,0 0 15,-21-1-15,0 22 16,-1 0-16,1 0 0,0 0 16,0 0-16,0 0 0,0 22 0,-1-1 15,1-21-15,0 21 0,0 0 0,21 0 16,-21-21-16,21 21 0,-21-21 16,21 22-1,0-44 1,0 1-1,0 0-15</inkml:trace>
  <inkml:trace contextRef="#ctx0" brushRef="#br0" timeOffset="103379.41">17886 8742 0,'42'0'16,"-21"-21"-1,0 21-15,22 0 0,-1 0 16,0-21-16,22 21 0,-22-22 0,22 22 16,-1 0-16,-20-21 0,20 21 0,1 0 15,-22-21-15,21 21 0,-20-21 0,-22 21 16,0 0-16,0 0 0,0 0 0,1 0 16,-44 0 15,1 0-31,0 0 15,0 0-15,0 21 0,21 0 16,-21 0-16</inkml:trace>
  <inkml:trace contextRef="#ctx0" brushRef="#br0" timeOffset="104063.53">16976 10033 0,'21'0'15,"0"0"-15,0 0 16,0 0-16,0-21 0,1 21 15,-1-21-15,0 21 0,0-21 16,-21-1 0,0 1-1,-21 21-15,-21 0 0,20 0 0,-20 0 16,21 0-16,-21 0 0,-1 0 0,1 0 16,0 21-16,-1 1 15,1-22-15,21 21 0,-22 0 0,22 0 16,0-21-16,0 21 0,21 0 0,0 1 15,0-1-15,0 0 0,21 0 16,21 0-16,-20 0 0,-1 1 0,21-22 16,0 21-16,-20 0 0,20 0 0,0 0 15,-21 0-15,22-21 0,-22 22 16,0-1-16,0 0 0,-21 0 16,0 0-16,0 0 0,-42 1 15,21-22-15,-22 21 0,22-21 0,-21 0 16,0 0-16,-1 0 0,1 0 0,21 0 15,-22 0-15,22 0 16,-21 0-16,21 0 0,0-21 16,21-1-16,0 1 15,21 0 1,0 0-16,0 21 0,0-21 0,0 21 16,1 0-16</inkml:trace>
  <inkml:trace contextRef="#ctx0" brushRef="#br0" timeOffset="104463.22">17335 10181 0,'-21'0'32,"0"0"-32,0 21 0,0-21 15,21 22-15,-21-1 0,-1-21 0,1 21 16,21 0-16,0 0 0,-21 0 0,21 1 15,-21-1-15,21 0 0,0 0 0,0 0 16,0 0-16,0 1 16,21-22-16,0 0 0,0 21 0,1-21 15,-1 0-15,21 0 0,-21 0 0,0 0 16,22 0-16,-22-21 0,0 21 0,21-22 16,-20 22-16,-1-21 0,0 0 0,0 0 15,-21 0-15,0 0 16,0-1-16,0 1 0,0 0 0,0 0 15,0 0-15,0 0 0,-21-1 0,0 22 16,0-21-16,-1 21 0,1 0 0,0 0 16,0 0-16,0 0 0,0 0 0,-1 0 15,1 0-15,-21 21 16,42 1-16,0-1 16,21-21-16,0 0 0,0 0 15,1 0-15,-1 0 0,0 0 16</inkml:trace>
  <inkml:trace contextRef="#ctx0" brushRef="#br0" timeOffset="104847.18">17653 10202 0,'0'0'16,"0"-21"-16,0 0 16,0 0-1,21 21 1,0 0-16,0 0 0,-21 21 15,22 0-15,-1-21 0,-21 21 0,21 1 16,0-1-16,-21 0 16,0 0-16,21 0 0,-21 0 0,21 1 15,-21-1-15,0 0 0,0 0 16,0 0-16,0 0 0,0 1 0,0-1 16,0-42 30,0-1-46,0 1 0,0 0 16,0 0-16,0 0 0,0-22 0,0 22 16,0 0-16,0 0 0,0 0 0,0 0 15,0-1-15,22 1 0,-22 0 0,0 0 16,21 21-16,0 0 16,0 0-16,0-21 0,0 21 15,1 0-15,-1 0 16,0 0-16</inkml:trace>
  <inkml:trace contextRef="#ctx0" brushRef="#br0" timeOffset="105155">18309 9948 0,'0'0'0,"0"-42"16,0 21-16,0 0 15,0 42 16,-21-21-31,21 21 0,0 0 16,-21 22-16,21-22 0,0 0 16,0 21-16,0-21 0,-21 1 0,21 20 15,0-21-15,0 0 0,0 0 0,0 22 16,0-22-16,-22 0 0,22 0 16,0 0-16,0 1 0,0-1 0,0 0 15,0 0-15,22-21 16,-1 0-16,0 0 15,0 0-15,0 0 16,-21-21-16,0 0 0,21 0 16,-21-1-16,22 22 0,-22-21 15,0 0-15</inkml:trace>
  <inkml:trace contextRef="#ctx0" brushRef="#br0" timeOffset="105323.9">18203 10118 0,'0'0'16,"-21"0"-16,0 0 0,0 0 15,42 0 17,0 0-32,0 0 15,0 0-15,1 0 0,-1 0 0,0 0 16,0-21-16,0 21 0,0 0 16,1 0-16,-1-22 0,0 22 0,0 0 15</inkml:trace>
  <inkml:trace contextRef="#ctx0" brushRef="#br0" timeOffset="105707.69">18732 10202 0,'-21'22'15,"42"-22"16,-21-22-31,22 22 16,-1-21-16,0 21 0,0-21 0,0 21 16,0-21-16,-21 0 0,22 21 15,-22-21-15,0-1 16,-22 22 0,1 0-16,0 0 0,0 0 15,0 0-15,0 0 0,-1 22 16,1-1-16,0-21 0,0 21 0,21 0 15,0 0-15,-21 0 0,21 1 16,0-1-16,0 0 0,0 0 16,0 0-16,0 0 15,21-21-15,0 22 0,0-22 0,0 0 16,1 0-16,-1 0 0,0 0 16,0 0-16,0 0 0,0 0 0,1 0 15,-1 0-15,0-22 0</inkml:trace>
  <inkml:trace contextRef="#ctx0" brushRef="#br0" timeOffset="106343.32">19325 10139 0,'0'0'0,"0"-21"0,0 0 16,-21 21-1,0 0-15,0-22 16,-1 22-16,1 0 0,0 0 15,0 0-15,0 0 0,0 22 0,-1-22 16,1 21-16,0-21 0,21 21 16,-21 0-16,0 0 0,0-21 0,21 21 15,0 1-15,0-1 0,0 0 0,0 0 16,0 0-16,0 0 0,0 1 16,0-1-16,21-21 15,0 21-15,0-21 0,0 0 0,0 0 16,1 0-16,-1 0 15,0 0-15,0-21 0,0 21 16,-21-21-16,21-1 0,1 22 0,-1-21 16,-21 0-16,21 0 0,0-21 0,-21 20 15,21 1-15,-21-21 0,0 21 0,21-22 16,1 1-16,-22 21 0,21-21 0,-21-1 16,0 1-16,0 0 0,0-1 15,0 1-15,0 0 0,0-1 0,0 22 16,0 0-16,0 0 0,0 0 0,-21 21 15,-1 21 1,1 21 0,21-21-16,-21 0 0,21 22 15,-21-1-15,21-21 0,0 22 0,0-1 16,0 0-16,0-21 0,0 22 0,0-1 16,0-21-16,0 22 0,0-22 0,0 21 15,0-21-15,0 0 0,0 1 0,0 20 16,21-21-16,-21 0 0,21 0 15,0 1-15,1-22 0,-1 21 16,0-21-16,0 0 0,0 0 16,0 0-16,1 0 0,-1 0 0,0 0 15,0 0-15,0-21 0,0 21 0,-21-22 16,22 22-16,-1 0 0,-21-21 0,0 0 16,21 21-16,-21-21 15,0 0 1</inkml:trace>
  <inkml:trace contextRef="#ctx0" brushRef="#br0" timeOffset="111875.68">16764 11875 0,'0'-22'16,"0"1"-1,0 0 1,0 0-16,0 0 16,0 42 31,0 0-32,0 21-15,0-20 0,0 20 0,0 0 16,0 1-16,0-1 0,0 0 0,0 22 15,0-22-15,0 0 0,0 1 16,0 20-16,0-20 0,0-1 0,0 0 16,0 1-16,0-22 0,0 21 0,0 0 15,0-20-15,0 20 0,0-21 0,0 0 16,-21 0-16,21 1 0,0-1 16,0-42 15,0-1-16,0 1-15,0 0 0,0 0 0,0 0 16,0 0-16</inkml:trace>
  <inkml:trace contextRef="#ctx0" brushRef="#br0" timeOffset="112187.5">16616 12065 0,'-21'-85'0,"42"170"0,-42-191 0,21 85 16,0 0-16,0 0 0,0 0 0,0-1 15,21 1-15,0 0 0,0 21 16,0-21-16,0 21 0,1-21 0,20 21 16,-21 0-16,21 0 0,-20 0 15,20 0-15,-21 0 0,21 21 0,-20 0 16,-1 0-16,-21 22 0,0-22 0,0 21 16,0-21-16,0 22 0,0-22 0,0 21 15,-21-21-15,-1 0 0,1 1 0,0-1 16,0 0-16,0 0 0,0 0 15,-1 0-15,1-21 16,21 22-16,21-44 31,1 1-31,-1 21 0,0-21 16,0 0-16,0 21 0,0-21 16,1 0-16</inkml:trace>
  <inkml:trace contextRef="#ctx0" brushRef="#br0" timeOffset="113175.81">17251 11917 0,'0'0'0,"0"-21"0,21 21 16,-42 21 15,0-21-31,21 21 0,0 0 16,-22 22-16,1-22 0,21 0 0,-21 0 16,21 21-16,0-20 0,0-1 15,0 21-15,0-21 0,0 0 0,0 1 16,0-1-16,0 0 0,0 0 15,21-21-15,-21 21 0,21-21 0,1 0 16,-1 0-16,0 21 0,0-21 0,21 0 16,-20 0-16,-1 0 0,0 0 0,0-21 15,43-21 1,-43 21-16,-21 0 0,21-1 0,-21-20 16,0 21-16,21-21 0,-21-1 0,0 22 15,0-21-15,0-1 0,0 22 0,0-21 16,-21 21-16,0 0 0,21-1 0,-21 22 15,-1 0-15,1 0 0,0 0 16,0 0-16,-21 0 16,20 0-16,1 22 0,0-1 0,0 0 15,0 21-15,0-21 0,21 1 0,0 20 16,-22-21-16,22 21 0,0-20 0,0-1 16,0 0-16,0 0 0,22 0 0,-1 0 15,0-21-15,0 22 0,0-22 16,0 0-16,1 0 0,20 0 0,-21 0 15,0 0-15,22 0 0,-22 0 0,21-22 16,-21 22-16,22-21 0,-22 0 16,0 0-16,21 0 0,-21-22 0,1 22 15,-1-21-15,-21 21 0,21-22 16,0 1-16,-21 21 0,21-21 0,-21-1 16,0 22-16,21-21 0,-21 21 0,0-1 15,0 1-15,0 0 0,0 0 0,0 0 16,0 42-1,-21 0 1,0 0-16,21 0 0,0 1 16,-21 20-16,21-21 0,-21 21 0,0-20 15,21 20-15,0 0 0,0-21 0,0 22 16,-22-22-16,22 21 0,0-21 16,0 22-16,0-22 0,0 0 0,0 0 15,0 0-15,22 1 0,-22-1 16,21-21-16,0 0 0,-21 21 0,21-21 15,0 0-15,0 0 0,1 0 0,-1 0 16,0-21-16,0 0 0,0 21 16,0-22-16,-21 1 0,22 0 0,-1 0 15,0-21-15,-21 20 0,21-20 0,0 21 16,-21-21-16,21-1 0,1 1 16,-22 0-16,21-1 0,0 22 0,-21-21 15,21 21-15,-21-22 0,0 22 0,21 0 16,-21 0-16,0 0 15,-21 21 17,0 21-32,0 0 0,0 0 0,21 0 15,-22 22-15,1-22 0,0 21 0,21 0 16,-21 1-16,0-1 0,21 0 0,0-20 16,0 20-16,-21 0 0,21 1 0,0-22 15,0 21-15,0-21 0,0 0 0,0 1 16,0-1-16,0 0 0,0 0 15,21 0-15,0-21 16,0 0-16,0 0 0,0 0 16,1 0-16,-1 0 15,0-21-15,0 0 0,0 0 16,22 0-16,-22-1 0</inkml:trace>
  <inkml:trace contextRef="#ctx0" brushRef="#br0" timeOffset="113467.16">18669 11705 0,'0'0'0,"0"-21"15,-21 21 1,0 0-16,-1 0 16,1 21-16,0 0 15,21 1-15,-21-1 0,0 0 16,0 21-16,21-21 0,0 22 15,-22-22-15,1 21 0,21 1 0,0-22 16,0 0-16,0 21 0,0-21 0,0 1 16,0-1-16,0 0 0,0 0 0,0 0 15,0 0-15,0 1 0,21-22 16,1 21-16,-1-21 16,0 0-16,0 0 15,0 0-15,-21-21 0,21 21 0,1-22 16</inkml:trace>
  <inkml:trace contextRef="#ctx0" brushRef="#br0" timeOffset="113770.98">19008 11726 0,'0'0'0,"21"0"15,0 0 16,0 0-31,-21 22 0,21-1 16,-21 0-16,21 0 0,-21 0 16,0 0-16,0 1 0,0-1 0,0 21 15,0-21-15,0 22 0,-21-22 0,0 0 16,0 21-16,0-21 0,0 1 0,-1-1 16,22 0-16,-21 0 0,0 0 15,0 0-15,0 1 0,0-22 0,21 21 16,-22-21-16,22 21 15,-21-21 1,21-21 0</inkml:trace>
  <inkml:trace contextRef="#ctx0" brushRef="#br0" timeOffset="114330.66">16891 13399 0,'0'0'0,"0"-22"0,0 1 15,21 0-15,-21 0 0,21 0 0,-21 0 16,0 42 31,0 0-47,0 0 0,-21 0 0,21 22 16,-21 20-16,0-21 0,21 22 0,0-1 15,-21 1-15,21-22 0,-22 22 0,22-1 16,0 1-16,-21-1 0,21-20 15,0 20-15,0-21 0,0 1 0,0-1 16,-21 22-16,21-43 0,0 21 0,0 0 16,-21-20-16,21-1 0,0 0 0,0 0 15,0 0-15,0-42 32,0-42-17,0 41-15,21-20 0</inkml:trace>
  <inkml:trace contextRef="#ctx0" brushRef="#br0" timeOffset="114631.43">16743 13589 0,'0'42'0,"0"-84"15,-21 21-15,21-21 0,-22-1 0,22 22 0,0 0 16,0 0-16,0 0 0,0-1 16,22 1-16,-1 21 0,0-21 0,0 21 15,21 0-15,-20-21 0,20 21 0,0 0 16,1 0-16,-1 0 0,0 0 0,1 0 15,-22 0-15,21 0 0,-21 21 16,0 0-16,-21 22 16,0-22-16,0 0 0,0 0 0,-21 0 15,0 22-15,-21-22 0,21 0 0,-22 0 16,22 21-16,-21-20 0,21-1 0,-1-21 16,1 21-16,0 0 0,0-21 15,0 21-15,42-42 31,0 21-31,-21-21 0,42 0 16,-20 0-16,-1 21 0</inkml:trace>
  <inkml:trace contextRef="#ctx0" brushRef="#br0" timeOffset="115780.95">17187 13547 0,'21'0'15,"1"0"1,-1 0-1,0 0-15,0-21 0,0-1 0,0 22 16,1-21-16,-1 21 0,0-21 0,0 0 16,0 21-16,-21-21 0,21 0 15,-21-1-15,0 1 16,-21 21 0,0 0-16,0 0 15,0 0-15,0 21 0,-1 1 16,1-1-16,0 0 0,0 0 0,0 0 15,21 0-15,0 1 0,-21-1 16,21 0-16,0 0 0,0 0 0,0 0 16,0 1-16,0-1 0,21-21 15,0 21-15,21-21 0,-21 0 16,1 0-16,-1 0 0,21 0 16,-21 0-16,22 0 0,-22-21 0,21 0 15,-21 21-15,22-22 0,-22 1 0,0 0 16,0 21-16,0-21 0,0 0 0,1 0 15,-22-1-15,21 1 0,-21 0 16,0 0-16,0 0 0,0 0 16,0-1-16,-21 22 15,-1 0 1,1 0-16,0 22 0,21-1 16,-21 0-16,21 0 0,0 0 15,0 0-15,-21 1 0,21-1 0,0 0 16,0 0-16,0 0 0,0 0 0,0 1 15,0-1-15,21 0 0,0-21 0,-21 21 16,21-21-16,0 0 0,1 0 16,-1 0-16,0 0 0,0 0 0,0 0 15,0 0-15,1 0 0,-1 0 16,0-21-16,0 0 0,0 0 0,0-1 16,1-20-16,-22 21 0,0 0 15,21-22-15,-21 22 0,21-21 0,-21 21 16,0-22-16,0 22 0,0-21 15,0 0-15,0 20 0,0 1 0,0-21 16,0 21-16,0 0 0,0-1 16,0 44-1,0-1 1,0 0-16,0 0 0,0 21 0,0-20 16,0-1-16,-21 21 0,21-21 0,0 22 15,0-22-15,-21 0 0,21 21 16,0-21-16,0 22 0,0-22 0,0 0 15,0 0-15,0 0 0,0 1 16,0-1-16,0-42 47,0-1-47,0 1 0,0 0 16,0 0-16,21 0 0,-21 0 15,21-1-15,0 1 0,0 0 0,-21 0 16,21 0-16,1 0 0,-1-1 0,0 22 15,0-21-15,0 21 16,0 0-16,-21 21 31,0 1-31,-21-1 16,0-21-16,0 0 0,21 21 16,-21-21-16,0 0 0,-1 0 0,22 21 15,-21-21-15,0 0 16,21 21-1,0 0 1,0 1-16,0-1 16,0 0-16,0 0 15,21 0-15,-21 0 0,21 1 16,-21-1-16,22-21 16,-1 21-16,-21 0 0,21-21 0,-21 21 15,21-21-15,0 21 0,0-21 16,1 0-1,-1 0-15,0 0 0,0 0 16,0 0 0,0-21-16,1 0 0,-1 21 15</inkml:trace>
  <inkml:trace contextRef="#ctx0" brushRef="#br0" timeOffset="116107.27">18859 13060 0,'0'0'0,"-21"0"0,21-21 15,-21 21-15,0 0 0,0 0 16,0 0-16,-1 0 16,1 21-16,0 0 0,21 0 15,-21 0-15,21 22 0,0-22 0,-21 0 16,21 21-16,-21-20 0,21-1 15,0 0-15,0 21 0,0-21 0,0 1 16,0-1-16,0 21 0,0-21 16,0 0-16,0 1 0,0-1 0,21 0 15,-21 0-15,21-21 0,-21 21 0,0 0 16,21-21-16,0 0 0,0 0 16,1 0-1,-1 0-15,0 0 0,0 0 16,0-21-16,-21 0 0,21 0 15</inkml:trace>
  <inkml:trace contextRef="#ctx0" brushRef="#br0" timeOffset="116423.09">19198 13039 0,'0'-21'16,"21"21"15,0 0-31,-21 21 0,22-21 16,-1 21-16,-21 0 0,21 0 0,0-21 15,-21 21-15,0 1 0,21-1 0,-21 0 16,0 0-16,0 21 0,0-20 16,0-1-16,0 0 0,0 0 15,0 0-15,0 0 0,-21 1 0,21-1 16,-21 0-16,0 0 0,0 0 0,21 0 15,-22-21-15,1 22 0,21-1 0,-21 0 16,0 0-16,0-21 16,21 21-16,-21-21 15,-1 0-15,1 0 0,21-21 16</inkml:trace>
  <inkml:trace contextRef="#ctx0" brushRef="#br1" timeOffset="144663.85">21653 7049 0,'0'-22'0,"0"1"31,0 0-15,0 0-16,0 0 16,0 0-16,0-1 15,0 1 1,0 0-16,0 0 15,0 0 1,0 0 0,0 42 31,0 0-47,0 0 0,0 0 15,0 0-15,0 22 0,0-22 0,0 21 16,0-21-16,0 22 0,0-1 15,0 22-15,-21-22 0,21 21 16,-21-20-16,21-1 0,0 22 0,-21-22 16,21 0-16,-21 1 0,21-1 0,-21 0 15,21 1-15,0-22 0,0 21 0,0-21 16,-22 0-16,22 22 0,0-22 16,0 0-16,0 0 0,0 0 15,0-42 16,22 0-15,-22 0-16,0 0 0,21 0 16,0-1-16,0 1 0,-21-21 15,21 21-15,0-22 0,1 1 0</inkml:trace>
  <inkml:trace contextRef="#ctx0" brushRef="#br1" timeOffset="145652.03">21675 6922 0,'-22'-22'15,"1"1"-15,0 21 16,42 0 31,0 0-32,1-21-15,-1 21 0,21 0 0,-21 0 16,22 0-16,-1 0 0,-21 0 16,43 0-16,-22 0 0,0-21 0,22 21 15,-22 0-15,22 0 0,20-21 0,1 21 16,0 0-16,-1 0 0,1-21 16,0 21-16,20 0 0,-20 0 15,0-22-15,21 22 0,-22-21 0,1 21 0,21 0 16,0 0-16,-22-21 0,22 21 15,-21 0-15,-1 0 0,1-21 16,0 21-16,-1 0 0,-20 0 0,-1 0 16,1-21-16,-1 21 0,1 0 0,-22 0 15,1 0-15,-1 0 0,0 0 16,1 0-16,-22 0 0,0 0 0,0 0 16,0 0-16,0 0 0,1 0 15,-1 0-15,0 0 16,-21 21-16,21 0 15,0 0-15,-21 0 16,21 1-16,1-22 0,-1 21 0,-21 0 16,0 0-16,0 0 0,0 0 15,0 1-15,0-1 0,0 21 16,0-21-16,0 0 0,0 1 0,0 20 16,0 0-16,0 1 0,0-22 15,0 21-15,0 0 0,0 1 0,-21-1 16,21 0-16,-22 1 0,22-1 0,-21 0 15,21-20-15,-21 20 0,21 0 0,0-21 16,0 22-16,0-22 0,0 21 0,0-21 16,-21 1-16,21-1 0,0 0 15,0 0-15,0 21 0,0-20 0,-21-22 16,21 21-16,0 0 0,0 0 16,0 0-16,-21-21 0,-1 0 15,1 0 1,0 0-16,0 0 15,0 0-15,0 0 0,-1 0 0,1 0 16,0 0-16,-21 0 0,-1-21 0,22 21 16,-21-21-16,0 21 0,-1 0 15,-20-21-15,20 21 0,-20 0 0,-1 0 16,1-21-16,-1 21 0,-20 0 0,20-22 16,-20 22-16,20 0 0,1 0 0,-22 0 15,21 0-15,1 0 0,-22 0 0,22 0 16,-22 0-16,0 0 0,1 0 15,-1 0-15,0 0 0,-20 0 16,-1 0-16,21 0 0,0 0 0,1 0 16,-1 0-16,0 0 0,22 0 0,-1 0 15,-20-21-15,20 21 0,22 0 0,-22 0 16,1 0-16,21 0 0,-1 0 16,1 0-16,0 0 0,20 0 0,1 0 15,0 0-15,0 0 0,0 0 0,0 0 16,42 0 31,0 0-47,0 0 0,21 0 15</inkml:trace>
  <inkml:trace contextRef="#ctx0" brushRef="#br1" timeOffset="146330.73">26331 6858 0,'0'0'0,"-42"-42"15,42 21-15,-21 21 0,21-22 0,-21 1 16,21 0-1,0 42 1,0 0-16,0 1 16,0-1-16,0 0 0,0 21 15,0-21-15,-22 22 0,22-1 0,0 22 16,0-1-16,0 1 0,-21-1 16,21 1-16,0-1 0,0-21 0,0 22 15,-21-1-15,0-20 0,21-1 0,-21 0 16,21 1-16,0-1 0,0 0 0,-21-20 15,21-1-15,0 21 0,0-21 0,0 0 16,0 1-16,0-1 16,0-42 15,21-1-31,-21 1 0,0 0 0,21 0 16,0-21-16,0-1 15,-21 1-15,21 0 0</inkml:trace>
  <inkml:trace contextRef="#ctx0" brushRef="#br1" timeOffset="147119.53">26310 6837 0,'-21'-21'16,"42"42"-16,-63-42 0,42 0 0,21-1 31,0 22-31,0 0 15,0 0-15,1 0 0,20 0 0,0-21 0,22 21 16,147 0 0,-147-21-16,42 21 0,-22 0 15,22 0-15,-21-21 0,21 21 0,-22 0 16,22 0-16,0 0 0,0 0 0,0 0 16,0-21-16,-1 21 0,1 0 15,-21 0-15,0 0 0,-1 0 0,-20 0 16,-1 0-16,1 0 0,-1 0 0,-20 0 15,-1 0-15,-21 0 0,21 0 16,-20 0-16,20-21 0,-21 21 0,0 0 16,22 0-16,-22 0 0,0 0 15,21 0-15,-21 0 0,22 0 16,-22 0-16,0 0 0,0 0 0,0 0 16,1 0-16,-22 21 0,0 0 15,0 0 1,0 0-16,-22 0 0,22 1 0,-21-1 15,0 21-15,0-21 0,0 22 0,-22-1 16,22-21-16,0 21 0,21 1 16,-21 20-16,21-20 0,-21-1 0,21 21 15,0-20-15,0-1 0,0 0 0,0 22 16,0-22-16,0 1 0,0-22 0,0 21 16,0 0-16,0-20 15,0 20-15,21-21 0,-21 21 0,0-20 16,0-1-16,0 0 0,0 0 0,0 0 15,0 0-15,0 1 0,0-1 0,-21 0 16,0-21-16,-1 0 16,1 21-16,0-21 0,0 21 0,0-21 15,-22 0-15,1 0 0,0 0 0,-1 0 16,1 0-16,-21 0 0,-1 0 0,1 0 16,-22-21-16,-21 0 0,0 21 15,0-21-15,1 21 0,-1-21 0,0 21 16,-21 0-16,21 0 0,0-22 0,-21 22 15,21 0-15,22 0 0,-22 0 16,21 0-16,1 0 0,20 0 0,1 0 16,-1 0-16,22 0 0,-1 0 15,1 0-15,0 0 0,21 0 0,-1 0 16,1 0-16,0 0 0,0 0 16,42 0 15,0 0-31,0-21 15,22 0-15,-1 21 0,0-21 0</inkml:trace>
  <inkml:trace contextRef="#ctx0" brushRef="#br1" timeOffset="147546.79">30099 6985 0,'0'0'0,"-21"0"0,0 0 16,21 21-1,0 0-15,0 1 16,0-1-16,0 21 0,0 0 0,0 22 16,0-22-16,0 1 0,0 20 15,0 1-15,0-22 0,-22 21 0,1-20 16,21-1-16,0 0 0,-21 1 0,0-1 16,0 0-16,21 1 0,-21-22 15,21 21-15,0-21 0,-22 1 0,22-1 16,-21 0-16,21 0 0,0 0 15,0 0-15,0-42 32,0 0-32,0 0 15,0 0-15,21-22 0,-21 22 0,22-21 16,-1 21-16</inkml:trace>
  <inkml:trace contextRef="#ctx0" brushRef="#br1" timeOffset="148402.46">30035 7027 0,'-21'-21'15,"21"0"1,21 21-16,1 0 0,-1 0 16,21 0-16,0 0 0,1-21 0,20 21 15,-20 0-15,20 0 0,1 0 16,-1 0-16,22-21 0,-22 21 0,22 0 15,0 0-15,20-21 0,-20 21 0,21 0 16,0 0-16,0 0 0,-1 0 16,1 0-16,0-22 0,0 22 0,0 0 15,0 0-15,-1-21 0,1 21 0,-21 0 16,0-21-16,20 21 0,-20-21 16,-21 21-16,20-21 0,1 21 15,-22 0-15,1-21 0,21 21 16,-22 0-16,1 0 0,-1-22 0,1 22 15,-1 0-15,1 0 0,-22 0 16,21 0-16,-20 0 0,-1 0 0,22 0 16,-22 0-16,-21 0 0,21 0 15,-20 0-15,-1 0 0,0 0 0,0 0 16,-21 22 15,-21-1-31,0 0 16,0 0-16,21 0 15,-22 0-15,22 1 0,-21-1 0,21 0 16,0 21-16,-21 1 0,21-1 16,-21 0-16,21 1 0,0 20 0,-21-21 15,21 22-15,-21-22 0,21 1 16,0 20-16,0-21 0,-22 1 0,22-1 16,0 0-16,0-20 0,0 20 15,0-21-15,0 21 0,0-20 0,-21-1 16,21 0-16,-21-21 0,21 21 15,-21 0-15,21 0 0,-21-21 16,0 0-16,21 22 0,-22-22 0,1 0 16,0 0-16,0 0 0,0 21 15,-22-21-15,22 0 0,-21 0 16,0 0-16,-1 0 0,1 0 16,0 21-16,-1-21 0,1 0 0,0 0 15,-22 0-15,22 21 0,-22-21 0,1 21 16,-22-21-16,22 0 0,-22 0 15,0 0-15,-21 0 0,22 0 0,-22 0 16,0 0-16,-21 0 0,21 0 0,-42-21 16,21 21-16,0 0 0,0-21 15,0 21-15,0 0 0,21 0 0,0 0 16,22 0-16,-22 0 0,21 0 0,22 0 16,-1 21-16,-20-21 0,41 21 15,-20-21-15,20 0 0,1 0 16,0 21-16,21-21 0,-1 0 0,1 0 15,0 22-15</inkml:trace>
  <inkml:trace contextRef="#ctx0" brushRef="#br1" timeOffset="149314.95">24066 5376 0,'0'-21'16,"0"0"-16,0 0 16,0 0-16,0 0 0,0-1 15,0 1-15,0 0 0,0 0 16,0 0-16,-21 21 15,0 0 1,0 0-16,21 21 16,-21 0-16,0 21 0,-1-20 0,1 20 15,0 0-15,-21 22 0,21-1 0,-22-20 16,1 41-16,0-20 0,-1-1 16,1 1-16,0-1 0,-1-20 0,1 20 15,0 1-15,-1-22 0,1 0 0,0 1 16,-1-22-16,1 21 0,21-21 0,0 0 15,-1 1-15,1-1 0,0 0 16,21-42 15,0 0-31,21-1 16,0-20-16,1 21 0,-1-21 16,21-1-16,-21 1 0</inkml:trace>
  <inkml:trace contextRef="#ctx0" brushRef="#br1" timeOffset="149719.72">23812 5292 0,'0'0'0,"22"-21"0,-1-1 16,-21 1-16,0 0 0,0 0 15,-43 21 1,22 0 0,0 21-16,-21-21 0,21 21 0,-22 0 15,1 1-15,0-1 0,20 0 0,-20-21 16,0 21-16,21 0 0,-1-21 15,1 21-15,0-21 0,0 22 16,42-22 15,0 0-31,0-22 0,1 22 16,20-21-16,-21 0 0,21 21 0,-20-21 16,20 0-16,0 0 0,1-1 15,-22 1-15,21 0 0,-21 0 0,0 21 16,1-21-16,-1 0 0,0 21 15,-21 21 1,0 0-16,0 21 0,0-21 16,0 1-16,0 20 0,21-21 15,-21 0-15,0 22 0,21-22 16,-21 0-16,0 0 0,21 0 0,1 0 16,-22 1-16,21-1 0,0 0 0,0-21 15,21 0-15,-20 0 16,-1 0-16</inkml:trace>
  <inkml:trace contextRef="#ctx0" brushRef="#br1" timeOffset="150223.04">25358 5080 0,'0'-21'0,"0"42"0,21-42 0,-21 0 16,21 21-16,-21 21 31,0 0-31,0 0 0,0 0 16,0 1-16,0-1 0,-21 0 16,0 21-16,-1-21 0,22 1 0,-21-1 15,0 0-15,21 0 0,-21 0 16,0-21-16,21 21 15,0-42 17,21 0-32,-21 0 0,21 0 15,0 0-15,-21-1 0,21-20 16,1 21-16,-22-21 0,21 20 0,0-20 16,-21 21-16,21 0 0,0 0 15,-21-1-15,21 1 0,1 21 0,-1 0 16,0 21-16,0 1 0,0-1 15,0 0-15,1 0 0,-22 21 16,21-20-16,0-1 0,0 0 16,0 21-16,-21-21 0,21 1 0,1-1 15,-1 0-15,0 0 0,0 0 16,-21 0-16,21-21 0,-21 22 0,21-22 16,-21 21-16</inkml:trace>
  <inkml:trace contextRef="#ctx0" brushRef="#br1" timeOffset="150539.85">25463 5144 0,'0'-22'16,"0"44"-16,-21-44 0,21 44 15,0-1 1,0 0-16,21 0 0,1 0 0,-1 22 15,0-22-15,0 21 0,0-21 0,0 22 16,1-1-16,20 0 0,-21 22 16,21-1-16,1-20 0,-1 20 0,0 1 15,1-1-15,20 1 0,-20-22 0,-1 21 16,0-20-16,1 20 0,-1-20 16,-21-1-16,21 21 0,1-20 15,-1-1-15,-21 0 0,22 1 0,-22-1 0,0 0 16,0-20-16,0-1 15,-21 21-15,21-21 0,1 0 16,-22-42 0,21 0-1,-21 0-15,0-21 0</inkml:trace>
  <inkml:trace contextRef="#ctx0" brushRef="#br1" timeOffset="151091.06">26649 5080 0,'0'21'15,"-21"-21"-15,21 21 16,0 1-16,0-1 0,0 0 16,-22 21-16,22-21 0,-21 1 0,21-1 15,0 0-15,0 0 0,0 0 16,0 0-16,-21 1 0,21-1 15,0-42 17,0-1-17,0 1-15,0 0 0,0 0 0,0 0 16,21 0-16,-21-22 0,0 22 16,0-21-16,21 21 0,-21-22 0,22 22 15,-22 0-15,21-21 0,0 20 16,0 22-1,0 0-15,0 22 16,1-22-16,-22 21 0,21 0 16,0 0-16,-21 0 0,21 0 0,-21 1 15,21-1-15,0-21 0,-21 21 16,22-21-16,-22 21 16</inkml:trace>
  <inkml:trace contextRef="#ctx0" brushRef="#br1" timeOffset="151591.78">26564 5059 0,'0'21'31,"0"0"-31,21-21 0,0 21 15,1 1-15,-1-22 0,0 21 16,0 0-16,21 0 0,-20-21 0,20 21 16,-21 0-16,21 1 0,1-1 0,-1 21 15,0-21-15,1 0 0,-1 1 16,0 20-16,1 0 0,20-21 16,1 22-16,-22-1 0,22 22 0,-1-22 15,-21 0-15,22 1 0,-1-1 16,1 0-16,21 1 0,-1-1 0,1 21 15,0-20-15,20-1 0,1-21 16,0 22-16,0-1 0,0 0 0,0 1 16,-1-1-16,22 0 0,0-21 0,0 22 15,0-1-15,0 0 0,-21 1 16,21-1-16,0-21 0,-21 22 0,21-22 16,0 21-16,-21-21 0,0 0 15,-22 1-15,22-1 0,-42 0 0,20 0 16,-20 0-16,-22-21 0,22 21 15,-22-21-15,-21 0 0,22 22 16,-22-22-16,-21 21 0,21-21 16,-21 21-1,-21-21 32,0 0-31</inkml:trace>
  <inkml:trace contextRef="#ctx0" brushRef="#br1" timeOffset="152311.88">21971 7070 0,'-21'0'0,"0"0"16,21-21-16,-22 21 16,44-22 15,-1 22-31,0 0 15,0 0-15,21 0 0,-20 0 0,20 0 16,-21 0-16,0-21 0,0 21 0,1 0 16,-1 0-16,0 0 0,0 0 15,-42 0 1,0 0 0</inkml:trace>
  <inkml:trace contextRef="#ctx0" brushRef="#br1" timeOffset="152540.74">22077 7006 0,'0'21'31,"0"1"-15,0-1-16,0 0 0,0 0 16,0 0-16,0 0 0,-21 1 15,21-1-15,-22 0 0,22 0 0,0 21 16,0-20-16,0-1 0,-21 0 0,21 0 15,0 0-15,0 0 16,21-21 15</inkml:trace>
  <inkml:trace contextRef="#ctx0" brushRef="#br1" timeOffset="152899.28">22204 7176 0,'21'0'63,"0"0"-63,-21 21 0,21 0 15,0-21-15,1 21 0,-22 0 0,0 0 16,0 1-16,21-1 0,-21 0 0,0 0 15,0 0-15,0 0 0,0 1 16,0-1-16,-21-21 31,21-21-15,0-1-16,0 1 16,0 0-16,0 0 0,0 0 0,0 0 15,0-1-15,0 1 0,0 0 16,0-21-16,21 21 0,0-1 15,-21 1-15,21 21 16,-21-21-16,21 21 0,0 0 0,1 0 16,-1 0-16</inkml:trace>
  <inkml:trace contextRef="#ctx0" brushRef="#br1" timeOffset="153262.07">22521 7239 0,'0'0'0,"-21"21"16,42-21 15,0 0-31,1 0 0,-1-21 16,0 0-16,0 21 0,0-21 0,0 0 16,-21-1-1,-21 22 16,0 0-31,0 0 0,0 0 0,0 0 16,-1 0-16,1 22 0,21-1 16,-21-21-16,21 21 0,-21 0 0,21 0 15,0 0-15,0 1 0,0-1 16,0 0 0,21-21-1,0 0-15,0 0 0,1 0 16,-1 0-16,0 0 15,0 0-15,0 0 0,0 0 16,1-21-16,-1 21 0,-21-21 0</inkml:trace>
  <inkml:trace contextRef="#ctx0" brushRef="#br1" timeOffset="153595.89">22818 7197 0,'21'0'15,"0"0"1,0 0 0,0 0-16,0 0 0,-21-21 15,22 21-15,-22-22 0,21 1 16,-21 0 0,-21 21-1,-1 0-15,-20 0 0,21 0 16,0 0-16,0 0 0,-1 0 15,1 21-15,0 0 0,0 1 16,21-1-16,0 0 0,-21 0 0,21 0 16,0 0-16,0 1 0,0-1 15,0 0-15,21-21 16,0 0-16,0 0 0,0 0 0,1 0 16,-1 0-16,0 0 0,0 0 0,0 0 15,0 0-15,1 0 0,-1-21 0,21 0 16</inkml:trace>
  <inkml:trace contextRef="#ctx0" brushRef="#br1" timeOffset="153955.69">23262 7070 0,'0'-21'0,"0"-1"16,-21 22-1,0 0-15,0 0 0,-1 22 16,1-22-16,0 21 0,0 0 15,0 0-15,0-21 0,-1 21 0,22 0 16,-21 1-16,21-1 0,0 0 16,0 0-16,21 0 15,1-21-15,-1 21 0,0-21 0,0 22 16,0-22-16,0 0 0,1 21 0,-1-21 16,0 21-1,0 0-15,-21 0 16,-21-21-1,0 0-15,0 0 0,-1 0 16,1 0-16,0 0 0,0 0 16,0 0-16,0 0 0,-1 0 0,44 0 47,-1-21-47,0 21 15,0 0-15</inkml:trace>
  <inkml:trace contextRef="#ctx0" brushRef="#br1" timeOffset="154495.38">23389 7303 0,'0'-22'15,"0"1"1,21 21 0,-21-21-16,21 21 0,-21-21 15,22 21-15,-22-21 0,0 0 16,21-1-16,-21 1 15,-21 21 1,-1 0 0,1 21-16,0 1 0,0-1 15,0 0-15,21 0 16,0 0-16,-21 0 0,21 1 0,0-1 16,0 0-16,0 0 0,0 0 0,0 0 15,21-21-15,0 0 16,0 22-16,0-22 0,0 0 15,1 0-15,-1 0 0,0 0 0,0-22 16,21 1-16,-20 21 0,-1-21 0,0 0 16,0 21-16,0-21 0,0 0 15,1-22-15,-1 22 0,0 0 0,0 0 16,-21-22-16,0 22 0,0 0 0,21 0 16,-21 0-16,0 0 0,0-1 0,-21 22 46,21 22-46,-21-1 0,0 0 16,21 21-16,-21-21 0,21 1 16,0 20-16,-22-21 0,22 21 0,0-20 15,0-1-15,0 0 0,0 21 0,0-21 16,0 1-16,0-1 0,22-21 16,-1 0-16,0 0 15,0 0-15,0 0 16,0 0-16,-21-21 0,0-1 15,22 1-15,-22 0 16</inkml:trace>
  <inkml:trace contextRef="#ctx0" brushRef="#br1" timeOffset="154649.81">23685 7133 0,'22'0'15,"-1"0"-15,0 0 16,0 0-16,0 0 0,0 0 0,22 0 15,-22 0-15,21 0 0,-21-21 16,22 21-16,-1 0 0,-21 0 0,22-21 16,-22 21-16,21 0 0</inkml:trace>
  <inkml:trace contextRef="#ctx0" brushRef="#br1" timeOffset="154907.66">24490 6900 0,'-21'0'0,"42"0"0,-64-21 16,22 21-16,0-21 0,0 21 16,0 0-16,0 0 0,-1 21 15,1 0-15,21 1 16,-21-1-16,0 0 0,21 0 16,0 0-16,0 0 0,0 1 15,0-1-15,0 0 16,0 0-16,0 0 0,21 0 15,0 1-15,0-22 0,1 0 0,-1 0 16,0 0-16,0 0 0,0 0 16,0 0-16,1-22 0,-1 22 0,0-21 15,0 21-15</inkml:trace>
  <inkml:trace contextRef="#ctx0" brushRef="#br1" timeOffset="155315.12">24617 6731 0,'-21'-21'0,"42"42"0,-64-63 0,22 42 0,0-21 16,0-1-16,-21 22 0,20 0 16,1 0-16,-21 0 0,21 0 0,0 22 15,-22-1-15,22 0 0,-21 0 0,-43 64 16,64-64-16,-43 106 31,43-106-31,21 21 0,0 1 0,0-1 0,0-21 16,0 22-16,21-1 0,1-21 0,20 0 15,-21 22-15,21-22 0,1 0 16,-22-21-16,21 21 0,1-21 0,-1 0 16,21 0-16,-20 0 0,20 0 0,-20 0 15,20-21-15,-21 0 0,1 0 16,-1-1-16,0 1 0,1-21 16,-22 21-16,0-22 0,0 1 0,-21 0 15,0-1-15,0 1 0,0 0 0,0-1 16,0 1-16,-42 0 0,21-1 15,0 1-15,-22 21 0,1 0 0,0 0 16,-1-1-16,1 22 0,0 0 0,-1 0 16,1 22-16,21-1 0,-22 0 15,22 0-15,-21 0 0,21 0 0,0 22 16,-1-22-16,22 0 0,0 0 0,0 0 16</inkml:trace>
  <inkml:trace contextRef="#ctx0" brushRef="#br1" timeOffset="156171.59">26458 7049 0,'0'0'0,"0"-22"16,-21 22-16,21-21 0,-21 42 31,21 1-15,0-1-16,0 0 0,0 21 15,0 1-15,0-22 0,0 21 16,0 0-16,0 1 0,0-22 0,0 21 15,0 22 1,0-43-16,0 0 0,0 0 0,0 0 16,21-21 15,-21-21-31,21 21 16,-21-21-16,0 0 0,0 0 15,21 0-15,-21-22 0,0 22 16,22 0-16,-22 0 0,0 0 0,0-1 15,0 1-15,21 0 16,0 21 0,0 0-16,0 21 15,-21 0-15,21 43 16,1-43-16,-22 21 16,0-20-16,0-1 0,0 0 0,21 0 15,-21 0-15,0 0 0,0 1 16,0-1-1,21-21 1,0-21 0,0-1-1,0 22-15,-21-21 0,22 0 16,-1 0-16</inkml:trace>
  <inkml:trace contextRef="#ctx0" brushRef="#br1" timeOffset="156777.24">26903 7303 0,'-43'63'16,"86"-126"-16,-22 41 0,-21 1 0,0 0 15,-21 21 1,0 0-16,-1 0 16,1 21-16,0 0 0,0 1 15,21-1-15,0 0 0,-21 0 0,21 0 16,-21 0-16,21 1 0,0-1 16,0 0-16,0 0 0,0 0 15,21-21 1,0 0-1,0 0-15,0 0 0,0-21 16,1 0-16,-1 21 0,-21-21 16,21 0-16,0-1 0,-21 1 15,0 0-15,21 0 0,-21 0 0,0-22 16,0 22-16,21 21 0,-21-21 0,0 0 16,0 42-1,0 0-15,0 0 16,-21 1-16,21-1 0,-21 0 0,21 0 15,0 0-15,0 0 16,0 1-16,0-1 16,0 0-1,21-21-15,0 0 16,1 0-16,-1 0 0,0-21 16,0 21-16,0-21 0,0-1 15,1 1-15,-1 0 0,0 0 16,-21 0-16,21 0 0,-21-1 15,0 1-15,0 0 16,0 42 0,0 0-16,0 1 15,0-1-15,0 0 16,0 0-16,0 0 0,0 0 0,0 1 16,0-1-16,-21-21 15,0 21-15,0-21 0,21 21 16,-22-21-16,44-21 31,-22 0-15,21 0-16,21-1 0,-21 1 0</inkml:trace>
  <inkml:trace contextRef="#ctx0" brushRef="#br1" timeOffset="157223.99">27411 7049 0,'0'-22'0,"0"44"31,0-1-31,0 0 0,0 0 16,0 0-16,0 0 0,-21 1 15,21 20-15,0-21 0,0 21 0,0-20 16,0-1-16,0 21 0,0-21 0,0 0 16,0 1-16,0-1 0,0 0 15,0 0-15,0 0 0,0-42 63,0 0-63,0 0 0,0 0 15,0-1-15,0 1 0,0 0 0,0 0 16,21 0-16,0 0 0,-21-1 16,21 1-16,-21 0 0,21 21 0,0 0 15,1 0-15,-1 0 0,0 0 16,-21 21-16,0 0 15,21 1-15,-21-1 0,0 0 0,0 0 16,0 0-16,0 0 16,0 1-16,0-1 0,-21 0 0,0 0 15,21 0 1,21-42 15,0 0-15,0 0-16,0 21 0</inkml:trace>
  <inkml:trace contextRef="#ctx0" brushRef="#br1" timeOffset="157595.29">27876 7197 0,'22'-21'15,"-44"42"-15,65-42 0,-22-1 0,0 1 0,0 21 16,0-21 0,-42 21-1,0 0 1,0 0-16,-21 0 0,20 0 0,1 21 15,-21 0-15,21-21 0,0 22 16,-1-1-16,1 0 0,21 0 0,0 0 16,0 0-16,0 1 15,21-1-15,1 0 16,-1-21-16,0 21 0,21-21 0,-21 21 16,1-21-16,-1 21 0,21-21 0,-21 22 15,0-22-15,-21 21 16,0 0-1,-21 0-15,0-21 16,0 0-16,0 0 16,0 0-16,-1 0 0,1 0 15,0 0-15,21-21 32,0 0-32,21 21 15,-21-21-15,21 21 0,1 0 0,-22-22 16,21 22-16</inkml:trace>
  <inkml:trace contextRef="#ctx0" brushRef="#br1" timeOffset="158141.13">28003 7387 0,'-42'0'16,"84"0"-16,-20 0 0,-1 0 0,0 0 15,0 0-15,0 0 0,0-21 16,1 21-16,-1 0 0,21-21 16,-21 0-16,0 21 0,1-21 15,-1-1-15,-21 1 16,0 0-16,0 0 0,0 0 15,0 0-15,-21 21 16,-1 0-16,1 21 16,0-21-16,0 21 0,0 0 15,0 0-15,21 0 0,-22 1 16,1-1-16,21 0 0,0 0 16,0 0-16,0 0 0,0 1 0,0-1 0,0 0 15,21 0-15,1-21 16,-1 0-16,0 0 15,0 0-15,0 0 0,22 0 0,-22 0 16,0-21-16,0 0 0,0 0 0,0 21 16,1-22-16,-1 1 0,0 0 15,0 0-15,-21-21 0,21 20 0,-21-20 16,21 21-16,-21 0 0,0-22 0,22 22 16,-22 0-16,0 0 0,0 0 15,21 0-15,-42 21 31,-1 21-31,22 0 16,-21 0-16,21 21 0,0-20 16,0-1-16,0 0 0,-21 21 0,21-21 15,0 1-15,0-1 0,0 0 16,0 0-16,0 0 0,0 0 0,0 1 16,0-1-16,21-21 15,0 0 16,1 0-31,-22-21 0,0-1 16,0 1-16,0 0 16</inkml:trace>
  <inkml:trace contextRef="#ctx0" brushRef="#br1" timeOffset="158295.04">28427 7239 0,'-21'-21'0,"105"84"0,-147-105 0,42 0 15,42 42 16,0 0-31,0-21 16,0 21-16,0 0 0,1 0 16,-1-22-16,0 22 0,0-21 15,0 21-15,0-21 16</inkml:trace>
  <inkml:trace contextRef="#ctx0" brushRef="#br1" timeOffset="158571.89">28765 6858 0,'0'0'0,"-21"0"15,0 0 17,0 0-32,21 21 15,-21 0-15,21 1 16,-21-1-16,21 0 15,0 0-15,0 0 16,0 0 0,21-21-1,0 0-15,0 0 16,0 0-16,0 0 0,1 0 16,-1-21-16,0 21 0</inkml:trace>
  <inkml:trace contextRef="#ctx0" brushRef="#br1" timeOffset="159006.64">28892 6795 0,'0'-22'0,"0"44"0,0-65 0,0 22 16,0 0-16,-21 21 15,21-21-15,-21 0 0,0 21 0,0 0 16,0 0-16,-1 0 0,1 0 16,0 0-16,-21 0 0,21 21 15,-1 0-15,1 0 0,0 0 0,0 0 16,0 1-16,0-1 0,-1 0 0,1 21 15,0-21-15,21 1 0,0-1 16,0 0-16,0 0 0,0 21 0,0-20 16,0-1-16,0 0 0,21 0 0,0-21 15,1 21-15,-1 0 0,0 1 16,0-22-16,21 0 0,-20 0 0,-1 0 16,0 0-16,0 0 0,0 0 15,22 0-15,-22 0 0,0-22 16,0 1-16,21 21 0,-20-21 0,-1 0 15,0-43 1,-21 43-16,0 0 0,0 0 0,0-21 16,0 20-16,0 1 0,0-21 0,-21 21 15,0 0-15,-1-1 0,1 1 0,0 0 16,0 21-16,0 0 0,0 0 16,-1 0-16,1 0 0,0 0 15,0 21-15,0 0 0,0-21 0,-1 22 16,1-1-16,0 0 0,0 0 0,21 0 15,0 0-15,0 1 16</inkml:trace>
  <inkml:trace contextRef="#ctx0" brushRef="#br1" timeOffset="160266.93">30459 7239 0</inkml:trace>
  <inkml:trace contextRef="#ctx0" brushRef="#br1" timeOffset="161078.98">30459 7260 0,'0'-21'0,"0"0"0,0 0 16,0 0 0,0-1-16,0 1 0,0 0 15,0 0-15,-21 21 32,21 21-17,-22 0-15,22 22 0,0-1 16,0 0-16,0 1 0,0-1 0,0 0 15,0 1-15,0-1 0,0 0 0,-21-21 16,21 22-16,0-22 0,-21 21 16,21-21-16,0 1 0,-21-1 0,21 0 15,-21-21-15,0 0 16,-1 0 0,1 0-1,0 0-15,21-21 0,0 0 0,0-1 16,0 1-16,0 0 15,0 0-15,0-21 0,0 20 0,0 1 16,0 0-16,0 0 0,0 0 16,21 21-1,0 21-15,1-21 16,-22 21-16,21 0 0,-21 0 16,21 1-16,0-22 0,-21 21 15,21 0-15,0-21 0,-21 21 0,22-21 16,-1 0-16,0 0 15,0 0-15,0 0 0,0 0 16,1 0-16,-22-21 16,21 0-16,0 0 15,-21-1-15,0 1 0,21 0 16,-21 0-16,0 0 0,0 0 16,0-1-16,0 44 31,0-1-16,0 0-15,0 0 0,0 0 16,0 0-16,0 1 0,-21-1 0,21 0 16,-21-21-16,21 21 0,0 0 15,-21-21-15,21-21 47</inkml:trace>
  <inkml:trace contextRef="#ctx0" brushRef="#br1" timeOffset="161243.89">30628 7366 0,'0'0'0,"0"-21"15,0 42 32,21 0-31,0-21-1,1 0-15</inkml:trace>
  <inkml:trace contextRef="#ctx0" brushRef="#br1" timeOffset="162723.49">30819 7430 0,'0'0'16,"0"21"-16,0 0 0,0 0 15,0 0-15,0 0 16,0 1-16,0-1 0,0 0 0,0 0 15,0 0-15,0 0 16,0 1 0,0-44 31,0 1-47,0 0 0,0 0 15,0 0-15,0 0 0,0-1 16,0-20-16,0 21 0,0 0 15,21 0-15,0 21 0,0-22 16,0 1-16,0 21 16,1 0-16,-22 21 0,21 1 15,-21-1-15,0 0 0,0 0 0,0 0 16,0 0-16,0 1 16,0-1-16,0 0 0,0 0 0,0 0 15,21-21 16,0 0-31,0 0 0,0-21 16,1 0 0,-22 0-16,21 21 0,-21-21 15,0-22-15,21 22 0,-21 0 0,21-21 16,0-1-16,-21 1 0,0 21 16,0-22-16,21 1 0,-21 21 0,0 0 15,22 0-15,-22 42 16,0 0-1,0 0-15,0 21 0,0-20 0,0 20 16,0-21-16,0 21 0,-22-20 16,22 20-16,-21-21 0,0 21 0,21-20 15,0-1-15,-21 0 0,21 0 16,-21-21-16,21 21 0,0-42 47,21 21-32,0-21-15,-21 0 0,21 21 0,0-21 16,1-1-16,-1 22 0,0-21 16,0 0-16,21 21 0,-20 0 0,-1 0 15,0 0-15,-42 21 32,0-21-17,-22 21-15,22-21 0,0 0 16,-21 0-16,20 22 0,-20-22 15,21 0-15,0 21 16,0-21-16,21 21 0,0 0 16,21 0-16,0-21 15,0 0-15,0 21 0,0-21 16,1 0-16,20 0 0,-21 22 0,0-22 16,22 0-16,-22 0 0,42 0 15,-42 0-15,22 0 0,-22 0 16,21 0-16,-21 0 0,1 0 0,-1-22 15,0 22-15,0 0 0,0-21 16,-21 0-16,21 0 0,-21 0 16,0 0-16,0-1 15,-21 22 17,21 22-17,-21-1-15,0 0 16,21 0-16,-21 0 0,21 0 15,0 1 1,21-22-16,0 0 16,0 0-16,0 0 0,1 0 15,-1 0-15,0 0 0,21 0 0,-21 0 16,22 0-16,-22 0 0,21 0 0,-21-22 16,1 22-16,-1 0 15,0-21-15,0 0 0,0 21 0,-21-21 16,0 0-16,0 0 15,-21 21 1,0 0-16,0 0 0,0 0 16,-1 0-16,1 0 0,0 0 15,-42 42 1,41-21-16,1-21 0,21 21 16,0 0-16,0 1 15,21-22 1,1 0-16,-1 0 15,0 0-15,0 0 0,0 0 16,0-22-16,1 1 0,-1 21 16,-21-21-16,0 0 0,21 0 15,-21 0-15,21-1 0,-21 1 0,21-21 16,-21 21-16,0-22 0,0 1 16,0 21-16,0-21 0,0-1 0,0 1 15,0 21-15,0-22 0,0 22 16,-21 42-1,21 1-15,0-1 16,-21 21-16,0-21 0,21 22 16,-21-1-16,21-21 0,0 21 0,0-20 15,0 20-15,0-21 16,0 0-16,0 0 0,0 1 0,0-1 16,0 0-16,21-21 0,0 0 15,0 0-15,0 0 16,0 0-16,1 0 0</inkml:trace>
  <inkml:trace contextRef="#ctx0" brushRef="#br1" timeOffset="163147.25">32321 7324 0,'0'0'0,"0"-43"0,0 22 16,0 0-16,0 0 0,22 0 16,-22 42-1,0 0 1,0 0-16,0 0 0,-22 22 15,22-22-15,0 0 0,0 21 0,-21-20 16,21-1-16,-21 0 0,21 0 16,0 21-16,-21-20 0,21-1 15,-21 0-15,0 0 16,21-42 31,0 0-47,21 0 0,0 21 15,0-22-15,-21 1 16,21 0-16,0 21 0,1-21 0,-1 21 16,0 0-16,0 0 15,0 0-15,0 0 0,-21 21 16,0 0-16,0 0 16,0 1-16,0-1 15,0 0-15,0 0 16,22-21 31,-1 0-47,0 0 0</inkml:trace>
  <inkml:trace contextRef="#ctx0" brushRef="#br1" timeOffset="163747.9">32681 7514 0,'21'0'0,"-105"64"0,147-128 0,-42 43 15,-21 0-15,22 21 0,-22-21 0,0 0 16,0-1-16,-22 22 15,1 0 1,0 0-16,0 0 0,0 22 16,0-1-16,-1 0 15,1 0-15,0 0 0,21 0 0,-21-21 16,21 22-16,0-1 16,0 0-16,0 0 15,21-21-15,0 0 16,0 0-16,1 0 15,-1 0-15,-21-21 16,21 0-16,0 0 0,0-1 16,-21 1-16,0 0 15,0 0-15,0 0 0,0 0 16,0 42 0,0 0-1,0 0-15,0 0 0,0 0 16,0 1-1,0-1-15,0 0 16,21-21 0,1 0-1,-1 0-15,-21-21 16,21 0-16,-21-1 0,21 22 16,-21-21-16,21 0 0,-21 0 15,0 0-15,21 0 0,-21-1 16,0 44 15,0-1-31,0 0 0,0 0 16,0 0-16,0 0 15,0 1-15,0-1 0,0 0 16,-21 0-16,21 0 16,0-42 30,0 0-46,21 0 0,1 0 16</inkml:trace>
  <inkml:trace contextRef="#ctx0" brushRef="#br1" timeOffset="163974.76">32999 7218 0,'0'21'0,"0"-42"0,0 0 16,0 0-16,0 42 31,0 0-31,0 0 0,0 0 15,-21 22-15,21-22 0,-22 0 16,22 0-16,0 0 0,-21 0 0,21 1 16,0-1-16,0 0 0,0 0 15,0 0-15,0 0 0,0 1 16</inkml:trace>
  <inkml:trace contextRef="#ctx0" brushRef="#br1" timeOffset="164127.68">32893 7451 0,'0'-21'32,"21"21"-17,0 0-15,0-22 0,1 22 0,-1 0 16,0 0-16,21-21 0,-21 21 15,22-21-15,-1 21 0,-21 0 0,22-21 16</inkml:trace>
  <inkml:trace contextRef="#ctx0" brushRef="#br1" timeOffset="164435.5">33422 7281 0,'-21'0'16,"-21"0"-1,20 0-15,1 0 0,0 0 0,0 0 0,0 0 16,0 0-16,-1 0 0,1 0 15,21 22-15,-21-22 0,21 21 16,0 0 0,0 0-16,0 0 0,21 0 15,0-21-15,-21 22 0,22-22 16,-1 21-16,-21 0 16,21-21-16,-21 21 0,21-21 0,-21 21 15,0 0-15,-21-21 16,0 0-16,0 0 15,-1 0-15,1 0 0,0 0 16,0 0-16,0 0 0,0 0 0,42 0 47,0-21-31</inkml:trace>
  <inkml:trace contextRef="#ctx0" brushRef="#br1" timeOffset="164971.19">33316 7493 0,'21'-21'31,"1"21"-15,-1-21-16,-21 0 16,21 21-16,-21-22 0,21 22 15,-21-21-15,0 0 0,-21 21 31,0 0-15,0 21-16,-1 0 0,22 1 16,-21-1-16,0 0 0,21 0 0,0 0 15,-21 0-15,21 1 16,0-1-16,0 0 0,0 0 16,21-21-1,0 0-15,0 0 16,1 0-16,-1-21 0,0 0 0,0 21 15,0-21-15,0-1 0,1 1 16,-1 0-16,0 0 0,-21-21 0,21-1 16,0 22-16,0-21 0,1-1 15,-22 1-15,0 0 0,21 21 16,-21-22-16,0 22 0,0 0 16,-21 42-1,21 0-15,-22 22 16,1-22-16,0 21 0,21 0 15,-21-20-15,0 20 0,21 0 0,0-21 16,0 22-16,-21-22 0,21 0 16,0 0-16,0 0 0,0 1 0,0-1 15,21-21 1,0 0 0,0 0-16,0-21 15,0 21-15,1-22 16,-22 1-16</inkml:trace>
  <inkml:trace contextRef="#ctx0" brushRef="#br1" timeOffset="165155.31">33549 7281 0,'0'0'0,"-21"0"0,0-21 0,0 21 16,-1 0-16,44 0 31,20 0-16,-21 0-15,0-21 0,0 21 0,1 0 16,-1 0-16,0-21 0,0 21 16,-21-21-16,0 0 0,21-1 15</inkml:trace>
  <inkml:trace contextRef="#ctx0" brushRef="#br1" timeOffset="165451.14">33486 6858 0,'-22'0'16,"44"0"-16,-65 0 0,22 0 0,0 0 16,0 0-16,0 0 15,-1 0-15,1 0 0,0 0 16,0 0-16,21 21 0,-21-21 15,21 21-15,0 1 16,21-1 0,0-21-16,0 0 15,0 0-15,1 0 0,20 0 16,-21 0-16,0 0 0,0 0 0,1 0 16,-1 0-16,0 0 0,21-21 15</inkml:trace>
  <inkml:trace contextRef="#ctx0" brushRef="#br1" timeOffset="165903.2">33676 6752 0,'0'0'16,"0"-21"-16,-21 0 0,-43-21 15,22 42-15,21 0 0,0 0 16,-22 0-16,1 0 0,21 0 16,-21 0-16,-1 0 0,1 21 0,0 0 15,-1-21-15,1 21 0,21 0 16,-22 0-16,22 1 0,-21-1 0,21 0 15,21 0-15,-21 0 0,21 0 16,0 1-16,0-1 0,0 0 16,0 0-16,21 0 15,0-21-15,0 21 0,0-21 0,22 0 16,-22 22-16,21-22 0,0 0 16,1 0-16,-1 0 0,0 0 0,1 0 15,-1 0-15,-21 0 0,22-22 16,-22 22-16,21-21 0,-21 0 0,0 0 15,1 0-15,-22 0 0,0-1 16,21-20-16,-21 21 0,0-21 0,0 20 16,0 1-16,0-21 0,-21 42 15,-1-21-15,1 0 0,0 21 0,-21 0 16,21 0-16,-22 0 16,22 0-16,-21 0 0,-1 21 0,22 0 15,0-21-15,-21 21 0,21 0 16,-1-21-16,1 21 0,21 1 0,-21-1 15,21 0-15,0 0 16</inkml:trace>
  <inkml:trace contextRef="#ctx0" brushRef="#br1" timeOffset="176167.92">18732 3260 0,'-21'0'31,"21"21"-31,0 0 0,0 0 16,0 0-16,0 1 15,0-1-15,0 0 0,0 0 0,0 0 16,0 0-16,0 1 15,0-1-15,0 0 16,-21-21 0,21-21 31,0 0-47,0-1 0,0 1 15,0 0-15,0 0 0,0 0 0,0 0 16,0-1-16,0 1 0,0 0 15,0 0-15,0 0 0,21 21 16,0 0 0,-21 21-1,0 0-15,0 0 0,0 0 0,0 1 16,0-1-16,22 0 0,-22 0 0,0 0 16,21 0-16,-21 1 15,0-1-15,21-21 0,-21 21 16,21-21-16,0 0 15,0 0-15,1 0 16,-22-21-16,21 21 0,-21-21 16,21 21-16,-21-22 0,0 1 0,0 0 15,0 0-15,21 0 0,-21 0 16,0-1-16,0 1 0,0 0 16,0 0-16,0 42 31,0 0-16,0 0-15,0 1 0,0-1 16,0 0-16,0 0 0,0 0 16,0 0-16,0 1 0,0-1 15,0 0 1,21-21-16,0 0 0,1 0 16,-1 0-16,0 0 15,0 0-15,-21-21 0,21 21 16,-21-21-16,21-1 0,-21 1 15,0 0-15,0 0 16,0 0-16,0 0 0,0-1 16,0 1-1,0 42 1,0 1-16,0-1 16,0 0-16,0 0 15,0 0-15,0 0 0,0 1 16,0-1-16,0 0 15,22 0 1,-1-21-16,0 0 16,0 0-16,0 0 0,0 0 15,-21-21-15,22 21 0,-22-21 16,21 21-16,-21-21 0,0-1 16,21 1-16,-21 0 0,21 0 0,-21 0 15,0 0-15,0-1 0,0 1 0,0-21 16,0 21-16,0 0 0,0-1 15,0 1-15,0 0 16,0 42 0,0 0-1,0 1-15,-21-1 0,21 0 0,-21 0 16,21 21-16,0-20 0,0-1 16,-21 63-1,21-62-15,0-1 0,0 0 16,0 0-16,0 0 0,21 0 15,0-21 1,0 0-16,0 0 16,0 0-16,1 0 0,-1-21 15,0 21-15,0-21 0,-21 0 16,21 21-16,0-21 0,-21 0 0,22-1 16,-22 1-16,21-21 0,0 21 15,-21-22-15,0 22 0,0-21 0,0 21 16,0 0-16,0-22 0,0 22 0,0 0 15,0 0-15,-21 42 32,21 0-32,0 0 15,-21 0-15,21 1 0,-22-1 0,22 21 16,0-21-16,0 0 0,0 22 16,0-22-16,0 0 0,0 0 0,0 0 15,0 1-15,0-1 0,0 0 16,0 0-16,0 0 15,22-21 1,-1 0 0,0 0-1,0 0-15,0 0 16</inkml:trace>
  <inkml:trace contextRef="#ctx0" brushRef="#br1" timeOffset="176483.74">19918 3281 0,'0'0'0,"-21"0"16,21 21 15,0 0-31,0 0 16,0 1-16,21-1 15,-21 0-15,21 0 0,-21 0 0,21-21 16,0 21-16,-21 1 0,21-1 0,1-21 16,-22 21-16,0 0 0,21-21 15,-21 21-15,21-21 0,-21 21 16,21-21 15,-21-21-15,21 0-16,-21 0 15</inkml:trace>
  <inkml:trace contextRef="#ctx0" brushRef="#br1" timeOffset="176791.57">20151 3260 0,'0'-21'0,"-22"42"62,1 0-62,0 0 0,0 0 16,0 0-16,21 22 0,-21-22 0,-1 0 15,-20 21-15,21-20 0,0-1 0,0 0 16,-1 21-16,1-21 0,0-21 16,0 22-16,0-1 0,0 0 0,-1-21 15,22 21-15,-21-21 0,21 21 0,21-42 78,1 21-62</inkml:trace>
  <inkml:trace contextRef="#ctx0" brushRef="#br1" timeOffset="182023.21">22542 2096 0,'0'-22'16,"0"1"-1,0 0-15,0 0 16,0 0-16,0 0 0,0-1 16,0 1-1,0 0 1,-21 21 31,21 21-47,0 0 0,0 1 0,-21-1 15,21 0-15,0 21 0,0 1 16,0-22-16,0 21 0,-21 0 0,21 1 16,-21-1-16,21-21 0,0 22 0,0-1 15,0 0-15,0-21 0,0 22 16,0-22-16,0 0 0,0 0 0,21 0 16,0-21-16,0 22 0,0-22 15,1 0-15,-1 0 0,0 0 16,0 0-16,21 0 0,-20 0 0,-1 0 15,0-22-15,21 22 0,-21-21 0,1 0 16,-1 0-16,0 0 0,0 0 16,0-22-16,0 22 0,1-21 0,-1 21 15,0-22-15,0 1 0,0 21 0,-21-22 16,21 1-16,-21 0 0,22 21 16,-22-22-16,0 1 0,0 21 0,0-22 15,0 22-15,0 0 0,0 0 16,0 0-16,0 42 31,0 0-15,0 0-16,0 0 0,0 22 0,0-22 15,-22 21-15,22 1 0,-21-22 0,21 21 16,0-21-16,-21 0 0,21 22 16,0-22-16,0 0 0,0 0 0,0 22 15,0-22-15,0 0 0,21 0 16,-21 0-16,21-21 0,1 0 15,-1 21-15,0-21 0,0 0 0,0 0 16,0 0-16,1 0 0,-1 0 0,0 0 16,0-21-16,0 21 15,0-21-15,1 0 0,-1 21 0,0-21 16,-21 0-16,21 21 0,-21-22 0,21 1 16,-21 0-16,0 0 0,0 0 15,0 0-15,0-1 16,-21 44 15,21-1-31,-21 0 16,21 0-16,0 0 15,0 0-15,-21 1 0,21-1 16,0 0-16,0 0 16,-21-21-1,21 21 1,0-42-1,0 0 1,0 0-16,0 0 16,0-1-16,0 1 0,21 0 0,-21 0 15,21 0-15,-21 0 0,0-1 0,21 22 16,0-21-16,0 21 0,1-21 16,-1 21-16,0 0 15,0 0-15,-21 21 16,0 0-16,21 1 15,-21-1-15,0 0 16,0 0-16,21 0 0,-21 0 16,0 1-16,0-1 0,0 0 15,22-21-15,-1 21 16,0-21-16,0 0 16,0 0-16,0 0 0,1 0 15,-1-21-15,0 21 0,-21-21 16,21 21-16,0-21 0,-21-1 0,21 1 15,-21 0-15,22 0 0,-22 0 16,21 0-16,-21-1 0,0 1 16,0 0-16,0 0 15,0 0-15,0 42 32,0 0-17,0 0-15,0 0 0,0 1 0,-21-1 16,21 0-16,0 0 15,0 0-15,0 0 0,0 1 0,0-1 16,21 0-16,0-21 16,0 0-16,-21 21 0,42-21 0,-20 0 15,-1 0-15,21 0 0,-21 0 0,22 0 16,-22 0-16,21-21 0,-21 0 16,22 21-16,-22-21 0,21 21 0,-21-22 15,0 1-15,1 0 0,-1 0 16,0 21-16,0-42 0,0 20 0,-21 1 15,0 0-15,0 0 0,0 0 16,0 0-16,0-1 0,0 1 0,-21 0 16,0 21-1,0 0-15,0 21 16,-1 0-16,1 1 0,0-1 0,0 0 16,0 0-16,0 0 0,21 0 0,0 1 15,-22-1-15,22 0 16,0 0-16,0 0 0,0 0 15,22-21-15,-1 0 16,0 0-16,0 0 16,0 0-16,0 0 0,1 0 15,-22-21-15,21 21 0,0-21 0,-21 0 16,21 0-16,-21 0 16,21 21-16,-21-22 0,0 1 0,0 0 15,0 0-15,0 0 0,0 42 47,-21 0-47,21 0 16,0 0-16,-21 1 0,21-1 15,-21 21-15,0-21 0,21 22 16,0-22-16,-22 21 0,22 0 0,-21 1 16,21 20-16,0-20 0,0-1 0,0 0 15,0 1-15,-21-1 0,21 0 16,0 1-16,0-22 0,0 21 0,0-21 15,0 0-15,0 1 0,0-1 0,0 0 16,21-21 0,0 0-1,1-21-15,-22 0 0,21-1 16,-21 1-16,21 0 0,-21 0 0,21 0 16,0-22-16,-21 1 15,0 21-15,21-43 0,-21 22 0,22 0 16,-22-22-16,0 22 0,0-22 0,21 22 15,-21-21-15,21 20 0,-21 1 0,21 0 16,-21-1-16,0 22 0,0-21 16,21 21-16,-21-1 0,21 22 0,-21-21 15,0 42 17,22 1-32,-22-1 0,0 0 15,0 0-15,21 0 0,-21 0 16,0 1-16,0-1 15,0 0-15,21-21 16,-21 21-16,21-21 16,0 0-1,0 0-15,1 0 16,-1 0-16,0-21 0,0 0 16,0 0-16,0 21 0,-21-22 0,22 1 15,-1 0-15,-21 0 0,21 0 16,-21 0-16,0-1 0,21 22 15,-21-21-15,0 42 32,0 1-32,0-1 15,0 0-15,0 0 16,0 0-16,0 0 16,0 1-16,0-1 0,21 0 15,0-21-15,-21 21 0,22-21 0,-1 0 16,0 0-16,0 21 0,21-21 15,-20 0-15,-1 0 0,21 0 0,0 0 16,1 0-16,-22 0 0,21-21 0,-21 21 16,22-21-16,-22 21 0,0-21 15,0 0-15,0-1 0,1-20 16,-22 21-16,0 0 0,0 0 0,0-1 16,0 1-16,0 0 15,-22 21 1,1 0-16,0 0 0,0 21 15,0 0-15,0 1 0,21-1 16,0 0-16,-22 0 0,22 0 0,0 0 16,0 1-16,0-1 0,0 0 0,22 0 15,-1-21-15,0 21 0,0-21 16,0 0-16,22 21 0,-22-21 16,0 0-16,21 0 0,-21 0 0,22 0 15,-22-21-15,21 21 0,-21-21 16,1 21-16,-1-21 0,0 0 15,0 21-15,-21-21 0,21-1 0,-21 1 16,0 0-16,0 0 0,-21 0 16,0 0-16</inkml:trace>
  <inkml:trace contextRef="#ctx0" brushRef="#br1" timeOffset="182244.11">24236 1736 0,'-21'0'16,"42"0"-16,-64 0 0,22 0 16,0 0-1,0 0-15,0 0 16,21 21-16,-21 0 15,21 0-15,-22 0 0</inkml:trace>
  <inkml:trace contextRef="#ctx0" brushRef="#br1" timeOffset="183899.44">23241 3239 0,'0'-22'0,"0"-20"16,0 21-1,-21 21-15,0 0 0,-1 0 0,1 0 16,0 0-16,0 0 0,0 21 0,0 0 16,-1 0-16,-20 1 0,21-1 0,0 0 15,0 0-15,-1 0 0,22 0 16,0 1-16,0-1 0,0 0 16,0 0-16,22-21 15,-1 0-15,0 0 0,0 0 16,21 0-16,-20-21 0,-1 0 15,0 21-15,21-21 0,-21-1 0,1 1 16,-1 0-16,-21 0 0,21-21 0,0 20 16,0 1-16,-21-21 0,0 0 15,0 20-15,21-20 0,-21 21 16,0-21-16,0 20 0,0 1 0,0-21 16,0 21-16,0 42 31,-21 0-31,21 0 15,0 0-15,0 1 0,0-1 0,0 0 16,0 21-16,0-21 0,0 22 0,0-22 16,0 21-16,21-21 0,-21 1 15,22 20-15,-1-21 0,0 0 0,0-21 16,0 21-16,0 1 0,1-22 0,20 0 16,-21 0-16,21 0 0,1 0 15,-22 0-15,21-22 0,1 22 16,-1-21-16,-21 0 0,21 21 0,-20-21 15,-1 0-15,0 0 0,-21-1 0,0 1 16,0 0-16,0 0 0,0-21 0,0 20 16,0 1-16,0 0 15,-21 21-15,0 0 0,-1 0 16,1 0-16,0 0 0,0 0 0,0 21 16,0 0-16,-1 1 0,1-1 0,0 0 15,21 0-15,-21 0 0,21 0 16,0 1-16,-21-1 0,21 0 0,0 0 15,0 0-15,21 0 16,0-21-16,0 0 16,0 0-16,1 0 0,-1 0 15,0-21-15,0 0 0,0 21 0,0-21 16,1 0-16,-1 0 0,0-1 0,-21 1 16,0 0-16,21 0 0,-21 0 0,21 0 15,-21-1-15,0 1 0,0 0 16,0 42 15,0 0-31,0 1 0,0-1 16,0 0-16,0 0 15,0 0-15,0 0 0,0 1 0,0-1 16,21 0-16,1 0 0,-1-21 16,-21 21-16,21-21 0,0 0 0,0 0 15,0 0-15,1 0 0,-1 0 16,0 0-16,0 0 0,0 0 0,0 0 15,1-21-15,-1 0 0,0 0 0,0 21 16,0-43-16,-21 22 0,21 0 0,1 0 16,-22-21-16,0 20 0,21 1 15,-21-21-15,21 0 0,-21 20 16,0-20-16,0 21 0,0 0 0,0 0 16,0-1-16,0 1 15,0 42 1,0 1-16,0-1 15,0 0-15,0 0 0,0 0 0,-21 22 16,21-22-16,0 0 0,0 0 16,0 21-16,0-20 0,0-1 0,0 21 15,0-21-15,0 0 0,21 1 0,-21-1 16,21 0-16,0 0 0,0 0 0,1 0 16,-1 1-16,0-22 0,21 0 15,-21 0-15,22 0 0,-22 0 0,21 0 16,-21 0-16,22 0 0,-22-22 15,21 22-15,-21-21 0,1 0 0,-1 21 16,0-21-16,-21 0 0,0 0 16,21-1-16,-21-20 0,0 21 0,0 0 15,0 0-15,0-1 0,0 1 16,-21 21-16,0 0 16,0 0-16,-1 0 15,1 0-15,21 21 0,-21-21 0,0 22 16,21-1-16,-21 0 0,21 0 0,0 0 15,0 0-15,0 1 0,0-1 16,0 0 0,21-21-16,0 0 0,0 0 15,0 0-15,1 0 16,-1-21-16,0 21 0,0-21 16,-21-1-16,21 22 0,0-21 15,-21 0-15,22 0 0,-1 0 16,-21 0-16,0 42 47,0 0-47,0 0 0,0 0 15,0 0-15,0 1 0,0-1 16,21 0-16,-21 0 0,21-21 16,0 21-16,0-21 0,1 0 15,-1 0-15,0 0 0,0 0 0,0 0 16,0 0-16,1 0 0,-1 0 0,0-21 15,0 21-15,-21-21 0,21 21 16,-21-21-16,21 0 0,-21-1 16,0 1-16,0 0 0,0 0 0</inkml:trace>
  <inkml:trace contextRef="#ctx0" brushRef="#br1" timeOffset="184122.88">24469 2921 0,'0'0'0,"0"21"0,21-21 31,0 0-31,0 0 0,21 0 0,-20 0 16,20 0-16,-21 0 0,21 0 15,-20 0-15,-1 0 0,0 0 0,0 0 16,-21-21-16,0 0 15</inkml:trace>
  <inkml:trace contextRef="#ctx0" brushRef="#br1" timeOffset="185164.01">21907 550 0,'0'0'0,"43"22"15,-22-1-15,21 0 0,-21 0 0,22 0 16,-22 22-16,0-22 0,0 21 16,-21 0-16,0-20 0,0 20 0,0-21 15,0 21-15,0-20 0,0-1 16,-21 0-16,0 21 0,0-21 15,0-21 1,-1 0 0,22-21-16,0 0 0,0 0 15,0 0-15,0 0 0,0-1 0,0 1 16,0-21-16,0 21 0,22-22 16,-1 22-16,-21 0 0,0-21 0,21 21 15,-21-1-15,21 1 0,0 0 16,-21 0-16,21 21 15,1 0-15,-1 0 32,-21 21-32,21-21 15,-21 21-15</inkml:trace>
  <inkml:trace contextRef="#ctx0" brushRef="#br1" timeOffset="185550.94">22437 741 0,'-22'0'15,"22"-21"17,22 21-32,-1-21 15,-21-1-15,21 22 0,0 0 16,-21-21-16,21 0 15,-42 21 17,0 0-32,0 21 15,0-21-15,-1 21 0,22 1 16,0 20-16,-21-21 0,21 0 0,-21 22 16,21-22-16,0 0 0,0 0 15,0 0-15,0 0 0,0 1 0,21-1 16,0-21-16,1 0 15,-1 0-15,0 0 0,0 0 16,0 0-16,22 0 0,-22 0 0,0-21 16,0 21-16,0-22 0,22 1 15,-22 0-15,0 21 0,0-21 0,0 0 16,0 0-16,1-1 0</inkml:trace>
  <inkml:trace contextRef="#ctx0" brushRef="#br1" timeOffset="186166.89">22860 699 0,'0'-43'16,"0"86"-16,0-65 31,0 44-31,0-1 0,0 0 16,-21 0-16,21 0 15,0 0-15,0 1 0,0-1 0,0 0 16,0 0-16,0 0 0,0 0 16,0 1-16,0-44 62,0 1-62,0 0 0,0 0 16,0 0-16,0 0 0,0-1 15,0 1-15,0 0 0,21 0 0,0 0 16,0 21-16,0-21 0,-21-1 16,22 22-16,-1 0 0,0 0 0,0 0 15,0 0-15,-21 22 16,21-1-16,-21 0 15,0 0-15,0 0 16,0 0-16,0 1 0,0-1 0,0 0 16,0 0-16,0 0 15,0-42 17,0 0-17,0 0-15,0 0 0,0-1 16,0 1-16,22 0 15,-1 0-15,-21 0 0,21 21 0,0-21 16,-21-1-16,21 1 0,0 0 0,1 21 16,-1 0-16,0 0 0,0 0 15,-21 21-15,0 0 16,0 1-16,0-1 0,0 21 16,0-21-16,0 0 0,0 1 15,0-1-15,0 0 0,0 0 0,0 0 16,0 0-1,-21-21 1,21-21 0,21 0-1,0 0-15,0 21 16</inkml:trace>
  <inkml:trace contextRef="#ctx0" brushRef="#br1" timeOffset="186543.83">23495 593 0,'-85'148'15,"170"-296"-15,-64 127 0,-21 42 16,0 0 0,-21 0-16,0 0 15,21 0-15,-21 1 0,21-1 0,0 0 16,-22 0-16,22 0 0,0 0 0,-21 1 16,21-1-16,0 0 0,0 0 15,0 0-15,21-21 16,1 0-16,-1 0 0,0 0 15,21 0-15,-21 0 0,1 0 0,20 0 16,-21 0-16,0 0 0,0-21 0,1 0 16,-1 0-16,0 0 0,-21-1 15,0 1-15,0 0 0,0 0 0,0-21 16,0 20-16,0 1 0,0 0 0,-21 0 16,0 0-16,21 0 0,-22-1 15,-20 22-15,21 0 0,0 0 0,0 0 16,-1 22-16,1-1 0,0-21 15,0 21-15,0 0 0,21 0 16,0 0-16,0 1 0,0-1 16,0 0-16,21-21 15,0 0-15,21 0 0,-20 21 16</inkml:trace>
  <inkml:trace contextRef="#ctx0" brushRef="#br1" timeOffset="186904.24">24066 593 0,'0'0'0,"0"-21"0,0-1 16,-21 22-16,0 0 15,0 0 1,21 22-16,0-1 0,0 0 0,-21 0 16,21 0-16,0 0 15,0 1-15,0-1 0,0 0 0,0 0 16,0 0-16,0 0 0,0 1 15,21-22 1,0 0 0,0 0-1,0-22-15,1 1 0,-22 0 0,21 0 16,0 21-16,-21-21 0,21-22 0,0 22 16,0-21-1,-21 21-15,22 0 0,-1-1 0,-21 1 16,0 0-16,21 21 0,-21-21 15,0 42 1,0 0 0,0 0-16,0 1 15</inkml:trace>
  <inkml:trace contextRef="#ctx0" brushRef="#br1" timeOffset="187219.17">24278 699 0,'0'0'0,"0"21"0,21-21 16,0 0-16,1 0 0,-1-21 16,0 21-16,0-22 0,0 22 15,-21-21-15,21 21 0,-21-21 0,22 0 16,-22 0-16,0 0 16,0-1-16,0 1 15,-22 21 1,1 0-16,0 21 0,0 1 15,0-1-15,0 0 0,21 0 16,0 0-16,0 0 16,0 1-16,0-1 15,0 0-15,21-21 16,0 0 0,0 0-16,0 0 0,0 0 15,1 0-15,-1 0 0,0 0 0,0 0 16,0 0-16</inkml:trace>
  <inkml:trace contextRef="#ctx0" brushRef="#br1" timeOffset="188458">24130 1376 0,'0'0'15,"0"-21"17,0 0-32,0-1 15,0 1-15,0 0 0,0 0 16,0 0-16,0 0 0,0-1 16,-21 1-16,0 21 0,-1 0 15,1 0-15,-21 0 0,21 0 0,-22 0 16,22 0-16,-21 0 0,21 21 0,-22 1 15,22-1-15,0 0 0,0 0 16,0 0-16,0 0 0,21 1 16,0-1-16,0 0 0,0 0 0,0 0 15,21-21-15,0 21 0,0 1 0,0-22 16,0 0-16,22 0 0,-22 0 16,0 0-16,21 0 0,-20 0 0,-1 0 15,21 0-15,-21-22 0,0 1 0,1 21 16,-1-21-16,-21 0 0,21 0 15,0 0-15,-21-1 0,21 1 0,-21 0 16,0-21-16,0 21 0,0-22 16,0 22-16,0-21 0,0 21 15,0-1-15,0 1 0,0 0 0,-21 42 32,21 0-17,-21 1-15,0-1 0,21 0 0,0 0 16,0 21-16,0-20 0,0-1 15,0 0-15,0 0 0,0 0 0,0 0 16,0 1-16,21-1 0,0-21 0,0 21 16,0-21-16,1 0 15,-1 0-15,0 0 0,0 0 0,0 0 16,0 0-16,1 0 0,-22-21 16,21 21-16,0-21 0,-21-1 15,21 22-15,-21-21 0,0 0 0,21 0 16,-21 0-16,0 0 15,0 42 17,0 0-32,-21 0 0,0 0 15,21 0-15,0 1 16,0-1-16,0 0 0,0 0 16,21-21-1,0 0-15,0 0 0,1 0 16,-1 0-1,0 0-15,0 0 0,0 0 16,-21-21-16,0 0 0,21 0 16,1-1-16,-22 1 15,0 0-15,0 0 16,0 42 15,0 0-31,0 0 16,0 1-16,0-1 15,0 0-15,0 0 16,21-21-16,0 21 16,42-21-1,-41 0 1,-1 0-16,-21-21 0,21 21 0,-21-21 16,21 0-16,0 0 15,-21-1-15,0 1 16,0 0-16,0 0 0,0 0 15,0 42 17,0 0-32,0 0 0,-21 0 15,21 1-15,0-1 0,-21 0 0,21 0 16,-21 0-16,21 0 16,-21 1-16,21-1 0,0 0 0,0 0 15,0 0-15,0 0 0,0 22 0,0-22 16,0 0-16,0 0 0,0 0 15,0 1-15,0-1 0,0 0 0,-22-21 16,22 21-16,0-42 47,0 0-47,0 0 16,22-1-16,-1 1 0,-21 0 15,21 0-15</inkml:trace>
  <inkml:trace contextRef="#ctx0" brushRef="#br1" timeOffset="188738.92">24934 1228 0,'0'0'0,"-21"0"0,0 0 0,21-21 16,21 21 15,0 0-31,0 0 0,1 0 16,-1 0-16,21 21 0,-21 0 15,-21 0-15,0 0 16,0 0-16,0 1 0,0-1 0,-21 0 16,0 0-16,0-21 15,21 21-15,-21-21 0,-1 0 16,1 0-16,21 21 0,-21-21 16,0 0-16,21-21 46,0 0-46,21 21 0</inkml:trace>
  <inkml:trace contextRef="#ctx0" brushRef="#br1" timeOffset="189179.01">25358 847 0,'0'0'16,"0"21"-1,0 0-15,0 0 0,-22 0 16,1 1-16,21-1 0,-21 21 0,21-21 16,-21 22-16,0-22 0,21 21 15,0-21-15,0 0 0,-21 22 0,21-22 16,0 0-16,0 0 0,0 0 0,0 1 16,0-1-16,21-21 15,0 0-15,0 0 0,0 0 16,0 0-16,1 0 15,-1 0-15,0-21 16,0-1-16,-21 1 0,21 21 16,-21-21-16,0 0 0,21 0 0,1 0 15,-1 21 1,-21 21 15,-21-21-31,21 21 0,-22 0 16,22 0-16,0 0 15,-21-21-15,21 22 16,0-44 31</inkml:trace>
  <inkml:trace contextRef="#ctx0" brushRef="#br1" timeOffset="189347.48">25506 1080 0,'0'-22'16,"0"1"0,0 42 46,0 1-46</inkml:trace>
  <inkml:trace contextRef="#ctx0" brushRef="#br1" timeOffset="190483.85">25760 1122 0,'0'-21'16,"0"0"-1,-21 21 1,-1 0-1,1 0-15,0 0 16,0 21-16,0 0 0,0 0 16,-1 0-16,22 0 15,0 1-15,0-1 0,0 0 16,0 0-16,0 0 0,0 0 16,22-21-16,-1 22 15,0-22-15,0 0 0,21 0 16,-20 0-16,-1 0 0,0 0 0,0 0 15,21 0-15,-20 0 0,-1-22 16,0 1-16,0 21 0,0-21 0,0 0 16,1 21-16,-22-21 0,0 0 0,21-1 15,-21 1 1,0 0-16,-21 21 16,-1 0-16,1 0 15,0 0-15,0 21 16,0-21-16,0 21 0,21 1 15,-22-1-15,1 0 16,21 0-16,0 0 16,21-21-1,1 0 1,-1 0-16,0 0 0,0-21 16,0 0-16,-21 0 15,21 21-15,1-21 16,-1-1-16,-21 1 0,21 21 15,-21 21 17,0 1-17,0-1-15,0 0 16,0 0-16,0 0 0,21 0 16,0-21-16,0 0 15,1 0-15,-1 22 16,0-22-16,0 0 0,0 0 0,0 0 15,-21-22-15,22 1 16,-22 0-16,21 21 0,0-21 16,-21 0-16,0-22 0,21 22 0,0-21 15,-21 0-15,0-1 0,21 1 16,1 0-16,-22-1 0,21 1 0,-21 0 16,0 20-16,0 1 0,0 0 0,0 0 15,-21 42 1,-1 0-1,1 0-15,21 1 0,0-1 16,0 21-16,-21-21 0,21 0 0,0 22 16,0-22-16,0 0 0,0 21 0,0-20 15,0-1-15,0 0 16,0 0-16,0 0 0,0 0 0,0 1 16,21-1-16,0-21 0,1 0 15,-22 21-15,21-21 0,0 0 16,0 0-16,0 0 0,0 0 0,1 0 15,-1 0-15,0 0 16,-21-21-16,21 21 0,0-21 16,-21-1-16,0 1 0,0 0 0,0 0 15,21 21-15,-21-21 0,0 0 16,-21 21 15,21 21-15,0 0-16,-21-21 0,21 21 0,0 0 15,0 0-15,0 1 0,0-1 16,0 0 0,21-21-1,0 0-15,1 0 16,-1 0-16,0 0 16,0 0-1,-21-21-15,0 0 16,21-1-16,-21 1 15</inkml:trace>
  <inkml:trace contextRef="#ctx0" brushRef="#br1" timeOffset="190774.68">26352 910 0,'-21'0'0,"42"0"0,-63 0 16,42-21-16,0 0 0,21 21 15,0 0 1,1 0-16,-1 0 0,0 0 16,0 0-16,0 0 0,0 0 15,1 0-15,-1 0 0,0 0 16</inkml:trace>
  <inkml:trace contextRef="#ctx0" brushRef="#br1" timeOffset="206816.3">21759 8805 0,'0'0'0,"0"22"16,0-1-16,0 0 15,21-21 17,-21-21-17,0 0 1,0-1-16,0 1 15,0 0-15,0 0 0,-21 0 16,21 0-16,-21-1 16,0 22-16,0-21 0,0 0 0,-1 21 0,1 0 15,-21-21-15,21 21 0,0 0 16,-22 0-16,22 0 0,-21 21 0,21-21 16,-22 21-16,22 0 0,0 1 15,0-1-15,0 21 0,-1-21 0,1 22 16,21-22-16,0 21 0,0 0 0,0-20 15,0 20-15,0-21 0,0 0 0,0 0 16,0 1-16,0-1 0,21 0 16,1 0-16,-1-21 0,0 0 0,0 21 15,0-21-15,0 0 0,1 0 0,20 0 16,-21 0-16,0 0 0,0-21 0,22 21 16,-22-21-16,0 0 0,0 21 0,0-21 15,-21-1-15,22 1 16,-1-21-16,-21 21 0,21 0 0,-21-22 15,0 22-15,0-21 0,0-1 0,0 22 16,0 0-16,0 0 0,0 0 0,0 0 16,0 42 15,0 0-31,0 0 0,0 21 0,0-20 16,0-1-16,0 21 0,0-21 0,0 22 15,0-22-15,0 0 0,0 21 16,0-21-16,0 1 0,0-1 0,21 0 15,0-21 1,0 0-16,1 0 0,-1 0 0,0 0 16,0 0-16,0 0 0,22 0 15,-22 0-15,0-21 0,0 0 0,21-1 16,-20 1-16,-1 0 0,0 0 0,0-21 16,21 20-16,-42-20 0,22 21 0,-22-21 15,21 20-15,-21 1 0,0 0 16,0 0-16,0 0 0,-21 21 15,-1 0-15,1 0 16,21 21-16,-21 0 0,21 0 0,-21 0 16,21 1-16,0-1 15,0 21-15,0-21 0,0 0 0,0 1 0,0-1 16,0 0-16,21 0 0,0-21 16,0 21-16,1 0 0,-1 1 15,0-22-15,-21 21 16,0 0-1,-21-21-15,0 0 16,-1 0-16,-20 0 0,21 0 0,0 0 16,0 0-16,-1 0 0,1-21 0,0 21 15,0 0-15,0 0 16,21 21 15,21-21-31,0 21 0,0 0 16,0-21-16,1 0 15,-1 0-15,0 0 0,0 0 0,0 0 16,0 0-16,1 0 0,-1 0 0,0 0 16,0-21-16,0 21 0,0-21 15,1 0-15,-1 0 0,-21-1 16,21 1-16,-21 0 0,21 0 16,0 0-16,-21-22 0,21 22 0,1 0 15,-22-21-15,21 21 0,0-1 0,0 1 16,0 21-16,0-21 15,1 21-15,-22 21 16,0 0 0,0 1-16,0-1 0,0 0 15,0 0-15,0 0 16,0-42 15,0 0-15,0 0-1,21 0-15,-21-1 0,0 1 16,0 0-16,0 0 0,0 0 0,0 0 16,-21 21-1,-1 0 1,1 0-16,0 21 16,0 0-16,21 0 0,-21 0 0,0 22 15,-1-22-15,1 0 0,21 21 0,-21-21 16,0 1-16,21 20 0,-21-21 0,21 0 15,0 0-15,0 1 0,0-1 16,0 0-16,0 0 0,21-21 0,0 21 16,0-21-16,0 0 0,1 0 0,20 0 15,-21 0-15,21 0 0,1 0 0,-1 0 16,0 0-16,1-21 0,20 21 16,-20-21-16,-1 0 0,-21 0 15,21-1-15,-20 1 0,-1 0 0,0 0 16,0 0-16,0 0 0,-21-1 0,0 1 15,0 0-15,0 0 0,0 0 0,-21 21 32,0 0-32,0 0 15,0 21-15,-1-21 0,22 21 0,-21 0 16,0 0-16,21 1 0,-21-1 0,21 0 16,0 0-16,0 0 0,0 0 15,0 1-15,0-1 16,21-21-16,0 21 0,0-21 0,1 0 15,-1 0-15,0 0 0,0 0 16,21 0-16,-20 0 0,-1 0 16,0 0-16,0-21 0,0 21 0,0-21 15,1-1-15,-1 22 0,0-21 0,-21 0 16,0 0-16,0 0 0,21 21 0,-21-21 16,0-1-16,0 1 0,0 0 15,0 0-15,0 42 31,0 0-31,0 0 16,0 1-16,-21-1 0,21 0 16,0 0-16,0 0 0,-21 0 15,21 1-15,-21-1 16,21 0-16,0-42 47,0 0-32,0-1-15,0 1 0,21 0 16,-21 0-16,21 0 0,-21 0 0,21-1 16,0 1-16,-21 0 0,21 0 15,1 0-15,-1 21 0,0 0 16,0 0-16,0 0 16,0 21-16,-21 0 0,0 0 15,0 0-15,0 1 16,0-1-16,0 0 15,0 0-15,0 0 0,0 0 16,22 1-16,-1-22 0,-21 21 16,21-21-1,0 0-15,0 0 16,-21-21-16,0-1 16,21 22-16,1-21 0,-22 0 0,21 0 15,-21 0-15,21 0 0,-21-1 16,21 1-16,0 0 0,0 0 0,-21 0 15,22 0-15,-1-1 0,0 1 16,0 21-16,0 0 0,0 0 0,1 0 16,-1 0-16,0 0 15,-21 21-15,0 1 16,0-1-16,0 0 0,0 0 16,0 0-16,0 0 15,21-21-15,0 0 31,-21-21-15,0 0-16,0 0 16,0 0-16,0 0 15,0-1-15,-21 22 16,0-21-16,0 21 16,0 0-16,-1 0 0,1 0 15,0 0-15,0 0 0,0 0 0,0 21 16,-1-21-16,1 22 0,0-1 0,0 0 15,0 0-15,0 0 0,-1 0 16,22 1-16,0-1 0,-21 0 0,21 0 16,0 0-16,0 0 0,0 1 0,0-1 15,0 0-15,21-21 16,1 21-16,-1-21 0,0 0 16,0 0-16,0 0 0,0 0 0,1 0 15,-1 0-15,0 0 0,0-21 16,0 21-16,0-21 0,1 0 0,-1 21 15,0-22-15,0 1 0,-21-21 0,21 21 16,0-22-16,1 22 0,-22-21 16,0 0-16,21-1 0,-21 22 0,21-21 15,-21-1-15,0 22 0,0-21 0,0 21 16,0 0-16,0-1 0,0 1 16,0 0-16,0 42 31,0 0-16,0 1-15,-21-1 0,21 0 0,-21 0 16,21 0-16,-22 22 0,22-22 16,0 21-16,0-21 0,0 22 0,-21-22 15,21 21-15,0-21 0,0 0 0,0 1 16,0 20-16,0-21 0,0 0 0,0 0 16,21 1-16,1-22 0,-1 0 15,-21 21-15,21-21 0,0 0 16,0 0-16,0 0 0,1 0 0,-1 0 15,0 0-15,0-21 0,0-1 16,0 22-16,1-21 0,-22 0 16,0 0-16,21 0 0,-21 0 0,21-1 15,-21 1-15,0 0 0,0 0 16,0 0-16,0 42 47,0 0-47,-21-21 0,21 21 0,0 0 15,-21-21-15,21 22 0,0-1 0,0 0 16,0 0-16,0 0 0,0 0 16,0 1-1,21-22-15,0 0 0,0 0 16,0 0-16,0 0 16,1 0-16,-1 0 15,-21-22-15,21 1 0,-21 0 16,21 21-16,-21-21 0,0 0 0,0 0 15,0-1-15,0 1 16,21 0-16,-21 42 31,0 0-15,-21 1-16,21-1 16,0 0-16,-21 0 0,21 0 15,-21-21-15,21 21 16,0 1-16,0-44 47,0 1-47,21 21 15,-21-21-15,21 0 0,-21 0 0,21 21 16,-21-21-16,0-1 0,21 1 0,1 0 16,-22 0-16,21 0 0,0 21 15,0 0 1,-21 21-1,0 0-15,0 0 16,0 0-16,0 1 0,0-1 16,0 0-16,0 0 0,0 0 15,0 0-15,0 1 16,21-22-16,0 0 0,1 21 16,-1-21-16,0 0 0,0 0 15,21 0-15,-20 0 0,-1 0 0,0 0 16,21 0-16,-21 0 0,1-21 15,-1-1-15,0 22 0,0-21 0,0 0 16,0 0-16,-21 0 0,22 0 0,-22-1 16,21-20-16,-21 21 0,21 0 0,-21 0 15,0-1-15,0 1 0,0 0 16,-21 21 0,0 0-16,-1 0 0,1 0 0,0 0 15,0 0-15,0 21 0,0 0 16,-1-21-16,1 22 0,0-1 15,0-21-15,21 21 0,0 0 0,0 0 16,0 0-16,0 1 16,21-22-16,0 0 15,0 0-15,1 0 16,-1 0 0,0 0-16,0 0 0,0 0 15,0-22-15,-21 1 0,22 21 16,-1 0-1,-21 21 17,0 1-17,0-1-15,0 0 16,0 0-16,-21 0 0,21 0 0,-22 1 16,1-1-16,21 0 0,0 21 0,-21-21 15,21 22-15,-21-1 0,0 0 16,21 1-16,0-1 0,-21 0 0,21 1 0,-22 20 15,22-20-15,-21 20 0,21 1 16,0-1-16,-21-21 0,21 22 16,-21-1-16,0 1 0,21-22 0,-21 22 15,21-22-15,0 22 0,-22-22 0,1 0 16,21 22-16,-21-43 0,21 21 0,0 1 16,-21-22-16,0 21 0,0-21 0,-1 0 15,1 1-15,0-22 0,0 0 16,0 0-16,0 0 15,-1 0-15,1-22 0,21 1 0,-21 0 16,0 0-16,0 0 0,0 0 16,-1-1-16,1-20 0,0 21 0,21 0 0,-21-22 15,21 22-15,0 0 0,0-21 16,0 21-16,0-1 0,0-20 0,0 21 16,21-21-16,0-1 0</inkml:trace>
  <inkml:trace contextRef="#ctx0" brushRef="#br1" timeOffset="207267.8">24320 8509 0,'-21'0'16,"0"0"-16,0 0 0,21 21 15,21-21 16,0 0-31,0 0 16,1 0 0,-22-21-1,0 0-15,0 0 16,-22 21 15,22 21-31,0 0 16,-21-21-16,21 21 0,0 0 15,0 1-15,21-22 16,1 21 0,-1-21-16</inkml:trace>
  <inkml:trace contextRef="#ctx0" brushRef="#br1" timeOffset="212931.36">26395 8954 0,'21'-22'31,"-21"1"-31,0 0 16,21 21-16,-21-21 16,0 0-16,0 0 0,0-1 15,0 1-15,0 0 0,0 0 16,-21 0-16,0 21 15,0-21-15,-1 21 16,1 0-16,0 0 0,0 21 0,0 0 16,0 0-16,-1 0 0,-20 22 0,21-22 15,21 21-15,-21 0 16,0 1-16,21-1 0,0 0 0,0-20 16,0 20-16,0-21 0,0 0 0,0 0 15,21 1-15,0-1 0,0-21 0,0 21 16,0-21-16,22 0 0,-22 0 15,0 0-15,21 0 0,-20 0 0,20-21 16,-21 0-16,0 21 0,0-22 0,1 1 16,-1 0-16,0-21 0,0 21 0,-21-1 15,0-20-15,21 21 0,-21-21 16,0 20-16,0-20 0,0 21 0,0 0 16,0 0-16,0-1 0,0 1 15,0 42 1,0 1-16,0-1 15,0 0-15,0 21 0,0-21 0,0 22 16,0-22-16,0 21 0,0-21 0,0 1 16,0-1-16,0 0 0,0 0 15,0 0-15,21 0 0,1-21 0,-1 0 16,0 0-16,0 0 0,0 0 0,0 0 16,1 0-16,-1 0 0,0 0 0,0-21 15,21 21-15,-20-21 0,-1 0 16,-21 0-16,21 0 0,0-1 0,-21 1 15,21 0-15,-21-21 0,0 21 0,21-1 16,-21 1-16,0 0 16,0 0-16,0 42 31,0 0-31,0 0 0,0 1 0,0-1 16,0 0-16,0 0 0,0 0 15,0 0-15,0 1 0,0-1 0,0 0 16,0 0-16,0 0 0,22-21 15,-1 0-15,0 21 0,0-21 16,21 0-16,-20 0 0,-1 0 16,0 0-16,0-21 0,0 21 0,0-21 15,-21 0-15,22 21 0,-1-21 16,-21 0-16,0-1 0,21 1 16,-21 0-16,21 0 0,-21-21 0,0 20 15,0 1-15,0 0 0,0 0 16,0 42-1,0 0 1,0 0-16,0 1 0,0-1 0,0 0 16,0 0-16,0 0 0,0 0 0,0 1 15,0-1-15,0 0 0,0 0 0,0 0 16,21 0-16,0-21 16,1 0-16,-1 0 15,0 0-15,0 0 0,0 0 0,0 0 16,1 0-16,-1 0 0,0-21 0,0 0 15,0 0-15,-21 0 0,21 0 16,1-1-16,-1-20 0,0 0 0,0-1 16,-21 1-16,21 0 0,-21-1 0,0 1 15,21 0-15,-21-1 0,22 1 16,-22 21-16,0 0 0,0 0 0,-22 42 31,1 0-31,21 21 16,-21-21-16,0 22 0,21-1 15,0-21-15,0 22 0,-21-1 16,21 0-16,0 1 0,0-22 0,0 21 16,0-21-16,0 0 0,0 1 15,0-1-15,21 0 0,-21 0 0,21-21 16,0 0-16,0 21 0,22-21 0,-22 0 16,21 0-16,1 0 0,-22 0 0,21-21 15,0 21-15,1-21 0,-22 0 16,21 21-16,-21-21 0,1-1 0,-1-20 15,0 21-15,0 0 0,0 0 0,-21-1 16,0 1-16,0 0 16,0 42-1,-21 0 1,21 1-16,0-1 0,-21 0 0,21 0 16,0 0-16,0 0 0,0 1 15,0-1-15,0 0 0,21 0 16,0-21-16,0 0 0,1 0 15,-1 0-15,0 0 0,21 0 0,-21 0 16,1 0-16,20 0 16,-21 0-16,0-21 0,0 21 0,1-21 0,-1 0 15,0-1-15,-21 1 0,0 0 16,0 0-16,0 0 0,0-22 0,0 22 16,0 0-16,0 0 0,0 0 0,-21 0 15,0 21-15,-1 0 0,1 0 16,0 0-16,0 0 0,-21 0 0,20 21 15,1 0-15,-21-21 0,21 21 16,0 0-16,-1 0 0,22 1 16,-21-22-16,21 21 0,0-42 31</inkml:trace>
  <inkml:trace contextRef="#ctx0" brushRef="#br1" timeOffset="213175.22">27749 8657 0,'-42'0'0,"84"0"0,-105-21 15,63 0 1,42 21-16,-21 0 16,22 0-16,-1 0 0,0-21 0,22 21 15,-1 0-15,-20 0 0,20 0 0,1 0 16,-22 0-16,-21 0 0,22 0 0,-22 0 15,0 0-15,-42 0 32,0 21-32,-1-21 0,1 21 15,0 0-15,0-21 0,0 21 0,0 1 16</inkml:trace>
  <inkml:trace contextRef="#ctx0" brushRef="#br1" timeOffset="213675.54">26733 10097 0,'0'21'0,"0"-42"15,0 63-15,22-42 16,-1-21-1,0 0-15,21-1 0,-21 22 0,1-42 16,-1 21-16,0 0 0,0 0 0,0-1 16,-21 1-16,0-21 0,0 21 0,0 0 15,-21-1-15,0 22 0,-21-21 16,20 21-16,-20 0 0,0 0 0,-1 0 16,1 21-16,21 1 0,-21-1 0,-1 0 15,1 0-15,21 0 0,-22 0 0,22 1 16,21-1-16,0 21 0,0-21 15,0 0-15,0 1 0,21-1 0,1 0 16,-1 0-16,21 0 0,-21-21 16,22 21-16,-1 1 0,-21-1 0,21 0 15,-20 0-15,20-21 0,-42 21 0,21 0 16,-21 1-16,0-1 0,0 0 16,-21 0-16,0 0 0,-22-21 15,1 21-15,0 1 0,-1-22 0,1 21 16,0-21-16,-1 21 0,1-21 0,21 0 15,-21 0-15,20 0 0,1 0 0,0 0 16,0 0-16,21-21 0,0 0 16,0-1-16,21 1 15,0 0-15,0 21 0,1-21 16,-1 0-16,21 0 0</inkml:trace>
  <inkml:trace contextRef="#ctx0" brushRef="#br1" timeOffset="214036.4">27051 10139 0,'0'0'16,"0"-21"-16,-21 21 31,0 0-31,-1 0 0,22 21 0,-21-21 16,0 21-16,0 0 0,21 0 16,-21 1-16,21-1 0,-21 0 0,21 0 15,0 0-15,0 0 0,0 1 16,0-1-16,0 0 0,0 0 15,0 0-15,21-21 0,0 21 16,0-21-16,0 0 0,0 0 0,22 0 16,-22-21-16,0 21 0,0-21 0,22 0 15,-22 0-15,0 0 0,-21-1 16,21 1-16,-21 0 0,0 0 0,0 0 16,0 0-16,0-1 0,0 1 0,-21 0 15,21 0-15,-21 21 0,0 0 16,21-21-16,-22 21 0,1 0 0,0 0 31,0 0-31,21 21 0,0 0 16,21-21-1,0 0-15</inkml:trace>
  <inkml:trace contextRef="#ctx0" brushRef="#br1" timeOffset="214387.2">27305 10160 0,'0'-21'16,"0"0"0,21 21-1,0 0-15,0 0 0,1 0 16,-1 0-16,0 0 0,0 21 16,0-21-16,0 21 0,-21 0 15,22 0-15,-22 1 16,0-1-16,0 0 0,0 0 0,0 0 15,0 0-15,0 1 0,0-1 0,0 0 16,0 0-16,0-42 31,0 0-15,0 0-16,0-1 0,0 1 16,0 0-16,0 0 0,0-21 0,21 20 15,-21 1-15,21 0 0,-21 0 16,0 0-16,21 0 0,0-1 15,0 1-15,-21 0 0,22 0 16,-1 21-16,0 0 16</inkml:trace>
  <inkml:trace contextRef="#ctx0" brushRef="#br1" timeOffset="214675.04">28003 9800 0,'-21'0'16,"0"0"-16,0 21 16,0 1-16,21-1 15,-21 21-15,21-21 0,0 0 0,0 1 16,0-1-16,0 21 0,-22-21 16,22 0-16,0 1 0,-21-1 0,21 0 15,0 0-15,0 21 0,0-20 0,0-1 16,0 0-16,0 0 0,0 0 15,21 0-15,1-21 16,-1 0-16,0 0 16,0 0-16,0-21 15,-21 0-15,0 0 16,0 0-16</inkml:trace>
  <inkml:trace contextRef="#ctx0" brushRef="#br1" timeOffset="-214669.78">27813 10097 0,'-21'0'0,"42"0"32,0 0-32,0 0 0,0 0 15,1 0-15,-1 0 0,0 0 16,21 0-16,-21 0 0,1 0 16,-1-22-16,0 22 0,0 0 0,0 0 15,0-21-15</inkml:trace>
  <inkml:trace contextRef="#ctx0" brushRef="#br1" timeOffset="-214321.46">28215 10160 0,'-21'0'0,"21"21"16,21-21 0,0 0-1,0 0-15,1 0 0,-1-21 0,0 21 16,0-21-16,0 21 15,0-21-15,-21 0 0,22-1 16,-22 1-16,-22 21 31,1 0-31,0 0 0,0 0 16,0 21-16,0-21 0,21 22 16,-22-1-16,1 0 0,21 0 0,-21-21 15,21 21-15,0 0 0,0 1 0,0-1 16,0 0-16,0 0 0,0 0 15,0 0 1,0 1-16,21-22 0,0 0 16,1 0-16,-1 0 0,0 0 15,0 0-15,0 0 0,22 0 0,-22 0 16,0 0-16</inkml:trace>
  <inkml:trace contextRef="#ctx0" brushRef="#br1" timeOffset="-213749.73">28808 10160 0,'0'-21'16,"-21"21"-16,21-21 0,-22 21 0,1 0 15,0 0 1,0 0-16,0 0 16,0 0-16,-1 21 15,1 0-15,0 0 0,21 0 16,-21 1-16,0-22 0,21 21 15,-21 0-15,21 0 0,0 0 16,0 0-16,0 1 0,0-1 16,0 0-16,21-21 15,0 0 1,0 0-16,0 0 16,0 0-16,1-21 0,-1 0 15,-21-1-15,21 22 0,0-21 0,-21 0 16,21 0-16,0-21 0,-21 20 0,0 1 15,22-21-15,-1 21 0,-21-22 0,0 1 16,0 0-16,21-1 16,-21 1-16,21 21 0,-21-21 0,0 20 15,21 1-15,-21 0 0,0 0 0,0 0 16,0 42 15,0 0-31,0 0 16,0 0-16,0 1 0,0-1 0,0 21 15,-21-21-15,21 0 0,-21 22 0,21-22 16,0 0-16,0 21 0,-21-20 0,21-1 16,0 21-16,-21-21 15,21 0-15,0 1 0,0-1 0,0 0 16,0 0-16,0 0 0,0 0 16,0 1-16,21-22 0,0 0 0,0 0 15,0 0-15,0 0 16,1 0-16,-1 0 0,0-22 15,0 22-15,0-21 0,22 0 0,-22 21 16</inkml:trace>
  <inkml:trace contextRef="#ctx0" brushRef="#br1" timeOffset="-211304.77">30543 8721 0,'22'0'47,"-1"-21"-31,0 21-16,0-22 0,0 22 15,0 0-15,-21-21 0,22 21 0,-22-21 16,21 21-16,-21-21 16,0 0-1,-21 21-15,-1 0 0,1 0 16,0 0-16,-21 0 0,21 0 16,-22 0-16,22 0 0,-21 21 0,21-21 15,-22 21-15,22-21 0,0 21 0,0 0 16,0-21-16,21 22 15,-22-1-15,22 0 0,0 0 0,0 0 16,22 0-16,20 1 0,-21-1 0,0-21 16,22 21-16,-1 0 0,-21 0 15,21 0-15,1 1 0,-22-22 0,21 21 16,-21 0-16,1 0 0,-1-21 0,-21 21 16,0 0-16,0 1 0,0-1 15,-21-21-15,-1 21 0,1-21 16,-21 0-16,21 21 0,-22-21 0,1 0 15,0 0-15,-1 0 0,22 0 0,-21 0 16,21 0-16,0 0 0,-1 0 16,22-21-16,0 0 15,0 0-15,22-1 16,-1 22-16,0-21 16,0 21-16,21-21 0</inkml:trace>
  <inkml:trace contextRef="#ctx0" brushRef="#br1" timeOffset="-210292.87">31009 8869 0,'0'-21'0,"0"-22"15,0 22-15,-21 0 16,0 21 0,0 0-16,-1 0 0,1 0 0,0 0 0,21 21 15,-21 0-15,0 1 0,0-1 16,-1 0-16,1 0 0,21 0 15,0 0-15,-21 1 0,21-1 0,0 21 16,0-21-16,0 0 0,0 1 16,21-22-16,0 0 0,1 0 15,-1 0-15,0 0 0,0 0 16,0 0-16,0 0 0,1-22 0,-22 1 16,21 21-16,0-21 0,-21 0 0,21 0 15,-21 0-15,0-1 0,0 1 16,0 0-16,0 0 0,0 0 15,0 0-15,0 42 32,0 0-32,0 0 0,0 0 15,0 0-15,0 1 0,0-1 0,0 21 16,0-21-16,0 0 0,21-21 16,0 22-16,-21-1 0,22-21 0,-1 0 15,0 0-15,0 0 0,21 0 0,-20 0 16,-1 0-16,21 0 0,-21 0 15,0-21-15,1 21 0,-1-22 0,0 1 16,-21 0-16,0 0 0,21 0 0,-21 0 16,0-1-16,0 1 0,0 0 15,0 0-15,0 0 0,0 42 32,-21-21-32,21 21 15,0 0-15,0 0 0,-21 1 0,21-1 16,0 0-16,-21 0 0,21 0 0,0 0 15,0 1-15,0-1 0,0 0 16,0-42 31,0 0-47,0-1 16,0 1-16,0 0 0,0 0 0,21 0 15,0-22-15,-21 22 0,21 0 16,0-21-16,-21 21 0,21 21 0,1-22 15,-1 22-15,0 0 0,0 0 16,0 22-16,0-22 16,-21 21-16,0 0 0,0 0 0,22-21 15,-22 21-15,0 0 0,0 1 16,0-1-16,0 0 0,0 0 0,0 0 16,0 0-16,-22-21 15,22 22-15,0-44 31,0 1-31,0 0 16,0 0-16,0-21 16,22 20-16,-1 1 0,-21 0 0,21 0 15,0-21-15,0 20 0,-21 1 0,21 0 16,1 21-16,-1 0 0,0 0 16,0 0-16,0 0 15,-21 21-15,0 0 0,0 1 0,0-1 16,0 0-16,0 0 0,0 0 15,0 0-15,0 1 0,0 20 0,0-21 16,0 0-16,0 0 0,0 1 16,-21-1-16,42-21 31,0 0-15,1-21-16,-1 21 0,0-22 15,0 1-15</inkml:trace>
  <inkml:trace contextRef="#ctx0" brushRef="#br1" timeOffset="-209980.91">32110 8911 0,'21'0'16,"0"0"0,0-21-16,0 21 0,-21-21 15,22 21-15,-1 0 0,0-21 16,0 0-16,-21-1 0,0 1 15,0 0-15,0 0 0,-21 21 16,0 0-16,0 0 16,-22 0-16,22 0 0,0 0 0,-21 21 15,20 0-15,1 0 0,0 1 16,0-1-16,0 0 0,21 0 0,0 0 16,0 0-16,0 1 0,0-1 0,0 0 15,0 0-15,21 0 16,0-21-16,0 0 0,0 0 0,1 21 15,20-21-15,-21 0 0,0 0 16,22 0-16,-1 0 0,-21-21 16,21 21-16</inkml:trace>
  <inkml:trace contextRef="#ctx0" brushRef="#br1" timeOffset="-209317.59">30670 9716 0,'0'-43'0,"0"86"0,0-107 16,-21 64-16,0 0 0,0 0 16,0 0-16,21 21 0,-21 0 0,-1 1 15,1-1-15,0 21 0,0 0 0,0 1 16,0-1-16,21 0 0,0 1 16,-22-1-16,22 0 0,0-20 0,0 20 15,0-21-15,0 0 0,0 0 0,22 1 16,-1-1-16,0-21 0,0 0 15,21 0-15,-20 0 0,20 0 16,0 0-16,-21 0 0,22 0 0,-22-21 16,21-1-16,-21 1 0,1 0 0,-1 0 15,0 0-15,-21 0 0,21-22 16,-21 1-16,0 0 0,0-1 0,0 1 16,0 0-16,-21-1 0,0 1 0,0 0 15,-1 20-15,1-20 0,0 42 16,0-21-16,0 21 0,0 0 0,-1 0 15,-20 21-15,21 0 0,0 0 0,-22 22 16,22-22-16,0 21 0,0-21 16,21 1-16,0 20 0,0-21 15,0 0-15,0 0 0,21 1 0,21-22 0,-20 21 16,-1-21-16,21 0 0</inkml:trace>
  <inkml:trace contextRef="#ctx0" brushRef="#br1" timeOffset="-208985.57">30988 9970 0,'0'-22'0,"0"1"16,21 21-16,-21-21 16,0 0-16,21 21 0,0 0 0,1 0 15,-1 0-15,0 0 0,0 21 16,0-21 0,-21 21-16,21 0 0,-21 1 0,22-1 15,-22 0-15,21 0 0,-21 0 0,0 0 16,0 1-16,0-1 0,0 0 15,0 0 1,0-42 15,0 0-31,0 0 16,0-1-16,0 1 0,21 0 16,-21 0-16,21 0 0,-21 0 15,0-1-15,0 1 0,21 21 16,-21-21-16,21 21 0,1 0 15,-1 0-15,0 21 16,0-21-16,0 21 0,0-21 16</inkml:trace>
  <inkml:trace contextRef="#ctx0" brushRef="#br1" timeOffset="-208132.76">31792 10033 0,'0'0'0,"0"-21"16,0 0-16,0 0 15,0-1-15,-21 22 0,21-21 16,0 0-16,-21 21 0,0-21 0,0 21 16,-1-21-16,1 21 15,0 0-15,0 21 0,21 0 0,-21-21 16,0 21-16,-1 0 0,1 22 16,21-22-16,-21 0 0,21 0 15,-21 0-15,21 1 0,0-1 0,0 21 16,0-21-16,21-21 15,0 0-15,0 0 16,1 0-16,-1 0 0,0 0 16,0 0-16,0 0 0,0-21 0,1 0 0,-1 21 15,0-21-15,-21 0 0,0-1 16,21 1-16,-21-21 0,21 21 0,-21 0 16,0-22-16,21 1 0,-21 0 15,0 20-15,0-20 0,0 0 16,0-1-16,0 1 0,0 21 0,0 0 15,0 0-15,0 42 16,0 0-16,-21 21 16,0-21-16,0 22 0,21-1 0,0 0 15,-21 1-15,21-1 0,0 0 0,0-20 16,0 20-16,0 0 0,0-21 16,0 1-16,0-1 0,21 21 0,0-21 15,0 0-15,0-21 16,1 22-16,20-22 15,-21 0-15,0 0 0,0 0 0,22 0 16,-22-22-16,0 22 0,0-21 0,0 0 16,1 21-16,-1-21 0,0 0 15,-21 0-15,21-1 0,-21 1 0,21 0 16,-21 0-16,0 0 0,0 0 16,0 42-1,0 0-15,0 0 16,-21 0-16,21 0 15,-21 1-15,21-1 0,0 0 16,0 0-16,0 0 0,21-21 16,0 0-16,0 0 15,1 0-15,-1 0 16,0 0-16,0 0 0,0-21 0,0 0 16,22 21-16,-22-21 0,0 0 15,0-1-15,22 1 0,-22 0 0,0 0 16,0 0-16,-21 0 15,21-1-15,-21 44 16,0-1 0,-21 0-16,0 0 0,21 0 15,0 0-15,0 1 0,-21-1 0,21 0 16,0 0 0,0 0-16,0 0 0,21-21 15,0 0 1,0 0-1,0 0-15</inkml:trace>
  <inkml:trace contextRef="#ctx0" brushRef="#br1" timeOffset="-207387.47">30819 10986 0,'0'0'0,"0"-43"16,0 22-16,0-21 0,0 21 0,0-1 0,-22 1 16,1 0-16,0 0 0,0 0 15,0 21-15,0 0 0,-1 0 16,1 0-16,0 21 0,0 0 0,0 0 16,0 0-16,21 22 0,0-22 0,0 0 15,0 0-15,0 0 0,0 1 16,0-1-16,0 0 0,0 0 0,21 0 15,0-21-15,0 0 0,0 0 16,0 0-16,1 0 0,-1 0 16,0 0-16,-21-21 0,21 21 0,0-21 15,0 0-15,1 0 0,-1-1 0,-21 1 16,21 0-16,0-21 0,0 21 0,0-22 16,-21 22-16,22-21 15,-1 21-15,0-1 0,0 1 0,-21 0 16,0 42-1,0 0 1,0 1-16,0 20 0,-21 0 0,21-21 16,0 22-16,0 20 0,-21-20 0,21 20 15,0 1-15,0-1 0,0 1 0,0-1 16,0 1-16,0-1 0,21-21 16,-21 22-16,21-1 0,0-20 0,0-1 15,1 0-15,-1 1 0,0-22 16,0 0-16,0 0 0,-21 0 15,21-21-15,-21-21 32,0 0-32,0-21 0,-21 21 0,0-22 15,21 22-15,-21-21 0,0-1 16,21 1-16,-21-21 0,21 20 0,0 1 16,0 0-16,0-1 0,0 22 0,0-21 15,0 21-15,0-22 0,21 22 16,0 0-16,0 0 0,0 0 0,22-1 15</inkml:trace>
  <inkml:trace contextRef="#ctx0" brushRef="#br1" timeOffset="-205613.69">31792 10795 0,'-21'-21'0,"42"42"0,-63-63 0,42 21 15,0-1-15,0 1 0,0 0 16,0 0-16,0 0 16,0 42-1,0 0-15,0 0 16,0 0-16,0 22 0,0-1 0,0-21 16,0 22-16,0-1 0,0 0 15,0 1-15,0-1 0,0 0 16,0 1-16,21-1 0,0 0 0,-21-21 15,21 22-15,-21-22 0,22 0 0,-22 0 16,0 0-16,0 1 0,0-1 16,-22-21-1,1 0-15,-21 0 0,21 0 0,-22 0 16,22-21-16,-21 21 0,21-22 16,0 1-16,-22 21 0,22-21 0,0 21 15,42 0 16,0 21-31,0-21 16,1 21-16,20-21 0,-21 22 16,0-22-16,0 0 0,1 0 15,20 0-15,-21 0 0,0 0 0,22 0 16,-22 0-16,21 0 0,-21 0 0,0 0 16,1-22-16,-1 22 0,-21-21 15,0 0-15,21 21 0,-21-21 0,0 0 16,0 0-16,0-1 0,0 1 0,0 0 15,-21 21-15,21-21 16,-21 21-16,-1 0 0,1 21 16,21 0-16,0 0 15,0 1-15,0-1 0,0 0 16,0 0-16,0 0 16,0 0-16,21-21 31,1 0-31,-1 0 15,0-21-15,0 21 16,-21-21-16,21 0 16,0 0-16,1 21 0,-1 0 31,-21 21-15,0 0-16,0 0 15,0 0-15,0 1 16,0-1-16,21-21 15,-21 21-15,21-21 0,0 0 16,0 0-16,1 0 0,-1 0 16,0 0-16,0 0 0,0 0 0,0-21 15,1 21-15,-1 0 0,0-21 16,-21-1-16,21 22 0,-21-21 0,21 21 16,-21-21-16,0 0 0,-21 21 31,0 0-31,0 0 0,21 21 15,-21 0 1,21 0-16,0 1 16,0-1-16,0 0 0,21-21 15,0 0-15,0 0 16,0 0-16,0 0 0,1 0 16,-1-21-16,0 0 0,0-1 15,0 1-15,-21 0 16,0 0-16,21 0 0,1-22 0,-22 22 15,0 0-15,0-21 0,0 21 16,21-1-16,-21-20 0,0 21 0,0 0 16,0 0-16,0 42 31,-21-21-31,21 21 16,0 0-16,0 0 0,0 0 15,0 1-15,0-1 0,0 0 0,0 0 16,0-42 31,0 0-47,0 0 0,0-1 0,21 1 15,-21 0-15,21 0 0,-21 0 0,0-22 16,21 22-16,-21-21 0,0 21 16,0-22-16,21 22 0,-21-21 15,21 21-15,-21 0 0,0 42 31,0 0-31,0 0 0,0 0 0,0 22 16,0-22-16,0 21 0,0 0 16,0-20-16,0 20 0,0 0 0,0-21 15,0 22-15,0-22 0,0 21 16,0-21-16,0 22 0,0-22 0,0 0 16,0 0-16,22-21 0,-22 21 15,42-21 1,-21 0-16,0 0 0,0 0 15,1 0-15,-22-21 16,21 0-16,0 21 0,-21-21 16,21 0-16,-21 0 0,0-1 0,0-20 15,21 21-15,-21 0 0,0 0 16,0-1-16,0 44 31,0-1-31,0 0 0,0 0 0,0 0 16,0 0-16,-21 1 0,21-1 0,0 0 15,0 0-15,0 0 16,0 0-16,21-21 16,0 0-16,1 0 15,-1 0-15,0-21 16,0 21-16,0-21 0,0 21 16,1-21-16,-1 0 0,0 21 15,-21-21-15,0-1 0,21 22 0,0-21 16,-21 42-1,0 1 1,0-1-16,0 0 0,0 0 16,0 0-16,21 0 15,1 1-15,-1-22 0,0 0 16,0 21-16,0-21 16,0 0-16,1 0 0,-1 0 0,21 0 15,-21 0-15,0 0 0,1 0 16,-1-21-16,0-1 0,0 22 0,-21-21 15,0 0-15,0 0 0,0 0 16,0 0-16,-21-1 0</inkml:trace>
  <inkml:trace contextRef="#ctx0" brushRef="#br1" timeOffset="-205433.72">32724 10986 0,'0'0'0,"-22"0"0,65 0 16,-22 0-1,21 0-15,-21 0 0,22 0 16,-1 0-16,22 0 0,-22 0 0,0 0 16,22 0-16,-22 0 0,0 0 15,-20 0-15,-1 0 0,-21-22 16,-21 1-16,-1 0 16,-20 21-16</inkml:trace>
  <inkml:trace contextRef="#ctx0" brushRef="#br1" timeOffset="-204065.03">22034 11388 0,'0'0'0,"0"-64"15,0 43-15,0 0 16,-21 21-16,21-21 0,-21 21 0,0 0 15,0 0 1,21 21-16,-21 21 16,21-21-16,-22 1 0,22 20 0,0 0 15,0 1-15,0-1 0,0 0 16,0 1-16,0 20 0,22-21 0,-1 22 16,0-22-16,21 22 0,1-1 0,-1 1 15,0-1-15,1-20 0,20 20 16,1-21-16,-1 1 0,1-1 0,-1 0 15,22 1-15,-22-22 0,22 21 0,0-21 16,-1 1-16,1-1 0,21 0 0,-22-21 16,1 21-16,21-21 0,0 0 0,0 0 15,-1 0-15,22 0 0,-21 0 16,0 0-16,0-21 0,0 0 0,21 21 16,0-21-16,-21-1 0,21 1 0,0 0 15,-22 0-15,22-21 0,0 20 16,-21-20-16,42 21 0,-21-21 0,0 20 15,0-20-15,0 21 0,0 0 16,0-22-16,-21 22 0,0 21 0,0-21 16,0 0-16,-22 21 0,22 0 0,-21 0 15,-22 0-15,22 0 0,-21 0 0,-1 21 16,22 0-16,-22 0 0,1 1 0,-22 20 16,22-21-16,-1 0 0,-21 22 15,22-22-15,-22 21 0,1-21 0,-1 22 16,0-22-16,1 21 0,-1-21 0,-21 22 15,21-22-15,-20 0 0,-1 0 16,-21 0-16,21 0 16,-21 1-16,21-22 15,0-22 17,0 22-32,1-21 0,-22 0 0,21 0 15,0-21-15,21 20 0,-21-20 16,1 21-16,20-21 0,0-1 0,1 1 15,-1 0-15,0-1 0,22 1 0,-1 0 16,1 20-16,20-20 0,1 21 16,0 0-16,-1 21 0,22-21 0,0 21 15,-21 0-15,21 0 0,-22 0 16,22 21-16,0-21 0,-21 21 0,20 0 16,1 0-16,21 0 0,-21 1 15,0 20-15,0-21 0,0 0 0,21 22 16,-22-22-16,1 0 0,21 0 0,-21 0 15,21 0-15,-21 1 0,21-1 16,-21 0-16,21-21 0,-21 21 0,21-21 16,-22 0-16,22 0 0,-21 0 0,0 0 15,0-21-15,-21 0 0,-1 0 16,1-22-16,0 1 0,-22 0 16,1-1-16,-22 1 0,0 0 0,1-22 15,-1 22-15,-21-1 0,-21-20 16,0 21-16,0-1 0,0 1 0,0 0 15,-21 20-15,0-20 0,0 21 16,-1 0-16,22-22 0,-21 43 0,0-21 16,0 0-16,0 21 0,-22 0 0,22 0 15,0 0-15,-21 0 0,-1 21 16,-20 0-16,21 1 0,-43-1 0</inkml:trace>
  <inkml:trace contextRef="#ctx0" brushRef="#br1" timeOffset="-202611.78">25696 13653 0,'-42'0'0,"84"0"0,-105-22 0,42 1 16,-1 0-16,22 0 0,0 0 0,0-22 15,0 22-15,0 0 16,0 0-16,22 21 0,20 0 16,-21 0-16,0 0 0,22 21 15,-22 0-15,21 22 0,-21-22 16,0 21-16,1 0 0,-1 1 0,0-1 16,-21 0-16,0 1 0,0-1 15,0 0-15,0-20 0,-21 20 0,0-21 16,-1 0-16,1 0 0,21 1 15,-21-22-15,0 0 16,21-22 0,0 1-16,0 0 0,0 0 0,0 0 15,0-22-15,0 22 0,21-21 16,0 21-16,0-22 0,1 1 0,-1 0 16,0-1-16,0 22 0,0-21 0,0 21 15,1 0-15,-1 21 0,0 0 16,0-22-16,0 22 0,0 0 15,1 0-15,-22 22 0,0-1 0,0 0 16,0 0-16,21 0 0,-21 0 16,0 1-16,0-1 0,0 0 15,0 0-15,0 0 0,0 0 0,0 1 16,0-1-16,21-21 0,0 0 16,-21 21-16,21-21 15,0 0-15,1 0 0,-1 0 0,21-21 16,-21 0-16,0 21 0,1-22 0,20 1 15,-21 0-15,0 0 0,0 0 0,1 0 16,-22-1-16,0 1 0,0 0 16,0 0-16,0 0 0,-22 0 15,1 21-15,0 0 0,0 0 0,0 0 16,-22 0-16,22 21 16,0 0-16,0 0 0,-21 0 0,42 0 15,-22 22-15,22-22 0,-21 0 0,21 21 16,0-20-16,0-1 0,0 0 15,0 0-15,21 0 0,1 0 0,-1 1 16,0-22-16,21 0 0,-21 0 0,22 0 16,-1 0-16,-21 0 0,22 0 0,-1 0 15,-21-22-15,21 1 0,-20 21 16,-1-21-16,0 0 0,0 21 16,0-21-16,-21 0 0,21-1 0,-21 1 15,0 0-15,0 0 0,0 0 16,-21 42 15,21 0-31,0 0 0,0 0 16,0 1-16,0-1 0,0 0 15,0 0-15,0 0 0,0 0 16,0 1-16,0-1 0,-21-21 0,21 21 16,0-42 15,0 0-31,0-1 15,0 1-15,0 0 16,0-21-16,0 21 0,0-1 0,21 1 16,-21-21-16,21 21 0,1 0 15,-22-1-15,21 1 0,0 0 0,0 21 16,0 0-16,0 0 0,1 0 0,-1 0 16,0 21-16,0 0 0,0-21 15,0 22-15,-21-1 0,0 0 0,0 0 16,0 0-16,0 0 0,0 1 0,0-1 15,0 0-15,0 0 0,0 0 16,-21-21 0,21-21 15,0 0-31,21 0 16,1 0-16,-1-1 0,0 1 0,0-21 15,0 21-15,0-22 0,1 22 0,20 0 16,-21-21-16,0 21 0,0 21 0,1-22 15,-1 22-15,0 0 0,0 0 16,-21 22-16,21-1 0,-21 0 16,0 0-16,0 0 0,0 0 0,0 22 15,0-22-15,0 0 0,0 0 16,0 22-16,0-22 0,0 0 16,0 0-16,0 0 0,0 0 15,21-21 16,1 0-31,-1-21 0,0 0 0,0 0 16,0 0-16,0 0 0,1-1 0</inkml:trace>
  <inkml:trace contextRef="#ctx0" brushRef="#br1" timeOffset="-201653.42">27622 13589 0,'0'-42'16,"0"-43"0,0 64-16,0 169 0,0-275 31,0 148-31,-21 0 0,21 1 0,-21-1 15,0 21-15,21-21 0,0 22 16,0-22-16,0 0 0,-21 21 0,21-21 16,0 1-16,0-1 0,0 0 15,0 0-15,0 0 0,21-21 0,0 0 16,0 0-16,0 0 0,1 0 16,20 0-16,-21 0 0,21 0 15,1-21-15,-22 0 0,21 0 0,-21 0 16,1-1-16,-1 1 0,-21 0 0,0-21 15,0 21-15,0-1 0,0-20 0,-21 21 16,-22-21-16,22 20 0,-21 1 16,21 21-16,-22 0 0,1 0 15,21 0-15,-22 0 0,22 0 0,-21 21 16,21 1-16,0-1 0,-1 0 0,1 21 16,21-21-16,0 22 0,0-22 15,0 0-15,0 0 0,0 22 0,21-22 16,1-21-16,20 21 0,-21 0 0,21-21 15,1 0-15,-1 0 0,0 0 16,1 0-16,-1 0 0,0 0 0,1-21 16,20 21-16,-20-21 0,-22 0 0,21 21 15,-21-22-15,0 1 0,1 0 0,-1 0 16,-21 0-16,0 0 0,0-1 16,0 1-16,0 0 15,0 0-15,0 42 31,0 0-31,0 0 0,0 1 0,0 20 16,0-21-16,0 0 0,0 0 16,0 1-16,0-1 0,0 0 0,0 0 15,0 0-15,0 0 0,21-21 16,0 22-16,0-22 0,0 0 0,1 0 16,-1 0-16,0 0 0,21 0 0,-21 0 15,1 0-15,-1-22 0,21 1 16,-21 0-16,0 21 0,1-21 0,-1 0 15,0 0-15,-21-1 0,0-20 0,21 21 16,-21 0-16,0 0 0,0-1 16,0 1-16,0 0 0,0 0 15,0 0-15,-21 42 16,21 0 0,0 0-16,0 0 0,0 1 15,0-1-15,0 0 0,0 0 0,0 0 16,0 0-16,0 1 0,0-1 0,21 0 15,0-21-15,0 0 0,1 0 16,20 0-16,-21 0 0,0 0 16,22 0-16,-22 0 0,21 0 0,-21 0 15,22-21-15,-22 21 0,0-21 16,0-1-16,0 1 0,-21 0 16,0 0-16,0 0 0,0 0 0,0-1 15,0 1-15,0 0 0,0 0 0,-21 0 16,0 0-16,0 21 0,0 0 15,-1 0-15,1 0 0,0 21 0,0 0 16,0 0-16,0 0 0,21 0 0,0 22 16,-22-22-16,22 0 0,0 0 0,0 22 15,0-22-15,0 0 0,0 0 16,0 0-16,22 0 0,-1-21 0,0 22 16,0-1-16,0-21 0,0 0 15,1 0-15,20 0 0,0 0 0,1 0 16,-1 0-16</inkml:trace>
  <inkml:trace contextRef="#ctx0" brushRef="#br1" timeOffset="-201385.54">29845 13314 0,'0'-21'0,"0"42"15,0-63-15,-21 42 0,0 0 0,-1 0 16,1 0-16,21 21 15,0 0-15,-21 0 0,21 21 16,-21-20-16,21-1 0,0 21 0,0 0 16,0-20-16,0 20 0,0 0 0,0 1 15,0-22-15,-21 21 0,21-21 16,0 22-16,0-22 0,-21 21 0,21-21 16,0 0-16,0 1 0,0-1 15,-22-21 1</inkml:trace>
  <inkml:trace contextRef="#ctx0" brushRef="#br1" timeOffset="-201101.09">29506 13420 0,'0'-21'0,"0"42"0,0-85 0,0 43 0,21 21 15,1-21-15,-1 0 0,21 21 0,-21 0 16,22 0-16,-1 0 0,0 0 15,1 0-15,-1 0 0,0 0 0,1 21 16,-1 0-16,-21 0 0,21 0 16,-20 22-16,-22-22 0,0 21 0,0-21 15,0 22-15,0-1 0,-22-21 0,1 22 16,0-22-16,-21 21 0,-1-21 0,22 0 16,-21 1-16,0-1 0,-1 0 15,22 0-15,-21 0 0,21 0 16,-1-21-16,1 0 0,21 22 0,21-22 31,1 0-31,20 0 0,-21-22 16,21 1-16</inkml:trace>
  <inkml:trace contextRef="#ctx0" brushRef="#br1" timeOffset="-200212.34">30226 13631 0,'21'0'16,"-169"106"-16,275-212 0,-127 128 15,-21-22-15,21 21 16,-21 0-16,-1 0 0,22 0 16,0 0-16,-21 1 0,21-1 15,0 0-15,0 0 0,0 0 16,21-21 0,1 0-16,-1 0 0,0 0 15,0 0-15,0 0 0,0 0 0,1 0 16,-1-21-16,0 21 15,0-21-15,-21 0 0,0 0 0,21-1 16,0 1-16,-21 0 0,0 0 16,0 0-16,0 0 0,0-1 15,0 44 17,0-1-32,-21 0 15,21 0-15,0 0 0,0 0 16,0 1-16,0-1 15,0 0-15,21-21 0,1 0 16,-1 0-16,0 0 0,0 0 16,0 0-16,0 0 0,1 0 0,-1 0 15,0-21-15,0 0 0,0-1 16,-21 1-16,21 0 0,-21-21 16,22-1-16,-22 22 0,0-21 0,0 0 0,0-1 15,0 1-15,0 0 0,0 20 16,0-20-16,0 21 0,0 0 15,0 0-15,0-1 0,0 1 0,-22 21 16,22 21 0,-21 1-16,21-1 0,0 0 15,0 0-15,0 21 0,0-20 0,0 20 16,0 0-16,0 1 0,0-22 16,0 21-16,0 0 0,0 1 0,21-22 15,1 0-15,-22 21 0,21-20 0,0-1 16,0 0-16,-21 0 0,21-21 15,0 21-15,1-21 0,-1 0 16,0 0-16,0 0 0,0 0 0,0 0 16,1-21-16,-1 21 0,0-21 0,-21 0 15,0 0-15,21-1 0,-21-20 16,21 21-16,-21 0 0,0 0 0,0-1 16,0 1-16,0 0 0,0 42 31,0 0-31,0 1 15,-21-1-15,21 21 0,-21-21 16,21 22-16,0-22 0,0 21 0,-21 0 16,21-20-16,-21 20 0,-1 0 0,22 1 15,0-1-15,0 0 0,-21 1 16,21-1-16,-21 0 0,0 1 16,21-1-16,-21 0 0,21 22 0,-21-22 15,21 0-15,0 1 0,0-1 0,0-21 16,0 22-16,0-22 0,0 0 0,0 0 15,0 0-15,21-21 0,0 0 16,0 0-16,0 0 16,0 0-16,-21-21 0,22 0 0,-1-21 15,-21 20-15</inkml:trace>
  <inkml:trace contextRef="#ctx0" brushRef="#br1" timeOffset="-199909.38">31009 13674 0,'0'0'0,"0"-21"0,0-1 0,0 1 16,21 21-16,0-21 15,1 21-15,-1 0 16,-21 21-16,21 0 16,-21 1-16,0-1 0,0 0 0,0 0 15,0 0-15,0 0 0,0 1 0,0-1 16,-21 0-16,21 0 0,-21 0 15,-1 0-15,1 1 0,0-1 16,0 0-16,0-21 0,0 21 16,42-21 31,0 0-47,0-21 0,0 0 0,0 0 15,1-1-15,20 1 0</inkml:trace>
  <inkml:trace contextRef="#ctx0" brushRef="#br1" timeOffset="-199508.97">31369 13293 0,'0'0'0,"21"-43"15,-21 22-15,0 0 0,0 0 16,-21 42 0,0 0-16,0 22 15,21-22-15,-22 0 0,22 21 16,-21-21-16,21 22 0,-21-22 0,21 21 15,0-21-15,0 22 0,0-22 0,0 21 16,0-21-16,0 1 0,0-1 16,21 0-16,0 0 0,1-21 0,-22 21 15,21-21-15,0 0 0,0 0 16,0 0-16,0 0 0,1 0 0,-1-21 16,0 21-16,-21-21 15,21 0-15,-21 0 0,0-1 16,0 1-16,21 0 0,-21 0 0,0 0 15,0 0-15,0 42 32,0 0-32,-21 0 0,21 0 0,-21-21 15,21 21-15,0 1 0,0-1 16,0 0-16,0 0 0,0 0 16,21-21 15,0 0-31,0-21 0,-21 0 15</inkml:trace>
  <inkml:trace contextRef="#ctx0" brushRef="#br1" timeOffset="-199341.5">31644 13377 0,'-21'0'0,"21"149"0,21-298 0,-63 149 16,21-21-16,-1 21 15,1 0-15,0 0 0,0 0 16,21 21-1,0 1 1,21-22-16,0 0 16,0 0-16,1 21 0,-1-21 15</inkml:trace>
  <inkml:trace contextRef="#ctx0" brushRef="#br1" timeOffset="-198241.64">31919 13441 0,'0'-21'15,"-21"21"1,0 0-16,0 0 16,0 0-16,-1 0 0,1 0 0,0 21 15,21 0-15,-21 0 16,21 0-16,0 1 0,0 20 0,0-21 16,0 0-16,0 0 0,0 1 15,0-1-15,0 0 0,0 0 16,0 0-16,21-21 0,0 21 0,0-21 15,1 0-15,-1 0 0,0 0 0,0 0 16,0 0-16,0 0 0,22 0 16,-22 0-16,0-21 0,0 0 0,-21 0 15,21 21-15,1-21 0,-22 0 16,21-1-16,-21 1 0,0 0 0,0 0 16,0 0-16,0 0 0,-21-1 15,-1 22-15,1 0 16,0 0-16,0 22 0,0-1 15,0-21-15,21 21 16,-22 0-16,22 0 0,-21 0 0,21 1 16,0-1-16,0 0 0,0 0 0,0 0 15,0 0-15,0 1 16,21-22-16,1 0 0,-1 0 16,0 0-16,0 0 0,0 0 15,0 0-15,-21-22 16,0 1-16,22 21 0,-22-21 0,21 0 15,-21 0-15,21 0 0,-21-1 16,0 1-16,0 0 0,0 0 0,0 42 47,0 0-47,0 0 16,0 1-16,0-1 15,0 0-15,21 0 0,0 0 16,0-21-16,-21 21 0,22-21 0,-1 0 15,0 0-15,21 0 0,-21 0 16,1 0-16,-1 0 0,0 0 0,0 0 16,-21-21-16,21 0 0,0 0 15,-21 0-15,22-22 0,-22 22 0,0-21 16,21 0-16,0 20 0,-21-20 0,21 0 16,-21-1-16,21 1 15,-21-21-15,21 20 0,-21 1 0,0 0 16,22-1-16,-22 1 0,0 21 15,0 0-15,0-1 0,0 1 0,-22 42 32,22 1-32,0-1 0,-21 0 0,0 21 15,21-21-15,-21 22 0,21-22 0,0 21 16,0-21-16,0 22 0,0-22 16,0 21-16,0 1 0,0-22 0,0 21 15,0-21-15,21 22 0,0-22 16,0 0-16,-21 0 0,22 0 0,-1 0 15,0-21-15,0 0 16,0 22-16,0-22 0,1 0 0,-1 0 16,0 0-16,0-22 0,0 22 0,0-21 15,1 0-15,-1 0 0,-21 0 16,21 0-16,-21-1 0,21-20 0,-21 21 16,0 0-16,0 0 0,0-1 15,0 1-15,-21 21 16,0 0-1,0 21-15,21 1 0,0-1 16,0 0-16,0 0 0,0 0 16,0 0-16,0 1 15,0-1-15,0 0 0,21-21 16,-21 21-16,21 0 0,0-21 0,0 0 16,22 21-16,-22-21 0,0 0 15,0 0-15,21 0 0,-20 0 0,-1 0 16,0-21-16,0 0 15,-21 0-15,0 0 0,0 0 16,0-1-16,0 1 0</inkml:trace>
  <inkml:trace contextRef="#ctx0" brushRef="#br1" timeOffset="-197993.68">32533 13123 0,'0'22'0,"21"-22"15,0 0-15,22 0 16,-1 0-16,-21 0 0,22 0 0,-22 0 16,21 0-16,-21 0 0,22 0 15,-22 0-15,0 0 0,21 0 0,-21 0 16,1 0-16,-1-22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4:18:58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2477 0,'0'21'63,"21"-21"-32</inkml:trace>
  <inkml:trace contextRef="#ctx0" brushRef="#br0" timeOffset="816.51">1905 1715 0,'0'0'0,"0"-43"16,0 22-16,0 0 0,0 0 16,0 0-16,0-1 0,0 1 15,0 0 1,0 0-16,0 0 0,0 0 16,-21 21 15,21 21 0,0 0-31,0 0 0,0 0 0,0 22 16,0-1-16,0 0 0,0 1 15,0 20-15,0-21 0,0 22 0,0-22 16,0 22-16,-21-22 0,21 22 16,0-22-16,0 0 0,-22 1 0,22-1 15,0-21-15,-21 21 0,21-20 16,0-1-16,0 21 0,0-21 15,0 0-15,0 1 16,0-44 31,0 1-47,0 0 16,0 0-16,21 0 15</inkml:trace>
  <inkml:trace contextRef="#ctx0" brushRef="#br0" timeOffset="1256.26">2265 2138 0,'-21'0'31,"21"21"-31,0 0 16,0 0-16,21 1 15,0-22 1,0 0 0,0 0-16,0 0 0,1 0 15,-1 0-15,-21-22 0,21 22 16,0 0-16,-21-21 0,0 0 15,0 0-15,0 0 16,0 0-16,-21 21 0,0 0 16,0 0-16,-1 0 15,1 0-15,0 0 0,0 0 16,0 21-16,21 0 0,0 0 16,-21-21-16,21 21 0,0 0 15,0 1 1,21-22-1,0 0 1,0 0-16,0 0 0,0-22 0,1 22 16</inkml:trace>
  <inkml:trace contextRef="#ctx0" brushRef="#br0" timeOffset="1863.42">3746 1376 0,'0'0'0,"0"-21"0,0 0 0,0-1 16,0 1-16,0 0 16,0 42 15,-21 0-31,21 1 16,0-1-16,0 21 0,0 0 15,0 22-15,0-22 0,-21 22 16,21-1-16,0 22 0,0-22 0,-21 1 15,0-22-15,0 22 0,21-1 0,-22-20 16,1-1-16,0 0 0,21 1 16,0-1-16,-21 0 0,0-21 0,21 1 15,0-1-15,0 0 0,0 0 16,0 0-16,0-42 47,0 0-47,0 0 0,0 0 15,0-1-15,0 1 0,0 0 16</inkml:trace>
  <inkml:trace contextRef="#ctx0" brushRef="#br0" timeOffset="2555.34">3238 1820 0,'-21'-21'16,"42"42"-16,-63-42 0,42 0 0,0 0 15,-21-21-15,21 20 0,0 1 0,0-21 16,0 21-16,0-22 0,0 22 16,0-21-16,21 21 0,0-22 0,22 22 15,-22 0-15,21-21 0,0 21 16,1-1-16,-1 1 0,0 0 16,1 21-16,20-21 0,-20 21 0,-1 0 15,0 0-15,22 0 0,-22 21 16,0 0-16,1 0 0,-1 1 0,-21-1 15,22 21-15,-22-21 0,0 22 16,0-1-16,0 0 0,0 22 0,-21-22 16,0 0-16,0 22 0,0-22 0,0 1 15,0-1-15,0 0 0,0-21 16,0 22-16,0-22 0,0 0 0,0 21 16,0-20-16,0-1 0,0 0 15,0-42 32,0 0-47,0-1 0,0-20 16,0 21-16,0-21 0,0-22 0,0 22 15,0-22-15,0 1 0,22 20 16,-1-20-16,0-1 0,0 22 0,0-21 16,0 20-16,22 1 0,-22 0 0,21 20 15,1-20-15,-22 21 0,21 0 16,0 21-16,1 0 0,-1 0 0,0 0 15,-20 0-15,20 0 0,0 21 16,-21 0-16,1 0 0,20 22 0,-42-1 16,0 0-16,21 1 0,-21-1 15,0 21-15,0 1 0,0-1 16,0 1-16,-21-22 0,0 22 0,21-22 16,-21 22-16,-1-22 0,22 0 0,-21-21 15,0 22-15,0-22 0,21 21 16,-21-21-16,21 1 0,-21-22 0,21 21 15,-22 0-15,22 0 16,22-21 31,-22-21-47,21 0 16,21 21-16</inkml:trace>
  <inkml:trace contextRef="#ctx0" brushRef="#br0" timeOffset="3495.8">5419 2032 0,'0'0'16,"0"-21"-16,0 0 0,0 0 0,0-1 16,0 1-16,0-21 0,0 21 15,0 0-15,-22-22 0,1 22 0,21 0 16,-21 0-16,0 0 0,0 21 15,0 0-15,-1 0 16,1 0-16,0 0 0,0 0 0,0 21 16,0 0-16,-22 0 0,22 21 0,0-20 15,0 20-15,-22 0 0,22 1 16,0-22-16,0 21 0,0 0 0,0-20 16,21-1-16,-22 21 0,22-21 0,0 0 15,0 1-15,0-1 0,22 0 16,-1-21-16,21 0 0,-21 0 15,0 0-15,22 0 0,-1 0 0,-21 0 16,22-21-16,-1 21 0,-21-21 16,21-1-16,-20 1 0,20 0 15,-21 0-15,0 0 0,0-22 0,-21 22 16,0-21-16,22 21 0,-22-22 16,0 22-16,0-21 0,0 21 0,0 0 15,0-1-15,0 44 31,0-1-31,-22 0 0,22 0 16,0 0-16,0 0 0,0 22 16,0-22-16,0 0 0,0 21 0,0-20 15,0-1-15,0 0 0,0 0 0,0 0 16,22 0-16,-22 1 0,21-22 16,0 21-16,21-21 0,-21 0 15,22 0-15,-1 0 0,0 0 0,1 0 16,-1 0-16,0 0 0,1 0 0,-1-21 15,-21-1-15,22 22 0,-22-21 16,21 0-16,-21 0 0,0 0 0,1-22 16,-1 22-16,-21 0 0,0-21 0,0 21 15,0-22-15,21 22 0,-21-21 16,0 21-16,0-1 0,0 1 0,0 0 16,0 0-16,0 0 15,-21 21 1,21 21-16,0 0 0,0 0 15,-21 0-15,21 1 0,-22 20 16,22 0-16,0-21 0,-21 22 16,21-1-16,0 0 0,0 1 0,0-1 15,0 0-15,-21 1 0,21 20 0,0 1 16,-21-1-16,21 1 0,0 20 16,0-20-16,0-1 0,0 1 0,0-1 15,0 1-15,-21-1 0,21-20 0,0 20 16,0 1-16,-21-1 0,21-20 0,0 20 15,0-21-15,0 1 0,-22-1 16,22 0-16,0-20 0,-21 20 0,21-21 16,0 0-16,0 0 0,-21-21 15,21-21 17,0 0-32,0 0 15,0 0-15,21 0 0,-21-1 0,21-20 16,1 21-16,-1-21 0,0-1 0,-21 1 15,21 0-15,0-1 0,0 1 16,1 0-16,-1-22 0</inkml:trace>
  <inkml:trace contextRef="#ctx0" brushRef="#br0" timeOffset="3887.87">6011 2138 0,'0'0'0,"0"-21"0,-21 0 0,0-22 0,21 22 15,0 0-15,0 0 0,-21 0 16,21-22-16,0 22 0,0 0 0,0 0 16,0-22-16,21 22 0,0 0 0,0 0 15,0 0-15,22 0 0,-22-1 16,21 22-16,-21 0 0,22-21 0,-22 21 16,21 0-16,1 0 0,-22 21 0,21-21 15,-21 22-15,0-1 0,1 0 16,-1 0-16,-21 21 0,0-20 0,0 20 15,0-21-15,0 21 0,-43-20 0,22 20 16,0-21-16,0 0 16,-21 22-16,20-22 0,-20 0 0,21 0 15,-21 0-15,20 0 0,-20 1 0,21-1 16,0-21-16,0 21 0,-1 0 16,1-21-16,0 21 0,0 0 15,0-21 1,42 0 15,0-21-31,0 0 16,0 0-16,1 0 0</inkml:trace>
  <inkml:trace contextRef="#ctx0" brushRef="#br0" timeOffset="4415.64">7239 1016 0,'0'0'15,"0"-21"-15,0 0 0,0 0 0,0-1 16,0 1-16,0 0 0,21 21 0,-21-21 15,0 0-15,21 21 16,-21-21-16,0 42 31,0 0-31,0 0 0,0 0 16,0 22-16,0-22 0,0 21 0,0-21 16,0 22-16,0-22 0,0 21 0,0-21 15,0 0-15,-21 1 0,21 20 16,0-21-16,0 0 0,0 0 15,0 1-15,0-1 0,0 0 16,0 0 0</inkml:trace>
  <inkml:trace contextRef="#ctx0" brushRef="#br0" timeOffset="4663.51">7133 1397 0,'0'0'0,"-21"0"16,42 0 31,0 0-47,0 0 0,1 0 0,-1 0 16,0 0-16,0 0 0,21 0 0,-20 0 15,-1 0-15,0-21 16,0 21-16,0-21 47,-21 0-32,0-1-15,0 1 0,0 0 16</inkml:trace>
  <inkml:trace contextRef="#ctx0" brushRef="#br0" timeOffset="4907.37">7112 974 0,'0'0'0,"-21"0"15,21-21 17,21 21-32,0 0 0,0-22 15,22 22-15,-22-21 0,0 21 16,0 0-16,0-21 0,0 21 0,1 0 15,-1 0-15,-21-21 0,21 21 16,-21-21 15</inkml:trace>
  <inkml:trace contextRef="#ctx0" brushRef="#br0" timeOffset="5523.53">7429 550 0,'0'0'0,"-21"0"0,0 0 0,0-21 16,0 21-16,0 0 0,-1 0 15,1 0-15,0 0 0,0 0 0,0 0 16,0 0-16,-1 21 0,-20-21 0,21 22 15,-21-22-15,20 21 0,1 0 16,-21 0-16,21 0 0,-22 0 0,22 22 16,0-22-16,0 21 0,0 1 15,0-1-15,-1 0 0,1 1 0,0-1 16,21 0-16,0 22 0,-21-22 0,21 0 16,0 1-16,0-1 0,0-21 15,0 22-15,0-1 0,21-21 0,-21 21 16,21-20-16,0-1 0,1 0 0,20 0 15,-21 0-15,0 0 0,22 1 16,-1-22-16,0 0 0,1 0 16,-1 0-16,0 0 0,1 0 0,-1 0 15,0 0-15,1 0 0,-1-22 16,0 1-16,1 21 0,-1-21 0,0 0 16,-21 0-16,22 0 0,-22-1 0,21 1 15,-21 0-15,1-21 0,-1 21 16,-21-22-16,0 1 0,21 0 0,-21-1 15,0 1-15,0-22 0,0 22 0,0-21 16,0 20-16,-21-20 0,0 20 16,-1 1-16,1 0 0,-21 21 0,21-1 15,-22 1-15,1 0 0,21 0 16,-21 0-16,-1 21 0,1 0 16,0-21-16,-1 21 0,1 0 0,0 0 15,20 0-15,-20 0 0,21 0 0,-21 0 16,20 21-16,1-21 0,0 21 15,0 0-15,0 0 0,0 0 0,21 1 16,0-1-16,0 0 0,0 0 0,0 21 16,0-20-16,0-1 0,0 0 15,0 21-15</inkml:trace>
  <inkml:trace contextRef="#ctx0" brushRef="#br0" timeOffset="11914.98">1545 4064 0,'0'-21'0,"0"0"47,-21 21-47,0 0 16,21-21-16,-21-1 0,-1 1 15,22 0 1,0 0-16,0 0 16,0 0-16,22-1 15,-1 1-15,0 0 16,0 21-16,0-21 0,0 21 0,1 0 16,-1-21-16,0 21 0,0 0 15,0 0-15,0 0 0,1 0 0,-1 0 16,0 0-16,0 21 0,0 0 15,-21 0-15,21 0 0,1 1 0,-1-1 16,-21 21-16,0 0 0,0 1 16,21-1-16,-21 0 0,0 1 0,0 20 15,0-20-15,0-1 0,0 0 0,0 1 16,-21-1-16,0 0 0,-1 1 16,1-1-16,0 0 0,0-21 0,0 22 15,-22-1-15,22-21 16,0 22-16,0-22 0,-21 0 0,20 0 15,1 0-15,0 0 0,-21 1 16,21-22-16,-1 0 0,-20 0 0,21 0 16,0 0-16,-22 0 0,22-22 0,0 1 15,0 0-15,0 0 0,0 0 16,-1-22-16,1 22 0,21 0 0,-21-21 16,21 21-16,0-1 0,0 1 15,0 0-15,0 0 0,0 0 16,0 0-16,21 21 0,0 0 0,-21-22 15,22 22-15,-1 0 0,0 0 0,0 0 16,0 0-16,22 22 16,-22-1-16,0-21 0,21 21 0,-21 0 15,1 0-15,-1 0 0,21 22 16,-21-22-16,0 0 0,-21 0 0,22 0 16,-1 1-16,-21-1 0,0 0 0,21 0 15,0 0-15,-21 0 16,0 1-16,21-22 0,-21 21 31,0-42 16,0-1-47</inkml:trace>
  <inkml:trace contextRef="#ctx0" brushRef="#br0" timeOffset="12203.81">2328 4530 0,'0'-21'16,"21"21"93,1-22-78,-1 22-31,-21-21 0</inkml:trace>
  <inkml:trace contextRef="#ctx0" brushRef="#br0" timeOffset="14715.13">4212 3810 0,'0'0'0,"21"-21"16,-21 0-16,0 0 0,0-1 15,0 1-15,21 0 0,-21 0 16,0 0-16,0 0 0,0-1 16,0 1-16,-21 0 0,0 0 15,0 21-15,0-21 16,0 21-16,-1 0 0,1 0 15,0 0-15,0 0 0,0 21 16,0 0-16,-1 0 16,1 0-16,0 22 0,0-22 0,0 21 15,0-21-15,-1 22 0,1 20 0,0-20 16,0 20-16,21 1 0,-21-1 16,21 1-16,0-1 0,0 1 0,0-1 15,0-21-15,0 22 0,0-22 0,0 1 16,21-1-16,-21 0 0,21 1 15,0-22-15,0 21 0,1-21 0,-1 0 16,0-21-16,21 22 0,-21-22 0,1 0 16,20 0-16,-21 0 0,0 0 15,22-22-15,-22 22 0,21-21 16,0 0-16,-20 0 0,20 0 0,-21-22 16,21 22-16,-20 0 0,-1-21 15,0 21-15,0-22 0,0 1 0,-21 21 16,0-22-16,0 1 0,0 21 0,0-21 15,0 20-15,0 1 0,0 0 16,0 0-16,0 42 31,0 0-31,0 0 16,0 1-16,0 20 0,0-21 0,0 0 16,0 22-16,0-22 0,0 21 15,0-21-15,0 0 0,0 22 16,0-22-16,0 0 0,0 0 0,0 0 15,21 1-15,1-1 0,-1-21 0,0 0 16,0 21-16,0-21 0,0 0 16,1 0-16,20 0 0,-21 0 0,0 0 15,22-21-15,-22 0 0,0 21 0,21-22 16,-21 1-16,1 0 0,-1 0 16,0 0-16,0-22 0,-21 22 0,0 0 15,21-21-15,-21 21 0,21-1 0,-21-20 16,0 21-16,0 0 0,0 0 15,0-1-15,0 1 16,0 42 15,0 1-31,0-1 16,0 0-16,0 0 0,0 0 0,0 0 16,0 1-16,0-1 0,0 0 0,0 21 15,0-21-15,0 1 0,0-1 16,0 0-16,0 0 0,0 0 0,0 0 15,22 1-15,-22-1 0,21 0 0,0-21 16,-21 21-16,21-21 0,0 0 16,-21 21-16,21-21 0,1 0 0,-1 0 15,0 0-15,0 0 0,0 0 16,0-21-16,1 21 0,-1-21 0,21 0 16,-21 0-16,22-1 0,-22 1 15,0 0-15,21 0 0,-21 0 0,1-22 16,-1 22-16,-21-21 0,0 21 0,0-22 15,0 22-15,0 0 0,0 0 16,0 0-16,0 0 0,-21 21 16,-1 0-16,1 0 15,0 0-15,0 0 16,0 21-16,21 0 0,-21 0 16,21 0-16,0 0 0,0 1 15,0-1-15,21-21 16,0 0-16,0 0 15,0 0-15,0 0 0,22 0 16,-22 0-16,0 0 0,0-21 0,0-1 16,1 22-16,20-21 0,-21 0 15,0 0-15,0 0 0,1 0 0,-1 21 16,-21-22-16,21 1 0,-21 0 0,21 0 16,-21 0-1,0 42 1,0 0-1,-21 0-15,21 0 16,-21 1-16,21-1 0,-21 0 16,21 21-16,0-21 0,-22 1 0,22-1 15,-21 21-15,21-21 0,0 0 0,0 1 16,0-1-16,0 0 0,0 0 16,0 0-16,0 0 0,21-21 0,1 22 15,-1-1-15,0-21 0,0 0 0,0 21 16,22-21-16,-22 0 0,21 0 0,0 0 15,-20 0-15,20 0 0,0 0 16,-21-21-16,22 21 0,-1-21 0,-21-1 16,22 1-16,-22 0 0,21 0 0,-21 0 15,0 0-15,1-22 0,-1 22 16,0-21-16,0 21 0,-21-1 16,0-20-16,0 21 0,0 0 0,0 0 15,-21 21-15,0 0 16,0 0-16,-1 0 15,1 21-15,0-21 0,0 21 0,21 0 16,0 0-16,0 0 0,0 1 0,0-1 16,0 0-16,0 0 0,0 21 15,0-20-15,0-1 0,21-21 16,0 21-16,0 0 0,-21 0 16,22 0-16,-22 1 0,21-22 15,-21 21-15,0 0 16,-21-21 15,-1 0-31,1 0 0,0 0 16,0-21-16,0 21 0,0 0 15,-1 0-15,1 0 16,21 21 15,21 0-15,1-21-16,-1 0 15,0 21-15,0-21 0,21 0 0,-20 0 16,-1 0-16,21 0 0,0 0 16,1 0-16,-22 0 0,21 0 0,1-21 15,-1 21-15,0-21 0,-21 0 16,22 21-16,-22-21 0,0-1 0,21 1 16,-42 0-16,22 0 0,-1-21 0,-21 20 15,21-20-15,-21 21 0,0 0 16,0-22-16,0 22 0,0 0 0,0 0 15,0 0-15,-21 21 16,0 0-16,-1 21 16,22 0-1,-21 0-15,21 0 0,-21 1 16,21 20-16,-21-21 0,21 0 0,0 0 16,0 1-16,0 20 0,0-21 0,0 0 15,0 0-15,0 1 0,0-1 16,21 0-16,0 0 0,0-21 15,1 21-15,-1-21 0,0 0 0,0 0 16,21 0-16,-20 0 0,-1 0 0,21 0 16,-21 0-16,0 0 0,1-21 15,-1 0-15,0 21 0,0-21 0,-21 0 16,0-1-16,21 1 0,-21-21 16,0 21-16,0 0 0,0-22 0,0 1 15,0 21-15,0-22 0,0 22 16,-21 0-16,21 0 0,-21 0 0,0 0 15,0 21-15,-1 0 0,1 0 0,-21 0 16,21 21-16,0-21 0,-1 21 16,-20 0-16,21 0 0,0 0 0,0 1 15,21-1-15,0 0 0,-22 0 0,22 0 16,0 0-16,0 1 0,0-1 16,22-21-16,-1 0 15,0 0-15,0 0 0,0 0 0,22 0 16,-22 0-16,21 0 0</inkml:trace>
  <inkml:trace contextRef="#ctx0" brushRef="#br0" timeOffset="15159.85">7408 4424 0,'0'-21'0,"-21"0"16,21-1-16,0 1 15,0 0-15,21 0 16,0 21-16,1 0 15,20 0-15,-21 0 0,21 0 0,1 0 16,-1 0-16,0 0 0,-20 0 0,20 21 16,-21 0-16,21 0 15,-20 1-15,-1-1 0,0 0 0,-21 0 16,0 0-16,0 0 0,0 1 0,0 20 16,0-21-16,-21 0 0,0 0 0,21 1 15,-22-1-15,1 0 0,21 0 16,-21 0-16,0-21 15,21-21 17,0 0-32,0 0 0,0 0 15,21-1-15,0 1 0,-21 0 0,21-21 16,1 21-16,-1-22 0,0 22 0,0-21 16,0-1-16,-21 22 15,21 0-15,1-21 0,-1 21 0,0-1 16,0 22-16,-21-21 0,21 21 15,0 0-15,1 0 16,-22 21 0,0 1-16,21-1 0,-21 0 15,0 0-15,21 0 16</inkml:trace>
  <inkml:trace contextRef="#ctx0" brushRef="#br0" timeOffset="15736.05">8594 4466 0,'0'0'0,"42"-42"15,-42 21-15,21 0 16,-21-1-16,21 1 0,0 0 16,-21 0-16,0 0 0,0 0 15,-21 21 1,0 0-1,0 0-15,0 0 0,0 0 0,-1 0 16,1 21-16,0 0 0,0 0 0,0 0 0,0 0 16,-1 1-16,1-22 0,21 21 15,0 0-15,0 0 0,0 0 16,0 0-16,0 1 16,21-22-16,1 21 0,-1-21 15,0 0-15,0 21 0,0-21 16,0 21-16,1-21 0,-1 0 15,0 21-15,0-21 16,-21 21-16,21-21 0,-21 22 16,21-22-16,-21 21 15,0 0 1,-21-21-16,0 21 0,0-21 16,0 0-16,0 0 0,21 21 0,-22-21 15,1 0-15,0 0 0,0 0 16,0 21-16,0-21 0,-1 0 15,1 0-15,0 0 0,0 0 0,0 0 16,0 0-16,-1 0 0,1 0 16,0 0-16,0 0 15,21-21 1,-21 21-16</inkml:trace>
  <inkml:trace contextRef="#ctx0" brushRef="#br0" timeOffset="24619.39">1206 6287 0,'-21'21'15,"0"-21"17,0 0-17,0-21 17,21-1-32,0 1 31,0 0-31,21 21 0,0-21 15,0 21-15,22-21 16,-22 21-16,21 0 0,0 0 0,-20 0 16,20 0-16,-21 0 0,21 0 0,-20 0 15,20 0-15,-21 21 0,0-21 16,0 21-16,-21 0 0,0 0 0,0 1 16,0 20-16,-21-21 0,0 21 15,-21-20-15,21 20 0,-22-21 0,1 21 16,0-20-16,20-1 0,-20 0 15,0 0-15,21 0 0,-1 0 0,1-21 16,0 0-16,0 0 16,0 0-16,0 0 0,-1 0 15,22-21 1,0 0-16,22 0 16,-1 21-16,0-21 15,0 21-15,0 0 0,0 0 16,1 0-16,20 0 0,-21 0 0,0 0 15,0 0-15,22 0 0,-22 0 16,0 21-16,0 0 0,0-21 0,1 21 16,20 0-16,-42 1 0,21-1 15,0 0-15,0 0 0,-21 0 0,22 0 16,-22 1-16,0-1 0,0 0 16,0 21-16,0-21 0,-22 1 15,1-1-15,-21 0 0,21 0 0,-22 0 16,1 0-16,0 1 0,-1-22 15,1 21-15,0-21 0,-1 0 0,1 0 16,0 0-16,-1 0 0,1 0 16,0 0-16,21 0 0,-22 0 0,22-21 15,0 21-15,0-22 0,0 22 0,21-21 16,-22 0-16,22 0 16,0 0-1,0 0 1,22 21-16,-1 0 15,0-22-15,0 1 0,0 21 16,0 0-16</inkml:trace>
  <inkml:trace contextRef="#ctx0" brushRef="#br0" timeOffset="24979.19">2032 6668 0,'0'21'0,"0"0"16,0 0-1,21-21 17,0 0-32,0 0 0,1 0 15,-1 0-15,0-21 0,0 21 16,0-21-16,-21 0 0,0-1 15,0 1-15,-21 0 16,0 21 0,0 0-16,0 0 0,-1 0 15,1 0-15,0 21 0,0-21 16,21 21-16,-21 1 0,0-22 0,21 21 16,-22-21-16,22 21 0,0 0 15,0-42 16,22 21-31</inkml:trace>
  <inkml:trace contextRef="#ctx0" brushRef="#br0" timeOffset="26331.92">3217 6710 0,'0'0'0,"-21"21"16,0-21 0,42 0 15,0 0-31,0-21 0,1 21 15,20-21-15,0 0 0,1-22 0,-1 22 16,0 0-16,22-21 0,-22 20 16,0-20-16,1 0 0,-1-1 0,0 1 15,-20 21-15,-1-21 0,0-1 0,0 1 16,-21 0-16,21 20 16,-21-20-16,0 21 0,0-21 0,0 20 15,0 1-15,0 0 0,0 0 0,0 0 16,-21 21-1,0 21 1,21 0-16,-21 0 0,0 22 0,-1-1 16,1 21-16,0-20 0,0 41 15,0-20-15,0 21 0,-1-22 0,1 22 16,-21-1-16,21-20 0,0 21 0,-22-1 16,22 22-16,-21-21 15,-1 21-15,22-1 0,-21 1 0,0 0 16,20 0-16,-20 21 0,0-21 0,21 0 15,-1-1-15,1 1 0,0 0 0,0-21 16,0-1-16,21-20 0,-21-1 16,21 1-16,0-1 0,0-20 0,0-1 15,0 0-15,0-20 0,0-1 0,21 0 16,0-21-16,0 0 0,0 0 0,22-21 16,-22 0-16,21-1 0,0 1 15,1-21-15,20 0 0,-20-1 0,20 1 16,1 0-16,-1-22 0,1 22 15,-1-22-15,-21 1 0,1-22 0,-1 22 16,-21-22-16,22 21 0,-43 1 16,0-22-16,0 22 0,0-1 0,-22-20 15,1 20-15,0 1 0,-21-1 0,21 1 16,-43-1-16,22 1 0,-1 20 0,-20-20 16,21 20-16,-22 22 0,22-21 15,-22 21-15,22 0 0,-22-1 0,22 1 16,0 21-16,-1 0 0,1-21 0,21 21 15,0 0-15,0 0 0,21-21 16,21 0 0,0 21-16,21-21 0,1 21 15,-1-22-15,0 1 0,22 21 16,-1-21-16,1 0 0,-1 0 0,1-22 16,20 22-16,-20 0 0,-22-21 0,22 21 15,-22-22-15,0 22 0,-20-21 16,20 21-16,-21-1 0,-21 1 0,21 0 15,-21 0-15,0 0 16,0 42 15,0 0-31,-21 21 16,21-20-16,0 20 0,-21-21 16,21 21-16,-21 1 0,21-1 15,0-21-15,-21 22 0,21-22 0,0 0 16,0 21-16,0-21 0,0 1 0,21-1 15,-21 0-15,21-21 16,0 0-16,21 0 0,-20 0 0,-1 0 16,0 0-16,0-21 0,21 0 0,-20 21 15,-1-22-15,0 1 0,0 0 16,0-21-16,0 21 0,-21-1 0,0-20 16,0 0-16,0 21 0,0-22 0,0 1 15,-21 21-15,0 0 0,0-1 16,0 1-16,0 21 0,-1 0 0,1 0 15,-21 0-15,21 0 0,0 0 16,-22 0-16,22 21 0,0 1 16,0-1-16,0-21 0,21 21 0,0 0 15,0 0-15,0 0 0,0 1 0,0-1 16,0 0-16,21 0 0,0-21 16,0 0-16,0 21 0,0-21 15,22 0-15,-22 0 0,0 0 0,21 0 16</inkml:trace>
  <inkml:trace contextRef="#ctx0" brushRef="#br0" timeOffset="26759.2">4424 6710 0,'-21'-42'16,"21"20"-16,-22 1 0,22 0 16,0 0-16,0 0 15,0 0-15,22-1 0,-1 22 16,0 0-16,0 0 0,21 0 0,-20 0 15,20 0-15,-21 0 0,21 22 16,-20-1-16,20 0 0,-21 0 0,0 0 16,0 0-16,1 22 0,-22-22 0,0 0 15,0 21-15,0-20 0,0-1 16,0 0-16,0 0 0,-22 0 16,1 0-16,21 1 0,-21-1 0,0 0 15,0-21-15,0 0 0,21 21 0,-22-21 16,22-21-1,0 0-15,0 0 16,0-1-16,0 1 0,0 0 0,22-21 16,-22 21-16,21-22 0,0 1 15,-21 21-15,21-22 0,0 22 0,0-21 16,1 21-16,-1 0 0,0 21 0,-21-22 16,21 22-16,0 0 0,0 0 15,1 0 1,-1 22-16,-21-1 15,0 0-15,0 0 16,21-21-16,0 21 16</inkml:trace>
  <inkml:trace contextRef="#ctx0" brushRef="#br0" timeOffset="27507.77">5673 6646 0,'0'22'15,"0"-1"-15,0 0 0,21-21 16,0 0-1,0 0-15,0 0 16,22 0-16,-22-21 0,0 21 0,0-21 16,21-1-16,-20 22 0,20-21 0,-21 0 15,0 0-15,0 0 0,-21 0 16,0-1-16,0 1 0,0 0 0,0 0 16,0 0-16,0 0 0,-21-1 0,0 1 15,0 21-15,0 0 0,0 0 16,-22 0-16,22 0 0,-21 0 0,-1 21 15,22-21-15,-21 22 0,0 20 0,20-21 16,1 0-16,0 22 0,0-22 0,0 21 16,0 0-16,21-20 0,0 20 15,0-21-15,0 21 0,0-20 16,0-1-16,21 21 0,0-21 0,0-21 16,0 21-16,0 1 0,1-1 0,-1-21 15,21 0-15,-21 0 0,22 0 16,-1 0-16,0 0 0,1 0 0,-1 0 15,21 0-15,-20-21 0,-1-1 0,0 22 16,1-21-16,20 0 0,-20 21 0,-1-21 16,0 0-16</inkml:trace>
  <inkml:trace contextRef="#ctx0" brushRef="#br0" timeOffset="27967.27">6519 6731 0,'0'0'0,"21"-21"0,-21 0 16,0 0-16,22-22 0,-22 22 0,0 0 16,0 0-16,0 0 0,0-1 0,0 1 15,-22 0 1,1 21-16,0 0 15,0 0-15,0 21 0,0 0 0,-1 1 16,1-1-16,0 0 0,-21 21 0,21-21 16,-1 1-16,1 20 0,0-21 15,21 21-15,-21-20 0,21-1 0,0 0 16,0 0-16,0 0 0,0 0 0,0 1 16,21-1-16,0-21 15,0 0-15,1 0 0,-1 0 16,0 0-16,0 0 0,0-21 15,0-1-15,1 1 0,-1 21 0,0-21 16,0 0-16,0 0 0,0-22 0,1 22 16,-1 0-16,-21-21 0,0-1 15,0 22-15,21 0 0,-21-21 0,21 42 16,-21-21-16,0-1 0,0 44 16,0-1-1,-21 0-15,0 0 0,21 0 16,-21 22-16,21-22 0,0 0 0,0 21 15,0-21-15,0 1 0,0 20 0,0-21 16,0 0-16,0 0 0,0 1 0,0-1 16,21 0-16,0-21 15,0 0-15,-21 21 0,21-21 16,0 0-16,1 0 0,20 0 0,-21 0 16,0 0-16,22 0 0,-22-21 0,0 21 15,21-21-15,-21 0 0,22-1 0,-22 1 16,21 0-16,-21-21 0</inkml:trace>
  <inkml:trace contextRef="#ctx0" brushRef="#br0" timeOffset="28823.03">7281 6562 0,'0'0'0,"0"-21"0,0-1 0,0 1 15,-21 21 1,21-21-16,-21 21 16,0 0-16,0 0 0,-1 21 15,1-21-15,21 21 0,-21 1 16,0-1-16,0 0 0,21 0 15,-21 21-15,-1-20 0,22-1 0,0 21 16,-21-21-16,21 0 0,0 22 0,0-22 16,0 0-16,0 0 0,0 0 0,0 1 15,21-1-15,1-21 0,-1 21 16,21-21-16,-21 0 0,22 0 0,-22 0 16,21 0-16,0 0 0,1 0 0,-22 0 15,21 0-15,-21-21 0,22 0 0,-22 21 16,0-43-16,0 22 15,0 0-15,1-21 0,-1-1 0,0 1 0,0 0 16,0-22-16,0 1 0,1-1 16,-1 1-16,0-1 0,0 1 0,-21 20 15,21-20-15,-21 20 0,21 22 16,-21 0-16,0 0 0,0 0 0,0 0 16,-21 21-1,0 21-15,0 0 0,0 0 0,0 0 16,21 0-16,-22 22 0,1-22 15,0 21-15,21-21 0,0 22 0,-21-1 16,0 0-16,21 1 0,-21-1 16,21 22-16,0-22 0,0 0 0,0 1 15,0-22-15,0 21 0,0-21 16,-22 22-16,22-22 0,0 0 0,0 0 16,0 0-16,0 0 0,0 1 0,0-1 15,0-42 16,0-1-15,0 1-16,0 0 0,0-21 16,0 21-16,22-1 0,-1 1 0,0-21 15,-21 21-15,21 0 0,0-1 0,22 1 16,-22 0-16,0 0 0,0 0 16,21 21-16,-20 0 0,-1 0 0,0 0 15,0 0-15,0 0 0,0 0 16,-21 21-16,22 0 0,-22 0 0,0 0 15,0 1-15,0 20 0,0-21 16,0 21-16,0-20 0,-22 20 0,22-21 16,0 0-16,0 0 0,0 22 0,0-22 15,0 0-15,22 0 0,-1-21 16,0 0-16,0 21 0,0-21 16,22 0-16,-22 0 0,21 0 0,-21 0 15,0-21-15,22 0 0,-22 21 0,0-21 16,21 0-16,-20 0 0,-1-22 0,0 22 15,0 0-15,0 0 0,-21 0 16,0-1-16,21 1 0,1 0 16,-44 21 31,1 0-47,0 21 0,21 0 15,-21-21-15,0 22 0</inkml:trace>
  <inkml:trace contextRef="#ctx0" brushRef="#br0" timeOffset="34157.91">339 9335 0,'0'0'0,"0"-22"0,21 22 15,0-21-15,0 21 16,0-21-16,0 0 0,1 21 16,-1 0-16,-21-21 0,21 21 15,0 0-15,0-21 0,0 21 0,1 0 16,-1-22-16,21 22 0,-21-21 0,0 21 15,1 0-15,-1 0 0,0-21 0,0 21 16,0 0-16,0-21 16,1 21-16,-1-21 0,0 21 0,0-21 15,21-1-15,-20 22 0,20-21 0</inkml:trace>
  <inkml:trace contextRef="#ctx0" brushRef="#br0" timeOffset="35051.71">1228 9017 0,'0'-21'0,"0"0"16,0 0-16,0-1 15,0 1-15,0 0 16,0 0-16,0 0 0,0 0 16,0-1-16,0 1 15,0 0 1,0 42 15,0 0-31,0 1 16,0 20-16,0 0 0,-22 1 0,1-1 15,21 0-15,-21 1 0,0-1 16,0 0-16,0 22 0,21-43 0,-22 21 16,1 1-16,0-22 0,0 21 15,0-21-15,0 0 0,21 1 0,0-1 16,-22-21-16,22-21 31,0-1-15,0 1-16,0 0 15,0 0-15,0 0 0,22 0 16,-22-1-16,21 1 0,0 21 16,-21-21-16,21 21 0,0 0 0,0 0 15,1 0-15,-1 0 16,0 0-16,0 0 0,0 0 0,0 0 16,1 0-16,-1 0 0,21 0 15,-21 21-15,0-21 0,1 0 0,-1 0 16,0 0-16,0 0 0,0 0 0,0 0 15,1 0 1,-1-21-16,0 0 16,-21 0-16,0 0 15,0-1-15,0 1 0,0 0 0,0 0 16,0 0-16,0 0 0,0-1 16,0 1-16,0 0 0,0 42 31,-21 0-31,0 1 15,21-1-15,-22 21 0,22-21 0,0 22 16,-21-22-16,0 21 16,21 0-16,-21 1 0,0-1 0,21 0 0,0 1 15,-21-1-15,-1 0 0,1-20 16,21 20-16,0 0 0,0-21 16,-21 22-16,21-22 0,-21 0 15,21 0-15,0 0 0,0 1 16,0-44 31,0 1-32,0 0-15,0 0 0,21 0 16,0 21-16,0-21 0,1-1 16</inkml:trace>
  <inkml:trace contextRef="#ctx0" brushRef="#br0" timeOffset="35443.26">2053 9483 0,'-21'0'0,"0"0"16,0 0-16,21 21 31,21-21-16,0 0 1,0 0-16,0 0 16,0 0-16,-21-21 15,22 21-15,-22-21 16,0-1-16,0 1 16,-22 21-1,1 0-15,0 0 0,0 0 16,0 0-16,0 21 0,21 1 15,0-1-15,0 0 16,0 0-16,0 0 31,21-21-15,0 0-16,-21-21 16,0 0-1,21 21-15</inkml:trace>
  <inkml:trace contextRef="#ctx0" brushRef="#br0" timeOffset="37619.78">4339 8890 0,'-21'0'16,"0"0"-16,0 0 15,-1 0 1,1-21 0,0 0-1,21 0-15,0-1 16,0 1-16,0 0 16,0 0-16,0 0 0,21 0 15,0-1-15,1 22 0,-1 0 16,63-21-1,-20 21 1,-43 0-16,0 0 0,0 21 16,1 1-16,-1-1 0,0 0 15,0 0-15,0 21 0,-21-20 0,0 20 16,0-21-16,0 21 0,0 1 0,-21-22 16,0 21-16,-21 1 0,20-22 15,-20 21-15,0-21 0,-1 22 0,1-22 16,0 0-16,-1 0 0,1 0 0,0 0 15,-1-21-15,22 22 0,-21-22 16,21 21-16,0-21 0,-1 0 0,1 0 16,21-21 15,21 21-15,1-22-16,-1 22 0,0 0 15,21 0-15,-21 0 0,1 0 16,-1 0-16,21 0 0,0 0 0,-20 0 15,20-21-15,0 21 0,1 0 16,-1 0-16,0 0 0,1 0 0,-22 0 16,0 0-16,0 0 0,0 0 0,0 0 15,-21-21 63,0 0-62,0 0-16</inkml:trace>
  <inkml:trace contextRef="#ctx0" brushRef="#br0" timeOffset="38163.47">5080 8763 0,'0'0'16,"0"-63"-1,21 41-15,-21 1 0,0 42 47,0 1-47,0 20 16,0-21-16,0 21 0,0 1 0,0-1 16,0 0-16,0 1 0,0-1 15,-21 0-15,21 1 0,-21-22 0,0 21 16,21-21-16,0 22 0,0-22 15,-22 0-15,22 0 0,-21-21 0,21 21 16,0 1-16,0-44 47,0 1-47,0 0 16,0 0-16,0 0 0,0 0 0,21-1 15,1 1-15,-22 0 0,21 0 16,0 0-16,0-22 0,0 22 0,0 21 15,22-21-15,-22 0 0,0 21 16,0 0-16,0 0 0,1 0 0,-1 0 16,0 21-16,0 0 0,-21 0 0,0 1 15,0-1-15,0 0 0,0 0 16,0 0-16,0 0 0,0 1 0,0-1 16,0 0-16,-21 0 0,21 0 0,-21-21 15,0 21-15,-1 1 0,1-22 16,0 0-1,21 21-15,0-42 32,21-1-17,0 22-15,-21-21 0,22 21 16,-1-21-16</inkml:trace>
  <inkml:trace contextRef="#ctx0" brushRef="#br0" timeOffset="38560.24">5524 9059 0,'0'0'0,"0"-21"0,0 0 16,0 0-1,22 21 1,-1 0-16,0 0 16,0 0-16,-21 21 0,21 0 15,0-21-15,1 21 0,-22 1 0,0-1 16,21 0-16,-21 0 0,21 0 0,-21 0 15,0 1-15,0-1 0,0 0 16,0 0-16,0 0 0,0 0 16,-21-21-16,21-21 47,0 0-47,0 0 15,0 0-15,21 0 16,0-22-16,-21 22 0,21 0 0,-21 0 15,21-22-15,1 22 0,-1 0 0,-21 0 16,21 21-16,0-21 0,-21 0 16,21 21-16,0 0 15,1 0 1,-1 0 0</inkml:trace>
  <inkml:trace contextRef="#ctx0" brushRef="#br0" timeOffset="39026.97">6181 9038 0,'42'-42'16,"-21"21"0,-21 0-16,21-1 15,-21 1-15,0 0 16,-21 21 15,0 0-31,0 0 0,0 21 0,-1-21 16,1 21-16,0 1 0,0-22 15,0 21-15,0 0 0,21 0 0,-22-21 16,22 21-16,0 0 0,0 1 16,0-1-16,22-21 15,-1 21-15,0-21 0,0 0 0,0 21 16,0-21-16,1 0 0,-1 21 0,0-21 15,0 0-15,0 21 0,-21 1 16,0-1 0,0 0-1,-21-21-15,0 0 16,0 21-16,0-21 0,-22 0 16,22 0-16,0 0 0,0 0 0,-22 0 15,22 0-15,0 0 0,0 0 16,0 0-16,42 0 47,0 0-47,0 0 15,0-21-15,1 21 0</inkml:trace>
  <inkml:trace contextRef="#ctx0" brushRef="#br0" timeOffset="39999.9">6921 9144 0,'-21'0'16,"0"0"-16,21-21 15,21 21 1,0 0-16,1 0 0,-1 0 0,21 0 15,0 0-15,1 0 16,-1 0-16,0 0 0,107 0 16,-107 0-16,0 0 0,1 0 15,-1 0-15,0 0 0,-21 0 16,22 0-16,-22 0 0,0 0 0,0 0 16,-42 0 15,0 0-16,0 0-15,0 0 0,-1 0 16,1 0-16,0 0 0,0 21 0,0-21 16,-22 21-16,22-21 0,0 0 15,-21 0-15,-1 0 0,1 0 16,0 0-16,-1 21 0,1-21 0,0 0 16,-1 0-16,22 0 0,-21 0 15,21 0-15,0 0 16,21 22-16,21-22 15,0 0-15,0 0 16,0 0-16,22 0 0,-22 0 16,21 0-16,0 0 0,1 0 0,-22 0 15,21 0-15,1 0 0,-1 0 0,0 0 16,-21 0-16,22 0 0,-22 0 16,21 0-16,-21 0 0,1 0 0,-1 0 15,0 0-15,-21-22 0,21 22 16,-21-21-16,0 0 15,0 0 1,0 0-16,0 0 0,0-1 16,0 1-16,0 0 0,-21 0 15,0 0-15,21 0 16,0-1-16,-21 22 0,-1 0 16,1 0-16,0 0 15,21 22 16,0-1-15,21 0-16,0-21 0,1 0 16,-1 21-16,0-21 0,0 0 15,21 21-15,-20-21 0,-1 0 0,0 0 16,0 21-16,0-21 0,0 0 16,-21 22-16,0-1 15,-21 0 1,0-21-16,0 21 0,0-21 15,0 21-15,-1 0 0,1-21 16,0 22-16,0-1 0,0 0 0,-22 0 16,22 0-16,0 0 0,0 1 15,-21-1-15,20 0 0,1-21 0,0 21 16,0 0-16,0 0 0,0-21 16,-1 22-16,22-1 15,-21-21-15,42-21 47,1-1-47,-1 1 0</inkml:trace>
  <inkml:trace contextRef="#ctx0" brushRef="#br0" timeOffset="40692.51">8699 8551 0,'0'0'0,"0"-21"0,-21 21 15,21-21-15,-21 21 32,0 21-17,21 0-15,0 1 0,0 20 16,-21-21-16,21 21 0,0 1 16,-21 20-16,21-20 0,0-1 0,0 21 15,0-20-15,-22-1 0,22 0 16,-21 1-16,0-22 0,21 21 0,0-21 15,0 22-15,0-22 0,0 0 16,0 0-16,21-21 31,-21-21-15,21 0-16,-21 0 0,22 21 16,-22-43-16,0 22 0,21 0 0,-21-21 15</inkml:trace>
  <inkml:trace contextRef="#ctx0" brushRef="#br0" timeOffset="41003.85">8509 8721 0,'0'0'0,"-64"-106"16,43 85-16,21-22 0,0 22 0,0 0 15,0 0-15,0 0 0,0 0 0,0-1 16,21 1-16,1 21 0,-1-21 16,21 21-16,-21 0 0,43 0 0,-22 0 15,0 0-15,22 0 0,-1 21 0,1 0 16,-22 1-16,1-1 0,-1 21 0,0-21 15,-21 22-15,1-1 0,-22 0 16,0 1-16,0-22 0,-22 21 0,1 0 16,0-20-16,-21 20 0,-1-21 15,1 0-15,21 0 0,-21 1 16,-1-1-16,22-21 0,-21 21 0,21-21 16,-1 0-16,1 0 0,42-21 46,1 21-46,-1 0 0,0 0 16,0 0-16,0 0 0,0 0 0,22 0 16</inkml:trace>
  <inkml:trace contextRef="#ctx0" brushRef="#br0" timeOffset="41400.14">9080 8975 0,'-21'0'16,"0"0"-16,0 0 0,0 0 15,0-21-15,21-1 16,0 1 0,21 21-16,0 0 0,0 0 15,21 0-15,-20 0 0,-1 21 0,0-21 16,21 22-16,-21-1 0,1 0 16,20 0-16,-21 0 0,0 0 0,0 1 15,-21-1-15,0 0 0,22 0 0,-22 0 16,0 0-16,0 1 0,0-1 15,0 0-15,-22 0 0,1-21 16,0 21-16,0-21 0,21 21 16,-21-21-16,0 0 0,21-21 15,0 0 1,0 0-16,21 0 16,0 0-16,-21-1 0,21 1 0,0 0 15,0-21-15,1 21 0,-1-1 0,-21-20 16,21 21-16,0 0 0,0 0 0,0-1 15,-21 1-15,22 21 16,-1 0-16,-21 21 31,0 1-31</inkml:trace>
  <inkml:trace contextRef="#ctx0" brushRef="#br0" timeOffset="41876.54">9885 9102 0,'0'0'0,"0"-21"0,0-1 15,0 1-15,0 0 0,0 0 0,0 0 16,0 0-16,0-1 0,0 1 0,0 0 16,0 0-16,-21 21 0,-1 0 15,1 0-15,0 0 16,0 0-16,0 21 0,0 0 15,-1 0-15,-20 1 0,21 20 0,0-21 16,0 21-16,-1-20 0,1-1 0,21 21 16,0-21-16,0 22 0,0-22 15,0 0-15,0 0 0,0 0 0,0 0 16,21-21-16,1 22 0,-1-22 0,21 0 16,-21 0-16,22 0 0,-22 0 0,21 0 15,-21 0-15,22 0 0,-1 0 16,-21-22-16,21 22 0,-20-21 0,20 0 15,-21 0-15,0 0 0,-21 0 16,0-1-16,0 1 0,0 0 0,0-21 16,0 21-16,-21-22 0,-21 22 15,21 0-15,-22 0 0,22 0 0,-21-1 16,-1 1-16,1 21 0,0 0 0,-1 0 16,1 0-16,21 21 0,0 1 0,-22-22 15,22 21-15,21 0 0,0 0 16,-21 0-16,21 22 0,0-22 0,0 0 15,0 0-15,21 0 0,0 0 0,1 1 16,20-22-16,0 21 0,1 0 16</inkml:trace>
  <inkml:trace contextRef="#ctx0" brushRef="#br0" timeOffset="44959.74">10541 9250 0,'21'-64'15,"0"22"-15,-21 21 0,0 0 0,0 0 0,0-1 16,0 1-16,0 0 0,-21 21 16,0-21-16,0 21 0,0 0 15,-1 21-15,1 0 0,0-21 16,0 21-16,0 1 0,0-1 0,-1 0 16,1 0-16,0 0 0,0 22 0,21-22 15,0 0-15,-21 0 16,21 0-16,0 0 0,0 1 0,0-1 15,21 0-15,0-21 16,0 0-16,0 0 0,1 0 0,20 0 16,-21 0-16,0 0 0,0 0 0,1-21 15,20 0 1,-21-1-16,0 22 0,0-21 0,1 0 0,-1 0 16,-21 0-16,0 0 0,0-1 0,21 1 15,-21 0-15,21 21 0,-21-21 0,0 0 16,0 0-1,0 42 1,0 0 0,0 0-16,0 0 0,0 0 15,0 22-15,0-22 0,0 0 0,0 21 16,0-20-16,-21 20 0,21 0 16,0 1-16,0-1 0,0 21 0,0-20 15,-21 20-15,21 1 0,0-1 0,0 1 16,0-22-16,0 22 0,-21-1 0,21 1 15,0-1-15,0 1 0,-22-1 0,22 1 16,0-1-16,0-21 0,-21 22 16,0-22-16,0 22 0,21-43 0,-21 21 15,0-21-15,-22 1 0,22-1 16,0 0-16,0 0 0,-22-21 0,22 0 16,0 0-16,-21 0 0,21 0 0,-1-21 15,-20 0-15,21 0 0,0-1 0,21-20 16,0 21-16,0-21 0,0-22 0,0 22 15,21-22-15,0 22 0,21-22 16,1 1-16,-1-22 0,0 22 0,1-1 16,20-20-16,1-1 0,-22 0 0,22 1 15,-1 20-15,1-21 0,-1 22 0,1-1 16,-22 1-16,0 21 0,-21-1 0,1 1 16,-1 0-16,-21-1 15,0 22-15,0 0 0,0 0 0,-21 21 16,21-21-16,-22 21 0,1 0 0,0 0 15,0 0-15,0 0 0,21 21 0,-21-21 16,21 21-16,0 0 0,0 0 0,0 0 16,21 1-16,0-1 0,0 0 15,0 0-15,0 0 0,1 0 0,-1 1 16,21-1-16,-21-21 0,0 21 0,1-21 16,-1 21-16,0-21 15,0 0 1,-21-21-16,21 0 15,0 0-15,-21-1 0,22 1 16,-1-21-16,63-64 16,-62 85-16,20-21 15,-21 20-15,0 1 0,0 21 0,22-21 16,-22 0-16,0 21 0,0 0 16,0 0-16,1 0 0,-1 0 0,0 0 15,0 21-15,0-21 0,-21 21 0,0 0 16,21 22-16,-21-22 0,0 0 0,0 0 15,0 0-15,0 1 0,0-1 0,0 0 16,-21 0-16,21 0 16,0 0-16,0-42 47,0 0-47,0 0 15,0 0-15,0 0 0,0-1 0,0 1 16,0 0-16,0 0 0,0 0 0,0 0 15,0-1-15,0 1 0,0 0 0,-21 0 16,0 0-16,0 21 16,0 0-16,-1 0 0,1 0 0,0 0 15,0 0-15,-21 21 0,20 0 0,-20 0 16,0 0-16,21 1 0,-22-1 0,22 0 16,0 0-16,0 0 0,0 22 15,21-22-15,0 0 0,0 0 16,0 0-16,21 0 0,0 1 15,0-22-15,0 0 0,0 21 0,1-21 16,20 0-16,-21 0 0,0 0 0,22 0 16,-22 0-16,0 0 0,0-21 0,21 21 15,-20-22-15,-1 1 0,0 21 16,0-21-16,-21 0 0,21-21 0,0 20 16,-21 1-16,0-21 0,0 21 0,22 0 15,-22-1-15,0 1 0,0 0 16,0 0-16,-22 21 15,22 21 1,-21 0-16,0 0 0,21 1 16,-21-1-16,21 0 0,0 0 0,0 0 15,0 0-15,0 1 0,0-1 0,0 0 16,0 0-16,21 0 0,0 0 0,0-21 16,1 22-16,-1-22 0,0 0 15,0 0-15,0 0 0,0 0 0,1 0 16,-1 0-16,0 0 0,0-22 0,0 1 15,0 0-15,1 21 0,-1-21 16,-21-21-16,21 20 0,0 1 0,-21 0 16,0-21-16,21 21 0,-21-1 15,21-20-15,-21 21 0,0 0 16,0 42 0,-21 0-1,0 0-15,0 0 0,21 1 0,-21-1 16,0 0-16,21 0 0,0 0 0,-22 22 15,22-22-15,-21 0 0,21 0 0,-21 0 16,21 0-16,0 1 0,0-1 16,0-42 31,0-1-47,0 1 0,0 0 15,21 0-15,0 0 16,-21-22-16,22 22 0,-1 0 0,0-21 15,0 21-15,0-1 0,0 1 16,1 0-16,-1 0 0,0 21 0,0 0 16,0 0-16,0 0 0,1 0 15,-22 21-15,21 0 0,-21 0 16,21 1-16,-21-1 0,0 0 16,0 0-16,0 0 0,0 0 0,0 1 15,0-1-15,0 0 0,-21 0 16,0-21-16,21-21 47,0 0-47,0 0 15,0-1-15,21 1 0,0 0 16,0 0-16,0 0 0,0-22 0,22 22 16,-22 0-16,21 0 0,-21 0 0,22 0 15,-22 21-15,0-22 0,0 22 16,0 0-16,1 0 0,-1 0 15,-21 22-15,0-1 0,0 0 0,0 0 16,0 0-16,0 0 0,0 1 0,0-1 16,0 0-16,0 0 0,-21 0 15,21 0-15,0 1 0,0-1 16,0 0-16,0 0 0,21-21 16,0 21-16,0-21 0,0 0 0,0 0 15,1 0-15,-1 0 0,21 0 0,-21 0 16,0 0-16,1 0 0,20 0 0,-21 0 15,0-21-15,-21 0 0,21 0 0,1 0 16,-1-1-16,0 1 0,-21 0 16,21-21-16,-21 21 0,21-22 0,-21 22 15,0 0-15,21 0 0,-21 0 0,0-1 16,22 22-16,-22 22 31,-22-1-31,1 0 16,21 0-16,0 21 0,-21-20 0,0-1 15,0 0-15,21 0 0,0 0 0,-21 0 16,-1 1-16,22-1 0,-21 0 0,21 0 16,0 0-1,-21-21-15,21-21 32,0 0-17,0 0-15,21 0 16,-21-1-16,21 1 0,1 0 0,-1 0 15,0-21-15,0 20 16,0 1-16,22-21 0,-22 21 0,21 0 16,0 21-16,-20-22 0,20 22 0,-21 0 15,21 0-15,-20 0 0,-1 0 0,-21 22 16,0-1-16,0 0 0,0 0 0,0 0 16,0 0-16,0 1 0,0-1 15,-21 0-15,21 21 0,-22-21 0,1-21 16,0 22-16,21-1 0,0 0 0,-21-21 15,0 21-15,0-21 16,21-21 15,21 0-15,-21 0-16,21 21 0,0-22 16,0 1-16,0 0 0,1 0 0,20 0 15,-21 0-15,21-1 0,1-20 0,-1 21 16,-21 0-16,22 21 0,-22-21 15,0-1-15,0 22 0,0 0 0,-21 22 16,0-1 0,0 0-16,0 0 0,0 0 15,0 22-15,-21-22 0,0 0 0,0 0 16,0 0-16,21 0 0,-22 1 16,1-1-16,21 0 15,0 0-15,0 0 0,0 0 16,21-21-16,1 22 0,-1-22 15,0 0-15,0 0 0,21 0 0,-20 0 16,20 0-16,-21 0 0,0 0 0,22 0 16,-22 0-16,21-22 0,-21 22 15,22-21-15,-22 0 0,21 0 0,-21 0 16,0 0-16,43-43 0,-43 22 16,0 21-16,-21-1 0,0-20 0,0 21 15,0 0-15,0 0 0,-21 21 16,0 0-16,0 0 15,0 0-15,-1 21 0,1-21 16,0 21-16,0 0 0,21 0 0,0 0 16,0 1-16,0-1 0,0 0 0,0 0 15,0 0-15,0 0 0,21-21 0,-21 22 16,0-1-16,21-21 0,-21 21 16,21 0-16,-21 0 0,0 0 15,0 1 1,-21-22-16,0 0 15,0 0-15,0 21 16,0-21-16,-1 0 0,1 0 16,0 0-1,0 21 17,0-21-17,0 0 1</inkml:trace>
  <inkml:trace contextRef="#ctx0" brushRef="#br0" timeOffset="46571.46">8975 9419 0,'0'0'0,"-22"0"0,1 0 0,0 0 0,0 0 16,0 0-16,0 0 0,21 21 0,-22-21 16,1 0-16,0 0 0,0 0 0,0 0 15,0 0-15,-1 0 16,22 22-1,22-22-15,-1 0 16,21 0-16,0 0 0,1 21 0,20-21 16,22 21-16,0-21 0,-1 21 15,22-21-15,0 21 0,0-21 16,0 21-16,21-21 0,-22 0 0,22 22 16,-21-22-16,21 21 0,-42-21 0,21 0 15,-22 0-15,1 0 0,-21 0 0,-1 0 16,1 0-16,-22 0 0,0 0 15,1 0-15,-22 0 0,0 0 0,0 0 16,-42 0 15,0 0-31,0 0 0,-1 0 16,1 0-16,-21 0 0,21 0 0,-22 0 16,1 0-16,21 0 0,-21 0 0,-22 0 15,22 0-15</inkml:trace>
  <inkml:trace contextRef="#ctx0" brushRef="#br0" timeOffset="46935.35">9313 9610 0,'0'0'16,"-63"0"-16,-1 0 0,22 0 0,0 0 0,20 0 16,1 0-16,0 0 0,21 21 15,21-21-15,0 0 0,43 0 16,-1 0-16,1 21 0,-1-21 15,43 0-15,-21 0 0,21 21 0,0-21 16,21 0-16,-22 0 0,1 21 16,21 1-16,-42-22 0,21 0 0,-22 0 15,-20 0-15,21 21 0,-43-21 16,21 0-16,-20 0 0,-1 0 0,-21 0 16,0 0-16,1 0 0,-44 0 109,1 0-109,0 0 16,0 0-16,0 0 0</inkml:trace>
  <inkml:trace contextRef="#ctx0" brushRef="#br0" timeOffset="54623.79">0 10880 0,'0'0'16,"0"-21"0,0-1-16,0 1 31,0 0-16</inkml:trace>
  <inkml:trace contextRef="#ctx0" brushRef="#br0" timeOffset="55605.74">1079 10837 0,'0'0'0,"-21"22"0,0-22 0,0 0 15,0 0-15,42 0 32,0 0-32,0 0 15,0 0-15,1 0 0,20 0 0,-21 0 16,21 0-16,-20 0 0,20 0 16,0 0-16,-21 0 0,1 0 0,-1 0 15,0 0-15,0 0 16,-42 0-1,0 0 1,-22 0-16,22 0 0,-21 0 0,0 0 16,-1 0-16,1 0 0,0 0 0,20 0 15,-20 0-15,21 0 0,-21 0 16,20 0-16,1 0 0,0 0 0,0 0 16,0 21-16,0 0 15,-1 0-15,1 0 16,21 0-16,0 1 0,0-1 15,-21 0-15,21 0 0,-21 0 0,21 0 16,-21 1-16,21 20 16,0-21-16,-21 0 0,-1 0 15,22 1-15,-21-22 0,21 21 16,0-42 15,21-1-31,1 1 16,-1 21-16,-21-21 0,21 0 15,0 0-15,21 21 0,-20-21 0,-1 21 16,0 0-16,21-22 0,-21 22 0,22 0 16,-22 0-16,0 0 15,21 0-15,-20 0 0,-1 0 0,21 22 0,-21-1 16,0 0-16,1 0 16,-22 0-16,21 0 0,-21 1 0,0 20 15,0-21-15,0 0 0,0 22 16,0-22-16,-21 21 0,-1-21 0,-20 0 15,21 1-15,-21-1 0,20 0 16,-20 0-16,21-21 0,-21 21 0,20-21 16,-20 0-16,21 0 0,-21 0 0,20 0 15,1 0-15,0 0 0,0 0 16,0 0-16,0 0 0,21-21 16,21 0-1,0 21-15,0 0 16,21-21-16,-20 0 0,20 21 0,0-22 15,1 1-15</inkml:trace>
  <inkml:trace contextRef="#ctx0" brushRef="#br0" timeOffset="55872.59">1672 11388 0,'0'21'15,"21"0"1,0-21-16,1 0 15,-1 0-15,0 0 16,0 0-16,0 0 16,0 0-16,-21-21 15,0 0 1,-21 21 0,0 0-16,0 0 0,0 0 0,0 0 15,-1 0 1,22-21 15</inkml:trace>
  <inkml:trace contextRef="#ctx0" brushRef="#br0" timeOffset="56339.32">3725 10964 0,'0'0'15,"21"-21"-15,-21 0 0,0 0 16,0 0-16,0 0 0,0-1 0,-21 22 16,0 0-16,21-21 0,-21 21 0,0 0 15,0 0-15,-1 21 0,1 1 16,21 20-16,-21-21 0,21 21 0,-21 22 15,21-22-15,-21 22 0,21-22 0,0 22 16,0-22-16,-21 21 16,-1-20-16,22 20 0,-21-20 0,0-1 15,21 0-15,0-21 0,-21 22 0,21-22 16,-21 0-16,21 0 16,0 0-16,-21-21 31,21-21-31,0 0 0</inkml:trace>
  <inkml:trace contextRef="#ctx0" brushRef="#br0" timeOffset="56772.07">3281 11197 0,'0'0'0,"0"-42"0,0 0 0,-21-1 0,21 22 16,0-21-16,0-1 0,0 22 15,0-21-15,21 21 0,0 0 0,0-1 16,21 1-16,1 0 0,-1 0 0,0 21 15,22 0-15,-1 0 0,1 0 16,-1 21-16,1 0 0,-1 0 0,-20 1 16,20 20-16,-20 0 0,-1 1 0,0-1 15,-21 0-15,1 22 0,-1-22 16,0 22-16,-21-22 0,21 0 16,-21 22-16,0-22 0,0-21 0,0 22 15,0-22-15,0 0 0,0 0 16,0 0-16,0-42 15,-21 21 1,21-21-16,0-21 0,0 20 0,0-20 16,0 0-16,0-1 0,0-20 15,0 21-15,0-22 0,0 1 0,21 20 16,0-20-16,0-1 0,1 22 0,-1-22 16,0 22-16,-21 0 0,21 21 15,0-22-15,-21 22 0,0 42 31,0 0-31,0 1 16,0-1-16,0 21 0,0-21 0,0 0 16,0 22-16,0-22 0,0 21 0,0-21 15,0 22-15</inkml:trace>
  <inkml:trace contextRef="#ctx0" brushRef="#br0" timeOffset="57187.84">4699 11240 0,'21'0'15,"-42"-22"1,0 22 0,0 0-16,-1 0 15,1 22-15,21-1 16,-21-21-16,21 21 0,-21 0 0,21 0 16,-21 0-16,21 1 0,0-1 0,0 0 15,0 0-15,0 0 0,0 0 0,0 1 16,21-1-16,0 0 15,0-21-15,0 0 0,22 0 0,-22 0 16,21 0-16,-21 0 0,85-42 16,-63 20-16,-22 1 15,21 21-15,-21-42 0,0 21 0,1 0 16,-1-22-16,-21 22 0,0-21 0,0 21 16,0-22-16,0 1 0,0 21 15,-21-22-15,-1 22 0,1 0 16,0 0-16,0 0 0,0 21 0,0 0 15,-22 0-15,22 0 0,-21 0 0,21 0 16,-1 21-16,-20 0 0,21 0 16,0 0-16,0 1 0,21-1 0,0 0 15,0 0-15,0 0 0,0 0 0,0 1 16,0-1-16,21-21 0,0 0 16,21 0-16,-21 0 0,22 0 0</inkml:trace>
  <inkml:trace contextRef="#ctx0" brushRef="#br0" timeOffset="57476.18">5524 10816 0,'0'0'0,"0"-42"0,0 21 0,0 0 16,0-22-16,0 22 0,0 0 16,0 42-1,-21-21-15,0 21 0,21 22 16,0-22-16,-21 21 0,0 0 0,21 1 15,0-1-15,-21 0 0,-1 1 0,22-1 16,-21 22-16,21-22 0,0 0 16,-21 1-16,21-1 0,-21 0 0,21 1 15,0-1-15,0 0 0,0-21 16,0 22-16,0-22 0,0 0 0,0 0 16,0 0-16,21-21 31,0-21-31,0 21 0,1-21 15,-1 0-15</inkml:trace>
  <inkml:trace contextRef="#ctx0" brushRef="#br0" timeOffset="58171.14">5630 11345 0,'0'22'0,"21"-22"46,1 0-46,-1 0 0,0-22 16,0 22-16,0-21 0,0 21 0,1-21 16,-1 0-16,0 0 0,0 0 15,-21-1-15,21 1 0,-21 0 0,0 0 16,0 0-16,0 0 0,-21 21 16,0 0-16,0 0 0,0 0 15,-22 0-15,22 0 0,0 21 16,0-21-16,0 21 0,-1 21 0,1-21 15,0 1-15,0 20 0,0-21 16,0 21-16,-1-20 0,22-1 0,0 21 16,0-21-16,0 0 0,0 1 15,0 20-15,0-21 0,22 0 16,-1 0-16,0 1 0,21-22 0,-21 0 16,22 0-16,-1 0 0,22 0 0,-22 0 15,21 0-15,-20 0 0,20 0 16,-20-22-16,20 22 0,-21-21 0,1 0 15,-1 0-15,0 0 0,1-22 0,-1 22 16,-21 0-16,0-21 0,1 21 16,-1-22-16,-21 22 0,0 0 15,0-21-15,0 20 0,0 1 16,-43 21-16,22 0 16,0 0-16,0 0 0,0 21 15,0 1-15,21-1 0,0 0 0,0 0 16,0 0-16,0 0 0,0 1 0,21-1 15,0 0-15,0 0 0,0-21 0,0 21 16,22 0-16,-22 1 0,0-1 16,0 0-16,0 0 0,-21 0 15,0 0 1,-21-21-16,0 0 16,0 0-16,0 0 0,0 0 15,-22 0-15,22 0 0,0 0 16,0 0-16,0 0 0,-1 0 0,22-21 62,0 0-62,0 0 0,22 0 16,-22 0-16,21-1 0</inkml:trace>
  <inkml:trace contextRef="#ctx0" brushRef="#br0" timeOffset="58574.9">5588 10880 0,'0'0'0,"-21"-21"0,-22 21 16,22 0-16,21-22 15,43 22 1,-22 0-16,42 0 15,-20-21-15,20 21 0,1 0 0,-1 0 16,1-21-16,-1 21 0,1 0 0,-1 0 16,1-21-16,-1 21 15,-21 0-15,1 0 0,-1-21 0,0 21 16,-20 0-16,-1 0 0,0 0 0,0 0 16,0-21-1,-21 42 48,0 0-48,0 0 32,-21-21-47</inkml:trace>
  <inkml:trace contextRef="#ctx0" brushRef="#br0" timeOffset="85547.81">15007 1588 0,'0'0'0,"-21"0"0,21-22 16,0 1-16,-21 21 0,21-21 15,-21 21-15,21-21 0,-22 21 0,22-21 16,0 0-16,-21-1 16,21 1-16,0 0 15,0 0-15,0 0 16,0 0-16,0-1 15,0 1 1,0 0-16,21 21 0,1-21 0,-22 0 16,21 21-16,0-21 0,0-1 15,21 1-15,-20 0 0,20 0 0,0 21 16,1-21-16,-1 0 0,21 21 16,-20-22-16,20 22 0,-20 0 0,20-21 15,-21 21-15,22 0 0,-22 0 16,22 0-16,-22 0 0,0 0 0,1 0 15,-1 0-15,22 0 0,-22 0 0,21 0 16,-20 21-16,-1-21 0,22 22 16,-22-22-16,0 21 0,1 0 0,-1 0 15,0 0-15,-21 0 0,22 1 16,-22-1-16,21 0 0,-21 0 16,-21 0-16,22 0 0,-22 1 0,21-1 15,-21 21-15,0-21 0,0 0 16,0 22-16,0-1 0,0 0 0,0 1 15,0-1-15,0 0 0,-21 1 0,-1 20 16,1-20-16,0-1 0,0 0 16,0 1-16,-22 20 0,22-21 0,-21 1 15,0-1-15,-1 0 0,1 1 0,0 20 16,-1-20-16,-20 20 0,20 1 16,-20-22-16,21 21 0,-1-20 15,-20 20-15,-1 1 0,22-22 0,-22 22 16,1-22-16,-1 21 0,1-20 0,-1 20 15,1 1-15,-1-1 0,1 1 16,-1-1-16,22 1 0,-21-1 0,-1 1 16,22-1-16,-1 1 0,1-1 0,0 1 15,-1-1-15,1 1 0,21 20 16,-21-20-16,20 21 0,1-22 0,0 1 16,21 20-16,0-20 0,-21-1 0,21 1 15,0-1-15,0 22 0,0-22 0,0 1 16,0 21-16,0-22 0,0 1 15,21-1-15,-21 1 0,21-1 16,0-21-16,22 22 0,-22-1 0,0-20 16,21 20-16,-20-20 0,20 20 0,0-21 15,22 22-15,-22-22 0,22 1 0,-22-1 16,21 0-16,1 1 0,21-1 16,-22-21-16,1 21 0,-1-20 0,1-1 15,-1 21-15,1-21 0,-1 0 0,1-21 16,-1 22-16,1-1 0,-1-21 15,1 21-15,-1-21 0,1 0 0,-1 0 0,1 0 16,-22 0-16,21 0 0,-20 0 16,-1 0-16,0 0 0,1 0 0,-22-21 15,21 21-15,-21-21 0,1-1 16,-22 1-16,0 0 16,0 0-16,-22 0 15,1 21-15,0 0 16,0-21-16,0 21 0,-22 0 15,22 0-15,0 0 0,0 0 0,-21 0 16,20 0-16,1 0 0,0 0 0,-21 21 16,21-21-16,-1 21 0,1-21 15,-21 21-15,21-21 0,0 21 0,-1 0 16,-20 1-16,21-22 0,0 21 0,-22 0 16,22 0-16,0 0 0,-21 22 15,21-22-15,-1 21 0,1 0 0,-21-20 16,21 20-16,0 21 0,-1-20 0,1-1 15,0 0-15,-21 22 0,21-22 0,-1 1 16,1 20-16,0-21 0,0 22 16,0-22-16,0 22 0,-1-1 0,1 1 15,0-1-15,21 1 0,-21-1 0,0 22 16,0-22-16,-1 1 0,1-1 0,21 1 16,-21 21-16,0-22 0,0 22 0,21-1 15,-21-20-15,21 21 0,-22-1 0,22 1 16,0-22-16,-21 22 0,21 0 0,0-1 15,0 1-15,0 0 0,0-1 16,0 1-16,0 0 0,0-1 16,0 1-16,0-21 0,21 20 0,-21 1 15,22 0-15,-1-1 0,0 1 0,-21 0 16,21-22-16,0 22 0,0-1 0,-21-20 16,22 21-16,-1-1 0,0 1 0,-21-22 15,21 22-15,0 0 0,-21-22 0,21 22 16,-21-22-16,0 1 0,22 21 15,-22-22-15,0 1 0,0 20 0,0-20 0,0-1 16,0 1-16,0-1 0,0 1 16,0-1-16,0-20 0,-22 20 0,1-21 15,0 1-15,0 20 0,0-20 16,0-1-16,-22-21 0,22 21 0,0 1 16,-21-22-16,-1 0 0,22 0 0,-21 0 15,21 1-15,-22-1 0,1-21 16,21 0-16,-22 0 0,22 0 0,-21 0 0,21 0 15,0 0-15,-22 0 0,22 0 0,0-21 16,0 21-16,0-22 0,-1 1 0,1 0 16,0-21-16,21 21 0,-21-22 15,21 22-15,0-21 0,0-1 0,0 1 16,21-21-16,0 20 0,0-20 0</inkml:trace>
  <inkml:trace contextRef="#ctx0" brushRef="#br0" timeOffset="86731.35">17526 3620 0,'0'0'0,"0"-22"16,0 1 15,0 0-31,21 21 15,0 0-15,0-21 0,1 21 0,-1-21 16,21 21-16,-21 0 16,0 0-16,22 0 0,-22 0 0,21 0 15,-21 0-15,1 21 0,-1 0 0,21 0 16,-42 0-16,21 22 0,-21-22 16,0 21-16,0-21 0,0 22 0,0-22 15,0 21-15,-21-21 0,-21 22 0,21-1 16,-22-21-16,22 22 0,-21-22 15,-1 0-15,1 0 0,21 0 0,-21 0 16,20-21-16,-20 22 0,21-22 0,0 0 16,0 0-16,-1 0 0,1 0 15,21-22 1,0 1-16,0 0 16,21 0-16,1 0 0,20 21 15,-21-21-15,0-1 0,22 1 0,-22 21 16,21 0-16,-21-21 0,22 21 0,-22 0 15,21 0-15,0 0 0,-20 0 16,20 21-16,-21 0 0,0 1 0,22-1 16,-22 21-16,0-21 0,-21 0 15,0 22-15,0-22 0,0 21 0,0-21 16,0 22-16,0-22 0,0 0 0,-21 0 16,21 22-16,-21-22 0,-22 0 0,22 0 15,0 0-15,-21 0 0,20-21 0,-20 22 16,0-22-16,21 0 15,-22 21-15,1-21 0,0 0 0,-1 0 16,1 0-16,0 0 0,20 0 0,-20 0 16,21 0-16,-21-21 0,20 21 15,1 0-15,0-22 0,0 22 0,-21 0 16,42-21-16,-22 21 0,22-21 0,-21 21 16,21-21-1,0 0 1,21 0-1,1-1-15,-1 1 0</inkml:trace>
  <inkml:trace contextRef="#ctx0" brushRef="#br0" timeOffset="87551.4">19113 4233 0,'0'0'0,"43"-42"16,-22 42-16,-21-21 0,0 0 16,21 0-16,-21-1 0,21 1 0,-21 0 15,0-21-15,0 21 0,0-1 16,0 1-16,0 0 0,0 0 0,0 0 15,-21 21-15,0 0 0,0 0 16,0 0-16,-1 0 0,1 0 16,-21 0-16,21 0 0,-22 21 0,22 0 15,-21 0-15,0 0 0,-1 22 0,22-22 16,-21 21-16,21 1 0,-1-22 16,1 21-16,21 0 0,0-20 0,0 20 15,0-21-15,0 0 0,0 0 0,21 1 16,22-1-16,-22-21 0,21 0 15,-21 21-15,22-21 0,-22 0 0,21 0 16,-21 0-16,22-21 0,-1 0 16,-21-1-16,22 1 0,-22 0 15,21 0-15,-21-21 0,22-1 0,-22 1 16,0-22-16,21 22 0,-21-21 0,1 20 16,20-20-16,-21 20 0,0-20 15,0-1-15,22 22 0,-22-21 0,0 20 16,-21 1-16,0 0 0,21-1 0,-21 22 15,0 0-15,-21 42 16,0 0 0,0 22-16,0-22 0,-1 21 0,1 0 15,0 1-15,0-1 0,0 0 16,0 1-16,-1-1 0,1 22 16,0-22-16,21 0 0,0 22 0,0-22 15,0 0-15,0 1 0,0-1 16,0 0-16,0-20 0,0-1 0,0 21 15,21-21-15,0 0 0,1 1 16,-1-1-16,0-21 16,0 0-16,0 21 0,22-21 15,-22 0-15,0 0 0,0 0 0,21-21 16,-20 0-16,-1-1 0,21 22 0,0-21 16</inkml:trace>
  <inkml:trace contextRef="#ctx0" brushRef="#br0" timeOffset="89132.06">20108 4106 0,'0'0'0,"0"-21"0,0 0 16,0 0-16,0 0 0,0 0 15,0-1-15,0 1 0,0 0 0,0 0 16,0 0-16,0 0 0,-21 21 16,0 0-16,0 0 15,0 0-15,-1 0 0,1 0 0,0 21 16,-21 0-16,21 0 0,-1 21 15,-20-20-15,21-1 0,0 21 16,0 0-16,-1-20 0,1 20 0,21-21 16,0 21-16,0-20 0,0-1 0,0 42 15,0-42 1,21-21-16,-21 22 0,22-22 0,-1 0 16,21 0-16,-21 0 0,0 0 0,1 0 15,-1 0-15,0 0 0,0-22 0,21 1 16,-20 0-16,-1 0 0,0 0 15,0-22-15,0 1 0,-21 0 0,21-1 16,1 1-16,-1 21 0,-21-21 0,21-1 16,-21 22-16,0 0 0,0 0 15,0 42 17,-21 0-32,21 0 0,0 0 15,-21 22-15,-1-22 0,22 21 0,-21-21 16,21 22-16,0-22 0,0 21 0,0-21 15,0 1-15,0-1 0,0 0 16,0 0-16,21 0 0,1-21 0,-1 21 16,0-21-16,0 0 0,0 0 0,22 0 15,-22 0-15,21 0 0,-21 0 0,22 0 16,-1 0-16,-21-21 0,21 0 16,-20 0-16,20 0 0,-21 0 15,0-1-15,0-20 0,1 21 0,-1-21 16,0-1-16,0 1 0,-21 21 15,0 0-15,0-1 0,0 1 0,21 21 16,-42 0 0,21 21-1,-21 1-15,0-1 0,21 0 0,-21 0 16,21 0-16,-22 22 0,22-22 0,0 0 16,0 0-16,0 0 0,0 0 15,0 1-15,22-1 0,-1 0 0,0 0 16,0-21-16,0 21 0,22-21 15,-1 0-15,-21 21 0,21-21 16,1 0-16,-1 0 0,-21 0 0,22 0 16,-22-21-16,21 21 0,-21-21 0,0 0 15,1 0-15,-1-22 0,-21 22 0,21 0 16,0-21-16,-21-1 0,21 22 16,-21-21-16,0 21 0,0 0 0,0-1 15,0 1-15,21 21 0,-21-21 0,0 42 31,0 0-15,0 1-16,-21-1 0,0 21 0,21-21 16,-21 22-16,21-1 15,-21 0-15,0-21 0,21 22 0,-22-1 16,1 0-16,21 1 0,-21-1 0,0 0 16,21 1-16,-21-1 0,21 0 0,0 1 15,0-1-15,0 0 0,0 22 16,0-22-16,0 22 0,0-1 0,0-20 15,0 20-15,0 1 0,0-22 0,0 21 16,0-20-16,0 20 0,-21-20 0,21-1 16,-22 21-16,22-20 0,0-1 15,0 0-15,-21 1 0,0-1 0,0-21 16,21 0-16,-21 22 0,0-22 0,-1 0 16,1 0-16,0 0 15,0-21-15,0 0 0,0 0 0,-1 0 16,1 0-16,0 0 0,0 0 15,0-21-15,21 0 0,-21 0 16,-1 0-16,22 0 0,-21-22 0,21 22 16,0-21-16,0-1 0,0 1 0,0 0 15,0-1-15,0 1 0,21-21 16,1 20-16,20 1 0,-21 0 0,21-22 16,-20 22-16,20-1 0,0-20 0,1 21 15,-1-1-15,0-20 0,1 20 0,-1-20 16,0 21-16,1-22 0,20 22 0,-21-22 15,1 22-15,20-22 16,-20 22-16,20-21 0,-21 20 0,22-20 16,-22 20-16,1-20 0,-1 21 0,0-1 15,-21 1-15,22 0 0,-22 20 16,0-20-16,-21 21 0,0 0 0,0 0 16,21 21-16,-21-22 0,0 1 0,0 0 15,-21 21 1,0 0-16,0 0 0,0 0 15,-1 21-15,22 0 0,-21-21 0,21 22 16,0-1-16,0 0 0,0 0 16,0 0-16,0 0 0,0 1 15,0-1-15,21 21 0,-21-21 0,22 22 16,-1-22-16,0 21 0,-21-21 16,21 0-16,-21 22 0,21-22 0,-21 0 15,0 0-15,0 0 0,0 1 0,0-1 16,0 0-16,-21-21 15,0 0-15,0 21 0,0-21 0,-1 0 16,1 0-16,0 0 0,0 0 0,0 0 16,0 0-16,-1 0 15,1 0-15,0 0 0,21 21 16,-21-21-16,0 0 0,0 0 31,21 21-15,-22-21-16,22 22 15,0-1-15,0 0 16</inkml:trace>
  <inkml:trace contextRef="#ctx0" brushRef="#br0" timeOffset="94655.16">7345 11748 0,'0'21'94,"0"0"-79,0 0 1,0 0-16,0 0 0,0 1 16,0-1-16,21-21 31,0 0-31,0 0 0,0 0 15,22 0-15,20-21 0,-20-1 0,20 22 16,22-21-16,-22 0 0,22 0 0,0 0 16,-1 0-16,-20-1 0,20 1 15,-20 0-15,-1 0 0,1 0 0,-22 21 16,22-21-16,-43 21 0,21 0 16,-21 0-16,1 0 0,-22-22 0,21 22 15,0-21 63,0 0-78</inkml:trace>
  <inkml:trace contextRef="#ctx0" brushRef="#br0" timeOffset="95575.59">14520 9631 0,'0'0'0,"21"-21"16,1 0-16,-22-1 16,0 1-16,21 21 15,-21 21 32,0 1-47,0-1 0,0 0 16,0 0-16,-21 21 0,21-20 0,0-1 15,-22 21-15,1-21 0,21 0 0,-21 22 16,21-22-16,-21 0 0,21 0 0,0 0 16,0 1-16,0-1 0,0 0 0,0 0 15,0 0-15,21 0 31,0-21-31,0 0 0,22 0 16,-22 0-16,0-21 0,21 21 0,1-21 16,-22 0-16,42 21 0,-20-21 0,-1 0 15,22-1-15,-1 1 0,22-21 16,-22 21-16,22 0 0,0-1 16,20-20-16,-20 21 0,0 0 0,-22 0 15,1-1-15,-1 1 0,1 21 0,63-42 16,-106 42-1,-21-21-15,21 21 0,-21-21 16,0-1 31,0 1-31,-21 21-16,0 0 0,0 0 15,-22-21-15,22 21 0</inkml:trace>
  <inkml:trace contextRef="#ctx0" brushRef="#br0" timeOffset="97235.74">9842 2223 0,'-21'0'15,"0"-22"-15,0 1 0,21 0 16,0 0-16,0 0 16,0 0-16,0-1 15,0 1-15,21 0 0,0 0 16,0 0-16,1 0 0,-1-1 16,0 1-16,0 0 0,0 21 0,0-21 15,22 0-15,-22 21 0,21-21 0,-21 21 16,22 0-16,-1-22 0,-21 22 15,22 0-15,-1 0 0,0 0 0,-21 0 16,22 0-16,-1 0 0,-21 22 0,0-22 16,1 21-16,-1-21 0,0 21 15,0 0-15,-21 0 0,0 0 16,0 1-16,0-1 0,0 0 0,0 0 16,0 21-16,0-20 0,0 20 15,0 0-15,-21-21 0,0 43 16,0-22-16,-1 1 0,22 20 0,-42 1 15,21-1-15,0 1 0,0-1 0,-22 1 16,22-1-16,-21 1 0,-1-1 0,22-21 16,-21 22-16,0 21 0,-1-22 15,1 1-15,0 20 0,-1-20 0,1-1 16,0 1-16,-1-1 0,1 1 0,0-1 16,20 1-16,-20-1 0,21 1 0,-21-1 15,20 1-15,1-1 0,0 1 16,0-22-16,0 22 0,21-1 0,-21-21 15,21 1-15,0 20 0,0-20 16,0-1-16,21-21 0,0 21 0,0 1 16,21-22-16,-20 21 0,20-21 0,0 22 15,1-22-15,20 0 0,-21 0 16,22 0-16,-1 1 0,-20-1 0,20-21 16,1 21-16,-22-21 0,22 0 0,-22 0 15,0 0-15,-21 0 0,1 0 0,-1 0 16,0 0-16,0 0 0,-21-21 15,0 0 1,-21 21 0,0 0-16,0 0 0,-1 0 15,1 0-15,0 0 0,0 21 16,-21-21-16,20 21 0,-20 0 16,0-21-16,21 21 0,-22 0 0,1 1 15,0-1-15,-1 0 0,1 0 16,0 21-16,-1-20 0,22-1 0,-21 21 0,-1-21 15,22 22-15,-21-22 0,21 21 16,0 0-16,-1 1 0,1-1 0,0 0 16,0 1-16,0 20 0,0-20 15,21 20-15,0-21 0,0 22 0,0-1 0,0 1 16,0-22-16,0 22 0,0-1 0,0-20 16,0 20-16,0 1 0,0-22 0,0 21 15,0-20-15,0-1 16,0 22-16,0-22 0,0 0 0,0-21 15,0 22-15,0-1 0,0-21 0,0 0 16,0 1-16,0-1 0,0 0 0,0 0 16,0 0-16,-22-21 0,1 0 15,0 0-15,0 0 16,21-21 31,0 0-32,0 0-15,0 0 16</inkml:trace>
  <inkml:trace contextRef="#ctx0" brushRef="#br0" timeOffset="102204.13">1037 13399 0,'0'-22'0,"0"1"15,0 0 1,0 0-1,0 0-15,0 42 47,0 0-47,0 0 0,0 0 16,0 1-16,-21 20 0,21 0 16,-21 1-16,21-1 0,-21 0 15,-1 1-15,22-1 0,0-21 0,-21 21 16,0 1-16,21-22 0,0 21 15,0-21-15,0 1 0,-21-1 0,21 0 16,0 0-16,0 0 16,0-42 31,0 0-47,21 0 15,-21 0-15,21 21 0,0-22 0</inkml:trace>
  <inkml:trace contextRef="#ctx0" brushRef="#br0" timeOffset="102551.93">1333 13758 0,'0'0'15,"0"22"-15,0-1 31,22-21-15,-1 0-16,0 0 0,0-21 16,0 21-1,-21-22-15,21 1 0,-21 0 16,0 0-16,0 0 16,-21 21-1,0 0-15,0 0 0,0 0 16,0 0-16,-1 21 15,22 0-15,-21-21 0,0 21 16,21 0-16,0 1 16,0-1-16,21-21 31,0 0-15</inkml:trace>
  <inkml:trace contextRef="#ctx0" brushRef="#br0" timeOffset="104871.68">3006 13293 0,'0'-21'32,"0"-1"-1,0 1 0,0 0 16,0 0-16,21 0-15,-21 0 0,0 42-1,0 0 1,0 0-16,0 21 0,0-20 0,-21 20 15,21 0-15,-22 1 0,1-1 0,0 0 16,21 22-16,-21-22 0,0 0 16,-22 22-16,22-22 0,21 1 0,-21-22 15,0 21-15,21-21 0,0 0 16,0 1-16,0-1 0,0 0 16,21-21-1,0 0-15,0 0 0,1-21 16,-1 0-16,21-1 0,-21 1 0,0 0 15,22 0-15,-22-21 0,21-1 0,-21 22 16,1-21-16,20-1 0,-21 1 16,0 21-16,0 0 0,-21 0 15,0-1-15,22 22 0,-22 22 16,0-1 0,0 0-16,0 0 0,0 21 15,0-20-15,0 20 0,0 0 0,0-21 16,0 22-16,0-22 0,0 0 15,0 21-15,0-20 0,0-1 0,21 0 16,0-21-16,0 21 0,0-21 0,0 0 16,22 0-16,-1 0 0,0 0 15,1 0-15,-1 0 0,0-21 0,1 0 16,-1 0-16,-21-1 0,22 1 0,-1-21 16,-21 0-16,21 20 0,-20-20 15,-1-21-15,-21 20 0,21 1 0,-21 0 16,21-1-16,-21-20 0,21 20 0,-21 22 15,0-21-15,0 21 16,0-22-16,21 43 0,-21-21 0,0 0 16,0 42-1,0 0-15,0 22 16,-21-22-16,21 0 0,-21 21 0,21-20 16,-21 20-16,0 0 0,21 1 0,0-1 15,-21 0-15,21 1 0,0-1 16,0-21-16,0 21 0,0 1 0,0-22 15,0 21-15,0-21 0,0 1 0,21-1 16,0 0-16,0-21 16,0 0-16,0 0 0,1 0 15,-1 0-15,21 0 0,-21 0 0,0-21 0,1 21 16,20-21-16,-21-1 0,0 1 16,22 0-16,-22 0 0,0-21 15,0 20-15,-21 1 0,0-21 0,0 21 16,0 0-16,0-1 0,0 1 0,-21 0 15,21 0-15,-21 21 0,0 0 16,-1 0-16,1 0 0,0 0 0,0 0 16,21 21-16,0 0 15,0 0-15,0 1 16,21-1-16,0 0 0,0 0 0,1 0 16,-1 0-16,0 1 0,0-22 0,-21 21 15,21 0-15,-21 0 0,21 0 16,1 0-16,-22 1 15,0-1-15,21-21 16,-21 21-16,21 0 0,0-21 16,0 0-1,0 0-15,1 0 0,-1 0 0,0 0 16,21 0-16,-21 0 0,1 0 0,20 0 16,0-21-16,1 0 0,-22 21 15,21-21-15,0-1 0,-20 1 0,-1 0 16,21 0-16,-21 0 0,0 0 15,-21-22-15,0 22 0,0-21 0,0 21 16,0-1-16,0-20 0,0 21 16,0 0-16,0 0 0,-21 21 15,0 0-15,0 21 16,-21 0-16,20 0 0,1 0 16,-21 0-16,21 22 0,-22-22 0,22 21 15,-21-21-15,21 1 0,0 20 0,21-21 16,0 0-16,0 0 0,0 1 15,0-1-15,0 0 0,21 0 16,0-21-16,0 0 0,0 0 16,0 0-16,1 0 0,-1 0 15,0-21-15,0 0 0,0 0 16,0 21-16,1-22 0,-1 1 0,0 0 16,0-21-16,0 21 0,0-1 0,1 1 15,-22 0-15,0 0 0,21 0 16,-21 0-16,0 42 31,0 0-31,0 0 16,0 0-16,0 0 0,0 1 15,0-1-15,0 0 0,0 0 0,0 0 16,0 0-16,21 1 16,0-22-16,0 0 0,22 21 0,-22-21 15,0 0-15,21 0 0,-21 0 16,22 0-16,-22 0 0,21-21 0,-21-1 15,1 1-15,-1 21 0,0-21 16,0-21-16,0 21 0,0-1 0,-21 1 16,0 0-16,0-21 0,0 21 0,0-1 15,0-20-15,0 21 0,0 0 0,0 0 16,0 42 0,0 0-1,0 0-15,-21 21 0,21-20 0,-21 20 16,21-21-16,-21 21 0,21 1 15,0-1-15,-21 0 0,21-20 0,-21 20 16,-1 0-16,22 1 0,0-22 16,-21 21-16,21 0 0,-21 1 0,0-22 15,21 21-15,0 1 0,-21-22 16,21 21-16,-21-21 0,-1 0 0,22 22 16,0-22-16,-21 0 0,21 0 15,-21-21-15,21-21 31,0 0-31,0 0 16,0 0-16,21-1 0</inkml:trace>
  <inkml:trace contextRef="#ctx0" brushRef="#br0" timeOffset="105180.64">5503 13758 0,'0'0'0,"0"-21"0,0 0 0,0 0 16,0 0-16,0 0 0,0-1 15,0 1-15,21 0 0,1 0 16,-1 21-16,0 0 0,0-21 16,0 21-16,0 0 0,1 0 15,20 0-15,0 0 0,-21 0 0,22 0 16,-22 21-16,0 0 0,0-21 0,-21 21 16,0 22-16,0-22 0,0 0 15,-21 0-15,0 0 0,0 0 16,-22 1-16,22-1 0,-21 0 0,21 0 15,-22 0-15,22 0 0,-21-21 0,21 22 16,0-22-16,-1 0 0,1 21 0,42-21 47,1 0-47,-1 0 0,0 0 0,21 0 16,-21-21-16</inkml:trace>
  <inkml:trace contextRef="#ctx0" brushRef="#br0" timeOffset="105459.3">5948 13674 0,'0'0'0,"0"-21"0,0-1 0,21 1 16,-21 0-16,0 0 0,0 0 15,0 42 1,0 0 0,0 0-16,0 22 0,0-22 0,0 21 15,0 0-15,-21 1 0,21-1 16,-21 0-16,21 1 0,0-1 0,-22 0 15,1 1-15,21-22 0,-21 21 0,0 1 16,0-1-16,21-21 0,-21 21 0,-1-20 16,1 20-16,0-21 15,0 0-15,21 0 0,0 1 0,-21-22 16,21 21-16,0-42 31,0-1-31,21 1 0,0 0 16,0-21-16</inkml:trace>
  <inkml:trace contextRef="#ctx0" brushRef="#br0" timeOffset="105761.12">6032 13758 0,'0'0'0,"0"-21"0,0 0 0,0 0 16,0 0-16,0 0 16,22 21-16,-1 0 15,0 0-15,0 0 0,0 0 16,0 0-16,1 0 0,-1 0 15,0 0-15,0 0 0,-21 21 16,0 0 0,0 0-16,0 0 0,-21 0 15,0-21-15,0 22 0,-22-1 16,22-21-16,0 21 0,0 0 0,0-21 16,21 21-16,-22-21 0,22 21 15,22-21 16,-1 0-31,0 0 16,0 0-16,0 0 0,0-21 16,1 21-16,-1-21 0</inkml:trace>
  <inkml:trace contextRef="#ctx0" brushRef="#br0" timeOffset="106395.76">6392 13737 0,'0'-21'31,"0"0"-16,21 21-15,-21-21 16,22 21-16,-22-21 0,0-1 16,21 1-16,-21 0 15,-21 21 17,21 21-32,-22 0 0,1-21 15,21 22-15,-21-1 0,21 0 0,0 0 16,-21 0-16,21 0 0,0 1 15,0-1-15,0 0 0,0 0 16,0 0-16,0 0 16,21-21-16,0 0 0,-21 22 15,21-22-15,1 0 16,-1 0-16,0 0 16,0 0-16,-21-22 15,21 1-15,0 0 0,-21 0 16,22 0-16,-22 0 15,21-1-15,-21 1 0,21 0 0,-21 0 16,0 0-16,21 0 0,0-1 0,0 22 16,1-21-16,-1 21 0,21 0 15,-21 0-15,22 0 0,-22 0 16,21 21-16,-21-21 0,22 22 0,-22-1 16,21 0-16,-21 0 0,0 0 0,1 22 15,-1-22-15,-21 0 0,0 0 16,0 0-16,0 0 0,0 1 0,-21-1 15,-1 0-15,1 0 0,0 0 16,0-21-16,0 21 0,0-21 16,-1 0-16,1 0 15,21-21-15,0 0 16,0 0-16,0 0 0,21 0 16,1-22-16,-1 22 0,0-21 0,21-1 15,1 1-15,-1 0 0,-21-1 16,21 22-16,1-21 0,-1 21 0,0 0 15,1-1-15,-22 1 0,0 21 16,21 0-16,-20 0 0,-1 0 0,0 0 16,0 0-16,-21 21 0,21-21 15</inkml:trace>
  <inkml:trace contextRef="#ctx0" brushRef="#br0" timeOffset="107803.96">889 14817 0,'0'0'0,"-42"0"16,20 0-16,1 0 15,21-21 1,0-1-16,0 1 15,0 0-15,0 0 16,21 0-16,1 0 0,-22-1 16,21 22-16,0-21 0,0 21 15,0-21-15,0 21 16,1 0-16,-1 21 0,0-21 16,0 21-16,-21 22 0,0-22 15,21 21-15,-21-21 0,0 22 0,0 84 16,0-85-1,-21 0-15,0 1 0,0-1 0,0 0 16,-22 1-16,22-1 0,-21 0 16,-1 1-16,1-1 0,0-21 0,-1 0 15,1 1-15,0-1 0,-1 0 0,1-21 16,0 0-16,21 0 0,-22 0 16,22 0-16,0-21 0,0 0 15,0-1-15,-1 1 0,22 0 16,0-21-16,0 21 0,0-22 0,0 1 15,0 0-15,22 20 0,-1-20 16,0 0-16,21 21 0,-21-1 0,1 1 16,20 0-16,-21 21 0,21 0 15,-20 0-15,20 0 0,-21 0 0,0 0 16,0 21-16,1 0 0,-22 22 16,21-22-16,-21 21 0,21-21 0,-21 22 15,21-1-15,-21-21 0,0 22 16,0-1-16,21-21 0,0 0 0,-21 0 15,22 22-15,-1-22 16,0 0-16,0-21 16,0 21-16,0-21 15,1 0-15,-1 0 0,0 0 0,0 0 16,0-21-16,0 0 0,1 21 16</inkml:trace>
  <inkml:trace contextRef="#ctx0" brushRef="#br0" timeOffset="108111.29">1545 15177 0,'-21'0'31,"21"21"-31,-21-21 0,21 21 16,-21-21-16,42 0 31,0 0-31,0-21 0,0 21 15,0-21-15,1 21 0,-1-22 16,0 1-16,-21 0 0,0 0 16,0 0-1,-21 21-15,0 0 0,-1 0 16,1 0-16,0 0 0,0 0 16,0 21-16,-22 21 15,43-21-15,0 1 16,0-1-16,22-21 31</inkml:trace>
  <inkml:trace contextRef="#ctx0" brushRef="#br0" timeOffset="111759.77">2963 14944 0,'-21'0'16,"0"0"-16,0 0 0,21-21 31,0-1-15,0 1-1,21 21 1,0 0-16,0 0 0,0 0 16,1 0-16,-1 21 0,0 1 15,0-1-15,-21 21 0,21-21 0,0 22 16,1-1-16,-22 0 0,21 1 0,-21-1 16,0 0-16,0 1 15,0-1-15,0 0 0,0-21 0,0 22 16,0-22-16,-21 0 0,21 0 15,-22-21-15,22 21 0,-21-21 16,21-21 0,0 0-16,0 0 0,0 0 15,0 0-15,0-22 0,0-41 16,0 41-16,21 1 0,-21 0 16,22 20-16,-1-20 0,-21 0 15,21 21-15,0-22 0,0 22 0,0 0 16,1 0-16,-1 21 0,-21-21 15,21 21-15,0-22 0,0 22 16,0 0-16,1 0 16,-22 22-16</inkml:trace>
  <inkml:trace contextRef="#ctx0" brushRef="#br0" timeOffset="112107.12">3429 15325 0,'0'21'0,"0"-42"0,0 63 15,21-42-15,0 0 16,0 0 0,1 0-16,-1 0 0,0-21 15,0 0-15,0 0 0,0-1 0,22 1 16,-22 0-16,0 0 0,-21 0 16,21 0-16,-21-1 0,0 1 0,0 0 15,0 0-15,0 0 16,-21 21-16,0 0 0,0 0 15,-22 0-15,22 21 0,-21 0 0,21 0 16,0 0-16,-22 1 0,22 20 16,0-21-16,0 21 0,0-20 15,-1 20-15,22-21 0,0 0 0,0 22 0,0-22 16,0 0-16,0 0 0,22-21 16,-22 21-16,21-21 0,21 0 15,-21 0-15,22 0 0,-22 0 0,21 0 16,0 0-16,1 0 0,-1 0 15,0-21-15,1 0 0,-1 0 0</inkml:trace>
  <inkml:trace contextRef="#ctx0" brushRef="#br0" timeOffset="113331.67">4276 14901 0,'0'0'0,"0"-21"0,0-21 0,0 21 0,0 0 15,-22 21 1,1 0-16,0 0 0,0 21 15,0 0-15,21 0 16,-21 0-16,21 22 0,-22-1 16,1 0-16,0 85 15,21-84-15,-21-1 0,21 0 0,-21 1 16,21-1-16,0 0 0,0-21 16,0 22-16,0-22 0,0 0 0,0 0 15,0 0-15,21-21 16,0 0-16,0 0 0,0 0 15,1 0-15,-1-21 0,0 0 0,21 21 16,-21-21-16,1 0 0,-1 0 0,0-1 16,0 1-16,0-21 15,-21 21-15,0 0 0,21-1 0,-21 1 16,0 0-16,0 42 31,-21 0-31,21 1 16,0-1-16,-21 0 0,21 0 0,-21 0 15,21 0-15,0 1 0,0-1 16,0 0-16,0 0 0,0 0 0,0 0 16,0 1-16,21-1 0,0-21 15,0 0-15,1 0 0,-1 0 0,21 0 16,-21 0-16,22 0 0,-22 0 16,21 0-16,0-21 0,-20-1 15,-1 22-15,21-21 0,-21 0 0,0 0 16,1 21-16,-22-21 0,0 0 15,0-1-15,0 1 0,0 0 0,0 0 16,0 0-16,-22 21 16,1 0-16,0 0 15,0 21-15,0 0 0,21 0 16,-21 0-16,21 22 0,0-22 0,-22 0 16,22 0-16,0 0 0,0 1 15,0-1-15,0 0 0,0 0 16,22-21-16,-1 21 0,0-21 0,0 0 15,0 0-15,0 0 0,22 0 16,-22 0-16,21 0 0,-21 0 16,1 0-16,20-21 0,-21 0 0,0 21 15,0-21-15,1 0 0,-1 21 0,0-22 16,0 1-16,-21 0 0,0 0 16,0 0-16,21 21 0,-21-21 0,-21 21 46,21 21-46,0 0 0,-21 0 0,0 0 16,21 0-16,0 1 0,0-1 16,0 0-16,0 0 31,21-21-31,0 0 0,0 0 0,0 0 16,22 0-16,-22 0 0,0 0 0,0 0 15,0 0-15,1 0 0,-1 0 0,0-21 16,0 0-16,-21 0 15,0-1-15,0 1 0,0 0 16,0 0-16,0 0 0,0 0 16,-21 42 15,21 0-31,-21 0 16,21 0-16,0 0 15,0 1-15,0-1 16,-21-21-16,21 21 0,0-42 47,21 0-32,0-1-15,0 1 0,0 0 16,0 0-16,1 0 0,-1-22 0,0 22 16,0 0-16,0 21 0,0-21 15,1 21-15,-1 0 0,0 0 16,-21 21-16,21 0 15,-21 0-15,0 1 16,0-1-16,0 0 0,0 0 0,0 0 16,0 0-16,0 1 0,0-1 0,0 0 15,0 0-15,-21 0 0,0 0 16,0-21 0,-1 0-1,22-21-15</inkml:trace>
  <inkml:trace contextRef="#ctx0" brushRef="#br0" timeOffset="113524.56">4403 15092 0,'0'0'0,"-127"-42"15,84 42-15,22 0 0,21-22 16,21 22-1,0 0-15,1 0 0,20 0 16,21 0-16,-20 0 0,20 0 0,1 0 16,-1-21-16,1 21 0,-1 0 15,1-21-15,-1 21 0</inkml:trace>
  <inkml:trace contextRef="#ctx0" brushRef="#br0" timeOffset="113927.34">6181 15050 0,'0'-22'0,"0"-20"16,0 21-16,0 0 0,0 0 16,-22 21-1,1 0 1,21 21-16,-21 0 0,0 0 16,21 21-16,0-20 0,-21 20 0,21 0 15,0 1-15,0 20 0,-21-21 0,21 1 16,0-1-16,0-21 0,0 22 15,0-1-15,0-21 0,0 0 0,0 22 16,0-22-16,0 0 16,21-21-16,0 0 15,-21-21 1,0 0 0</inkml:trace>
  <inkml:trace contextRef="#ctx0" brushRef="#br0" timeOffset="114535.5">5990 15452 0,'-63'-21'0,"190"84"0,-191-105 0,-21 21 0,64-1 15,0 22-15,0 0 0,0 0 0,42 0 32,0 0-32,0 0 15,127 0 1,-105 0-16,-1 0 0,22 0 16,-22-21-16,0 21 0,1-21 0,-1 21 15,-21-21-15,21 21 0,-20-21 16,-1 21-16,0 0 0,-21-21 0,21 21 15,-21-22-15,-21 22 32,0 22-32,21-1 0,-21-21 15,21 21-15,0 0 0,0 0 0,0 0 16,0 1-16,0-1 0,0 0 16,21-21-1,0 21-15,0-21 0,0 0 16,22 0-16,-22 0 0,21 0 0,-21 0 15,0-21-15,22 0 0,-22 21 0,0-21 16,0 21-16,0-22 16,1 1-16,-22 0 0,0 0 15,0 0 1,-22 21-16,1 0 16,0 0-16,21 21 0,-21 0 15,21 0-15,-21 22 0,21-22 16,0 0-16,0 0 0,-21 21 0,21-20 15,0 20-15,0-21 0,0 21 0,0-20 16,0 20-16,0-21 0,0 21 16,0 1-16,0-22 0,0 21 0,0 1 15,-22-22-15,1 21 0,21-21 16,-21 0-16,0 1 0,0-1 0,0-21 16,-1 21-16,1-21 0,0 0 0,0 0 15,-21 0-15,20 0 0,1 0 16,-21-21-16,21 0 0,0-1 0,-1 22 15,1-21-15,0-21 0,21 21 0,0 0 16,0-1-16,0 1 0,0 0 0,0 0 16,0 0-16,21 0 0,0-22 15,1 22-15,20 0 0,0 0 0,1 0 16</inkml:trace>
  <inkml:trace contextRef="#ctx0" brushRef="#br0" timeOffset="114803.35">7175 15346 0,'0'0'16,"0"-21"0,-21 42-16,0 0 15,0 0-15,21 0 0,-21 1 0,0 20 16,21-21-16,-22 21 0,22 1 16,0-1-16,0-21 0,-21 22 0,21-1 15,-21 0-15,21-21 0,-21 22 0,21-1 16,-21 0-16,21-20 0,-21 20 15,-1-21-15,22 21 0,-21-20 0,21-1 16,-21 0-16,0 0 16,21-42-1,21 0 1,0 0-16,-21-1 0,21 1 16,1-21-16</inkml:trace>
  <inkml:trace contextRef="#ctx0" brushRef="#br0" timeOffset="115055.2">7027 15579 0,'0'0'0,"0"-43"0,21 22 0,-21-21 0,22 0 16,-22 20-16,21 1 0,0 0 16,0 0-16,0 0 0,0 21 0,1 0 15,-1 0-15,0 0 0,0 0 16,0 0-16,0 0 0,-21 21 16,22-21-16,-22 21 0,0 0 15,0 0-15,0 1 0,-22-22 16,1 21-16,0 0 0,0-21 0,0 21 15,0-21-15,-1 0 0,22 21 16,-21-21-16,0 0 0,42 0 31,0 0-31,1 0 16,-1 0-16,0 0 16,0 0-16</inkml:trace>
  <inkml:trace contextRef="#ctx0" brushRef="#br0" timeOffset="115319.05">7366 15515 0,'-21'0'0,"42"0"0,0 0 0,0 0 15,0-21-15,-21 0 0,22 21 16,-1-21-16,0 21 0,0-21 0,0-1 16,0 1-16,1 0 0,-1 0 0,-21-21 15,0 20-15,21 1 0,-21 0 0,0 0 16,0 0-16,0 0 0,0-1 16,-21 22-16,0 0 15,21 22-15,-22-1 0,1 0 0,0 0 16,0 21-16,0-20 0,21 20 15,-21-21-15,21 21 0,-22-20 0,22-1 16,0 21-16,0-21 0,0 0 16,0 1-16,0-1 0,22-21 15,-1 0-15,0 0 0,0 0 16,0 0-16,0 0 0,1 0 0,-1 0 16,0-21-16,0-1 0,0-20 15,0 21-15</inkml:trace>
  <inkml:trace contextRef="#ctx0" brushRef="#br0" timeOffset="117391.11">593 16658 0,'0'-21'0,"0"0"16,0 0-16,0 0 15,-22 21 1,22-22 0,0 1-1,22 21-15,-1 0 0,0 0 16,0 0-16,0 0 0,22 0 15,-22 0-15,21 0 0,-21 0 0,22 0 16,-22 21-16,0 1 0,-21-1 16,0 0-16,0 21 0,0 1 0,0-1 15,0-21-15,-42 21 0,20 1 16,-20-22-16,21 21 0,-21-21 16,-1 22-16,1-22 0,0 0 15,20 0-15,1-21 0,-21 21 0,21-21 16,21-21 15,21 0-31,0 0 16,21 0-16,-20 0 0,-1 21 0,21-22 15,-21 22-15,22 0 0,-1-21 16,-21 21-16,21 0 0,-20 0 0,20 0 16,-21 21-16,21-21 0,-20 22 15,-1-1-15,0 0 0,-21 0 0,0 0 16,0 0-16,0 22 15,0-22-15,0 0 0,0 0 0,-21 22 16,0-22-16,-1 0 0,-20 0 16,0 0-16,21 0 0,-22 1 0,1-22 15,0 21-15,-1-21 0,1 0 16,21 0-16,-22 0 0,22 0 0,0 0 16,0 0-16,0 0 0,21-21 15,-21-22 1,21 22-16,0 0 15,0 0 1,21 0 0,0 21-16,0 0 0,0-22 15</inkml:trace>
  <inkml:trace contextRef="#ctx0" brushRef="#br0" timeOffset="117619.49">1651 16997 0,'0'0'0,"-21"0"31,21-21 31,0 0-62,0-1 16</inkml:trace>
  <inkml:trace contextRef="#ctx0" brushRef="#br0" timeOffset="118280.11">2879 16764 0,'0'0'0,"-22"0"0,1 0 16,0 0-16,0 0 0,0 0 15,21-21 17,21 21-32,0 0 0,0-21 0,0 21 15,22-21-15,-1 21 0,0-22 0,1 1 16,-1 21-16,0-21 0,1 0 16,-22 21-16,21-21 0,-21 0 15,1-1-15,-1 22 0,-21-21 0,21 21 16,-21-21-16,-21 0 15,0 21-15,-22 0 0,22 0 16,-21 0-16,21 0 0,-22 0 0,1 0 16,21 21-16,-22 0 0,22-21 15,0 43-15,0-22 0,21 0 0,0 21 16,0 1-16,0-1 0,0-21 16,0 21-16,21 1 0,0-22 15,0 0-15,1 0 0,20 22 0,-21-43 16,0 21-16,22 0 0,-22-21 0,0 0 15,0 21-15,-42-21 32,0 0-32,-22 0 0,22 0 15,-21 0-15,0 0 0,-22 0 0,22 21 16,-1-21-16,1 0 0,0 0 0,21 21 16,-1-21-16,-20 22 0,42-1 15,0 0-15,0 0 16,0 0-16,21-21 15,0 21-15,22 1 0,-1-22 0,-21 21 16,22 0-16,-1-21 0,0 0 0,1 21 16,-1-21-16,0 0 0,-21 0 15,22 0-15,-1 0 0,0 0 0</inkml:trace>
  <inkml:trace contextRef="#ctx0" brushRef="#br0" timeOffset="118723.86">3514 17039 0,'0'0'15,"0"-21"1,0 0-16,-22 21 0,22 21 16,0 0-1,0 0-15,22 1 16,-1-1-16,-21 21 0,21-21 0,0 0 16,-21 1-16,21-1 0,-21 0 0,21 0 15,1 0-15,-22 0 0,0 1 16,21-22-16,-21 21 15,21-21 1,-21-21-16,21 21 16,-21-22-16,21 22 0,-21-21 0,21 0 15,1 0-15,-22 0 0,21 0 0,0-1 16,-21 1-16,0 0 0,21 0 16,-21 0-16,0 0 15,0-1-15,-21 22 16,0 0-1,0 0-15,-1 22 0,1-22 0,-21 21 16,21 0-16,-22 0 0,1 0 16,21 0-16,-21 1 0,20-1 0,-20 0 15,21 0-15,0 0 0,0 0 0,-1 1 16,1-22-16,21 21 0,-21 0 16,42-21-1,22 0-15,-22 0 0,21 0 0,0 0 16,1-21-16,-1 0 0,0 21 15</inkml:trace>
  <inkml:trace contextRef="#ctx0" brushRef="#br0" timeOffset="118987.96">4149 17103 0,'0'0'16,"0"-21"-16,0 42 31,0 0-31,0 0 0,-22 0 0,22 22 16,-21-22-16,21 21 0,-21 0 0,21 1 15,0 20-15,0-20 0,-21 20 16,21 1-16,0-1 0,-21 1 0,21-1 16,0 1-16,-21-1 0,-1 1 15,1-1-15,0 1 0,21-22 16,-21 21-16,21-20 0,-21-1 0,21 0 16,0-20-16,0-1 0,0 0 15,0-42 1,21-22-16,-21 22 15,0 0-15,21-21 0,0-1 16</inkml:trace>
  <inkml:trace contextRef="#ctx0" brushRef="#br0" timeOffset="119221.83">4170 17441 0,'0'0'0,"21"-42"0,0-21 16,0-1-16,-21 22 0,21-1 15,22 1-15,-22 21 0,0 0 0,21 0 16,-20-1-16,20 22 0,-21 0 15,0 0-15,22 0 0,-22 22 0,0-1 16,0 0-16,-21 0 0,0 0 0,0 0 16,0 22-16,0-22 0,-21 0 15,-21 0-15,20 0 0,-20 1 0,0-1 16,-1 0-16,1 0 0,0 0 0,-1-21 16,1 21-16,0-21 0,-1 0 15,1 0-15,21 0 0,0 0 0,0 0 16,21-42-16</inkml:trace>
  <inkml:trace contextRef="#ctx0" brushRef="#br0" timeOffset="121820.96">5101 16552 0,'0'-21'0,"0"42"0,0-63 0,0 21 15,0 0-15,0 42 31,21 0-31,0 0 0,-21 22 0,0-1 16,0 0-16,0 1 0,0 20 0,0-21 16,0 22-16,0-22 0,0 22 15,0-22-15,0 0 0,-21 1 16,0-1-16,21-21 0,-21 22 0,0-22 16,21 0-16,0 0 0,0 0 0,-21-21 15,21-21 16,21 0-31,-21 0 0,21 0 16,0-1-16,-21 1 0,21-21 0,0 21 16,-21-22-16,22 22 0,-1 0 0,0 0 15,-21 0-15,21 21 0,0 0 16,0 0-16,1 0 0,-22 21 16,0 0-16,0 0 0,21 0 0,-21 1 15,21-1-15,0 21 0,-21-21 0,0 0 16,21 1-16,0-1 0,-21 0 15,22 0-15,-1 0 0,0 0 0,0-21 16,0 22-16,0-22 0,1 0 16,20 0-16,0 0 0,-21 0 15,22 0-15,-1 0 0,-21-22 0,22 22 16,-1-21-16,0 0 0,-21 21 0,1-21 16,-1 0-16,0 0 0,-21-1 15,0 1-15,0 0 0,0 0 0,0 0 16,-21-22-16,0 22 0,-1 21 0,1-21 15,0 21-15,-21 0 0,-1 0 0,22 0 16,-21 0-16,0 21 0,20-21 16,-20 21-16,21 1 0,0-1 0,0 0 15,-1 21-15,1-21 0,21 1 16,-21-1-16,21 0 0,0 0 16,0 0-16,0 0 0,0 1 0,21-1 15,0-21-15,1 21 0,-1-21 16,21 0-16,-21 0 0,0 0 0,22 0 15,-22 0-15,21-21 0,-21 0 16,22-1-16,-1 22 0,-21-21 0,0 0 16,22 0-16,-22 0 0,0 21 0,0-21 15,-21-1-15,21 22 16,-21 22 0,0-1-16,0 0 15,0 0-15,-21 0 0,21 0 0,0 1 16,0-1-16,0 0 15,0 0-15,21-21 16,1 0-16,-1 21 0,0-21 0,0 0 16,21 0-16,-20 0 0,-1 0 15,21-21-15,-21 21 0,22-21 0,-22 21 16,0-21-16,0 0 0,21 21 0,-20-22 16,-1 1-16,0 0 15,0 21-15,0 0 0,-21 21 31,0 0-15,0 1 0,0-1-16,0 0 0,0 0 15,21 0-15,1-21 0,-22 21 16,21-21-16,0 0 0,0 0 16,0 22-16,0-22 0,22 0 0,-1 0 15,0 0-15,1 0 0,-1 0 0,0 0 16,1-22-16,-1 22 0,-21-21 0,22 21 15,-22-21-15,0 21 0,0-21 16,0 0-16,-21 0 0,0-1 16,0 1-16,0 0 0,0 0 15,-21 21-15,0 0 16,0 0-16,0 0 0,-1 0 0,1 0 16,-21 0-16,21 21 0,-22-21 0,22 21 15,0 0-15,0 1 0,-21-1 0,42 0 16,-22 0-16,1 0 0,21 0 15,0 1-15,0-1 0,0 0 0,0 0 16,21-21-16,1 0 0,-1 0 16,21 0-16,-21 0 0,0 0 15,22 0-15,-22 0 0,21-21 0,-21 0 16,1 21-16,20-21 0,-21-1 0,0 1 16,0-21-16,1 21 0,-1-22 15,-21 22-15,21-21 0,0 0 16,-21-1-16,0-20 0,21-1 0,0 22 15,-21-22-15,22 1 0,-22-1 0,21 1 16,-21-1-16,0 22 0,0 0 16,0-1-16,0 22 0,0-21 0,-21 42 31,-1 21-31,1 0 0,0 0 0,0 22 16,0-1-16,0 22 15,-1-22-15,1 21 0,0-20 0,21 20 16,-21-20-16,21-1 0,0 21 0,0-20 0,0-1 15,0 0-15,21 1 16,0-22-16,0 21 0,1-21 0,-1 22 16,0-22-16,0 0 0,21 0 0,-20 0 15,20-21-15,-21 0 0,21 0 16,-20 0-16,20 0 0,-21 0 0,21 0 16,-20 0-16,-1-21 0,21 0 0,-21 0 15,0 0-15,1 0 0,-1-1 16,0-20-16,-21 21 0,0-21 0,21-1 15,-21 1-15,21 0 0,-21-1 0,0 1 16,0 0-16,0-1 0,0 22 0,0 0 16,0 0-16,0 42 15,-21 0-15,0 0 16,21 0-16,-21 22 0,0-1 16,21 0-16,0-20 0,-22 20 0,22 0 15,-21-21-15,21 22 0,0-1 0,0-21 16,0 0-16,0 1 0,0-1 15,0 0-15,0 0 0,0 0 16,21-21 0,1-21-1,-1 21-15,0-21 0,0 0 16,0 0-16,0-1 0,1 22 16,-22-21-16,21 0 0,0 21 0,0-21 15,-21 42 16,0 0-15,0 0-16,0 1 16,21-1-1,0-21-15,1 0 16,-1 21-16,21-21 0,-21 0 0,22 21 16,-1-21-16,-21 21 0,21-21 15,-20 0-15,-1 0 0,0 0 0,0 0 16,0 0-16,0 0 0,1 0 15,-22-21-15,21 21 16,-21-21-16,0 0 0,0 0 16,21 21-16,-21-22 0,21 1 0,-21 0 15,0 0-15,0 0 0,0 0 0,21 21 32,-21 21-17,0 0 1,0 0-16,-21-21 15,21 21-15,0-42 63,0 0-47,0 0-16,0 0 15,-21 21 16,0 21-31,0-21 16,-1 21-16,1 0 0,0 0 16,0 0-16,0-21 0,21 22 15,0-1-15,-21 0 16,21 0-16,0 0 0,21-21 16,-21 21-16,21-21 0,0 0 15,0 0-15,0 0 16,1 0-16,-1 0 0,0 0 0,0 0 15,0 0-15,0 0 16,-21 22 15,0-1-31,0 0 0,-21 0 0,0 0 16,0 0-16,0 1 0,-22 20 0,22-21 16,-21 21-16,21 1 0,-22-1 15,22 0-15,-21 1 0,21-1 16,-22-21-16,22 22 0,0-1 0,0 0 15,0 1-15,0-1 0,21-21 0,0 21 16,0 1-16,0-1 0,0-21 16,0 0-16,0 22 0,0-22 0,21 0 15,0 0-15,0-21 16,0-21 0,-21 0-16,21 0 0,-21 0 15,0-1-15</inkml:trace>
  <inkml:trace contextRef="#ctx0" brushRef="#br0" timeOffset="122191.74">8318 16933 0,'0'0'0,"-42"0"0,0 0 0,21 0 0,-22 0 15,22 0-15,0 0 0,0 0 0,0 0 16,-1 0-16,22 22 16,22-22-1,-1 0-15,21 0 16,-21 0-16,0-22 0,1 1 0,-1 21 16,0-21-16,0 0 0,-21 0 15,21 21-15,-21-21 0,0-1 16,0 1-16,-21 21 0,0 0 15,0 0-15,0 0 0,-1 0 0,1 21 16,0 1-16,0-1 0,-21-21 16,20 21-16,1 0 0,0 0 0,0 0 15,0 1-15,21-1 0,0 0 16,21-21 15</inkml:trace>
  <inkml:trace contextRef="#ctx0" brushRef="#br0" timeOffset="135952.56">10477 13293 0,'0'-21'62,"0"-1"-46,0 1-1,0 0 1,0 0 0,0 0-1,0 0-15,22-1 16,-1 1-16,0 21 16,-21-21-16,21 21 0,0-21 0,0 21 15,1-21-15,20 21 0,-21 0 0,21 0 16,1-21-16,-1 21 0,0 0 15,1 0-15,-1 0 0,0 0 0,1 0 16,20 0-16,-20 21 0,-22-21 16,21 21-16,0 0 0,-20 0 0,-1-21 15,0 43-15,0-22 0,0 0 16,-21 0-16,0 21 0,0-20 0,0 20 16,0 0-16,0 1 0,0-1 0,-21 0 15,0 1-15,0-1 0,-22 0 0,22 22 16,-21-22-16,21 22 0,-22-22 15,1 0-15,0 22 0,-1-22 0,22 0 16,-21 1-16,0 20 0,20-20 0,-20 20 16,21 1-16,-21-22 0,20 21 0,1 1 15,0-22-15,0 22 16,21-1-16,0-20 0,-21 20 0,21-21 16,0 1-16,0-1 0,0 0 0,0 1 15,21-1-15,0 0 0,0 1 0,22-22 16,-22 21-16,21-21 0,0 1 15,1-1-15,-1 0 0,22 0 0,-22-21 16,0 0-16,1 0 0,20 0 0,-21 0 16,1 0-16,-1 0 0,-21 0 15,22-21-15,-22 21 0,21-21 0,-21 0 16,0-1-16,-21 1 0,0 0 16,0 0-16,0 0 0,0 0 15,-21-1 1,0 22-16,0 0 15,0 0-15,0 0 0,-1 0 0,-20 22 16,21-22-16,0 21 0,-22 0 0,22 0 16,0 0-16,-21 0 0,21 1 0,-22 20 15,22-21-15,0 0 0,-21 22 0,20-1 16,1 0-16,0 1 0,0-1 16,0 0-16,0 1 0,-1-1 15,1 0-15,0 22 0,0-1 0,0 1 0,0-1 16,21 1-16,0-1 0,0 22 15,-22-22-15,22 1 0,0 21 0,-21-22 16,21 22-16,0-22 0,0 22 16,0 0-16,0-1 0,0-20 0,0 20 15,0 1-15,0-21 0,0 20 0,0-20 16,0 20-16,0-20 0,21-1 16,-21 22-16,22-21 0,-22-1 0,0 1 15,21-1-15,-21 1 0,0-22 0,0 0 16,0 1-16,0-1 0,0 0 0,-21-21 15,-1 1-15,1-1 0,0 0 16,0 0-16,-21 0 0,20 0 16,-20 1-16,21-1 0,-21-21 0,-1 21 0,1-21 15,21 0-15,-22 0 16,-20 0-16,21 0 0,-1-21 0,1 0 16,0-1-16,20 1 0,-20-21 0,0 0 15,21-1-15,-1-20 0,22-1 0</inkml:trace>
  <inkml:trace contextRef="#ctx0" brushRef="#br0" timeOffset="136743.64">12573 14372 0,'0'-42'0,"0"21"16,21 21-16,-21-21 0,0-1 15,21 22-15,-21-21 0,0 0 0,21 21 16,1-21-16,-1 0 0,0 0 15,0 21-15,21 0 0,-20 0 16,-1 0-16,0 0 0,21 0 0,-21 0 16,1 0-16,20 21 0,-21-21 0,0 42 15,0-21-15,1 0 0,-22 22 16,0-1-16,0 0 0,0-20 0,0 20 16,-43 0-16,22 1 0,-21-1 15,-1 0-15,1 1 0,-21-22 0,20 21 16,-20-21-16,20 0 0,-20 1 15,21-1-15,-1 0 0,1 0 0,21-21 16,0 0-16,-1 21 0,44-21 31,-1 21-31,21-21 0,-21 0 16,22 0-16,-22 0 0,21 0 0,0 0 16,1 0-16,-1 0 0,0 0 0,-20 0 15,20 0-15,-21 0 0,21-21 0,-20 21 16,20 0-16,-21 0 0,0-21 15,22 0-15,-22 21 0,21-21 0,-21 0 16,22-1-16</inkml:trace>
  <inkml:trace contextRef="#ctx0" brushRef="#br0" timeOffset="138587.85">13970 14542 0,'0'0'0,"21"-22"0,0 22 0,-21-21 16,21 0-16,-21 0 0,0 0 0,0 0 15,0-1-15,0 1 0,0 0 16,-21 0-16,0 21 0,0 0 16,0 0-16,0 0 0,-22 0 0,1 0 15,21 21-15,-22 0 0,1 0 16,21 22-16,-21-22 0,-1 0 0,22 21 15,0-20-15,0-1 0,0 21 0,-1-21 16,22 0-16,0 22 0,0-22 0,0 0 16,0 0-16,22-21 0,-1 21 15,0 1-15,0-22 0,0 0 0,22 21 16,-22-21-16,21 0 0,-21 0 16,22 0-16,-22 0 0,21-21 0,-21-1 0,22 1 15,-22 0-15,21 0 16,-21-21-16,0 20 0,22-20 0,-22 0 15,0-22-15,0 22 0,0 0 0,1-22 16,-1 22-16,-21-22 0,21 22 0,-21 0 16,21-1-16,-21 1 0,21 0 15,-21 20-15,0-20 0,0 21 16,0 42 0,-21 0-16,0 0 15,0 22-15,0-22 0,-1 21 0,22 1 16,-21-1-16,0 0 0,0 1 0,21-1 15,0 21-15,0-20 0,0-1 16,0 0-16,0 1 0,0-1 0,21-21 16,0 22-16,0-22 0,22 0 15,-22 0-15,21 0 0,1 0 0,-22-21 16,21 0-16,22 22 0,-22-22 0,0 0 16,1 0-16,-1 0 0,0 0 0,-21-22 15,22 1-15,-22 21 0,0-21 16,0 0-16,0 0 0,1-22 0,-22 22 15,0-21-15,0 21 0,0-22 0,0 1 16,0 21-16,0 0 0,0-22 16,-22 43-16,1-21 0,0 21 0,0 0 15,0 0-15,0 0 0,-22 21 16,22 1-16,0-1 0,0 0 0,-22 0 16,22 0-16,0 22 0,21-22 15,-21 0-15,21 0 0,0 0 0,0 0 16,0 1-16,0-1 0,0 0 0,21 0 15,0-21-15,0 0 16,1 0-16,-1 0 0,0 0 16,0 0-16,0 0 0,0 0 15,1-21-15,-1 0 0,0 0 0,0-1 16,-21 1-16,0 0 0,21-21 16,-21 21-16,21-1 0,-21-20 15,0 21-15,0 0 0,0 0 16,0 42-1,0 0-15,0 0 0,-21 0 16,21 0-16,-21 22 16,21-22-16,0 21 0,0-21 0,0 1 15,0-1-15,0 0 0,0 0 16,21-21-16,0 21 0,1-21 16,-1 0-16,0 0 0,0 0 15,0 0-15,0 0 0,22 0 0,-1-21 16,-21 21-16,22-21 0,-1 0 15,0 21-15,1-21 0,-22-1 0,0-20 16,0 21-16,0 0 0,0 0 0,-21-22 16,22 22-16,-22 0 15,-22 21-15,1 0 16,0 21-16,0-21 0,0 21 0,0 0 16,21 1-16,-22-1 0,22 0 15,-21 0-15,21 0 0,0 0 0,0 1 16,0-1-16,0 0 15,21-21-15,1 21 0,-1-21 0,0 0 16,0 0-16,0 0 0,22 0 0,-1 0 16,-21 0-16,21 0 15,1 0-15,-22-21 0,21 0 0,-21 21 16,22-21-16,-22-1 0,0 1 0,0 0 16,0 0-16,1-21 0,-1 20 0,-21 1 15,0 0-15,21 0 0,-21 0 16,-21 21-1,0 0-15,-1 21 0,22 0 16,-21 0-16,0 0 0,0 1 0,0-1 16,0 21-16,-1-21 15,22 0-15,-21 22 0,0-1 0,21-21 0,-21 22 16,21-1-16,0 0 0,-21 1 0,0-1 16,21 0-16,0 22 0,0-22 15,0 22-15,0-1 0,0 1 16,0-1-16,0 1 0,0-1 0,21 1 15,-21-1-15,21 1 0,-21-1 0,0 1 16,0-1-16,0 1 0,0-1 0,0 1 16,0-22-16,0 0 0,0 1 0,0-22 15,0 0-15,-21 0 0,0 0 16,-1-21-16,1 0 0,0 0 0,0 0 16,0 0-16,0-21 0,-22 0 0,22 0 15,0-22-15,0 22 0,0-21 0,-22-22 16,22 22-16,0-21 0,21 20 15,0-20-15,0 20 0,0-20 0,0-1 16,0 22-16,42-21 0,-21-1 16,22 1-16,20 20 0,-20-20 0,20-1 15,-21 1-15,22-1 0,-1 1 16,1-1-16,-1 1 0,1-1 0,-1 1 0,1 20 16,-22-20-16,22 21 0,-22-22 15,22 22-15,-22 21 0,0-22 16,-21 22-16,1-21 0,-1 21 0,-21-1 15,0 1-15,-21 21 16,-1 0-16,1 0 0,-21 0 16,21 0-16,0 0 0,-1 0 0,22 21 15,0 1-15,-21-22 0,21 21 0,0 0 16,0 0-16,0 0 0,0 0 16,0 22-16,21-22 0,1 0 15,-22 0-15,21 22 0,-21-22 0,21 0 16,-21 0-16,0 0 0,0 0 0,0 1 15,0-1-15,0 0 0,0 0 16,-21-21-16,0 21 0,-1 0 16,1-21-16,0 0 15,0 22-15,0-22 0,0 0 16,-1 0-16,1 0 16,21 21-16,-21-21 0,0 0 15,0 0-15,0 0 0,-1 0 16,1 0-16,0 21 0</inkml:trace>
  <inkml:trace contextRef="#ctx0" brushRef="#br0" timeOffset="140483.73">22098 9292 0,'0'-21'16,"0"0"-1,0 0-15,0 0 16,0 42 31,0 0-47,0 0 15,0 21-15,0-20 0,0 20 0,0-21 16,0 21-16,0 1 0,0-1 16,0 0-16,0 1 0,0-1 0,0 22 15,0-22-15,-21-21 0,21 21 0,0 1 16,-21-1-16,-1-21 0,22 22 0,-21-22 15,21 0-15,-21 0 0,0 0 16,21 0-16,-21 1 0,21-1 16,0 0-16,-21-21 0,21-21 62,0 0-62,0-1 16,0 1-1,21 0-15,0 0 0</inkml:trace>
  <inkml:trace contextRef="#ctx0" brushRef="#br0" timeOffset="141516.65">21971 9398 0,'-21'0'31,"21"-21"-31,0 0 15,0 0 1,21-1 0,0 22-16,0-21 15,-21 0-15,21 21 0,1 0 16,-1 21 0,-21 0-16,21 1 0,-21-1 0,0 0 15,0 21-15,0 1 0,21-1 16,-21 0-16,0 1 0,0 20 0,0-21 15,0 1-15,0 20 0,-21-20 16,0-1-16,0 0 0,-1-21 0,1 22 16,0-1-16,-21-21 0,21 0 15,-22 1-15,22-1 0,-21 0 0,-1 0 16,1-21-16,21 0 0,-21 21 0,20-21 16,1 0-16,0 0 0,0 0 0,0 0 15,21-21-15,-21 21 0,21-21 0,0 0 16,0 0-16,0-1 0,0-20 15,21 21-15,0 0 0,-21-22 0,21 22 16,0-21-16,0 21 0,1 0 0,20-22 16,-21 22-16,0 21 0,0-21 0,1 21 15,-1 0-15,0 0 0,0 0 16,0 21-16,0 0 0,1-21 16,-1 21-16,-21 22 0,21-22 0,0 0 15,-21 0-15,0 0 0,21 1 0,0-1 16,-21 0-16,22 0 0,-1 0 15,-21 0-15,21-21 0,0 22 16,0-22-16,0 0 0,1 0 0,20 0 16,-21 0-16,21 0 0,1 0 0</inkml:trace>
  <inkml:trace contextRef="#ctx0" brushRef="#br0" timeOffset="142984.32">23029 9821 0,'0'0'0,"21"-21"0,-21 0 0,22-21 16,-22 21-16,0-1 0,0-20 0,0 21 16,0 0-16,0 0 0,0-1 0,0 1 15,-22 21-15,1-21 16,-21 21-16,21 0 0,0 0 0,-22 21 16,22 0-16,-21 1 0,21-1 0,-22 21 15,22-21-15,-21 0 0,21 22 0,-1-1 16,1-21-16,0 22 0,0-22 15,21 21-15,0-21 0,0 0 0,0 1 16,0-1-16,21 0 0,0 0 16,0-21-16,22 21 0,-22-21 0,21 0 15,-21 0-15,22 0 0,-1 0 0,0 0 16,1 0-16,-22 0 0,21-21 16,1 0-16,-22 0 0,21 0 0,-21-1 15,0 1-15,22-21 0,-22 0 0,-21-1 16,21 1-16,0 0 0,0-22 0,-21 22 15,0-1-15,22-20 0,-1 21 16,-21-1-16,0-20 0,21 20 0,-21 22 16,0-21-16,0 0 0,0 20 0,0 1 15,-21 21 1,0 0-16,-1 0 16,1 21-16,0 1 0,0 20 0,21-21 15,-21 21-15,0 1 0,21-1 0,-22 0 16,22 1-16,0-1 0,0 22 0,0-22 15,0 0-15,0 1 0,0-1 16,0 0-16,22-21 0,-1 22 0,0-22 16,0 21-16,0-21 0,0 1 15,1-1-15,-1 0 0,21-21 0,-21 21 0,22-21 16,-1 0-16,-21 0 16,21 0-16,-20 0 0,20 0 0,-21 0 0,21-21 15,-20 0-15,-1 0 0,0 21 16,0-22-16,0 1 0,0-21 0,-21 21 15,0 0-15,0-22 0,0 22 16,0-21-16,0 21 0,0-1 0,0 1 16,-21 0-16,0 0 0,0 21 0,0 0 15,0 0-15,-1 0 0,1 21 0,0 0 16,0 0-16,-21 1 0,20-1 16,1 0-16,0 0 0,21 21 0,0-20 15,-21-1-15,21 0 0,0 0 0,0 0 16,0 0-16,0 1 0,0-1 15,0 0-15,21-21 16,0 0-16,0 0 0,1 0 0,-1 0 16,0 0-16,0 0 0,21 0 0,-20 0 15,-1 0-15,0-21 0,0 0 0,0-1 16,0 1-16,1 0 0,-22 0 0,21 0 16,0 0-16,-21-1 0,21-20 15,-21 21-15,0 0 0,0 0 0,0-1 16,0 44 15,-21-22-31,21 21 0,-21 21 0,0-21 16,21 0-16,0 1 0,0-1 15,-22 0-15,22 0 0,0 0 0,0 0 16,0 1-16,0-1 16,22-21-16,-1 21 0,0-21 15,0 0-15,0 0 0,22 0 0,-1 0 16,-21 0-16,21 0 0,1 0 0,-22 0 15,21-21-15,-21 0 0,1-1 0,-1 1 16,0 0-16,0 0 0,0 0 16,0-22-16,1 22 0,-1 0 0,-21-21 15,0 21-15,21-1 0,-21 1 0,0 0 16,0 42 0,0 0-1,-21 1-15,0-1 0,21 0 0,0 0 16,0 0-16,-22 0 0,22 1 0,0-1 15,0 0-15,0 0 0,0 0 16,0 0-16,22 1 16,-1-22-16,21 0 0,-21 21 15,0-21-15,22 0 0,-22 0 0,21 0 16,-21 0-16,1 0 0,20-21 0,-21-1 16,0 1-16,0 21 15,-21-21-15,0 0 0,0 0 0,22 0 16,-22-1-16,0-20 0,0 21 0,0 0 15,0 0-15,0 42 32,-22 0-17,22 0-15,0 0 0,-21 22 0,0-22 16,21 21-16,-21-21 0,21 22 0,-21-22 16,21 21-16,-21 0 0,-1-20 0,22 20 15,0 0-15,-21 1 0,0-1 16,21 21-16,-21-20 0,0-1 0,21 22 15,0-1-15,0-21 0,-21 1 0,-1 20 16,22-20-16,-21-1 0,0 0 16,0 1-16,0-1 0,0-21 0,-1 21 15,1-20-15,0-1 0,0 0 0,0 0 0,0-21 16,-22 0-16,22 0 0,0 0 16,0 0-16,0 0 0,-1-21 0,1 0 15,0 0-15,0-1 0,0 1 16,0-21-16,21 0 0,0-1 0,0 1 15,0 0-15,21-1 0,0-20 0</inkml:trace>
  <inkml:trace contextRef="#ctx0" brushRef="#br0" timeOffset="143652.04">25569 9694 0,'0'0'16,"0"22"-16,-21-22 0,0 21 15,21 0 1,21-21 0,0 0-16,0 21 0,43-21 15,-22 0-15,22 0 0,20 0 0,-20 0 16,21 0-16,-1 0 0,22 0 0,-42 0 15,20 0-15,1-21 0,-22 21 0,-20 0 16,20-21-16,-42 21 0,22-21 16,-43-1-16,0 1 15,0 0-15,-21 21 0,-1-21 16,-20 21-16,21-21 0,-21 0 0,-1 21 16,1-22-16,0 1 0,20 21 15,-20 0-15,21-21 0,0 21 0,21-21 16,21 21-1,0 0-15,0 0 0,0 0 16,22 0-16,-22 21 0,21 0 16,1 0-16,-22 1 0,0-1 0,21 0 15,-42 0-15,21 21 0,-21-20 0,0 20 16,0 0-16,0-21 0,-21 22 0,0-22 16,0 0-16,0 21 15,-22-20-15,22-1 0,-21 0 0,21 0 16,-22 0-16,1 0 0,21 1 0,0-1 15,-22-21-15,43 21 0,-21-21 0,21 21 16,21-21 0,1 0-16,20 0 15,-21-21-15,21 0 0</inkml:trace>
  <inkml:trace contextRef="#ctx0" brushRef="#br0" timeOffset="144048.82">27517 9483 0,'21'-43'16,"-42"86"-16,84-128 0,-42 43 0,0-1 0,1 1 16,-22 21-16,0 0 0,0 0 15,0-1-15,0 1 0,-22 21 0,1 0 16,-21 0-16,21 0 0,-22 21 0,1 1 16,0-1-16,-1 0 0,22 0 15,-21 0-15,21 22 0,-22-22 0,22 0 16,21 0-16,0 21 0,0-20 0,0-1 15,0 0-15,21 0 0,1 0 0,-1 0 16,21 22-16,-21-22 0,22 0 16,-22 0-16,0 0 0,21 1 0,-21 20 15,1-21-15,-1 0 0,0 0 16,-21 22-16,0-22 0,0 0 0,0 0 16,0 0-16,-21 1 0,0-1 15,-22-21-15,22 21 0,0-21 0,-21 0 16,-1 21-16,1-21 0,21 0 0,-22 0 15,22 0-15,0 0 0,-21 0 0,21 0 16,21-21 0,0 0-16,21 21 15,0-21-15,0-1 0,21 1 0,-20 0 16,20-21-16,0 21 0,1-1 0</inkml:trace>
  <inkml:trace contextRef="#ctx0" brushRef="#br0" timeOffset="144284.2">27749 9419 0,'22'-42'15,"-1"21"-15,-21-22 0,21 22 0,-21 0 16,0 0-16,0 42 31,0 0-31,0 0 0,0 1 0,0 20 16,-21-21-16,21 21 0,-21 1 0,-1 20 16,22-20-16,0-1 0,-21 0 15,0 1-15,21-1 0,0 0 0,0 1 16,0-22-16,0 21 0,0-21 15,0 0-15,0 1 0,0-1 0,0 0 16,0 0-16,0-42 47</inkml:trace>
  <inkml:trace contextRef="#ctx0" brushRef="#br0" timeOffset="144451.1">27538 9843 0,'-21'-22'15,"21"1"1,0 0-16,21 21 16,0 0-16,-21-21 0,21 21 15,21 0-15,-20-21 0,-1 0 0,21 21 16,0 0-16,1 0 0,-1 0 16,22 0-16,-22 0 0,21 0 0,1 0 15,-1 0-15,1 0 0,-1 0 0</inkml:trace>
  <inkml:trace contextRef="#ctx0" brushRef="#br0" timeOffset="144871.65">28342 9885 0,'0'0'0,"-42"0"0,-1 0 16,22 0-16,0 0 0,0-21 0,0 21 16,0-21-16,21-1 15,0 1-15,0 0 16,0 0-16,21 0 0,0 0 0,0 21 15,0-22-15,22 1 0,-22 21 0,21 0 16,0-21 0,-20 21-16,20 0 0,-21 0 0,-21 21 0,21 0 15,-21 1-15,21-1 0,-21 0 0,0 21 16,0-21-16,0 22 0,0-22 0,0 0 16,-21 0-16,0 0 0,21 1 15,0-1-15,-21 0 0,0 0 0,21 0 16,0-42 15,0 0-15,0 0-16,0 0 0,21-1 15,0 1-15,-21 0 0,21 0 0,0-21 16,1 20-16,20-20 0,-21 21 16,0-21-16,0 20 0,1 1 0,20 0 15,-21 0-15,0 0 0,0 21 0,1 0 16,-1 21-1,-21 0-15,0 0 0,0 0 16,0 1-16,0-1 0</inkml:trace>
  <inkml:trace contextRef="#ctx0" brushRef="#br0" timeOffset="145612.21">28871 9885 0,'0'0'0,"21"0"15,1 0-15,-22-21 16,21 21-16,-21-21 15,21 21-15,-21 21 32,0 0-32,-21 0 15,21 0-15,-21-21 0,21 21 0,0 1 16,-22-22-16,22 21 0,-21-21 0,21 21 16,21-21 30,1 0-46,-1-21 0,0 21 0,0 0 16,0-21-16,0 21 0,22-22 0,-22 22 16,21-21-16,1 21 0,-1 0 15,-21 0-15,21 0 0,1 0 0,-22 0 16,0 0-16,0 0 0,0 0 0,-21 21 16,0 1-16,0-1 15,0 0-15,0 0 16,0 0-16,0 0 15,22-21-15,-1 22 16,0-22-16,21 0 0,-21 21 16,22-21-16,-1 0 0,0 0 0,1 0 15,-22 0-15,21 0 0,1 0 0,-1 0 16,0-21-16,1 21 0,-22-22 16,21 1-16,-21-21 0,0 21 0,1-22 15,-1 1-15,0 0 0,-21-1 0,0 22 16,0-21-16,0 0 0,0 20 15,-21 1-15,0 0 0,-1 21 0,1 0 16,-21 0-16,21 0 0,-22 21 16,22 0-16,-21 1 0,21-1 0,0 0 15,-1 0-15,1 21 0,0-20 0,21-1 16,0 21-16,0-21 0,0 22 16,0-22-16,0 0 0,0 21 15,0-21-15,0 1 0,0 20 0,0-21 16,0 21-16,0 1 0,0-1 0,0 0 15,0 1-15,0-1 0,0 22 0,0-22 16,-21 0-16,0 1 0,21-1 16,-21 0-16,21 1 0,-22-1 0,22-21 15,-21 21-15,21-20 0,0-1 0,0 0 16,0 0-16,0 0 0,0 0 16,-21-21-16,21-21 46,0 0-46,0 0 0,0 0 16</inkml:trace>
  <inkml:trace contextRef="#ctx0" brushRef="#br0" timeOffset="145819.09">29295 9652 0,'0'0'0,"-22"-21"0,1 0 0,0 0 0,21-1 16,-21 1-16,0 21 16,0 21-1,21 1 1,0-1-16,0 0 0,0 0 0,0 0 16,0 0-16,0 1 0,0-1 15,0 0-15</inkml:trace>
  <inkml:trace contextRef="#ctx0" brushRef="#br0" timeOffset="146660.6">27622 10964 0,'0'0'0,"22"-21"16,-1 0-1,0 0 17,0 0-1,-21 0-15,-21 21-1,0 0 1,0 0-16,-1 21 0,1-21 15,-21 42-15,21-21 0,0 0 0,-22 22 16,22-22-16,-21 21 0,21 1 0,-1-1 16,1 0-16,0 1 0,0-22 15,21 21-15,0 0 0,0-20 16,0 20-16,0-21 0,0 0 0,21 0 16,0 1-16,0-22 0,1 21 0,20-21 15,-21 21-15,21-21 0,1 0 16,-1 0-16,0 0 0,1 0 0,20-21 15,-20 0-15,-1-1 0,21 1 0,-20 0 16,-1 0-16,-21-21 0,22-1 0,-22 1 16,-21 0-16,0-22 0,0 22 15,0-22-15,-21 22 0,-1 0 0,-20-22 16,21 22-16,-21-1 0,-1 22 0,22 0 16,-21 0-16,-1 0 0,1 21 0,0 0 15,-1 0-15,1 21 16,0-21-16,21 21 0,-1 0 0,1 0 15,0 1-15,0 20 0,21-21 0,0 0 16,0 0-16,0 1 0,0-1 0,0 21 16,21-21-16,0 0 0,0 1 15,1-1-15,20-21 0,0 21 0,1-21 16</inkml:trace>
  <inkml:trace contextRef="#ctx0" brushRef="#br0" timeOffset="147363.82">28448 10837 0,'0'0'0,"0"-42"0,0 0 0,0-1 0,0 22 16,0 0-16,0 0 0,0 0 0,0 42 31,0 0-31,-21 0 0,0 0 16,21 22-16,0-22 0,-22 21 0,1 1 15,21-22-15,-21 21 0,21 0 0,-21 1 16,21-1-16,-21 0 0,0 1 15,21-1-15,0-21 0,0 22 0,-22-1 16,22-21-16,0 21 0,-21-20 0,21-1 16,0 0-16,-21 0 0,21 0 15,0 0-15,-21-21 32,0 0-32,21-21 15,-21 0-15,-1 21 16,22-21-16,0 0 15,22 21 17,-1 0-32,0 0 0,0 21 15,0-21-15,0 21 0,22-21 0,-22 21 16,0-21-16,21 0 0,-20 0 0,20 0 16,-21 21-16,0-21 0,0 0 15,22 0-15,-22 0 0,0-21 16,-21 0-16,21 21 0,-21-21 15,0 0-15,0 0 0,0-1 16,0 1-16,0 0 0,0 0 16,0 0-16,0 0 0,0-1 0,0 1 15,0 42 1,0 1 0,0 20-16,0-21 0,0 21 15,0-20-15,-21 20 0,21 0 0,-21-21 16,0 22-16,21-1 0,-21 0 0,21 1 15,-22-1-15,1 0 0,21 1 16,-21-1-16,0 0 0,0 22 16,0-22-16,-22 22 0,22-22 0,-21 0 15,21 1-15,-22-22 0,22 21 0,0-21 16,0 1-16,0-1 0,21 0 0,0 0 16,0-42 15,21 0-31,-21 0 15,21-22-15,0 22 0,0-21 0,0-1 16</inkml:trace>
  <inkml:trace contextRef="#ctx0" brushRef="#br0" timeOffset="147539.23">28638 11218 0,'0'-21'0,"0"42"0,0-84 15,0 42-15,0 0 0,0-1 16,0 1-16,22 21 62,-1 0-62,-21 21 0,21-21 0,0 22 16,0-22-16</inkml:trace>
  <inkml:trace contextRef="#ctx0" brushRef="#br0" timeOffset="148500.19">28998 11409 0,'0'0'0,"21"0"16,1 0-16,-1 0 0,0-21 15,0 0-15,0-1 16,0 1-16,-21 0 0,0 0 0,22 0 16,-22 0-16,0-1 15,0 44 1,-22-1-16,1 0 15,0 0-15,0 21 0,0-20 0,0 20 16,-1-21-16,1 0 0,21 22 16,0-22-16,0 0 0,0 0 0,0 0 15,0 0-15,0 1 0,21-1 16,1-21-16,-1 0 0,0 0 0,0 0 16,21 0-16,-20 0 0,-1 0 15,0 0-15,21-21 0,-21 21 0,1-22 16,-1 1-16,21 0 0,-21 0 0,0 0 15,22 0-15,-22-22 0,0 22 16,0 0-16,0-21 0,1 20 0,-1 1 16,0 0-16,0 0 15,-21 42 17,0 0-32,0 0 15,-21 1-15,21-1 16,0-42 31,0-1-32,0 1 1,-21 42 15,0 1-31,-1-1 0,1 0 16,21 0-16,-21 0 0,0 0 15,21 1-15,-21-1 0,21 0 0,0 21 16,0 22 0,0-43-16,0 0 0,21 0 15,21 0-15,-21 1 0,1-22 0,20 0 16,-21 21-16,0-21 0,22 0 0,-22 0 16,0 0-16,0 0 0,0-21 0,0-1 15,1 1-15,-1 0 0,0 0 16,0 0-16,21-22 0,-20 22 0,-1-21 15,0 0-15,0-22 0,0 22 16,0-22-16,22 1 0,-22-1 0,0 22 16,21-22-16,-20 22 0,-1 0 15,0-1-15,-21 22 0,0 0 0,0 0 16,0 0-16,0 42 16,-21 0-16,-22 0 15,22 22-15,0-22 0,0 21 0,-21 0 16,20 1-16,1 20 0,0-20 0,0 20 15,0-21-15,0 1 0,21 20 0,0-20 16,0-1-16,0 0 0,0-21 16,0 22-16,0-22 0,0 0 15,0 21-15,21-20 0,0-22 0,0 21 16,0 0-16,0-21 0,1 0 16,-1 0-16,0 0 0,0 0 0,21 0 15,-20 0-15,20 0 0,-21-21 0,0 0 16,22 21-16,-22-22 0,0 1 0,0 0 15,0 0-15,0 0 0,1-22 16,-22 22-16,0 0 0,0-21 0</inkml:trace>
  <inkml:trace contextRef="#ctx0" brushRef="#br0" timeOffset="148743.04">30057 11218 0,'0'0'0,"-43"0"0,-41 0 16,84 22-1,0-1 1,0 0-16,21-21 0,0 21 0,21-21 16,-21 0-16,22 21 0,20-21 0,-20 0 15,20 0-15,-21 0 0,1 21 16,20-21-16,-20 0 0,-1 0 0,0 0 16,-21 0-16,1 0 0,-1 0 0,0 0 15,0 0-15,-21-21 16,-21 0-1,0 21-15,0-21 16,-1 21-16,-20 0 0</inkml:trace>
  <inkml:trace contextRef="#ctx0" brushRef="#br0" timeOffset="149607.54">17251 4995 0,'-21'0'0,"42"0"0,-42-21 0,-1 21 16,22-21-16,22 21 16,-1-21-16,0 21 0,21 0 15,22 0-15,-1 0 0,1 0 0,20 0 16,1 0-16,0 0 0,21 0 15,-1 0-15,1 0 0,0 0 0,21 21 16,-21-21-16,0 0 0,0 0 16,-22 0-16,1 0 0,-22 0 0,1 0 15,-22 0-15,1 0 0,-22 0 0,0 0 16,0 0-16,-21 21 16,0 0-16,0 1 15,-21-1-15,0 0 16,21 0-16,-21 0 0,-1 0 15,22 22-15,-21-22 0,0 21 0</inkml:trace>
  <inkml:trace contextRef="#ctx0" brushRef="#br0" timeOffset="150463.79">12065 15473 0,'-42'0'0,"84"0"0,-127 0 16,43 0-16,0 0 0,20 0 0,1 0 15,42 0 1,22 0-16,-1 0 16,22 0-16,-1 0 0,1 0 0,20 0 15,170 0 1,-169 0-16,0 0 0,20 0 0,-20 21 0,-21-21 15,20 21-15,-20-21 0,-22 0 16,22 0-16,-43 0 0,21 21 0,-21-21 16,-21 22-1,-21-22 1,0 0-16,0 0 16,0 0-16,-1 0 0,22-22 31,22 1-31,20 0 0</inkml:trace>
  <inkml:trace contextRef="#ctx0" brushRef="#br0" timeOffset="151199.89">22056 10922 0,'0'0'0,"-22"0"0,1 0 0,0-21 0,0 21 16,0 0-1,21-21-15,21 21 16,0-21-16,0 21 0,22 0 16,-1 0-16,0-22 0,22 22 15,-22-21-15,22 21 0,20 0 0,1 0 16,-22 0-16,22 0 0,0 0 15,-1 0-15,-20 0 0,-1 0 0,1 0 16,-1 0-16,-20 0 0,-22 0 0,0 0 16,0 0-16,-42 0 31,0 0-31,0 0 0,0 0 16,-1 0-16,-20 0 0,0 0 0,21 0 15,-43 21-15,22 1 0</inkml:trace>
  <inkml:trace contextRef="#ctx0" brushRef="#br0" timeOffset="151386.78">22161 11007 0,'0'0'0,"-21"21"16,-21-21-16,21 21 0,0-21 0,-1 0 15,22 21-15,22-21 16,-1 0-16,21 0 16,0 0-16,1 0 0,20 0 15,1 0-15,-1 0 0,22 0 0,0 0 16,-1 0-16,1 0 0,0 0 0,-22-21 15,22 21-15,-22 0 0,1 0 0,-22 0 16,0 0-16,1 0 0,-22-21 0,0 21 16</inkml:trace>
  <inkml:trace contextRef="#ctx0" brushRef="#br0" timeOffset="152135.6">17865 9017 0,'-22'0'0,"44"0"0,-44-21 0,22 0 16,0 0-16,0-1 0,22 1 15,-1 0-15,0 0 0,0 0 16,0 0-16,22 21 0,-22 0 0,21-22 15,0 22-15,1 0 0,-22 22 0,21-1 16,1 0-16,-1 21 0,-21 1 0,0-1 16,0 0-16,1 1 0,-22 20 15,0-21-15,0 22 0,0-22 0,-22 1 16,1 20-16,0-21 0,0 1 0,0-1 16,0 0-16,-1 1 0,1-22 0,0 21 15,0-21-15,21 1 0,-21-1 16,0 0-16,-1 0 0,1-21 15,0 21-15,0-21 0,0 0 16,0 0-16,-1 0 0,1-21 16,0 0-16</inkml:trace>
  <inkml:trace contextRef="#ctx0" brushRef="#br0" timeOffset="152308.51">17611 9483 0,'-22'0'0,"44"0"0,-22-21 31,21 21-31,0 0 0,21 0 0,1 0 16,-22 0-16,21 0 16,22 0-16,-22 0 0,0 0 0,22-22 15,-22 22-15,22 0 0,-22 0 0,21-21 16,-20 0-16,20 21 0,-20-21 0,-1 21 16,21-21-16,-20 0 0</inkml:trace>
  <inkml:trace contextRef="#ctx0" brushRef="#br0" timeOffset="152868.32">18944 8827 0,'0'0'0,"0"-43"0,-21 1 15,0 0-15,0 20 0,-1-20 0,1 0 16,0 21-16,0-22 0,-21 22 16,-1 0-16,1 0 0,-22 0 15,22-1-15,-21 1 0,-1 0 0,1 21 16,-1 0-16,1 0 0,-22 0 0,21 0 15,-20 21-15,20 0 0,-20 1 0,-1 20 16,0 0-16,1 1 0,-1-1 0,0 21 16,1 1-16,20-1 0,1 22 15,-1 0-15,22-22 0,-1 22 0,22 0 16,0-1-16,21 1 0,0 0 0,0-1 16,0 1-16,0 0 0,21-1 15,0 1-15,22-22 0,-1 1 0,0-1 16,1 1-16,-1-1 0,22-20 0,-22 20 15,21-20-15,1-1 0,-1-21 16,22 21-16,-21-20 0,-1-1 0,22-21 16,-22 0-16,22 0 0,0 0 0,-1 0 15,1 0-15,0 0 0,-1-21 16,1-1-16,0-20 0,-1 21 0,-20-21 0,-1-22 16,1 22-16,-22-22 0,0 1 0,1-1 15,-1 1-15,0-22 0,1 0 16,-22 1-16,0-1 0,0-21 15,0 22-15,1-1 0,-1 0 0,-21 1 0,0-22 16,0 21-16,0 0 0,0 1 16,-21 20-16,-1-20 0,1 41 0,-21-20 15,0 20-15,-22 1 0,1 0 16,-1 21-16,-42-1 0,0 1 0,1 21 16,-1 0-16,-21 0 0,21 21 0,-21-21 15,21 43-15,21-22 0,-20 0 0,20 21 16,0-20-16,22 20 0,20 0 15,-20 22-15,42-22 0,-22 22 0,22-22 16,0 21-16</inkml:trace>
  <inkml:trace contextRef="#ctx0" brushRef="#br0" timeOffset="153432">17886 9144 0,'0'0'0,"21"0"32,0 0-32,0 0 15,22 0-15,-22 0 0,21 0 0,0 0 16,1 0-16,-1 0 0,22 0 0,-22 0 16,21 0-16,-20 0 0,20-21 0,-20 21 15,-1 0-15,0 0 0,-21-21 0,1 21 16,-1 0-16,-21-21 15,21-1-15,-42 22 16,0 0-16,-22 0 0,22 0 16,-21 0-16,-1 22 0,22-1 0,-21 0 15,0 0-15,-1 0 0,22 22 16,-21-1-16,21 0 0,-1 1 0,-20-1 16,21 21-16,21-20 0,-21 20 0,21-20 15,-21 20-15,21-21 0,0 22 0,0-22 16,0 1-16,-22-1 0,22 0 0,0 43 15,-21-64 1,21 0-16,0 0 0,0 1 16,-21-22-1,0 0 1,21-22-16,-21 22 0,21-21 16,0 0-16,0 0 0</inkml:trace>
  <inkml:trace contextRef="#ctx0" brushRef="#br0" timeOffset="153655.88">17568 9589 0,'0'0'0,"-21"0"0,0 0 15,42 0 1,0 0-16,0 0 0,22 0 16,-1 0-16,22 0 0,-22 0 15,21 0-15,1 0 0,-1 0 0,1 0 16,-1 0-16,1-22 0,-22 22 0,22 0 15,-22 0-15,0-21 0,-20 21 0,-1-21 16,0 21-16,-21-21 0,0 0 16,0 0-16,-21-1 15,0 1-15</inkml:trace>
  <inkml:trace contextRef="#ctx0" brushRef="#br0" timeOffset="154160.17">18013 9038 0,'0'0'16,"-21"0"-16,-1 0 0,1 0 0,0 0 0,42 0 46,22 0-46,-22 0 0,21 0 0,0 0 16,1 0-16,20 0 0,-20 0 0,20 0 16,1-21-16,-1 21 0,-21-21 15,1 21-15,-1-21 0,0 21 16,1-21-16,-22 21 0,0-22 0,-21 1 16,0 0-16,0 0 15,-21 21-15,0 0 16,-22 0-16,22 0 0,0 0 15,0 0-15,0 42 0,-22-21 0,22 22 16,0-22-16,0 21 0,-21 22 0,20-22 16,1 0-16,0 22 0,0-22 15,0 22-15,0-1 0,-1 1 0,1-1 16,21 1-16,-21-22 0,0 22 16,0-1-16,21-21 0,-21 1 0,-1-1 15,1 0-15,21 1 0,-21-1 0,0-21 16,21 22-16,-21-22 0,0 0 0,21 0 15,0 0-15,-22-21 0,22 21 0,-21-21 16,21-21 15,0 0-31</inkml:trace>
  <inkml:trace contextRef="#ctx0" brushRef="#br0" timeOffset="154461">17611 9462 0,'0'0'15,"-43"0"-15,22 0 0,42 0 32,0 0-32,22 0 0,-1 0 0,0 0 15,1 0-15,20 0 0,1 0 0,-1 0 16,1 21-16,20-21 0,-20 0 15,21 0-15,-1 0 0,-20 0 0,-1 0 16,1 0-16,-22 0 0,0 0 0,1 0 16,-22 0-16,0 0 0,-42 0 31,0 0-15,0 21-16,-1 0 15,1-21-15,21 21 0,-21-21 0,21 21 16</inkml:trace>
  <inkml:trace contextRef="#ctx0" brushRef="#br0" timeOffset="156175.63">18267 11853 0,'0'-21'0,"0"0"16,-21 21-16,-1-21 0,1 21 0,21-21 15,0 0-15,-21 21 0,21-22 0,-21 1 16,21 0-16,0 0 0,0 0 16,0 0-16,21-1 15,0 22 1,0 0-16,1 0 0,20 22 0,-21-1 15,0 0-15,0 0 0,22 0 16,-22 22-16,0-22 0,0 21 0,0 0 0,-21 1 16,0-1-16,0 0 0,0 1 15,0-1-15,-21 0 0,0 1 16,0-22-16,-21 21 0,-1-21 0,1 1 16,0 20-16,-1-21 0,1 0 0,0 0 15,20-21-15,-20 22 0,0-22 0,21 0 16,-1 0-16,1 0 0,0 0 15,0 0-15,21-22 0,-21 1 0,21 0 16,0 0-16,0 0 0,0 0 0,0-1 16,0 1-16,0-21 0,0 21 15,21-22-15,-21 22 0,21 0 0,-21 0 0,21 0 16,0 21-16,1 0 0,-1 0 16,0 0-16,-21 21 0,21 0 15,0 0-15,0 0 0,1 1 16,-1 20-16,0-21 0,0 0 0,0 22 15,0-22-15,1 0 0,-1 21 0,0-21 16,21 1-16,-21-1 0,1 0 16,-1 0-16,0-21 0,0 21 0,0-21 15,0 0-15,1 0 0,-1 0 0,0 0 16,0 0-16,0-21 0,0 21 16</inkml:trace>
  <inkml:trace contextRef="#ctx0" brushRef="#br0" timeOffset="156732.32">18923 11599 0,'0'0'16,"-21"-42"-16,0 21 0,-1-21 0,1-1 0,0 22 16,0-21-16,-21 21 0,-1-22 0,1 22 15,0 0-15,-1 0 0,1 0 16,-22 21-16,22 0 0,-21 0 0,20 0 15,-20 21-15,20 0 0,1 0 0,-21 21 16,20 1-16,1-1 0,0 0 16,-1 22-16,1-22 0,21 22 0,-22-22 15,22 22-15,0-1 0,-21 1 0,42-1 16,-21 1-16,-1-1 0,22 1 16,-21-1-16,21 1 0,0-1 0,0-21 15,0 22-15,0-22 0,0 1 0,0-1 16,21 0-16,1-21 0,-1 22 0,0-22 15,0 21-15,21-21 0,-20 1 16,20-22-16,-21 21 0,21 0 0,1-21 16,20 0-16,-20 0 0,-1 0 0,21 0 15,1 0-15,-1-21 0,1 21 0,-1-21 16,1-1-16,-1-20 0,1 21 16,-1 0-16,1-22 0,-22 22 0,1-21 15,-1 0-15,0-22 0,-21 22 16,22-22-16,-22 1 0,-21-1 0,0-20 15,0 20-15,0 1 0,0-22 0,0 21 16,0 1-16,0-1 0,0 1 16,-21-1-16,0 22 0,-22 0 0,22-1 15,-21 1-15,-1 21 0,-20 0 0,-1 21 16,1 0-16,-22 0 0,1 0 0,-1 21 16,0 0-16,22 0 0,-22 0 0,22 1 15,-1 20-15,22-21 0,-1 21 16,1 1-16,0-22 0,21 21 15,-1 1-15,1-1 0,21 0 0</inkml:trace>
  <inkml:trace contextRef="#ctx0" brushRef="#br0" timeOffset="158412.73">22394 14118 0,'0'-21'0,"0"0"16,0 0-16,0 0 0,0-1 15,0 1-15,0 0 0,0 0 16,0 0-16,0 0 15,0-1-15,0 1 0,21 0 16,1 0-16,-1 21 0,0-21 0,0 21 16,21 0-16,-20-21 0,20 21 0,0 0 15,-21 0-15,22 0 0,84 63 16,-106-42-16,21 22 16,-21-22-16,1 21 0,-22 0 0,0-20 15,0 20-15,0 0 0,-22-21 16,-20 22-16,21-1 0,-21-21 0,-1 22 15,-20-1-15,-1-21 0,22 21 16,-22-20-16,22-1 0,0 0 0,-1 0 16,1 0-16,21-21 0,0 21 15,0-21-15,-1 0 0,44 0 32,-1 0-32,21 0 0,-21 0 0,22-21 15,-1 21-15,0 0 0,1-21 16,20 21-16,-21 0 0,1-21 0,20 21 15,-20-21-15,-1 21 0,0 0 0,1-21 16,-1 21-16,-21 0 0,21 0 16,-20-22-16,-1 22 0,0-21 15,0 0-15,0 21 0,0-21 16,1 0-16</inkml:trace>
  <inkml:trace contextRef="#ctx0" brushRef="#br0" timeOffset="160379.47">23643 14034 0,'0'0'0,"0"-64"16,0 43-16,0 0 15,0 42 17,0 0-32,-21 0 0,21 0 0,-21 22 15,0-22-15,21 0 0,-22 21 16,22-20-16,-21 20 0,21 0 0,-21-21 15,0 22-15,21-22 0,0 21 16,-21-21-16,21 1 0,0-1 0,-21 0 16,21 0-16,21-21 31,0 0-31,0 0 0,0 0 16,0-21-16,1 0 0,-1 0 0,0-1 15,0 1-15,0 0 0,0-21 0,22 21 16,-22-1-16,0 1 0,0 0 0,-21 0 15,0 0-15,21 0 0,-21 42 32,0 0-32,0 0 15,0 21-15,0-20 0,0-1 16,0 0-16,0 0 0,0 0 16,0 0-16,0 1 0,22-1 0,-1 0 15,0-21-15,-21 21 0,21-21 0,21 0 16,-20 0-16,-1 0 0,21 0 15,-21 0-15,22 0 0,-22 0 0,0-21 16,21 21-16,-21-21 0,1 0 0,-1-22 16,0 22-16,0-21 0,0 21 0,-21-22 15,0 1-15,21 0 0,-21-1 16,0 22-16,0-21 0,0-1 16,0 1-16,0 21 0,0 0 0,0 0 15,-21-1-15,21 1 0,-21 21 16,0 0-16,0 0 0,0 0 15,-1 0-15,1 0 0,0 21 0,0 1 16,21-1-16,0 0 16,0 0-16,0 0 15,0 0-15,0 1 0,21-1 16,0 0-16,0 0 0,-21 0 16,22 0-16,-1 1 0,-21-1 0,21 0 15,-21 0-15,21 0 0,0 0 16,-21 1-16,21-22 0,-21 21 0,22 0 15,-1 0-15,0-21 0,0 21 16,0-21-16,0 0 0,1 0 16,-1 0-16,0 0 0,0 0 0,21 0 15,-20-21-15,-1 0 0,21 21 0,-21-21 16,0 0-16,1-1 0,-1 1 0,-21 0 16,0 0-16,21 0 0,-21 0 15,0-1-15,0 1 0,0 0 16,-21 0-16,0 21 15,-1 0-15,1 0 0,-21 0 0,21 21 16,0 0-16,-22 0 0,22-21 16,0 22-16,0-1 0,0 0 0,-1 0 15,1 0-15,21 0 0,0 22 0,0-22 16,0 0-16,0 0 0,0 0 16,0 1-16,21-1 0,1 0 0,-1 0 15,0 0-15,0-21 0,0 0 0,0 21 16,22-21-16,-1 0 0,-21 0 0,22 0 15,-1 0-15,0 0 0,1 0 16,-1-21-16,0 21 0,1-21 0,-22 0 16,21 0-16,-21 0 0,0-1 15,1 1-15,-1-21 0,-21 21 0,0 0 16,21-22-16,-21 22 0,0 0 16,0 0-16,0 0 0,-21 21 31,0 21-31,-1 0 0,1 0 15,0 0-15,0 0 0,0 1 0,0 20 16,21-21-16,-22 0 0,22 22 0,0-22 16,0 0-16,0 0 0,0 0 0,22 22 15,-1-22 1,21-21-16,-21 0 0,0 0 16,1 0-16,20 0 0,-21 0 0,21 0 0,1 0 15,-22-21-15,21-1 0,-21 22 16,1-42-16,-1 21 0,0 0 15,0-22-15,0 1 0,-21 0 0,21-1 16,1 1-16,-1 0 0,-21-22 0,21 22 16,0-22-16,0 22 0,0-21 15,1 20-15,-22-20 0,21 20 0,0 22 16,-21-21-16,21 21 0,-21 42 31,0 21-31,0-21 0,-21 22 16,0-1-16,0-21 0,-1 22 0,1-1 15,0 0-15,0 1 0,0-1 16,21-21-16,-21 21 0,-1 1 16,1-22-16,0 21 0,21-21 0,-21 1 15,21 20-15,-21-21 0,21 0 0,-21-21 16,21 21-16,0 1 16,0-44-1,21 22 1,-21-21-16,21 0 0,0 0 0,0 0 15,0 0-15,1 21 0,-1-22 16,0 1-16,0 0 0,0 0 0,0 0 16,1 21-16,-1 0 0,0-21 0,-21 42 47,0 0-32,-21-21-15,0 0 0,-1 0 0,1 21 16,0-21-16,0 0 0,0 21 15,0-21-15,-1 0 0,22 21 16,-21-21-16,0 22 0,21-1 0,-21 0 16,21 0-16,0 0 0,0 0 15,0 1-15,0-1 0,0 0 16,0 0-16,21-21 0,0 21 16,0-21-16,1 0 0,-1 21 0,0-21 15,0 0-15,0 0 0,22 0 16,-1 0-16,0 0 0,1 0 0,-1 0 15,0 0-15,-21 0 0,22-21 16,-1 0-16,0 21 0,-20-21 0,20 0 16,-21-22-16,0 22 0,22 0 0,-22 0 15,-21-21-15,21 20 0,-21 1 16,0 0-16,0 0 0,0 0 0,0 0 16,0-1-16,-21 22 0,0 0 15,-1 0-15,-20 0 0,21 0 16,0 22-16,21-1 0,-21 0 15,21 0-15,0 0 0,0 22 16,0-22-16,0 0 0,0 21 0,21-21 16,-21 1-16,0 20 0,0-21 15,21 0-15,-21 0 0,21 22 0,-21-22 16,0 0-16,0 0 0,-21 0 16,0-21-16,0 22 15,-1-22-15,-20 0 0,21 0 0,0 0 16,0 0-16,-1 0 0,1 0 0,0 0 15,0 0-15,0 0 0,0 0 16,-1 0-16,1 0 0,0 0 16</inkml:trace>
  <inkml:trace contextRef="#ctx0" brushRef="#br0" timeOffset="160888.18">22521 14901 0,'0'0'0,"-21"0"0,-21 0 0,21 0 16,-1 0-16,1 0 0,0 0 16,42 0-1,0 0 1,22 0-16,-1 0 0,22 0 0,-1 22 16,22-22-16,-1 0 0,22 0 15,-21 0-15,21 0 0,0 0 0,21 0 16,0 21-16,0-21 0,0 0 15,0 0-15,0 0 0,-22 0 0,1 21 16,0-21-16,0 0 0,-21 0 16,-1 0-16,-20 0 0,-1 0 0,1 0 15,-1 0-15,-20 0 0,-22 0 0,21 0 16,-21 0-16,0 0 16,-42 0 15,0 0-31,0 0 15,0 0-15,-22 0 0,22 0 0,-21 21 16,21-21-16,-22 21 0,1-21 16,0 0-16,-1 21 0</inkml:trace>
  <inkml:trace contextRef="#ctx0" brushRef="#br0" timeOffset="161543.76">22500 15092 0,'0'0'0,"-42"0"0,-1 0 0,22 0 16,0 0-16,0 0 0,0 0 0,21 21 31,21-21-15,0 21-16,21-21 0,1 0 0,-1 0 15,22 0-15,20 0 0,-20 0 0,20 0 16,22 21-16,-21-21 0,21 0 0,0 0 16,-1 0-16,1 0 0,21 0 15,-21 0-15,0 0 0,0 22 0,0-22 16,-22 0-16,1 0 0,0 0 0,-22 0 16,1 0-16,-1 0 0,1 0 0,-22 0 15,0 0-15,-21 0 0,22 0 16,-22 0-16,0 0 0,0 0 0,-21-22 15,21 22-15,-21-21 282,-21 21-267,0-21 1,0 21-16,0-21 0</inkml:trace>
  <inkml:trace contextRef="#ctx0" brushRef="#br0" timeOffset="163051.17">18288 11748 0,'0'0'0,"-21"21"0,0-21 16,-1 0 0,1 0-1,0 0 1,0 0-16,21-21 31,0-1-31,0 1 16,0 0-1,21 21-15,0 0 16,0 0-16,1 0 31,-1 0-31,-21 21 0,0 0 16,21 1-16,-21-1 0,0 0 15,0 21-15,0 1 0,21-1 0,-21 0 16,0 1-16,0-1 0,0 0 0,0 1 16,0-1-16,0 0 0,-21-21 15,0 22-15,21-1 0,-21-21 0,-1 22 16,1-22-16,0 0 0,0 0 0,0 0 16,0 0-16,-1-21 0,1 22 0,0-22 15,0 0-15,0 0 0,0 0 0,-1 0 16,1 0-16,0 0 15,0 0-15,0-22 0,21 1 16,-21 0-16,21 0 0,0 0 0,0 0 16,0-1-16,0 1 0,0-21 15,0 21-15,0-22 0,0 1 0,21 21 16,-21 0-16,21-22 0,0 22 0,0 0 16,0 21-16,1 0 15,-1 0-15,21 0 0,-21 21 0,0 0 16,22 1-16,-22 20 0,21-21 0,-21 0 15,1 22-15,20-22 0,-21 0 0,0 0 16,0 0-16,1 0 0,-1 1 16,0-1-16,0 0 0,0-21 0,0 21 15,22-21-15,-22 0 0,0 21 0,0-21 16,0 0-16,1 0 0,20 0 0,-21 0 16</inkml:trace>
  <inkml:trace contextRef="#ctx0" brushRef="#br0" timeOffset="163499.35">19367 12213 0,'0'0'16,"-21"0"-16,0 0 0,21-21 16,21 21-1,0 0 1,22 0-16,-22 0 0,21 0 0,1-21 15,20 21-15,-21 0 0,22 0 0,-1 0 16,-20 0-16,20 0 0,-20 0 16,-22 0-16,21 0 0,-21 0 0,0 0 15,-21-21-15,0 0 16,-21-1 0,0 22-16,-21 0 0,21-21 0,-22 21 15,22 0-15,0 0 0,-21-21 0,20 21 16,1 0-1,21-21-15,21 21 16,1 0 0,-1 0-16,0 0 0,0 0 0,0 0 0,0 21 15,1-21-15,-1 21 0,0 0 16,-21 1-16,0-1 0,0 0 16,0 0-16,0 0 0,0 0 0,0 1 15,-21 20-15,-22-21 0,22 0 0,0 0 16,-21 1-16,-1-1 0,22 0 0,-21 0 15,21 0-15,-22-21 0,22 21 0,0 1 16,0-1-16,0-21 0</inkml:trace>
  <inkml:trace contextRef="#ctx0" brushRef="#br0" timeOffset="164007.06">18881 12488 0,'0'0'0,"-22"0"0,1 0 16,0 0-16,21 22 31,21-1-31,0-21 0,1 21 16,20 0-16,-21 0 0,21 0 0,22 1 15,-22-1-15,22 21 0,-22-21 0,22 0 16,-1 1-16,-21 20 0,22-21 15,-22 0-15,22 0 0,-22 1 16,0-1-16,1 0 0,-1 0 0,0 0 16,1-21-16,-22 21 0,0-21 0,0 0 15,0 22-15,-42-22 16,0 0 0,0 0-16,0 0 0,0-22 15,-1 22-15,1-21 0,0 0 0,21 0 16,-21 21-16,21-21 0,0 0 0,0-1 15,0 1-15,0 0 0,0 0 0,0 0 16,21 21-16,0 0 0,0 0 16,1 0-16,-1 0 15,0 21-15,0 0 0,-21 0 16,0 0-16,0 1 0,0-1 0,0 0 16,0 21-16,0-21 0,-21 1 0,-21-1 15,20 0-15,-20 0 0,0-21 0,-1 21 16,1 0-16,-21 1 0,20-1 15,1-21-15,0 21 0,-1-21 0,1 0 16,21 0-16,0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3:14:45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7937 1207 0,'0'-22'15,"0"44"-15,0-65 0,0 22 0,0 0 16,0 0-16,0 0 0,0-1 0,0 1 15,0 0-15,0 0 0,0-21 16,0 20-16,0 1 0,0-21 0,0 21 16,0 0-16,0-1 0,0 1 15,0 0-15,-21 0 0,21 0 0,0 0 16,-21 21-16,21 21 62,0 0-62,0 0 16,0 0-16,0 0 0,0 1 0,0 20 16,0-21-16,0 21 0,0-20 0,0 20 15,0-21-15,0 21 0,0 1 16,0-1-16,0 0 0,0-20 0,0 20 16,0 0-16,0-21 0,-21 22 0,21-1 15,0 0-15,0 1 0,-21-1 16,21 22-16,0-22 0,0 0 0,-21 22 15,21-22-15,0 22 0,0-22 0,0 21 16,-22-20-16,22 20 16,0-20-16,-21-1 0,21 0 0,0 1 15,0-1-15,0 0 0,0 1 0,0-1 16,0 0-16,0-21 0,0 22 0,0-22 16,0 0-16,0 0 0,0 0 15,0 1-15,0-1 0,0 0 16,0-42 15,0 0-31,0-1 0,0 1 16,21 0-16</inkml:trace>
  <inkml:trace contextRef="#ctx0" brushRef="#br0" timeOffset="1051.9">8043 699 0,'-21'0'16,"42"0"62,0 0-62,1 0-16,-1 0 0,0 0 0,0 0 15,0 0-15,22 0 0,-22 0 0,0 0 16,21 0-16,1 0 0,-1 0 15,0 0-15,1 0 0,-1 0 0,21 0 16,1 0-16,-1 0 0,22 0 0,-21 0 16,20 0-16,-20 0 0,20 0 15,-20 0-15,21 0 0,-1 0 0,-20 0 16,20 0-16,1 0 0,21 0 0,-21 0 16,20-22-16,1 22 15,-21 0-15,21 0 0,-22 0 0,22 0 16,-21 0-16,0 0 0,-1 0 0,1 0 15,21 0-15,-22 0 0,1 0 16,21 0-16,-21 0 0,-1 0 0,1 0 16,0 0-16,-22 0 0,22 0 0,-1 0 15,1 0-15,-21 0 0,20 0 0,-20 0 16,20 0-16,-20 0 0,21 0 16,-22 0-16,1 0 0,-22 0 0,21 0 15,-20 0-15,-1 0 0,-21 0 0,22 0 16,20 0-1,-42 0-15,0 0 16,1 0 0,-1 0-16,-21 22 62,0-1-62,0 0 0,0 0 0,0 0 16,0 22-16,0-22 0,-21 21 0,21 0 15,0 1-15,0-1 0,-22 0 16,22 1-16,0 20 0,0-20 16,0-1-16,0 0 0,0 1 0,0 20 15,-21-21-15,21 1 0,0 20 16,0-20-16,0-1 0,0 21 0,0-20 16,0 105-1,0-106-15,0 1 0,0-1 0,0-21 16,0 21-16,0-20 0,-21-1 0,21 0 15,0 0-15,0 0 0,0 0 0,0 1 16,0-1-16,-21-21 47,0 0-31,0-21-16</inkml:trace>
  <inkml:trace contextRef="#ctx0" brushRef="#br0" timeOffset="2171.81">7726 2582 0,'21'0'47,"0"0"-47,0 0 16,0 0-16,1 0 0,-1 0 15,0 0-15,21 0 0,-21 0 16,22 0-16,-22 0 0,21 0 0,1 0 15,-1 0-15,0 0 0,-21 0 0,22 0 16,-1 0-16,0 0 0,1 0 0,20 0 16,-20 0-16,-1 0 0,21 0 15,1 0-15,-1 0 0,1 0 0,-1 0 16,1 0-16,-1 0 0,22 0 0,-21 0 16,-1 0-16,1 0 15,20 0-15,-20 0 0,-1 0 0,1 0 0,-1 0 16,1 0-16,-1 0 0,1 0 15,-1 0-15,22 0 0,-22 0 0,1 0 16,-1 0-16,1-21 0,-1 21 16,1 0-16,-1 0 0,1 0 0,-22 0 15,22 0-15,-22 0 0,22 0 0,-22 0 16,21 0-16,-20 0 0,20 0 16,-20 0-16,20-21 0,-21 21 0,22 0 15,-22 0-15,22 0 0,-22 0 0,0 0 16,22 0-16,-22 0 0,1-21 0,-1 21 15,0 0-15,1 0 16,-1 0-16,0 0 0,-21 0 0,22 0 16,-22 0-16,21 0 0,-21 0 0,1 0 15,20 0-15,-21 0 0,0 0 16,0 0-16,1 0 0,20 0 0,-21 0 16,0 0-16,0 0 0,1 0 0,-1 0 15,0 0-15,0 0 0,0 0 0,0 0 16,1 0-16,-1 0 0,0 0 15,0 0-15,0 0 0,0 0 16,1 0-16,-22-21 0,21 21 0,0 0 16,0 0-16,0 0 0,0 0 15,1 0-15,-1 0 16,0 0-16,0 0 0,0 0 16,-21-21-16,21 21 31,-21-22 31,-21 1-46,0 21-16,21-21 16</inkml:trace>
  <inkml:trace contextRef="#ctx0" brushRef="#br0" timeOffset="3283.69">9504 1270 0,'0'0'0,"0"-21"0,0 0 15,0 0-15,0-1 16,-21 22 15,21 22-31,0-1 16,0 0-16,-22 0 0,1 0 0,21 22 16,-21-1-16,21 0 15,-21 1-15,0-1 0,21 0 0,-21 22 16,-1-22-16,22 22 0,-21-22 0,0 0 15,21 22-15,-21-22 0,0 0 16,21-20-16,-21 20 0,-1 0 0,22-21 16,-21 22-16,0-22 0,21 0 0,-21 0 15,0 0-15,0 1 0,21-1 16,-22-21-16,1 0 16,0 0-16,21-21 15,-21-1-15,0 22 0,21-21 16,0 0-16,0 0 0,0-21 15,0 20-15,0-20 0,0 21 0,0-21 16,0-1-16,0 1 0,0 21 0,0-22 16,0 1-16,21 21 0,0-21 15,-21 20-15,0 1 0,21 0 16,0 21-16,1 0 16,-22 21-1,21 0-15,-21 1 0,0-1 16,0 21-16,21-21 0,-21 22 0,21-22 15,-21 21-15,21-21 0,-21 22 0,21-22 16,-21 21-16,22-21 0,-1 0 16,0 1-16,-21-1 0,21 0 0,0 0 15,0-21-15,1 0 0,-1 21 0,0-21 16,0 0-16,0 0 0,22 0 0,-22 0 16,0-21-16,0 21 15,0-21-15,0 0 0,1 0 0,-1-1 16,-21 1-16,21 0 0,-21-21 0,21 21 15,-21-22-15,0 22 0,0-21 0,0 21 16,0-22-16,0 22 0,0 0 16,0 0-16,0 0 15,0 42 1,0 0-16,0 0 0,-21 0 16,21 0-16,-21 1 0,21 20 0,0-21 15,0 0-15,-21 0 0,21 1 0,-22 20 16,22-21-16,0 0 0,0 0 15,0 1-15,0-1 16,0 0-16,0-42 47,0 0-47,0-1 0</inkml:trace>
  <inkml:trace contextRef="#ctx0" brushRef="#br0" timeOffset="3484.09">9715 1524 0,'-21'0'15,"0"0"1</inkml:trace>
  <inkml:trace contextRef="#ctx0" brushRef="#br0" timeOffset="4011.3">10160 1715 0,'0'0'0,"21"0"0,-21-22 15,0 1-15,0 0 16,-21 21 0,0 0-16,0 0 0,-1 0 15,1 0-15,0 0 0,-21 21 0,21-21 16,-1 21-16,1 1 0,0-22 15,0 21-15,0 0 0,21 0 16,-21 0-16,21 0 0,0 1 16,0-1-16,0 0 0,0 0 15,21 0-15,0-21 16,0 21-16,0-21 0,0 22 0,1-22 16,-1 21-16,0-21 0,0 0 0,0 21 15,0-21-15,1 21 0,-1-21 16,0 0-16,-21 21 0,21 0 15,-21 1-15,0-1 16,-21-21-16,0 0 0,-22 0 16,22 21-16,-21-21 15,21 0-15,-22 0 0,22 0 0,-21 21 16,21-21-16,0 0 0,-22 0 0,22 0 16,0 0-16,0 0 0,0 0 15,-1 0-15,1-21 16,21 0-1,21 0 1,1 21 0,-1-22-16,0 1 0,0 21 15</inkml:trace>
  <inkml:trace contextRef="#ctx0" brushRef="#br0" timeOffset="4476.03">10583 1249 0,'0'0'0,"0"-21"15,-21 21 16,21 21-31,-21 0 16,21 0-16,0 0 0,-21 1 16,21-1-16,0 21 0,0-21 0,0 22 15,-21-22-15,21 21 0,-22 0 16,22-20-16,0 20 0,0 0 0,0 1 16,-21-1-16,21 0 0,0-21 0,-21 22 15,21-22-15,0 21 0,0-21 16,0 1-16,0 20 0,0-21 0,0 0 15,0 0-15,0 1 0,0-1 16,0 0 0,21-21-1,0 0 1,1 0-16,-1 0 0,0 0 16,21-21-16,-21 0 15,1 21-15,-22-22 0,21 22 16,0-21-16,0 21 0,0-21 0,-21 0 15,21 21-15,1-21 0,-1 0 0</inkml:trace>
  <inkml:trace contextRef="#ctx0" brushRef="#br0" timeOffset="4796.13">10435 1630 0,'-21'0'16,"42"0"-1,0 0-15,0 0 16,1 0-16,20 0 0,-21 0 16,21 0-16,1 0 0,-22 0 0,21 0 15,1 0-15,-1-21 0,-21 21 16,21 0-16,-20 0 0,-1 0 15,0 0-15,0 0 0,-21 21 79,-21-21-79</inkml:trace>
  <inkml:trace contextRef="#ctx0" brushRef="#br0" timeOffset="5917.01">8213 2731 0,'21'0'16,"0"0"0,0 0-16,-21-22 15,0 44 16,-21-22-15,0 21-16,0 0 0,-1 0 16,1-21-16,-21 21 0,21 22 0,0-22 15,-22 0-15,1 0 0,0 21 0,-1-20 16,1 20-16,0-21 0,-1 21 16,-20 1-16,20-1 0,1 0 0,-21 1 15,-1-1-15,22 22 0,-22-22 16,1 0-16,-1 22 0,1-22 0,-1 0 15,-20 22-15,20-22 0,-21 1 16,22 20-16,-22-21 0,22 22 0,-22-22 16,22 22-16,-22-22 0,21 22 0,-20-22 15,20 21-15,1-20 0,-1-1 0,1 0 16,-1 1-16,1-1 0,-1 0 16,22 1-16,-22-1 0,22-21 0,0 22 15,-1-22-15,22 0 0,-21 21 0,21-21 16,0 1-16,-1-1 0,1-21 0,21 21 15,-21-21 1,42-21 15,0 0-15,1-1-16,-1 1 0,0 0 16</inkml:trace>
  <inkml:trace contextRef="#ctx0" brushRef="#br0" timeOffset="6811.94">10329 2942 0,'0'0'0,"0"-21"0,0 0 16,21 21-16,-21-21 0,0 0 15,0-1-15,0 1 32,22 21-32,-22 21 47,0 1-32,-22-1-15,22 0 0,0 21 16,-21-21-16,21 22 0,-21-1 0,0 0 15,21 1-15,-21 20 0,21-20 16,-21 20-16,21 1 0,-22-22 0,22 21 16,0 1-16,-21-22 0,21 22 0,-21-1 15,21 1-15,-21-1 0,21 1 0,-21 20 16,21-20-16,0-1 0,0 22 16,0-21-16,-21-1 0,21 1 0,-22-1 15,22 1-15,0-1 0,0-21 0,-21 22 16,0 84-1,21-106-15,0-20 0,-21 20 16,21-21-16,0 0 0,0 0 0,-21 1 16,21-44 15,0 1-31,0 0 0,21 0 16,0 0-16,0-22 0,0 1 15,22 0-15</inkml:trace>
  <inkml:trace contextRef="#ctx0" brushRef="#br0" timeOffset="7555.75">12446 2625 0,'0'0'0,"-21"0"0,21-21 16,-21 21-1,21 21 16,21 0-15,0 0-16,0-21 16,0 21-16,0 0 0,1 1 0,-1-1 15,21-21-15,-21 21 0,22 21 0,-22-21 16,21 1-16,0-1 0,1 0 16,20 0-16,-20 21 0,20-20 0,1 20 15,20-21-15,1 21 0,0 1 0,-1-1 16,1 0-16,0 1 0,20 20 0,-20-20 15,21-1-15,0 21 0,0-20 16,-1 20-16,1-20 0,21-1 0,-21 21 16,21-20-16,-21 20 0,21 1 15,-21-1-15,21 1 0,0-22 16,-21 22-16,21-1 0,-22 1 0,-20-22 16,21 0-16,-21 22 0,-1-22 0,1 0 15,-22-20-15,22 20 0,-21-21 0,-22 0 16,21 22-16,-20-43 0,-22 21 15,21 0-15,-21-21 0,1 0 16,-22-21 31,-22 0-47,1-1 16,0 22-1</inkml:trace>
  <inkml:trace contextRef="#ctx0" brushRef="#br0" timeOffset="8475.74">931 5249 0,'21'-21'0,"-21"0"15,0 42 48,0 0-63,0 1 0,-21-1 15,21 21-15,0 0 0,0 1 0,-21-1 16,21 0-16,-21 22 0,21-1 16,0 1-16,-21-1 0,0 1 0,-1-1 15,22 1-15,-21-1 0,0 22 16,21-21-16,-21-1 0,0 1 0,0 20 15,-1-20-15,22-1 0,-21 22 0,0-22 16,21 1-16,0-1 0,-21 1 16,0-22-16,21 22 0,-21-22 15,21 0-15,0 1 0,0-1 16,0 0-16,0-20 0,0-1 0,0 0 16,0-42-1,0 0-15,0-1 16,21 1-16,0-21 0,0 0 0,0-1 15,0 1-15,1-22 0</inkml:trace>
  <inkml:trace contextRef="#ctx0" brushRef="#br0" timeOffset="9749.86">1143 5271 0,'-21'0'15,"42"0"32,0 21-31,21-21-16,-20 0 0,20 0 15,-21 0-15,43 0 0,-22 0 0,21 0 16,-20 0-16,20 0 0,22 0 16,-22 0-16,22 0 0,0 0 0,-1 0 15,1 0-15,21 0 0,21 0 16,-21 0-16,21 0 0,0 0 0,0 0 15,0 0-15,0 0 0,0 0 0,0 0 16,21 0-16,-21 0 16,0 0-16,0 0 0,0 0 0,0 0 15,0 0-15,0 0 0,0 0 0,0 0 16,-21 0-16,21 0 0,-21 0 16,-22 0-16,22 0 0,-21 0 0,-1-21 15,1 21-15,-21 0 0,-1 0 0,1 0 16,-1 0-16,-21-22 0,1 22 15,-1 0-15,0 0 0,1 0 0,-22-21 16,0 21-16,0 0 0,0 0 0,1 0 31,-1 0-31,-21 21 32,0 1-32,21 20 15,-21-21-15,0 0 0,0 0 0,0 22 16,0-22-16,0 21 0,0 1 0,-21-1 15,21 0-15,-21 1 0,21-1 16,-22 21-16,1-20 0,21 20 0,0-20 16,-21 20-16,0 1 0,21-22 0,-21 21 15,0 1-15,21-22 0,0 22 0,0-1 16,0 1-16,0-1 0,0 1 16,0-22-16,0 22 0,0-22 0,0 21 15,0-20-15,0-1 0,0 0 0,0 1 16,0-1-16,21 0 0,0 1 15,-21-1-15,21 0 0,-21-20 16,0 20-16,0 0 0,0-21 0,21 22 16,-21-22-16,0 0 0,0 0 0,0 0 15,0 1-15,-21-1 0,0-21 0,0 21 16,0-21-16,-1 0 0,-20 21 0,21-21 16,0 0-16,-22 0 0,22 0 15,-21 0-15,21 0 0,-22 0 0,22 0 16,-21 0-16,0 0 0,20 0 0,-20 0 15,0 0-15,-1 0 0,1 0 0,-21 0 16,20 0-16,-20 0 0,-1 0 16,1 0-16,-1 0 0,-20 0 15,-1 0-15,21 0 0,-20 0 0,-1 0 16,0 0-16,1 0 0,-1 0 0,0 0 16,22 0-16,-22 0 0,1 0 0,-1 0 15,21 0-15,-20-21 0,-1 21 16,22 0-16,-22 0 0,21 0 0,1 0 15,-22 0-15,1 0 0,20 0 0,-21 0 16,1 0-16,-1 0 0,0 0 16,1 0-16,-1-21 0,0 21 15,1 0-15,-1 0 0,0 0 0,1 0 16,20 0-16,-20 0 0,-1 0 16,21 0-16,-20 0 0,20 0 0,-20 0 15,20 0-15,-21-21 0,22 21 0,-1 0 16,1 0-16,-1 0 0,1 0 15,21 0-15,-22 0 0,22 0 0,-1 0 16,1 0-16,-21 0 0,20 0 16,1 0-16,0 0 0,-22 0 0,22 0 15,-1 0-15,1 0 0,0 0 16,-1 0-16,22 0 0,-21 0 0,21 0 16,0 0-16,-1 0 0,44 0 62,-1-22-46,0 1-16</inkml:trace>
  <inkml:trace contextRef="#ctx0" brushRef="#br0" timeOffset="11567.26">8107 2752 0,'-21'0'16,"-1"21"-1,1-21-15,0 21 0,-21-21 0,21 21 16,-22 0-16,1-21 0,0 22 0,-1-1 16,1-21-16,0 21 0,-1 0 15,1 0-15,21-21 0,-22 21 16,22-21-16,0 22 0,0-22 0,0 0 15,21 21-15,-21-21 16,42 0 15,0-21-15,0 21-16,0-22 0,0 22 0,22-21 16,-22 0-16,21 21 0,1-21 0,-1 0 15,0 0-15,1-1 0,20 1 16,-21 21-16,1-21 0,-1 0 0,0 0 15,1 0-15,-22 21 0,0-22 16,0 22-16,0 0 0,-21-21 16,0 42 15,0 1-31,0-1 0,0 0 16,0 0-16,0 0 0,0 0 0,-21 1 15,21-1-15,-21 0 0,21 0 16,0 0-16,0 0 0,-21 1 0,21-1 15,-21 0-15,21 0 0,-21 0 16,21 0-16,0 1 16,0-1-1,21-21 17,0 0-32,0 0 15,0 0-15,0 0 0</inkml:trace>
  <inkml:trace contextRef="#ctx0" brushRef="#br0" timeOffset="12344.84">7874 5609 0,'0'0'0,"0"-21"0,-21 0 0,21 0 16,-21 21-16,21-21 0,-22-1 0,22 1 15,-21 21-15,21-21 16,-21 21-16,0 0 15,0 0 1,0 21-16,21 0 0,0 1 16,-22 20-16,22-21 0,-21 21 15,21 1-15,-21-1 0,21 0 0,0 1 16,0-1-16,-21 22 0,21-22 0,-21 0 16,0 22-16,21-22 0,0 22 15,-22-1-15,1 1 0,0 20 0,21-20 16,-21-1-16,0 22 0,0-22 15,-1 1-15,1-1 0,0 1 0,0-22 16,0 22-16,21-22 0,-21 22 16,21-22-16,-22 0 0,22 1 0,0-22 15,0 0-15,0 21 0,0-21 16,0-42 0,0 0-1,22 0-15,-1 0 0,-21-22 0,21 1 16,0 21-16,0-21 0,0-1 0,1-20 15,-1 20-15</inkml:trace>
  <inkml:trace contextRef="#ctx0" brushRef="#br0" timeOffset="13355.75">7810 5482 0,'-42'-21'16,"21"21"0,21-21-16,42 21 47,-21 0-47,1 0 0,20 0 15,0 0-15,1 0 0,-1 0 16,21 0-16,1 0 0,-22 0 0,22 0 15,-1-21-15,22 21 0,0 0 0,-1-21 16,22 21-16,-21 0 0,42-22 0,-21 22 16,-1 0-16,22-21 0,0 21 15,0-21-15,22 21 0,-1 0 0,21 0 16,-21 0-16,0 0 0,1-21 0,-1 21 16,0 0-16,0 0 0,0 0 15,0 0-15,-21 0 0,0 0 0,0 0 16,-21 0-16,0 0 0,-21 0 15,21 0-15,-22 0 0,1 0 16,-22 0-16,1 0 0,-1-21 0,-20 21 16,-1 0-16,0 0 0,1-21 0,-1 21 15,-21 0-15,0 0 0,1 0 0,-1 0 16,0 0 0,-21 21-1,0 0 1,0 0-16,0 0 15,-21 0-15,21 1 0,0 20 16,-21-21-16,21 21 0,-22 1 16,1-1-16,21 0 0,-21 1 0,0-1 15,21 22-15,-21-22 0,0 21 16,-1-20-16,22 20 0,-21-20 0,0 20 16,0-21-16,0 22 0,0-22 0,21 22 15,-22-1-15,1-20 0,21 20 0,-21 1 16,21-1-16,0-21 0,0 22 15,-21-22-15,21 22 0,0-22 0,0 0 16,0 1-16,0-1 0,0-21 0,0 22 16,0-1-16,0-21 0,0 21 15,0-20-15,0-1 0,0 0 0,0 0 16,0 0-16,0 0 0,0 1 16,-21-1-16,0-21 15,-1 0-15,1 0 16,0 0-16,-21 0 0,21 0 0,-1 0 15,-20 0-15,0 0 0,21 0 0,-22 0 16,1 0-16,-22 0 0,22 0 0,-21 0 16,-1 0-16,1 0 0,-22 0 15,21 0-15,-41 0 0,20 0 0,-21 0 16,0 0-16,0 0 0,-21 0 0,0 0 16,0 0-16,0 0 0,-21 0 0,0 0 15,21 0-15,-21-21 0,0 21 0,0 0 16,-1 0-16,1 0 0,21 0 15,0 0-15,0 0 0,0 0 16,0 0-16,21 0 0,-21 0 0,22 0 16,-1 0-16,0 0 0,0-22 0,21 22 15,1 0-15,-1 0 0,22 0 0,-1 0 16,1-21-16,20 21 0,1 0 16,21 0-16,0 0 0,-1 0 0,1 0 15,21-21-15,0 0 16,21 21-1,22-21-15,-22 0 0,21-1 0,1 1 16</inkml:trace>
  <inkml:trace contextRef="#ctx0" brushRef="#br0" timeOffset="14383.7">10308 2773 0,'0'-21'0,"0"0"15,-21 42 16,21 0-31,-21-21 16,0 21-16,-1 0 0,1 0 16,0 1-16,0-1 0,0 0 0,0 0 15,-1 0-15,1 0 0,0-21 0,21 22 16,-21-1-16,0 0 0,0-21 16,-1 21-16,22 0 15,-21-21-15,42 0 31,1-21-15,-1 21-16,0-21 0,0 0 16,0 21-16,0-21 0,1-1 0,-1 1 15,0-21-15,21 21 0,-21 0 16,1-22-16,20 22 0,-21 0 0,0-21 16,22 20-16,-22-20 0,0 21 0,0 0 15,0 0-15,0 21 0,-21-22 0,0 1 16,22 21-16,-1 0 15,0 21 1,0 1-16,-21-1 0,21 0 16,0 0-16,-21 0 0,0 22 15,22-22-15,-1 0 0,-21 0 0,21 21 16,0-20-16,-21-1 0,0 0 0,21 0 16,0 0-16,1 0 0,-22 1 15,21-1-15,-21 0 0,21-21 16,-21 21-16,0 0 31,21-21-15,0 0-1</inkml:trace>
  <inkml:trace contextRef="#ctx0" brushRef="#br0" timeOffset="15104.37">14224 5292 0,'21'0'0,"-42"0"0,42-21 0,-21-1 15,0 1 1,0 0-16,0 42 31,0 0-31,0 1 0,0-1 0,0 0 16,0 21-16,-21-21 0,21 22 16,0-1-16,0 0 0,0 1 0,0 20 15,0-20-15,0 20 0,0 1 0,-21-22 16,21 21-16,-21 1 0,21-1 0,-22-20 15,1 20-15,21 1 0,-21-1 16,0 1-16,21-1 0,-21 1 0,0-22 16,-1 22-16,22-1 0,-21-21 0,21 1 15,-21-1-15,21-21 0,0 22 16,0-22-16,0 0 0,0 0 16,0-42-1,0 0 1,21 0-16,0-1 0,-21 1 0,22 0 15,-1-21-15,0-1 0,-21 1 0,21-21 16</inkml:trace>
  <inkml:trace contextRef="#ctx0" brushRef="#br0" timeOffset="16060.42">14393 5165 0,'-21'0'0,"42"0"0,-42-21 0,0 21 0,0 0 16,42 0 15,0 0-15,0 0-16,22 21 0,-1-21 15,0 0-15,1 0 0,20 0 0,-21 0 16,22 0-16,21 0 0,-1 0 0,1 0 15,21 0-15,0 0 0,-1 0 0,22 0 16,-21 0-16,21 0 16,0 0-16,21 0 0,1 0 0,-22 0 15,21 0-15,0 0 0,-21 0 0,21 0 16,0 0-16,0 0 0,-21 0 16,22 0-16,-22-21 0,0 21 0,-22 0 15,22 0-15,-42 0 0,21 0 0,-21 0 16,-1-22-16,1 22 0,0 0 15,-22 0-15,1 0 0,-1 0 0,-21 0 16,1 0-16,-1 0 0,0 0 0,-20 0 16,-1 0-16,0 0 0,0 0 15,-21 22 1,0-1 0,0 0-16,0 0 0,0 21 0,0-20 15,0-1-15,0 21 0,0 0 16,-21-20-16,21 20 0,0 21 0,0-20 15,0-1-15,0 22 0,0-22 0,0 21 16,0-20-16,0 20 0,0-20 0,0 20 16,-21-21-16,21 22 0,-21-22 15,-1 22-15,22-22 0,-21 22 0,0-1 16,0-21-16,21 22 0,-21-22 0,0 22 16,-1-1-16,1-20 0,21-1 0,0 0 15,-21 1-15,21-1 0,-21-21 0,21 21 16,-21 22-1,21-43-15,0 0 0,0 0 16,-21 1-16,-1-22 16,1 0-1,0 0-15,0 0 16,0 0-16,0 0 0,-1 0 0,1 0 16,-21 0-16,21 0 0,-43 0 15,22 0-15,21 0 0,-22 0 16,1 0-16,-21 0 0,20 0 0,-20 0 15,-1-22-15,1 22 0,-22 0 0,0 0 16,1 0-16,-1 0 0,-21 0 0,22-21 16,-22 21-16,-21 0 0,21 0 15,-21-21-15,0 21 0,0 0 0,-275-42 16,275 42-16,0-21 16,-21 21-16,21 0 0,0 0 0,21 0 15,-21 0-15,42 0 0,-21 0 16,22 0-16,20 0 0,1 0 0,-22 0 15,43 0-15,-22 0 0,1 21 0,20-21 16,-20 0-16,20 0 0,1 0 0,0 0 16,-1 0-16,22 0 0,0 21 0,0-21 15,0 0-15,0 0 16,21-21 0,0 0-16,0-1 0,0 1 15,0 0-15</inkml:trace>
  <inkml:trace contextRef="#ctx0" brushRef="#br0" timeOffset="17072.09">12912 2434 0,'-22'0'78,"1"0"-78,0 0 0,0 0 0,0 0 15,0 0-15,-1 0 0,1 0 16,-21 0-16,21 21 0,-22-21 0,1 22 16,21-22-16,-21 0 0,20 21 0,-20-21 15,21 0-15,0 0 0,-22 21 16,22-21-16,0 0 0,0 0 15,0 0-15,21 21 63,0 0-47,0 0-16,0 22 0,21-22 15,-21 21-15,21-21 0,0 22 0,0-1 16,1 0-16,-1 1 0,0-1 0,0 0 15,0-20-15,0 20 0,1 0 16,-1 1-16,0-1 0,0-21 0,0 21 16,-21-20-16,21-1 0,1 0 0,-22 0 15,0 0-15,21-21 16,0 0 0,0 0-16,-21-21 0,0 0 15,21 0-15,-21-22 0,21 22 16</inkml:trace>
  <inkml:trace contextRef="#ctx0" brushRef="#br0" timeOffset="17471.87">12806 2159 0,'0'21'31,"0"0"-15,0 1-16,0-1 15,0 0-15,0 0 16,0 0-16,0 0 15,0 1-15</inkml:trace>
  <inkml:trace contextRef="#ctx0" brushRef="#br0" timeOffset="18671.37">1820 5736 0,'21'-21'15,"-42"42"-15,42-84 0,-21 42 0,0-22 16,0 22-16,22 0 0,-22 0 0,0 0 16,0 63 15,-22-21-31,1 0 0,21 22 15,-21-1-15,0 0 0,0 1 0,0-1 16,21 0-16,-22 1 0,1-1 0,0 0 16,0 1-16,0-22 0,0 21 15,-1-21-15,1 22 0,0-22 16,0 0-16,21 0 0,0 0 16,0-42-1,0 0 1,0 0-16,21 0 0,-21-22 15,21 22-15,0-21 0,1-1 0,-1 1 16,0 0-16,0-22 0,0 1 16,-21 20-16,21-20 0,1 21 0,-1-1 15,0 1-15,0 21 16,-21 0-16,21 21 16,0 42-1,-21-21-15,0 0 0,0 22 0,0-22 16,0 21-16,0-21 0,0 22 15,0-1-15,0-21 0,0 21 0,0-20 16,0 20-16,0-21 0,0 0 0,0 0 16,0 1-16,0-1 0,0 0 15,0 0-15,-21 0 16,0-21 0</inkml:trace>
  <inkml:trace contextRef="#ctx0" brushRef="#br0" timeOffset="18832.27">1545 5969 0,'0'0'0,"0"-21"31,21 21-31,0 0 0,1-21 16,20 21-16,-21 0 0,21 0 15,1-21-15,-22 21 0,21 0 0,-21 0 16,22-22-16,-22 22 0</inkml:trace>
  <inkml:trace contextRef="#ctx0" brushRef="#br0" timeOffset="19220.05">2053 5821 0,'0'0'0,"21"0"31,0 21-31,1-21 16,-22 21-16,21 0 0,0 1 0,0-1 15,0 0-15,0 0 0,-21 0 16,0 0-16,22 1 0,-22-1 0,0 0 16,0 0-16,0 0 0,0 0 15,0 1-15,-22-22 0,1 21 0,0-21 16,21 21-16,-21-21 15,21-21 1,0 0 0,0-1-16,0 1 0,0 0 15,0-21-15,0 21 0,21-1 0,0 1 16,-21 0-16,21 0 0,1 0 0,-1 0 16,0-1-16,0 1 15,0 21-15,0 0 0,1 0 0,-1 0 16,0 0-16,0 0 15,0 0-15,0 0 0</inkml:trace>
  <inkml:trace contextRef="#ctx0" brushRef="#br0" timeOffset="19624.48">2540 5863 0,'0'0'0,"0"-21"0,0 0 15,0 0 1,21 21 0,0 0-16,0 0 0,1 0 15,-1 21-15,0 0 0,0 0 0,0 0 16,-21 1-16,21-1 0,1 0 16,-22 0-16,0 0 0,0 0 0,0 1 15,0-1-15,0 0 0,0 0 16,0 0-16,-22 0 15,1-21-15,0 0 0,0 0 32,21-21-17,0 0-15,0 0 0,0 0 0,21-22 16,-21 22 0,0 0-16,21 0 0,0 0 0,1 0 15,-22-1-15,21 1 0,-21 0 0,21 0 16,0 21-16,0 0 0,0 0 15,1 0-15,-1 0 0,0 0 16,0 0-16,0 0 0,0 21 16</inkml:trace>
  <inkml:trace contextRef="#ctx0" brushRef="#br0" timeOffset="20567.31">3365 5990 0,'0'0'16,"0"-21"-16,0 0 0,0 0 16,0 0-16,0-1 0,0 1 15,0 0-15,0 0 0,-21 0 0,0 0 16,0 21-16,0 0 0,0 0 16,-1 0-16,1 0 0,0 0 15,0 21-15,0 0 0,-22 0 0,22 0 16,0 0-16,21 22 0,-21-22 15,0 0-15,21 21 0,-21-20 0,21-1 16,0 0-16,0 0 0,0 0 0,0 0 16,21-21-1,0 22-15,0-22 0,0 0 0,0 0 16,1 0-16,-1 0 0,0 0 0,0-22 16,0 1-16,0 21 0,-21-21 15,22 0-15,-1 0 0,-21 0 0,0-1 16,21 1-16,0 0 0,-21-21 0,0 21 15,0-1-15,0 1 0,0 0 16,0 0-16,0 42 31,0 0-31,0 0 16,0 1-16,0 20 0,0-21 0,0 0 16,0 0-16,0 1 0,0-1 15,0 0-15,0 0 0,0 0 16,0 0-16,21-21 15,0 0-15,1 0 0,-1 0 16,0 0-16,0 0 0,0 0 16,0-21-16,1 0 0,-1 21 15,0-21-15,0 0 0,0 0 0,0 21 16,-21-22-16,0 1 0,22 0 0,-22 0 16,0 0-16,21 0 0,-21-1 15,0 44 16,0-1-15,-21 0-16,21 0 0,-22 0 16,22 0-16,0 1 0,0-1 15,0 0-15,0 0 0,0 0 16,22-21-16,-1 21 16,0-21-16,0 0 0,21 0 0,-20 0 15,-1 0-15,21 0 0,-21 0 16,0-21-16,1 0 0,20 21 0,-21-21 15,0 0-15,0 0 0,-21-1 0,22 1 16,-22 0-16,21 0 0,-21 0 16,0 0-16,0-1 15,0 1-15,0 0 16,0 42 0,0 0-16,-21 1 15,21 20-15,-22-21 0,1 0 16,21 22-16,-21-22 0,21 0 0,0 21 15,-21-21-15,0 22 0,21-1 16,0 0-16,-21 1 0,21-1 0,0 0 16,0 1-16,0-1 0,0 0 0,0 1 15,0-1-15,0 0 16,0 1-16,0-22 0,0 0 0,0 0 0,0 0 16,0 1-16</inkml:trace>
  <inkml:trace contextRef="#ctx0" brushRef="#br0" timeOffset="21340">2159 6710 0,'0'0'0,"0"-42"0,0 20 15,0 1-15,0 0 0,0-21 16,0 21-16,0-1 0,0 1 16,0 42-1,0 1-15,21-1 16,-21 0-16,0 0 0,0 21 0,0-20 15,0 20-15,0 0 0,0 1 16,0-22-16,0 21 0,-21 0 16,0-20-16,0 20 0,21 0 0,-22-21 15,1 22-15,0-1 0,21-21 16,-21 0-16,0 22 0,21-22 0,-21 0 16,-1-21-16,1 0 15,21-21 1,0 0-16,0 0 0,0-22 15,0 22-15,0 0 0,0-21 0,0 20 16,0-20-16,0 21 0,0-21 16,0 20-16,0 1 0,21 0 0,1 0 15,-1 21 1,0 0 0,0 21-16,-21 0 0,0 0 15,0 1-15,21-1 0,-21 0 16,21 0-16,-21 0 0,22 0 0,-22 1 15,0-1-15,21 0 0,0 0 0,0 0 16,0-21-16,0 0 16,1 0-16,-1 0 0,0 0 15,0 0-15,0 0 0,0-21 0,1 0 16,-1 21-16,0-21 0,0 0 16,0-1-16,-21 1 0,21 0 0,-21 0 15,22 0-15,-22 0 0,0-1 0,0 1 31,0 42-15,0 1 0,0-1-16,0 0 15,0 0-15,0 0 0,0 0 16,0 1-16,-22-22 0,22 21 16,0 0-1,0-42 16</inkml:trace>
  <inkml:trace contextRef="#ctx0" brushRef="#br0" timeOffset="21511.9">2603 6731 0,'0'0'16,"-21"0"-16,21-21 0,-21 21 15,0 0-15,21-21 16,21 21 15,0 21-15,0-21-16,1 0 15,-1 0-15</inkml:trace>
  <inkml:trace contextRef="#ctx0" brushRef="#br0" timeOffset="21895.8">3090 6773 0,'-21'0'47,"0"0"-47,0 0 0,0 0 0,-1 0 16,1 0-16,0 22 16,0-22-16,0 21 0,0-21 0,21 21 15,0 0-15,0 0 0,0 0 16,0 1-1,21-1-15,21-21 0,-21 21 16,0-21-16,1 21 0,-1-21 0,0 21 16,0-21-16,0 21 0,0-21 0,-21 22 15,0-1-15,0 0 16,0 0-16,-21-21 16,-21 21-16,21-21 0,0 21 0,-22-21 15,1 0-15,21 0 0,-22 22 16,22-22-16,-21 0 0,21 0 0,0 0 15,-1 0-15,22-22 32,22 1-32,-1 0 15,0 21-15,0-21 0,21 0 0</inkml:trace>
  <inkml:trace contextRef="#ctx0" brushRef="#br0" timeOffset="22159.65">3450 6562 0,'0'0'0,"0"-21"16,0 42-1,-21 0 1,0 0-16,21 0 0,0 22 0,-21-22 16,21 21-16,-22 0 0,22-20 15,-21 20-15,21-21 0,0 21 0,0-20 16,-21 20-16,21-21 0,-21 21 15,21-20-15,0-1 0,0 0 0,0 0 16,0 0-16,0 0 0,0 1 16,0-44 15,0 1-31</inkml:trace>
  <inkml:trace contextRef="#ctx0" brushRef="#br0" timeOffset="22308.57">3260 6964 0,'0'0'0,"-22"0"0,22-21 32,22 21-17,-1 0-15,0 0 0,21 0 0,-21 0 16,22-21-16,-1 21 0,0 0 16,1-22-16,-1 22 0,-21-21 0,22 21 15</inkml:trace>
  <inkml:trace contextRef="#ctx0" brushRef="#br0" timeOffset="22957.19">8594 6202 0,'0'0'0,"21"-21"0,-21 0 16,0-1-16,21 22 31,-21 22-31,0-1 0,0 0 15,0 0-15,21 21 0,0 1 0,-21 20 16,0-20-16,0 20 0,0-21 16,21 22-16,-21-22 0,0 22 0,0-22 15,0-21-15,0 22 0,0-1 0,0-21 16,0 0-16,0 0 0,22-21 16,-22 22-16,21-44 31,0 22-31,-21-21 0</inkml:trace>
  <inkml:trace contextRef="#ctx0" brushRef="#br0" timeOffset="23200.05">9144 6223 0,'0'0'0,"0"-42"0,0 21 16,0-1-16,-21 22 15,0 22-15,-1-1 16,1 0-16,0 0 0,0 21 15,0 1-15,0-1 0,-22 0 0,22 1 16,0 20-16,0-20 0,0-1 0,-1 0 16,1 1-16,21-1 0,-21-21 0,0 21 15,21-20-15,0 20 0,0-21 16,-21 0-16,21 0 0,0 1 16,21-22-1,0 0-15,0-22 0,0 22 16</inkml:trace>
  <inkml:trace contextRef="#ctx0" brushRef="#br0" timeOffset="23551.85">9123 6646 0,'0'22'16,"21"-22"-16,0 0 15,0 21-15,0-21 0,22 0 16,-22 0-16,0 0 15,0 0-15,22 0 0,-22 0 0,0-21 16,0 21-16,21 0 0,-42-22 0,22 22 16,-1-21-16,-21 0 15,0 0-15,0 0 0,-21 0 16,-1 21-16,1 0 16,-21 0-16,21 0 0,0 0 0,-22 0 15,22 0-15,-21 21 0,21 0 0,-22 0 16,22 0-16,0 0 0,0 1 0,0-1 15,-1 0-15,22 0 0,-21 21 0,21-20 16,0-1-16,0 0 16,0 0-16,0 0 0,21-21 0,1 21 15,-1-21-15,0 0 0,0 0 16,0 0-16,0 0 0,22 0 0,-22 0 0,21 0 16,-21-21-16,22 21 0</inkml:trace>
  <inkml:trace contextRef="#ctx0" brushRef="#br0" timeOffset="23815.49">9991 6498 0,'0'0'0,"-22"-21"0,-41 21 16,42 0-16,-22 0 16,22 21-16,0 0 0,-21-21 0,21 22 15,-1-1-15,-20 21 0,21-21 16,0 0-16,0 22 0,-1-22 15,1 0-15,0 21 0,21-20 0,0-1 16,0 0-16,0 0 0,0 0 0,0 0 16,0 1-16,0-1 0,21-21 15,-21 21-15,21-21 0,1 0 0,20 0 16,-21 0-16,0 0 0,22 0 0,-22 0 16,0-21-16,21 0 0,1-1 15,-22 1-15,21 0 0</inkml:trace>
  <inkml:trace contextRef="#ctx0" brushRef="#br0" timeOffset="24103.38">10499 5948 0,'0'0'0,"-22"0"0,1 0 15,0 21-15,0-21 16,0 21-16,0 22 0,-1-22 0,22 0 15,-21 21-15,0 1 0,0-1 0,0 0 16,0 1-16,21-1 0,-22 21 0,1-20 16,0-1-16,21 22 15,-21-22-15,0 0 0,21 1 0,-21-22 0,-1 21 16,22-21-16,-21 22 0,21-22 16,-21 0-16,21 0 0,-21 0 0,21 0 15,0 1-15,21-22 16,0 0-16,0 0 15,1 0-15,20-22 0,-21 1 16</inkml:trace>
  <inkml:trace contextRef="#ctx0" brushRef="#br0" timeOffset="24463.78">10541 6604 0,'0'0'0,"-21"0"15,0 21 1,-1-21-16,1 21 0,21 1 15,-21-22-15,0 21 0,0 0 0,0 0 16,21 0-16,0 0 0,-22 1 0,1-1 16,21 0-16,0 0 0,0 0 15,21 0 1,1-21-16,-1 0 0,0 0 16,0 0-16,0 0 0,0 0 0,1 0 15,-1 0-15,0-21 0,0 21 0,0-21 16,0 0-16,-21 0 0,22 21 0,-22-21 15,21-1-15,-21-20 0,0 21 16,0 0-16,0 0 0,0-1 16,0 1-16,0 0 0,-21 21 0,-1 0 15,22-21-15,-21 21 0,0 0 0,0 0 16,0 21-16,0-21 0,21 21 16,-22-21-16,22 21 0,0 1 0,0-1 15,0 0-15,0 0 16,22-21-16,-1 0 15</inkml:trace>
  <inkml:trace contextRef="#ctx0" brushRef="#br0" timeOffset="24831.57">10837 6625 0,'0'0'0,"0"-21"0,0 0 0,0 0 15,21 21 16,1 21-31,-1 0 16,-21 0-16,0 0 0,21 1 16,-21-1-16,21 0 0,-21 0 0,0 0 15,0 0-15,0 1 0,0-1 0,0 0 16,0 0-16,0 0 0,-21 0 16,0 1-16,0-1 0,21 0 15,-22-21-15,22-21 47,22 0-47,-1-1 16,0 1-16,0 0 0,0 0 15,-21 0-15,21 0 0,1-1 16,-1 1-16,0 0 0,0 21 0,0-21 16,0 0-16,1 0 0,-1-1 15,-21 1-15,21 21 16,-21-21-16</inkml:trace>
  <inkml:trace contextRef="#ctx0" brushRef="#br0" timeOffset="25063.94">10118 6181 0,'0'0'0,"-22"0"0,1 0 16,42 0 0,1 0-16,-1 0 0,21 0 15,0 0-15,-20 0 0,20 0 0,0 0 16,-21 0-16,22 0 0,-22 0 16,0 0-16,0 0 0,0 0 15,1 0-15,-1 0 0</inkml:trace>
  <inkml:trace contextRef="#ctx0" brushRef="#br0" timeOffset="25460.02">11853 5673 0,'0'0'0,"-21"0"15,0 0-15,0 0 16,0 0-16,21 21 0,-22 0 0,1 0 15,21 0-15,-21 1 0,0-1 16,21 0-16,-21 0 0,21 0 0,0 0 16,0 1-1,0-1-15,0 0 0,21-21 16,0 21 0,0-21-16,0 0 0,1 0 15,-1 0-15,0 0 0,0-21 0,0 21 16,0-21-16,1 21 0</inkml:trace>
  <inkml:trace contextRef="#ctx0" brushRef="#br0" timeOffset="25887.46">12044 5567 0,'0'0'0,"-21"-21"0,-1 0 0,1-1 0,0 22 15,0-21-15,0 21 0,-22 0 0,22-21 16,0 21-16,0 0 0,-21 0 0,20 0 15,1 0-15,-21 21 0,0-21 0,20 21 16,-20 1-16,21-1 0,-21 0 16,20 21-16,-20-21 0,21 22 0,0-1 15,0-21-15,21 22 0,0-1 0,0-21 16,0 21-16,0-20 0,0 20 0,0-21 16,21 0-16,0 0 0,21 1 15,-21-1-15,1 0 0,20 0 0,-21 0 16,21-21-16,-20 0 0,20 0 15,-21 0-15,21 0 0,-20 0 0,20 0 16,-21 0-16,21-21 0,-20 21 0,20-21 16,-21 0-16,0 0 0,0-22 15,1 22-15,-1-21 0,0 21 0,-21-22 16,0 1-16,0-22 0,0 22 0,0 0 16,0-1-16,0 1 0,0 0 0,0 21 15,-42-1-15,20 1 0,1 0 16,0 21-16,0 0 0,0 0 0,-22 0 15,22 0-15,0 0 0,0 0 0,0 21 16,0-21-16,-1 21 0,-20 1 0,21-1 16,0-21-16,0 21 0,-22 0 15,22 0-15</inkml:trace>
  <inkml:trace contextRef="#ctx0" brushRef="#br0" timeOffset="26657.1">5207 5609 0,'0'0'0,"0"-42"16,-21 42-1,0 0 1,-1 0-16,1 0 16,0 0-16,0 21 0,0 0 0,0 0 15,-1 1-15,1-1 0,0 0 16,21 0-16,0 0 0,-21 0 0,21 1 15,0-1-15,0 0 0,0 0 0,0 0 16,21-21-16,0 0 16,-21 21-16,21-21 0,1 0 0,-1 0 15,0 0-15,0 0 0,0 0 0,0-21 16,22 21-16</inkml:trace>
  <inkml:trace contextRef="#ctx0" brushRef="#br0" timeOffset="27116.84">5397 5313 0,'0'0'15,"-21"0"-15,0-21 0,0 21 16,0 0-16,0 0 0,-1 0 0,-20 0 16,21 0-16,0 0 0,-22 21 0,22 0 15,-21 0-15,21 0 0,-22 1 0,1 20 16,21 0-16,0-21 15,-22 43-15,22-22 0,0 1 0,0-1 0,0 0 16,0 1-16,21-1 0,-22 0 0,22 1 16,0-1-16,0-21 15,22 0-15,-1 0 0,0 1 0,21-1 16,1 0-16,-22-21 0,21 0 0,0 0 16,1 0-16,-1 0 0,0 0 15,22 0-15,-22 0 0,1-21 0,20 0 16,-21-1-16,22 1 0,-22 0 0,22 0 15,-22-21-15,0-1 0,1 1 0,-22 0 16,21-1-16,-21 1 0,-21-22 16,0 22-16,0-21 0,0 20 0,-21 1 15,0 0-15,0-1 0,-21 22 0,-1-21 16,22 21-16,-21-1 16,-1 22-16,1 0 0,0 0 0,-1 0 15,1 0-15,0 0 0,21 0 0,-22 22 16,1-1-16,21 0 0,-22 0 0,22 0 15,-21 0-15,21 1 0,0-1 16,21 0-16,0 0 0,0 0 0</inkml:trace>
  <inkml:trace contextRef="#ctx0" brushRef="#br0" timeOffset="28431.61">15007 5503 0,'0'-21'0,"0"0"16,0 42 15,-21-21-31,0 43 0,21-22 0,-21 21 16,-1-21-16,1 22 0,21-1 0,-21 0 15,0 1-15,0-1 0,21 0 16,-21-21-16,-1 22 0,1-22 0,0 21 16,0-21-16,0 1 0,0-1 0,-1 0 15,1 0-15,0-21 16,21 21-16,-21-21 31,21-21-31,0 0 0,0 0 16,0 0-16,0-1 0,0 1 15,0 0-15,21 0 0,-21-21 0,0 20 16,0 1-16,21 21 0,-21-21 16,0 0-16,21 21 0,1 21 15,-22 0 1,21 0-16,0 1 0,-21-1 16,0 0-16,21 0 0,-21 0 15,21-21-15,-21 21 0,21 1 16,1-22-16,-22 21 0,21-21 15,0 0-15,0 0 0,0 0 16,0 0-16,1 0 0,-1 0 0,0 0 16,-21-21-16,21-1 0,0 22 15,0-21-15,-21 0 0,22 0 0,-22 0 16,0 0-16,21-1 0,0 22 0,-21-21 16,0 0-16,0 0 0,0 42 31,0 0-16,0 0-15,0 1 0,-21-22 16,21 21-16,-21 0 0,21 0 0,0 0 16,-22-21-1,22 21-15,0 1 16,0-44 15</inkml:trace>
  <inkml:trace contextRef="#ctx0" brushRef="#br0" timeOffset="28604.51">15198 5673 0,'0'0'0,"0"21"62,21-21-46</inkml:trace>
  <inkml:trace contextRef="#ctx0" brushRef="#br0" timeOffset="29060.25">15430 5821 0,'0'0'0,"-21"21"15,21 0-15,-21 0 16,0 1-16,21-1 0,0 0 16,-21 0-16,21 0 0,-21-21 15,21 21-15,-22 1 0,22-1 16,-21 0 0,21-42 15,0 0-16,0-1-15,21 1 16,-21 0-16,22 0 16,-1 0-16,0 0 0,0-1 0,0 1 15,22 0-15,-22 0 0,0 0 0,21 0 16,-21 21-16,22 0 0,-22 0 16,21 0-16,-21 0 0,1 0 0,-1 21 15,0-21-15,-21 21 0,0 0 0,0 0 16,0 0-16,0 1 0,0-1 0,0 0 15,0 0-15,0 0 0,-21 0 16,0 1-16,-1-1 0,22 0 16,-21-21-16,21 21 0,21-42 47,1 0-32,-1 21-15</inkml:trace>
  <inkml:trace contextRef="#ctx0" brushRef="#br0" timeOffset="29591.94">16044 5503 0,'0'22'16,"0"-1"-16,0 0 0,0 0 15,0 21-15,-21-20 16,0 20-16,0-21 0,21 21 0,-21-20 15,21 20-15,0-21 0,-22 21 0,22-20 16,-21-1-16,21 21 0,-21-21 0,21 0 16,0 1-16,0-1 15,-21-21-15,21 21 0,0-42 47,21 0-47,0-1 0,0 1 16,1 0-16,-1 0 15,0 0-15,-21 0 0,21 21 0,0-22 16,0 1-16,1 21 0,-1 0 16,0 0-16,-21 21 31,-21 1-15,0-22-16,-1 0 0,22 21 15,-21-21-15,0 0 0,0 0 0,0 0 16,21 21-16,-21-21 0,-1 21 15,22 0 1,0 0 0,0 1-16,0-1 0,22-21 15,-1 21-15,0 0 16,0-21 0,0 0-16,0 21 0,1-21 15,-1 0-15,0 0 0,0 0 16,0 0-16,0 0 15,-21-21-15</inkml:trace>
  <inkml:trace contextRef="#ctx0" brushRef="#br0" timeOffset="29947.74">16277 5948 0,'21'0'15,"0"0"1,1 0-1,-1 0-15,0 0 0,0 0 16,0 0-16,0 0 0,22 0 0,-22 0 16,0 0-16,0 0 0,0-21 15,1 21-15,-22-21 0,0-1 16,-22 1 0,1 21-16,0 0 15,0 0-15,0 0 0,-22 0 0,22 0 16,0 21-16,0-21 0,0 22 0,0-22 15,-1 21-15,1 0 0,21 0 0,-21 0 16,21 0-16,0 1 0,0-1 16,0 0-1,0 0-15,21-21 0,0 0 0,1 21 16,-1-21-16,21 0 0,-21 0 16,0 0-16,22 0 0,-1 0 0,-21 0 15,22 0-15,-1 0 0,0-21 16</inkml:trace>
  <inkml:trace contextRef="#ctx0" brushRef="#br0" timeOffset="30455.42">17124 5948 0,'0'0'0,"0"-21"0,0 0 16,0-1 0,-21 22-16,-1-21 15,1 21-15,0 0 0,0 0 16,0 0-16,0 0 0,-1 21 15,1-21-15,0 22 0,0-1 16,21 0-16,-21 0 0,0-21 0,-1 21 16,22 0-16,0 1 0,0-1 0,0 0 15,0 0-15,0 0 0,0 0 16,0 1-16,22-22 16,-1 0-16,0 0 0,0 0 0,0 0 15,0 0-15,1 0 0,-1 0 16,0 0-16,0-22 0,0 22 0,0-21 15,1 0-15,-22 0 0,21 0 16,0 0-16,0-22 0,-21 22 16,21 0-16,0-21 0,1-1 0,-22 1 15,21 21-15,0-22 0,-21 1 0,21 0 16,-21-1-16,21 22 0,-21 0 0,0 0 16,0 0-16,0 42 31,-21 0-31,0 0 0,21 22 0,-21-22 15,0 21-15,-1 0 0,1 1 16,0-1-16,0 0 0,21-20 0,-21 20 16,21 0-16,-21-21 0,21 22 0,0-22 15,0 0-15,0 0 0,0 0 16,0 1-16,0-1 0,0 0 16,21-21-16,0 0 15</inkml:trace>
  <inkml:trace contextRef="#ctx0" brushRef="#br0" timeOffset="31235.44">15748 6350 0,'0'0'0,"0"-42"15,0 21 1,0 42 15,0 0-31,-21 0 0,0 0 16,21 0-16,-22 1 0,22 20 0,-21-21 15,21 0-15,0 22 0,-21-22 16,0 21-16,0-21 0,21 0 0,-21 22 16,-1-22-16,1 0 0,0 0 0,21 0 15,-21 1-15,0-22 0,0 21 0,-1-21 16,1 0-16,0 0 15,21-21 1,0-1 0,0 1-16,0 0 0,0 0 15,0 0-15,21 0 0,0-1 0,-21-20 16,22 21-16,-1 21 0,-21-21 0,0 0 16,42 21-1,-21 21-15,0 0 16,-21 0-16,0 0 0,0 0 15,22 1-15,-22-1 0,21 0 0,-21 0 16,21 0-16,-21 0 0,21 1 16,-21-1-16,42-21 15,-20 0-15,-1 0 16,0 0-16,0 0 0,0 0 16,0 0-16,1-21 0,-1 21 15,-21-22-15,21 1 0,0 21 0,-21-21 16,0 0-16,0 0 0,21 0 0,-21-1 15,21 22-15,-21 22 32,0-1-17,0 0-15,0 0 16,0 0-16,-21 0 0,21 1 16,-21-22-16,21 21 0,0 0 31,0-42-16,0 0 1</inkml:trace>
  <inkml:trace contextRef="#ctx0" brushRef="#br0" timeOffset="31396.37">16023 6498 0,'0'21'31,"0"1"1,21-22-17,0 0-15,1 21 0</inkml:trace>
  <inkml:trace contextRef="#ctx0" brushRef="#br0" timeOffset="31764.16">16425 6562 0,'0'0'16,"-21"0"15,0 0-31,0 0 0,0 0 16,-1 21-16,1-21 0,0 0 0,0 21 16,0 0-16,0-21 0,21 21 0,0 1 15,0-1-15,0 0 16,0 0-16,21-21 15,0 0-15,0 21 0,0-21 16,0 21-16,1-21 0,-1 22 0,0-22 16,0 21-16,0-21 0,-21 21 0,0 0 15,0 0 1,-21 0 0,0-21-16,-21 0 0,20 0 0,1 0 15,0 0-15,0 0 16,0 0-16,0 0 0,-22 0 15,43-21 1,21 0 0,1 21-16,-1-21 0,0 21 15,0-21-15</inkml:trace>
  <inkml:trace contextRef="#ctx0" brushRef="#br0" timeOffset="32071.99">16870 6435 0,'0'-21'16,"0"42"-16,0-64 0,0 22 16,0 42 15,0 1-31,-21 41 16,-1-42-16,22 22 15,-21-22-15,0 21 0,21-21 0,-21 0 16,0 22-16,0-22 0,21 21 0,-22-21 15,22 1-15,-21-1 0,21 0 0,0 0 16,0 0-16,0 0 0,0 1 16,0-1-16,21-21 15,1 0-15,-1 0 16,0 0-16,0 0 0,0 0 16,0 0-16,1-21 0,-1 21 15,-21-22-15,21 1 0,-21 0 0,21 21 16</inkml:trace>
  <inkml:trace contextRef="#ctx0" brushRef="#br0" timeOffset="32234.89">16785 6710 0,'0'0'0,"-21"0"16,42 0 0,0 0-1,0 0-15,1 0 0,-1 0 16,0 0-16,0 0 0,0 0 15,0 0-15,1-21 0,20 0 0,-21 21 16,0-22-16</inkml:trace>
  <inkml:trace contextRef="#ctx0" brushRef="#br0" timeOffset="32848.05">18246 5567 0,'-43'0'15,"22"0"1,0 0-16,0 0 0,0 0 15,-1 0-15,1 0 0,0 21 16,0-21-16,21 21 0,0 0 0,-21 1 16,0-1-16,21 0 0,0 0 15,0 0-15,0 0 16,21 1 0,0-22-16,0 0 0,0 0 15,0 0-15,1 0 0,-1 0 0,0 0 16,0 0-16,0 0 0,0-22 0,1 1 15,-1 21-15,0-21 0</inkml:trace>
  <inkml:trace contextRef="#ctx0" brushRef="#br0" timeOffset="33331.68">18373 5334 0,'0'0'0,"-22"0"0,1-21 15,0 21-15,0-21 0,-21 21 0,20 0 16,1 0-16,0 0 0,-21 0 0,21 0 16,-1 0-16,-20 21 0,21-21 0,-21 21 15,20 0-15,-20 0 0,21 1 16,0-1-16,-22 0 0,22 21 16,0-21-16,0 22 0,0-1 0,0-21 15,-1 22-15,22-1 0,0-21 0,0 21 16,0-20-16,0 20 0,0-21 0,0 0 15,22 22-15,-1-22 0,0 0 16,21 0-16,-21-21 0,22 21 0,-22 0 16,21-21-16,1 0 0,-1 22 0,-21-22 15,21 0-15,1 0 0,-1 0 0,0 0 16,1 0-16,-1 0 0,0-22 16,1 1-16,-1 21 0,0-21 0,1 0 15,-1-21-15,-21 20 0,22 1 16,-22-21-16,0 0 0,0-1 0,-21 1 15,0-22-15,0 22 0,0 0 16,0-1-16,0 1 0,0 0 0,0-1 16,-21 1-16,0 21 0,-22 0 0,22 0 15,0-1-15,-21 1 0,-1 21 0,22 0 16,-21 0-16,21 0 0,-22 0 16,22 0-16,0 0 0,-21 21 0,21 1 15,-1-22-15,1 21 0,-21 0 0,21 0 16,0 0-16,21 0 0</inkml:trace>
  <inkml:trace contextRef="#ctx0" brushRef="#br0" timeOffset="59300.18">20002 1418 0,'0'-21'31,"0"0"-31,0 0 0,22 21 16,-22-21-16,0-1 15,0 1 1,21 21-16,-21-21 0,0 0 31,0 42 16,0 0-47,0 0 0,0 1 16,0-1-16,0 21 0,0-21 0,0 0 15,0 22-15,0-22 0,0 21 16,0-21-16,0 22 0,-21-1 0,21-21 16,-22 22-16,22-22 15,0 0-15,0 21 0,-21-21 0,21 1 16,0-1-16,-21 0 0,21 0 0,0 0 15,-21-21 1,21 21-16,0-42 31,0 0-31,0 0 16,0 0-16,0 0 0,0-1 0,21-20 16,-21 21-16,21-21 0,-21-1 0,0 1 15,0 0-15,21-1 16,-21 22-16,22-21 0,-22-1 0,21 22 15,-21-21-15,0 21 0,0 0 0,0-1 16,0 1-16,0 0 16,0 0-16,0 42 31,0 0-31,0 0 0,0 1 16,0-1-16,0 21 0,0-21 0,0 22 15,-21-1-15,21 0 0,0 1 16,-22-1-16,22 0 0,0 1 0,0-1 15,0-21-15,0 21 0,0-20 16,-21 20-16,21-21 0,0 0 16,0 0-16,0 1 0,0-1 15,0-42 32,0-1-31,0 1-1,21 0-15,-21 0 0,0 0 16,22 0-16,-22-1 0,0 1 16,0 0-16,21 0 0,-21-21 0,0 20 15,0-20-15,21 21 0,-21-21 0,0 20 16,0-20-16,0 21 0,0 0 16,0 0-16,0-1 0,0 1 15,0 0-15,0 0 0,0 0 0,0 0 16,-21 21-1,0 21 1,21 0-16,-22 0 16,22 0-16,0 22 0,0-22 15,-21 21-15,21 0 0,-21-20 0,21 20 16,-21 0-16,21 1 0,0-22 16,0 21-16,0-21 0,0 22 0,0-22 15,0 0-15,0 0 0,0 0 16,0 0-16,0 1 0,0-1 15,0-42 32,0-1-31,0 1-16,0 0 0,0 0 16,0 0-16,21 21 0</inkml:trace>
  <inkml:trace contextRef="#ctx0" brushRef="#br0" timeOffset="59799.41">20383 1736 0,'-21'0'16,"0"0"-1,21 21 16,0 0-15,21-21 0,0 0-1,-21-21 1,0 0 0,0 0-16,0-1 15,0 44 32,0-1-47,0 0 16,0 0-1,22-21 1,-1 0 0,21 0-16</inkml:trace>
  <inkml:trace contextRef="#ctx0" brushRef="#br0" timeOffset="63351.41">21696 1249 0,'-21'0'15,"-1"0"-15,1 0 16,21 21 0,-21-21-16,21 21 15,0 0-15,0 1 0,0-1 16,21-21 0,0 0-1,1 0-15,-1 0 0,0 0 0,21 0 16,-21 0-16,22 0 0,-1-21 0,-21-1 15,22 22-15,-22-21 16,21 0-16,-21 0 0,0 0 0,1-22 16,-1 22-16,-21 0 0,0-21 15,0 21-15,21-22 0,-21 22 0,0 0 16,0 0-16,0 0 0,-21 21 16,0 0-1,21 21-15,0 0 0,-22 0 0,1 0 16,21 22-16,-21-1 0,21 0 15,0 1-15,-21-22 0,21 42 16,-21-20-16,21-1 0,0 0 0,0 1 16,0-1-16,0 21 0,0-20 15,0-1-15,0 22 0,0-22 0,0 0 16,0 1-16,0-1 0,0-21 0,0 21 16,0-20-16,0-1 0,0 0 15,0 0-15,-21 0 0,-1-21 16,22 21-16,-21-21 0,0 0 15,0 0-15,0-21 0,0 21 16,-1-21-16,1 0 0,-21 0 0,21 0 16,0-1-16,-1 1 0,1 21 0,0-21 15,0 0-15,0 21 16,0 0-16,21-21 0,-22 21 16,22 21-1,0 0 1,22 0-16,-1-21 0,0 21 15,0 1-15,0-22 0,22 0 0,-22 0 16,21 21-16,0-21 0,1 0 16,-1 0-16,-21 0 0,22 0 0,-1 0 15,-21 0-15,21-21 0,-20 21 0,20-22 16,-21 1-16,0 0 0,0 0 16,1 0-16,-1 0 0,-21-22 0,0 22 15,21 0-15,-21-21 0,21 20 16,-21 1-16,0 0 0,0 0 15,0 42 17,0 0-32,0 0 15,0 1-15,0-1 0,-21 0 0,21 0 16,-21 0-16,21 0 0,0 1 0,0-1 16,0 0-16,0 0 0,-21-21 15,21 21-15,0 0 0,0-42 47,21 0-47,-21 0 16,21 0-16,-21 0 0,21-1 15,-21 1-15,21 0 0,-21 0 16,21 0-16,1 21 0,-22-21 0,42-1 16,-21 22-1,0 0 1,0 22-16,-21-1 15,0 0-15,0 0 0,0 0 16,0 0-16,22-21 0,-22 22 0,0-1 16,0 0-16,21 0 0,0-21 0,-21 21 15,21-21-15,0 21 0,0-21 16,1 0-16,-1 0 0,0 0 16,21 0-16,-21 0 0,22 0 0,-1 0 15,-21 0-15,22 0 0,-1 0 0,-21-21 16,21 0-16,1 0 0,-22 0 15,0 0-15,21-1 0,-20-20 0,-1 21 16,0-21-16,0 20 0,-21-20 16,0 21-16,21-21 0,-21 20 0,0 1 15,0 0-15,0 0 0,0 0 0,-21 21 16,0-21-16,0 21 16,0 0-16,-1 0 0,-20 0 0,21 0 15,-21 21-15,20 0 0,-20 0 16,21 0-16,-21 0 0,20 1 15,1-1-15,0 21 0,0-21 0,21 0 16,0 22-16,0-22 0,0 0 0,0 21 16,0-20-16,0-1 0,21 0 15,0-21-15,0 21 0,1-21 0,-1 0 16,21 0-16,-21 0 0,0 0 0,22 0 16,-22 0-16,21 0 0,-21-21 15,1 0-15,-1 0 0,0-1 0,0 1 16,0-21-16,0 0 0,1 20 0,-1-20 15,0 0-15,0-1 0,-21 1 16,21 0-16,-21-1 0,21-20 16,-21 21-16,0-1 0,22 1 0,-22 0 15,0 20-15,0-20 0,21 21 16,-21 0-16,0 0 0,0-1 0,-21 22 31,-1 22-15,22-1-16,-21 0 0,0 21 0,21-21 15,0 22-15,-21-22 0,21 21 16,-21 1-16,21-1 0,-21 0 0,21-21 16,0 22-16,0-1 0,0 0 15,0 1-15,0-22 0,0 21 0,0 1 16,0-22-16,0 0 0,21 21 16,0-21-16,0 1 0,0-1 0,0 0 15,1-21-15,20 21 16,-21-21-16,0 0 0,0 0 0,22 0 15,-22 0-15,0-21 0,0 0 0,22 21 16,-22-21-16,0-1 0,0 1 16,0 0-16,0-21 0,1 21 0,-1-22 15,-21 22-15,0 0 0,0-21 0,21 20 16,-21 1-16,0 0 16,-21 21-1,0 0-15,-1 0 0,22 21 16,-21-21-16,0 21 0,21 1 0,0-1 15,0 0-15,-21 21 0,21-21 16,0 1-16,0-1 0,0 21 0,0-21 16,0 0-16,0 1 0,21-1 15,-21 0-15,21-21 0,0 21 0,1 0 16,-1-21-16,0 0 0,-21 21 0,21-21 16,0 0-16,0 0 0,1 0 15,-1-21-15,0 21 0,-21-21 16,21 0-16,0 0 0,0 0 0,-21-22 15,22 22-15,-1-21 16,0 21-16,0-22 0,0 22 0,0 0 16,1 0-16,-1 0 0,0-1 0,0 1 15,0 21-15,0 0 0,1 0 16,-1 0-16,0 0 0,0 0 0,0 0 16,0 0-16,1 0 0,-22 21 0,21 1 15,-21-1-15,0 0 0,0 0 16,0 0-16,0 22 0,0-22 0,0 0 15,0 0-15,-21 0 0,21 0 0,-22 1 16,1-1-16,0 0 0,21 0 16,-21 0-16,0-21 15,42-21 32,0 21-47,-21-21 0,21 0 0,0 0 16,1-22-16,-1 22 0,0 0 15,0-21-15,0 20 0,22-20 0,-22 21 16,0-21-16,0 20 0,0 1 0,-21 0 16,21 0-16,-21 0 0,22 21 15,-22-21-15,0 42 32,-22 0-32,1 0 0,0 0 0,0 0 15,21 1-15,-21 20 16,0-21-16,21 21 0,-22-20 0,22 20 15,0 0-15,0-21 0,0 22 0,0-22 16,0 0-16,0 21 0,22-20 16,-1-1-16,21-21 0,-21 21 0,22 0 15,-1-21-15,-21 0 0,21 0 0,1 0 16,-1 0-16,-21 0 0,22 0 16,-22 0-16,0 0 0,0-21 0,0 0 15,0 21-15,-21-21 0,22 21 0,-22-22 16,0 1-1,-22 21 1</inkml:trace>
  <inkml:trace contextRef="#ctx0" brushRef="#br0" timeOffset="64512.8">20151 2900 0,'0'0'0,"0"21"16,-22-21 31,22-21-32,0 0 1,0 0-16,0-1 16,22 22-16,-1-21 0,-21 0 15,21 21-15,0-21 0,0 21 0,-21-21 16,21 21-16,1 0 16,-1 0-16,0 0 0,21 0 0,-21 0 15,1 0-15,-1 0 0,0 21 0,-21 0 16,21 0-16,0 0 0,-21 1 15,0-1-15,0 21 0,0-21 0,0 0 16,0 22-16,0-22 0,0 21 0,-21 1 16,0-22-16,0 21 0,0 0 15,-1-20-15,1 20 0,0-21 0,0 21 16,-21-20-16,20-1 0,1 21 0,-21-21 16,21 0-16,0 1 0,-22-1 0,22-21 15,0 21-15,-21 0 0,20-21 16,1 0-16,0 21 0,-21-21 15,21 0-15,-1 0 0,1 0 0,0 0 16,0 0-16,21-21 0,-21 0 16,0 21-16,21-21 0,-22 0 0,22-22 15,0 22-15,0 0 0,0-21 0,0 20 16,0-20-16,0 21 0,0 0 16,0 0-16,22-1 0,-1 1 0,0 0 15,0 0-15,0 21 0,0 0 0,1-21 16,-1 21-16,0 0 0,0 0 15,0 0-15,0 21 0,1 0 16,-22 0-16,21 0 0,-21 1 16,21-1-16,-21 0 0,0 0 0,21 21 15,0-20-15,-21-1 0,21 21 16,-21-21-16,22 0 0,-22 1 0,0-1 16,21 0-16,-21 0 0,21 0 0,-21 0 15,21-21-15,0 0 16,-21-21 31,21 0-47,-21 0 15</inkml:trace>
  <inkml:trace contextRef="#ctx0" brushRef="#br0" timeOffset="64853.61">20680 3323 0,'0'0'0,"-21"0"0,-1 0 15,1 0 1,21 21-16,21-21 31,1 0-15,-1 0-16,-21-21 15,0 0 1,0 0 0,-21 21 15,21 21-15,-22-21-16,22 21 0,0 0 15,22-21 16,-1 0-31,0 0 16</inkml:trace>
  <inkml:trace contextRef="#ctx0" brushRef="#br0" timeOffset="70339.75">21294 2900 0,'0'0'16,"0"-21"-16,0 0 0,0-1 16,0 1-16,0 0 0,0 0 15,0 0-15,0 0 0,0-1 16,0 1-16,0 0 0,0 42 47,0 0-47,0 22 15,0-22-15,0 21 0,0-21 0,0 22 16,0-1-16,0-21 0,0 22 16,0-1-16,0 0 0,0 1 0,0-1 15,0 0-15,0 1 0,-22-1 0,22 0 16,-21-21-16,21 22 16,0-22-16,0 0 0,-21 0 0,21 0 15,0 1-15,-21-22 0,21 21 0,0-42 47,0-1-47,0 1 0,0 0 0,0-21 16,0 21-16,0-22 0,21 1 0,0 21 15,0-22-15,1 22 0,-1-21 16,0 21-16,0 0 0,0-1 0,0 1 16,1 21-16,20-21 0,-21 21 0,0 0 15,0 0-15,1 0 0,-1 0 16,0 0-16,0 21 0,0-21 15,0 21-15,-21 1 0,0-1 0,22 0 16,-22 21-16,0-21 0,0 1 16,0-1-16,0 0 0,0 21 0,0-21 15,0 1-15,-22-1 0,1 0 16,21 0-16,0 0 0,-21-21 16,21-21 15,0 0-31,21 0 15</inkml:trace>
  <inkml:trace contextRef="#ctx0" brushRef="#br0" timeOffset="70691.55">21865 3239 0,'0'-22'16,"21"22"-16,0 0 0,1-21 15,-1 0 1,0 21-16,0-21 0,-21 0 0,21 21 16,-21-21-16,21-1 0,-21 1 15,0 0-15,-21 21 32,0 21-17,0-21-15,0 21 0,0 1 0,-1 20 16,1-21-16,0 0 0,0 22 15,0-22-15,21 21 0,0-21 0,0 0 16,0 1-16,0-1 0,0 0 0,0 0 16,0 0-16,0 0 0,21-21 15,0 0-15,0 22 0,0-22 0,1 0 16,-1 0-16,0 0 0,21 0 0,-21 0 16,1-22-16,20 1 0,-21 0 15,0 0-15,22 0 0</inkml:trace>
  <inkml:trace contextRef="#ctx0" brushRef="#br0" timeOffset="70956.28">22437 2879 0,'0'42'0,"0"-84"0,0 21 15,0-1-15,0 1 0,0 0 0,-22 21 32,1 21-32,0 0 15,21 1-15,-21-1 0,0 0 0,21 21 16,-21 1-16,21-22 0,0 21 15,-22 0-15,22-20 0,-21 20 0,21 0 16,0 1-16,0-22 0,-21 21 16,21 0-16,0-20 0,-21-1 0,21 21 15,0-21-15,0 0 0,0 1 16,0-1-16,0 0 0,21-21 31,0 0-31,0-21 16,1 0-16</inkml:trace>
  <inkml:trace contextRef="#ctx0" brushRef="#br0" timeOffset="71136.17">22246 3239 0,'0'0'16,"-21"0"-16,0-22 0,21 1 31,21 21-31,0 0 15,0 0-15,0 0 0,1-21 0,20 21 16,-21 0-16,21-21 0,-20 21 0,-1 0 16,21 0-16,-21 0 0,22 0 15</inkml:trace>
  <inkml:trace contextRef="#ctx0" brushRef="#br0" timeOffset="71547.95">22712 3217 0,'0'0'0,"-21"0"0,-1 0 16,22-21-16,0 0 16,0 0-1,22 21 1,-1 0-16,0 0 0,0 0 16,0 0-16,0 0 0,1 21 15,-1-21-15,0 21 0,0 0 0,-21 1 16,21-1-16,-21 0 0,21 0 15,-21 0-15,0 0 0,0 1 16,0-1-16,0 0 0,-21 0 16,0 0-16,21 0 0,-21 1 15,0-22-15,0 0 16,21-22 0,0 1-1,0 0-15,0 0 0,21 0 16,-21 0-16,21-22 0,0 22 0,-21-21 15,21 21-15,0-1 0,1 1 0,-1-21 16,0 21-16,0 0 16,0 21-16,0 0 15,1 0-15,-1 0 16,0 0-16,0 0 16</inkml:trace>
  <inkml:trace contextRef="#ctx0" brushRef="#br0" timeOffset="71968.71">23389 3133 0,'0'-21'0,"-21"21"16,21-22-16,-21 22 16,0 0-16,-1 0 15,1 0-15,0 22 16,21-1-16,-21-21 0,0 21 15,21 0-15,-21 0 0,-1 22 0,1-22 16,21 0-16,0 0 0,-21 0 16,21 22-16,0-22 0,0 0 0,0 0 15,0 0-15,0 0 0,21 1 16,0-22-16,1 0 0,20 0 16,-21 0-16,0 0 0,0 0 0,22 0 15,-22 0-15,0 0 0,0 0 0,0-22 16,1 1-16,-22 0 0,21 0 15,-21 0-15,21 0 0,-21-1 0,0-20 16,0 21-16,0-21 0,0 20 0,0 1 16,0-21-16,0 21 15,-21 21-15,0-21 0,-1 21 0,1 0 16,0 0-16,0 0 0,0 0 16,0 0-16,-1 21 0,1 0 15,21 0 1,0 0-16,0 0 0,21 1 15</inkml:trace>
  <inkml:trace contextRef="#ctx0" brushRef="#br0" timeOffset="72642.84">23982 3196 0,'0'0'15,"21"0"-15,-21-21 0,21 0 0,-21 0 16,0 0-16,0-1 15,-42 22-15,21 0 16,-1 0-16,-20 0 0,21 0 16,0 0-16,0 22 0,-22-22 0,22 21 15,0 0-15,0 0 0,0 0 16,-1 0-16,22 1 0,0-1 0,0 0 16,-21 0-16,21 0 0,0 0 15,21 1 1,1-22-16,-1 0 0,0 0 0,0 0 0,0 0 15,0 0-15,1 0 0,-1 0 16,0 0-16,0-22 0,0 1 16,0 21-16,-21-21 0,22 0 0,-22 0 15,21 0-15,-21-1 0,21 1 0,-21 0 16,0 0-16,0 42 62,0 0-62,-21-21 0,21 21 0,-21 22 0,21-22 16,-22 0-16,22 21 0,-21-20 16,21 20-16,-21-21 0,0 21 0,21 1 15,0-1-15,-21 0 0,21 1 16,-21 20-16,21-20 0,0 20 0,-22 1 16,22 20-16,0-20 0,0 20 0,-21-20 15,21 21-15,-21-22 0,21 1 16,0 20-16,0-41 0,0 20 0,-21-21 15,21 1-15,-21-1 0,21 0 0,-21-20 16,21-1-16,-22-21 0,1 0 16,0 0-16,21-21 0,-21 21 15,0-22-15,21 1 0,-21 0 16,-1-21-16,1 21 0,0-22 16,0 1-16,0 0 0,0-1 0,-1 1 15,1 0-15,21-1 0,0-20 0,0 20 16,0 1-16,0-21 0,0 20 0,21 1 15,1 0-15,-1-1 0,0 1 16,0 0-16,21-1 0,-20 1 0,20 21 16,0-22-16,1 1 0,-22 21 15,21 0-15,0-22 0</inkml:trace>
  <inkml:trace contextRef="#ctx0" brushRef="#br0" timeOffset="73031.62">24130 3260 0,'-21'0'15,"42"0"17,0-21-32,0 21 0,0 0 0,1-22 15,-1 22-15,0-21 16,0 21-16,-21-21 0,0 0 15,21 21-15,-21-21 0,0 0 16,-21 21 0,0 0-1,0 0-15,0 0 0,-1 0 16,22 21-16,-21 0 0,21 0 16,-21 0-16,21 0 0,0 1 0,-21-1 15,21 0-15,0 0 0,0 0 0,0 0 16,0 1-16,0-1 0,21-21 15,0 21-15,0-21 0,1 0 16,-1 0-16,0 0 0,0 0 0,0 0 16,0 0-16,1-21 0,-1 0 15,0 21-15,0-22 0,0 1 0,-21-21 16,21 21-16</inkml:trace>
  <inkml:trace contextRef="#ctx0" brushRef="#br0" timeOffset="73451.99">24490 3217 0,'21'-42'0,"-21"-21"15,-21 168-15,63-210 0,-42 83 0,0 44 47,0-1-47,-21 0 0,21 0 16,0 0-16,0 0 0,0 1 0,0-1 15,0 21-15,-21-21 0,21 0 0,0 1 16,0-1-16,0 0 0,-21 0 16,21 0-1,0-42 16,0 0-15,0 0-16,0 0 0,0-1 0,0 1 16,0 0-16,0 0 0,21-21 0,0 20 15,0 1-15,0 0 0,-21 0 16,21 0-16,1 0 0,20-1 0,-21 22 16,0 0-16,0 0 0,22 0 0,-22 0 15,0 0-15,0 0 0,0 0 16,1 22-16,-1-1 0,-21 0 0,0 0 15,0 21-15,0-20 0,0-1 0,0 0 16,0 0-16,-21 0 0,-1 0 16,1 1-16,21-1 0,0 0 0,-21-21 15,21 21-15,-21-21 0,42-21 47,0 0-31,0 0-16</inkml:trace>
  <inkml:trace contextRef="#ctx0" brushRef="#br0" timeOffset="73840.13">25104 3048 0,'0'0'0,"0"-21"16,-22 21 15,22 21-31,-21-21 16,0 21-16,0 0 0,21 1 15,0-1-15,-21 0 0,21 0 0,-21 0 16,21 0-16,0 1 0,0 20 0,0-21 16,0 0-16,0 0 0,0 1 15,0-1-15,21-21 0,0 21 16,0-21-16,0 0 0,0 0 16,1 0-16,-1 0 15,0-21-15,0 0 0,0 21 16,0-22-16,1-20 0,-22 21 0,0 0 15,21-22-15,-21 22 0,21 0 16,-21-21-16,0 21 0,0-1 0,0 1 16,0 0-16,-21 0 0,0 21 15,-1 0-15,1 0 16,0 0-16,0 0 0,0 0 16,-22 21-1,43 0-15,0 0 16,0 1-16</inkml:trace>
  <inkml:trace contextRef="#ctx0" brushRef="#br0" timeOffset="74235.41">25527 3048 0,'0'0'0,"0"-21"16,-21 42 15,21 0-31,-21-21 16,21 21-16,-22 1 15,22-1-15,0 21 0,0-21 0,0 0 0,0 1 16,0 20-16,0-21 0,0 0 16,0 0-16,0 1 0,0-1 15,0 0-15,22-21 16,-1 0-16,0 0 0,0 0 15,0 0-15,0 0 0,1-21 16,-1 0-16,0-1 0,0 1 16,0-21-16,-21 21 0,21-22 0,1 22 15,-1-21-15,-21 21 0,0 0 0,0-1 16,0 1-16,0 0 0,0 0 16,0 0-16,0 42 46,0 0-30,21-21-16</inkml:trace>
  <inkml:trace contextRef="#ctx0" brushRef="#br0" timeOffset="74695.48">26141 3090 0,'0'0'0,"0"-21"0,0 0 0,21 21 15,-21-21-15,0 0 0,0 0 16,-21 21 15,0 0-31,-1 0 0,1 0 16,0 0-16,0 21 0,0 0 0,21 0 16,0 0-16,0 0 15,0 1-15,0-1 16,0 0-16,0 0 0,21-21 15,0 21-15,0-21 16,0 0-16,1 21 0,-1-21 0,0 0 16,0 22-16,0-22 0,-21 21 31,0 0-15,0 0-16,-21 0 0,0 0 15,0-21-15,-22 22 16,22-22-16,0 0 0,-21 21 0,21-21 15,-1 21-15,1-21 0,0 0 0,0 0 16,-21 21 0,20-21-16,1 0 15,0 0-15</inkml:trace>
  <inkml:trace contextRef="#ctx0" brushRef="#br0" timeOffset="75940.08">20235 4657 0,'-21'0'15,"21"-21"1,-21 21-16,21-22 16,-21 1-16,21 0 15,0 0 1,21 0-1,0 21-15,0-21 0,0 21 16,1 0-16,-1 0 0,0 0 16,0 0-16,0 0 0,0 0 0,1 0 15,41 63 1,-63-42-16,0 0 0,0 1 16,0-1-16,0 0 0,-21 0 15,0 0-15,0 0 0,-22 1 0,22-1 16,-21 0-16,21 0 0,-22 0 0,22-21 15,0 21-15,0-21 0,0 0 0,-1 0 16,22-21 15,0 0-31,0 0 16,22 21-16,-1-21 0,0 0 16,0 21-16,0 0 0,0-22 15,1 22-15,20 0 0,-21 0 16,0 0-16,0 0 0,22 0 0,-22 0 15,0 22-15,0-1 16,0 0-16,1 0 0,-1 0 0,-21 0 16,21 1-16,-21-1 0,0 0 0,0 0 15,0 0-15,-21 0 0,0 1 16,-1-1-16,1 0 0,-21 0 0,21-21 16,0 21-16,-22 0 0,22-21 0,-21 22 15,21-22-15,-1 0 0,1 0 0,0 0 16,0 0-16,0 0 0,0 0 15,-1 0-15,1 0 0,0 0 0,0 0 16,0 0-16,21-22 16,-21 22-16,21-21 15,0 0-15,0 0 16,0 0 0,0 0-16,21 21 0,0-22 15,0 22-15,0-21 0</inkml:trace>
  <inkml:trace contextRef="#ctx0" brushRef="#br0" timeOffset="76263.89">20743 4763 0,'21'0'15,"1"0"16,-1 0 1,0 0-32,0 0 15,-21-22-15,0 1 16,0 0 0,-21 21 30,0 0-46,21 21 16,0 0 0</inkml:trace>
  <inkml:trace contextRef="#ctx0" brushRef="#br0" timeOffset="78136.36">21992 4784 0,'0'21'0,"0"-42"31,21 0-31,0-1 16,1 1-16,-22 0 16,21 0-16,-21 0 15,0 0-15,0-1 0,0 1 16,0 0-16,-21 21 0,-1-21 16,1 21-16,0 0 0,0 0 15,0 0-15,-22 0 0,22 0 0,-21 0 16,21 0-16,-22 21 0,22 0 15,-21 0-15,21 22 0,0-22 0,-1 0 16,1 21-16,0 1 0,21-1 16,-21 0-16,21-20 0,0 20 0,0 0 15,0-21-15,21 1 0,0-1 0,0 0 16,1 0-16,20-21 0,-21 0 16,0 0-16,22 0 0,-22 0 0,21 0 15,-21 0-15,22 0 0,-22-21 0,21 0 16,-21 0-16,0-1 0,1-20 0,-1 21 15,0-21-15,0-1 16,0 22-16,0-21 0,-21-1 0,22 1 16,-22 0-16,21-1 0,0 1 0,-21 0 15,0-1-15,21 1 0,-21 0 16,21-1-16,-21 1 0,0 0 0,0 21 16,0-1-16,0 44 31,0-1-31,0 21 0,-21-21 0,0 22 15,21-1-15,-21 0 0,0 1 0,21-1 16,0 0-16,-22 1 0,22-1 0,-21 21 16,21-20-16,0-1 15,0-21-15,0 22 0,0-1 0,0-21 0,0 0 16,0 0-16,0 1 0,21-1 0,1-21 16,-1 0-16,0 0 15,0 0-15,0 0 0,0 0 0,22-21 16,-22 21-16,0-22 0,0 1 0,22 0 15,-22-21-15,0 21 0,0-1 0,0-20 16,0 21-16,-21 0 0,22 0 16,-22-1-16,21 1 0,-21 0 0,0 42 47,-21 0-47,21 1 0,-22 20 15,1-21-15,21 0 0,0 22 0,0-22 16,0 0-16,0 0 0,0 0 0,0 0 15,0 1-15,0-1 16,0 0-16,21 0 0,1-21 0,-1 0 16,21 0-16,-21 0 0,22 0 0,-1 0 15,-21 0-15,21 0 0,1-21 16,-1 0-16,0 21 0,-20-21 0,-1-1 16,21-20-16,-21 21 0,-21 0 15,21 0-15,-21-22 0,22 22 0,-22 0 0,0-21 16,0 20-16,0 1 15,-22 42 17,22 1-32,-21-1 0,21 0 15,0 21-15,0-21 0,0 22 16,-21-1-16,21 0 0,-21 1 0,21-1 16,-21 0-16,21 1 0,0-1 0,0 22 15,-21-22-15,-1 21 0,1-20 16,21 20-16,-21 1 0,0-1 0,21 1 15,-21-1-15,0 1 0,-1-1 0,22 1 16,-21-22-16,0 22 0,0-22 0,0 0 16,0-21-16,-1 22 0,-20-22 15,21 0-15,0 0 0,0-21 0,-22 0 16,22 0-16,0 0 0,-21 0 16,20 0-16,1 0 0,0 0 0,-21-21 15,21 0-15,-1 0 0,1 0 0,0-1 16,0 1-16,0 0 0,21-21 0,0 21 15,0-1-15,0-20 0,0 21 0,0 0 16,21-22-16,0 22 0,21-21 0,-20 0 16,20-1-16,0 22 0,1-21 15</inkml:trace>
  <inkml:trace contextRef="#ctx0" brushRef="#br0" timeOffset="78619.27">23199 4932 0,'0'-21'0,"0"42"0,0-63 16,0 20-16,0 1 16,21 21-1,-21 21 1,21 1-16,-21-1 0,0 0 16,0 0-16,0 21 0,0-20 15,0-1-15,0 0 0,0 0 0,0 0 16,0 0-16,0 1 0,0-1 15,0-42 32,0-1-47,0 1 0,0 0 16,0 0-16,0 0 0,0-22 16,0 22-16,21-21 0,-21 21 0,21-22 15,0 22-15,1 0 0,-1 0 0,0 0 16,0 21-16,21 0 0,-20 0 15,20 0-15,-21 0 0,21 0 0,-20 21 16,20-21-16,-21 42 0,0-21 0,0 1 16,-21-1-16,0 21 0,0-21 0,0 0 15,0 22-15,0-22 16,0 0-16,-21 0 0,0 0 0,0-21 16,0 22-16,0-1 0,-1 0 15,44-42 32,-1 0-47,0-1 0,0 22 0,0-21 16</inkml:trace>
  <inkml:trace contextRef="#ctx0" brushRef="#br0" timeOffset="79089.52">24109 4868 0,'0'0'0,"0"-21"16,0 0-16,21 0 15,-21 0-15,0 0 0,0-1 0,0 1 16,0 0-16,0 0 0,-21 21 16,0 0-16,-1 0 0,1 0 15,0 0-15,0 21 0,0 0 16,0 0-16,-1 1 0,1-1 0,-21 21 16,21-21-16,0 22 0,21-22 15,-22 21-15,22-21 0,0 22 0,-21-22 16,21 0-16,0 0 0,0 0 0,0 0 15,21-21-15,1 22 0,-1-22 0,0 0 16,0 0-16,0 0 0,0 0 16,1 0-16,-1 0 0,21-22 15,-21 1-15,0 21 0,1-21 0,-22 0 16,21 0-16,0-22 0,0 22 0,0 0 16,-21-21-16,0-1 0,21 22 0,1 0 15,-22 0-15,0 0 0,0 0 16,0 42-1,0 0-15,0 0 16,0 0-16,0 0 0,0 1 16,-22-1-16,22 0 0,0 0 0,0 0 15,0 0-15,0 1 0,0-1 0,0 0 16,22 0-16,-1 0 0,0-21 16,0 0-16,0 0 15,22 0-15,-22 0 0,0 0 16,0 0-16,0 0 0,0 0 0,22-21 15</inkml:trace>
  <inkml:trace contextRef="#ctx0" brushRef="#br0" timeOffset="80419.58">24680 4805 0,'0'0'0,"0"-21"0,0 0 0,0-1 0,0 1 16,0 0-16,-21 21 31,0 21-31,0 0 16,21 1-16,0-1 0,0 0 0,-21 0 15,21 0-15,0 22 0,-22-22 16,22 0-16,0 0 0,0 21 0,0-20 16,0-1-16,0 0 0,0 0 0,0 0 15,0 0-15,0 1 16,0-44 15,0 1-15,0 0-16,0 0 0,0 0 0,0 0 15,0-1-15,0-20 0,0 21 16,0-21-16,22 20 0,-22-20 0,21 21 16,0 0-16,0 0 0,0-1 15,0 1-15,1 21 0,20 0 0,-21 0 16,0 0-16,0 0 0,1 0 16,-1 0-16,0 21 0,-21 1 15,21-1-15,-21 0 0,0 0 0,0 0 16,0 0-16,0 1 0,0-1 15,0 21-15,0-21 0,0 0 0,0 1 16,0-1-16,-21-21 16,21 21-16,-21-21 0,21-21 47,0 0-47,0-1 0,0 1 15,0 0-15,0 0 0,21 0 16,0-22-16,0 22 0,0-21 0,1 21 15,-1 0-15,21-22 0,-21 22 0,0 21 16,22-21-16,-22 0 0,0 21 0,0 0 16,0 0-16,1 0 0,-1 0 15,-21 21-15,0 0 0,0 0 16,0 22-16,0-22 0,0 0 0,0 0 16,0 21-16,0-20 0,0-1 15,-21 21-15,21-21 0,0 0 0,0 1 16,0-1-16,0 0 15,21-21-15,0 0 16,0 0-16,0 0 16,0 0-16,1 0 0,-1-21 0,0 21 15,0-21-15,0-1 0,-21 1 0,21 0 16,1 0-16,-1-21 0,0 20 0,0-20 16,0 21-16,0-21 0,1 20 15,-22 1-15,0 0 0,21 0 0,-21 0 16,0 42 15,0 0-31,-21 0 0,21 0 0,-22 1 16,22-1-16,0 0 0,0 0 15,0 21-15,0-20 0,0-1 0,0 0 16,0 0-16,0 0 0,0 0 16,0 1-16,0-1 0,22-21 15,-1 0-15,0 0 0,0 0 0,0 0 16,0 0-16,1 0 0,-1 0 0,0-21 15,0 21-15,0-22 0,0 1 16,1 0-16,-22-21 0,21 21 0,0-1 16,0-20-16,0 21 0,0-21 15,22 20-15,-22 1 0,0 0 0,-21 0 16,21 0-16,0 21 0,1 0 0,-1 0 16,0-21-16,0 21 15,0 0-15,-21 21 16,0 0-1,0-42 48,0 0-47,0-1-1,-21 22 1,0 0-16,0 0 15,0 0-15,-1 22 16,1-22-16,21 21 16,-21 0-16,0 0 0,21 0 0,0 0 15,-21 1-15,0-1 0,21 21 0,0-21 16,-22 0-16,22 1 0,0 20 16,0-21-16,0 0 0,0 0 15,22 1-15,-1-1 0,0-21 0,21 0 16,-21 0-16,1 21 0,20-21 15,-21 0-15,21 0 0,-20 0 16,-1-21-16,21 0 0,-21 21 0,0-22 0,1 1 16,-1 0-16,0 0 0,0-21 15,-21 20-15,0 1 0,0-21 16,0 21-16,0 0 0,0-22 0,0 22 16,0 0-16</inkml:trace>
  <inkml:trace contextRef="#ctx0" brushRef="#br0" timeOffset="80800.39">25866 4170 0,'0'0'0,"-43"0"0,22 0 0,0 0 16,0 0-16,0 0 0,-1 21 0,1-21 15,21 21-15,-21-21 0,21 21 16,0 1-16,0-1 16,21-21-16,0 0 0,1 0 15,-1 0-15,0 0 16,0 0-16,0 0 0,0 0 16,-21-21-16,22 21 0,-22-22 0,0 1 15,0 0 1,0 0-16,0 0 15,-22 21-15,1 0 0,0 0 16,0 0-16,0 0 16,21 21-16,0 0 0,-21-21 15,21 21-15,0 0 0,-22 1 0,22-1 16,0 0-16,0 0 0,0 0 16,0 0-16</inkml:trace>
  <inkml:trace contextRef="#ctx0" brushRef="#br0" timeOffset="82060.14">20151 6562 0,'0'0'0,"0"-21"15,0-1-15,0 1 16,0 0-16,21 0 0,-21 0 16,0 0-16,0-1 0,0 1 15,0 42 1,0 1-1,0-1-15,-21 0 0,21 21 0,-22 1 16,22-22-16,-21 21 0,0 0 16,0 1-16,21-1 0,-21-21 0,0 22 15,-1-1-15,1-21 0,0 21 0,0-20 16,0-1-16,21 0 0,0 0 0,-21-21 16,21 21-16,21-42 46,0 0-46,0 0 0,0 0 16,0 21-16,1-22 0,-1 1 0,0 0 16,21 21-16,-21 0 15,1-21-15,-1 21 0,0 0 16,0 0-16,0-21 0,0 21 0,1 0 16,-1-21-16,0-1 15,-21 1-15,21 21 16,-21-21-16,21 21 0,-21-21 0,0 0 15,0 0-15,0-1 0,0 1 16,0 0-16,-21 42 47,0 0-47,21 1 0,-21 62 16,0-63-16,-1 1 15,22-1-15,-21 21 0,21-21 16,0 0-16,-21 22 0,21-22 0,-21 0 15,21 21-15,-21-20 0,21-1 0,0 0 16,0 0-16,0 0 0,0 0 0,0 1 16,-21-1-16,21 0 15,0-42 17,21 0-32,-21-1 0,21 1 15,0 0-15</inkml:trace>
  <inkml:trace contextRef="#ctx0" brushRef="#br0" timeOffset="82347.97">20701 6795 0,'0'21'16,"21"-21"15,0 0-16,0 0-15,-21-21 16,0-1-16,0 1 16,0 0-16,-21 21 15,0 0-15,0 0 16,0 0-16,0 0 0,21 21 16,-22 0-16,1 1 0,0-1 15,21 0-15,0 0 16,21-21-1,0 0-15,1 0 0</inkml:trace>
  <inkml:trace contextRef="#ctx0" brushRef="#br0" timeOffset="85308.7">21907 6795 0,'22'0'31,"-22"-22"-15,0 1-16,0 0 0,0 0 15,0 0-15,0 0 16,0-1-16,-22 1 0,1 0 15,0 21-15,0 0 0,0-21 16,-22 21-16,22 0 0,-21 0 0,21 21 16,-22-21-16,1 21 0,21 22 15,-21-22-15,20 0 0,-20 21 16,21-21-16,0 22 0,0-22 0,-1 21 16,22-21-16,0 22 0,0-22 0,0 0 15,0 0-15,22 0 0,-1 1 0,0-1 16,21 0-16,-21-21 0,22 0 0,-22 0 15,21 0-15,1 0 0,-1 0 0,-21 0 16,21-21-16,1 21 0,-22-21 16,21-1-16,-21 1 0,1-21 0,-1 21 15,0 0-15,0-22 0,-21 1 0,21 0 16,-21-1-16,21 1 0,-21-22 0,0 22 16,0-21-16,22-1 15,-22 22-15,0-1 0,0 1 0,0 0 16,0-1-16,0 22 0,0 0 0,0 0 15,0 42 1,-22 0-16,22 0 16,0 1-16,-21 20 0,0 0 0,21 1 15,0 20-15,0-21 0,0 1 0,0 20 16,0-20-16,0-1 0,0 0 0,0 1 16,0-1-16,0-21 0,0 21 15,21-20-15,0-1 0,1 0 16,-1 0-16,0-21 0,0 0 15,0 0-15,0 0 0,1 0 0,-1 0 16,0 0-16,-21-21 0,21 0 0,0 21 16,0-21-16,-21-1 0,0 1 15,0 0-15,22 0 0,-22 0 0,0 0 16,0-22-16,0 22 0,0 0 0,0 0 16,0 0-16,0 42 31,0 0-31,0 0 0,0 0 15,-22 0-15,22 1 0,0-1 0,0 0 16,0 0-16,0 0 0,0 0 16,0 1-16,0-1 0,0 0 0,0 0 15,0 0-15,22-21 16,-1 0-16,0 0 16,0 0-16,0 0 0,0 0 0,1 0 15,-1 0-15,0 0 0,0-21 0,-21 0 16,21 21-16,-21-21 0,21 21 15,-21-21-15,0-1 16,0 1 0,0 42 109,22-21-32,-1-21-61,-21 0-17,0 0-15,0 0 16,0 0-16,0-1 16,0 1-16,0 0 0,0 0 15,0 0-15,0 0 0,0-1 0,0 1 16,0 42 31,0 1-47,0-1 15,0 0-15,-21 0 0,21 0 16,0 0-16,0 1 0,0-1 16,0 21-16,0-21 0,0 0 0,0 1 15,0-1-15,0 0 0,0 0 16,21 0-16,0 0 0,0-21 0,0 22 15,0-22-15,1 0 0,20 21 16,0-21-16,-21 0 0,22 0 0,-22 0 16,21 0-16,1 0 0,-22-21 0,0-1 15,21 1-15,-21 21 0,1-21 0,-1 0 16,0 0-16,-21 0 0,21-22 0,-21 22 16,21 0-16,-21 0 15,0-22-15,0 22 0,0 0 0,0 0 16,0 0-16,0 0 0,0 42 31,0 0-31,-21 0 16,21 21-16,-21-20 0,21-1 0,-21 21 15,21 0-15,0-20 0,-21 20 0,-1 0 16,1 1-16,0 20 0,21-21 0,-21 22 16,0-1-16,21-20 0,-21 20 0,-1 1 15,1-1-15,0-20 0,0 20 16,0 1-16,-22-22 0,22 21 15,0-20-15,0-1 0,0 0 0,0 1 16,-1-1-16,1-21 0,0 22 0,21-22 16,0 0-16,21-42 15,0 0 1,1 21-16,20-43 0,-21 22 0,0 0 16,22-21-16,-22-1 0,21 1 15</inkml:trace>
  <inkml:trace contextRef="#ctx0" brushRef="#br0" timeOffset="86067.17">23093 6858 0,'0'-21'0,"0"42"0,0-63 16,-21 21-16,21-1 0,0 1 16,0 0-16,21 21 0,-21-21 15,21 21-15,0 0 0,21 0 16,-20 0-16,-1 0 0,21 0 0,-21 0 15,22 0-15,-22 0 0,0 0 0,0 21 16,0 0-16,-21 0 0,0 1 0,0-1 16,0 0-16,-21 0 15,0 0-15,0 0 0,-22 1 0,22-22 16,0 21-16,-21-21 0,21 0 16,-1 0-16,1 21 0,0-21 0,0 0 15,21 21 1,21-21-1,0 0-15,0 0 0,1 0 0,-1 0 16,0 0-16,0 0 0,0 0 0,0 0 16,22 0-16,-22 0 0,0-21 0,0 21 15,22-21-15,-22 0 0,0 21 0,0-22 16,0 1-16,0 0 0,1-21 16,-1 21-16,0-1 0,-21-20 0,21 0 15,-21-1-15,21 1 0,-21-21 0,0 20 16,21 1-16,-21-22 0,22 22 15,-22 0-15,0 21 0,0-22 16,0 22-16,0 0 0,0 0 0,-22 21 31,22 21-31,-21 0 0,21 21 0,0-20 16,-21 20-16,21 0 0,-21 1 16,21-1-16,0 0 0,0 1 0,0-1 15,0 0-15,0 1 0,0-22 0,0 21 16,0-21-16,0 0 0,21 1 0,0-1 15,-21 0-15,21 0 16,1-21-16,-1 0 0,0 21 16,0-21-16,0 0 0,0 0 0,1-21 15,-1 21-15,0-21 0,0 0 16,-21 0-16,0-1 0,21 1 0,0 0 16,-21 0-16,0 0 0,22 0 15,-22-1-15,0 44 31,0-1-31,0 0 0,0 0 16,0 0-16,0 0 0,-22 1 16,22-1-16,0 0 0,0 0 15,0 0 1,22-21 15</inkml:trace>
  <inkml:trace contextRef="#ctx0" brushRef="#br0" timeOffset="86239.07">24130 6519 0,'0'0'16,"-21"0"-16,0 0 0,-1 0 0,1 0 16,0 0-1,0 0-15,21 22 31,21-22-15,0 0-16,0 0 0,1 0 0</inkml:trace>
  <inkml:trace contextRef="#ctx0" brushRef="#br0" timeOffset="87409.5">24469 6541 0,'0'-43'15,"-22"43"1,1 0-16,0 0 16,0 0-16,0 0 0,21 21 15,-21 1-15,-1-1 0,1 0 0,21 0 16,0 0-16,-21 0 0,21 22 0,0-22 16,0 0-16,0 0 0,0 0 0,0 1 15,0-1-15,21 0 0,-21 0 16,21 0-16,1-21 0,20 21 0,-21 1 15,21-22-15,-20 0 0,20 21 0,0-21 16,-21 0-16,22 0 0,-1 0 0,0 0 16,1 0-16,-22 0 0,21-21 15,-21-1-15,1 1 0,20 0 0,-21 0 16,-21 0-16,21 0 0,0-1 16,-21 1-16,0-21 0,0 21 0,0 0 15,0-1-15,0 1 0,0 0 16,-21 21-16,0 0 0,0 0 15,0 0-15,0 0 0,-1 0 0,-20 21 16,21-21-16,0 21 0,0 1 0,-1-1 16,1 0-16,0 0 0,21 0 15,0 0-15,0 1 0,0-1 0,0 0 16,0 0-16,0 0 16,21-21-16,0 0 0,1 0 15,-1 0-15,0 0 0,0 0 16,0 0-1,0-21-15,1 0 0,-1 0 16,-21 0-16,21-1 0,-21 1 0,21 0 16,-21 0-16,0-21 0,21 20 0,-21 1 15,0 0-15,0 42 32,-21 0-17,21 1-15,0-1 0,0 0 0,0 0 16,0 0-16,0 0 0,0 1 15,0-1-15,0 0 0,21-21 16,-21 21-16,21 0 0,22-21 0,-22 21 16,0-21-16,21 0 0,-20 0 0,-1 0 15,21 0-15,-21 0 0,0 0 16,1 0-16,-22-21 0,21 0 0,0 0 16,0 0-16,0 0 0,-21-1 0,21-20 15,1 0-15,-1-1 0,0 1 0,-21-21 16,21 20-16,0-20 0,-21 20 15,0 1-15,21-21 0,-21 20 0,0 22 16,0-21-16,0 21 0,0-1 0,0 1 16,0 0-16,-21 21 15,0 21 1,21 0-16,-21 1 0,21 20 16,-21-21-16,21 21 0,0 1 0,0-1 15,0 0-15,0 1 0,0-1 0,0 0 16,0 1-16,0-1 0,0 0 15,0-20-15,0 20 0,21-21 0,-21 0 16,21 22-16,0-22 0,22-21 0,-22 21 16,0 0-16,0-21 0,21 0 0,-20 0 15,-1 0-15,21 0 0,-21 0 16,0-21-16,1 0 0,-1 21 0,0-21 16,0-1-16,0-20 0,0 21 0,1 0 15,-1-22-15,-21 22 0,0-21 16,21 21-16,-21 0 0,0-1 15,0 1-15,0 0 0,-21 21 16,0 0-16,-1 0 16,1 21-16,21 0 0,-21 1 15,21-1-15,-21 0 0,21 0 0,0 0 16,0 0-16,0 1 0,0 20 0,0-21 16,0 0-16,21 0 0,0-21 15,0 22-15,1-22 0,20 0 16,-21 0-16,21 0 0,-20 0 0,20 0 15,-21 0-15,21 0 0,-20 0 0,20-22 16,-21 22-16,0-21 0,0 0 16,1 0-16,-1 0 0,0 0 15,0-1-15,0 1 0,-21 0 0,21 0 16,-21 0-16,0 0 0</inkml:trace>
  <inkml:trace contextRef="#ctx0" brushRef="#br0" timeOffset="87696.04">25315 6181 0,'21'0'15,"1"0"1,-1 0-16,0 0 0,0 0 0,21 0 15,-20-21-15,20 21 0,0 0 0,1 0 16,-1-22-16,0 22 0,1 0 0,-1-21 16,0 21-16,1 0 0,-22-21 15,21 21-15,-21 0 0,0 0 0,1-21 16,-1 21-16,-21-21 0,-21 21 31,-1 0-31,1 0 0</inkml:trace>
  <inkml:trace contextRef="#ctx0" brushRef="#br0" timeOffset="88617">20151 8382 0,'21'0'31,"0"0"-15,0 0-16,0 0 0,0-21 15,22 21-15,-22 0 0,21-21 0,-21 21 16,1 0-16,-1 0 0,0 0 16,0-21-16,0 21 0,-42 0 46,0 0-46,-21 0 0,20 0 0,1 0 16,0 0-16,0 0 0,-21 0 0</inkml:trace>
  <inkml:trace contextRef="#ctx0" brushRef="#br0" timeOffset="89072.04">20066 8446 0,'0'0'0,"-21"42"16,0-21-16,21 0 15,-22 0-15,1 1 16,0-1-16,21 0 16,-21 0-1,42-21 17,-21-21-32,21 0 15,0 21 1,1-21-16,-1 21 0,0 0 15,-21-22-15,21 22 0,0 0 0,0 0 16,1 0-16,-1 0 0,0 0 16,0 0-16,0 22 0,0-22 15,1 21-15,-1 0 0,0-21 16,0 21-16,0 0 0,-21 0 0,0 1 16,0-1-16,0 21 0,0-21 0,0 0 15,0 1-15,-21-1 0,0 0 0,0 0 16,0 0-16,-1 0 0,1-21 15,0 22-15,-21-22 0,21 0 0,-1 21 16,1-21-16,0 0 0,0 0 16,0 0-16,0 0 0,-1-21 31,1 21-15,21-22-16,0 1 15,21 0 1</inkml:trace>
  <inkml:trace contextRef="#ctx0" brushRef="#br0" timeOffset="89295.91">20680 8763 0,'0'0'0,"21"-21"15,0 0-15,0 21 16,-21-21-16,0-1 31,21 22 16,1 0-31,-1-21-16</inkml:trace>
  <inkml:trace contextRef="#ctx0" brushRef="#br0" timeOffset="91081.64">21886 8530 0,'0'0'0,"21"-42"16,-21 21-16,0 0 15,0-1-15,22 1 16,-22 42 15,0 1-31,0 20 0,0-21 16,0 0-16,0 22 0,0-22 0,0 0 15,0 21-15,0-21 0,0 22 0,0-22 16,0 0-16,0 21 0,0-20 0,-22-1 16,22 0-16,0 0 15,-21-21 1,21-21-1,0 0-15,0 0 0,0-1 0,0 1 16,0 0-16,0-21 16,0 21-16,21-1 0,1-20 0,-1 21 15,-21-21-15,42 20 0,-21-20 0,0 21 16,1 0-16,-1 0 0,21-1 0,-21 1 16,0 21-16,1 0 0,-1 0 15,0 0-15,0 0 0,0 21 0,0 1 16,1-22-16,-22 21 0,0 0 0,0 0 15,0 0-15,0 0 0,0 22 0,0-22 16,0 0-16,0 0 0,0 22 16,0-22-16,0 0 0,0 0 0,0 0 15,0 0-15,0 1 0,0-1 0,21-21 16,0 0-16,-21 21 0,21-21 16,0 0-16,0 0 0,1 0 0,20 0 15,-21-21-15,0 21 0,22-21 16,-22-1-16,21 1 0,-21 0 0,0 0 15,22 0-15,-22-22 0,0 22 0,0 0 16,0-21-16,1 21 0,-22-22 0,21 22 16,0 0-16,-21 0 0,0 0 15,0-1-15,0 1 0,21 21 0,-42 21 32,21 1-17,-21-1-15,21 0 0,0 0 0,-21 0 16,-1 0-16,22 1 0,0 20 15,-21-21-15,21 0 0,0 0 0,0 22 16,0-22-16,0 0 0,21 0 0,1-21 16,-1 21-16,0-21 0,0 0 15,21 0-15,-20 0 0,20 0 0,-21 0 16,0 0-16,22 0 0,-22-21 0,21 0 16,-21 0-16,0 0 0,1 0 15,20-1-15,-21 1 0,0 0 0,0-21 16,-21 21-16,22-1 0,-1-20 0,0 21 15,-21-21-15,0 20 0,0 1 0,21 0 16,-21 0-16,0 42 31,0 0-15,-21 0-16,21 1 0,0-1 0,0 0 16,-21 0-16,21 0 0,0 22 0,-21-22 15,21 0-15,0 0 0,0 21 16,0-20-16,0-1 0,0 0 0,0 0 15,21 0-15,0-21 0,0 21 0,0-21 16,0 0-16,1 0 0,20 0 0,-21 0 16,21 0-16,-20 0 15,20-21-15,-21 0 0,21 0 0,1 0 0,-22 0 16,21-1-16,-21-20 0,1 0 16,20 21-16,-21-22 0,0 1 0,0-22 15,22 22-15,-22-21 0,0 20 16,0-20-16,0-1 0,1 22 0,-22-22 15,0 22-15,21 21 0,-21-21 0,0 20 16,0 1-16,-21 21 16,-1 21-1,1 1-15,0 20 0,0-21 0,0 21 16,0 1-16,-1-1 0,22 0 16,0 22-16,0-22 0,-21 1 0,21-1 15,0-21-15,0 21 0,0 1 0,0-1 16,0-21-16,21 0 0,-21 22 15,22-22-15,-1 0 0,-21 0 0,21 0 16,0-21-16,0 22 0,22-22 0,-22 0 16,21 0-16,-21 0 0,22 0 15,-22 0-15,21-22 0,-21 22 0,22-21 16,-22 0-16,0 0 0,21 0 0,-21-22 16,1 22-16,-1-21 0,0 21 15,0-22-15,0 1 0,0-21 0,1 20 16,-1-20-16,0 20 0,0-20 0,0 21 15,0-1-15,-21 1 0,0 0 16,22 20-16,-22-20 0,0 21 0,-22 42 31,1 0-31,0 0 16,0 22-16,0-1 0,0 0 0,-1 22 16,1-22-16,21 1 0,0 20 0,-21-21 15,21 1-15,0-1 0,0 0 16,0 1-16,0-22 0,21 21 0,-21-21 15,43 1-15,-22-1 0,0 0 0,21 0 16,1-21-16,-1 0 0,0 0 0,1 0 16,-1 0-16,-21 0 0,21 0 15,1 0-15,-22 0 0,21-21 0,-21 0 16,1 21-16,-1-21 0,0-1 16,0 22-16,0-21 0,0 21 0,-21-21 15,0 0-15,22 21 16</inkml:trace>
  <inkml:trace contextRef="#ctx0" brushRef="#br0" timeOffset="98224.2">1863 8361 0,'21'0'62,"0"0"-46,0 0-16,0 0 0,0 0 0,22 0 16,-22 0-16,21 0 0,-21 0 15,22 0-15,-22 0 0,21 0 0,-21 0 16,1 0-16,-1 0 0,0 0 0,-42 0 47,-22 0-47,22 0 0,0 0 0,-21 0 15,21 0-15,-1 0 0</inkml:trace>
  <inkml:trace contextRef="#ctx0" brushRef="#br0" timeOffset="98807.87">1905 8361 0,'-21'0'46,"0"0"-46,21 21 16,0 0 0,0 0-16,-22 1 0,22-1 15,0 0-15,-21-21 0,21 21 0,-21 0 16,21 0-16,0 1 0,0-1 16,-21 63-1,21-62-15,-21-22 16,21 21-16,0-42 47,0-1-47,21 1 15,0 0 1,0 21-16,-21-21 0,21 21 16,1 0-16,-22-21 0,21 21 15,0 0-15,0 0 0,0 0 0,0 0 16,1 0-16,-1 0 0,21 0 0,-21 0 15,0 0-15,1 0 0,-1 21 16,0-21-16,0 21 0,0 0 0,0 0 16,1-21-16,-22 22 0,0-1 0,0 0 15,0 0-15,0 0 0,0 0 16,-22 1-16,1-1 0,-21 0 0,21 0 16,0 0-16,-22 0 0,22 1 15,-21-1-15,21-21 0,-22 21 0,22-21 16,0 0-16,0 0 0,0 0 15,-1 0-15,1 0 0,0 0 16,0 0 0,21-21-1,0 0 1,0-1-16,21 22 16,-21-21-16,21 21 0,0 0 0,1-21 15</inkml:trace>
  <inkml:trace contextRef="#ctx0" brushRef="#br0" timeOffset="99395.53">2540 8446 0,'21'-22'15,"-21"44"17,0-1-32,-21-21 15,0 21-15,0 0 0,21 0 0,-22 0 16,22 22-16,-21-22 0,21 0 0,0 0 16,-21 0-16,21 22 15,-21-22-15,21 0 0,0 0 0,0 0 16,0 1-16,0-1 0,0 0 15,0 0-15,21 0 0,0-21 0,-21 21 16,21-21-16,1 22 0,-1-22 0,0 0 16,21 0-16,-21 0 0,1 0 15,-1 0-15,0 0 0,0-22 0,21 1 16,-20 21-16,-1-21 0,0 0 0,0 0 16,-21 0-16,21-1 15,0 1-15,1-21 0,-22 21 0,0-22 0,0 22 16,0-21-16,0 21 0,0-22 0,0 22 15,0-21-15,0 21 16,0-22-16,-22 22 0,22 0 0,-21 0 16,0 21-16,0-21 0,0 21 0,0-21 15,-1 21-15,1 0 0,0 0 16,0 0-16,-21 0 0,20 21 0,1 0 16,0 0-16,-21 0 0,21 0 15,-1 1-15,1-1 0,21 0 16,-21 0-16,21 0 0,-21 0 0,21 22 0,0-22 15,0 0-15,0 0 16,0 0-16,21 1 0,0-1 0,0-21 0,1 21 16,-1 0-16,0-21 0,0 0 0,21 0 15,-20 0-15</inkml:trace>
  <inkml:trace contextRef="#ctx0" brushRef="#br0" timeOffset="99845.27">3281 8446 0,'-21'0'0,"-1"21"16,1-21-16,21 21 15,0 0-15,-21 0 0,21 0 16,-21 1-16,21-1 16,0 0-1,21-21 1,0 0-16,0 0 16,1 0-16,-1-21 15,-21 0 1,21 21-16,-21-22 0,0 1 15,0 0-15,0 0 16,0 0-16,-21 21 16,0 0-16,-1 0 0,1 0 15,0 0-15,0 21 16,0 0-16,21 0 0,-21-21 16,21 21-16,0 1 15,0-1-15,21-21 16,0 0-1,0 0-15</inkml:trace>
  <inkml:trace contextRef="#ctx0" brushRef="#br0" timeOffset="100255.41">3958 8107 0,'0'0'0,"0"-42"16,0 20-16,0 1 31,-21 42-15,0 1-16,0-1 15,21 0-15,-22 21 0,1-21 16,0 22-16,0-1 0,0 0 0,0 1 15,-1-1-15,1 0 0,-21 1 0,21-1 16,0-21-16,-1 22 0,22-1 16,-21 0-16,0-21 0,0 22 0,21-22 15,0 21-15,0-21 0,-21 1 0,21 20 16,-21-21-16,21 0 0,-22 0 16,22 1-16,0-1 15,0-42 16,0-1-15,22 22-16,-1-21 0,0 0 0,0 21 16,-21-21-16,21 0 0,22 21 0</inkml:trace>
  <inkml:trace contextRef="#ctx0" brushRef="#br0" timeOffset="100867.62">4085 8636 0,'0'0'0,"-21"0"16,0 0-1,0 21-15,-1-21 16,22 21-16,-21-21 0,21 22 15,0-1-15,0 0 16,0 0-16,0 0 16,21-21-16,1 0 15,-1 0-15,0 0 16,0 0-16,0 0 0,0-21 16,1 0-1,-22 0 1,0 0-16,0-1 0,0 1 15,0 0-15,0 0 16,-22 21-16,1 0 16,0 0-16,0 0 15,0 21-15,0-21 0,-1 21 16,22 0-16,-21 1 0,21-1 16,0 0-16,0 0 15,0 0 1,21-21-16,1 0 0,-1 0 15,0 0 1,0 0-16,0-21 16,0 0-16,-21 0 15,0 0-15,0-1 16,0 1-16,0 0 16,-21 21-1,0 0-15,0 0 16,0 21-16,0 0 15,-1-21-15,22 22 16,0-1-16</inkml:trace>
  <inkml:trace contextRef="#ctx0" brushRef="#br0" timeOffset="104592.08">8488 8043 0,'0'0'0,"0"-42"15,0 21-15,0 0 16,0 42 0,0 0-1,0 21-15,0-20 0,0 20 16,0-21-16,0 21 0,0 1 0,0-1 15,0 0-15,-21 1 0,21-1 0,0 0 16,0 1-16,-22-1 0,22-21 0,0 22 16,0-22-16,0 0 0,0 0 15,0 0-15,0 0 0,0 1 0,-21-1 16,21 0 0,0-42 15,0 0-31,21 21 0,-21-22 0,22 1 15,-1 0-15</inkml:trace>
  <inkml:trace contextRef="#ctx0" brushRef="#br0" timeOffset="105031.42">8869 8128 0,'0'-21'15,"0"0"-15,0 42 31,-21 0-31,-1 0 0,22 0 16,0 1-16,-21 20 0,21-21 16,-21 21-16,0-20 0,21 20 0,0-21 15,0 21-15,0-20 0,0 20 0,0-21 16,0 0-16,0 0 0,0 1 0,0-1 16,0 0-16,0 0 0,0 0 15,21 0-15,0-21 0,0 0 0,1 0 16,-1 0-16,0 0 0,0 0 0,0 0 15,0 0-15,1-21 0,-1 21 0,0-21 16,0 0-16,0 0 0,0 21 16,1-43-16,-1 22 0,-21 0 0,21 0 15,-21-21-15,21 20 0,-21-20 16,0 0-16,0 21 0,0-22 0,0 1 16,0 21-16,-21 0 0,0-1 15,0 1-15,-1 0 0,1 21 0,0 0 16,0 0-16,0 0 0,0 0 0,-1 0 15,1 21-15,-21 0 0,21 1 0,0-1 16,21 0-16,0 0 0,-22 0 16,22 0-16,0 1 0,0-1 0,22 0 15,-1 0-15,0 0 16,21-21-16,-21 0 0</inkml:trace>
  <inkml:trace contextRef="#ctx0" brushRef="#br0" timeOffset="105499.15">9673 8255 0,'0'0'15,"0"-21"-15,-21 0 16,0 21-16,0 0 0,-1 0 16,22 21-16,-21-21 15,0 21-15,21 0 0,0 0 16,-21 1-16,0-1 0,0 21 0,21-21 15,-22 0-15,22 1 0,0-1 0,0 21 16,0-21-16,0 0 0,0 1 16,0-1-16,0 0 0,0 0 0,0 0 15,0 0-15,22 1 0,-1-22 16,0 0-16,0 0 0,0 0 16,0 0-16,22 0 0,-22 0 0,0 0 15,0-22-15,0 1 0,1 21 16,-22-21-16,21 0 0,0 0 0,0-22 15,-21 22-15,0 0 0,0-21 0,21 21 16,-21-22-16,0 1 0,0 21 16,0-22-16,0 22 0,0-21 15,-21 21-15,0 0 0,0 21 16,0 0-16,-1 0 0,1 0 0,0 0 16,0 0-16,0 21 0,0-21 0,-1 21 15,1 0-15,0 0 0,0 22 16,21-22-16,0 0 0,-21 0 0,21 0 15,0 0-15,0 1 0,0-1 16,0 0-16,21-21 0,0 21 0,0-21 16,0 0-16</inkml:trace>
  <inkml:trace contextRef="#ctx0" brushRef="#br0" timeOffset="105863.5">10245 8403 0,'-22'0'16,"1"0"-16,21 21 15,-21-21-15,21 22 0,0-1 16,0 0 0,21-21-1,0 0-15,1 0 16,-1 0-16,0-21 15,-21 0 1,0-1-16,0 1 16,0 0-16,0 0 15,0 0-15,-21 0 16,0 21-16,-1 0 16,1 0-16,0 21 15,0 0-15,-21 21 16,42-21-16,0 1 15,21-22 1,0 0-16,0 0 0</inkml:trace>
  <inkml:trace contextRef="#ctx0" brushRef="#br0" timeOffset="106243.29">10901 8001 0,'0'0'0,"0"-21"0,0 0 16,0 0-16,-21 21 31,21 21-31,-22 0 16,1 0-16,0 0 0,21 22 0,-21-22 15,0 21-15,0 0 0,-1-20 0,22 20 16,-21 0-16,0 1 0,0-1 0,0 0 15,0-21-15,-1 22 0,-20-1 0,21 0 16,0 1-16,0-22 0,-1 21 16,1 1-16,21-1 0,-21-21 0,0 21 15,0-20-15,21 20 0,0-21 16,-21 0-16,21 0 0,-22 1 0,22-1 0,0 0 16,-21-21-16,42 0 46,1-21-46,-1 0 0,0-1 16,0 1-16,0 0 0,0 0 16</inkml:trace>
  <inkml:trace contextRef="#ctx0" brushRef="#br0" timeOffset="106635.06">10943 8636 0,'-21'0'0,"0"0"32,21 21-32,0 0 15,21-21 16,0 0-31,0 0 16,0-21 0,-21 0-16,0 0 0,0 0 15,0 0-15,0-1 16,-21 22 15,0 0-15,0 0-16,21 22 15,-21-22-15,21 21 0,-21-21 0,21 21 16,-22 0-16,1 0 16</inkml:trace>
  <inkml:trace contextRef="#ctx0" brushRef="#br0" timeOffset="178607.23">8657 10012 0</inkml:trace>
  <inkml:trace contextRef="#ctx0" brushRef="#br0" timeOffset="179887.7">8742 10033 0,'21'-21'31,"0"0"-15,-21 0 0,21-1-16,-21 1 15,0 0-15,0 0 16,0 0-16,0 0 16,-42 21-16,21-22 15,0 22-15,-1 0 0,1 0 16,0 0-16,0 0 0,0 0 15,0 0-15,-1 22 0,22-1 0,-21 0 16,0-21-16,0 21 0,0 0 16,21 22-16,-21-22 0,21 0 0,-22 0 15,22 21-15,0-20 0,0-1 0,0 21 16,0-21-16,0 22 0,0-22 16,0 21-16,0-21 0,22 22 15,-1-22-15,-21 0 0,21 0 0,0 0 16,0 0-16,0 1 0,1-22 0,-1 21 15,21-21-15,-21 0 0,22 0 0,-22 0 16,21 0-16,-21 0 0,22 0 16,-1-21-16,-21-1 0,21 22 0,1-21 15,-22 0-15,21 0 0,1 0 0,-22 0 16,21-1-16,-21 1 0,0 0 0,1 0 16,-1 0-16,0 0 0,0-1 15,-21 1-15,0 0 0,0 0 16,0 0-16,0 0 15,0-1-15,-21 22 16,0 0-16,0 0 16,-1 0-16,1 0 0,0 0 0,0 0 15,0 0-15,0 22 0,-22-1 0,22 0 16,0 0-16,0 0 0,0 0 0,-1 1 16,1-1-16,21 0 0,0 21 15,-21-21-15,21 1 0,0-1 0,0 0 16,0 0-16,21 0 0,0-21 15,1 0-15,-1 0 0,0 0 16,0 0-16,0 0 0,0 0 0,1 0 16,20-21-16,-21 0 0,0 21 15,0-21-15,1 0 0,-22-1 0,0 1 16,21 0-16,-21 0 0,0 0 16,0-22-16,0 22 0,0 0 15,0 0-15,0 42 31,0 0-31,0 0 16,0 1-16,0-1 0,0 0 0,0 0 16,0 0-16,0 0 0,0 1 0,0-1 15,0 0-15,21 0 0,0-21 16,0 21-16,0-21 16,1 0-16,-1 0 0,0 0 15,0 0-15,0-21 0,0 0 0,1 0 16,-1 21-16,0-21 0,0-1 0,0 1 15,-21 0-15,0-21 0,21 21 16,-21-1-16,0 1 0,0 0 0,0 0 16,0 0-16,0 0 0,0-1 0,0 1 15,0 42 17,0 1-32,0-1 0,0 0 15,0 0-15,-21 21 0,21-20 0,0 20 16,0 0-16,0 1 0,0-1 0,0 21 15,0-20-15,0 20 0,0 1 16,0-1-16,0 1 0,0-1 16,0 1-16,0-1 0,0 1 0,0-1 15,-21 1-15,21-1 0,0 1 0,0-1 16,-21-20-16,21 20 0,-21-21 0,21 1 16,-21-22-16,21 0 0,0 21 0,0-20 15,0-44 16,21 22-31,0-21 0,0-21 0,-21 21 16,21-22-16,0 22 0,1-21 0,-1-22 16,-21 22-16,21-21 0,0 20 15,-21-20-15</inkml:trace>
  <inkml:trace contextRef="#ctx0" brushRef="#br0" timeOffset="180187.07">9567 10435 0,'0'0'16,"-21"-42"-16,0 0 0,21 20 0,0-20 0,0 21 15,0-21-15,0 20 0,0 1 0,0 0 16,0 0-16,21 0 0,0 0 16,0 21-16,1 0 0,-1 0 15,21 0-15,-21 0 0,22 0 0,-22 0 16,21 0-16,-21 21 0,0 0 16,1 0-16,-1 0 0,-21 0 0,0 1 15,0-1-15,0 0 0,0 0 16,-21 21-16,-22-20 0,22-1 0,0 0 15,0-21-15,-22 21 0,22 0 0,0-21 16,0 21-16,0-21 0,0 0 0,42-21 47,0 0-31,0 21-16,0-21 0,0 21 0,1-21 15</inkml:trace>
  <inkml:trace contextRef="#ctx0" brushRef="#br0" timeOffset="180631.33">10139 10160 0,'0'0'0,"0"-21"0,0 0 15,0 0-15,0-1 0,0 1 16,0 0 0,-21 21-16,-1 0 15,1 0-15,0 0 0,0 21 16,0 0-16,0 1 0,21-1 0,-22 0 15,1 0-15,0 0 0,0 0 16,21 1-16,0-1 0,-21 0 0,21 0 16,0 0-16,0 0 0,0 1 15,0-1-15,21-21 16,0 0-16,0 0 0,0 0 16,1 0-16,-1-21 0,0-1 15,0 1-15,0 21 0,0-21 0,1 0 16,-1 0-16,0 0 0,-21-22 0,0 22 15,0 0-15,21 0 0,-21 0 0,0-1 16,0 44 15,0-1-31,0 0 16,0 0-16,0 0 0,-21 0 0,21 1 16,0-1-16,0 0 0,0 0 15,0 0-15,0 0 0,0 1 16,0-1-16,21-21 15,0 0-15,0 0 0,1 0 0,-1 0 16,0 0-16,0-21 0,0-1 16,0 1-16,1 0 0</inkml:trace>
  <inkml:trace contextRef="#ctx0" brushRef="#br0" timeOffset="181076.07">10604 10033 0,'0'-21'0,"0"42"0,0-63 0,0 21 16,0-1-1,-21 22 1,0 0-16,0 0 16,0 22-16,0-1 0,-1 0 15,22 21-15,-21-21 0,21 1 16,0-1-16,-21 0 0,21 21 0,0-21 16,0 1-16,0-1 0,0 0 0,0 0 15,0 0-15,0 0 0,21 1 16,0-22-16,1 0 0,-1 0 15,0 0-15,0 0 0,0 0 16,0 0-16,1 0 0,-1-22 16,0 1-16,0 0 0,0 0 0,0 0 15,-21 0-15,22-1 0,-1 1 0,0 0 16,-21 0-16,0 0 0,21 0 16,0 21-16,-21-22 0,0 44 31,0-1-31,-21 0 0,21 0 15,-21 0-15,21 0 16,0 1-16,0-1 0,0 0 16,0 0-1,0 0-15,21-21 32,0 0-17,-21-21-15,21 0 16,1 0-16</inkml:trace>
  <inkml:trace contextRef="#ctx0" brushRef="#br0" timeOffset="181391.4">10964 9843 0,'-21'0'0,"42"0"0,-63-22 0,21 22 16,0 0-16,21 22 46,21-22-30,0 0-16,0 0 0,0 0 16,-21-22-16,21 1 0,1 0 15,-22 0-15,0 0 16,0 0-16,-22-1 16,1 22-16,0 0 0,0 0 15,0 0-15,0 0 0,-1 0 16,22 22-16,-21-22 0,21 21 15,0 0-15,0 0 0,0 0 16,0 0 0,21-21-1,1 0-15</inkml:trace>
  <inkml:trace contextRef="#ctx0" brushRef="#br0" timeOffset="182304.29">11239 9525 0,'0'0'16,"0"-21"-16,0 0 0,22 21 0,-22-21 15,21 21 1,-21 21 0,0 0-16,0 0 15,0 0-15,0 0 0,0 22 0,0-22 16,0 21-16,-21 1 0,-1-1 15,22 0-15,-21 1 0,0-22 0,0 21 16,21 0-16,-21 1 0,0-1 0,-1-21 16,22 22-16,-21-22 0,21 21 0,-21-21 15,21 0-15,-21 1 0,21-1 16,0 0-16,0 0 0,0 0 16,21-21-1,0 0-15,0 0 0,1-21 16,-1 0-16,0 21 15,21-21-15,-21 0 0,1-1 16,-1 1-16,0 0 0,0 21 0,0-21 16,0 0-16,-21 0 0,22-1 0,-1 1 15,0 21-15,-21 21 47,0 1-47,-21-1 16,21 0-16,0 0 15,-21-21-15,21 21 0,0 0 16,0 1 0,21-22-16,0 0 15,0 0-15,0 0 16,0 0-16,-21-22 0,22 22 16,-1-21-16,0 21 0,-21-21 0,21 0 15,0 0-15,-21 0 0,21-1 16,-21 1-16,22 21 0,-22-21 15,0 0-15,0 0 16,0 42 15,0 0-31,0 0 16,0 0-16,0 1 16,-22-1-16,1 0 0,0 21 0,21-21 15,0 1-15,-21 20 0,21-21 0,-21 21 16,0 1-16,21-1 0,0 0 0,0 1 15,-22-1-15,22-21 0,-21 22 0,21-1 16,-21 0-16,21-21 0,0 22 16,0-1-16,0-21 0,0 22 0,0-22 15,-21 21-15,21-21 0,0 22 0,-21-22 16,21 0-16,0 0 0,0 21 0,0-20 16,-21-1-16,-1 0 0,1 0 15,0-21-15,0 21 16,0-21-16,0 0 0,-1 0 0,1 0 15,0 0-15,0 0 0,0-21 16,0 21-16,-1-21 0,22 0 16,-21 0-16,0-1 15,21 1-15,0 0 0,0 0 0,0 0 16,0 0-16,0-22 0,0 22 16,0 0-16,21-21 0,-21 20 0</inkml:trace>
  <inkml:trace contextRef="#ctx0" brushRef="#br0" timeOffset="182624.11">11176 9758 0,'0'0'0,"0"-21"15,21 21-15,0 0 16,22 0-16,-22 0 0,0 0 0,21 0 16,-21-21-16,1 21 0,20 0 15,-21 0-15,0 0 0,0 0 0,1 0 16,-1 0-16,0-22 0,0 22 94,-21 22-94</inkml:trace>
  <inkml:trace contextRef="#ctx0" brushRef="#br0" timeOffset="182959.91">12065 9716 0,'0'0'0,"0"-22"0,-21 22 31,0 0-31,21 22 0,-22-1 16,1 0-16,0 0 15,21 0-15,0 0 0,-21 1 0,0-1 16,21 0-16,-21 21 0,21-21 0,-22 1 15,22-1-15,0 0 0,0 0 0,0 0 16,0 0-16,0 1 0,0-1 0,0 0 16,0 0-16,22-21 15,-1 21-15,0-21 0,0 21 0,0-21 16,0 0-16,1 0 16,-1 0-16,0 0 0,0 0 15,0 0-15,0 0 0,1 0 16,-1 0-16,-21-21 0,21 0 0</inkml:trace>
  <inkml:trace contextRef="#ctx0" brushRef="#br0" timeOffset="183331.7">12552 9652 0,'0'-21'15,"21"21"-15,0 0 16,0 0-16,0 0 0,1 0 16,-1 21-16,0-21 0,-21 21 15,21 0-15,0 1 0,-21-1 0,0 0 16,0 21-16,21-21 0,-21 1 16,0-1-16,0 21 0,0-21 0,0 0 15,0 22-15,0-22 0,0 0 0,-21 0 16,21 0-16,-21 1 0,0-1 15,21 0-15,-21 0 0,0 0 0,-1 0 16,22 1-16,-21-1 0,0-21 16,21 21-16,0 0 31,0-42 0,0 0-15</inkml:trace>
  <inkml:trace contextRef="#ctx0" brushRef="#br0" timeOffset="83383.21">11684 7535 0,'0'0'16,"-21"0"-16,-22 0 0,22 0 15,42 0 17,1 0-32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3:16:51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5757 995 0,'0'0'0,"21"-42"16,-21 20 0,0 1-16,0 0 15,0 0-15,0 0 16,0 0-16,0-1 16,0 1-16,0 0 15,0 0-15,0 0 16,0 0-1,0 42 17,0 0-32,0 0 15,0 0-15,0 0 0,0 22 16,0-22-16,0 21 0,0 1 0,0-22 16,0 21-16,22 0 15,-22 1-15,0-1 0,0 22 0,0-22 16,0 0-16,0 1 0,0 20 0,0-21 15,0 22-15,0-1 0,0 1 16,0-1-16,0 1 0,0-1 0,0 1 16,0-1-16,-22 1 0,22-1 0,0 1 15,0-1-15,-21-20 0,0 20 16,21 1-16,-21-22 0,21 0 0,0 22 16,0-43-16,0 21 0,-21 1 0,21-22 15,0 0-15,0 0 16,0 0-16,0 1 15,-21-22 1,21-22-16,0 1 16,0 0-16,0 0 0,21 0 0,0-22 15,0 1-15,0 0 0,0-1 0</inkml:trace>
  <inkml:trace contextRef="#ctx0" brushRef="#br0" timeOffset="1524.1">5863 677 0,'21'0'47,"0"0"-47,1 0 16,-1 0-16,0 22 0,0-22 15,0 0-15,22 0 0,-1 0 0,-21 0 16,21 21-16,1-21 0,-1 0 16,0 0-16,22 0 0,-1 0 0,1 0 15,-1 0-15,22 0 0,0 0 16,-1 0-16,1 0 0,0 0 15,-1 0-15,1 0 0,21 0 0,-21 0 16,20 0-16,-20 0 0,42 0 0,-21 0 16,0 0-16,0 0 0,-1 0 15,1 0-15,-21 0 0,21 0 0,-22 0 16,22 0-16,0 0 0,-21 0 16,21 0-16,-1 0 0,1 0 0,-21 0 15,0 0-15,20 0 0,-41 0 0,21 0 16,-1 0-16,1 0 0,-22 0 15,22 0-15,-21 0 0,-1 0 0,1-21 16,-22 21-16,21 0 0,-20 0 16,-1 0-16,-21 0 0,22 0 15,-22 0-15,0 0 0,0 0 0,0 0 16,0 0 0,-21 21 15,0 0-31,0 0 15,0 0-15,-21 0 0,21 1 0,0 20 16,0-21-16,-21 21 0,0 1 0,21-1 16,-21 0-16,0 1 0,21-1 15,0 0-15,-22 1 0,1-1 0,21 0 16,0 1-16,-21-1 16,0 0-16,21 22 0,-21-22 0,21 22 15,-21-22-15,21 22 0,0-22 0,0 21 16,0-20-16,0 20 0,0-20 15,0-1-15,0 0 0,0 1 0,0-1 16,0-21-16,0 21 0,0-20 0,-22 20 16,22-21-16,0 21 0,-21-20 15,21-1-15,0 21 0,0-21 0,0 0 16,0 1-16,0-1 0,0 0 0,0 0 16,0 0-16,-21 0 15,0 1-15,0-1 16,0-21-1,-1 21-15,1-21 16,0 0-16,0 21 16,0-21-16,0 0 0,-1 0 0,1 0 15,0 0-15,-21 0 0,21 0 0,-22 0 16,22 0-16,-21 0 0,-1 0 16,-20 0-16,21 0 0,-22 0 0,1 0 15,-1 0-15,1 0 0,-1 0 0,1 0 16,-22 0-16,21 0 0,1 0 15,-22 0-15,22 0 0,-1 0 16,1 0-16,-1 0 0,1 0 0,-1 0 16,1 0-16,-22 0 0,22 0 15,-22 0-15,21 0 0,-20 0 0,20 0 16,-20 0-16,20 0 0,1 0 0,-1 0 16,1 0-16,-1 0 0,22 0 15,-22 0-15,1 0 0,20-21 0,-20 21 16,-1 0-16,22 0 0,-21 0 0,-1 0 15,1 0-15,-1-21 0,1 21 16,20 0-16,-20 0 0,20 0 0,-20 0 16,21 0-16,-1 0 0,1 0 15,0-21-15,-1 21 0,1 0 16,0 0-16,20 0 0,-20 0 0,0 0 16,21 0-16,-22 0 0,1 0 0,21 0 15,0 0-15,-1 0 0,-20 0 16,21 0-16,0 0 0,0 0 15,-1 0 1,1 0 15,0 0-31,0 0 16,0 0-16,0 0 16,-22 0-16,22 0 0,0 0 15,0 0-15,0 0 0,-1 0 16,1 0-16,21 21 47,21-21-32,1 0-15,-1 0 16,0-21-16,21-1 0,-21 22 16</inkml:trace>
  <inkml:trace contextRef="#ctx0" brushRef="#br0" timeOffset="2771.89">6519 1312 0,'0'0'0,"21"0"15,-21-21-15,0 0 16,0 0-16,0 0 15,0 0 1,-21 21 0,0 0-16,21 21 0,-21 0 15,0-21-15,0 21 0,-1 21 0,1-20 16,0-1-16,0 21 0,0 0 16,0-20-16,-1 41 0,1-21 15,21 1-15,-21-1 0,21 22 0,0-22 16,0 0-16,0 1 0,0-1 15,0-21-15,0 21 0,0-20 0,21-1 16,0 0-16,1 0 0,-1 0 0,0 0 16,0-21-16,21 0 0,-20 0 15,20 0-15,0 0 0,1 0 0,-1 0 16,0-21-16,1 21 0,-1-21 0,0 0 16,-21-21-16,22 20 15,-22-20-15,21 0 0,-21-1 0,1-20 16,-1 21-16,-21-22 0,0 22 0,21-22 15,-21 22-15,0-22 0,0 22 16,0 0-16,-21-1 0,0 1 0,-1 0 16,-20 21-16,21-1 0,-21 1 15,-1 0-15,1 21 0,0 0 0,-1 0 16,1 0-16,0 0 0,-1 0 0,1 21 16,21 0-16,0 1 0,-1-1 15,22 21-15,0-21 0,0 22 0,0-22 16,0 21-16,22-21 0,-1 22 15,0-1-15,21 0 0,-21 1 16,22-1-16,-1 0 0,0 1 0,1 20 16,-1-21-16,-21 1 0,22-1 15,-22 0-15,21 1 0,-21-1 0,-21-21 16,0 22-16,0-1 0,0-21 0,0 21 16,0-20-16,-21 20 0,0-21 15,0 0-15,-22 22 0,22-22 0,-21 0 16,0 0-16,-1 0 0,22 0 0,-21 1 15,21-1-15,-1-21 0,1 0 16,21-21 0,0-1-1,0 1-15,21 0 0,1 0 16,-22 0-16,21 0 0,0-1 16,0 1-16</inkml:trace>
  <inkml:trace contextRef="#ctx0" brushRef="#br0" timeOffset="4281.43">7048 1566 0,'0'-21'15,"0"42"1,0 1-1,0-1-15,0 0 0,-21 0 16,21 0-16,-21 22 0,21-22 0,-21 0 16,21 21-16,0-21 0,0 22 0,0-22 15,0 0-15,0 0 0,0 0 16,0 1-16,0-1 0,0 0 0,21 0 16,0-21-16,0 0 0,1 0 15,-1 0-15,0 0 16,0 0-16,0 0 0,0-21 0,-21 0 15,22 0-15,-1 21 0,0-43 0,-21 22 16,21 0-16,-21 0 16,21-22-16,-21 22 0,21 0 0,-21-21 15,0 21-15,0-1 0,0 1 16,0 0-16,0 0 0,0 0 0,0 0 16,0 42 15,0 0-31,-21-21 0,21 21 15,0 21-15,-21-20 0,0-1 0,21 0 16,-21 21-16,21-21 0,0 1 16,0 20-16,0-21 0,0 0 15,0 0-15,0 1 0,0-1 0,0 0 0,0 0 16,21 0-16,0-21 16,0 0-16,0 21 0,22-21 15,-22 0-15,0 0 0,0 0 0,0-21 16,22 21-16,-22-21 0,0 0 15,21 0-15,-20 0 0,-1-1 0,0 1 16,0 0-16,0 0 0,0-21 0,-21 20 16,0-20-16,0 21 0,0-21 15,0 20-15,0 1 0,0 0 0,0 0 16,0 0-16,0 0 0,-21 21 0,0 0 16,0 0-16,0 0 15,0 0-15,-1 0 0,1 21 16,0 0-16,0 0 0,0 0 0,0 0 15,21 1-15,-22 20 0,1-21 16,21 21-16,-21-20 0,21 20 0,0-21 16,0 21-16,0-20 0,0-1 15,0 0-15,0 0 0,0 0 0,21 0 16,0 1-16,1-1 0,-1-21 0,21 0 16,-21 21-16,22-21 0,-22 0 0,21 0 15,0 0-15,-20 0 0,20 0 16,-21-21-16,21 0 0,-20 21 0,-1-22 15,21 1-15,-21 0 0,0-21 0,-21 21 16,22-1-16,-22 1 0,21-21 16,-21 21-16,0 0 0,0-1 15,0 1-15,0 0 0,0 0 0,0 0 16,-21 21 0,-1 21-1,22 0-15,0 0 16,-21 0-16,21 1 0,0 20 0,-21-21 15,21 0-15,0 0 0,0 1 0,0-1 16,0 0-16,0 0 0,0 0 16,0 0-16,21-21 0,0 22 0,1-1 15,-1-21-15,0 0 0,0 0 0,0 21 16,0-21-16,1 0 0,-1 0 16,0 0-16,21 0 0,-21-21 15,1 0-15,-1-1 0,0 1 16,0-21-16,0 21 0,-21 0 0,0-1 15,21 1-15,-21-21 0,0 21 16,22 0-16,-22-1 0,0 1 0,0 0 16,0 0-16,0 0 0,0 42 47,0 0-47,0 0 0,0 0 15,0 1-15,0-1 0,-22 0 0,22 0 16,0 0-16,0 43 15,0-43-15,0 0 0,0 0 16,0 0-16,22-21 0,-22 22 16,21-22-16,0 0 0,0 21 0,0-21 15,0 0-15,1 0 0,-1 0 0,0 0 16,21 0-16,-21-21 0,1 21 16,-1-22-16,21 1 0,-21 21 0,0-21 15,1 0-15,-22 0 0,21-22 0,0 22 16,0 0-16,-21-21 0,0 21 15,0-22-15,21 22 0,-21-21 16,0 21-16,0-1 0,0 1 0,0 0 16,0 0-16,0 0 15,-21 21-15,0 0 0,0 0 16,0 0-16,-1 21 0,1 0 0,0 0 16,0 0-16,0 1 0,21 20 15,-21-21-15,21 0 0,-22 22 0,22-22 16,0 0-16,0 0 0,0 21 0,0-20 15,0-1-15,22-21 0,-1 21 16,0 0-16,0-21 0,21 21 16,-20-21-16,-1 0 0,0 0 0,21 0 15,-21 0-15,1 0 0,-1-21 16,0 21-16,21-21 0,-21 0 0,1 0 16,-1-1-16,0 1 0</inkml:trace>
  <inkml:trace contextRef="#ctx0" brushRef="#br0" timeOffset="64840.64">9567 1080 0,'0'-43'16,"0"22"-1,0 0-15,0 0 16,0 42 31,0 0-47,0 0 15,0 0-15,0 1 0,0-1 16,0 0-16,0 0 0,0 0 0,0 0 16,0 1-16,0-1 0,0 0 15,0 0-15,-21 0 0,21 0 16,-21-21 0,21 22-1,0-44 32</inkml:trace>
  <inkml:trace contextRef="#ctx0" brushRef="#br0" timeOffset="65099.65">9398 1334 0,'0'21'15,"21"0"17,0-21-32,0 0 0,1 0 15,-1 0-15,0 0 0,0 0 16,0 0-16,0 0 16,1 0-16,-1 0 15,-21-21 16,0 0-15,0-1 0</inkml:trace>
  <inkml:trace contextRef="#ctx0" brushRef="#br0" timeOffset="65352.51">9440 995 0,'21'0'31,"1"0"-15,-1 0-16,0 0 16,0 0-16,0 0 0,0 0 15,1 0-15,-1 0 0,0 0 16,0 0-16,-21-21 31</inkml:trace>
  <inkml:trace contextRef="#ctx0" brushRef="#br0" timeOffset="66041.11">9567 720 0,'0'0'0,"-42"0"16,21 0-16,0 0 16,-1 0-16,1 21 15,0-21-15,0 21 0,0-21 0,0 21 16,-1 0-16,1 1 0,0-1 15,0 0-15,0 0 0,0 0 16,21 22-16,-22-22 0,1 0 0,0 21 0,21-21 16,0 22-16,0-22 15,0 0-15,0 21 0,0-20 0,0-1 16,0 21-16,0-21 0,0 0 0,21 1 16,0-1-16,-21 0 0,22 0 15,-1 0-15,-21 0 0,21 1 0,0-1 16,0-21-16,0 21 0,1 0 15,-1-21-15,0 0 0,0 0 16,0 0-16,0 0 0,1 0 0,20 0 16,-21 0-16,0 0 0,0 0 0,1 0 15,-1 0-15,0-21 0,0 0 0,0 21 16,0-21-16,1-1 16,-1 1-16,0 0 0,0 0 15,0 0-15,-21 0 0,21-1 0,-21 1 16,22 0-16,-22 0 0,0 0 15,0-22-15,0 22 0,0 0 0,0 0 16,0-21-16,0 20 0,0-20 0,0 21 16,0-21-16,0 20 0,-22-20 15,1 21-15,0 0 0,21 0 0,-21-1 16,0 1-16,21 0 0,-21 21 16,-1 0-16,1-21 0,0 21 0,0 0 15,-21 0-15,20 0 0,1 0 0,0 0 16,0 0-16,-21 0 15,20 21-15,1-21 0,0 21 16,0-21-16,0 21 0,0-21 0,-1 22 16,1-1-16,0 0 15,0-21-15,21 21 0,-21-21 0,0 21 16,21 0-16,0 1 16,-22-22-16,22 21 0,0 0 0,0 0 15</inkml:trace>
  <inkml:trace contextRef="#ctx0" brushRef="#br0" timeOffset="68012.17">6710 2942 0,'0'0'0,"21"-21"16,0 21-16,-21-21 0,21 21 16,0 0-16,1-21 0,-1 21 15,-21-21-15,21 21 16,0 0-16,-21-22 16,21 22-1,0 0 1,-42 22 31,0-1-32,0-21-15,0 21 0,0 0 0,-22 0 16,22 0-16,0 1 0,0-1 16,0 0-16,-22 0 0,22 0 15,0 0-15,-21 1 0,20-1 0,1 21 16,-21-21-16,21 22 0,0-1 0,-22-21 15,22 21-15,-21 1 0,21-22 16,-22 21-16,1 1 0,0-22 0,-1 21 16,1 0-16,0-20 0,-22 20 15,22 0-15,-1-21 0,1 22 0,-21-1 16,20-21-16,1 22 0,0-1 0,-1 0 16,1-21-16,21 22 0,-22-1 15,1 0-15,21-20 0,-21 20 16,-1 0-16,22-21 0,-21 22 0,-1-22 15,22 21-15,-21-21 0,21 1 0,-22 20 16,1-21-16,21 0 0,-21 22 0,20-22 16,-20 0-16,0 0 0,21 0 15,-1 0-15,-20 1 0,21-1 0,0 0 16,0 0-16,-1 0 0,1 0 0,0 1 16,0-1-16,0-21 0,0 21 15,-1 0-15,22 0 0,-21-21 0,21 21 16,-21-21-16,21 22 0,-21-22 15,21 21 1,0-42 15,0-1-31,0-20 0,21 21 16,0 0-16,22-22 0</inkml:trace>
  <inkml:trace contextRef="#ctx0" brushRef="#br0" timeOffset="68904.92">8615 2900 0,'0'0'0,"0"-21"16,0 0 15,0-1-15,0 44 30,0-1-30,0 0-16,21-21 16,-21 21-16,0 0 0,21 0 15,0 22-15,0-22 0,-21 0 0,22 21 16,-1-20-16,0 20 0,0-21 0,0 21 16,0 1-16,1-1 0,20-21 15,-21 22-15,21-1 0,-20 0 0,20 22 16,0-22-16,-21 0 0,22 1 0,-1-1 15,0 0-15,1 1 0,-22 20 16,21-20-16,1 20 0,-22-21 0,21 22 16,-21-22-16,0 22 0,1-22 0,20 22 15,-21-22-15,0 0 0,-21 1 16,21 20-16,1-42 0,-1 22 16,0-1-16,0 0 0,0-21 0,0 22 15,-21-22-15,22 0 0,-1 21 0,0-20 16,-21-1-16,21 0 0,0 0 15,0-21-15,1 0 16,-1 0-16,0 0 16,0 0-1,-21-21 1,-21 0 0,-21 21-16,20 0 0</inkml:trace>
  <inkml:trace contextRef="#ctx0" brushRef="#br0" timeOffset="69692.64">1122 5271 0,'0'0'0,"0"-22"16,0 1 0,0 0-16,0 0 0,0 42 46,0 0-30,0 22-16,0-22 0,0 21 0,0-21 16,0 22-16,0 20 0,0-21 15,0 22-15,0-22 0,0 22 0,-21-1 16,21 1-16,-22-1 0,1 1 16,-42 232-1,63-254-15,-21 22 0,21-1 16,0 1-16,-22-22 0,22 1 15,0-1-15,0 0 0,-21 1 0,21-22 16,0 21-16,0-21 0,0 0 16,0 1-16,0-1 15,0-42 17,0-1-32,0 1 0,0 0 15,21 0-15,1-21 0,-22-1 16,21 1-16,0 0 0,0-1 0,-21 1 15</inkml:trace>
  <inkml:trace contextRef="#ctx0" brushRef="#br0" timeOffset="70732.21">1270 5249 0,'0'0'15,"-21"0"-15,21-21 0,-21 21 0,42 0 63,0 0-63,21 0 0,-21 0 0,22 0 16,-1 0-16,0 0 0,1 0 15,20 0-15,1 0 0,-1 0 16,1 0-16,-1 0 0,22 0 15,0 0-15,20 0 0,1 0 0,0-21 16,21 21-16,0 0 0,0 0 0,0 0 16,0 0-16,0 0 0,21 0 15,0 0-15,-21 0 0,22 0 0,-22 0 16,0 0-16,0 0 0,-22 0 0,22 21 16,-21-21-16,0 0 0,0 0 15,-21 0-15,-1 0 0,1 0 0,-22 0 16,22 0-16,-43 0 0,22 21 0,-22-21 15,-21 0-15,22 0 0,-22 0 16,0 0-16,0 0 0,-21 22 16,21-22-16,-21 21 15,0 0 1,0 0-16,0 0 16,0 0-16,0 1 0,0-1 0,0 0 15,0 0-15,0 0 0,0 22 16,0-22-16,0 21 0,0 0 0,0 1 15,0-1-15,0 0 0,0 1 0,0-1 16,0 0-16,0 1 0,0-1 16,0 0-16,-21 1 0,21-1 0,0 0 15,0-20-15,0 20 0,-21 0 0,21 1 16,0-1-16,-21 0 0,21 1 16,0-1-16,0-21 0,-21 21 15,21-20-15,0 20 0,-21-21 0,21 0 16,0 22-16,0-22 0,0 0 0,0 0 15,0 0-15,0 0 16,0 1-16,-22-22 0,22 21 16,-21 0-16,0-21 15,0 0 1,0 0-16,0 0 16,-1 0-16,1 0 0,0 0 0,-21 0 15,21 0-15,-22 0 0,1 0 16,0 0-16,-170 0 15,170 0-15,-22 0 16,1 0-16,-1 0 0,-21 0 0,22 0 16,-22 0-16,1-21 0,-22 21 0,21-21 15,-21 21-15,0 0 0,22 0 0,-22-22 16,21 22-16,1 0 0,-22 0 16,21-21-16,0 21 0,-20 0 0,20 0 15,-21-21-15,0 21 0,22 0 16,-22-21-16,0 21 0,21-21 0,-21 21 15,1 0-15,20-21 0,-21 21 0,21 0 16,22 0-16,-1 0 16,1 0-16,-1 0 0,22-22 0,0 22 15,21 0-15,-22 0 0,22 0 16,0 0-16,0 0 0,0 0 0,-1 0 16,1 0-1,0 0-15,21-21 31,0 0-15,21 0-16,0 0 0,1 0 0,-1-1 16,21-20-16</inkml:trace>
  <inkml:trace contextRef="#ctx0" brushRef="#br0" timeOffset="71827.59">6731 2921 0,'0'-21'15,"-21"42"48,0-21-63,-1 21 0,1-21 15,0 21-15,0 1 0,-21-22 0,20 21 16,1 0-16,0-21 0,0 21 0,0 0 16,0-21-16,-1 21 0,1 1 0,0-22 15,21 21 1,0-42 15,21 21-15,0-22-16,1 1 0,-1 21 0,0-21 15,0 0-15,0 0 0,22 21 16,-22-21-16,0-1 0,21 1 16,-21 0-16,1 0 0,-1 0 0,0 21 15,0-21-15,0 21 0,0 0 0,-21-22 16,22 22-16,-1 0 16,0 0-16,0 0 15,0 22 1,-21-1-1,0 0-15,0 0 0,0 0 0,0 0 16,0 1-16,0-1 0,0 0 16,0 0-16,21 21 15,-21-20-15,0-1 0,0 0 16,22-21-16,-22 21 0,21-21 16,-21 21-16,21-21 15,-21 21 16</inkml:trace>
  <inkml:trace contextRef="#ctx0" brushRef="#br0" timeOffset="72563.17">7853 5292 0,'0'0'16,"21"-21"-16,-21-1 0,21 1 15,-21 0-15,0 42 47,0 0-47,0 1 16,0 20-16,0-21 0,0 21 0,0-20 15,0 20-15,0 21 0,-21-20 0,21-1 16,-21 22-16,21-22 0,-21 21 0,21 1 16,0-22-16,-22 22 15,22-22-15,-21 22 0,0-22 0,21 0 0,0 1 16,0-1-16,-21 0 0,21 1 15,0-1-15,-21 0 0,21-21 0,0 1 16,0 20-16,0-21 0,0 0 16,0 0-16,21-42 47,-21 0-47,0 0 0,0 0 0,21 0 15,0-1-15,-21-20 0,21 21 16,-21-21-16,22-1 0</inkml:trace>
  <inkml:trace contextRef="#ctx0" brushRef="#br0" timeOffset="73492.37">8107 5292 0,'0'0'16,"0"-21"-1,21 21 1,0 0 0,0 0-16,22 0 0,-22 0 15,21 0-15,0 0 0,1 0 0,-1 0 16,22 0-16,-1 0 0,1 0 16,20 0-16,1 0 0,0 0 15,-1 0-15,22 0 0,0 0 0,-21 0 16,20 0-16,1 0 0,21 0 0,-21 0 15,21 0-15,-21 0 0,21 0 16,0 0-16,-21 0 0,0 0 0,-1 0 16,1 0-16,-21 0 0,21 0 0,-22 0 15,1 0-15,0 0 0,-1 0 16,1 0-16,-21 0 0,20 0 0,-20 0 16,-22 0-16,22 0 0,-22 0 0,0 0 15,-21 0-15,22 0 0,-22 0 16,0 0-16,0 0 15,-21 21-15,0 0 16,0 0 0,0 0-16,0 0 0,0 1 15,0-1-15,0 0 0,0 0 16,-21 21-16,21-20 0,0 20 0,0 0 16,0 1-16,0-1 0,0 0 0,0 1 15,0-1-15,0 0 0,0 1 0,0-22 16,0 21-16,0 0 0,0 1 15,0-1-15,0-21 0,0 22 0,0-22 16,0 21-16,0-21 0,0 22 16,0-22-16,0 21 0,0-21 0,0 0 15,0 1-15,-21-1 0,21 0 0,0 0 16,-21 0-16,21 0 0,0 1 16,0-1-16,0 0 0,-21-21 15,21 21 1,-22-21-16,1 0 15,0 0-15,0 0 0,0 0 0,0 0 16,-1 0-16,1 0 0,0 0 16,-21 0-16,21 0 0,-22 0 15,1 0-15,-22 0 0,22 0 0,-21 0 16,-1 0-16,1 0 0,-1 0 0,-21 0 0,22 0 16,-43 0-16,21 0 0,-20 0 15,-1 0-15,0-21 0,0 21 16,0 0-16,0 0 0,22 0 0,-22 0 15,21 0-15,1 0 0,-22 0 0,21 0 16,0 0-16,1 0 0,-22 0 0,21 0 16,1 0-16,-22-21 0,21 21 0,0 0 15,1-21-15,-1 21 0,0 0 16,1-22-16,20 22 0,1 0 0,20 0 16,-20 0-16,21-21 0,20 21 0,-20 0 15,21 0-15,0 0 0,0 0 0,21-21 47,0 0-31,0 0-16,0 0 0,21-1 15,0-20-15</inkml:trace>
  <inkml:trace contextRef="#ctx0" brushRef="#br0" timeOffset="74428.35">8615 2688 0,'0'21'31,"0"1"-31,0-1 0,0 0 15,0 0-15,0 0 0,0 0 16,-21 22-16,21-22 0,-22 0 0,22 0 0,0 0 16,-21 1-16,21-1 15,-21 0-15,0 0 0,21 0 16,0 0-16,0-42 47,0 0-32,0 0-15,0 0 0,0 0 16,0-22-16,21 22 16,-21 0-16,21 0 0,0-22 0,-21 22 15,22 0-15,-22 0 0,21 0 0,-21 0 16,21 21-16,-21-22 16,21 22-16,0 0 0,0 0 15,1 22-15,-1-1 0,0 0 16,-21 0-16,21 0 0,0 0 0,0 22 15,1-22-15,-1 0 0,0 0 16,0 0-16,0 1 0,0-1 0,1 0 16,-1 0-16,0 0 0,0-21 0,0 21 15,-21 1-15,21-22 0,1 0 16,-22 21 0,-22 0 15</inkml:trace>
  <inkml:trace contextRef="#ctx0" brushRef="#br0" timeOffset="75616.16">1333 5715 0,'0'0'0,"22"-21"0,-22 0 16,21 0-16,0-22 0,0 22 16,-21 0-16,0 0 0,21 0 0,-21-1 15,21 1-15,-21 0 0,0 0 16,0 0-16,0 0 0,0-1 15,0 44 17,0-1-32,0 21 0,0-21 0,0 22 15,0-1-15,0 21 0,-21-20 16,21-1-16,-21 22 0,0-22 0,0 0 16,0 1-16,-1-1 0,1 0 15,0 1-15,0-22 0,0 0 0,0 0 16,21 0-16,-22 0 0,22-42 47,0 0-47,0 0 0,0 0 15,22-22-15,-22 22 16,21 0-16,-21 0 0,0 0 0,21 0 16,-21-1-16,21 1 0,0 42 31,-21 1-31,0-1 15,0 0-15,0 0 0,0 0 16,0 0-16,0 1 0,21-1 0,-21 0 16,22 0-16,-1 0 15,-21 0-15,21-21 0,0 0 0,0 0 16,0 0-16,1 0 0,-1 0 16,0 0-16,0-21 0,0 21 0,0-21 15,22 0-15,-22 0 0,0 21 16,0-21-16,-21-22 0,0 22 15,21 0-15,-21 0 0,22 0 0,-22-1 16,0 1-16,0 42 31,-22 1-15,1-1-16,21 0 0,-21 0 16,21 0-16,0 0 0,-21 1 15,21-1-15,-21-21 16,21 21-16,0-42 47,0 0-32</inkml:trace>
  <inkml:trace contextRef="#ctx0" brushRef="#br0" timeOffset="75783.88">1714 5715 0,'0'0'0,"0"-21"0,0 0 15,0 0-15,0 42 47,0 0-47,0 0 16,0 0 0,22-21-16,-1 21 0,0-21 0</inkml:trace>
  <inkml:trace contextRef="#ctx0" brushRef="#br0" timeOffset="76257.13">1968 5800 0,'0'21'31,"0"0"-31,0 0 16,0 0-16,0 1 0,0-1 15,0 0-15,-21-21 0,21 21 16,0 0-16,0 0 0,0 1 15,0-1-15,0 0 0,0 0 16,-21-21-16,0 0 16,21-21 15,0 0-15,0 0-16,0-1 0,0 1 15,0-21-15,21 21 0,0 0 16,0-22-16,1 22 0,-1-21 0,0 21 15,21-1-15,-21 1 0,22 0 16,-22 0-16,0 21 0,21 0 16,-20 0-16,-1 0 0,0 21 0,0 0 15,0-21-15,-21 21 0,0 22 16,0-22-16,0 0 0,0 0 0,0 22 16,0-22-16,0 0 0,-21 0 0,0 0 15,21 0-15,-21 1 0,21-1 16,-21-21-16,21 21 0,-22-21 0,22 21 15,22-42 17,-1 21-32,-21-21 15,21 0-15,0-1 0,0 1 16</inkml:trace>
  <inkml:trace contextRef="#ctx0" brushRef="#br0" timeOffset="76884.42">2730 5482 0,'0'-21'16,"-21"21"-1,21 21 1,0 0-16,-21 1 0,21-1 16,-21 21-16,21-21 0,-21 22 0,21-1 15,0-21-15,0 21 0,-21 1 16,21-22-16,-22 21 0,1 1 15,21-22-15,0 0 0,0 21 0,-21-21 16,21 1-16,0-1 0,-21-21 0,21 21 16,0 0-1,0-42 17,0 0-32,0 0 0,21-1 15,0 1-15,0-21 0,-21 21 0,22 0 16,-1-22-16,21 22 0,-21 0 15,0 0-15,22 0 0,-22-1 0,0 22 16,0-21-16,0 21 0,1 0 16,-1 0-16,0 0 0,-21 21 15,21-21-15,-21 22 0,0-1 16,0 0-16,0 0 0,-21 0 16,0 0-16,0-21 0,-1 22 15,1-1-15,0-21 0,-21 21 0,21-21 16,-22 0-16,22 21 0,0-21 15,0 0-15,0 0 0,-1 0 0,1 0 16,42 0 15,1 0-15,-1 0-16,0 21 0,-21 0 16,21-21-16,-21 22 15,21-22-15,0 21 0,-21 0 16,22-21-16,-22 21 0,21-21 0,0 21 15,0-21 1,0 0-16,0 0 0,1 0 16,-1 0-16,0-21 15,0 21-15,0-21 16</inkml:trace>
  <inkml:trace contextRef="#ctx0" brushRef="#br0" timeOffset="77216.31">3048 5948 0,'21'0'31,"0"0"-31,0-21 0,1 21 16,-1 0-16,0-21 0,0 21 16,0 0-16,0-22 0,1 22 15,-22-21-15,21 21 0,-21-21 0,-21 21 31,-1 0-31,1 0 16,0 0-16,0 21 0,0-21 0,0 21 0,-1 1 16,1-1-1,0 0-15,21 0 0,-21-21 0,21 21 16,0 0-16,0 1 0,0-1 16,0 0-16,21-21 15,0 21-15,0-21 16,1 0-16,-1 0 0,0 0 0,0 0 15,21 0-15,-20 0 0,20 0 16,0 0-16,1 0 0</inkml:trace>
  <inkml:trace contextRef="#ctx0" brushRef="#br0" timeOffset="77804.48">3852 5927 0,'0'0'0,"0"-21"16,0-1-16,0 1 15,0 0-15,-21 21 16,0 0-16,21-21 0,-21 21 0,0 0 16,-1 0-16,1 0 15,0 0-15,0 21 0,0-21 0,0 21 16,-1-21-16,1 21 0,21 1 0,-21-1 16,0 0-16,0 0 0,0 0 15,-1-21-15,22 21 0,0 1 0,0-1 16,0 0-16,0 0 0,0 0 15,0 0 1,22-21-16,-1 0 0,0 0 0,0 0 16,0 0-16,0 0 0,1 0 0,20 0 15,-21 0-15,0 0 0,22 0 0,-22 0 16,0-21-16,0 0 0,0 21 16,0-21-16,1 0 0,-1-22 0,0 22 15,0 0-15,-21-21 0,21-1 0,-21 1 16,21 0-16,-21-1 0,0 1 15,22 0-15,-22-1 0,0 22 0,0-21 16,0 21-16,0 0 0,0-1 16,0 1-16,-22 21 31,22 21-31,-21 1 0,21-1 16,-42 85-1,42-64-15,0-21 0,-21 21 0,21 1 16,0-1-16,0 0 0,0-20 0,0 20 15,0-21-15,0 21 0,21-20 16,-21-1-16,21 0 0,0 0 0,22 0 16,-22-21-16,0 21 0,21-21 15,-21 0-15,1 0 0,20 0 0,-21 0 0,0 0 16,22 0-16,-22 0 16,0 0-16,0 0 0,0-21 0,-21 0 15,21 21-15,1-21 0,-1 0 0,0 0 16</inkml:trace>
  <inkml:trace contextRef="#ctx0" brushRef="#br0" timeOffset="79164.21">2752 6371 0,'0'-21'15,"0"0"-15,21 21 16,-21-21 0,0 0-16,21 21 15,-21-22 1,0 44 46,0-1-46,-21 0-16,21 0 16,-21 0-16,21 0 0,0 1 15,0-1-15,0 0 0,-22 0 16,22 0-16,-21 22 0,21-22 16,-21 0-16,21 0 0,0 0 0,0 0 15,-21-21-15,21 22 0,-21-1 16,21 0-16,-21-21 0,21 21 0,0 0 15,-22-21-15,22 21 16,0 1-16,-21-22 0,21 21 16,-21-21-1,0 0-15,0 0 32,0 0-17,21-21-15,0-1 16,0 1-1,0 0-15,-22 0 0,22 0 16,-21 0-16,21-1 0,0 1 0,0 0 16,0 0-16,0 0 15,0 0-15,0-1 16,21 22 15,-21 22-31,22-22 16,-1 21-16,-21 0 0,21-21 15,-21 21-15,21 0 0,0 0 0,-21 1 16,21-22-16,1 21 0,-22 0 0,21-21 16,0 21-16,0-21 0,0 0 15,0 0-15,1 0 0,-1 0 0,0 0 16,0 0-16,0 0 0,0 0 0,22 0 16,-22 0-16,0 0 0,0-21 15,0 21-15,1-21 0,-22 0 16,21 21-16,-21-22 0,21 1 0,-21 0 15,0 0 1,0 0-16,0 0 0,0-1 16,0 44 15,0-1-15,0 0-16,0 0 0,0 0 0,0 0 15,-21 1-15,21-1 16,0 0-16,0 0 15,0 0 1,0-42 31,0 0-31,0 0-16,0 0 0,0-1 15,0 1-15</inkml:trace>
  <inkml:trace contextRef="#ctx0" brushRef="#br0" timeOffset="79376.09">3069 6414 0,'21'0'125,"0"0"-125</inkml:trace>
  <inkml:trace contextRef="#ctx0" brushRef="#br0" timeOffset="79881.32">3429 6456 0,'0'0'0,"21"0"16,0 0-16,0 0 0,1 0 0,-1 0 15,0 0 1,-21-21-16,-21 21 31,0 0-31,-1 0 0,1 0 16,0 21-16,0 0 0,0-21 15,0 21-15,-1-21 0,22 21 0,-21 1 16,21-1 0,-21-21-16,21 21 0,0 0 15,0 0-15,21-21 16,0 0-16,1 21 0,-1-21 16,0 0-16,0 0 0,0 22 0,0-22 15,1 21-15,-1-21 0,0 0 0,0 0 16,0 21-16,0-21 15,-21 21-15,0 0 16,-21 0 0,0-21-16,0 0 0,0 0 15,0 0-15,-1 0 0,-20 0 0,21 0 16,0 0-16,0 0 0,-1 0 0,1 0 16,0 0-16,0 0 0,0 0 15,0 0-15,-1 0 16,22-21 31,22 0-47,-1 21 15,-21-21-15,21 21 0,21 0 0,-21-21 16</inkml:trace>
  <inkml:trace contextRef="#ctx0" brushRef="#br0" timeOffset="80272.61">4000 6308 0,'0'0'15,"0"-43"-15,0 22 16,0 0 0,0 42 15,0 0-31,0 1 15,0-1-15,0 0 0,0 0 16,-21 0-16,21 22 0,-21-22 16,21 21-16,0-21 0,0 22 0,-21-22 0,21 0 15,0 21-15,-21-21 0,21 1 16,0-1-16,0 0 0,0 0 16,0 0-16,0 0 0,0 1 15,21-22-15,0 0 16,0 0-16,0 0 15,1 0-15,-1 0 16,0 0-16,0 0 16,-21-22-16,21 22 0,0 0 0,-21-21 15,0 0-15,0 0 16,0 0-16,0 0 16,0-1-16</inkml:trace>
  <inkml:trace contextRef="#ctx0" brushRef="#br0" timeOffset="80576.39">3831 6456 0,'0'0'0,"-21"0"16,42-21 0,0 21-16,22 0 0,-22 0 15,0 0-15,21 0 0,1 0 0,-1 0 16,-21 0-16,21 0 15,1 0-15,-22 0 0,21 0 0,1 0 16,-22 0-16,0 0 0,0 0 0,0 0 16,0 0 77,1 0-93</inkml:trace>
  <inkml:trace contextRef="#ctx0" brushRef="#br0" timeOffset="82224.38">8361 5525 0,'0'0'16,"0"-43"0,0 22-16,0 0 15,0 42 16,0 0-31,0 0 0,0 1 0,0-1 16,0 21-16,0-21 0,0 22 0,0-1 16,0 0-16,0-21 15,0 22-15,0-1 0,0-21 0,0 22 16,-21-22-16,21 0 0,0 0 0,0 0 16,0 0-16,0 1 0,0-1 15,-22-21-15,22-21 31,0-1-15,0 1-16,0 0 0,0 0 16</inkml:trace>
  <inkml:trace contextRef="#ctx0" brushRef="#br0" timeOffset="82520.21">8255 5546 0,'-21'-21'0,"42"42"0,-42-64 0,21 22 16,0 0-16,0 0 0,21 0 15,0 21-15,0-21 0,0 21 16,1 0-16,-1-22 0,21 22 0,-21 0 16,22 0-16,-22 0 0,21 0 15,-21 0-15,0 22 0,1-22 0,-1 21 16,-21 0-16,0 0 0,0 21 0,0-20 16,0-1-16,-21 0 0,-1 0 0,1 21 15,0-20-15,-21-1 16,21 0-16,-1 0 0,1 0 0,-21-21 0,21 21 15,0-21-15,21 22 16,-22-22-16,44 0 31,-1 0-31,0 0 0,0 0 16,0 0-16,0 0 0,1 0 16</inkml:trace>
  <inkml:trace contextRef="#ctx0" brushRef="#br0" timeOffset="82894">8594 5863 0,'0'0'0,"21"0"32,0 0-17,0 0-15,-21-21 0,21 0 0,0 21 16,-21-21-16,22 0 15,-22-1-15,0 1 0,0 0 16,0 0-16,-22 21 16,1 0-1,0 0-15,0 21 16,21 0-16,-21 0 0,21 1 0,-21-22 16,21 21-16,0 0 0,0 0 0,0 0 0,0 0 15,0 1 1,0-1-16,0 0 0,0 0 15,21-21 1,0 0-16,0 0 0,0 0 16,0 0-16,1 0 15,-1 0-15,0 0 0,0 0 0,0 0 16,-21-21-16,21 21 0,1-21 0</inkml:trace>
  <inkml:trace contextRef="#ctx0" brushRef="#br0" timeOffset="83275.78">8932 5842 0,'0'0'0,"21"-42"16,-21 21-16,0-1 15,0 1-15,0 0 16,-21 21 15,21 21-31,-21 0 0,0 1 0,21-1 16,-21 0-16,21 0 0,-21 0 16,21 0-16,0 1 0,-22-1 0,22 0 15,0 0-15,0 0 16,0 0-16,22-21 15,-1 0-15,0 0 0,0 0 16,0 0-16,0 0 0,1 0 16,-1 0-16,0-21 0,0 0 15,0 0-15,0 0 0,-21 0 16,0-1-16,0 1 0,0-42 16,0 42-1,-21 21-15,21-22 0,-21 1 0,0 21 16,0 0-16,0 0 0,-1 0 15,1 21-15,0 1 16,21-1-16,0 0 16,0 0-16,21-21 15,0 0-15,1 0 16,-1 0-16,0 0 0,0 0 16</inkml:trace>
  <inkml:trace contextRef="#ctx0" brushRef="#br0" timeOffset="83604.6">9102 5821 0,'0'0'0,"0"-21"15,0 0 1,21 21-16,-21-22 0,21 22 16,0 0-1,0 0-15,0 22 16,-21-1-16,0 0 16,22 0-16,-22 0 0,0 0 15,0 1-15,0-1 0,0 0 16,0 0-16,0 0 15,0 0 1,0-42 15,0 0-31,0 0 0,0 0 16,21 0-16,0-1 16,0 1-16,-21 0 0,21 0 0,0 0 15,-21 0-15,0-1 0,22 22 0,-1 0 16,0 0-1,0 0 1</inkml:trace>
  <inkml:trace contextRef="#ctx0" brushRef="#br0" timeOffset="83836.47">9504 5779 0,'0'21'62,"0"0"-62,0 0 0,0 0 16,0 0-16,0 1 0,-21-1 15,21 0-15,0 0 16,0 0-16,0-42 62,21 0-62,0 0 16,-21 0-16</inkml:trace>
  <inkml:trace contextRef="#ctx0" brushRef="#br0" timeOffset="84112.31">9546 5630 0,'0'0'0,"0"-21"0,-21 21 15,42 0 32,0 0-31,-21-21-1,0 0-15,0 0 16,0 0-16,-21 21 16,0 0-16,0 0 15,0 21 1,21 0-16,0 0 15,0 0-15,0 0 0,0 1 16,0-1-16,21-21 16,0 0-16,0 0 15</inkml:trace>
  <inkml:trace contextRef="#ctx0" brushRef="#br0" timeOffset="84832.9">10181 5440 0,'0'0'0,"0"-21"0,-21 21 0,21-21 16,-21 21-16,0 0 15,-1 21-15,1-21 0,0 21 16,21 0-16,0 0 0,-21 22 16,0-22-16,21 21 0,-21-21 0,21 22 15,0-1-15,-22 0 0,22-21 0,-21 22 16,21-22-16,0 21 0,0-21 15,0 1-15,0-1 0,0 0 0,0 0 16,0 0-16,21-21 0,1 0 16,-1 0-16,0 0 0,0 0 0,0 0 15,0 0-15,1 0 0,-1 0 16,0-21-16,21 0 0,-21 21 0,1-21 16,-1 0-16,0-1 0,0 1 0,0 0 15,0 0-15,-21 0 0,22 0 16,-1-1-16,-21 44 31,0-1-15,0 0-16,0 0 15,-21 0-15,21 0 0,0 1 16,0-1-16,0 0 0,21 0 16,0-21-1,0 0-15,0 0 0,22 0 16,-22 0-16,0 0 0,0 0 0,0-21 15,0 0-15,1 21 0,-22-21 16,21-1-16,0 1 0,-21 0 16,0 0-16,0 0 0,21 0 15,-21-1-15,0 1 16,0 42 0,-21 1-16,21-1 15,0 0-15,0 0 0,0 0 16,-21 22-16,21-22 0,-21 0 0,-1 21 15,22-21-15,0 22 0,0-22 0,0 0 16,-21 21-16,21-20 0,0 20 0,-21-21 16,21 0-16,0 22 0,0-22 15,0 0-15,0 0 0,-21 0 16,21 0-16,0 1 0,-21-22 31,21-22-31,0 1 16,0 0-16,0 0 15,0 0-15,0 0 0,-21-1 0,21-20 16</inkml:trace>
  <inkml:trace contextRef="#ctx0" brushRef="#br0" timeOffset="85071.76">9842 5652 0,'0'0'0,"-21"0"0,21-22 15,21 22 1,1-21-16,20 21 0,-21 0 15,21 0-15,22 0 0,-22 0 0,22 0 16,-1 0-16,-20 0 0,20 0 16,1 0-16,-22 0 0,0 0 0,1 0 15,-1 0-15,-21 0 0,0 0 0,0 0 16,1 0-16,-22 21 31,-22 1-15,1-1-16,0-21 0,0 21 15,0 0-15</inkml:trace>
  <inkml:trace contextRef="#ctx0" brushRef="#br0" timeOffset="85833.38">9038 6202 0,'0'0'0,"21"-21"16,-21 0 0,-21 42 15,0 0-31,21 0 0,-21 0 0,0 0 16,-1 1-16,1-1 0,21 0 0,0 0 15,-21 21-15,21-20 0,0-1 0,0 0 16,0 0-16,0 0 15,21 0-15,0 1 0,1-22 16,-1 0-16,21 0 0,-21 0 0,22 0 16,-22 0-16,21 0 0,-21 0 0,22-22 15,-22 22-15,21-21 0,0 0 0,-20 0 16,-1 0-16,0 0 0,0-1 16,-21 1-16,0 0 0,0 0 0,0-21 15,0 20-15,0 1 0,0 0 0,-21 0 16,0-21-16,0 20 0,-22 1 15,22 21-15,0-21 0,0 21 16,-22 0-16,22 0 0,0 0 0,0 0 0,0 21 16,21 0-16,0 1 15,0-1-15,0 0 0,0 21 0,0-21 16,0 22-16,21-22 0,0 21 16,0 1-16,0-1 0,1-21 0,-1 21 15,0 1-15,0-1 0,-21 0 0,21-20 16,0 20-16,1 0 0,-22-21 0,0 22 15,0-22-15,0 0 0,0 21 16,0-20-16,0-1 0,-22 0 0,-20 0 16,21 0-16,0 0 0,-22-21 15,22 22-15,0-1 0,-21-21 0,21 0 0,-1 0 16,1 0-16,0 0 0,0 0 0,0 0 16,21-21-1,0-1-15,0 1 16,21 0-16,0 0 0,0-21 15,0 20-15,22 1 0,-22-21 0,21 0 16</inkml:trace>
  <inkml:trace contextRef="#ctx0" brushRef="#br0" timeOffset="87180.18">9652 6223 0,'0'0'0,"0"-21"0,21 21 0,-21-21 15,0 42 16,0 0-31,0 0 16,0 0-16,0 1 0,0-1 0,0 0 16,0 21-16,0-21 0,0 1 0,0-1 15,0 0-15,0 0 0,0 0 0,0 0 16,0 1-16,0-1 16,21-21-1,0 0 1,1-21-16,-22-1 0,21 22 0,-21-21 15,0 0-15,21 0 0,0 0 0,0 0 16,-21-1-16,0 1 0,0 0 16,21 0-16,-21 0 0,22 0 15,-22-1-15,0 1 16,0 42 0,0 1-16,0-1 15,0 0-15,0 0 16,0 0-16,0 0 0,0 1 0,0-1 15,0 0-15,0 0 0,0 0 16,21 0-16,0-21 0,-21 22 0,21-22 16,0 21-16,0-21 0,1 0 15,-1 0-15,0 0 0,0 0 16,21 0-16,1 0 0,-22 0 0,21-21 16,1-1-16,-22 22 0,21-21 0,-21 0 15,22 0-15,-22 0 0,0 0 16,0-1-16,0 1 0,-21 0 0,0 0 15,0 0-15,0 0 0,0-1 0,0 1 16,0 0-16,-21 21 0,0 0 16,0 0-16,0 0 0,-1 0 15,1 0-15,0 0 0,21 21 0,-21 0 16,0 1-16,0-22 0,-1 21 0,22 21 16,0-21-16,0 0 0,0 1 0,0-1 15,0 0-15,0 0 0,0 0 16,0 0-16,64 43 15,-43-64-15,0 0 0,0 21 16,1-21-16,-1 0 0,0 0 0,21 0 16,-21 0-16,22 0 0,-22 0 0,0 0 15,0-21-15,22 0 0,-22 21 16,-21-21-16,21-1 0,0 1 0,0 0 16,-21 0-16,0 0 0,21 0 0,-21-1 15,0 1-15,22 21 0,-22-21 0,0 0 16,0 42 15,0 0-31,-22-21 0,22 21 16,0 1-16,-21-1 0,21 0 15,0 0-15,0 0 0,0 0 16,0 1-16,0-1 16,21 0-1,1-21-15,-1 0 16,0 0-16,0 0 15,0-21-15,0 0 0,1 21 16,-22-22-16,21 1 0,0 0 0,-21 0 16,21 0-16,0 0 15,-21-1-15,0 1 0,21 21 0,1-21 16,-22 0-16,0 0 0,0 42 31,0 0-15,0 0-16,0 0 15,-22 1-15,22-1 0,0 0 0,-21-21 16,21 21-16,0 0 0,0 0 0,0 1 16,0-1-1,21-21-15,1 0 0,-1 0 16,0 0-16,0 0 0,0 0 16,0 0-16,1 0 0,-1 0 0,21-21 15,-21 21-15,0-22 0,1 1 0,-1 21 16,0-21-16,0 0 15,0 0-15,0 0 0,-21-22 0,0 22 16,0 0-16,0 0 0,0 0 0,0-1 16,-21 22-1,0 0-15,0 0 16,0 0-16,0 0 0,21 22 16,-22-1-16,22 0 0,0 0 15,0 0-15,0 0 0,0 1 0,0-1 16,0 0-16,0 0 0,0 0 15,22-21-15,-1 21 0,0-21 16,0 22-16,0-22 0,0 0 16,1 0-16,-1 0 0,21 0 0,-21 0 15,0 0-15,1 0 0,-1 0 0,0 0 16,0 0-16,-21-22 16,21 22-16,-21-21 0,21 0 15,-21 0-15,0 0 16</inkml:trace>
  <inkml:trace contextRef="#ctx0" brushRef="#br0" timeOffset="89208.19">5038 5355 0,'0'-21'15,"-22"21"1,1 0-16,0 0 15,0 21-15,0-21 0,0 21 16,21 1-16,-22-22 0,22 21 0,-21 0 16,21 0-16,0 0 15,0 0-15,0 1 16,0-1-16,21-21 16,1 0-16,-1 0 15,0 0-15,0 0 0,0 0 16,0 0-16,1 0 0,-1-21 15,0-1-15,0 1 0</inkml:trace>
  <inkml:trace contextRef="#ctx0" brushRef="#br0" timeOffset="89715.9">5143 5017 0,'0'0'0,"-21"0"0,-42 0 16,42 0-16,-22 0 0,22 21 0,0 0 16,-21 0-16,20 0 0,-20 0 15,21 1-15,-21 20 0,20-21 0,-20 21 16,21-20-16,0 20 0,0 0 0,-22-21 16,43 22-16,-21-1 0,21-21 15,-21 22-15,21-1 0,0-21 16,0 21-16,0-20 0,21-1 0,0 0 0,-21 0 15,21 0-15,22 0 16,-22 1-16,21-1 0,-21-21 0,22 0 16,-1 0-16,-21 0 0,22 0 0,-1 0 15,0 0-15,1 0 0,-1 0 0,0-21 16,1-1-16,-22 1 0,21 0 16,-21 0-16,22 0 0,-22 0 0,0-22 15,0 22-15,-21-21 0,0 21 0,0-22 16,0 22-16,0-21 0,0-1 15,0 1-15,0 0 0,-21-1 16,0 1-16,0 0 0,-1-1 0,1 1 16,0 21-16,-21-21 0,21 20 15,-1 22-15,-20-21 0,21 21 0,-21 0 16,20 0-16,-20 0 0,0 0 0,-1 21 16,22 1-16,-21-1 0,0 21 15,20-21-15,-20 0 0,21 22 0,-21-22 16,20 21-16,1-21 0,0 1 0,21-1 15,0 0-15,0 0 0,0 0 16,0 0-16</inkml:trace>
  <inkml:trace contextRef="#ctx0" brushRef="#br0" timeOffset="90547.94">11345 5207 0,'0'-21'15,"-21"21"-15,0 0 16,0 0-16,0 0 16,-1 21-16,1 0 0,0 0 15,21 1-15,0-1 16,0 0-16,0 0 0,0 0 15,0 0-15,0 1 16,0-1-16,21-21 16,0 0-16,1 0 0,-1 0 15,0 0-15,0 0 16,0 0-16,0 0 0,1 0 16,-1-21-16,0 21 0,-21-22 15,21 22-15,0-21 0,-21 0 0</inkml:trace>
  <inkml:trace contextRef="#ctx0" brushRef="#br0" timeOffset="91008.68">11536 4932 0,'0'0'0,"-21"-21"0,-1 0 16,1 21-16,0-22 0,0 22 15,0 0-15,0 0 0,-1 0 0,-20 0 16,21 0-16,0 0 0,-22 22 0,22-1 15,0 0-15,-21 0 0,21 0 0,-1 22 16,1-22-16,0 21 0,0-21 16,0 22-16,21-1 0,0-21 0,0 21 15,0-20-15,0-1 0,0 21 0,0-21 16,0 0-16,21 1 0,0-1 16,21 0-16,-20 0 0,-1 0 15,21 0-15,-21-21 0,22 22 0,-1-1 16,0-21-16,1 0 0,-1 0 0,0 0 15,1 0-15,-1 0 0,0 0 16,-21 0-16,22-21 0,-22-1 0,0 22 16,0-21-16,0 0 0,1-21 0,-1 21 15,0-1-15,0-20 0,-21 0 0,0-1 16,0 1-16,0-21 0,0 20 16,0 1-16,0 0 0,0-1 0,0 1 15,0 0-15,-21 20 0,0 1 16,0 0-16,-1 0 0,-20 21 15,21 0-15,0 0 16,0 0-16,21 21 0,-22 0 16,1-21-16,21 21 0,-21 1 0,21-1 15,-21 0-15,0 0 16,21 0-16</inkml:trace>
  <inkml:trace contextRef="#ctx0" brushRef="#br0" timeOffset="148620.51">11303 1397 0,'-21'0'46,"0"0"-46,-1 0 16,1 0-16,0 0 0,0-21 16,0 21-16,0 0 0,-1 0 15,1 0-15,0 0 0,0 0 0,0 0 0,0 0 16,-1 0-16,1 0 16,0 0 15,42 0 31,0 0-46,22 0-16,-22 0 0,21 0 0,1 0 16,20 0-16,-21 0 0,22 0 0,-1 0 15,1 0-15,-1 0 0,1 21 16,-1-21-16,1 0 0,-1 0 15,1 0-15,-22 0 0,22 21 0,-22-21 16,22 0-16,-22 0 0,-21 0 0,21 0 16,-20 0-16,-1 21 0,0-21 15,0 0-15,-42 0 78,0 0-62,0 0-16,-1 0 0,1 0 0,0 0 16,0 0-16,0 0 0,0 0 15,-1 0-15,-20 0 0</inkml:trace>
  <inkml:trace contextRef="#ctx0" brushRef="#br0" timeOffset="149800.98">11070 1397 0,'0'0'0,"-21"0"0,0 0 16,0 0-16,-1 0 0,44 0 62,-1 0-62,0 0 0,21 0 0,1 21 16,-22-21-16,42 0 0,-20 0 15,-1 0-15,21 0 0,-20 0 0,20 21 16,-20-21-16,20 0 0,-21 0 0,22 0 16,-22 0-16,22 0 0,-22 0 0,22 0 15,-22 0-15,0 0 16,1 0-16,-1 0 0,-21 0 0,21 0 15,-20 0-15,-1 0 0,0 0 0,0 0 16,0 0-16,-42-21 109,0 0-109,0 21 0,0 0 16,-1-21-16,1 21 0,0-21 0,0 21 16,0-21-16,0 21 0,-1-22 15,1 1-15,0 21 0,0-21 16,21 0-16,-21 21 0,0-21 0,-1 21 16,22-21-16,22 21 62,-1 21-46,0-21-16,0 21 0,0-21 15,0 21-15,1-21 0,-1 21 0,0-21 0,21 0 16,-21 0-16,22 21 0,-22 1 16,0-22-16,21 0 0,-20 0 15,20 21-15,-21-21 0,0 0 0,22 0 16,-22 0-16,0 21 0,0-21 15,0 0-15,-42 21 63,0-21-63,0 0 0,0 0 16,-1 21-16,1-21 15,0 21-15,0-21 0,0 22 0,-22-22 16,22 21-16,-21 0 0,0-21 0,20 21 0,-20 0 15,0-21-15,-1 21 0,22 1 16,-21-1-16,0 0 0,20-21 16,1 21-16,0 0 0,0-21 0,0 21 15,0-21-15,21 22 16,-22-22-16,44 0 62,20-22-62,-21 22 16,0-21-16,22 0 0,-1 0 16,0 0-16,22 0 0,-22-1 0,0 1 15,22 0-15,-22 0 0,22 0 16,-22 0-16,0-1 0,1 1 0,-22 0 16,21 21-16,-21-21 0,1 21 15,-22-21-15,21 21 16,-42 0 46,-1 0-46,22 21-16,-21 0 16,0-21-1,0 21-15</inkml:trace>
  <inkml:trace contextRef="#ctx0" brushRef="#br0" timeOffset="153656.19">13652 762 0,'22'0'78,"-22"-21"-62,0 0-16,0 0 16,0-1-16,0 1 15,-22 0 1,1 0-16,0 21 0,0 0 16,0 0-16,0 0 15,-1 0-15,1 0 0,0 21 16,0 0-16,0-21 0,21 21 0,-21 1 15,-1-1-15,1 0 0,0 0 0,0 0 16,0 0-16,21 1 16,0-1-16,-21 0 0,21 0 0,0 0 15,0 0-15,21 1 16,0-22-16,0 0 16,0 0-16,0 0 0,1 0 0,20 0 15,-21 0-15,0-22 0,22 1 0,-22 21 16,0-21-16,0 21 0,0-21 15,0 0-15,1 0 0,-22-1 16,21 22-16,-21-21 0,21 0 0,-21 0 16,0 0-16,0 0 31,0 42-15,0 0-1,0 0-15,0 0 16,0 0-16,0 22 0,0-22 0,0 21 15,0-21-15,0 22 0,0-1 0,0 0 16,0 1-16,0-1 0,0 0 16,0 1-16,0 20 0,0-20 0,0 20 15,0 1-15,0-1 0,-21 22 0,21-22 16,-21 1-16,21-1 0,-22 22 0,22-22 16,0 1-16,0-1 0,0-20 15,-21 20-15,21 1 0,-21-22 16,21 22-16,0-22 0,0 0 0,-21 1 15,0-1-15,0-21 0,21 21 0,-22-20 16,22-1-16,-21-21 0,0 21 0,0-21 16,0 0-16,0 0 0,-1 0 15,22-21-15,-21 0 0,0-1 16,0 1-16,0-21 0,0 21 0,-1-22 16,1-20-16,-21 21 0,21-1 0,0-20 15,-1 20-15,1-20 0,0-1 0,21 1 16,0-1-16,0 1 0,0-1 15,0 22-15,0-21 0,21 20 0,0 1 16,1 0-16,-1-1 0,21 1 0,0 21 16,1-22-16,-22 22 0,21 0 0,1-21 15,-1 21-15,-21-1 16,21 1-16,1 0 0,-22-21 0,0 21 16,0-1-16,0 1 0,22-21 0</inkml:trace>
  <inkml:trace contextRef="#ctx0" brushRef="#br0" timeOffset="154512.25">13843 889 0,'21'0'31,"0"0"-31,0 0 0,1-21 16,-1 21-16,0-21 0,-21 0 16,21-1-16,-21 1 15,0 0-15,0 0 16,-21 21 0,0 0-16,0 0 15,-1 0-15,1 21 16,0 0-16,21 0 0,0 1 15,-21-1-15,0 0 0,21 0 0,0 0 16,0 0-16,0 1 0,0-1 16,0 0-16,21 0 15,0-21-15,0 0 16,0 0-16,1 0 0,-1 0 0,0 0 16,0 0-16,0-21 0,22 21 15,-22-21-15,0 0 0,0-1 16,0 1-16,-21 0 0,21 0 0,-21 0 15,0 0-15,0-1 16,0 1-16,22 21 0,-22-21 0,0 42 63,0 0-63,0 1 15,0-1-15,0 0 0,0 0 0,0 0 16,0 0-16,0 1 0,0-1 15,0 0-15,0 0 16,0 0-16,0-42 47,0 0-31,0 0-16,0 0 15,0-1-15,0 1 0,0 0 16,21 0-16,0 0 0,0 0 0,0-1 15,0 22-15,1-21 0,-1 21 16,0 0-16,0 0 0,0 0 0,0 0 16,22 0-16,-22 0 0,0 0 15,0 21-15,0 1 0,-21-1 16,0 0-16,0 0 0,0 0 16,0 0-16,0 1 0,0-1 15,0 0-15,-21 0 0,21 0 16,-21-21-16,21 21 15,-21-21-15,42-21 63,-21 0-63,21 0 0</inkml:trace>
  <inkml:trace contextRef="#ctx0" brushRef="#br0" timeOffset="154897.03">14732 910 0,'0'-21'31,"21"21"-31,0-21 16,-21 0-16,21 21 15,-21-21-15,22-1 0,-22 1 16,0 0 0,-22 21-1,1 0-15,0 0 16,0 21-16,0 0 16,21 1-16,-21-1 0,-1 0 0,22 0 15,-21 0-15,21 0 0,0 1 16,-21-1-16,21 0 0,0 0 15,0 0-15,0 0 16,21-21-16,0 0 0,1 0 16,-1 22-16,0-22 0,0 0 15,0 0-15,0 0 0,1 0 16,-22-22-16,21 22 0,0-21 0,0 21 16</inkml:trace>
  <inkml:trace contextRef="#ctx0" brushRef="#br0" timeOffset="155304.44">15007 826 0,'0'-22'15,"0"1"1,21 0-16,0 21 16,1 0-1,-1 0-15,0 0 0,0 21 16,0 0-16,-21 1 15,21-1-15,-21 0 0,22 0 16,-22 0-16,0 0 0,0 1 0,0-1 16,0 0-16,0 0 0,0 0 15,0 0-15,-22-21 16,1 22-16,0-22 16,21-22 15,0 1-31,0 0 15,0 0-15,0 0 0,0 0 16,21-1-16,0-20 0,-21 21 0,22 0 16,-1 0-16,-21-1 0,21 1 15,0 21-15,0 0 0,0 0 16,1 0 0,-1 0 15</inkml:trace>
  <inkml:trace contextRef="#ctx0" brushRef="#br0" timeOffset="156163.94">15790 868 0,'0'0'0,"0"-42"15,0 20-15,0 1 16,0 0-16,0 0 16,0 0-16,-21 21 15,0 0-15,0 0 0,0 0 16,-1 0-16,1 0 0,0 0 0,0 21 16,0 0-16,0 0 0,-1 0 15,1 1-15,0-1 0,-21 0 0,42 0 16,-21 0-16,-1 22 0,22-22 0,-21 0 15,21 0-15,0 0 0,0 0 16,0 1-16,21-22 16,1 21-16,-1-21 0,0 0 15,0 0-15,0 0 16,0 0-16,1-21 0,-1 21 0,0-22 16,0 1-16,0 21 0,0-21 0,1 0 15,-1 0-15,-21-22 0,21 22 16,0 0-16,-21-21 0,0 21 0,21-1 15,0 1-15,-21 0 0,0 0 0,0 0 16,0 42 15,0 0-15,0 0-16,-21 0 0,21 1 0,-21-1 16,21 0-16,0 0 0,0 0 15,0 0-15,0 1 0,0-1 0,0 0 16,0 0-16,0 0 0,0 0 15,21 1-15,0-22 16,1 0-16,-1 0 0,0 0 16,0 0-16,0 0 0,0-22 15,-21 1-15,22 21 0,-1-21 0,0 0 16,-21 0-16,21 0 0,0-22 16,-21 1-16,21 21 0,1-22 0,-1 1 15,-21 0-15,21-1 0,0 1 0,-21 0 16,0 21-16,21-22 0,-21 1 15,21 21-15,-21 0 0,0-1 16,0 1-16,0 42 16,0 1-1,-21-1-15,0 0 0,0 21 16,0-21-16,0 22 0,-1-1 0,1-21 16,21 22-16,-21-1 0,21 0 0,-21 1 15,21-1-15,0-21 0,0 21 16,0-20-16,0-1 0,0 0 0,0 0 15,0 0-15,21-21 0,0 0 16,-21 21-16,21-21 0,1 0 0,-1 0 16,0 0-16,0 0 0,0 0 15,0 0-15,1-21 0,20 21 0,-21-21 16,0 0-16,0 21 0,1-21 0,-1 0 16</inkml:trace>
  <inkml:trace contextRef="#ctx0" brushRef="#br0" timeOffset="157068.65">14224 1630 0,'0'0'15,"21"-21"-15,0 0 0,-21-1 0,0 1 16,21 21-16,-21-21 0,0 0 0,22 0 16,-22 0-16,-22 21 31,1 0-31,0 0 0,0 21 15,0 0-15,0 0 0,-1 0 0,1 0 16,0 1-16,0 20 0,0-21 16,0 0-16,21 22 0,0-22 0,-22 21 15,22-21-15,0 22 0,0-22 16,0 0-16,0 0 0,0 0 0,0 0 16,0 1-16,22-1 0,-1-21 0,-21 21 15,21-21-15,21 0 0,-21 0 0,1 0 16,-1 0-16,21 0 0,-21 0 15,22 0-15,-1 0 0,-21-21 0,21 0 16,-20 21-16,-1-22 0,21 1 0,-21 0 16,0-21-16,1 21 0,-22-22 15,0 1-15,21 21 0,-21-22 0,0 1 16,0 0-16,0-1 0,0 1 16,0 21-16,-21-21 0,21 20 0,-22 1 15,1 21-15,0-21 0,0 21 16,0 0-16,0 0 0,-1 0 0,-20 0 15,21 0-15,0 21 0,0 0 0,-1 1 16,1-1-16,0 0 0,21 0 16,-21 0-16,21 22 0,0-22 0,0 0 15,21 21-15,0-21 0,0 1 0,1 20 16,-1-21-16,21 0 0,-21 22 0,22-22 16,-22 0-16,0 21 0,21-21 15,-21 1-15,-21 20 0,22-21 16,-22 0-16,0 22 0,0 20 15,0-42-15,0 0 0,-22 1 16,1-22-16,0 21 0,21 0 16,-21-21-16,0 0 0,0 21 0,-1-21 15,1 0 1,21-21-16,0 0 16,0 0-16,21-1 15,1 1-15,-1 0 0,-21 0 16,21 0-16,0 0 0,0-22 0,0 22 15</inkml:trace>
  <inkml:trace contextRef="#ctx0" brushRef="#br0" timeOffset="158388.41">14817 1609 0,'0'21'31,"0"0"-31,0 0 0,0 0 0,0 1 15,0-1-15,0 0 0,0 0 0,0 0 16,0 0-16,0 1 0,0-1 16,0 0-16,0 0 0,0 0 15,0 0-15,0 1 16,21-22-16,0 0 16,0 0-16,0 0 15,0 0-15,1 0 0,-22-22 0,21 1 16,0 21-16,0-21 0,0 0 0,0 0 15,1 0-15,-22-1 0,21 1 0,0-21 16,0 21-16,-21 0 16,0-1-16,0 44 47,0-1-47,0 0 15,0 0-15,0 0 0,0 0 0,0 1 16,0-1-16,0 0 0,0 0 15,0 0-15,0 0 16,21-21-16,0 0 0,-21 22 16,22-22-16,-1 0 0,21 0 0,-21 0 15,0 0-15,1 0 0,20 0 0,-21 0 16,21-22-16,-20 22 0,20-21 16,-21 0-16,0 0 0,0 0 0,1 0 15,-1-1-15,-21 1 0,0-21 0,21 21 16,-21 0-16,0-22 0,0 22 15,0 0-15,0 0 0,0 0 16,-21 21 0,0 21-16,-1-21 0,1 21 15,21 0-15,-21 0 0,0 0 16,21 1-16,-21-1 0,21 0 0,0 21 16,0-21-16,0 1 0,0-1 0,0 0 15,0 0-15,0 0 16,21 0-16,0-21 0,0 22 15,0-22-15,1 0 0,-1 0 0,0 0 16,0 0-16,0 0 0,0 0 0,1 0 16,-1-22-16,0 1 0,0 21 15,0-21-15,0 0 0,-21 0 0,22 0 16,-1-1-16,-21 1 0,21 0 16,-21 0-16,0 0 0,0 0 0,0-1 15,0 1 1,0 42-1,0 1 1,0-1-16,0 0 0,0 0 16,0 0-16,0 0 0,-21 1 15,21-1-15,0 0 0,0 0 16,0 0-16,21-21 16,0 0-1,0 0-15,0 0 16,1 0-16,-1-21 15,0 21-15,-21-21 0,21 0 16,0 0-16,-21-1 0,0 1 0,21 0 16,1 0-16,-22 0 0,0 0 0,0-1 15,21 1-15,-21 0 0,21 21 16,-21 21 0,0 0-1,0 1-15,0-1 0,-21 0 16,21 0-16,-21 0 0,21 0 15,0 1-15,0-1 0,0 0 16,0 0-16,0 0 16,21 0-1,0-21-15,0 0 16,0 0-16,0 0 0,1 0 16,20 0-16,-21 0 0,0 0 0,0-21 15,22 21-15,-22-21 0,0 0 0,21 0 16,-20 0-16,-1-1 0,0 1 15,-21 0-15,21 0 0,-21-21 0,21 20 16,-21 1-16,0 0 0,0 0 0,0 0 16,0 0-16,-21 21 15,0 0-15,0 0 0,0 0 16,-1 21-16,22 0 0,-21 0 0,0 0 16,0 0-16,21 22 0,-21-22 0,21 0 15,0 0-15,0 0 0,0 1 16,0-1-16,0 0 0,21 0 15,0-21-15,0 0 0,0 21 0,1-21 16,-1 0-16,21 21 16,-21-21-16,0 0 0,1 0 0,-1 0 15,0 0-15,0 0 0,0-21 0,0 0 16</inkml:trace>
  <inkml:trace contextRef="#ctx0" brushRef="#br0" timeOffset="173971.68">18119 2815 0,'0'-21'15,"0"0"1,0 0 0,0 0-16,0-1 15,0 1 1,0 0-16,0 0 16,0 0-1,0 42 48,0 0-63,0 0 15,0 0-15,0 1 16,0-1-16,0 0 0,0 0 16,0 0-16,0 22 0,0-22 0,0 0 15,0 21-15,0-21 0,-22 1 16,22 20-16,0-21 0,-21 21 0,21-20 15,0-1-15,0 21 0,0-21 0,0 0 16,0 1-16,0-1 0,-21 0 16,21 0-16,0 0 15,0-42 48,0 0-48,21 0 1</inkml:trace>
  <inkml:trace contextRef="#ctx0" brushRef="#br0" timeOffset="174620.74">18373 3069 0,'0'21'47,"0"1"-15,21-22-1,0 0-16,-21-22 1,0 1 0,0 0-1,-21 21 1,0 0 0,21 21-1,0 0 1,0 1-1,21-22 17,0 0-32,0 0 15,-21-22-15,0 1 0,21 0 16,-21 0 0,-21 21 15,0 21-16,21 0-15,-21-21 16,21 21-16</inkml:trace>
  <inkml:trace contextRef="#ctx0" brushRef="#br0" timeOffset="175528.64">19367 2455 0,'0'0'0,"0"-21"0,0 0 0,0 0 15,0 0 1,0 42 15,0 0-31,0 0 16,0 0-16,0 22 0,0-22 15,0 21-15,0 1 0,0-1 0,0 0 16,0-21-16,0 22 0,0-1 16,0 0-16,0-20 0,0 20 0,0 0 15,-21-21-15,21 22 0,0-22 0,-21 0 16,21 21-16,0-20 0,0-1 15,0 0-15,0 0 0,-21-21 0,21 21 16,0 0-16,-21-21 16,21-21-1,0 0 1,-21 21-16,21-21 0,0 0 0,0 0 16,0-1-16,0-20 15,0 21-15,0 0 0,21 0 0,0-1 16,-21-20-16,21 21 0,0 0 0,0 0 15,1-1-15,20 1 0,-21 0 16,0 21-16,22-21 0,-22 21 0,21 0 16,-21 0-16,22 0 0,-22 0 0,0 0 15,21 0-15,-21 21 0,1 0 16,-1-21-16,-21 21 0,0 1 0,21-1 16,-21 21-16,0-21 0,0 0 0,0 1 15,0-1-15,0 0 0,-21 0 16,0 0-16,-1 22 15,1-22-15,0 0 16,21 0 0,21-42 15,0 0-31,1 21 16,-1-21-16,0-1 0</inkml:trace>
  <inkml:trace contextRef="#ctx0" brushRef="#br0" timeOffset="175888.43">20024 2942 0,'0'-21'31,"21"21"-15,0 0-16,0-21 15,0 21-15,-21-21 0,21 21 0,1 0 16,-1-21-16,0-1 0,0 22 15,0-21-15,0 0 16,-42 21 15,0 0-31,0 0 0,-21 21 16,20 0-16,1-21 0,0 22 16,0-1-16,21 0 0,-21 0 15,0 0-15,21 0 0,0 1 0,0-1 16,0 0-16,0 0 0,0 0 15,21-21-15,0 0 16,0 21-16,0-21 0,0 0 16,1 0-16,-1 0 0,21 0 0,-21 0 15,0-21-15,22 21 0,-22-21 0,21 0 16,-21 0-16,1 0 0</inkml:trace>
  <inkml:trace contextRef="#ctx0" brushRef="#br0" timeOffset="176175.79">20659 2477 0,'0'-22'0,"0"44"0,0-65 0,0 22 16,0 0-16,0 0 15,0 42 1,0 0-16,0 0 0,0 22 16,0-22-16,0 21 0,0 0 15,0 1-15,0-1 0,0 0 0,0 1 16,0-1-16,-22-21 0,22 22 0,0-1 15,0-21-15,0 0 0,-21 0 0,21 1 16,0-1-16,0 0 16,0 0-16,-21-21 0,21 21 0,0 0 15,21-21 17,0-21-17,-21 0-15,0 0 0,0 0 0</inkml:trace>
  <inkml:trace contextRef="#ctx0" brushRef="#br0" timeOffset="176366.69">20532 2858 0,'0'0'0,"21"0"63,0 0-63,0 0 0,0 0 15,22 0-15,-22 0 0,0 0 0,21 0 16,-21 0-16,1 0 0,20-22 0,-21 22 16,0 0-16,0 0 0,1 0 15</inkml:trace>
  <inkml:trace contextRef="#ctx0" brushRef="#br0" timeOffset="176792.44">20997 2836 0,'0'0'0,"-21"0"16,21-21 0,0 0-16,21 0 15,0 21 1,1 0-16,-1 0 0,0 0 16,0 0-16,0 0 15,-21 21-15,21-21 0,1 21 0,-22 0 16,0 1-16,0-1 0,21 0 0,-21 0 15,0 0-15,21 0 0,-21 1 0,0-1 16,0 0-16,0 0 16,0 0-16,0 0 15,-21-21 1,21-21 15,0 0-31,0 0 0,0 0 16,0 0-16,0-1 0,0 1 0,21 21 15,-21-42-15,21 21 0,0 0 16,-21-1-16,21 1 0,1 0 0,-1 21 16,-21-21-16,21 21 0,0 0 15,0 0-15,0 0 32,1 0-17,-22 21-15,21-21 0</inkml:trace>
  <inkml:trace contextRef="#ctx0" brushRef="#br0" timeOffset="177241.18">21802 2836 0,'0'0'16,"0"-21"0,0 0-16,0 0 0,-22 0 15,1 21 1,0 0-1,0 0-15,0 0 0,21 21 0,-21 0 16,-1-21-16,1 21 0,0 0 0,0 1 16,0-1-16,0 0 0,-1 0 15,1 0-15,0 0 0,21 1 0,0-1 16,0 0-16,0 0 0,0 0 16,21-21-16,0 21 0,1-21 15,-1 0-15,0 0 0,0 0 16,0 0-16,22 0 0,-22 0 0,0 0 15,21 0-15,-21 0 0,1 0 0,20 0 16,-21 0-16,0-21 16,-21 0-16,21 0 0,1 0 15,-22 0-15,0-1 0,0 1 0,0-21 16,0 21-16,0 0 0,-22-1 0,1 1 16,0 0-16,0 21 0,0-21 15,0 21-15,-1 0 0,1 0 0,0 0 16,0 0-16,0 0 0,0 0 0,-1 21 15,22 0 1,0 0-16,0 1 16,22-22-16,-1 21 0,0-21 0,0 0 15</inkml:trace>
  <inkml:trace contextRef="#ctx0" brushRef="#br0" timeOffset="177929.19">22500 2858 0,'0'0'0,"0"-22"0,0 1 16,0 0-16,0 0 0,-21 21 15,0 0-15,0 0 16,-1 0-16,1 0 0,0 0 0,0 0 16,0 0-16,0 21 0,-1 0 0,1 0 15,0-21-15,21 22 0,-21-1 16,21 0-16,-21 0 0,21 0 15,0 0-15,0 1 0,0-1 16,0 0-16,21 0 0,0-21 16,0 0-16,0 0 15,1 0-15,-1 0 0,0 0 0,0 0 16,0 0-16,0 0 0,1 0 0,-1-21 16,0 21-16,-21-21 0,21 21 15,-21-21-15,21-1 0,-21 1 16,0 0-16,21 21 0,-21-21 15,0 42 17,-21 0-17,21 0-15,0 1 0,0-1 16,-21 21-16,21-21 0,-21 22 16,21-1-16,0 0 0,0 1 0,0-1 15,0 21-15,0-20 0,0 20 0,0 1 16,0-22-16,0 22 0,0-1 0,0 1 15,0-1-15,0 1 0,0-1 16,0 1-16,0-1 0,0 1 0,0-1 16,0 1-16,0-22 0,0 21 15,0-20-15,0-1 0,0-21 0,-21 22 0,0-22 16,21 0-16,-22 0 0,1 0 0,0-21 16,0 0-1,0 0-15,0 0 0,-1-21 0,22 0 16,-21 0-16,0-22 0,0 1 0,0 21 15,0-21-15,-1-22 0,1 22 0,0-22 16,21 1-16,-21 20 0,21-20 16,0 21-16,0-22 0,0 22 0,0-1 15,0 1-15,0 0 0,0-1 0,21 1 16,0 21-16,0-21 0,22-1 0,-22 1 16,0 21-16,21-22 15,-20 1-15,20 0 0,0-1 0,1 1 0,-1 21 16</inkml:trace>
  <inkml:trace contextRef="#ctx0" brushRef="#br0" timeOffset="178704.26">22754 2963 0,'21'0'0,"-21"-21"16,0 0 0,21 21-1,1 0-15,-1 0 16,0 0-16,0 0 15,0 0-15,0-21 0,1 21 0,-1 0 16,-21-21-16,21 21 0,0-21 16,-21-1-16,0 1 15,0 0-15,0 0 16,-21 21-16,0 0 16,0 0-16,-1 0 0,1 21 15,0-21-15,0 21 0,0 0 16,21 1-16,0-1 0,0 0 0,0 0 15,0 0-15,0 0 16,0 1-16,21-1 0,0-21 0,0 21 16,0-21-16,22 0 0,-22 0 0,0 0 15,21 0-15,-20 0 0,-1 0 16,21 0-16,-21 0 0,0 0 16,1 0-16,-1 0 0,0-21 0,-21 0 15,21-1-15,0 1 0,-21 0 0,21 0 16,-21 0-16,0 0 0,0-1 15,0 1-15,0 42 32,0 1-17,0-1-15,-21 0 0,21 0 16,0 0-16,0 0 0,0 1 16,-21-22-16,21 21 15,0 0-15,-21 0 16,21-42 31,0 0-47,0 0 0,0-1 15,0 1-15,21 0 16,0 0-16,-21 0 0,21 0 0,1-1 16,-22 1-16,21 0 0,0 0 0,0 0 15,0 21-15,0 0 0,1-21 16,-1 21-16,0 0 0,-21 21 15,21-21-15,-21 21 0,0 0 0,0 0 16,0 22-16,0-22 0,0 0 16,0 0-16,0 0 0,0 0 15,0 1-15,0-1 0,0 0 0,0 0 16,-21-21-16,21 21 0,-21-21 0,21 21 16,-21-21-16,42-21 46,0 21-46,0-21 0,0 0 0</inkml:trace>
  <inkml:trace contextRef="#ctx0" brushRef="#br0" timeOffset="179096.04">23961 2752 0,'0'0'0,"0"-21"15,-22 21 16,1 0-31,0 21 0,0 0 16,0 0-16,0 0 0,-1 22 16,1-22-16,21 0 0,0 0 15,-21 0-15,21 0 0,0 1 0,0-1 16,0 0-16,0 0 0,21 0 16,0-21-16,1 21 0,-1-21 15,0 0-15,0 0 0,0 0 16,22 0-16,-22 0 0,0 0 0,0-21 15,0 0-15,0 21 0,1-21 16,-1 0-16,-21 0 0,21-1 16,-21-20-16,21 21 0,-21-21 0,0 20 15,0 1-15,0 0 0,0 0 0,0 0 16,0 0-16,-21 21 0,0 0 16,0 0-16,-1 0 0,1 0 15,0 0-15,21 21 16,0 0-16,0 0 15,0 0 1,0 0-16</inkml:trace>
  <inkml:trace contextRef="#ctx0" brushRef="#br0" timeOffset="179476.82">24363 2752 0,'21'-21'0,"-21"42"47,-21 0-47,21 0 15,-21 21-15,21-20 0,-22-1 16,22 0-16,0 0 0,-21 0 16,21 0-16,0 1 0,0-1 0,0 0 15,0 0-15,21 0 16,1-21-16,20 0 15,-21 0-15,0 0 16,0 0-16,1-21 0,-1 21 0,0-21 16,0 0-16,0 0 0,0-1 0,1 1 15,-1 0-15,0 0 0,0-21 16,-21 20-16,0 1 0,21 0 0,-21 0 16,0 0-16,0 0 0,0-1 31,0 44-16,0-1-15,0 0 16,0 0 0</inkml:trace>
  <inkml:trace contextRef="#ctx0" brushRef="#br0" timeOffset="179900.58">25167 2858 0,'0'-22'0,"0"1"16,0 0-16,-21 21 31,0 0-31,0 0 0,-1 0 16,1 0-16,0 21 0,0 0 0,0-21 16,0 22-16,-1-1 0,1-21 15,21 21-15,-21-21 0,21 21 0,0 0 16,0 0-16,21 1 15,22-22-15,-22 0 0,0 21 16,0-21-16,0 0 0,22 21 0,-22-21 16,0 0-16,21 21 0,-21-21 0,1 0 15,-1 21-15,0 0 0,0-21 16,0 0-16,-21 22 16,0-1-16,-21-21 15,0 0-15,0 21 0,0-21 16,-1 0-16,1 0 0,-21 21 0,21-21 15,-22 0-15,22 0 0,-21 0 0,21 0 16,-22 21-16,22-21 0,0 0 16,0 0-16,0 0 0,0 0 0,-1 0 15,1 0 1,0 0-16</inkml:trace>
  <inkml:trace contextRef="#ctx0" brushRef="#br0" timeOffset="181053.91">18097 4318 0,'0'0'0,"-21"0"0,0 0 0,0-21 16,21 0-16,0 0 0,-21 21 15,21-22-15,0 1 16,0 0-16,0 0 16,0 0-16,21 21 15,0-21-15,0 21 0,0 0 16,1 0-16,-1 0 0,0 21 15,21 0-15,-21 0 0,1 0 0,-1 0 16,0 22-16,0-22 0,-21 21 0,0-21 16,21 22-16,-21-1 0,0-21 15,0 22-15,0-22 0,-21 21 0,0 0 16,0-20-16,0 20 0,-1 0 0,-20-21 16,21 22-16,-21-22 0,-1 0 15,22 0-15,-21-21 0,-1 21 16,22-21-16,-21 0 0,21 0 0,0 0 15,-1 0-15,1 0 0,0-21 0,0 0 16,21 0-16,0 0 0,0 0 0,0-1 16,0 1-16,0 0 0,0-21 15,0 21-15,0-1 0,0 1 0,21 0 16,0 0-16,-21 0 0,21 0 0,1 21 16,-1 0-16,0 0 15,0 0-15,0 0 0,0 21 16,1 0-16,-1 0 0,0 0 15,0 22-15,0-22 0,-21 0 0,21 21 16,1-21-16,-1 1 0,0-1 16,-21 0-16,0 0 0,21 0 0,0 0 15,-21 1-15,0-1 0,21-21 16,-21-21 15,22-1-15</inkml:trace>
  <inkml:trace contextRef="#ctx0" brushRef="#br0" timeOffset="181963.76">19875 4297 0,'0'0'0,"22"0"0,-1-21 16,-21 0-16,21 21 15,0-22-15,-21 1 0,21 21 16,0-21-16,1 21 0,-22-21 0,21 0 16,0 0-16,0 21 0,-21-22 15,0 1-15,0 0 0,0 0 0,0 0 16,0 0-16,-21-1 0,0 22 16,0 0-16,-22 0 0,1 0 15,0 0-15,20 0 0,-20 0 0,0 22 16,-1-1-16,1 0 0,0 0 0,-1 21 15,22-20-15,0-1 0,0 21 0,21-21 16,-21 0-16,21 1 0,0-1 16,0 0-16,21 0 0,21 0 0,-21 0 15,1 1-15,20-1 0,0 0 16,-21 0-16,22 0 0,-1 0 16,0 1-16,-20-1 0,20 21 0,-21-21 15,21-21-15,-20 21 0,-22 1 0,0-1 16,0 0-16,0 0 0,0 0 15,-22-21-15,-20 0 0,0 21 16,-1-21-16,-20 0 0,21 0 0,-22 0 16,1 0-16,-1-21 0,22 0 0,-1 21 15,1-21-15,0 0 0,21 21 0,-22-21 16,22-1-16,0 1 0,21 0 16,0 0-16,0 0 15,21 21 1,0 0-16,0 0 0,1 0 15,-1 0-15,0 0 0,0 0 16,0 0-16</inkml:trace>
  <inkml:trace contextRef="#ctx0" brushRef="#br0" timeOffset="182224.64">18859 4509 0,'-21'0'0,"0"0"32,42 0 30,0 0-46</inkml:trace>
  <inkml:trace contextRef="#ctx0" brushRef="#br0" timeOffset="182612.41">20278 4445 0,'0'21'32,"0"0"-17,0 1-15,0-1 0,-22 0 16,22 0-16,-21 0 0,21 0 0,-21 1 16,21-1-16,0 0 0,-21 0 15,21-42 32,0 0-31,0 0-16,21 21 15</inkml:trace>
  <inkml:trace contextRef="#ctx0" brushRef="#br0" timeOffset="182760.84">20256 4297 0,'0'0'0,"0"-21"0,0 0 16,0-1-16,0 44 47,22-22-32,-22 21-15,21-21 16,0 0-16</inkml:trace>
  <inkml:trace contextRef="#ctx0" brushRef="#br0" timeOffset="183499.59">20680 4382 0,'21'0'0,"-42"0"0,63 0 0,0 0 16,-20 0-16,-1 0 0,0 0 16,21 0-16,-21 0 0,1 0 0,20 0 15,-21 0-15,0 0 0,0 0 16,1-22-16,-22 1 15,-22 21 17,1 21-32,0 1 15,0-1-15,0 0 0,0 0 0,-1 0 16,-20 0-16,21 1 0,0-1 0,0 21 16,-22-21-16,22 0 0,0 1 0,-21-1 15,20 0-15,1-21 0,0 21 16,0 0-16,42-42 47,0 21-47,0-21 15,1 21-15,-1-21 0,0 0 16,0-1-16,0 22 0,22-21 0,-22 0 16,0 0-16,0 21 0,0-21 0,0 0 15,1 21-15,-1 0 0,0 0 16,0 21-1,-21 0-15,0 0 16,0 0-16,0 0 0,0 1 16,0-1-16,21 0 15,0-21-15,1 0 0,-1 21 16,0-21-16,0 0 16,0 0-16,0 0 0,1 0 0,-1 0 15,0 0-15,21-21 0,-21 21 0,1-21 16,20 0-16,-21 21 0,0-22 15,0 1-15,1 0 0,-1-21 0,0 21 16,0-1-16,-21 1 0,0-21 0,0 21 16,0 0-16,0-1 0,-21 22 31,0 0-31,0 22 0,-1-1 0,1 0 16,21 0-16,0 0 0,-21 0 0,21 1 15,0-1-15,0 0 0,0 0 16,0 0-16,0 0 15,21 1-15,0-1 0,1-21 16,-1 0-16,0 0 0,0 0 16,0 0-16,0 0 0,1 0 15,-1 0-15</inkml:trace>
  <inkml:trace contextRef="#ctx0" brushRef="#br0" timeOffset="184802.16">22860 4530 0,'0'0'0,"0"21"16,21-21-16,0 0 15,0 0-15,1-21 0,-1 21 16,0-21-16,0 21 0,0-22 15,0 22-15,1-21 0,-22 0 0,0 0 16,0 0-16,0 0 0,0-1 0,0 1 16,0 0-16,-22 0 0,-20 21 15,21 0-15,0 0 0,-22 0 0,22 0 16,-21 0-16,21 0 0,-22 21 0,1 0 16,0 0-16,21 1 0,-22-1 15,22 0-15,-21 0 0,21 0 16,-1 22-16,22-22 0,0 0 0,0 0 15,0 0-15,0 0 0,0 1 0,0-1 16,22-21-16,-1 21 0,0-21 16,21 0-16,-21 0 0,1 0 0,20 0 15,0 0-15,-21 0 0,22 0 0,-22-21 16,21 21-16,-21-21 0,22-1 0,-22-20 16,0 21-16,0 0 0,0-22 15,1 1-15,-1 0 0,0-1 0,0 1 16,0-21-16,-21 20 0,0 1 0,21-22 15,-21 22-15,22 0 0,-22-1 16,0 1-16,0 21 0,0 0 0,0 0 16,0-1-16,-22 44 15,22-1 1,-21 0-16,21 21 0,0 1 16,-21-1-16,0 0 0,21 22 0,-21-22 15,21 0-15,0 22 0,-21-22 0,21 1 16,0-1-16,0-21 0,0 21 15,0 1-15,0-22 0,0 0 0,21 0 16,0 0-16,0 1 0,0-1 0,0-21 16,1 0-16,-1 0 0,0 0 0,0 0 15,0 0-15,22 0 16,-22 0-16,0 0 0,0-21 0,0-1 0,0 1 16,1 0-16,-1 21 0,0-42 15,0 21-15,-21-1 0,0 1 0,0 0 16,0 0-16,21 21 0,-21-21 15,0 42 1,-21 0 0,21 0-16,0 0 15,0 1-15,0-1 0,0 0 16,0 0-16,0 0 0,0 0 16,0 1-16,21-22 0,0 0 0,1 21 15,-1-21-15,0 0 16,21 0-16,-21 0 0,1 0 0,20 0 0,-21 0 15,0 0-15,22-21 0,-22-1 16,0 1-16,0 21 0,-21-21 0,21 0 16,-21 0-16,0 0 0,0-1 15,0 1-15,0 0 0,0 0 0,0 0 16,0 0-16,0 42 31,-21 0-15,0 0-16,21 0 0,-21 0 0,21 1 15,0 20-15,-21-21 0,-1 21 0,22 1 16,0-1-16,0 22 16,0-22-16,0 21 0,0-20 0,0 20 0,0 1 15,0-1-15,-21 1 0,21-22 16,-21 22-16,21-22 0,-21 21 0,21-20 16,-21 20-16,0-20 0,-1-1 15,1-21-15,0 21 0,0 1 0,0-22 16,0 0-16,-1 0 0,1-21 0,-21 0 15,21 0-15,-22 0 0,22 0 0,0 0 16,0 0-16,-21-21 0,20 0 0,1 0 16,0 0-16,0-1 0,0-20 15,0 21-15,21 0 0,0-22 16,0 22-16,0 0 0,0-21 0,0 21 16,0-1-16,0-20 0,21 21 0,0-21 15,0 20-15,0-20 0,0 0 0,1-1 16</inkml:trace>
  <inkml:trace contextRef="#ctx0" brushRef="#br0" timeOffset="185280.41">24066 4276 0,'0'-21'0,"0"42"0,0-21 31,0 21-31,0 0 15,0 0-15,0 0 0,0 1 0,0-1 16,0 0-16,0 0 0,-21 0 16,21 0-16,0 1 0,-21-22 0,21 21 15,0-42 32,0-1-31,0 1-16,0 0 0,0 0 15,0 0-15,0 0 0,21-1 0,0 1 16,1 0-16,-22 0 0,21 0 16,0 0-16,0-1 0,0 22 15,0 0-15,1 0 0,-1 0 0,0 0 16,0 0-16,0 22 0,-21-1 16,21 0-16,-21 0 0,0 0 15,0 0-15,0 1 0,0 20 0,0-21 16,0 0-16,0 0 0,0 1 0,0-1 15,-21 0-15,21 0 0,-21-21 16,21 21-16,-21-21 16,0 0-16,42 0 31,0 0-31,0-21 16,0 21-16,1-21 0</inkml:trace>
  <inkml:trace contextRef="#ctx0" brushRef="#br0" timeOffset="185704.17">24723 4360 0,'0'0'0,"21"0"0,-21-42 16,0 21-1,0 0-15,-21 21 16,-1 0-16,1 0 16,0 0-16,0 21 0,0-21 0,0 21 15,-1 0-15,1 0 0,0 1 0,0-1 16,21 0-16,-21 0 0,21 0 15,-21 0-15,21 1 0,0-1 16,0 0-16,0 0 0,0 0 16,21-21-16,0 0 15,0 0-15,0 0 0,0 0 16,1 0-16,-1 0 0,0 0 0,21-21 16,-21 0-16,1 0 0,-1 21 0,0-21 15,0-1-15,0 1 0,-21 0 0,21-21 16,1 21-16,-22-1 0,0 1 15,0 0-15,-22 42 32,22 0-32,-21 1 15,0-1-15,21 0 16,0 0-16,0 0 0,0 0 16,0 1-16,0-1 15,21-21-15,0 0 0,1 0 0,-1 21 16,21-21-16,-21 0 0,0 0 15,1 0-15,-1 0 0,0 0 0</inkml:trace>
  <inkml:trace contextRef="#ctx0" brushRef="#br0" timeOffset="186591.79">25188 4276 0,'0'0'0,"0"-43"16,0 65 15,0-1-31,0 0 15,0 0-15,-21 0 0,21 0 16,0 1-16,-21-1 0,21 0 0,0 0 16,-21 0-16,21 0 0,0 1 15,0-1-15,0-42 47,0-1-31,0 1-16,0 0 15,0 0-15,0 0 16,0-22-16,0 22 0,21 0 0,0 0 16,0 0-16,0 0 0,-21-1 15,22 1-15,-1 0 0,0 21 0,0 0 16,0 0-16,-21 21 16,21-21-16,-21 21 15,0 22-15,0-22 0,0 0 0,0 0 16,0 0-16,0 1 0,0-1 0,0 0 15,-21 0-15,21 0 0,-21 0 16,21 1-16,0-44 47,0 1-31,0 0-16,21 21 0,0-21 0,-21 0 15,22 0-15,-1-1 0,-21 1 0,21 0 16,0 0-16,0 0 0,-21 0 15,21-1-15,1 1 0,-1 21 0,0 0 16,0 0-16,-21 21 16,21 1-16,-21-1 15,0 0-15,0 0 0,0 0 16,0 0-16,0 1 0,0-1 0,0 0 16,-21 0-16,21 0 0,0 0 15,-21-21-15,21 22 0,0-1 16,0-42 31,21 21-47,-21-22 15,21 22-15,0-21 0,-21 0 0,22 0 16,-1 0-16,0 0 0,0 21 0,0-43 16,0 43-16,1-21 0,-1 0 0,0 0 15,-21 0 1,21 21-16,-21 21 31,0 0-31,0 0 16,0 0-16,-21 0 0,21 1 15,0-1-15,-21 0 0,21 0 16,-21 0-16,21 0 16,0 1-1,0-44 16,0 1-15</inkml:trace>
  <inkml:trace contextRef="#ctx0" brushRef="#br0" timeOffset="186760.2">25887 4128 0,'0'0'0,"0"-22"0,-21 22 47,42 0-31,0 0-1,0 22 1,0-1-16</inkml:trace>
  <inkml:trace contextRef="#ctx0" brushRef="#br0" timeOffset="187081.02">26204 4212 0,'-21'0'31,"0"0"-15,0 0-16,0 21 0,-1 1 15,1-1-15,0 0 16,0 21-16,0-21 15,21 1-15,0-1 0,0 0 0,0 0 16,0 0-16,21-21 16,0 0-16,-21 21 0,21-21 0,0 22 15,1-22-15,-1 0 0,0 0 0,0 0 16,0 0-16,0 0 0,1 0 16,-22-22-16,21 22 15,-21-21 1,-21 21-16,-1 0 15,1 0-15,0 0 16</inkml:trace>
  <inkml:trace contextRef="#ctx0" brushRef="#br0" timeOffset="188224.33">17716 5736 0,'0'-21'31,"0"0"-31,0 0 16,0 0 0,22 21-16,-1-22 0,0 22 15,0-21-15,0 21 0,0 0 0,1 0 16,-1 0-16,0 0 15,0 0-15,-21 21 0,21 1 16,-21-1-16,0 0 0,0 0 0,0 0 16,0 0-16,0 1 0,0-1 15,-21 0-15,0 0 0,0 0 0,-22 0 16,22 1-16,0-1 0,-21-21 0,21 21 16,-1-21-16,1 0 0,0 21 0,0-21 15,0 0-15,21-21 31,21 0-15,0 21-16,0 0 16,0 0-16,1-21 15,-1 21-15,0 0 0,0 0 0,0 0 16,0 0-16,1 0 0,-1 21 0,0-21 16,0 21-16,0-21 0,0 21 0,1 0 15,-22 0-15,21 1 16,-21-1-16,0 0 0,0 0 0,0 0 15,0 0-15,-21 1 0,-1-22 0,1 21 16,0 0-16,0-21 0,-21 21 16,20-21-16,1 0 0,-21 0 0,21 0 15,0 0-15,-1 0 0,-20 0 0,21 0 16,0 0-16,0 0 16,-1 0-16,22-21 0,-21 21 0,21-21 15,-21 21-15,21-21 16,-21 21-16,21-22 15,0 1 1,0 0 0</inkml:trace>
  <inkml:trace contextRef="#ctx0" brushRef="#br0" timeOffset="188428.07">18161 6011 0,'0'0'0,"21"0"16,0 0 15</inkml:trace>
  <inkml:trace contextRef="#ctx0" brushRef="#br0" timeOffset="193838.22">19494 5906 0,'0'-22'63,"22"22"-63,-22-21 0,0 0 15,0 0-15,0 0 16,0 0-16,0-1 15,0 1-15,-22 21 16,1 0-16,0 0 0,0 0 16,-21 0-1,20 0-15,1 21 0,0 1 0,0-22 0,-21 21 16,20 21-16,1-21 0,0 0 0,0 1 16,0-1-16,0 0 0,21 0 15,0 0-15,-22 0 0,22 1 16,0-1-16,0 0 0,0 0 0,0 0 15,22-21-15,-1 21 16,0-21-16,0 0 0,0 0 0,0 0 16,22 0-16,-22 0 0,21 0 15,-21-21-15,1 21 0,20-21 0,-21 0 16,0 0-16,22 21 0,-22-43 0,0 22 16,21 0-16,-21-21 0,1-1 0,-1 22 15,0-21-15,0 0 0,0-22 16,0 22-16,-21-1 0,0 1 0,22 0 15,-22 21-15,0-22 0,21 22 16,-21-21-16,0 21 16,0-1-16,-21 22 15,-1 0-15,22 22 16,-21-1-16,0 21 0,0-21 0,0 22 16,21-1-16,-21 0 0,-1 22 15,22-22-15,0 0 0,0 1 0,-21-1 16,21 0-16,0 1 0,0-22 0,0 21 15,21-21-15,1 1 0,-1-1 0,0 0 16,0 0-16,0-21 16,0 0-16,22 21 0,-22-21 0,0 0 0,0 0 15,22 0-15,-22 0 0,0-21 16,0 21-16,0-21 0,0 0 0,1 0 16,-1-1-16,0 1 0,-21 0 15,0 0-15,0 0 0,0 0 0,0-1 16,0 44 15,0-1-15,0 0-16,0 0 0,-21 0 0,21 0 15,0 1-15,-21-22 0,21 21 16,0 0-16,0 0 0,0 0 0,0 0 16,21-21-1,0 22-15,0-22 0,0 0 16,0 0-16,1 0 0,-1 0 0,0 0 15,0 0-15,0-22 0,0 22 0,-21-21 16,22 21-16,-1-21 0,-21 0 16,21 0-16,-21 0 0,0-1 15,0 1-15,0 0 0,21 21 0,-21-21 16,-21 21 15,21 21-15,0 0-16,-21-21 0,21 21 0,-21 1 15,21-1-15,0 0 0,0 0 16,0 0-16,0 0 16,21 1-16,0-22 15,0 0-15,0 0 0,0 0 16,22 0-16,-22 0 0,0 0 0,21 0 16,-20 0-16,-1-22 0,0 22 15,21-21-15,-21 21 0,1-21 0,-1 0 16,-21 0-16,21 21 0,-21-21 0,21-1 15,-21 1-15,0 0 0,0 0 0,0 0 16,0 0-16,0-1 16,0 1-1,0 42 1,0 1 0,0 20-16,0-21 15,-21 0-15,21 22 0,0-22 0,0 21 16,0-21-16,0 22 0,0-1 0,0 0 15,0 22-15,0-22 0,0 22 0,0-1 16,0 1-16,-21-1 0,21 1 16,0-22-16,0 21 0,-21-20 0,21-1 15,-22 0-15,22 1 0,0-1 0,-21-21 16,21 0-16,0 1 0,0-44 31,0 1-15,21-21-16,-21 21 0,0-22 15,22 22-15,-1-42 0,-21 20 0,21 1 16,-21-21-16</inkml:trace>
  <inkml:trace contextRef="#ctx0" brushRef="#br0" timeOffset="194556.01">20786 6096 0,'0'-21'0,"0"42"0,0-63 0,0 21 16,21-1-16,-21 1 0,0 0 0,21 21 15,-21-21-15,21 21 0,0 0 0,0 0 16,1 0-16,-1 0 0,21 0 15,-21 0-15,0 21 0,1-21 16,20 21-16,-21 0 0,-21 1 0,21-22 16,-21 21-16,0 0 0,0 0 0,0 0 15,0 0-15,-21-21 0,21 22 16,-21-1-16,0-21 0,-22 21 0,22-21 16,0 21-16,-21-21 0,21 0 0,-1 21 15,1-21-15,21 21 16,21-21-1,1 0-15,-1 0 16,0 0-16,0 0 0,0 0 0,0 0 16,22 0-16,-22 0 0,0 0 0,0-21 15,22 0-15,-22 21 0,0-21 16,0 0-16,21 0 0,-20-1 0,-1 1 16,0-21-16,0 21 0,-21-22 15,21 1-15,0 0 0,-21-1 0,0 1 16,0 0-16,0-1 0,0 22 0,0-21 15,0 0-15,0 20 0,0 1 16,0 0-16,-21 21 16,0 21-1,21 0-15,-21 1 0,21-1 16,0 21-16,0 0 0,0-20 16,-21 20-16,21 0 0,0 1 0,0-22 15,0 21-15,0-21 0,0 0 0,0 22 16,0-22-16,21 0 0,0 0 15,0 0-15,0-21 0,1 0 16,-1 22-16,0-22 0,0 0 0,0 0 16,0 0-16,1 0 0,-1 0 0,0-22 15,0 1-15,0 21 0,0-21 0,-21 0 16,22 0-16,-22 0 0,21-1 16,-21 1-16,0 0 0,0 0 0,0 0 15,0 42 16,0 0-31,0 0 16,0 0-16,-21 1 0,21-1 16,0 0-16,-22 0 0,22 0 15,0 0 1,22-42 15,-1 0-15</inkml:trace>
  <inkml:trace contextRef="#ctx0" brushRef="#br0" timeOffset="194720.43">21780 5715 0,'0'0'0,"0"21"62,22-21-62,-22 21 16,21 1-16,0-22 0</inkml:trace>
  <inkml:trace contextRef="#ctx0" brushRef="#br0" timeOffset="195929.74">22310 5906 0,'0'-22'0,"0"1"15,-22 0 1,1 21-16,21-21 0,-21 21 0,0 0 16,0 0-16,0 21 0,-1 0 15,1 0-15,0-21 0,0 22 16,21 20-16,-21-21 0,0 0 0,21 0 16,0 1-16,0-1 0,0 21 0,0-21 15,0 0-15,0 1 0,21-1 16,0 0-16,0 0 0,0-21 15,0 0-15,1 21 0,20-21 16,-21 0-16,0 0 0,22 0 0,-1 0 16,0 0-16,-21 0 0,22-21 0,-1 21 15,-21-21-15,22 0 0,-22 0 16,0-1-16,0 1 0,0 0 0,-21 0 16,0 0-16,21 0 0,-21-1 0,0 1 15,0 0-15,-21 21 16,0 0-1,0 0-15,0 0 0,0 0 0,-1 21 16,1 0-16,-21 1 0,21-1 0,0 0 16,-1 0-16,1 0 0,21 0 0,-21-21 15,21 22-15,0-1 16,0 0-16,0 0 0,0 0 16,21-21-1,0 0-15,1 0 0,-1 0 0,0 0 16,0 0-16,0 0 0,0 0 0,1-21 15,-1 0-15,0 21 0,-21-21 16,21 0-16,0-1 0,-21 1 0,21 0 16,-21 0-16,0 0 0,0 0 0,0-1 15,0 1-15,0 0 16,0 42 15,0 0-31,0 1 0,0-1 16,0 0-16,0 0 0,0 0 15,0 0-15,22 1 0,-1-1 0,0 0 16,0-21-16,0 21 0,0 0 0,1-21 16,-1 21-16,0-21 0,21 0 0,-21 0 15,1 0-15,20 0 0,-21 0 0,0 0 16,0 0-16,1 0 0,-1-21 16,0 0-16,0 21 0,0-21 0,0 0 15,1-22-15,-1 22 0,0 0 16,-21-21-16,21-1 0,0 1 0,0 0 15,1-22-15,-1 22 0,-21 0 16,21-22-16,0 22 0,0-1 0,-21 1 16,0 0-16,0 21 0,0-1 0,0 1 15,0 0-15,0 0 0,-21 21 32,0 21-32,21 0 0,-21 0 15,0 1-15,21 20 0,-22 0 0,22 1 16,0-1-16,-21 0 0,21 22 15,0-22-15,0 0 0,0 1 0,0-1 16,0 0-16,0 1 0,0-22 16,0 21-16,21-21 0,1 1 0,-1-1 15,-21 0-15,21 0 0,0 0 16,0-21-16,0 0 0,1 0 0,-1 0 16,0 0-16,21 0 0,-21 0 0,1 0 15,-1-21-15,21 21 0,-21-21 0,0 0 16,22 0-16,-22-1 0,0 1 15,0-21-15,0 21 0,22 0 0,-43-22 16,21 22-16,0 0 0,-21 0 0,0 0 16,0-1-16,-21 22 15,0 0-15,0 22 16,-1-1-16,1 0 0,0 0 16,0 0-16,21 0 0,0 1 0,0-1 15,0 0-15,0 0 0,0 0 0,0 0 16,0 1-16,21-1 0,0-21 15,0 21-15,22-21 0,-22 21 0,0-21 16,21 0-16,-20 0 0,-1 0 0,0 0 16,21 0-16,-21 0 0,1 0 0,-1 0 15,0 0-15,0-21 0,0 21 16,0-21-16,1 0 0,-1-1 0,0 22 16,0-21-16,-21 0 0,0 0 0,21-21 15,-21 20-15,0 1 0,21 0 16,-21 0-16</inkml:trace>
  <inkml:trace contextRef="#ctx0" brushRef="#br0" timeOffset="196255.68">23220 5609 0,'21'0'16,"0"0"-16,0 0 16,22 0-16,-22 0 0,21 0 15,0 0-15,1 0 0,-1 0 0,0 0 16,1 0-16,-1-21 0,0 0 16,1 21-16,-1-21 0,0 21 0,1-21 15,-22-1-15,21 22 0,-21-21 0,22 21 16,-22-21-16,0 21 0,-21-21 15,21 21-15,-42 0 32,0 0-32,0 0 0,0 21 0,-1-21 15,-41 42-15</inkml:trace>
  <inkml:trace contextRef="#ctx0" brushRef="#br0" timeOffset="197456.42">17632 7387 0,'0'0'16,"0"-21"-16,0 0 0,21 21 0,-21-21 15,0 0-15,0-1 16,0 44 15,0 20-31,0-21 0,0 21 16,0-20-16,-21 20 0,21 0 0,-21 1 15,-1-1-15,1 0 0,21 1 16,-21-1-16,0 0 0,0 1 0,0-22 16,-1 21-16,1 0 0,21-20 0,-21-1 15,21 0-15,-21 0 0,21-42 31,0 0-15,21 0-16,0-1 16,0 1-16,1 0 0,-1 0 15,21 21-15,-21 0 0,0 0 0,1-21 16,20 21-16,-21 0 0,0 0 0,0 0 16,43 0-1,-43 0-15,0 0 0,0 0 0,1 0 0,-1 0 16,0 0-16,0 0 15,-21-21-15,0-1 16,0 1-16,0 0 16,0 0-16,0 0 0,0 0 15,0-1-15,0 1 16,0 0 0,-21 21-1,0 21-15,21 0 16,-21 1-16,21-1 0,0 0 0,-22 0 15,22 0-15,-21 22 0,21-22 16,-21 0-16,21 21 0,0-21 0,0 22 16,-21-22-16,21 0 0,-21 0 0,21 22 15,0-22-15,0 0 0,0 0 16,0 0-16,-21-21 16,21-21 30,21 21-46,-21-21 0,21 0 0</inkml:trace>
  <inkml:trace contextRef="#ctx0" brushRef="#br0" timeOffset="197757.25">18373 7832 0,'21'0'63,"-21"-21"-47,0-1-1,-21 22 1,-1 0-16,1 0 15,0 0-15,0 0 0,0 22 16,21-1 0,21-21-1,0 0-15,0 0 16</inkml:trace>
  <inkml:trace contextRef="#ctx0" brushRef="#br0" timeOffset="198172.01">19431 7451 0,'0'0'0,"0"-21"0,0-1 15,0 1-15,0 42 32,0 1-32,0 20 15,0-21-15,21 21 0,0 1 0,0-22 16,1 21-16,-1 1 0,0 20 0,0-21 16,21 1-16,-20-1 0,-1 0 0,21 1 15,-21 20-15,22-20 0,-22-22 0,0 21 16,21 0-16,-21-20 0,1 20 15,-22-21-15,21 0 0,-21 0 16,21 1-16,0-22 0,-21 21 16,0-42-1,0-1 1,0 1-16,0 0 16,0 0-16,21 0 0,-21 0 15,0-1-15,21 1 0,-21 0 0</inkml:trace>
  <inkml:trace contextRef="#ctx0" brushRef="#br0" timeOffset="198559.79">20172 7387 0,'0'-21'0,"0"42"0,0-63 16,-21 63 15,21 0-15,-22 0-16,1 1 0,0-1 0,0 0 15,0 21-15,0-21 0,-1 22 16,-20-1-16,0-21 0,-1 22 0,1-1 16,0 0-16,-1 1 0,-20-1 0,21 21 15,-22-20-15,1-1 0,20 22 16,-20-22-16,-1 0 0,22 1 0,0-1 15,-1 0-15,1 1 0,0-22 0,-1 0 16,22 21-16,0-21 0,-21 1 16,42-1-16,-22 0 0,22 0 15,22-21 17,-1 0-17,0 0-15,0-21 0,-21 0 16,21 0-16,0 21 0</inkml:trace>
  <inkml:trace contextRef="#ctx0" brushRef="#br0" timeOffset="200248.22">21124 7832 0,'0'0'0,"21"-21"0,-21-1 16,0 1-16,0 0 16,22 21-1,-22 21 16,0 0-31,0 1 16,0-1-16,0 0 0,0 21 0,0-21 16,-22 1-16,22 20 0,0-21 0,-21 0 15,0 22-15,21-22 0,-21 0 0,21 0 16,0 0-16,-21 0 0,21 1 0,-21-22 16,21 21-16,-22-21 15,22-21 16,0-1-31,0 1 0,0 0 0,0 0 0,0 0 16,22-22-16,-1 22 0,0-21 0,-21 21 16,21-22-16,0 22 15,0-21-15,1 21 0,-22 0 0,21-1 16,0 1-16,0 0 0,0 21 0,0 0 16,1 0-16,-1 0 0,0 0 15,-21 21-15,21-21 0,0 21 16,-21 1-16,0-1 0,0 21 15,0-21-15,0 0 0,0 1 0,0-1 16,0 0-16,0 21 0,0-21 0,0 1 16,21-1-16,1 0 0,-22 0 15,21-21-15,0 0 0,0 21 16,0-21-16,0 0 0,1 0 0,-1 0 16,0 0-16,21 0 0,-21-21 15,1 0-15,20 21 0,-21-21 0,0 0 16,0-1-16,1 1 0,-1-21 0,0 21 15,-21-22-15,21 22 0,-21 0 16,21-21-16,-21 21 0,0-1 0,0 1 16,0 0-16,0 0 0,0 42 31,0 0-15,0 0-16,-21 1 0,21-1 15,-21 0-15,21 0 0,-21 0 0,21 22 16,0-22-16,0 0 0,0 0 15,0 0-15,0 0 0,0 1 0,0-1 16,0 0-16,0 0 0,21-21 16,0 0-16,0 0 0,0 0 15,1 0-15,-1 0 0,0 0 16,0-21-16,0 21 0,0-21 0,1 0 16,-22-1-16,21 1 0,0 0 0,-21 0 15,0-21-15,0 20 0,21 1 0,-21 0 16,21 0-16,-21-21 0,0 20 15,0 1-15,0 0 16,0 42 15,0 0-31,0 1 0,0-1 16,-21 0-16,21 0 0,-21 21 16,21-20-16,0-1 0,0 0 0,0 0 15,0 0-15,0 0 0,0 1 0,0-1 16,0 0-16,21-21 0,0 21 15,0-21-15,1 0 0,-1 0 16,0 0-16,0 0 0,0 0 0,22-21 16,-22 0-16,0 0 0,0-1 15,0 1-15,0-21 0,1 21 0,-1-22 16,0 1-16,0 21 0,0-21 0,0-1 16,1 1-16,-22 0 0,21-1 15,0 1-15,-21-22 0,0 43 0,21-21 16,-21 0-16,21 20 0,-21 1 0,0 0 15,0 42 1,0 0-16,-21 1 16,0-1-16,0 21 0,21-21 0,-21 22 15,-1-1-15,1-21 0,21 21 0,0 1 16,-21-1-16,21-21 0,0 22 0,0-1 16,0 0-16,0-21 0,0 22 15,0-1-15,0-21 0,21 0 16,-21 22-16,21-22 0,1-21 0,-1 21 0,0-21 15,0 0-15,0 0 0,0 0 16,1 0-16,20 0 0,-21 0 0,0 0 16,0-21-16,1 0 0,-1-22 15,21 22-15,-21 0 0,0-21 16,1-1-16,-1 1 0,21-21 0,0 20 16,-20 1-16,-1-22 0,0 22 0,0 0 15,0-1-15,-21 22 0,0-21 16,21 21-16,-21 0 0,0-1 0,-21 44 15,0-1 1,0 0-16,0 0 0,0 21 16,-1-20-16,1 20 0,21-21 15,-21 21-15,21-20 0,0 20 0,0 0 16,0-21-16,0 22 0,0-22 0,0 0 16,0 21-16,21-20 0,0-1 0,1 0 15,-1 0-15,0 0 0,0 0 0,0-21 16,22 0-16,-22 22 0,0-22 15,0 0-15,0 0 0,0 0 0,1 0 16,-1-22-16,0 22 0,-21-21 0,21 0 16,0 21-16,-21-21 0,0 0 0,21 0 15,-21-1-15,22 1 0</inkml:trace>
  <inkml:trace contextRef="#ctx0" brushRef="#br0" timeOffset="17200.01">550 8509 0,'0'0'0,"-21"0"0,0 0 15,0 0-15,0 0 0,-1 21 16,1-21-16,0 0 0,0 0 0,21 21 16,-21-21-16,21 22 31,21-22-15,0 0-16,0 0 0,0 0 15,22 0-15,-1 0 0,0 0 16,22 0-16,-22 0 0,22 0 0,-1 0 15,-20 0-15,20 0 0,1 0 16,-22-22-16,21 22 0,1 0 0,-22 0 16,1-21-16,-1 21 0,0 0 15,-21 0-15,1 0 0,-1 0 0,0 0 16,-21-21-16,0 0 16,-21 21-1,0 0-15,-1-21 0,1 21 16,-21 0-16,21 0 0,0 0 15,-1 0-15,1 0 0,0-21 0,0 21 16,0 0-16,0 0 0,-1 0 16,22-22 15,22 22-31,-1 0 16,0 0-16,0 0 0,21 0 15,-20 0-15,-1 0 0,0 0 0,0 0 16,0 22-16,0-22 0,-21 21 0,0 0 15,0 0-15,0 0 16,0 0-16,-21 1 0,0-1 0,0 0 16,-21 0-16,20 0 15,1 0-15,-21 1 0,21-1 0,0 0 16,-1 0-16,1 0 0,0 0 16,0-21-16,21 22 0,0-1 0,-21-21 15,0 0-15,-1 0 16,22-21-1</inkml:trace>
  <inkml:trace contextRef="#ctx0" brushRef="#br0" timeOffset="17870.35">2180 8340 0,'21'0'31,"0"-21"-31,1 21 16,-1-22-16,0 1 0,0 0 15,0 0-15,0 0 0,1 0 0,-1-1 16,0 1-16,0 0 0,0 0 0,0-21 16,-21 20-16,0 1 0,0 0 15,0 0-15,-21 0 0,0 0 0,0 21 16,-21 0-16,20 0 0,-20 0 0,0 0 15,-1 0-15,1 0 0,21 21 16,-21 21-16,20-21 0,-20 0 0,21 1 16,0 20-16,21-21 0,0 21 15,0-20-15,0-1 0,0 21 16,0-21-16,21 0 0,0 1 0,0 20 16,0-21-16,22 0 0,-22 0 15,21 1-15,1 20 0,-1-21 0,-21 0 16,21 0-16,1 1 0,-22-1 0,0 0 15,0 21-15,-21-21 0,0 1 16,0-1-16,-21 0 0,0 0 0,-21 0 16,-1-21-16,1 21 0,0 1 15,-1-22-15,1 0 0,-22 0 0,22 0 16,0 0-16,-1 0 0,1-22 16,0 1-16,-1 21 0,22-21 15,0 0-15,0 0 0,0 0 0,21-1 16,0-20-16,0 21 0,0 0 15,0 0-15,0-1 0,21 1 0,0 21 16,0-21-16,0 0 0,1 21 0,-1 0 16,21-21-16,-21 21 0,0 0 15</inkml:trace>
  <inkml:trace contextRef="#ctx0" brushRef="#br0" timeOffset="19004.16">2794 8551 0,'0'0'0,"21"-42"16,-21 21-1,0 0-15,0 0 0,0-1 16,0 1-16,-21 0 16,21 0-16,-21 21 0,0 0 15,-1 0-15,1 0 0,0 0 16,0 21-16,0 0 0,0 0 0,-22 1 15,43 20-15,-21-21 0,0 0 16,0 0-16,0 22 0,-1-22 0,22 0 16,0 0-16,0 0 0,0 1 15,0-1-15,0 0 0,22-21 16,-1 0-16,0 0 16,0 0-16,0 0 0,0 0 15,22-21-15,-22 0 0,21-1 0,-21 22 16,22-21-16,-22 0 0,0 0 0,0 0 15,0 0-15,1-22 0,-22 22 16,0 0-16,0 0 0,0 0 0,0-1 16,0 1-16,-22 21 31,22 21-31,-21-21 0,21 22 16,-21-1-16,21 0 0,0 0 0,0 0 15,0 0-15,0 1 0,0-1 16,0 0-16,0 0 0,0 0 0,21-21 15,0 21-15,1-21 0,-1 0 0,0 0 16,0 0-16,0 0 0,0 0 16,1 0-16,-1 0 0,0-21 0,0 0 15,21 21-15,-42-21 0,22 0 0,-1 0 16,0 21-16,-21-22 0,21 1 0,-21 0 16,0 0-16,0 0 0,0 0 15,0-1-15,0 44 31,0-1-15,0 0-16,0 0 0,0 0 16,0 0-16,0 1 0,0-1 0,0 0 15,0 0-15,0 0 16,0 0-16,-21 1 0,21-44 62,0 1-62,0 0 16,0 0-16,0 0 16,0 0-16,0-1 0,0 1 0,0 0 15,21 0-15,-21 0 0,21 0 0,0-1 16,1 1-16,-1 21 0,0-21 16,0 21-16,0 0 15,0 21-15,1 0 0,-1 1 0,0-22 16,0 21-16,0 0 0,-21 0 0,21 0 15,1 0-15,-22 1 0,0-1 16,0 0-16,0 0 0,0 0 16,0-42 31,21 0-32,0 0-15,0 0 0,-21-1 16,21 1-16,0 0 0,1 0 15,-1 0-15,0 0 0,21-1 0,-21 1 16,1 0-16,-1 0 0,0 21 0,21 0 16,-21 0-16,1 0 0,-1 0 15,-21 21-15,21 0 0,-21 0 0,0 1 16,0-1-16,0 0 0,0 0 0,0 0 16,0 0-16,0 1 0,0-1 0,-21 0 15,0-21-15,21 21 0,-22 0 16,1 0-16,42-42 62,1 21-62,-1-21 0,-21 0 0</inkml:trace>
  <inkml:trace contextRef="#ctx0" brushRef="#br0" timeOffset="19391.58">4170 8467 0,'0'21'15,"21"-21"1,0 0-16,0 0 0,0 0 16,1 0-16,-22-21 0,21 21 0,0-21 15,0 21-15,-21-22 0,21 1 16,-21 0-16,0 0 15,0 0-15,0 0 0,-21 21 16,21-22-16,-21 22 0,0 0 16,0 0-16,-1 22 0,1-1 15,0-21-15,0 84 16,0-62-16,21-1 0,0 0 16,0 0-16,0 0 0,0 0 0,0 1 15,0-1-15,0 0 0,0 0 16,21-21-16,0 21 0,21-21 0,-20 0 15,-1 21-15,21-21 0,-21 0 0,22 0 16,-22 0-16,21 0 0,-21 0 0,0 0 16,22 0-16,-22 0 0,0 0 15,0 0-15,0-21 0,1 21 0,-1-21 16</inkml:trace>
  <inkml:trace contextRef="#ctx0" brushRef="#br0" timeOffset="20091.46">1460 9589 0,'0'0'15,"-21"0"-15,0 0 0,0 0 0,0 21 16,0-21-16,-22 21 0,22 21 16,0-21-16,0 22 0,0-1 15,-1 0-15,1 1 0,0-1 0,21-21 16,0 22-16,-21-1 0,21 0 15,0 1-15,0-22 0,0 0 0,0 21 16,0-21-16,21 1 0,0-22 16,22 21-16,-22-21 0,21 0 0,-21 0 15,22 0-15,-1 0 0,0 0 16,22-21-16,-22-1 0,0 1 0,1 0 16,-1 0-16,0 0 0,1 0 15,-1-22-15,0 22 0,-20-21 0,-1-1 16,-21 1-16,0 0 0,0-1 15,0 1-15,0-21 0,-21 20 0,-22 1 16,22 0-16,-21-1 0,-1 1 16,1 21-16,0 0 0,-1-1 0,-20 22 15,21 0-15,-1 0 0,1 22 16,0-1-16,20 0 0,-20 0 0,21 21 16,0 1-16,0-1 15,21 0-15,0 1 0,0-22 0,0 21 0,0 1 16,0-22-16,21 21 0,21-21 15,-21-21-15,22 21 0,-22 1 0,21-22 16,22 0-16</inkml:trace>
  <inkml:trace contextRef="#ctx0" brushRef="#br0" timeOffset="20503.9">2053 9864 0,'0'-21'0,"0"-1"15,0 1-15,0 0 0,21 21 16,-21-21-16,21 21 0,1 0 16,-1 0-16,0 0 0,0 0 15,0 0-15,43 63 16,-43-41-16,0-1 0,0 21 16,-21-21-16,0 0 0,21 1 15,-21 20-15,0-21 0,0 0 0,0 0 16,0 1-16,0-1 0,0 0 0,-21-21 15,21 21-15,-21-21 16,0 0-16,0 0 16,21-21-16,0 0 15,0 0-15,0-1 16,0 1-16,0 0 0,0-21 0,0 21 16,21-22-16,0 22 0,-21 0 15,21-21-15,0 20 0,1 1 0,-22 0 16,21 0-16,0 21 0,0 0 15,0 0-15,0 0 0,1 0 16,-1 0-16,0 0 0,-21 21 16,21 0-16,0-21 0,-21 21 0,21 1 15,1-1-15,-1 0 0</inkml:trace>
  <inkml:trace contextRef="#ctx0" brushRef="#br0" timeOffset="21043.27">3027 9991 0,'0'0'15,"21"0"-15,0 0 0,0 0 0,0-21 0,1 21 16,-1-22-16,-21 1 0,21 21 16,-21-21-16,0 0 0,0 0 0,0 0 15,0-1-15,0 1 0,0 0 16,-21 0-16,21 0 0,-21 21 0,-1 0 16,1 0-16,0 0 0,-21 0 15,21 21-15,-1 0 0,1 0 0,-21 0 16,21 1-16,0-1 0,-1 21 0,1-21 15,0 0-15,0 22 0,21-22 16,-21 0-16,21 0 0,0 0 0,0 1 16,0-1-16,21 0 0,0-21 15,0 0-15,0 0 0,1 0 16,-1 0-16,21 0 0,-21 0 16,0 0-16,22 0 0,-22-21 0,0 0 15,0 21-15,0-22 0,1 1 16,-1-21-16,0 21 0,0 0 0,-21-22 15,0 1-15,0 0 0,0-1 0,21 1 16,-21 0-16,0-22 0,0 22 16,0-1-16,0 1 0,0 0 0,0 21 15,0-1-15,0 1 0,0 0 0,-21 21 32,21 21-32,0 0 0,0 22 0,-21-1 15,21 0-15,-21 1 0,21-1 0,0 0 16,0 1-16,0 20 0,0-20 15,0-22-15,0 21 0,0 0 16,0-20-16,0-1 0,0 21 0,21-21 16,0-21-16,-21 21 0,0 1 0,21-22 15,0 0-15,1 0 16,-1 0-16,0 0 16,0 0-16,0-22 0,0 1 15,1 0-15</inkml:trace>
  <inkml:trace contextRef="#ctx0" brushRef="#br0" timeOffset="21407.74">3577 9885 0,'-21'0'0,"21"21"16,0 0-16,21-21 31,0 0-15,0 0-16,1 0 0,-1-21 15,0 0-15,0 21 0,-21-21 16,21 21-16,-21-21 0,21-1 0,-21 1 16,0 0-16,0 0 15,0 0-15,-21 21 16,0-21-16,0 21 0,0 0 0,0 0 0,-1 21 16,1 0-16,0 0 15,0 0-15,0 0 0,0 1 0,21-1 16,0 21-16,0-21 0,0 0 0,0 1 15,0-1-15,0 0 0,0 0 0,0 0 16,21-21-16,21 21 0,-21 1 16,0-22-16,1 0 0,20 0 0,-21 0 15,21 0-15,-20 0 0,20 0 0,-21 0 16,21 0-16,-20 0 0,-1-22 16,0 22-16,0-21 0</inkml:trace>
  <inkml:trace contextRef="#ctx0" brushRef="#br0" timeOffset="21804.15">4043 9843 0,'0'0'0,"-21"-22"16,21 1-16,-22 21 0,22-21 15,0 0-15,0 0 0,0 0 16,22 21-16,-1 0 16,0 0-16,0 0 0,0 0 15,0 0-15,1 0 0,-1 21 0,0 0 16,0 0-16,0 0 0,0 0 0,-21 1 15,22-1-15,-1 0 0,-21 21 16,0-21-16,0 1 0,0-1 0,0 0 16,0 0-16,0 0 0,0 0 15,-21 1-15,-1-22 0,1 0 32,0 0-17,21-22-15,0 1 0,0 0 0,0 0 16,0 0-16,0 0 0,0-1 0,21 1 15,0-21-15,1 21 0,-1-22 16,0 1-16,0 21 0,0-21 0,0 20 16,1 1-16,-1 0 0,0 0 0,0 0 15,0 21-15,0 0 0,1 0 16,-1 0-16,0 0 16,-21 21-16,0 0 15,0 0-15,0 0 0,0 1 16</inkml:trace>
  <inkml:trace contextRef="#ctx0" brushRef="#br0" timeOffset="25319.41">1418 11324 0,'0'-21'32,"0"0"-32,21 0 15,0 0-15,1-1 16,-1 1-16,0 0 0,0 0 0,0 0 16,0 0-16,1-1 0,-1 1 15,0 0-15,-21 0 0,21 0 0,0 0 16,-21-1-16,0 1 0,0 0 31,0 42-15,-21 0-16,21 1 0,-21 20 15,21 0-15,0 22 0,0-22 0,0 22 16,0-1-16,0 1 0,0-22 0,0 21 16,0-20-16,0-1 0,0 0 15,21 1-15,-21-1 0,0-21 0,0 22 16,0-22-16,0 0 0,0 0 15,0 0-15,0 0 0,-21-21 16,0 0-16,0 0 16,-22 0-16,22 0 0,-21 0 15,-1 0-15,1-21 0,21 0 0,-21 0 16,-1 0-16,1 0 0,21-1 0,0 1 16,-22 0-16,22 21 0,0-21 15,21 0-15,0 42 31,21 0-31,0 0 0,0 0 16,22 1-16,-22-1 0,0 0 0,21 0 16,-20-21-16,20 21 0,0-21 15,1 0-15,-1 0 0,0 0 0,1 0 16,20 0-16,-21 0 0,1 0 16,-1-21-16,-21 0 0,22 21 15,-22-21-15,21 0 0,-21-1 0,-21 1 16,21 0-16,-21 0 0,22 0 15,-22 0-15,0-22 0,0 22 0,0 0 16,0 0-16,0 0 0,0-1 0,0 1 16,-22 21-1,22 21-15,0 1 0,-21-1 16,21 0-16,0 0 0,0 21 0,0-20 16,0-1-16,0 21 0,-21-21 15,21 0-15,0 1 0,-21-1 0,21 0 16,0 0-16,0 0 0,0 0 15,-21-21 1,21-21 0,0 0-16,0 0 15,0 0-15,21-22 16,-21 22-16,21 0 0,0 0 0,-21-21 16,21 20-16,1-20 0,-1 21 0,0 0 15,0-22-15,0 22 16,0 21-16,1 0 0,-1 0 0,0 0 15,0 0-15,-21 21 0,21 1 0,-21-1 16,21 0-16,-21 0 16,22 21-16,-22-20 0,0-1 0,0 0 15,0 0-15,0 21 0,0-20 0,0-1 16,0 0-16,0 0 16,21 0-16,0-21 0,0 0 15,21 0-15,-20 0 0,-1 0 16,21 0-16,0-21 0,-20 21 15,20-21-15,0 21 0,-21-21 0,22 0 16,-1-1-16,0 1 0,-20 0 16,20-21-16,-21 21 0,0-1 0,-21 1 0,0 0 15,0 0-15,0 0 0,0 0 16,-21 21-16,0 0 16,0 0-16,0 21 0,-1-21 15,1 21-15,21 0 0,0 0 16,0 0-16,0 1 0,0-1 15,0 0-15,0 0 0,21 0 0,1 0 16,-22 1-16,21-22 0,0 21 16,0 0-16,0-21 0,0 21 0,-21 0 15,22-21-15,-22 21 16,-22-21 0,1 0-16,0 0 15,0 0-15,-21-21 0,20 21 0,1-21 16,0 0-16,0 21 0,0 0 15,21-21-15,-21 21 16,21 21 0,21 0-1,0-21-15,0 21 0,0-21 16,0 0-16,1 21 0,20-21 16,-21 0-16,21 0 0,-20 0 0,20 0 15,0 0-15,1 0 0,-1 0 0,0 0 16,-21 0-16,22 0 0,-1-21 15,-21 0-15,22 21 0,-22-21 0,0 0 16,0 21-16,-21-21 0,0-1 0,21 1 16,-21 0-16,0 0 0,0 0 0,0 0 15,0-1-15,0 1 16,-21 0-16,0 0 0,0 21 16,0 0-16,-1 21 15,1-21-15,21 21 0,-21 0 16,21 1-16,0-1 0,0 0 15,0 0-15,0 0 0,0 0 0,0 1 16,0-1-16,0 0 0,0 0 0,21-21 16,-21 21-16,21-21 0,1 0 0,-1 0 15,0 0-15,0 0 16,0 0-16,0 0 0,1 0 0,-1 0 16,0-21-16,0 21 0,0-21 0,0 0 15,1 21-15,-1-21 0,0-1 0,0 1 16,0 0-16,-21 0 0,21 0 15,-21 0-15,22-1 0,-1 22 0,-21-21 16,0 0-16,0 42 31,0 0-31,0 1 16,0-1-16,-21 0 0,21 0 0,0 0 16,0 0-16,0 1 0,0-1 15,0 0 1,21-21-16,0 0 0,0 0 0,21 0 15,-20 0-15,-1 0 0,0 0 16,21 0-16,-21 0 0,1 0 0,20 0 16,-21-21-16,0 21 0,0-21 0,-21-1 15,22 1-15,-1 0 0,-21 0 16,0-21-16,21-1 0,-21 1 0,21 0 16,-21-1-16,0-20 0,0 20 0,0-20 15,0-1-15,0 22 0,0-21 16,0 20-16,0 1 0,0 0 0,0 20 15,0 1-15,0 0 0,0 0 0,0 42 32,0 0-32,0 0 0,0 1 15,0 20-15,-21 0 0,21 1 0,-21-1 16,21 0-16,-21 1 0,21 20 0,0-21 16,0 1-16,0-1 0,0 0 0,0 1 15,0-22-15,0 21 0,0-21 16,21 1-16,-21 20 0,21-21 0,0 0 15,-21 0-15,21 1 0,0-22 16,1 21-16,-1-21 0,0 0 16,0 0-1,0-21-15,-21-1 16,21 1-16,1 21 0,-22-21 16,21 0-16,-21 0 0,0 0 0,21-1 15,0-20-15,-21 21 0,0 0 0,0 0 16,21-1-16,-21 1 0,21 0 15,-21 42 17,0 0-32,0 1 0,-21-1 15,21 0-15,0 0 16,0 0-16,0 0 0,0 1 0,-21-22 16,21 21-16,0 0 0,0 0 0,0 0 15,21 0-15,0-21 16,1 0-16,-1 0 15,0 0-15,0 0 0,0 0 16,0 0-16,1 0 0,-1 0 0,0 0 16,0-21-16,0 21 0,0-21 15,1 21-15,-22-21 0,0 0 0,0 0 16,21-1-16,-21 1 0,0 0 16,0 0-16,0 0 15,0 42 16,-21 0-31,-1 0 16,22 0-16,0 1 0,0-1 16,0 0-16,0 0 15,0 0-15,22-21 16,-1 21-16,0-21 0,0 0 16,21 0-16,-20 0 15,-1 0-15,0 0 0,0 0 0,0-21 16,0 21-16,1-21 0,-1 0 15,-21 0-15,0 0 0,0-1 0,0 1 16,0 0-16,0 0 0,-21 0 16,-22 0-16,22 21 0,0-22 0,0 1 15,0 21-15,-1 0 0,1 0 0,0 0 16,0 0-16,0 0 0,0 0 16,21 21-1,21-21 1,0 0-16,0 0 0,0 0 15,22 0-15,-22 0 0,0 0 0,0 0 16,21 0-16,-20 0 0,-1 0 16,0-21-16,21 21 0,-21 0 0,1 0 15,-1 0-15,0 0 0,0 0 0,0 0 16,0 0-16,-21 21 16,0 1-16,0-1 15,0 0-15,0 0 0,0 0 16,0 0-16,0 1 0,0-1 15,0 0-15,0 0 0,0 0 16,0 0 0,0-42 31,22 0-47,-22 0 15,0 0-15,21 0 0,0-1 16,-21 1-16,21 0 0,0 0 0,0 0 15,1-22-15,-1 22 0,0 0 16,0 0-16,0 0 0,0 0 0,1 21 16,-1 0-16,0 0 15,-21 21-15,0 0 16,0 0-16,0 0 0,0 22 0,0-22 16,0 0-16,0 0 0,0 0 0,0 0 15,0 22-15,0-22 0,0 0 0,0 0 16,21 0-16,0-21 15,0 22-15,1-22 0,-1 0 0,0 0 16,0 0-16,0 0 0,0 0 0,1 0 16,-1 0-16,0 0 0,0 0 15,-21-22-15,21 1 16,-21 0-16,21 0 0,-21 0 16,22 0-16,-22-1 0,21 1 15,-21 0-15,0 0 0,0-21 0,21 20 16,-21 1-16,0 0 0,0 0 15</inkml:trace>
  <inkml:trace contextRef="#ctx0" brushRef="#br0" timeOffset="25585.63">5207 10943 0,'0'0'0,"-21"0"0,0-21 0,-1 21 16,1 0-16,0-21 15,0 21 1,21 21 0,-21-21-16,21 21 15,-21-21 1,21 21-16,-22-21 0,1 0 15,0 0-15,0 22 0,0-22 0</inkml:trace>
  <inkml:trace contextRef="#ctx0" brushRef="#br0" timeOffset="25788.51">4064 11218 0,'-21'0'15,"42"0"-15,-63 0 0,20 22 0,44-22 31,-1 0-31,0 0 0,0 0 0,21 0 16,-20 0-16,-1 0 0,21 0 0,-21 0 16,0 0-16,22 0 0,-22 0 15,0 0-15,0 0 16,-42 0 0,0 0-1</inkml:trace>
  <inkml:trace contextRef="#ctx0" brushRef="#br0" timeOffset="54379.9">8678 8065 0,'21'0'15,"1"0"17,-1 0-1,0 0-31,0 0 0,0 0 15,-21-22-15,21 22 0,1 0 16,-22-21-16,21 0 0,0 21 0,0-21 16,0 0-16,0 0 0,1-1 15,-22 1-15,0 0 16,0 0-16,0 0 16,0 0-1,-22 21-15,1 0 16,0 0-16,0 0 0,0 0 15,0 0-15,-1 0 0,1 0 16,-21 0-16,21 21 0,0 0 0,-1-21 16,1 21-16,0 0 0,0-21 0,0 21 15,0 1-15,-22-1 0,43 0 16,-21 0-16,0 0 0,0 0 0,21 1 16,-21-1-16,21 0 0,0 0 0,0 0 15,0 0-15,0 1 0,0-1 16,0 0-16,21-21 15,0 21 1,0 0-16,0-21 0,0 0 0,1 21 16,-1-21-16,0 0 0,0 22 0,0-22 15,0 0-15,22 21 0,-22-21 16,0 0-16,0 21 0,0 0 0,1-21 16,-1 21-16,0-21 0,0 0 0,-21 21 15,21 1-15,-21-1 0,0 0 16,0 0-1,0 0-15,-21-21 0,0 21 0,0-21 16,0 22-16,-22-1 0,22-21 0,-21 21 16,21-21-16,-22 0 0,22 0 0,-21 0 15,21 0-15,-22 0 16,22 0-16,0 0 0,0 0 0,0 0 16,-1 0-16,1 0 0,0 0 0,0-21 15,0 21-15,0-21 0,21-1 16,-22 22-16,22-21 15,-21 21-15,42 0 47</inkml:trace>
  <inkml:trace contextRef="#ctx0" brushRef="#br0" timeOffset="54987.55">9186 8192 0,'0'-22'0,"-21"22"31,0 0-31,0 0 16,0 22-16,-1-1 0,1-21 16,21 21-16,0 0 0,-21 0 15,0 0-15,21 1 0,-21-1 16,21 0-16,0 0 0,0 0 0,0 0 16,0 1-16,0-1 0,0 0 15,0 0-15,0 0 0,0 0 0,0 1 16,21-1-1,0-21-15,0 0 0,0 21 16,1-21-16,-1 0 0,0 0 0,0 0 16,0 0-16,22 0 0,-22 0 0,0 0 15,0-21-15,0 21 0,22-21 16,-22-1-16,0 22 0,0-21 0,-21 0 16,21 0-16,-21 0 0,0 0 15,0-1-15,0 1 0,0-21 0,0 21 16,0 0-16,0-1 0,0 1 0,-21 0 15,0 0-15,0 0 0,21 0 16,-21 21-16,-1 0 0,1-22 0,0 22 16,0 0-16,0 0 0,0 0 0,-22 0 15,22 0-15,0 0 0,0 0 16,0 22-16,-1-22 0,1 21 0,0-21 16,0 21-16,0-21 0,21 21 0,-21 0 15,-1-21-15,22 21 16,0 1-1,22-22 1,-1 0-16,0 0 16,0 0-16,0 0 0,0 0 0</inkml:trace>
  <inkml:trace contextRef="#ctx0" brushRef="#br0" timeOffset="55755.11">9504 8255 0,'0'-21'0,"21"21"16,-21-21-1,0 0 1,21 21 0,0-22-16,0 22 15,1 0-15,-1 0 16,0 0-16,0 0 0,0 0 15,0 0-15,1 0 16,-22 22-16,21-1 0,0 0 0,0-21 16,0 21-16,-21 0 0,21 0 0,-21 1 15,22-1-15,-22 0 0,0 0 0,0 0 16,0 0-16,0 1 0,0-1 16,0 0-16,0 0 0,0 0 15,0 0 1,-22-21-1,1-21 17,21 0-32,0 0 0,0 0 15,0 0-15,0-1 0,0 1 0,0 0 16,0-21-16,21 21 0,1-22 0,-22 22 16,21 0-16,-21-21 0,21 20 15,0 1-15,-21 0 0,21 0 16,0 21-16,-21-21 0,22 21 15,-1 0 17,0 0-17</inkml:trace>
  <inkml:trace contextRef="#ctx0" brushRef="#br0" timeOffset="56100.92">10329 7853 0,'0'0'0,"-21"0"16,0 0 0,21 21-1,-21 0-15,21 22 16,0-22-16,0 21 0,0-21 15,0 22-15,0-1 0,0 0 0,0 1 16,0-22-16,-21 21 0,21-21 0,0 22 16,0-22-16,0 0 0,0 21 0,0-21 15,0 1-15,0-1 16,0 0-16,21-21 16,0 0-1,0 0-15,0 0 16,0 0-16,1-21 0,-22 0 15,21 21-15,-21-22 0,0 1 16,21 0-16,-21 0 0,0 0 16</inkml:trace>
  <inkml:trace contextRef="#ctx0" brushRef="#br0" timeOffset="56295.31">10160 8213 0,'0'0'0,"21"0"31,0 0-31,0 0 0,1 0 0,-1 0 16,0 0-16,0 0 0,0 0 15,0 0-15,1 0 0,-1 0 16,0 0-16,0 0 0,0 0 16,-21-21-16</inkml:trace>
  <inkml:trace contextRef="#ctx0" brushRef="#br0" timeOffset="56656.11">10583 8319 0,'0'0'0,"21"0"15,1 0-15,-1 0 0,0 0 16,0 0-16,-21-22 15,21 22-15,-21-21 0,21 21 0,-21-21 16,22 0-16,-22 0 16,0 0-16,0-1 0,0 1 15,-22 21-15,1 0 16,0 0-16,0 0 0,0 0 16,0 21-16,21 1 0,-22-1 0,1-21 15,21 21-15,-21 21 0,21-21 16,0 1-16,0-1 0,-21 0 0,21 0 15,0 0-15,0 0 0,0 1 16,0-1-16,0 0 0,21-21 16,0 21-16,0 0 0,1-21 15,-1 0-15,0 0 0,0 0 16,0 21-16,22-21 0,-22 0 0,0 0 16,21 0-16,-21 0 0</inkml:trace>
  <inkml:trace contextRef="#ctx0" brushRef="#br0" timeOffset="57220.62">11282 8319 0,'0'0'15,"0"-22"-15,0 1 0,0 0 0,-21 21 16,-1-21-16,1 0 0,0 21 0,0-21 16,0 21-16,0 0 15,-1 0-15,1 0 0,0 0 0,0 0 16,0 0-16,0 21 0,-1 0 0,1 0 15,0 0-15,21 0 0,-21 1 16,21-1-16,-21 0 0,0 0 0,21 0 16,0 0-16,0 1 0,0-1 0,0 0 15,0 0-15,0 0 0,0 0 0,0 1 16,0-1-16,21-21 0,0 0 16,-21 21-16,21-21 0,0 0 15,0 0-15,1 0 0,20 0 16,-21 0-16,0 0 0,0-21 0,1 0 15,20 21-15,-21-22 0,0 1 0,0 0 16,1 0-16,20-21 0,-21 20 0,0-20 16,0 0-16,-21-1 0,22 1 15,-1-21-15,0 20 0,-21-20 0,0 20 16,0 1-16,0-21 0,0 41 0,0-20 16,0 21-16,0-21 0,0 20 0,0 1 15,0 0 1,-21 21-16,0 21 15,-1 0-15,22 22 0,0-22 16,0 21-16,-21-21 0,21 22 0,0-1 16,0 0-16,0 22 0,0-22 15,0 1-15,0-1 0,21-21 16,-21 21-16,22 1 0,-1-22 0,0 0 16,-21 21-16,21-20 0,0-1 0,0 0 15,1 0-15,-1-21 0,0 21 0,0-21 16,0 0-16,0 0 0,22 0 0,-22 0 15,0 0-15,0 0 0,0-21 0,1 0 16,-1 0-16,0 0 0</inkml:trace>
  <inkml:trace contextRef="#ctx0" brushRef="#br0" timeOffset="58955.58">10689 7493 0,'0'-21'16,"0"0"-16,0 0 15,0-1-15,0 1 0,0 0 16,0 0-16,-21 0 0,0 0 16,0 21-16,-1-22 0,1 22 0,0 0 0,0 0 15,0 0-15,0 0 0,-22 0 16,22 22-16,0-1 0,-21 0 16,20 0-16,1 0 0,0 0 0,0 22 15,0-22-15,21 0 0,0 0 0,0 22 16,0-22-16,0 0 0,0 0 15,0 0-15,21-21 0,0 0 0,0 0 16,0 0-16,22 0 0,-22 0 16,0 0-16,21 0 0,-20 0 0,-1-21 15,0 0-15,21 21 0,-21-21 0,1 0 16,-1-1-16,-21 1 0,21-21 0,-21 21 16,21 0-16,-21-22 0,0 22 15,0 0-15,0 0 0,0 0 16,0-1-16,0 1 0,0 42 15,0 1 1,-21-1-16,21 0 0,0 0 16,0 0-16,-21 0 0,21 1 0,0-1 15,0 0-15,0 0 0,0 0 16,0 0-16,0 1 0,21-22 0,0 21 16,0-21-16,0 0 0,1 21 0,-1-21 15,0 0-15,0 0 0,0 0 16,0 0-16,1 0 0,-1-21 0,0 21 15,0-21-15,0-1 0,0 22 0,1-21 16,-1 0-16,0-21 0,-21 21 16,0-1-16,0-20 0,21 21 0,-21 0 15,0 0-15,0-1 0,21 22 16,-21 22 0,0-1-1,0 0-15,0 0 0,0 0 0,0 0 16,-21 1-16,21-1 0,0 0 0,0 0 15,0 0-15,0 0 0,0 1 16,21-22-16,0 21 16,1-21-16,-1 0 0,0 0 15,0 0-15,0 0 0,0 0 16,1-21-16,-1 21 0,0-22 0,0 1 16,-21 0-16,21 0 0,0 0 0,-21 0 15,0-1-15,22-20 0,-22 21 16,21 0-16,-21 0 0,21-1 0,-21 1 15,0 42 17,0 1-32,0-1 0,-21 0 15,21 0-15,-21 0 0,21 0 0,0 1 16,0-1-16,0 0 0,0 0 16,0 0-16,21 0 15,0-21-15,0 0 0,0 0 0,0 0 16,1 0-16,-1 0 0,0 0 15,0 0-15,0 0 0,0-21 0,1 21 16,-1-21-16,0 0 0,0 0 0,-21-22 16,21 22-16,0-21 0,1 0 0,-22-1 15,0 1-15,21 0 0,-21-1 0,21 1 16,-21 0-16,0-1 0,0 22 16,0-21-16,0 21 0,0-1 0,0 1 15,0 42 1,-21-21-16,21 22 15,0-1-15,0 0 0,-21 21 16,21-21-16,-22 22 0,22-22 16,0 21-16,-21-21 0,21 22 0,0-1 15,0-21-15,0 0 0,0 22 0,0-22 16,0 0-16,0 21 0,0-20 0,21-1 16,1 0-16,-1 0 0,0-21 15,0 0-15,0 0 16,0 0-16,1 0 0,-1 0 15,0 0-15,0-21 0,0 21 0,0-21 16,1 0-16,-1-1 0,-21 1 16,21 0-16,-21-21 0,21 21 0,-21-1 15,0-20-15,0 21 0,0 0 16,0 42 15,0 0-31,0 0 0,-21 0 16,21 1-16,-21-1 0,21 0 15,0 0-15,0 0 0,0 0 0,0 1 16,0-1-16,0 0 0,0 0 0,21-21 16,0 21-16,0-21 0,0 0 15,1 0-15,-1 0 0,0 0 0,0 0 16,0 0-16,0-21 0,1 21 16,-1-21-16,0 0 0,0 0 15,0-1-15,-21-20 0,21 21 0,-21-21 16,22-1-16,-22 22 0,0-21 0,0 21 15,0-1-15,0 1 0,0 0 0,-22 21 16,1 0-16,0 0 16,0 0-16,0 0 0,0 0 0,-1 0 15,1 0-15,0 21 0,0-21 0,0 21 16,0-21-16,-1 0 0,1 22 0,0-1 16,0-21 15,21-21-16</inkml:trace>
  <inkml:trace contextRef="#ctx0" brushRef="#br0" timeOffset="59247.45">11811 6943 0,'21'0'31,"0"0"-15,0 0-16,1 0 0,20-21 16,-21 21-16,21-22 0,1 1 0,-1 21 15,0-21-15,1 21 0,-22-21 0,21 0 16,1 21-16,-22-21 0,0 21 0,21 0 16,-21-22-16,1 22 15,-1 0-15,-42 22 47,-1-22-31,1 21-16,0-21 0,21 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3:36:19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8022 10075 0,'0'0'0,"0"-402"15,0-21-15,0 21 0,0 84 16,0 64-16,0 43 0,0 62 0,0 22 16,0 43-16,0 20 0,0 1 0,0 20 15,0 22-15,0 0 0,-21 21 16,0 0-16,0 0 15</inkml:trace>
  <inkml:trace contextRef="#ctx0" brushRef="#br0" timeOffset="1632.58">8826 9525 0,'0'-21'0,"0"0"16,0 0-1,0-1 1,0 1-16,0 0 16,0 0-1,0 42 32,0 0-31,0 0-16,0 22 0,0-22 15,0 21-15,0 1 0,-21-1 0,21 0 16,0 1-16,-21-1 0,21 0 0,0-21 16,0 22-16,0-1 0,0-21 0,0 22 15,-21-22-15,21 0 0,0 0 16,0 0-16,0 0 0,0-42 47,21 0-47,-21 0 15,0 0-15,0 0 0,21-22 0,-21 1 16,0 0-16,21-1 0,-21 1 0,0-22 16,0 22-16,0 0 0,0-1 0,0 1 15,0 21-15,0-21 0,0 20 16,0 1-16,0 42 31,0 1-31,0-1 0,0 0 16,0 21-16,0 1 0,0-22 15,0 21-15,0 0 0,0-20 0,0 20 0,0 0 16,0-21-16,0 1 0,0-1 16,0 21-16,0-21 0,0 0 15,0 1-15,0-1 16,22-21 31,-22-21-32,21-1-15,0 1 0</inkml:trace>
  <inkml:trace contextRef="#ctx0" brushRef="#br0" timeOffset="2232.23">9377 9779 0,'-21'0'31,"21"21"-15,0 0-16,0 1 31,21-22 0,0 0-15,-21-22-16,21 22 0,-21-21 15,0 0 1,0 0-16,0 0 16,-21 21-16,0 0 15,0 0-15,-1 0 0,1 0 31,21 21-31,-21 0 0,21 0 16,0 0-16,0 1 16,0-1-1,21-21 1,0 0-16,1 0 16,-1-21-1,-21-1 1,0 1-1,0 0 1,-21 21 31,21-21 0</inkml:trace>
  <inkml:trace contextRef="#ctx0" brushRef="#br0" timeOffset="3222.68">9906 9652 0,'0'0'0,"0"-21"0,0 0 0,0 0 0,0-1 16,0 1-16,0 0 0,0 0 0,0 0 16,21 0-16,0-1 0,0 1 0,-21 0 15,22 0-15,-1 21 0,-21-21 16,0 0-16,21 21 0,-21 21 47,0 0-47,0 0 0,0 0 15,0 0-15,0 22 0,-21-1 0,21-21 16,0 22-16,0 20 0,0-21 0,0 1 16,0-1-16,0 0 0,0 1 15,0-1-15,-21 0 0,21 1 0,0-1 16,0-21-16,-22 0 0,22 1 0,0-1 15,0 0-15,0 0 0,0 0 0,0 0 16,0-42 15,0 0-31,0 0 16,0 0-16,0-22 16,0 22-16,0-21 0,0 21 15,0-22-15,0 1 0</inkml:trace>
  <inkml:trace contextRef="#ctx0" brushRef="#br0" timeOffset="3552.49">9991 9483 0,'-22'-21'0,"44"42"0,-65-64 0,22 43 15,21-21-15,-21 21 0,0-21 16,0 0-16,21 0 16,0 0-16,21-1 15,0 22-15,0 0 16,21-21-16,-20 21 0,20 0 15,0 0-15,1 0 0,-22 0 0,21 0 16,0 0-16,1 21 0,-22 1 0,0-1 16,0 0-16,0 0 0,-21 21 15,0-20-15,0 20 0,0-21 0,-21 21 16,0 1-16,-21-1 0,21-21 0,-22 22 16,22-22-16,-21 0 0,21 0 0,-22 0 15,22 0-15,0 1 0,0-1 16,0-21-16,21 21 0,21-21 31,0 0-31,0 0 16,0 0-16,0 0 0,22 0 15,-22 0-15,21-21 0,-21 21 0</inkml:trace>
  <inkml:trace contextRef="#ctx0" brushRef="#br0" timeOffset="4596.43">10710 9694 0,'0'0'0,"0"-21"0,0 0 0,0 0 16,0 0 0,-21 21-1,0 0 1,0 21-16,21 0 16,-21-21-16,21 21 0,-22 22 15,22-22-15,0 0 0,0 0 16,0 21-16,-21-20 0,21-1 0,0 21 15,0-21-15,0 0 0,0 1 0,0-1 16,0 0-16,21 0 0,1 0 16,-1-21-16,0 0 0,0 0 15,21 0-15,-20 0 0,-1 0 0,21 0 16,-21 0-16,22 0 0,-22-21 0,21 0 16,-21 21-16,22-21 0,-22 0 0,0-1 15,0 1-15,-21 0 16,0-21-16,0 21 0,0-22 0,0 22 15,0-21-15,-21-1 0,21 1 0,-21 21 16,0-21-16,-1 20 0,-20 1 0,21 0 16,0 21-16,0 0 0,-22 0 15,22 0-15,0 0 0,0 0 0,-22 21 16,22 0-16,0 22 0,0-22 0,21 21 16,-21-21-16,21 22 0,-21-22 15,21 21-15,0-21 0,0 22 0,0-22 16,0 0-16,0 0 0,21 0 0,0 1 15,0-1-15,0-21 0,22 0 16,-22 21-16,0-21 0,21 0 0,1 0 16,-22 0-16,21 0 0,0-21 15,1 21-15,-1-21 0,0-1 0,-20 1 16,20 0-16,0 0 0,-21 0 0,1-22 16,-1 22-16,0-21 0,0 0 15,0-1-15,0-20 0,1 20 0,-22 1 16,21 0-16,-21-1 0,21 1 0,-21 21 15,0 0-15,0 0 0,0-1 0,0 1 16,0 42 15,0 22-15,0-22-16,-21 0 0,0 21 0,21 1 0,-22-1 16,22 0-16,0 1 0,-21-1 15,21 0-15,-21 1 0,21-1 0,0 0 16,0 1-16,0-22 0,0 0 15,0 21-15,0-20 0,0-1 0,21-21 16,0 21-16,-21 0 0,22-21 0,-1 0 16,0 0-16,21 0 0,-21 0 0,1 0 15,-1 0-15,0-21 0,0 0 0,0 21 16,0-21-16,1-1 0,-1-20 16,0 21-16,0-21 0,0 20 15,0-20-15,1-21 0,-1 20 0,-21 1 16,0-22-16,0 22 0,21-21 0,-21 20 15,0 1-15,0 0 0,0 20 0,0-20 16,0 21-16,0 0 0,0 0 16,-21 21-1,21 21-15,-21 0 0,-1 0 16,1 0-16,21 22 0,0-1 0,-21 0 16,0 1-16,21-1 0,0 0 15,0 22-15,0-22 0,0 0 0,0 1 16,0-1-16,0-21 0,0 22 15,0-22-15,0 21 0,0-21 0,0 0 0,0 1 16,0-1 0,21-21-16,0 0 0,0 21 0,1-21 15,-1 0-15,0 0 0,0 0 16,0 0-16,0-21 0,1 21 16,-1-21-16,0 21 0,0-22 0,0 1 15,0 0-15,1 0 0</inkml:trace>
  <inkml:trace contextRef="#ctx0" brushRef="#br0" timeOffset="4928.27">12721 9292 0,'-21'0'0,"0"-21"0,0 0 16,-1 21-1,1 21 1,21 0-16,-21 0 0,21 1 16,0-1-16,0 21 0,-21-21 0,21 22 15,-21-22-15,21 21 0,0 0 16,0 1-16,-21-22 0,21 21 0,0-21 16,0 22-16,0-22 0,0 0 0,0 0 15,0 0-15,0 1 0,0-1 16,0 0-16,21-21 0,-21 21 15,21-21-15,0 0 16,0 0-16,0 0 16,1-21-16,-22 0 0,21 21 15,0-21-15,0-1 0,0 1 0</inkml:trace>
  <inkml:trace contextRef="#ctx0" brushRef="#br0" timeOffset="5248.6">13271 9081 0,'0'0'0,"-21"0"16,42 0 15,1 0-31,-1 21 16,0 0-16,21 0 0,1 0 0,-1 0 15,-21 1-15,21-1 0,1 21 0,-22-21 16,0 22-16,0-22 0,-21 21 0,0 0 15,0 1-15,0-1 0,0-21 16,0 22-16,-21-1 0,0 0 0,0-21 16,0 22-16,-22-22 0,22 21 0,-21-21 15,-1 1-15,22-1 0,-21 0 0,21 0 16,-22 0-16,22 0 0,0-21 0,0 22 16,0-22-16,0 0 0,-1 0 15,22-22 16</inkml:trace>
  <inkml:trace contextRef="#ctx0" brushRef="#br0" timeOffset="6252.21">8742 11155 0,'-21'0'15,"42"0"-15,-64 0 0,22 0 0,0 21 0,0-21 16,0 0-16,0 0 16,21-21-16,0 0 15,0 0-15,0-1 0,0 1 16,0 0-16,21 0 16,0 0-16,0 21 0,-21-21 0,21 21 15,0-22-15,1 22 0,-1 0 0,0 0 16,0 0-16,0 0 15,0 0-15,1 0 0,-1 0 16,0 22-16,0 20 0,0-21 0,0 21 16,-21 1-16,0-1 0,22 0 0,-22 1 15,0-1-15,0 22 0,0-22 16,-22 0-16,1 1 0,0-1 0,0 0 16,-21 1-16,-1-22 0,1 21 0,0-21 15,-1 0-15,1 1 0,0-1 0,-1 0 16,22 0-16,-21-21 0,21 0 15,-22 0-15,22 0 0,0 0 0,0 0 16,0 0-16,21-21 0,0 0 0,0 0 16,0-22-16,0 22 15,0 0-15,0 0 0,0-22 16,0 22-16,21-21 0,-21 21 0,21 0 16,0-1-16,0 1 0,0 0 0,1 21 15,-1 0-15,0 0 0,0 0 16,0 0-16,0 21 0,1 0 0,-1 1 15,0-1-15,-21 0 0,21 0 0,0 21 16,0-20-16,-21-1 0,0 0 0,22 0 16,-22 21-16,21-20 0,-21-1 15,21 0-15,-21 0 0,0 0 16,0 0-16,21 1 16,0-22-1,0-22 1,1 22-16,-1-21 15,-21 0-15,21 0 0</inkml:trace>
  <inkml:trace contextRef="#ctx0" brushRef="#br0" timeOffset="6432.11">9292 11472 0,'0'-21'109,"21"21"-109,0 0 0,-21-21 0,22 21 16</inkml:trace>
  <inkml:trace contextRef="#ctx0" brushRef="#br0" timeOffset="6764.06">10181 10880 0,'0'-21'0,"0"42"0,-21-64 15,0 22-15,21 0 0,-21 0 0,21 0 16,-22 21-16,1 0 16,21 21-1,0 0-15,0 0 0,0 22 16,0-22-16,0 21 0,0 0 15,0 1-15,-21-1 0,21 0 0,0 22 16,0-22-16,-21 22 0,21-22 0,0 22 16,0-22-16,0 0 0,0 1 0,0-1 15,0-21-15,0 21 16,0-20-16,0-1 0,0 0 0,0 0 0,0 0 16,0 0-1,0-42 1,0 0-1,0-21-15,0 21 16,0-1-16</inkml:trace>
  <inkml:trace contextRef="#ctx0" brushRef="#br0" timeOffset="7088.9">9991 10901 0,'-22'-21'15,"44"42"-15,-65-63 0,22 42 0,21-22 16,0 1-16,0 0 0,0 0 15,0 0-15,21 0 16,0 21-16,22 0 0,-22 0 16,21-22-16,1 22 0,-1 0 15,0 0-15,1 0 0,-1 22 0,-21-1 16,21 0-16,-20 0 0,-1 0 0,0 22 16,-21-22-16,21 21 0,-21-21 0,0 22 15,0-22-15,-21 21 0,0-21 16,-22 22-16,-126 84 31,127-106-31,21 0 0,-1-21 16,22 21-16,22-21 31,-22-21-15,21 0-16,0 21 0,0-21 0,0 21 15</inkml:trace>
  <inkml:trace contextRef="#ctx0" brushRef="#br0" timeOffset="8368.45">10350 11324 0,'0'0'15,"0"21"-15,0 1 0,0-1 0,0 0 0,0 0 16,0 0 0,22-21-1,-1 0-15,0 0 16,0 0-16,-21-21 0,42 21 0,-42-21 15,22 0-15,-1 21 0,0-21 0,0-1 16,-21 1-16,21 0 0,-21 0 16,0 0-16,0 0 0,0-1 15,0 1-15,-21 21 0,0 0 16,0 0-16,0 0 0,-1 0 0,1 21 16,0-21-16,0 22 15,0-1-15,0 0 0,21 0 0,-22 21 16,22-20-16,-21-1 0,21 21 15,0-21-15,0 0 0,0 1 0,0-1 16,0 21-16,0-21 0,0 0 16,0 1-16,21-1 0,1-21 15,-1 0-15,21 21 0,-21-21 0,0 0 16,22 0-16,-22 0 0,21 0 0,1 0 16,84-42-1,-85 20-15,0 1 0,-21 0 0,22 0 16,-22 0-16,0 0 0,0-1 15,-21-20-15,0 21 0,0 0 0,0-22 0,0 22 16,0 0-16,0-21 0,0 21 0,0-1 16,-21 1-16,0 21 15,0 0-15,0 0 16,-1 0-16,1 21 0,0 1 16,21-1-16,0 0 0,-21 0 0,21 0 15,-21 85 1,21-85-16,0 22 0,0-22 15,0 0-15,21 0 0,0 0 0,0 0 16,0-21-16,1 0 0,-1 22 16,21-22-16,-21 0 0,0 0 0,22 0 15,-22 0-15,21 0 0,-21 0 0,1-22 16,20 22-16,-21-21 0,0 0 16,0 0-16,1 0 0,-22-22 15,21 22-15,0-21 0,-21 0 0,21-1 16,-21 1-16,0-22 0,0 22 0,0-21 15,21 20-15,-21-20 0,0 20 0,0 1 16,0 21-16,0-21 0,0 20 16,0 1-16,0 0 0,0 42 31,0 0-31,-21 22 16,21-22-16,0 21 0,0-21 15,0 22-15,0-1 0,0 0 16,-21 1-16,21-1 0,0 0 0,0-20 15,-21 20-15,21 0 0,0 1 0,0-22 16,0 0-16,-21 21 0,21-21 0,-22 1 16,22-1-16,0-42 47,0-1-47,0 1 15,0 0-15,0 0 0,22-21 16,-1 20-16,0-20 0,0 21 15,-21-21-15,21 20 0,0-20 0,1 21 0,-1 0 16,0 0-16,0 21 0,0 0 16,0-22-16,1 22 0,-1 0 15,0 22 1,-21-1-16,0 0 0,0 0 16,0 0-16,0 0 0,0 1 0,-21-1 15,0 0-15,-1 0 0,1-21 16,0 21-16,0 0 0,0-21 0,-22 0 15,22 22-15,0-22 0,0 0 16,0 0-16,0 0 0,-1 0 16,22 21 31,22-21-32,-1 21-15,0-21 0,-21 21 0,21 0 16,0-21-16,0 21 0,1 1 15,-22-1-15,21-21 0,-21 21 0,21-21 16,-21 21-16,21-21 0,0 0 0,-21 21 16,21-21-1,1 0-15,-22 21 16,21-42 15,0 0-15,-21 0-16,21 21 0,0-21 15</inkml:trace>
  <inkml:trace contextRef="#ctx0" brushRef="#br0" timeOffset="8744.45">12488 10816 0,'0'0'15,"0"-21"-15,-21 21 0,0 0 0,0-21 16,0 21 0,-1 0-16,1 21 15,21 0 1,-21 0-16,21 1 0,-21-1 0,21 0 16,0 21-16,-21-21 0,21 22 0,-21-22 15,-1 21-15,22 1 0,0-1 0,0-21 16,-21 21-16,21 1 0,0-1 15,0-21-15,0 22 0,0-22 0,0 21 16,0-21-16,0 0 0,0 1 0,0-1 16,0 0-16,21-21 0,1 0 15,-1 21-15,0-21 0,0 0 16,0 0-16,0 0 16,1 0-1,-1-21-15,0 0 0,0 0 16,0-1-16,0 1 0,-21 0 15</inkml:trace>
  <inkml:trace contextRef="#ctx0" brushRef="#br0" timeOffset="9144.64">12975 10732 0,'-21'-22'15,"42"44"-15,-63-44 0,21 22 16,42 22 15,0-1-31,0-21 0,21 21 16,-20 0-16,20 0 0,0 0 0,-21 1 16,22 20-16,-1-21 0,-21 0 0,0 22 15,-21-22-15,0 21 0,0 0 16,0-20-16,0 20 0,0-21 15,0 21-15,0 1 0,-21-22 0,0 0 0,0 21 16,0-20-16,0-1 0,-22 0 16,22 0-16,0 0 0,0 0 0,0-21 15,-22 22-15,22-1 0,0-21 0,0 21 16,0-21-16,-1 21 16,1-21-16,21 21 15</inkml:trace>
  <inkml:trace contextRef="#ctx0" brushRef="#br0" timeOffset="11959.47">1926 13568 0,'0'-21'16,"0"0"-1,0-1-15,0 1 16,0 0 0,-21 21-16,21-21 15,0 0-15,0 0 16,0-1 0,-21 22 15,21 22-16,0-1 1,0 0-16,0 21 0,-21-21 0,21 22 16,0-1-16,0 22 0,0-22 15,0 0-15,0 22 0,0-22 0,0 22 16,0-22-16,0 0 0,0 22 16,0-22-16,-22 0 0,22 1 0,0-1 15,-21 0-15,21-20 0,0-1 0,0 21 16,0-21-1,0 0-15,0-42 32,0 0-17,0 0-15,0 0 0,0 0 0,0-1 16,0-20-16,0 21 0,0-21 16,0-22-16</inkml:trace>
  <inkml:trace contextRef="#ctx0" brushRef="#br0" timeOffset="12380.22">1736 13504 0,'0'0'16,"-22"0"-16,1-21 0,21 0 0,-21 21 16,21-21-16,-21 21 0,21-21 0,0 0 15,0-1-15,0 1 16,0 0-16,0 0 0,21 0 15,21 0-15,-20-1 0,-1 22 16,21-21-16,0 0 0,1 0 0,-22 0 16,21 21-16,22-21 0,-22 21 15,0-22-15,1 22 0,-1 0 0,0 0 16,-20 22-16,20-1 0,-21 0 0,0 0 16,-21 0-16,0 22 15,0-22-15,0 0 0,0 21 0,-21-21 16,-21 22-16,21-1 0,-22-21 15,22 22-15,-21-22 0,21 21 0,-22-21 16,22 0-16,0 22 0,-21-22 0,20 0 16,1 0-16,0-21 0,21 21 15,-21 1-15,0-1 0,21 0 32,0 0-17,21-21 1,0 0-16,0 0 0,0 0 15,1 0-15,-1 0 0</inkml:trace>
  <inkml:trace contextRef="#ctx0" brushRef="#br0" timeOffset="13572.86">2688 13780 0,'21'0'16,"-42"0"-16,42-22 0,-21 1 0,0 0 15,0 0 1,-21 21-16,0 0 0,0-21 0,0 0 16,-1 21-16,1 0 15,0 0-15,0 0 16,0 0-16,0 21 0,-1 0 16,22 0-16,-21 0 0,0 0 0,0 22 15,21-22-15,0 0 0,-21 21 16,21-20-16,0 20 0,0-21 0,0 0 15,0 0-15,0 1 0,0 20 16,21-21-16,0 0 0,0 0 16,0-21-16,1 0 0,-1 0 0,21 0 15,-21 0-15,0 0 0,22 0 16,-22 0-16,0 0 0,21-21 0,-20 21 16,-1-21-16,0 0 0,0 0 0,0 0 15,0-1-15,-21 1 16,22 0-16,-22 0 0,0 0 0,0 0 15,0-22-15,0 22 0,-22-21 0,1 21 16,0-22-16,0 22 0,0 0 16,0 0-16,-1 0 0,1 21 0,0 0 15,0 0-15,0 0 0,0 0 16,-22 0-16,22 0 0,0 0 0,0 21 16,0 0-16,-1 0 0,1 0 15,21 22-15,-21-22 0,21 0 16,-21 85-16,21-85 15,0 0-15,0 21 0,21-20 16,0-1-16,0 0 0,22 0 0,-22-21 16,0 21-16,21-21 0,1 0 0,-22 0 15,21 0-15,1 0 0,-22 0 16,21 0-16,-21 0 0,22 0 0,-22 0 16,0-21-16,21 0 0,-21 21 0,22-21 15,-22 0-15,0-1 0,0-20 16,0 21-16,1-21 0,-1 20 0,-21-20 15,21 0-15,-21-1 0,0 1 0,0 0 16,0-1-16,0 1 16,0 0-16,0 21 0,0-1 0,0 1 15,0 0-15,0 0 0,0 0 16,0 42 15,0 0-31,0 0 0,0 0 16,0 22-16,-21-1 0,21-21 0,0 22 15,0-1-15,0 0 0,0-21 0,0 22 16,0-1-16,0-21 0,0 22 16,0-22-16,0 21 0,0-21 0,0 0 15,0 1-15,0-1 0,0 0 0,21 0 16,-21 0 0,21-21-16,0 0 0,0 0 0,1 0 15,-1 0-15,0 0 0,0 0 16,0 0-16,0 0 0,1-21 15,-1 0-15,21 0 0,-21 0 0,0-1 16,1 1-16,20 0 0,-21-21 16,0-1-16,0 22 0,1-21 0,-1 0 15,0-22-15,0 22 0,0-1 0,-21 1 16,0-21-16,0 20 0,21 1 0,-21 21 16,0-22-16,0 22 0,0 0 15,0 0-15,0 0 0,-21 21 31,0 21-15,0 0-16,21 21 0,0-20 0,-21 20 16,0 0-16,-1 1 0,22 20 0,0-21 15,0 1-15,-21 20 0,21-20 16,-21-1-16,21 0 0,0 1 0,0-1 16,0-21-16,0 21 0,0-20 0,0-1 15,21 0-15,-21 0 0,21 0 16,1 0-16,-1 1 0,0-22 0,21 21 15,-21-21-15,1 0 0,-1 0 0,21 0 16,-21 0-16,0 0 16,1 0-16,-1 0 0,0 0 0,0-21 15,0 21-15,0-22 0,1 1 0,-1 0 16,0 0-16,-21 0 0,21 0 16</inkml:trace>
  <inkml:trace contextRef="#ctx0" brushRef="#br0" timeOffset="13904.21">4445 13526 0,'0'0'0,"0"-22"16,0 1-16,-21 0 0,0 21 16,-1 0-1,1 0 1,0 21-16,0-21 15,21 21-15,0 1 0,-21 20 0,21-21 16,0 21-16,-21 1 0,21-22 0,0 21 16,0 1-16,0-22 0,0 21 15,0 0-15,0-20 0,0-1 0,0 21 16,0-21-16,0 0 0,0 1 0,0-1 16,21 0-16,0-21 0,0 21 15,0-21 1,0 0-16,1 0 0,-1 0 0,0 0 0,0 0 15,0 0-15,0 0 0,1 0 16,-1-21-16,0 0 0,0 21 0,0-21 16,0-1-16</inkml:trace>
  <inkml:trace contextRef="#ctx0" brushRef="#br0" timeOffset="14275.99">4847 13420 0,'0'0'0,"0"-21"0,0-1 0,21 22 31,0 0-31,1 0 0,-1 0 0,0 0 16,0 0-16,21 0 0,1 22 0,-1-1 16,0-21-16,1 21 0,-1 0 0,0 21 15,-20-20-15,20-1 0,-21 21 16,0-21-16,-21 22 0,0-22 0,0 21 15,0-21-15,0 22 0,0-1 0,-21-21 16,21 21-16,-21-20 0,0 20 16,-22-21-16,22 0 0,0 0 0,-21 22 15,21-22-15,-1 0 0,1 0 0,0 0 16,0 1-16,0-22 0,0 21 16,-1-21-16,22 21 0,-21-21 0,42-21 62,1 0-62,-1 21 0,0-22 16</inkml:trace>
  <inkml:trace contextRef="#ctx0" brushRef="#br0" timeOffset="15672.46">6519 13843 0,'21'0'16,"-21"-21"0,0 0-1,0 0 17,-21 21-32,0 0 15,0 0-15,21-22 0,-21 22 16,0 0-16,-1 0 0,1 0 15,21-21-15,-21 21 0,0 0 0,0-21 16,0 21-16,-1 0 0,1 0 16,0-21-16,0 21 15,0 0-15,0 0 0,-1 0 0,1 0 16,0 0-16,42 0 78,22 0-78,-22 0 16,0 0-16,0 0 0,21 0 15,-20 0-15,20 0 0,0 0 0,1 21 16,20-21-16,-21 0 0,22 0 0,-1 0 16,1 0-16,-1 0 0,1 0 0,-1 0 15,1 0-15,-1 0 0,-20 0 16,20 0-16,-20 0 0,-1 0 15,21 0-15,-41 0 0,20 0 0,0 0 0,-21 0 16,22 0-16,-22 0 0,0 0 0,0 0 16,0 0-1,-21-21 17,0 0-1,-21 21-31,21-21 0,-21-1 0,0 1 15,0 21-15,0-21 0,-1 0 16,1 21-16,0-21 0,0 21 0,0-21 16,0-1-16,-1 22 0,1 0 15,0-21-15,0 21 0,0 0 16,0 0-16,21-21 0,-22 21 0,44 0 78,-1 21-78,0-21 16,0 0-16,0 21 15,0-21-15,1 0 0,-1 22 0,0-22 16,0 0-16,21 0 0,-20 0 0,-1 0 16,0 21-16,0-21 0,0 0 0,0 0 15,1 0 1,-22 21-1,0 0 1,-22 0-16,1-21 0,21 21 16,-21 1-16,0-1 0,0 0 15,21 0-15,-21 0 0,-1 0 0,-20 1 16,21-1-16,0 21 0,0-21 0,-1 0 16,1 1-16,0-1 0,0 0 0,0 0 15,0 0-15,-1 0 0,1-21 16,21 22-16,0-1 15,-21-21-15,21-21 172</inkml:trace>
  <inkml:trace contextRef="#ctx0" brushRef="#br0" timeOffset="17932.16">8657 13949 0,'0'-21'204,"21"0"-204,0-1 0,1 1 15,-22 0-15,21 0 0,-21 0 16,63-64-16,-42 43 15,-21-1-15,22 22 0,-1-21 16,-21 0-16,21 20 0,-21-20 0,0 21 16,0 0-16,0 0 0,0-1 0,0 1 15,-21 21 1,0 0-16,-1 0 0,1 0 16,0 21-16,0 1 0,0-22 0,0 21 15,21 0-15,-22 0 0,1 0 0,0 0 16,21 1-16,0-1 0,0 0 15,0 0-15,0 0 0,0 0 0,0 1 16,0-1-16,0 0 0,21 0 16,0-21-16,1 0 15,-1 0-15,0 0 0,0 0 16,0 0-16,0-21 0,22 0 0,-22 21 16,21-21-16,-21-1 0,22 1 0,-22 0 15,21 0-15,-21 0 0,1 21 16,-1-21-16,0-1 0,0 1 0,0 0 15,-21 0-15,0 0 0,21 21 16,-21-21 0,0 42-1,0 0 1,0 0-16,-21 0 0,21 0 16,0 1-16,0-1 0,-21 21 0,21-21 15,0 0-15,-21 22 0,21-22 16,0 21-16,0-21 0,0 22 0,0-22 15,0 0-15,0 0 0,21 0 0,-21 1 16,21-1-16,0 0 0,1-21 0,-22 21 16,21-21-16,0 0 0,21 0 15,-21 0-15,1 0 0,-1 0 0,21 0 16,-21 0-16,0 0 0,22-21 0,-22 0 16,21 0-16,-21 21 0,1-22 0,-1 1 15,0 0-15,0 0 0,0-21 16,-21 20-16,0 1 0,0-21 0,0 21 15,0 0-15,0-22 0,0 22 16,0 0-16,0 0 0,-21 0 16,0 21-16,21-22 0,-21 22 15,0 0-15,-1 22 16,22-1-16,-21 0 0,21 0 0,0 0 16,-21 0-16,21 22 0,-21-22 0,21 0 15,0 21-15,0-20 0,0-1 16,0 0-16,0 21 0,0-21 0,0 1 15,0-1-15,21 0 0,0 0 16,0-21-16,1 0 16,-1 0-16,0 0 0,0 0 15,0 0-15,22 0 0,-22 0 0,0 0 16,21-21-16,-21 0 0,22 21 0,-22-21 16,0-22-16,21 22 0,-20 0 0,-1-21 15,0-1-15,0 1 0,0 0 16,-21-22-16,21 22 0,-21-1 0,22 1 15,-22-21-15,0 20 0,0 1 0,0 0 16,0-1-16,21 22 0,-21-21 0,0 21 16,0-1-16,0 1 15,0 0-15,-21 21 32,21 21-32,0 0 0,-22 1 15,22 20-15,-21-21 0,21 21 16,0-20-16,-21 20 0,21 0 0,0 1 15,0-1-15,0 0 0,0 1 0,-21-1 16,21 0-16,0-21 0,0 22 0,0-1 16,0-21-16,0 22 0,0-22 15,0 21-15,0-21 0,0 0 0,21-21 16,-21 22-16,21-1 0,0-21 0,1 0 16,-22 21-16,21-21 0,21 0 0,-21 0 15,0 0-15,1 0 0,-1-21 16,21 21-16,-21-21 0,22-1 15,-22 1-15,21 0 0,-21 0 0,22 0 16,-22-22-16,0 22 0,0-21 0,0 0 16,-21 20-16,0-20 0,0 21 15,0-21-15,0 20 0,0 1 0,0 0 16,-21 21-16,0 0 0,0 0 16,0 0-16,-1 0 0,1 0 15,0 0-15,21 21 0,0 0 16,0 1-1,21-22-15,0 0 16,1 0-16,-1 21 0,0-21 0,0 0 16,0 0-16,0 0 15,1 21-15,-22 0 16,21-21-16,-21 21 0,0 0 0,0 1 16,0-1-16,0 0 0,0 0 15,0 0-15,0 0 0,0 1 16,-21-1-16,21 0 0,0 0 15,0 0-15,0 0 0,0 1 16,21-22 0,0 21-16,0-21 0,0 0 15,0 0-15,1 0 0,-1 0 0,0-21 16,0 21-16,0-22 0,22 22 0,-22-21 16,0 0-16,21 21 15,-21-21-15,-21 0 0,22 0 0,-22-1 16,21 1-16,-21-21 0,0 21 0,0 0 15,0-1-15,0-20 0,0 21 0,0 0 16,0 0-16,0-1 0,-21 22 31,-1 22-31,22-1 0,0 0 16,0 0-16,0 0 0,-21 0 0,21 22 16,0-22-16,0 0 0,0 0 0,0 22 15,0-22-15,0 0 16,0 0-16,0 0 0,0 0 0,0 1 15,21-22 17,-21-22-17,0 1-15,0 0 0,22 0 0</inkml:trace>
  <inkml:trace contextRef="#ctx0" brushRef="#br0" timeOffset="18124.06">11091 13250 0,'0'0'0,"-21"-21"16</inkml:trace>
  <inkml:trace contextRef="#ctx0" brushRef="#br0" timeOffset="18324">10139 13420 0,'0'0'16,"-43"21"-16,1-21 0,21 21 0,0-21 15,0 0-15,-1 0 0,22 21 16,22-21 0,-1 0-16,21 0 0,-21 0 0,22 0 15,-1 0-15,0-21 0,1 21 16,-1-21-16,0 21 0,1-21 0,-1 0 16</inkml:trace>
  <inkml:trace contextRef="#ctx0" brushRef="#br0" timeOffset="18780.74">11239 13695 0,'0'0'0,"0"21"0,22-21 47,-1 0-47,0-21 0,21 0 0,-21 21 15,22-21-15,-22 21 0,21-22 0,-21 1 16,1 21-16,-1-21 0,0 0 0,0 21 16,-21-21-16,0 0 0,0-1 15,0 1-15,-21 21 16,0 0-16,0 0 0,-1 0 0,1 0 15,0 0-15,-21 0 0,21 21 0,-1 1 16,-20-1-16,21 0 0,0 0 0,0 0 16,21 0-16,0 22 0,-22-22 15,22 21-15,0-21 0,0 1 0,0-1 16,0 0-16,22 0 0,-22 0 16,21 0-16,0 1 0,0-22 0,21 0 15,-20 21-15,-1-21 0,0 0 0,0 0 16,21 0-16,-20 0 0,-1 0 15,0-21-15,21 21 0,-21-22 0,1 1 16,-1 21-16,0-21 0,0 0 0,0 0 16,0 0-16</inkml:trace>
  <inkml:trace contextRef="#ctx0" brushRef="#br0" timeOffset="19460.03">11811 13653 0,'0'-22'16,"0"44"-16,0-65 0,0 22 0,0 0 16,21 0-16,-21 0 0,0-1 15,0 44 16,0-1-31,0 0 0,0 0 0,0 0 16,0 0-16,0 1 0,0-1 0,0 0 16,0 0-16,0 21 0,0-20 15,0-1-15,0 0 0,0 0 16,0 0-16,0 0 16,21-21-1,0 0-15,1 0 0,-1-21 16,-21 0-16,21 21 0,0-21 15,0 0-15,0 21 0,1-21 0,-1-1 16,0 1-16,0-21 0,-21 21 0,21 0 16,0-1-16,1-20 0,-22 21 15,21 0-15,-21 0 0,21 21 0,-21-43 16,0 64 15,0 1-31,0-1 16,0 0-16,0 0 0,0 0 0,0 0 15,-21 1-15,21-1 0,-21 0 0,21 0 16,0 0-16,0 0 16,0 1-16,0-1 0,0 0 15,21-21-15,0 0 0,0 0 16,0 0-16,0 0 0,1 0 0,-1 0 16,0 0-16,0 0 0,0 0 15,0 0-15,1-21 0,-1 0 16,0 21-16,0-22 0,-21 1 0,21 21 15,-21-21-15,21 0 0,-21-21 0,22 20 16,-22 1-16,0 0 0,0 0 0,0 0 16,0 0-16,0-1 0,0 1 15,-22 21 1,1 0-16,0 0 0,0 21 16,0 1-16,21-1 0,-21 0 15,-1 0-15,22 21 0,0-20 0,0-1 16,-21 0-16,21 0 0,0 0 15,0 0-15,0 1 0,0-1 0,0 0 16,21-21-16,-21 21 16,22-21-16,-1 0 0,0 0 15,0 0-15,0 0 0,0 0 16,1-21-16,-1 21 16,0-21-16,0 0 0,-21-1 0</inkml:trace>
  <inkml:trace contextRef="#ctx0" brushRef="#br0" timeOffset="19940.78">14118 13081 0,'0'-21'0,"0"42"0,0-63 0,0 21 16,0 42 15,0 21-31,0-21 0,-21 0 16,21 22-16,0-1 0,0 0 0,0 1 16,0-1-16,0 22 0,0-22 15,0 0-15,0 1 0,0-1 16,0 0-16,-21 1 0,21-1 0,0-21 15,0 21-15,0-20 0,0-1 0,0 0 16,0 0-16,0 0 16,-21-21-1,-1-21 1,1 0-16,21 0 0</inkml:trace>
  <inkml:trace contextRef="#ctx0" brushRef="#br0" timeOffset="20812.16">13631 13526 0,'0'0'0,"-21"0"0,0 0 0,0-22 0,42 22 32,21 0-32,-21 0 15,22 0-15,-1 0 0,22 0 16,-1-21-16,1 21 0,-1-21 0,22 21 16,-22-21-16,22 0 0,0 21 0,-22-21 15,1-1-15,-1 1 0,-21 0 16,22 0-16,-22 0 0,-21 0 0,1-1 15,-1 1-15,0 0 0,-21 0 0,0-21 16,0 20-16,0 1 0,0 0 0,0 0 16,0 0-16,0 0 0,0-1 0,-21 1 15,0 21 1,-1 0-16,1 0 0,21 21 16,0 1-16,-21-1 0,21 0 0,-21 21 15,21-21-15,0 22 0,0-1 16,0 0-16,0-20 0,0 20 0,0 0 15,-21 1-15,21-1 0,0 0 0,0-21 16,-21 22-16,21-1 0,0 0 16,0-20-16,-22 20 0,22-21 0,0 0 15,-21 0-15,21 1 0,0-1 0,0 0 16,0 0-16,0-42 47,21 21-47,-21-21 0,22 0 0,-1-1 15,0 1-15,-21 0 0,21 0 0,0-21 0,0 20 16,-21 1-16,22 0 0,-1 21 16,0-21-16,-21 0 0,21 21 0,0-21 15,0 21 1,1 0-16,-22 21 16,0 0-16,0 0 15,0 0-15,0 0 0,0 1 0,0-1 16,0 0-16,0 0 0,0 0 15,0 0-15,21-21 0,-21 22 0,0-1 16,21-21-16,0 0 16,0 21-16,0-21 15,1 0-15,-1 0 0,0 0 0,0 0 16,0 0-16,0-21 0,22 0 0,-22 21 16,0-22-16,0 1 0,22 0 0,-22 0 15,0 0-15,-21 0 0,0-1 16,21 1-16,-21 0 0,0 0 0,0 0 15,0 0-15,0-1 0,0 1 0,0 0 16,0 0-16,-21 21 0,0 0 16,0 0-1,-1 21-15,22 0 0,0 0 16,0 1-16,0-1 16,0 0-16,0 0 0,0 0 0,0 0 15,0 1-15,0-1 0,0 0 0,0 0 16,0 0-16,0 0 0,0 1 0,22-22 15,-22 21-15,21-21 0,0 0 0,0 0 16,0 0 0,0 0-1,1 0-15,-1-21 0,-21-1 0,0 1 16,21 0-16</inkml:trace>
  <inkml:trace contextRef="#ctx0" brushRef="#br0" timeOffset="21343.88">16150 12764 0,'0'0'0,"21"-43"16,-21 22 0,0 42 15,21 0-31,-21 1 0,0 20 0,0-21 16,0 21-16,0 1 15,0-1-15,0 0 0,0 1 0,0-1 16,0 0-16,0 1 0,0-1 0,0 0 15,-21-20-15,0 20 0,21 0 0,-21-21 16,0 22-16,21-22 0,-21 0 0,21 0 16,0 0-16,0 1 0,-22-1 15,22 0-15,22-21 32,-1 0-32,0-21 0,-21 0 15,42-1-15</inkml:trace>
  <inkml:trace contextRef="#ctx0" brushRef="#br0" timeOffset="21732.19">16573 13187 0,'0'-21'15,"0"42"17,0 0-32,-21 0 0,0 0 15,21 1-15,-21-1 0,0 21 0,0-21 16,-1 0-16,22 1 0,0 20 0,-21-21 15,21 0-15,0 0 0,0 1 16,0-1-16,0 0 0,0 0 16,0 0-16,21-21 0,1 0 0,-1 0 15,0 0-15,21 0 0,-21 0 0,1 0 16,20 0-16,-21-21 0,21 21 0,-20-21 16,20 0-16,-21 0 0,0-1 0,0 22 15,1-42-15,-22 21 0,0 0 16,0 0-16,0-1 0,0 1 0,0-21 15,0 21-15,-22 0 0,1-1 0,0 22 16,21-21-16,-21 21 0,0 0 0,0 0 16,-1 0-16,1 0 0,0 0 15,0 0 1,21 21-16,0 1 16,0-1-16,21 0 15,0-21-15,0 0 0,1 0 0,-1 0 16,0 0-16</inkml:trace>
  <inkml:trace contextRef="#ctx0" brushRef="#br0" timeOffset="22073.17">17187 13250 0,'0'0'16,"0"-21"0,0 0-16,0 42 31,0 0-31,0 1 15,-21-1-15,21 0 16,-21 0-16,21 21 0,0-20 0,0 20 16,0 0-16,0 1 0,0-1 0,0 21 15,0-20-15,-21-1 0,21 0 0,0 1 16,0 20-16,-21-20 0,21-1 0,0 0 16,0 1-16,-22-1 0,22 0 0,-21 1 15,0-1-15,21 0 0,0 1 0,0-1 16,-21-21-16,21 21 0,-21-20 15,21-1-15,0 0 0,0-42 32,0 0-17,0-22-15,21 22 0,-21 0 16,21-21-16,-21-1 0,21 22 0</inkml:trace>
  <inkml:trace contextRef="#ctx0" brushRef="#br0" timeOffset="22335.63">17103 13674 0,'0'0'0,"0"-64"15,0 1-15,0 20 0,0-20 0,0 21 16,0-1-16,21 22 0,0-21 0,-21 21 16,21-1-16,0 1 0,0 0 0,1 0 15,-1 21-15,0 0 0,0 0 0,0 0 16,22 0-16,-22 0 0,0 21 0,0 0 16,0 0-16,0 1 15,-21 20-15,0-21 0,0 0 0,0 0 16,0 22-16,0-22 0,0 0 0,-21 21 15,0-20-15,0-1 0,-21 0 0,20 0 16,1 0-16,-21 0 0,21-21 0,0 22 16,-1-22-16,1 21 0,0-21 0,0 0 15,0 0-15,0 0 16,21-21-16,0-1 16,-22 1-16,22 0 0,0 0 0</inkml:trace>
  <inkml:trace contextRef="#ctx0" brushRef="#br0" timeOffset="22564.1">16235 13102 0,'0'0'0,"-21"0"0,-1 0 0,22 21 0,22-21 31,-1 0-31,21 0 0,0 0 0,1 0 15,-1 0-15,0 0 0,1 0 0,-1 0 16,-21-21-16,22 21 0,-22 0 16,21 0-16,-21 0 0,0 0 15,1 0-15,-22-21 0,21 21 16,0 0-16</inkml:trace>
  <inkml:trace contextRef="#ctx0" brushRef="#br0" timeOffset="23495.99">17505 13145 0,'0'0'0,"42"-22"15,-21 44 16,-21-1-31,0 0 16,0 0-16,21 0 0,-21 0 16,0 1-16,0-1 0,0 0 15,0 0-15,0 0 0,0 0 0,0 1 16,0-1-16,0 0 0,0 0 0,0 0 16,0 0-16,0 1 15,0-44 32,0 1-47,22 0 0,-22 0 16,0 0-16,21 0 0,-21-1 15,0 1-15,21 0 0,0-21 0,0 21 16,-21-22-16,21 22 0,1 0 0,-1-21 16,21 20-16,-21 1 0,0 21 15,1-21-15,-1 21 0,0-21 0,0 21 16,0 0-16,0 0 0,1 21 0,-22 0 15,21-21-15,-21 21 0,21 1 0,-21 20 16,0-21-16,0 0 0,0 0 0,0 1 16,0-1-16,0 0 0,0 0 15,-21 0-15,0 0 0,21 1 0,-22-1 16,1-21-16,0 21 16,0-21-1,0 0-15,21-21 31,0 0-31,0-1 16,0 1-16,21 0 0,0 0 16,0 0-16,0-22 0,1 22 0,-1 0 15,21-21-15,-21 21 0,22-1 0,-1 1 16,0 0-16,-21 21 0,22 0 0,-22-21 16,21 21-16,-21 0 0,1 0 15,-1 21-15,0 0 0,-21 0 16,0 1-16,0 20 0,0-21 0,0 0 15,0 0-15,0 1 0,-21-1 16,0 0-16,-1 21 0,1-42 0,0 21 16,0 1-16,21-1 0,-21 0 0,0-21 15,21 21-15,-22-21 0,22 21 16,22-42 15,-1 21-15,0-21-16,0 21 0,0-21 0,22 0 15</inkml:trace>
  <inkml:trace contextRef="#ctx0" brushRef="#br0" timeOffset="24273.05">18796 13123 0,'0'0'16,"0"-21"-16,-21 21 31,0 0-31,-1 0 0,22 21 0,-21 1 15,0-1-15,0-21 0,0 21 0,0 0 16,-1 21-16,1-20 0,21-1 16,-21 0-16,21 0 0,-21 0 0,21 0 15,0 1-15,0-1 0,0 0 0,0 0 16,21 0-16,0-21 16,0 21-16,1-21 0,-1 0 15,0 0-15,0 0 0,21 0 0,-20 0 16,-1 0-16,0-21 0,0 21 15,0-21-15,-21 0 0,21 21 0,1-21 16,-1 0-16,-21-1 0,0 1 0,0 0 16,0 0-16,0 0 0,0 0 0,0-1 15,0 1-15,0-21 0,0 21 0,0 0 16,-21 21-16,-1-22 0,1 22 16,0 0-16,0 0 0,0 0 15,-22 22-15,22-22 0,0 21 16,21 0-16,-21-21 0,0 21 0,21 0 0,0 0 15,0 1-15,0-1 16,0 0-16,21-21 16,0 21-16,0-21 15,0 0-15,1 0 0,20 0 0,-21 0 16,0 0-16,0 0 0,1 0 0,20 0 16,-21 0-16,0 0 0,22 0 0,-22-21 15,0 0-15,0 21 0,21-21 0,-20 21 16,-1 0-16,0-22 0,0 1 15,-21 0 1,-21 21 0,0 21-1,0 0-15,21 1 16,-22-22-16,22 21 0,-21-21 0,21 21 16,0 0-16,0 0 0,0 0 15,0 1-15,21-22 0,1 21 16,-22 0-1,21-21-15,-21 21 32,-21-21-32,-1 0 0,1 0 15,0 0-15,0 0 0,0 21 16,0-21-16,-1 0 0,1 0 0,0 0 16,0 0-16,0 0 0,0 21 15,42-21 16,0 0-31,0 0 0,0-21 16,0 0-16,1 21 0,20-21 0</inkml:trace>
  <inkml:trace contextRef="#ctx0" brushRef="#br0" timeOffset="24628.54">19897 12764 0,'0'-22'0,"0"44"0,0-65 16,0 22-16,0 0 0,0 0 16,-22 21-1,1 0-15,0 21 16,0 0-16,0 21 16,21-20-16,-21 20 0,-1-21 0,1 21 15,0 1-15,0-1 0,0 0 0,0 1 16,21-1-16,-22-21 0,1 22 0,0-1 15,21-21-15,0 21 0,-21-20 0,21-1 16,0 0-16,0 0 0,0 0 16,0 0-16,0 1 0,0-1 15,21-21-15,0 0 16,0 0-16,1 0 0,-1 0 16,0 0-16,0 0 0,0 0 15,0 0-15,-21-21 0,22 21 0,-1-22 16,-21 1-16,0 0 0,21 21 0,-21-21 15,21 0-15,-21 0 0</inkml:trace>
  <inkml:trace contextRef="#ctx0" brushRef="#br0" timeOffset="24863.91">19600 12996 0,'0'0'0,"-21"0"0,0 0 0,0 0 0,0 0 15,-1 0-15,44 0 31,-1 0-31,0 0 0,0 0 16,0 0-16,22 0 0,-22 0 0,0 0 16,0 0-16,21 0 0,-20 0 15,-1 0-15,0 0 0,0 0 16,-21 22-16,-21-22 31,0 0-15,0 0-16</inkml:trace>
  <inkml:trace contextRef="#ctx0" brushRef="#br0" timeOffset="27460.27">21018 13377 0,'0'22'0,"22"-22"15,-1 0 1,0 0-16,0 0 15,-21-22-15,21 22 0,0-21 0,1 0 16,-1 0-16,0 21 0,0-21 0,0 0 16,0-1-16,-21 1 0,0 0 0,22 0 15,-22 0-15,0 0 0,0-22 0,0 22 16,0 0-16,0 0 0,-22 0 16,1-1-16,0 22 15,0-21-15,0 21 16,0 0-16,21 21 0,-22 1 0,22-1 15,-21 0-15,0 0 0,21 0 0,-21 0 16,21 22-16,0-22 0,0 21 0,0-21 16,0 22-16,0-22 0,0 21 15,0-21-15,0 1 0,21-1 0,0 0 16,0 0-16,1 0 0,20 0 0,-21-21 16,0 0-16,22 0 0,-1 0 0,-21 0 15,21 0-15,1 0 0,-1 0 0,22-21 16,-22 21-16,0-21 0,1 0 15,-1 0-15,0 0 0,1-1 0,-1 1 16,-21-21-16,0 0 0,0 20 16,1-41-16,-1 21 0,-21-1 0,21-20 15,-21 20-15,0-20 0,0 21 0,0-22 16,0 22-16,0-22 0,0 22 0,0 0 16,0-1-16,0 22 0,0 0 0,0 0 15,0 0-15,0-1 0,0 44 31,-21-1-31,0 21 16,-1-21-16,1 22 0,0-1 0,0 0 0,21 1 16,-21 20-16,0-21 0,-1 22 15,22-22-15,0 1 0,0-1 16,0 0-16,0 1 0,0-22 0,0 21 16,0-21-16,0 22 0,22-22 0,-1 0 15,0 0-15,0-21 0,0 21 0,22-21 16,-22 0-16,0 0 0,21 0 0,-21 0 15,1 0-15,20 0 0,-21 0 0,21 0 16,-20 0-16,-1-21 0,0 0 16,0 21-16,0-21 0,0 0 0,1-1 15,-22 1-15,0 0 0,0 0 0,0-21 16,0 20-16,0 1 0,0 0 16,0 0-16,0 0 0,-22 21 15,1 0 1,0 21-16,0 0 15,21 0-15,-21 0 0,21 1 0,0-1 16,0 0-16,0 0 0,0 0 0,0 0 16,0 1-16,0-1 0,0 0 0,21 0 15,0 0-15,0-21 0,0 0 16,1 21-16,20-21 16,-21 0-16,0 0 0,0 0 0,1 0 15,20 0-15,-21 0 0,0-21 16,0 21-16,1-21 0,-1 21 0,0-21 15,0 0-15,-21 0 0,0-1 0,21 1 16,-21 0-16,21 0 0,-21 0 0,0 0 16,0-1-16,0 1 0,0 0 15,0 42 1,0 0 0,0 1-16,0-1 0,0 0 15,0 0-15,0 0 0,0 0 0,0 1 16,0-1-16,0 0 0,0 0 15,0 0-15,0 0 16,0-42 31,0 0-31,0 0-16,0 0 15,22 0-15,-1-1 0,0 1 0,-21 0 16,21-21-16,21 21 0,-20-1 0,-1 1 15,21 0-15,0 0 0,1 0 0,-1 21 16,-21 0-16,22 0 0,-22 0 0,21 0 16,-21 21-16,0 0 0,1 0 15,-1 0-15,-21 1 0,0-1 0,0 0 16,0 0-16,0 0 0,0 0 0,0 1 16,0-1-16,0 0 0,0 0 15,0 0-15,0 0 0,-21 1 0,-1-1 16,44-21 31,-22-21-47,21 21 15,0-22-15,-21 1 0,21 0 0,0 0 16,0 0-16,1 0 0,-1-1 0,0 1 16,0 0-16,0-21 15,22 21-15,-22-1 0,0 1 0,21 0 16,-21 0-16,1 0 0,-1 21 0,0 0 0,-21 21 31,0 0-15,0 0-16,0 0 0,-21 1 0,21-1 15,-21 0-15,21 0 0,-22 0 16,22 0-16,0 1 0,0-1 16,0 0-16,0 0 0,0 0 15,22-21-15,20 21 0,-21-21 16,21 0-16,-20 0 0,20 0 0,0 0 15,1 0-15,-1 0 0,-21 0 0,21 0 16,1 0-16,-22 0 0,21 0 16,-21-21-16,1 0 0,-1 0 15,-21 0-15,0 0 0,0-1 16,0 1-16,0 0 0,0-21 0,0 21 16,0-1-16,0 1 0,-21 0 15,-1 21-15,1 0 16,0 0-16,0 21 0,0 0 15,21 1-15,0-1 0,0 0 16,0 0-16,0 0 0,0 0 0,0 1 16,0-1-16,0 0 0,0 0 0,21 0 15,0 0-15,0-21 0,0 0 16,1 22-16,-1-22 16,0 0-16,0 0 0,0 0 0,0 0 15,1 0-15,-1 0 0,0 0 0,0 0 16,-21-22-16,21 1 0,0 21 15,-21-21-15,22 0 0,-22 0 16,21 0-16,-21-1 0,0 1 0,0-21 16,0 21-16,21 0 0,-21-1 15,21 1-15,-21 42 32,0 1-32,0-1 0,0 0 15,0 0-15,0 0 16,0 0-16,0 1 0,0-1 0,-21-21 0,21 21 15,-21 0-15,0 0 16,21 0 0,-22-21-16,22-21 31,0 0-15,0 0-16,22 21 0,-1-21 15,0 0-15,-21-1 0,21 1 16,0-21-16,0 21 0,22 0 15,-22-1-15,21 1 0,-21 0 0,22 0 16,-1 0-16,-21 21 0,22 0 0,-22 0 16,21 0-16,-21 0 0,0 21 0,-21 0 15,22 0-15,-22 0 0,21 1 0,-21-1 16,0 0-16,0 0 0,0 0 16,0 0-16,0 1 0,0-1 0,0 0 15,0 0-15,0 0 16,21-21-16,0 0 15,0 0-15,0 0 0,1 0 16,-1 0-16,0 0 16,0 0-16,0-21 0,0 0 15,1 0-15,-22 0 0,0-1 0,21-20 16,0 21-16,-21-21 0,21-1 0,-21 1 16,0 0-16,21-1 0,0-20 15,1-1-15,-22 22 0,21-22 0,0 22 16,0 0-16,-21 21 0,0-22 15,0 22-15,0 0 0,0 42 16,0 0 0,0 0-16,-21 22 0,21-1 0,-21 0 15,21 1-15,-21-1 0,21 0 16,0 1-16,0-1 0,0 0 0,0 1 16,0-1-16,0-21 0,0 22 0,0-22 15,0 21-15,0-21 0,0 0 16,0 1-16,0-1 0,0 0 0,21-21 15,0 0 1,0 0 0,0 0-16,0 0 0,1-21 15,-1 0-15,-21-1 16,21 1-16,0 0 0,-21 0 16,21 21-16,-21-21 0,0 0 0</inkml:trace>
  <inkml:trace contextRef="#ctx0" brushRef="#br0" timeOffset="27696.64">25125 12827 0,'0'0'0,"-21"0"0,-1-21 0,1 21 16,0 0-16,21-21 16,21 21-1,0 0-15,22 0 0,-22 0 16,21 0-16,1 0 0,-1 0 0,-21 0 15,21 0-15,1 0 0,-1 0 0,-21 0 16,22 0-16,-22 0 0,0 0 0,0 0 16,0 0-16,-21 21 15,-21 0-15,0-21 16,0 0-16,-22 21 0,1-21 16</inkml:trace>
  <inkml:trace contextRef="#ctx0" brushRef="#br0" timeOffset="28552.67">10901 14669 0,'21'0'0,"-42"0"0,42-43 15,-21 22 1,0 0-16,21 21 0,0-21 15,0 0-15,1 21 0,-1 0 16,0-22-16,0 22 0,0 0 16,0 0-16,22 0 0,-22 0 0,0 22 15,0-22-15,0 21 0,1 21 0,-1-21 16,-21 0-16,21 1 0,-21 20 0,0-21 16,0 0-16,0 22 0,0-22 15,0 0-15,-21 0 0,0 0 0,-1 0 16,1 1-16,0-22 0,0 21 15,0 0-15,0-21 16,21-21 0,0 0-1,21-1-15,-21 1 0,21-21 0,0 21 16,21 0-16,-20-22 0,-1 1 16,0 0-16,21 20 0,-21-20 0,1 0 15,20 21-15,-21-1 0,0 1 0,0 0 16,-21 0-16,22 21 0,-22 21 31,0 0-15,0 0-16,0 1 0,0-1 15,0 0-15,0 0 0</inkml:trace>
  <inkml:trace contextRef="#ctx0" brushRef="#br0" timeOffset="28880.49">11557 14732 0,'21'21'16,"0"0"-16,0-21 15,1 0-15,-1 0 16,0 0-16,21 0 0,-21 0 16,22 0-16,-22 0 0,21 0 0,-21 0 15,22-21-15,-1 21 0,-21-21 0,22 0 16,-22 0 0,-21 0-16,0-1 0,0 1 15,-21 0-15,-1 21 0,1 0 16,-21 0-16,21 0 0,0 0 0,-22 21 15,22-21-15,0 21 0,0 1 16,0-1-16,-1 0 0,1 0 0,21 0 16,-21 0-16,21 1 0,0-1 0,0 0 15,0 0-15,0 0 0,0 0 16,0 1-16,21-1 0,0-21 0,1 21 16,-1-21-16,21 0 0,-21 21 0,0-21 15,22 0-15,-22 0 0,21 0 16,1 0-16,-1 0 0,0-21 0,1 0 15,-1 21-15,0-21 0</inkml:trace>
  <inkml:trace contextRef="#ctx0" brushRef="#br0" timeOffset="30436.86">12636 14711 0,'0'0'0,"0"-21"16,0 0-16,-21 21 15,0 0-15,0 0 0,0 0 16,0 0-16,-1 0 0,-20 0 0,21 21 15,0 0-15,0-21 0,-1 21 16,1 0-16,0 0 0,0 1 0,21-1 16,-21 0-16,21 0 0,0 0 15,0 0-15,0 1 0,0-1 0,0 0 16,21-21-16,0 21 16,0-21-16,0 0 0,1 0 15,-1 0-15,0 0 0,0 0 0,0-21 16,0 0-16,1 21 0,-1-21 0,0-1 15,0 1-15,0 0 0,-21 0 0,0 0 16,21-22-16,-21 22 0,22-21 16,-22 0-16,0-1 0,0 1 0,21 0 15,-21-1-15,21 1 0,-21 0 0,0-1 16,0 1-16,0 21 0,0 0 0,0-1 16,0 1-16,0 42 31,0 1-31,0-1 0,0 21 15,0 0-15,0-20 0,0 20 0,0 0 16,-21 22-16,21-43 0,-21 42 16,21-41-16,0 20 0,0 0 0,0 1 15,0-22-15,0 21 0,0-21 0,0 0 16,0 1-16,0-1 0,0 0 0,0 0 16,21-21-16,0 0 0,0 0 15,0 0-15,22 0 0,-22 0 0,21 0 16,-21 0-16,22 0 0,-22-21 0,21 21 15,-21-21-15,22 0 0,-22-1 16,21 1-16,-21 21 0,0-21 0,1 0 16,-22 0-16,0 0 0,0-22 15,0 22-15,0 0 0,0 0 16,0 0-16,0 42 31,0 0-15,-22 0-16,22 0 0,0 0 15,0 1-15,0-1 0,0 0 0,0 0 16,0 0-16,0 0 0,22 1 16,-1-22-1,0 0-15,0 0 16,0 0-16,0 0 0,1 0 16,-1 0-16,0-22 0,0 22 0,0-21 15,0 21-15,1-21 0,-1 0 16,0 0-16,0 0 0,-21-1 0,0 1 15,0 0-15,0 0 0,0 0 0,0 0 16,0-1-16,0 1 0,0 42 31,0 1-15,0-1-16,0 0 0,0 0 0,0 0 16,0 0-16,0 1 0,0-1 15,0 0-15,0 0 0,0 0 0,21 0 16,0-21-16,1 22 0,-1-1 15,0-21-15,0 21 0,0-21 16,0 0-16,1 0 0,-1 0 0,0 0 16,0 0-16,0-21 0,0 0 15,1-1-15,-1 22 16,0-21-16,-21 0 0,21 0 0,0 0 16,-21 0-16,43-1 0,-22 1 0,0 0 15,0 0-15,0 0 0,0 21 16,1-21-16,-1-1 0,0 22 0,0 0 31,-21 22-15,0-1-1,0 0-15,0 0 16,21-21 31,-21-21-47,21 0 15,1 0-15,-22-1 0,0 1 16,0 0-16,0 0 16,0 0-16,0 0 0,-22 21 15,1 0 1,0 0-16,0 0 0,0 0 16,0 0-16,-1 21 0,1 0 0,0 0 15,0 0-15,0 0 0,0 1 16,-1 20-16,1-21 0,21 0 0,0 0 15,0 1-15,0-1 0,0 0 16,0 0-16,0 0 0,21 0 16,1 1-16,20-22 0,-21 21 0,0-21 15,22 0-15,-1 0 0,-21 0 0,21 0 16,1 0-16,-1 0 0,0 0 16,1 0-16,-1 0 0,0 0 15,-20-21-15,20-1 0,-21 22 0,0-21 16,0 0-16,1 0 0,-1 0 0,0 0 15,-21-1-15,0-20 0,0 21 0,0 0 16,0-22-16,0 22 0,0 0 16,0 0-16,0 0 0,-21 21 15,0 0-15,-1 0 0,1 21 16,0 0-16,21 0 0,0 0 16,0 1-16,0-1 0,-21 0 15,21 0-15,0 0 0,0 0 16,0 1-16,0-1 0,21 0 15,0 0-15,0-21 0,-21 21 0,22-21 16,-1 0-16,0 0 0,0 0 16,0 0-16,0 0 0,1 0 15,-1 0-15,0-21 0,-21 0 16,21 21-16</inkml:trace>
  <inkml:trace contextRef="#ctx0" brushRef="#br0" timeOffset="30856.13">16065 14499 0,'0'-21'0,"22"0"16,-1 0-16,-21 0 0,0-1 16,0 1-1,0 42 1,0 1-16,0 20 15,0-21-15,0 21 0,0 1 0,0-1 16,0 0-16,0 1 0,0 20 0,0-20 16,0-22-16,0 21 0,0 0 15,0-20-15,0 20 0,0-21 0,0 0 16,0 0-16,0 1 0,0-1 0,0-42 47,0-1-47</inkml:trace>
  <inkml:trace contextRef="#ctx0" brushRef="#br0" timeOffset="31640.71">15833 14774 0,'21'0'16,"0"0"0,0 0-16,21 0 0,-20 0 0,41 0 15,-21 0-15,22 0 0,-1 0 0,1 0 16,21-21-16,-1 21 0,-20-21 15,-1 21-15,1-21 0,-1 21 0,-20-21 16,-1 0-16,-21-1 0,21 1 16,-20 0-16,-22 0 0,0 0 0,0 0 15,0-22-15,0 22 0,0 0 16,0 0-16,0 0 0,0-1 0,0 1 16,0 0-16,-22 21 0,1 21 15,21 0-15,0 1 16,0-1-16,0 21 0,0-21 15,0 22-15,0-22 0,0 21 0,0 0 16,-21 1-16,21-22 0,0 21 0,0-21 16,-21 22-16,21-22 0,0 21 0,0-21 15,0 1-15,-21-1 0,21 0 0,0 0 16,-21-21-16,21 21 0,0 0 16,21-21 15,0-21-31,0 0 0,0 21 0,0-21 15,-21 0-15,43 0 0,-43-1 0,42 1 16,-21 0-16,0 0 0,1 0 16,-1 0-16,-21-1 0,21 1 0,0 0 15,-21 0-15,21 21 0,-21 21 32,0 0-32,0 0 0,0 1 15,0-1 1,0 0-16,0 0 0,0 0 0,0 0 0,0 1 15,0-1-15,21-21 16,1 21-16,-1-21 0,0 0 16,0 0-16,0 0 0,0 0 0,1 0 15,-1 0-15,0 0 0,21 0 16,-21 0-16,1-21 0,20 0 0,-21 21 16,0-22-16,0 1 0,1 0 0,-1 0 15,-21 0-15,21 0 0,-21-1 0,0 1 16,0 0-16,0 0 0,0 0 0,-21 0 15,0 21-15,-1 0 0,1 0 16,0 0-16,0 0 0,0 21 16,0 0-16,-1 0 0,1 0 15,21 0-15,0 1 0,0-1 0,0 0 16,0 21-16,0-21 0,0 1 16,0-1-16,0 0 0,0 0 0,0 0 15,21-21-15,1 21 0,-1 1 0,0-22 16,0 0-16,0 21 0,0-21 0,1 0 15,20 0-15,-21 0 0,21-21 0,-20-1 16,20 22-16</inkml:trace>
  <inkml:trace contextRef="#ctx0" brushRef="#br0" timeOffset="32224.41">18881 14563 0,'0'0'15,"63"0"1,-42 0-16,0 0 0,1 0 15,-1 0-15,0-21 0,-21-1 16,21 22-16,-21-21 0,0 0 0,0 0 16,0 0-16,0 0 0,-21-1 0,0 1 15,0 0-15,-1 0 0,-20 21 0,21 0 16,0-21-16,0 21 0,-22 0 16,22 0-16,-21 0 0,21 21 0,-1 0 15,1-21-15,21 21 0,0 0 0,0 1 16,0-1-16,0 21 0,0-21 0,0 0 15,21 1-15,1-1 0,20 0 16,-21 0-16,21 0 0,-20 0 0,20 22 16,-21-22-16,21 0 0,1 0 15,-22 0-15,0 1 0,0-1 0,0-21 16,1 21-16,-22 0 0,0 0 0,0 0 16,-22-21-1,1 22-15,-21-22 0,21 0 0,-22 0 16,1 0-16,21 0 0,-21 0 0,-1 0 15,1 0-15,21 0 0,-22-22 0,1 22 16,21-21-16,0 0 0,0 21 0,-1-21 16,1 0-16,0 0 15,21-1-15,0 1 0,0 0 16,21 0-16,0 21 0,1-21 16,-1 21-16,21 0 0,-21-21 15,22-1-15,-1 22 0,-21 0 0</inkml:trace>
  <inkml:trace contextRef="#ctx0" brushRef="#br0" timeOffset="32452.28">19473 14605 0,'0'21'32,"0"0"-32,-21-21 0,21 22 15,-21-1-15,21 0 0,0 0 16,0 0-16,0 0 0,0 1 0,-21-1 0,21 0 15,0 0 1,0 0-16,0 0 0,-21 1 16,21-1-16,0-42 31,21 21-31,-21-22 16,21 1-16</inkml:trace>
  <inkml:trace contextRef="#ctx0" brushRef="#br0" timeOffset="32622.18">19537 14351 0,'-21'0'0,"42"0"0,-64-21 0,22 21 16,0 0-16,0 21 16,21 0-16,0 0 15,0 1-15,0-1 0,21-21 16,0 21-16,0-21 15</inkml:trace>
  <inkml:trace contextRef="#ctx0" brushRef="#br0" timeOffset="33340.28">19939 14563 0,'0'21'15,"21"-21"16,0 0-31,0 0 16,1 0-16,-1 0 0,0 0 0,0 0 16,0 0-16,0-21 0,1 21 0,-22-21 15,21 21-15,0-22 0,-42 22 32,0 22-17,-1-1-15,1-21 0,0 21 0,0 0 16,0 21-16,0-20 0,-1-1 15,1 0-15,0 21 0,-21-21 0,42 1 16,-43-1-16,43 0 0,-21 0 16,0 0-16,0-21 0,21 21 0,21-21 47,0-21-32,0 21-15,-21-21 0,22 21 0,-1-21 16,0 0-16,0 0 0,0-1 0,0 1 15,1 0-15,-1 21 16,0 0 0,-21 21-1,0 0-15,0 1 16,0-1-16,21 0 0,0 0 16,-21 0-16,21-21 0,-21 21 0,22-21 15,-1 0-15,0 22 0,0-22 16,0 0-16,0 0 0,22 0 0,-22 0 15,21 0-15,-21 0 0,22 0 0,-22-22 16,21 22-16,-21-21 0,1 0 0,20 21 16,-21-21-16,21 0 15,-20 0-15,-1-1 0,0-20 0,0 21 0,-21-21 16,0 20-16,0-20 0,0 21 0,0 0 16,0 0-16,-21-1 0,0 22 15,0 0-15,-1 0 16,1 0-16,0 22 0,0-1 0,0 0 15,21 0-15,-21 0 0,21 0 0,-22 1 16,22 20-16,0-21 0,0 0 0,0 0 16,0 1-16,0-1 0,0 0 15,22 0-15,-1-21 0,0 0 16,0 0-16,0 0 0,22 0 16,-22 0-16,0 0 0,21 0 0,1-21 15</inkml:trace>
  <inkml:trace contextRef="#ctx0" brushRef="#br0" timeOffset="33940.94">21929 14139 0,'0'0'0,"0"-21"0,0-21 15,0 21-15,0 0 16,0-1-16,0 1 0,0 0 16,0 42 15,0 0-31,-22 1 16,22 20-16,-21 0 0,0 1 0,21-1 15,0 0-15,0 1 0,-21 20 16,21-21-16,0 1 0,0 20 0,0-20 15,-21-1-15,21 0 0,0-21 0,0 22 16,0-22-16,0 21 0,0-21 0,0 1 16,0-1-16,21-21 31,0 0-31,0 0 16,0-21-16,-21-1 0,22 1 15,-1 0-15,0 0 0,0 0 0,-21 0 16,21-1-16,0-20 0,1 21 15,-1 0-15,0 0 0,0-1 0,0 1 16,0 21-16,22 0 0,-22-21 0,0 21 16,0 0-16,0 21 0,1-21 15,-1 21-15,-21 1 0,0-1 16,0 0-16,0 0 0,0 21 0,0-20 16,0-1-16,0 0 0,-21 0 0,-1 0 15,1-21-15,0 21 0,-21 1 16,21-1-16,-1-21 0,-20 21 0,21-21 0,-21 0 15,20 0-15,1 0 16,0 0-16,0 0 0,0 0 0,21-21 31,21 0-31,0 21 16,0-22-16,0 1 0</inkml:trace>
  <inkml:trace contextRef="#ctx0" brushRef="#br0" timeOffset="34556.58">22648 14499 0,'0'0'0,"21"-21"0,-21 42 31,0 0-15,0 1-16,-21-1 0,21 0 15,-21 21-15,21-21 0,0 1 0,0-1 16,0 0-16,0 0 0,0 0 15,0 0-15,21-21 0,0 22 16,1-22-16,-1 0 0,0 0 16,0 0-16,0 0 0,0 0 0,1-22 15,20 1-15,-21 21 0,0-21 0,-21 0 16,21 0-16,1 0 0,-1-1 16,-21 1-16,0 0 0,21-21 15,-21 21-15,21-1 0,-21-20 0,0 21 16,0 0-16,0 0 0,21-1 15,-21 44 17,0-1-32,0 0 0,0 0 0,0 0 15,0 0-15,-21 22 0,21-22 0,0 21 16,0-21-16,-21 22 0,21-22 0,0 21 16,-21 1-16,21-22 0,0 21 0,0 0 15,0 1-15,-21-1 0,21 0 16,0 1-16,0 20 0,0-20 15,-22 20-15,22-21 0,0 22 0,-21-22 16,21 1-16,0-1 0,-21 0 0,0 1 16,0-1-16,21-21 0,-21 0 0,-1 0 15,1 1-15,0-22 0,0 0 0,0 0 16,0 0-16,-1 0 16,22-22-16,0 1 0,-21 0 15,21 0-15,0-21 0,0 20 0,0-20 16,0 0-16,0-1 0,0 1 15,21-21-15,1 20 0,-1-20 0,0 20 0,0 1 16,0 0-16,22-1 0,-22 1 0,21 0 16,-21-1-16,22 22 15,-1-21-15,-21 21 0,21-22 0,1 22 16</inkml:trace>
  <inkml:trace contextRef="#ctx0" brushRef="#br0" timeOffset="35172.33">24003 14436 0,'0'0'0,"-21"0"16,21-21 15,0-1-31,21 1 0,-21 0 16,21 0-16,0 0 0,-21 0 0,21-1 15,-21 1-15,0 0 0,0 0 16,0 42 15,-21 0-31,21 0 16,0 1-16,-21 20 0,21-21 0,-21 0 16,21 22-16,-21-22 0,21 21 0,0-21 15,0 22-15,0-22 0,0 0 16,0 0-16,0 0 0,0 0 0,0 1 15,0-1-15,0 0 0,0 0 16,0 0-16,-21-21 0,21 21 0,0 1 16,-22-1-16,22 0 15,-21-21-15,0 0 16,0 21-16,0-21 0,0 0 0,-1 0 16,1 21-16,0-21 0,0 0 0,0 0 15,0 0-15,-22 0 0,22 0 0,0 0 16,42 0 15,0 0-15,0 0-16,22 0 0,-22 0 15,21 0-15,-21 0 0,22 0 0,-22 0 16,21 0-16,-21 0 0,1 0 0,20 0 16,-21 0-16,0-21 0,0 21 15,1 0-15,-44 0 47,1 0-47,0 0 0,0 0 0,0 0 16,-22 0-16,1 0 0,0 0 15,-22 0-15</inkml:trace>
  <inkml:trace contextRef="#ctx0" brushRef="#br0" timeOffset="36300.61">1799 15452 0,'0'-21'16,"0"-1"-1,0 1 1,0 0-16,0 0 16,0 0-16,0 0 15,-21 42 16,21 0-31,-21 0 16,21 0-16,0 22 0,0-22 16,0 21-16,0 0 0,0 1 0,0-1 15,0 0-15,0 1 0,0-1 16,0 0-16,0 1 0,0-1 16,0 0-16,-21-20 0,21 20 0,0 0 15,0-21-15,0 1 0,0-1 16,0 0-16,0 0 15,0-42 1,21 0-16,-21 0 16,0-1-16,21 1 0,-21-21 15,21 21-15,-21-22 0</inkml:trace>
  <inkml:trace contextRef="#ctx0" brushRef="#br0" timeOffset="37195.67">1820 15431 0,'0'0'0,"0"-22"0,0 1 0,0 0 32,21 21-1,1 0-31,-1 0 16,0 0-16,0 0 0,21 0 0,-20 0 15,20 0-15,0 0 0,22 0 16,-1 0-16,1 0 0,-1 0 0,22 0 15,0 0-15,-1-21 0,22 21 0,-21 0 16,21 0-16,-1 0 0,1 0 16,0 0-16,21-21 0,0 21 0,21 0 15,-21 0-15,0 0 0,21-21 16,-21 21-16,22 0 0,-1 0 16,0 0-16,0 0 0,-21 0 0,21-22 15,-21 22-15,21 0 0,-21 0 0,22 0 16,-22 0-16,0 0 0,-22-21 15,1 21-15,0 0 0,0 0 0,-21-21 16,-1 21-16,1-21 0,-22 21 0,1 0 16,-22 0-16,1-21 0,-1 21 15,-21 0-15,0 0 0,0 0 0,-21-21 16,0 42 31,0 0-47,0 0 15,0 0-15,0 0 0,0 22 16,0-22-16,0 0 0,0 0 16,0 0-16,0 22 0,0-22 0,0 21 15,0-21-15,0 22 0,0-22 0,0 0 16,0 21-16,0-20 0,0 20 0,0-21 16,0 21-16,0 1 0,0-22 15,0 21-15,0-21 0,0 1 16,0 20-16,0-21 0,0 0 0,0 0 0,0 1 15,0-1-15,-21 0 0,0-21 16,0 0-16,21 21 16,-21-21-16,0 0 0,-1 21 0,1-21 15,0 0-15,0 0 0,0 0 0,-22 21 16,22-21-16,-21 0 0,-22 0 0,22 0 16,-21 0-16,-22 0 0,21 0 15,-41 0-15,-1 0 0,0 22 0,-21-22 16,0 0-16,0 0 0,0 0 0,-21 0 15,0 21-15,-22-21 0,22 0 0,0 0 16,-21 0-16,20 0 16,1 0-16,-21 0 0,21 0 0,0 0 15,-22 0-15,22 0 0,0 0 16,0 0-16,-22 0 0,22 0 0,0 0 16,21 0-16,0 0 0,0 0 0,0 0 15,21 0-15,22 0 0,-1 0 16,0 0-16,22 0 0,20 0 0,1 0 15,21 0-15,0 0 0,0 0 16,21-21 0,0-1-1,0 1 1</inkml:trace>
  <inkml:trace contextRef="#ctx0" brushRef="#br0" timeOffset="37672.4">1990 15663 0,'21'0'16,"-21"-21"46,0 42 1,0 1-63,0-1 0,0 0 16,0 21-16,0-21 0,0 22 0,0-22 15,0 21-15,0-21 0,0 22 16,0-22-16,0 0 0,0 0 0,0 0 15,0 1-15,0-44 32,21 1-17,0 21-15</inkml:trace>
  <inkml:trace contextRef="#ctx0" brushRef="#br0" timeOffset="38024.72">2244 15706 0,'0'21'32,"0"0"-32,0 0 15,0 0-15,0 1 0,0-1 0,0 0 16,0 0-16,0 0 0,0 0 16,0 1-16,21-1 0,0 0 15,0-21-15,0 0 0,0 0 16,1 0-16,-1 0 0,21 0 15,-21-21-15,0 21 0,1-21 0,-1-1 16,21 1-16,-42 0 0,21 0 16,-21 0-16,0 0 0,0-1 0,0 1 15,0 0-15,-21 0 0,0 0 16,0 0-16,0-1 0,-22 22 0,22-21 16,-21 21-16,21 0 0,-22 0 0,22 0 15,0 0-15,0 0 0,21 21 16,-21-21-16,21 22 0,21-1 31,0-21-31,0 0 0,0 0 16</inkml:trace>
  <inkml:trace contextRef="#ctx0" brushRef="#br0" timeOffset="38276.58">3175 15452 0,'-21'21'16,"0"-21"-16,21 21 0,0 21 16,-22-20-16,22-1 0,-21 21 15,21-21-15,-21 22 0,21-1 0,0 0 16,0 1-16,-21-1 0,21-21 16,-21 21-16,21 1 0,0-1 15,0-21-15,-21 22 0,21-22 0,0 0 16,0 0-16,0 0 0,21-21 31,0-21-31,0 0 0,21 0 16</inkml:trace>
  <inkml:trace contextRef="#ctx0" brushRef="#br0" timeOffset="38712.4">3387 15727 0,'0'-42'16,"0"20"-1,0 1-15,21 21 16,0-21-16,0 0 16,0 21-16,0 0 0,1 0 0,-1 0 15,0 0-15,0 0 0,0 21 0,0 0 16,1-21-16,-1 21 0,-21 1 16,0-1-16,0 0 0,0 21 0,0-21 15,-21 1-15,-1-1 0,1 0 0,0 0 16,-21 0-16,-1 0 0,22 1 15,-21-1-15,0 0 0,20-21 0,-20 0 16,21 0-16,0 0 0,0 0 16,-1-21-1,22 0-15,0-1 0,0 1 16,0-21-16,0 21 16,22 21-16,-1-21 0,0 21 0,0 0 15,0 0-15,0 0 0,1 0 0,-1 0 16,0 0-16,0 0 0,0 0 15,0 21-15,1 0 0,-1-21 0,0 21 16,-21 0-16,21 0 0,0-21 0,-21 22 16,21-22-16,-21 21 15,22-21-15,-1 0 0,0 0 16,0 0-16,0-21 16,0-1-16,1 1 15</inkml:trace>
  <inkml:trace contextRef="#ctx0" brushRef="#br0" timeOffset="39061.23">4022 15642 0,'-22'0'15,"22"21"1,-21 1-16,0-22 0,0 21 0,21 0 16,0 0-16,-21 0 0,21 0 0,-21 1 15,21 20-15,0-21 0,0 0 16,0 0-16,0 1 0,0-1 15,21-21-15,0 0 0,0 0 16,0 0-16,0 0 0,1 0 16,-1-21-16,0 21 0,0-22 0,0 1 15,22 0-15,-22 21 0,0-21 0,-21 0 16,0 0-16,0-1 0,0 1 16,0 0-16,0-21 0,0 21 0,-21-1 15,0 1-15,-1 21 0,1-21 0,0 0 16,0 21-16,0 0 0,-22 0 15,22 0-15,0 0 0,0 0 0,0 0 16,21 21-16,0 0 0,21-21 31,0 0-31,0 0 16,0 0-16</inkml:trace>
  <inkml:trace contextRef="#ctx0" brushRef="#br0" timeOffset="39321.08">4657 15346 0,'-22'0'15,"1"21"1,21 0-16,-21 0 0,21 1 0,-21 20 0,0-21 16,21 21-16,0 1 0,0-22 15,0 21-15,0 1 0,0-1 16,-21 0-16,21 1 0,0-22 0,0 21 15,0 0-15,-22 1 0,22-22 0,0 21 16,0-21-16,0 1 0,0-1 0,0 0 16,22-21-1,-1 0-15,0 0 0,-21-21 16,21 0-16,0-1 0</inkml:trace>
  <inkml:trace contextRef="#ctx0" brushRef="#br0" timeOffset="39743.83">4762 15642 0,'0'0'0,"22"-21"16,-1 21-1,-21-21-15,21 21 0,0 0 16,0-21-16,0 21 16,-21 21-1,0 0-15,0 0 16,0 0-16,-21 1 15,0-22-15,0 21 0,0 0 16,0-21-16,-1 21 0,1-21 0,21 21 16,0 0 15,21-21-15,1 0-16,-1 0 0,0 0 15,-21 22-15,21-22 0,0 0 0,-21 21 16,21-21-1,-21 21-15,0 0 16,0 0-16,-21 0 16,0-21-16,0 22 15,0-22-15,0 21 0,-1-21 16,22-21 15,22-1-15,-1 1-16,-21 0 0,21 21 15</inkml:trace>
  <inkml:trace contextRef="#ctx0" brushRef="#br0" timeOffset="40084.07">5186 15621 0,'-21'0'15,"21"21"-15,-22 0 16,1-21-16,21 22 0,0-1 15,-21 0-15,0 0 0,21 0 0,-21 0 16,21 1-16,0-1 0,0 0 16,0 0-16,0 0 0,21 0 15,0-21-15,0 0 16,0 0-16,1 0 0,-1 0 16,0-21-16,0 0 0,0 21 15,-21-21-15,0 0 0,21 21 0,-21-21 16,0-1-16,0 1 0,0 0 0,0 0 15,0 0-15,0 0 0,-21-1 16,0 1-16,0 0 16,0 21-1</inkml:trace>
  <inkml:trace contextRef="#ctx0" brushRef="#br0" timeOffset="40396.39">5694 15452 0,'0'0'0,"21"0"16,-21-21-16,0 42 31,-21 0-31,0 0 16,21 21-16,0-20 0,0-1 15,0 0-15,-22 21 0,22-21 16,0 22-16,-21-22 0,21 21 0,0-21 16,0 22-16,0-22 0,0 21 0,-21-21 15,21 22-15,0-22 0,-21 0 0,21 21 16,0-20-16,0-1 0,0 0 16,0 0-16,-21 0 0,21 0 15,0-42 16,21 0-15,-21 0-16,21 0 0</inkml:trace>
  <inkml:trace contextRef="#ctx0" brushRef="#br0" timeOffset="40804.32">5905 15685 0,'0'0'15,"22"-22"-15,-22 1 0,0 42 47,0 1-47,0-1 0,0 0 16,0 0-16,0 0 0,0 0 15,-22 1-15,22-1 16,22-21 15,-1 0-31,0 0 16,-21-21-16,21-1 0,0 22 0,0-21 15,1 0-15,-22 0 16,21 21 0,-21 21 15,0 0-31,0 0 16,-21-21-16,21 22 0,0-1 15,0 0-15,0 0 0,-22-21 0,22 21 16,0 0-16,-21-21 0,21 22 0,0-1 15,0-42 32,21 21-47</inkml:trace>
  <inkml:trace contextRef="#ctx0" brushRef="#br0" timeOffset="41155.64">6308 15642 0,'0'21'31,"-22"1"-31,1-1 16,21 0-16,0 0 0,0 0 16,0 0-16,-21-21 0,21 22 15,0-1-15,21-21 16,0 0-1,1 0-15,-1 0 0,0 0 16,0 0-16,0 0 0,-21-21 16,21-1-16,-21 1 15,0 0-15,0 0 16,0 0-16,0 0 0,-21 21 16,0 0-16,0 0 15,0 0-15,0 0 16,-1 0-16,22 21 15,0 0 1</inkml:trace>
  <inkml:trace contextRef="#ctx0" brushRef="#br0" timeOffset="44600.51">2032 16701 0,'0'0'0,"0"-22"0,-21 1 15,21 0 1,0 0-16,0 0 15,0 0-15,0-1 32,0 44-17,0-1 1,0 0-16,-21 0 16,21 0-16,0 22 0,0-22 15,0 0-15,0 0 0,0 0 16,0 22-16,-22-22 0,22 0 0,0 0 15,0 0-15,0 0 0,0 1 16,-21-1-16,21 0 0,21-42 78,-21 0-78,22 21 0,-22-22 0</inkml:trace>
  <inkml:trace contextRef="#ctx0" brushRef="#br0" timeOffset="46020.72">2371 16574 0,'-22'0'32,"1"0"-17,21 21-15,0 0 16,-21-21-16,21 21 0,-21 0 0,0 0 15,21 1-15,0-1 16,0 0-16,0 0 0,-21 0 16,21 0-16,0 1 0,0-1 15,0 0-15,0 0 0,21-21 16,-21 21-16,21-21 16,0 0-16,0 0 0,0 0 15,1 0-15,-1 0 16,0 0-16,0-21 15,0 21-15,0-21 0,1 0 16,-1 0-16,-21-1 0,0 1 16,21 21-16,-21-21 0,21 0 15,-21 0-15,0 0 0,0-1 16,0 1-16,0 0 0,0 0 0,0 0 16,0 0-16,0-1 15,-21 22-15,0 0 16,0 0-1,-1 0-15,1 0 16,0 0-16,0 0 16,21 22-16,-21-22 0,21 21 0,-21 0 15,-1 0-15,1-21 0,21 21 0,0 0 16,-21 1-16,21-1 16,-21 0-16,21 0 0,0 0 0,0 0 15,0 1-15,0-1 16,0 0-16,0 0 15,21-21 1,0 0-16,0 0 16,1 0-16,-1 0 0,0 0 15,0 0-15,0 0 16,0-21-16,1 21 0,-1-21 16,-21 0-16,21 21 15,-21-22-15,21 22 0,-21-21 16,0 0-16,0 0 15,0 0-15,0 0 16,0-1-16,0 1 0,0 0 16,0 0-16,-21 21 15,0-21-15,0 21 16,-1 0 0,1 0-16,0 0 15,0 0 1,0 0-1,21 21-15,0 0 0,-21 0 16,21 0-16,-22-21 16,22 22-16,0-1 0,0 0 0,0 0 15,0 0-15,-21-21 0,21 21 16,0 1-16,0-1 0,0 0 16,0 0-16,0 0 15,0 0-15,0 1 16,21-22-1,1 0-15,-1 0 16,0 0-16,0 0 16,21 0-1,-20-22-15,-1 22 0,0 0 0,0-21 16,-21 0-16,21 0 16,0 0-16,-21 0 15,0-1-15,0 1 0,0 0 16,0 0-16,0 0 0,0 0 15,0-1-15,0 1 0,0 0 0,-21 0 16,21 0-16,-21 21 16,0-21-16,0 21 15,0 0-15,-1 0 16,1 0-16,0 0 0,0 0 16,21 21-16,-21-21 0,0 21 0,-1 0 15,22 0-15,-21 0 16,0 1-16,21-1 0,0 0 15,0 21-15,0-21 0,-21-21 16,21 22-16,0-1 0,0 0 0,0 0 16,0 0-16,21 0 15,0-21 1,0 0-16,1 0 0,-1 0 16,0 0-16,0 0 15,0-21-15,-21 0 31,21 21-31,-21-21 0,22 21 16,-22-21-16,21 21 0,-21-21 0</inkml:trace>
  <inkml:trace contextRef="#ctx0" brushRef="#br0" timeOffset="48104.32">1905 17547 0,'0'0'0,"0"-21"15,0 0 1,0 0-1,-21 42 32,21 0-31,-21 0-16,21 22 0,0-22 16,0 0-16,0 21 0,0 1 15,-22-22-15,22 21 0,0 0 0,-21-20 16,21 20-16,-21 0 0,21-21 15,0 1-15,-21 20 0,21-21 0,0 0 16,-21-21-16,21 21 0,0 1 16,21-44 31,-21 1-47,21 21 0,-21-21 15,0 0-15,21 0 0,0 0 16</inkml:trace>
  <inkml:trace contextRef="#ctx0" brushRef="#br0" timeOffset="49264.18">1947 17505 0,'21'0'47,"1"0"-47,-1 0 16,0 0-16,0 0 15,0 0-15,0 0 0,1 21 0,-1-21 16,21 0-16,-21 0 0,22 0 16,-1 0-16,0 0 0,1 0 15,-1 0-15,21 0 0,-20 0 16,20 0-16,1 0 0,-1 0 0,1 0 0,-1 0 15,1 0-15,20 0 16,-20 0-16,21 0 0,-22 0 0,22 0 16,-1 0-16,1 0 0,0 0 15,-1 0-15,1 0 0,0 0 0,-1-21 16,1 21-16,0 0 0,-22-21 0,22 21 16,0 0-16,-22 0 0,22-21 15,-1 21-15,1 0 0,0 0 0,-1-22 16,1 22-16,0 0 0,-22 0 15,22-21-15,-22 21 0,1 0 0,21 0 16,-22 0-16,1-21 0,20 21 0,-20 0 16,-1 0-16,1 0 15,-1 0-15,-20-21 0,20 21 0,-21 0 16,1 0-16,-1 0 0,-21 0 0,22 0 16,-22-21-16,0 21 0,0 0 15,0 0-15,0 0 0,1 0 0,-1 0 16,-21-21-16,0 42 62,0 0-62,0 0 16,0 0-16,0 0 16,0 1-16,0-1 0,0 21 15,0-21-15,0 0 0,0 1 16,0-1-16,0 21 0,0-21 0,0 0 15,0 22-15,0-22 0,21 0 16,-21 21-16,21-20 0,-21-1 0,0 0 16,0 0-16,0 0 0,0 0 15,0 1-15,0-1 0,0 0 0,0 0 16,0 0 0,-21-21-1,0 0-15,0 0 0,-1 0 16,1 0-16,0 0 0,0 0 15,0 0-15,0 0 16,-22 0-16,22 21 0,0-21 0,-21 0 16,20 0-16,-20 0 0,0 22 15,-22-22-15,22 0 0,-22 0 0,1 21 16,-1-21-16,1 0 0,-1 0 0,-20 0 16,-1 0-16,0 0 0,1 0 15,-1 21-15,-21-21 0,22 0 0,-1 0 16,0 0-16,22 0 0,-22 0 15,0 0-15,1 0 0,-1 0 0,0 0 16,1 0-16,-22 0 0,21 0 16,-21 0-16,1 0 0,-1 0 15,0 0-15,0 0 0,21 0 0,-20 0 16,-1 0-16,0 0 0,21 0 16,1 0-16,-1 0 0,0 0 0,1 0 15,20 0-15,-21 0 0,22 0 16,-1 0-16,-20 0 0,20 0 15,1 0-15,-22 0 0,22 0 0,-1-21 16,-21 21-16,22 0 0,21 0 16,-22-21-16,22 21 0,-1 0 0,22 0 15,-21 0-15,21-22 16,0 22-16,-1 0 0,1 0 16,21-21-16,-21 21 15,21-21 1,0 0-1,21 0-15,0 21 16,1-21-16</inkml:trace>
  <inkml:trace contextRef="#ctx0" brushRef="#br0" timeOffset="49819.96">2222 17695 0,'0'-21'0,"0"0"16,0 0 0,0 0-1,22 21 1,-1 0-16,0 0 0,-21 21 15,21 0-15,0 0 0,-21 0 0,0 1 16,21-1-16,-21 21 0,0-21 16,0 22-16,0-22 0,0 0 0,-21 0 15,21 21-15,-21-20 0,0-1 16,-21 0-16,20 0 0,1-21 16,0 21-16,0 0 0,0-21 15,0 0-15,-1 0 16,1 0-16,21-21 15,0 0-15,0 0 0,0 0 16,0 0-16,0-1 0,0 1 16,0 0-16,0 0 0,21 0 0,1 21 15,-1-21-15,0 21 16,0 0-16,0 0 0,0 21 16,1-21-16,-22 21 15,21 0-15,0 0 0,0 0 16,0 1-16,0-1 15,1 0-15,-1-21 0,0 21 16,0-21-16,0 0 16,0 0-16,1 0 0,-1 0 15,0 0-15,0 0 0,0-21 16,0 0-16,1 21 0,-1-21 0</inkml:trace>
  <inkml:trace contextRef="#ctx0" brushRef="#br0" timeOffset="50184.75">2942 17738 0,'0'0'0,"-21"0"16,0 21-1,0 0-15,-1 0 16,1 0-16,21 1 0,0-1 16,0 0-16,0 0 0,0 0 0,0 0 15,0 1-15,0-1 0,0 0 16,21-21-16,1 0 0,-1 0 15,21 0-15,-21 0 0,0 0 16,1 0-16,-1 0 0,21 0 16,-21 0-16,0 0 0,1-21 0,-1 0 15,-21-1-15,21 1 16,-21 0-16,0 0 0,0 0 0,0 0 16,0-1-16,-21 1 0,0 0 15,-1 0-15,1 21 0,0 0 16,0 0-16,0 0 0,0 0 15,-1 0-15,1 0 0,21 21 0,-21-21 16,21 21-16,-21-21 0,21 21 16,21-21-1,0 0 1</inkml:trace>
  <inkml:trace contextRef="#ctx0" brushRef="#br0" timeOffset="50452.6">3725 17653 0,'0'21'15,"0"0"-15,-21 1 16,0 20-16,21-21 0,-21 0 16,21 0-16,0 22 0,-21-22 0,21 0 15,-22 21-15,22-20 0,0-1 16,0 21-16,0-21 0,0 0 15,-21 1-15,21-1 0,0 0 0,0 0 16,0 0-16,0 0 16,21-21 15,1 0-31,-1-21 0,0 21 0,0-21 16,0 0-16</inkml:trace>
  <inkml:trace contextRef="#ctx0" brushRef="#br0" timeOffset="50920.33">3958 17907 0,'0'0'0,"0"-21"0,21 21 0,-21-21 0,0 0 31,21-1-31,1 22 16,-22-21-16,21 21 16,0 0-16,0 0 15,0 0-15,0 0 16,-21 21-1,0 1-15,0-1 0,-21 0 16,0 0-16,0 0 16,0-21-16,0 21 0,-1 1 0,1-22 15,0 21-15,0-21 0,0 0 16,0 21-16,42-21 47,0 0-47,0 0 0,0 0 0,0 0 15,1 0-15,-1 0 0,0 0 16,0 0-16,0 0 0,0 0 16,1 0-16,-1 21 0,0 0 15,-21 0-15,0 1 16,-21-22 0,0 21-16,-1-21 15,1 0-15,0 0 0,0 0 16,0 0-16,0 0 0,-1 0 15,22-21 17,0-1-32,22 1 15,-1 0-15</inkml:trace>
  <inkml:trace contextRef="#ctx0" brushRef="#br0" timeOffset="51300.63">4593 17801 0,'-21'0'16,"0"0"-16,0 0 15,-1 0-15,1 21 16,0 1-16,0-22 0,0 21 0,21 0 16,-21 0-16,21 0 0,-22 0 15,22 1-15,0-1 0,0 0 16,22-21-16,-1 21 15,0-21-15,0 0 0,0 0 16,0 0-16,1 0 0,-1 0 0,0 0 16,0 0-16,0-21 0,0 21 15,-21-21-15,0 0 0,22 21 0,-22-22 16,0 1-16,0 0 0,0 0 16,0 0-16,-22 0 15,1-1-15,0 1 0,0 0 0,0 0 16,0 0-16,-1 21 15,1-21-15,0 21 0,21 21 32,21-21-17,0 0-15</inkml:trace>
  <inkml:trace contextRef="#ctx0" brushRef="#br0" timeOffset="51604.45">5207 17484 0,'-21'0'31,"0"21"-15,21 0-16,0 21 0,-22-20 15,22-1-15,0 21 0,-21 0 0,21-20 16,0 20-16,-21 0 0,21-21 15,0 22-15,0-22 0,0 21 0,-21-21 16,21 1-16,-21-1 0,21 0 0,0 0 16,0 0-16,0 0 15,0 1-15,0-1 16,21-42 15,-21-1-15</inkml:trace>
  <inkml:trace contextRef="#ctx0" brushRef="#br0" timeOffset="52051.2">5376 17759 0,'0'0'0,"-21"0"47,21 21-47,-21-21 15,21 21-15,0 0 0,0 1 0,-21-22 16,21 21-16,0 0 0,-21 0 16,21 0-16,0 0 0,0 1 15,21-22 1,0 0 0,0 0-16,0 0 15,0 0-15,-21-22 16,22 1-16,-1 0 0,0 0 15,-21 0-15,0 0 16,0 42 15,0 0-31,-21 0 16,21 0-16,0 0 16,-21 1-16,21-1 0,0 0 0,-22-21 15,22 21-15,0 0 0,0 0 16,0 1 15,22-44-15,-1 1-16,0 0 15</inkml:trace>
  <inkml:trace contextRef="#ctx0" brushRef="#br0" timeOffset="52408.99">5736 17801 0,'-21'0'16,"0"21"0,0 1-1,21-1-15,-22-21 0,22 21 16,0 0-16,0 0 16,0 0-16,0 1 15,22-22 1,-1 0-16,0 0 15,0 0-15,0 0 0,0 0 16,-21-22-16,22 22 16,-22-21-16,0 0 15,0 0-15,0 0 0,0 0 0,0-1 16,0 1-16,0 0 0,-22 21 16,22-21-16,-21 21 15,0 0 1,0 21-1,0-21-15,21 21 16,0 0-16,-21-21 16,21 22-16</inkml:trace>
  <inkml:trace contextRef="#ctx0" brushRef="#br0" timeOffset="64499.6">2942 17272 0,'21'0'62,"-21"-21"-46</inkml:trace>
  <inkml:trace contextRef="#ctx0" brushRef="#br0" timeOffset="68476.25">8318 15473 0,'0'-21'32,"0"0"-32,0-1 15,0 1 1,-21 21-16,21-21 0,0 0 16,0 0-1,0 0-15,21-1 16,1 22-1,-1 0-15,0 0 0,0 0 16,0 22-16,0-1 0,-21 0 16,22 0-16,-22 0 0,21 22 15,-21-22-15,0 21 0,0-21 0,0 22 16,0-22-16,0 21 0,-21-21 0,-1 22 16,1-22-16,0 0 15,-21 0-15,21 21 0,-1-42 0,1 22 16,0-1-16,0 0 0,0-21 0,0 0 15,-1 21-15,1-21 0,0 0 16,0-21 0,21 0-16,0 0 0,0-1 15,0 1-15,0 0 0,0 0 16,0 0-16,21 0 0,0-1 16,0 22-16,1 0 0,-1 0 15,0 0 1,0 22-16,0-22 15,-21 21-15,21-21 0,-21 21 0,0 0 16,22-21-16,-22 21 16,0 0-1,21-21 1,0 0 0,0 0-16,-21-21 15,21 21-15,0-21 0</inkml:trace>
  <inkml:trace contextRef="#ctx0" brushRef="#br0" timeOffset="68901.53">8678 15515 0,'21'-21'16,"-21"42"15,0 0-15,0 1-16,0-1 0,0 0 15,0 0-15,0 0 0,0 0 16,0 1-16,0-1 0,0 0 16,22-21-16,-1 0 15,-21 21-15,21-21 0,0 21 0,0-21 16,0 0-16,1 0 0,-1 0 0,0 0 16,0 0-16,21 0 0,-20-21 15,20 0-15,-21 0 0,0 21 16,0-21-16,1-1 0,-1 1 0,-21 0 15,21-21-15,-21 21 0,0-1 16,0 1-16,0 0 0,-21 0 0,0 0 16,-1 21-16,1 0 0,0-21 0,0 21 15,0 0-15,-22 0 0,22 0 16,-21 0-16,21 21 0,0-21 0,-1 21 16,1 0-16,0-21 0,0 21 0,21 0 15,-21-21-15,21 22 16,0-1-16,0 0 0,0 0 0,0 0 15,0 0 1,21-21-16,-21 22 0,21-22 0,-21 21 16</inkml:trace>
  <inkml:trace contextRef="#ctx0" brushRef="#br0" timeOffset="72475.94">8149 16468 0,'0'-21'125,"0"-1"-63,21 22-46,-21-21 15,0 0 1,0 0-1,0 0 0,0 0 219,-21 21-141,21 21-109,0 0 0,0 0 16,0 0-16,-21-21 16,21 21-16,0 1 0,-21-1 0,21 0 15,-21 0-15,21 0 0,0 0 0,0 1 16,-22-1-16,22 0 0,-21 0 16,21 0-16,0 0 0,0 1 0,0-1 15,0 0-15,0 0 0,0 0 0,-21 0 16,21 1-1,0-1-15,0 0 16,0-42 31,0 0-47,21-1 16,-21 1-16,0 0 0,0 0 15,21-21-15,-21 20 0,22 1 0</inkml:trace>
  <inkml:trace contextRef="#ctx0" brushRef="#br0" timeOffset="73703.95">8149 16341 0,'0'0'16,"0"-21"0,0-1 30,21 22-30,0 0-16,1 0 16,-1 0-16,0 0 0,0 0 15,0 0-15,22 0 0,-22 0 16,21 0-16,-21 0 0,22 0 16,-1 0-16,0 0 0,22 0 0,-22 0 15,22 0-15,-22 0 0,21 0 16,-20 0-16,20 0 0,1 0 0,-22 0 15,0 0-15,22 0 0,-22 0 0,-21 0 16,22 0-16,-1 0 0,-21 0 16,22 0-16,-1 0 0,-21 0 0,21 0 15,-20 0-15,20 0 0,0 0 0,-21 0 16,22 0-16,-1-21 0,-21 21 16,22 0-16,-1 0 0,0-21 0,-21 21 15,22 0-15,-1 0 0,-21 0 0,0 0 16,1-21-16,-1 21 0,0 0 15,0 0 32,0 0-31,-21 21 15,21-21-31,-21 21 16,22 0-1,-22 1 1,0-1 0,0 0-1,0 0-15,0 0 16,0 0-16,0 1 0,0-1 16,0 0-16,0 0 0,0 0 15,0 43 1,0-43-16,0 0 0,0 0 0,0 0 15,0 1-15,0-1 0,0 0 16,0 0-16,0 0 0,0 0 0,0 1 16,0-1-16,0 0 0,0 0 15,0 0-15,0 0 16,21-21-16,-21 22 0,0-1 16,0 0-1,0 0 1,0 0-1,-21-21 17,-1 0-17,1 0 1,0 0-16,0 0 16,0 0-16,0 0 15,-1 0-15,1 0 0,0 0 16,0 0-16,0 0 15,0 0 1,-1 21-16,1-21 0,0 0 16,0 0-16,0 0 0,0 0 15,-1 0-15,1 0 0,0 0 0,0 0 16,0 0-16,-22 0 0,22 0 16,0 0-16,-21 0 0,21 0 0,-22 0 15,1-21-15,0 21 0,-1 0 0,1 0 16,-22 0-16,22 0 0,-21 0 15,20-21-15,-20 21 0,20 0 0,-20 0 16,21 0-16,-1 0 0,1 0 0,0-21 16,-22 21-16,43 0 15,-21 0-15,-1 0 0,1 0 0,21-21 16,0 21-16,-22 0 0,22 0 0,0 0 16,0 0-16,0-21 0,-1 21 0,1 0 15,0 0-15,0 0 0,0 0 16,0-22-16,-1 22 0,1 0 15,0 0-15,0 0 16,21-21 0,-21 21-16,21-21 15,0 0 1,21 0-16,0 0 16,0-1-16</inkml:trace>
  <inkml:trace contextRef="#ctx0" brushRef="#br0" timeOffset="74013.91">8890 16341 0,'0'0'0,"0"21"31,0 0-16,0 0-15,0 22 16,0-22-16,0 0 0,21 21 0,-21-21 16,0 22-16,0-1 0,0 0 0,0-20 15,0 20-15,0 0 0,0 1 16,0-22-16,0 21 0,0-21 0,0 0 16,0 22-16,-21-22 0,21 0 0,0 0 15,0 0-15,-21-21 16,0 0-16,-1 0 15,1 0-15,21-21 16</inkml:trace>
  <inkml:trace contextRef="#ctx0" brushRef="#br0" timeOffset="74511.83">8403 16574 0,'0'-22'0,"0"1"31,21 21-15,0 0-16,1 0 0,-1 0 16,0 0-16,-21 21 31,0 1-31,0-1 15,-21 0-15,21 0 0,-21-21 16,-1 21-16,1 0 0,0 1 16,0-22-16,0 0 15,42 0 17,0-22-17,0 22-15,0-21 0,1 21 16,-1 0-16,0 0 0,0 0 0,0 0 15,0 21-15,-21 1 16,0-1-16,0 0 0,0 0 16,0 0-16,-21 0 15,21 1-15,-21-22 0,0 21 16,0-21-16,0 0 0,-1 0 0,1 21 16,0-21-16,0 0 15,21-21 1,0 0-1,0-1-15,0 1 0,21 0 16</inkml:trace>
  <inkml:trace contextRef="#ctx0" brushRef="#br0" timeOffset="74861.25">8699 16616 0,'-21'0'15,"21"21"-15,-21-21 16,21 21-16,-21-21 0,21 21 0,0 1 16,0-1-16,0 0 15,21-21 17,0 0-17,0 0-15,1 0 0,-1-21 0,0 21 16,-21-21-16,21 21 0,0-22 0,-21 1 15,0 0-15,0 0 16,0 0-16,0 0 0,0-1 16,-21 22-16,0 0 15,0 0-15,0 0 16,-1 0-16,22 22 16,0-1-16,0 0 0,0 0 15,22-21 1</inkml:trace>
  <inkml:trace contextRef="#ctx0" brushRef="#br0" timeOffset="75312.53">9313 16552 0,'0'22'47,"0"-1"-31,-21-21-16,21 21 0,0 0 0,-21 0 15,21 0-15,0 1 16,-21 20 0,21-21-16,21-21 31,0 0-31,0 0 0,0 0 15,1-21-15,-1 21 0,0-21 16,0 0-16,0-1 0,0 22 16,-21-21-16,0 0 0,22 21 15,-22 21 17,0 0-32,-22 1 15,22-1-15,-21 0 0,21 0 16,0 0-16,-21 0 0,21 1 0,-21-22 15,21 21-15,0 0 0,0 0 16,-21-21-16,21 21 16,0-42-1,21 21 1,0-21-16</inkml:trace>
  <inkml:trace contextRef="#ctx0" brushRef="#br0" timeOffset="75700.55">9715 16658 0,'-21'21'15,"21"1"1,0-1-16,0 0 16,0 0-16,0 0 15,0 0 1,21-21-16,1 0 0,-1 0 15,0 0-15,0 0 16,0-21-16,0 21 0,1-21 0,-22 0 16,21 21-16,-21-21 0,21 0 15,-21-1-15,0 1 0,0-21 16,0 21-16,0 0 0,-21-1 16,0 1-16,-1 21 15,1 0-15,0 0 0,0 0 0,0 0 16,0 0-16,-1 0 0,1 0 15,0 21-15,0 1 0,0-1 16,0 0-16,21 0 0,0 0 0,-22-21 16,22 21-16,0 1 0,0-1 15,0 0-15,0 0 0,0 0 16,22-21-16,-22 21 16,21-21-16</inkml:trace>
  <inkml:trace contextRef="#ctx0" brushRef="#br0" timeOffset="89016.27">12446 15769 0,'0'-21'16,"-21"21"-16,21-21 0,0 42 62,0 0-62,0 0 0,0 1 0,0 20 16,0-21-16,0 21 0,0 22 15,0-22-15,0 1 0,0 20 16,0-21-16,-21 22 0,21-22 0,-22 1 16,1-1-16,0 0 0,21 1 0,-21-1 15,21-21-15,-21 21 0,21-20 16,0-1-16,0 0 0,0 0 0,0 0 16,0-42 30,0 0-46,0 0 0,0 0 0,0-1 16</inkml:trace>
  <inkml:trace contextRef="#ctx0" brushRef="#br0" timeOffset="89372.93">12298 15960 0,'0'0'0,"-21"-21"0,21-1 15,0 1 1,21 21-16,0-21 16,0 21-16,21 0 0,-20-21 0,20 21 15,-21-21-15,21 21 0,1 0 0,-22 0 16,21 0-16,1 0 0,-22 0 16,21 21-16,-21 0 0,0 0 15,-21 0-15,0 1 0,0 20 0,0-21 16,0 21-16,-21 1 0,0-22 0,0 21 15,-21-21-15,20 22 0,-20-22 16,0 0-16,-1 0 0,22 0 0,-21 1 16,21-1-16,0-21 0,-1 21 0,1-21 15,42 0 17,1 0-32,-1 0 15,0 0-15,0-21 0,-21 0 16,21 21-16,0-22 0,1 22 15,-1-21-15</inkml:trace>
  <inkml:trace contextRef="#ctx0" brushRef="#br0" timeOffset="90664.2">12742 16298 0,'0'0'0,"0"43"15,0-22-15,0 0 16,0 0-1,21-21-15,1 0 16,-1 0-16,0 0 0,0 0 0,0 0 16,22 0-16,-22 0 15,0 0-15,21-21 0,-21 21 0,1-21 16,20 0-16,-21 21 0,-21-21 0,0-1 16,0 1-16,0 0 0,0 0 15,0 0-15,-21 21 0,-21 0 16,20 0-16,1 0 0,0 0 15,-21 0-15,21 0 0,-1 21 0,-20 0 16,21-21-16,0 42 0,0-20 16,-1-1-16,22 0 0,0 0 0,-21 0 15,21 0-15,0 1 0,0-1 0,0 0 16,0 0-16,0 0 0,21 0 0,1 1 16,-1-22-16,0 21 15,0-21-15,21 21 0,-20-21 0,20 0 16,0 0-16,1 0 0,-1 0 0,0 0 15,1 0-15,20 0 0,-21 0 0,1-21 16,20 21-16,-20-21 0,-22-1 16,21 22-16,0-21 0,-20 0 0,-1 0 15,0 0-15,0 21 0,-21-21 0,0-1 16,0 1-16,0 0 0,0 0 16,0 0-16,0 0 0,0-1 15,-21 22 1,0 0-16,0 0 0,-1 0 15,1 22-15,0-1 16,0 0-16,0 0 0,0 0 16,21 0-16,-22 1 0,22-1 0,0 0 15,0 0-15,0 0 0,0 0 16,0 1-16,22-22 0,-1 21 16,0-21-16,0 0 0,0 0 0,22 0 15,-22 0-15,0 0 0,0 0 0,21 0 16,-20 0-16,20 0 0,-21 0 0,0-21 15,22-1-15,-22 1 0,0 0 16,0 0-16,0 0 0,0-22 0,1 22 16,-1-21-16,-21 0 0,21-1 15,0 1-15,-21 0 0,21-1 0,-21 1 16,0 0-16,0 20 0,0-20 16,0 21-16,21-21 0,-21 20 15,0 1-15,-21 42 31,21 1-31,-21-1 0,21 0 0,-21 21 16,0-21-16,21 22 0,0-1 0,0-21 16,-21 22-16,21-22 0,-22 21 0,22-21 15,0 22-15,-21-22 0,21 0 16,0 0-16,0 0 0,0 0 16,0 1-16,0-1 0,0 0 0,0 0 15,0 0 1,0-42 15,0 0-31,21 0 16,1 0-16,-22-1 0,21 1 0,0 0 15,0 0-15,0 0 0,0 0 0,1-1 16,-1 1-16,0 21 0,0-21 16,0 21-16,0 0 0,1 0 0,-1 0 15,0 0-15,-21 21 31,0 0-31,0 1 16,-21-22-16,0 0 16,21 21-16,-22-21 0,1 0 0,0 0 15,0 0-15,0 21 0,0-21 16,-1 0-16,1 0 0,0 0 0,0 0 16,0 0-16,0 0 0,-1 0 0,1 0 15,21 21 16,0 0-15,21 0-16,1-21 0,-1 22 16,0-22-16,-21 21 0,21 0 0,0-21 0,-21 21 15,21 0-15,1-21 0,-22 21 16,21-21-16,0 22 0,0-1 16,-21 0-16,21-21 0,0 0 15,-21 21-15,0-42 47,0 0-31,22 0-16,-1-1 0</inkml:trace>
  <inkml:trace contextRef="#ctx0" brushRef="#br0" timeOffset="91012.63">14901 16108 0,'21'0'0,"-42"0"0,21-21 0,-21 0 15,0-1-15,0 22 0,21-21 0,-21 21 16,21-21-16,-22 21 0,1 0 16,0 0-16,21 21 15,0 0-15,-21 1 16,21-1-16,-21 21 0,21-21 0,0 0 15,0 22-15,0-22 0,-21 21 16,21-21-16,0 22 0,0-22 0,0 21 16,0-21-16,0 1 0,0-1 15,0 21-15,0-21 0,0 0 0,0 1 16,0-1-16,0 0 0,21-21 0,-21 21 16,0 0-16,21-21 15,-21 21-15,21-21 0,0 0 16,0 0-16,1-21 15,-1 0-15,-21 0 0,21 0 16</inkml:trace>
  <inkml:trace contextRef="#ctx0" brushRef="#br0" timeOffset="91360.06">15049 16129 0,'0'0'0,"0"-21"16,22 21-1,-1-21-15,0 21 0,0 0 16,0 0-16,22 0 0,-1 21 0,21 0 16,1-21-16,-1 42 0,22-20 0,-21-1 15,-22 21-15,21-21 16,-20 22-16,-22-22 0,0 0 0,0 21 16,-21-21-16,0 22 0,0-22 0,0 0 15,-21 0-15,0 0 0,0 1 0,-22 20 16,22-21-16,-21 0 0,21 0 15,-22 1-15,1-1 0,21 0 0,0-21 16,-22 21-16,22 0 0,0-21 0,0 21 16,0 1-1,42-44 17,0 1-32,0-21 15,0 21-15,1 0 0,-1-1 16,21-20-16</inkml:trace>
  <inkml:trace contextRef="#ctx0" brushRef="#br0" timeOffset="91956.5">16658 16425 0,'0'0'0,"-21"22"0,21-1 31,21-21-15,0 0 0,22 0-16,-22 0 0,21 0 0,-21 0 15,22 0-15,-1 0 0,0 0 0,1 0 16,-1 0-16,0 0 0,1 0 0,-1 0 15,0 0-15,1 0 0,-1 0 16,-21 0-16,0 0 0,0 0 0,-21-21 16,0-1-16,0 1 15,0 0-15,-21 21 16,21-21-16,-21 21 0,0-21 0,0 21 0,0 0 16,-1-21-16,1 21 15,0-22-15,21 1 31,21 21-15,0 0-16,1 0 0,-1 0 16,0 0-16,0 0 0,0 0 15,0 0-15,1 21 0,-1 1 16,0-1-16,-21 0 0,0 0 0,0 0 16,0 0-16,0 1 0,0-1 15,0 0-15,0 0 0,-21 0 16,0 0-16,-22 1 0,22-1 0,0 0 0,0-21 15,-22 21-15,22 0 0,0-21 16,0 21-16,0-21 0,0 0 0,-1 22 16,1-22-16,0 0 0,0 0 15,0 0-15,21-22 16,0 1-16,0 0 0,0 0 16,0 0-16,21 0 0</inkml:trace>
  <inkml:trace contextRef="#ctx0" brushRef="#br0" timeOffset="92464.43">18500 16193 0,'0'0'0,"-22"0"0,1 0 16,21-22-16,-21 22 0,21-21 0,-21 21 15,0-21-15,21 0 0,0 0 16,0 0-16,0-1 0,0 1 16,0 0-16,0 0 15,21 21-15,0-21 0,0 21 16,0 0-16,22 0 0,-22 0 0,21 21 16,-21 0-16,22 0 0,-22 0 15,21 1-15,-21 20 0,1-21 0,-1 21 16,0-20-16,0 20 0,-21 0 0,0-21 15,0 22-15,0-22 0,0 0 0,0 0 16,0 0-16,0 1 0,-21-1 16,0-21-16,21 21 0,-21-21 15,-1 0-15,22-21 32,0 0-32,0-1 0,0 1 0,22 0 15,-22 0-15,21-21 0,0-1 16,0 1-16,0 0 0,0-1 15,1 1-15,-1 0 0,0-1 0,0 1 16,21 0-16,-20 20 0,-1 1 0,0 0 16,0 0-16,0 21 0,0 0 15,-21 21 1,0 0-16,0 0 16,0 1-16,0-1 0</inkml:trace>
  <inkml:trace contextRef="#ctx0" brushRef="#br0" timeOffset="94088.54">19092 16235 0,'0'0'0,"0"21"16,0 0-16,0 0 0,21 1 15,1-22-15,-1 0 16,0 0-16,0 0 0,0 0 16,0 0-16,1 0 0,20 0 0,-21 0 15,0 0-15,0-22 0,1 1 0,-1 0 16,-21 0-16,0 0 0,0-22 0,0 22 15,0 0-15,0 0 0,0 0 16,0 0-16,-21 21 16,-1 0-16,1 0 0,0 0 15,0 21-15,0 0 0,0 0 0,-1 0 0,1 0 16,0 1-16,0 20 0,0-21 16,21 0-16,0 0 0,0 22 15,0-22-15,0 0 0,0 0 0,0 0 16,21 1-16,21-1 0,-21 0 15,1-21-15,20 0 0,0 0 0,1 0 16,-1 0-16,0 0 0,1 0 16,-1 0-16,0 0 0,1-21 0,-1 0 15,-21-1-15,21 1 0,-20 0 0,-1-21 16,21-1-16,-42 22 0,21-42 0,0 20 16,1 1-16,-1-21 0,0-1 15,0 22-15,-21-22 0,0 22 0,21 0 16,0-1-16,-21 1 0,0 21 15,0 0-15,0-1 0,0 1 0,0 42 32,0 1-32,-21-1 0,0 0 15,0 21-15,0 1 0,0-1 0,-1 0 16,-20 1-16,42-1 0,-21 0 0,0 1 16,0-1-16,21 0 0,-22 1 0,22-22 15,0 21-15,0 0 0,0-20 16,0-1-16,0 0 0,0 21 0,22-21 15,-1 1-15,0-22 16,0 21-16,0-21 0,0 0 16,22 0-16,-22 0 0,21 0 15,1 0-15,-22 0 0,21 0 0,0-21 16,-20-1-16,20 1 0,-21 0 0,0 0 16,-21 0-16,0 0 0,0-1 0,0-20 15,0 21-15,0 0 16,-21 21-16,0 0 0,0 0 15,0 0-15,-1 0 0,22 21 16,-21-21-16,21 21 0,0 0 0,0 0 16,0 1-16,0-1 15,0 0-15,21 0 0,1 0 16,-22 0-16,21 1 0,-21-1 16,0 0-16,21 0 15,0 0 1,0-21-1,0 0 1,1 0-16,-1 0 0,0-21 16,0 21-16,0-21 0,0 21 0,1-21 15,-1 0-15,0-1 0,21 1 0,-21 0 16,1 0-16,-1 0 16,-21 0-16,0 42 31,0 0-16,-21-21-15,21 21 16,-22 0-16,1 0 0,21 1 16,0-1-16,0 0 0,0 0 15,0 0 1,0 0-16,21-21 0,1 0 16,-1 0-16,0 0 0,0 0 15,21 0-15,-20 0 0,-1 0 0,21 0 16,-21 0-16,0-21 0,1 0 0,-1 0 15,0 0-15,0 0 0,0-1 0,-21 1 16,21 0-16,1 21 16,-22-21-16,0 0 0,0 42 31,0 0-31,-22 0 0,1 0 16,0 1-16,21-1 15,0 0-15,0 0 0,-21-21 16,21 21-16,0 0 15,21-21 1,0 0-16,0 0 16,1 0-16,-1 0 0,0 0 0,0 0 15,21 0-15,-20-21 0,-1 0 0,0 21 16,0-21-16,21 0 0,-20 0 16,-1-1-16,0 1 0,0 21 15,0-21-15,0 21 0,1 0 0,-22 21 31,0 0-31,0 1 16,-22-22-16,22 21 0,-21 0 0,21 0 16,0 0-1,0 0-15,21 1 16,1-22-16,-1 0 16,0 0-16,21 0 0,-21 0 0,22 0 15,-22 0-15,21 0 0,1 0 16,-22 0-16,21 0 0,0 0 15,1-22-15,-22 1 0,21 21 0,-21-21 16,22-21-16,-22 21 0,0-1 0,-21 1 16,0 0-16,0 0 0,0 0 15,-21 21 1,0 0-16,0 0 0,-1 0 16,1 21-16,0 0 0,0 0 0,0 0 15,21 1-15,0-1 0,0 0 16,0 0-16,0 0 0,0 0 15,0 1-15,21-1 0,0-21 16,0 21-16,22-21 0,-22 0 0,21 21 16,0-21-16,1 0 15,-22 0-15,21 0 0,1 0 0,-22 0 16,0 0-16,0-21 0,0 0 0,0 21 16,-21-21-16,0-1 0,0 1 0,0-21 15</inkml:trace>
  <inkml:trace contextRef="#ctx0" brushRef="#br0" timeOffset="94284.51">21569 15981 0,'0'0'0,"-21"0"0,-1 0 16,22-21-16,-21 21 46,0 0-30,0 0-16,0 0 16,0 0-16,-1 0 0</inkml:trace>
  <inkml:trace contextRef="#ctx0" brushRef="#br0" timeOffset="94496.99">20045 15981 0,'0'0'0,"-43"21"0,22 0 16,0-21-16,0 0 0,21 21 15,21-21 1,0 0-16,0 0 0,22 0 0,-22 0 16,21 0-16,1 0 0,-1 0 0,0 0 15,22 0-15,-22 0 0,0-21 16,1 0-16,-1 21 0,22-21 0,-22 0 15</inkml:trace>
  <inkml:trace contextRef="#ctx0" brushRef="#br0" timeOffset="94916.39">23368 16002 0,'0'0'0,"0"-21"0,0 0 16,0 0-16,0-1 0,0 1 0,0 0 15,0 0-15,0 0 0,0 42 32,0 0-32,0 21 15,0 1-15,0-1 0,0 0 0,0 22 16,0-22-16,-21 22 0,21-22 0,-21 0 16,21 1-16,0-1 0,-22 0 15,1 1-15,21-22 0,-21 21 0,21-21 16,0 1-16,0-1 0,-21 0 15,21 0-15,-21-21 0,0 21 16,-1-21 0,1 0-16,0-21 0,21 0 0,-21 0 15</inkml:trace>
  <inkml:trace contextRef="#ctx0" brushRef="#br0" timeOffset="95687.76">22796 16298 0,'0'0'0,"22"0"15,-1 0-15,0 22 16,21-22-16,-21 0 0,22 0 0,20 0 16,-20 0-16,20 0 0,1 0 15,-1 0-15,1 0 0,-1 0 0,1 0 16,-1 0-16,1-22 0,-1 1 16,-21 0-16,1 0 0,-22 0 0,21 0 15,-21-22-15,1 22 0,-1-21 0,-21-1 16,0 22-16,0-21 0,0 0 0,0 20 15,0-20-15,0 21 0,-21 0 16,-1 21-16,1 0 16,0 0-16,0 21 0,0 0 0,0 21 15,-1-20-15,1 20 0,0 0 0,0 1 16,21-1-16,-21 21 0,0-20 16,-1-1-16,22 0 0,0-20 15,0 20-15,0 0 0,-21-21 0,21 22 16,0-22-16,0 0 0,0 0 0,0 0 15,0 1-15,0-1 0,21-21 32,1 0-17,-1 0-15,0-21 0,-21-1 0,21 1 16,0 21-16,22-21 0,-22 0 0,0 0 16,0 0-16,21-1 0,-20 1 0,-1 0 15,0 0-15,0 21 0,0 0 16,0 0-16,1 0 15,-22 21-15,0 0 16,0 0-16,0 1 0,0-1 16,0 0-16,0 0 0,0 0 15,0 0 1,21-21-16,0 0 0,0 0 16,0 0-16,0 0 0,1 0 0,20 0 15,-21 0-15,0 0 0,22 0 0,-22 0 16,0 0-16,0-21 0,0 0 15,0 0-15,1 0 0,-1 0 0,0-1 16,-21 1-16,0 0 0,0 0 0,0 0 16,0 0-16,-21 21 31,0 0-31,-1 21 0,1 0 16,0 0-16,0 21 0,0-20 0,21-1 15,0 0-15,-21 0 0,21 0 0,0 0 16,0 1-16,0-1 0,0 0 15,0 0-15,21 0 0,0-21 16,0 0-16,0 0 0,0 0 0,1 0 16,20 0-16,0 0 0,-21-21 15,43 21-15,-22-21 0,1 0 0,20 0 0,1-1 16</inkml:trace>
  <inkml:trace contextRef="#ctx0" brushRef="#br0" timeOffset="95972.22">25760 15812 0,'0'-22'0,"0"44"0,0-65 15,-21 43-15,21-21 0,-22 21 0,1 0 16,0 0-16,0 0 0,0 21 16,0 0-16,21 1 0,-22 20 0,1 0 15,-21 1-15,21 20 16,0-21-16,21 1 0,-22 20 0,1-20 0,0 20 15,0-21-15,21 1 0,0-1 16,0 0-16,0 1 0,-21-22 0,21 21 16,0-21-16,0 1 0,-21-1 15,21 0-15,0 0 0,0 0 16,0-42 0,0 0-1</inkml:trace>
  <inkml:trace contextRef="#ctx0" brushRef="#br0" timeOffset="96407.67">25294 16425 0,'0'-21'16,"64"148"-16,-128-233 0,64 64 0,0 21 0,21 21 31,0 0-15,22 0-16,-22 0 0,0 0 16,21 0-16,-20 0 0,20 21 0,0-21 15,1 0-15,-1 0 0,0 0 16,-21 0-16,22 0 0,-1 0 0,-21 0 15,0 0-15,1 0 0,-44 21 32,1-21-32,-21 21 15,21 1-15,0-22 0,-22 21 16,22 0-16,0 0 0,0-21 0,0 21 16,21 0-16,0 1 0,0-1 15,0 0 1,21-21-16,0 0 0,21 0 15,-21 0-15,1 0 0,20 0 0,-21 0 16,21 0-16,-20 0 0,20-21 0,-21 21 16,0-21-16,0-1 0,1 1 15,-22 0-15,0 0 0,0 0 0,0 0 16,0-22-16,0 22 0,-22 21 0,1-21 16,0 21-16,-21 0 0,21 0 0,-1 0 15,-20 0-15,21 0 0,0 0 16,-22 21-16,22-21 0,21 21 0,-21 0 15,21 1 1,21-1-16,0-21 16,1 0-16,-1 0 0</inkml:trace>
  <inkml:trace contextRef="#ctx0" brushRef="#br0" timeOffset="96678.13">26395 16404 0,'0'0'16,"0"-42"-1,-21 63 1,-1 0-16,1 0 0,0 1 16,0-1-16,0 21 0,0-21 0,-22 22 15,22-1-15,0 0 0,0 1 16,0-1-16,-1 0 0,1 1 16,0 20-16,0-21 0,0 1 0,21-1 15,-21 22-15,-1-22 0,1 0 0,0 1 16,21-1-16,-21 0 0,0 1 0,0-22 15,-1 21-15,1-21 0,0 22 16,21-22-16,0 0 0,0 0 0,21-42 31,0 0-31</inkml:trace>
  <inkml:trace contextRef="#ctx0" brushRef="#br0" timeOffset="96976.06">26268 16404 0,'0'0'0,"0"-21"0,0-21 0,0-1 16,0 22-16,0 0 0,0 0 15,0 0-15,0 0 0,21 21 16,0 0-16,0 0 16,0 21-16,1 0 0,-1 0 0,0 0 15,0 22-15,0-22 0,-21 0 16,0 21-16,0-21 0,0 22 0,0-22 15,-21 0-15,-21 0 0,21 0 16,-1 1-16,1-22 0,-21 21 0,21-21 16,0 0-16,-22 21 0,22-21 15,0 0-15,21-21 32,21 21-32,21-21 0,-20-1 0,-1 1 15,21 0-15,0 0 0</inkml:trace>
  <inkml:trace contextRef="#ctx0" brushRef="#br0" timeOffset="97972.74">26776 16320 0,'0'0'0,"0"21"15,0 0-15,0 0 16,0 0-16,0 0 0,-21 1 16,-1-1-16,22 0 0,-21 0 0,0 0 15,21 0-15,-21-21 0,0 22 16,0-22-16,21 21 0,-22-21 0,1 0 15,21-21 32,21-1-47,1 22 16,20-21-16,-21 0 0,0 0 0,0 0 16,22 0-16,-22-1 0,0 1 0,21 0 15,-20 21-15,-1 0 0,0 0 16,-21 21-1,0 0-15,0 1 0,0-1 16,-21 0-16,21 0 0,-21 0 16,21 0-16,0 1 0,0-1 15,0 0 1,21-21 0,0 0-16,0 0 0,0 0 15,0-21-15,22 0 0,-22 21 16,0-22-16,21 1 0,-20 21 15,-1-21-15,21 0 0,-21-21 0,22 20 16,-22 1-16,0 21 0,21-21 0,-21 21 16,-21 21-1,0 0 1,-21 1-16,0-1 0,0 0 0,21 0 16,-21 0-16,0 0 0,21 1 0,0-1 15,0 0-15,0 0 16,0 0-16,21 0 0,0 1 15,0-22-15,0 0 0,22 21 0,-22-21 16,21 0-16,-21 0 0,22 0 16,-1 0-16,0 0 0,-21 0 15,22-21-15,-22-1 0,21 1 0,-21 0 16,1 0-16,-1 0 0,-21-22 0,0 22 16,0-21-16,0 21 0,0 0 0,0-1 15,0 1-15,-21 0 0,-1 21 16,1 0-16,0 0 0,0 0 0,0 0 15,-22 0-15,22 0 0,0 21 0,0-21 16,0 21-16,21 1 0,-21-1 0,21 0 16,0 0-1,0 0-15,21-21 0,0 21 0,0-21 16,0 0-16,22 0 0,-22 0 16,0 0-16,0 0 0,21 0 0,-20 0 15,20 0-15,-21 0 0,21 0 16,-20-21-16,-1 21 0,0-21 0,0 0 15,0 0-15,0 0 0,-21-22 0,0 22 16,22 0-16,-22 0 0,0 0 16,-22 21-1,1 0-15,0 0 0,0 21 16,21 0-16,0 0 0,-21-21 0,21 21 16,0 0-16,0 1 0,0-1 15,0 0-15,0 0 0,0 0 16,0 0-16,0 1 0,0-1 15,0 0-15,0 0 0,0 0 16,-21 0 0,-1-21-16,22 22 0,-21-22 15,0 0-15,0 0 0,0 0 0,0 0 16,21-22-16,0 1 16,0 0-16,0 0 15,21 0-15,0 0 0</inkml:trace>
  <inkml:trace contextRef="#ctx0" brushRef="#br0" timeOffset="98208.61">28469 16108 0,'42'-42'15,"-84"84"-15,84-127 0,-20 85 16,-22 21 0,-22 1-16,1-1 15,0 0-15,0 21 0,0-21 0,0 22 16,-1-1-16,1-21 0,21 22 15,-21-22-15,0 21 0,0-21 0,0 22 16,21-22-16,0 0 0,0 0 0,0 0 16,-22 0-16,22 1 0,0-1 15,0-42 17,0-1-32</inkml:trace>
  <inkml:trace contextRef="#ctx0" brushRef="#br0" timeOffset="98372.03">28215 16425 0,'0'0'0,"-21"0"16,21-21-16,21 21 15,0 0 1,0 0-16,22 0 0,-22 0 16,21 0-16,1 0 0,-1 0 0,21 0 15,-20 0-15,20-21 0,-20 21 0,-1 0 16,21 0-16,-20 0 0,20-21 15</inkml:trace>
  <inkml:trace contextRef="#ctx0" brushRef="#br0" timeOffset="100203.87">29210 16447 0,'0'0'0,"-21"21"0,21 0 0,0 0 0,21-21 32,0 0-17,0 0-15,0 0 0,1-21 0,20 21 16,-21-21-16,0 0 0,0-1 0,1 1 16,20 0-16,-21 0 0,-21-21 0,21 20 15,0-20-15,-21 0 0,22 21 16,-22-22-16,0 22 0,0 0 0,0 0 15,0 0-15,-22 21 0,1 0 0,0 0 16,0 0-16,0 21 0,0 0 16,-22 0-16,22 0 0,0 22 0,0-22 15,0 0-15,-1 0 0,22 0 0,0 0 16,0 22-16,0-22 0,0 0 0,0 0 16,22-21-16,-1 21 0,0 1 15,21-1-15,-21-21 0,22 21 16,-1 0-16,-21-21 0,22 0 0,-1 0 15,0 0-15,1 0 0,-1 0 0,0 0 16,-21 0-16,22-21 0,-22 21 16,21-21-16,-21-22 0,1 22 0,20-21 15,-21 21-15,0-22 0,0-20 0,1 21 16,-22-1-16,21-20 0,0 20 0,-21-20 16,21 21-16,-21-1 0,0 22 15,0-21-15,0 21 0,0-1 16,-21 22-16,0 0 0,0 0 0,-1 0 15,1 22-15,-21-1 0,21 0 16,0 0-16,-1 0 0,1 22 16,0-1-16,0-21 0,0 21 0,0 1 15,21-1-15,0-21 0,0 22 0,0-1 16,0-21-16,0 21 0,0-20 0,0-1 16,0 21-16,0-21 0,21 0 15,0 1-15,0-1 0,0-21 16,0 0-16,1 0 0,-1 0 0,21 0 15,-21 0-15,0 0 0,1 0 16,20 0-16,-21 0 0,0-21 0,0-1 16,1 1-16,-1 0 0,0-21 0,0 21 15,-21-1-15,0 1 0,0 0 16,0 0-16,-21 21 31,0 0-31,0 21 0,-1 0 0,1-21 16,21 21-16,-21 1 0,21-1 0,0 0 15,0 0-15,0 0 0,0 0 16,0 1-16,0-1 0,21-21 0,0 21 16,22 0-16,-22-21 0,0 0 15,0 0-15,0 0 0,22 0 16,-22 0-16,0 0 0,0 0 0,0-21 16,1 21-16,20-21 0,-21 0 15,0-1-15,0 1 0,1 0 0,-22 0 16,21 0-16,0 0 0,-21-1 15,21 1-15,-42 42 32,0 1-32,0-1 15,-1 0-15,22 0 0,0 0 0,-21 0 16,0 1-16,0-1 0,21 0 16,0 0-16,0 0 31,0-42-16,21 0 1,0 0-16,0 21 16,-21-21-16,22-1 0,20 1 15,-21 0-15,0 0 0,0 0 0,1 0 16,-1-1-16,0 1 0,0 21 0,-21 21 31,0 1-31,0-1 16,0 0-16,0 0 0,-21 0 0,21 0 15,0 1-15,0-1 0,0 0 16,0 0 0,21-21-16,0 0 0,0 0 0,1 0 15,-1 0-15,0 0 16,0 0-16,0 0 0,0 0 16,1 0-16,-1-21 0,0 21 0,0-21 15,-21 0-15,21-1 0,0 1 0,1 0 16,-1-21-16,-21 21 0,21-1 0,-21 1 15,21 21-15,-21-21 0,-21 42 32,0 0-32,0 1 0,21-1 15,-22 0-15,1 0 0,21 0 16,-21 0-16,21 1 0,0-1 16,0 0-16,0 0 0,0 0 15,21 0-15,0-21 0,1 0 16,-1 22-16,21-22 0,-21 0 15,22 0-15,-1 0 0,-21 0 0,21 0 16,-20 0-16,20 0 0,-21 0 0,21-22 16,-20 1-16,20 0 0,-21 21 15,0-21-15,0 0 0,1 0 0,-1 21 16,-64 0 0,22 21-1,0 0-15,0 0 16,0-21-16,0 21 0,21 0 0,-22-21 15,22 22-15,0-1 0,0 0 16,22-21 0,-1 0-1,0 0-15,0 0 16,0 0-16,-21-21 0,21 0 0,1-1 16,-1 1-16,-21 0 0,21 0 15,0-21-15,21 20 0,-20-20 0,-1 0 16,0-1-16,21 22 0,-21-42 15,1 42-15,20-22 0,-21 1 0,0 0 16,-21 20-16,0 1 0,0 0 16,-21 42-1,0 0 1,0 22-16,0-22 0,-22 0 0,22 21 16,0 1-16,-21-1 0,20 0 0,1-20 15,0 20-15,0 0 0,0 1 16,0-22-16,21 21 0,0-21 0,0 0 15,0 22-15,0-22 0,0 0 0,0 0 16,21 0-16,21 1 0,-21-1 16,0-21-16,22 0 0,-22 21 0,21-21 15,-21 0-15,22 0 0,-22-21 0,0 21 16,0-21-16,22-1 16,-43 1-16,21 0 0</inkml:trace>
  <inkml:trace contextRef="#ctx0" brushRef="#br0" timeOffset="100410.76">31813 16341 0,'0'0'16,"-21"0"-16,0-21 0,0 21 0,21-22 0,21 22 47,0 0-47,22 0 0,-22 0 0,21 0 15,-21 0-15,22 0 0,-1 0 16,0 0-16,-21 0 0,1 0 15,20 0-15,-21 0 0,-42 0 32,0 0-32</inkml:trace>
  <inkml:trace contextRef="#ctx0" brushRef="#br0" timeOffset="102309.4">16404 17759 0,'0'0'0,"21"0"16,0 0-1,-21-21 1,0 0-16,0-1 16,0 1-16,0 0 15,-21 0-15,0 21 0,0-21 0,0 0 16,-22-1-16,22 1 0,-21 21 0,0 0 15,20 0-15,-20 0 0,0 0 16,-1 0-16,22 21 0,-21-21 0,0 43 16,20-22-16,1 0 0,0 21 0,0 1 15,0-22-15,21 21 16,0 1-16,0-22 0,0 21 0,0-21 16,0 0-16,0 1 0,21-1 15,0 0-15,0 0 0,22-21 0,-22 0 16,0 0-16,21 0 0,1 0 0,-1 0 15,0-21-15,1 0 0,-1 0 16,0-1-16,1 1 0,-1 0 0,0-21 16,1 21-16,-22-22 0,21 1 0,-21 0 15,0-22-15,1 22 0,-1-1 16,-21-20-16,0 21 0,21-1 0,-21 1 16,0 0-16,21 20 0,-21 1 0,0 0 15,0 42 1,0 0-1,0 1-15,0 20 0,0-21 0,-21 21 16,21 1-16,0-1 0,0 0 16,0 1-16,0-1 0,-21-21 0,21 22 15,0-1-15,0 0 0,0-21 0,0 1 16,0 20-16,0-21 0,0 0 16,0 0-16,21 1 0,0-1 15,0-21-15,0 0 16,1 0-16,-1 0 0,0 0 0,0 0 15,0 0-15,0 0 0,1-21 0,-1 21 16,0-22-16,0 1 16,0 21-16,0-21 0,1 0 0,-22 0 15,0 0-15,21-1 0,-21 1 0,21 0 16,-21 0-16,0 0 0,0 0 16,0 42 15,0 0-31,0 0 15,0 0-15,-21 0 0,21 1 0,-21-1 16,21 0-16,0 0 0,0 0 0,0 0 16,0 1-16,0-1 0,0 0 15,0 0-15,21-21 16,0 0-16,0 0 16,0 0-16,0 0 0,1 0 15,-1 0-15,0 0 0,0-21 0,21 0 16,-20 0-16,-1-1 0,0 22 15,0-42-15,0 21 0,-21 0 0,0 0 16,0-22-16,0 1 0,0 21 0,0-22 16,-21 22-16,0-21 0,0 21 15,0 0-15,-22-1 0,22 1 0,0 21 16,-21 0-16,20 0 0,1 0 0,-21 21 16,21 1-16,0-1 0,-1 0 15,22 0-15,0 0 0,-21 22 16,21-22-16,0 0 0,0 21 0,0-21 15,0 1-15,21-1 0,1 0 16,-1 0-16,0 0 0,21 0 0,1 1 16,-22-22-16,21 0 0,0 21 0,1-21 15,-1 0-15,22 0 0,-22 0 16,0 0-16,1-21 0,-1-1 0,0 22 16,1-21-16,-22 0 0,0 0 0,0 0 15,0 0-15,-21-1 0,0 1 16,0 0-16,0 0 0,0-43 15,0 43-15,-21 0 0,0 21 16,0 0-16,0 0 16,-1 0-16,22 21 0,-21 0 0,21 1 15,-21-1-15,21 0 0,0 0 16,0 0-16,0 0 0,0 1 16,0-1-16,21 0 0,0 0 0,1-21 15,-1 21-15,0-21 0,0 0 0,21 0 16,-20 0-16,-1 0 0,0 0 15,21 0-15,-21 0 0,1 0 0,20 0 16,-21-21-16,0 0 0,0 21 16,-21-21-16,0 0 0,22 21 0,-22-22 15,0 1-15,0 0 0,0 0 16,0 42 15,-22 0-31,22 0 0,0 1 16,0-1-16,-21 0 0,0 0 15,21 0-15,-21 0 0,0 1 16,21-1-16,0 0 16,21-42-1,0 0-15,0 21 16</inkml:trace>
  <inkml:trace contextRef="#ctx0" brushRef="#br0" timeOffset="103187.9">18627 17590 0,'0'0'0,"-22"0"0,-20-22 16,21 1-16,0 0 15,21 0 1,-21 21-1,21 21 1,0 0-16,-22 0 0,22 1 16,-21-1-16,21 0 0,-21 0 0,0 0 15,0 0-15,21 1 0,-21-1 16,-1 0-16,1-21 0,0 21 16,0 0-16,21 0 15,-21-21-15,42 0 31,0 0-31,0-21 16,0 0-16,1 0 0,-1 0 0,0 0 16,21-1-16,-21 1 0,22 0 15,-22 0-15,0 0 0,21 0 0,-20 21 16,-1 0-16,0 0 0,0 0 16,-21 21-16,21 0 0,-21 0 15,0 0-15,0 0 0,0 1 16,0-1-16,0 0 0,0 0 0,0 0 15,0 0-15,21 1 0,-21-1 16,0 0-16,22-21 16,-1 0-16,0 0 15,0 0-15,0 0 0,0 0 16,1 0-16,-1-21 0,0 21 0,0-21 16,0-1-16,0 1 0,1 21 0,-1-21 15,-21 0-15,0 0 16,0 0-16,0-1 0,0 1 15,0 42 17,-21 1-32,-1-1 0,1 0 15,21 0-15,0 0 0,0 0 0,0 1 16,0-1-16,0 0 16,0 0-16,21-21 0,1 21 15,20-21-15,-21 0 0,0 0 0,22 0 16,-22 0-16,21 0 0,-21 0 15,22 0-15,-22-21 0,21 0 0,-21 0 16,0 21-16,1-21 0,-22-1 16,0 1-16,0-21 0,0 21 0,0 0 15,-22-22-15,1 1 0,0 21 16,0-22-16,0 22 0,-22 0 0,22 0 16,0 21-16,-21 0 0,21 0 15,-1 0-15,1 0 0,0 21 0,0-21 16,0 21-16,21 0 0,0 1 0,0-1 15,0 0-15,0 0 0,0 0 16,21 0-16,21-21 16,-21 0-16,1 0 0,20 0 0,0 0 15,1 0-15,-1 0 0,0 0 16,1-21-16</inkml:trace>
  <inkml:trace contextRef="#ctx0" brushRef="#br0" timeOffset="103440.94">19833 17378 0,'21'-21'0,"-42"42"0,42-63 0,-21 20 0,0 1 16,0 0-16,0 42 31,-21-21-31,21 21 0,-21 1 0,0-1 16,0 21-16,-1-21 0,1 22 0,0-22 16,21 21-16,-21-21 0,21 22 15,-21-22-15,21 21 0,-21 0 16,21-20-16,0 20 0,0-21 0,0 0 15,0 0-15,0 1 0,0-1 0,21 0 16,0-21-16,0 21 0,0-21 16,0 0-16,1 0 0,-1 0 15,0 0-15,0-21 16,-21 0-16,21 21 0</inkml:trace>
  <inkml:trace contextRef="#ctx0" brushRef="#br0" timeOffset="103612.17">19664 17674 0,'-21'0'0,"42"0"0,-64 0 16,22 0-16,0 0 0,21-21 47,21 21-47,0 0 0,1 0 0,-1-21 16,21 21-16,-21-21 0,0 0 0,22 21 15,-22-22-15,0 1 0,21 0 16,1 21-16,-22-21 0</inkml:trace>
  <inkml:trace contextRef="#ctx0" brushRef="#br0" timeOffset="104091.89">21188 17568 0,'-21'0'0,"-1"0"16,22-21-1,0 0-15,0 0 16,0 0-16,22 0 16,-1 21-16,0 0 0,0-22 0,0 22 15,0 0-15,1 0 0,20 0 16,-21 22-16,0-1 0,-21 0 0,21 0 15,1 21-15,-22-20 0,0 20 0,0-21 16,0 21-16,0-20 0,0 20 16,0-21-16,-22 0 0,1 0 15,0 1-15,21-1 0,-21 0 0,0-21 16,21 21-16,0-42 31,0 0-31,0 0 0,21-1 16,0 1-16,0 0 0,0-21 0,1 21 15,-1-22-15,21 22 0,-21-21 16,22-1-16,-22 1 0,0 0 16,21 21-16,-21-22 0,1 22 0,-1 21 15,0-21-15,-21 0 0,0 42 47,21 0-47</inkml:trace>
  <inkml:trace contextRef="#ctx0" brushRef="#br0" timeOffset="104415.71">21886 17568 0,'0'0'16,"0"22"-16,21-1 0,1 0 15,-1-21-15,0 0 16,0 0-16,0 0 16,0 0-16,1 0 0,-1 0 15,0 0-15,-21-21 0,21 21 0,-21-21 16,21 21-16,-21-22 0,0 1 15,0 0 1,-21 21-16,0 0 0,0 0 16,0 0-16,-1 0 0,1 21 0,0-21 15,0 21-15,0 1 0,0-1 16,21 0-16,0 0 0,-22 0 0,22 0 16,0 1-16,0-1 0,0 0 15,22 0-15,-22 0 0,21-21 16,21 21-16,-21-21 0,0 0 15,22 0-15,-1 0 0,0 0 0,1 0 16,-1 0-16,0 0 0,1 0 16,20 0-16,-20 0 0,20 0 0,-21-21 15</inkml:trace>
  <inkml:trace contextRef="#ctx0" brushRef="#br0" timeOffset="105793.32">22712 17759 0,'21'0'0,"64"-64"16,-191 128-16,212-149 0,-85 64 0,-21 0 0,0 0 15,0 0-15,-21 21 16,-1 0-1,1 0-15,0 0 0,0 0 0,0 0 16,0 21-16,-22-21 0,22 21 16,0 0-16,0-21 0,0 21 15,-1 0-15,1-21 0,21 22 0,0-1 16,0 0-16,0 0 16,0 0-16,21-21 15,1 0-15,-1 0 0,21 0 0,-21 0 16,0 0-16,22 0 0,-22 0 15,0 0-15,0-21 0,0 0 0,1 0 16,-22 0-16,0-1 0,21-20 0,-21 21 16,21-21-16,-21-1 15,21 1-15,-21 0 0,0-1 0,21 1 0,0 0 16,-21-1-16,22 1 0,-22 0 0,0 20 16,21 1-16,-21 0 0,0 0 15,0 42 1,-21 0-16,-1 0 15,1 22-15,0-22 0,21 21 0,-21-21 16,0 22-16,0-1 0,21-21 16,0 22-16,0-1 0,0-21 0,0 21 15,0-20-15,0 20 0,0-21 0,21 0 16,-21 0-16,21 1 0,0-1 16,0-21-16,0 21 0,22-21 0,-22 0 15,0 0-15,0 0 0,0 0 16,1 0-16,-1-21 15,0 21-15,0-21 0,-21-1 0,0 1 16,0 0-16,21 0 0,-21 0 16,21 0-16,-21-1 0,0 1 0,0 0 15,0 0-15,0 42 32,0 0-32,0 0 0,0 1 15,0-1-15,0 0 0,0 0 0,0 0 16,0 0-16,0 1 0,0-1 15,22-21-15,-1 0 0,0 21 16,0-21-16,0 0 0,22 0 16,-22 0-16,0 0 0,0 0 15,0-21-15,0 0 0,1-1 16,-22 1-16,21 0 16,-21 0-16,0 0 0,0 0 0,0-1 15,21 1-15,-21 0 0,0 0 0,0 0 16,0 42 15,0 0-31,0 0 0,0 0 16,0 1-16,0-1 0,0 0 0,0 0 15,21 0-15,-21 0 0,21 1 0,22-22 16,-22 21-16,0 0 0,21 0 16,-21-21-16,22 21 0,-1-21 15,0 0-15,1 0 0,-22 0 0,0 0 16,21 0-16,-20 0 0,-1 0 0,0 0 15,-21-21-15,21 0 16,-21 0-16,0 0 0,21-1 16,-21 1-16,21 0 0,-21 0 0,22 0 15,-22 0-15,21 21 32,0 0 14,-21-22-14,0 1-17,0 0-15,-21 21 47,0 21-47,-1 0 0,1 1 16,0-1-16,0 0 0,0 0 15,21 0-15,0 0 0,0 1 16,0-1-16,0 0 0,0 0 16,0 0-16,21 0 15,0 1-15,0-22 0,0 0 16,1 21-16,20-21 0,-21 0 0,21 0 16,-20 0-16,20 0 0,0 0 0,-21 0 15,22-21-15,-22 21 0,0-22 16,0 1-16,0 0 0,1 0 0,-22 0 15,0-22-15,21 22 0,-21 0 0,0 0 16,0 0-16,-21 21 31,21 21-31,-22 0 16,1 0-16,21 0 0,-21-21 0,21 22 16,0-1-16,0 0 0,0 0 15,0 0-15,0 0 0,21-21 16,0 0-1,1 0-15,-1 0 0,0 0 0,0 0 16,21 0-16,-20 0 0,20-21 16,-21 21-16,21-21 0,1 0 15,-1 0-15</inkml:trace>
  <inkml:trace contextRef="#ctx0" brushRef="#br0" timeOffset="106115.65">25696 17187 0,'0'0'0,"21"0"0,1 0 16,-1 0-16,21-21 15,-21 21-15,-21 21 31,-21 1-31,0 20 0,0-21 0,0 21 16,-1 1-16,1-22 0,0 21 16,0 1-16,0-1 0,0 0 15,21 1-15,-22-22 0,22 21 0,-21-21 16,21 0-16,0 1 0,0-1 0,0 0 16,21-21-1,1 0-15,-1 0 16,0-21-16,-21 0 0</inkml:trace>
  <inkml:trace contextRef="#ctx0" brushRef="#br0" timeOffset="106821.93">25527 17463 0,'0'0'16,"-21"0"0,42 0-1,0 0-15,0 0 0,22 0 0,-1 0 16,0 0-16,1 0 0,20 0 0,-21 0 15,22-22-15,-1 22 0,-20-21 16,20 0-16,-20 21 0,-1-21 0,0 0 16,1 0-16,-22-1 0,0-20 0,-21 21 15,0 0-15,21-22 0,-21 22 16,0 0-16,0 0 0,0 0 0,-21 21 16,0 21-1,0 0-15,-1 0 16,22 0-16,-21 1 0,0 20 15,0-21-15,0 0 0,21 22 0,-21-22 16,21 21-16,-22-21 0,22 22 0,0-22 16,-21 0-16,21 0 0,-21 21 15,21-20-15,0-1 0,0 0 16,0 0-16,21-21 31,0 0-31,1 0 0,-1-21 16,0 21-16,0-21 0,0 0 0,0-1 15,22 1-15,-22 0 0,0 0 16,0 0-16,22 0 0,-22 21 0,0-22 16,0 22-16,0 0 15,-21 22 1,0-1-16,0 0 16,0 0-16,0 0 0,0 0 15,0 1-15,0-1 16,21-21-1,1 0-15,-1 0 0,0 0 16,0 0-16,0 0 0,22-21 0,-22-1 16,0 22-16,0-21 0,0 0 15,0 0-15,1 0 0,-1 21 16,-21-43-16,0 22 0,0 0 16,0 0-16,-21 21 15,-1 0-15,1 0 16,0 0-16,0 21 0,0 0 0,0-21 15,-1 21-15,22 1 0,0-1 0,0 0 16,0 0-16,0 0 16,0 0-16,22-21 15,-1 0-15,21 0 0,-21 0 0,43 0 16,-22 0-16,22 0 0</inkml:trace>
  <inkml:trace contextRef="#ctx0" brushRef="#br0" timeOffset="107304.56">28088 17166 0,'21'0'15,"0"0"-15,1 0 16,-1-21-16,21-21 15,-21 42-15,-21-21 16,21 21-16,-21-22 0,0 1 16,-21 0-16,0 21 0,0 0 15,-21 0-15,20 0 0,-20 0 0,0 0 16,-22 21-16,22-21 0,0 21 16,-1 1-16,22-1 0,-21 0 0,21 0 15,-1-21-15,22 21 0,0 0 0,0 1 16,0-1-16,0 0 0,22 0 15,-1 0-15,0 0 0,21 1 0,1-1 16,-22-21-16,21 21 0,0 0 0,1 0 16,-1 0-16,-21 1 0,22-1 15,-22 0-15,-21 0 0,0 0 0,0 0 16,0 1-16,0-1 16,-21-21-16,-22 0 0,22 0 0,0 0 15,-21 0-15,20 0 0,1 0 16,-21 0-16,21 0 0,0 0 0,-1 0 15,1 0-15,21-21 16,21-1 0,1 22-16,-1-21 15,0 21-15,21-21 0,-21 21 0</inkml:trace>
  <inkml:trace contextRef="#ctx0" brushRef="#br0" timeOffset="107500.45">28427 17399 0,'21'0'0,"-42"0"0,42-21 15,0 21 1,-21 21 0,0 0-16,0 0 0,0 1 15,-21-1-15,21 0 16,-21 0-16,0 0 0,21 0 0,-22 1 16,1-22-16,21 21 0,-21-21 15,0 0-15,21-21 31</inkml:trace>
  <inkml:trace contextRef="#ctx0" brushRef="#br0" timeOffset="107672.35">28554 17272 0,'0'0'0,"-21"-21"15,21 0 1,-22 21-16,44 21 47,-1-21-32,0 0-15</inkml:trace>
  <inkml:trace contextRef="#ctx0" brushRef="#br0" timeOffset="108376.46">28871 17357 0,'0'0'0,"0"21"0,0 0 16,21-21 15,1 0-31,-1 0 0,0 0 16,0 0-16,0 0 0,0 0 0,1 0 16,-1 0-16,0-21 0,-21 0 15,21 21-15,-21-21 16,0-1-16,-21 22 31,0 0-31,0 22 16,-1-1-16,-20 0 0,21 0 0,0 0 15,0 0-15,-1 1 0,1-1 0,0 21 16,-21-21-16,21 0 0,-1 22 16,22-22-16,-21 0 0,21 0 0,0 0 15,0 1-15,0-1 16,21-21-1,1 0-15,-1 0 0,0 0 0,21 0 16,-21-21-16,1-1 0,20 22 0,-21-21 16,0 21-16,22-21 0,-22 0 15,0 21-15,21-21 0,-21 21 16,-21-21-16,22 21 0,-1 0 0,0 0 16,-21 21-1,0 0 1,21-21-1,0 0-15,0 0 16,1 0-16,-1 0 0,0 0 16,0 0-16,21 0 0,1 0 0,-22 0 15,21 0-15,1 0 0,-22 0 16,0 0-16,0-21 0,0 21 16,0-21-16,1-1 0,-22 1 0,0 0 15,0-21-15,0 21 16,0-1-16,0 1 0,0 0 15,0 0-15,-22 21 16,1 0-16,0 21 16,0 0-16,0 0 0,0 22 0,21-22 15,0 0-15,-22 21 0,22-20 16,0-1-16,0 0 0,0 21 0,0-21 16,22 1-16,-1-1 0,21 0 15,-21-21-15,22 0 16,-1 0-16,0 0 0,1 0 0,-1 0 15,21 0-15,1 0 0</inkml:trace>
  <inkml:trace contextRef="#ctx0" brushRef="#br0" timeOffset="108916.33">30692 17484 0,'-22'0'16,"44"0"-16,-65 0 0,22 0 15,42-21 17,0 21-32,1-22 15,-1 1-15,0 21 0,-21-21 16,0 0-16,21 0 0,0 0 16,-21-1-16,0 1 0,0 0 15,0 42 1,-21-21-1,0 21-15,0 22 0,0-22 16,-1 21-16,1-21 0,0 22 0,21-1 16,-21 0-16,21-20 15,-21 20-15,21 0 0,0-21 0,0 22 0,0-22 16,0 0-16,0 0 0,0 0 16,0 1-16,0-1 15,21-21-15,-21 21 16,-21-21-1,0 0-15,-22 0 0,22 0 0,-21 0 16,21 0-16,-22 0 0,1 0 16,21 0-16,-22 21 0,22-21 0,0 0 15,0 0-15,42 0 32,0 0-32,0 0 0,22 0 15,-1-21-15,0 21 0,22 0 16,-22 0-16,1-21 0,20 21 0,-21 0 15,1 0-15,20 0 0,-20 0 16,-1 0-16,0 0 0,-21 0 16,22 0-16,-22 0 0,0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3:18:27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5270 2434 0,'0'0'0,"0"-21"16,-21 21-16,21-21 0,0 0 0,0 0 15,0-1-15,-21 1 0,21 0 16,-21 0-16,21 0 16,0 0-16,0-1 0,0 1 15,-21 21-15,21-21 16,0 42 46,21 0-62,0 1 16,-21-1-16,21 0 0,0 0 16,-21 0-16,22 0 0,-1 1 15,-21 20-15,21-21 0,0 21 0,-21 1 16,21-1-16,0 0 0,1 1 15,-1-1-15,-21 0 0,21 1 0,0-1 16,0 22-16,0-22 0,22 0 0,-22 22 16,0-1-16,21 1 0,-20 20 15,20-20-15,0-1 0,-21 22 0,22-21 16,-1 20-16,0-20 0,-20 20 0,20-20 16,0 21-16,-21-1 0,22 1 15,-22 0-15,21-1 0,-21 1 16,1 0-16,20-1 0,-21 1 0,21 0 15,-20-1-15,20-20 0,-21 20 0,21-20 16,-20-1-16,20 1 0,-21-22 0,0 1 16,22-1-16,-22 0 0,0-21 15,0 1-15,-21-1 0,0 0 0,21-21 16,-21 21-16,-21-21 31,0 0-15</inkml:trace>
  <inkml:trace contextRef="#ctx0" brushRef="#br0" timeOffset="551.67">5821 5821 0,'0'-42'0,"0"84"0,0-106 0,0 43 16,-21 0-16,21 0 0,0 0 0,0 0 16,-22 42 15,22 0-31,0 0 0,0 21 16,0 1-16,0-1 0,0 0 15,0 1-15,0-1 0,0 22 0,0-22 16,0 21-16,0 1 0,22 21 0,-22-22 15,21 22-15,-21-22 0,0 22 0,21 0 16,-21-22-16,21 22 0,-21-22 16,0 22-16,0 0 0,0-22 0,0 22 15,0-1-15,0-20 0,0-1 0,0 1 16,0-22-16,0 22 0,0-22 0,0-21 16,0 22-16,0-22 0,0 0 15,-21 0-15,21-42 31,-21 0-31,21 0 0,0-22 0,0 22 16,0-21-16,0-22 0,0 22 0,0-22 16,0 1-16</inkml:trace>
  <inkml:trace contextRef="#ctx0" brushRef="#br0" timeOffset="1432.4">5778 5821 0,'0'0'0,"-21"0"16,21-21-16,0 0 0,-21 21 0,21-22 16,0 1-1,21 21-15,0 0 0,22 0 0,-22-21 16,21 21-16,1 0 0,-1 0 16,21 0-16,-20 0 0,20 0 0,22 0 15,-22 0-15,43 0 0,0 0 0,0 0 16,21 0-16,0 0 0,0 0 15,0 0-15,21 0 0,0 0 0,22 0 16,-1-21-16,0 21 0,22 0 0,-22 0 16,43-21-16,190 21 15,-190 0-15,-1 0 0,22 0 0,-21 0 16,21 0-16,-22 0 0,1 0 16,0 0-16,-22 0 0,1 21 0,-1-21 15,-21 21-15,1-21 0,-1 0 16,-21 21-16,-21-21 0,0 0 0,-21 0 15,-21 0-15,-1 0 0,-20 0 0,-22 0 16,1 0-16,-22 0 0,0 0 0,0 0 16,0 0-16,-21 21 15,0 1-15,0-1 16,0 0-16,0 0 0,-21 0 16,0 0-16,0 22 0,21-22 0,0 21 15,-21-21-15,-1 22 16,1-22-16,21 21 0,0 1 0,-21-1 15,21 0-15,-21 22 0,21-22 0,-21 22 16,21-1-16,0 1 0,0-1 0,-21 1 16,21-1-16,-22 1 0,22-1 0,0 1 15,0-1-15,-21 1 0,21-1 16,-21 1-16,21-1 0,0 1 0,0-1 16,0-21-16,0 22 0,0-22 0,0 1 15,-21-1-15,21 0 0,0 1 0,0-22 16,-21 0-16,21 21 0,0-21 0,0 1 15,-21-1-15,-1-21 0,1 21 16,0-21-16,0 0 0,0 21 16,0-21-16,-22 0 0,1 0 0,21 0 15,-22 0-15,-20 0 0,21 0 0,-22 0 16,22 0-16,-43 0 0,22 0 0,-22 0 16,0 0-16,-21 0 0,1 0 0,-1 0 15,0-21-15,-21 21 0,0-21 0,-21 21 16,21-21-16,-43 21 0,22-22 0,-21 1 15,0 0-15,-22 21 0,1-21 16,-1 0-16,1 21 0,-1-21 0,-21-1 16,22 22-16,-22-21 0,1 0 15,20 21-15,-21 0 0,1-21 0,20 21 0,1 0 16,-1 0-16,22 0 16,0 0-16,20 0 0,22 0 0,0 0 15,43 0-15,-1 0 0,0 0 0,43 0 16,0 0-16,-1-21 0,22 21 0,0 0 15,21-21 1,0-1-16,0 1 16,21 0-16,0 0 0,1 0 0</inkml:trace>
  <inkml:trace contextRef="#ctx0" brushRef="#br0" timeOffset="2123.54">6625 6265 0,'0'-21'0,"0"42"0,0-21 31,0 22-31,-21 20 0,21 0 16,-21 1-16,21-1 0,0 21 0,0-20 15,-21 20-15,-1 1 16,1-22-16,0 0 0,21 22 0,-21-22 16,0 1-16,0-1 0,-22 0 0,22-21 15,0 22-15,21-22 0,-21 0 0,0 0 16,21 0-16,-22-21 0,22-21 31,0 0-31,0 0 0,0 0 0,0 0 16,0-1-16,0-20 0,0 21 15,0-21-15,0-1 0,0 1 0,22 0 16,-1-1-16,-21 22 0,21 0 0,-21-21 16,0 20-16,21 22 0,0 0 15,-21 22 1,0-1-16,0 0 0,0 0 0,21 0 16,-21 0-16,0 1 0,22 20 0,-22-21 15,0 0-15,0 0 0,21 22 16,-21-22-16,21-21 0,0 21 0,-21 0 15,21 0-15,0-21 0,1 0 0,-1 0 16,0 0-16,0 0 0,0 0 0,22 0 16,-22 0-16,0-21 0,21 21 15,-21-21-15,1 0 0,-1 0 0,0 0 16,0-1-16,0 1 0,-21 0 0,21 0 16,-21 0-16,0 0 0,0-1 0,0 1 31,0 42-16,-21 1-15,21-1 16,-21 0-16,0 0 0,21 0 16,-21 0-16,21 1 0,-21-1 15,21 0-15,-22-21 0,22 21 0,0 0 16,22-21 15,-1-21-31,0 21 16</inkml:trace>
  <inkml:trace contextRef="#ctx0" brushRef="#br0" timeOffset="2272.46">6964 6625 0,'0'0'0,"0"-21"0,0 0 0,0 0 16,21 42 31,0-21-32,0 0-15</inkml:trace>
  <inkml:trace contextRef="#ctx0" brushRef="#br0" timeOffset="2709.21">7302 6668 0,'0'21'0,"0"-42"0,0 63 16,-21-21-16,21 0 0,0 0 15,-21 1-15,21-1 0,-21 0 16,21 0-16,0 0 0,0 0 0,0 1 16,0-1-16,-21 0 0,21 0 0,0 0 15,-21-21-15,21-21 47,0 0-47,0 0 16,0 0-16,0-1 0,0-20 15,21 21-15,0 0 0,0 0 16,0-22-16,0 22 0,1 0 0,-1 0 16,0 0-16,0-1 0,0 22 0,0 0 15,1 0-15,-1 0 0,0 0 16,0 22-16,0-1 0,-21 0 0,0 0 16,0 0-16,0 0 0,0 22 0,0-22 15,0 0-15,0 0 0,-21 0 16,21 1-16,0-1 0,-21 0 0,21 0 15,-21 0-15,21 0 16,21-42 15,0 0-31,0 0 0,0 21 0,1-42 16,-1 20-16,21 1 0</inkml:trace>
  <inkml:trace contextRef="#ctx0" brushRef="#br0" timeOffset="3492.5">7916 6265 0,'0'0'0,"0"-21"0,0 0 16,0 0-16,0 42 31,0 0-31,0 0 0,0 1 0,0 20 16,0 0-16,0 1 0,-21-1 0,21 0 16,-21 1-16,0-1 15,21 21-15,-21-20 0,21-22 0,-22 21 16,22 1-16,-21-22 0,0 21 0,21-21 15,0 0-15,0 1 0,-21-22 0,21 21 16,-21-21 0,21-21-1,0-1-15,0 1 0,21 0 16,0 0-16,0 0 0,0 0 16,1-1-16,-1-20 0,0 21 0,21 0 15,-21 0-15,1-1 0,-1 1 0,0 0 16,0 21-16,0 0 0,0 0 15,1 0-15,-1 0 16,-21 21-16,0 0 0,0 1 16,0-1-16,0 0 0,-21-21 0,-22 21 15,22 0-15,0 0 0,0 1 0,0-22 16,-1 21-16,1-21 0,0 0 16,0 0-16,0 0 0,0 0 15,21-21 16,0 42 16,0 0-47,0 0 16,21 0-16,0-21 0,-21 21 0,21 1 16,0-22-16,0 21 0,1-21 15,-1 0-15,0 21 0,21-21 0,1 0 16,-22 0-16,21 0 0,0 0 15,1 0-15,-1-21 0,0 21 0,1-21 16,-22-1-16,21 22 0,-21-21 0,1 0 16,-1 0-16,0 0 0,-21 0 0,21-1 15,-21 1-15,0 0 0,0 0 16,0 0-16,0 0 16,-21 21-16,0 0 0,0 0 0,-1 0 15,1 0-15,21 21 0,-21-21 0,0 21 16,0 0-16,21 0 0,0 0 15,-21 1-15,21-1 0,0 0 0,0 0 16,0 0-16,0 0 0,0 1 0,0-1 16,0 0-16,21 0 0,0-21 15,0 0-15,21 21 0,-20-21 16,20 0-16,0 0 0,1 0 0,-1 0 16,0 0-16,1 0 0,-1-21 0,0 0 15,22 21-15,-22-21 0</inkml:trace>
  <inkml:trace contextRef="#ctx0" brushRef="#br0" timeOffset="3952.85">9165 6731 0,'0'0'0,"0"-42"0,0-22 16,-21 43-16,0 0 0,0 0 15,-1 21-15,1 0 0,0 0 16,0 0-16,0 0 0,0 0 0,-22 21 16,22-21-16,-21 21 0,21 0 0,-1 22 15,-20-22-15,21 0 0,0 21 0,21-21 16,-21 1-16,21 20 0,0-21 15,0 0-15,0 0 0,0 22 0,0-22 16,21 0-16,0 0 16,0-21-16,0 0 0,0 0 0,22 0 15,-22 0-15,21 0 0,-21 0 0,22 0 16,-1-21-16,-21 21 0,22-21 16,-22 0-16,0-22 0,21 22 0,-21-21 15,1 0-15,-1 20 0,0-41 0,0 21 16,-21-22-16,21 22 0,-21-22 0,21 1 15,-21 20-15,0 1 0,0 0 16,0-1-16,0 1 0,0 21 0,0 0 16,-21 21-16,0 0 15,0 0-15,0 21 0,21 0 0,-21 21 16,-1 1-16,1-1 0,0 22 16,0-22-16,21 21 0,0-20 15,-21 20-15,21-20 0,0-1 0,0 21 16,0-20-16,0-1 0,0-21 0,0 22 15,21-22-15,-21 0 0,21 0 16,0 0-16,0 0 0,1-21 0,-1 0 16,0 0-16,0 0 0,21 0 0,-20 0 15,-1 0-15,0-21 0,21 0 0,-21 0 16</inkml:trace>
  <inkml:trace contextRef="#ctx0" brushRef="#br0" timeOffset="4548.03">9906 6414 0,'0'0'0,"0"-43"0,0 22 16,0 0-16,0 0 0,0 0 0,-21 21 31,21 21-31,0 21 16,0-21-16,0 22 0,-21-1 0,21 0 16,-22 1-16,22 20 0,-21-21 0,21 1 15,-21-1-15,0 0 0,21-20 0,-21 20 16,0-21-16,-1 21 0,22-20 15,-21-1-15,21 0 0,-21-21 16,21 21-16,0-42 16,0 0-1,0 0-15,0-1 0,0 1 0,0 0 16,0 0-16,21-21 0,0 20 16,1 1-16,-22 0 0,21 0 0,-21 0 15,21 21-15,0 21 16,-21 0-1,0 0-15,21 0 16,-21 1-16,0-1 0,0 0 0,0 0 16,21 0-16,1 0 0,-1-21 15,0 22-15,0-22 16,0 0-16,0 0 0,1 0 16,-1 0-16,-21-22 15,21 22-15,0-21 0,-21 0 16,21 0-16,-21 0 0,21 0 0,-21-1 15,0 1-15,0 0 0,0 0 0,0 0 16,22 0 0,-22 42-1,0 0-15,0 0 0,0 0 16,-22 0-16,22 1 0,0-1 0,-21 0 16,21 0-16,0 0 15,0 0-15,-21-21 0,21 22 0,21-22 47,0-22-31,-21 1-16</inkml:trace>
  <inkml:trace contextRef="#ctx0" brushRef="#br0" timeOffset="4719.93">10223 6519 0,'0'0'0,"0"-21"16,22 42 31,-1-21-32,0 0-15,-21 22 16,21-22-16,0 0 16,0 0-16</inkml:trace>
  <inkml:trace contextRef="#ctx0" brushRef="#br0" timeOffset="5031.76">10414 6562 0,'0'21'16,"-21"-21"-16,0 0 16,-1 21-16,1-21 0,0 21 0,0 0 15,0 1-15,0-1 16,21 0-16,0 0 16,0 0-16,0 0 0,21-21 15,0 22-15,0-22 0,0 21 16,0-21-16,1 21 0,-1-21 0,0 21 15,0-21-15,0 21 0,0-21 0,-21 21 16,22-21-16,-22 22 0,0-1 16,0 0-1,-22-21-15,1 0 0,0 0 16,0 0-16,0 0 0,-22 0 0,22 0 16,0 0-16,0 0 0,0 0 0,21-21 31,0 0-16,21 21-15,0-22 0,0 1 16,0 0-16</inkml:trace>
  <inkml:trace contextRef="#ctx0" brushRef="#br0" timeOffset="5287.61">10774 6350 0,'0'0'0,"21"0"0,-21-21 15,0 42 1,0 0-1,-21 22-15,21-22 0,-21 21 16,-1-21-16,1 22 0,21-1 16,-21 0-16,0-21 0,21 22 0,-21-1 15,21-21-15,0 22 0,0-22 0,0 0 16,0 0-16,0 0 0,0 0 0,0 1 16,0-1-16,21-21 0,0 0 15,0 0-15,0 0 0,1 0 16,-1 0-16,0 0 15,0-21-15,-21-1 0,0 1 16,0 0-16</inkml:trace>
  <inkml:trace contextRef="#ctx0" brushRef="#br0" timeOffset="5436.53">10604 6646 0,'0'0'0,"0"-21"15,22 21 16,-1 0-31,0-21 0,0 21 16,21 0-16,-20 0 0,20 0 0,0-21 16,1 21-16,-1-21 0,21 21 0,-20 0 15</inkml:trace>
  <inkml:trace contextRef="#ctx0" brushRef="#br0" timeOffset="5721.37">11769 6117 0,'-43'0'16,"22"0"-16,0 0 0,0 21 15,0 1-15,-1-22 0,1 21 16,0 0-16,21 0 0,-21 0 0,0 22 15,0-22-15,21 0 0,0 0 16,0 0-16,0 0 0,0 1 16,0-1-16,0 0 0,0 0 15,21-21-15,0 0 0,0 0 0,0 0 16,0 0-16,22 0 0,-22 0 0,0 0 16,21-21-16</inkml:trace>
  <inkml:trace contextRef="#ctx0" brushRef="#br0" timeOffset="6129.65">11917 5969 0,'0'0'0,"-21"0"0,-22 0 0,22 0 0,-21 0 16,-1 0-16,22 0 16,-21 0-16,0 21 0,-1 0 0,1 1 15,0-1-15,-22 0 0,22 0 0,-1 0 16,1 22-16,0-22 0,21 21 0,-22 0 15,22-20-15,0 20 0,0 0 16,21 1-16,0-22 0,0 21 0,0 0 16,42-20-16,-21 20 0,0-21 0,22 0 15,-1 0-15,0 1 0,22-1 0,-22-21 16,1 0-16,20 0 0,-21 0 16,1 0-16,-1 0 0,0 0 0,1 0 15,-1-21-15,0-1 0,-20 1 0,-1-21 16,0 21-16,0-22 0,0 1 15,-21 0-15,21-1 0,-21 1 16,0-21-16,0 20 0,0 1 0,-21 0 16,0-1-16,0 22 0,0-21 0,0 21 15,-22-1-15,22 1 0,0 0 0,0 21 16,-22 0-16,22 0 0,0 0 16,0 0-16,0 0 0,-22 0 0,22 21 15,0-21-15,0 0 0,0 21 0,0-21 16</inkml:trace>
  <inkml:trace contextRef="#ctx0" brushRef="#br0" timeOffset="6977.68">2265 910 0,'0'0'16,"0"-21"-16,0 0 0,0 0 0,-21 21 15,-1 0 1,22 21-16,0 0 0,0 0 16,0 0-16,0 22 0,0 20 15,0-20-15,0 20 0,0-21 0,0 22 16,0-1-16,0 1 16,0 21-16,0-22 0,0 22 0,0-22 15,0 22-15,0 0 0,0-22 0,-21 1 16,21 20-16,-21-20 0,21-22 15,-21 22-15,21-22 0,0 0 0,0 1 16,0-1-16,0-21 0,0 0 0,0 0 16,0 1-16,0-44 31,0 1-31,0 0 16,21 0-16,0-21 0</inkml:trace>
  <inkml:trace contextRef="#ctx0" brushRef="#br0" timeOffset="7932.86">2519 889 0,'0'0'16,"0"-21"-1,21 21 1,0 0-16,21 0 0,-20-21 16,20 21-16,21 0 0,1 0 15,-1 0-15,1 0 0,21-21 0,-1 21 16,1 0-16,21 0 0,21-22 16,0 22-16,0-21 0,0 21 0,21 0 15,0 0-15,0 0 0,0 0 16,1 0-16,-1 0 0,0 0 0,0 0 15,0 0-15,-21 0 0,21 0 0,-21 0 16,0 0-16,0 0 0,-21 0 16,0 0-16,0 0 0,-43 0 0,22 0 15,-21 0-15,-1 0 0,-21 0 0,1 0 16,-1 0-16,-21 0 0,22 0 16,-22 0-16,0 0 0,0 0 15,0 0-15,-21 21 16,0 1-16,0-1 15,0 0-15,0 0 0,0 21 16,0-20-16,-21 20 0,21 0 0,0 1 16,0-1-16,0 0 0,0 22 15,0-22-15,0 0 0,0 22 0,0-22 16,0 22-16,0-22 0,0 22 0,0-1 16,0 1-16,0-22 0,0 21 15,0 1-15,-21-22 0,0 1 0,21 20 16,-21-21-16,-1 1 0,1-1 15,0-21-15,0 22 0,21-1 0,-21-21 16,0 21-16,-1-20 0,1-1 16,21 0-16,0 0 0,-21 0 0,21 0 15,-21-21-15,21 22 0,-21-22 0,21 21 16,-21 0-16,-1-21 16,1 21-1,0-21 1,0 0-16,0 0 0,0 0 15,-1 0-15,1 0 0,0 0 16,-21 0-16,-1 0 0,1 0 0,-21 0 16,20 0-16,-20 0 0,-22 0 15,22 0-15,-22 0 0,0 0 0,-21-21 16,1 21-16,-22 0 0,0-21 16,0 21-16,0 0 0,-22-21 0,22 21 15,-21 0-15,21 0 0,0 0 0,0 0 16,-21 0-16,21 0 0,21 0 0,-21 0 15,21 0-15,-21 0 0,22 0 16,-22 0-16,0 0 0,21 0 0,-21-22 16,21 22-16,0 0 0,21 0 15,1-21-15,-1 21 0,43 0 16,-22 0-16,22 0 0,21 0 0,-22-21 0,22 21 16,42 0 30,1 0-30,-1 0-16,0 0 0,0 0 16,0 0-16,0-21 0</inkml:trace>
  <inkml:trace contextRef="#ctx0" brushRef="#br0" timeOffset="9768.06">2773 1439 0,'0'-21'15,"0"0"1,0 0-1,-21 21 1,-1 0 0,1 0-1,0 0 1,42 0 46,-21-21-46,21 21-16,1 0 16,-1-21-16,-21-1 0,21 1 15,0 0 1,-21 0-16,0 0 16,0 42 15,0 0-31,0 0 0,0 22 0,0-22 15,0 21-15,0 0 0,0 22 16,0-22-16,-21 22 0,0-1 0,0-20 16,-1 20-16,1 1 0,0-22 0,0 21 15,0-20-15,-22-1 16,22-21-16,0 22 0,21-22 0,-21 0 16,21 0-16,-21-21 0,21-21 31,0 0-31,0 0 0,0-22 0,0 22 15,0-21-15,21 21 0,0-22 16,-21 1-16,0 21 0,21-22 0,-21 1 16,21 21-16,-21 0 0,0 0 0,22-1 15,-1 22-15,0 0 16,0 22-16,-21-1 0,21 0 16,-21 21-16,21-21 0,-21 1 15,22-1-15,-1 21 0,-21-21 16,21 0-16,0 1 0,0-1 0,0 0 15,1-21-15,-1 21 0,0-21 16,0 0-16,0 0 0,0 0 0,22 0 16,-22-21-16,0 21 0,0-21 0,0 0 15,1-1-15,-1 1 0,-21 0 16,0 0-16,21 0 0,-21-22 0,0 22 16,0-21-16,0 21 0,21 0 0,-21-1 15,0 1-15,0 42 16,0 1-1,0-1-15,0 21 16,0-21-16,0 0 0,0 1 0,0 20 16,0-21-16,0 0 0,-21 0 15,21 1-15,0-1 0,0 0 16,0 0-16,0 0 16,0-42 15,0 0-31,21 0 0,-21 0 15,21-1-15</inkml:trace>
  <inkml:trace contextRef="#ctx0" brushRef="#br0" timeOffset="9920.96">3302 1566 0,'0'0'0,"0"-21"0,0 0 16,21 21 30,0 0-30,0 0-16,1 21 0,-1-21 16</inkml:trace>
  <inkml:trace contextRef="#ctx0" brushRef="#br0" timeOffset="10331.25">3895 1672 0,'0'0'0,"21"0"0,0-21 15,0 21 1,-21-21-16,0 0 16,-21 21-16,0 0 15,0 0-15,-1 0 0,1 0 0,0 0 16,0 0-16,-21 0 0,20 21 0,1-21 16,21 21-16,-21 0 15,21 0-15,0 1 0,0-1 16,21 0-16,0-21 0,1 21 15,20 0-15,-21 0 0,21 1 16,-20-1-16,-1-21 0,21 21 0,-21 0 16,0 0-16,1-21 0,-1 21 15,-21 1-15,0-1 0,0 0 16,-21-21-16,-1 0 0,1 0 16,-21 21-16,0-21 0,20 0 15,-20 0-15,21 0 0,-21 0 0,20 0 16,-20 0-16,21 0 0,0-21 0,0 21 15,21-21-15,0 0 16,0-1-16,0 1 0,0 0 16,42 0-16,-21 0 0,0 0 15,0-1-15,22 1 0,-22 0 16</inkml:trace>
  <inkml:trace contextRef="#ctx0" brushRef="#br0" timeOffset="10608.09">4339 1418 0,'0'0'0,"21"-21"0,-21 0 0,21 21 16,-21-21-16,0 42 31,0 0-31,0 0 16,0 0-16,-21 1 0,21 20 0,-21 0 16,21 1-16,-21-1 15,0 0-15,21 1 0,-21-1 0,-1 0 0,22 1 16,-21-1-16,21-21 0,0 21 15,0-20-15,0-1 0,0 0 16,0 0-16,0 0 0,21-21 16,1 0-16,-1 0 15,0 0-15,0 0 0,0 0 16,22-21-16,-22 0 0,0 0 0,0 0 16,0-1-16,0 1 0,-21 0 0,0 0 15</inkml:trace>
  <inkml:trace contextRef="#ctx0" brushRef="#br0" timeOffset="10783.99">4233 1672 0,'-21'0'15,"42"0"1,22 0 0,-22 0-16,21-21 0,-21 21 15,0 0-15,22 0 0,-22 0 0,0 0 16,21 0-16,-20 0 0,-1 0 15,-21-21-15,21 21 0,0 0 16</inkml:trace>
  <inkml:trace contextRef="#ctx0" brushRef="#br0" timeOffset="11295.7">5651 1143 0,'0'0'0,"0"21"31,0 0-31,0 1 16,0-1-16,0 0 0,0 21 16,-21 22-1,21-43-15,0 0 0,0 0 0,-21-21 0,21 21 16,0 1-16,0-1 15,0 0-15,-21-21 16</inkml:trace>
  <inkml:trace contextRef="#ctx0" brushRef="#br0" timeOffset="11492.58">5440 1524 0,'0'0'0,"-21"0"0,21 21 16,21-21-1,0 0 1,0 0-16,21 0 0,-20 0 0,20 0 16,-21 0-16,21 0 0,1 0 15,-22 0-15,21 0 0,-21 0 0,22 0 16,-22 0-16,0 0 0,0 0 0,0 0 16,1-21-16,-22 0 0,0 0 15,0 0-15</inkml:trace>
  <inkml:trace contextRef="#ctx0" brushRef="#br0" timeOffset="11683.98">5567 1228 0,'0'0'0,"0"-21"0,21 21 31,0 0-31,0 0 0,0 0 16,22 0-16,-22-22 0,21 22 0,1 0 15,-1 0-15,0 0 0,-21 0 0,22-21 16,-22 21-16,0-21 16,0 21-16,0 0 0,-21-21 0,22 21 15</inkml:trace>
  <inkml:trace contextRef="#ctx0" brushRef="#br0" timeOffset="12127.73">5863 910 0,'0'0'16,"-21"-21"-16,0 0 0,0 21 0,-1-21 16,1 21-16,0 0 0,0 0 0,-21 0 15,20 0-15,1 0 0,-21 21 16,21-21-16,-22 21 0,22 21 0,0-20 16,0 20-16,0 0 0,0 1 15,-1-1-15,1 0 0,21 22 16,0-22-16,0 0 0,0 1 0,-21-1 15,21 0-15,0 1 0,0-1 0,0-21 16,21 22-16,0-22 0,1 21 16,-1-21-16,21 0 0,-21 1 0,22-22 15,-1 21-15,0-21 0,22 0 0,-22 0 16,0 0-16,22-21 0,-22 21 16,22-22-16,-22 1 0,0 0 0,1 0 15,-1-21-15,0 20 0,-20-20 0,20 0 16,-21-1-16,0 1 0,-21 0 15,0-1-15,0-20 0,0 21 16,0-22-16,0 22 0,-21-1 0,-21 1 16,21 0-16,-22 21 0,22-1 15,-21 1-15,-1 0 0,1 21 0,-21 0 16,20 0-16,1 21 0,0 0 0,20 1 16,-20-1-16,21 0 0,-21 21 15,20-21-15,1 22 0,21-22 0,0 0 16,0 21-16</inkml:trace>
  <inkml:trace contextRef="#ctx0" brushRef="#br0" timeOffset="12708.92">10308 1080 0,'0'-22'0,"0"44"0,0-65 15,0 64 1,0 1-16,0 20 0,0 0 16,0 1-16,0-1 0,0 21 15,0 1-15,0 21 0,0-22 0,0 22 16,0-1-16,-21-20 0,0 21 0,21-22 16,-21 22-16,-1-22 0,1 1 0,21-1 15,-21 22-15,0-43 0,21 22 16,0-1-16,-21-20 0,21-1 0,-21-21 15,21 21-15,0-20 0,0-1 16,0-42 15,21-1-31,0-20 0,0 21 0,-21-21 16,21-1-16,0 1 0</inkml:trace>
  <inkml:trace contextRef="#ctx0" brushRef="#br0" timeOffset="13480.5">10350 1228 0,'0'-43'0,"0"86"0,0-107 15,0 43-15,22 21 0,-1 0 16,0-21-16,21 21 0,-21-21 16,22 21-16,-22 0 0,42 0 0,-20 0 15,20 0-15,22 0 0,0 0 16,20 0-16,1 0 0,0 0 0,21 0 15,0 0-15,21 0 0,0 0 0,22 0 16,-1 0-16,0 0 0,1-21 16,20 21-16,-20 0 0,20 0 0,-21-22 15,1 22-15,-22 0 0,21 0 16,-21-21-16,1 21 0,-1 0 0,-21 0 16,0 0-16,-21-21 0,-22 21 0,22 0 15,-42 0-15,-1 0 16,1 0-16,-1-21 0,-21 21 0,-20 0 15,-1 0-15,0 0 0,0 0 0,0 21 16,-21 0 0,0 0-16,0 1 0,0-1 0,0 21 15,0-21-15,-21 22 0,0-1 0,0 0 16,21 1-16,0-1 0,-21 0 16,-1 22-16,22-22 0,-21 22 0,21-1 15,0 1-15,0-1 0,0 1 0,0-1 16,-21 1-16,21-1 0,0-21 15,0 22-15,0-1 0,0 1 0,0-1 16,0 1-16,0-1 0,0 1 16,0-1-16,21-20 0,-21 20 0,21-20 15,-21-1-15,0 0 0,0-21 16,0 22-16,0-22 0,22 0 0,-22 0 16,0 0-16,0 1 15,-22-22-15,1 0 16,0 0-16,0 0 0,-21 0 15,20 0-15,-20 0 0,-21 0 0,20 0 16,-20-22-16,-22 22 0,22 0 0,-22 0 16,0-21-16,1 21 0,-22-21 0,0 21 15,0-21-15,-21 21 0,-21-21 16,0 0-16,-22-1 0,1 1 16,0 0-16,-22 0 0,1 0 0,20 0 15,-20-1-15,-1 1 0,22 0 0,0 0 16,-1 21-16,22-21 0,0 21 15,21 0-15,21 0 0,0-21 0,22 21 16,-1-22-16,22 22 0,20 0 0,1 0 16,0 0-16,20 0 0,22-21 15,0 0 1,22 0-16,-1 0 16,21 21-16,-21-21 0,0-1 15</inkml:trace>
  <inkml:trace contextRef="#ctx0" brushRef="#br0" timeOffset="14100.18">11282 1461 0,'0'0'15,"-21"-22"-15,-1 22 0,22-21 0,-21 21 16,0 0-16,0 0 0,0 0 0,0 0 15,-22 0-15,22 21 0,0 1 0,-21-1 16,20 21-16,1 0 0,0 22 16,0-22-16,0 1 0,0 20 15,-1-21-15,22 22 0,-21-22 0,21 1 16,0-1-16,0 0 0,0 1 16,0-22-16,0 0 0,21 21 0,1-42 15,20 21-15,-21 1 0,21-22 0,1 0 16,-1 0-16,0 0 0,1 0 0,-1 0 15,22-22-15,-22 1 0,0 21 16,22-21-16,-22 0 0,0-21 0,1 20 16,-1-20-16,0 21 0,-20-21 15,-1-22-15,0 22 0,-21-22 0,0 22 16,0-22-16,0 1 0,-21 21 16,0-1-16,-1-20 0,-20 20 0,0 22 15,-1-21-15,-20 21 0,-1 21 0,22 0 16,-21 0-16,20 0 0,-20 0 15,20 0-15,1 21 0,21 0 0,0 21 16,21-20-16,0 20 0,0 0 0,21 1 16,21-1-16,-21 0 0,22 22 15,-1-22-15,0 22 0,22-22 0,-22 21 16,1-20-16,-1 20 0,-21-20 16,21 20-16,1-21 0,-22 22 0,0-22 15,-21 22-15,0-22 0,0 0 16,0 1-16,0-1 0,0 0 0,-21 1 15,0-22-15,0 0 0,-1 0 0,-20 0 16,21-21-16,0 0 0,-22 0 16,22 0-16,0 0 0,0 0 15,21-21-15,0 0 0,0 0 0,0 0 16,0-22-16,0 22 0,21-21 0,0 0 16,0-1-16</inkml:trace>
  <inkml:trace contextRef="#ctx0" brushRef="#br0" timeOffset="15399.56">11853 1778 0,'0'0'0,"0"-21"0,0 0 16,21 21-16,-21 21 31,0 0-31,0 0 0,0 0 0,-21 22 16,21-22-16,0 21 0,0-21 15,-21 22-15,21-22 0,-21 0 0,21 0 16,0 22-16,0-22 0,0 0 0,0 0 15,0 0-15,21-21 16,0 0-16,0 0 16,1 0-16,-1 0 0,0 0 0,0 0 15,0-21-15,-21 0 0,21 0 0,1 0 16,-1-1-16,0 1 0,0 0 0,0 0 16,-21 0-16,21 0 15,1-1-15,-22 1 0,0 0 0,0 0 16,21 21-16,-21 21 31,0 0-15,0 0-16,0 1 0,0-1 0,0 0 15,0 0-15,0 0 0,0 0 16,0 1-16,0-1 0,0 0 0,0 0 16,0 0-16,21 0 15,0-21-15,0 0 0,0 0 16,1 0-16,-1 0 15,21 0-15,-21 0 0,22-21 0,-22 0 16,21 21-16,-21-21 0,0 0 0,22 0 16,-22-1-16,0 1 0,0 0 0,0 0 15,-21-21-15,0 20 0,22-20 16,-22 21-16,0 0 0,0 0 0,0-1 16,0 1-16,-22 21 0,1 0 15,0 0-15,0 0 16,0 21-16,0 1 0,-1-1 0,1 0 15,0 0-15,0 21 0,21-20 16,-21-1-16,21 0 0,0 21 0,0-21 16,0 1-16,0-1 0,0 0 15,21 0-15,0-21 0,0 21 0,0 0 16,1-21-16,-1 0 0,0 0 0,0 0 16,21 0-16,-20 0 0,20 0 15,-21 0-15,0 0 0,0-21 0,22 0 16,-22 21-16,0-21 0,0 0 0,0 0 15,1-1-15,-22 1 0,0 0 16,21 0-16,-21-21 0,0 20 16,0 1-16,0 42 47,-21 1-47,21-1 0,0 0 0,0 0 15,0 0-15,0 0 0,0 1 0,0-1 16,0 0-16,0 0 0,0 0 15,0 0-15,0 1 16,21-22-16,0 0 16,0 0-16,0 0 0,0 0 15,1-22-15,-1 22 0,0-21 16,0 0-16,0 0 0,0 21 16,1-21-16,-1 0 0,0-1 0,0 1 15,0 0-15,-21 0 0,21 0 0,-21 0 0,22 21 16,-22-22-1,0 44 1,0-1 0,-22 0-16,1 0 15,21 0-15,-21 0 0,21 1 16,0-1-16,0 0 0,0 0 16,0 0-16,21 0 15,0 1-15,1-22 0,-1 0 16,0 21-16,0-21 0,0 0 0,0 0 15,22 0-15,-22 0 0,0 0 0,21 0 16,-20 0-16,-1-21 16,0 21-16,0-22 0,0 1 0,0 0 15,1 0-15,-22 0 0,0 0 0,21-1 16,-21 1-16,0-21 0,0 21 16,0 0-16,0-1 0,0 1 0,0 0 15,0 0-15,-21 21 0,-1 0 16,1 0-16,21 21 0,-21 0 0,0-21 15,21 21-15,-21 1 0,21-1 16,0 0-16,0 0 0,0 0 0,0 0 16,0 1-16,0-1 0,0 0 15,0 0-15,21-21 16,0 0-16,0 0 16,0 0-16,1 0 0,-1 0 15,0 0-15,0 0 0,-21-21 16,21 21-16,0-21 15,-21 0-15</inkml:trace>
  <inkml:trace contextRef="#ctx0" brushRef="#br0" timeOffset="18056.03">14330 1334 0,'21'-22'15,"-42"44"-15,42-65 0,-21 22 0,21 21 16,-21-21-16,0 42 31,0 0-31,0 0 16,0 1-16,0-1 0,0 0 16,0 0-16,0 0 0,0 0 15,0 1-15,0-1 0,0 0 16,0 0-16,0 0 15</inkml:trace>
  <inkml:trace contextRef="#ctx0" brushRef="#br0" timeOffset="18256.43">14182 1588 0,'0'21'15,"21"-21"1,0 21-16,0-21 16,0 0-16,0 0 0,1 0 0,20 0 15,-21 0-15,0 0 0,22 0 16,-22 0-16,0 0 0,21 0 0,-21 0 16,1 0-16,-1 0 0,0 0 15,-21-21-15,21 0 0,-21-1 16,0 1-16</inkml:trace>
  <inkml:trace contextRef="#ctx0" brushRef="#br0" timeOffset="18432.33">14330 1397 0,'21'0'15,"0"0"1,0 0-16,0 0 0,1 0 15,-1 0-15,21 0 0,-21 0 0,0 0 16,1 0-16,-1-21 0,0 21 16,0 0-16,-21-21 0</inkml:trace>
  <inkml:trace contextRef="#ctx0" brushRef="#br0" timeOffset="18604.24">14182 1164 0,'21'0'16,"0"0"-16,0 0 0,0 0 15,22 0-15,-22 0 0,21 0 16,-21 0-16,22 0 0,-22 0 0,21 0 16,-21 0-16,0 0 0,22 0 0</inkml:trace>
  <inkml:trace contextRef="#ctx0" brushRef="#br0" timeOffset="19028.59">14499 995 0,'0'0'0,"-21"0"0,-21 0 0,20 0 16,1 0-16,-21 0 0,21 0 0,-22 0 15,22 21-15,-21 0 0,21 0 0,-22 22 16,22-22-16,-21 21 0,21 1 15,-22-1-15,22-21 0,0 21 0,0 1 16,21-1-16,0 0 0,0-20 0,0 20 16,0 0-16,0 1 0,21-22 15,21 21-15,-20-21 0,20 0 0,0 1 16,1-1-16,-1 0 0,0 0 16,1-21-16,-1 0 0,21 0 0,-20 0 15,-1 0-15,0 0 0,1-21 16,-1 21-16,0-21 0,-20 0 0,20-1 15,-21-20-15,0 21 0,0-21 0,-21-1 16,0 22-16,22-21 0,-22-1 16,0 1-16,0-21 0,0 20 0,-22 1 15,1 21-15,0-22 0,0 22 0,-21 0 16,-1 0-16,1 0 0,0 21 16,-1 0-16,1 0 0,-22 0 0,22 21 15,-21 0-15,20-21 0,1 21 0,0 22 16,-1-22-16,22 0 15,0 0-15,0 0 0,21 22 0,0-22 16</inkml:trace>
  <inkml:trace contextRef="#ctx0" brushRef="#br0" timeOffset="19793.22">11811 3133 0,'0'0'0,"21"0"0,-21-21 16,21 21-16,-21-22 0,21 22 16,-21-21-1,22 21-15,-44 21 32,1 1-32,0-1 0,-21 21 0,21 0 15,-22 1-15,1 20 0,0 1 16,-1-1-16,-20 22 0,20-22 15,-20 22-15,-1 0 0,1-1 0,-22 22 0,22 0 16,-22-21-16,22 21 0,-22-1 0,21-20 16,-20 21-16,-1 21 15,0-21-15,1 0 0,-1 21 0,22-22 16,-22 1-16,0 0 0,1-21 16,20 21-16,1-22 0,-1 1 0,1-22 0,20 1 15,1-22-15,21 1 0,0-1 0,-1-21 16,22 0-16,22-42 15,20 0-15,-21 0 0,0 0 16,22-22-16,-1-20 0,0 20 0</inkml:trace>
  <inkml:trace contextRef="#ctx0" brushRef="#br0" timeOffset="20395.46">11790 3027 0,'0'0'0,"-21"0"0,-22 0 16,22 21-16,-21-21 0,-1 21 15,1 0-15,0 1 0,-1-22 0,1 21 16,0 0-16,-1 0 0,1 0 16,21 0-16,0-21 0,0 22 15,-1-22-15,44 0 32,-1 0-32,21-22 0,-21 1 15,22 21-15,-22-21 0,21 0 0,0 0 16,1 0-16,-22-1 0,21 1 0,1 0 15,-1 21-15,0-21 0,1 0 0,-1 0 16,-21 21-16,21 0 0,-20 0 16,-1 0-16,0 0 0,0 21 0,0 21 15,-21-21-15,0 22 0,21-1 0,-21 0 16,0-21-16,0 22 0,0-1 16,0 0-16,0-20 0,0 20 15,0-21-15,0 0 0,0 0 0,0 1 16,0-1-16,0 0 0,22-21 15</inkml:trace>
  <inkml:trace contextRef="#ctx0" brushRef="#br0" timeOffset="21540.32">5334 2307 0,'0'0'0,"-21"21"31,21 1-31,-21-1 0,21 0 16,-22 21-16,1-21 0,21 22 0,-21-1 16,0 0-16,0 1 0,21-1 15,-21 0-15,-1 1 0,1-1 0,0 0 16,0 1-16,0-1 0,0 0 0,-22-20 15,22 20-15,0-21 0,21 0 16,-21 0-16,0 1 0,21-44 31,0 1-15,0 0-16,21-21 0,0 21 16,-21-22-16,21 1 0,0 21 0,-21-43 15,21 22-15,1 0 0,-1-22 0,0 22 16,0-22-16,0 1 0,0 20 15,1 1-15,-1 0 0,-21-1 0,21 22 16,0 21-16,-21-21 0,21 21 16,0 0-16,1 21 0,-22 0 15,21 1-15,0 20 0,0 0 0,0 1 16,0-1-16,1 0 0,20 1 16,-21-1-16,21 0 0,1 1 0,-1-22 15,0 21-15,-20-21 0,20 22 16,0-22-16,-21 0 0,1 0 0,-1 0 15,0-21-15,0 21 0,0-21 16,0 0-16,1 0 0</inkml:trace>
  <inkml:trace contextRef="#ctx0" brushRef="#br0" timeOffset="24935.94">14055 4001 0,'0'0'0,"21"0"0,0 0 16,-21 21-16,0 0 0,0 0 16,0 21-16,0-20 0,0 20 15,0 0-15,0 1 0,0-1 0,-21 0 16,0-21-16,21 22 0,-22-1 0,1-21 15,21 0-15,-21 1 0,21-1 0,0 0 16,0 0-16,-21 0 16,0-21-1,21-21-15,0 0 16,0 0-16,0 0 0,0-1 0,0 1 16,0 0-16,0 0 0,0-21 15,21-1-15,0 22 0,0-21 16,0-1-16,1 1 0,-1 21 0,0-21 15,21 20-15,-21-20 0,1 21 0,20 21 16,-21 0-16,21 0 0,-20 0 16,-1 0-16,21 0 0,-21 21 0,0 0 15,1 0-15,-1 22 0,0-22 0,0 21 16,0-21-16,0 22 0,-21-22 16,0 21-16,0-21 0,0 22 0,0-22 15,0 0-15,0 0 0,0 0 16,0-42 15,0 0-15,0 0-16,0 0 0,0-22 15,22 22-15,-1 0 0,-21 0 0,21-21 16,0 20-16,0-20 0,0 21 16,1-21-16,-1 20 0,0 1 15,0 0-15,0 21 0,0 0 0,-21 21 16,0 22-1,22-22-15,-22 0 0,0 21 0,0-21 16,0 22-16,21-22 0,-21 21 0,0-21 16,21 1-16,-21 20 0,0-21 0,21 0 15,0 0-15,0 1 16,1-22-16,-1 0 0,0 0 16,0 0-16,0 0 0,0 0 0,22 0 15,-22 0-15,0-22 0,21 1 0,-20 0 16,-1 0-16,0 21 0,0-42 15,0 20-15,0 1 0,-21 0 0,22-21 16,-1 21-16,-21-22 0,0 22 0,0-21 16,0 21-16,0-1 0,0 1 0,0 42 31,0 1-31,0-1 16,0 0-16,-21 0 0,21 21 0,-22-20 15,22-1-15,0 21 0,0-21 16,0 0-16,0 1 0,0-1 15,0 0-15,0 0 0,22-21 0,-1 21 16,0-21-16,0 0 0,0 0 0,0 0 16,22 0-16,-22 0 0,0 0 15,21 0-15,-20-21 0,-1 21 0,21-21 16,-21 0-16,0 21 0,-21-21 0,22-22 16,-1 22-16,-21 0 0,21 0 0,-21-22 15,0 22-15,0-21 0,21 21 16,-21 0-16,0-1 0,0 1 0,0 42 31,-21 1-31,21-1 0,0 0 16,-21 0-16,21 0 0,-21 22 15,21-22-15,0 0 0,0 21 0,0-21 16,0 1-16,0-1 0,0 0 0,0 0 16,0 0-16,21 0 0,21 1 15,-21-22-15,0 0 0,22 0 0,-22 0 16,21 0-16,-21 0 0,22 0 0,-1 0 15,-21 0-15,22-22 0,-1 1 0,-21 0 16,21 0-16,-20 0 0,-1 0 16,0-22-16,21 1 0,-42 0 15,21-1-15,1 1 0,-1 0 0,0-22 16,-21 22-16,0-22 0,21 22 0,-21 0 16,21-1-16,-21 1 0,0 21 15,0 0-15,0-1 0,-21 44 31,0-1-31,0 0 0,0 0 0,21 21 16,-22 1-16,1-1 0,0 0 0,0 1 16,21-1-16,0 22 0,-21-22 0,21 0 15,0 1-15,0-22 0,0 21 16,0 0-16,0-20 0,21-1 0,0 0 16,0 0-16,0 0 0,1-21 0,-1 0 15,0 0-15,21 0 0,-21 0 16,1 0-16,20 0 0,-21 0 0,0-21 15,22 0-15,-22 0 0,0 0 16,0-22-16,0 1 0,0 21 0,1-43 16,-1 22-16,0 0 0,0-22 15,0 22-15,0-22 0,1 22 0,-1-22 16,0 22-16,0 0 0,0-1 0,0 1 16,-21 0-16,0 21 0,22-1 15,-44 44 1,22-1-16,-21 0 0,0 21 15,0 1-15,0-22 0,0 42 0,-1-20 16,1-1-16,0 21 16,21-20-16,0 20 0,-21-20 0,21-1 15,0 0-15,0 1 0,0-1 0,0-21 16,0 21-16,21-20 0,0-1 16,-21 0-16,21-21 0,1 0 0,-1 21 15,0-21-15,0 0 0,0 0 0,0 0 16,1-21-16,-1 0 0,0 0 0,0-1 15,0 1-15,0 0 0,1-21 16,-1 21-16,0-22 0,-21 22 16,0-21-16,21 21 0,-21-1 0,21 1 15,-21 0-15,0 42 16,0 0-16,0 1 16,0-1-16,-21 0 0,21 0 0,0 0 15,-21 0-15,21 1 0,0-1 0,0 0 16,0 0-16,21-21 31,0 0-15,0-21-16,-21 0 0,22 0 15</inkml:trace>
  <inkml:trace contextRef="#ctx0" brushRef="#br0" timeOffset="25087.85">17335 3895 0,'0'0'0,"0"-21"0,-21 21 15,0 0 32,0-22-31,0 22-16</inkml:trace>
  <inkml:trace contextRef="#ctx0" brushRef="#br0" timeOffset="25244.27">16764 3958 0,'0'0'0,"-21"21"16,42 1-1,0-22 1,0 0-16,0 0 0,1 21 0,20-21 16,-21 0-16,21 0 0,1 0 15,-1 0-15,-21 0 0,22 0 0</inkml:trace>
  <inkml:trace contextRef="#ctx0" brushRef="#br0" timeOffset="25540.1">17589 4043 0,'-21'21'32,"0"0"-32,0 0 15,21 22-15,0-22 0,-21 21 16,21 1-16,-21-1 0,21 0 0,0 1 15,0-1-15,0 0 0,0 1 0,0-1 16,0 0-16,-22 22 0,22-22 16,0 0-16,-21 22 0,0-22 0,21 1 15,-21-1-15,0 0 0,0 1 0,21-22 16,-22 21-16,22-21 0,-21 0 0,21 1 16,-21-22-16,21-22 31,21 1-31,-21 0 0,21 0 15,1 0-15,-22 0 0,21-22 0,-21 22 16,21-21-16,-21-22 0,0 22 0</inkml:trace>
  <inkml:trace contextRef="#ctx0" brushRef="#br0" timeOffset="25763.98">17462 4551 0,'0'0'0,"22"-64"0,-1 1 0,-21 21 16,21-22-16,0 22 0,0-1 0,22 1 16,-22 0-16,0 21 0,0-1 15,0 22-15,0 0 0,1 0 0,-1 0 16,0 0-16,0 0 0,0 0 0,-21 22 15,0-1-15,21 0 0,-21 0 16,0 0-16,0 0 0,0 1 0,0-1 16,0 0-16,-21 0 0,0-21 15,0 21-15,0-21 0,0 21 0,-22-21 16,22 22-16,0-22 0,0 0 16,0 0-16,-1 0 0,1 0 15,42-22 1,22 1-1</inkml:trace>
  <inkml:trace contextRef="#ctx0" brushRef="#br0" timeOffset="26029.12">18182 3683 0,'0'0'15,"-21"0"1,0 21-16,0 0 15,21 1-15,-22-1 0,1 21 0,0-21 16,21 22-16,-21-1 0,0 0 16,21 1-16,0 20 0,-21-21 0,21 1 15,-22-1-15,22-21 0,-21 22 0,21-22 16,0 0-16,0 0 0,0 0 16,0 0-16,0 1 0,21-22 31,1 0-31,-1-22 0,0 22 15,0-21-15,-21 0 0,21 0 16</inkml:trace>
  <inkml:trace contextRef="#ctx0" brushRef="#br0" timeOffset="26360.15">18140 4106 0,'21'0'32,"0"0"-17,0 0-15,0 0 0,1 0 16,-1 0-16,0-21 0,0 21 15,0 0-15,0-21 0,1 0 0,-1 21 16,0-21-16,0 0 0,-21-1 16,0 1-16,0 0 15,0 0-15,0 0 0,-21 21 16,0 0-16,0 0 0,-1 0 0,-20 0 16,21 0-16,-21 21 0,20 0 0,1 0 15,-21 0-15,21 22 0,0-22 16,21 21-16,0-21 0,-22 22 0,22-22 15,0 21-15,0-21 0,0 1 0,22 20 16,-1-21-16,0-21 0,21 21 16,-21 0-16,22-21 0,-1 0 0,0 0 15,1 0-15,-1 0 0,0 0 0,1 0 16,-1 0-16,-21 0 0,0 0 0,22-21 16,-22 21-16,0-21 15,0 0-15</inkml:trace>
  <inkml:trace contextRef="#ctx0" brushRef="#br0" timeOffset="33835.82">4254 4085 0,'0'0'0,"0"-21"15,0 0 1,0 0 0,0 42 62,0 0-78,0 0 0,0 0 15,0 22 1,0-22-16,0 0 0,0 21 0,0-20 0,0-1 16,0 0-16,0 0 0,0 0 15,0 0-15,0 1 0,0-1 16,0 0-16,0 0 15,0-42 17,0 0-32,0 0 15,0-1-15,0 1 16,0-21-16,0 21 0,0 0 0,0-22 16,0 22-16,0 0 0,0-21 15,0 20-15,0-20 0,0 21 16,0 0-16,0 0 0,0-1 15,0 44 17,0-1-32,0 0 15,0 0-15,0 0 0,0 0 16,0 1 0,0-1-16,0-42 78,-21 21-78,21-22 15,0 1-15,0 0 16,0 0-16,0 0 16,0 0-1,0-1-15,0 44 47,0-1-47,0 0 0,0 0 16,0 0-16,0 0 0,0 1 15,0-1-15,0 0 0,0 0 0,0 21 16,0-20-16,0-1 0,0 0 16,0 0-16,0 0 0,0 0 15,0 1-15,0-1 0,0-42 47,0-1-31,0 1-16,0 0 15,0 0-15,0 0 16,21 21 0,-21 21-1,22 0 1,-22 0-16,0 0 15,0 1-15,0-1 16,0 0-16,0 0 0,0 0 16,0 0 15,21-21-15,0 0-1,0 0-15,0 0 0,0-21 16,1 0-16,20 21 0,0-21 0,22 0 15,-1-22-15,1 22 0,20-21 16,1 0-16,0-1 0,21 1 0,-22-22 16,22 22-16,0-21 0,21 20 15,-21 1-15,0-22 0,-1 22 16,1 0-16,0-1 0,-21 1 0,-22 0 16,22 21-16,-22-1 0,22-20 0,-21 21 15,-22 0-15,21 21 0,-20-21 16,-1 21-16,-21 0 0,0-22 0,1 22 15,-1-21-15,0 21 0,-21-21 16,-21 21 31,0 21-47,-22 0 0,22 1 16,-21-1-16,-1 0 0,1 0 0,-21 0 15,20 0-15,-20 22 0,-1-22 0,1 21 16,-22-21-16,0 1 0,1 20 15,-1-21-15,0 0 0,1 22 0,-1-1 16,0-21-16,1 21 0,20-20 0,-20 20 16,20-21-16,-21 21 0,22-20 15,-1-1-15,1 0 0,21 0 16,-22 0-16,22 0 0,-1-21 0,1 22 16,0-22-16,21 0 0,-1 21 0,1-21 15,0 0-15,0 0 0,0 21 16,0-21-16,-1 0 0,1 21 15,0-21-15,0 0 16,21 21-16,-21-21 0,0 0 16,21 21 15,-22-21-31,1 0 16,0 22-16,0-22 15,0 21-15,0-21 0,21 21 16,-22-21-16,1 21 0,0-21 0,21 21 15,-21-21-15,0 0 32,21-21-1,0 0-31,0 0 0,21 21 16,0-21-16,0-22 0,-21 22 0,0-21 15,21 21-15,1-22 0,-22 1 16,0 0-16,21-22 0,-21 22 0,21-1 15,-21 1-15,0-21 0,0 20 16,0 1-16,21 21 0,-21-22 0,0 1 16,0 21-16,0 0 0,0 0 0,0 42 47,0 0-47,0 0 0,0 0 0,0 0 15,0 22-15,0-22 0,0 21 16,0 1-16,0-1 0,0 0 0,0 22 15,0-22-15,0 0 0,0 1 16,0-1-16,0 0 0,0 1 0,0-1 16,0-21-16,0 22 0,0-22 0,0 0 15,0 0-15,-21 0 16,21 0-16,0 1 16,0-44 30,0 1-46,0 0 16,0 0-16,0 0 0,0 0 16,0-1-16,0-20 0,0 0 0,0-1 15,0 1-15,0 0 0,0-22 0,21 22 16,-21 0-16,0-1 0,21 22 16,-21-21-16,0 21 0,0-1 15,0 44 1,0-1-16,0 21 0,0 0 15,0-20-15,0 41 0,0-21 0,0 1 16,0-1-16,0 0 0,-21 1 16,21-1-16,-21-21 0,21 0 15,0 22-15,0-22 0,-21-21 0,21 21 16,0 0 0,0-42-1,0 0 1,21 0-16,0 0 15,-21-1-15,21 1 0,-21 0 0,0 0 16,21 0-16,-21 0 0,0-1 16,0 1 15,-21 21-31</inkml:trace>
  <inkml:trace contextRef="#ctx0" brushRef="#br0" timeOffset="35243.49">10604 4233 0,'0'0'0,"0"-42"16,0 21-16,0 0 15,22 0 1,-1 21 0,-21 21-1,0 0-15,0 21 0,0-21 0,0 22 16,0-1-16,21 0 0,-21-20 15,0 20-15,0-21 0,0 21 16,0-20-16,0-1 0,0 0 0,0 0 16,0 0-16,0 0 0,0 1 15,0-44 17,0 1-32,-21 0 0,21 0 0,0 0 15,0 0-15,0-1 0,0-20 0,0 0 16,0 21-16,0-22 0,0 1 15,0 0-15,0-1 0,21 1 0,-21 0 16,0-1-16,0 22 0,0 0 16,0 0-16,0 63 31,0-21-31,0 0 0,0 22 16,0-1-16,0 0 0,0-20 0,0 20 15,0 0-15,0 1 0,0-1 0,0-21 16,0 21-16,0-20 0,0-1 0,0 0 15,0 21-15,0-21 0,0 1 16,21-1-16,-21 0 0,0 0 16,21-21-1,0 0 17,1 0-32,-1 0 0,0-21 15,21 21-15,-21-21 0,22 0 0,-1 21 16,22-22-16,-22 1 0,21 0 15,22 0-15,-21 0 0,20-22 0,-20 22 16,20 0-16,22-21 0,-21 21 0,21-22 16,0 22-16,-1-21 0,-20 21 15,21-1-15,-21 1 0,-22 0 0,22 0 16,-43 21-16,22-21 0,-43 21 16,21 0-16,-21 0 0,0 0 0,-21-21 15,0 42 16,-21 0-31,-21-21 0,21 21 16,-22 0-16,-20 0 0,21-21 0,-22 22 16,-21-1-16,22 21 0,-22-21 15,1 0-15,-1 1 0,0 20 0,1-21 16,-1 0-16,21 22 0,-20-22 0,-1 0 16,0 0-16,22 0 0,-1 0 15,1 1-15,21-1 0,-22 0 16,22-21-16,-1 21 0,22-21 0,-21 0 0,21 21 15,0-21-15,-1 0 16,1 0 15,21 21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3:20:46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1397 0,'0'0'0,"21"0"0,-21-21 15,0 0-15,0 0 16,0-1-16,0 1 16,21 0-16,0 0 15,-21 0-15,0 0 0,0-1 16,21 1-16,-21 0 16,0 0-16,-21 21 31,0 0-31,0 0 0,0 21 15,-1-21-15,1 21 0,-21 0 16,21-21-16,0 22 0,-22-1 16,22 21-16,-21-21 0,21 0 0,-22 22 15,22-1-15,0-21 0,0 22 0,-22-1 16,43 0-16,-21 1 0,21-1 16,-21 0-16,21 1 0,0 20 0,0-21 15,0 1-15,0-22 0,21 21 16,0-21-16,1 22 0,-1-22 0,0 0 15,0 0-15,21 0 0,-20-21 0,-1 22 16,21-22-16,-21 0 16,22 0-16,-22 0 0,21 0 0,-21 0 15,22 0-15,-1-22 0,-21 1 0,21 21 16,-20-21-16,20 0 0,-21 0 16,21 0-16,-20-1 0,-1 1 0,0-21 15,0 21-15,0 0 0,-21-22 0,0 22 16,21-21-16,-21 21 0,0-1 15,0 1-15,0 0 0,0 0 0,0 0 16,-21 21 0,0 0-1,21 21-15,-21-21 0,0 21 16,21 21-16,-21-20 0,-1-1 0,22 21 16,-21-21-16,21 22 0,0-22 0,0 21 15,0-21-15,0 0 0,0 1 16,0-1-16,0 0 0,21 0 15,1 0-15,-1-21 0,0 0 0,0 21 16,0-21-16,0 0 0,22 0 0,-22 0 16,0 0-16,21-21 0,-20 0 15,-1 21-15,0-21 0,0 0 0,0 0 16,0-22-16,-21 22 0,22 0 0,-22-21 16,0-1-16,0 22 0,0-21 15,0-1-15,0 22 0,-22-21 16,1 21-16,0 0 0,21-1 0,-21 22 15,0 0-15,0 0 0,-22 0 16,22 0-16,0 0 0,-21 22 0,20-22 16,1 21-16,0 0 0,0 21 0,0-21 15,21 1-15,0-1 0,0 0 16,0 0-16,0 0 0,21 0 0,0 1 16,21-1-16,-20-21 0,20 0 0,-21 0 15,21 0-15,1 0 0</inkml:trace>
  <inkml:trace contextRef="#ctx0" brushRef="#br0" timeOffset="1360.88">5567 1693 0,'0'0'15,"0"-63"-15,0 42 16,0 42 15,-21-21-31,21 21 16,0 0-16,0 0 0,0 1 15,-22 20-15,22-21 0,0 0 0,0 0 16,0 1-16,0-1 0,0 0 0,0 0 16,0 0-16,0 0 0,0 1 15,0-1-15,0 0 16,0-42 15,0 0-15,0-1-16,0 1 0,0 0 0,0-21 15,0 21-15,0-22 0,0 1 0,0 21 16,22-22-16,-1 1 0,0 21 16,0 0-16,0 0 0,0-1 0,22 22 15,-22 0-15,21 0 0,-21 0 0,1 0 16,-1 0-16,21 0 0,-21 22 16,-21-1-16,0 0 0,21 0 0,-21 21 15,0-20-15,0-1 0,0 0 16,0 21-16,0-21 0,0 1 15,0-1-15,0 0 0,0 0 0,0 0 16,0 0-16,22-21 0,-1 22 16,0-22-16,0 0 0,0 0 15,0 0-15,22 0 0,-22-22 0,0 22 16,0-21-16,0 0 0,1 0 0,-1 0 16,0 0-16,0-22 0,-21 1 15,21 0-15,-21-1 0,21 1 0,-21 0 16,0-22-16,0 22 0,22-1 0,-22-20 15,0 21-15,21-1 0,-21 1 16,0 21-16,0-22 0,0 22 0,0 0 16,0 0-16,-21 21 31,-1 21-31,1 21 0,21-20 16,0-1-16,0 21 0,-21 0 15,21-20-15,0 20 0,-21 0 0,21 1 16,0-1-16,0 0 0,0 1 0,0-1 15,0 0-15,0 1 0,0-22 16,0 21-16,0-21 0,0 22 0,0-22 16,21 0-16,-21 0 0,21 0 0,0-21 15,1 0-15,20 21 0,-21-21 16,0 0-16,0 0 0,22 0 0,-22-21 16,0 21-16,21-21 0,-20 0 15,-1 0-15,0 0 0,0-1 0,0-20 16,-21 21-16,21-21 0,-21 20 15,22-20-15,-22 21 0,0 0 0,0 0 16,0-1-16,-22 44 31,1-22-31,21 42 0,0-21 16,-21 0-16,0 0 0,21 22 0,0-22 16,0 0-16,0 0 0,0 22 15,0-22-15,0 0 0,0 0 0,21 0 16,0 0-16,0-21 0,1 0 15,-1 0-15,21 0 16,-21 0-16,0 0 0,1 0 0,-1 0 16,0-21-16,0 0 0,0 0 0,0 0 15,1 0-15,-1-1 0,-21 1 16,0-21-16,21 0 0,-21 20 0,21-20 16,-21 21-16,0 0 0,0 0 0,0-1 15,0 44 1,0-1-1,0 0-15,0 0 0,-21 0 0,21 0 16,-21 22-16,21-22 0,-21 0 16,21 0-16,0 22 0,0-22 15,-22 0-15,22 0 0,-21 0 0,21 0 16,-21 1-16,21-44 47,0 1-47,0 0 15,0-21-15,21 21 0,0-1 16,-21-20-16,22 21 0,-1-21 0,0 20 16,0-20-16,0 21 0,22 21 15,-22-21-15,0 0 0,0 21 16,0 0-16,0 0 0,1 0 0,-1 21 0,-21 0 16,0 0-16,0 0 15,0 0-15,0 1 0,0-1 0,0 0 16,0 21-16,0-21 0,0 1 0,0-1 15,0 0-15,0 0 0,-21 0 16,-1 0-16,22 1 0,0-1 16,22-21 15,-1-21-15,0-1-16,0 22 0,0-21 0,0 0 0</inkml:trace>
  <inkml:trace contextRef="#ctx0" brushRef="#br0" timeOffset="1788.64">7578 1651 0,'0'0'0,"0"-21"0,0 0 15,0 0-15,0-1 0,-22 22 16,1 0 0,0 0-16,0 22 15,21-1-15,-21 21 0,0-21 16,-1 0-16,22 22 0,-21-22 0,0 21 15,21-21-15,0 1 0,0 20 16,0-21-16,0 0 0,0 0 16,0 1-16,0-1 0,0 0 0,0 0 15,21-21-15,0 0 0,-21 21 0,22-21 16,-1 0-16,0 0 0,0 0 16,21 0-16,-20-21 0,-1 0 0,0 0 15,0 0-15,0-1 0,0 1 16,-21-21-16,0 21 0,0-22 15,0 22-15,0-21 0,0 21 0,0 0 16,0-1-16,0 1 0,-21 0 0,0 21 16,0 0-16,0 0 0,0 0 15,-1 0-15,1 0 0,0 21 0,0 0 16,0 1-16,0-22 0,-1 21 16,1 0-16,21 21 0,-21-21 15,21 1-15,0-1 0,0 0 16,0 0-16,0 0 0,21 0 15,0-21-15,1 0 0,-1 0 16,0 0-16</inkml:trace>
  <inkml:trace contextRef="#ctx0" brushRef="#br0" timeOffset="2549.29">7832 1820 0,'0'0'0,"0"-21"0,0 0 0,0 0 15,0 0-15,0 0 0,0-1 0,0 1 16,0 42 15,0 1-15,-22-1-16,22 0 0,-21 0 15,21 0-15,0 22 0,0-22 0,0 0 16,0 0-16,0 0 0,0 0 0,0 1 16,0-1-16,0 0 0,0 0 15,21-21-15,1 21 0,-1-21 0,0 0 16,0 0-16,0 0 0,0 0 15,1 0-15,-1-21 0,0 0 16,0 21-16,0-21 0,0 0 16,1-1-16,-1-20 0,0 21 0,-21-21 15,0 20-15,21-20 0,-21 21 16,21-21-16,-21 20 0,0 1 16,-21 42 15,0 1-31,21-1 0,-21 0 15,21 21-15,0-21 0,0 1 0,0-1 16,0 0-16,0 0 0,0 0 16,0 0-16,0 1 0,0-1 0,0 0 15,0 0-15,21-21 0,0 0 16,0 0-16,0 0 16,1 0-16,-1 0 0,0 0 15,21 0-15,-21-21 0,1 21 0,-1-21 16,0 0-16,21-1 0,-21 1 0,1-21 15,-1 21-15,0-22 0,0 22 16,0 0-16,0-21 0,-21 21 0,0-1 16,0 1-16,0 0 0,0 0 15,-21 21 1,0 0-16,0 0 0,21 21 16,-21-21-16,21 21 0,0 0 0,0 1 15,0-1-15,0 0 16,21 0-16,0 0 0,0-21 15,0 21-15,-21 1 0,0-1 0,22 0 16,-1 0-16,-21 0 16,0 0-16,0 1 0,0-1 15,0 0-15,-21-21 16,-1 0-16,1 21 0,0-21 16,0 0-16,0 0 15,0-21 1,21 0-1,-22 21-15,22-21 0,0-1 16,-21 1-16,0 0 16</inkml:trace>
  <inkml:trace contextRef="#ctx0" brushRef="#br0" timeOffset="2800.14">7578 1185 0,'0'0'0,"-22"0"0,1 0 31,21-21-15,-21 21 46,0 0-62,0 0 16</inkml:trace>
  <inkml:trace contextRef="#ctx0" brushRef="#br0" timeOffset="3019.54">6371 1418 0,'0'0'0,"-21"0"15,21 21-15,21-21 32,0 0-32,0 0 0,1 0 0,20 0 15,-21 0-15,0 0 0,22 0 16,-22 0-16,0 0 0,0 0 0,0 0 16,0 0-16,1 0 0,-1 0 15,0 0 1,0 0-16</inkml:trace>
  <inkml:trace contextRef="#ctx0" brushRef="#br0" timeOffset="3987.98">10202 1693 0,'0'0'0,"0"-21"0,0 0 0,0 0 0,0 0 15,-21 0-15,21-1 16,-21 22-16,21-21 16,-21 21-16,0 21 15,-1 1-15,22 20 0,-21-21 16,21 21-16,0-20 0,0 20 16,0-21-16,0 21 0,0 1 0,0-22 15,0 0-15,0 21 0,0-20 0,-21-1 16,21 0-16,0 0 15,-21-21-15,21-21 47,0 0-47,0 0 0,0-1 0,0-20 16,0 21-16,0-21 0,0-1 0,0 22 16,0-42-16,21 20 0,-21 22 15,21-21-15,0-1 0,22 22 0,-22 0 16,21 0-16,-21 21 0,22 0 0,-1 0 15,-21 0-15,22 0 0,-1 21 16,-21 0-16,21 0 0,-20 22 0,-1-22 16,0 21-16,0-21 0,0 22 0,-21-22 15,0 0-15,0 21 0,0-20 16,0-1-16,0 0 0,0 0 0,0 0 16,0 0-16,-21-21 15,21 22-15,-21-22 0,0 0 16,21-22-1,0 1-15,0 0 0,0 0 0,0 0 16,0 0-16,0-22 0,0 1 0,21 0 16,0-1-16,0 22 0,0-21 15,1-1-15,-1 22 0,21-21 0,-21 21 16,0 21-16,22 0 0,-22 0 0,21 0 16,1 0-16,-22 0 0,0 21 15,0 0-15,0 21 0,0-20 0,-21 20 16,0-21-16,0 21 0,0 1 0,0-22 15,0 21-15,-21-21 16,0 22-16,0-22 0,0 0 0,0 0 16,-1 0-16,22 1 0,-21-22 15,21-22 17,0 1-32,21 0 0,1 0 15</inkml:trace>
  <inkml:trace contextRef="#ctx0" brushRef="#br0" timeOffset="4328.78">11112 1778 0,'0'0'0,"22"0"0,-22 21 0,21-21 16,0 0-16,0 0 0,0 0 16,0 0-16,1 0 0,-1-21 0,0 0 15,21 21-15,-21-21 0,22 0 0,-22 21 16,0-22-16,0 1 0,0 0 15,1 0-15,-22 0 0,0 0 0,0-1 16,0 1-16,0 0 0,-22 0 16,1 21-16,0 0 0,0 0 15,0 0-15,0 21 0,-1 0 16,1 0-16,0 1 0,0-1 0,0 21 16,0 0-16,21-20 0,0 20 0,0 0 15,0-21-15,0 1 0,0 20 16,0-21-16,21 0 0,0 0 15,0-21-15,21 0 0,-20 0 0,-1 0 16,21 0-16,-21 0 0,22 0 16,-22 0-16,21-21 0,0 21 0,-20-21 15,20 0-15,-21 0 0,21 0 0</inkml:trace>
  <inkml:trace contextRef="#ctx0" brushRef="#br0" timeOffset="4968.02">11874 1566 0,'-21'22'16,"21"-1"-16,0 0 0,-21 0 16,0 0-16,21 22 0,-21-22 0,21 0 15,0 21-15,0-21 0,0 1 16,0-1-16,0 0 0,0 21 0,0-21 16,0 1-16,0-1 0,0 0 15,0-42 32,0 0-47,0-1 16,0-20-16,0 21 0,0 0 15,0-22-15,0 1 0,21 21 0,0-21 16,0-1-16,0 22 0,1-21 0,-1 21 16,21-1-16,-21 22 0,22-21 0,-22 21 15,21 0-15,-21 0 0,22 0 16,-1 21-16,-21 1 0,21-1 0,-20 0 15,-1 0-15,21 21 0,-42-20 0,21 20 16,-21-21-16,0 21 0,0-20 16,0-1-16,0 0 0,0 0 0,0 0 15,-21 0-15,21 1 0,-21-22 0,0 0 16,0 21-16,-1-21 16,1 0-16,21-21 15,0-1 1,0 1-16,0 0 0,0 0 15,21-21-15,1 20 0,-1-20 0,0 0 16,0-1-16,21 22 0,-20-21 0,20 21 16,-21 0-16,21-1 0,-20 1 0,-1 21 15,0 0-15,0 0 0,0 21 16,0 1-16,-21-1 0,0 0 0,22 0 16,-22 21-16,0-20 0,0-1 0,0 21 15,0-21-15,0 0 0,0 22 16,0-22-16,0 0 0,0 0 15,0 0-15,-22 1 0,22-1 16,0-42 31,22-1-47,-1 1 0,0 21 0</inkml:trace>
  <inkml:trace contextRef="#ctx0" brushRef="#br0" timeOffset="5347.35">13039 1588 0,'0'0'0,"0"-22"16,-22 22 15,1 0-31,0 22 0,0-1 0,0 0 16,0 21-16,-1-21 0,1 1 16,0 20-16,0-21 0,0 21 0,0-20 15,21-1-15,0 21 0,0-21 0,0 0 16,0 1-16,0-1 0,21 0 15,0-21-15,0 21 0,0-21 0,22 0 16,-22 0-16,0 0 0,21 0 0,1 0 16,-22 0-16,0 0 0,21-21 0,-21 0 15,1 0-15,-1-1 0,0 1 16,0 0-16,0-21 0,-21 21 0,0-22 16,0 1-16,0 0 0,0-1 15,0 1-15,-21 21 0,0-22 16,0 22-16,0 21 0,-22 0 0,22 0 15,0 0-15,-21 0 0,20 0 0,-20 0 16,21 21-16,0 1 0,0-1 16,-1 0-16,22 0 0,0 21 0,0-20 15,0-1-15,0 0 0,22 0 0,-1-21 16,21 21-16,-21 0 0,22-21 0</inkml:trace>
  <inkml:trace contextRef="#ctx0" brushRef="#br0" timeOffset="5764.66">13631 1778 0,'0'0'15,"0"-21"-15,-21 0 0,0 0 0,21-22 0,0 22 16,0 0-16,0 0 0,0 0 16,0-1-16,0 1 0,0 0 0,21 21 15,0 0-15,0 0 16,1 0-16,-1 0 15,0 21-15,0 0 0,0 1 0,0 20 16,-21-21-16,0 21 0,22-20 0,-22 20 16,0-21-16,21 21 15,-21-20-15,0 20 0,0-21 0,0 0 16,0 0-16,0 1 0,0-1 16,-21-21-1,21-21 1,0-1-16,0 1 15,0 0-15,0 0 0,0-21 0,0-1 16,0 22-16,21-21 0,-21-1 16,21 1-16,-21 0 0,21 21 0,0-22 15,-21 22-15,21 0 0,-21 0 16,22 21-16,-22-21 0,21 21 0,0 0 16,0 0-1,0 0-15,0 0 16,-21 21-16,22-21 0,-1 21 0</inkml:trace>
  <inkml:trace contextRef="#ctx0" brushRef="#br0" timeOffset="6473.02">14372 1524 0,'0'0'0,"-42"-21"15,42 0 1,-21 21-1,-1 21 1,22 0-16,-21 0 16,21 0-16,-21 22 0,21-22 15,-21 0-15,21 21 0,0 1 0,0-22 16,0 21-16,0-21 0,0 1 0,0-1 16,21 0-16,0 0 0,0 0 15,1 0-15,-1-21 0,0 0 0,21 22 16,-21-22-16,1 0 0,-1 0 0,21 0 15,-21 0-15,0-22 0,1 1 16,-1 21-16,0-21 0,0 0 0,-21-21 16,21 20-16,0 1 0,1-21 15,-1 0-15,-21 20 0,21-20 0,-21 21 16,21-21-16,-21 20 0,0 1 16,21 0-16,-21 0 15,0 42 1,-21 0-1,21 22-15,0-22 0,0 0 0,-21 21 16,21 1-16,-21-1 0,21 0 0,0 1 16,-21-1-16,21 0 0,0 1 15,0-22-15,0 21 0,0 0 16,0 22-16,0-22 0,0 1 0,0-1 16,21 0-16,-21 22 0,21-22 15,-21 22-15,21-1 0,0-21 0,-21 22 16,0-1-16,21-20 0,1 20 0,-22-20 15,0-1-15,0 0 0,0 1 0,0-22 16,0 0-16,0 0 0,0 0 0,0 0 16,-22-21-1,1 0-15,0 0 0,21-21 16,-21 0-16,0 0 0,-22 0 0,22 0 16,0-1-16,0-20 0,-21 0 0,20-22 15,1 22-15,0-22 16,0 1-16,21-1 0,0 1 0,0-1 0,0 1 15,21-1-15,0 1 0,0 21 16,22-1-16,-1 1 0,-21 0 0,22 20 16,-1-20-16,-21 21 0,21 0 15,1 0-15,-1-1 0,-21 1 0,22 0 16,-1 21-16,-21-21 0,21 21 0,-20 0 16</inkml:trace>
  <inkml:trace contextRef="#ctx0" brushRef="#br0" timeOffset="8526.36">5778 3450 0,'0'-21'0,"0"42"0,0-63 16,0 21-16,0 0 15,0-1-15,0 1 16,0 0-16,0 0 16,0 0-16,-21 21 31,21 21-15,0 0-16,0 21 0,0 1 15,0-1-15,0-21 0,0 43 16,0-22-16,0 0 0,0 1 15,0-1-15,0 0 0,0 1 0,0-1 16,0 0-16,0 1 0,0-1 16,0 0-16,0 1 0,0-22 0,0 0 15,0 0-15,0 0 0,0 1 0,0-1 16,0-42 15,0-1-15,0 1-16,0-21 0,0 21 0,0 0 15</inkml:trace>
  <inkml:trace contextRef="#ctx0" brushRef="#br0" timeOffset="9872.1">5842 3281 0,'-21'0'16,"21"-21"-16,21 21 47,0 0-47,0 0 15,0 0-15,1 0 0,-1 0 0,0 0 16,21 21-16,1-21 0,-1 0 15,-21 0-15,43 0 0,-22 0 0,0 0 16,22 0-16,-1 0 0,1 0 0,-1 0 16,85 0-1,-63 0-15,0 0 0,-22 0 0,22 0 0,0 0 16,-1 0-16,-20 0 0,20 0 0,1 0 16,21 0-16,-21 0 15,20 0-15,1 0 0,0 0 0,0 0 16,0 0-16,0 0 0,-1 0 0,1 0 0,0 0 15,21 0-15,-21 0 16,0 0-16,0 0 0,-1 0 0,1 0 16,-21 0-16,21 0 0,-22 0 0,22 0 15,0 0-15,0 0 0,21 0 16,-21 0-16,0 0 0,-1 0 0,1 0 16,0 0-16,0 0 0,0 0 0,-22 0 15,22 0-15,0 0 0,-21 0 16,21 0-16,-22 0 0,22 0 0,-21 0 15,-1 0-15,1 0 0,0 0 0,-1-21 16,1 21-16,0 0 0,-1 0 16,1-21-16,0 21 0,-22 0 0,22 0 15,-22 0-15,-20 0 0,20-22 16,-20 22-16,-1 0 0,-21 0 16,21 0-16,-20 0 0,-1-21 0,0 21 15,0 0-15,0 0 16,-21 21 31,0 1-47,0-1 0,0 0 0,-21 0 15,21 21-15,0-20 0,-21 20 16,0-21-16,21 21 0,-21 1 0,21-22 16,0 21-16,0 1 0,0-1 15,0 0-15,0 1 0,0-1 0,0 0 16,0 1-16,0-1 0,0 0 0,0 1 15,0-1-15,0 21 0,0-41 16,0 20-16,0 0 0,0 1 0,0-22 16,0 21-16,0-21 0,0 0 0,0 1 15,0-1-15,-22 0 16,1 0-16,0-21 0,0 0 16,0 0-16,-22 0 0,22 21 0,0-21 15,-21 0-15,-1 0 0,1 0 16,0 0-16,-1 0 0,1 0 15,-21 0-15,-1 0 0,22 0 0,-22 0 16,1 0-16,-1 0 0,-20-21 0,20 21 16,1 0-16,-22 0 0,0 0 0,22-21 15,-22 21-15,0 0 0,1 0 16,-1 0-16,22 0 0,-22 0 0,0 0 16,1-21-16,20 21 0,-21 0 0,-20 0 15,20 0-15,0 0 0,-21 0 0,22 0 16,-22-21-16,21 21 0,1 0 0,-22 0 15,21 0-15,0 0 16,1 0-16,-22 0 0,21-22 0,1 22 0,-1 0 16,-21 0-16,21 0 0,1 0 15,-1 0-15,22 0 0,-22 0 0,0 0 16,1 0-16,-1 0 0,0-21 16,1 21-16,-1 0 0,0 0 0,1-21 15,-1 21-15,21 0 0,1 0 0,-22-21 16,22 21-16,-1 0 0,1-21 15,-1 21-15,1 0 0,-22-21 0,22 21 16,-1 0-16,-21 0 0,22 0 0,-22-22 16,22 22-16,-1 0 0,-20 0 0,20 0 15,1 0-15,20-21 16,-20 21-16,20 0 0,1 0 0,0 0 0,-1 0 16,22 0-16,-21 0 0,21-21 15,0 21-15,-1 0 0,1 0 16,0 0-16,0 0 0,0 0 0,0 0 15,-1 0-15,1 0 0,0 0 0,0 0 16,0 0-16,0 0 0,-1 0 16,1 0-16,0 0 15,0 0-15,0 0 16,21-21-16,0 0 31,0 0-31</inkml:trace>
  <inkml:trace contextRef="#ctx0" brushRef="#br0" timeOffset="10256.9">6985 3323 0,'0'0'0,"0"-21"0,21 21 31,-21 21-31,0 0 16,0 1-16,0-1 0,0 21 15,0 0-15,0 1 0,0-1 0,0 0 16,0 1-16,0 20 0,0-20 0,0 20 15,0-21-15,-21 22 0,21-22 0,-21 22 16,21-1-16,0-20 0,0-1 16,-21 0-16,-1 1 0,22-22 0,0 21 15,-21-21-15,21 0 16,21-21 0,1 0-1,-1-21-15,0 0 0,0-21 0,21 21 16,-20-1-16</inkml:trace>
  <inkml:trace contextRef="#ctx0" brushRef="#br0" timeOffset="10626.73">8255 3239 0,'0'0'0,"0"-22"16,-21 22-16,21 22 31,0-1-31,0 21 0,0-21 0,0 22 16,0-1-16,0 21 0,0-20 0,0 20 15,21-20-15,-21-1 0,0 21 16,0-20-16,0 20 0,0-20 0,0 20 15,0-21-15,0 1 0,0-1 0,0 0 16,0 1-16,0-22 0,0 21 16,0-21-16,0 1 0,0-1 15,0 0-15,21-42 32,0 0-32,-21-1 0,21 1 15,1 0-15,-1-21 0</inkml:trace>
  <inkml:trace contextRef="#ctx0" brushRef="#br0" timeOffset="10973.05">9461 3175 0,'0'0'0,"0"21"15,0 0 1,0 1-16,0-1 0,0 21 0,0 0 16,0 1-16,0-1 0,0 0 0,0 1 15,0-1-15,0 22 0,0-22 0,0 0 16,0 1-16,0-1 0,0 0 16,0 1-16,0-1 0,0 21 0,0-41 15,0 20-15,0 0 0,0 1 0,0-22 16,0 21-16,0-21 0,0 0 15,0 1-15,0-1 0,0 0 16,22-21 15,-1-21-31,-21 0 0,21-1 0,0 1 16,0 0-16,0-21 0,22 21 16</inkml:trace>
  <inkml:trace contextRef="#ctx0" brushRef="#br0" timeOffset="11361.82">10710 3302 0,'0'0'0,"0"21"31,0 0-31,0 1 15,0-1-15,0 21 0,0-21 0,-21 0 16,21 22-16,0-1 0,-21-21 0,21 22 16,-21-1-16,21-21 0,0 21 15,0 1-15,-21-1 0,21-21 16,0 22-16,-22-1 0,22-21 0,0 21 16,0 1-16,0-22 0,0 21 0,0-21 15,0 1-15,0-1 0,0 0 16,0 0-16,0 0 0,0 0 0,0 1 15,22-1-15,-1 0 0,-21 0 32,21-21-32,0 0 15,-21-21 1,21 21-16,-21-21 0,21 0 0,1-1 16,-1 1-16,0-21 0,0 21 15</inkml:trace>
  <inkml:trace contextRef="#ctx0" brushRef="#br0" timeOffset="11660.89">11726 3217 0,'0'0'0,"0"-21"0,0 42 31,0 22-15,0-22-16,0 21 0,0 1 0,0 20 15,0-21-15,-21 22 0,21-22 0,0 1 16,-21 20-16,21-21 0,0 1 16,0-1-16,0 22 0,0-22 15,-21-21-15,21 21 0,0 1 0,0-1 16,0-21-16,0 0 0,0 22 0,0-22 16,0 0-16,0 0 0,0 0 15,-21-21 1,-1 0-1,1-21-15,0 21 0,0-21 16</inkml:trace>
  <inkml:trace contextRef="#ctx0" brushRef="#br0" timeOffset="13028.07">6265 4339 0,'0'0'0,"0"-42"16,0 21-1,-21 21-15,0 0 47,21 21-31,0 0-16,-21 0 16,21 0-16,0 1 0,0-1 0,0 0 15,0 21-15,0-21 0,0 1 0,0-1 16,0 0-16,0 21 0,0-21 15,0 1-15,0 20 0,0-21 0,0 21 16,0-20-16,0 20 0,21-21 0,-21 21 16,21-20-16,-21 20 0,21-21 0,-21 0 15,0 22-15,21-22 0,-21 0 16,22 0-16,-1 0 0,-21 0 0,21 1 16,0-1-16,0 0 0,0 0 15,1-21-15,-1 21 0,0-21 16,0 0-16,0 0 0,0 0 15,22 0-15,-22 0 0,21 0 0,-21 0 16,22 0-16,-22-21 0,21 21 0,1-21 16,-1 0-16,0 0 0,-21-1 0,22 1 15,-1 0-15,-21 0 0,22-21 0,-22 20 16,21-20-16,-21 21 0,22-21 16,-22-1-16,0 1 0,21 21 0,-21-22 15,1 22-15,-1 0 0,21 0 0,-21-21 16,0 20-16,1 1 0,20 0 0,-21 0 15,0 0-15,0 0 0,1-1 16,-1 1-16,0 0 0,0 0 16,0-21-16,0 42 0,1-22 0,-22 1 15,21 0-15,-21 0 0,0 0 32,-21 21-17,-1 0-15,1 21 0,0 0 16,0-21-16,0 21 0,0-21 0,-22 21 15,22 1-15,0-22 0,0 21 16,0 0-16,-1-21 0,-20 21 0,21 0 16,0-21-16,0 21 0,-1 1 0,1-22 15,0 21-15,0 0 16,42-21 31,0 0-47,0-21 0,1 21 15,-1-21-15,0 21 0,0 0 16,-21-22-16,21 1 0,0 21 16,1-21-16,-1 21 0,0-21 0,21 0 15,-21 21-15,1-21 0,-1 21 0,0 0 16,0-22-16,0 22 0,-21-21 16,21 21-16,1 0 0,-22 21 31,21 1-31,-21-1 0,0 0 15,21 0-15,-21 0 16,0 0-16,0 1 0,0-1 16,0 0-16,21 0 0,-21 0 15,0 0-15,0 1 16,0-1 15,-21-21-31,0-21 16,0 21-1,-1-22-15</inkml:trace>
  <inkml:trace contextRef="#ctx0" brushRef="#br0" timeOffset="14000.15">7641 4339 0,'-21'0'16,"21"-21"-16,-21 21 0,0 0 31,21 21-31,-22 0 16,1 1-16,21-1 0,0 0 16,0 0-16,0 0 0,0 0 15,-21 1-15,21-1 0,0 21 0,-21-21 16,21 0-16,0 22 0,-21-1 0,21-21 15,0 22-15,0-1 0,0 0 0,0-21 16,0 22-16,0-1 0,0 0 16,0 1-16,0-1 0,0-21 0,0 22 15,0-22-15,0 21 0,0-21 0,0 22 16,0-22-16,0 0 0,0 0 0,21 0 16,-21 0-16,21 1 0,0-1 0,0-21 15,1 0-15,-1 21 0,0-21 16,0 0-16,21 0 0,-20 0 15,20 0-15,-21 0 0,21 0 0,1-21 16,-1 21-16,0-21 0,1-1 0,-1 22 16,0-21-16,22 0 0,-22 0 0,1 0 15,-1 0-15,21-1 0,-20-20 0,-1 21 16,0-21-16,22 20 0,-22-20 16,1 0-16,-1-1 0,0 1 0,1 0 15,-1 21-15,0-22 0,-21 1 16,22 21-16,-1-22 0,-21 22 0,0 0 15,1-21-15,-1 21 0,0-1 0,0 1 0,-21 0 16,0 0-16,21 0 16,0 0-16,1-1 0,-22 1 15,0 0-15,21 0 16,-42 42 15,-1-21-15,1 21-16,0 0 0,0-21 15,0 22-15,0-22 0,-1 21 0,1-21 16,0 21-16,0-21 0,0 21 16,0-21-16,-1 0 0,1 21 15,0 0-15,0-21 0,0 0 16,42 0 31,0 0-47,0 0 0,0-21 15,1 21-15,-1-21 0,0 21 0,0-21 16,0 21-16,0-21 0,22 0 0,-22 21 16,0-22-16,0 1 0,0 0 0,1 21 15,-1-21-15,0 21 0,0-21 16,0 21-16,0 0 31,-21 21-31,0 0 16,0 0-16,0 0 15,0 1-15,0-1 0,0 0 0,0 0 16,0 0-16,0 0 0,0 1 0,0-1 16,0 0-16,0 0 0,0 0 15,0 0-15,-21-21 16,21 22-16,-21-22 31,21-22-31,-21 22 0</inkml:trace>
  <inkml:trace contextRef="#ctx0" brushRef="#br0" timeOffset="14907.75">9144 4445 0,'-21'0'0,"0"0"15,21 21 1,-22 0-16,1 1 16,21-1-16,-21 0 0,21 0 0,0 0 15,-21 0-15,21 1 0,-21-1 16,0 21-16,21-21 0,-22 0 0,1 22 16,21-22-16,-21 21 0,0 1 15,21-22-15,-21 21 0,0-21 0,21 22 16,0-22-16,-22 0 0,22 21 0,-21-21 15,21 1-15,0-1 0,0 21 0,0-21 16,0 0-16,21 1 0,1-1 16,-1 0-16,0-21 0,0 21 0,0-21 15,22 21-15,-22-21 0,21 0 0,-21 0 16,22 0-16,-1 0 0,0 0 0,1 0 16,-1 0-16,0 0 0,1 0 0,-1-21 15,0 21-15,1-21 0,-1 0 16,0 0-16,1-1 0,-1 22 15,0-42-15,1 21 0,-1 0 0,0 0 16,22-22-16,-22 22 0,0-21 0,1-1 16,-1 1-16,0 0 0,-20-1 0,20 1 15,0 21-15,-21-21 0,22 20 0,-22-20 16,0 21-16,0 0 0,0 0 16,1-1-16,-22 1 0,21 21 0,-21-21 15,0 0-15,0 0 0,0 0 16,-21 21 15,-1 0-31,1 0 16,0 21-16,0-21 0,0 21 0,0-21 15,-1 21-15,-20 0 0,21-21 0,0 21 16,-22-21-16,22 22 0,0-1 0,0-21 16,0 21-16,0-21 0,21 21 15,21-21 16,0 0-15,0-21-16,0 21 0,0 0 16,1-21-16,-1 21 0,0-21 15,0 21-15,0-22 0,0 22 0,22 0 16,-22-21-16,0 21 0,0-21 0,0 21 16,1-21-16,-1 21 15,0-21-15,-21 42 31,0 0-31,0 0 16,0 0-16,0 1 0,0-1 16,0 0-16,0 0 0,-21 0 0,21 0 15,-21 1-15,21-1 0,0 0 16,-22 0-16,22 0 0,0 0 16,0 1-16,0-1 15,0-42 16</inkml:trace>
  <inkml:trace contextRef="#ctx0" brushRef="#br0" timeOffset="15768.25">10372 4636 0,'0'-22'15,"-22"22"17,1 22-17,0-1-15,0 0 16,0-21-16,21 21 0,-21 0 0,-1 0 16,1 22-16,0-22 0,0 0 15,0 0-15,0 22 0,-1-22 0,1 21 16,0-21-16,21 0 0,-21 1 0,0 20 15,21-21-15,-21 0 0,21 0 0,0 1 16,0-1-16,0 21 0,0-21 0,0 0 16,42 1-16,-21-1 0,0 21 15,0-21-15,22 0 0,-22-21 0,21 22 16,1-1-16,-22-21 0,21 21 16,0 0-16,1-21 0,20 0 0,-20 0 15,-1 0-15,0 0 0,1 0 0,-22 0 16,21 0-16,0-21 0,-20 21 0,20-21 15,-21 0-15,21-1 0,-20 1 16,20 0-16,-21-21 0,21 21 0,1-22 16,-1 1-16,-21 0 0,22 20 0,-1-20 15,0 0-15,1-1 0,-22 1 16,21 0-16,-21-1 0,0 22 0,1-21 16,-1 21-16,0 0 0,0-1 0,-21 1 15,21 0-15,-21 0 0,0 0 0,0 0 16,0-1-16,0 1 15,-21 21 1,0 0-16,0 0 16,0 0-16,-1 21 0,1-21 15,0 22-15,0-1 0,0 0 0,0 0 16,-1 0-16,1 0 0,0 1 0,0-1 16,0-21-16,0 21 0,-1 0 0,1 0 15,21 0 1,21-21 15,1-21-31,-1 0 0,-21 0 0,21 21 16,0-21-16,0 0 0,0-1 15,1 1-15,-1 0 0,0 0 16,0 0-16,43-43 16,-43 43-16,-21 0 0,21 21 15,-21-21-15,21 21 0,-21 21 31,0 0-31,0 0 0,0 0 16,0 1-16,0-1 0,0 21 0,0-21 16,0 0-16,0 1 0,0-1 15,0 0-15,0 0 0,0 0 0,0 0 16,0 1-16,0-1 16</inkml:trace>
  <inkml:trace contextRef="#ctx0" brushRef="#br0" timeOffset="16547.49">11472 4720 0,'0'0'0,"0"-21"15,0 42 32,-21-21-47,21 21 0,0 1 0,0-1 16,-21 0-16,21 0 0,-21 0 0,0 0 15,21 1-15,0 20 0,-22-21 16,1 0-16,0 22 0,21-22 0,0 21 16,-21-21-16,21 0 0,0 1 0,0 20 15,0-21-15,0 0 0,0 0 0,0 1 16,21-1-16,0 0 0,0-21 15,22 0-15,-22 21 0,21-21 16,1 0-16,-22 0 0,21 0 0,0 0 16,1 0-16,-1 0 0,-21-21 15,22 21-15,-1-21 0,-21 0 0,21-1 16,1 1-16,-1 0 0,-21 0 0,22-21 16,-1-1-16,-21 1 0,21 0 15,1-1-15,-22-20 0,0 20 0,21 1 16,-20 0-16,-1-1 0,-21 1 0,21 21 15,0-21-15,-21 20 0,0 1 0,0 0 16,21 0-16,-42 21 31,0 0-15,0 21-16,0-21 16,21 21-16,-22-21 0,1 21 15,0 1-15,0-22 0,0 21 0,0-21 16,-1 0-16,1 21 0,0-21 15,21 21-15,-21-21 0,42 0 63,0 0-63,-21-21 0,21 21 0,1 0 16,-1-21-16,0 21 0,0 0 15,0-21-15,0 21 0,1-22 16,-1 22-16,0 0 0,0 0 0,0 0 15,0 0 1,1 0 0,-22 22-16,21-1 0,-21 0 15,0 0-15,0 0 0,0 0 16,0 1-16,0-1 0,0 0 0,0 0 16,0 0-16,0 0 0,0 1 0,0-1 15,0 0-15,0 0 0,0 0 16,0 0-1</inkml:trace>
  <inkml:trace contextRef="#ctx0" brushRef="#br0" timeOffset="30019.86">3704 7916 0,'0'-21'0,"0"0"15,0 0 1,0 0-1,0 0 1,0-1 0,0 1-1,0 42 173</inkml:trace>
  <inkml:trace contextRef="#ctx0" brushRef="#br0" timeOffset="30459.61">3725 7916 0,'0'0'16,"21"0"-16,-21-21 0,22 21 0,-22-21 0,0 0 16,0 0-16,0 0 15,0-1 1,0 1-16,0 0 0,0 0 16,0 42 30,0 0-46,0 22 16,0-22-16,-22 21 0,22 22 16,-21-22-16,21 21 0,0-20 0,0 20 15,0 1-15,0-1 0,0 1 0,0-1 16,0 1-16,0-1 0,0-20 16,0 20-16,0-21 0,0 22 0,0-22 15,0 1-15,0-1 0,0 0 0,0 1 16,0-1-16,0-21 15,0 0-15,0 0 0,0 1 16,0-44 0,0 1-16,0 0 15,0 0-15,0 0 0,0-22 16,0 22-16</inkml:trace>
  <inkml:trace contextRef="#ctx0" brushRef="#br0" timeOffset="31276.29">3831 7726 0,'-21'-21'0,"42"42"0,-63-42 16,42 0-16,21 21 47,0 0-47,0 0 15,0 0-15,1 0 0,20 0 0,0 0 16,1 0-16,-1 0 16,21 0-16,1 0 0,-1 0 0,22 0 15,0 0-15,21 0 0,-1 0 0,1-22 16,0 22-16,0 0 0,0 0 15,0 0-15,-1-21 0,22 21 0,-21 0 16,21-21-16,-21 21 0,0 0 0,-21 0 16,-1 0-16,1 0 0,0 0 15,-22 0-15,-21 0 0,1 0 0,-1 0 16,0 0-16,-20 0 0,-1 0 0,0 0 16,-21 21-1,0 0 1,0 1-16,0-1 0,0 0 15,0 0-15,0 21 0,0-20 0,0 20 16,21-21-16,-21 21 0,0 1 16,0-1-16,0 0 0,0 1 0,0-1 15,0 0-15,0 1 0,0-1 0,0 0 16,0 1-16,0-1 0,0 0 0,0-20 16,0 20-16,0 0 0,0-21 15,0 22-15,0-22 0,0 21 0,0-21 16,0 22-16,0-22 0,-21 21 0,21-21 15,0 1-15,0-1 0,-21 0 0,0 0 16,21 0-16,-22 0 0,22 1 16,-21-1-16,0-21 15,0 21-15,0-21 0,0 21 16,-1-21-16,1 21 0,-21-21 16,21 0-16,-22 0 0,1 21 0,0-21 15,-22 0-15,1 0 0,-22 0 16,0 0-16,1 22 0,-22-22 0,0 0 15,0 0-15,-21 0 0,-21 21 0,21-21 16,0 0-16,-21 21 0,21-21 0,21 21 16,0-21-16,22 0 0,-1 21 15,21-21-15,1 0 0,-1 0 16,22 0-16,0 0 0,21 0 0,-1 0 0,1 0 16,0 0-16,42 0 31,0 0-31,1-21 0,20 21 15,-21 0-15,0 0 0</inkml:trace>
  <inkml:trace contextRef="#ctx0" brushRef="#br0" timeOffset="31936.92">10414 10753 0,'0'0'0,"0"-21"0,0-1 0,0 1 16,0 0-16,-21 0 0,21 0 15,0 0-15,-21-1 16,21 1-16,0 0 0,0 0 0,-22 0 16,22 0-16,-21-1 0,21 1 0,0 0 0,-21 21 15,21-21-15,0 42 31,0 0-31,0 0 0,0 22 0,0-1 16,0 0-16,21 22 0,0-1 0,1 1 16,-22-22-16,21 43 0,-21-22 0,0 1 15,21-1-15,-21 1 0,0-1 0,0 1 16,0-1-16,0-20 0,0 20 16,0-20-16,0-1 0,0-21 0,0 21 15,0 1-15,-21-22 0,0 0 16,21 0-16,0 0 0,0 1 0,-22-22 15,22-22 1,0 1 0,0 0-16,0 0 0,0-21 0</inkml:trace>
  <inkml:trace contextRef="#ctx0" brushRef="#br0" timeOffset="32572.56">10541 10520 0,'-21'-21'0,"42"42"0,-42-63 0,21 20 16,0 1-16,0 0 0,0 0 16,0 0-16,0 0 15,21 21-15,0-22 16,0 22-16,0 0 0,1-21 0,20 21 16,0-21-16,22 21 0,-22 0 0,22 0 15,20-21-15,-20 21 0,20 0 16,1 0-16,0-21 0,-1 21 0,1-21 15,0 21-15,-1 0 0,1-22 0,0 22 16,-1 0-16,1-21 0,21 21 0,-21 0 16,-1 0-16,-20-21 0,-1 21 0,1 0 15,-1 0-15,1-21 0,-22 21 16,0 0-16,1 0 0,-22 0 16,21 0-16,-21 0 0,1 0 0,-1 0 15,0 0 1,-21 21-16,0 0 0,0 22 15,0-22-15,0 0 16,21 21-16,-21 1 0,0-1 0,0 0 16,21 1-16,-21 20 0,0-21 0,0 1 15,21 20-15,-21-20 0,22-1 0,-22 21 16,0-20-16,0-1 0,0 0 0,21 1 16,-21-1-16,0 0 0,0 1 0,0-1 15,0 0-15,0 1 0,0-22 16,0 21-16,0-21 0,0 1 15,0-1-15,0 21 0,0-21 0,-21 0 16,-1 1-16,1-1 0,0-21 16,0 21-16,0 0 0,-22-21 0,1 21 15,0-21-15,-22 21 0,1-21 0,-1 22 16,-20-22-16,-1 21 0,-21-21 0,0 21 16,-21-21-16,21 0 0,-21 21 15,0-21-15,0 0 0,0 21 0,22-21 16,-22 0-16,42 21 0,0-21 0,1 0 15,20 0-15,22 22 0,-22-22 0,43 0 16,-21 0-16,21 0 0,-1 21 0,1-21 16,0 0-16,0 0 0,0 0 15</inkml:trace>
  <inkml:trace contextRef="#ctx0" brushRef="#br0" timeOffset="33184.21">3873 12996 0,'-21'-21'15,"0"21"-15,0 0 0,0 0 31,21 21-31,0 1 0,-21 20 0,21-21 16,0 43-16,0-22 0,0 21 0,0 1 16,0-1-16,0 1 15,0 21-15,0-22 0,0 22 0,0-22 16,0 22-16,0-22 0,0 1 0,0-1 16,0-20-16,-22 20 0,1-20 0,21-1 15,-21 0-15,21 1 0,0-1 16,-21-21-16,21 0 0,-21 0 0,21 1 15,0-1-15,0-42 16,0-1-16,0-20 0,0 21 16,0-21-16</inkml:trace>
  <inkml:trace contextRef="#ctx0" brushRef="#br0" timeOffset="33748.4">3768 13272 0,'0'-64'16,"0"43"-16,0 0 16,0 0-1,21-1-15,0 22 0,21-21 0,1 21 16,-1-21-16,0 0 0,1 21 0,20-21 16,-21 0-16,43 21 0,-21-22 15,-1 22-15,22-21 0,-1 21 16,1 0-16,0 0 0,-1 0 0,-20 0 15,21 0-15,-22 0 0,1 21 0,-1-21 16,-21 22-16,1-22 0,-1 21 16,0-21-16,-20 21 0,-22 0 0,21-21 15,-21 21-15,0 0 0,0 1 16,0-1-16,0 0 0,0 0 16,-21 0-16,21 0 0,0 1 0,0-1 15,0 21-15,0-21 0,0 22 0,0-22 16,0 21-16,0 0 0,0 1 0,0-1 15,21 0-15,0 1 16,0-1-16,0 0 0,0 1 0,1-1 16,-1 0-16,0-20 0,-21 20 0,0-21 15,21 21-15,-21-20 0,0 20 0,0-21 16,-21 0-16,0 22 0,0-22 0,-22 0 16,1 21-16,0-21 0,-22 1 15,1 20-15,-1-21 0,-21 0 0,-20 0 16,20 1-16,-21-1 0,0 0 0,0 0 15,1 0-15,20-21 0,-21 21 0,21-21 16,1 0-16,-1 0 0,22 0 0,-1 0 16,22 0-16,-22 0 0,22 0 15,21 0-15,-22 0 0,22 0 0,42 0 32,1 0-17,-1 0-15,21 0 0</inkml:trace>
  <inkml:trace contextRef="#ctx0" brushRef="#br0" timeOffset="34268.1">9419 14923 0,'0'0'0,"-21"-22"0,0 1 0,0 0 0,-1 0 16,1 0-16,21 0 0,-21 21 15,0-22-15,0 22 0,21 22 32,0 20-32,0-21 0,0 21 0,0 22 15,0-22-15,0 22 0,0-1 16,0 1-16,0-1 0,21 1 0,-21-1 15,21 1-15,-21-22 0,0 22 0,0-22 16,0 21-16,0-20 0,0-1 0,0 0 16,0 1-16,0-1 0,-21-21 0,21 22 15,-21-22-15,21 0 16,0 0-16,0 0 0,0 0 0,-21-21 16,21-21-1,0 0 1,0-21-16,0 21 0,0-22 0,21 1 15</inkml:trace>
  <inkml:trace contextRef="#ctx0" brushRef="#br0" timeOffset="34805.82">9334 14880 0,'0'0'0,"0"-21"0,0 0 0,0 0 15,0 0-15,22 21 16,-1 0-16,0-22 15,0 22-15,0 0 0,0 0 0,22 0 16,-1 0-16,0-21 0,1 21 16,20 0-16,1 0 0,-1-21 0,1 0 15,-1 21-15,22 0 0,-22-21 0,1 21 16,21-21-16,-22 21 0,-21 0 16,22-22-16,-1 22 0,-20 0 0,-1-21 15,0 21-15,1 0 0,-1 0 0,-21 0 16,0 0-16,1 0 0,-1 0 0,0 0 15,0 0-15,-21 21 0,0 1 16,21-1-16,-21 0 16,0 0-16,0 21 0,0-20 0,0 20 15,21 0-15,-21 1 0,0-1 0,0 0 16,0 1-16,22-1 0,-22 0 0,21 1 16,0 20-16,-21-21 0,21 1 15,0-1-15,-21 0 0,0-20 0,21 20 16,-21 0-16,22 1 0,-22-22 0,0 0 15,0 21-15,0-21 0,0 1 0,0-1 16,-43 21-16,22-21 0,0 0 0,-21-21 16,-1 22-16,1-1 0,0 0 0,-1 0 15,-20-21-15,-1 21 16,1 0-16,-1-21 0,-20 22 0,20-22 16,-21 0-16,1 0 0,-1 21 0,22-21 15,-22 0-15,21 0 0,1 21 0,-1-21 16,22 0-16,0 0 0,21 0 0,-22 0 15,22 0-15,21-21 16,0-22 0,21 22-16</inkml:trace>
  <inkml:trace contextRef="#ctx0" brushRef="#br0" timeOffset="35224.48">13293 13526 0,'0'0'0,"0"21"31,0 0-15,0 21-16,0 1 0,0-1 0,0 0 16,21 22-16,-21-22 0,21 22 15,-21-22-15,0 21 0,21 1 0,-21-22 16,21 22-16,-21-22 0,0 22 0,0-22 15,0 0-15,21 1 0,-21-22 0,0 21 16,22-21-16,-22 0 0,0 1 0,0-1 16,0 0-16,21-21 31,0-21-31,-21 0 16,21-22-16</inkml:trace>
  <inkml:trace contextRef="#ctx0" brushRef="#br0" timeOffset="35856.37">13504 13462 0,'0'-42'0,"0"84"0,-21-105 0,21 41 16,0 1-16,0 0 0,0 0 16,21 21-16,0-21 0,1 21 15,-1 0-15,21 0 0,-21 0 16,22-21-16,-1 21 0,0 0 15,1 0-15,20 0 0,-21-22 0,22 22 16,-1 0-16,1 0 0,21 0 0,-22-21 16,1 21-16,-1 0 0,22-21 15,-43 21-15,22 0 0,-22 0 0,21 0 16,-20 0-16,-22-21 0,21 21 0,1 0 16,-22 0-16,0 0 0,0-21 15,0 21-15,0 0 16,1 0-16,-1 21 15,0 0 1,-21 0-16,21 0 16,-21 1-16,0-1 0,21-21 15,-21 42-15,0-21 0,0 0 0,21 1 16,1-1-16,-1 21 0,-21-21 0,21 22 16,0-22-16,-21 21 0,21 0 15,0-20-15,-21 20 0,0 0 0,22 1 16,-22-1-16,0 0 0,21 1 0,-21-1 15,0 0-15,0 1 0,0-1 0,0 0 16,-21 1-16,-1-1 0,22-21 16,-21 21-16,0 1 0,0-22 0,0 21 15,0-21-15,-1 1 0,-20-1 0,21 0 16,0 0-16,0 0 0,-1 0 0,1 1 16,-21-22-16,21 21 0,-22-21 15,22 21-15,-21-21 0,0 0 16,-1 0-16,-20 0 0,-1 0 0,1 0 15,-1 0-15,-20 0 0,20 0 0,1 0 16,-22-21-16,21 21 0,22 0 0,-21 0 16,20 0-16,1 0 0,0 0 0,20 0 15,1 0-15,0 0 0,0 0 16,0 0-16,0 0 16,-1 0-16</inkml:trace>
  <inkml:trace contextRef="#ctx0" brushRef="#br0" timeOffset="40256.58">995 6160 0,'0'0'0,"-21"0"15,-1 0 1,1 0-16,21-22 0,-21 1 15,21 0 1,0 0-16,0 0 16,0 0-16,21-1 15,0 22-15,1 0 0,-1 0 16,0 0-16,21 0 0,-21 0 16,22 0-16,-22 0 0,21 22 0,-21-1 15,22 21-15,-22-21 0,0 0 16,0 22-16,0-22 0,1 21 0,-22-21 15,0 22-15,0-1 0,0 0 16,0-20-16,0 20 0,0-21 16,-22 21-16,1-20 0,0-1 15,0 0-15,0-21 16,0 0-16,21-21 16,0 0-16,0-64 15,0 43-15,0-1 16,0 1-16,0 0 0,0 20 0,21-20 15,0 0-15,0-1 0,0 1 16,0 0-16,1-1 0,20 22 0,-21 0 16,0 0-16,0 21 0,1 0 15,-1 0-15,0 0 16,-21 21 0,0 0-16,0 0 0,0 1 15,0-1-15,0 0 16,0 0-16</inkml:trace>
  <inkml:trace contextRef="#ctx0" brushRef="#br0" timeOffset="41184.06">1863 6287 0,'0'0'0,"63"-22"15,-42 1-15,0 21 16,1-21-16,-1 0 0,-21 0 15,0 0-15,0-1 0,0 1 16,0 0-16,0 0 0,-21 0 16,21 0-16,-22 21 0,1 0 15,0 0-15,0 0 0,0 0 0,0 21 16,-22-21-16,22 21 0,-21 21 16,21-21-16,-22 1 0,22 20 15,-21-21-15,21 21 0,-1-20 0,1 20 16,21-21-16,0 0 0,0 22 0,0-22 15,43 0-15,-22 0 16,0-21-16,21 0 0,-21 0 0,22 0 16,-22 0-16,21-21 15,-21 0-15,1 0 0,-1-1 0,21 1 16,-42 0-16,21 0 0,0 0 16,-21 0-16,0-1 0,0 1 15,0 0-15,0 0 0,0 0 0,0 0 16,0-1-16,0 44 15,0-1 1,0 0-16,0 0 0,0 0 16,0 0-16,0 1 0,0-1 0,0 0 15,0 21-15,0-21 16,22-21-16,-1 22 0,0-1 0,0-21 0,0 0 16,0 0-1,1 0-15,-1 0 0,21 0 0,-21-21 16,0-1-16,1 1 0,-1 21 15,-21-21-15,21 0 0,0 0 0,0 0 16,-21-22-16,0 22 0,0 0 0,0 0 16,0 0-16,21-1 0,-21 44 47,0-1-47,-21 0 0,21 0 15,0 0-15,0 0 0,0 1 16,-21-1-16,21 0 0,0 0 15,-21 0-15,21 0 0,0 1 0,0-1 16,-21-21 0,21-21 15,0-1-31,0 1 16,0 0-16,0 0 0,0 0 15,21 0-15,0-22 0,0 22 0,0 0 16,22 0-16,-22-22 0,21 43 0,1-21 15,-1 0-15,0 21 0,1 0 16,-1 0-16,-21 0 0,21 21 0,-20 0 16,-1 1-16,-21-1 0,0 0 15,0 0-15,0 0 0,0 0 16,0 1-16,0-1 0,-21 0 16,-1 0-16,1 0 0,0 0 0,21 1 15,-21-22-15,0 21 0,0-21 16,21-21 15,21-1-15,21 22-16,-21-21 0</inkml:trace>
  <inkml:trace contextRef="#ctx0" brushRef="#br0" timeOffset="41712.04">3365 6138 0,'0'0'0,"0"-21"0,-21 21 0,0-21 0,0 0 16,0 0-16,0 21 0,-1 0 15,1 0-15,0 0 0,0 0 16,0 0-16,-22 0 0,22 21 16,0 0-16,0 0 0,0 22 15,0-22-15,-1 0 0,1 0 16,0 0-16,21 22 0,0-22 0,0 0 15,0 0-15,0 0 0,0 0 16,0 1-16,21-22 0,0 21 16,1-21-16,-1 0 15,21 0-15,-21-21 0,0 21 0,1-22 16,-1 1-16,0 0 0,0 0 16,0 0-16,0 0 0,-21-22 0,22 22 15,-1-21-15,0-1 0,0 1 0,-21 0 16,21-1-16,0-20 0,-21 21 15,0-1-15,22-20 0,-22 42 0,0-22 16,21 22-16,-21 0 0,0 0 16,-21 42-1,-1 0-15,22 0 16,-21 22-16,21-22 0,-21 21 16,21 0-16,0 1 0,-21-1 0,21-21 15,0 22-15,-21-1 0,21-21 0,0 0 16,0 22-16,0-22 0,0 0 15,0 0-15,0 0 0,0 0 0,0 1 16,21-22 0,0 21-16,0-21 0,0 0 15,1 0-15,-1 0 16,0 0-16,0-21 0</inkml:trace>
  <inkml:trace contextRef="#ctx0" brushRef="#br0" timeOffset="42122.87">3746 6054 0,'0'0'16,"0"-21"-16,22-1 0,-22 1 0,-22 21 31,1 0-31,0 0 0,0 21 16,0 1-16,0-22 0,-1 21 16,1 0-16,0 0 0,0 0 0,21 0 15,0 1-15,0 20 0,0-21 16,0 0-16,0 0 15,0 1-15,0-1 0,0 0 0,21-21 16,0 21-16,22-21 0,-22 0 16,0 0-16,0 0 0,21 0 15,-20 0-15,-1 0 0,21-21 0,-21 0 16,0 0-16,1-1 0,-22 1 16,21 0-16,0 0 0,-21-21 0,0 20 15,0 1-15,0-21 0,0 21 0,0 0 16,0-1-16,0 1 0,-21 21 15,0 0-15,-1 0 0,1 0 16,0 0-16,-21 0 0,21 0 16,-22 21-16,22 1 0,0-22 15,0 21-15,0 0 0,-1-21 0,22 21 16,0 0-16,43-21 16,-22 0-1,0 0-15,21 0 0</inkml:trace>
  <inkml:trace contextRef="#ctx0" brushRef="#br0" timeOffset="42832.18">4191 6075 0,'0'21'47,"-21"0"-47,21 0 0,-21-21 15,21 22-15,0-1 0,0 0 16,0 0-16,-22 0 0,22 0 16,0 1-16,-21-1 0,21 0 15,0 0 1,-21-21 0,21-21-1,0 0 1,0 0-16,0-1 0,0 1 15,0 0-15,0 0 0,0 0 0,21 0 16,0-1-16,1 1 0,-1 0 16,0 0-16,0 21 0,0-21 0,0 0 15,1 21-15,-1 0 0,0 0 16,0 0-16,0 0 0,0 0 0,1 21 16,-22 0-16,21-21 0,-21 21 15,0 0-15,0 0 0,0 1 16,0-1-16,0 0 0,0 0 15,0 0-15,0 0 0,0 1 16,0-1-16,-21-21 16,21 21-16,-22-21 15,1 0 1,21-21 0,0 0-16,0-1 15,0 1-15,0 0 0,0 0 16,21 0-16,1 0 0,-1-1 15,0 1-15,0 0 0,0 0 0,0 0 16,22 0-16,-22 21 0,21 0 0,-21-22 16,22 22-16,-22 0 0,0 0 15,21 0-15,-20 22 0,-1-22 0,0 21 16,-21 0-16,0 0 0,0 0 16,0 0-16,0 1 15,0-1-15,-21 0 0,0 0 0,-1-21 16,1 21-16,21 0 0,-21-21 0,0 22 15,0-22-15,0 0 0,21 21 16,-22-21-16,1 0 16,21 21-16,0 0 15,-21 0-15</inkml:trace>
  <inkml:trace contextRef="#ctx0" brushRef="#br0" timeOffset="50272.86">6032 3598 0,'22'-21'16,"-1"21"15,-21-21-15,0 42 15,0 0-31,0 1 16,-21-22-16,21 21 0,0 0 0,-22 0 15,22 0-15,0 0 0,0 1 0,0-1 16,-21 0-16,21 0 0,-21 0 0,21 0 15,0 1-15,0-1 16,-21 0-16,21 0 0,0 0 16,0 0 15,0-42 0,21 0-15,-21 0-16,21 21 0,0 0 15,-21-21-15</inkml:trace>
  <inkml:trace contextRef="#ctx0" brushRef="#br0" timeOffset="50720.61">6223 3704 0,'0'0'0,"21"0"0,-21 21 78,0 1-63,-21-22-15,21 21 0,-21 0 0,21 0 16,0 0-16,-21 0 0,21 1 16,0-1-16,0 0 15,0 0-15,0 0 16,21 0-1,0-21-15,0 0 16,0 0-16,0 0 16,1-21-16,-1 21 0,0-21 0,0 0 15,0 0-15,-21 0 16,0-1-16,21-62 16,-21 63-16,0-1 15,0 1-15,0 0 0,0 0 16,-21 21-1,0 0-15,0 0 16,0 0-16,0 0 0,21 21 16,-22-21-16,1 0 15,0 21-15,21 0 0,0 1 32</inkml:trace>
  <inkml:trace contextRef="#ctx0" brushRef="#br0" timeOffset="51580.05">7281 3704 0,'0'0'0,"0"-21"16,21 21 0,-21-21-16,22 21 0,-22-21 15,21 21-15,0-21 0,0 21 16,-21-22-16,21 22 16,0 0-16,1 0 0,-1 22 15,0-1-15,0 0 16,-21 0-16,0 0 15,0 0-15,0 1 0,0-1 0,0 0 16,0 0-16,0 0 0,-21 0 0,0 1 16,0-1-16,-1 0 0,1 0 0,0 0 15,0 0-15,0 1 16,0-22-16,21 21 0,-22-21 16,1 0-16,0 0 0,0 0 31,21-21-31,0-1 15,0 1-15,0 0 0,0 0 16,0 0-16,0 0 0,0-1 16,21 22-1,0 0 1,0 22-16,-21-1 0,22-21 0,-22 21 16,21 0-16,-21 0 0,21-21 15,-21 21-15,0 1 0,0-1 16,21 0-1,0-21 1,0 0 0,1 0-16,-1-21 15,0 21-15,-21-21 16</inkml:trace>
  <inkml:trace contextRef="#ctx0" brushRef="#br0" timeOffset="51975.82">7768 3747 0,'0'0'0,"0"-22"0,0 44 47,-21-1-31,21 0-16,0 0 0,-21-21 15,21 21-15,-21 0 0,21 1 0,-22-22 16,22 21-16,0 0 0,0 0 15,0 0-15,0 0 16,22-21-16,-1 0 0,0 0 16,0 0-16,0 0 0,0 0 15,1 0-15,-1 0 0,0-21 0,0 21 16,0-21-16,0 0 0,-21 0 16,22 0-16,-22-1 0,0 1 15,0 0-15,0 0 0,0 0 16,-22 0-16,1 21 15,0 0-15,0 0 16,0 0-16,0 0 0,-1 21 16,1 0-1,21 0 1,21-21-16,1 0 16</inkml:trace>
  <inkml:trace contextRef="#ctx0" brushRef="#br0" timeOffset="52603.46">8488 3620 0,'0'0'16,"0"-22"-1,0 1 1,21 21-16,0 0 16,0 0-1,0 0-15,1 21 0,-22 1 16,21-22-16,-21 21 0,0 0 15,0 0-15,0 0 0,-21 0 16,-1-21-16,1 22 0,0-1 0,0-21 16,0 0-16,0 0 0,-1 21 15,1 0-15,0-21 16,42-21 15,0 21-15,1-21-16,-1 21 15,0 0-15,0 0 16,0 0-16,0 21 16,1-21-16,-22 21 0,21 0 15,-21 0-15,0 1 16,0-1-16,0 0 0,0 0 16,-21-21-16,-1 21 15,1-21-15,0 0 0,0 0 16,0 21-16,0-21 15,-1 0-15,1 0 16,21-21 31,0 0-31</inkml:trace>
  <inkml:trace contextRef="#ctx0" brushRef="#br0" timeOffset="53000.47">8932 3725 0,'-21'0'31,"0"0"-31,0 0 0,21 22 15,-21-1-15,-1-21 0,22 21 0,0 0 16,-21-21-16,0 21 0,21 0 16,-21 1-16,21-1 0,0 0 15,0 0-15,0 0 0,0 0 16,21 1-16,0-22 0,0 0 0,1 0 16,-1 0-16,0 0 15,21 0-15,-21 0 0,1 0 0,-1 0 16,0-22-16,0 22 0,0-21 15,0 0-15,-21 0 0,0 0 0,22 21 16,-22-21-16,0-1 0,0 1 16,0 0-16,0 0 0,-22 21 15,1 0-15,0 0 16,0 0-16,0 0 16,-43 0-1,43 21-15,0-21 0</inkml:trace>
  <inkml:trace contextRef="#ctx0" brushRef="#br0" timeOffset="53791.05">9673 3662 0,'0'0'0,"21"0"15,0 21 1,-21 0-16,0 0 15,0 1-15,0-1 0,0 0 0,0 0 16,0 0-16,0 0 0,-21 1 16,0-1-16,0 0 0,21 0 15,-21-21-15,21 21 0,-21-21 0,42 0 63,0 0-63,0 0 15,0 0-15,0 0 0,1 0 16,-1 0 0,0 0-16,0 0 0,0-21 0,0 0 15,1 21-15,-22-21 0,21 0 16,0-1-16,-21 1 16,0 42 30,0 1-46,-21-1 16,21 0-16,0 0 16,0 0-16,-21 0 0,21 1 15,0-1-15,-22 0 0,1 0 16,21 0-16,0 0 0,-21-21 31,42-21 0,0 0-15,1 21-16</inkml:trace>
  <inkml:trace contextRef="#ctx0" brushRef="#br0" timeOffset="54164.55">10287 3747 0,'-21'0'31,"0"0"-31,-1 21 16,1 0-16,0 0 0,0 0 0,0-21 15,0 21-15,21 1 0,-22-1 16,1 0-16,21 0 0,0 0 0,0 0 16,0 1-16,0-1 0,0 0 15,21 0 1,1-21-16,-1 0 0,0 0 0,0 0 15,0 0-15,0 0 0,1 0 0,-1-21 16,0 21-16,0-21 0,0 0 16,0 21-16,1-22 0,-1 1 15,-21 0-15,0 0 0,0 0 0,0 0 16,0-1-16,0 1 0,0 0 16,-21 21-1,-1 0-15,1 0 16,0 0-16,21 21 15</inkml:trace>
  <inkml:trace contextRef="#ctx0" brushRef="#br0" timeOffset="54455.89">10922 3747 0,'21'0'31,"0"0"-31,0 0 0,1 0 16,-1 0-16,0 0 0,0 0 0,0 0 15,0 0-15,1 0 0,-1 0 16,0 0-16,0 0 15,-42 0 1,0 0 0,0 0-16,-1 0 15,1 0-15,0 0 0,0 0 0,0 0 16</inkml:trace>
  <inkml:trace contextRef="#ctx0" brushRef="#br0" timeOffset="54876.65">10901 3747 0,'0'0'15,"-43"21"1,22 0-16,0 0 16,0-21-16,21 21 15,0 0-15,21-21 63,0 0-63,0 0 15,1 0-15,-1 0 16,0 0-16,0 0 16,0 0-16,0 0 15,1 0-15,-1 0 0,-21 22 16,21-1-16,-21 0 16,0 0-1,0 0-15,0 0 0,0 1 16,-21-1-1,0-21-15,-1 21 16,1-21-16,0 0 0,21 21 16,-21-21-16,0 0 0,0 0 15,21-21 32,21 21-47,0 0 0</inkml:trace>
  <inkml:trace contextRef="#ctx0" brushRef="#br0" timeOffset="55279.42">11345 3810 0,'-21'0'46,"0"21"-30,0 0-16,0 1 0,-1-1 16,22 0-1,-21 0-15,21 0 0,0 0 0,-21 1 16,21-1-16,0 0 0,0 0 16,0 0-16,21-21 15,0 0-15,1 0 0,-1 0 16,0 0-16,0 0 0,0 0 15,0-21-15,1 0 0,-1 21 16,-21-21-16,21 0 0,-21-1 0,21 22 16,-21-21-16,0 0 0,0 0 15,0 0-15,0 0 0,0-1 0,0 1 16,-21 21 0,0 0-16,0 0 15,-1 0-15,22 21 16</inkml:trace>
  <inkml:trace contextRef="#ctx0" brushRef="#br0" timeOffset="55764.49">12277 3598 0,'-22'0'15,"1"0"-15,0 0 0,0 22 16,0-22-16,21 21 0,-21-21 0,-1 21 16,1 0-16,0-21 0,0 21 0,0 0 15,21 1-15,-21-1 0,21 0 0,-22 0 16,22 0-16,0 0 0,0 1 15,0 20-15,0-21 0,0 0 0,0 0 16,0 1-16,0-1 0,0 0 16,0 0-16,22-21 0,-1 21 15,0-21-15,0 0 16,0 0-16,0 0 0,1 0 16,-1 0-16,0 0 0,-21-21 15,21 21-15,-21-21 0,0 0 0,0 0 16,0-1-16,0 1 15,0 0-15,0 0 16,-21 21-16,0 0 0,0 0 16,-1 0-16,1 0 15,0 0-15,0 0 0,21 21 0,-21-21 16,21 21-16,-21-21 16,21 21-16,0 1 15,21-22 1,0 0-16,0 0 0,0 0 0</inkml:trace>
  <inkml:trace contextRef="#ctx0" brushRef="#br0" timeOffset="56280.23">12509 3810 0,'0'-21'0,"0"0"15,-21 42 17,21 0-17,-21-21-15,21 21 0,-21 0 16,0 1-16,0-1 16,21 0-16,-22-21 0,22 21 0,0 0 15,0 0-15,0 1 0,0-1 16,0 0-16,0 0 15,22-21-15,-1 0 0,0 0 16,0 21-16,0-21 0,0 0 16,1 0-16,-1 0 0,0 0 15,0 0-15,0-21 16,22-42-16,-43 41 16,21 1-16,0 0 0,-21 0 0,0 0 15,0 0-15,0-1 0,0 1 0,0 0 16,0 0-16,-21 21 15,0 0-15,-1 0 16,1 0-16,0 0 0,0 0 16,0 21-16,0 0 15,-1-21-15,1 21 0,21 1 16,0-1-16,-21-21 16,21 21-1,0 0 1,-21-21-1,21 21-15</inkml:trace>
  <inkml:trace contextRef="#ctx0" brushRef="#br0" timeOffset="57992.14">15536 5906 0,'-21'0'31,"0"0"-15,0 0-16,0 0 0,-22 0 0,22-22 15,-21 1-15,-1 21 0,-20-21 16,21 21-16,-1-21 0,-20 0 0,-1 0 16,1-1-16,-1 1 0,1 21 0,-1-21 15,1 0-15,-22 0 0,22 0 0,-1-1 16,1 22-16,20-21 0,-20 21 16,20-21-16,1 21 0,0-21 0,21 21 15,-22 0-15,22-21 0,0 21 0,0 0 16,0 0-16,21-21 15,-22 21 1,22-22 31,22 22-47,-1-21 16,0 21-1,0 0-15</inkml:trace>
  <inkml:trace contextRef="#ctx0" brushRef="#br0" timeOffset="58462.38">14436 5334 0,'0'0'0,"-22"0"15,1 0-15,0 0 16,0 0-16,0 0 16,0 21-16,-1-21 0,1 0 15,0 0-15,-21 0 0,21 0 16,-22 21-16,22-21 0,0 0 0,-21 0 16,20 0-16,-20 0 0,21 0 0,0 0 15,0 0-15,-1 0 0,1 0 0,0 0 31,21 22-15,0-1-16,0 0 16,21 0-16,-21 0 0,21-21 15,1 21-15,-1 1 0,0-1 16,0 0-16,0 0 0,0 0 0,1 0 16,-1 1-16,0-1 0,21 0 0,-21 0 15,1 0-15,-1-21 0,0 21 16,0 1-1,0-22 1,0 0 0,1 0-16,-1-22 15,0 22-15,0-21 0,21 21 16,1-21-16</inkml:trace>
  <inkml:trace contextRef="#ctx0" brushRef="#br0" timeOffset="59000.08">15515 5165 0,'0'0'0,"0"-21"15,-21 21-15,0 0 0,42 0 47,0 0-47,0 0 0,0 0 0,1 0 16,-1 0-16,21 21 0,-21-21 0,22 0 0,-22 0 16,21 0-16,-21 0 15,22 0-15,-22 0 0,0 0 0,0 0 16,0-21-16,0 21 0,1-22 0,-22 1 15,21 0-15,-21 0 16,0 0-16,0 0 16,-21 21-1,-1 21-15,22 0 0,-21 0 16,0 0-16,21 0 0,-21 22 0,0-22 16,0 21-16,-1-21 0,22 22 15,-21-22-15,0 21 0,0-21 0,21 1 16,-21-1-16,21 21 0,-21-21 15,21 0-15,-22 1 0,22-1 16,0 0-16,-21-21 0,21 21 16,21-21 31,-21-21-47,22 21 15,-22-21-15</inkml:trace>
  <inkml:trace contextRef="#ctx0" brushRef="#br0" timeOffset="59256.93">15515 5419 0,'-21'-21'16,"42"21"0,0 0-1,0 0-15,1 0 0,-1 0 16,0 0-16,0 0 0,21 0 0,-20 0 15,-1 0-15,0 0 0,0 0 0,21 0 16,-20 0-16,-1 0 0,0 0 16,0 0-16,0 0 62,0 0-46</inkml:trace>
  <inkml:trace contextRef="#ctx0" brushRef="#br0" timeOffset="60072.46">16362 5228 0,'0'0'0,"0"-21"16,0 0-16,-21 21 15,-1 0 1,1 0 0,0 0-16,21 21 0,-21-21 15,21 21-15,-21 0 0,0 1 0,21-1 16,-22-21-16,1 21 0,21 0 0,-21 0 16,21 0-16,-21 43 15,21-43-15,0 0 0,0 0 16,0 1-16,0-1 0,0 0 15,21 0 1,0-21-16,0 0 16,1 0-16,-1 0 0,0 0 15,0 0-15,0 0 0,22 0 0,-22 0 16,0 0-16,0 0 0,0-21 0,0 0 16,1 21-16,-1-21 0,0-1 15,0 1-15,0 0 0,0 0 0,-21 0 16,0-22-16,0 22 0,0 0 0,0 0 15,0 0-15,0 0 0,0-1 0,0 1 16,-21 0-16,0 21 16,0 0-16,0 0 0,0 0 0,-1 0 15,-62 0 1,63 0-16,-22 0 0,22 21 0,0 0 16,0-21-16,0 22 0,-1-1 15,1 0-15,21 0 0,-21 0 16,21 0-16,0 1 0,0-1 0,0 0 15,0 0-15,0 0 0,0 0 16,0 1-16,21-1 0,-21 0 16,21-21-16,1 21 0,-1 0 0,0-21 15,0 0-15,0 21 0,0-21 0,1 0 16,-1 0-16,0 0 0,21 0 16,-21 0-16,1 0 0,-1-21 0,0 0 15,0 21-15,0-21 0,0 0 0,1 0 16,-22-22-16,21 22 0,-21-21 15,21 21-15,-21-22 0,0 22 16,0-21-16,0 21 0,-21-1 0,0 22 16,-1-21-16,1 21 0,-21 0 0,0 0 15,20 0-15,-20 0 0,0 0 0,-1 21 16,1 1-16,0-1 0,-1-21 16,22 21-16,0 0 0,0 0 0,0-21 15,0 21-15,21 1 0,-22-1 16,22 0-16,22-21 31,-1 0-31,0 0 0,0 0 16,0-21-1</inkml:trace>
  <inkml:trace contextRef="#ctx0" brushRef="#br0" timeOffset="69068.56">10054 4255 0,'0'0'0,"-21"0"31,0-22-15,0 22-16,-1 0 15,1 0 1,0 0-16,0 0 15,0 0-15,0 0 16,21-21-16,-22 21 47,44 0 31,-1 0-62,0 0-16,0 0 15,0 0-15,0 0 32,1 0-1,-1 0-16,0 0 1,0 0-16,0 0 0,0 0 16,1 0 15,-1 0-15,0 0-16,0 0 0,0 0 15,0 0-15,1 0 0,-1 0 16,0 0-16,0 0 0,0 0 15,0 0-15,1 0 0,-1 0 0,0 0 16,0 0-16,0 0 0,0 0 16,1 0-16,-1 0 0,0 0 15,0 0 1,0 0-16,0 0 16,1 0-1,-1 0-15,0 0 0,0 0 16,0 0-16,0 0 15,1 0-15,-1 0 0,0 0 16,0 0-16,0 0 16,0 0-16,1 0 15,-1 21-15,0-21 16,0 0-16,0 0 16,0 0-16,1 0 0,-1 0 15,0 0-15,0 0 0,0 0 16,0 0-16,1 0 0,-1 0 0,0 0 15,0 0 1,0 0-16,0 0 0,-21 22 0,22-22 16,-1 0-16,0 0 15,0 0 1,0 0-16,0 0 0,1 0 16,-1 0-16,0 0 0,0 21 15,0-21-15,0 0 0,1 0 16,-1 0-16,0 0 0,0 0 15,0 0-15,0 21 0,1-21 16,-1 0-16,0 0 0,0 0 16,0 0-16,0 0 15,1 0-15,-1 0 0,0 21 0,0-21 16,0 0-16,0 0 0,1 0 16,-1 0-16,0 0 0,0 0 15,0 0-15,-21 21 0,21-21 0,1 0 16,-1 0-16,0 0 0,0 0 0,0 0 15,0 0-15,1 0 0,-1 0 16,0 21-16,0-21 0,0 0 16,0 0-16,1 0 0,-1 0 0,0 0 0,0 0 15,0 0-15,0 0 16,1 0-16,-1 0 0,0 0 16,0 0-16,0 0 0,0 0 0,1 0 15,-1 0-15,0 0 0,0 0 0,0 0 16,0 0-16,1 0 0,-1 0 15,0 0-15,0 22 0,0-22 16,0 0-16,1 0 0,-1 0 0,0 0 16,0 0-16,0 0 15,0 0-15,1 0 0,-1 0 16,0 0-16,0 0 0,0 0 16,0 0-16,1 0 0,-1 0 15,0 0-15,0 0 16,0 0-16,0 0 0,1 0 0,-1 0 0,0 0 15,0 0-15,0 21 0,0-21 16,1 0-16,-1 0 16,0 0-16,0 0 0,0 0 0,0 0 15,1 0-15,-1 0 0,0 0 0,0 0 16,0 0-16,0 0 0,1 0 16,-1 0-16,0 0 0,0 0 15,0 0-15,0 0 16,1 0-16,-1 0 0,0 0 15,0 0-15,0 0 0,0 0 16,1 0-16,-1 0 16,0 0-16,0 0 15,0 0-15,0 0 0,1 0 16,-1 0-16,0 0 16,0 0-16,0 0 15,0 0 1,1 0-1,-1 0 1,-21-21 15,0-1 1,-21 22-17,-1-21-15,1 21 0,0 0 16,0-21-16,0 21 15,0 0-15,-1-21 0,1 21 16,0-21-16,0 21 0,0 0 16,21-21-16,-21 21 15,-1 0-15,22-22 16,-21 22-16,0 0 31,42 0 63,0 0-94,1 0 16,-22 22-16,21-22 0,0 0 0,0 21 15,0-21-15,0 0 16,1 0-16,-22 21 0,42-21 0,0 21 15,-21-21 1,1 0-16,-1 0 0,0 21 16,0-21-16,0 0 0,0 0 0,1 0 15,-1 0-15,0 0 16,-42 0 46,0 0-46,-1 21-16,1 1 16,0-22-16,0 0 0,0 0 15,0 21-15,-1-21 0,-20 0 16,21 21-16,0-21 0,0 0 0,-1 21 16,-20-21-16,21 21 0,0-21 0,0 0 15,-22 21-15,22-21 0,0 0 16,-21 22-16,20-22 0,1 0 0,0 0 15,-21 21-15,21-21 0,-1 0 16,1 21-16,0-21 0,0 0 16,0 0-1,21 21-15,-21-21 16,42 0 15,0 0-31,0 0 16,0 0-16,0-21 0,1 21 15,20 0-15,-21-21 0,0 21 16,0 0-16,1-21 0,-1 21 0,21 0 16,-21-22-16,0 22 0,1-21 0,-1 21 15,0-21-15,0 21 0,0 0 0,-21-21 16,21 21-16,1-21 0,-22 0 16,21-1-16,0 22 15,-21-21-15,0 0 16,0 0-1,0 0-15,-21 21 0,0 0 16,21-21-16,-22 21 0,1 0 16,0 0-16,0-22 0,0 22 15,0 0-15,-1-21 0,1 21 16,0 0-16,0 0 16,42 21 46,0-21-62,0 0 16,1 22-16,-1-22 0,0 0 15,0 21-15,0-21 0,0 0 0,1 0 16,-22 21-16,21-21 16,0 21-16,0-21 0,0 0 0,0 0 15,1 0-15,-22 21 0,21-21 16,0 0-16,-42 0 62,0 0-62,21 21 0,-22 1 0,1-22 16,0 21-16,0-21 0,21 21 0,-21-21 16,0 21-16,-1-21 0,1 21 0,-21 0 15,21-21-15,0 22 0,-1-22 16,1 21-16,0-21 0,-21 21 15,21-21-15,-1 21 0,-20-21 0,21 0 16,0 21-16,0-21 0,-1 0 16,1 21-16,0-21 15,21 22-15,0-44 78,0 1-46,-21 21-32,0 0 15</inkml:trace>
  <inkml:trace contextRef="#ctx0" brushRef="#br0" timeOffset="70292.62">9461 2371 0,'0'0'0,"0"-21"15,0-1 17,0 44-1,0-1-31,0 0 15,0 0-15,-21 0 0,21 0 16,0 1-16,0 20 0,-21-21 16,21 0-16,-21 22 0,21-22 15,0 0-15,0 21 0,-21-21 0,21 22 16,-21-22-16,21 0 0,-22 21 0,22-20 16,0-1-16,0 21 0,-21-21 15,21 0-15,-21 1 0,21-1 0,0 0 16,-21 0-16,21 0 0,0 0 0,0 1 15,0-1-15,0 0 16,0 0 0,-21-42 46,21 0-46,-21 21-1,21-21-15,0-1 0,-22 1 16,1 21-16,21-21 0</inkml:trace>
  <inkml:trace contextRef="#ctx0" brushRef="#br0" timeOffset="70780.34">8996 2858 0,'21'21'47,"0"0"-31,0 0-16,0 0 0,-21 0 16,22-21-16,-22 22 0,0-1 15,21 0-15,0-21 0,-21 21 0,21 0 16,-21 0-16,21 1 0,0-22 15,-21 21-15,22-21 0,-22 21 16,21-21-16,-21 21 16,21-21-1,0 0 1,0 0-16,0-21 16,-21 0-16,22 21 0,-1-21 0,0-1 15,0 1-15,0 0 0,0 0 0,1 0 16,-1 0-16,21-1 0,-21 1 15,-21 0-15,21 0 0,1 21 0,-1 0 16,0-21-16,0 21 31,-21 21 16,-21-21-47,0 21 16,0-21-16,-1 21 15,1-21-15,21 21 0</inkml:trace>
  <inkml:trace contextRef="#ctx0" brushRef="#br0" timeOffset="72205.67">9229 3175 0,'0'-21'16,"-22"21"15,1 0-15,0 21 15,21 0-31,0 0 0,-21 1 0,21-1 16,0 0-16,-21 64 15,21-43-15,0-21 16,-21 0-16,21 0 0,-22 22 0,22-22 15,0 0-15,0 21 0,-21-20 16,21-1-16,-21 21 0,21-21 0,0 0 16,-21 1-16,21 20 0,-21-21 0,21 0 15,0 0-15,-21 1 0,21-1 16,0 0-16,0 0 16,0 0-16,0 0 0,0 1 15,0-44 32,0 1-31,0 0-16,0 0 0,21 0 15,-21 0-15,0-1 0,0 1 16,21-21-16,-21 21 0,21-22 0,-21 22 16,21-21-16,-21 0 0,21-1 0,-21 1 15,0-22-15,22 22 0,-22 0 0,21-1 16,-21 1-16,0 0 0,0 21 15,0-22-15,21 22 0,-21 0 16,0 0-16,0 0 0,21 21 16,-21-22-1,21 22 1,0 0 15,1 0-31,-1 0 16,0 22-16,0-22 15,0 0-15,0 0 0,1 0 16,-1 0-16,0 0 0,0 0 16,0 0-16,0 0 0,22 0 0,-22 0 15,0 0-15,21 0 0,-20 0 0,20 0 16,-21 0-16,0 0 0,0 0 0,1 0 16,-1 0-16,0 0 0,0 0 15,0 0-15,0 0 16,-21 21 31,0 0-47,0 0 15,0 0-15,0 0 16,0 1-16,0-1 0,0 0 0,0 0 16,0 0-16,0 0 0,0 1 15,0 20-15,-21-21 0,21 0 0,0 22 16,-21-22-16,21 0 0,0 21 15,0-21-15,0 1 0,0 20 0,0-21 16,0 0-16,0 0 0,0 1 0,0-1 16,0 0-16,0 0 0,0 0 0,0 0 15,0 1-15,0-1 0,0 0 16,0 0-16,0 0 0,0 0 0,0 1 16,0-1-16,0 0 0,0 0 15,0 0-15,-21 0 0,21 1 16,0-1-1,-21-21-15,21 21 16,-21-21 0,-1 0-16,1 0 0,0 0 15,0 0-15,0 0 16,0 0-16,-1 0 0,-20 0 0,21 0 16,-21 0-16,20 0 0,-20 0 0,0 0 15,-1 0-15,1 0 0,0 0 0,-1 0 16,1 0-16,21 0 0,0 0 15,-22 0-15,22 0 0,0 0 0,0 0 16,0 0-16,0 0 16,-1 0-1,22-21 63,0 0-78,0-1 16,22 1-16,-22 0 16,21 21-16,0-21 15,-21 0-15,21 0 0,0 21 0,0-22 0</inkml:trace>
  <inkml:trace contextRef="#ctx0" brushRef="#br0" timeOffset="72864.28">9334 3260 0,'-21'0'31,"0"0"-31,0 0 31,21 21-15,0 0-1,0 0 1,21-21-16,0 0 16,0 0-16,1 0 15,-1 0-15,0 0 0,0 0 16,0 0-16,0 0 0,-21-21 16,22 0-1,-22 0-15,0 0 16,-22 21-1,1 0 1,21 21-16,-21-21 16,0 21-16,21 0 0,0 0 15,0 0-15,-21 1 0,21 20 0,-21-21 0,21 0 16,-22 0-16,22 22 0,0-22 16,0 0-16,0 0 0,-21 0 15,21 1-15,0-1 0,0 0 16,0 0-16,0 0 15,0-42 48,-21 21-63,21-21 16,0 0-16,-21 21 0,21-21 15</inkml:trace>
  <inkml:trace contextRef="#ctx0" brushRef="#br0" timeOffset="73077.17">9186 3556 0,'-21'0'16,"42"0"15,0 0-15,1 0-16,-1 0 0,0 0 0,0-21 15,0 21-15,0 0 16,1 0-16,-1 0 15,0-21-15,0 21 32,-21-21-32,21 21 0,-21-22 15,21 22-15</inkml:trace>
  <inkml:trace contextRef="#ctx0" brushRef="#br0" timeOffset="73556.41">9588 3408 0,'0'21'47,"-21"-21"-47,21 21 16,-21-21-16,21 21 16,-21 1-16,21-1 0,0 0 15,-21 0-15,21 0 0,0 0 16,0 1-16,0-1 15,21-21 1,0 0-16,0 21 16,0-21-16,1 0 0,-1 0 15,0 0-15,0 0 0,0 0 16,0 0-16,-21-21 0,22 0 16,-1-1-16,-21 1 15,0 0-15,0 0 0,0 0 16,0 0-16,0-1 0,0 1 15,0 0-15,-21 21 0,-1 0 16,1-21-16,0 21 0,0 0 16,0 0-16,0 0 0,-1 0 15,22 21-15,-21-21 0,0 0 16,21 21-16,-21-21 0,21 21 16,0 1-1,0-1 1,21-21 15,0 0-15</inkml:trace>
  <inkml:trace contextRef="#ctx0" brushRef="#br0" timeOffset="75280.02">9673 4297 0,'0'0'0,"-21"0"15,0 0 17,0 0-17,21 21 32,21-21-31,0 0-1,0 0-15,0 0 16,0 0-16,1 0 0,-1 0 16,0 0-16,21 0 15,-21 0-15,1 0 16,20 0-16,-21 0 0,0 21 15,22-21-15,-22 0 0,21 0 0,0 0 16,-20 0-16,20 0 0,0 0 0,1 0 16,-1 0-16,-21 0 0,21 0 15,1 21-15,-1-21 0,-21 0 0,0 0 16,22 0-16,-22 0 0,0 0 16,0 0-16,0 0 0,1 0 0,-1 0 15,0 0-15,0 0 0,21 0 0,-20 0 16,-1 0-16,0 0 0,21 22 0,-21-22 15,22 0-15,-22 0 0,21 0 16,1 0-16,-1 0 0,-21 0 0,21 21 16,1-21-16,-1 0 0,0 0 0,1 0 15,-22 0-15,21 0 0,1 21 16,-22-21-16,21 0 0,-21 0 0,0 0 16,22 0-16,-22 0 0,0 0 15,21 0-15,-20 0 0,-1 0 0,0 0 16,21 0-16,-21 0 0,1 0 15,-1 0-15,21 21 0,-21-21 0,0 0 16,22 0-16,-22 0 0,21 0 0,-21 0 16,1 0-16,20 0 0,0 0 0,-21 0 15,22 0-15,-1 0 0,0 0 16,-20 0-16,20 0 0,0 0 0,1 0 16,-1 0-16,-21 0 0,21 0 0,1 0 15,-1 0-15,-21 0 0,22 0 16,-22 0-16,0 0 0,21 0 15,43 0-15,-43 0 16,-21 0-16,1 0 0,20 0 0,-21 0 16,21 0-16,-20 0 0,20 0 15,-21 0-15,0 0 0,22 0 0,-22 0 16,21 0-16,-21 0 0,22 0 0,-22 0 16,21 0-16,-21 0 0,0 0 0,22 0 15,-1 0-15,-21 0 0,0 0 16,22 0-16,-22 0 0,0 0 0,21 0 15,-20 0-15,-1 0 0,0 0 0,0 0 16,0 0-16,22 0 0,-22 0 16,0 0-16,0 0 0,0 0 0,0 0 15,1 0-15,20 0 0,-21 0 16,0 0-16,64 0 16,-64 0-16,0 0 0,22 0 15,-22 0-15,0 0 0,0 0 16,-21-21 78,-21 21-94,0 0 0,0 0 15,-1-21-15,1 21 0,0 0 16,0-21-16,0 21 0,0 0 0,-1-22 15,1 22-15,0-21 0</inkml:trace>
  <inkml:trace contextRef="#ctx0" brushRef="#br0" timeOffset="75868.19">13123 4403 0,'0'0'0,"-42"21"16,21-21-16,42 0 62,0 0-62,0 0 0,0 0 0,1 0 16,-1 0-16,21 0 0,-21 0 0,22 0 16,-1 0-16,0 0 0,1 0 15,-1 0-15,21 0 0,-20 0 0,-1 0 16,22 0-16,-22 0 0,0 0 0,1 0 15,-1 0-15,-21 0 0,21 0 16,-20 0-16,20 0 0,-21 0 0,0 0 16,0 0-16,1 0 0,-1 0 0,0 0 15,0 0-15,0 0 0,0 0 16,1 0 0,-1 0-16,-42-21 109,-1 21-93,1-21-16,0 21 0,21-22 0,-21 22 15,0 0-15</inkml:trace>
  <inkml:trace contextRef="#ctx0" brushRef="#br0" timeOffset="76467.85">13737 4128 0,'-21'-22'15,"0"22"-15,21 22 47,0-1-47,21 0 16,0 0-16,0 0 15,0 0-15,1 1 0,20-22 0,-21 21 16,21 0-16,-20 0 0,20-21 16,0 21-16,-21-21 0,22 0 0,-1 0 15,-21 0-15,22 21 0,-22-21 0,0 0 16,0 0-16,0 0 0,0 0 0,1 0 15,-44 0 17,1 0-17,-21 0-15,21 0 0,0 0 16,-1 22-16,-20-22 0,21 21 16,-21 0-16,-1-21 0,22 21 0,-21 0 15,-1-21-15,22 21 0,-21 1 0,0-1 16,-1-21-16,22 21 0,-21 0 15,21-21-15,-1 21 0,-20-21 0,21 21 16,0-21-16,0 0 0,21 22 16,-22-22-16,44 0 125,-1 0-110,-21-22 1,21 22-16</inkml:trace>
  <inkml:trace contextRef="#ctx0" brushRef="#br0" timeOffset="82415.85">9483 2413 0,'0'-21'16,"0"0"15,0 0-31,0-1 15,0 1 1,21 21-16,-21-21 0,0 0 16,0 0-1,0 0-15,21 21 0,-21-22 16,0 1 15,0 42 0,0 1-15,0-1-16,0 0 0,0 0 16,-21 21-16,21-20 15,-21 20-15,21 0 0,-22 1 0,22-1 16,0 0-16,-21 1 0,21-1 0,-21 0 16,21 1-16,0-22 0,-21 21 15,0 0-15,21 1 0,-21-22 0,21 21 16,0-21-16,0 22 0,-22-22 0,22 0 15,-21 0-15,21 0 0,-21 1 16,21-1-16,0 0 0,0 0 16,-21-21-16,21-21 62,-21 0-62,21 0 16,0-1-1,0 1-15,-21 21 0,21-21 16,-22 21-16,22-21 0,0 0 16,-21 0-16,0 21 0,0-22 15,21 1-15,-21 0 0,0 0 0,-1 0 16,22 0-16,-21-1 0,0 1 0,0-21 16,0 21-16,0 0 0,21-1 15,0 1-15,-22 0 0,22 0 16,0 0-16,0 0 31,22 42-15,-22 0-16,21-21 0,0 21 15,0 0-15,0 22 0,-21-22 16,21 0-16,1 0 0,-1 21 0,-21-20 16,21 20-16,0-21 0,-21 0 0,21 0 15,-21 22-15,0-22 0,21 0 16,-21 0-16,22 0 0,-22 1 0,0-1 15,21 0-15,-21 0 16,21 0-16,0-21 47,0-21-47,-21 0 16,21 21-16,1-21 0,-22 0 0,21-1 15,0 1-15,0 0 0,0 0 0,0-21 16,1 20-16,-1 1 0,0-21 0,0 21 15,0 0-15,0-1 0,22 1 16,-43 0-16,21 0 0,0 21 0,0-21 16,0 21-1,-21-21 1,0 42 15,-21 0-31,0 0 16,0 0-16,0 0 0,0 1 0,-22-1 15,22 0-15,-21 0 0,21 0 0,-22 22 16,22-22-16,0 0 0,-21 0 0,20 0 16,1 0-16,21 1 0,0-1 15,-21 0-15,21 0 0,21-42 63,-21 0-48,21 0-15,-21-1 16,0 1-16</inkml:trace>
  <inkml:trace contextRef="#ctx0" brushRef="#br0" timeOffset="86289.68">10985 2392 0,'-21'0'47,"21"21"-31,0 0-16,0 0 16,0 1-16,21-22 15,-21 21-15,22-21 0,-1 0 16,0 0-16,0 0 0,0 0 15,0 0-15,1-21 0,-1-1 16,0 1-16,0 0 0,0 0 16,0 0-16,-21 0 0,0-1 0,22 1 15,-22 0-15,0 0 0,21 0 16,-21 0-16,0-1 0,0 1 0,0 0 16,0 0-16,0 42 31,0 0-31,-21 0 15,21 22-15,-22-22 0,22 21 0,-21 1 16,21-22-16,0 21 0,0 0 16,-21 1-16,21-1 0,-21 0 15,21 1-15,0-22 0,-21 21 0,21-21 16,0 1-16,0-1 0,0 0 0,0 0 16,0 0-16,-21 0 15,-1-21-15,1 0 16,0 0-16,0 0 15,0-21-15,0 21 0,21-21 16,-22 0-16,1 21 0,21-21 16,0 0-16,-21-1 0,0 1 15,21 42 17,0 1-32,0-1 15,0 0-15,21 0 0,0-21 16,-21 21-16,21 0 0,1-21 0,-1 0 15,0 0-15,0 0 0,43 0 16,-43 0-16,0 0 16,0 0-16,21 0 0,-20 0 0,-1-21 15,0 0-15,0 21 0,0-21 16,0 0-16,1 0 0,-1-1 0,0 1 16,-21 0-16,0 0 0,21 0 0,-21 0 15,0-1-15,0 1 0,0 42 31,0 1-15,0-1-16,0 21 0,0-21 16,0 0-16,0 1 0,0-1 15,-21 0-15,21 0 0,-21-21 0,21 21 16,0 0-16,0 1 16,0-44 15,0 1-31,21 0 15,0 0-15,0 0 16,-21 0-16,21-1 0,1-20 0,-1 21 16,0 0-16,0 0 0,0-1 15,-21 1-15,21 0 0,1 21 0,-1 0 16,0 0-16,0 0 16,-21 21-16,0 0 15,0 1-15,0-1 0,0 0 0,0 0 16,0 0-16,0 0 0,0 1 0,0-1 15,0 0-15,0 0 0,0 0 16,0 0-16,0 1 16,21-22-16,0 0 15,1 0-15,-1 0 0,0 0 0,0 0 16,0 0-16,22 0 16,-22-22-16,0 22 0,21-21 0,-21 0 15,22 21-15,-22-21 0,21 0 0,-21 0 16,1-1-16,-1 1 0,0 0 15,-21 0-15,0 0 0,0 0 0,0-1 16,0 1-16,-21 21 16,0 0-16,-1 21 15,1 1-15,0-1 0,21 0 16,0 0-16,0 0 0,0 0 16,0 1-16,0-1 0,0 0 0,21 0 15,0-21-15,1 21 16,-22 0-16,21-21 0,0 22 0,-21-1 15,-21-21 32,0-21-47,-1 21 0,22-22 16,-21 22-16,0-21 0,0 0 16,21 42 15,0 0-31,0 1 15,21-22-15,0 21 16,0-21-16,1 0 16,-1 21-16,0-21 0,21 0 15,-21 0-15,1 0 0,-1 0 0,21 0 16,-21 0-16,22-21 0,-22 21 16,21-21-16,0-1 0,-20 22 0,-1-21 15,0 0-15,0 0 0,0 0 0,-21 0 16,21-1-16,-21 1 0,0 0 15,0 0-15,0 0 0,0 0 0,0-1 16,0 1-16,-21 21 16,0 0-16,0 21 0,0 1 15,0-22-15,21 21 0,-22 21 16,1-21-16,21 0 0,-21 1 16,21-1-16,0 0 0,0 0 0,0 0 15,0 0-15,0 1 0,0-1 16,0 0-16,21-21 0,0 0 15,1 0-15,-1 0 0,0 0 0,0 0 16,0 0-16,0 0 0,1-21 0,-1 21 16,0-21-16,0-1 0,0 22 15,-21-21-15,21 0 0,1 0 0,-1 0 16,-21 0-16,0-1 0,21 1 0,0 0 16,-21 0-1,0 42 1,0 0-1,0 0-15,0 1 0,0-1 0,0 0 16,0 0-16,0 0 16,0 0-16,0 1 0,0-1 15,21-21-15,0 21 0,1-21 16,-1 0-16,0 0 0,0 0 16,0 0-16,0 0 15,1-21-15,-1 21 0,0-21 0,0-1 16,0 1-16,0 0 0,1 0 0,-22-21 15,21-1-15,0 1 0,-21 0 16,21-22-16,0 22 0,-21-22 0,0 22 16,21 0-16,-21-22 0,0 43 15,22-21-15,-22 20 0,0 1 16,0 0-16,0 0 0,-22 21 16,1 21-16,21 0 0,-21 0 15,0 1-15,0-1 0,21 21 16,-21-21-16,21 22 0,-22-1 0,22 0 15,0 1-15,0-1 0,0-21 0,0 21 16,0 1-16,0-1 0,0-21 0,0 22 16,0-22-16,0 0 15,0 0-15,0 0 0,22 0 0,-1 1 16,0-22-16,0 0 16,0 0-16,0 0 0,1 0 15,-1 0-15,0 0 0,0-22 16,-21 1-16,21 21 0,0-21 0,1 0 15,-1 0-15,0 0 0,0-1 16,-21 1-16,0-21 0,21 21 0,0 0 16,-21 42 15,0 0-31,0 0 16,0 0-16,0 0 0,-21 1 0,21-1 15,0 0-15,0 0 0,0 0 16,0 0-1,21-21 1,1 0-16,-1 0 0,21 0 16,-21 0-16,0 0 0,1 0 15,-1-21-15,-21 0 0,21 21 0,0-21 16,0 0-16,0 0 0,1-1 0,-22 1 16,0 0-16,21 0 0,0 21 15,-21-21-15,0 0 0,0 42 31,0 0-31,0 0 0,0 0 16,0 0-16,0 1 16,0-1-16,0 0 0,-21 0 0,21 0 15,0 0-15,0 1 0,0-1 16,0 0-16,21-21 0,0 0 16,-21 21-16,21-21 15,0 0-15,1 0 0,-1 0 16,0-21-16,0 0 0,-21 0 15,21 21-15,-21-22 0,21 1 16,-21 0-16,0 0 0,0 0 0,0 0 16,0-22-16,0 22 0,0 0 0,-21 0 15,0 21-15,21-21 0,-21 21 16,0 0-16,0 0 0,-1 0 16,44 0 30,-1 0-46,0 0 0,0 0 16,0 0-16,0 0 0,1 0 0,-1-22 16,0 22-16,21 0 0,-21 0 0,1 0 15,-1 0-15,0 0 0,0 0 16,0 0-16,0 0 0,1 22 16,-1-1-16,-21 0 0,0 0 15,0 0 1,0 0-16,0 1 0,0-1 0,0 0 15,0 0-15,0 0 0,-21 0 0,21 1 16,-22-1-16,22 0 16,0 0-16,0 0 15,0-42 32,0 0-47,0 0 0,0 0 16,0-1-16,0 1 0,22 0 0,-1 0 15,0-21-15,21 20 0,-21-20 16,22 21-16,-1 0 0,-21 0 16,43-1-16,-22 22 0,-21 0 15,0 0-15,1 0 0,-1 0 16,-21 22-16,0-1 0,0 0 0,0 0 16,0 0-16,0 0 0,0 1 0,0-1 15,0 21-15,0-21 0,0 0 16,0 1-16,0-1 0,-21 0 0,21 0 15,0 0-15,0 0 0,21 1 32,0-22-32,0 0 0,0 0 0,0 0 15,1 0-15,-1 0 0,21-22 0,-21 22 16,0-21-16,1 0 16,-1 21-16,0-21 0,0 0 0,0 0 15,0-1-15,-21 1 0,0 0 0,0 0 16,0 0-16,0 0 0,-21-1 15,21 1-15,-42 0 0,21 0 16,0 0-16</inkml:trace>
  <inkml:trace contextRef="#ctx0" brushRef="#br0" timeOffset="86616.01">14287 2223 0,'0'0'0,"-21"0"0,-21 0 16,21 0-16,0 21 0,-1-21 0,1 21 16,21 0-16,-21-21 0,21 21 15,21-21 17,0 0-32,1 0 15,-1 0-15,-21-21 0,0 0 16,0 0-16,21 21 0,-21-21 15,-21 21 48,0 21-63,-1-21 16,1 21-16,0-21 15,0 0-15</inkml:trace>
  <inkml:trace contextRef="#ctx0" brushRef="#br0" timeOffset="86912.84">13144 2328 0,'0'0'0,"0"22"0,22-22 15,-1 0 1,21 0-16,-21 0 0,22 0 0,20 0 15,-21-22-15,22 22 0,-22 0 16,22 0-16,-22 0 0,0-21 0,1 21 16,-1 0-16,0 0 0,-20 0 0,-1 0 15,0 0-15,0 0 0,-21-21 16,-21 21 31,0 0-47,0 0 15,-22 21-15,22 0 0,0 1 16,-21-1-16</inkml:trace>
  <inkml:trace contextRef="#ctx0" brushRef="#br0" timeOffset="94368.34">9440 2350 0,'0'-22'16,"21"22"-1,-21-21-15,0 0 16,0 0-16,22 21 15,-22-21-15,21 0 0,-21-1 16,0 1-16,0 0 0,0 0 16,0 0-16,0 0 15,0-1-15,0 1 16,21 21-16,-21-21 16,0 42 30,0 0-46,0 1 16,0-1-16,0 0 16,0 0-16,-21 21 0,21-20 0,-21-1 15,21 21-15,0-21 0,0 22 0,0-22 16,-22 21-16,22 0 0,0-20 16,0 20-16,0-21 0,-21 21 15,21-20-15,0-1 0,0 21 0,0-21 16,0 0-16,0 22 0,0-22 15,0 0-15,0 0 0,-21 0 0,21 1 16,0-1-16,-21 0 0,21 0 0,0 0 16,0 0-16,-21-21 0,21 22 0,-21-1 15,21 0-15,0 0 16,-22-21 62,1 0-62,0 0-1,0-21-15,0 21 16,0-21-16,-1 0 0,1-1 16,0 1-16,0 0 0,0 0 0,0 0 15,-1-22-15,1 22 0,21 0 16,0-21-16,0 21 0,0-1 15,0 1-15,0-21 0,0 21 0,0 0 0,0-1 16,0 1 0,0 0-16,0 42 47,0 0-47,0 1 0,0-1 15,0 0-15,0 0 0,0 0 0,0 22 16,0-22-16,0 0 0,0 0 15,21 21-15,-21-20 0,22-1 0,-22 0 16,0 0-16,0 0 0,0 0 0,21 1 16,-21-1-16,0 0 0,21-21 0,-21 21 15,0 0-15,21 0 16,-21 1-16,21-22 0,-21 21 16,21-21-16,-21 21 0,22-21 15,-22 21-15,21-21 16,0 0-1,0 0-15,0-21 16,0 21-16,1-21 0,-1 0 0,0-1 16,21 1-16,-21 0 15,1-21-15,-1 21 0,21-1 0,-21 1 16,22-21-16,-22 21 0,21 0 0,-21-1 16,22 1-16,-22 0 0,21 0 15,-21 0-15,0 0 0,1-1 0,-1 22 16,0-21-16,0 21 0,0-21 15,-21 42 17,-21-21-32,0 21 15,0 1-15,0-1 0,-22 0 0,22 0 16,0 0-16,0 0 0,-22 1 0,22-1 16,-21 0-16,21 0 15,-22 0-15,22 0 0,-21 1 0,21-1 16,-22 0-16,22 0 0,0 0 0,-21-21 15,21 21-15,-1-21 0,22 22 0,-21-22 0,0 0 16,21 21 0,21-42 31,0 21-47,1-22 15,-1 1-15,0 21 0,0-21 16,21 0-16,-20 0 0,-1 0 0,21-1 15,-21 1-15,22 0 0,-1-21 16,-21 21-16,21-1 0,-20 1 0,-1 0 16,0 21-16,-21-21 0,0 42 31,-21 0-31,0 0 0,-1-21 16,1 22-16,-21-1 0,21 0 15,0 0-15,-22 0 0,22 0 0,0 1 16,0-1-16,0 0 0,-1 0 0,1 0 15,0-21-15,0 21 0,0-21 16,21 22-16,-21-22 16,21 21-16,-22-21 0,1 0 15,0 0 1,21-21 0</inkml:trace>
  <inkml:trace contextRef="#ctx0" brushRef="#br0" timeOffset="110392.98">9504 2074 0,'21'-21'78,"0"0"-62,-21 0-16,0 0 15,21 0-15,-21-1 0,21 1 16,-21 0-16,0-21 0,0 21 0,22-22 15,-22 1-15,21 21 0,-21-22 0,0 1 16,0 0-16,21 21 0,-21-22 16,0 22-16,21 0 0,-21 0 0,0-22 15,0 22-15,0 0 0,0 0 16,0 0 0,0 42 15,0 0-16,0 64-15,0-64 16,0 0-16,-21 21 0,21-20 0,0 20 16,-21 0-16,21 1 0,0-1 15,0-21-15,0 21 0,-21 1 0,21-1 16,-22 0-16,22 1 0,0-22 0,0 21 16,-21 1-16,0-1 0,21 0 15,-21 1-15,21-1 0,-21 0 0,0 22 16,21-22-16,-22 0 0,1 1 15,0 20-15,21-20 0,-21-1 0,0 0 16,21-21-16,0 22 0,-21-22 0,21 21 16,-22-21-16,22 1 0,0-1 15,0 0-15,0 0 0,0 0 16,0 0 0,-21-21-16,21 22 31,-21-22 16,21-22-47,0 1 15,-21 0-15,0 21 16,21-21-16,-21 0 0,21 0 16,-22-1-16,1 1 0,21 0 15,-21 0-15,0 0 0,0 0 0,0-22 16,-1 22-16,1 0 0,0-21 0,0 20 15,0-20-15,0 21 0,-1-21 16,1 20-16,0 1 0,21-21 0,-21 21 16,21 0-16,0-1 0,0 1 0,0 0 15,-21 21-15,21 21 47,0 0-31,0 1-16,21-1 0,0 21 0,-21-21 15,21 22-15,0-1 0,1 0 0,-1-21 16,-21 22-16,21-1 0,0 0 16,0 1-16,-21-1 0,0-21 0,21 22 15,-21-22-15,22 21 0,-22-21 0,21 0 16,-21 1-16,0 20 0,0-21 0,21 0 16,-21 0-16,21 1 15,-21-1-15,0 0 0,0 0 16,0 0-1,21-21 1,0 0 0,-21-21-16,0 0 0,22 21 15,-1-21-15,-21 0 0,21-1 0,0 1 16,0 0-16,0 0 0,1 0 0,-1-22 16,21 22-16,-21-21 0,22 21 15,-1-22-15,-21 1 0,21 21 0,1-21 16,63-43-1,-64 64-15,-21 0 0,0 21 0,0-22 16,1 22-16,-22-21 16,0 42-1,-22 1 1,1-22-16,0 21 0,0 0 16,-21 21-16,20-21 0,-20 1 0,21 20 15,-21-21-15,-1 21 0,22-20 0,-21 20 16,-1-21-16,1 21 0,0 1 15,-1-22-15,1 21 0,0 1 0,-1-22 16,22 21-16,-21-21 0,21 22 16,-22-22-16,22 0 0,21 0 0,-21-21 15,21 21-15,21-42 32,0 0-32,1 0 0,-1 0 15,21-1-15,-21 1 0,22 0 16,-22-21-16,21 21 0,0-22 15,1 22-15,-22-21 0,21-1 0,1 1 16,-1 0-16,21-1 0,-41 1 0,20 21 16,0-21-16,-21 20 0,22 1 15,-43 0-15,21 21 0,-21-21 0,21 21 16,-21 21 0,-21 0-16,0 0 15,0 1-15,-1-1 0,1 0 16,-21 21-16,21-21 0,-22 22 15,1-22-15,0 21 0,21 1 0,-22-22 16,1 21-16,0-21 0,20 0 0,-20 22 16,21-22-16,0-21 0,0 21 15,21 0-15,-22-21 0,44-21 16,-1 0 0,0 0-16,0 21 0,21-43 0,-20 22 15,20 0-15,-21 0 0,21-21 16,1 20-16,-1-20 0,0 0 15,1 21-15,20-22 0,-20 22 0,-1-21 0,-21 21 16,21-1-16,-20 1 16,-1 0-16,0 21 0,-42 21 31,0 0-31,-22 1 0,22-1 0,-21 0 16,21 21-16,-22-21 0,1 22 15,0-22-15,-1 21 0,22 1 0,-21-22 16,-1 21-16,1-21 0,21 22 15,-21-22-15,20 0 0,1 0 0,0-21 0,21 21 16,21-42 15,0 0-31,1 0 0,20 0 0,-21-1 16,21 1-16,-20 0 0,20-21 16,0 21-16,-21-22 0,22 22 0,-1-21 15,0 21-15,1-22 0,-22 22 16,21 0-16,-21 21 0,1-21 0,-22 42 31,0 0-31,-43-21 0,22 42 16,0-20-16,-21-1 0,-1 21 0,1-21 15,0 22-15,-1-22 0,22 21 0,-21 0 16,-1-20-16,22-1 16,0 0-16,0 0 0,0 0 0,21 0 15,21-21 1,0-21-16,0 0 0,0 0 15,1 0-15,20 0 16,-21-1-16,21 1 0,1 0 0,-1-21 16,0-1-16,1 22 0,-22-21 0,21 21 15,-21 0-15,1-1 0,-1 1 0,-21 0 16,-21 42 0,-1 0-16,1 1 15,-21 20-15,21-21 0,-22 21 0,1-20 16,0 20-16,-1 0 0,22-21 15,-21 22-15,21-22 0,0 0 16,-1 0-16,22 0 0,0 1 0,22-22 16,-1 0-1,0-22-15,0 22 0,21-21 16,-20 0-16,20 0 0,-21 0 0,21 0 16,-20-1-16,20-20 0,-21 21 15,0 0-15,0 0 0,1-1 0,-1 1 16,-21 0-16,0 0 0,-21 42 31,-1 0-31,1 0 0,0 1 16,0-1-16,-21 0 0,20 0 0,-20 0 15,21 22-15,-21-22 0,20 21 16,-41 22-16,42-43 16,0 0-16,-1 0 0,22 0 0,22-21 31,-1-21-16</inkml:trace>
  <inkml:trace contextRef="#ctx0" brushRef="#br0" timeOffset="121848.28">6456 8319 0,'21'0'15,"-21"-22"-15,21 22 16,0-21-1,-21 0 1,21 0-16,-21 0 16,22 0-16,-22-1 0,0 1 15,0 0 1,0 42 15,-22 0-31,1 1 0,21-1 16,-21 0-16,21 0 0,0 0 15,-21 0-15,0 1 0,21-1 16,0 0-16,0 0 0,0 0 16,0 0-1,21-21 1,0 0-16,0 0 0,0 0 16,1 0-16,-1 0 0,0-21 0,0 21 15,0-21-15,-21 0 0,0 0 16,21 0-16,-21-1 15,0 1-15,0 0 0,0 0 0,-21 21 16,0 0 0,0 0-16,0 21 0,0 0 15,-1 0-15,1-21 16,0 22-16,0-1 0,0 0 0,21 0 16,0 0-16,0 0 0,21-21 46,0 0-46,0 0 0,0 0 16,1-21-16,-1 21 0,-21-21 16,0 0-16,0 0 0,0 0 15,0-1-15,0 1 16,-21 21 0,-1 0-16,1 0 15,0 0-15,0 21 0,0-21 16,21 22-1,-21-22-15,-1 0 0,22 21 16,22-21 31,-1-21-47,0 21 16,0 0-16,-21-22 15,21 22-15,0 0 0,1 0 16,-22-21-16,21 21 0,0 0 15,0 0-15,0-21 0,0 21 0,1-21 16,-1 21-16,0 0 0,0-21 0,21 21 16,-20-21-16,20 21 0,0-22 15,1 22-15,-22 0 0,21-21 16,0 21-16,1 0 0,-1-21 0,0 21 16,1 0-16,-22 0 0,21-21 0,1 21 15,-22 0-15,21 0 0,0 0 16,1 0-16,-1 0 0,-21-21 0,22 21 15,20 0-15,-21 0 0,1 0 0,-1 0 16,22 0-16,-22 0 0,0 0 0,22 0 16,-22 0-16,22 0 0,-22 0 15,21 0-15,-20 0 0,-1 0 0,0 0 16,1 0-16,-1 21 0,0-21 0,1 0 16,-1 21-16,0 0 0,-20-21 15,20 21-15,0-21 0,1 22 16,-1-1-16,0-21 0,1 21 0,-1 0 15,21 0-15,-20 0 0,20 1 0,1-1 16,-22 0-16,22 0 0,-22 21 0,21-20 16,-20-1-16,-1 0 0,22 0 15,-22 0-15,0 0 0,1 1 0,-22 20 16,21-21-16,0 0 0,1 0 0,-1 1 16,0 20-16,1-21 0,-1 21 0,0-20 15,1 20-15,-1-21 0,0 21 16,1 1-16,-1-1 0,0-21 15,1 22-15,-1-1 0,0-21 0,1 21 16,-1 1-16,0-22 0,-20 21 0,20 1 16,0-22-16,-21 21 0,22 0 0,-22-20 15,21 20-15,-21 0 0,22 1 0,-22-1 16,0-21-16,21 21 0,-20 1 16,-1-1-16,0-21 0,21 22 15,-21-22-15,1 21 0,-22-21 0,21 22 16,0-22-16,-21 0 0,21 0 0,-21 0 0,0 0 15,0 1-15,0-1 0,21 0 0,-21 0 16,0 0 0,0 0-1,0 1 17,-21-1-17,0 0-15,21 0 16,-21 0-16,21 0 15,-21-21-15,21 22 0,-22-1 16,22 0-16,0 0 0,-21 0 16,21 0-16,0 1 0,-21-1 15,21 0 1,0-42 31,21 21-47,-21-21 0,0-1 0,21 22 15,-21-21-15,0 0 0,0 0 0,0 0 16,22 0-16,-22-1 0,0 1 0,0 0 16,0 0-16,0 0 0,0 0 0,0-1 15,0 1 1,-22 21 0,1 0-16,0 0 15,0 0-15,0 0 0,0 0 16,-1 0-16,1 0 0,0 21 15,21 1-15,-21-22 0,21 21 16,-21-21-16,21 21 0,0 0 16,0 0-1,21-21 1,0 0-16,0 21 0,0-21 16,1 0-16,-1 0 0,0 0 15,0 0-15,-21-21 16,21 21-16,-21-21 0,0 0 15,0 0-15,0 0 16,-21 21 0,0 0-1,0 0-15,0 0 0,-1 0 0,1 0 16,21 21-16,-21-21 0,0 21 0,0 0 16,21 0-16,0 0 15,0 1-15,0-1 0,0 0 16,0 0-1,21-21-15,0 0 0,0 0 16,0 0-16,1 0 0,-1 0 0,0 0 16,21 0-16,-21 0 0,1 0 15,-1-21-15,-21 0 16,21 21-16,-21-21 0,0-1 0,0 1 0,0 0 16,0 0-16,-21 0 15,0 21-15,-1 0 0,1 0 0,-21 0 16,21 0-16,0 0 0,-22 0 0,22 0 15,0 21-15,0 0 0,-22-21 16,22 21-16,0-21 0,0 21 0,21 1 16,0-1-16,-21-21 0,21 21 0,-21 0 15,21 0-15,0 0 0,0 1 16,21-22-16,0 21 0,0-21 0,0 21 16</inkml:trace>
  <inkml:trace contextRef="#ctx0" brushRef="#br0" timeOffset="123068.25">11705 11875 0,'0'-22'63,"21"22"-48,0 0-15,1 0 16,-1 0-16,0 0 0,0 0 15,0 0-15,0 0 16,22 22-16,-22-22 0,21 21 0,1-21 16,-1 21-16,21-21 0,-20 21 0,20-21 15,-20 21-15,20-21 0,1 21 0,-1-21 16,-21 22-16,22-1 0,-22 0 0,1 0 16,20-21-16,-21 21 0,1 0 15,-1 1-15,0 20 0,1-21 0,-1 0 16,0 0-16,-20 22 0,20-22 15,0 0-15,1 21 0,-22-20 0,21 20 0,0-21 16,1 21-16,-22-20 0,21 20 16,-21-21-16,22 21 0,-22-20 15,0 20-15,21-21 0,-42 21 0,22-20 16,-1 20-16,-21-21 0,21 0 0,-21 22 16,0-22-16,0 0 0,0 0 0,0 0 15,0 0-15,0 1 0,0-1 16,-21 0-16,21 0 0,-21 0 0,21 0 15,-22 1-15,22-1 0,0 0 0,0 0 16,0 0-16,0 0 0,0 1 16,0-1-1,0 0-15,22-21 16,-1 21 0,-21-42 15,0 0 0,-21 21-15,-1 0-1,1 0-15,0 0 0,0 21 16,0-21-16,21 21 16,-21-21-16,21 21 0,0 0 15,0 1-15,0-1 16,21-21-16,-21 21 15,21-21-15,0 0 0,0 0 16,0 0-16,1 0 0,-1 0 0,0 0 16,0 0-16,0 0 0,0 0 15,-21-21-15,0 0 0,0-1 16,0 1 0,0 0-16,-21 21 15,0 0-15,0 0 0,-21 0 0,20 0 16,1 0-16,0 0 0,0 0 15,0 21-15,0 0 0,-1-21 0,22 22 16,-21-22-16,21 21 0,-21-21 16,21 21-16,0 0 15,0 0-15</inkml:trace>
  <inkml:trace contextRef="#ctx0" brushRef="#br0" timeOffset="124212.14">13229 14542 0,'0'-22'0,"0"1"16,21 21-16,-21-21 0,21 21 16,1-21-16,-22 0 0,21 21 15,0-21-15,0-1 0,0 22 16,-21-21-16,21 21 0,1-21 0,-1 0 16,0 21-16,-21-21 0,21 21 15,-21-21 1,0 42 15,-21 0-31,0-21 0,21 21 0,-21 0 16,-1 0-16,1 1 0,0-1 15,0 0-15,21 0 0,-21 0 16,0 22-16,-1-22 0,-20 0 0,21 0 16,0 21-16,0-20 0,-22-1 0,22 0 15,0 21-15,-21-21 0,-1 1 0,22-1 16,-21 0-16,-1 0 0,1 0 15,0 0-15,-1 1 0,1-1 0,-21 0 16,20 0-16,-20-21 0,20 21 0,-20 0 16,-1 1-16,1-22 0,-1 21 0,1 0 15,-1-21-15,22 21 0,-21-21 0,-1 0 16,1 21-16,20-21 0,-20 0 0,-1 21 16,22-21-16,0 0 15,-22 0-15,22 22 0,-1-22 0,1 0 16,0 0-16,-1 21 0,1-21 0,0 0 15,-1 0-15,1 0 0,0 0 0,21 0 16,-22 0-16,1 0 0,21 0 0,0 0 16,-1 0-16,1 0 0,0 0 0,0 0 15,21-21 1,0-1-16,0 1 16,0 0-16,0 0 15,0 0-15,0 0 16,21-1-16,0 1 0,-21 0 15,21 21 1,-21-21 0,22 21-16,-22-21 0,0 42 31,-22 0-15,1-21-16,21 21 0,0 0 15,-21 1-15,21-1 16,21-21 15,0 0-31,1 0 16,-1 0-16,0-21 0,0-1 0,0 1 15,0 21-15,-21-21 0,0 0 16,22 0-16,-22 0 0,0-1 16,0 1-16,0 0 0,-22 21 15,1 21 1,0-21-16,0 21 0,0 1 15,0-1-15,-1 0 0,22 0 0,-21 0 16,21 0-16,-21 1 0,21-1 16,0 0-16,21-21 15,0 0 1,1-21-16,-1 0 0</inkml:trace>
  <inkml:trace contextRef="#ctx0" brushRef="#br0" timeOffset="125903.89">5376 13758 0,'0'0'0,"21"0"0,1 0 15,-1 0 1,-21-21-1,21 21-15,-21-21 16,0 42 15,0 0-15,0 1-16,0-1 0,0 0 16,21 0-1,0-21-15,0 0 0,1 0 16,-1 0-16,0 0 15,0 0-15,0 0 16,0-21-16,-21 0 16,0 0-16,0-1 15,0 1-15,0 0 16,-21 0-16,0 21 0,0 0 0,0-21 16,0 21-16,-1 0 0,1 21 15,0-21-15,21 21 0,-21 0 16,21 0-16,0 1 15,-21-1-15,21 0 0,0 0 16,21-21 0,0 0-1,0 0-15,0 0 16,1 0-16,-1 0 0,0 0 16,0-21-16,-21 0 0,0 0 15,0-1-15,0 1 16,0 0-16,0 0 15,0 42 32,0 0-31,0 0-16,0 1 16,0-1-16,0 0 0,0 0 15,21 0-15,0 0 0,-21 1 0,22-1 16,-1 0-16,0-21 0,0 21 0,0 0 15,22 0-15,-22 1 0,21 20 16,-21-21-16,0 0 0,22 0 0,-22 1 16,21-1-16,-21 0 0,1 0 15,-1 0-15,0 22 0,0-22 0,0 21 0,22-21 16,-22 22-16,0-1 0,0-21 0,0 21 16,0 1-16,22-22 0,-22 21 15,21 1-15,-21-1 0,22 0 0,-22-21 16,21 22-16,-21-1 0,22 0 15,-1-20-15,0 20 0,1 0 0,-1 1 16,0-22-16,1 21 0,-1 0 0,0-20 16,22 20-16,-22-21 0,22 21 15,-1-20-15,-20-1 0,20 21 0,1-21 16,-1 0-16,-21 1 0,22-1 16,-1 0-16,1 0 0,-1 0 0,1 0 0,-1 1 15,1-22-15,-1 21 0,22 0 0,-21-21 16,-1 21-16,22 0 0,-22-21 15,1 21-15,20-21 0,-20 22 0,-1-22 16,22 21-16,-21-21 0,-1 21 0,22-21 16,-22 0-16,1 21 0,-22-21 15,22 21-15,-22-21 0,0 0 0,1 0 16,-22 0-16,21 0 0,-21 0 0,0 0 16,-21-21-1,0 0 16,22 21 48,-1 0-64,0 0-15,0 0 16,0 0-16,0 0 15,-42 0 17,0 0-17,-21 0-15,21 0 0,-1 0 0,-20 0 16,21 21-16,0-21 0,-22 0 0,22 0 16,0 0-16,0 21 0,0-21 15,21-21 16,0 0-31,0 0 0</inkml:trace>
  <inkml:trace contextRef="#ctx0" brushRef="#br0" timeOffset="126672.45">9419 15833 0,'0'0'15,"-21"0"-15,0 0 0,0 0 0,-1 0 0,1 0 16,42 0 15,1 21-31,-1-21 16,0 0-16,0 0 0,21 0 0,1 0 15,-22 0-15,21 0 0,1 0 0,-1 0 16,-21 0-16,21 0 0,1 0 0</inkml:trace>
  <inkml:trace contextRef="#ctx0" brushRef="#br0" timeOffset="129535.92">14838 7049 0,'0'0'0,"21"-22"0,21 22 16,-21-21-16,1 0 0,-1 21 0,0-21 16,0 0-16,0 21 0,-21-21 15,21 21-15,1-22 0,-1 1 0,0 21 16,0-21-16,0 21 0,-21-21 15,21 21-15,-42 0 47,0 0-47,-21 0 0,21 21 16,-22 0-16,1-21 0,0 21 0,-22 1 16,22-1-16,-22 0 0,1 21 15,-22-21-15,0 22 0,1-1 0,-1 0 16,-21 1-16,0-1 0,1 0 0,-22 1 15,0 20-15,-22-20 0,22-1 0,-21 0 16,-21 22-16,21-22 0,0 0 16,-1 1-16,-20-1 0,0 0 0,21 22 15,-22-22-15,22 1 0,-21-1 0,21 21 16,-1-20-16,1-1 0,21 0 0,-21 1 16,42-1-16,0 0 0,1 1 15,20-1-15,-21-21 0,21 22 16,1-22-16,-1 0 0,22 0 0,-22 0 15,21 0-15,1 1 0,-1-1 0,22-21 16,0 21-16,-1 0 0,22-21 0,0 0 16,0 0-16,21 21 0,0-42 47,0 0-32,0 0-15,0 0 16,0-1-16,0 1 15,21 0-15,-21 0 0,0 0 16</inkml:trace>
  <inkml:trace contextRef="#ctx0" brushRef="#br0" timeOffset="129907.71">10202 8065 0,'21'-43'16,"-42"86"-16,64-107 0,-22 43 0,-21 0 15,21 0-15,-21-1 16,21 22-16,-21 22 31,-21-1-31,0 0 0,0 0 16,21 0-16,-22 0 0,1 1 16,-21 20-16,21 0 0,0-21 0,-22 22 15,22-1-15,-21-21 0,21 22 0,-22-1 16,22-21-16,-21 0 0,21 22 15,-1-22-15,1-21 0,21 21 0,-21-21 16,21 21-16,21 0 31,0-21-31,22 0 0,-1 0 16,0 0-16,1 21 0,-1-21 0,0 0 16,22 0-16,-22 0 0,1 22 0,-1-22 15,0 0-15,-21 0 0,22 21 16,-22-21-16,0 0 0,0 0 15,0 0-15,1 0 0,-1 21 0</inkml:trace>
  <inkml:trace contextRef="#ctx0" brushRef="#br0" timeOffset="132672.1">8996 7557 0,'0'0'0,"0"-22"0,21 22 16,-21-21 0,-21 21 15,0 0-31,-1 0 0,1 21 16,-21 1-16,-43 105 15,43-64-15,0 1 0,-1-1 16,-20 22-16,20-1 0,-20 1 15,21 0-15,-22-1 0,-21-20 0,22 21 16,-22-1-16,1-20 0,-1 20 16,0 1-16,1-21 0,-1 20 0,21-20 15,-20-1-15,20-20 0,22 20 16,0-21-16,-1 1 0,1-22 0,21 0 16,0 0-16,21 0 0,-22-21 15,44-21 1,-1 0-1,21 0-15,-21 0 0,22-22 0,-1 1 16,21 0-16,-20-1 0,20-20 0</inkml:trace>
  <inkml:trace contextRef="#ctx0" brushRef="#br0" timeOffset="133232.76">8572 7853 0,'0'0'0,"0"-42"0,0 20 15,0 1-15,0 0 0,-21 0 0,0 21 16,0 0-16,0 21 31,21 0-31,0 0 0,0 1 16,21-1-16,0 21 0,21-21 16,1 22-16,-1-1 0,22-21 0,-22 21 15,43 1-15,-22-22 0,22 21 16,-1 1-16,1-22 0,0 21 15,-1 0-15,1-20 0,0 20 0,-22-21 16,22 0-16,0 22 0,-22-22 0,1 0 16,-1 0-16,1 0 0,-22 0 15,0 1-15,1-1 0,-22 0 0,0 0 16,0 0-16,-21 0 0,0 1 0,0-1 16,0 0-16,-21 0 0,0 0 0,0 0 15,-1 22-15,-20-22 0,21 0 16,0 0-16,0 22 0,-1-22 0,1 0 15,0 21-15,0-21 0,21 1 0,0 20 16,0-21-16,-21 0 0,21 22 16,0-22-16,-21 0 0,21 0 15,0 0-15,-22 0 0,1 1 0,0-1 16,0 0-16,-21 0 0,20 0 0,-41 0 16,21 1-16,-22-22 0,-21 21 0,-20 0 15,-1-21-15,0 0 0,-21 21 16,0-21-16,0 0 0,0 0 0,0 0 15,0 0-15,21 0 0,0 0 0,22 0 16,-1 0-16,21 0 0,1 0 0,42-21 16,-22 21-16,22 0 0,42 0 15,1 0 1,20 0-16,0-21 0,1 21 16,-1 0-16,21-21 0,1-1 0</inkml:trace>
  <inkml:trace contextRef="#ctx0" brushRef="#br0" timeOffset="134672.48">17589 10435 0,'0'21'16,"0"-42"-16,0 64 0,-21-22 0,-42 0 0,-1 21 15,1 1-15,-43-1 0,0 0 16,-21 1-16,-42-1 0,-1 0 0,1 1 15,-21 20-15,-22-21 0,0 22 16,-21-1-16,22 1 0,-22 21 0,21-22 0,22 1 16,-1 20-16,22-20 0,0-1 15,42 1-15,0-22 0,21 22 16,21-22-16,0 21 0,1-20 0,20-22 16,1 21-16,20-21 0,1 1 0,21-1 15,0 0-15,0-21 0,-1 0 16,44 0-1,-1-21-15,0 0 0,0-22 16,21 22-16,1 0 0,-1-21 0</inkml:trace>
  <inkml:trace contextRef="#ctx0" brushRef="#br0" timeOffset="134972.31">14584 11240 0,'21'-22'0,"-42"44"0,21-44 31,-21 22-31,-22 22 0,1-1 16,0 0-16,-22 0 0,1 0 0,-1 22 15,1-22-15,-1 21 0,-21-21 0,22 22 16,-1-1-16,1-21 0,-1 21 16,1 1-16,-1-22 0,43 21 0,-21-21 15,21 22-15,21-22 0,0 0 0,0 0 16,21 0-16,21 1 0,1-1 15,-1-21-15,21 21 0,-20 0 0,41 0 16,-20-21-16,21 21 0,-22-21 16,22 22-16,-1-1 0,-20-21 0,-1 21 15,1-21-15,-22 21 0,1-21 0,-1 21 16,-21-21-16,-21 21 16</inkml:trace>
  <inkml:trace contextRef="#ctx0" brushRef="#br0" timeOffset="135384.1">12721 12107 0,'0'-42'0,"0"84"0,21-126 0,0 41 0,-21 22 16,0 0-16,22-21 0,-22 21 16,21 21-16,-42 21 15,-1 0 1,1 21-16,0 1 0,-21 20 0,21-21 15,-22 22-15,1-1 0,0 1 0,-1-22 16,1 22-16,0-1 0,-1 1 16,1-22-16,-22 22 0,22-22 0,0 0 15,-1 1-15,1-1 0,21-21 0,-21 21 16,42-20-16,21-44 31,0 1-31,21-21 0,-21 21 16,22-22-16</inkml:trace>
  <inkml:trace contextRef="#ctx0" brushRef="#br0" timeOffset="135783.88">12658 11917 0,'0'-21'0,"0"42"0,0-63 0,0 20 16,21 22-16,0 0 0,0 0 15,0 0-15,22 0 0,-22 0 0,21 0 16,22 0-16,-22 0 0,21 22 15,1-1-15,21 0 0,-22 0 16,22 0-16,-1 22 0,1-22 0,0 21 16,-1 0-16,-20 1 0,-1-1 0,1 0 15,-1 1-15,-20-1 0,-1-21 16,-21 22-16,0-1 0,-21-21 0,0 21 16,0-20-16,0 20 0,-21-21 0,0 21 15,-21-20-15,21-1 0,-22 21 0,1-21 16,0 0-16,-1 1 0,-20 20 15,20-21-15,1-21 0,0 21 0,-1 0 16,1 1-16,0-1 0,-22-21 0,22 21 16,0-21-16,-22 0 0,1 0 0,-1 21 15,1-21-15,-1 0 0,1 0 16,-22 0-16,0 0 0,1 0 16,-1-21-16,-21 21 0,21-21 0,1 21 15,20-21-15,-20 21 0,20-22 0,1 22 16,20 0-16,1 0 0,0-21 0,20 21 15,1 0-15,0 0 0</inkml:trace>
  <inkml:trace contextRef="#ctx0" brushRef="#br0" timeOffset="136652.48">16912 17801 0,'-21'-21'16,"0"0"0,0 0-16,-22 0 0,1-22 0,0 1 15,-22 0-15,1-22 0,-22 1 0,21-1 16,-20-21-16,-1 1 0,-21-1 16,22 0-16,-1-20 0,-21 20 0,21-21 15,-20 0-15,20 0 0,0 1 0,1 20 16,-1-21-16,0 21 0,1 1 0,20-1 15,1 22-15,20 20 16,-20-20-16,20 20 0,1 22 0,0-21 16,-1 21-16,22 0 0,0-1 0,0 22 15,0 0-15,21-21 0,-21 21 0,21 21 32,0 1-17,0-1-15,0 0 16,0 0-1</inkml:trace>
  <inkml:trace contextRef="#ctx0" brushRef="#br0" timeOffset="136955.93">14732 15621 0,'0'0'0,"0"-21"0,21 21 0,-21-21 0,21 21 15,-21 21 1,21 0-16,-21 0 16,22 0-16,-22 22 0,0-22 0,0 21 15,0 1-15,0-1 0,0 0 0,0 1 16,0-1-16,0-21 0,0 21 16,0-20-16,0-1 0,0 0 0,21-21 31,-21-21-16,21-64 1,-21 64-16,0-21 0,0-1 0,0 22 16,0-21-16,0-1 0,0 1 0,-21 0 15,0 21-15,21-22 0,-22 22 0,1 0 16</inkml:trace>
  <inkml:trace contextRef="#ctx0" brushRef="#br0" timeOffset="137456.32">11959 14753 0,'0'-21'15,"0"42"-15,0-63 0,0 21 0,21 21 0,-21-21 16,0-1-16,0 44 15,0-1-15,21 0 16,-21 21-16,0 1 0,0-1 0,0 21 16,0-20-16,22 20 0,-22 1 15,21-1-15,-21 1 0,0-1 0,0 1 16,0-22-16,0 22 0,0-22 0,0 0 16,0 22-16,-21-22 0,21 0 0,-22-20 15,22 20-15,-21-21 0,21 0 0,0 0 16,0 1-16,0-44 47,0 1-47,0 0 0,0-21 0,0 21 15,0-22-15,0 1 0,0 0 16</inkml:trace>
  <inkml:trace contextRef="#ctx0" brushRef="#br0" timeOffset="137972.34">11811 14753 0,'0'0'0,"-21"-42"0,0 21 15,-1 0-15,22-1 0,-21 22 16,21-21-16,43 21 16,-22 0-1,21 0-15,-21-21 0,43 21 16,-22 0-16,0 0 0,22 0 0,-1-21 16,1 0-16,-1 21 0,1 0 0,-22-21 15,1 21-15,-1 0 0,0-22 0,1 22 16,-22 0-16,0 0 0,0 0 15,0 0-15,0 0 0,-21 22 16,0-1 0,0 0-16,0 0 15,0 0-15,0 0 0,0 1 0,0-1 16,-21 21-16,21-21 0,-21 22 0,21-1 16,0-21-16,0 21 0,0 22 15,0-22-15,0 1 0,0 20 16,0-21-16,21 22 0,0-22 0,1 22 15,-22-22-15,21 22 0,0-22 0,0 21 16,0-20-16,0-1 0,1 0 0,-1 1 16,0-22-16,-21 21 0,0 1 15,0-22-15,0 21 0,0-21 0,0 0 16,0 1-16,-21-1 0,0 0 0,-22 0 16,22-21-16,-21 0 0,-1 0 0,22 0 15,-21 0-15,-22 0 16,22 0-16,0 0 0,-1 0 0,-20 0 15,21-21-15,-1 0 0,1 21 0,0-21 16,-1 21-16,1-22 0,21 1 0,-22 21 16,22-21-16,0 0 0,21 0 15,-21 21-15,21-21 0,0-1 16,0 1-16</inkml:trace>
  <inkml:trace contextRef="#ctx0" brushRef="#br0" timeOffset="141920.21">14817 15388 0,'21'0'16,"-42"0"-16,63 0 0,-42-21 15,21 21-15,0 0 0,0 0 16,1 0-16,-1 0 0,0 0 16,0 0-16,0 21 0,22-21 15,-22 21-15,21 1 0,0-22 16,22 21-16,-22 0 0,1-21 0,-1 21 16,0 0-16,1-21 0,-1 21 0,-21-21 15,21 0-15,-20 22 0,-1-22 16,-42 0-1,-1 0-15,1 0 16,0 0-16,-21 0 0,-1 0 0,1 0 16,0 0-16,-1 0 0,1 0 15,-21-22-15,20 22 0,1 0 0,-22 0 16,22-21-16,0 21 0,-1 0 0,1-21 16,0 21-16,-1 0 0,1-21 15,21 0-15,0 21 0,-22 0 16,22-21-16,0 21 0,21-22 15,-21 22-15,21 22 47,0-1-31,0 0-16,0 21 0,21-21 0,0 1 16,-21 20-16,21-21 0,1 21 15,-1 1-15,-21-22 0,21 21 0,0 1 16,0-1-16,0 0 0,-21 1 15,0-22-15,22 21 0,-22 0 0,0-20 16,0-1-16,0 21 0,0-21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3:23:31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4170 0,'0'0'0,"21"-21"15,-21 0-15,21 21 16,-21-22-16,0 1 0,0 0 31,0 0-15</inkml:trace>
  <inkml:trace contextRef="#ctx0" brushRef="#br0" timeOffset="577.19">2667 4149 0,'0'-21'0,"-21"21"0,21-22 15,0 1 1,0 0-1,0 0 1,0 0 0,0 0-1,0 42 17,0 0-32,0 21 15,0 1-15,0 20 0,0-21 0,0 22 16,0-1-16,0-20 15,0 20-15,0 1 0,-21-1 0,21 1 16,0-1-16,0 1 0,-22-1 0,22 1 16,0-22-16,-21 0 0,21 1 15,0-1-15,0-21 0,0 22 0,0-22 16,0 0-16,0 0 16,21-42-1,1 0-15,-1 0 0,0-22 16,0 22-16,21-21 0,-20-1 15,20 1-15</inkml:trace>
  <inkml:trace contextRef="#ctx0" brushRef="#br0" timeOffset="948.97">3302 4276 0,'0'0'0,"0"-21"0,0-1 0,0-20 15,0 63 1,0 0-1,-21 1-15,0-1 0,21 21 0,-22 0 16,1 1-16,21-1 0,0 0 16,-21 1-16,21-1 0,-21 0 0,21 1 15,0-1-15,0 0 16,0 1-16,0-1 0,0-21 0,21 22 16,0-22-16,22 0 0,-22-21 0,21 0 15,0 0-15,1 0 0,-1 0 16,0 0-16,1-21 0,-1-22 0,0 22 15,-20-21-15,20 0 0,0 20 0,-21-20 16,1-21-16,-22 20 0,0 1 16,0-22-16,0 22 0,-22 0 0,1-1 15,0 1-15,-21 0 0,21 21 0,-22-1 16,1 1-16,0 21 0,-1 0 16,1 0-16,0 0 0,-1 0 0,1 0 15,21 21-15,-22-21 0,22 22 16,0-22-16,0 0 0,0 0 15,0 21-15</inkml:trace>
  <inkml:trace contextRef="#ctx0" brushRef="#br0" timeOffset="1288.76">1926 3556 0,'0'0'0,"-21"21"0,21 22 15,0-1-15,-21 0 0,21 22 0,0 20 16,0 1-16,0 21 0,0-21 16,0 20-16,0 1 0,0 0 0,0 0 15,0 0-15,0 0 0,0-1 0,0 1 16,0-21-16,0 0 0,0-1 15,0-20-15,0-1 0,0-20 0,0-1 16,0 0-16,0 1 0,0-22 16,0 0-16,0 0 0,0-42 15,0 0 1,21 0-16,-21-22 0,21 1 0,-21 0 16,21-22-16,0 1 0,-21-22 15</inkml:trace>
  <inkml:trace contextRef="#ctx0" brushRef="#br0" timeOffset="1880.49">2074 3768 0,'0'0'0,"0"-64"0,0 22 15,0-22-15,0 22 0,0 21 0,0-21 16,0 20-16,0 1 0,21 0 16,1 0-16,-1 21 0,21 0 0,22-21 15,-1 21-15,22 0 0,21 0 16,21-21-16,0 21 0,0 0 15,21-22-15,21 22 0,0 0 0,1-21 16,-1 21-16,22 0 0,-1 0 16,-21 0-16,22-21 0,-22 21 0,1 0 15,-22 0-15,0 0 0,-21 0 0,-21 0 16,-22 21-16,1 0 0,-21 1 16,-22-1-16,0 0 0,-21 0 0,1 0 15,-22 22-15,0-22 0,0 21 16,0 0-16,0-20 0,0 20 0,-22 0 15,22 1-15,-21 20 0,0-21 0,0 22 16,0-1-16,21 1 0,-21-1 0,-1 1 16,1 21-16,21-22 15,0 1-15,-21-1 0,0 1 0,21 20 16,0-20-16,0-1 0,-21 22 0,21-22 16,0 1-16,-21-1 0,21 1 15,0-1-15,-22 1 0,22-22 0,0 1 16,-21-1-16,0 0 0,21 1 0,-21-1 15,-21-21-15,20 21 0,-20-20 0,0-1 16,-22 0-16,-20 0 0,-1 0 16,-21 0-16,-21 1 0,0-1 0,0-21 15,-42 21-15,-1-21 0,1 0 0,-21 21 16,-1-21-16,1 21 16,-22-21-16,21 0 0,22 21 0,0-21 15,21 0-15,21 0 0,21 22 0,21-22 16,0 0-16,22 0 0,21 0 15,-1 21-15,1-21 0,21 0 0,42 0 32,21 0-32,1 0 15,-1 0-15,21-21 0,22-1 0</inkml:trace>
  <inkml:trace contextRef="#ctx0" brushRef="#br0" timeOffset="2398.71">8340 6710 0,'0'0'0,"21"-42"0,0-1 16,0 1-16,0 0 0,0-1 15,-21 22-15,0 0 0,22 0 0,-22 42 16,0 0 0,0 21-16,0 22 0,0-22 15,-22 43-15,22-22 0,-21 1 0,0 21 16,21-1-16,-21 1 0,0 21 16,21-22-16,-21 1 0,-1 0 0,1 21 15,0-22-15,0 1 0,0 0 0,21-22 16,-21 22-16,-1-22 0,1 1 15,0-1-15,0-20 0,0-1 0,0 0 16,21-21-16,0 1 0,0-1 0,0-42 31,21-22-31,0 22 0,0-42 0,0 20 16,0 1-16,1-22 0</inkml:trace>
  <inkml:trace contextRef="#ctx0" brushRef="#br0" timeOffset="2968.18">8572 7027 0,'0'0'0,"0"-63"0,0 21 16,22-1-16,-22 1 0,21 0 0,-21 20 16,21 1-16,0 0 0,0 0 15,0 21-15,22-21 0,-1 21 0,0 0 16,43 0-16,-21 0 0,20 0 0,22 0 16,0 0-16,0 0 0,21 0 0,21 21 15,-21-21-15,21 21 0,0-21 16,0 21-16,1 0 0,-1 1 0,0-22 15,0 21-15,0 0 0,0 0 0,1 0 16,-22 0-16,-22 1 0,22-1 0,-42 0 16,21-21-16,-21 21 15,-22 0-15,1 0 0,-1-21 0,-21 22 16,1-1-16,-22 0 0,0 0 0,-21 21 16,0-20-16,0 20 0,0 0 0,-21 1 15,0 20-15,0-21 0,-22 1 0,22 20 16,0 1-16,-21-22 0,20 22 15,-20-1-15,21 1 0,0 20 0,-22-20 16,22-1-16,0 22 0,0-22 0,21 22 16,-21-21-16,21-1 0,-21 1 0,21-1 15,-22 1-15,22-22 0,0 21 0,0-20 16,0 20-16,0-20 0,0-22 16,0 21-16,0-21 0,-21 0 0,0 1 15,21-1-15,-42 0 0,21-21 16,-22 0-16,1 0 0,-22 0 0,1 0 15,-22 0-15,-21 0 0,1-21 0,-1 0 16,-21-1-16,-21 1 0,-1 0 0,-20 0 16,0-21-16,-22 20 0,1 1 0,20 0 15,-20 0-15,21 0 0,20 21 0,1-21 16,21 21-16,21 0 0,22 0 16,-1 0-16,22 0 0,-1-22 0,22 22 15,-1 0-15,1 0 0,21 0 16,0-21-16,21 0 0,0 0 15,0 0-15,21 0 0,0-1 16,21 1-16,1 0 0</inkml:trace>
  <inkml:trace contextRef="#ctx0" brushRef="#br0" timeOffset="3488.43">9356 7684 0,'0'0'15,"0"-22"-15,0 1 0,0 0 0,0 0 16,0 0-16,0 0 0,0-1 16,21 1-16,0 0 0,0 21 15,0 0-15,22 0 0,-22 0 0,21 0 16,-21 0-16,22 0 0,-22 0 16,21 21-16,-21 0 0,0 1 0,1-1 15,-22 0-15,0 21 0,0-21 0,0 1 16,-22-1-16,-20 0 0,21 0 0,-21 0 15,-1 0-15,1 1 0,-22-1 16,22-21-16,21 0 0,-21 21 0,20-21 16,-20 0-16,21 0 0,21-21 15,0 0 1,21 21-16,21 0 0,-20 0 16,-1 0-16,21 0 0,0 0 0,1 0 15,20 0-15,-20 0 0,20 0 16,-21 21-16,22 0 0,-22 0 0,1 0 15,-1 0-15,0 1 0,-21-1 0,1 0 16,-22 21-16,0-21 0,0 1 0,-22-1 16,1 0-16,-21 0 0,0 0 0,-22 0 15,22 1-15,-22-1 0,1-21 16,20 21-16,-20-21 0,-1 0 0,22 0 16,0 0-16,-1 0 0,1 0 0,0 0 15,21 0-15,-1 0 0,44 0 31,-1 0-31,21 0 16,0-21-16,1 21 0,-1-21 0,22 21 16,-1-22-16,1 1 0,-1 21 0</inkml:trace>
  <inkml:trace contextRef="#ctx0" brushRef="#br0" timeOffset="3820.48">10583 7853 0,'21'-21'0,"-42"42"16,42-63-16,-42 42 15,0 0-15,0 0 0,0 0 0,-22 21 16,22 0-16,-21 0 0,21 0 16,-22 0-16,1 22 0,21-1 15,0 0-15,0 1 0,21-1 0,0 0 16,0-20-16,0 20 0,21 0 0,0-21 16,21 22-16,1-22 0,-1 0 0,21-21 15,-20 21-15,20-21 0,1 0 0,-1 0 16,22 0-16,-22-21 0,1 0 15,-22 0-15,1-22 0,-1 22 0,0-21 16,-21-22-16,1 22 0,-22-21 0,0 20 16,-22-20-16,1 20 0,-21 1 0,0 0 15,-1 21-15,-20-1 0,-1 1 0,1 0 16,-1 21-16,1 0 0,-1 0 0,1 21 16,-22 0-16,22 1 15,-1 20-15,1 0 0,-1 1 0,22-1 16,-22 21-16,22-20 0,0 20 0,-1 22 15</inkml:trace>
  <inkml:trace contextRef="#ctx0" brushRef="#br0" timeOffset="4308.77">8509 13229 0,'0'0'0,"21"-42"0,-21 0 15,0-1-15,21 1 0,-21 0 0,21-1 16,1 22-16,-22 0 0,0 0 16,0 42-16,0 21 15,0 1-15,0-1 0,0 21 0,-22 1 16,1 21-16,0-1 0,0 1 15,0 0-15,21 20 0,-21-20 0,-1 0 16,1 21-16,0-43 0,21 22 0,-21-22 16,0 22-16,21-43 0,-21 22 0,21-22 15,0 0-15,0-20 0,0-1 0,0 0 16,21-21 0,0 0-16,0-42 15,0 20-15,0-20 0,22 0 0,-22-1 16,0-20-16</inkml:trace>
  <inkml:trace contextRef="#ctx0" brushRef="#br0" timeOffset="4842.47">8805 13145 0,'0'-64'0,"0"128"0,0-191 0,0 63 0,-21 1 16,21-1-16,-21 22 0,21 21 0,0-22 16,0 22-16,42 0 0,-21 0 0,43 0 15,-1 21-15,22-22 0,21 22 16,0 0-16,21 0 0,21-21 15,21 21-15,1 0 0,-1 0 0,21 0 16,1 0-16,21 0 0,-22 0 0,1 0 16,-22 0-16,21 0 0,-20 0 15,-1 0-15,0 0 0,-20 0 0,-1 0 16,-21 0-16,-21 0 0,-22 0 0,1 0 16,-22 0-16,-20 0 0,-1 0 0,-21 0 15,0 0-15,-21 21 16,0 1-16,0-1 15,-21 0-15,0 21 0,0 1 0,0-1 16,-22 0-16,22 22 0,0-1 0,-21 1 16,21-1-16,-1 1 0,1-1 15,0 22-15,0-22 0,0 22 16,21 21-16,0-21 0,-21-1 0,21 22 16,0-21-16,0-1 0,0 22 0,0-21 15,0 21-15,0-22 0,0 1 0,0 0 16,0-1-16,0 1 0,0-21 15,-22-1-15,1 1 0,-21-22 0,-22 21 16,1-41-16,-22 20 0,-21-21 0,1 0 16,-1 0-16,-42 1 0,-1-22 15,1 0-15,-21 0 0,-22 0 0,22-22 16,-21 1-16,-22 0 0,21 0 0,1 21 16,-1-21-16,22 0 0,21 21 15,0 0-15,42-22 0,0 22 0,21 0 16,22 0-16,-1-21 0,22 21 0,21-21 15,0 0-15,0 0 0,21 0 0,0-22 16,0 22-16</inkml:trace>
  <inkml:trace contextRef="#ctx0" brushRef="#br0" timeOffset="5425.11">9567 13716 0,'0'0'0,"0"-63"0,0 20 16,21 1-16,-21 21 0,0-22 0,0 65 31,0-1-31,0 21 0,0 0 16,0 22-16,0-22 0,-21 22 0,0-22 15,0 22-15,21-1 0,-21-21 0,0 22 16,-1-22-16,1 1 0,0 20 16,21-21-16,-21 1 0,21-22 0,-21 21 15,21-21-15,0 1 0,0-1 0,21-42 31,-21-22-31,21 22 16,-21-21-16,21-1 0,0 1 0,-21 0 16,0-1-16,22-20 0,-1-1 15,0 1-15,-21-1 0,0-20 0,0 20 16,21 1-16,-21 20 0,0 1 16,0 0-16,0 21 0,-21 21 0,0 0 15,0 0-15,-1 21 0,-20 21 0,0-21 16,-1 22-16,1-1 0,0 21 15,-22-20-15,22-1 0,-22 0 0,22 1 16,0-1-16,-1-21 0,1 22 0,0-22 16,21 0-16,-1-21 0,22 21 0,22-21 31,-1 0-31,21-21 0,-21 0 0,22 0 16,20-1-16,-21 1 0,1 0 15,20-21-15,-20 21 0,20-1 0,-21 1 16,22 0-16,-22 0 0,1 21 15,-1 0-15,0 0 0,1 0 0,-1 21 16,-21 0-16,0 0 0,0 1 0,1-1 16,-1 0-16,0 21 0,0-21 0,-21 1 15,21-1-15,-21 0 0,21 0 16,1 0-16,-1 0 0,0 1 0,0-22 16,0 0-16,0 0 0,22 0 0,-1 0 15,0 0-15,1 0 0</inkml:trace>
  <inkml:trace contextRef="#ctx0" brushRef="#br0" timeOffset="5716.54">10499 13928 0,'0'0'0,"21"-43"0,0 1 16,0 21-16,-21-21 0,0 20 0,0 1 15,0 0-15,-21 21 16,0 0-16,0 21 0,-22 0 16,22 1-16,0-1 0,-21 21 0,20-21 15,1 22-15,0-1 0,0-21 0,0 21 16,21-20-16,0-1 0,0 21 15,21-21-15,0 0 0,0-21 0,0 22 16,22-22-16,-1 0 0,-21 0 16,22 0-16,-1 0 0,21 0 0,-20-22 15,-1 1-15,0 0 0,1 0 16,-22-21-16,21 20 0,-21-20 0,1-21 16,-22 20-16,0 1 0,0 0 0,0-1 15,-22 1-15,-20 21 0,0 0 0,-1-1 16,-20 22-16,-1 0 0,1 0 15,-22 0-15,-21 22 0,1-1 0,-1-21 16,-21 21-16</inkml:trace>
  <inkml:trace contextRef="#ctx0" brushRef="#br0" timeOffset="6184.31">0 14076 0,'0'0'0,"21"-42"0,21 20 16,-20-20-16,20 21 0,-21-21 0,0 42 16,-21-22-16,0 44 15,0 20-15,0 0 0,0 22 16,-21-1-16,0 22 0,0 21 15,0-22-15,-1 22 0,1 0 0,0 0 16,0 0-16,21 0 0,0-1 16,0-20-16,0 21 0,0-21 0,0-1 15,0-20-15,0-1 16,0-20-16,0-1 0,42-21 0,-21 21 16,1-42-16,20 0 0,-21 0 0,21 0 15,-20-21-15,20-21 0,-21 0 16,21-1-16</inkml:trace>
  <inkml:trace contextRef="#ctx0" brushRef="#br0" timeOffset="6676.55">550 13928 0,'0'0'0,"-21"-43"0,0 1 0,21 0 0,0 21 16,-21-1-16,21 1 0,0 0 15,21 21-15,21-21 16,1 0-16,20 21 0,22-21 15,-1 21-15,22-22 0,0 1 0,42 0 16,-21 0-16,21 0 0,1 0 16,20-1-16,0 1 0,1 0 0,-22 0 15,21 21-15,-21-21 0,0 21 16,-21 0-16,0 0 0,-21 0 0,0 0 16,-21 0-16,-1 21 0,-20 0 0,-22 0 15,1 22-15,-1-1 16,-21 0-16,0 1 0,0 20 0,-21-21 15,0 22-15,0-1 0,0 1 0,0-1 16,0 1-16,22-1 0,-22 1 16,0 21-16,21-22 0,0 22 0,0-22 15,21 1-15,-20 20 0,20-20 0,-21-1 16,0 1-16,22-1 0,-22 1 16,-21-22-16,0 22 0,0-1 0,0 1 15,-43-1-15,1-20 0,-21 20 0,-22-21 16,-21 1-16,0 20 0,0-20 15,-21-22-15,-21 21 0,21-21 0,-42 22 16,21-22-16,-22-21 0,22 21 0,-21-21 16,0 0-16,-1 0 15,22 0-15,21 0 0,0 0 0,21-21 16,0 21-16,43-21 0,-1-1 0,22-20 16,21 21-16,21-21 0,0-1 15,0 1-15,0-22 0,21 1 0</inkml:trace>
  <inkml:trace contextRef="#ctx0" brushRef="#br0" timeOffset="7093.16">1291 14330 0,'0'0'0,"-63"-21"15,41 21-15,22-21 0,0-1 16,22 22-16,20-21 0,0 21 15,1-21-15,20 21 0,1 0 0,-22 0 16,0-21-16,22 21 0,-43 0 16,21 0-16,-21 0 0,-42 0 15,0 0 1,-21 0-16,-1 21 0,1 0 0,-21 0 16,-1 1-16,22-1 0,-22 0 0,22 0 15,0 0-15,20 0 16,-20 1-16,42-1 0,0 0 0,0 0 15,42 0-15,-20 0 16,20 1-16,21-1 0,-20 0 0,20 0 16,-20 0-16,20 0 0,-21 1 15,1-1-15,-22 0 0,0 0 0,-21 0 16,0 0-16,0 1 0,-42-1 16,21 0-16,-22 0 0,1-21 15,0 21-15,-22-21 0,22 0 0,21 21 16,-22-21-16,22 0 0,0 0 15,21-21-15,21 0 16,21 21-16</inkml:trace>
  <inkml:trace contextRef="#ctx0" brushRef="#br0" timeOffset="7391.83">2138 14499 0,'0'0'0,"0"21"16,-21 1-16,-1-1 0,1 0 0,0 21 15,0-21-15,0 1 0,0 20 16,-1-21-16,22 21 0,0-20 0,0-1 16,0 0-16,0 0 0,0 0 15,22 0-15,20-21 0,-21 0 16,21 0-16,1 0 0,-1 0 0,22 0 16,-22-21-16,21 0 0,-20 0 15,-1-21-15,0 20 0,-20-20 0,-1 21 16,-21-21-16,0-1 0,-21 1 0,-1 21 15,-20 0-15,0-1 0,-1 1 16,1 0-16,-21 21 0,20 0 0,1 0 16,0 0-16,-1 0 0,22 21 0,-21-21 15,21 0-15,-1 0 0,1 0 16</inkml:trace>
  <inkml:trace contextRef="#ctx0" brushRef="#br0" timeOffset="9267.78">5863 4509 0,'0'0'0,"0"-22"0,0 1 15,0 0-15,0 0 0,0 0 16,-21 0-16,0-1 15,0 22-15,-1 0 0,1 0 16,0 0-16,0 0 0,21 22 0,-21-1 16,0 0-16,-1 0 0,1 0 15,21 0-15,0 22 0,0-22 16,0 0-16,-21 21 0,21-20 0,0-1 16,0 0-16,0 0 0,0 0 15,21 0-15,0-21 0,1 0 16,-1 0-16,21 0 0,-21 0 15,0 0-15,1 0 0,-1-21 16,0 0-16,0 21 0,-21-21 0,0 0 16,0 0-16,0-1 0,0 1 15,-21 0-15,0 0 16,-22 0-16,22 21 0,-21-21 0,21 21 0,-22 0 16,22 0-16,-21 0 0,21 0 15,-22 0-15,22 0 0,0 0 16,0 21-16,0-21 15,21 21-15,0 0 32,21-21-17,0 0-15,0 0 0,0 0 16,1-21-16,-1 21 0,0-21 16,0 21-16,0-21 0,0 21 0,1-22 15,-1 22-15,0-21 0,21 21 16,-21-21-16,22 21 0,-22-21 15,21 21-15,106-42 16,-84 20-16,-22 22 0,1 0 16,20-21-16,1 21 0,-1 0 15,22 0-15,-1 0 0,1 0 0,0 0 16,21 0-16,-1 0 0,-20 0 0,21 21 16,0 1-16,-22-22 0,43 21 15,-21 0-15,0 0 0,0 0 0,0 22 16,0-22-16,-22 0 0,22 0 0,-21 21 15,-1 1-15,-20-1 0,21 0 16,-22 1-16,1-1 0,-1 0 0,1 22 16,-1-1-16,1-20 0,-22 20 15,0-20-15,1 20 0,-1-21 0,0 22 16,-21-22-16,1 22 0,-1-22 16,0 22-16,0-22 0,0 21 0,-21-20 15,21-1-15,-21 22 0,0-22 0,0 0 16,0 1-16,0-1 0,0 0 15,0-21-15,0 22 0,0-22 0,-21 0 16,21 0-16,0 0 0,-21-21 16,21 22-16,-21-22 47,21 21-47,-21-21 15,21 21 1,0 0-1,-21-21 17,-1 0-17,1 0-15,0 0 16,0 0 0,0-21-1,0 0-15,21 0 0,-22-1 16,1 1-16,21 0 0,-21-21 15,0 21-15,0-22 0,-22 22 0,22 0 16,0-21-16,0 20 0,21 1 0,-21 0 16,21 0-16,-21 21 0,21-21 15,-22 21-15,22 21 32,0 0-32,0 0 15,22 0-15,-1 22 0,0-22 0,-21 0 16,21 21-16,0-20 0,0 20 0,1-21 15,-22 21-15,21-20 0,0-1 0,0 21 16,-21-21-16,21 0 0,0 1 16,1-22-16,-1 21 0,0-21 15,0 0-15,0 0 0,0 0 16,1 0-16,-1 0 0,0 0 0,0-21 16,0-1-16,22 1 0,-22 0 0,0 0 15,0 0-15,21 0 0,-20-1 16,-1 1-16,21 0 0,-21-21 0,0 42 15,1-21-15,-1-1 0,-21 1 16,21 21-16,0 0 16,-42 0 15</inkml:trace>
  <inkml:trace contextRef="#ctx0" brushRef="#br0" timeOffset="10505.09">9610 8657 0,'0'0'0,"-22"-21"15,1 0 16,42 21 1,1 21-32,-1 0 0,0-21 0,0 21 15,21 1-15,-20-1 0,20 0 0,0 0 16,1 21-16,-22-20 0,21 20 16,0-21-16,1 21 0,-1 1 15,0-1-15,-20 0 0,20 1 0,0-1 16,-21 0-16,1 1 0,-1-1 0,21 0 15,-42 22-15,21-22 0,0 22 0,1-1 16,-22 1-16,0-1 0,0 1 0,21 20 16,-21-20-16,0-1 0,0 22 15,0-21-15,0 20 0,0-20 0,0 20 16,0 1-16,-21 0 0,-1-1 0,22 1 16,-21 0-16,0-22 0,0 22 0,21 0 15,-21-22-15,0 22 0,-1-22 16,1 22-16,21-22 0,-21 1 0,0-1 15,-21 1-15,20-22 0,1 22 16,0-22-16,-21 22 0,21-22 0,-1 0 16,1 1-16,-21-1 0,21 0 0,0 1 15,-1-1-15,1 0 0,0 1 0,0-22 16,0 21-16,0-21 0,-1 0 0,1 1 16,0-1-16,21 0 0,-21 0 0,0 0 15,21 0-15,-21-21 0,21 22 16,0-1-16,-22-21 0,1 0 15,21-21 1,0-1 0,0 1-16,0 0 0,0 0 15,0 0-15,0 0 16,-21-1-16,21-20 0,0 21 0,0-21 16,-21-1-16,21 22 0,0-21 0,0 21 15,0-22-15,-21 22 0,21 0 0,-21 0 16,21 0-16,0-1 0,0 1 15,0 42 17,0 1-32,0-1 0,0 0 15,0 0-15,0 21 0,0 1 16,0-22-16,0 21 0,0 1 0,0-1 16,0 0-16,0 1 0,0-1 15,21-21-15,-21 21 0,21-20 0,-21-1 16,21 0-16,-21 0 0,0 0 0,21-21 15,0 0-15,1 0 16,-1 0-16,0 0 0,0 0 16,21-21-16,-20 0 0,20 0 0,0 21 15,1-21-15,-1-1 0,0-20 16,22 21-16,-22 0 0,22 0 0,-22-1 16,0 1-16,22 0 0,-22 21 0,0-21 15,-20 0-15,20 21 0,-21 0 16,0 0-16,-42 0 47,21 21-47,-21-21 0,0 21 0,0 0 15,-22-21-15,22 21 0,0 1 0</inkml:trace>
  <inkml:trace contextRef="#ctx0" brushRef="#br0" timeOffset="11281.15">8001 13610 0,'0'0'16,"21"21"-16,0-21 0,0 0 15,-21 22-15,22-22 16,-22 21-16,21-21 16,-21 21-16,0 0 15,0 0 1,0 0-16,-21 1 15,-1-1-15,1 0 0,0 0 0,-21 0 16,21 0-16,-22 1 0,1-1 0,0 0 16,-1 0-16,-20 0 0,20 0 0,-20 1 15,-1-1-15,-20 21 0,20-21 16,-20 0-16,-22 1 0,21-1 0,-21 0 16,0 0-16,1 0 0,-1 0 0,-21 1 15,21-1-15,0 21 0,21-21 16,-20 0-16,-1 1 0,0-1 0,0 0 15,21 0-15,-20 0 0,-1 0 16,21-21-16,-21 22 0,22-1 0,-22-21 16,21 0-16,-21 21 0,0-21 0,22 0 15,-1 0-15,0 0 0,1 0 16,-1 0-16,22 0 0,-1 0 0,1 0 16,-1-21-16,1 21 0,20 0 0,-20 0 15,20 0-15,1-21 0,0 21 0,-1 0 16,1 0-16,0 0 0,21 0 15,-22 0-15,22-22 0,0 22 0,0 0 16,21-21 0,0 0-1,0 0-15,21 21 16,0-21-16,0 0 0,0 21 0,1-22 16,20 1-16,-21 0 0</inkml:trace>
  <inkml:trace contextRef="#ctx0" brushRef="#br0" timeOffset="11719.99">4170 13970 0,'0'0'0,"42"-42"15,-21 42 1,-21 21-16,0 0 16,0 0-16,-21 0 15,0 1-15,0-1 0,21 21 16,-43-21-16,22 0 0,0 1 0,0-1 15,-21 21-15,20-21 0,-20 0 16,21 1-16,-21 20 0,20-21 0,-20 0 16,21 0-16,-21-21 0,20 22 0,1-1 15,0-21-15,0 0 0,0 0 16,0 0-16,-1 0 0,22 21 16,0 0-1,22-21 1,-1 21-16,0-21 0,0 21 0,21 1 15,1-1-15,-22 21 0,21-21 0,1 22 16,-1-22-16,0 21 0,1 0 16,20-20-16,-21 20 0,1 0 15,-1 1-15,-21-22 0,22 21 0,-1-21 16,0 22-16,-21-22 0,22 0 0,-22 21 16,0-21-16,0 1 0,0-1 0,1-21 15,-1 21-15,0 0 16,0-21-16,0 0 15,0-21-15,1 21 0,-1-42 0,0 20 16,21 1-16,-21-21 0</inkml:trace>
  <inkml:trace contextRef="#ctx0" brushRef="#br0" timeOffset="21756.98">19558 1524 0,'0'-21'15,"0"0"1,0 0 0,0-1-1,0 44 48,0-1-63,0 0 0,0 0 15,0 0-15,0 22 0,0-22 16,0 21-16,0 0 0,0 1 16,0-1-16,0 0 0,0 1 0,0-1 15,0-21-15,0 22 0,0-22 0,0 0 16,0 0-16,0 0 0,0 0 16,0 1-16,0-1 0,0 0 15,21-42 32,-21 0-47,0-1 16,21 1-16,0 0 15,1 0-15,-22 0 0,21 0 16</inkml:trace>
  <inkml:trace contextRef="#ctx0" brushRef="#br0" timeOffset="22264.2">19939 1545 0,'0'0'0,"0"-21"15,0 0 1,0 42 15,0 0-15,0 0-1,0 1-15,0 20 0,-21-21 0,21 21 16,0 1-16,0-22 0,0 21 0,0-21 16,0 22-16,0-22 0,0 0 15,0 21-15,0-20 0,0-1 16,0 0-16,21 0 0,0-21 0,-21 21 16,21-21-16,0 0 0,1 0 15,-1 0-15,0 0 0,0 0 0,0 0 16,0 0-16,1 0 0,-1-21 0,0 0 15,0 21-15,0-21 0,0 0 16,1-1-16,-22 1 0,21-21 0,-21 21 16,21-22-16,-21 22 0,0-21 15,0 21-15,0-22 0,0 1 16,0 21-16,0-21 0,0 20 0,0 1 16,0 0-16,0 0 0,-21 0 0,0 21 15,-1-21-15,1 21 16,0 0-16,0 0 15,0 0-15,0 0 0,-1 21 0,1 0 16,0-21-16,0 21 16,21 0-16,-21 0 0,21 1 15,0-1 1</inkml:trace>
  <inkml:trace contextRef="#ctx0" brushRef="#br0" timeOffset="24100.91">19621 2836 0,'0'0'0,"0"-21"0,-21 21 16,0 0 0,21-21-16,0 0 15,0 0 1,21 21-16,0-21 0,1 21 15,-1 0-15,0 0 16,0 0-16,0 0 0,0 0 0,1 0 16,-1 21-16,0 0 0,0 0 15,0-21-15,-21 42 0,0-20 16,0-1-16,0 0 0,0 0 0,0 0 16,-21 0-16,0 1 0,0-1 0,-22 0 15,22 0-15,0 0 0,-21-21 0,21 21 16,-1-21-16,1 0 0,0 0 15,21 22-15,0-44 32,0 1-32,21 0 15,0 21-15,1 0 16,-1 0-16,0 0 0,0 0 0,0 0 16,0 0-16,22 0 0,-22 0 15,0 0-15,21 21 0,-20 0 16,-1-21-16,0 22 0,0-1 0,0 0 15,-21 0-15,0 21 0,0-20 16,0-1-16,0 0 0,-21 0 0,0 0 16,-21 0-16,20-21 0,-20 22 0,0-1 15,-1-21-15,1 0 0,0 21 16,-1-21-16,22 0 0,-21 0 0,0 0 16,-43 0-1,85-21-15,-21 21 0,21-21 16,0-1-1,21 22-15,0-21 0,0 21 0,22-21 16,-22 21-16,0-21 0,21 21 16</inkml:trace>
  <inkml:trace contextRef="#ctx0" brushRef="#br0" timeOffset="24526.18">20278 2836 0,'0'0'0,"-22"22"31,1-1-15,21 0-16,-21 21 0,0-21 0,21 1 16,-21 20-16,21-21 0,-21 21 15,21 1-15,-22-22 0,22 21 16,0 1-16,0-22 0,0 0 0,0 21 15,0-21-15,0 1 0,22-22 0,-1 21 16,0 0-16,0-21 0,0 0 16,22 0-16,-22 0 0,21 0 0,-21-21 15,22 0-15,-1-1 0,0 1 0,1-21 16,-22 21-16,21-22 0,-21 22 16,22-21-16,-22 0 0,-21-1 0,0 1 15,0 21-15,0-22 0,0 1 16,0 21-16,0 0 0,0 0 0,-21-1 15,-1 22-15,1 0 0,0 0 16,-21 0-16,21 22 0,-1-22 16,1 21-16,-21 0 0,21 0 15,-22 0-15,22 22 0,-21-22 0,21 0 16,0 0-16,-22 0 0,22 22 0,0-22 16</inkml:trace>
  <inkml:trace contextRef="#ctx0" brushRef="#br0" timeOffset="25248.76">19812 3874 0,'0'0'0,"0"-22"0,0 1 16,0 0-16,0 0 16,0 0-16,0 42 31,0 0-31,0 0 0,0 0 16,0 22-16,0-1 0,0 0 15,0 1-15,0-1 0,-21 0 0,0-20 16,-1 20-16,1 0 0,0 1 0,0-1 15,0-21-15,0 0 0,-1 0 16,1 1-16,21-1 0,-21-21 0,42-21 31,0-1-31,1-20 16,-1 21-16,21 0 0,-21 0 16,0-1-16,1 22 0,-1-21 0,0 0 15,0 21-15,0 0 0,0 0 16,1 0-16,-1 0 0,0 0 15,0 0 1,0 0-16,0 0 16,1 0-1,-22-21-15,0 0 16,0 0-16,0-1 0,21 1 16,-21 0-16,0-21 0,0 21 0,0-1 15,0-20-15,0 21 0,0 0 0,0 0 16,0-1-16,0 44 31,-21-1-31,21 0 16,-22 0-16,22 0 0,0 22 0,-21-1 15,21 0-15,-21-21 0,21 22 0,-21-1 16,21 0-16,-21 1 0,0-22 16,21 21-16,0 1 0,-22-22 0,1 0 15,21 0-15,-21 0 0,21 0 0,0 1 16,0-1-16,-21-21 0,21 21 15,21-21 17,-21-21-32,21 0 0,0-1 0,1 22 15,-1-21-15</inkml:trace>
  <inkml:trace contextRef="#ctx0" brushRef="#br0" timeOffset="25644.05">20405 3979 0,'0'0'0,"-22"22"31,1-1-31,0 21 16,0-21-16,21 0 0,-21 1 16,0 20-16,21-21 0,-22 21 0,22-20 15,-21-1-15,21 21 0,-21-21 0,21 0 16,0 1-16,0-1 0,0 0 15,0 0-15,0 0 0,21-21 16,0 0-16,1 0 0,20 0 16,-21 0-16,0 0 0,0-21 15,1 21-15,20-21 0,-21 0 0,0 0 16,0-22-16,1 22 0,-22 0 0,0-21 16,0-1-16,0 22 0,0-21 15,0-1-15,0 22 0,0 0 0,0-21 16,0 21-16,-22 21 0,22-22 0,-21 22 15,0 0-15,0 0 0,0 0 16,0 0-16,-1 0 16,1 22-16,0-22 0,0 21 0,0 0 15,0-21-15,-1 21 0,22 0 0,0 0 16,0 1-16</inkml:trace>
  <inkml:trace contextRef="#ctx0" brushRef="#br0" timeOffset="26125.78">19706 5101 0,'0'0'0,"-21"-21"0,0 21 16,42 0 15,0 0-31,0 0 16,0 0-16,22 0 0,-22 0 0,21 0 16,-21 0-16,22 0 0,-22 0 15,0 0-15,0 0 0,0 0 0,-42 0 47,0 0-31,0 0-16,0 0 0,-22 0 15,22 0-15,0 0 0</inkml:trace>
  <inkml:trace contextRef="#ctx0" brushRef="#br0" timeOffset="26532.6">19727 5101 0,'-21'21'0,"42"-42"0,-63 42 15,42 1-15,-21-22 0,0 21 0,21 0 16,-22 0-16,1 0 0,0 0 15,21 1-15,0-1 0,0 0 16,-21 0-16,21 0 16,21-21 15,0 0-15,0-21-16,1 21 0,-1-21 15,0 21-15,0 0 0,0-21 16,0 21-16,1 0 0,-1 0 0,0 0 15,0 0-15,0 0 0,22 0 0,-22 0 16,0 0-16,0 0 0,0 21 16,0-21-16,1 21 0,-1 0 0,-21 0 15,21-21-15,-21 22 0,0-1 0,0 0 16,0 0-16,0 0 0,-21 0 0,-22 1 16,22-22-16,0 21 0,0 0 0,0 0 15,0-21-15,-1 21 16,1-21-16,0 0 0,0 0 0,0 0 15,0 21-15,-1-21 0,1 0 32,21-21-17,21 0 1,1 0 0,-1 21-16,0-21 0</inkml:trace>
  <inkml:trace contextRef="#ctx0" brushRef="#br0" timeOffset="27036.39">20722 5207 0,'0'0'0,"0"-21"0,0 0 16,0 0-16,0-1 15,0 1 1,-21 21-16,0 0 15,0 0-15,-1 0 16,1 21-16,0 1 16,0-1-16,0 0 0,0 0 0,21 0 15,-22 0-15,1 1 0,21-1 16,-21 21-16,21-21 0,-21 0 0,21 1 16,0 20-16,-21-21 0,21 0 15,0 0-15,0 1 0,0-1 0,0 0 16,0 0-16,21 0 0,0 0 0,0-21 15,0 22-15,22-22 0,-22 0 16,0 0-16,21 0 0,1 0 0,-22 0 16,21 0-16,1 0 0,-1-22 0,-21 22 15,21-21-15,-20 0 0,20 0 0,-21 0 16,0-22-16,0 22 0,1 0 16,-22-21-16,0-1 0,21 22 0,-21-21 15,0 0-15,0 20 0,0-20 0,0 21 16,0 0-16,-21 0 0,-1-1 0,22 1 15,-21 21-15,0 0 16,0 0-16,0 0 0,-22 0 0,22 0 16,0 0-16,-21 0 0,21 21 0,-22 1 15,22-22-15,0 21 0,0-21 16,0 21-16,-1 0 0,1-21 16,21 21-16,-21-21 0</inkml:trace>
  <inkml:trace contextRef="#ctx0" brushRef="#br0" timeOffset="28204.23">10477 2201 0,'0'0'0,"43"-21"16,-43 0-16,21 21 0,0-21 15,0 21-15,0-21 0,1 0 0,-22-1 32,21 22-32,-42 22 31,-1-1-31,1-21 15,0 21-15,0 0 0,0 0 16,0 22-16,-22-22 0,1 21 0,0 0 16,-1 1-16,-20-1 0,-1 0 15,-20 22-15,-1-1 0,21-20 0,-20 20 16,-22 1-16,21-22 0,1 22 0,-1-22 16,-21 21-16,21 1 0,-20-1 15,-1-20-15,0 20 0,21 1 0,1-22 16,-1 22-16,0-22 0,22 0 0,-1 1 15,1-1-15,-1 0 0,22-21 16,0 1-16,20-1 0,-20 0 0,21 0 16,0 0-16,0-21 15,21-21 32,21 0-47,-21 0 16,0 0-1</inkml:trace>
  <inkml:trace contextRef="#ctx0" brushRef="#br0" timeOffset="28664.55">8297 3281 0,'0'-21'0,"0"42"0,0-63 15,0-1-15,0 22 0,21 0 16,1 0-16,-22 0 0,0 42 31,0 0-15,0 0-16,0 0 0,-22 22 0,1-22 15,0 21-15,0-21 0,0 22 0,-22-22 16,22 21-16,0-21 0,21 0 16,-21 1-16,21-1 0,0 0 0,0 0 15,21-21-15,21 0 16,-20 0-16,20 0 15,0 0-15,1 0 0,-1 0 0,0 0 16,1 0-16,20 0 0,-21 0 16,1 0-16,-1 0 0,0 0 0,-20 0 15,-1 0-15,0 0 0,0 0 16,-21 21-16,-21 0 16,0 1-1</inkml:trace>
  <inkml:trace contextRef="#ctx0" brushRef="#br0" timeOffset="29200.43">7091 3874 0,'21'-22'16,"-21"44"15,0 20-31,-21-21 16,0 21-16,21 1 0,0-1 16,-22 22-16,1-22 0,0 21 0,0 1 15,0-22-15,0 22 0,-1-22 0,1 22 16,0-1-16,0-21 0,-21 22 0,20-22 15,1 1-15,21 20 0,-21-42 16,21 22-16,-21-1 0,21-21 16,0 0-16,0 0 0,0-42 31,0 0-15,0 0-16,0 0 0,0-22 0,0 22 15,21-21-15,0 0 0,-21-1 0,21 1 16,1-22-16,-1 22 0,0-21 15,0 20-15</inkml:trace>
  <inkml:trace contextRef="#ctx0" brushRef="#br0" timeOffset="29836.79">7048 3831 0,'0'-21'0,"0"42"0,0-63 16,22 42 15,-1 21-31,0 0 0,0-21 15,21 21-15,-20-21 0,20 22 0,-21-22 16,43 0-16,-22 0 0,21 21 0,1-21 16,21 0-16,-22 0 0,43 0 15,-21 0-15,-1 21 0,22-21 0,-21 0 16,-1 0-16,1 0 0,0 0 0,-22 0 16,1 0-16,-22 0 0,22 0 15,-43 0-15,21 0 0,0 0 0,-20 21 16,-1-21-16,0 0 0,-21 21 15,21-21-15,-21 21 16,0 1-16,0-1 0,0 0 0,0 0 16,0 0-16,0 22 0,-21-22 0,21 21 15,-21-21-15,21 22 0,-21-22 0,21 21 16,-22 0-16,1-20 0,21 20 16,-21 0-16,21 1 0,-42 168 31,42-168-31,0-1 0,0 0 15,0 1-15,0-1 0,0-21 0,0 21 16,0-20-16,0 20 0,0-21 0,0 0 16,0 0-16,0 1 0,-21-1 15,-1-21-15,1 0 16,0 21-16,0-21 0,0 0 16,0 0-16,-1 0 0,-20 0 0,0 0 15,-22-21-15,1 0 0,-22 21 0,0-22 16,1 1-16,-22 21 0,0-21 15,0 21-15,0 0 0,1-21 0,-1 21 16,21 0-16,-21 0 0,22 0 0,-1 0 16,0 0-16,22 0 0,-1 0 0,1 0 15,20 0-15,-20 0 0,42 0 16,-22 0-16,22 0 0,0 0 0,0 0 16,0 0-16,21-21 15,0 0-15,0-1 16,0 1-1,21 0-15,0 21 0,0-21 0,0 0 16</inkml:trace>
  <inkml:trace contextRef="#ctx0" brushRef="#br0" timeOffset="30333.05">7281 4170 0,'0'0'0,"0"-21"15,-21 21 1,0 0-16,0 0 0,0 21 16,-1 0-16,1 0 0,21 0 15,-21 22-15,0-22 0,0 21 0,0 1 16,-1-22-16,22 21 0,0 0 0,-21 1 15,21-22-15,0 21 0,0-21 16,0 1-16,0-1 0,0 0 16,0 0-16,21 0 0,1 0 0,-1-21 15,21 0-15,-21 0 0,0 0 0,22 0 16,-22 0-16,0 0 0,21 0 16,-20-21-16,-1 21 0,0-21 0,0 0 15,0 0-15,0 0 0,-21-1 16,0 1-16,0 0 0,0 0 0,0 0 15,-42 0-15,21 21 0,0 0 16,0-22-16,-1 22 0,1 0 0,0 0 16,-21 0-16,21 0 0,-1 0 0,1 22 15,0-22-15,0 21 16,0-21-16,21 21 0,-21 0 16,21 0-16,-22-21 0,22 21 15,0 1-15,22-22 16,-1 0-16,0 0 0,0 0 15,21 0-15,-20 0 0,20 0 0</inkml:trace>
  <inkml:trace contextRef="#ctx0" brushRef="#br0" timeOffset="31060.63">7747 4339 0,'0'0'0,"0"-21"0,0 0 16,0 0-16,0 0 15,-21 42 1,0 0 0,-1 0-16,1 0 0,0 0 15,21 1-15,-21 20 0,0-21 16,21 0-16,-21 22 0,21-22 0,0 0 16,0 0-16,-22 21 0,22-20 0,0-1 15,0 0-15,0 0 0,0 0 16,0 0-16,22-21 0,-1 22 0,0-22 15,0 0-15,21 0 0,-20 0 0,20 0 16,0 0-16,-21 0 0,22 0 16,-1 0-16,0-22 0,-20 22 15,20-21-15,0 0 0,-21 0 0,1 0 16,-1 0-16,0-1 0,0 1 0,-21-21 16,21 21-16,-21 0 0,0-22 15,0 22-15,0-21 0,-21 21 0,0-1 16,0 1-16,0 0 0,-1 0 0,-20 21 15,21 0-15,-21 0 0,-1 0 16,1 0-16,0 21 0,-1 0 0,1 0 16,21 1-16,-22-1 0,1 0 15,21 21-15,-21-21 0,20 22 0,1-22 16,0 21-16,21-21 0,0 1 16,0 20-16,0-21 0,0 0 0,0 0 15,21 1-15,0-1 0,1 0 0,-1-21 16,21 21-16,-21-21 0,22 0 15,-1 0-15,0 0 0,1 0 0,62-21 16,-62 0-16,-1 0 16,-21-1-16,0 1 0,22 0 0,-43 0 15,21 0-15,-21 0 0,21-22 16,-21 22-16,0-21 0,0-1 0,0 22 16,-21-21-16,0 0 0,0 20 0,-1 1 15,1 0-15,-21 0 0,21 21 16,-22 0-16,1 0 0,21 0 15,-21 0-15,-1 0 0,22 21 0,-21 0 16,21 0-16,-1 1 0,1-1 16,0 0-16,0 0 0,0 0 0,21 0 15,-21-21-15,21 22 0,0-1 0,0 0 16,0 0-16,0 0 0,0 0 16,0 1-1,21-22-15,0 0 16</inkml:trace>
  <inkml:trace contextRef="#ctx0" brushRef="#br0" timeOffset="31540.18">7451 4064 0,'0'0'0,"21"0"47,0 0-47,0 0 0,0 0 0,0 0 16,1 0-16,-1 0 0,0 0 15,0 0-15,0 0 0,0 0 0,1 0 16,-44 0 0,1 0-1,0 0-15,-21 0 0,21 0 16,-22 21-16,1 0 0,21-21 0,-22 22 15,1-1-15,21-21 0,-43 42 16,43-42-16,0 21 0,0 0 16,0 1-16,21-1 0,-21-21 15,21 21-15,0 0 16</inkml:trace>
  <inkml:trace contextRef="#ctx0" brushRef="#br0" timeOffset="32916.86">14774 11070 0,'64'0'16,"-43"0"-16,-42 21 47,0-21-47,-1 0 0,-20 0 0,0 0 16,-22 0-16,1 0 0,-22 0 15,0 0-15,1 0 0,-22 0 0,0 0 16,0 0-16,-42-21 0,21 21 15,-21 0-15,0 0 0,0 0 0,-1-21 16,1 21-16,21 0 0,0 0 0,-21 0 16,42 0-16,0 0 0,1 0 0,-1-21 15,21 21-15,22 0 0,-22-21 16,21 21-16,22 0 0,-21 0 0,20-21 16,1 21-16,21 0 0,0 0 0,-1 0 15,22-22-15,22 1 16,-1 21-16,0 0 15,21 0-15,-21-21 16,1 21-16,20-21 0,0 21 0,-21 0 0,22-21 16,-1 21-16,-21-21 0,22 21 15,-1-22-15,0 1 0,-21 21 0,22-21 16,-22 0-16,21 21 0,-21-21 0,22 0 16,-22-1-16,0 22 0,21-21 15,-20 21-15,-1 0 0,0-21 0,0 21 16,-42 0-1,0 0-15,0 21 16,-22-21-16,1 21 0,0-21 16,-1 22-16,-20-22 0,20 21 15,1 0-15,-21 0 0,20 0 0,1-21 16,0 21-16,-1 1 0,1-1 0,21-21 16,0 21-16,21 0 0,0 0 15,0 0-15,0 1 0,21-1 16,21 0-16,-21-21 0,22 21 15,-1 0-15,21 0 0,1 1 0,-22-1 16,22 0-16,-1-21 0,1 21 0,-22 0 16,22-21-16,-43 21 0,21-21 0,-21 0 15,0 0-15,1 0 0,-44 0 32,-20 0-32,0-21 0,-1 21 0,1-21 15</inkml:trace>
  <inkml:trace contextRef="#ctx0" brushRef="#br0" timeOffset="33380.67">9356 10097 0,'0'0'0,"0"-22"0,0 1 15,-22 42 16,22 1-31,-21-1 0,0 21 16,21-21-16,0 22 0,-21 20 0,0-21 16,21 1-16,-21 20 15,21 1-15,-22-22 0,1 22 0,0-22 0,21 21 16,-21-20-16,0-1 0,0 0 16,-1-20-16,1 20 0,0-21 0,21 0 15,-21 0-15,21 1 0,21-44 31,0 22-15,0-21-16,-21 0 0,22-21 0,-1 21 16,0-1-16,0-20 0,0 0 0,-21-1 15,21 1-15,1-21 0</inkml:trace>
  <inkml:trace contextRef="#ctx0" brushRef="#br0" timeOffset="34012.31">9398 10033 0,'0'0'0,"0"-21"0,21-21 16,-21 20-16,0 1 15,0 0-15,21 0 0,0 21 16,1 0-16,-1 0 0,0 0 16,0 0-16,0 0 0,22 0 15,-1 0-15,0 0 0,22 0 0,-1 0 16,22 0-16,-22 0 0,22 0 0,0 0 16,21 0-16,-22 0 0,1 0 0,0 0 15,-1 0-15,22 0 0,-21 0 16,21 0-16,-22 0 0,22 0 0,-21 0 15,-1 0-15,1 0 0,-21 0 0,-1 0 16,-21 0-16,22 0 0,-43 0 16,21 0-16,-20 0 0,-1 0 15,-21 21-15,0 0 0,0 0 16,0 1-16,0-1 0,-21 0 16,-1 0-16,1 21 0,0-20 15,0-1-15,0 0 0,21 21 0,-21-21 16,-1 22-16,1-1 0,0 22 0,0-22 15,0 0-15,0 22 0,-1-22 0,22 22 16,-21-22-16,0 0 0,21 22 16,0-22-16,-21 0 0,21 1 15,-21-1-15,21 0 0,0 1 0,0-1 0,0-21 16,0 22-16,0-22 0,0 21 16,0-21-16,21 0 0,-21 1 0,0-1 15,0 0-15,0 0 16,0 0-16,-21-21 15,0 0-15,-1 0 0,-20 0 16,0 0-16,-22 0 0,1 0 0,-1-21 16,-20 21-16,-22-21 0,0 0 0,0 21 15,-21-21-15,0-1 0,0 1 16,0 21-16,21-21 0,0 21 0,22 0 16,-1 0-16,0 0 0,22 0 0,-1 0 15,-20 0-15,41 0 0,-20 0 0,-1 0 16,22 0-16,0 0 0,-1-21 15,22 21-15,0 0 0,0 0 16,21-21 0,0 0-16,0-1 15,21 1-15,0 0 0,0 0 16,1 0-16</inkml:trace>
  <inkml:trace contextRef="#ctx0" brushRef="#br0" timeOffset="34956.76">9800 10308 0,'0'0'0,"0"-21"0,0 0 0,0 0 16,0 0-16,21 21 15,0-22-15,1 22 16,-1 0-16,0 0 0,0 0 15,0 0-15,0 22 0,1-22 16,-1 21-16,0 21 0,-21-21 0,21 22 16,-21-22-16,0 21 0,0 0 0,0 1 15,-21-22-15,-21 21 0,20 1 16,-20-22-16,0 0 0,21 21 16,-22-21-16,1 1 0,0-1 0,-1 0 15,22-21-15,-21 21 0,21-21 0,-1 0 16,1 0-16,0 0 0,0 0 0,0 0 15,21-21-15,-21 21 0,21-21 16,0 0-16,0-1 0,0 1 0,0-21 16,0 21-16,0 0 0,0-22 0,21 22 15,0 0-15,0 0 0,0 0 0,0-1 16,1 1-16,-1 21 0,0 0 16,0 0-16,0 0 0,0 0 0,1 21 15,-22 1 1,21-1-16,-21 0 0,0 0 0,0 0 15,0 22-15,0-22 0,0 0 16,0 21-16,0-21 0,0 1 0,0-1 16,21 0-16,-21 0 0,21 0 0,0 0 15,0 1-15,1-22 16,20 0-16,-21 0 0,0 0 0,22 0 16,-22 0-16,21-22 0,0 1 15,-20 0-15,20 21 0,-21-21 0,21 0 16,-20 0-16,-1-1 0,0-20 0,0 21 15,0 0-15,0-22 0,1 22 0,-1 0 16,-21 0-16,0 0 16,21 0-16,0-1 0,-21 44 31,0-1-15,-21 0-16,0 0 0,0 0 15,-1 0-15,22 1 0,-21-1 0,0 0 16,21 0-16,0 21 0,0-20 0,-21-1 15,21 0-15,0 0 0,0 0 16,0 0-16,21-21 0,0 0 16,22 0-16,-22 0 0,21 0 15,-21 0-15,22 0 0,-22 0 0,21 0 16,0-21-16,1 21 0,-22-21 16,21 0-16,-21 0 0,1 0 0,-1-22 15,0 22-15,-21-21 0,0 21 16,0-22-16,0 1 0,0 0 0,0-1 15,-21 1-15,0 0 0,-22 20 0,22 1 16,-21 0-16,21 0 0,-22 21 0,22 0 16,-21 0-16,-1 21 0,1 0 15,21 0-15,-21 22 0,20-22 0,1 21 16,0 1-16,0-22 0,0 21 16,21 0-16,0-20 0,0 20 0,0-21 0,0 0 15,0 0-15,21 1 0,0-1 16,0-21-16,0 0 15,1 0-15,-1 0 0,0 0 0</inkml:trace>
  <inkml:trace contextRef="#ctx0" brushRef="#br0" timeOffset="37608.57">19770 8551 0,'0'-21'15,"0"0"1,0 0-16,0 0 16,0 42 15,0 0-16,0 0-15,0 22 0,0-22 0,0 21 16,0-21-16,0 22 0,0-1 0,0 0 16,0 1-16,0-1 0,0 0 0,-22 1 15,22-22-15,0 21 0,-21-21 16,21 22-16,0-22 0,0 0 0,0 0 16,0 0-16,0 0 0,0-42 62,0 0-62,0 0 0,21 0 16,1 0-16</inkml:trace>
  <inkml:trace contextRef="#ctx0" brushRef="#br0" timeOffset="38049.01">20278 8594 0,'0'0'16,"0"-21"-16,0-1 0,-22 44 31,1-22-15,21 21-16,-21 0 0,0 0 16,21 21-16,-21-20 0,0 20 15,21 0-15,0-21 0,-22 22 0,22-1 16,-21 0-16,21-20 0,0 20 0,0-21 15,0 0-15,0 22 0,0-22 0,0 0 16,21 0-16,22-21 0,-22 21 16,0-21-16,0 0 0,22 0 0,-1 0 15,-21 0-15,21 0 0,1 0 0,-22 0 16,21-21-16,1 0 0,-1 0 0,0 0 16,-21-1-16,1 1 0,20-21 0,-21 21 15,-21-22-15,0 1 16,0 0-16,0-1 0,0 1 0,0 0 15,0-1-15,0 1 0,-21 21 0,0-21 16,-22 20-16,22 1 0,0 0 0,0 21 16,0 0-16,0 0 0,-22 0 15,22 21-15,0-21 0,0 21 0,-22 22 16,22-22-16,0 0 0,0 21 0,0 1 16,0-22-16,-1 21 0,1 1 0,0-1 15,21-21-15,0 21 0</inkml:trace>
  <inkml:trace contextRef="#ctx0" brushRef="#br0" timeOffset="38524.3">19770 9779 0,'-43'0'15,"22"0"1,0 0-16,0 0 0,0 0 16,-1 0-16,1 21 0,0 0 15,0-21-15,0 22 0,0-1 16,-1 0-16,1 0 0,0 21 0,21-20 16,0-1-16,-21 21 0,21-21 0,-21 22 15,21-22-15,0 21 0,0-21 16,0 0-16,0 1 0,0 20 0,21-21 15,0-21-15,0 21 0,0 0 0,22-21 16,-22 0-16,0 0 0,21 0 0,-20 0 16,20 0-16,-21-21 0,21 0 0,-20 21 15,-1-21-15,0 0 0,0 21 0,-21-21 16,0-1-16,0 1 0,0 0 16,0 0-16,0 0 0,-21 0 15,0 21-15,-22 0 0,22-22 0,0 22 16,0 0-16,-21 0 0,20 0 0,1 0 15,0 22-15,-21-22 0,21 21 16,-1-21-16,1 21 0,21 0 16,0 0-16,0 0 0,21-21 15,1 0-15,-1 0 16,21 0-16,-21 0 0,22 0 0,-1 0 16</inkml:trace>
  <inkml:trace contextRef="#ctx0" brushRef="#br0" timeOffset="38897.3">20447 9885 0,'0'0'0,"21"-21"16,0-22-16,22-20 15,-43 42-15,-22 21 16,1 21-16,0-21 16,0 21-16,-21 0 0,20 0 15,1 22-15,-21-22 0,21 0 0,0 0 16,-1 22-16,1-22 0,21 0 0,0 21 15,-21-21-15,21 1 0,0-1 0,0 0 16,0 0-16,21-21 0,0 21 16,1-21-16,20 0 0,-21 0 0,21 0 15,1 0-15,-1-21 0,0 21 16,1-21-16,-1 0 0,0 0 16,-20-1-16,20 1 0,-21 0 0,0 0 15,0 0-15,1-22 0,-22 22 0,0-21 16,0 21-16,0-22 0,0 22 0,-22 0 15,1 0-15,0 21 0,0-21 0,0 21 16,0 0-16,-22 0 0,22 0 16,0 0-16,-21 0 0,20 21 0,-20 0 15,21-21-15,-21 21 0,20 0 0,-20 1 16,21-1-16,0 0 0,-22-21 0</inkml:trace>
  <inkml:trace contextRef="#ctx0" brushRef="#br0" timeOffset="39528.01">19685 10795 0,'0'0'0,"0"-21"0,21 21 16,-21-21-16,21 21 0,0-21 0,1-1 16,-1 22-16,0-21 0,0 21 15,0 0-15,0 0 0,1 0 16,-1 0-16,0 0 0,0 21 0,-21 1 15,0-1-15,0 0 0,0 0 0,0 0 16,0 0-16,0 1 0,-21-1 0,0 21 16,-22-21-16,22 0 0,-21-21 0,0 22 15,20-1-15,-20 0 0,21-21 16,-21 0-16,20 21 0,1-21 16,42 0 15,1 0-31,-1 0 0,21 0 0,-21-21 15,22 21-15,-22 0 0,21 0 0,0 0 16,-20 0-16,20 0 0,0 0 0,-21 0 16,22 21-16,-22 0 0,21-21 0,-42 21 15,21 1-15,-21-1 0,0 0 16,0 0-16,0 0 0,-21 0 16,-21 1-16,21-22 0,-22 21 0,1 0 15,0-21-15,-22 21 0,22-21 16,0 0-16,-1 0 0,1 0 0,0 0 15,20 0-15,1 0 0,0 0 0,0 0 16,0 0-16,21-21 0,0 0 16,0 0-1,21-1-15,0 22 0,21-21 0,-20 0 16,20 21-16,0-21 0,1 0 0,-1 21 16,0-21-16</inkml:trace>
  <inkml:trace contextRef="#ctx0" brushRef="#br0" timeOffset="39889.44">20764 10837 0,'0'0'0,"-21"0"15,0 0 1,0 0-16,0 22 0,0-1 0,-22 0 16,22 0-16,0 0 0,-21 0 15,20 22-15,1-22 0,0 0 0,0 21 16,0-20-16,21 20 0,0-21 0,0 0 15,0 0-15,0 22 0,21-22 16,0 0-16,0-21 0,0 0 0,22 0 16,-22 0-16,21 0 0,1 0 0,-1 0 15,0-21-15,-21 0 0,22 0 16,-22-1-16,21 1 0,-21 0 16,1-21-16,-1 21 0,-21-1 0,0-20 15,0 21-15,0-21 0,0 20 0,0 1 16,-21 0-16,-1 0 0,1 0 0,0 0 15,0 21-15,0 0 0,0 0 0,-1 0 16,-20 0-16,21 0 0,0 21 16,-22-21-16,22 21 0,-21 0 0,21 0 15,0 0-15,-22 1 0,22-1 0,-21 0 16,21 0-16</inkml:trace>
  <inkml:trace contextRef="#ctx0" brushRef="#br0" timeOffset="40432.35">19918 11917 0,'-43'-42'16,"22"42"-1,0-22-15,21 1 0,-21 0 0,0 0 16,21 0-16,0 0 0,0-1 0,0 1 15,0 0-15,0 0 0,21 21 16,0 0-16,0 0 16,0 0-16,1 0 0,-1 21 0,0 0 15,0 22-15,0-22 0,0 21 16,-21 0-16,0-20 0,0 20 0,0 0 16,0 1-16,0-1 0,-21-21 0,0 21 15,0 1-15,-21-22 0,20 0 0,-20 0 16,0 0-16,-1-21 0,22 0 15,0 22-15,-21-22 0,21 0 0,-1 0 16,1-22-16,21 1 0,-21 0 16,21 0-16,0 0 0,0 0 0,0-1 15,0-20-15,0 21 0,0-21 16,0 20-16,21 1 0,0 0 0,-21 0 16,22 0-16,-22 0 0,21 21 15,0 0-15,0 0 16,0 21-16,-21 0 0,21 0 0,1 0 15,-1 22-15,-21-22 0,21 21 0,0-21 16,-21 22-16,21-22 0,-21 21 0,21-21 16,1 0-16,-22 1 0,21-1 0,-21 0 15,21-21-15,0 21 0,0-21 16,0 0-16,1 0 0,-1 0 16,21 0-16,-21 0 0,0-21 0,1 0 15,20 0-15,0-1 0,-21 1 16,22 0-16</inkml:trace>
  <inkml:trace contextRef="#ctx0" brushRef="#br0" timeOffset="40784.79">20553 11917 0,'0'0'0,"21"-42"0,0 20 16,0-20-16,0 21 0,-21 0 0,0 0 15,0 42 17,-21 0-32,0 0 0,0 0 0,0 0 15,0 22-15,-1-22 0,1 21 16,21-21-16,0 22 0,-21-22 0,21 21 15,0-21-15,0 22 0,0-22 16,0 0-16,0 0 0,0 0 0,21-21 16,0 0-16,1 22 0,-1-22 0,21 0 15,-21 0-15,22 0 0,-22-22 0,21 1 16,-21 21-16,0-21 0,22 0 0,-43 0 16,21-22-16,0 22 0,-21 0 15,0-21-15,0-1 0,0 1 0,0 0 16,0 21-16,0-22 0,-21 1 0,0 21 15,21 0-15,-21-1 0,-1 1 0,22 0 16,-21 21-16,0 0 0,0 0 16,0 21-16,0 0 0,-1 1 15,22-1-15,-42 0 0,21 0 16,0 0-16,0 22 0,-1-22 0,1 21 16,0 0-16,0-20 0,-21 20 0</inkml:trace>
  <inkml:trace contextRef="#ctx0" brushRef="#br0" timeOffset="41796.55">19939 12827 0,'-21'-21'15,"21"42"16,0 0-15,0 0-16,-21 1 0,21-1 0,0 0 16,-22 0-16,22 0 0,0 22 0,0-22 15,0 0-15,0 0 0,0 0 0,0 0 16,0 1-16,0-1 0,-21 0 0,0 0 16,21 0-1,0-42 1,21 0-1,0 0-15,-21 0 0,22-1 16,-1 1-16,-21 0 0,0-21 16,0 21-16,21-22 0,-21 1 0,0 21 15,21-22-15,-21 22 0,0 0 16,0 0-16,0 0 0,-21 42 31,0 0-31,0 0 0,-1 0 0,1 22 16,0-22-16,0 0 0,-21 21 0,20-20 15,1-1-15,-21 21 0,21-21 16,-22 0-16,22-21 0,0 22 0,0-22 16,42 0 15,0-22-31,0 1 0,1 0 16,-1 0-16,0 0 0,21 21 15,64-64 1,-85 43-16,0 21 0,1 0 15,-1 0-15,0 0 0,-21 21 0,21 0 16,0 1-16,0-1 0,1 0 16,-22 0-16,21 0 0,-21 0 0,0 1 15,21-1-15,0 0 0,-21 0 16,21-21-16,0 0 0,1 0 16,-1 0-16,0 0 0,0 0 15,0 0-15,0-21 0,1 21 0,20-21 16,-21 0-16,0-1 0,0 1 0,1 0 15,-1 0-15,0 0 0,0 0 16,0-22-16,0 22 0,-21 0 16,22-21-16,-22 20 0,21 1 0,-21 0 15,0 42 17,0 0-32,0 22 0,-21-22 15,-1 0-15,1 0 0,21 0 16,0 22-16,0-22 0,-21 0 0,21 0 15,0 0-15,0 1 0,0-1 16,21-21-16,0 21 0,22-21 16,-22 0-16,0 0 0,21 0 15,-20 0-15,20-21 0,-21 21 16,21-21-16,-20-1 0,-1 1 0,21 0 16,-21 0-16,0-21 0,-21 20 0,0-20 15,0 21-15,0-21 0,0-1 0,0 1 16,0 21-16,0-22 0,-21 22 0,0 0 15,0 0-15,0 0 0,0 21 16,-1 0-16,1 0 0,0 0 0,-21 21 16,21 0-16,-1 0 0,1 0 15,-21 1-15,21-1 0,0 21 0,-1-21 16,-20 22-16,21-22 0,0 21 0,0-21 16,-1 0-16,22 1 0,0-1 15,-21 0-15,21 0 0</inkml:trace>
  <inkml:trace contextRef="#ctx0" brushRef="#br0" timeOffset="42404.91">19748 13674 0,'0'0'15,"-21"0"-15,42 0 16,1 0 0,-1 0-16,0 0 0,0 0 0,21 0 15,-20 0-15,20 0 0,-21 0 16,21 0-16,-20-21 0,20 21 0,-21 0 16,0-22-16,0 22 0,-21-21 15,-21 21 1,0 0-1,0 0-15,0 0 0,-22 0 16,22 0-16,-21 0 16,21 0-16,-22 21 0,1-21 0,21 22 15,-21-1-15,-1-21 0,22 21 0,-21 0 16,21-21-16,-1 21 0,1 0 0,21 1 16,0-1-16,0 0 0,0 0 15,0 0-15,21-21 0,1 21 16,-1-21-16,21 22 0,0-22 15,1 21-15,-22-21 0,21 21 0,1 0 16,-1-21-16,0 21 0,-21-21 16,22 21-16,-22-21 0,0 22 0,0-22 0,0 21 15,-21 0-15,0 0 0,0 0 16,-21-21-16,-21 0 16,21 0-16,0 21 0,-22-21 15,22 22-15,-21-22 0,21 0 0,-1 0 16,-20 0-16,21 0 0,0 0 0,0 0 15,-1 0-15,1 0 0,0 0 16,42 0 15,0 0-15,1 0-16,-1-22 0,21 22 0,-21-21 16,0 21-16</inkml:trace>
  <inkml:trace contextRef="#ctx0" brushRef="#br0" timeOffset="42812.38">20553 13780 0,'0'0'0,"0"-22"0,0 1 15,-21 21 1,-1 0-16,1 0 0,0 0 16,0 0-16,0 21 0,0-21 15,-1 22-15,1-1 0,0 0 0,0-21 16,0 21-16,0 0 0,-1 0 0,22 1 15,-21-1-15,21 0 0,0 0 0,0 0 16,0 0-16,0 1 0,0-1 16,0 0-16,0 0 0,21-21 0,1 21 15,-1-21 1,0 0-16,21 0 0,-21 0 0,1 0 16,20 0-16,-21-21 0,0 0 0,0 21 15,22-21-15,-22 0 0,0-1 0,0 1 16,0 0-16,-21-21 0,0 21 0,0-1 15,0-20-15,0 21 0,0 0 16,0 0-16,0-1 0,0 1 0,-21 0 16,0 21-16,0-21 0,0 21 15,0 0-15,-1 0 0,1 0 16,0 0-16,0 0 0,0 0 0,0 21 16,-1-21-16,1 21 0,0-21 15,0 21-15,-21-21 0,20 0 0,1 22 16,0-22-16,-21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3:45:51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9948 1334 0,'0'-22'16,"0"1"-16,0 0 16,0 0-16,0 0 0,0 0 15,0-1-15,0 1 16,0 0 0,0 42 15,0 0-16,0 1-15,0-1 0,-21 21 16,21-21-16,-21 22 0,21-22 0,0 21 16,0 0-16,-21 1 0,21-1 15,-21 22-15,-1-1 0,22-21 0,0 22 16,0 21-16,-21-22 0,21 1 0,-21-1 16,21 1-16,0 20 0,0 1 15,0-22-15,0 22 0,0 0 0,0-22 16,0 22-16,0-22 0,0 22 15,0-21-15,0-1 0,0 1 16,0-1-16,0 1 0,0-1 0,0-21 16,0 22-16,-21-22 0,21 1 0,0-1 15,0-21-15,0 21 0,-21-20 0,21 20 16,0-21-16,0 0 16,0 0-16,-21-21 0,21-21 15,0 0 1,0 0-16,0-21 0,0-1 15,0 1-15,21-22 0,0 22 0,0-21 16</inkml:trace>
  <inkml:trace contextRef="#ctx0" brushRef="#br0" timeOffset="1328.23">10287 1312 0,'0'0'0,"-21"0"0,0-21 15,-1 21-15,1 0 16,0 0-1,0 0-15,0 0 0,0 0 16,-1 0-16,1 0 16,0 0-16,0 0 0,0 21 15,0-21-15,21 22 16,0-1 0,21-21-1,0 21 1,21-21-16,-21 0 0,22 0 0,-1 0 15,0 0-15,1 0 0,20 0 16,1 0-16,-1 0 0,22 0 0,0-21 16,20 21-16,1 0 0,0 0 0,0-21 15,0 21-15,0 0 0,21 0 16,0-22-16,0 22 0,21 0 0,0 0 16,-21 0-16,21-21 0,-21 21 0,21 0 15,0 0-15,22 0 0,-22-21 16,0 21-16,0 0 0,0-21 0,1 21 15,-1 0-15,21 0 0,-21-21 16,0 21-16,1 0 0,-22 0 16,0-21-16,21 21 0,-21 0 0,0 0 15,0-22-15,-21 22 0,21 0 16,-43 0-16,22-21 0,-21 21 0,-22 0 16,22 0-16,-22-21 0,-20 21 0,20 0 15,-20 0-15,-1-21 0,0 21 16,-21 0-16,1 0 0,-1-21 0,0 21 15,0 0-15,0 0 16,0 0 0,-21 21-1,0 0 1,0 0-16,0 0 0,0 1 16,0-1-16,0 0 0,0 0 0,0 21 15,0-20-15,0 20 0,0-21 0,0 21 16,0 1-16,0-1 0,0 0 15,0 1-15,0-1 0,0 0 0,0 22 16,0-22-16,0 1 0,0 20 16,0-21-16,0 22 0,0-22 0,0 1 15,0 20-15,0-21 0,0 1 0,0 20 16,0-20-16,0 20 0,0-21 0,0 22 16,0-1-16,0-20 0,-21-1 15,21 22-15,0-22 0,-21 0 0,21 1 16,0-1-16,0 0 0,0-21 15,0 22-15,0-22 0,0 21 16,0-21-16,0 1 0,0 20 0,0-21 16,0 0-16,0 0 0,0 1 15,0-1-15,-21 0 16,0-21 0,0 0-16,21 21 0,-22-21 0,1 0 15,0 0-15,0 0 0,0 0 16,0 0-16,-1 21 0,-20-21 15,21 0-15,-21 0 0,20 0 0,-20 0 16,0 0-16,-22 0 0,22 0 0,-22 0 16,-20 0-16,20 0 0,-20 0 15,-22 0-15,21 0 0,-21 0 16,0 0-16,1 0 0,-1 0 0,0 0 16,-21 0-16,21 0 0,0 0 0,-21 0 15,21 0-15,1 0 0,20 0 0,-21 0 16,0 0-16,0 0 0,1 0 15,-22 0-15,21 0 0,0 0 0,-21 0 16,21 0-16,0 0 0,-21 0 0,21 21 16,-21-21-16,0 0 0,0 0 15,0 0-15,-232 0 16,232 22-16,21-22 0,-21 0 0,21 0 16,-21 0-16,21 21 15,0-21-15,0 0 0,1 0 0,20 21 16,0-21-16,1 0 0,20 0 0,-21 0 15,22 21-15,-1-21 0,22 0 16,-21 0-16,20 0 0,1 0 0,21 0 16,-22 0-16,22 0 0,42 0 47,1 0-47,-1 0 0,21-21 0,0 0 15</inkml:trace>
  <inkml:trace contextRef="#ctx0" brushRef="#br0" timeOffset="1996.46">12023 2371 0,'-22'0'0,"22"-21"0,0-1 15,22 1 1,-1 0-16,0 21 0,21-21 16,-21 0-16,22 0 0,-1-1 0,-21 22 15,22-21-15,-22 0 0,0 0 0,0 0 16,0 0-16,-21-1 0,0 1 15,0 0-15,-21 21 0,0 0 16,0 0-16,-22 0 0,1 0 0,0 0 16,-22 0-16,22 0 0,-22 21 15,1 0-15,21 1 0,-22-1 16,22 0-16,-1 0 0,22 0 0,-21 0 16,21 22-16,0-22 0,21 0 15,0 21-15,0-20 0,0-1 0,0 21 16,0-21-16,21 22 0,0-22 0,21 0 15,-21 21-15,22-21 0,-22 1 16,21 20-16,1-21 0,-22 0 0,21 22 16,-21-22-16,22 0 0,-22 0 15,0 0-15,0 22 0,0-22 0,0 0 16,-21 0-16,22 0 0,-22 0 16,0 1-16,0-1 0,-22-21 0,-20 21 15,21 0-15,-21-21 0,-1 0 16,1 21-16,0-21 0,-1 0 15,1 0-15,0 0 0,-22 0 0,22 0 16,-1 0-16,22-21 0,-21 0 16,0 21-16,20-21 0,-20 0 0,21-1 15,0 1-15,0 21 0,-1-21 0,1 0 16,21 0-16,0 0 0,0-1 16,0 1-1,21 21-15,22-21 16,-22 21-16,0 0 0,0 0 15,22-21-15,-1 21 0</inkml:trace>
  <inkml:trace contextRef="#ctx0" brushRef="#br0" timeOffset="2388.76">12552 2688 0,'0'-21'32,"21"0"-17,0 0-15,0 0 16,-21-1-16,21 1 0,-21 0 0,0 0 16,0 0-16,0 0 15,0-1-15,0 1 0,0 0 16,-21 21-1,0 0-15,0 21 0,0 0 0,0-21 16,-1 43-16,1-22 0,0 21 0,21-21 16,-21 22-16,0-1 0,21-21 15,-21 22-15,21-1 0,0-21 0,0 0 16,0 22-16,0-22 0,0 0 0,0 0 16,21 0-16,0 0 15,0-21-15,0 0 0,0 0 16,1 0-16,-1 0 0,0 0 0,21 0 15,-21 0-15,85-42 16,-63 21-16,-1 0 0,0 0 16</inkml:trace>
  <inkml:trace contextRef="#ctx0" brushRef="#br0" timeOffset="2723.87">13441 1947 0,'0'0'15,"0"-21"-15,0-21 0,-21 42 0,21-21 0,-22 0 16,1 21 0,0 0-16,0 21 15,21 0-15,0 0 0,-21 0 16,0 22-16,21-1 0,-22 0 16,22 1-16,-21-1 0,0 21 0,21-20 15,-21 20-15,0 1 0,0-1 0,21 1 16,0-1-16,-22-20 0,1 20 15,21-21-15,0 1 0,0-1 0,0 0 16,0-20-16,0 20 0,0-21 0,0 0 16,0 0-16,0 1 0,0-1 15,21 0-15,1-21 16,-1 0-16,0 0 0,0 0 16,0 0-16,0-21 15,1 21-15,-22-21 0,21-1 16,0 1-16,0 0 0</inkml:trace>
  <inkml:trace contextRef="#ctx0" brushRef="#br0" timeOffset="2956.25">13017 2434 0,'0'0'0,"-21"0"0,0 0 15,0 0-15,0 0 0,0 0 16,42-21-1,0 21-15,21 0 16,-21 0-16,22-21 0,-1 21 16,0 0-16,1 0 0,-1-21 0,0 21 15,1 0-15,-22 0 0,21-21 0,-21 21 16,1-22-16,-1 22 0,21 0 0,-21-21 16,0 21-16,1-21 0,-1 21 15,0-21-15</inkml:trace>
  <inkml:trace contextRef="#ctx0" brushRef="#br0" timeOffset="3311.56">14817 1799 0,'0'0'0,"0"-21"0,0 0 15,0 0-15,0 0 16,0-1 0,0 44-1,0-1 1,0 0-16,0 0 0,0 21 16,0-20-16,0-1 0,-22 21 15,22-21-15,-21 22 0,21-22 16,-21 0-16,21 21 0,0-21 0,0 1 15,0-1-15,0 0 0,0 0 16,0 0-16,0 0 0,0 1 16,0-1-16,0 0 15</inkml:trace>
  <inkml:trace contextRef="#ctx0" brushRef="#br0" timeOffset="3540.43">14563 2286 0,'0'0'0,"0"21"16,21-21 0,0 0-16,0 0 0,0 0 15,22 0-15,-22 0 0,0 0 16,0 0-16,21 0 0,-20 0 0,20 0 15,-21 0-15,21 0 0,-20-21 0,-1 21 16,0 0-16,0-21 16,-21 0-1</inkml:trace>
  <inkml:trace contextRef="#ctx0" brushRef="#br0" timeOffset="3788.29">14457 1799 0,'21'0'15,"0"0"-15,0 0 0,0 0 16,22 0-16,-22 0 0,0-21 15,21 21-15,1 0 0,-22 0 0,21 0 16,-21-21-16,1 21 0,-1 0 0,0 0 16,0-21-16,0 21 0,0 0 15,-21-21-15</inkml:trace>
  <inkml:trace contextRef="#ctx0" brushRef="#br0" timeOffset="4403.99">15113 1439 0,'0'0'0,"-21"0"0,0-21 16,-1 21-16,1-21 0,0 21 0,0 0 16,-21 0-16,20-21 0,-20 21 0,21 0 15,0 0-15,0 0 0,-22 0 16,22 0-16,0 0 0,0 21 0,-22-21 15,22 21-15,0-21 0,0 21 0,-21 1 16,20-1-16,1 0 16,-21 21-16,21-21 0,0 22 0,-22-1 0,22 0 15,0 1-15,0-1 0,0 0 16,-1 1-16,1-1 0,0 0 16,21 1-16,0-1 0,0-21 0,0 22 15,0-1-15,0 0 0,21-21 0,0 22 16,1-22-16,-1 0 0,21 21 15,-21-20-15,22-1 0,-22 21 0,21-21 16,0 0-16,1 1 0,-1-1 0,0-21 16,1 21-16,20-21 0,1 0 15,-22 0-15,22 21 0,-1-21 0,1 0 16,-1 0-16,1 0 0,-1 0 16,1-21-16,-22 0 0,21 0 15,-20-1-15,-1 1 0,0 0 0,-20 0 16,20-21-16,-21 20 0,0-20 0,0 0 15,1-1-15,-1-20 0,-21 21 16,0-22-16,21 1 0,-21-22 0,0 21 16,0 1-16,0-1 0,0 22 0,-21-21 15,0 20-15,-22 1 0,22 0 16,-21 20-16,-1 1 0,-20 0 0,-1 0 16,1 0-16,-1 0 0,1 21 15,-22 0-15,1 0 0,20 0 0,1 0 16,-1 0-16,1 0 0,20 0 15,1 21-15,0 0 0,20-21 16,-20 21-16,21 0 0,0 0 0,21 1 16,-21-1-16,-1 21 0,1-21 0,21 22 15</inkml:trace>
  <inkml:trace contextRef="#ctx0" brushRef="#br0" timeOffset="5151.78">10562 3937 0,'0'0'0,"0"-21"0,0 0 16,21 0-16,0 21 0,1-22 15,-1 1-15,0 0 0,0 21 16,0 0-16,-21-21 0,21 21 16,1 0-16,-44 0 31,1 21-31,0 0 0,-21 0 16,-1 1-16,1 20 0,-21-21 0,-1 21 15,-21 1-15,1 20 16,-1-20-16,-42 20 0,21-21 0,-21 22 0,0-1 15,0 1-15,-21-1 0,0 1 0,0 21 16,0-22-16,-22 22 16,22-1-16,0-20 0,-21 21 0,20-22 15,-20 22-15,21-22 0,-21 22 0,20-22 16,1 1-16,0-1 0,-21 22 16,21-21-16,-1-1 0,22-21 0,0 22 15,0-22-15,43 1 0,-1-1 0,0 0 16,22-21-16,21 1 0,-1-1 15,1 0-15,21-21 0,0 21 0,-1-21 16</inkml:trace>
  <inkml:trace contextRef="#ctx0" brushRef="#br0" timeOffset="5531.57">6308 5588 0,'0'0'0,"-22"-21"0,1 21 15,0 0 1,0 0-16,21 21 0,-21 0 16,21 0-16,-21 1 0,-1-1 0,1 21 15,0-21-15,0 22 0,-21-22 16,20 21-16,-20 0 0,0-20 15,-1 20-15,22 0 0,-21-21 0,0 1 16,20-1-16,1 21 0,-21-42 16,42 21-16,-21 0 0,21 1 15,0-1-15,21-21 0,0 0 16,0 0-16,22 0 0,-1 0 16,0 21-16,1-21 0,-1 0 0,21 0 15,-20 0-15,-1 0 0,22 0 0,-22 0 16,0 0-16,22 0 0,-22 0 15,0 0-15,-20 0 0,20 0 0,-21 0 16,21 0-16,-20 0 0,-1 0 0,0 0 16,0 0-16,0 0 0,0-21 15,22 0-15</inkml:trace>
  <inkml:trace contextRef="#ctx0" brushRef="#br0" timeOffset="6144.43">12615 3937 0,'0'0'0,"0"-21"0,0 0 0,-21 0 15,21-1-15,0 1 0,0 0 16,-21 21 0,21-21-16,-21 21 15,21 21-15,0 0 16,0 0-16,-21 1 0,21 20 0,-22 0 16,22 1-16,0 20 0,0 1 15,-21-1-15,21 22 0,-21-22 0,21 22 16,-21 0-16,21-1 0,0 1 0,0 21 15,-21-22-15,0 22 0,21-21 16,-22 21-16,22 0 0,0-1 0,-21-20 16,21 21-16,0-21 0,0-1 0,0 1 15,0 0-15,0-22 0,0 1 16,0-1-16,21 1 0,-21-1 16,0-21-16,22 1 0,-22-1 0,21 0 15,-21 1-15,21-1 0,-21-21 0,0 0 16,0 1-16,0-1 0,0 0 0,0 0 15,-21-21 1,0 0-16,-1 0 16,1-21-16</inkml:trace>
  <inkml:trace contextRef="#ctx0" brushRef="#br0" timeOffset="6445.28">11726 6202 0,'0'0'0,"-21"-21"0,0 21 0,21-21 15,0-1 1,21 22 0,0 0-16,0 22 0,1-22 15,-1 21-15,21 0 0,-21 0 0,0 0 16,22 0-16,-22 1 0,0-1 0,21 21 16,-20 0-16,-1-20 0,0 20 15,0-21-15,21 21 0,-20-20 0,-1-1 16,0 21-16,0-21 0,0 0 0,0 1 15,1-1-15,-1-21 0,0 21 16,0-21-16,0 0 0,0 0 16,1 0-16,-1 0 0,21-21 0,-21 21 15,0-21-15,22-1 0,-22-20 0,21 21 16,1-21-16,-1-1 0,0 1 0,1 0 16,-1-1-16,0 1 0</inkml:trace>
  <inkml:trace contextRef="#ctx0" brushRef="#br0" timeOffset="6600.19">13060 6202 0,'42'-21'16,"-84"42"-16,148-106 15,-106 106 1,-22 1-16,1-22 0,-21 42 16,21-21-16,-22 0 0,1 0 15,0 22-15,-1-22 0,1 21 16,0 1-16,-1-22 0,1 21 0,0-21 16,21 0-16,-22 1 0,22-1 0,0 0 15,0 0-15,42-42 16</inkml:trace>
  <inkml:trace contextRef="#ctx0" brushRef="#br0" timeOffset="7156.39">15854 3471 0,'0'0'0,"-21"-21"0,-1 0 0,22 0 15,-21 0-15,21 0 0,0-1 0,0 1 16,-21 21 0,21 21-16,0 22 15,0-22-15,0 21 0,0 1 16,0-1-16,21 0 0,0 1 16,1 20-16,-1 1 0,0-1 0,21 22 15,-21-22-15,1 22 0,20 0 0,0-1 16,-21 1-16,22 0 0,-1 20 15,-21-20-15,22 21 0,-1-21 0,0 20 16,1-20-16,-1 21 0,0-21 0,1-1 16,-1-20-16,0 20 0,-21-20 15,22-1-15,-1 1 0,-21-22 16,22 22-16,-22-22 0,0 0 0,0 1 16,0-1-16,0 0 0,-21-20 0,0 20 15,0-21-15,0 0 0,0 22 0,0-22 16,0 0-16,0 0 0,0 0 15,-21-21-15,0 0 0,0 21 16,0-21-16,0 0 0,-1 0 0,1 0 16,0 0-16,0 0 0,-21-21 0,20 21 15</inkml:trace>
  <inkml:trace contextRef="#ctx0" brushRef="#br0" timeOffset="7568.74">16235 5906 0,'0'0'0,"-21"-22"0,-1 1 0,1 0 16,0 21-16,21-21 0,-21 0 0,42 42 47,0 0-47,0-21 0,22 21 15,-22 0-15,21 1 0,-21-1 0,22 0 16,-1 0-16,0 0 0,1 0 0,-1 1 16,-21-1-16,22-21 0,-1 21 0,-21 0 15,0-21-15,0 21 0,1-21 16,-1 0-16,0 21 0,0-21 15,0 0-15,0 0 16,1 0-16,-1 0 16,0-21-16,0 0 0,0 0 15,0 0-15,1 0 0,-1-1 0,0-20 16,0 21-16,0-21 0,22-1 16,-22 22-16,0-21 0,0-1 0,0 1 15,0 21-15,1-21 0,-1 20 16,-21 44-1,-21-1 1,-1 0-16,1 0 0,0 21 16,0-20-16,0-1 0,-22 0 0,22 0 15,-21 21-15,21-20 0,0-1 0,-1 0 16,-20-21-16,21 21 0,0 0 0,-22-21 16,22 0-16,0 21 0</inkml:trace>
  <inkml:trace contextRef="#ctx0" brushRef="#br0" timeOffset="8579.7">3111 6985 0,'0'0'0,"-21"-21"0,0 0 15,0 0-15,21-1 0,-21 1 0,0 0 16,21 0-16,-22 0 0,22 0 16,0-1-16,0 1 0,0 0 0,0 0 15,0 0-15,0 0 16,0-1-16,0 1 0,0 0 15,0 42 1,-21 0 0,21 22-16,0-1 0,-21-21 0,21 43 15,0-22-15,-21 22 0,21-1 16,0 1-16,0 20 0,0 1 0,-21 0 16,21-1-16,-21-20 0,21 20 0,-22 1 15,22 0-15,-21-1 16,0 22-16,0-21 0,0 0 0,0-1 0,21 1 15,-22-22-15,22 1 0,-21-1 0,21 1 16,0-22-16,0 1 16,0-1-16,0-21 0,0 21 0,0-20 15,21-22 1,1 0-16,-22-22 16,0 1-16,0-21 0,21 0 0,0-1 15,-21 1-15</inkml:trace>
  <inkml:trace contextRef="#ctx0" brushRef="#br0" timeOffset="9495.7">2921 6964 0,'0'0'0,"0"-21"0,0-22 0,0 22 16,0-21-16,0 21 0,0 0 15,0-1-15,21 22 0,-21-21 0,21 0 16,0 0-16,1 21 0,-22-21 15,21 21-15,21 0 0,-21 0 16,0 0-16,22 0 0,20 0 0,-20 0 16,20 0-16,1 0 0,20 0 15,1 21-15,0-21 0,20 0 0,-20 21 16,42-21-16,0 21 0,0-21 0,42 21 16,-20-21-16,20 0 0,0 0 15,22 0-15,-1 0 0,1 0 0,20 22 16,-20-22-16,21 0 0,-1 0 15,-20 0-15,20 0 0,-20 0 16,-22 0-16,22 0 0,-1 0 0,-20 21 16,-1-21-16,-21 0 0,0 0 0,-21 21 15,0-21-15,-21 0 0,0 0 0,0 21 16,-22-21-16,-20 21 0,-22-21 16,22 0-16,-43 0 0,0 21 0,0-21 15,-21 22-15,0-1 16,-21 0-16,0-21 0,0 21 15,0 0-15,-1 0 16,1 1-16,21 20 0,0-21 0,-21 0 16,0 22-16,21-1 0,-21 0 0,21 1 15,0-1-15,0 21 0,0-20 16,0-1-16,0 22 0,0-22 16,0 21-16,0 1 0,0-1 0,0 1 15,0-1-15,0 1 0,0-1 0,0 22 16,0-21-16,0 20 0,0-20 0,0-1 15,0 1-15,0-1 0,0 1 16,0-1-16,0 1 0,0-1 0,0 1 16,0-22-16,0 22 0,-21-22 0,21 21 15,0-20-15,-22 63 16,22-85-16,-21 0 0,0 0 16,0 0-16,21 0 0,-21 1 0,0-1 0,-1-21 15,1 0-15,0 0 16,0 0-16,0 0 0,0 0 0,-1 0 15,-20 0-15,0 0 0,-1 0 0,1 0 16,-21 0-16,-1 0 0,-21-21 0,1 21 16,-1-22-16,-21 22 0,0-21 0,1 0 15,-22 21-15,0-21 0,0 0 0,-43 21 16,22-21-16,0-1 0,-21 1 16,-1 21-16,-20-21 0,20 21 0,-20-21 15,-1 21-15,1 0 0,-1-21 16,-20 21-16,20 0 0,1 0 15,-1 0-15,22 0 0,-22 0 0,22 0 16,0 0-16,-1-21 0,22 21 0,0-22 16,0 22-16,21 0 0,21 0 15,21 0-15,1-21 0,20 21 0,22 0 16,0-21-16,20 21 0,1 0 0,21-21 16,-21 21-16,21-21 15,0 0-15,21-1 16,0 1-16,1 21 15,-1-21-15,0 0 0,0 0 0</inkml:trace>
  <inkml:trace contextRef="#ctx0" brushRef="#br0" timeOffset="9908.29">3217 6964 0,'0'0'0,"0"-21"16,21 21 0,1 0-16,-1 0 0,0-21 15,21 21-15,1 0 0,20 0 16,-21 0-16,22-22 0,-1 22 0,1 0 16,21 0-16,-22-21 0,1 21 0,-22 0 15,21 0-15,1 0 0,-22 0 16,1 0-16,-1 0 0,-21 0 0,0 21 15,0-21-15,-21 22 16,0-1-16,-21 0 0,0-21 16,0 21-16,-21-21 0,20 0 0,1 0 15,0 21-15</inkml:trace>
  <inkml:trace contextRef="#ctx0" brushRef="#br0" timeOffset="10164.15">3852 6922 0,'0'0'0,"0"-22"0,0 44 32,0-1-17,0 0-15,0 0 16,-21 21-16,21 1 0,0-1 0,-21 22 16,21-22-16,0 21 0,0-20 0,0 20 15,-21 1-15,21-22 0,0 0 16,0 1-16,0-1 0,0-21 0,0 0 15,0 1-15,0-1 0,0 0 0,21-21 16,0 0 0,0 0-16,0-21 15,1 0-15</inkml:trace>
  <inkml:trace contextRef="#ctx0" brushRef="#br0" timeOffset="10547.44">4085 7366 0,'0'-21'16,"-21"0"0,21 0-16,0-1 0,0 1 15,0 0-15,21 21 16,0-21-16,0 21 0,1 0 16,20 0-16,-21 0 0,21 21 15,1 0-15,-22 0 0,21 1 0,-21 20 16,1 0-16,-1-21 0,0 22 15,-21-1-15,0 0 0,0-20 0,0 20 16,0-21-16,0 21 0,0-20 16,-21-1-16,0 0 0,21 0 15,-22-21-15,1 0 0,21-21 32,0 0-32,0 0 0,0-1 0,0 1 15,0 0-15,21-21 0,1 21 0,-1-22 16,-21 1-16,21 21 0,-21-22 15,21 22-15,-21 0 0,21-21 0,0 21 16,-21-1-16,22 1 16,-1 21-16,0 0 15,0 0 1</inkml:trace>
  <inkml:trace contextRef="#ctx0" brushRef="#br0" timeOffset="10916.23">4678 7493 0,'21'21'0,"0"0"16,0-21-16,0 0 15,1 0-15,-1 0 0,0 0 16,0 0-16,0-21 0,0 0 0,1 21 16,-1-21-16,0 0 0,21 0 15,-21-1-15,1 1 16,-22 0-16,0 0 0,0 0 15,0 0-15,0-1 0,-22 22 16,1 0-16,0 0 0,0 0 16,0 0-16,0 0 0,-1 22 0,1-22 15,0 21-15,0 0 0,0 0 0,0 21 16,-1-20-16,22-1 0,0 21 16,0-21-16,0 22 0,0-22 0,0 0 15,0 0-15,0 0 0,22 0 0,-1 1 16,0-22-16,0 21 0,0-21 15,0 0-15,1 0 0,20 0 16,-21 0-16,0 0 0,0 0 0,22 0 16,-22 0-16,0-21 0,21-1 0,-20 22 15,-1-21-15,0 0 0</inkml:trace>
  <inkml:trace contextRef="#ctx0" brushRef="#br0" timeOffset="11348.21">5397 7430 0,'0'0'15,"0"-22"-15,-21 1 16,0 21-16,0 0 16,0 0-1,0 0-15,21 21 0,-22 1 16,22-1-16,-21-21 0,21 21 16,0 0-16,0 0 0,0 0 15,0 1-15,0-1 0,21-21 16,1 0-1,-1 0-15,0 0 16,0 0-16,0 0 0,0 0 0,1-21 16,-1-1-16,0 1 0,0 21 15,-21-21-15,0 0 0,0 0 16,0 0-16,0-1 0,0 1 16,0 0-16,0 0 0,0 0 0,-21 0 15,0 21-15,0 0 16,-1 0-16,1 0 0,0 21 0,21 0 15,-21 0-15,0 0 0,0 0 0,21 22 16,-22-1-16,22-21 0,0 22 16,-21-1-16,21-21 0,0 21 0,0-20 15,0-1-15,0 21 0,0-21 0,0 0 16,0 1-16,21-1 16,1-21-16,-1 0 15,0 0-15,21 0 0,-21 0 16,1 0-16,-1 0 0</inkml:trace>
  <inkml:trace contextRef="#ctx0" brushRef="#br0" timeOffset="11951.98">4424 8488 0,'0'0'0,"21"-42"0,-21 20 15,21 1-15,-21-21 0,0 0 16,0 20-16,0 1 0,0-21 0,0 21 16,0 0-16,-21 21 0,0-22 0,0 22 15,-22 0-15,22 0 0,0 0 16,-21 0-16,20 22 0,1-1 0,-21-21 16,21 21-16,0 0 0,-1 21 15,22-20-15,0-1 0,0 0 16,0 0-16,0 21 0,0-20 0,22-1 15,-1 0-15,0 0 0,0 21 0,21-20 16,-20-1-16,20 0 0,0 0 16,-21 21-16,22-20 0,-22-1 0,0 0 15,0 0-15,0 0 0,-21 0 0,0 1 16,0-1-16,-21 0 0,0-21 16,0 21-16,0 0 0,-22-21 0,1 0 15,0 0-15,21 0 0,-22 0 16,1 0-16,21-21 0,-22 21 0,22-21 15,-21 0-15,21 0 0,0-1 0,-1 1 16,22 0-16,0 0 0,-21 0 16,21-22-16,0 22 0,0 0 0,0 0 15,0-21-15,21 20 0,-21 1 16,22 0-16,20 0 0,-21 0 0,0 0 16,22-1-16,-22 1 0,21 21 15</inkml:trace>
  <inkml:trace contextRef="#ctx0" brushRef="#br0" timeOffset="12552.9">4657 8636 0,'0'0'0,"0"21"0,0 0 0,21 1 15,0-22-15,-21 21 0,21-21 16,0 0-16,0 0 16,1 0-16,-1 0 0,0 0 0,21 0 15,-21-21-15,1 21 0,-1-22 0,21 1 16,-21 0-16,0 0 0,1 0 15,-1 0-15,0-1 0,-21 1 0,0 0 16,0 0-16,0 0 0,0 0 0,-42-1 16,20 22-16,1 0 15,0 0-15,-21 0 0,21 0 16,-22 0-16,22 0 0,0 22 0,-21-1 0,20 0 16,1 0-16,21 0 0,0 0 15,0 1-15,0 20 0,0-21 16,0 21-16,0-20 0,21-1 0,1 0 15,-1 0-15,0 0 0,0 0 0,0 1 16,0-22-16,22 0 0,-22 0 16,0 0-16,21 0 0,-20 0 0,20 0 15,-21 0-15,21-22 0,-20 1 0,20 0 16,0 0-16,1 0 0,-1 0 16,-21-22-16,21 22 0,1-21 15,-1 21-15,-21-22 0,22 22 0,-22-21 16,0-1-16,0 1 0,0 0 0,-21-1 0,0 1 15,0 0-15,0 21 16,0-22-16,0 22 0,0 0 0,-21 21 16,0 21-1,21 0-15,-21 0 16,21 22-16,0-22 0,0 21 0,-21 1 16,21-1-16,0 0 0,-22 1 0,22-1 15,0 0-15,0 1 0,0-1 16,0-21-16,0 21 0,0-20 0,0 20 15,0-21-15,0 0 0,0 0 0,0 1 16,22-22 0,-1 0-16,0 0 15,0-22-15,-21 1 0,21 0 16,-21 0-16,21 0 0</inkml:trace>
  <inkml:trace contextRef="#ctx0" brushRef="#br0" timeOffset="12720.32">5419 8467 0,'0'0'0,"-22"0"16,44 0-1,-1 0-15,21 0 0,0-21 16,-20 21-16,41-22 0,-21 1 16,22 21-16,-1-21 0,1 0 15,-1 0-15,-20 0 0,20-22 0,-20 22 16,20 0-16</inkml:trace>
  <inkml:trace contextRef="#ctx0" brushRef="#br0" timeOffset="13416.43">10414 7260 0,'0'0'0,"0"-21"0,0-21 16,0 21-16,0-1 0,0 1 16,0 0-1,0 42 1,0 0-16,-21 1 0,21 20 0,0-21 15,0 43-15,-21-22 0,21 21 16,0 1-16,0-1 0,0 22 0,0-21 16,0 190-1,0-149-15,0-20 0,0 0 0,0-1 0,0 1 16,-22 0-16,22-22 0,0 22 0,-21 0 16,21-22-16,0 1 0,0-1 15,0 1-15,0-22 0,0 21 0,0-20 16,0-22-16,-21 21 0,21-21 15,0 1-15,0-1 0,0-42 32,0-1-32,0 1 15,0 0-15,0-21 0,0-1 0</inkml:trace>
  <inkml:trace contextRef="#ctx0" brushRef="#br0" timeOffset="14188.18">10541 7430 0,'0'-22'0,"0"44"0,-21-86 0,21 43 0,-21 0 16,21 0-16,0-1 0,0 1 16,0 0-16,-22 21 0,22-21 0,22 21 46,-1 0-46,0 0 0,0 0 16,0 21-16,22-21 0,-1 0 0,21 21 16,1-21-16,-1 0 0,22 0 0,0 0 15,21 21-15,-22-21 0,22 0 0,21 0 16,-21 0-16,21 0 0,21 0 16,-21 0-16,21 0 0,-21 0 15,21 0-15,1 0 0,20 0 0,-21 0 16,21 0-16,-20 0 0,20 0 0,-21 0 15,0-21-15,22 21 0,-1 0 16,-21 0-16,0 0 0,0-21 0,-21 21 16,22 0-16,-22 0 0,0 0 0,0 0 15,0 0-15,-43 0 0,22 0 0,-42 0 16,20 0-16,-41 0 0,20 0 16,-21 0-16,-20 0 0,-1 0 0,0 0 15,0 0-15,0 0 0,-21 21 47,0 0-47,0 1 0,0 20 16,-21-21-16,21 0 0,0 22 15,0-1-15,-21 0 0,21 1 0,0-1 16,-21 0-16,21 1 0,0-1 0,0 21 16,-21 1-16,21-22 0,-22 22 15,22 20-15,-21-20 0,21-1 0,0 1 16,0-1-16,-21 1 0,0-1 0,21 1 15,-21-1-15,21 1 0,0-1 0,0 1 16,-21-1-16,21 1 0,0-1 16,0 1-16,-22-1 0,22-20 0,0-1 15,0 22-15,0-22 0,0-21 0,0 21 16,0 1-16,0-1 0,-21-21 16,21 0-16,-21 22 0,21-22 0,-21 0 15,21 0-15,0 0 0,-21 1 0,21-1 16,-21 0-16,21 0 0,-22-21 0,22 21 15,-21-21-15,0 0 0,0 21 0,0-21 16,0 0-16,-1 0 0,-20 0 0,0 0 16,-22 0-16,22 0 0,-43 0 0,22 0 15,-22-21-15,0 0 0,-20 21 0,-1-21 16,-42 0-16,21 0 0,-43-1 16</inkml:trace>
  <inkml:trace contextRef="#ctx0" brushRef="#br0" timeOffset="14344.62">11938 9440 0,'-233'0'0,"466"0"0,-699 0 0,233 0 0,22 0 16,-1 0-16,22 0 0,-1 0 0,43 0 16,0 0-16,42 0 0,0 0 15,21 0-15,22 0 0,21 0 0,-1 0 16,22 0-16,21-21 16,21 21-16,0-21 0,22 0 15,-22 0-15,21 0 0,22-1 16</inkml:trace>
  <inkml:trace contextRef="#ctx0" brushRef="#br0" timeOffset="15247.78">10880 9356 0,'0'21'0,"-22"-21"15,22 21-15,0 0 16,22 0 0,-1 1-16,0-22 15,0 0-15,21 0 0,-20 21 0,20-21 16,0 0-16,1 0 0,-1 21 0,0-21 16,22 0-16,-1 0 0,1 21 15,-22-21-15,43 0 0,-22 0 0,1 0 16,20 21-16,1-21 0,0 0 0,-1 0 15,1 0-15,21 21 0,-21-21 0,20 0 16,1 0-16,0 22 0,21-22 0,-21 0 16,21 21-16,0-21 0,0 0 15,0 21-15,-21 0 0,21-21 16,-21 0-16,-1 0 0,1 21 0,0 0 16,-21-21-16,169 22 15,-191-22-15,1 0 0,-1 0 0,-20 0 16,20 0-16,-21 0 0,1 0 0,-1 0 15,0 0-15,1 0 0,-1 0 0,-21 0 16,22 0-16,-22 0 0,21 0 0,-21 0 16,0 0-16,1 0 0,-1 0 15,0 0-15,0 0 16,0 0-16,-42 0 47,21-22-32,-21 22-15,21-21 0,-21 0 0,0 21 16</inkml:trace>
  <inkml:trace contextRef="#ctx0" brushRef="#br0" timeOffset="16040.01">11366 7726 0,'0'0'0,"22"-21"0,-1 0 0,-21-1 0,0 1 16,21 0-16,-21 0 15,0 0-15,21 21 0,-21-21 16,0 42 0,0 0-16,0 21 15,0-21-15,0 22 0,0-22 16,0 21-16,-21 1 0,21-1 0,-21 0 15,21 22-15,0-22 0,0 0 0,-21 1 16,21-1-16,-22 0 0,22 1 0,0-22 16,0 0-16,-21 0 0,21 0 15,0 1-15,-21-22 0,21 21 16,-21-21 0,21-21-1,0-1-15,0 1 0,0 0 0,0 0 16,0-21-16,0 20 15,21 1-15,0-21 0,0 0 0,1 20 16,-1-20-16,0 21 0,21 0 0,-21 0 16,22-1-16,-1 22 0,0 0 0,-20 0 15,20 0-15,0 0 0,-21 0 16,22 0-16,-22 22 0,0-1 0,0 21 16,-21-21-16,21 0 0,-21 1 0,0 20 15,0-21-15,0 0 0,-21 0 0,0 1 16,0-1-16,0 0 0,0-21 0,-1 21 15,1-21-15,0 0 0,21 21 16,0-42 0,21 0-1,22 0-15</inkml:trace>
  <inkml:trace contextRef="#ctx0" brushRef="#br0" timeOffset="16479.79">12213 7938 0,'21'-43'16,"0"43"-16,-21-21 0,0 0 16,0 0-16,-21 21 15,0 0-15,0 0 0,0 0 16,0 0-16,-1 21 0,1-21 16,0 21-16,0 0 0,-21 0 0,42 22 15,-22-22-15,1 0 0,0 21 16,21-20-16,-21-1 0,21 21 0,0-21 15,0 0-15,0 1 0,0-1 0,0 0 16,21-21-16,0 0 0,0 0 16,1 0-16,-1 0 0,0 0 15,0 0-15,0-21 0,0 0 16,1 21-16,-1-22 0,0 1 0,0 0 16,0 0-16,-21 0 0,0-22 0,21 22 15,-21 0-15,22 0 0,-22 0 0,0 0 16,0-1-16,0 44 31,0-1-31,0 21 16,0-21-16,0 0 0,-22 1 0,22-1 15,0 0-15,-21 0 0,21 0 0,0 0 16,0 1-16,0-1 16,21-21-1,1 0-15,-1 0 0,0 0 16,0-21-16,21 21 0</inkml:trace>
  <inkml:trace contextRef="#ctx0" brushRef="#br0" timeOffset="16835.79">12700 7895 0,'0'0'0,"21"0"16,-21-21-16,0 0 0,-21 21 31,0 0-31,0 0 16,-1 21-16,1 0 0,0 0 0,0-21 15,0 22-15,0-1 0,-1 0 0,22 0 16,0 0-16,0 0 16,0 1-16,22-22 0,-1 21 15,0-21-15,0 21 0,0-21 16,0 0-16,1 21 0,-1-21 16,0 21-16,0-21 0,0 21 0,0-21 15,-21 22-15,0-1 0,0 0 16,-21 0-16,0-21 0,0 21 15,0-21-15,-22 0 0,22 21 16,0-21-16,-21 0 0,21 0 0,-1 0 16,-20 0-16,21 0 0,0 0 0,21-21 31,0 0-31,0 0 16,21 0-16,0 0 0,21-1 15,-20 1-15,-1 0 0</inkml:trace>
  <inkml:trace contextRef="#ctx0" brushRef="#br0" timeOffset="17359.62">13208 7726 0,'0'0'16,"0"-21"-16,0 0 0,0-1 0,0 1 0,-21 0 16,21 0-1,-21 21-15,21 21 31,0 0-31,0 0 0,0 1 16,0 20-16,0-21 16,0 0-16,-22 22 0,22-1 0,0-21 15,0 21-15,-21 1 0,0-1 0,0-21 16,21 22-16,-21-1 0,0-21 0,21 21 16,0-20-16,-22-1 0,1 0 0,21 0 15,-21 0-15,21 0 16,0-42-1,0 0 1,0 0-16,0 0 0,21-22 16,0 22-16,1-21 0,20 0 0,-21 20 15,21-20-15,1 0 0,-22 21 16,21-1-16,1 1 0,-1 0 16,-21 0-16,21 21 0,-20 0 0,20 0 15,-21 0-15,0 21 0,-21 0 0,21 0 16,1 22-16,-22-22 0,21 21 0,-21 1 15,0-22-15,0 21 0,0 0 16,0-20-16,0 20 0,0-21 0,-21 0 16,-1 0-16,22 1 0,-21-1 0,21 0 15,-21 0-15,0-21 16,21 21-16</inkml:trace>
  <inkml:trace contextRef="#ctx0" brushRef="#br0" timeOffset="22339.81">11515 9059 0,'21'-21'31,"0"21"-31,0-21 0,0 0 16,0 21-16,1-21 0,-1 0 0,0-1 15,0 1-15,0 21 0,-21-21 16,21 21-16,-21-21 0,0 0 16,-21 21-16,0 0 15,0 0-15,0 0 0,-22 0 0,22 0 16,0 0-16,-21 0 0,21 0 16,-1 21-16,-62 0 15,63 0-15,21 0 0,-22-21 16,22 22-16,0-1 0,0 0 15,0 0-15,22 0 0,-1-21 16,0 21-16,0 1 0,0-22 0,0 21 16,1 0-16,-1 0 0,21-21 0,-21 21 15,0 0-15,1 1 0,-1-22 16,-21 21-16,0 0 0,0 0 0,0 0 16,0 0-1,-21-21-15,-1 0 0,-20 22 0,21-22 16,-21 0-16,20 0 0,-20 0 0,0 0 15,-1 0-15,22 0 0,-21 0 0,21 0 16,0-22-16,-1 22 0,1-21 0,0 0 16,0 0-16,21 0 15,0 0-15,0-1 0,0 1 16,0 0-16,21 21 0,-21-21 0,21 21 16,0-21-16,1 0 0,-1 21 0,0-22 15,21 22-15,-21 0 0</inkml:trace>
  <inkml:trace contextRef="#ctx0" brushRef="#br0" timeOffset="22743.84">11832 9081 0,'0'0'0,"21"21"16,-21 0-1,21-21-15,1 0 16,-1 0-16,0 0 15,0 0-15,-21-21 0,21 0 0,0 21 16,1-22-16,-1 1 16,-21 0-16,21 21 0,-21-21 15,0 0-15,0 0 0,0-1 16,0 1-16,-21 21 0,0-21 16,-1 21-16,1 0 0,0 0 15,0 0-15,0 21 0,0 0 16,-1-21-16,1 22 0,0-1 0,0 0 15,21 0-15,-21 21 0,21-20 0,0-1 16,0 0-16,0 0 0,0 0 0,0 0 16,0 1-16,21-1 0,0-21 15,0 21-15,0-21 0,1 0 16,-1 0-16,0 0 0,0 0 16,0 0-16,22 0 0,-22 0 15,0 0-15,0 0 0,0 0 0,0-21 16,1 0-16,-1 21 0,0-22 0,0 1 15,0 0-15,0 0 0</inkml:trace>
  <inkml:trace contextRef="#ctx0" brushRef="#br0" timeOffset="23037.67">12488 8636 0,'0'0'0,"0"-21"0,0 0 0,-21 42 46,21 0-46,-21 0 16,0 0-16,21 1 0,0 20 16,-21 0-16,21-21 0,-22 22 0,22-1 15,0 0-15,-21 1 0,21-1 0,-21 0 16,21 1-16,0-1 0,0-21 0,0 22 16,0-22-16,0 0 0,0 21 0,21-21 15,0-21-15,-21 22 0,22-1 16,-1-21-16,0 0 0,0 0 15,0 0-15,0 0 0,1 0 0,-1 0 16,0 0-16,0-21 16,0-1-16,0 1 0,-21 0 0,0 0 15,22 0-15,-22 0 0</inkml:trace>
  <inkml:trace contextRef="#ctx0" brushRef="#br0" timeOffset="23232.56">12404 8975 0,'0'0'15,"-22"0"-15,1 0 0,0 0 0,42 0 32,0 0-32,1 0 15,-1 0-15,21 0 0,0 0 0,-20-21 16,20 21-16,-21-22 0,21 1 16,1 21-16,-22-21 0,0 21 0,0 0 15,0 0-15,-21-21 0</inkml:trace>
  <inkml:trace contextRef="#ctx0" brushRef="#br0" timeOffset="25344.01">16658 6985 0,'0'0'0,"0"-21"16,0 0-16,0 0 0,0-1 0,0 1 15,0 0-15,0 0 16,0 0-16,0 0 0,0-1 31,0 44-15,0-1-16,-21 21 15,0-21-15,0 22 0,21-22 16,-22 21-16,1 22 0,0-22 16,21 21-16,-21 1 0,0-1 0,0 1 15,-1 21-15,1-22 0,21 1 16,-21-1-16,21 22 0,-21-1 0,21 1 0,0-21 16,0 41-16,0-20 0,-21 0 0,21-1 15,-21 1-15,-1-21 16,22 20-16,-21 1 0,21 0 0,0-22 15,-21 22-15,21-22 0,-21 1 0,21-1 16,0 1-16,0-22 0,0 0 0,0 1 16,0-22-16,0 21 0,0-21 0,0 1 15,0-1-15,0-42 32,0-1-32,0 1 0,21 0 15,-21 0-15,0-21 0,0-1 0,0-20 16</inkml:trace>
  <inkml:trace contextRef="#ctx0" brushRef="#br0" timeOffset="26632.53">16679 6943 0,'-21'0'16,"0"0"-1,21-21 16,21 21-31,0 0 16,0 0-16,22 0 0,-22 0 0,21 0 16,1 0-16,-1 0 0,21 0 0,1 0 15,-1 0-15,22 0 0,21 0 0,-21 0 16,20 0-16,1 0 16,0 0-16,0 0 0,21 0 0,-21 21 0,21-21 15,21 0-15,-21 0 0,0 21 16,0-21-16,0 0 0,0 0 0,0 21 15,0-21-15,0 0 0,0 0 16,0 21-16,-21-21 0,0 0 0,-1 0 16,1 21-16,-21-21 0,21 0 0,-22 0 15,22 0-15,-21 0 0,0 0 0,-1 0 16,-20 0-16,20 0 0,-20 0 16,-1 0-16,-20 0 0,-1 0 0,0 22 15,1-22-15,-22 0 0,0 0 0,0 0 16,0 0-16,1 0 0,-22 21 15,0 0 1,0 0-16,0 0 0,0 0 16,-22 1-16,22-1 0,-21 0 0,21 21 15,0-21-15,0 22 0,-21-1 0,21 0 16,-21 1-16,21-1 0,0 0 16,0 1-16,0-1 0,0 22 0,0-22 15,0 21-15,0 1 0,-21-1 0,21 22 16,0-21-16,0 20 0,0-20 0,0 20 15,0-20-15,0 21 0,-21-22 0,21 22 16,0-1-16,0-20 0,0 21 16,0-22-16,0 22 0,0-22 0,0 1 15,0-1-15,-22 1 0,22-1 16,-21 1-16,0-1 0,0 1 0,21-22 16,-21 22-16,0-22 0,-1 21 0,1-20 15,21-1-15,-21 0 0,0 1 16,0-1-16,0-21 0,21 0 0,-22 22 15,1-22-15,0 0 0,0-21 0,0 21 16,0 0-16,-1-21 0,1 0 0,-21 22 16,21-22-16,0 0 0,-1 0 0,-20 0 15,21 0-15,-21 0 0,-1 0 0,22 0 16,-21 0-16,-1 0 0,1 0 16,0-22-16,-1 22 0,-20-21 15,-1 21-15,22-21 0,-43 21 0,22-21 16,-22 0-16,1 21 0,-22-21 0,0-1 15,0 22-15,0-21 0,0 0 0,-21 0 16,0 21-16,-21-21 0,21 0 0,-21-1 16,0 1-16,0 0 0,0 0 15,-1 21-15,1-21 0,21 0 0,-21 21 16,21-22-16,21 22 0,0 0 0,1 0 16,20-21-16,21 21 0,1 0 0,-1 0 15,22 0-15,0 0 0,-1-21 0,22 21 16,0 0-16,-21 0 0,21 0 15,-1 0-15,1-21 32,21 0-17,0 0 17,0-1-17,-21 22 1,21-21-1,-21 21-15,0 0 0,0 0 16,21-21-16,-22 21 0,1 0 0,0-21 16,0 21-16,0 0 15,21-21-15,-21 21 16,-1-21-16,22-1 16,-21 1-16,21 0 15,0 0-15,0 0 0,0 0 16,0-1-16,0 1 0,0-21 15,0 21-15,0 0 0,0-1 0,0-20 16,0 21-16,0 0 0</inkml:trace>
  <inkml:trace contextRef="#ctx0" brushRef="#br0" timeOffset="27896.32">10245 9102 0,'0'0'0,"0"-21"15,0 42 32,-22 0-47,1 0 0,21 0 16,-21 0-16,0 22 0,21-22 16,0 21-16,-21-21 0,0 22 0,21-22 15,-22 0-15,22 0 0,0 22 16,0-22-16,0 0 0,0 0 0,0-42 47,22 21-47</inkml:trace>
  <inkml:trace contextRef="#ctx0" brushRef="#br0" timeOffset="88412.56">17060 7070 0,'0'-21'15,"0"42"-15,21-42 0,1-1 16,-22 44-1,0 20 1,0-21 0,0 21-16,0 1 0,-22-1 0,1 22 15,0-1-15,0 1 0,0-1 0,0 1 16,-1-22-16,1 21 0,0 1 0,-21-22 16,21 22-16,-1-22 0,22 0 0,-21 1 15,0-1-15,21-21 0,-21 0 16,21 1-16,0-1 0,0 0 0,0 0 15,-21-21-15,21-21 32,0 0-32,0 0 15,0-22-15,0 22 0,0 0 16,0-21-16,21 20 0,-21-20 0,0 21 16,0 0-16,0-22 0,21 43 0,-21-21 15,0 0-15,21 21 0,-21 21 16,0 0-1,21 1-15,-21-1 0,22 0 16,-22 0-16,0 0 0,0 0 0,21 22 16,0-22-16,-21 0 0,21 0 0,-21 0 15,21 1-15,0-22 0,-21 21 0,22-21 16,-1 0-16,0 0 0,0 0 16,0 0-16,0 0 0,1 0 15,-1 0-15,0-21 0,21 21 0,-21-22 16,1 1-16,-1 0 0,0 0 0,-21 0 15,21-22-15,-21 22 0,21 0 0,0-21 16,-21 21-16,0-1 0,0 1 0,0 0 16,0 42-1,0 0 1,0 1-16,0-1 0,0 0 16,0 0-16,0 0 0,0 0 0,-21 1 15,21-1-15,0 0 0,0 0 16,0 0-16,0 0 15,0 1 1,0-44 15,0 1-31</inkml:trace>
  <inkml:trace contextRef="#ctx0" brushRef="#br0" timeOffset="88584.46">17357 7557 0,'0'0'0,"-22"0"32,22 21-1,0 0-15,22 0-1</inkml:trace>
  <inkml:trace contextRef="#ctx0" brushRef="#br0" timeOffset="90264.34">17674 7684 0,'0'0'16,"0"21"-16,0 0 0,0 0 0,0 0 16,0 0-16,0 1 15,0-1-15,0 0 0,0 0 0,0 21 16,0-20-16,0-1 0,0 0 0,0 0 15,0 0-15,0 0 0,0 1 16,0-1-16,0 0 16,0-42 15,0 0-31,0-1 0,0 1 16,0-21-16,0 21 0,21-22 15,-21 1-15,21 0 0,1-1 16,-1 1-16,0 21 0,0-21 0,0 20 0,0 1 15,1 0-15,-1 0 0,0 21 16,0 0-16,0 0 0,0 0 0,-21 21 16,0 0-16,0 0 0,0 1 15,0 20-15,0-21 0,0 21 0,0 1 16,0-22-16,-21 21 0,0 1 0,21-22 16,-21 21-16,21-21 0,0 0 0,0 1 15,0-1-15,0 0 0,0 0 0,21-21 16,0 0-16,0 0 15,1 0-15,-1-21 0,0 0 0,21 0 16,-21-1-16,22 1 0,-22-21 0,21 21 16,-21-22-16,1 1 0,20 0 15,-21-22-15,21 22 0,-20-22 16,-1 1-16,21-1 0,-21 22 0,-21-21 16,0 20-16,21 1 0,-21 21 0,0 0 15,0-1-15,0 1 0,-21 42 16,0 1-1,0 20-15,0-21 0,21 21 0,-21 1 16,-1-1-16,1 0 0,0 1 0,0 20 16,0-20-16,0-1 0,21 0 0,-22 1 15,22-22-15,-21 21 16,21 0-16,0-20 0,0-1 0,0 21 0,0-21 16,0 0-16,0 1 15,0-44 16,0 1-31,0 0 0,0 0 0,0-21 16,21 20-16,1-20 0,-1 21 0,0 0 16,21 0-16,-21-22 0,1 43 15,-1-21-15,0 0 0,0 21 0,0 0 16,0 0-16,1 0 0,-1 0 0,0 0 16,-21 21-1,0 0-15,0 0 0,-21 1 16,0-22-16,-1 21 15,1-21-15,21 21 0,-42-21 16,0 21-16,20-21 16,1 0-16,0 0 0,0 21 15,21 0 17,0 1-17,21-1-15,0-21 0,-21 21 16,21-21-16,1 21 0,-1-21 15,0 21-15,0-21 0,21 0 0,-20 0 16,20 21-16,0-21 0,1 0 16,-1 0-16,21 0 0,-20 0 15,-1 0-15,0 0 0,1-21 0,-22 21 16,21-21-16,1 0 0,-22 0 0,0 0 16,0-1-16,0 1 0,-21 0 0,0 0 15,0 0-15,21 0 0,-21-1 16,0 1-16,0 0 0,0 0 15,-21 21-15,0 0 16,0 0-16,0 21 16,0 0-16,21 0 0,-22 1 15,22-1-15,-21 0 0,21 0 0,0 21 16,0-20-16,0-1 0,0 0 0,0 42 16,0-41-1,21-1-15,1 0 0,20-21 0,-21 21 16,21-21-16,1 21 0,-1-21 15,0 0-15,22 0 0,-22 0 0,22 0 16,-22 0-16,22 0 0,-22 0 0,21-21 16,64-21-1,-84 21-15,-1-1 0,-21 1 0,0 0 16,-21 0-16,0-21 0,0 20 0,0 1 16,0 0-16,0 0 0,0 0 15,0 0-15,0-1 0,-21 22 0,0 0 16,0 0-16,-21 0 0,20 0 0,1 0 15,0 0-15,-21 22 16,21-22-16,-1 21 0,-20 0 0,21 0 16,-21 0-16,20 0 0,1 1 0,21-1 15,0 0-15,0 0 0,0 0 0,0 22 16,0-22-16,21 0 16,1 0-16,-1-21 0,0 0 0,0 21 15,21-21-15,-20 0 0,-1 0 0,21 0 16,-21 0-16,0-21 0,1 21 0,-1-21 15,0 0-15,0 0 0,21-22 16,-20 22-16,-1-21 0,0-1 0,0 1 16,-21 0-16,21-1 0,0-20 15,1-1-15,-1 22 0,0-21 0,0-1 16,-21 1-16,21-1 0,-21 22 0,0-1 16,0 1-16,0 21 0,0 0 15,0 0-15,0-1 0,0 44 16,-21-1-16,0 0 15,0 21-15,0 1 0,-1-1 16,-20 21-16,21 1 0,0-22 16,0 22-16,-1-1 0,1 1 0,21-22 15,0 22-15,0-1 0,0-21 0,0 1 0,0 20 16,0-20-16,21-22 0,22 21 16,-22 0-16,21-20 0,1-1 15,-1 0-15,0 0 0,22 0 0,-1-21 16,1 0-16,-1 0 0,1 0 0,-1 0 15,1-21-15,-1 21 0,1-42 0,-22 21 16,22-22-16,-22 22 0,0-21 16</inkml:trace>
  <inkml:trace contextRef="#ctx0" brushRef="#br0" timeOffset="91083.94">16743 8721 0,'0'0'0,"21"-21"0,-21-1 16,0 1-16,21 0 0,-21 0 15,0 0-15,0 0 16,21 21-16,-21-22 15,0 44 1,0 20-16,0-21 16,0 21-16,0 1 0,0 20 15,-21-20-15,21 20 0,0-21 0,-21 22 16,21-22-16,-21 1 0,21-1 0,-21 0 16,21-21-16,0 22 0,0-22 0,0 0 15,0 0-15,0 0 0,0-42 47,0 0-31,0 0-16,21 0 0,0-22 0,0 22 15,0-21-15,0 21 0,-21-22 0,22 1 16,20 0-16,-21-1 0,0 22 16,22-21-16,-22 21 0,0 21 0,21 0 15,-21 0-15,1 0 0,-1 0 0,0 21 16,0 0-16,0 21 0,-21-20 0,0 20 15,0-21-15,0 21 0,0-20 16,0 20-16,0-21 0,0 0 0,0 0 16,-21 1-16,21-1 0,-21 0 15,21 0-15,0 0 0</inkml:trace>
  <inkml:trace contextRef="#ctx0" brushRef="#br0" timeOffset="91555.67">17759 9017 0,'0'0'0,"0"-42"16,0 21-16,-21-1 15,21 1-15,-22 0 16,1 0-16,0 21 0,0-21 15,0 21-15,0 0 16,-1 21-16,1 0 0,0 0 0,0 0 16,0 1-16,0 20 0,-1-21 15,1 21-15,0-20 0,0 20 0,21-21 16,0 0-16,-21 0 0,21 1 0,0-1 16,0 0-16,0 0 0,21-21 15,-21 21-15,21-21 0,0 0 16,0 0-16,1 0 0,20 0 15,-21 0-15,0-21 0,0 21 0,1-21 16,-1 21-16,21-21 0,-42 0 0,21-1 16,0 1-16,1 0 0,-1 0 0,-21-21 15,0 20-15,0 1 0,21 21 0,-21-21 16,0 42 0,0 0-1,-21 1-15,21-1 0,-21 21 16,21-21-16,0 0 0,-22 1 0,22-1 15,-21-21-15,21 21 0,0 0 16,0 0-16,0 0 16,21-21-1,1 0-15,-1 0 16,0 0-16,0 0 0,0-21 0</inkml:trace>
  <inkml:trace contextRef="#ctx0" brushRef="#br0" timeOffset="91911.98">18119 9059 0,'21'-21'0,"-42"42"0,42-63 0,0 21 0,-21 0 16,0 0-16,-21 21 16,0 0-16,-1 0 15,1 0-15,0 0 0,0 0 0,0 21 16,0 0-16,-1-21 0,1 21 16,0-21-16,0 21 0,21 0 0,0 1 15,0-1-15,0 0 16,21 0-1,0-21-15,0 0 0,1 21 0,20 0 16,-21-21-16,0 22 0,0-22 0,1 21 16,-1-21-16,0 21 0,0-21 0,0 21 15,-21 0-15,0 0 16,-21-21 0,0 0-16,0 22 0,0-22 0,-1 0 15,1 0-15,-21 0 0,21 0 0,0 0 16,-1 0-16,1 0 0,0 0 0,0 0 15,0 0-15,0 0 16,21-22 0,21 1-1,21 0-15,-21 0 0</inkml:trace>
  <inkml:trace contextRef="#ctx0" brushRef="#br0" timeOffset="92416.21">18669 8636 0,'0'0'16,"0"-42"0,-21 42-1,0 21 1,21 0-16,-22 0 0,1 22 16,21-22-16,-21 21 0,21 0 15,0 1-15,-21-1 0,0 0 0,21 1 16,0-1-16,-21-21 0,-1 22 0,22-1 15,-21-21-15,21 21 0,-21-20 0,21-1 16,0 0-16,0 0 0,0 0 16,0 0-16,0-42 47,21 21-47,0-21 15,1 0-15,-1 0 0,0 0 16,0-22-16,0 22 0,22 0 0,-22-21 15,0 20-15,0-20 0,21 21 0,-20 0 16,-1 21-16,0 0 0,0 0 16,0 0-16,-21 21 15,0 0-15,0 0 0,0 22 16,0-22-16,0 0 0,-21 21 0,0-21 16,0 1-16,0-1 0,21 0 0,-22 21 15,1-21-15,0-21 0,21 22 0,-21-1 16,0 0-16,0 0 15,21-42 32,0 0-47,21 0 0</inkml:trace>
  <inkml:trace contextRef="#ctx0" brushRef="#br0" timeOffset="92840.97">19473 9059 0,'0'0'0,"0"-21"0,43 0 16,-43 0-16,0 0 15,0 0-15,0-1 16,-22 22 0,1 0-16,0 0 15,0 0-15,-21 22 0,20-1 0,-20-21 16,0 21-16,21 0 0,-22 0 0,22 0 15,0 1-15,0-1 0,0 0 16,21 0-16,0 0 0,0 0 16,21 1-16,0-22 0,0 0 15,21 21-15,-20-21 0,20 0 16,0 21-16,1 0 0,-22-21 0,21 21 16,0-21-16,1 21 0,-22-21 15,21 22-15,-21-22 0,-21 21 16,0 0-16,-21-21 15,0 21-15,-21-21 0,21 0 0,-22 0 16,1 21-16,0-21 0,-1 0 0,1 0 16,0 0-16,20 0 0,-20 0 0,0 0 15,21 21-15,-1-21 0,1 0 16,0 0-16,0 0 0,42 0 31,21-21-31,1 21 0,-1-21 16</inkml:trace>
  <inkml:trace contextRef="#ctx0" brushRef="#br0" timeOffset="93520.12">19770 9335 0,'0'0'0,"-22"0"0,1 0 16,42 0-1,1 0 1,-1 0-16,0 0 0,0-22 15,21 22-15,-20-21 0,20 21 0,-21-21 16,0 21-16,0-21 0,1 0 16,-1 0-16,0 21 0,-21-22 0,0 1 15,0 0-15,0 0 0,0 0 16,-21 21-16,0 0 16,-1 0-16,1 0 0,0 21 0,0 0 15,0-21-15,0 21 0,-1 0 0,1 1 16,0-1-16,0 0 0,0 0 0,0 0 15,-1 0-15,1 1 0,21-1 0,0 0 16,0 0-16,0 0 0,0 0 16,0 1-16,21-22 0,1 21 15,-1-21-15,0 0 0,0 0 0,21 0 16,-20 0-16,-1 0 0,0 0 16,21 0-16,-21 0 0,1 0 0,-1-21 15,0 21-15,0-22 0,0 1 0,0 0 16,1 0-16,-1 0 0,0-22 15,0 1-15,0 0 0,0-1 0,1 1 16,-1 0-16,0-22 0,-21 22 0,21-22 16,0 22-16,0 0 0,-21-1 0,22 22 15,-22 0-15,0 0 0,0 0 16,0 0-16,-22 21 16,1 21-16,0 0 15,21 21-15,-21-21 0,0 22 0,0-1 16,21 0-16,0 1 0,-22-1 15,22 0-15,-21 1 0,21-1 16,0 0-16,0-20 0,0 20 0,0 0 16,0-21-16,0 1 0,0 20 0,0-21 15,0 0-15,21 0 0,-21 1 16,22-22-16,-1 21 0,0-21 16,0 0-16,0 0 0,0 0 15,1 0-15,-1 0 16,0-21-16,0 21 0,0-22 15,0 1-15,1 0 0,-1 21 16,-21-21-16,21 0 0,-21 0 0,21-1 16</inkml:trace>
  <inkml:trace contextRef="#ctx0" brushRef="#br0" timeOffset="93764.96">20299 8911 0,'0'0'0,"-21"0"0,63 0 16,-21 0-1,21 0-15,1 0 0,20 0 16,-20 0-16,20 0 0,22 0 0,-22 0 16,-20 0-16,20 0 0,-21 0 0,1 0 15,-22 0-15,0 0 0,0 0 16,-42 0-1,0 0-15,0 0 0,0 0 16,-1 0-16,1 0 16</inkml:trace>
  <inkml:trace contextRef="#ctx0" brushRef="#br0" timeOffset="102114.06">16616 804 0,'0'0'0,"0"-42"16,0 21-16,0 0 0,0 0 0,21-1 16,-21 1-16,0 0 15,0 0-15,0 0 0,0 0 0,0-1 16,0 1-16,-21 42 31,21 1-15,0-1-16,0 21 0,-21-21 15,21 43-15,0-22 0,0 0 0,0 22 16,0-1-16,0-20 0,0 20 16,0 1-16,0-22 0,0 22 0,0-22 15,0 0-15,0 1 0,0-1 0,21 0 16,-21-21-16,21 22 0,0-22 16,-21 0-16,21 0 0,0 0 15,1-21-15,-1 0 0,0 0 0,0 0 16,0 0-16,0 0 0,1 0 15,-1 0-15,0-21 0,21 0 0,-21 0 16,1 0-16,-1-22 0,21 22 0,-21-21 16,0 0-16,1 20 0,-1-41 15,0 21-15,0-1 0,-21-20 0,0-1 16,0 1-16,0 20 0,0-20 16,0-1-16,0 22 0,0 0 0,0-22 15,0 43-15,0-21 0,0 21 16,0-1-16,0 1 0,0 0 0,0 63 47,0-20-47,0 20 0,0-21 0,0 21 15,0 22-15,0-22 0,0 22 16,0-22-16,0 22 0,0-1 0,0-21 16,21 22-16,-21-22 0,0 1 0,21-1 15,1 0-15,-22-21 0,21 22 16,-21-22-16,21 0 0,0 0 0,0 0 15,0-21-15,1 22 0,-1-22 16,0 0-16,0 0 0,0 0 0,0 0 16,22 0-16,-22 0 0,0-22 15,21 1-15,-20 0 0,-1 0 16,0 0-16,0 0 0,0-22 0,0 22 16,1-21-16,-22-1 0,0 1 0,21 21 15,-21-21-15,0 20 0,0 1 16,0 0-16,0 0 0,0 42 31,0 0-31,0 0 16,0 1-16,0 20 0,0-21 0,0 0 15,0 22-15,0-22 0,0 0 16,0 21-16,0-21 0,0 1 0,0-1 16,0 0-16,0 0 0,0 0 15,0 0-15,-21-21 16,21 22-16,0-44 47,0 1-47,0 0 0,0 0 15,0-21-15,0 20 0,0 1 0,42-42 16,-42 20-16,21 22 16,0 0-16,0 0 0,-21 0 0,22 21 15,-1-21-15,0 21 16,0 0-16,0 21 15,-21 0-15,21 0 0,-21 21 16,0-20-16,0-1 16,0 0-16,0 0 0,0 0 0,22 0 15,-22 1-15,0-1 0,0 0 16,21-21-16,-21 21 0,0 0 0,0 0 16,21-21-16,0 0 15,0 0-15,0 0 0,1 0 16,-1 0-16,0 0 0,0 0 15,0-21-15,0 21 0,1-21 16,-1 0-16,0 0 0,0 0 0,0-1 16,0 1-16,1-21 0,-22 21 15,21 0-15,-21-22 0,21 22 0,-21 0 16,21-21-16,-21 20 16,0 1-16,0 0 15,0 42 1,0 0-1,0 1-15,0 20 0,0-21 16,0 0-16,-21 0 0,21 1 16,0-1-16,0 21 0,0-21 0,0 0 15,0 1-15,0-1 0,0 0 16,0 0-16,0 0 0,21 0 16,0-21-16,0 22 0,1-22 15,20 0-15,-21 0 0,21 0 0,1 0 16,-1 0-16,0 0 0,1 0 15,-1 0-15,0-22 0,1 1 0,-1 21 16,-21-21-16,22 0 0,-22 0 0,0 0 16,0-1-16,0 1 0,-21 0 15,0-21-15,0 21 0,21-22 0,-21 22 16,0 0-16,0-21 0,0 20 16,0 1-16,0 0 0,-21 0 0,0 21 15,0-21-15,0 21 16,0 0-16,-1 21 0,1 0 15,0-21-15,21 21 0,-42 22 16,42-22-16,-21 0 0,-1 21 0,1-21 16,0 1-16,21 20 0,-21-21 15,21 0-15,0 0 0,0 22 0,0-22 16,0 0-16,0 0 0,21-21 16,0 21-16,0-21 15,1 0-15,-1 0 0,0 0 16,0 0-16,0-21 0,0 0 0,1 0 15,-1 21-15,-21-21 16,0 0-16,0-1 0,21 1 0,-21 0 16,0 0-16,21 21 0,-21-21 0,0 0 15,0-1-15,0 1 16,0 0 0,0 42 15,0 0-31,0 1 0,0-1 15,0 0-15,0 0 0,0 0 0,-21 0 16,21 22-16,0-22 0,0 0 16,0 21-16,0-20 0,0 20 0,0 0 15,0 1-15,0-1 0,0 0 16,0 22-16,0-22 0,0 0 0,0 1 16,0 20-16,0-20 0,0-1 15,21 0-15,-21 1 0,21-1 0,-21 0 16,0-21-16,0 22 0,0-22 0,0 0 15,21 0-15,-21 0 0,0 1 16,0-44 15,0 1-31,0 0 16,0 0-16,0-21 0,22 20 0,-22-20 16,0 21-16,21-21 0,-21-1 0,0-20 15,0-1-15,21 22 0,-21-22 0,0 1 16,0-1-16,0 1 15,0-1-15,0 22 0,21-21 0,-21 20 16,0 1-16,0 0 0,0-1 0,0 1 16,0 0-16,0 20 0,0-20 15,0 21-15,0 0 0,0 0 0,0-1 16,0 44 15,0-1-15,0 0-16,0 21 0,0-21 0,0 1 15,-21 20-15,21-21 0,0 0 0,0 22 16,0-22-16,0 0 0,0 0 0,0 0 16,0 0-16,0 1 0,0-1 15,21 0 1,0-21-16,0 0 0,1 0 16,-1 0-16,0 0 0,0-21 0,0 0 15,0 21-15,1-22 0,-1 1 16,21 0-16,-21 0 0,0-21 0,1 20 15,-22 1-15,21-21 0,0 21 0,0 0 16,-21-1-16,0-20 0,0 21 16,21 0-16,-21 0 31,0 42-15,0 0-16,0 0 15,0 0-15,0 0 0,0 22 16,0-22-16,0 0 0,0 0 0,0 0 15,0 1-15,0-1 0,21 0 16,-21 0-16,22 0 16,-1 0-16,0-21 0,0 22 15,0-22-15,0 0 0,1 0 0,-1 0 16,0 0-16,0 0 0,0 0 16,0 0-16,1-22 0,-1 1 0,0 21 15,0-21-15,0 0 0,0 0 16,1 21-16,-1-43 0,-21 22 15,0 0-15,21 0 0,-21 0 0,0-22 16,21 22-16,-21 0 0,0 0 0,0 0 16,0 0-16,0-1 15,-21 22-15,0 0 16,0 22-16,-1-22 16,1 21-16,0 0 0,21 21 15,0-21-15,0 1 0,-21 20 0,21-21 16,0 0-16,0 22 0,0-22 0,0 0 15,0 0-15,0 0 0,0 0 16,21-21-16,0 22 0,0-1 16,1-21-16,-1 0 0,0 0 15,21 0-15,-21 0 0,1 0 16,20 0-16,-21 0 0,0-21 0,0-1 16,1 22-16,-1-21 0,0 21 0,-21-21 15,0 0-15,0 0 16,0 0-16,0-1 0,0 1 0,0 0 15</inkml:trace>
  <inkml:trace contextRef="#ctx0" brushRef="#br0" timeOffset="102508.35">18859 910 0,'22'-21'31,"-1"0"-31,-21 0 15,21 0-15,-21-1 0,0 1 16,0 0-16,0 0 16,-21 21-1,0 0 1,-1 0-16,1 21 16,21 0-16,0 0 15,0 1-15,0-1 16,0 0-16,0 0 0,0 0 15,21-21-15,22 0 0,-22 21 0,21-21 16,1 0-16</inkml:trace>
  <inkml:trace contextRef="#ctx0" brushRef="#br0" timeOffset="104565.71">21167 1016 0,'21'-21'16,"0"0"-16,-21 0 15,0-1-15,21 22 16,-21-21-16,0 0 0,0 0 15,0 0-15,0 0 0,-21 21 16,0 0-16,0 0 16,-1 0-16,1 0 0,0 0 0,0 21 15,0 0-15,-22 0 0,22 0 16,0 22-16,0-22 0,-21 21 0,20 0 16,1 1-16,0-22 0,21 21 0,0-21 15,0 22-15,0-22 0,0 0 16,0 0-16,0 0 0,0 1 0,21-22 15,-21 21-15,21-21 0,1 0 16,-1 0-16,0 0 0,0 0 16,0 0-16,0 0 0,1 0 0,-1 0 15,0-21-15,0-1 0,0 22 0,0-21 16,1 0-16,-22-21 0,21 21 16,-21-22-16,0 1 0,21 0 0,-21-1 15,21-20-15,-21 20 0,21-20 0,-21 21 16,0-22-16,0 22 0,0-1 15,0-20-15,0 42 0,0-22 16,0 1-16,0 21 0,0 0 0,0 0 16,0-1-16,-21 22 15,0 22 1,21-1-16,-21 0 0,21 0 0,0 21 16,0-20-16,0 20 0,0 0 15,0 1-15,0-1 0,0 21 0,0-20 16,0-1-16,0 22 0,0-22 15,0 0-15,0 1 0,0-1 0,0-21 16,0 21-16,0-20 0,21-1 0,0 0 16,0 0-16,0 0 0,1 0 15,-1-21-15,0 0 0,0 22 0,0-22 16,22 0-16,-1 0 0,-21 0 16,21 0-16,1 0 0,-1-22 0,-21 22 15,22-21-15,-22 21 0,21-21 16,-21 0-16,0 0 0,1-22 15,-22 22-15,0 0 0,0 0 16,0 0-16,0 0 0,0-1 0,0 1 16,0 0-16,0 0 0,-22 21 0,1-21 15,0 21-15,0 0 16,0 0-16,0 0 0,-1 21 16,1-21-16,0 21 0,0 0 0,0 0 15,0 22-15,-1-22 16,1 0-16,21 0 0,0 0 0,0 1 15,0-1-15,0 0 0,0 0 0,0 0 16,0 0-16,0 1 16,21-22-16,-21 21 0,22-21 15,-1 0-15,0 0 0,0 0 16,0 0-16,0 0 16,1-21-16,-22-1 0,21 22 0,0-21 15,-21 0-15,0 0 0,21-21 0,0 20 16,-21 1-16,21-21 0,-21 21 15,0 0-15,0-22 0,22 22 16,-22 0-16,0 42 47,0 0-47,0 0 16,0 1-16,0-1 0,0 0 15,0 21-15,0-21 0,0 1 0,0-1 16,0 0-16,0 0 15,21 0-15,-21 0 0,21-21 16,0 0-16,0 22 0,0-22 16,1 0-16,-1 0 0,0 0 15,0 0-15,0 0 0,0 0 16,1-22-16,-1 1 0,-21 0 16,21 0-16,0 0 0,-21-22 15,21 22-15,0-21 0,-21-22 0,22 22 16,-1-21-16,-21 20 0,0-20 0,21 20 15,-21-20-15,21 21 0,-21-1 16,0 1-16,0 0 0,0 20 0,0 1 16,0-21-16,0 21 0,0 0 0,0-1 15,-21 1-15,0 21 16,0 0 0,-1 0-16,1 21 15,0 1 1,21-1-16,0 21 0,0-21 15,-21 0-15,21 22 0,0-22 0,0 21 16,-21 1-16,21-1 0,0 0 16,0 1-16,0-1 0,0 0 0,0 1 15,0-1-15,0 0 0,0 1 16,21-22-16,0 21 0,0-21 0,-21 22 16,21-22-16,1 0 0,-1 0 0,-21 0 15,21 0-15,0 1 0,0-22 16,0 21-16,1-21 0,-1 0 0,0 0 15,21 0-15,-21 0 0,1 0 0,20 0 16,-21 0-16,21 0 0,-20-21 0,20 21 16,-21-22-16,0 1 15,0 21-15,1-21 0,-1-21 0,0 21 16,0-1-16,-21 1 0,0-21 0,21 21 16,-21 0-16,0-1 0,0-20 15,0 21-15,0 0 0,0 0 0,0-1 16,0 1-16,-21 21 15,0 0-15,0 0 0,0 0 16,-1 0-16,1 0 0,0 21 16,0 1-16,0-1 0,0 0 15,-1 0-15,1 0 0,21 22 16,-21-22-16,21 0 0,-21 0 0,21 0 16,0 0-16,0 1 0,0-1 0,0 0 15,0 0-15,0 0 16,21-21-1,0 0 1,0 0-16,1 0 0,-1 0 16,0-21-16,-21 0 0,21 21 0,0-21 15,0 0-15,1-1 0,-1 1 16,-21-21-16,21 21 0,0 0 0,0-1 16,-21 1-16,0 0 0,21 21 15,-21 21 16,0 0-15,0 1-16,0-1 0,0 0 16,0 0-16,0 0 0,0 0 15,0 1-15,22-1 0,-1 0 16,-21 0-16,21-21 16,0 0-16,0 0 0,0 0 15,1 0-15,-1 0 0,0 0 16,0 0-16,0 0 0,0 0 15,1-21-15,-22 0 0,21 21 0,-21-21 16,21-1-16,0 1 0,-21 0 16,0 0-16,0 0 15,0 0-15,0-1 0,0 1 0,0 0 16,0 0-16,0 0 0,0 0 16,0-1-16</inkml:trace>
  <inkml:trace contextRef="#ctx0" brushRef="#br0" timeOffset="104953.49">22077 677 0,'0'0'0,"-21"0"15,-1 0-15,44 0 16,-1 0 0,21 0-16,-21-21 0,22 21 15,-22-21-15,21 21 0,22 0 0,-22-21 16,0 21-16,1 0 0,-1 0 0,0-21 16,1 21-16,-1 0 0,-21 0 15,21 0-15,-20 0 0,-1 0 0,0 0 16,0 0 15,-21 21 16,-21-21-31,0 21-16,0-21 0,-1 21 15</inkml:trace>
  <inkml:trace contextRef="#ctx0" brushRef="#br0" timeOffset="105896.65">16891 2582 0,'-21'0'16,"21"-21"-16,0 0 16,0 0-16,0 0 15,0 0-15,0-1 0,0 1 16,0 0-16,0 0 0,0 0 16,21 21-16,0-21 15,0 21-15,0 0 16,1 0-16,-1 21 0,0 0 15,0 0-15,0 21 0,0-20 16,-21 20-16,22 0 0,-1 1 0,-21-22 16,0 21-16,0 0 0,0 1 0,0-22 15,0 21-15,0-21 0,0 1 16,0 20-16,0-21 0,0 0 16,-21 0-16,-1-21 15,22-21 16,0 0-31,0 0 0,0 0 0,0 0 16,0-1-16,22-20 0,-1 0 0,0-1 16,-21 1-16,21 0 0,0-1 15,22 1-15,-22 0 0,0-1 0,0 1 16,0 21-16,-21 0 0,21 0 16,-21-1-16,22 22 0,-22 22 46,0-1-46,0 0 16,0 0-16,0 0 0,0 0 16,0 1-16</inkml:trace>
  <inkml:trace contextRef="#ctx0" brushRef="#br0" timeOffset="106940.44">17568 2752 0,'0'0'0,"21"0"16,1 0 0,-1 0-1,0 0-15,-21-21 0,21-1 0,0 22 16,0-21-16,-21 0 0,22 0 16,-22 0-16,0 0 15,0-1-15,0 1 0,0 0 16,-22 21-16,1 0 0,0 0 15,0 0-15,0 0 16,0 0-16,-1 21 0,1 0 0,0 1 16,0-1-16,21 0 0,0 0 15,-21 21-15,21-20 0,0-1 16,0 0-16,0 0 0,0 0 0,0 0 0,0 1 16,21-22-16,0 21 0,0-21 15,0 0-15,1 0 16,-1 0-16,21 0 0,-21 0 0,0 0 15,1 0-15,-1 0 0,0-21 0,21 21 16,-21-22-16,1 1 0,-1 21 16,0-21-16,0 0 0,0 0 0,-21 0 15,0-1-15,21 1 0,-21 0 0,0 0 16,0 0-16,22 0 0,-22-1 16,0 1-16,0 0 0,0 0 0,0 42 46,0 0-46,0 0 0,0 1 16,0-1-16,0 0 0,0 21 0,0-21 16,0 1-16,0-1 0,0 0 15,0 0-15,0 0 0,0 0 0,0 1 16,0-1-16,0 0 16,0-42 30,0 0-30,0-1-16,0 1 0,0 0 0,0 0 16,0 0-16,0-22 0,21 22 15,0 0-15,-21-21 0,21 21 16,0-1-16,0 1 0,-21 0 0,22 21 16,-1-21-16,0 21 0,0 0 15,0 0-15,0 0 0,1 0 0,-1 21 16,-21 0-16,21-21 0,0 21 0,-21 22 15,0-22-15,0 0 0,0 0 16,0 0-16,0 1 0,0-1 0,0 0 16,0 0-16,0 0 0,0 0 15,0-42 32,0 0-31,0 0-16,21 0 0,0 0 15,-21-1-15,22 1 0,-22 0 0,21 0 16,0 0-16,0 0 0,-21-1 0,21 1 16,0 0-16,1 21 15,-1 0-15,0 0 0,0 0 16,0 21-16,-21 0 0,0 1 16,0-1-16,21 0 0,-21 0 0,0 0 15,0 0-15,0 1 0,0-1 0,0 0 16,0 0-16,0 0 0,0 0 15,0 1-15,-21-1 16,21 0-16,0-42 47,21 0-47,1-1 16,-1 22-16</inkml:trace>
  <inkml:trace contextRef="#ctx0" brushRef="#br0" timeOffset="109067.99">18923 2434 0,'0'0'0,"0"-21"16,-21 42 15,21 0-31,0 1 16,-21-1-16,21 0 0,-22 0 0,22 21 15,-21-20-15,21-1 0,0 0 0,0 0 16,0 21-16,0-20 0,0-1 15,0 0-15,0 0 0,21 0 16,1-21-16,-1 0 0,0 0 16,0 0-16,0 0 15,22 0-15,-22 0 0,0 0 0,0 0 16,21-21-16,-20 0 0,-1 0 0,21 0 16,-21-1-16,-21 1 15,0 0-15,21-21 0,-21 21 0,0-22 16,0 1-16,0 21 0,0-22 0,-21 1 15,21 21-15,-21 0 0,0 0 16,0-1-16,0 22 0,-1 0 0,1 0 16,0 0-16,0 0 0,0 0 0,0 0 15,-1 22-15,1 20 16,21-21-16,-21 0 0,21 0 0,0 22 16,0-22-16,0 0 0,0 21 0,0-20 15,0-1-15,0 0 0,0 0 16,0 0-16,0 0 0,21-21 15,0 22-15,1-22 0,-1 0 16,0 0-16,0 0 0,0 0 16,0 0-16,1 0 0,20 0 0,-21-22 15,0 1-15,0 21 0,1-21 0,20 0 16,-21 0-16,21 0 0,-20-1 16,20 1-16,0 0 0,1-21 0,-22 21 15,21-1-15,-21 1 0,0 0 16,1 0-16,-1 21 0,-21 21 31,0 0-31,0 0 16,0 1-16,-21 20 15,21-21-15,-22 0 0,22 0 0,0 22 16,0-22-16,0 0 0,0 0 0,0 0 16,0 1-16,0-1 15,22-21-15,-1 0 16,0 0-16,0 0 15,0 0-15,0 0 0,-21-21 16,22-1-16,-1 22 0,-21-21 0,21 0 16,0 21-16,-21-21 0,21 0 0,0 0 15,-21-22-15,22 22 0,-22 0 16,0 0-16,0-22 0,0 22 0,0 0 16,21 21-16,-21-21 0,0 42 46,0 0-46,0 0 0,-21 22 16,21-22-16,0 0 0,0 0 16,0 0-16,0 1 0,0-1 0,0 0 15,0 0-15,0 0 0,0 0 16,21-21 0,0 0-16,0 0 0,0 0 15,0 0-15,1 0 0,-1 0 0,-21-21 16,21 0-16,0 21 15,0-21-15,-21 0 0,21 0 16,-21-1-16,22 1 0,-22 0 0,0 0 16,0 0-16,0 0 0,0-22 15,0 22-15,0 0 0,0 0 16,-22 42 15,22 0-31,0 0 0,0 0 0,0 1 16,0-1-16,0 0 0,0 0 0,0 0 15,0 0-15,0 1 0,0-1 16,0 0-16,22 0 0,-1 0 16,0-21-16,0 0 0,0 0 15,0 0-15,1 0 0,-1 0 16,0 0-16,0-21 0,0 0 16,0 21-16,43-64 15,-43 43-15,0 0 0,0 0 0,1 0 16,-22-22-16,21 22 0,-21 0 15,21 0-15,-21 0 0,0 0 0,0-1 16,0 44 15,0-1-31,-21 21 16,21-21-16,-21 0 0,21 22 16,-22-22-16,22 0 0,0 0 15,0 0-15,0 1 0,-21-1 0,21 0 16,0 0-16,0-42 47,21 0-47,-21 0 15,22-1-15,-22 1 0,21 0 16,0 0-16,-21 0 0,21-22 0,0 22 16,0 0-16,1 0 0,-1 0 15,0 0-15,0-1 0,21 22 0,-20 0 16,20-21-16,-21 21 0,0 0 15,0 0-15,1 0 0,-1 21 16,-21 1-16,0-1 0,0 0 16,0 0-16,0 0 0,0 0 0,0 1 15,0-1-15,0 0 0,0 0 0,0 0 16,0 0-16,0 1 16,21-22-16,0 21 0,0-21 15,22 0-15,-22 0 0,0 0 0,21 0 16,-21 0-16,22 0 15,-22-21-15,21 21 0,1-22 0,-22 22 16,21-21-16,0 0 0,1 0 0,-1 0 0,-21 0 16,0-1-16,1 1 15,-1-21-15,-21 21 0,21 0 0,-21-1 16,0 1-16,0 0 0,0 0 0,0 0 16,-21 21-1,0 0-15,-1 0 0,1 0 16,0 0-16,0 0 0,0 21 0,0 0 15,21 0-15,-22 0 0,1 1 16,0-1-16,21 0 0,0 0 0,0 0 16,0 0-16,-21 1 0,21-1 0,0 0 15,21-21 1,0 0 0,0 0-16,1 0 15,-1-21-15,0 21 16,-21-21-16,21 21 0,-21-22 0,0 1 15,21 0-15,0 0 0,-21 0 16,22 21-16,-22-21 0,0-1 16,21 22-1,-21 22 17,0-1-32,0 0 0,0 0 0,0 0 15,0 0-15,0 22 0,0-22 0,0 0 16,0 21-16,0-20 0,0 20 15,21 0-15,-21-21 0,21 22 16,-21-22-16,21 21 0,-21-21 0,0 22 16,0-22-16,0 21 0,0 1 0,0-22 15,0 21-15,0 0 0,0 1 16,-21-1-16,21 0 0,-21 1 0,0-22 16,-22 21-16,22 1 0,0-22 0,0 0 15,0 0-15,0 0 0,-1-21 16,1 21-16,0-21 0,21-21 47,0 0-32,0 0-15,0 0 16,-21 21-16,21-21 0,0-1 0,-21 1 16,21 0-16,0 0 0</inkml:trace>
  <inkml:trace contextRef="#ctx0" brushRef="#br0" timeOffset="109345.25">20489 2053 0,'0'0'0,"-21"0"0,0 0 0,0 0 0,0 0 16,21 21-16,-22-21 16,22 22 31,22-22-47,-22 21 15,0 0-15,0 0 16</inkml:trace>
  <inkml:trace contextRef="#ctx0" brushRef="#br0" timeOffset="111815.73">18013 3937 0,'0'0'0,"-21"-21"16,21 0-16,0 0 15,0-1-15,0 1 16,0 0-16,0 0 15,-22 0-15,1 0 0,0-1 16,21 1-16,-21 0 0,0 21 0,0-21 16,-1 0-16,-20 21 0,21 0 15,0-21-15,0 21 0,-1 0 0,-20 0 16,21 0-16,-21 21 0,20-21 0,-20 21 16,21 0-16,0 0 0,-22 22 15,43-22-15,-21 21 0,21-21 16,0 22-16,0-1 0,0 0 0,0 1 0,0-22 15,21 21-15,1-21 0,-1 0 0,0 1 16,0-1-16,0-21 16,22 0-16,-22 0 0,21 0 0,-21 0 15,22-21-15,-22-1 0,21 22 0,-21-42 16,22 21-16,-22 0 0,0 0 16,0-22-16,0 22 0,0 0 0,1-21 15,-1 20-15,0-20 0,-21 21 0,0-21 16,21-1-16,-21 22 0,0-21 0,21-1 15,-21 1-15,0 0 0,0-1 16,0 1-16,0 21 0,0-21 16,0 20-16,0 1 0,0 0 0,0 42 31,0 0-15,0 1-16,0-1 0,0 21 0,0-21 15,0 22-15,0-1 0,0 0 16,0 1-16,0-1 0,0 0 0,0-21 15,0 22-15,0-1 0,0 0 0,0-20 16,0 20-16,0-21 0,0 0 16,0 22-16,21-43 0,1 21 0,-1 0 15,0-21-15,0 0 0,0 0 0,0 0 16,64-21 0,-43 21-16,-20-21 0,20-1 15,-21 1-15,0 0 0,0 21 0,1-21 16,-1 0-16,0 0 0,0-1 0,-21-20 15,21 21-15,-21 0 0,0 0 16,0-1-16,0 1 0,0 42 31,0 1-15,0-1-16,-21 0 16,21 0-16,-21 0 0,21 0 0,0 1 15,0-1-15,0 0 0,0 0 16,0 0-16,0 0 0,0 1 15,0-1-15,21-21 16,0 0-16,0 0 16,1 0-16,20 0 0,-21 0 0,0-21 15,0 21-15,1-22 0,-1 1 16,0 21-16,0-21 0,0 0 0,0 0 16,-21 0-16,22-1 0,-1 1 15,-21 0-15,0 0 0,0 0 0,0 0 16,0-1-1,0 44 1,0-1-16,-21-21 16,21 21-16,0 0 15,-22 0-15,22 0 0,0 1 0,0-1 16,0 0-16,0 0 0,0 0 0,22 0 16,-1 1-16,0-22 0,0 0 15,-21 21-15,21-21 0,0 0 16,22 0-16,-22 0 0,0 0 0,0-21 15,0 21-15,22-22 0,-22 1 0,0 21 16,0-21-16,0 0 0,1 21 0,-22-21 16,0 0-16,21-1 0,-21 1 15,0 0-15,0 0 16,0 0-16,0 0 0,0-1 0,0 1 16,0 0-1,0 42 16,0 0-31,0 1 16,0-1-16,0 21 16,0-21-16,0 0 0,0 22 0,0-1 15,-21 0-15,21 1 0,0-1 0,0 0 16,0 1-16,0-1 0,-22 0 0,22 1 16,0-1-16,0 0 0,0 1 15,0-1-15,0 0 0,0-20 0,0 20 16,0-21-16,0 21 0,0-20 15,22-1-15,-22 21 0,21-21 16,-21 0-16,0 1 16,0-44-1,0 1 1,0 0-16,0 0 0,0 0 16,0 0-16,0-1 0,0-20 0,0 21 15,-21-21-15,21-1 0,-22-20 16,22 20-16,0-20 0,0-1 0,0 1 15,0-1-15,0 1 0,0-1 0,0 1 16,0 21-16,0-22 0,22 22 16,-1-1-16,0 1 0,0 21 15,0 0-15,0 0 0,1-1 0,-1 1 16,0 21-16,0 0 0,0 0 0,0 0 16,1 21-16,-1-21 0,-21 22 15,21-1-15,-21 0 0,21 0 0,-21 21 16,0-20-16,0-1 0,0 0 0,0 0 15,-21 0-15,0-21 0,0 21 16,-1 1-16,1-1 0,0 0 16,0-21-16,0 0 0,0 0 0,-1 0 15,1 0-15,0 0 16,0 0-16,21-21 16,-21 0-16,21-1 0,0 1 15,0 0-15,21 21 47,0 21-47,0-21 0,-21 21 16,0 1-16,21-22 0,1 21 0,-1 0 15,0-21-15,0 0 0,0 21 16,0-21-16,1 0 0,-1 0 16,0 0-16,0 0 0,0 0 0,0 0 15,22 0-15,-22-21 0,0 21 0,21-21 16,-20 0-16,-1 21 0,0-22 15,0 1-15,0 0 0,0 0 16,1 0-16,-1-22 0,-21 22 0,0-21 16,21 0-16,-21 20 0,21-20 0,-21 0 15,0-1-15,0 1 0,0 0 16,0 21-16,0-1 0,0-20 0,0 21 16,0 63 15,-21 1-31,21-22 0,-21 21 15,21-21-15,0 22 0,-21-1 0,21 0 16,0-21-16,0 22 16,0-22-16,0 21 0,0-21 0,0 22 15,0-22-15,0 0 0,0 0 0,21 0 16,0-21-16,0 22 0,-21-1 0,21-21 16,0 0-16,1 0 0,20 0 15,-21 0-15,0 0 0,0 0 0,22 0 16,-22 0-16,0 0 0,0-21 0,0-1 15,1 22-15,-22-21 0,0 0 0,21 21 16,-21-21-16,0 0 0,0 0 16,0-1-16,0 1 0,0 0 15,0 42 17,0 0-32,0 1 15,0-1-15,-21 0 0,21 0 16,0 0-16,0 0 0,0 1 15,0-1-15,21-21 47,-21-21-31,0-1-16,0 1 0,0 0 16</inkml:trace>
  <inkml:trace contextRef="#ctx0" brushRef="#br0" timeOffset="111987.64">20320 3598 0,'0'0'0,"0"-21"0,0 0 16,-21 0-16,21 0 0,-21 21 16,21-21-16,0 42 62,0 0-46,0 0-1</inkml:trace>
  <inkml:trace contextRef="#ctx0" brushRef="#br0" timeOffset="113548.07">20870 3556 0,'0'0'0,"0"-21"15,0 0-15,-21 21 16,0 0-16,0 0 16,0 0-16,21 21 0,-22 0 0,1-21 15,0 21-15,21 0 0,0 1 16,-21-1-16,21 0 0,-21 0 16,21 21-16,0-20 0,0-1 0,0 0 15,0 0-15,0 0 0,0 0 0,21 1 16,0-1-16,0 0 15,0-21-15,1 0 0,-1 0 16,0 0-16,0 0 0,21 0 0,1 0 16,-22 0-16,21 0 0,1 0 0,-1-21 15,0 21-15,1-21 0,-1-1 16,0 22-16,1-21 0,-1 0 0,0 0 16,-21 0-16,22 0 0,-22-1 0,-21 1 15,0 0-15,0 0 0,0 0 0,0-22 16,0 22-1,-21 0-15,0 21 0,-1 0 16,1 0-16,0 0 0,0 0 0,0 21 16,0-21-16,-1 21 0,1 1 15,0-1-15,21 0 0,0 0 0,-21 0 16,21 0-16,-21 1 0,21-1 0,0 0 16,0 0-16,0 0 0,0 0 15,21-21 1,0 0-16,0 0 15,0 0-15,1 0 0,-1-21 16,0 0-16,0 21 0,-21-21 16,21 0-16,0 21 0,-21-21 0,0-1 15,22 1-15,-22 0 0,21 0 16,-21 0-16,0 0 0,0-1 0,0 1 16,0 0-1,0 42 1,0 0-16,0 1 0,0-1 15,0 0-15,0 0 16,0 0-16,0 0 0,0 1 16,21-1-16,0-21 0,0 0 15,0 21-15,1-21 0,-1 0 16,0 0-16,21 0 16,-21 0-16,1 0 0,-1 0 0,0-21 15,0 0-15,0 21 0,0-22 16,1 1-16,-1 0 0,0 0 0,0 0 15,-21 0-15,21-22 0,-21 1 16,21 0-16,-21-1 0,0 1 0,0 0 16,0-22-16,0 22 0,0-1 0,0 1 15,0 21-15,0-21 0,0 20 16,0 1-16,0 0 0,-21 21 16,0 0-1,21 21-15,0 0 16,0 1-16,-21 20 0,21-21 0,-21 21 15,21 1-15,0-1 0,-21 0 0,21-20 16,0 20-16,0 0 16,0 1-16,0-22 0,0 21 0,0-21 15,0 22-15,0-22 0,0 0 0,0 0 16,21 0-16,0-21 0,-21 21 0,21 1 16,0-22-16,0 0 0,22 0 15,-22 0-15,0 0 0,0 0 16,0 0-16,22 0 0,-22 0 0,0-22 15,0 22-15,0-21 0,1 0 16,-1 21-16,-21-21 0,0 0 16,21 0-16,-21-1 0,0 1 0,21 0 15,-21 0-15,0 0 0,0 0 0,0-1 16,-21 22 15,0 22-31,21-1 0,0 0 16,-21 0-16,21 0 15,0 0-15,-22-21 0,22 22 0,0-1 16,0 0-16,0 0 0,0 0 16,22 0-1,-1-21-15,0 0 0,0 0 16,0 0-16,0 0 0,1 0 16,20 0-16,-21 0 0,0 0 15,22 0-15,-1-21 0,-21 0 16,21 21-16,1-21 0,-1 0 0,0 0 15,-20-1-15,20 1 0,0-21 0,-21 21 16,1-22-16,-1 22 0,0-21 16,-21 21-16,0 0 0,0-22 0,0 22 15,0 0-15,-21 21 16,0 0-16,-1 0 0,22 21 16,-21-21-16,21 21 0,-21 0 0,21 1 15,0-1-15,0 0 0,0 0 0,0 0 16,0 0-16,0 1 15,0-1-15,0 0 0,0 0 16,0 0-16,0 0 0,0 1 0,0-1 16,21 0-16,-21 0 15,0 0-15,21-21 0,-21 21 16,0 1 0,-21-22 15,0 0-31,0 0 0,0 0 15,0 0-15,-1 0 0,1 0 16,0 0 0,0 0-16,0-22 0,0 1 15,-1 0-15,1 0 16</inkml:trace>
  <inkml:trace contextRef="#ctx0" brushRef="#br0" timeOffset="113883.88">21696 3239 0,'0'0'16,"-21"0"-16,42 0 15,0 0-15,21-22 16,1 22-16,-1-21 0,21 21 0,-20-21 15,20 21-15,1-21 0,-1 21 16,1-21-16,-22 21 0,22 0 0,-22-21 16,0-1-16,1 22 0,-22 0 0,0 0 15,0 0-15,0-21 0,-21 42 78,0 1-62,-21-22-16</inkml:trace>
  <inkml:trace contextRef="#ctx0" brushRef="#br0" timeOffset="137375.46">1947 10859 0,'-21'0'0,"0"21"15,0-21-15,0 0 16,-1 0-1,1 0-15,0 0 16,0 0-16,0 0 16,0 0-16,-1 0 15,1 0-15,0 0 16,0 0-16,0 0 16,0 0-1,21-21-15,-22 21 16,44 0 31,-1 0-32,0 0-15,21 0 0,-21 0 0,22 0 16,-1 0-16,-21 0 0,22 0 16,-1 0-16,0 0 0,1 0 15,-1 0-15,0 0 0,22 0 0,-22 0 16,22 0-16,-1 0 0,1 0 15,-1 0-15,1 0 0,20 0 0,-20 0 16,-1 0-16,1-22 0,-1 22 0,1 0 16,-1 0-16,-20 0 0,-1 0 15,21-21-15,-20 21 0,-22 0 0,21 0 16,1 0-16,-22 0 0,0 0 0,0 0 16,-21-21-1,21 21-15,-21-21 31,0 0-15,0 0-16,-21-1 16,0 22-16,21-21 0,-21 21 15,0-21-15,-1 0 0,1 21 16,0-21-16,0 21 0,0-21 0,0 21 16,-22-22-16,22 22 0,0-21 0,0 21 15,0 0-15,-1-21 0,1 21 16,0 0-16,0 0 0,21-21 15,-21 21-15,0 0 16,21 21 15,21 0-15,0-21-16,0 21 16,0-21-16,0 0 0,22 22 0,-22-1 15,0-21-15,0 0 0,0 0 16,22 21-16,-22-21 0,0 0 0,0 0 15,0 0-15,22 21 0,-22-21 0,0 0 16,0 0-16,0 0 16,1 0-16,-1 0 0,0 0 15,-21 21-15,21-21 16,-21 21 0,0 1-1,-21-22-15,0 21 0,0-21 16,-1 21-16,1 0 0,0 0 15,0-21-15,-21 21 0,20 1 0,-20-1 16,21 0-16,-21 21 0,20-21 0,1 1 16,-21-1-16,21 0 0,0 0 15,-1 0-15,1 0 0,0 1 0,0-1 16,21 0-16,0 0 0,0-42 62,21 21-62,0-21 16,0 0-16,-21-1 0,22 1 16,-1 0-16,0 0 0,0 0 0,21 0 15,-20-22-15,-1 22 0,0 0 0,0 0 16,0 0-16,0-1 0,22 1 16,-43 0-16,21 21 0,0-21 0,0 21 15,0 0-15,-21-21 0,-21 42 78,0 0-62,0 0-16,0 0 16,21 1-16,-21-22 0,-1 21 15,22 0-15,-21-21 0,21 21 0,-21 0 16,0-21-16,21 21 0,21-42 62,0 0-62,0 21 0,-21-21 16,22 0-16,-1 21 0,-21-21 16,21 21-16,-21-22 0,0 1 0,21 21 15,-21-21-15,0 42 47,-21 0-47,21 1 16,-21-22-16,21 21 0,-21 0 15,-1-21-15,22 21 0,-21-21 16,21 21-16,-21-21 16</inkml:trace>
  <inkml:trace contextRef="#ctx0" brushRef="#br0" timeOffset="194311.92">4212 10837 0,'21'0'16,"-21"-21"-16,21 0 16,1 21-16,-22-21 0,0 0 15,0 0-15,0-1 16,0 1-16,0 0 15,0 0-15,-22 0 0,22 0 16,-21 21-16,0-22 0,0 22 16,0 0-16,0-21 0,-1 21 15,1 0-15,0 0 0,0 0 16,0 0-16,0 21 0,21 1 0,-22-22 16,1 21-16,0 0 0,0 21 0,0-21 15,21 1-15,0 20 16,-21-21-16,21 21 0,0-20 0,0 20 0,0 0 15,0-21-15,0 22 0,0-22 16,0 0-16,21 21 0,-21-20 16,21-1-16,0 0 0,0 0 0,0 0 15,1-21-15,-1 0 0,0 0 16,0 0-16,0 0 0,0-21 16,1 0-16,-1 0 0,0 0 0,21-1 15,-21 1-15,1 21 0,-1-21 0,0-21 16,-21 21-16,0-1 0,21 1 15,-21 0-15,0-21 0,21 21 0,-21-1 16,0-20-16,0 21 0,0 0 0,0 0 16,0-1-16,0 1 15,0 0-15,0 0 16,0 42 15,0 0-31,0 0 0,0 1 16,0-1-16,0 21 0,0-21 15,0 0-15,0 1 0,0 20 0,0-21 16,0 0-16,0 0 0,0 1 0,0-1 16,0 0-16,0 0 0,21 0 15,1 0-15,-1 1 16,0-22-16,0 0 0,0 0 0,0 0 0,1 0 16,-1 0-16,0 0 15,21 0-15,-21-22 0,1 1 0,20 21 16,0-21-16,1 0 0,-22 0 0,21 0 15,-21-22-15,22 22 0,-22 0 16,21-21-16,-21-1 0,0 22 0,1-21 16,-22 21-16,0-1 0,21 1 0,-21 0 15,0 0-15,-21 21 16,-1 0 0,1 21-16,0 0 0,0 0 15,0 1-15,21-1 0,0 0 16,-21 0-16,21 0 0,0 0 0,0 1 15,0-1-15,0 0 0,0 0 16,21 0-16,0 0 16,0 1-16,0-22 0,-21 21 0,21-21 15,1 21-15,-1-21 0,-21 21 16,21-21-16,-21 21 0,0 0 31,-21-21-15,0 0-16,-1 0 0,1 0 15,0 0-15,0 0 16,0 0-16,0-21 16,-1 21-16,22 21 47,0 1-47,22-22 0,-1 0 15,-21 21-15,21-21 0,0 0 16,-21 21-16,21-21 0,0 0 0,1 0 15,-1 0-15,0 0 0,0 0 16,0 0-16,0 0 0,1 0 16,-1-21-16,0 0 0,0 21 0,0-22 15,0 1-15,1 21 0,-1-21 0,0 0 16,0 0-16,0 0 0,0-1 0,1-20 16,-22 21-16,21 0 15,0 0-15,0-22 0,0 22 0,-21 0 16,0 0-16,21 21 0,-21-21 0,22 21 15,-22-22-15,21 22 16,0 22 0,-21 20-1,0-21-15,0 0 0,0 0 16,0 1 0,0-44 30,0 1-46,0 0 16,0 0-16,0 0 16,0 0-16,0-1 15,-21 1-15,0 21 0,21-21 0,-22 21 16,1 0 0,0 0-16,0 0 15,0 21-15,21 0 0,-21 1 0,21-1 16,-22 0-16,1 0 0,21 0 0,-21 22 15,0-22-15,21 21 16,0-21-16,0 0 0,0 1 16,0-1-16,0 0 0,0 0 0,0 0 15,0 0-15,0 1 0,21-1 0,0 0 16,0-21-16,1 21 0,-1-21 16,21 0-16,-21 0 0,22 0 0,-1 0 15,0 0-15,1 0 0,-1 0 0,0-21 16,1 0-16,-1 21 0,0-21 15,1-1-15,-22 1 0,21 0 0,-21 21 16,0-21-16,1 0 0,-22 0 0,0-1 16,21 1-16,-21-21 0,0 21 15,0 0-15,0-1 0,0 1 16,0 0-16,0 0 0,0 0 0,-21 21 16,-1 0-16,1 0 15,0 0-15,0 0 0,0 0 16,0 0-16,21 21 0,-22 0 0,1 0 15,0 0-15,21 1 0,0-1 0,0 0 16,0 0-16,0 0 0,0 0 16,0 1-16,0-1 0,0 0 0,21 0 15,0 0-15,1-21 0,-1 21 0,0-21 16,0 0-16,21 0 0,-20 0 0,20 0 16,-21 0-16,21 0 0,-20 0 15,20 0-15,0-21 0,-21 21 0,22-21 16,-22 0-16,0 21 0,0-21 15,0 0-15,1-1 0,-22 1 16,21 0-16,-21 0 0,0 0 16,21 0-16,-21-1 0,0 1 0,0 0 15,-21 42 17,21 0-17,0 1-15,0-1 0,-21 0 0,21 0 16,0 0-16,0 0 0,0 1 15,0-1-15,0 0 0,0 0 16,-22 0-16,22 0 16,0 1-16,0-44 47,22 1-32,-22 0-15,0 0 0,0 0 0,21 0 16,-21-1-16,21 1 0,0 0 15,-21 0-15,21 0 0,-21 0 0,21-1 16,-21 1-16,22 0 0,-1 21 16,0 0-16,0 0 0,0 21 15,0 0 1,1 1-16,-1-1 16,-21 0-16,0 0 0,21 0 0,0-21 15,0 21-15,-21 1 0,0-1 0,21-21 16,1 21-16,-1-21 15,-21 21-15,21-21 0,0 0 16,0 0 0,0 0-16,1-21 0,-1 0 15,0 0-15,0-1 16,0 1-16,0-21 0,1 21 16,-1 0-16,0-1 0,0-20 15,0 21-15,43-21 0,-43 20 16,0 1-16,21 21 0,-20 0 15,-1 0-15,0 0 0,0 0 0,0 0 16,0 21-16,-21 1 16,0-1-16,0 0 15,0 0-15,0 0 0,0 0 16,0 1-16,0-1 16,0-42 30,0-1-30,0 1-16,-21 0 16,21 0-16,-21 21 15,0-21-15,21 0 0,-21 21 0,0-22 16,-1 22-16,22-21 0,-21 21 16,0 0-16,0 0 0,0 0 15,0 21-15,-1-21 0,22 22 16,-21-1-16,0 0 0,21 0 0,0 0 15,-21 0-15,21 1 0,-21-1 0,21 0 16,0 0-16,-21 0 0,21 0 16,0 1-16,0-1 0,0 0 15,0 0-15,21 0 0,0-21 0,0 21 16,0-21-16,0 0 0,1 0 16,-1 0-16,0 0 0,0 0 15,0 0-15,0-21 0,1 21 16,-22-21-16,21 0 0,0 0 0,0 21 15,0-21-15,-21-22 0,21 22 0,-21 0 16,0-21-16,0-1 0,22 1 16,-22 0-16,0-1 0,0-20 0,0 20 15,0-20-15,0-1 0,0 22 0,0-21 16,0 20-16,0 1 0,0 21 0,0 0 16,0-22-16,0 22 15,0 0-15,-22 21 16,22 21-16,0 0 15,-21 22-15,21-22 16,0 21-16,0 0 0,0 1 16,0-1-16,0 0 0,0 1 0,0-1 15,0 0-15,0 1 0,-21-1 0,21 0 16,0 1-16,0-1 0,0-21 16,0 22-16,0-22 0,0 21 0,0-21 15,0 0-15,21 1 0,-21-1 0,21 0 16,1-21-16,-22 21 0,21 0 0,0-21 15,0 0-15,0 0 0,0 0 16,1 0-16,-1 0 0,21 0 0,-21 0 16,0-21-16,1 21 0,-1-21 15,0 21-15,-21-21 0,21 0 0,0-1 16,0 1-16,-21 0 0,0 0 16,22 0-16,-22 0 0,0-22 0,21 22 15,-21 0-15,0 0 0,0 0 0,0-1 16,0 44 15,0-1-31,-21-21 0,-1 21 0,22 0 16,0 0-16,0 0 0,0 1 15,-21-1-15,21 0 0,0 0 0,0 0 16,0 0-16,0 1 16,21-22-16,1 21 15,-1-21-15,0 0 0,0 0 0,0 0 16,0 0-16,1 0 0,-1 0 0,21 0 15,-21-21-15,0 21 0,1-22 0,-1 22 16,0-21-16,-21 0 0,21 0 16,0-21-16,-21 20 0,0 1 15,21 0-15,-21 0 0,22 0 0,-22 0 16,0 42 15,0 0-15,0 0-16,0 0 0,0 0 15,0 1-15,0-1 16,0 0-16,0 0 0,0 0 16,0 0-16,0 1 15,-22-22-15,22 21 0,0-42 63,0-1-63,0 1 0,0 0 15,22 0-15,-22 0 0,21 0 0,-21-1 16,21 1-16,0-21 0,-21 21 16,21 0-16,0-1 0,1 22 15,-1-21-15,-21 0 0,21 21 0,0 0 16,0 0-16,0 0 0,1 0 16,-22 21-16,0 0 0,0 1 15,0-1-15,0 0 16,0 0-16,0 0 0,0 0 15,0 1-15,0-1 0,0 0 0,0 0 16,0 0-16,21-21 16,0 21-16,0-21 15,0 0-15,0 0 0,1 0 16,-1 0-16,0 22 0,21-22 0,1 0 16,-1 0-16,0 0 0,1 0 0,-1 0 15,0 0-15,1-22 0,-1 22 0,-21-21 16,0 21-16,22-21 0,-22 0 15,0 0-15,0 0 0,-21-1 0,0 1 16,0 0-16,0-21 0,0 21 0,0-1 16,0 1-16,0 0 0,-21 0 15,0 0-15,0 21 0,-22 0 16,22 0-16,0 0 0,0 0 0,-22 0 16,22 21-16,-21 0 0,21 0 0,0-21 15,-1 21-15,1 1 0,0-1 16,21 0-16,0 0 0,0 0 0,0 0 15,0 1-15,21-22 16,-21 21-16,21-21 0,1 0 16,-1 0-16,0 0 0,0 0 0,0 0 15,0 0-15,1 0 0,-1 0 0,0-21 16,0 21-16,0-22 0,0 22 16,-21-21-16,22 0 0,-1 0 15,-21 0-15,0 0 0,0-1 16,0 1-16,0 42 47,0 1-32,0-1-15,-21 0 16,21 0-16,0 0 0,0 22 0,0-22 16,0 0-16,0 21 0,0 1 15,21-1-15,0 0 0,-21 1 0,21 20 16,0-21-16,-21 22 0,21-1 0,1-20 15,-22 20-15,21 1 0,-21-22 16,21 22-16,-21-22 0,0 21 0,0-20 0,0 20 16,0 1-16,0-22 0,0 0 15,0 22-15,-21-22 0,0 1 16,-1-22-16,-20 21 0,21-21 0,-43 43 16,22-43-16,-21 21 15,20-21-15,1 1 0,0-22 16,20 0-16,1 0 0,21 21 0,-21-21 15,21-21 1,0-1 0,0 1-16,0 0 0,0 0 15,0 0-15,0 0 0,0-1 0,0 1 16,0 0-16,21-21 0,-21 21 0,0-22 16</inkml:trace>
  <inkml:trace contextRef="#ctx0" brushRef="#br0" timeOffset="194823.81">7726 10499 0,'-21'0'16,"42"0"31,0 0-47,0-21 15,0 21-15,-21-22 16,0 1-16,21 0 0,-21 0 16,0 0-1,-21 21-15,0 0 0,0 0 16,0 0-16,0 0 0,-1 0 15,1 21-15,21 0 0,-21 0 16,21 0-16,0 1 16,0-1-16,0 0 15,21-21 1,-21 21-16,21-21 0,1 0 16,-1 0-16</inkml:trace>
  <inkml:trace contextRef="#ctx0" brushRef="#br0" timeOffset="196061.27">4149 11959 0,'0'-21'16,"0"0"-16,-22 21 0,22-21 0,0 0 16,0-1-16,0 1 0,0 0 31,-21 21-31,0 0 0,0 0 16,0 0-16,0 21 15,-1 0-15,1 1 16,21-1-16,-21 21 0,0-21 0,21 22 15,0-1-15,-21-21 0,0 21 0,21 1 16,0-1-16,-22-21 0,22 22 16,0 41-16,22-63 15,-1 1-15,0-1 0,0 0 0,0 0 16,0-21-16,1 0 0,-1 21 0,0-21 16,0 0-16,0 0 0,22 0 15,-22 0-15,0-21 0,0 0 0,21 0 16,-20 21-16,-1-21 0,0-1 15,0-20-15,21 21 0,-42 0 0,22-22 16,-22 22-16,0-21 0,0 0 16,0 20-16,0-20 0,0 0 0,-22-1 15,1 1-15,0 21 0,-21-21 0,21 20 16,-1 1-16,-20 0 0,21 0 16,0 21-16,-22 0 0,22 0 0,0 0 15,0 0-15,0 0 0,-22 21 0,22 0 16,0 0-16,21 1 0,0-1 15,-21 0-15,21 0 0,0 0 0,0 22 16,0-22-16,0 0 0,0 0 0,21 0 16,-21 0-16,21 1 0,0-1 15,1 0-15,-1 0 16,0-21-16,0 0 0,21 0 0,-20 0 16</inkml:trace>
  <inkml:trace contextRef="#ctx0" brushRef="#br0" timeOffset="196536.51">4508 12086 0,'0'0'0,"0"-21"0,-21 21 0,-21-21 16,42 0 0,0 0-1,21 21-15,0 0 16,0 0-16,1 0 0,-1 0 0,0 0 15,0 0-15,0 21 0,22 0 0,-22 0 16,0 0-16,0 0 0,0 1 16,0-1-16,1 0 0,-22 0 0,0 21 15,0-20-15,0-1 0,0 0 0,0 21 16,0-21-16,0 1 0,0-1 16,0 0-16,-22 0 0,22 0 15,-21-21-15,21-21 31,0 0-15,0 0-16,0 0 0,21-1 16,-21 1-16,22 0 0,-22-21 0,21 21 15,-21-22-15,0 22 0,0-21 0,21 21 16,-21-1-16,21-20 0,-21 21 16,0 0-16,21 21 0,-21-21 0,21 21 15,1 0 1,-1 0-1,-21 21-15,0 0 16,0 0-16,0 0 0,0 0 16,0 1-16,0-1 15,0 0-15</inkml:trace>
  <inkml:trace contextRef="#ctx0" brushRef="#br0" timeOffset="197175.66">5397 12277 0,'0'-21'15,"0"-1"-15,0 1 16,0 0-16,0 0 16,0 0-16,0 0 0,-21-1 0,0 1 15,21 0-15,-21 21 0,0-21 0,0 21 16,-1 0-16,1 0 15,0 0-15,21 21 0,-21 0 16,0 0-16,21 1 0,-21-1 0,-1 0 16,22 21-16,-21-21 0,21 1 15,0 20-15,-21-21 0,21 0 0,0 22 16,0-22-16,0 0 0,0 0 0,0 0 16,21 0-16,0-21 15,1 0-15,-1 0 0,0 0 16,0 0-16,0 0 0,0 0 15,1 0-15,-1-21 0,0 21 16,0-21-16,0 0 0,0 0 16,1 0-16,-22-22 0,21 22 0,-21 0 15,0-21-15,0-1 0,0 1 16,0 0-16,0-1 0,0 1 0,0 0 16,0-22-16,0 22 0,0-1 0,0 22 15,0-21-15,0 21 0,0 0 16,0-1-16,21 22 0,0 0 15,-21 22-15,0-1 16,0 21-16,0-21 16,0 22-16,0-1 0,0 0 15,0 1-15,0-1 0,0 0 0,0 1 16,0-1-16,0 0 0,0-21 0,-21 22 16,21-22-16,0 21 0,0-21 0,0 1 15,0-1-15,0 0 0,0 0 16,0 0-1,21-21-15,0 0 16,0 0 0,-21-21-16,22 21 15,-1-21-15,0 0 16,-21 0-16</inkml:trace>
  <inkml:trace contextRef="#ctx0" brushRef="#br0" timeOffset="197580.66">5778 12319 0,'-21'21'15,"42"-21"17,1 0-32,-1-21 0,0 0 15,0 21-15,0-21 0,0 21 16,1-21-16,-22-1 0,21 22 0,-21-21 15,21 0-15,-21 0 0,0 0 16,0 0-16,0-1 16,-21 22-16,0 0 15,-1 0-15,1 0 0,0 22 16,21-1-16,0 0 0,-21 0 0,0 0 16,21 0-16,0 1 0,-21-1 15,21 0-15,0 0 0,0 0 0,0 0 16,0 1-16,0-1 0,0 0 15,0 0-15,21-21 16,0 21-16,0-21 16,0 0-16,0 0 15,1 0-15,-1 0 0,0 0 16,0 0-16,0 0 16,0 0-16,-21-21 0,22 21 15</inkml:trace>
  <inkml:trace contextRef="#ctx0" brushRef="#br0" timeOffset="198076.37">6138 12234 0,'0'0'0,"0"-21"16,0 0 0,0 0-16,0 0 15,21 21-15,-21-21 0,22-1 16,-1 22-1,0 0-15,0 0 0,0 0 0,22 0 16,-22 0-16,21 0 0,-21 22 0,22-22 16,-22 21-16,0 0 0,0 0 0,0 0 15,-21 0-15,21 1 0,-21-1 16,0 21-16,0-21 0,0 0 0,0 1 16,0-1-16,0 0 0,0 0 0,0 0 15,0 0-15,-21-21 0,21 22 0,0-1 16,-21-21-16,21 21 0,-21-21 15,21-21 32,0 0-47,21-1 0,-21 1 0,21 0 16,0-21-16,1 21 0,-1-22 0,0 22 16,21-21-16,-21-1 0,1 1 15,20 0-15,-21 21 0,0-22 0,22 22 16,-22 0-16,21 0 0,-21 0 0,0 21 15,1 0-15,-1 0 0,0 0 16,-21 21 15,0 0-31,0 0 16,-21-21 0,0 0-1</inkml:trace>
  <inkml:trace contextRef="#ctx0" brushRef="#br0" timeOffset="210207.62">1820 14224 0,'0'0'0,"-21"0"16,0 0-16,0 0 0,0 0 15,21-21-15,-22 21 0,1 0 16,21-21-16,21 21 16,1 0-1,-1 0-15,21 0 0,0 0 16,1 0-16,-1 0 0,22 0 15,-1 0-15,1 0 0,20 0 0,1 0 16,-22 0-16,22 0 0,0 0 0,-22 0 16,1 0-16,-1 0 0,1 0 15,-22 0-15,0 0 0,-20 0 0,-1 0 16,0 0-16,0 0 0,0 0 16,-42-21-1,0 21-15,0 0 16,-22 0-16,22-22 0,0 1 15,-21 21-15,21-21 0,-22 21 0,22-21 16,0 21-16,-21-21 0,20 0 16,1 21-16,0-22 0,21 1 15,0 0-15,21 21 16,0 0-16,22 0 0,-22 0 16,21 0-16,1 0 0,-22 21 15,21 0-15,-21 1 0,22-1 0,-22 0 16,0 0-16,-21 0 0,0 22 15,0-22-15,0 21 0,0 0 0,-21-20 16,0 20-16,-1 0 0,-20 1 0,21-1 16,-21 0-16,20-21 0,-20 22 15,21-22-15,0 0 0,21 0 0,-21-21 16,42 0 0,0-21-1,0 0-15,21 0 0</inkml:trace>
  <inkml:trace contextRef="#ctx0" brushRef="#br0" timeOffset="210732.43">3662 13928 0,'0'0'0,"-21"0"0,-1-21 15,22-1-15,0 1 16,0 0-16,22 0 16,-1 21-16,0 0 0,21 0 15,-21 0-15,22 21 0,-1 0 0,0 0 16,-20 1-16,20-1 0,0 0 0,-21 0 15,22 21-15,-22-20 0,-21-1 16,21 21-16,-21-21 0,0 0 0,0 1 16,0 20-16,0-21 0,0 0 15,0 0-15,-21-21 0,21 22 16,-21-22 0,21-22-1,0 1-15,0 0 0,0 0 16,0 0-16,0 0 0,0-22 0,0 22 15,0 0-15,21-21 0,-21-1 0,0 22 16,0-21-16,21 21 0,-21-22 16,21 22-16,-21 0 0,21 0 0,-21 0 15,0-1-15,22 22 0,-1-21 16,0 21 0,-21 21-16,21-21 15,-21 22-15,0-1 0,0 0 0,0 0 16,21 0-16,-21 0 15</inkml:trace>
  <inkml:trace contextRef="#ctx0" brushRef="#br0" timeOffset="211652.11">4339 14055 0,'21'0'15,"-42"0"-15,63 0 0,-20 21 0,-1-21 0,0 0 16,0 0-16,0 0 0,0 0 0,1 0 16,-1 0-16,0-21 0,0 0 15,0 21-15,0-22 0,1 1 0,-1 21 16,-21-21-16,0 0 15,0 0-15,0 0 0,-21 21 16,-1 0-16,-20 0 16,21 0-16,0 0 0,0 21 0,-22-21 15,22 21-15,0 0 0,0 0 0,0 0 16,21 1-16,0-1 0,-22 0 16,22 0-16,0 0 0,0 0 0,0 1 15,0-1-15,22 0 0,-1-21 0,0 0 16,21 21-16,-21-21 0,22 0 15,-22 0-15,21 0 0,1 0 0,-22 0 16,21-21-16,0 0 0,-20 21 16,20-21-16,-21-1 0,21 22 15,-20-21-15,-1 0 0,0 0 0,0 0 16,-21 0-16,0-1 0,0 1 0,0 0 16,0 0-16,0 0 15,0 42 1,0 0-1,0 0-15,0 0 0,0 1 16,0-1-16,0 0 16,0 0-16,0 0 0,0 0 15,21 1-15,-21-1 0,0 0 16,0 0 0,0-42 15,0 0-16,0 0-15,0-1 16,0 1-16,0 0 0,0 0 0,0 0 16,21 0-16,-21-1 0,22-20 0,-22 21 15,21 0-15,0 0 0,0-1 16,0 22-16,0 0 0,1 0 16,-1 0-16,0 0 0,0 0 0,0 22 15,0-1-15,1 0 0,-22 0 0,0 0 16,0 0-16,0 1 15,0-1-15,0 0 0,0 0 0,0 0 16,0 0-16,0 1 0,0-1 16,0 0-1,0-42 17,0 0-32,0-1 0,0 1 15,0 0-15,21 0 0,0 0 16,-21 0-16,21-1 0,0 1 0,-21-21 15,21 21-15,1 21 0,-1-21 0,0-1 16,0 22-16,0 0 16,0 0-16,-21 22 0,0-1 0,22 0 15,-22 0-15,0 0 0,21 0 16,-21 1-16,0-1 0,0 0 0,0 0 16,0 0-16,0 0 0,-21-21 15,21 22-15,-22-1 0,22 0 0,0 0 16,0 0-1,0-42 17,22 21-32,-1-21 0,0 0 0</inkml:trace>
  <inkml:trace contextRef="#ctx0" brushRef="#br0" timeOffset="212851.71">6075 13801 0,'0'0'0,"0"-21"0,0-1 15,-21 22 1,-1 0-16,1 0 0,0 0 16,0 22-16,0-1 0,0 0 15,-1-21-15,1 21 0,0 0 0,0 22 16,0-22-16,0 0 0,21 0 0,0 21 16,-22-20-16,22-1 0,0 0 15,0 0-15,0 0 0,0 0 16,22 1-16,-22-1 0,21 0 0,0-21 15,0 21-15,21-21 0,-20 0 0,-1 0 16,21 0-16,-21 0 0,0 0 16,1 0-16,-1 0 0,0 0 0,0 0 15,0-21-15,0 21 0,1-21 0,-1 0 16,-21-1-16,0 1 0,0 0 16,0-21-16,0 21 0,0-1 15,0-20-15,0 21 0,-21-21 0,-1 20 16,1-20-16,0 21 0,0 0 0,0 0 15,0-1-15,-1 22 0,1 0 16,0 0-16,0 0 16,0 22-16,21-1 0,-21 0 0,-1 21 15,22-21-15,-21 1 0,21 20 0,0-21 16,0 0-16,0 22 0,0-22 16,0 0-16,0 0 0,0 0 0,21 0 15,1 1-15,-1-1 0,0-21 0,0 0 16,0 21-16,0-21 0,1 0 0,-1 0 15,0 0-15,21 0 0,-21 0 16,1-21-16,-1 0 0,0 21 0,0-22 16,0 1-16,0 0 0,1 0 15,-1 0-15,-21 0 0,21-1 0,-21 1 16,0 0-16,0 0 16,21 0-16,-21 0 0,21 21 15,-21 21 1,0 0-1,0 0-15,0 0 0,0 0 16,0 1-16,0-1 0,0 0 0,0 0 16,0 0-16,0 0 0,0 1 15,0-1-15,21 0 0,1-21 16,-22 21-16,21-21 16,0 0-16,0 0 15,0 0-15,0-21 0,1 21 16,-1-21-16,0 21 0,0-21 15,0-1-15,0 1 0,1 0 0,-1 0 16,0 0-16,0-22 0,0 22 16,-21 0-16,21-21 0,1 21 0,-22-1 15,0 1-15,0 0 0,21 21 0,-21-21 16,0 42 0,0 0-1,0 0-15,0 1 0,-21-1 16,21 0-16,-22 0 0,22 0 0,0 0 15,0 1-15,0-1 16,0 0-16,0 0 0,0 0 16,0 0-16,22 1 0,-1-22 0,0 0 15,0 21-15,0-21 0,22 0 16,-22 0-16,0 0 0,21 0 0,-21 0 16,1 0-16,20 0 0,0 0 15,-21 0-15,22-21 0,-1-1 0,-21 22 16,22-21-16,-22 0 0,0 21 0,-21-21 15,0 0-15,21 0 0,-21-22 0,0 22 16,0 0-16,0 0 0,0 0 16,0-1-16,0 1 0,0 0 0,0 0 15,-21 21-15,0 0 0,0 0 16,-1 21-16,1 0 16,21 0-16,-21 1 0,21-1 0,-21 0 15,21 0-15,-21 0 0,21 0 16,0 1-16,0-1 0,0 0 0,0 0 15,0 0-15,21 0 0,0 1 16,0-1-16,0-21 0,1 0 16,-22 21-16,21-21 0,0 0 0,0 0 15,0 0-15,0 0 16,1 0 0,-1-21-16,-21 0 0,21 21 0,0-22 15,-21 1-15,21 0 0,-21 0 16,21 0-16,1 0 0,-1-22 0</inkml:trace>
  <inkml:trace contextRef="#ctx0" brushRef="#br0" timeOffset="-212756.7">11028 11007 0,'-21'0'47,"21"-21"-47,-22 21 16,1 0-1,0 0-15,0 0 0,21-22 16,-21 22-16,0 0 16,-1 0-16,1 0 15,21-21-15,-21 21 0,0 0 16,0 0-16,0 0 0,-1 0 16,1 0-16,0-21 15,0 21-15,0 0 16,0 0-1,-1 0 1,44 0 47,-1 0-48,0 0-15,0 0 0,0-21 0,22 21 16,-22 0-16,21 0 0,0 0 15,1 0-15,20 0 0,-20 0 0,20 0 16,-21 0-16,22 0 0,-1 0 0,1 0 16,-22-21-16,22 21 0,-22 0 0,0 0 15,22 0-15,-22-21 0,-21 21 16,22 0-16,-1 0 0,-21 0 0,22 0 16,-22 0-16,0-22 0,0 22 0,0 0 15,0 0 1,-21-21-1,0 0 1,-21 21-16,0-21 16,0 0-16,0 21 15,0 0-15,21-21 0,-22 21 0,1 0 16,0-22-16,0 22 0,0 0 16,-22-21-16,22 21 0,0 0 0,0 0 15,0 0-15,-22-21 0,22 21 0,0 0 16,0 0-16,0 0 0,0 0 15,-1 0-15,44 0 79,-1 0-79,0 0 0,0 0 15,0 0-15,0 0 0,1 0 0,20 0 16,-21 0-16,21 0 0,-20 21 0,20-21 15,0 0-15,-21 0 0,22 0 16,-22 21-16,0-21 0,0 0 0,0 0 16,1 0-16,-22 22 15,0-1 1,0 0 0,-22 0-16,1 0 0,0 0 15,0 1-15,0-1 16,0 0-16,-1 0 0,1 0 0,-21 0 15,21 1-15,0-1 0,-22 0 16,22 21-16,-21-21 0,-1 1 0,22-1 16,0 0-16,-21 0 0,21 0 0,-1-21 15,1 21-15,0-21 0,0 22 16,21-44 15,21 1-15,0 21-16,0-21 0,1 0 15,-1 0-15,0 0 0,0-1 16,21 1-16,-20 0 0,20 0 16,-21 0-16,21 0 0,-20-22 0,20 22 15,-21 0-15,21 0 0,-20 0 0,-1-1 16,0 1-16,0 0 0,0 0 0,0 0 16,1 21-16,-22-21 0,-22 21 156,1 0-125,0 0-31,0 0 31,0 0-15,21 21 15,0 0-15</inkml:trace>
  <inkml:trace contextRef="#ctx0" brushRef="#br0" timeOffset="-210740.82">12785 10774 0,'21'0'16,"0"0"-1,-21-21 1,0 0-16,0-1 16,0 1-16,0 0 15,0 0-15,0 0 0,-21 0 16,0 21-16,-1-22 0,22 1 0,-21 21 15,0 0-15,0 0 0,0 0 16,0 0-16,-1 0 0,1 0 0,0 21 16,0 1-16,0-1 0,0 0 15,-1 0-15,22 0 0,-21 22 0,21-22 16,-21 21-16,21-21 0,0 0 0,-21 22 16,21-22-16,0 0 0,0 0 0,0 0 15,0 1-15,0-1 0,0 0 0,0 0 16,21-21-16,0 21 0,0-21 15,1 0-15,-1 0 16,0 0-16,0 0 0,21 0 0,-20 0 16,-1-21-16,21 0 0,-21 21 0,22-21 15,-22 0-15,0-1 0,0 1 0,0 0 16,0 0-16,1 0 0,-22 0 0,0-1 16,0 1-16,0 0 0,0 0 15,0 0-15,0 0 0,0-1 0,0 1 16,0 0-16,0 0 0,-22 21 0,1 0 15,21 21 1,0 0-16,0 0 0,0 1 16,0-1-16,0 21 15,0-21-15,0 0 0,0 1 0,0 20 16,0-21-16,0 0 0,0 0 0,0 1 16,21-1-16,43 42 15,-43-63-15,0 0 0,0 21 16,1-21-16,20 0 0,-21 0 0,0 0 15,0 0-15,1 0 0,20-21 16,-21 21-16,0-21 0,0 0 0,1 21 16,-1-21-16,0 0 0,-21-1 0,0 1 15,21 0-15,-21 0 0,0-21 0,0 20 16,0 1-16,0-21 0,0 21 16,0 0-16,0-1 0,0 1 15,-21 21 1,21 21-1,0 1-15,0-1 0,-21 0 0,21 0 16,0 0-16,0 0 0,0 1 0,0-1 16,0 0-16,0 0 0,0 0 0,0 0 15,0 1-15,21-1 16,0-21-16,0 21 0,0-21 16,1 0-16,-1 0 0,0 0 15,0 0-15,0 0 0,0 0 16,1-21-16,-1 21 0,-21-21 0,21-1 15,0 1-15,-21 0 16,21 0-16,-21 0 0,0 0 0,0-1 16,0 1-16,0 0 0,21 0 15,-21 0-15,0 0 0,0 42 47,0 0-47,0 0 0,0 0 16,0 0-16,0 1 0,0-1 0,0 0 15,0 0-15,22 0 16,-22 0-16,21 1 0,0-1 16,0-21-16,0 0 15,0 0-15,1 0 0,-1 0 16,0 0-16,0 0 0,0 0 16,0-21-16,1-1 0,-1 22 0,0-21 15,-21 0-15,21 0 0,0 0 0,-21 0 16,21-22-16,1 22 0,-22-21 15,21-1-15,-21 1 0,0 0 0,0-1 16,21 1-16,-21-21 0,0 20 0,0-20 16,0 20-16,0 1 0,0 21 0,0-21 15,0 20-15,0 1 0,0 0 16,-21 21 15,21 21-31,-21 22 0,21-22 0,0 21 16,-22 0-16,22 1 0,-21 20 0,21-20 15,-21-1-15,21 0 0,0 1 0,0-1 16,0 0-16,0 1 0,0-1 0,0-21 16,0 0-16,0 22 0,0-22 15,0 0-15,21 0 0,0-21 0,1 21 16,-1-21-16,0 0 0,0 21 0,0-21 16,0 0-16,1 0 0,-1 0 0,0 0 15,21 0-15,-21 0 0,1-21 0,-1 0 16,0 21-16,0-21 0,0 0 15,0 0-15,1-1 0,-22 1 0,21 0 16,-21-21-16,21 21 0,-21-1 16,0 1-16,0 0 0,0 0 0,0 0 15,0 42 17,0 0-32,0 0 15,-21 0-15,21 1 0,0-1 0,0 0 16,-21 0-16,21 0 0,0 0 0,0 1 15,0-1-15,0 0 0,21-21 16,-21 21-16,21-21 0,0 0 0,0 21 16,0-21-16,1 0 0,-1 0 15,0 0-15,0 0 0,0 0 16,0 0-16,22 0 0,-22 0 0,0-21 16,21-42-1,-20 41-15,-22 1 0,0-21 0,0 21 16,0-22-16,0 22 0,0-21 0,0 21 15,0-22-15,-22 22 0,1 0 0,21 0 16,-21 21-16,0 0 0,0 0 16,0 0-16,-1 0 0,1 0 15,0 21-15,0 0 0,0 0 0,0 1 16,21-1-16,-22 0 0,1-21 0,21 21 16,-21 0-16,21 0 0,0 1 15,0-1 1,0-42 15,0-1-31</inkml:trace>
  <inkml:trace contextRef="#ctx0" brushRef="#br0" timeOffset="-210481.88">13970 10393 0,'0'0'0,"-21"0"16,-22 0-16,22 0 0,21-21 15,0 0 1,21 21-16,1 0 0,20-22 16,0 22-16,1 0 0,20 0 0,1-21 15,-1 21-15,1-21 0,-1 21 0,-21 0 16,22 0-16,-22 0 0,1 0 0,-1 0 16,-21 0-16,0 0 0,0 0 15,1 0-15,-22 21 16,0 0-16,-22 1 15,1-1-15,0-21 0,21 21 16,-21 0-16,0-21 0,0 21 0</inkml:trace>
  <inkml:trace contextRef="#ctx0" brushRef="#br0" timeOffset="-209277.15">12001 12552 0,'0'-21'32,"0"0"-17,0-1-15,0 1 0,22 0 16,-1 0-16,0-21 0,0 20 15,21 1-15,-20-21 0,20 0 0,0-1 16,1 1-16,-1 0 0,0-22 16,1 22-16,-1-1 0,-21 1 0,21 0 15,-20 21-15,-22-22 0,0 22 0,0 0 16,-22 21 0,1 0-16,-21 0 15,21 0-15,-22 21 0,22 0 0,-21 0 16,21 1-16,0-1 0,-1 21 0,22-21 15,0 22-15,0-22 0,0 21 0,0-21 16,0 22-16,22-22 0,20 21 16,-21-21-16,0 22 0,22-22 15,-22 0-15,0 0 0,21 21 0,-21-20 16,1-1-16,-1-21 0,-21 21 0,0 0 16,21 0-16,-42-21 31,0 0-16,-1 0-15,1 0 0,0 0 16,21-21-16,-21 0 0,0 21 0,21-21 16,0 0-16,-21-1 0,-1 1 15,1 21-15,21 21 47,0 1-47,0-1 16,21 0-16,1-21 0,-1 21 15,0-21-15,0 21 0,21-21 16,-20 21-16,-1-21 0,0 0 0,0 0 16,0 0-16,0 0 0,22 0 0,-22 0 15,0 0-15,21-21 0,-20 21 0,-1-21 16,21 21-16,-21-21 0,0 0 16,1 0-16,-1-1 0,0 1 0,0 0 15,0 0-15,-21 0 0,0 0 0,0-22 16,0 22-16,21 0 0,-21 0 0,0 0 15,0-1 1,0 44 0,0-1-16,0 0 15,-21 0-15,21 0 0,0 0 0,-21 1 16,21-1-16,0 0 0,0 0 0,0 0 16,0 0-16,0 1 0,0-1 15,0 0-15,21-21 0,0 21 0,1 0 16,-1-21-16,0 0 0,0 0 15,0 0-15,22 0 0,-22 0 0,0 0 16,0 0-16,21 0 0,-20-21 16,-1 21-16,0-21 0,0 0 15,0 0-15,0-1 0,1 1 0,-22 0 16,0 0-16,0-21 0,0 20 0,0-20 16,0 21-16,0-21 0,0 20 0,-22 1 15,1 0-15,0 0 0,0 0 16,0 21-16,0 0 0,-1 0 0,1 0 15,0 0-15,0 0 0,0 21 0,0 0 16,-1 0-16,1 0 0,21 1 0,0-1 16,-21 0-16,21 0 0,0 0 15,0 0-15,0 1 0,0-1 16,0 0-16,0 0 0,21 0 16,0-21-16,1 0 0,-1 0 0,0 0 15,0 0-15,0 0 0,22 0 16,-22 0-16</inkml:trace>
  <inkml:trace contextRef="#ctx0" brushRef="#br0" timeOffset="-208876.67">13483 12213 0,'0'0'0,"0"-21"15,0 0 1,21 0 0,0 21-1,1 0-15,-1 0 16,0 0-16,0 21 15,-21 0-15,0 0 16,21 0-16,0 1 0,-21-1 0,22 0 16,-22 0-16,0 0 0,0 0 0,0 1 15,0-1-15,0 0 0,0 0 16,0 0-16,0 0 31,0-42-15,0 0-1,0 0-15,0 0 0,0 0 0,0-1 16,0 1-16,0 0 0,0-21 16,21-1-16,-21 22 0,0-21 15,21 0-15,0 20 0,-21-20 0,0 21 16,0 0-16,21 0 0,-21-1 16,21 22-16,1 0 46</inkml:trace>
  <inkml:trace contextRef="#ctx0" brushRef="#br0" timeOffset="-207816.3">14055 11875 0,'0'0'0,"0"-22"0,0 1 16,0 0-16,0 42 47,0 0-47,0 1 15,0-1-15,0 21 0,-22-21 0,22 22 16,0-22-16,-21 21 0,21 0 0,0-20 16,0 20-16,0-21 0,0 21 15,0-20-15,0-1 0,0 0 0,21 0 16,1 0-16,-1 0 0,0-21 15,0 22-15,0-22 0,22 0 0,-22 0 16,21 0-16,0 0 0,-20 0 0,20 0 16,-21 0-16,21 0 0,1-22 15,-22 22-15,21-21 0,1 0 0,-22 0 16,21 0-16,-21 0 0,0-1 0,-21 1 16,0 0-16,0-21 0,0 21 0,0-1 15,0 1-15,0 0 0,0 0 16,-21 21-16,0 0 15,0 0-15,0 21 16,0 0-16,21 0 0,-22 1 0,22-1 16,0 0-16,0 0 0,0 0 15,0 0-15,0 1 0,0-1 16,0 0-16,0 0 0,0 0 16,22 0-16,20 1 15,-21-22-15,0 21 0,0-21 0,1 0 16,-1 0-16,0 0 0,21 0 15,-21 0-15,22 0 0,-1 0 0,-21 0 16,22 0-16,-1 0 0,0-21 0,-21 21 16,22-22-16,-22 22 0,0-21 0,0 0 15,-21 0-15,0 0 0,0 0 0,0-22 16,0 22-16,0-21 0,0 21 16,0-22-16,0 22 0,0-21 0,-21 21 15,0-1-15,21 1 0,0 0 16,-21 21-16,0 0 0,-1 0 0,1 0 15,0 21-15,21 0 0,0 1 16,-21-1-16,0 0 0,21 21 16,-21-21-16,21 1 0,0 20 0,0-21 15,0 0-15,0 22 0,0-22 0,0 0 16,0 0-16,0 0 0,0 0 0,0 1 16,21-22-16,0 0 0,0 0 15,0 21-15,0-21 16,1 0-16,-1 0 0,0-21 15,0-1-15,-21 1 16,0 0-16,21 0 0,-21 0 0,21-22 16,-21 22-16,22-21 0,-22 0 0,0-22 15,0 22-15,0-1 0,21-20 16,-21 21-16,21-22 0,-21 22 0,21-22 16,0 22-16,-21 0 0,21-1 0,-21 1 15,22 21-15,-22-22 0,0 22 0,0 0 16,0 42-1,0 0-15,0 1 16,-22 20-16,1-21 0,21 21 0,-21 1 16,21 20-16,-21-20 0,21-1 0,-21 21 15,21-20-15,0 20 16,0-20-16,0-1 0,0 0 0,0 1 16,0-1-16,0 0 0,21-21 0,0 1 15,0-1-15,-21 21 0,21-42 0,1 21 16,-22 0-16,21-21 0,0 0 0,0 0 15,0 0-15,0 0 16,1 0-16,-1 0 0,-21-21 16,21 0-16,0 0 0,-21 0 15,0 0-15,0-1 0,0 1 16,0-21-16,0 21 0,0-22 0</inkml:trace>
  <inkml:trace contextRef="#ctx0" brushRef="#br0" timeOffset="-207552.5">14203 11832 0,'0'0'0,"-43"0"0,22 21 0,-21-21 16,21 0-16,0 0 0,21 22 0,0-1 31,21-21-31,0 0 0,0 0 0,21 0 15,-20 0-15,20 0 0,0 0 16,1 0-16,20 0 0,-21 0 0,1 0 16,-1 0-16,0 0 0,1 0 0,-22 0 15,0 0-15,0 0 0,0 0 0,1 0 16,-44 0 0</inkml:trace>
  <inkml:trace contextRef="#ctx0" brushRef="#br0" timeOffset="-206780.94">9059 14584 0,'-21'-21'0,"42"42"0,-63-63 0,0 42 16,20-22-16,1 22 0,-21-21 0,21 21 15,0 0-15,21-21 0,21 21 32,0 0-32,21 0 0,1 21 15,20 0-15,1 1 0,-1-22 16,1 21-16,-1 0 0,1 0 0,-1 0 15,1 0-15,-22-21 0,21 22 0,1-22 16,-1 21-16,-20-21 0,20 0 16,-20 0-16,-1 0 0,-21 0 15,21 0-15,-20 0 0,-1 0 0,0 0 16,-21-21 0,0-1-1,0 1-15,-21 21 16,0-21-16,21 0 0,-43 21 0,22-21 0,0 21 15,0 0-15,0 0 0,-1 0 0,1-21 16,0 21-16,0 0 16,0 0-16,42 0 31,0 0-31,0 0 0,22 0 16,-22 0-16,0 0 0,21 0 0,-21 21 15,1 0-15,-1 0 0,0 0 0,-21 0 16,0 1-16,0-1 0,0 0 0,-21 21 15,0-21-15,-1 1 0,1 20 16,-21-21-16,0 0 0,20 0 16,-20 22-16,21-22 0,-21 0 0,20-21 0,1 21 15,0 0-15,0-21 0,42 0 32,21 0-32,-20-21 15,20 21-15,0-21 0,1 0 0,-1-21 16</inkml:trace>
  <inkml:trace contextRef="#ctx0" brushRef="#br0" timeOffset="-204272.29">10795 14859 0,'0'0'15,"0"-21"1,0 0-16,0 0 15,21-1 1,0 1-16,-21 0 0,21-21 0,1 21 16,-1-22-16,0 1 0,0 0 0,0-1 15,-21 1-15,0 0 0,0-1 0,0 22 16,0-21-16,0 21 0,0-1 16,0 1-16,-21 0 0,0 21 0,0 0 15,0 0-15,-22 0 0,22 0 0,0 0 16,0 0-16,0 0 0,-1 21 0,22 0 15,0 1-15,0-1 16,22 0-16,-1 0 0,0 0 0,0 0 16,21 1-16,-20-1 0,20 0 0,-21 21 15,0-21-15,0 1 16,1-1-16,-1 0 0,0 0 0,0 21 16,-21-20-16,21-1 0,-21 0 0,0 0 15,0 0-15,0 0 0,0 1 0,0-1 16,0 0-16,0 0 0,0 0 15,21 0-15,1-21 16,-1 0-16,0 0 0,0 0 0,0 0 16,22 0-16,-22 0 0,21-21 0,0 0 15,1 21-15,-1-21 0,-21 0 16,22 0-16,-1-1 0,-21-20 16,21 21-16,-20-21 0,20 20 0,-21-20 0,0 0 15,-21-1-15,21 22 0,-21-21 16,22 0-16,-22 20 0,0 1 15,0 0-15,0 0 0,0 0 0,-22 21 16,1 0-16,0 0 0,0 21 16,0-21-16,0 21 0,-1 21 0,1-20 15,0-1-15,21 21 0,0-21 16,0 22-16,-21-22 0,21 21 0,0-21 16,0 0-16,0 22 0,21-22 0,0 0 15,0 0-15,1-21 16,-1 0-16,0 21 0,0-21 0,0 0 15,22 0-15,-22 0 0,0 0 16,21 0-16,-21 0 0,1-21 0,20 0 16,-21 21-16,0-21 0,0 0 0,1 0 15,-1-1-15,0 1 0,-21 0 16,0-21-16,0 21 0,0-1 0,0-20 16,0 21-16,0 0 0,0 0 0,0-1 15,0 44 1,0-1-1,0 0-15,0 0 0,0 0 0,0 22 16,0-22-16,0 0 0,0 0 0,0 21 16,0-20-16,0-1 0,0 0 15,0 0-15,0 0 0,0 0 16,0 1-16,0-1 16,0-42 15,0-1-16,0 1-15,0 0 0,0 0 16,0 0-16,0 0 0,0-1 0,21-20 16,-21 21-16,21-21 0,-21 20 0,21-20 15,1 21-15,-1 0 0,0 0 16,0-1-16,0 1 0,22 21 16,-1 0-16,-21 0 0,21 0 0,1 0 15,-1 0-15,-21 21 0,0 1 0,1-1 16,-1 0-16,0 0 0,0 0 15,-21 0-15,0 22 0,0-22 0,0 0 16,0 0-16,0 0 0,0 1 0,0-1 16,0 0-16,0 0 0,0 0 15,0 0 1,0-42 15,0 0-31,0 0 16,0 0-16,21 0 15,0-1-15,1 1 0,-22-21 16,21 21-16,0-22 0,0 22 0,21-21 16,-20 21-16,-1-22 0,21 22 0,-21 0 15,22 21-15,-22 0 0,21 0 16,-21 0-16,22 0 0,-22 0 0,0 21 16,0 0-16,-21 1 0,0-1 0,0 0 15,0 21-15,0-21 0,0 1 0,0 20 16,-21-21-16,21 21 0,0-20 15,-21-1-15,21 0 0,-21 0 0,21 0 16,0 0-16,0 1 0,0-1 16,21-21-16,0 0 0,0 0 15,0 0-15,0 0 0,1 0 16,-1 0-16,0 0 0,0 0 16,0-21-16,0 21 0,1-22 0,-1 1 15,0 0-15,0 0 0,0 0 0,-21 0 16,21-22-16,-21 22 0,22-21 0,-22 21 15,0-22-15,0 22 0,0-21 16,0 21-16,21-1 0,-21 44 31,0-1-15,0 0-16,0 21 0,-21-21 0,21 1 16,0-1-16,0 21 0,0-21 15,0 0-15,0 1 0,0-1 0,0 0 16,0 0-16,21 0 0,0 0 15,0-21-15,0 0 0,0 0 16,1 0-16,-1 0 0,21 0 16,-21 0-16,0 0 0,1 0 0,-1 0 15,0-21-15,0 21 0,0-21 0,0 0 16,-21 0-16,0 0 0,22-22 0,-22 22 16,0-21-16,0-1 0,0 1 15,0 0-15,0-1 0,0 1 0,-22 0 16,1-1-16,21 22 0,-21 0 15,0 0-15,0 0 0,0 21 0,-1 0 16,1 0-16,0 0 0,0 0 16,0 0-16,-22 21 0,22 0 0,0 21 15,0-20-15,21 20 0,0 0 0,-21 1 16,21-22-16,0 21 0,0 0 0,0 1 16,21-22-16,-21 0 0,21 21 15,0-20-15,0-1 0,1 0 0,-1-21 16,0 21-16,0-21 0,21 21 0,-20-21 15,-1 0-15,0 0 0,0 0 16,0 0-16,0 0 0,1-21 0,-1 0 0,0 0 16,0 0-16,0-1 15,0 1-15,-21-21 0,22 21 16,-1 0-16,0-22 0,-21 22 0,21-21 16,0 21-16,0-22 0,1 22 0,-22 0 15,21 0-15,-21 42 31,0 0-31,0 0 0,0 22 16,0-22-16,0 0 0,0 0 0,0 0 16,0 0-16,0 22 0,21-22 15,-21 0-15,21 0 0,0 0 16,0 1-16,1-1 0,-22 0 16,21-21-16,0 0 0,0 0 15,0 0 1,0 0-1,-21-21-15,0 0 0,22-1 0,-22 1 16,21 0-16,-21 0 0,21-21 0,0 20 16,-21-20-16,21 21 0,0-21 0,-21 20 15,22-20-15,-1 21 0,-21 0 16,0 0-16,21 21 0,0 0 0,-21-22 16,0 44-1,0-1-15,0 0 0,0 0 16,0 0-16,0 0 15,0 1-15,0 20 0,0-21 0,0 0 16,0 0-16,0 1 0,0-1 0,0 0 16,0 0-16,21 0 0,0 0 15,1-21-15,-1 22 0,0-22 16,0 0-16,0 0 0,0 21 0,22-21 16,-22 0-16,0 0 0,0 0 0,22 0 15,-22 0-15,0 0 0,0-21 0,0-1 16,0 22-16,1-21 0,-22-21 0,21 21 15,-21-22-15,21 22 0,-21-21 16,21 0-16,-21-1 0,0 22 16,0-21-16,0 21 0,0-1 0,0 1 15,0 0-15,-21 21 16,0 0-16,0 21 16,-22 43-1,22-43-15,21 0 0,-21 0 0,21 0 16,0 22-16,0-22 0,0 0 0,0 0 15,0 0-15,0 1 0,21-1 16,0-21-16,0 21 0,1-21 16,-1 0-16,0 0 0,0 21 0,0-21 15,0 0-15,43 0 16,-22 0-16,-21 0 16,1-21-16,-1 21 0,0-21 0,-21 0 15,21-1-15,-21 1 0,21 0 16,0-21-16,-21 21 0</inkml:trace>
  <inkml:trace contextRef="#ctx0" brushRef="#br0" timeOffset="-200756.58">12023 16129 0,'0'0'0,"0"21"16,0 0-16,0 1 16,21-22-1,0-22 1,-21 1-16,21 21 0,-21-21 0,0 0 15,0 0-15,0 0 0,0-22 0,0 22 16,-21 0-16,-21-21 0,20 20 16,1 1-16,-21 0 0,0 0 15,20 0-15,-20 21 0,0 0 0,21 0 16,-22 0-16,1 0 0,0 21 0,-1 0 16,22 0-16,-21 22 0,21-22 15,-22 21-15,22 0 0,0 22 0,21-22 16,0 1-16,0-1 0,0 0 0,0 1 15,0-1-15,0 0 0,0-21 16,0 1-16,21-1 0,0 0 0,0 0 16,1 0-16,20-21 0,-21 0 0,21 0 15,-20 0-15,105-63 16,-85 42-16,0-1 0,1 1 16,-1-21-16,-21 21 0,21-22 15,1 1-15,-22 0 0,0-22 0,0 22 16,0 0-16,-21-22 0,22 22 0,-22-22 15,0 22-15,0 0 0,0-1 0,0 22 16,0 0-16,0 0 0,-22 0 16,1 21-16,0 0 0,21 21 15,-21 0-15,0 21 0,21-21 16,-21 22-16,21-1 0,0 0 16,0 1-16,0 20 0,0-20 0,0-1 15,0 0-15,0 22 0,0-22 0,0-21 16,0 22-16,21-22 0,-21 21 0,21-21 15,0 0-15,0-21 0,22 22 16,-22-22-16,0 0 0,21 0 16,-21 0-16,1 0 0,20-22 0,-21 22 15,0-21-15,0 0 0,1 0 0,-1 0 16,0 0-16,0-1 0,-21 1 0,0 0 16,0-21-16,0 21 0,0-1 15,0 1-15,0 0 0,0 0 0,0 42 31,0 0-31,0 0 0,0 22 16,0-22-16,0 0 0,0 0 16,-21 0-16,21 1 0,0-1 0,0 0 15,0 0-15,0 0 0,0 0 16,21-21-16,0 0 16,0 0-16,1 0 15,-1 0-15,0-21 0,0 0 0,0 0 16,0 21-16,1-21 0,-1 0 0,-21-1 15,21 1-15,0 0 0,-21 0 0,0 0 16,0 0-16,0-1 0,0 1 16,0 0-16,0 0 15,0 42 1,0 0-16,0 0 0,0 1 0,0-1 16,0 0-16,0 0 0,0 0 15,0 0-15,0 1 0,0-1 16,0 0-16,0 0 0,21 0 15,0-21-15,1 0 0,-1 0 0,0 0 16,21 0-16,-21 0 0,1 0 0,20 0 16,-21-21-16,0 0 0,22 0 15,-22 21-15,0-21 0,0-1 0,0 1 16,-21 0-16,0 0 0,0 0 0,0 0 16,0-1-16,0 1 0,0 0 15,0 42 16,0 0-31,-21 1 0,21-1 0,0 0 0,0 0 16,0 21-16,0 1 0,0-22 16,0 21-16,0 22 0,0-22 0,0 22 15,21-22-15,-21 21 0,21 1 16,1-1-16,-1 1 0,0-1 0,0 1 16,0-1-16,0 1 0,-21-1 0,0-20 15,0 20-15,0-20 0,0-1 16,0 0-16,0-21 0,0 22 0,0-22 0,0 0 15,-21-21 1,21-21 0,0 0-16,0 0 0,0-1 0,0 1 0,0-21 15,0 21-15,0-22 0,0 1 0,0 0 16,-21-22-16,21 1 16,-21 20-16,21-20 0,-21-1 0,0 1 15,21-22-15,-22 22 0,1-1 0,0 1 16,0-1-16,21 1 0,0-1 0,0 22 15,0 0-15,0-1 0,0 1 0,0 0 16,42 20-16,-21 1 0,22 0 16,-1 0-16,-21 21 0,22 0 0,-1 0 15,0 0-15,1 21 0,-22 0 0,21 22 16,-21-22-16,0 0 0,1 0 16,-1 21-16,-21-20 0,0-1 15,0 0-15,0 0 0,0 0 0,0 0 16,-21 1-16,-1-1 0,1-21 0,0 21 15,0-21-15,0 0 0,0 0 0,-1 0 16,1 0-16,0 0 0,0 0 16,42 0 15,0-21-31,0 21 16,1 0-16,-1 0 0,0-21 15,0 21-15,0-22 0,0 22 16,1-21-16,-1 0 0,0 21 0,0-21 0,0 0 15,0 0-15,1-1 0,-1-20 16,-21 21-16,0-21 0,21 20 16,-21-20-16,0 0 0,0-22 0,0 22 15,0 0-15,0-1 0,0-20 0,0 20 16,0 22-16,0-21 0,0 21 0,0 0 16,-21 21-1,21 21-15,0 0 16,-21 21-16,21 1 0,0-1 0,0 0 15,0 1-15,0 20 0,0-21 0,0 22 16,0-22-16,0 1 0,0-1 16,0 0-16,0 1 0,0-22 15,0 0-15,0 21 0,21-21 0,0-21 16,0 22-16,0-22 0,0 0 16,1 0-16,-1 0 0,0 0 15,0 0-15,-21-22 0,21 1 16,0 21-16,-21-21 0,22 0 0,-22 0 15,0 0-15,0-1 0,21 1 16,-21 42 0,0 1-1,0-1-15,0 0 0,0 0 16,0 0-16,0 0 0,0 1 0,0-1 16,0 0-1,0-42 16</inkml:trace>
  <inkml:trace contextRef="#ctx0" brushRef="#br0" timeOffset="-200592.68">14012 16108 0,'0'0'0,"-21"-64"16,21 43-16,-21 21 15,0 0 1,21 21-1,0 1-15,0-1 16,0 0-16,0 0 16,21-21-16,0 0 0,-21 21 0,21-21 15</inkml:trace>
  <inkml:trace contextRef="#ctx0" brushRef="#br0" timeOffset="-199524.2">14478 16150 0,'0'0'0,"21"-21"0,0 0 15,-42 21 1,0 0 0,0 0-16,0 0 15,-1 21-15,1-21 0,0 21 0,21 22 16,-21-22-16,0 0 0,21 0 0,-21 21 16,21-20-16,0-1 0,0 0 0,0 21 15,0-21-15,0 1 0,21-22 16,0 21-16,0 0 0,0-21 0,0 0 15,1 21-15,20-21 0,-21 0 0,0 0 16,0 0-16,22 0 0,-22 0 0,21-21 16,-21 21-16,1-21 0,-1 0 15,0 21-15,0-22 0,-21 1 0,21 0 16,-21 0-16,0 0 0,0 0 0,0-22 16,0 22-16,0 0 0,0 0 15,0 0-15,0-1 0,-21 22 16,0 0-16,0 22 15,0-22-15,21 21 0,-22 21 16,22-21-16,-21 0 0,21 1 0,0-1 16,0 0-16,0 21 0,0-21 15,0 1-15,0-1 0,0 0 16,21-21-16,-21 21 16,22-21-16,-1 0 0,0 0 15,-21-21-15,21 0 0,0 21 16,-21-21-16,21 21 0,-21-22 15,0 1-15,0-63 16,0 62-16,22 1 16,-22 0-16,0 42 31,0 0-31,0 1 16,0-1-16,0 0 0,0 0 15,0 0-15,0 0 0,0 1 0,21-22 16,-21 21-16,21-21 0,0 0 15,0 21-15,0-21 0,1 0 0,-1 0 16,21 0-16,-21 0 0,22 0 0,-22-21 16,21 0-16,-21 21 0,0-22 15,1 1-15,-1 0 0,0 0 0,0-21 16,0 20-16,0-20 0,1 0 16,-22-1-16,21-20 0,0 21 0,0-22 15,0 1-15,-21 20 0,0-20 0,21 20 16,-21 1-16,0 0 0,0 21 0,22-1 15,-22 1-15,-22 21 16,1 21 0,21 1-16,-21 20 0,21-21 0,0 21 15,-21-20-15,21 20 0,-21 0 0,21 1 16,0-1-16,0 0 0,0 1 16,0-1-16,0 0 0,0-21 15,0 22-15,0-22 0,0 0 0,0 0 16,21 0-16,0 1 0,0-1 0,22-21 15,-22 0-15,0 21 0,21-21 16,-21 0-16,1 0 0,20 0 0,-21 0 16,0 0-16,0-21 0,-21 0 15,22-1-15,-22 1 0,0 0 16,0 0-16,0 0 0,0 0 16,0-1-16,-22 22 15,1 0-15,21 22 16,-21-1-16,21 0 15,-21-21-15,21 21 0,0 0 0,0 0 16,0 1-16,0-1 0,0 0 16,21-21-16,0 21 0,0-21 15,1 0-15,-1 0 0,0 0 0,0 0 16,0 0-16,0 0 0,1 0 0,20 0 16,-21 0-16,0-21 0,0 21 0,1-21 15,-22 0-15,21-1 16,-21 1-16</inkml:trace>
  <inkml:trace contextRef="#ctx0" brushRef="#br0" timeOffset="-199341.31">15452 15960 0,'0'0'0,"21"0"31,0 0-31,0 0 16,0 0-16,22 0 0,-1 0 15,0 0-15,1 0 0,-22-21 0,21 21 16,0 0-16,-20-22 0,20 22 0,-42-21 16,21 21-16,-21-21 0,0 0 0</inkml:trace>
  <inkml:trace contextRef="#ctx0" brushRef="#br0" timeOffset="-197748.29">3450 16108 0,'42'0'16,"-20"-21"-16,-1 0 16,-21-1-16,21 1 0,-21 0 15,0 0-15,0 0 0,0 0 0,0-1 16,-21 1-16,0 0 0,-22 0 16,22 0-16,-21 0 0,-1-1 15,1 22-15,0 0 0,21 0 0,-22 0 16,1 0-16,0 0 0,20 22 15,1-1-15,0 21 0,-21-21 0,42 22 16,-21-1-16,21 0 0,0 1 16,0 20-16,0-21 0,0 1 0,0-22 15,0 21-15,21-21 0,0 22 0,-21-22 16,21 0-16,21-21 0,-20 21 16,-1-21-16,0 0 0,21 0 0,-21 0 15,22 0-15,-22-21 0,21 0 16,1 0-16,-1-22 0,-21 22 0,21-21 15,1 0-15,-22-1 0,21 1 16,-21-22-16,1 22 0,-1-21 16,0-1-16,0 22 0,-21-22 0,0 22 15,21-22-15,-21 22 0,0-21 0,0 20 16,0 1-16,0 21 0,0-22 16,-21 43-16,0 22 15,0-1-15,21 21 16,-21 0-16,-1 1 0,22-1 0,-21 22 15,21-1-15,0 1 0,-21-1 0,21 1 16,0-1-16,0 1 0,0-22 16,0 21-16,0-20 0,21-1 0,0 0 15,1-20-15,-1-1 0,0 0 16,21 0-16,-21 0 0,1-21 0,20 0 16,-21 0-16,21 0 0,-20 0 15,20-21-15,-21 0 0,0 0 0,22 0 16,-22-1-16,0-20 0,0 21 0,0 0 15,-21 0-15,0-22 0,0 22 16,0-21-16,0 21 0,0-1 0,0 1 16,-21 21-16,0 0 15,21 21 1,0 1-16,0-1 0,0 21 0,0-21 0,0 22 16,0-22-16,0 0 0,0 21 15,0-21-15,0 1 0,21-1 16,0 0-16,0-21 0,1 0 15,-1 0-15,0 0 0,0 0 16,0 0-16,0-21 0,1 21 16,-1-21-16,0-1 0,0 1 0,0 0 15,0 0-15,-21 0 0,0 0 0,22-1 16,-22 1-16,0 0 16,0 0-16,0 0 0,0 0 0,0 42 46,0 0-46,0 21 0,0-21 0,0 1 16,0 20-16,0-21 0,21 0 0,-21 0 16,21 1-16,0-1 0,0 0 15,0-21-15,1 0 0,-1 0 0,21 0 16,-21 0-16,0 0 0,1 0 0,20 0 16,-21-21-16,0 0 0,0-1 0,1 1 15,-1 0-15,0 0 0,0-21 16,-21 20-16,0 1 0,0-21 0,0 21 15,0-22-15,0 22 0,0-21 0,0 21 16,0-22-16,0 22 16,0 0-16,0 0 0,0 0 0,-21 21 15,21 21 1,0 0-16,0 0 16,0 22-16,0-1 0,0 0 0,21 1 15,-21-1-15,0 21 0,21-20 0,0-1 16,1 22-16,-22-22 0,21 21 0,0-20 15,0 20-15,0 1 0,0-22 16,1 22-16,-1-22 0,0 21 16,-21-20-16,21 20 0,-21-20 0,21-1 0,-21 0 15,0 1-15,0-22 0,0 21 16,0-21-16,0 0 0,0 1 16,0-44 15,0 1-31,0-21 0,0 21 15,0-22-15,0 1 0,0-21 0,0 20 16</inkml:trace>
  <inkml:trace contextRef="#ctx0" brushRef="#br0" timeOffset="-197008.71">4995 16341 0,'0'0'16,"-21"-64"-16,0 1 0,21 20 0,-21-20 0,21 21 16,-21-1-16,21 22 0,0-21 0,0 21 15,0-1-15,0 1 0,21 0 16,0 21-16,0 0 15,21 0-15,-20 0 0,-1 21 0,21 0 16,-21 1-16,22-1 0,-22 0 16,21 0-16,-21 21 0,0-20 0,1-1 15,-22 21-15,0-21 0,0 0 0,0 1 16,0-1-16,0 0 0,-22 0 0,1 0 16,0 0-16,21 1 0,-21-22 15,0 0-15,0 21 0,-1-21 0,1 0 16,21 21-1,0 0 1,21-21 0,1 0-16,-1 0 15,0 0-15,0 0 0,0 0 0,0 0 16,1 0-16,20 0 0,-21 0 16,21-21-16,-20 0 0,20 0 0,-21-1 15,21 1-15,1 0 0,-22 0 0,21 0 16,-21-22-16,1 22 0,20-21 15,-21 0-15,-21-1 0,0 1 0,0 0 16,0-1-16,0 1 0,0 0 0,0-1 16,0 22-16,0-21 0,-21 21 0,21-1 15,0 1-15,-21 0 16,0 21-16,21 21 0,-22 0 16,22 1-16,0-1 0,0 21 15,0-21-15,0 22 0,0 20 16,0-21-16,0 1 0,0 20 0,0-20 15,22-1-15,-22 0 0,21 1 0,0-22 16,0 21-16,-21-21 0,21 0 0,0 1 16,1-22-16,-1 21 15,0-21-15,0 0 0,0 0 0,0-21 16,1-1-16,-1 22 0,0-21 16,0 0-16,0 0 0,0-21 0,-21 20 15,0 1-15,22 0 0,-22-21 16,0 21-16,0-1 0,0 1 0,0 0 15,0 0-15,0 42 32,0 0-32,0 0 0,0 1 0,0-1 15,21 21-15,-21-21 0,0 0 0,0 1 16,0-1-16,0 0 0,0 0 0,0 0 16,0 0-16,0-42 31,0 0-16</inkml:trace>
  <inkml:trace contextRef="#ctx0" brushRef="#br0" timeOffset="-196840.81">6054 15790 0,'0'0'0,"-22"-21"15,22 42 1,0 1-1,0-1-15,0 0 16,0 0-16,22-21 0,-22 21 16,21-21-16,0 21 15</inkml:trace>
  <inkml:trace contextRef="#ctx0" brushRef="#br0" timeOffset="-195180.55">6583 15939 0,'0'0'0,"21"0"0,-21-22 0,0 1 16,0 0-16,0 0 16,0 0-16,-21 21 15,0 0-15,-1 0 0,1 0 16,0 0-16,0 21 16,21 0-16,-21 0 0,21 0 15,-21 1-15,21 20 0,0-21 16,0 21-16,0-20 0,0 20 0,0 0 0,0-21 15,0 1-15,21 20 0,0-21 16,0 0-16,0 0 0,0 1 16,1-1-16,-1-21 0,0 0 0,21 21 15,-21-21-15,22 0 0,-22 0 0,21 0 16,1 0-16,-1-21 0,-21 0 0,21 21 16,1-22-16,-1 1 0,-21 0 15,22 0-15,-1 0 0,-21 0 0,0-1 16,0 1-16,1 0 0,-22-21 0,0 21 15,0-22-15,0 22 0,0 0 0,0 0 16,0 0-16,-22-1 16,1 22-16,0 0 15,0 22-15,0-1 0,0 0 16,21 21-16,-22-21 0,22 1 0,-21 20 16,0-21-16,21 21 0,0-20 15,0-1-15,0 0 0,0 0 0,0 0 16,0 0-16,21-21 15,0 0 1,1 0-16,-1-21 16,0 0-16,0 0 0,0 0 15,-21 0-15,21-1 0,-21 1 0,0 0 16,0 0-16,22-21 0,-22 20 16,0 1-16,21 0 0,-21 0 15,0 0-15,0 42 16,0 0-1,0 0-15,0 0 0,0 1 16,0 20-16,0-21 0,0 0 0,0 22 16,0-22-16,0 0 0,0 0 0,0 0 15,21 0-15,0-21 0,-21 22 0,21-22 16,0 21-16,1-21 0,-1 0 16,0 0-16,0 0 0,0 0 0,0 0 15,1-21-15,-1-1 0,0 1 0,0 21 16,21-21-16,-20 0 0,-1 0 15,0 0-15,0-22 0,0 22 16,0-21-16,-21-1 0,0 1 0,22 0 16,-22-1-16,0 1 0,0 0 0,0-1 15,0 1-15,0 0 0,0-1 0,0 22 16,0-21-16,0 21 0,0 42 31,0 0-31,0 0 16,-22 22-16,22-22 0,-21 21 0,21 0 15,0 1-15,-21-1 0,21 0 16,-21 1-16,21-1 0,0-21 0,0 22 16,0-1-16,0-21 0,0 21 15,0-20-15,0-1 0,0 0 0,0 0 16,0 0-16,21-21 0,0 21 16,0-21-16,1 0 0,-1 0 15,0 0-15,0 0 0,0 0 0,0 0 16,1 0-16,-1-21 0,0 21 0,-21-21 15,21 0-15,-21 0 0,21 21 16,-21-21-16,0-1 0,21 1 0,-21 0 16,0 0-16,0 0 0,-21 21 47,21 21-47,0 0 15,0 0-15,0 0 0,0 1 16,0-1-16,0 0 0,0 0 0,0 0 15,0 0-15,0 1 16,21-22-16,1 21 16,-1-21-16,0 0 15,0 0-15,0 0 0,22 0 0,-22 0 16,0 0-16,21 0 0,-21-21 16,22 21-16,-22-22 0,21 22 0,-21-21 15,1 21-15,-1-21 0,21 0 0,-21 21 16,0-21-16,1 21 0,-1-21 0,-21-1 15,0 1-15,0 0 16,0 0 0,0 0-16,0 0 0,-21-1 15,21 1-15,-22 21 0,1 0 16,0 0-16,0 0 16,0 0-16,0 0 15,21 21-15,-22 1 0,1-22 16,21 21-16,0 0 0,-21 0 0,0 0 0,21 0 15,-21 1-15,21-1 0,0 0 16,0 0-16,0 0 16,21-21-1,0 0-15,0 0 0,0 0 16,1 0-16,-1 0 0,0-21 16,-21 0-16,21 21 0,-21-21 0,21 0 15,-21-1-15,0 1 0,21 0 16,-21 0-16,0 0 0,0-22 0,0 1 15,0 0-15,0 21 0,0-22 0,0-20 16,0 20-16,0 1 0,0 21 0,0-21 16,0-1-16,0 22 0,0 0 15,-21 21 1,21 21-16,0 0 0,-21 0 16,21 1-16,-21-1 0,21 21 15,-21 0-15,21 1 0,0-22 0,0 21 16,0 1-16,-21-1 0,21-21 15,0 21-15,0-20 0,0 20 0,0-21 16,0 0-16,0 0 0,0 1 0,0-1 16,0 0-16,0 0 15,0-42 17</inkml:trace>
  <inkml:trace contextRef="#ctx0" brushRef="#br0" timeOffset="-194972.67">7556 15790 0,'0'0'16,"-21"22"-16,42-22 31,1 0-31,-1 0 15,0 0-15,0-22 0,21 22 0,-20-21 16,20 21-16,-21-21 0,21 0 16,-20 0-16,-1 0 0</inkml:trace>
  <inkml:trace contextRef="#ctx0" brushRef="#br0" timeOffset="-193984.62">17039 11113 0,'-21'0'0,"42"0"0,-63 0 16,21 0-16,-1 0 0,1 0 0,0-22 15,0 22-15,0 0 0,0 0 16,42 0 15,0 0-31,21 22 0,1-22 16,-1 0-16,0 0 0,22 0 16,-1 0-16,22 0 0,-22 0 0,22 0 15,0 0-15,-22 0 0,1 0 16,-1 0-16,1 0 0,-22-22 0,0 22 15,1 0-15,-1 0 0,-21 0 0,-21-21 16,0 0-16,0 0 16,-21 0-1,0 0-15,0 21 0,21-22 16,0 1-16,0 0 16,0 0-16,0 0 15,21 21 1,0 0-16,0 0 0,0 0 15,1 0 1,-22 21-16,21 0 0,-21 0 0,0 0 16,0 22-16,0-22 15,-21 0-15,-1 0 0,1 22 0,0-22 16,0 21-16,0-21 0,0 0 0,-1 22 16,-20-22-16,21 0 0,-21 0 0,20 0 15,1 1-15,0-1 0,0-21 0,0 21 16,42-21-1,0-21-15,0 21 16,0-21-16,22-1 0,-1 1 0</inkml:trace>
  <inkml:trace contextRef="#ctx0" brushRef="#br0" timeOffset="-193544.87">18775 10753 0,'0'0'0,"0"-21"0,0-85 15,0 85-15,0-1 16,0 1-16,-21 21 16,-1 0-16,1 21 15,21 1-15,-21 20 0,0-21 16,21 21-16,0-20 0,-21 20 0,21 0 16,-21 1-16,21-22 0,0 21 0,0-21 15,0 22-15,0-22 0,0 0 16,0 21-16,0-21 0,0 1 0,21-1 15,0 0-15,0 0 0,0-21 16,0 21-16,1-21 0,-1 0 16,0 0-16,21 0 0,-21 0 0,1-21 15,-1 0-15,0 0 0,0 0 0,0-1 16,0 1-16,1-21 0,-22 21 0,0-22 16,0 22-16,21-21 0,-21 0 0,0-1 15,0 1-15,0 0 0,0-1 0,-21 22 16,-1-21-16,1 21 0,0-1 15,0 1-15,0 21 0,0 0 0,-1 0 16,1 0-16,0 0 0,0 21 16,0 1-16,0-1 0,-1 0 0,22 0 15,-21 0-15,21 0 0,0 1 0,0-1 16,21 0-16,1 0 0,-1 0 16,0 0-16,0 1 0,0-22 0,0 21 15</inkml:trace>
  <inkml:trace contextRef="#ctx0" brushRef="#br0" timeOffset="-193168.09">19346 10859 0,'0'0'0,"0"-22"0,0 1 16,21 21 15,1 0-31,-1 0 0,0 21 15,0 1-15,0-1 0,0 0 0,22 21 16,-22-21-16,0 1 0,21-1 16,-20 0-16,-1 0 0,0 0 0,0 0 15,-21 1-15,0-1 0,0 0 0,0 0 16,-21-21 0,0 0-1,0-21-15,21 0 16,-22 0-16,1-1 0,21 1 0,0 0 15,0 0-15,0-21 0,0 20 0,0 1 16,0-21-16,0 21 0,0-22 0,0 22 16,21 0-16,1 0 0,-22 0 0,21 0 15,0-1-15,0 22 0,0 0 16,0 0-16,1 0 0,-1 0 16,0 0-16,0 0 0,0 0 15</inkml:trace>
  <inkml:trace contextRef="#ctx0" brushRef="#br0" timeOffset="-192244.53">20574 10901 0,'-21'-21'0,"0"21"16,-1-21-16,22-1 0,-21 22 0,0-21 15,0 0-15,0 0 0,0 21 16,-1-21-16,1 21 0,0 0 0,0 0 15,0 0-15,0 0 0,21 21 0,-22-21 16,1 21-16,0 0 0,21 0 0,0 1 16,0 20-16,-21-21 0,21 0 15,0 0-15,0 1 0,0 20 0,0-21 16,0 0-16,21 0 0,0 1 16,0-1-16,1 0 0,-22 0 0,21-21 15,0 0-15,0 21 0,0-21 0,0 0 16,1 0-16,-1 0 0,0 0 0,0-21 15,0 21-15,0-21 0,1 0 0,-22 0 16,21 21-16,0-22 0,0-20 16,0 21-16,-21 0 0,21 0 0,1-22 15,-22 1-15,0 0 0,21-1 16,-21 1-16,21 0 0,-21-1 0,21 1 0,-21 0 16,0-1-16,0 1 0,0 21 15,0-22-15,0 22 0,-21 42 31,0-21-31,0 43 0,-1-22 0,1 21 16,21 1-16,0-1 0,0 0 0,-21 1 16,21-1-16,0 0 0,0 1 0,0-1 15,0 0-15,0 1 0,0-22 16,21 21-16,-21 0 0,21-20 0,22 20 16,-22-21-16,0 0 0,21 22 0,-20-22 15,-1-21-15,21 21 0,-21-21 0,0 0 16,1 0-16,-1 0 0,0 0 15,0 0-15,0 0 0,0-21 16,1 0-16,-22-1 16,21 1-16,-21 0 0,21-21 0,-21 21 15,0-1-15,21 1 0,-21 0 0,0 0 16,0 0-16,0 42 31,-21 0-31,21 0 0,0 0 16,0 1-16,0 20 0,0-21 0,0 0 15,0 0-15,0 1 0,0-1 0,0 0 16,21 0-16,-21 0 16,21-21-16,0 0 0,1 21 15,-1-21-15,0 0 0,0 0 0,0 0 16,0 0-16,1-21 0,-1 21 0,0-21 16,0 0-16,0 21 0,0-21 0,1 0 15,-1-1-15,0-20 0,-21 21 0,21 0 16,0-22-16,0 22 0,-21 0 15,22-21-15,-22 21 0,0-1 0,0 44 32,0-1-17,0 0-15,0 0 0,0 0 0,0 0 16,0 1-16,0-1 0,0 0 16,0 0-16,0 0 0,0 0 15,0 1-15,0-1 0,0 0 16,21-21 15</inkml:trace>
  <inkml:trace contextRef="#ctx0" brushRef="#br0" timeOffset="-189237.16">18732 12319 0,'0'-21'0,"0"42"0,22-63 0,-22 21 16,0-1-16,0 1 0,0 0 0,0 0 15,0-21-15,0-1 0,0 1 0,0 0 16,0-1-16,0 1 0,0 0 0,0-1 15,0 1-15,0 21 0,0-22 0,0 22 16,0 0-16,0 0 0,0 42 31,0 21-31,21-20 0,-21 20 0,0 21 16,21 1-16,-21-1 0,0 1 0,0-1 16,0 1-16,0-1 0,0-20 15,0 20-15,0 1 0,0-22 16,0 0-16,0 1 0,0 20 0,0-42 15,0 22-15,0-1 0,0-21 0,0 22 16,0-22-16,-21 0 0,0-21 0,-1 21 16,1 0-16,0-21 0,0 0 15,0 0-15,0 0 0,-22 0 0,22-21 16,0 0-16,-21 0 0,20 21 0,1-21 16,-21-1-16,21 1 0,0 0 0,-1 0 15,1 0-15,0 0 0,0-1 0,21 44 47,21-1-47,0 0 0,0-21 0,1 21 16,-1 0-16,0 0 0,21 1 0,-21-22 15,22 21-15,-22-21 0,21 21 0,1-21 16,-22 0-16,21 0 0,0 0 16,1 0-16,-1-21 0,-21 0 0,22 21 15,-1-22-15,-21 1 0,21 0 0,-20 0 16,20 0-16,-21 0 0,-21-1 0,21 1 15,-21 0-15,21 0 0,-21 0 0,0-22 16,0 22-16,0 0 16,0 0-16,0 42 31,0 0-31,0 0 0,0 1 0,0-1 16,0 21-16,-21-21 0,21 0 0,0 1 15,0-1-15,0 21 0,0-21 16,0 0-16,0 1 0,-21-1 0,21 0 15,21-21 32,-21-21-47,21 0 0,1-1 0,-22 1 16,21 0-16,0 0 0,0 0 16,0 0-16,0-1 0,1 1 0,-1-21 15,0 21-15,0 0 0,0-1 0,-21 1 16,21 21-16,1 0 0,-22 21 31,0 1-31,0-1 0,0 0 0,0 0 16,0 0-16,0 0 0,0 22 0,0-22 15,0 0-15,0 0 0,0 0 0,0 1 16,21-1-16,0 0 0,0-21 16,0 21-16,0-21 0,1 0 0,20 0 15,0 0-15,-21 0 0,22 0 0,-1 0 16,0 0-16,1-21 0,-1 0 15,0 21-15,1-21 0,-22-1 0,21 1 16,-21 0-16,1 0 0,-1 0 16,-21 0-16,0-1 0,0 1 0,0 0 15,0 0-15,0 0 0,-21 21 16,-1 0 0,1 0-16,0 21 0,21 0 0,0 0 15,-21 0-15,21 1 0,0-1 16,0 0-16,0 0 0,0 0 0,0 0 15,0 1-15,0-1 0,21 0 0,0 0 16,0-21-16,-21 21 0,22-21 16,-22 21-1,-22-21 17,22-21-32,-21 21 15,0 0-15,0-21 0,0 21 31,21 21-15,0 0-16,21 1 16,0-22-1,0 0-15,0 0 0,1 0 0,-1 0 16,0 0-16,0 0 16,21 0-16,-20 0 0,20 0 0,0 0 0,1-22 15,-1 22-15,0-21 0,-21 21 16,22-21-16,-22 0 0,21 21 0,-21-21 15,1 0-15,-1-1 0,0 1 16,-21 0-16,0 0 0,0 0 0,0 0 16,0-1-16,0 1 15,-21 21-15,0 0 0,-1 0 0,1 0 16,0 21-16,0 1 0,0-1 16,21 0-16,0 0 0,0 0 15,0 0-15,0 1 0,0-1 16,0 0-16,0 0 0,0 0 15,21 0-15,0-21 0,0 0 0,0 22 16,1-22-16,-1 0 0,0 0 16,0 0-16,0 0 0,0-22 15,1 22-15,-1-21 0,0 0 0,0 0 16,0 0-16,0 21 0,-21-21 16,0-1-16,22 1 0,-22 0 0,21 0 15,-21 0-15,0 42 47,0 0-47,0 0 16,21-21-16,-21 21 0,21 1 0,-21-1 15,21-21-15,0 21 0,1 0 0,-1-21 16,21 21-16,-21-21 0,0 0 16,22 0-16,-22 0 0,0 0 0,21 0 15,-20 0-15,20 0 0,-21 0 0,21-21 16,-20 21-16,20-21 0,-21 0 0,0 0 15,0-1-15,1 1 0,-1 0 16,-21-21-16,0 21 0,0-22 0,21 1 16,-21 0-16,21-1 0,-21-20 0,0 20 15,0-20-15,21-1 0,-21 1 0,0 21 16,0-22-16,0 22 0,0-1 16,0 22-16,0 0 0,0 0 15,-21 42-15,0 0 16,0 22-16,0-22 0,21 21 0,-22 22 15,1-22-15,0 21 0,21-20 0,0 20 16,-21-20-16,21-1 0,0 0 0,0 1 16,0-1-16,0 0 0,0-21 15,0 22-15,0-22 0,0 0 0,21 0 16,0 0-16,-21 1 0,21-1 0,1-21 16,-1 0-16,0 0 0,0 0 15,0 0-15,0 0 16,1-21-16,-1-1 0,0 1 15,0 0-15,0 0 0,0 0 16,-21 0-16,22-1 0,-1 1 16,-21 0-16,21 0 0,-21 0 15,21 21-15,-21 21 32,0 0-32,0 0 0,0 0 0,0 1 15,0-1-15,0 0 16,0 0-16,0 0 0,0 0 0,21 1 15,0-22-15,1 21 0,-1-21 0,0 0 16,0 21-16,0-21 0,0 0 16,22 0-16,-22 0 0,0 0 0,0 0 15,0 0-15,1-21 0,-1 21 0,0-21 16,0 21-16,0-22 0,-21 1 16,21 21-16,-21-21 0,0 0 0,22 0 15,-22 0-15,21-1 0,-21 1 0,0 0 16,0 0-16,0 0 0,0 0 15,0 42 17,-21 0-32,21 0 0,-22 0 0,22 0 15,-21 1-15,21-1 0,-21 21 0,21-21 16,0 0-16,0 1 0,0-1 16,0 0-16,21 0 0,0 0 15,1 0-15,-1 1 0,0-22 16,0 0-16,0 0 15,0 0-15,-21-22 0,0 1 16,0 0-16,0 0 16,0 0-16,0 0 0,0-22 15,0 22-15,0 0 0,-21 0 0,0 0 16,21-1-16,-21 1 0,21 0 16,0 0-16,0 0 0,-21 0 15,21-1 1,21 22-1,0 0-15,0 0 0,0 0 16,1 0-16,-1 0 0,0 0 0,21 0 16,-21 0-16,22 0 0,-22 0 0,21 22 15,-21-1-15,22 0 0,-22 0 16,0 0-16,0 0 0,0 1 16,-21 20-16,22-21 0,-22 0 0,0 0 0,0 1 15,0-1-15,0 0 0,0 0 0,0 0 16,-22-21-16,1 21 15,0 1-15,0-22 0,0 0 16,0 0-16,21-22 31,0 1-15,0 0-16,0 0 0,0 0 0,21 0 16,0-1-16,0 1 0,0 0 0,0-21 15,1 21-15,-1-22 0,21 22 16,-21-21-16,64-22 0,-64 43 15,43-21-15,-43 42 0,0 0 16,0 0-16,0 21 0,-21 0 0,0 0 16,0 22-16,0-22 0,0 21 0,0 0 15,0 1-15,0-22 0,0 21 16,-21 1-16,21-22 0,-21 21 0,21-21 16,0 0-16,0 1 0,-21-1 15,21 0-15,-21 0 0,21-42 47,0 0-47,0 0 0</inkml:trace>
  <inkml:trace contextRef="#ctx0" brushRef="#br0" timeOffset="-189047.26">22733 12107 0,'0'0'0,"-42"-84"15,20 63-15,1-1 16,0 22-16,0 0 47,0 0-31,0 0-16,-1 22 0</inkml:trace>
  <inkml:trace contextRef="#ctx0" brushRef="#br0" timeOffset="-188844.38">21675 12319 0,'-43'21'0,"86"-42"0,-128 63 0,43-42 0,-1 22 16,22-1-16,0-21 0,0 0 0,21 21 16,0 0-1,21-21-15,0 0 0,0 0 0,22 0 16,-1 0-16,0 0 0,1 0 0,20 0 15,-21 0-15,22 0 0,-1 0 0,-20 0 16,-1 0-16,0 0 0,1 0 16,-22-21-16,21 21 0,-42-21 0</inkml:trace>
  <inkml:trace contextRef="#ctx0" brushRef="#br0" timeOffset="-188273.2">18182 14690 0,'-21'-21'0,"21"-64"15,0 64 1,21 0-16,0-22 0,0 22 0,1 0 16,20 0-16,-21 0 0,21 21 15,1-22-15,-22 22 0,21 0 0,1 0 16,-1 0-16,0 0 0,1 0 15,-1 0-15,-21 22 0,21 20 0,-20-21 16,-1 21-16,0 1 0,-21-1 16,0-21-16,0 22 0,0-1 0,0 0 15,0 1-15,0-22 0,-21 0 0,0 21 16,-1-21-16,1 1 0,0-1 16,0 0-16,0 0 0,0-21 0,-1 0 15,-20 21-15,21-21 0,0 0 16,21-21-16,0 0 15,0 0-15,0 0 0,21-1 16,0 1-16,0 0 0,0-21 0,1 21 16,20-22-16,-21 1 0,0 0 0,22-1 15,-22 1-15,21 0 0,-21 20 0,0-20 16,1 21-16,-1 0 16,0 21-16,0 0 0,0 21 31,-21 0-31</inkml:trace>
  <inkml:trace contextRef="#ctx0" brushRef="#br0" timeOffset="-187360.49">18986 14711 0,'0'0'15,"0"21"-15,0 0 16,22-21-16,-1 0 0,0 0 16,0 0-16,0 0 15,0 0-15,1-21 0,20 0 0,-21 21 16,0-21-16,0 0 0,1-1 15,-22 1-15,0 0 0,0 0 0,0-21 16,0 20-16,0 1 0,0 0 16,-22 0-16,1 21 0,0 0 15,0 0-15,0 21 0,0 0 0,-1 0 16,1 1-16,0 20 0,0-21 0,0 21 16,21-20-16,0 20 0,0-21 15,0 21-15,0-20 0,0-1 0,0 0 16,0 0-16,21 0 0,0-21 0,0 21 15,0-21-15,1 0 0,20 0 0,0 0 16,1 0-16,-1 0 0,-21 0 16,21 0-16,1-21 0,-1 0 15,0 21-15,-20-21 0,20 0 0,-21 0 16,0-1-16,0 1 0,-21 0 0,0 0 16,22 0-16,-22 0 0,21-1 15,-21 1-15,0 0 0,21 0 0,-21 42 31,0 0-31,0 0 0,0 1 16,0-1-16,0 21 0,0-21 16,0 0-16,0 1 0,-21-1 0,21 0 15,0 0-15,-21 0 0,21 0 16,0-42 31,0 0-32,0 0-15,0 0 0,21 0 16,0-1-16,0-20 0,-21 21 16,21-21-16,0-1 0,1 22 0,-1-21 15,0 21-15,0-1 0,0 1 0,0 0 16,1 21-16,-1 0 0,0 0 16,-21 21-16,21 0 0,-21 1 15,0-1-15,0 21 0,0-21 0,0 0 16,21 22-16,-21-22 0,0 0 0,0 0 15,0 0-15,0 1 16,0-1-16,0 0 0,0 0 0,0 0 16,0-42 15,0 0-15,21 21-16,-21-21 0,22 0 0,-1-1 15,0 1-15,0 0 0,0-21 0,0 21 16,1-1-16,-1-20 0,21 21 0,-21-21 15,0 20-15,1 1 0,-1 0 16,0 21-16,0 0 0,0 0 0,-21 21 16,0 0-16,0 1 15,0-1-15,0 0 0,0 0 16,0 0-16,0 0 0,0 1 16,0-1-16,0 0 0,-21 21 0,0-21 15,21 1-15,-21-22 0,21 21 0,-21 0 16,21 0-16,21-21 31,21 0-31,-21 0 0</inkml:trace>
  <inkml:trace contextRef="#ctx0" brushRef="#br0" timeOffset="-186332.01">20913 14605 0,'0'-21'15,"0"42"-15,0-84 0,21 41 0,-21-20 16,0 21-16,0 0 0,0 0 0,-21 21 15,-1 0-15,1 0 16,0 21-16,0 0 0,0 0 0,0 21 16,-1-20-16,1-1 0,-21 21 15,21-21-15,0 22 0,-1-22 0,22 21 16,0-21-16,0 0 0,0 1 0,0-1 16,0 0-16,0 0 0,22 0 0,-1 0 15,0-21-15,0 22 0,0-22 16,22 0-16,-22 0 0,0 0 0,21 0 15,-21 0-15,22 0 0,-22 0 16,21 0-16,-21-22 0,22 22 0,-22-21 16,0 0-16,-21 0 0,21 0 15,-21-22-15,0 22 0,0 0 16,0-21-16,0 21 0,0-22 0,-21 1 16,0 0-16,0 20 0,0 1 0,-1 0 15,1 0-15,0 21 0,0 0 16,0 0-16,0 0 0,21 21 0,-22 0 15,1 0-15,21 1 0,0 20 16,-21-21-16,21 21 0,0-20 0,0-1 0,0 21 16,0-21-16,21 0 0,0 1 15,1-1-15,-1-21 0,0 21 16,0-21-16,0 0 0,0 0 0,1 0 16,-1 0-16,0 0 0,0 0 0,0-21 15,0 0-15,1 21 0,-22-22 16,21 1-16,0 21 0,-21-21 15,21 0-15,-21 0 0,0 0 0,21-1 16,0 1-16,-21 0 0,0 0 16,0 42 15,0 0-31,0 0 0,0 1 16,0-1-16,0 0 0,0 0 15,0 0-15,22 0 0,-1 1 0,-21-1 16,21 0-16,0-21 0,0 21 0,0-21 15,1 0-15,-1 0 0,0 21 16,21-21-16,-21 0 0,1 0 0,20 0 16,-21 0-16,21 0 0,-20-21 0,20 21 15,-21-21-15,0 0 0,0 21 0,1-21 16,-1-1-16,0 1 0,0 0 16,0 0-16,0 0 0,-21 0 0,0-1 15,22 22-15,-44 22 31,22-1-31,0 0 16,-21 0-16,21 0 16,0 0-16,0 1 0,0-1 15,21 0-15,1-21 0,-1 0 16,21 0-16,-21 0 0,22 0 16,-22 0-16,21 0 0,-21 0 0,22 0 15,-1 0-15,-21 0 0,21 0 0,-20 0 16,20-21-16,-21 0 0,0 21 0,0-22 15,1 1-15,-1 0 0,0 0 16,-21-21-16,0 20 0,0-20 16,21 21-16,-21-21 0,0-1 0,0 22 15,0 0-15,-21 0 0,21 0 0,-21 21 16,0 0-16,-1 0 0,1 21 16,0 0-16,0 0 0,0 0 0,21 0 15,-21 22-15,21-22 0,-22 0 0,22 0 16,0 22-16,0-22 0,0 0 0,0 0 15,0 0-15,0 0 16,22-21-16,-1 22 0,0-22 0,0 0 16,0 0-16,22 0 0,-22 0 15,0 0-15,0 0 0</inkml:trace>
  <inkml:trace contextRef="#ctx0" brushRef="#br0" timeOffset="-184995.8">19833 16489 0,'0'0'0,"21"-21"0,0 0 15,-21-22-15,0 22 0,0 0 0,0-21 0,0 20 16,-21-20-16,0 21 0,0 0 16,-21 0-16,20-1 0,-20 22 15,0 0-15,-1 0 0,1 0 0,0 0 16,-1 22-16,1-1 0,0 0 0,-1 0 16,1 0-16,0 22 0,21-22 15,-1 21-15,-20-21 0,21 22 0,21-22 16,-21 0-16,21 21 0,0-21 0,0 1 15,0-1-15,21-21 16,0 0-16,0 0 0,22 0 16,-1 0-16,-21 0 0,21 0 0,1-21 15,-1-1-15,0 1 0,22 0 0,-22-21 16,1 21-16,-22-22 0,21 1 0,0 21 16,-20-43-16,-1 22 0,21 0 15,-21-22-15,-21 1 0,21 20 16,1-20-16,-22-1 0,21 22 0,-21 0 15,0-1-15,0 22 0,0 0 0,0 0 16,0 42 0,0 0-16,0 21 0,-21 1 15,-1-1-15,22 0 0,-21 22 0,0-22 16,21 22-16,0-1 0,0-20 0,-21-1 16,21 0-16,0 1 0,0-1 15,0 0-15,21-21 0,0 1 0,0-1 16,1 0-16,-1 0 0,0 0 0,0-21 15,0 0-15,0 0 0,1 0 16,-1 0-16,0 0 0,0 0 16,-21-21-16,21 21 0,0-21 0,1 0 15,-1 0-15,-21-1 0,0 1 0,21 0 16,-21 0-16,21 0 0,-21 0 0,0-1 16,0 1-16,0 0 0,21 21 15,-21 21 1,0 0-16,21 1 0,-21 20 15,0-21-15,0 0 0,0 22 0,0-22 16,22 0-16,-22 0 0,0 0 16,0 0-16,21 1 0,0-22 15,0 21-15,0-21 0,0 0 16,1 0-16,-1 0 0,0 0 0,0-21 16,0-1-16,0 22 0,1-21 0,-1 0 15,21 0-15,-21 0 0,0 0 16,1-1-16,-1 1 0,0 0 0,-21-21 15,0 21-15,21-1 0,-21-20 0,0 21 16,0 0-16,0 0 0,-21 42 31,21 0-31,0 0 16,-21 21-16,0-20 0,21-1 0,-22 21 16,22-21-16,0 0 0,0 1 0,0-1 15,0 0-15,0 0 16,22 0-16,-1 0 0,0-21 0,0 0 15,21 0-15,-20 0 0,-1 0 0,21 0 16,-21 0-16,0 0 0,1 0 0,-1-21 16,0 21-16,0-21 0,0 0 15,-21 0-15,21 0 0,-21-1 16,0 1-16,0 0 0,0 0 0,0 0 16,0 0-16,0-1 0,0 44 31,0-1-16,0 21-15,0-21 0,0 22 0,0-22 0,0 21 16,0 0-16,0 1 0,0-1 16,0 0-16,0 1 0,0 20 15,0-20-15,0-1 0,-21 21 0,21-20 16,0-1-16,0 22 0,-21-22 0,0 0 16,0 1-16,21-22 0,0 21 0,-21 0 15,21-20-15,-22-1 0,22 0 16,0 0-16,22-21 15,-1-21-15,0 0 0,0 0 16</inkml:trace>
  <inkml:trace contextRef="#ctx0" brushRef="#br0" timeOffset="-183048.85">21061 16637 0,'0'-42'0,"0"84"0,-21-127 15,-1 43-15,22 0 0,0-1 0,0 22 16,0 0-16,0 0 0,0 0 0,0 0 15,22 21-15,-1 0 0,0 0 0,0 0 16,21 0-16,-20 21 16,-1 0-16,0 0 0,-21 0 0,21 0 15,-21 1-15,0-1 0,0 0 0,0 0 16,0 0-16,0 0 0,-21 1 16,0-1-16,0 0 15,-1-21-15,-20 21 0,21 0 0,0 0 16,-22-21-16,22 22 0,0-22 0,0 0 15,0 0-15,21 21 0,21-21 32,0 0-32,21 0 0,-20 0 15,20-21-15,-21 21 0,21-22 0,1 1 16,-1 0-16,-21 0 0,22 0 0,-1 0 16,0-22-16,1 22 0,-1-21 15,0-1-15,1 1 0,-22 0 16,0-22-16,0 22 0,0-22 0,0 1 15,1-1-15,-1 1 0,-21 21 0,0-22 16,21 22-16,-21-1 0,0 22 16,0-21-16,-21 63 15,0 0-15,-1 0 16,22 22-16,-21-1 0,0 0 0,0 1 16,21 20-16,0-20 0,0-1 15,0 21-15,0-20 0,0-1 16,0-21-16,0 22 0,0-22 0,0 21 0,21-21 15,0 0-15,-21 1 0,21-22 0,1 21 16,-1-21-16,0 0 0,0 0 16,0 0-16,0 0 0,1 0 15,-1 0-15,0-21 0,0-1 16,0 1-16,0 0 0,-21 0 16,22 0-16,-22 0 0,21-1 0,-21 1 15,0 0-15,0 0 0,0 42 31,0 0-31,0 0 0,0 1 16,0-1-16,0 0 0,0 0 16,0 0-16,0 0 0,0 1 15,0-1-15,21-21 16,0 0 0,0 0-16,0 0 0,1-21 15,-1 21-15,0-22 16,0 1-16,21 0 0,-20 0 15,-1 0-15,21 0 0,-21-1 0,22 1 16,-1 0-16,0-21 0,1 21 0,-1-1 16,-21 1-16,21 0 0,1 0 15,-22 21-15,21 0 0,-21 0 0,-21 21 16,0 0 0,0 0-16,-21 1 0,21-1 15,0 0-15,-21-21 16,21 21-16,-21-21 0,21-21 47,0 0-32,0 0-15,0-1 0,0 1 16,0 0-16,0 0 0,0 0 16,0 0-16,-21 21 15,0 0 1,-1 0-16,1 21 0,0 0 0,21 0 15,-21 0-15,0 0 0,0 1 0,-1 20 16,22-21-16,0 0 0,-21 0 16,21 22-16,0-22 0,0 0 0,0 0 15,0 0-15,0 1 0,21-1 16,1-21-16,-1 21 0,0 0 0,0-21 16,21 0-16,1 0 0,-1 0 0,22 0 15,-22 0-15,21 0 0,1 0 0,-22 0 16,22 0-16,-22 0 0,0 0 15,1-21-15,-1 0 0,-21 0 0,0-1 16,1 1-16,-1 0 0,0 0 0,-21 0 16,21-22-16,-21 22 0,0 0 0,0 0 15,0 0-15,0 0 0,0-1 16,-21 22-16,0 0 0,0 0 16,-1 0-16,1 22 0,-21-1 15,21 0-15,0-21 0,21 21 0,-22 0 16,22 0-16,-21 1 0,21-1 15,0 0-15,0 0 0,0 0 16,21 0-16,1-21 0,-1 0 16,0 0-16,0 0 0,0 0 15,0 0-15,1 0 16,-1 0-16,0-21 0,-21 0 16,0 0-16,21 21 0,-21-21 15,0 0-15,21-1 0,-21 1 0,0 0 16,0 0-1,0 42 17,0 0-32,0 0 0,0 1 15,0-1-15,0 0 0,0 0 16,0 0-16,0 0 16,21-21-1,1 0-15,-1 0 0,0 0 0,0 0 16,0 0-16,0-21 0,1 21 0,20-21 15,-21 21-15,0-21 0,0 0 16,1 0-16,-1-1 0,0-20 0,-21 21 16,21-21-16,-21-1 0,21 22 15,-21-42-15,0 20 0,21 1 0,-21-22 16,22 22-16,-1 0 0,-21-22 16,21 22-16,0 0 0,-21-1 0,0 1 15,21 0-15,-21 20 0,21 1 0,-21 42 16,-21 1-1,0-1-15,0 21 0,21-21 16,-21 22-16,0-1 0,-1 0 0,22 1 16,-21-1-16,21 0 0,0 1 0,0-1 15,0 0-15,43 1 0,-22-1 0,0 0 16,21 1-16,1-22 0,-1 21 16,0-21-16,1 0 0,-1 1 15,21-22-15,-41 21 0,20-21 0,0 0 16,1 0-16,-22 0 0,21 0 15,-21 0-15,0-21 0,1 21 0,-1-22 16,-21 1-16,21 0 0,-21 0 0,0 0 16,0-22-16,0 22 0,0-21 0,0 21 15,0 0-15,0-1 0,0 1 16,-21 21-16,0 0 16,-1 0-16,22 21 0,0 1 15,0-1-15,0 0 0,0 0 16,0 0-16,0 0 0,0 1 15,22-1-15,-1-21 0,0 21 0,0-21 16,0 21-16,22-21 16,-22 21-16,21-21 0,-21 0 0,22 0 15,-22 0-15,21 0 0,-21 0 16,0-21-16,1 21 0,-1-21 0,0 0 16,-21 0-16,0-1 0,0 1 0</inkml:trace>
  <inkml:trace contextRef="#ctx0" brushRef="#br0" timeOffset="-182827.97">24003 15706 0,'0'0'0,"21"0"31,0 0-31,0 0 0,1 0 0,20 0 15,-21 0-15,0 0 0,22 0 0,-22 0 16,21 0-16,-21 0 0,0 0 0,1 0 16,-1 0-16,0 0 0,-21-21 15,0-1-15,0 1 0</inkml:trace>
  <inkml:trace contextRef="#ctx0" brushRef="#br0" timeOffset="-182676.85">23262 15409 0,'0'0'15,"-21"0"-15,0 0 0,0 22 16,42-22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1T14:03:00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12552 2625 0,'-21'0'31,"42"0"0</inkml:trace>
  <inkml:trace contextRef="#ctx0" brushRef="#br0" timeOffset="1297.25">11684 635 0,'0'-21'15,"0"0"-15,0 0 16,0-1-16,0 1 15,0 0-15,0 0 16,0 0-16,0 0 16,0-1-16,0 1 0,0 0 15,0 0-15,0 0 16,-21 21-16,21-21 16,0-1-1,-21 22 48,21 22-48,0-1-15,0 0 16,0 0-16,0 0 0,0 0 16,0 1-16,0-1 0,0 0 15,0 0-15,0 0 0,0 0 16,0 1-16,0-1 0,0 21 0,0-21 15,0 0-15,0 22 0,0-1 0,0-21 16,0 22-16,0-1 0,0 0 16,0 22-16,0-22 0,0 0 0,0 1 15,0-1-15,0 0 0,0-20 16,0 20-16,0 0 0,0-21 0,0 22 16,0-22-16,0 21 0,0-21 0,0 22 15,0-22-15,0 0 0,21 0 16,-21 0-16,0 1 0,0-1 0,0 0 15,0 0-15,0 0 0,21-21 32,-21-21-17,0 0 1,21 0-16,-21 0 16,0-1-16,0 1 0,0 0 0,0 0 15,0 0-15</inkml:trace>
  <inkml:trace contextRef="#ctx0" brushRef="#br0" timeOffset="2720.43">11747 529 0,'-21'0'16,"0"0"-16,0 0 0,0 0 15,21-21-15,-21 21 0,-1 0 16,1 0-1,21-21-15,-21 21 0,42 0 79,0 0-79,1 0 0,-1 0 15,0 0-15,0 0 16,0 0-16,22 0 0,-22 0 15,0 0-15,21 0 0,1 0 0,-1 0 16,0 0-16,1 0 0,-1 0 16,0 0-16,1 0 0,20 0 0,-21 0 15,1 0-15,20 0 0,-20-21 16,-1 21-16,21 0 0,-20 0 0,-1 0 16,22 0-16,-22 0 0,21 0 0,-20 0 15,20 0-15,1-21 0,-1 21 16,1 0-16,-1 0 0,1 0 0,-1 0 15,1 0-15,-22 0 0,22-22 16,-1 22-16,1 0 0,-22 0 0,21 0 16,1 0-16,-22 0 0,22 0 15,-1 0-15,1 0 0,-1 0 16,1 0-16,-1 0 0,1 0 0,-1 0 16,1 0-16,-1 0 0,1 0 0,-1 0 15,-20 0-15,20 0 0,1 0 16,-22 0-16,21 0 0,1 0 0,-1 0 15,1 0-15,-1 0 0,1 0 16,-1 0-16,1 0 0,-1 0 0,1 0 16,-1 0-16,1 0 0,-1 0 0,-20 0 15,20 0-15,-20 0 0,20 0 16,-21 0-16,1 0 0,20 0 0,-20 0 16,-1 0-16,21 0 0,1 0 15,-1 0-15,-20 0 0,20 0 16,1 0-16,-1 0 0,1 0 0,-1 0 15,1 0-15,-1 0 0,-20 0 0,20 0 16,1 0-16,-1 0 0,1 0 16,-1 0-16,22 0 0,-22 0 0,1 0 15,20 0-15,-20 0 0,21 0 16,-22 0-16,22 0 0,-22 0 0,1 0 16,-1 0-16,1 0 0,-1 0 0,1 0 15,-1 0-15,-20 0 0,20 0 16,1 0-16,-22 0 0,21 0 15,-20 0-15,-1 0 0,22-21 0,-22 21 16,0 0-16,1 0 0,-1 0 16,0 0-16,1 0 0,-22-21 0,21 21 15,-21 0-15,22 0 0,-22 0 16,0 0-16,0 0 0,0 0 0,0 0 16,1-21-16,-1 21 15,0 0-15,0-21 16,0 21-1,0 0 17,-21 21 30,0 0-46,0 0-16,0 0 0,0 1 15,0-1-15,0 0 0,0 0 0,0 0 16,0 0-16,0 1 0,0-1 16,0 0-16,0 21 0,0-21 0,0 1 15,-21 20-15,21-21 0,0 21 16,0 1-16,0-1 0,0-21 0,0 22 16,0-1-16,0 0 0,0 1 15,0-1-15,0-21 0,0 21 0,0 1 16,0-22-16,0 21 0,0-21 15,0 22-15,0-22 0,0 21 0,0-21 16,0 1-16,0-1 0,0 21 0,0-21 16,0 0-16,-21 1 0,21-1 15,0 0-15,0 0 0,0 0 0,0 0 16,0 1-16,-21-22 47,0 0-32,0 0-15,-1 0 16</inkml:trace>
  <inkml:trace contextRef="#ctx0" brushRef="#br0" timeOffset="4576.38">11853 1715 0,'0'0'0,"-21"0"0,0 0 16,0 0-16,0 0 0,-1 0 15,1 0-15,0 0 0,0 0 16,0 0-16,0 0 16,-1 0-1,22 21 1,-21-21-16,42 0 47,1 0-32,-1 0-15,0 0 0,0 0 0,0 0 16,22 0-16,-22 0 0,21 21 16,0-21-16,1 0 0,-1 0 0,0 0 15,1 0-15,20 0 0,-20 0 0,20 0 16,1 0-16,-22 0 15,21 0-15,-20 0 0,20 0 0,-20 0 16,20 0-16,1 0 0,-22 0 0,21 0 16,1 0-16,-22 0 0,22 0 15,-1 0-15,22 0 0,-22 0 0,1 0 16,-1 0-16,1 0 0,-1 0 16,-20 0-16,20 0 0,-20 0 0,20 0 15,-21 0-15,1 0 0,-1 0 0,0 0 16,1 0-16,20 0 0,-20 0 15,-1 0-15,0 0 0,22 0 0,-22 0 16,0 0-16,22 0 0,-22 0 0,22 21 16,-22-21-16,22 0 15,-22 0-15,0 0 0,22 0 0,-22 0 16,0 0-16,22 0 0,-22 0 0,1 0 16,20 0-16,85 0 15,-84 0-15,-1 0 0,1 0 16,-22 0-16,22 0 0,-1 0 0,1 0 15,-22 0-15,21 0 0,-20 0 16,20 0-16,-20 0 0,-1 0 0,0 0 16,1 0-16,-1 0 0,21-21 15,-20 21-15,-1 0 0,0 0 0,1 0 16,-1 0-16,22-21 0,-22 21 0,0 0 16,1 0-16,20 0 15,-21-21-15,1 21 0,-1 0 0,0 0 16,1 0-16,20 0 0,-20-22 0,-1 22 15,0 0-15,1 0 0,-1 0 16,0 0-16,22 0 0,-22 0 0,0 0 16,1 0-16,-1-21 0,0 21 15,22 0-15,-22 0 0,1 0 0,-1 0 16,0 0-16,1 0 0,-1 0 0,0 0 16,1-21-16,-1 21 15,0 0-15,-21 0 0,22 0 0,-1 0 0,-21-21 16,22 21-16,-22-21 0,21 21 15,-21 0-15,22 0 0,-22 0 16,0 0-16,21 0 0,-21 0 0,22 0 16,-22-21-16,21 21 0,1 0 15,-22 0-15,21 0 0,0 0 0,1 0 16,-1 0-16,0 0 0,1 0 16,-1 0-16,0 0 0,1 0 0,-22 0 15,21 0-15,-21 0 0,1 0 0,-1-22 16,0 22-16,0 0 0,0 0 15,0 0-15,1 0 0,-1 0 16,0 0-16,0 0 16,0 0-16,0 0 0,1 0 15,-1 0-15,0 0 16,0 0-16,0 0 16,0 0-1,1 0-15,-1 0 16,0 0-1,0 0-15,-21 22 94,-21-22-78,0 0-16,0 0 15</inkml:trace>
  <inkml:trace contextRef="#ctx0" brushRef="#br0" timeOffset="5633.29">13144 762 0,'0'0'15,"22"-21"-15,-1 21 0,-21-21 16,0 0-16,21 21 16,-21-22-16,21 22 0,-21-21 0,0 0 15,0 0 1,0 0 0,-21 21-16,0 0 0,0 0 15,-1 0-15,1 0 0,-21 0 16,21 0-16,0 0 0,-1 0 15,1 21-15,0-21 0,0 21 0,-21 0 16,20 0-16,1 1 0,0 20 0,0 0 16,0 1-16,0-1 0,-1 0 15,1 1-15,21-1 0,0 0 16,0 1-16,0-1 0,0 0 0,0 1 16,0-1-16,0-21 0,0 0 0,21 22 15,1-22-15,-1 0 0,0 0 16,0 0-16,0 0 0,0-21 15,1 0-15,-1 0 0,0 0 16,0 0-16,0 0 0,0 0 16,1 0-16,-1 0 0,0-21 0,0 0 15,0 21-15,0-21 0</inkml:trace>
  <inkml:trace contextRef="#ctx0" brushRef="#br0" timeOffset="6080.04">13483 995 0,'0'0'0,"0"-21"16,0 0-16,0-1 16,-21 44 15,0-1-31,21 0 16,0 0-16,-21 0 0,-1 0 15,22 22-15,-21-22 0,21 0 0,-21 21 16,21-20-16,0-1 0,0 0 0,0 0 15,0 0-15,0 0 0,0 1 16,0-1-16,0 0 0,0 0 0,21-21 16,-21 21-16,21-21 0,1 21 0,-1-21 15,0 0-15,0 0 16,0 0-16,0 0 0,1-21 16,-1 0-16,21 21 0,-21-21 0,0 0 15,-21 0-15,22-1 0,-22 1 16,0-21-16,0 21 0,0-22 0,0 1 15,0 21-15,0-21 0,0-1 0,-22 22 16,22 0-16,-21 0 0,0 0 16,0 21-16,0 0 0,0 0 15,-1 0-15,1 0 0,0 0 16,0 21-16,21 0 16,-21 0-16,21 0 0,-21-21 0,21 21 15,-22 1-15,22-1 0,0 0 16,22-21-1,-1 0-15</inkml:trace>
  <inkml:trace contextRef="#ctx0" brushRef="#br0" timeOffset="6425.86">14033 720 0,'0'0'0,"-21"0"15,21-21-15,-21 21 16,0 0 0,21 21-1,0 0-15,0 0 16,0 21-16,0-20 0,-21 20 16,21 0-16,-21 1 0,21-1 0,0 0 15,0 1-15,-22-1 0,22 0 0,-21-21 16,21 22-16,0-1 0,0-21 15,0 22-15,0-22 0,0 0 0,0 0 16,0 0-16,0 0 0,0 1 0,0-1 16,0-42 31,21-1-47,1 1 0,-22 0 0,21 0 15,0 0-15,-21 0 0</inkml:trace>
  <inkml:trace contextRef="#ctx0" brushRef="#br0" timeOffset="6744.68">14287 635 0,'0'0'0,"-21"-21"16,21 42 15,0 0-16,0 0-15,0 22 0,0-22 16,0 21-16,0 1 0,0-1 0,0 0 16,0 1-16,0-1 0,0 0 0,0 1 15,-21-1-15,21 0 0,-21 1 16,21-22-16,0 21 0,0 0 0,0-20 16,-21-1-16,21 0 0,0 0 0,0 0 15,0 0-15,0 1 16,0-44 15,21 22-31,-21-21 16,21 0-16,-21 0 0,21 0 15</inkml:trace>
  <inkml:trace contextRef="#ctx0" brushRef="#br0" timeOffset="7156.45">14478 1249 0,'0'0'0,"21"0"47,0 0-47,0 0 15,1-21-15,-1 0 0,0 21 16,0-22-16,-21 1 15,21 21-15,-21-21 0,0 0 0,0 0 16,0 0-16,-21 21 31,0 0-31,0 0 0,0 0 16,-1 21-16,1 0 0,0 0 0,-21 0 16,21 0-16,-1 1 0,1-1 15,21 0-15,-21 0 0,21 21 16,0-20-16,-21-1 0,21 0 15,0 0-15,0 0 0,21 0 16,0-21-16,0 0 16,1 22-16,-1-22 0,0 0 0,0 0 15,21 0-15,-20 0 0,-1 0 0,0-22 16,21 22-16,-21-21 0,1 21 0,20-21 16</inkml:trace>
  <inkml:trace contextRef="#ctx0" brushRef="#br0" timeOffset="7440.8">15007 1143 0,'0'0'0,"0"-21"16,-21 0-16,21 0 15,-21 21-15,0 0 16,-1 0-16,1 21 16,0 0-16,21 0 0,-21 0 15,21 0-15,-21 1 0,21-1 16,0 0-16,-21 21 0,21-21 0,-22 1 15,22-1-15,0 0 0,-21 0 0,21 0 16,0 0-16,0 1 0,0-1 16,0 0-16,21-21 0,1 0 15,-1 21-15,0-21 16,0 0-16,0 0 0,22 0 16,-22 0-16,0 0 0,0 0 0,0 0 15,22-21-15,-22 0 0,0 21 0,21-21 16,-21-1-16</inkml:trace>
  <inkml:trace contextRef="#ctx0" brushRef="#br0" timeOffset="7777.96">15557 677 0,'0'0'0,"-21"-21"15,0 21-15,0 0 16,0 0-1,21 21-15,0 1 16,-21 20-16,21-21 0,-22 21 0,22 1 16,-21-1-16,21 0 0,-21 1 0,21-1 15,0 0-15,0 22 0,-21-43 16,21 21-16,-21 1 0,21-1 0,0-21 16,0 22-16,0-22 0,0 21 0,0-21 15,0 0-15,0 1 0,0-1 16,0 0-16,0 0 15,21-21-15,0 0 16,0 0-16,0 0 16,1 0-16,-1-21 0,0 21 15,21-21-15,-21 0 0,1-1 0,-1 1 16,21 0-16,-21 0 0,0 0 16,1 0-16</inkml:trace>
  <inkml:trace contextRef="#ctx0" brushRef="#br0" timeOffset="8860.75">15811 1207 0,'0'-22'16,"0"44"-16,0-65 15,0 64 17,0 1-32,0-1 15,-21 0-15,21 0 0,-21 0 16,21 0-16,0 1 0,0-1 16,-21-21-16,21 21 0,0 0 0,0 0 15,-21 0-15,21 1 0,0-1 16,0 0-16,0 0 0,0 0 15,21-21-15,0 21 16,0-21-16,0 0 0,1 0 16,-1 0-16,0 0 0,0 0 15,0-21-15,-21 0 0,21 21 16,43-63 0,-43 41-16,-21 1 0,21 0 0,-21-21 15,21 21-15,-21-1 0,0 1 0,0 0 16,22 0-16,-22 42 47,0 0-47,-22-21 0,22 21 15,0 1-15,0-1 0,-21 0 16,21 0-16,-21 0 0,21 0 0,0 1 16,0-1-16,0 0 0,0 0 15,0 0-15,21 0 16,0-21-1,1 0-15,-1 0 0,0 0 16,0 0-16,0 0 0,-21-21 16,21 0-1,-21 0-15,22 21 0,-22-21 0,0 0 16,0-1-16,0 1 0,0-21 0,0 21 16,0 0-16,0-1 0,0 1 0,0 0 15,-22 21-15,22-21 0,0 0 16,0 0-1,22 21 17,-1 0-32,0 0 0,0-22 15,0 22-15,0 0 0,1 0 0,-1 0 16,0 0-16,0 0 0,0 0 16,0 22-16,1-22 0,-1 21 0,0-21 15,0 21-15,0 0 0,0-21 0,-21 21 16,0 0-16,22 1 0,-1-1 15,-21 0-15,0 0 0,0 0 16,0 0-16,0 1 0,0-1 0,0 0 16,0 0-16,0 0 15,0 0 1,-21-21 0,-1 0-1,22-21 1,0 0-1,0 0-15,0 0 0,0 0 16,0-1-16,0 1 0,22 0 0,-1 0 16,0-21-16,0 20 0,0 1 15,0-21-15,1 21 0,-1 0 0,0-1 16,21 1-16,-21 0 0,22 21 0,-22-21 16,0 21-16,21 0 0,-20 0 15,-1 0-15,0 0 0,0 0 0,0 21 16,0-21-16,-21 21 0,0 0 0,0 1 15,0-1-15,0 21 16,0-21-16,0 0 0,0 1 0,0-1 16,0 0-16,0 21 0,-21-21 0,21 1 15,-21-22-15,21 21 0,-21 0 0,21 0 16,0 0-16,-21-21 62,21-21-62,0 0 16,0 0-16,0 0 0,-21-1 0,21 1 16,0 0-16</inkml:trace>
  <inkml:trace contextRef="#ctx0" brushRef="#br0" timeOffset="9109.61">16298 847 0,'0'0'0,"-21"0"0,0 0 0,0 0 15,0 0 1,21-21 31,-22 21-16,1 0-15,0 0-16</inkml:trace>
  <inkml:trace contextRef="#ctx0" brushRef="#br0" timeOffset="9353.46">15092 953 0,'0'0'0,"0"21"16,21-21 15,0 0-31,21 0 0,-20 0 0,-1 0 16,0 0-16,0 0 0,0 0 0,0 0 15,1 0-15,-1 0 0,0 0 16,-21-21-1,21 21-15,0-22 16,0 1-16</inkml:trace>
  <inkml:trace contextRef="#ctx0" brushRef="#br0" timeOffset="9980.12">18224 635 0,'0'-21'16,"-21"21"-16,0 0 15,21 21 1,0 0-16,-21 0 0,21 1 0,-21-1 16,21 0-16,0 21 0,0-21 15,0 1-15,0-1 0,0 0 0,-21 0 16,21 0-16,0 0 16,0 1-16,0-1 0,0 0 15</inkml:trace>
  <inkml:trace contextRef="#ctx0" brushRef="#br0" timeOffset="10252.17">18013 1037 0,'0'0'0,"-21"0"0,21 21 16,21-21 15,0 0-31,0 0 16,0 0-16,0 0 16,1 0-16,-1 0 0,0 0 15,0 0-15,0 0 0,0 0 16,1 0-16,-1 0 0,0 0 15,-21-21 1,21 0 0,-21 0-16,0 0 15,0 0-15</inkml:trace>
  <inkml:trace contextRef="#ctx0" brushRef="#br0" timeOffset="10523.62">17928 656 0,'0'-21'16,"21"21"15,22 0-15,-43-21-16,21 21 0,0 0 0,0 0 15,0 0-15,0 0 0,1 0 0,-1 0 16,0-21-16,0 21 31,0-21-15</inkml:trace>
  <inkml:trace contextRef="#ctx0" brushRef="#br0" timeOffset="11219.99">18351 508 0,'-21'-21'16,"21"0"-16,-21 21 0,0 0 16,0-21-16,0 21 15,-1 0-15,1 0 16,0 0-16,0 0 0,0 0 15,0 0-15,-1 0 0,1 0 16,0 0-16,0 0 0,0 21 16,0-21-16,-1 21 0,1-21 0,0 21 15,0 0-15,0 0 0,-22 1 0,22-1 16,0 0-16,0 0 0,0 0 0,0 0 16,-1 1-16,1-1 0,0 0 15,21 21-15,-21-21 0,21 1 0,-21 20 16,21-21-16,0 0 0,0 0 0,0 22 15,0-22-15,0 0 0,0 0 16,0 0-16,21-21 0,0 22 0,0-1 16,0 0-16,1-21 0,-1 21 0,21-21 15,-21 21-15,0-21 0,22 0 16,-22 0-16,21 21 0,-21-21 16,22 0-16,-1 0 0,-21 0 0,22 0 15,-1 0-15,0 0 0,-21 0 16,22 0-16,-1 0 0,-21 0 0,22 0 15,-22-21-15,21 21 0,-21-21 0,22 21 16,-22-21-16,0 0 0,0 0 16,0-1-16,0 1 0,-21 0 0,22-21 15,-22 21-15,21-22 0,-21 22 0,0-21 16,0-1-16,0 22 0,0-21 16,0 21-16,0-22 0,0 22 15,-21-21-15,-1 21 0,22-22 0,-21 22 16,0 0-16,0 0 0,0 0 0,0 0 15,-1-1-15,-20 1 0,21 21 16,0-21-16,-22 21 0,22 0 0,-21 0 16,21 0-16,-22 0 0,22 0 0,0 0 15,-21 0-15,21 0 0,-1 0 16,1 0-16,-21 21 0,21-21 0,0 21 16,-1-21-16,1 22 0,0-22 0,0 21 15,0-21-15,21 21 0,-21-21 16,-1 21-16,1 0 15,21 0-15,0 1 16</inkml:trace>
  <inkml:trace contextRef="#ctx0" brushRef="#br0" timeOffset="11647.93">17949 699 0,'21'0'46,"1"0"-30,-1-22-16,0 22 0,0 0 0,0 0 16,0 0-16,1 0 0,-1 0 0,0 0 15,0-21-15,21 21 16,-20 0-16,-1 0 0,0 0 0,0 0 16,0 0-16,0 0 62,1 0-46,-22 21-1,0 1-15,0-1 16</inkml:trace>
  <inkml:trace contextRef="#ctx0" brushRef="#br0" timeOffset="13220.48">2180 3831 0,'0'-21'0,"-21"21"16,21-21-16,-21 21 15,21-21-15,0 0 16,-21 21-16,21-22 15,-22 22-15,22-21 0,0 0 16,0 0 0,0 0-1,-21 21 1,0 0 0,0 0 15,0 21-16,21 0-15,0 0 16,0 0-16,0 1 16,0-1-16,0 0 0,0 21 0,0-21 15,0 22-15,0-1 0,0 0 0,0 1 16,0-1-16,0 0 0,0 1 16,0 20-16,0-20 0,0-1 15,0 0-15,0 1 0,0-1 16,0 0-16,0 1 0,-21-1 0,21-21 15,0 21-15,-22-20 0,22 20 16,0-21-16,0 21 0,0-20 0,0-1 16,0 21-16,0-21 0,0 0 15,0 1-15,0-1 16,0-42 15,0-1-31,0 1 0,0 0 16,0 0-16,22 0 0,-22 0 15,21-1-15,-21 1 0,0-21 16,0 21-16,0-22 0</inkml:trace>
  <inkml:trace contextRef="#ctx0" brushRef="#br0" timeOffset="14399.8">2032 3725 0,'-21'0'16,"21"-21"-16,21 21 62,0 0-46,0 0 0,0 0-16,1 0 0,-1 0 0,0 0 15,0 0-15,0 0 0,0 0 16,22 0-16,-22 0 0,21 0 0,1 0 16,-22 0-16,21 0 0,0 0 15,1 0-15,-1 0 0,0 0 16,22 0-16,-22 0 0,1 0 0,20 0 15,-21 0-15,22 0 0,-22 0 16,22 0-16,-22 0 0,22 0 0,-1 0 16,1 0-16,-1 0 0,22 21 15,-22-21-15,22 0 0,0 0 0,-22 0 16,22 0-16,-1 0 0,-20 0 0,21 0 16,-22 0-16,1 0 0,20 0 15,1 0-15,-22 0 0,22 0 0,0 0 16,-22 0-16,22 0 0,0 0 15,-22 0-15,1 0 0,20 0 0,-20 0 16,-1 0-16,1 0 0,-1 0 16,1 0-16,-1 0 0,22 0 15,-22 0-15,22 0 0,-21 0 0,20 0 16,1 0-16,-22 0 0,22 0 0,-21 0 16,-1 0-16,22 0 0,-22 0 15,22 0-15,-22 0 0,22 0 0,0 0 16,-1 0-16,-20 0 0,21 0 0,-22 0 15,22 0-15,-22 0 0,1 0 16,-1 0-16,1 0 0,-1 0 16,-20 0-16,20 0 0,-21 0 0,22 0 0,-22 0 15,22 0-15,-22 0 0,22 0 16,-22 0-16,21 0 0,1 0 16,-22 0-16,1 0 0,-1 0 0,21 0 15,-41 0-15,20 0 0,0-21 16,1 21-16,-22 0 0,21 0 0,-21 0 15,0 0-15,22 0 0,-22-21 0,0 21 16,0 0-16,0 0 0,1 0 16,-1 0-16,0 0 15,-21 21 32,0 0-31,-21-21-16,21 22 15,0-1-15,-21-21 0,21 21 16,0 0-16,-22 0 0,22 0 0,0 1 16,-21-1-16,21 0 0,0 0 15,0 21-15,0-20 0,-21 20 0,21 0 16,0 1-16,-21-22 0,21 21 0,0 0 16,0 1-16,0-22 0,0 21 15,0-21-15,-21 22 0,21-22 0,0 21 16,-21-21-16,21 22 0,0-22 15,0 0-15,0 21 0,-22-20 16,22-1-16,-21 0 0,21 21 0,-21-21 16,21 1-16,-21 20 0,0-21 0,21 21 15,-21-20-15,21-1 0,-22 0 16,1 0-16,21 21 0,-21-20 0,21-1 16,-21-21-16,0 21 0,21 0 0,0 0 15,0 0-15,-21 1 16,21-1-16,-22-21 62,22-21-62,-21 21 0,0-22 16,0 1-16,0 0 0,0 0 0,-1 0 16</inkml:trace>
  <inkml:trace contextRef="#ctx0" brushRef="#br0" timeOffset="15635.61">2074 5122 0,'21'0'78,"22"0"-78,-22 0 0,0 0 16,21 0-16,1 0 0,-22 0 0,21 0 16,22 0-16,-22 0 0,0 0 15,22 0-15,-22 0 0,22 0 0,-1 0 16,1 0-16,-1 0 0,1 0 16,-1 0-16,1 0 0,-1 0 0,1 0 15,20 0-15,1 0 0,-21 0 16,20 0-16,1 0 0,0 0 15,-1-21-15,1 21 0,-22 0 0,22 0 16,-21 0-16,20 0 0,1 0 0,-22 0 16,22 0-16,0 0 0,-1 0 15,1 0-15,0 0 0,-1 0 0,-20 0 16,21 0-16,-22 0 0,1 0 0,-1 0 16,-21 0-16,22 0 0,-1 21 15,-20-21-15,20 0 0,-20 0 0,20 0 16,1 0-16,-22 22 0,21-22 15,-20 0-15,20 0 0,1 0 16,-22 0-16,22 0 0,-22 0 0,21 0 16,-20 0-16,-1 0 0,22 0 0,-22 0 15,0 0-15,1 0 0,-1 0 16,0 0-16,1 0 0,-1 0 0,21 0 16,-20 0-16,-1 0 0,22 0 0,-22 0 15,0 0-15,22 0 0,-22 0 16,22 0-16,-22 0 0,0 0 0,22 0 15,-22 0-15,0 0 0,1 0 0,-1 0 16,-21 0-16,22 0 0,-1 0 16,-21 0-16,21 0 0,-20 0 0,20-22 15,-21 22-15,21 0 0,-20 0 16,20 0-16,-21 0 0,21-21 0,-20 21 16,-1 0-16,0 0 0,21-21 15,-21 21-15,1 0 0,-1 0 0,0 0 16,0 0-16,0 0 0,0 0 0,1 0 15,-1 0-15,0 0 16,0 0 0,0 0-16,0 0 15,1 0 1,-1 0-16,0 0 16,0 0-16,0 0 31,-42 0 16,0-42-32,0 42-15,21-21 0</inkml:trace>
  <inkml:trace contextRef="#ctx0" brushRef="#br0" timeOffset="16520.64">12213 3874 0,'0'-22'16,"-21"1"-16,21 0 16,-21 21-16,21-21 15,0 0-15,0 0 16,0-1-1,0 1-15,0 0 16,0 42 31,0 0-47,0 1 0,0-1 16,0 0-16,0 21 0,-21 1 0,21-1 15,0 0-15,0 1 0,0 20 0,0-21 16,0 22-16,0-1 0,-22-20 15,22 20-15,0-20 0,0 20 0,0-21 16,0 1-16,-21 20 0,21-20 0,-21 20 16,21-21-16,-21 22 15,21-22-15,0 22 0,0-22 0,0 0 16,0 1-16,-21-1 0,21 0 0,0-20 16,0-1-16,0 0 0,0 0 0,0 0 15,0 0-15,0-42 47,0 0-47,0 0 0,0-21 16,0 20-16,0 1 15,0-21-15,21 0 0,-21-1 0,21 1 16,0 0-16,0-22 0</inkml:trace>
  <inkml:trace contextRef="#ctx0" brushRef="#br0" timeOffset="17524.33">12128 3831 0,'0'0'16,"-21"0"-16,0-21 0,21 0 31,21 21-15,0 0-1,1 0-15,20 0 16,-21 0-16,0 0 0,22 0 0,-1 0 16,0-21-16,1 21 0,-1 0 15,0 0-15,1 0 0,20 0 0,-21 0 16,22 0-16,21 0 0,-1 0 0,1 0 16,0-21-16,-1 21 0,1 0 15,0 0-15,20 0 0,-20 0 0,0 0 16,-1 0-16,1 0 0,21 0 0,-21 0 15,20 0-15,1 0 0,0 0 16,0 0-16,-21 0 0,20-22 0,-20 22 16,21 0-16,0 0 0,0 0 0,-22 0 15,22 0-15,0 0 0,0 0 16,0 0-16,-22 0 0,1 0 16,0-21-16,-1 21 0,1 0 0,0 0 15,-22 0-15,22 0 0,-1 0 0,1 0 16,0 0-16,-22 0 0,22-21 15,-22 21-15,1 0 0,21 0 0,-22 0 16,1 0-16,-22 0 0,21 0 0,1 0 16,-1-21-16,1 21 0,21 0 15,-22 0-15,1 0 0,20 0 0,-20 0 16,-1-21-16,22 21 0,-22 0 0,1 0 16,-1 0-16,1 0 15,-1 0-15,-20 0 0,20 0 0,-20 0 16,20 0-16,-21 0 0,1 0 0,20 0 15,-20 0-15,-1 0 0,0 0 16,-21 0-16,22 0 0,-1 0 0,0 0 16,1 0-16,-22-21 0,21 21 0,-21 0 15,1 0-15,20 0 0,-21-22 16,0 22-16,0 0 0,1 0 0,-1 0 16,0 0-16,0 0 15,0-21-15,0 21 0,1 0 0,-1 0 16,0 0-16,0 0 15,0 0-15,-21 21 63,0 1-47,-21-1-16,21 0 0,-21-21 0,21 21 15,-21 0-15,21 0 0,0 1 16,0-1-16,-21 21 0,21-21 0,-22 22 15,22-1-15,-21 0 0,21 1 0,0 20 16,0-21-16,0 22 0,0-22 16,0 1-16,0 20 0,0-21 0,0 1 15,0 20-15,0-20 0,0-1 16,0 0-16,0 1 0,0-22 16,0 21-16,0 0 0,0 1 0,0-22 15,0 0-15,0 21 0,0-20 0,0-1 16,-21 0-16,21 0 15,-21-21-15,0 0 32,0 0-32,-1 0 0,1 0 15,0-21-15,-21 0 16,21 21-16,-22-21 0,-20 21 16</inkml:trace>
  <inkml:trace contextRef="#ctx0" brushRef="#br0" timeOffset="18613.02">11726 5334 0,'21'0'47,"1"0"-47,-1 0 15,0 0-15,21 0 0,-21 0 16,22 0-16,-22 0 0,21 0 0,1 0 16,20 0-16,-21 0 0,22 0 15,-1-21-15,-20 21 0,20 0 0,22 0 16,-22 0-16,1 0 0,21 0 16,-1-21-16,22 21 0,-21 0 0,21 0 15,-1 0-15,1 0 0,0 0 16,0 0-16,0 0 0,21 0 0,-21 0 15,-1 0-15,1 0 0,0 0 0,0 0 16,0 0-16,0 0 0,-1 0 0,-20 0 16,0 0-16,21 0 0,-22 0 15,1 0-15,21 0 0,-22-21 0,1 21 16,0 0-16,-1 0 0,1 0 0,0 0 16,-1 0-16,-20 0 0,-1 0 15,22 0-15,-21 0 0,-1 0 0,1-22 16,-1 22-16,22 0 0,-22 0 0,1 0 15,-1 0-15,1 0 0,-1 0 0,1 0 16,-1 0-16,1-21 16,-22 21-16,22 0 0,-1 0 0,-21 0 15,22 0-15,-22 0 0,22 0 0,-22 0 16,22-21-16,-22 21 0,21 0 0,-20 0 16,20 0-16,-20 0 0,-1-21 15,0 21-15,1 0 0,-1 0 0,0 0 16,1 0-16,-22-21 0,21 21 0,0 0 15,-20 0-15,-1 0 0,21 0 16,-21 0-16,0 0 0,1 0 0,-1-21 16,0 21-16,21 0 0,-21 0 0,1 0 15,-1 0-15,0 0 0,0 0 0,0 0 16,0 0-16,1 0 16,-1 0-16,0-22 0,0 22 0,0 0 15,0 0-15,1 0 0,-1 0 16,0 0-16,0 0 15,0-21-15,0 21 0,1 0 16,-1 0-16,0 0 0,0 0 16,0 0-16,0 0 0,-21-21 0,22 21 15,-1 0-15,-21-21 32,0 0 14,-21 21-46,-1 0 0,1 0 16,0 0-16,0 0 0,0 0 16,21-21-16</inkml:trace>
  <inkml:trace contextRef="#ctx0" brushRef="#br0" timeOffset="19359.86">21103 3598 0,'0'0'0,"21"-21"0,-21 0 16,0 0-16,0 0 15,0 0-15,0-1 0,0 1 16,0 42 15,0 22-31,0-22 16,0 0-16,0 21 0,0-20 16,0 20-16,0 0 0,0 1 0,0-1 15,0 21-15,0 1 0,0-1 0,0 1 16,0-1-16,0 1 0,0-22 15,0 22-15,0-1 0,0-20 16,-21 20-16,21-21 0,-21 1 0,21-1 16,0-21-16,0 22 0,0-22 0,0 21 15,0-21-15,0 0 0,0 1 16,0-1-16,0 0 0,0 0 16,0-42-1,0 0 1,0 0-16,0-1 15,0 1-15,0-21 0,0 21 16,0 0-16,0-22 0,21 1 0,-21 0 16,21-1-16</inkml:trace>
  <inkml:trace contextRef="#ctx0" brushRef="#br0" timeOffset="20844.36">21103 3620 0,'0'-22'15,"21"22"1,0 0 0,1 0-16,-1-21 0,0 21 15,21 0-15,-21 0 0,22 0 16,-1 0-16,0 0 0,1 0 0,20 0 15,-20 0-15,20 0 0,1 0 0,-1-21 16,1 21-16,-22 0 0,21 0 16,1 0-16,-1 0 0,128 0 15,-106 0-15,-1 0 0,22 0 16,-21-21-16,21 21 0,-1 0 16,1 0-16,0 0 0,0 0 0,-21 0 15,20 0-15,1-21 0,-21 21 16,21 0-16,0 0 0,-1 0 0,1 0 15,0-21-15,-21 21 0,21 0 16,-22 0-16,1 0 0,21 0 16,-22 0-16,1 0 0,0 0 0,-1 0 15,1 0-15,0 0 0,-1 0 0,-20 0 16,-1 0-16,1 0 0,-1 0 16,-20 0-16,-1 0 0,22 0 0,-22 0 15,0 0-15,22 0 0,-22 0 16,0-22-16,1 22 0,-1 0 0,0 0 15,1 0-15,-1 0 0,0 0 0,-20 0 16,20 0-16,0 0 0,1 0 16,-22 0-16,21 0 0,-21 0 0,22 0 15,-22 0-15,0 0 0,0 0 16,0 0-16,0 0 0,1 0 16,-22-21-16,21 21 0,0 0 0,0 0 15,0 0 1,0 0-16,1 0 15,-1 0-15,-21 21 32,0 1-17,0-1-15,0 0 16,0 0-16,0 0 0,0 0 16,0 1-16,0-1 0,0 0 15,0 0-15,0 21 0,0-20 0,0-1 16,0 21-16,0-21 0,0 22 15,0-22-15,0 21 0,0 0 0,0 1 16,0-1-16,0 0 0,0 1 16,0-1-16,0 0 0,0 1 0,0-1 15,0 0-15,0 1 0,0-1 0,0-21 16,-21 22-16,21-22 0,0 21 0,0-21 16,-22 22-16,22-22 0,-21 21 15,21-21-15,0 0 0,0 1 0,0 20 16,0-21-16,-21 0 0,21 0 0,-21 1 15,21-1 1,0 0-16,-21-21 16,0 0-16,-1 0 15,1 0-15,0 0 16,0 0-16,0 0 0,0 0 0,-1 0 16,1 0-16,0 0 0,0 0 0,-21 0 15,20 0-15,-20 0 0,0 0 16,-1 0-16,-20 0 0,21 0 0,-1 0 15,-20 0-15,-1 0 0,22 0 0,-22 0 16,1 0-16,-22 0 0,22 0 16,-22-21-16,0 21 0,1 0 15,-1 0-15,0 0 0,1 0 0,-1 0 16,22 0-16,-22 0 0,21 0 0,-20 0 16,20 0-16,1 0 0,-22 0 15,22 0-15,-1 0 0,-21 0 0,22 0 16,-22 0-16,22 0 0,-22 0 0,0 0 15,22-21-15,-22 21 0,22 0 16,-22 0-16,22 0 0,-1-22 0,-21 22 16,22 0-16,-1 0 0,1-21 0,-1 21 15,-20-21-15,20 21 0,1 0 16,-1 0-16,1-21 0,-1 21 0,1 0 16,-1 0-16,1 0 0,-1 0 15,22 0-15,-22 0 0,22 0 0,0 0 16,-1 0-16,1 0 0,0 0 15,-1 0-15,22 0 0,-21 0 0,21 0 16,-22 0-16,22 0 0,0 0 0,-21 0 16,21 0-16,-1 0 0,-20 0 15,21 0-15,-21 0 0,20 0 0,-20 0 16,21 0-16,-21 0 0,20 0 0,1 0 16,0 0-16,0 0 0,-21 0 15,20 0-15,1 0 0,0 0 16,0 0-16,0 0 15,0 0-15,-1 0 16,1 0 15,0 0 16,0 0-16,0 0-15</inkml:trace>
  <inkml:trace contextRef="#ctx0" brushRef="#br0" timeOffset="22128.37">2074 4784 0,'0'0'0,"0"-21"31,0 42 32,0 0-63,0 0 0,0 0 0,0 22 15,0-22-15,0 21 0,0-21 16,0 22-16,0-22 0,0 0 0,-21 21 15,21-21-15,0 1 0,0-1 16,-21-21-16,21 21 0,21-42 31</inkml:trace>
  <inkml:trace contextRef="#ctx0" brushRef="#br0" timeOffset="26272.6">7578 3662 0,'0'0'0,"-22"0"0,1 0 16,21-21-16,-21 21 15,0 0 1,21 21 0,-21-21-1,0 21-15,-1-21 16,22 21-16,-21-21 15,21 21-15,-21-21 0,21 22 16,0-1-16,-21-21 16,21-21 31,21-1-32,0 22-15,0-21 0,1 21 16,-1-21-16,0 0 0,21 0 0,-21 0 15,22-1-15,-1 1 0,0 0 16,22 0-16,-22 0 0,22 0 0,-22-1 16,22-20-16,-22 21 0,0 0 0,22 0 15,-22-22-15,22 22 0,-22-21 16,21 21-16,-20-1 0,20-20 16,1 21-16,-1 0 0,1-22 0,-1 22 15,1 0-15,-1 0 0,1 0 0,-1-22 16,1 22-16,-1 0 0,-20 0 15,20 0-15,1 0 0,-22-22 0,21 22 16,-20 0-16,20 0 0,1-22 0,20 22 16,-20 0-16,-1-21 0,22 21 15,-21-1-15,20-20 0,-20 21 0,20 0 16,-20-22-16,-1 22 0,1 0 16,-22 0-16,1 0 0,20 0 15,-21-1-15,1 1 0,-22 0 0,21 21 16,1-21-16,-1 0 0,0 0 0,-21 21 15,22-22-15,-1 1 0,0 21 16,1-21-16,-22 0 0,21 21 0,1-21 16,-22 21-16,21-21 0,-21 21 0,22-22 15,-22 22-15,0 0 0,0-21 16,0 21-16,0-21 0,1 21 0,-1-21 16,0 21-16,21-21 0,-21 21 15,1-21-15,-1 21 0,0-22 16,0 22-16,0-21 0,0 21 0,1-21 15,-1 21-15,0-21 0,0 0 16,0 21-16,-21-21 16,21 21-16,-21-22 15,22 22-15,-22-21 16,21 21 0,-21-21-16,-21 21 31,-1 0-31,1 0 15,0 0-15,0 0 0,-21 0 0,20 0 16,1 0-16,0 0 16,-21 21-16,21-21 0,-1 0 0,-20 0 15,21 21-15,-21-21 0,20 0 0,-20 22 16,21-22-16,0 0 0,-22 21 16,22 0-16,0-21 0,0 0 0,0 0 15,21 21-15,-21-21 16,42 0-1,0 0 1,0 0-16,21 0 16,-20 0-16,20-21 0,-21 0 0,21 21 15,1 0-15,-22-21 0,21-1 0,1 22 16,-1-21-16,-21 21 0,21-21 16,1 21-16,-22 0 0,0-21 0,0 21 15,0 0-15,1 0 16,-1 0-16,-21 21 31,0 0-31,-21 0 16,-1 1-16,22-1 0,-21 21 0,0-21 15,21 22-15,-21-22 0,0 21 0,21-21 16,-21 0-16,-1 22 0,22-22 16,0 0-16,-21 0 0,0 0 0,21 1 15,-21-1-15,21 0 0,-21 0 16,21 0-16,0 0 0,0 1 31,-21-22-15,21-22-1,0 1 1,21 0-16,0 21 0</inkml:trace>
  <inkml:trace contextRef="#ctx0" brushRef="#br0" timeOffset="27040.68">14626 1820 0,'0'0'0,"21"0"16,-21-21-16,0 0 15,0 0 1,0 42 15,0 0-15,0 0-16,0 1 0,0 20 16,0-21-16,0 0 0,0 22 0,0-1 15,-21 0-15,21-21 0,0 22 0,0 20 16,0-20-16,0-1 0,0 21 15,0 1-15,0-1 0,-21 1 0,21 21 16,0-22-16,0 1 0,0-1 0,0 1 16,0 20-16,-21-20 15,21-1-15,0 1 0,0-1 0,0 1 16,0-1-16,-21 1 0,21-22 0,0 22 16,0-22-16,0 0 0,0-21 0,0 22 15,0-22-15,0 0 0,0 0 16,0 0-16,0-42 31,0 0-15,0 0-16,0 0 0,0 0 15,0-1-15,0 1 0,0 0 16,0-21-16,0 21 0,0-22 0,0 1 16,0-22-16,0 22 0,0-21 15</inkml:trace>
  <inkml:trace contextRef="#ctx0" brushRef="#br0" timeOffset="27688.39">14478 1926 0,'0'0'0,"0"-21"15,-21 21 17,0 0-17,21 21-15,-22 0 16,22 1-16,-21-1 0,0 0 16,21 0-16,-21 21 0,0-20 0,0-1 15,-1 21-15,1-21 0,21 22 0,-21-22 16,0 21-16,0-21 0,21 0 15,0 1-15,-21-1 0,21 0 0,0 0 16,-22-21-16,44-21 31,-1 21-15,-21-21-16,21 0 0,0-1 0,0 1 16,-21 0-16,21 0 0,1-21 15,-1 20-15,0 1 0,0 0 0,0-21 16,0 21-16,1-1 0,-1-20 0,0 21 15,0 0-15,0 0 0,0-1 16,-21 1-16,22 0 0,-1 0 0,0 0 16,0 21-16,-21-21 0,21 21 15,0 0-15,1 0 16,-1 0-16,0 21 16,-21 0-1,21 0-15,-21 0 0,21 0 16,-21 22-16,21-22 0,-21 0 0,22 21 15,-1-20-15,-21 20 0,21-21 0,0 0 16,0 0-16,-21 1 0,21 20 0,1-42 16,-1 21-16,0 0 0,0 0 15,0 1-15,0-22 0,1 21 16,-1-21 0,0-21-1,-21-1-15,21 22 16,-21-21-16</inkml:trace>
  <inkml:trace contextRef="#ctx0" brushRef="#br0" timeOffset="28552.18">18669 1609 0,'0'-21'0,"0"42"0,0-64 15,0 22-15,21 21 0,-21-21 16,0 42 15,0 0-31,0 1 16,0-1-16,0 21 0,0 0 0,0-20 16,0 20-16,0 0 0,-21 1 15,21-22-15,-21 21 0,21-21 0,0 22 16,0-22-16,-21 0 0,21 0 15,0 0-15,0 0 0,-22 1 16,22-44 31,0 1-47,22 0 16,-1 0-16,-21 0 0,21 0 0,-21-22 15,21 22-15,0-21 0,-21-1 16,21 1-16,-21 0 0,0-1 0,22 1 15,-22 21-15,21 0 0,-21 0 0,0-1 16,0 1-16,0 42 47,21 1-47,-21-1 0,21 0 16,-21 0-16,21 0 0,-21 0 15,21 1-15,1-22 0,-22 21 0,21 0 16,0 0-16,0 0 15,0-21-15,-21 21 0,21-21 16,1 0-16,-22 22 16,21-22-1,-21-22 17,-21 22-17,21-21-15</inkml:trace>
  <inkml:trace contextRef="#ctx0" brushRef="#br0" timeOffset="29268.44">18732 1715 0,'0'0'0,"-21"-22"16,42 22 46,1 22-46,-1-1 0,0 0-16,0-21 0,-21 21 0,21 0 15,0 0-15,1 1 0,-1-1 0,21-21 16,-21 21-16,0 0 0,22 0 16,-22 0-16,21 1 0,1-1 0,20 21 15,-21-21-15,22 0 0,-1 1 0,1-1 16,-1 0-16,1 0 0,21 0 15,-22 22-15,1-22 0,20 0 0,-20 21 16,-1-21-16,22 22 0,-22-1 16,1 0-16,21 1 0,-22-1 15,22 0-15,-22 1 0,1-1 0,20 0 16,-20 1-16,-1-1 0,22 0 0,-21 1 16,-1-22-16,1 21 0,-1 1 0,1-22 15,-1 0-15,-21 0 0,22 21 16,-22-20-16,22-1 0,-22 0 0,0 0 15,1 0-15,-1-21 0,0 21 0,1 1 16,-22-22-16,0 21 0,21 0 0,-20-21 16,-1 21-16,0-21 0,21 21 15,-21-21-15,1 21 0,-1 1 0,0-22 16,0 21-16,0-21 0,0 21 0,1 0 16,-1-21-1,0 21-15,0 0 0,0-21 0,0 22 16,-21-1-16,22-21 0,-1 21 15,0 0-15,0-21 16,-21 21-16,0 0 16,21-21-1,0 0-15,-21 22 16,22-22 0,-1 0-1,-42 0 79,-1-22-94,1 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5548-DDE7-4D1E-9A1E-531A0B127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53C91-BA3D-4AA3-918A-FBDFB9304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E411-3118-48A8-BE20-E2368C3A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190F-D4C8-4EE1-AD14-1A58CE7E35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39A41-EA4E-4C84-ACDC-2BA3FA99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31F66-4A10-4F97-A90F-4731886E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43CB-1C9D-4B8F-A428-A5583461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47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A529-8270-4219-ACE1-16D74593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B7EDF-9309-40DB-93C2-8AFE9DF5B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7B3DF-9D09-4B5C-BF6B-34CB44F8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190F-D4C8-4EE1-AD14-1A58CE7E35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E9DF-FA9A-4AE4-AA74-56F4C1EB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89EB-AFF3-49D4-946C-0A2117C6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43CB-1C9D-4B8F-A428-A5583461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3DED1-8995-4921-A699-5BF6D7C09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02D0F-A200-44F1-A945-4C60E0545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0E5CF-57BB-489A-B90A-17BAED34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190F-D4C8-4EE1-AD14-1A58CE7E35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B22B-3F67-4ECC-A531-9A3754AD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D0A8-04E2-422C-892F-4973B943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43CB-1C9D-4B8F-A428-A5583461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30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E3E7-462B-4BFC-AB1A-DF8262AD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AB4F-F4DE-4FDA-A446-2C837D7D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9CBF6-B33A-4964-86D2-3884E06A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190F-D4C8-4EE1-AD14-1A58CE7E35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3B13A-D50A-441B-A9A8-9EA7E7EC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5425-ED42-4040-8839-17FBD763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43CB-1C9D-4B8F-A428-A5583461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1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DF0-25D0-4598-940E-0BED8793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60108-9BFC-4B57-9071-815E15610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0336-E885-48BB-8B2F-D9F6C897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190F-D4C8-4EE1-AD14-1A58CE7E35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490C-E0FF-400D-A958-78D172AA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FCEF-C3F6-421B-AD47-E32904D7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43CB-1C9D-4B8F-A428-A5583461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74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14DC-BC50-498C-B245-3F931C52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9778-3196-40AB-BE44-FE2A2234A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6241F-F3C7-4F7E-9F58-174F0656F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7662A-1C8A-4A29-91DD-D43EBB45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190F-D4C8-4EE1-AD14-1A58CE7E35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2F4DA-C791-4962-B320-21C65296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53886-35D3-45AB-BDEE-B7E13C93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43CB-1C9D-4B8F-A428-A5583461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39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3449-5BB3-4B6C-A75B-D3363515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CBC9C-7D1F-429F-A7C6-22278335E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255AB-CB24-43F3-A369-6AA76C2B6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D65FB-30CE-4175-83A8-900CB1A1A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33FBA-AEDC-483C-A3E1-2F63044A0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B8D1A-60B8-4499-9103-DFBA7F56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190F-D4C8-4EE1-AD14-1A58CE7E35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56229-8F4F-417F-BC0F-BDFC39E9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132C2-7E1D-4235-BD93-6A608201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43CB-1C9D-4B8F-A428-A5583461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08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4D92-C62C-4B3C-8E93-7634A14B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44E5C-3DC4-4066-A7D3-00BCA8E2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190F-D4C8-4EE1-AD14-1A58CE7E35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C7461-3F6D-4F77-AC88-2146A8C7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E49A7-FCD0-4709-AC7A-78D95545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43CB-1C9D-4B8F-A428-A5583461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1036E-BCA1-426E-B2D2-377D034B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190F-D4C8-4EE1-AD14-1A58CE7E35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C84DA-62C0-469B-9695-D4488FB4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027BF-1E14-4661-A413-65F24FEF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43CB-1C9D-4B8F-A428-A5583461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7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539B-3205-410D-A4C1-F1D6E1FD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2F56-E9A4-4C36-BB4F-FCF2D0953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BA1C6-3932-4777-ACCB-5E967394A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716D0-FC96-4418-B7F1-5829B2B6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190F-D4C8-4EE1-AD14-1A58CE7E35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ED3D0-C158-40C2-A3EB-CB629C60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AAA11-1E32-48B5-9427-F1DAF46B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43CB-1C9D-4B8F-A428-A5583461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6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862A-839E-455B-A293-BD510201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E31A5-C50F-4BA8-BDB5-BB3097426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89665-1095-47BC-B560-52BF59663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A5DF2-967C-4788-88B2-466AD2B6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190F-D4C8-4EE1-AD14-1A58CE7E35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6AC4C-E456-4C03-963E-A97E247D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5F5B4-D7B6-4AF8-8038-33954599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43CB-1C9D-4B8F-A428-A5583461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5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E94DF-DC34-49CD-96A6-325C858D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0C20-2580-4C78-A4CB-3FA33B0BB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F7D2-D0B0-475C-AC12-2FD5A8EFD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190F-D4C8-4EE1-AD14-1A58CE7E3518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232B9-3609-443E-9508-1F59061DE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39F79-3B91-41F9-B22A-6A9CA861D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743CB-1C9D-4B8F-A428-A55834613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7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19CA10-3290-4887-A09D-5AF9AE4675F3}"/>
                  </a:ext>
                </a:extLst>
              </p14:cNvPr>
              <p14:cNvContentPartPr/>
              <p14:nvPr/>
            </p14:nvContentPartPr>
            <p14:xfrm>
              <a:off x="967680" y="396360"/>
              <a:ext cx="8245080" cy="2568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19CA10-3290-4887-A09D-5AF9AE4675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387000"/>
                <a:ext cx="8263800" cy="25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3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4F898D-BE25-4AA7-8AF9-6245B37F66DF}"/>
                  </a:ext>
                </a:extLst>
              </p14:cNvPr>
              <p14:cNvContentPartPr/>
              <p14:nvPr/>
            </p14:nvContentPartPr>
            <p14:xfrm>
              <a:off x="-428140" y="264985"/>
              <a:ext cx="9403560" cy="394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4F898D-BE25-4AA7-8AF9-6245B37F66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37500" y="255625"/>
                <a:ext cx="9422280" cy="39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464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2CDF9C-1E69-413E-9F60-E16D482A903C}"/>
                  </a:ext>
                </a:extLst>
              </p14:cNvPr>
              <p14:cNvContentPartPr/>
              <p14:nvPr/>
            </p14:nvContentPartPr>
            <p14:xfrm>
              <a:off x="129600" y="144720"/>
              <a:ext cx="9327240" cy="412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2CDF9C-1E69-413E-9F60-E16D482A90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35360"/>
                <a:ext cx="9345960" cy="41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A8FBE0-A283-4B39-902E-84EF6C14D7B0}"/>
                  </a:ext>
                </a:extLst>
              </p14:cNvPr>
              <p14:cNvContentPartPr/>
              <p14:nvPr/>
            </p14:nvContentPartPr>
            <p14:xfrm>
              <a:off x="464760" y="2697480"/>
              <a:ext cx="11110320" cy="3855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A8FBE0-A283-4B39-902E-84EF6C14D7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400" y="2688120"/>
                <a:ext cx="11129040" cy="38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06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094B95-4F47-40CB-99DC-327E2020F1D7}"/>
                  </a:ext>
                </a:extLst>
              </p14:cNvPr>
              <p14:cNvContentPartPr/>
              <p14:nvPr/>
            </p14:nvContentPartPr>
            <p14:xfrm>
              <a:off x="700920" y="281880"/>
              <a:ext cx="6035400" cy="255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094B95-4F47-40CB-99DC-327E2020F1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272520"/>
                <a:ext cx="6054120" cy="25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424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649D19-5E0E-47B0-AF7A-6DC62A2F44ED}"/>
                  </a:ext>
                </a:extLst>
              </p14:cNvPr>
              <p14:cNvContentPartPr/>
              <p14:nvPr/>
            </p14:nvContentPartPr>
            <p14:xfrm>
              <a:off x="327600" y="403920"/>
              <a:ext cx="6004800" cy="600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649D19-5E0E-47B0-AF7A-6DC62A2F44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394560"/>
                <a:ext cx="6023520" cy="60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285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018025-873F-4598-A2D7-E624C449BA7B}"/>
                  </a:ext>
                </a:extLst>
              </p14:cNvPr>
              <p14:cNvContentPartPr/>
              <p14:nvPr/>
            </p14:nvContentPartPr>
            <p14:xfrm>
              <a:off x="0" y="518040"/>
              <a:ext cx="7582320" cy="514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018025-873F-4598-A2D7-E624C449BA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08680"/>
                <a:ext cx="7601040" cy="51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83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F8CEFB-CB25-47D3-9800-1720CD9514AA}"/>
                  </a:ext>
                </a:extLst>
              </p14:cNvPr>
              <p14:cNvContentPartPr/>
              <p14:nvPr/>
            </p14:nvContentPartPr>
            <p14:xfrm>
              <a:off x="571320" y="144720"/>
              <a:ext cx="8344440" cy="616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F8CEFB-CB25-47D3-9800-1720CD9514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135360"/>
                <a:ext cx="836316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038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CE74D7-7E01-4DAB-AD46-5533792246AE}"/>
                  </a:ext>
                </a:extLst>
              </p14:cNvPr>
              <p14:cNvContentPartPr/>
              <p14:nvPr/>
            </p14:nvContentPartPr>
            <p14:xfrm>
              <a:off x="708480" y="106560"/>
              <a:ext cx="8839800" cy="181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CE74D7-7E01-4DAB-AD46-5533792246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97200"/>
                <a:ext cx="8858520" cy="18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9A5B46-06E6-41FB-BF8C-7FE6C9C0C116}"/>
                  </a:ext>
                </a:extLst>
              </p14:cNvPr>
              <p14:cNvContentPartPr/>
              <p14:nvPr/>
            </p14:nvContentPartPr>
            <p14:xfrm>
              <a:off x="114120" y="716400"/>
              <a:ext cx="9083520" cy="228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9A5B46-06E6-41FB-BF8C-7FE6C9C0C1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60" y="707040"/>
                <a:ext cx="9102240" cy="23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91805E-4E27-4E18-A60B-051CB74E7A14}"/>
                  </a:ext>
                </a:extLst>
              </p14:cNvPr>
              <p14:cNvContentPartPr/>
              <p14:nvPr/>
            </p14:nvContentPartPr>
            <p14:xfrm>
              <a:off x="1356480" y="1272600"/>
              <a:ext cx="83880" cy="9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91805E-4E27-4E18-A60B-051CB74E7A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7120" y="1263240"/>
                <a:ext cx="1026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391444-E31D-4D18-A584-D19C03AFF8B8}"/>
                  </a:ext>
                </a:extLst>
              </p14:cNvPr>
              <p14:cNvContentPartPr/>
              <p14:nvPr/>
            </p14:nvContentPartPr>
            <p14:xfrm>
              <a:off x="266760" y="175320"/>
              <a:ext cx="11902680" cy="5136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391444-E31D-4D18-A584-D19C03AFF8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400" y="165960"/>
                <a:ext cx="11921400" cy="51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66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0AD2F3-9260-4FE7-AAF8-886DCF002FAE}"/>
                  </a:ext>
                </a:extLst>
              </p14:cNvPr>
              <p14:cNvContentPartPr/>
              <p14:nvPr/>
            </p14:nvContentPartPr>
            <p14:xfrm>
              <a:off x="0" y="190440"/>
              <a:ext cx="11026440" cy="644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0AD2F3-9260-4FE7-AAF8-886DCF002F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1080"/>
                <a:ext cx="1104516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2020-12-11T13:10:29Z</dcterms:created>
  <dcterms:modified xsi:type="dcterms:W3CDTF">2020-12-11T14:26:33Z</dcterms:modified>
</cp:coreProperties>
</file>