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13:21:25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3789 2561 0,'21'0'31,"0"0"-31,-21-21 0,21 21 0,0-21 16</inkml:trace>
  <inkml:trace contextRef="#ctx0" brushRef="#br0" timeOffset="1751.31">3535 1969 0,'0'0'0,"-21"21"15,-1-21-15,22 21 16,22-21 0,-1 0-16,0 0 15,21-21-15,1 0 0,-1 21 0,0-22 16,1-20-16,20 21 0,-21-21 16,22-1-16,-22 22 0,1-21 0,20-22 15,-21 22-15,1 0 0,-22-1 16,21 1-16,-21 0 0,1-1 0,-1 1 15,-21-22-15,0 22 0,0 0 16,0-1-16,0 1 0,-21 0 0,-1-1 16,1 1-16,0 0 0,0-1 15,0 22-15,0-21 0,-1 21 16,1 0-16,21-1 0,-21 1 0,0 21 16,21-21-16,-21 21 15,0 0-15,21 21 0,-22 0 16,22 22-16,0-1 0,-21 0 15,0 1-15,21 20 0,-21 1 0,21-1 16,0 1-16,0-1 0,-21 22 16,21 0-16,0-1 0,-21 22 0,21 0 15,0-21-15,0 20 0,0 1 16,-22 0-16,22 0 0,0 0 0,0 0 16,0-1-16,0 1 0,0-21 0,0 0 15,0 20-15,22-20 0,-22 0 16,0-1-16,21 1 0,0 0 15,-21-22-15,0 1 0,21-1 0,0-20 16,-21-1-16,21 0 0,1-21 16,-22 1-16,21-1 0,0-21 0,0 0 15,0 0-15,0-21 0,1-1 0,-1 1 16,0-21-16,0 0 0,21-1 16,-20-20-16,20-1 0,-21 1 0,21-22 15,-20 22-15,-1-22 0,0 21 0,0-20 16,-21-1-16,0 22 0,0-22 15,-21 21-15,0 1 0,-22 21 0,1-22 16,-21 22-16,20 21 0,-20-1 16,-1 1-16,1 0 0,-1 21 15,1 0-15,-1 0 0,1 0 0,20 0 16,-20 0-16,21 0 0,-1 21 16,22-21-16,0 0 0,0 0 0,42 0 31,0 0-31,21 0 0,-20-21 0,41 0 15,-21 21-15,1-21 0,20 0 0,-20-1 16,-1 1-16,0 21 0,1-21 16</inkml:trace>
  <inkml:trace contextRef="#ctx0" brushRef="#br0" timeOffset="2144.09">4360 2053 0,'0'0'16,"0"21"-16,0 1 0,21-22 31,1-22-15,-1 1-16,21 21 0,-21-21 15,22 0-15,-22 0 0,21 0 16,-21-22-16,22 22 0,-43 0 0,21 0 0,-21 0 15,0-1-15,0 1 16,-21 21 0,-22 0-16,22 0 0,0 21 0,-21 1 15,-1-1-15,22 0 0,-21 21 16,21-21-16,-22 1 0,22 20 0,0-21 16,0 0-16,21 0 0,0 22 0,0-22 15,0 0-15,0 0 16,0 0-16,0 1 0,21-1 15,0-21-15,0 21 16,0-21-16,1 0 0,-1 0 0,21 0 0,-21 0 16,22 0-16,-22-21 0,21 0 0,0-1 15</inkml:trace>
  <inkml:trace contextRef="#ctx0" brushRef="#br0" timeOffset="2712.12">5101 1863 0,'0'0'0,"21"-21"15,-21-1-15,-21 44 32,0-1-32,0 0 15,21 0-15,-21 0 0,-1 0 16,22 22-16,0-22 0,-21 21 0,0-21 16,21 1-16,0 20 0,0-21 15,0 0-15,0 0 0,0 1 0,0-1 16,0 0-16,21-21 31,0 0-31,1 0 0,-1-21 0,0 0 16,0-1-16,0 1 15,0 0-15,1 0 0,-22-21 0,0 20 16,21 1-16,0 0 0,-21 0 16,0 0-16,21 21 15,-21 21 1,0 0-16,21 0 15,-21 0-15,0 1 0,0-1 16,21 0-16,-21 0 0,0 0 16,0 0-16,22-21 0,-1 22 15,0-22-15,0 0 0,0 0 16,0 0-16,1 0 0,-1 0 0,21 0 16,0 0-16,-20-22 0,20 1 15,0 21-15,-21-21 0,22-21 0,-22 21 16,0-1-16,0-20 0,-21-21 15,0 20-15,0 1 0,0 0 16,-21 20-16,-21 1 0,21 0 16,-22 0-16,1 0 0,0 21 0,-22 0 15,22 0-15,-1 0 0,1 0 16,0 0-16,21 0 0,-22 21 0,22-21 16,0 21-16,21 0 0,0 0 15,0 1 1,21-22-16,0 0 0</inkml:trace>
  <inkml:trace contextRef="#ctx0" brushRef="#br0" timeOffset="3260.6">7324 1905 0,'0'-21'0,"0"42"0,0-63 0,0-1 16,0 22-16,21 0 0,-21-21 0,21 21 16,-21-1-16,0-20 0,21 21 15,0 0-15,-21 0 0,0-1 16,21 22 0,-21 22-16,22 20 0,-22-21 15,0 43-15,0-22 0,0 43 0,0-22 16,21 22-16,-21-1 0,0 1 15,0 21-15,0 0 0,0 0 0,0-1 16,0 1-16,0 0 0,0 0 16,0-21-16,0 20 0,-21 1 0,21-21 15,-22 0-15,1-1 0,21 1 16,0-22-16,-21 1 0,21-1 0,-21-20 16,21-1-16,0 0 0,0-20 15,0-1-15,0 0 0,0 0 0,0-42 16,0 0-1,21 0-15,-21-22 0,0 22 16,0-21-16,21-22 0,-21 1 0,0-1 16,0 1-16,21-22 0</inkml:trace>
  <inkml:trace contextRef="#ctx0" brushRef="#br0" timeOffset="3584.42">7218 2244 0,'0'0'0,"-21"-43"0,-1 1 0,1 0 0,0-1 15,0 1-15,0 0 0,21-1 16,0 1-16,0 0 0,0-1 0,21 22 16,0-21-16,0 0 0,22 20 15,-1 1-15,0 0 0,22 0 0,-1 21 16,22 0-16,-22 0 0,22 21 16,-21 0-16,-1 0 0,1 22 0,-22-1 15,0 0-15,-21 22 0,1-22 0,-22 1 16,0-1-16,-43 21 15,22-20-15,-21-1 0,-1 0 0,1-20 16,-21 20-16,20-21 0,1 21 0,0-20 16,-1-1-16,22-21 0,-21 21 15,21 0-15,-1-21 16,22-21-16,0 0 16,22 0-16,-1-1 0,0 1 0,0 0 15,0 0-15,22 0 0,-22 0 0,21 21 16,0-22-16</inkml:trace>
  <inkml:trace contextRef="#ctx0" brushRef="#br0" timeOffset="3963.2">8022 1905 0,'0'0'0,"0"-21"0,0 0 0,0 0 16,21 21-16,0 0 15,1 0-15,-1 0 16,21 0-16,-21 0 0,0 0 0,22 21 15,-1 0-15,0 0 0,-20 0 0,20 0 16,0 1-16,1 20 0,-22-21 16,0 0-16,0 22 0,0-22 0,-21 0 15,0 0-15,0 0 0,0 0 16,-21 1-16,0-1 0,0 0 16,0-21-16,-1 0 0,1 21 0,0-21 15,0 0-15,0 0 0,0-21 16,21 0-16,0 0 0,0-1 15,0 1-15,0-21 0,0 21 0,0-22 16,0 1-16,0 0 0,0-1 0,0 22 16,21-21-16,0 0 0,0 20 15,0 1-15,0 0 0,1 0 0,-1 0 16,21 0-16,-21 21 0,22 0 16,-22-22-16,21 22 0,-21 0 0,0 0 15,1 0-15,-1 0 0,0 22 0,0-1 16,0-21-16</inkml:trace>
  <inkml:trace contextRef="#ctx0" brushRef="#br0" timeOffset="4415.93">9165 1820 0,'0'0'0,"0"-42"15,0 21-15,0 0 0,-21 21 16,0-21-16,0 21 15,-1 0-15,1 0 16,0 0-16,0 21 0,0 0 16,0 0-16,21 0 0,-22 22 0,1-1 15,0-21-15,0 21 0,21 1 16,0-22-16,0 21 0,0 1 0,0-22 16,0 0-16,0 0 0,0 21 15,21-20-15,0-1 0,22-21 16,-22 0-16,0 0 0,21 0 0,-21 0 15,22 0-15,-1 0 0,-21 0 16,22-21-16,-1-1 0,0 1 0,-21 0 16,1 0-16,-1-21 0,0 20 0,-21-20 15,0 0-15,0 21 0,0-22 16,0 1-16,-21 21 0,-22-22 0,22 22 16,-21 0-16,0 0 0,-1 21 15,-20 0-15,20 0 0,1 0 16,0 0-16,-1 0 0,22 21 0,-21 0 15,21 0-15,0 1 0,21-1 0,0 21 16,0-21-16,0 0 0,0 22 16,21-22-16,0 0 0,21 0 0,-21 0 15,1 1-15,20-1 0,-21-21 0,21 0 16,1 21-16</inkml:trace>
  <inkml:trace contextRef="#ctx0" brushRef="#br0" timeOffset="5164.03">10139 1884 0,'0'0'0,"0"-64"15,0 43-15,0 0 0,0 0 0,-21 21 16,-22-21-16,22 21 0,0 0 0,-21 0 16,20 0-16,-20 0 0,0 0 15,21 21-15,-22 0 0,1 0 0,21 0 16,-22 1-16,22-1 0,0 21 0,0-21 15,0 22-15,0-22 0,21 0 16,0 21-16,0-21 0,0 1 16,0-1-16,0 0 0,0 0 0,0 0 15,21-21-15,0 21 0,0-21 16,0 0-16,0 0 0,1 0 0,20 0 16,-21 0-16,21 0 0,-20 0 0,-1-21 15,0 0-15,0 0 0,0 21 16,0-21-16,1-22 0,-1 22 0,-21 0 15,21 0-15,-21 0 0,0 0 0,0-1 16,0 1-16,21 0 16,-21 42-1,0 0 1,0 1-16,0-1 0,0 0 16,0 0-16,0 21 0,0-20 15,0 20-15,0 0 0,0 1 0,0 20 16,21-21-16,-21 22 0,21-1 0,-21 1 15,22-1-15,-1 1 0,-21 21 16,0-22-16,0 22 0,21-22 0,-21 22 16,0 0-16,0-1 0,0-20 0,0 20 15,0 1-15,0 0 0,0-1 0,0-20 16,0 21-16,-21-22 0,21 1 16,0 20-16,0-20 0,-21-22 0,-1 22 15,1-22-15,21 0 0,-21 1 0,0-1 16,0-21-16,0 0 0,21 0 15,-22-21-15,1 0 0,0-21 32,21 0-32,0-21 0,0-22 0,0 22 15,0-43-15,0 22 0,0-22 0,0-21 16,0 0-16,0 1 0,0-1 0,21 0 16,-21 0-16,0 0 0,0 0 15,0 1-15,0 20 0,21 0 0,1 1 16,-1-1-16,0 21 0,0 1 0,0-1 15,0 22-15,1 0 0,-1-1 16,0 1-16,0 0 0,0 21 0,0-1 16,1 1-16,-1 0 0,0 0 0,-21 0 15,21 21-15,-21-21 0,21-1 16,-21 1-16</inkml:trace>
  <inkml:trace contextRef="#ctx0" brushRef="#br0" timeOffset="5584.02">10329 1969 0,'-21'0'16,"42"0"-16,-63 0 0,42-22 0,0 1 16,-21 21-16,21-21 0,0 0 0,0 0 15,0 0-15,0-1 0,0 1 16,21 21 0,0 0-16,0-21 0,0 21 0,1 0 15,-1 0-15,21 0 0,-21 21 16,0-21-16,1 21 0,-1 1 15,21-1-15,-21 21 0,0-21 0,1 0 16,-1 22-16,-21-22 0,0 0 0,0 0 16,0 0-16,0 1 0,0-1 15,0 0-15,0 0 0,-21 0 16,-1-21-16,1 0 16,21-21-1,0 0-15,0 0 0,0 0 16,0-1-16,0-20 0,0 21 0,0-21 15,0 20-15,0-20 16,0 21-16,0-21 0,0 20 0,0 1 16,21 0-16,-21 0 0,22 0 0,-1 0 15,-21-1-15,21 22 0,0-21 16,0 21-16,0 0 16,1 0-16,-22 21 15,21 1-15,-21-1 16</inkml:trace>
  <inkml:trace contextRef="#ctx0" brushRef="#br0" timeOffset="6103.72">11176 1969 0,'0'0'0,"21"0"0,-21-22 0,21 1 15,0 0-15,1 0 0,-22 0 0,0 0 16,0-22-16,0 22 0,0 0 15,0 0-15,0 0 0,0-1 0,0 1 16,-22 21-16,1 0 16,0 0-16,0 0 0,-21 0 15,20 21-15,1 1 0,-21-1 16,21 21-16,0 0 0,-22-20 0,22 20 16,0 0-16,0 1 0,0-22 15,21 21-15,0 0 0,0-20 0,0-1 16,0 0-16,0 0 0,0 0 0,21 0 15,-21 1-15,21-22 0,0 0 16,0 0-16,22 0 0,-22 0 0,0 0 16,0-22-16,21 22 0,-20-21 0,-1 0 15,21 0-15,-21 0 0,0-22 0,1 22 16,-1-21-16,-21 0 0,21-1 16,-21 22-16,21-21 0,-21 21 0,0-1 15,0 1-15,0 0 0,0 0 16,-21 21-1,0 0-15,21 21 16,-21 0-16,21 0 0,0 1 0,-22-1 16,22 21-16,0-21 0,0 0 15,0 22-15,0-22 0,0 0 0,0 0 16,0 22-16,22-22 0,-1 0 16,0 0-16,0-21 15,0 0-15,0 0 0,1 0 0,-1 0 16,0 0-16,21-21 0,-21 0 0,1 0 15,20 21-15,-21-43 0</inkml:trace>
  <inkml:trace contextRef="#ctx0" brushRef="#br0" timeOffset="6763.44">11747 1799 0,'0'0'0,"0"-21"16,0 42 15,-21 0-31,21 1 0,-21-1 16,21 0-16,0 0 0,0 21 15,0-20-15,0 20 0,0-21 0,0 0 16,-21 0-16,21 1 0,0-1 0,0 0 16,0 0-16,0 0 0,0 0 15,-21-21 1,21-21 0,0 0-1,0 0-15,0 0 16,0 0-16,0-22 0,0 22 0,0 0 15,0 0-15,21 0 0,0-1 0,0 1 16,0 0-16,-21 0 0,22 21 0,-1-21 16,0 21-16,0 0 0,0 0 15,0 0-15,1 0 0,-1 0 0,0 0 16,21 21-16,-21 0 0,1 0 16,-1 0-16,0 1 0,-21-1 15,0 0-15,21 0 0,-21 0 0,0 0 16,0 1-16,0-1 0,0 0 15,0 0-15,0 0 0,0 0 16,-21-21 0,21-21-1,0 0 1,0 0-16,0 0 0,0 0 16,0-1-16,21 1 0,0-21 0,0 0 15,1 20-15,-1-20 0,0 21 0,0-21 16,0 20-16,0 1 0,1 0 0,20 21 15,-21 0-15,0 0 0,0 0 16,1 0-16,-1 21 0,0 0 0,0 1 16,-21-1-16,0 0 0,21 21 15,-21-21-15,0 22 0,0-22 16,0 0-16,0 21 0,0-20 0,0-1 16,0 0-16,0 0 0,0 0 15,0 0-15,0 1 16,21-22-1,1 0-15,-1 0 0,0 0 16,0 0-16,21-22 0,-20 1 0,-1 0 16,21 21-16,0-21 0,1 0 0</inkml:trace>
  <inkml:trace contextRef="#ctx0" brushRef="#br0" timeOffset="7138.76">13039 1990 0,'42'-21'0,"-84"42"16,105-64-16,-21 1 0,-20 21 0,-1 0 15,-21 0-15,0-1 0,21 1 16,-21 0-16,0 0 0,0 0 0,0 0 15,-21-1-15,0 22 16,-1 0-16,1 0 0,0 0 16,0 22-16,0-1 0,0 0 0,-1 0 15,1 0-15,21 0 0,0 1 0,0-1 16,0 0-16,0 0 0,0 0 0,0 0 16,0 1-16,0-1 0,21 0 15,1 0-15,-1-21 0,0 21 0,21-21 16,-21 21-16,1-21 0,-1 22 15,21-22-15,-21 21 0,22-21 0,-22 21 16,0-21-16,0 21 0,-21 0 16,0 0-1,-21 1-15,0-22 16,-22 0-16,22 0 0,-21 21 16,21-21-16,-22 0 0,22 0 0,-21 21 15,21-21-15,0 0 0,-1 0 0,1 21 16,0-21-16,0 0 0,0 0 0,0 21 15,-1-21-15,1 0 16,0 0 0</inkml:trace>
  <inkml:trace contextRef="#ctx0" brushRef="#br0" timeOffset="8395.62">15896 1503 0,'0'0'0,"21"-21"0,0 0 0,1-1 16,-22 1-16,0 0 0,0 0 0,0 0 15,0 0-15,0-1 0,-22 22 16,1 0-16,0 0 15,-21 0-15,21 0 0,-1 22 0,-20-1 16,0 0-16,21 0 0,-22 21 0,1 1 16,0-1-16,20 22 0,-20-1 15,21 1-15,-21-1 0,20 1 0,1-22 16,0 21-16,0 1 0,21-1 16,0-20-16,0-1 0,0 22 0,0-22 15,0 0-15,21-21 0,0 22 0,0-22 16,1 0-16,20 0 15,0-21-15,1 0 0,20 0 0,-21 0 16,1 0-16,20-21 0,-20 0 0,20 0 16,1 0-16,-22-22 0,21 22 15,-20 0-15,-1-21 0,0 20 0,1-20 16,-22 21-16,21 0 0,-21-22 0,-21 22 16,0 0-16,0 0 0,0 0 15,0 0-15,0-1 0,-21 22 16,0 0-16,0 0 15,0 22-15,0-1 0,-1 0 16,1 0-16,-21 21 0,21-20 16,0-1-16,-1 21 0,1-21 0,0 0 15,21 22-15,0-22 0,0 0 16,0 0-16,0 0 0,0 1 0,21-1 16,0-21-16,1 0 0,20 0 0,0 0 15,-21 0-15,22 0 0,-1 0 16,0 0-16,1-21 0,-1-1 0,0 1 15,1 0-15,-1-21 0,0 21 0,-20-22 16,-1 22-16,0-21 0,-21-1 16,0 22-16,0-21 0,0 21 0,0 0 15,-21-1-15,-22 1 0,22 0 0,-21 21 16,21 0-16,-22 0 16,1 0-16,0 21 0,-1 0 0,22-21 15,-21 22-15,0-1 0,20 0 0,1 0 16,0 0-16,0 0 0,21 1 15,0-1-15,0 0 0,0 0 0,0 0 16,21 0-16,0-21 0,0 0 16,1 0-16,20 0 0,0 0 15,1-21-15</inkml:trace>
  <inkml:trace contextRef="#ctx0" brushRef="#br0" timeOffset="8691.5">17060 1376 0,'0'0'0,"0"-106"16,0 85-16,0 0 16,-21 0-16,0 21 15,0 0-15,21 21 0,-21 0 16,21 0-16,-22 0 0,22 22 0,-21-1 16,21 0-16,-21 22 0,0-1 15,0 1-15,0-1 0,21 1 0,-22 20 16,1-20-16,0-1 0,21 1 0,0-22 15,0 1-15,0 20 0,0-42 16,0 22-16,0-1 0,0-21 0,0 0 16,0 0-16,0 1 0,0-1 15,21-21-15,0 0 16,1 0-16,-22-21 16,21-1-16,0-20 0,0 21 0,0-21 15,0-1-15</inkml:trace>
  <inkml:trace contextRef="#ctx0" brushRef="#br0" timeOffset="8960.34">17441 1122 0,'0'0'0,"0"-21"0,0-22 0,0 22 16,0 42 0,0 1-16,0 20 0,0 0 15,-21 1-15,0 20 0,0-21 16,0 22-16,-1 21 0,-20-22 0,21 1 15,0 20-15,-22-20 0,22-1 0,0 22 16,0-43-16,0 22 0,21-22 16,0 0-16,-21 1 0,21-1 0,0-21 15,0 22-15,0-22 0,0 0 0,0 0 16,0 0-16,21-21 16,0 0-16,0 0 15,0 0-15,-21-21 0,21 0 0,1 0 16,-1-22-16</inkml:trace>
  <inkml:trace contextRef="#ctx0" brushRef="#br0" timeOffset="9336.12">17526 1926 0,'0'43'16,"0"-22"-16,21-21 15,0 0 1,0 0-16,1 0 0,-1-21 0,0 21 16,-21-22-16,21 1 0,0 0 15,0 21-15,-21-21 0,0 0 0,0 0 16,0-1-16,-21 22 31,0 0-31,0 0 0,0 22 0,0-1 16,-1 0-16,1 0 0,0 0 15,0 0-15,21 1 0,-21 20 0,21-21 16,-21 0-16,21 0 0,0 1 0,0-1 16,0 0-16,0 0 0,0 0 15,0 0-15,21 1 0,0-22 16,0 21-16,0-21 16,0 0-16,1 0 0,20 0 15,-21 0-15,21 0 0,-20-21 0,20-1 16,-21 1-16,21 21 0</inkml:trace>
  <inkml:trace contextRef="#ctx0" brushRef="#br0" timeOffset="9575.99">18182 1926 0,'0'0'0,"0"-21"0,21 0 15,-21 0-15,0 0 0,0-1 16,0 1-16,-21 21 16,0 0-16,0 0 15,0 21-15,-1 1 0,1-1 16,0 0-16,0 0 0,21 0 15,-21 0-15,21 22 0,-21-22 0,21 21 16,0-21-16,0 1 0,0-1 0,0 0 16,0 0-16,0 0 0,0 0 15,0 1-15,21-22 0,0 21 0,0-21 16,0 0-16,22 0 0,-22 0 0,21 0 16,0 0-16,-20 0 0,41-21 15,-21-1-15,1 1 0,20 0 0</inkml:trace>
  <inkml:trace contextRef="#ctx0" brushRef="#br0" timeOffset="9895.81">18986 1080 0,'0'0'0,"-21"-43"0,21 1 16,-21 21-16,21-22 0,-21 43 15,21-21-15,-21 21 0,0 0 0,-1 0 16,22 21-16,-21 22 0,21-22 15,-21 21-15,21 22 0,0-22 16,-21 0-16,0 22 0,21-1 0,-21-20 16,21 20-16,0 1 0,-22 20 15,22-20-15,-21-1 0,21 1 16,-21-1-16,21-20 0,0 20 0,0-20 16,0-1-16,0 0 0,0 1 0,0-22 15,0 0-15,0 0 0,0 0 16,0 0-16,21 1 0,0-22 15,1 0-15,-1 0 0,0 0 16,0 0-16,0-22 0,0 1 16,1 0-16,-1 0 0,0 0 0,0-22 15,21 22-15</inkml:trace>
  <inkml:trace contextRef="#ctx0" brushRef="#br0" timeOffset="11151.92">19177 1778 0,'0'-21'0,"0"42"0,0-63 16,0 63 15,0 0-31,0 0 0,-21 0 16,21 1-16,-21 20 0,21-21 0,-22 0 15,22 22-15,0-22 0,0 0 16,0 0-16,0 0 0,0 0 0,0 1 16,0-1-16,0 0 0,22-21 0,-1 21 15,0-21-15,0 0 0,0 0 16,0 0-16,1 0 0,-1 0 0,21 0 15,-21 0-15,22-21 0,-22 0 0,21 21 16,-21-21-16,0-1 0,22-20 16,-22 21-16,0 0 0,-21 0 15,21-22-15,-21 22 0,21 0 0,-21 0 16,0 42 15,0 0-31,-21 0 0,21 0 16,-21 1-16,21-1 0,0 0 0,0 0 15,0 0-15,0 0 0,0 1 16,0-1-16,0 0 0,0 0 16,21 0-16,0-21 15,1 0-15,-1 0 0,0 0 16,0 0-16,0 0 0,0 0 16,1 0-16,-1-21 0,0 21 0,0-21 15,-21 0-15,0 0 0,0-1 0,0 1 16,0 0-16,0-21 0,0 21 15,0-1-15,0 1 0,0 0 0,0 0 16,-21 0-16,0 0 0,21-1 16,0 1-1,21 21 1,0 0-16,0 0 0,0 0 16,22 0-16,-22 0 15,0 0-15,0 0 0,0 0 0,1 0 16,-1 0-16,0 21 0,0 1 15,0-22-15,0 21 0,1 0 16,-1 0-16,-21 0 0,0 0 0,21 1 16,-21-1-16,21 0 0,-21 0 0,0 0 15,0 0-15,0 1 0,0-1 16,0 0-16,0 0 0,0 0 16,-21-21-16,21 21 15,-21-21 1,21-21-1,0 0 1,0 0-16,0 0 0,21 0 16,0-22-16,-21 22 0,21-21 15,0 21-15,1-22 0,-1 1 0,0 21 16,21-22-16,-21 22 0,22-21 0,-22 21 16,21 0-16,-21 21 0,22-22 15,-22 22-15,0 0 0,0 0 0,0 0 16,1 22-16,-1-1 0,-21 0 0,0 0 15,0 0-15,0 22 0,0-22 16,0 0-16,0 21 0,0-21 0,0 1 16,0 20-16,0-21 0,0 0 0,0 0 15,0 1-15,0-1 16,0 0-16,0 0 0,21-21 16,0 21-16,0-21 0,0 0 15,1 0-15,-1 0 0,0 0 16,21 0-16,-21-21 0,1 0 0,20 21 15,-21-21-15,21 0 0,-20-1 0,-1-20 16,21 21-16,-21-21 0,0-1 0,1 22 16,-1-21-16,0-1 0,0 1 15,-21 0-15,0 21 0,0-1 0,0 1 16,0 0-16,0 0 0,-21 21 16,0 0-16,0 0 15,-1 21-15,22 0 0,0 0 16,-21 1-16,21-1 0,0 21 15,0-21-15,0 0 0,0 1 0,0-1 16,0 21-16,0-21 0,0 0 0,0 1 16,0-1-16,0 0 0,0 0 15,0 0-15,21 0 0,-21 1 16,0-1-16,0 0 0,0 0 16,0 0-16,0 0 15,-21-21 1,0 0-16,0 0 0,0 0 31,0 0-31,-1 0 0,1-21 16,0 21-16,21-21 0,-21 0 15,0 0-15,0 0 0,-1-1 0</inkml:trace>
  <inkml:trace contextRef="#ctx0" brushRef="#br0" timeOffset="11403.78">20151 1228 0,'0'0'0,"-64"0"15,43 0 1,0 0 46,0 21-62,-1-21 0</inkml:trace>
  <inkml:trace contextRef="#ctx0" brushRef="#br0" timeOffset="11655.64">18923 1545 0,'0'0'0,"-21"21"0,21 1 0,-21-22 15,42 0 1,21 0-16,-21 0 16,22 0-16,-1 0 0,0 0 0,1 0 15,-1-22-15,0 1 0,22 21 16,-22 0-16,0 0 0,22 0 0,-22-21 15,-21 21-15,22 0 0,-22 0 0,0 0 16,0 0-16,-42 21 31,0 0-15</inkml:trace>
  <inkml:trace contextRef="#ctx0" brushRef="#br0" timeOffset="13205.54">11409 3895 0,'0'-21'15,"0"-1"-15,0 1 0,0 0 16,0 0-16,0 0 16,0 0-16,0-1 0,0 1 15,0 0-15,0 0 0,0 0 0,0 0 16,0-1-16,0 1 0,0 0 15,0 0 1,0 42 0,0 0-16,0 0 0,0 1 15,0 20-15,0 0 0,0 1 16,0 20-16,0 1 0,0-1 16,0 22-16,0-1 0,0-20 0,0 21 15,0-1-15,0-20 0,0-1 0,0 22 16,0-22-16,0 1 0,0-22 15,0 22-15,-21-22 0,21 0 0,0-20 16,0 20-16,0-21 0,0 0 0,0 0 16,0-42 15,0 0-31,0 0 0,0 0 0,0 0 16,0-22-16,0 1 0,0 0 0,0-1 15,0 1-15,0 0 16,21-1-16,-21-20 0,21 20 0,0 1 15,0 0-15,0-22 0,1 43 0,-1-21 16,0 21-16,0-1 0,21 22 0,-20 0 16,-1 0-16,21 0 0,0 22 15,-20-1-15,20 0 0,-21 21 0,0 1 16,22-22-16,-22 21 0,-21 0 0,0 1 16,21-1-16,-21 0 0,0 1 15,0-1-15,-21-21 0,0 22 0,-1-1 16,-20-21-16,21 21 0,-21-20 0,-1-1 15,1 0-15,0 0 0,-1 0 0,22 0 16,-21-21-16,-1 0 16,22 0-16,0 0 0,0 0 0,0 0 15,0 0-15,-1 0 0,22-21 16,0 0-16,0 0 0,0 0 0,22-22 16,20 22-16,-21 0 15,0-21-15,22 21 0,-1-1 0,-21-20 16</inkml:trace>
  <inkml:trace contextRef="#ctx0" brushRef="#br0" timeOffset="14436.12">12065 4445 0,'0'0'0,"42"-21"0,-21 21 0,1 0 0,-1 0 15,-21 21 1,0 0-16,0 0 16,0 1-16,0-1 0,-21 0 15,21 0-15,0 21 0,0-20 0,-22 20 16,22-21-16,0 21 0,0-20 0,0 20 15,0-21-15,0 0 0,0 22 0,0-22 16,22-21-16,-22 21 0,21 0 16,0-21-16,0 0 0,0 0 15,0 0-15,1 0 0,-1-21 0,0 0 16,0 0-16,0-1 0,0-20 16,1 21-16,-1 0 0,-21-22 15,21 22-15,0-21 0,-21 0 0,0 20 0,21-20 16,0 21-16,-21-21 0,22 20 15,-22 1-15,0 42 32,0 1-32,0-1 15,0 0-15,0 21 0,0-21 0,0 1 16,0 20-16,0-21 0,0 21 16,0-20-16,0 20 0,0-21 0,0 0 15,21 0-15,-21 1 0,21-1 0,-21 0 16,0 0-16,21-21 0,0 0 0,0 0 15,1 0-15,-1 0 16,0 0-16,21-21 0,-21 0 16,1 0-16,-1-1 0,0 1 0,0-21 15,0 21-15,0-22 0,1 1 0,-1 21 16,0-21-16,0 20 0,-21-20 16,0 21-16,0-21 0,21 20 0,-21 1 15,0 0-15,0 42 31,0 0-31,0 1 16,0 20-16,0-21 0,-21 0 0,21 0 16,0 22-16,0-22 0,0 21 0,0-21 15,0 22-15,0-22 0,0 0 0,0 21 16,21-20-16,0-1 16,1 0-16,-1-21 0,0 21 0,21-21 15,-21 0-15,1 0 0,-1 0 16,0 0-16,21 0 0,-21-21 0,1 0 15,20 0-15,-21-22 0,0 22 16,0-21-16,1-1 0,-1 1 0,0 0 16,0-1-16,0-20 0,0-1 0,1 1 15,-1-1-15,-21 1 0,21-1 0,-21 1 16,21-1-16,-21 1 0,0 21 16,0-1-16,0 1 0,0 0 0,0 20 15,0 1-15,0 0 0,-21 21 16,0 21-1,0 0-15,-1 1 16,22 20-16,-21 0 0,0 1 0,21 20 16,0 1-16,-21-1 0,21-21 0,-21 22 15,21-1-15,0 1 0,0-22 16,0 22-16,0-22 0,0 22 0,0-22 16,21 0-16,0 1 0,0-1 0,0-21 15,1 21-15,-1-20 0,21-1 0,-21-21 16,0 21-16,22-21 0,-22 0 15,0 0-15,21 0 0,-20-21 0,20 0 16,-21-1-16,21 1 0,1-21 16,-22 0-16,21 20 0,-21-20 0,1 0 15,-1-22-15,21 22 0,-21-22 0,0 1 16,1-22-16,-1 22 0,0-22 16,0 22-16,0-1 0,0 1 0,1-1 15,-22 22-15,21-1 0,-21 1 16,0 0-16,0 21 0,0-1 0,0 1 15,-21 21 1,-1 21-16,22 1 0,-21-1 16,0 21-16,21 0 0,-21 1 15,0-1-15,21 22 0,-21-1 0,21-21 16,0 22-16,-22-1 0,22 1 0,-21-1 16,21 1-16,0-22 0,0 1 15,0 20-15,0-21 0,0 1 16,21-1-16,1 0 0,-22 1 0,21-22 15,21 21-15,-21-21 0,0 1 0,22-22 16,-22 21-16,21-21 0,1 0 0,-1 0 16,0 0-16,22-21 0,-22-1 15,0 1-15,1 0 0,-1 0 0,22-21 16,-22 20-16,-21-20 0,21 21 16,-20-21-16,41-22 0,-42 43 15</inkml:trace>
  <inkml:trace contextRef="#ctx0" brushRef="#br0" timeOffset="14675.99">14393 4212 0,'0'0'0,"-21"21"15,42-21 1,0 0-16,1 0 0,-1 0 0,0 0 15,21 0-15,1-21 0,-1 0 16,0 21-16,1-21 0,-1 0 16,0 21-16,1-21 0,-1-1 0,0 1 15,-21 21-15,1-21 0,-1 0 0,0 21 16,-21-21-16,0 0 0,0-1 16,0 1-16</inkml:trace>
  <inkml:trace contextRef="#ctx0" brushRef="#br0" timeOffset="15015.79">12890 4001 0,'0'0'0,"-42"21"0,-85 63 16,106-62-16,0-22 0,21 21 0,0 0 15,0 0-15,21 0 16,0-21-16,0 0 0,0 0 16,22 0-16,-1-21 0,-21 0 0,22 0 15,-1 0-15,0-1 0,1 1 0,-22 0 16,21-21-16,-21 21 0,-21-1 16,0 1-16,0 0 0,0 0 0,0 0 15,-21 21 1,0 0-16,0 0 15,0 0-15,-1 21 16,22 0-16,-21 0 0,21 0 0,0 1 16,0-1-16,0 0 0,0 0 15</inkml:trace>
  <inkml:trace contextRef="#ctx0" brushRef="#br0" timeOffset="16187.76">16319 4487 0,'0'0'0,"0"-21"0,22 0 0,-22 0 0,0 0 16,0-22-16,0 22 0,0-21 15,0 21-15,0 0 0,0-22 0,0 22 16,0 0-16,0 0 0,0 42 31,0 0-31,0 21 0,0-20 16,0 20-16,0 0 0,0 1 0,0-1 16,0 21-16,0-20 0,0-1 0,0 0 15,0 1-15,0-22 0,0 21 16,0 1-16,0-22 0,0 0 15,0 0-15,0 0 0,0 0 0,21-21 16,0 0 0,-21-21-1,21 0-15,-21 0 0,0-21 0,0 20 16,21-20-16,-21 21 0,21-21 0,1-1 16,-22 1-16,21 0 0,0-22 15,-21 22-15,21-1 0,0 22 0,0-21 16,-21 21-16,22 0 0,-1-1 0,0 22 15,0 0-15,0 0 16,0 22-16,1-1 0,-1 0 16,0 0-16,-21 0 0,21 22 0,0-22 15,-21 21-15,0-21 0,21 22 0,1-22 16,-22 0-16,21 21 0,-21-21 16,0 1-16,21-1 0,-21 0 0,21-21 15,-21 21-15,21-21 16,0 0-16,1 0 15,-1 0-15,0-21 16,-21 0-16,21 0 0,0-1 0,0 1 16,1 0-16,-1-21 0,0-1 0,21 22 15,-21-21-15,1 0 0,-1-1 16,0-20-16,0 42 0,0-22 16,0 22-16,-21 0 0,0 0 0,22 0 15,-1 21-15,-21 21 16,0 0-16,0 0 15,0 0-15,0 0 0,0 22 0,0-1 16,0-21-16,0 22 0,0-1 0,21-21 16,0 21-16,-21-20 0,21 20 15,0-21-15,1 0 0,-1 0 0,0-21 16,0 22-16,21-22 0,1 0 0,-22 0 16,21 0-16,-21 0 0,22 0 0,-1 0 15,-21-22-15,22 1 0,-22 0 16,21 0-16,-21 0 0,0 0 15,1-1-15,-1-20 0,0 0 0,-21 21 16,21-22-16,-21 1 0,0 0 0,0 20 16,0 1-16,0-21 0,-21 21 15,0 21-15,0 0 0,-1 21 16,1 0-16,0 0 0,0 0 16,0 22-16,21-22 0,0 21 15,-21-21-15,21 22 0,0-1 0,0-21 16,0 22-16,0-22 0,0 0 0,0 21 15,0-21-15,0 1 0,21-1 0,-21 0 16,21 0-16,0 0 16,0 0-16,0-21 0,1 0 15,-1 0-15,0 0 0,21 0 0,-21-21 16,22 21-16,-22-21 0,21 0 0,1-21 16,-1 20-16,0-20 0,-21 21 15</inkml:trace>
  <inkml:trace contextRef="#ctx0" brushRef="#br0" timeOffset="16467.59">18732 3768 0,'0'0'0,"0"-43"0,0 1 0,0 0 0,0 21 0,0-1 15,0 1-15,-21 0 0,21 0 0,-21 21 16,0 0-16,0 21 16,0 0-16,-1 22 0,22-22 15,-21 21-15,0 0 0,21 1 0,0 20 16,-21 1-16,21-1 0,-21 1 15,21-1-15,-21 1 0,21-1 0,0 1 16,0-1-16,0 1 0,0-22 0,0 0 16,0 1-16,0-1 0,21-21 0,0 22 15,0-22-15,0 0 0,0 0 16,1 0-16,-1-21 0,0 0 0,21 0 16,-21 0-16,1 0 0,20 0 0,-21-21 15,21 0-15,-20 0 0,-1 0 0,21-1 16,-21-20-16,0 0 15</inkml:trace>
  <inkml:trace contextRef="#ctx0" brushRef="#br0" timeOffset="17296.13">19262 3725 0,'0'0'0,"0"-105"16,0 83-16,0 1 0,0 0 16,-22 42-1,22 0-15,-21 1 0,0-1 16,21 21-16,0 0 0,-21 1 0,0-1 15,21 0-15,0 22 0,0-1 0,-21 1 16,21-1-16,0 1 0,0-1 16,0 1-16,0-22 0,0 22 15,0-22-15,0 0 0,0 1 0,0-22 16,0 0-16,0 0 0,0 0 0,0 1 16,21-22-16,0 0 15,0 0-15,0 0 0,0 0 16,1-22-16,-1 1 0,0 0 15,0 0-15,-21-21 0,21 20 0,0 1 16,1 0-16,-22-21 0,0 21 16,21 21-16,-21-22 0,21 22 15,-21 22 1,0-1-16,0 0 0,0 21 16,0-21-1,0 1-15,0-1 0,0 0 0,0 0 16,0 0-16,0 0 0,21 1 0,-21-1 15,21-21-15,0 21 0,1 0 0,20-21 16,-21 0-16,0 21 0,22-21 0,-22 0 16,21 0-16,-21 0 0,22 0 15,-1-21-15,-21 21 0,21-21 0,-20 0 16,-1 0-16,0-1 0,0 1 0,0 0 16,0 0-16,-21 0 0,0 0 15,22-22-15,-22 22 0,0 0 16,0 0-1,0 42 1,0 0-16,0 0 16,-22 0-16,1 1 0,21-1 15,0 0-15,0 21 0,0-21 0,0 1 16,0-1-16,0 0 0,0 0 16,21 0-16,1 0 0,-1-21 15,0 0-15,0 0 0,0 0 16,22 0-16,-22 0 0,0 0 0,0 0 15,0-21-15,22 21 0,-22-21 0,0 0 16,0 0-16,0 0 0,0-22 16,1 22-16,-1-21 0,-21-1 0,0 1 15,0 0-15,0-1 0,0 22 16,0-21-16,-21 21 0,-1 0 0,1-1 16,0 1-16,0 21 0,-21 0 0,20 0 15,1 0-15,-21 0 0,21 21 16,0-21-16,-22 22 0,22-1 0,0-21 15,0 21-15,21 0 0,0 0 0,-21-21 16,21 21-16,0 1 0,0-1 16,21 0-16,0-21 0,0 21 15,0-21-15,22 0 0,-22 0 16,21 0-16,-21 0 0,22 21 0,-1-21 16</inkml:trace>
  <inkml:trace contextRef="#ctx0" brushRef="#br0" timeOffset="18207.64">21124 4360 0,'21'-21'16,"-42"42"-16,64-63 0,-43 21 0,0 0 0,0 0 15,0-1-15,0 1 0,0 0 0,0 0 16,0 0-16,-22 21 16,1 0-16,0 0 0,0 0 0,0 0 15,0 0-15,-1 0 0,-20 21 0,21 0 16,0 0-16,-22 22 15,22-22-15,0 0 0,0 21 0,0 1 16,0-22-16,-1 21 0,1 0 0,21-20 16,0-1-16,0 21 0,0-21 0,0 0 15,0 1-15,21-1 0,1 0 0,-1-21 16,21 21-16,-21-21 0,0 0 16,22 0-16,-22 0 0,0 0 0,21 0 15,-20 0-15,-1-21 0,21 21 0,-21-21 16,0 0-16,1-1 0,-1 1 0,0-21 15,-21 0-15,21-1 0,0 1 16,0-22-16,1 1 0,-1-1 0,0-20 16,-21 20-16,42-20 0,-42 20 15,21 1-15,1-1 0,-1 1 0,-21 20 16,21 1-16,-21 0 0,0-1 16,0 22-16,0-21 0,0 21 0,-21 21 31,0 21-31,-1 0 15,22 21-15,-21-21 0,21 22 0,0-1 16,-21 0-16,21 1 0,-21 20 0,21-20 16,0 20-16,0 1 0,-21-1 15,21 1-15,-21-22 0,21 21 0,0 1 16,0-22-16,0 1 0,0-1 16,0 0-16,0-21 0,0 1 0,0 20 15,0-21-15,0 0 0,21-21 0,0 21 16,0-21-16,0 0 0,0 0 15,1 0-15,20 0 0,-21 0 0,21 0 16,-20 0-16,20 0 0,0-21 0,-21 21 16,22-21-16,-1 0 0,0 0 0,1 0 15,-1-22-15,-21 22 0,22-21 16,-22 21-16,21-22 0,-21 1 0,0 21 16,-21 0-16,0-22 0,22 22 0,-22 0 15,0 0-15,-22 21 16,1 0-16,0 0 15,0 21-15,0-21 0,-22 21 16,22 0-16,0 0 0,0 1 0,21-1 16,0 21-16,0-21 0,0 0 15,0 1-15,0-1 0,0 0 0,0 0 16,21 0-16,0 0 0,0 1 0,1-1 16,-1-21-16,0 21 0,0 0 0,0-21 15,-21 21-15,21 0 16,-21 1-16,0-1 15,-21-21-15,0 21 16,0-21-16,0 0 0,0 0 0,-1 21 16,1-21-16,0 0 0,0 0 15,0 0-15,0 0 16,-1 0-16,1 0 0,0 0 16,0 0-16,0 0 0,0 0 15,-1-21-15,1 0 0,0 21 0,0 0 16,0-21-16</inkml:trace>
  <inkml:trace contextRef="#ctx0" brushRef="#br0" timeOffset="18692.15">18584 4170 0,'0'0'0,"21"0"31,1 0-15,-1 0-16,21 0 0,0 0 0,1 0 15,20-21-15,-20 21 0,20 0 0,1-21 16,-22-1-16,21 22 0,1 0 16,-22 0-16,1-21 0,-1 21 0,0 0 15,-21 0-15,1 0 0,-22 21 94,0 1-94,0-1 16,0 0-16,0 0 15,0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14:07:46.5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614 931 0,'0'0'0,"21"-21"0,-21 0 0,21 21 16,0-21-16,-21 0 15,21 0-15,1-1 0,-22 1 16,21 21-16,-21-21 0,0 0 16,0 0-16,0 42 31,0 0-31,0 0 16,0 22-16,0-1 0,0 0 0,0 1 15,0 20-15,0 1 0,0-1 16,0 1-16,-21-22 0,21 21 0,-22 1 15,22-1-15,-21-20 16,21 20-16,0-20 0,0 20 0,0-21 0,0-20 16,0 20-16,0-21 15,0 0-15,0-42 32,21 0-32,-21-21 0,22 20 0,-22-20 15,0 0-15,21-1 0,0-20 16,-21 21-16,21-1 0,-21-20 0,0 20 15,0 1-15,21 0 0,-21 21 16,21-22-16,-21 22 0,1165-318 453,-1165 339-453,-22 22 16,1-1-1,21 0-15</inkml:trace>
  <inkml:trace contextRef="#ctx0" brushRef="#br0" timeOffset="2025.52">825 1207 0,'0'0'0,"0"-22"0,22 1 0,-22 0 0,0 0 16,0 0-16,0 0 0,21-1 16,-21 1-16,0-21 0,21 21 15,-21 0-15,0-1 0,0 1 16,0 0-16,0 0 0,0 0 16,0 42 15,0 0-31,0 0 0,0 0 15,-21 22-15,21-1 0,-21 0 0,21 1 16,0-1-16,0 0 0,-22 1 0,22-1 16,-21 22-16,21-22 0,0 0 15,0 1-15,0-1 0,-21 21 0,21-20 16,0-1-16,-21-21 16,21 22-16,0-1 0,0-21 0,0 0 0,0 0 15,0 1 1,0-44-1,0 1-15,0 0 16,0 0-16,0-21 0,21-1 0,0 1 16,-21 21-16,21-22 0,1 1 0,-1 0 15,-21-1-15,21 22 0,0-21 16,0 21-16,-21 0 0,21-1 16,1 22-16,-22-21 0,21 21 15,0 0-15,0 21 0,0-21 16,-21 22-16,21-1 15,-21 0-15,22 21 0,-1-21 0,-21 1 16,0-1-16,21 21 0,0-21 16,-21 0-16,21 22 0,0-22 0,-21 0 15,22 0-15,-1-21 0,0 21 16,21-21-16,-21 0 0,1 0 16,-1 0-16,21-21 0,-21 0 15,22 0-15,-22 0 0,0 0 0,21-22 16,-21 22-16,-21-21 0,22 21 15,-22-22-15,0 1 0,0 0 16,0-22-16,0 22 0,-22-1 0,1 1 16,0 0-16,-21-1 0,21 1 15,-1 21-15,1 0 0,-21-22 0,21 43 16,0-21-16,-1 0 0,1 21 16,0 0-16,21 21 31,0 0-16,21-21-15,-21 22 16,21-22-16,1 0 0,-1 0 0,21 0 16</inkml:trace>
  <inkml:trace contextRef="#ctx0" brushRef="#br0" timeOffset="2628.86">1926 741 0,'0'0'0,"0"21"47,-21 0-47,21 0 16,0 22-16,0-22 0,0 21 0,0 1 15,0-1-15,0 21 0,-21-20 0,21-1 16,0 22-16,0-22 0,0 0 15,0 22-15,0-22 0,-21 0 16,21 1-16,0-1 0,0 0 0,0-20 16,0 20-16,0-21 0,0 0 15,0 0-15,0-42 32,0 0-32,0 0 0,0 0 15,0-22-15,0 22 0,0-21 0,0 0 16,0-22-16,0 22 0,0-1 15,0-20-15,21-1 0,-21 22 0,21-21 16,-21-1-16,21 22 0,0-1 16,-21 1-16,21 0 0,1-1 15,-1 22-15,0 0 0,0 0 0,0 0 16,0 21-16,1 0 0,20 0 16,-21 0-16,0 21 0,0 21 0,1-21 15,-1 22-15,0-1 0,0 0 16,-21 1-16,0-1 0,0 22 0,0-22 15,21 0-15,-21 22 0,0-22 16,0 0-16,0 1 0,0-1 0,0-21 16,0 22-16,0-22 0,0 0 0,0 0 15,0 0-15,0 0 0,0 1 16,21-22 0,-21-22 15,0 1-31,0 0 0,0 0 15,0 0-15,-21 21 0</inkml:trace>
  <inkml:trace contextRef="#ctx0" brushRef="#br0" timeOffset="2856.73">1926 1355 0,'0'-21'31,"21"21"-16,0-22-15,1 22 16,-1-21-16,21 21 0,-21-21 16,0 21-16,22-21 0,-22 21 0,0 0 15,21-21-15,-20 21 0,-1 0 16,0-21-16,0 21 0,0 0 0,0 0 16,-21-22-16,22 22 0,-22-21 0,21 21 15,0 0-15,-21-21 0,21 21 16</inkml:trace>
  <inkml:trace contextRef="#ctx0" brushRef="#br0" timeOffset="3192.93">2900 804 0,'0'0'0,"0"-21"16,0 42 15,0 22-31,0-22 16,0 21-16,0-21 0,0 22 15,0 20-15,0-20 0,0-1 16,0 21-16,0-20 0,0 20 0,0-20 16,0-1-16,0 0 0,0 1 15,0-22-15,0 21 0,0 0 0,0-20 16,0-1-16,0 0 0,0 0 0,0 0 15,0 0-15,0-42 32,0 0-17,0-21-15,0 21 0,0-1 16,0-20-16,0 21 0,0-21 0</inkml:trace>
  <inkml:trace contextRef="#ctx0" brushRef="#br0" timeOffset="3493.77">2794 974 0,'0'0'16,"0"-21"-16,0-1 0,0 1 0,0 0 0,0 0 15,0 0-15,21 0 16,0-1-16,22 1 0,-22 0 0,0 21 16,21-21-16,-21 21 0,22 0 0,-22 0 15,21 0-15,-21 0 0,22 0 16,-22 21-16,0 0 0,0 0 0,-21 1 15,0-1-15,0 21 0,0 0 16,0-20-16,-21 20 0,0-21 16,0 21-16,-22 1 0,22-22 0,-21 0 15,21 21-15,0-20 0,-1-1 16,1 0-16,21 0 0,-21-21 16,21-21 15,0 0-31,21 0 15</inkml:trace>
  <inkml:trace contextRef="#ctx0" brushRef="#br0" timeOffset="4704.79">5440 550 0,'0'-21'15,"-21"21"-15,21-21 0,0 0 16,-22 0-16,22 0 16,-21 21-16,21-22 15,-21 22 1,21 22-1,0-1 1,0 0-16,0 0 0,0 21 0,0 1 16,0-1-16,0 22 0,0-22 15,0 21-15,0 1 0,0-1 0,0 1 16,0-1-16,0-20 0,0 20 16,0-20-16,0-1 0,0 0 15,0 1-15,0-22 0,0 21 0,0-21 16,0 0-16,0 1 0,0-1 31,-21-21-15,21-21-1,0-1-15,0 1 16,0 0-16,21 21 0,0-21 16,0 0-16,1 0 0</inkml:trace>
  <inkml:trace contextRef="#ctx0" brushRef="#br0" timeOffset="5125.07">5884 974 0,'0'0'0,"0"-21"0,0-1 16,0 1-16,-21 42 31,21 1-31,-21 20 16,21-21-16,0 21 0,-21-20 0,0 20 15,21 0-15,-22 1 0,22-1 16,0-21-16,0 21 0,-21 1 0,21-22 16,0 0-16,0 0 0,0 22 15,21-22-15,1 0 16,-1-21-16,0 0 0,0 0 0,21 0 16,-20 0-16,-1 0 0,21 0 0,-21-21 15,22 0-15,-22-1 0,0 1 16,21 0-16,-21 0 0,-21-21 0,0 20 15,0-20-15,0 21 0,0-21 0,0 20 16,0 1-16,-21-21 0,0 21 16,0 0-16,0 21 0,0-22 0,-1 22 15,1 0-15,0 0 0,0 0 16,0 0-16,0 0 0,-1 0 16,22 22-1</inkml:trace>
  <inkml:trace contextRef="#ctx0" brushRef="#br0" timeOffset="5363.93">5355 1016 0,'-21'0'16,"42"0"-16,-84 0 0,63-21 0,-22 21 0,22-21 15,0 0-15,22 21 16,20-22-16,-21 22 0,43-21 16,-22 21-16,21-21 0,1 0 15,-1 21-15,1-21 0,-1 0 0,1 21 16,-1-22-16,-20 22 0,-1 0 0,0-21 16,1 21-16,-22 0 0,0 0 15,-21-21-15</inkml:trace>
  <inkml:trace contextRef="#ctx0" brushRef="#br0" timeOffset="5876.64">8234 593 0,'0'0'0,"21"-106"15,-21 64-15,0 20 0,0-20 16,0 21-16,0-21 0,-21 20 16,0 1-16,-1 0 0,1 21 15,-21 0-15,21 0 0,-22 0 0,1 21 0,0 0 16,-1 1-16,1 20 0,0 0 15,-1 1-15,1 20 0,21 1 16,-21-1-16,20 1 0,1-1 0,21 22 16,0-22-16,0 22 0,0-22 0,0 1 15,0-1-15,0 1 0,21-22 16,1 1-16,-1-1 0,0-21 0,21 21 16,-21-20-16,22-1 0,-22-21 0,21 0 15,1 0-15,-1 0 0,0 0 16,1 0-16,-22 0 0,21-21 0,0-1 15,1 1-15,-22 0 0</inkml:trace>
  <inkml:trace contextRef="#ctx0" brushRef="#br0" timeOffset="6252.67">8530 1080 0,'0'0'0,"21"-43"0,-21 22 0,0-21 16,0 21-16,0-1 0,0 1 16,0 0-16,0 0 0,-21 21 15,0 0-15,0 21 0,0 0 16,21 0-16,-22 1 0,1 20 0,0 0 15,0 1-15,21-22 0,-21 21 0,21 0 16,-21 1-16,-1-1 0,22 0 16,0 1-16,0-22 0,0 21 0,0-21 15,0 1-15,0-1 0,0 0 0,22-21 16,-1 0-16,0 0 0,0 0 16,0 0-16,22 0 0,-1 0 15,-21-21-15,21 0 0,1-1 0,-1 1 16,-21 0-16,22-21 0,-22 21 0,0-22 15,0 22-15,-21-21 0,0-1 16,0 22-16,0-21 0,0 0 0,-21 20 16,0-20-16,0 21 0,-1 0 0,1 21 15,0 0-15,-21 0 0,21 0 16,-1 0-16,1 0 0,0 21 0,-21-21 16,42 21-16,-21 0 0,-1 0 0,22 22 15,0-22-15,0 0 0,0 0 16,0 0-16,0 1 0,0-1 15,22-21-15,-1 0 0,0 0 0</inkml:trace>
  <inkml:trace contextRef="#ctx0" brushRef="#br0" timeOffset="6908.64">9080 1122 0,'0'0'0,"0"-21"15,0 42 16,0 0-31,0 0 16,0 0-16,0 22 0,0-22 16,0 0-16,0 21 0,0-20 0,0-1 15,-21 21-15,21-21 0,0 0 16,0 1-16,0-1 0,0 0 0,0 0 16,0 0-16,0-42 46,0 0-46,0 0 0,0 0 0,0-1 16,0-20-16,0 21 0,0-21 0,0 20 16,0-20-16,0 0 0,0 21 15,0-1-15,21-20 0,1 21 0,-1 0 16,0 21-16,0-21 0,0 21 16,0 0-16,1 0 0,-1 0 15,0 21-15,0 0 0,0 0 0,0 0 16,1 0-16,-1 1 0,0 20 0,-21-21 15,0 21-15,21-20 0,-21-1 16,0 21-16,0-21 0,0 0 0,0 1 16,0-1-16,0 0 0,0 0 15,-21-21 1,21-21 0,0 0-16,0 0 0,0-1 15,0 1-15,0-21 0,21 21 16,0-22-16,0 1 0,1 0 15,-22 21-15,21-22 0,0 22 0,21 0 16,-21 0-16,1 0 0,-1 21 0,0 0 16,21 0-16,-21 21 0,22-21 15,-22 21-15,0 0 0,0 21 0,0-20 16,1-1-16,-1 21 0,-21-21 0,0 22 16,0-22-16,0 21 0,0 0 15,0-20-15,0 20 0,0-21 0,0 0 16,-21 22-16,21-22 0,-22-21 0,22 21 15,0 0-15,0-42 32,22 0-32,20 0 0,-21-1 0</inkml:trace>
  <inkml:trace contextRef="#ctx0" brushRef="#br0" timeOffset="7241.66">10287 1122 0,'0'0'0,"0"-42"0,0 20 16,0 1-16,0 0 0,0 42 31,0 0-31,0 1 0,0 20 16,0-21-16,0 21 0,0 1 0,0-1 15,0 22-15,0-22 0,0 21 16,0 1-16,0-1 0,0 22 16,0-21-16,0 20 0,0 1 0,0-22 15,0 22-15,0 0 0,-21-1 0,0 1 16,-1 0-16,22-22 0,-21 22 0,0-22 15,0 1-15,21-1 0,0 1 16,-21-1-16,0-20 0,21-1 0,-22 0 16,22 1-16,0-22 0,0 0 0,0 0 15,0 0-15,-21-42 32,21 0-32,21 0 0,-21 0 0,22-22 15,-1 1-15,0 0 0,-21-22 0,21 1 16,0-1-16,-21-20 0,21-1 15</inkml:trace>
  <inkml:trace contextRef="#ctx0" brushRef="#br0" timeOffset="7544.49">10245 1334 0,'0'0'16,"-22"-149"0,1 128-16,21-21 0,0 0 0,0 20 0,0 1 15,0 0-15,0 0 0,21 0 0,1 21 16,-1 0-16,0 0 0,21 0 15,-21 0-15,22 0 0,-22 0 0,0 21 16,21 0-16,-20 21 0,-1-20 0,0 20 16,-21-21-16,0 21 15,0 1-15,0-1 0,-21-21 0,0 22 16,-1-1-16,1-21 0,-21 21 0,21-20 16,0-1-16,-22 0 0,22 0 0,0 0 15,0 0-15,0-21 0,-1 0 16,22 22-16,-21-22 0,42 0 31,1-22-31,-1 1 16,0 21-16,0-21 0,0 0 0,22 21 15,-22-21-15</inkml:trace>
  <inkml:trace contextRef="#ctx0" brushRef="#br0" timeOffset="8012.22">11155 1228 0,'0'-21'0,"0"42"0,21-64 16,-21 22-16,0 0 0,0 0 16,-21 0-16,0 0 0,-1-1 15,1 22-15,0 0 0,0 0 16,0 0-16,0 0 0,-22 22 0,22-22 16,0 42-16,0-21 0,0 0 15,-1 22-15,1-22 0,0 21 16,0 0-16,21-20 0,-21 20 0,21-21 15,0 0-15,0 22 0,0-22 0,0 0 16,0 0-16,21 0 0,0-21 16,0 0-16,0 0 0,1 0 15,-1 0-15,21 0 0,-21 0 0,0-21 16,22 0-16,-22 0 0,0 0 0,0-1 16,0 1-16,1 0 0,-1 0 15,0-21-15,-21 20 0,0 1 0,0-21 16,0 21-16,21 0 0,-21-1 0,0 1 15,0 42 1,0 1 0,0-1-16,0 0 0,0 0 15,0 0-15,0 0 0,0 1 0,0 20 16,0-21-16,0 0 16,0 0-16,0 1 0,0-1 0,21-21 15,-21 21-15,21-21 0,1 0 16,-1 0-16,0 0 0,0 0 0,0 0 15,0 0-15,1 0 16,-1 0-16</inkml:trace>
  <inkml:trace contextRef="#ctx0" brushRef="#br0" timeOffset="8411.99">11430 1355 0,'0'-21'0,"0"42"0,0-64 16,0 22-16,0 0 15,0 0-15,0 0 0,0 0 16,0-1-16,21 22 0,0-21 15,0 21-15,1 0 16,-1 0-16,0 0 0,0 0 0,0 21 16,0 1-16,1-1 0,-1 0 0,0 0 15,0 0-15,0 0 0,0 22 16,-21-22-16,22 0 0,-22 0 0,0 22 16,0-22-16,0 0 0,0 0 0,0 0 15,0 0-15,0 1 16,-22-22-16,1 0 15,21-22 1,0 1-16,0 0 16,0 0-16,0 0 0,0-22 0,21 22 15,1-21-15,-1 21 0,0-22 16,-21 1-16,21 21 0,0-21 0,0 20 16,1-20-16,20 21 0,-21 0 0,0 0 15,0 21-15,1-22 0,20 22 16,-21 0-16,0 0 0,0 0 0,1 0 15,-1 0-15,0 22 0,0-1 16,-21 0-16,0 0 16,0 0-16,0 0 15</inkml:trace>
  <inkml:trace contextRef="#ctx0" brushRef="#br0" timeOffset="8748.1">12150 1355 0,'0'0'0,"0"21"0,0 0 0,0 0 15,21-21 1,0 0-16,0 0 0,0 0 15,0 0-15,1-21 0,-1 21 0,0-21 16,21 0-16,-21 21 0,22-21 16,-22-1-16,0 1 0,21-21 0,-20 21 15,-1 0-15,0-1 0,0-20 0,-21 21 16,21 0-16,-21 0 0,0-1 16,-21 22-1,0 0-15,0 0 16,0 22-16,-1-1 0,1 21 0,0-21 15,0 0-15,0 22 0,0-22 0,-1 21 16,1-21-16,21 22 0,0-22 16,0 0-16,0 21 0,0-20 0,0-1 15,21 0-15,1 0 0,-1 0 16,0-21-16,0 0 0,0 0 0,22 0 16,-22 0-16,0 0 0,0 0 15,21-21-15,-20 21 0,-1-21 16,0 21-16,0-21 0,0 0 0,0-1 15,1 1-15</inkml:trace>
  <inkml:trace contextRef="#ctx0" brushRef="#br0" timeOffset="10336.51">14795 889 0,'0'0'0,"22"-42"0,-22-22 0,21 22 15,-21 0-15,0-1 0,0 1 16,0 0-16,0-1 0,0 1 0,0 21 15,0-22-15,0 22 0,0 0 16,0 42 0,0 0-16,-21 22 15,21-1-15,0 0 0,-22 1 0,22 20 16,-21 1-16,21-1 16,0 22-16,0-22 0,-21 1 0,21 21 0,-21-22 15,21-21-15,0 22 0,0-22 0,0 22 16,0-22-16,0-21 15,0 22-15,0-22 0,0 0 0,0 0 16,21 0-16,0-21 0,0 0 16,1 0-16,-1 0 0,0 0 15,0-21-15,0 0 0,0 0 16,22 0-16,-22-22 0,0 22 0,0-21 16,22-1-16,-22 1 0,0 0 0,0-1 15,0 1-15,0 21 0,1-21 16,-1 20-16,-21 1 0,0 0 0,0 0 15,0 0-15,0 42 16,0 0 0,0 21-16,-21-20 0,-1-1 15,22 21-15,-21 0 0,21-20 0,0 20 16,-21 0-16,21-21 0,-21 22 0,21-22 16,0 21-16,0-21 0,0 1 15,0-1-15,0 0 0,21-21 0,0 21 16,22 0-16,-22-21 0,0 0 15,0 0-15,0 0 0,22-21 0,-22 0 16,21 21-16,-21-21 0,0 0 16,1-1-16,-1 1 0,0 0 0,0-21 15,0 21-15,0-22 0,-21 22 16,0-21-16,0-1 0,0 22 0,22 0 16,-22 0-16,0 0 0,0 0 15,0 42 1,0 0-1,0 0-15,0 0 0,0 22 16,0-22-16,0 0 0,0 21 0,0-21 16,0 1-16,0 20 0,0-21 0,0 0 15,0 0-15,21 1 0,-21-1 0,21-21 16,0 21-16,0-21 0,0 0 16,1 0-16,-1 0 0,0 0 15,0 0-15,0 0 0,0 0 16,1-21-16,-1 0 0,-21-1 15,21 1-15,0 0 0,-21 0 16,21-21-16,-21 20 0,0-20 0,21 21 16,-21 0-16,22-22 0,-22 22 0,0 0 15,0 0-15,0 42 32,0 0-32,0 0 0,0 22 15,0-22-15,0 0 0,-22 21 0,22-20 16,0-1-16,0 21 0,0-21 15,0 0-15,0 1 0,0 20 0,0-21 16,0 0-16,0 0 0,22-21 16,-1 22-16,0-22 0,0 0 15,0 0-15,22 0 0,-22 0 16,0 0-16,21 0 0,-21-22 0,22 1 16,-22 0-16,21 0 0,-21 0 0,22 0 15,-22-22-15,0 22 0,0-21 0,0-1 16,1 22-16,-1-21 0,-21 0 15,0-1-15,21 1 0,-21 21 0,21 0 16,-21-1-16,0 1 0,21 21 16,-21 21-1,0 1-15,0-1 0,0 21 16,0-21-16,-21 0 0,0 22 16,21-1-16,-21-21 0,21 22 15,0-22-15,0 0 0,0 21 0,0-21 16,0 1-16,0-1 0,0 0 0,21 0 15,0-21-15,0 21 0,0-21 0,1 0 16,20 0-16,-21 0 0,0 0 16,0 0-16,22-21 0,-22 21 0,0-21 15,0 0-15,0 0 0,1-1 0,-1 1 16,-21 0-16,0-21 0,0-1 16,0 22-16,0-21 0,0 0 0,0-1 15,-21 22-15,-1-21 0,-20 21 0,21-1 16,-21 1-16,-1 0 0,22 21 15,-21 0-15,21 0 0,-22 0 16,22 0-16,0 0 0,0 0 0,0 0 16,-1 21-16,1 0 0,21 1 15,0-1-15,0 0 16,-21-21 0,0 0-1</inkml:trace>
  <inkml:trace contextRef="#ctx0" brushRef="#br0" timeOffset="10606.38">14520 1101 0,'-63'0'0,"20"21"16,-20-21-16,21 0 15,63 0 1,0-21-16,42 21 0,-20-21 0,20 21 15,1-22-15,20 22 0,1-21 16,0 21-16,21-21 0,-22 0 0,22 21 16,-21-21-16,-1 21 0,1 0 0,-21-21 15,-1 21-15,-21 0 0,1 0 0,-22 0 16,0-22-16,0 22 0,0 0 16,1 0-16,-1 0 15,-21-21-15,21 21 16</inkml:trace>
  <inkml:trace contextRef="#ctx0" brushRef="#br0" timeOffset="13124.43">18034 1461 0,'0'0'0,"0"21"0,-21-21 15,21 21 1,0-42 31,21 0-31,0 21-16,0-22 0,0 1 0,1-21 15,20 21-15,0-22 0,-21 1 16,22 0-16,-1-22 0,0 22 0,1-22 15,-1 1-15,0-1 0,1 22 0,-1-21 16,-21 20-16,0 22 0,1-21 16,-1 21-16,-21-1 0,-21 22 15,-1 22 1,1-22-16,-21 21 0,21 0 16,-22 0-16,1 0 0,21 0 0,0 1 15,0 20-15,-1-21 0,22 21 16,0-20-16,0-1 0,0 21 15,22-21-15,20 22 0,-21-22 0,0 21 16,22 0-16,-22-20 0,21 20 0,-21-21 16,22 0-16,-22 22 0,0-22 15,0 0-15,0 0 0,0 21 0,1-20 16,-22-1-16,0 0 0,0 0 16,-22-21-1,1 0-15,0 0 0,-21 0 0,21 0 16,-1 0-16,-20-21 0,21 0 0,0 0 15,-22 21-15,22-22 0,0 1 16,0-21-16,0 21 0,21 0 16,-21-1-16,21 1 0,-22 0 0,22 0 15,0 42 17,0 0-32,22-21 0,-1 21 15,0 1-15,-21-1 0,21 0 0,0 0 16,0 0-16,1 0 0,-1 1 15,0-1-15,0 0 0,21 0 0,-20-21 16,-1 21-16,21-21 0,0 0 0,-20 0 16,20 0-16,0 0 0,-21 0 15,22 0-15,-1 0 0,0-21 0,1 0 16,-1 0-16,0 21 0,1-21 16,-22-1-16,21 1 0,1-21 0,-22 21 15,0 0-15,0-22 0,0 1 16,-21 21-16,0-22 0,0 22 0,0-21 15,0 21-15,0 0 0,0-1 0,0 1 16,-21 21-16,0 0 0,0 0 16,0 0-16,-1 0 0,1 0 15,0 21-15,0 22 0,0-22 0,0 0 16,21 21-16,0-20 0,0 20 16,0-21-16,0 0 0,0 22 0,0-22 15,0 0-15,0 0 0,21 0 0,0 0 16,0 1-16,0-22 0,0 21 15,22-21-15,-22 0 0,0 0 16,21 0-16,-20 0 0,20 0 0,0 0 16,-21 0-16,22-21 0,-22-1 0,0 22 15,21-21-15,-20-21 0,-1 21 0,0-22 16,0 22-16,0-42 0,-21 20 16,21 1-16,1-21 0,-22-1 0,21 1 15,-21-1-15,0 1 0,21-1 16,-21 22-16,21-22 0,-21 22 0,0 0 15,0-1-15,0 22 0,0 0 0,0 0 16,0 0-16,0-1 0,0 44 31,0 20-31,0-21 16,-21 21-16,21-20 0,0 41 0,-21-21 16,21 22-16,-21-1 0,-1 1 15,22-1-15,0 1 0,0 21 0,0-43 16,-21 21-16,21 1 0,0-22 0,0 1 15,0-1-15,0 0 0,0 1 16,21-22-16,-21 0 0,22 21 0,-1-21 16,0 1-16,0-22 0,0 0 15,0 0-15,1 0 0,-1 0 16,0 0-16,0 0 0,21-22 0,-20 22 16,-1-21-16,0 0 0,0 0 15,0 0-15,22 0 0,-43-1 0,21 1 16,0 0-16,-21-21 0,0 21 15,0-1-15,0 1 0</inkml:trace>
  <inkml:trace contextRef="#ctx0" brushRef="#br0" timeOffset="13448.24">19558 1016 0,'0'0'0,"0"-21"16,0 0-16,21 0 16,0 21-16,22-22 0,-22 22 15,21-21-15,0 21 0,1-21 0,-1 21 16,0-21-16,-20 21 0,20-21 0,0 21 16,-21 0-16,22-21 0,-22 21 15,0 0-15,0-22 0,0 22 0,1 0 16,-22-21-16,21 21 0,-42 0 78,-1 0-78,1 0 0,0 0 16,-21 0-16</inkml:trace>
  <inkml:trace contextRef="#ctx0" brushRef="#br0" timeOffset="17005.98">22691 1291 0,'0'-21'16,"0"0"-1,0 0-15,0 0 16,0-1-16,0 1 0,0 0 0,-22 0 15,1 0-15,0 0 0,21-22 0,-21 22 16,-21 0-16,20 0 0,1 0 16,-21-1-16,0 1 0,20 0 0,-20 21 15,0 0-15,-1 0 0,22 0 16,-21 21-16,0 0 0,-1 22 0,1-22 16,21 21-16,-22 1 0,1 20 0,21-21 15,0 1-15,0 20 0,-1-20 16,1-1-16,21 0 0,0-21 0,0 22 15,0-22-15,0 21 0,21-21 16,1 1-16,-1-22 0,0 21 0,21-21 16,-21 0-16,1 0 0,20 0 15,-21 0-15,0-21 0,22-1 0,-22 1 16,21 0-16,-21 0 0,22 0 0,-1 0 16,-21-22-16,21 22 0,-20-21 15,-1-1-15,0 22 0,0-21 0,0 0 16,-21-1-16,21 22 0,-21-21 0,0 21 15,0-1-15,0 1 0,0 42 32,-21 1-32,21-1 0,-21 0 0,21 21 15,0-21-15,0 22 0,0 20 16,0-20-16,0-22 16,21 0-16,0 21 0,1-21 0,-1 1 15,0-22-15,21 21 0,-21-21 0,22 0 16,-1 0-16,-21 0 0,22 0 15,-1 0-15,-21 0 0,21 0 0,1-21 16,-22-1-16,21 1 0,-21 0 0,1 0 16,-1 0-16,0-22 0,-21 22 15,0-21-15,0 21 0,21-22 0,-21 1 16,0 21-16,0-21 0,0 20 0,0 1 16,0 0-16,-21 42 31,21 0-31,0 22 0,0-22 0,-21 21 15,21-21-15,-21 22 0,21-22 0,0 21 16,0-21-16,-22 22 0,22-22 16,0 21-16,-21-21 0,21 1 0,0-1 15,0 0-15,0 0 0,0 0 16,0-42 15,0 0-31,0 0 16,0 0-16,0-1 0,21 1 0,1-21 15,-1 21-15,-21-22 0,21 22 16,0-21-16,21 0 0,-20-1 0,-1 1 16,0 0-16,21 20 0,-21 1 0,1 0 15,-1 0-15,0 21 0,0 0 16,-21 21-16,21 0 0,-21 0 16,0 22-16,21-22 0,-21 21 0,0-21 15,0 22-15,0-1 0,0-21 16,0 22-16,0-22 0,0 21 0,0-21 15,22 0-15,-1 1 0,0-1 0,0 0 16,0 0-16,22-21 0,-22 0 0,21 21 16,0-21-16,1 0 15,-1 0-15,22 0 0,-22 0 0,0-21 16,22 0-16,-22 21 0,0-21 0,1 0 16,-1-1-16,0 1 0,-20 0 0,20 0 15,-21-21-15,0 20 0,0-20 16,1 0-16,-22 21 0,0-22 0,0 22 15,0-21-15,0 21 0,0-1 0,-22 1 16,1 0-16,0 21 0,0 0 16,0 0-16,0 0 0,-22 0 0,22 21 15,-21 0-15,-1 1 0,22 20 0,-21-21 16,0 21-16,20-20 16,-20 20-16,21-21 0,0 21 0,0-20 15,-1 20-15,22-21 0,0 0 0,0 0 16,0 1-16,0-1 0,22 0 15,-1-21-15,0 0 0,0 0 16,0 0-16,0 0 0,1 0 0,20 0 16,-21 0-16,0 0 0,22 0 0,-22-21 15,0 0-15,21-1 0,-21 1 0,1 0 16,-1 0-16,0-21 0,0 20 16,0-20-16,0 0 0,1-1 0,-1-20 15,0 21-15,-21-22 0,0 22 0,0-22 16,21 22-16,-21-22 15,21 22-15,-21-21 0,0 20 0,0 1 16,0 0-16,0 20 0,0 1 0,0-21 16,0 21-16,0 42 15,21 0 1,-21 0-16,0 22 0,0-1 0,0 0 16,0 22-16,0-1 0,0 1 15,0-1-15,0 1 0,0-1 0,-21 1 16,21-1-16,0-20 0,0-1 0,0 0 15,0 1-15,0-1 0,21-21 0,1 0 16,-1 0-16,21 1 16,-21-22-16,22 0 0,20 0 0,-21 0 15,1 0-15,20 0 0,1 0 0,-22 0 16,22-22-16,-1 1 0,-21 0 0,22 0 16,-22 0-16,1 0 0,-1-1 15,0-20-15,-21 21 0,22 0 16,-22-22-16,0 22 0,-21 0 0,0 0 0,0 0 15</inkml:trace>
  <inkml:trace contextRef="#ctx0" brushRef="#br0" timeOffset="19696.57">910 3535 0,'-21'0'0,"42"0"0,-42 21 0,21 0 15,-21 0-15,21 1 16,0-1-16,-21 0 0,-1 0 16,22-42 30,22 0-30,-1-22-16,0 22 0,0-21 0,0 0 16,22-1-16,-22 1 0,0-22 15,21 22-15,-21-21 0,22 20 0,-22 1 16,0-22-16,0 22 0,-21 21 16,0-21-16,0 20 0,0 1 0,0 0 15,-21 21-15,0 0 0,0 0 16,-22 0-16,22 0 0,-21 21 0,0 0 15,20 1-15,-20-22 0,21 21 16,0 0-16,21 0 0,0 0 16,0 0-1,42-21-15,-21 22 0,22-22 0,-1 21 16,21-21-16,-20 21 0,20-21 16,1 21-16,-1-21 0,1 21 0,-1 0 15,-20 1-15,-1-1 0,0 0 16,1 0-16,-22 0 0,0 0 15,0 1-15,-21-1 0,21 0 0,-21 0 0,0 0 16,0 0-16,0 1 16,0-1-16,0 0 0,0 0 15,21-21 17,1 0-32,-1 0 0,0 0 15,0-21-15,21 0 0,-20 0 0,20 21 16,-21-22-16,21-20 0,-20 21 0,20 0 15,0-22-15,-21 22 0,22-21 16,-22 0-16,0 20 0,0-20 0,-21 21 16,21-21-16,-21 20 0,0-20 15,0 21-15,-21 0 0,0 21 0,0-21 16,0 21-16,0 0 0,-1 0 16,1 0-16,0 21 0,0 0 15,0 0-15,0 0 0,21 22 16,0-22-16,0 21 0,0-21 15,0 22-15,0-1 0,0 0 0,0-21 16,0 22-16,21-22 0,0 0 0,0 0 16,0 0-16,0 1 0,22-22 15,-22 0-15,0 0 0,21 0 0,1 0 16,-22 0-16,21 0 0,-21 0 16,22-22-16,-1 1 0,0 0 0,-20 0 15,20-21-15,0 20 0,1-20 16,-22 21-16,21-21 0,-21-1 0,0 1 15,1 0-15,-1-1 0,0 1 16,-21 0-16,0-22 0,0 22 0,0-1 0,0-20 16,0 21-16,0-1 15,0 1-15,0 21 0,0 0 0,0-1 16,0 1-16,-21 0 0,0 21 16,-1 0-16,1 21 0,0 0 15,21 22-15,0-22 0,-21 21 0,0 1 16,21-1-16,-21 21 0,21-20 15,0-1-15,0 22 0,0-22 0,0 21 16,0-20-16,21 20 0,0-20 0,0-1 16,0 0-16,0 1 15,1-1-15,-1-21 0,0 21 0,21-20 16,-21-1-16,1-21 0,-1 21 0,21-21 16,-21 0-16,0 0 0,22 0 15,-22 0-15,0-21 0,21 21 0,1-21 16,-22-1-16,21-20 0,1 21 0,-1 0 15,0-22-15,1 1 0,-22 21 16,21-21-16,-21-1 0,0 22 0,1 0 16,-22-21-16,0 20 0,0 1 0,0 0 15,0 0-15,-22 21 0,1 0 16,0 0-16,0 0 0,0 0 0,0 0 16,-1 0-16,1 21 0,0-21 15,0 21-15,0 0 0,0 1 16,-1 20-16,1-21 0,0 21 0,0-20 15,21 20-15,-21-21 0,21 21 0,0-20 16,0-1-16,0 0 0,0 0 16,0 0-16,21-21 0,0 0 15,0 0-15,0 0 0,1 0 16,-1 0-16,0-21 0,0 0 16,-21 0-16,21 0 0,0-1 0,1 1 15,-1 0-15,0 0 0,0-21 16,-21 20-16,0 1 0,0 0 0,0 0 15,21 0-15,-21 0 0,0-1 0,0 44 47,0-1-47,0 0 0,0 0 16,0 0-16,0 0 0,0 22 0,0-22 16,0 21-16,21-21 0,-21 1 15,22-1-15,-1 0 0,-21 0 0,21 0 16,0 0-16,0-21 0,0 0 0,1 0 15,-1 0-15,0 0 0,0 0 16,21 0-16,-20 0 0,-1-21 0,21 0 16,-21 0-16,22 0 0,-22 0 15,0-1-15,21 1 0,-42-21 0,21 21 16,1 0-16,-22-1 0,0-20 0,0 21 16,0 0-16,0 0 15,0 42 16,0 0-31,0 0 16,0 21-16,0-20 0,0-1 0,0 21 16,0-21-16,0 0 0,0 22 0,0-22 15,0 0-15,21 0 0,0 0 16,0 1-16,0-22 0,22 0 0,-1 21 16,-21-21-16,21 0 0,1 0 0,-1 0 15,0-21-15,1 21 0,-1-22 16,0 1-16,-20 0 0,20 0 15,-21 0-15,0 0 0,0-1 0,1 1 16,-1-21-16,-21 21 0,0 0 0,0-22 16,0 22-16,0 0 0,0 0 0,0 0 15,0-1-15,-21 22 16,21 22 0,0-1-16,-22 0 15,22 0-15,0 21 0,0-20 16,-21 20-16,21-21 0,0 21 0,0-20 15,0-1-15,0 0 0,0 0 0,0 0 16,0 0-16,0 1 0,0-1 0,0 0 31,0-42-15,0 0 0,0-1-16,0 1 0,0-21 15,0 21-15,0 0 0,0-22 16,0 1-16,0 0 0,21-1 0,1 22 15,-1-21-15,0-1 0,0 22 16,0-21-16,22 21 0,-22 0 0,0 21 16,21 0-16,-21 0 0,1 0 0,-1 0 15,0 0-15,21 21 0,-42 21 16,21-21-16,1 0 0,-22 22 0,21-1 16,-21-21-16,0 22 0,0-1 0,0 0 15,0-21-15,0 22 0,0-22 16,0 0-16,0 0 0,0 22 0,0-22 15,0 0-15,-21-21 16,21-21 15,-22 0-31,22-22 16,0 22-16,0 0 0,-21-21 0,0 20 16</inkml:trace>
  <inkml:trace contextRef="#ctx0" brushRef="#br0" timeOffset="19908.45">4635 2667 0,'0'0'0,"-42"0"15,21 0-15,0 0 0,0 0 16,-1 0-16,1 0 16,0 0 46,0 0-62,0 0 16,0 0-16</inkml:trace>
  <inkml:trace contextRef="#ctx0" brushRef="#br0" timeOffset="20165.2">2815 2985 0,'-42'21'16,"84"-42"-16,-105 42 0,41-21 0,22 21 0,22-21 31,20 0-31,-21 0 0,21-21 0,1 21 16,20 0-16,-20-21 0,-1-1 15,21 22-15,1-21 0,-22 21 0,22 0 16,-22-21-16,0 21 0,1 0 15,-22 0-15,21-21 0,-21 21 0,1 0 16,-1 0-16,0 0 16,-21-21-1</inkml:trace>
  <inkml:trace contextRef="#ctx0" brushRef="#br0" timeOffset="23141.55">6816 3281 0,'0'0'0,"0"21"0,0 0 32,0-42-1,0 0-16,0 0-15,21 21 0,0-21 16,0-1-16,0-20 0,0 21 0,1 0 16,20-22-16,-21 22 0,21-21 0,-20 0 15,20-1-15,-21 1 0,21 0 16,-20-1-16,-1 1 0,-21 0 0,0-1 16,0 1-16,0 0 0,0-1 0,-21 22 15,-1 0-15,1 21 0,0 0 16,0 0-16,-21 0 0,20 21 15,1-21-15,21 42 0,-21-20 0,21 20 16,-21 0-16,21 1 0,0-1 0,0 0 16,0 1-16,0-1 0,21 0 15,0 1-15,0-1 0,1-21 0,-1 21 16,0 1-16,0-22 0,21 21 0,-20-21 16,-1-21-16,21 22 0,0-1 0,-20-21 15,20 0-15,0 0 0,1-21 16,-1-1-16,0 22 0,22-21 0,-22-21 15,0 21-15,1 0 0,-1-22 0,0 22 16,1-21-16,-1-1 0,-21 1 16,22 0-16,-22-1 0,0 1 15,0 0-15,0-22 0,-21 22 0,0-22 16,0 1-16,0-1 0,0 22 0,0-21 16,0 20-16,-21 1 0,0 21 15,0-22-15,21 22 0,-21 21 16,-1 0-16,1 0 0,21 21 0,-21 1 15,21-1-15,-21 21 0,21 0 0,0 22 16,0-22-16,-21 22 0,21-1 16,0 1-16,0-1 0,0-20 0,0 20 15,0-21-15,0 22 0,0-22 0,21 1 16,0-22-16,0 21 0,0-21 16,1 0-16,-1 1 0,0-1 15,21 0-15,-21-21 0,22 0 0,-1 0 16,-21 0-16,22 0 0,-1-21 0,-21 21 15,21-21-15,1-1 0,-22 1 0,21 0 16,1 0-16,-22 0 0,0-22 16,21 22-16,-42 0 0,21-21 0,-21 21 15,0-1-15,0-20 0,0 21 0,0 0 16,0 0-16,0-1 0,-21 22 16,0 0-16,0 0 15,0 0-15,0 22 0,21-1 0,-22 0 16,22 0-16,-21 0 0,21 22 15,0-22-15,0 0 0,0 21 16,0-21-16,0 1 0,0-1 0,21 0 16,1 0-16,-1 0 0,0 0 0,0-21 15,0 22-15,0-22 0,22 0 0,-22 0 16,21 0-16,1 0 0,-22 0 0,21-22 16,-21 22-16,22-21 0,-22 0 15,21 21-15,-21-21 0,0 0 0,1 0 16,-1-1-16,-21 1 0,0-21 0,0 21 15,0 0-15,0-1 0,0-20 0,0 21 16,0 0-16,0 0 16,0 42-1,-21 0 1,21 0-16,0 21 0,-22-20 0,22-1 16,0 21-16,0-21 0,0 0 15,0 1-15,0 20 0,0-21 0,0 0 16,0 0-16,0 1 0,0-1 15,0 0-15,0-42 32,0 0-17,22-1-15,-22 1 0,21 0 16,-21-21-16,0 21 0,21-1 0,0-20 16,-21 21-16,21-21 15,0 20-15,1-20 0,-22 0 0,21 21 16,0-1-16,-21 1 0,21 0 0,0 0 15,0 21-15,1 0 0,-1 0 16,0 0-16,-21 21 0,21 0 16,-21 0-16,21 22 0,0-22 15,-21 0-15,0 0 0,0 22 0,22-22 0,-22 0 16,0 0-16,21 0 0,-21 0 0,0 1 16,0-1-16,21-21 31,0-21-16,-21-1-15,21 22 16,-21-21-16,21 0 0,1-21 16,-1 21-16,-21-1 0,21-20 0,0 21 15,0-21-15,0-1 0,22 22 0,-22-21 16,0 21-16,21-22 0,-20 22 0,-1 0 16,21 0-16,-21 21 15,0 0-15,1 0 0,-22 21 16,0 0-16,0 0 0,0 22 15,0-22-15,0 21 0,0-21 0,0 22 16,-22-22-16,22 21 0,-21-21 16,21 0-16,0 22 0,0-22 15,0 0-15,0 0 0,0 0 0,21 1 16,1-1-16,-1-21 0,0 21 0,21-21 16,-21 0-16,1 0 0,20 0 15,0 0-15,1 0 0,-22 0 0,21-21 16,0 21-16,1-21 0,-1-1 0,-21 1 15,22 0-15,-22 0 0,21 0 16,-21-22-16,0 22 0,1-21 0,-1 21 16,-21-22-16,0 22 0,0-21 0,0 21 15,0-22-15,0 22 0,0 0 16,-21 21-16,-1 0 0,1 0 16,0 0-16,0 21 0,21 0 15,-21 1-15,0-1 0,21 21 16,-22-21-16,22 22 0,0-22 0,0 21 15,0-21-15,0 22 0,0-22 0,0 0 16,0 0-16,22 0 0,-1 0 0,0-21 16,0 22-16,21-22 0,-20 0 15,-1 0-15,21 0 0,-21 0 0,0 0 16,22 0-16,-22 0 0,21-22 16,-21 1-16,22 21 0,-22-21 0,21 0 15,-21 0-15,1 0 0,-1-1 0,-21 1 16,21 0-16,-21-21 0,0 21 15,21-22-15,-21 22 0,0 0 0,0 0 16,0 0-16,0-1 0,0 44 31,-21-1-31,21 0 16,-21 21-16,21-21 0,-21 1 0,21 20 16,0-21-16,-22 21 0,22-20 0,-21-1 15,21 0-15,0 0 0,0 0 0,0 0 16,0 1-16,0-44 47,0 1-47,0 0 15,21 0-15,-21 0 0,22-22 16,-1 22-16,-21 0 0,21-21 16,0 21-16,0-22 0,0 22 0,1-21 15,-1 21-15,0-1 0,-21 1 16,21 0-16,0 21 0,0 0 0,-21 21 15,22 0-15,-22 1 16,0-1-16,21 0 0,-21 0 0,0 21 16,0-20-16,0 20 0,0-21 0,0 21 15,0-20-15,21-1 0,-21 0 0,21 0 16,-21 0-16,0 0 0,21 1 16,0-22-16,-21 21 0,22-21 15,-1 0-15,0 0 0,0 0 0,0 0 16,0 0-16,1 0 0,-1-21 15,0 21-15,0-22 0,0 1 0,0 0 16,1 0-16,-1-21 0,0 20 16,0-20-16,0 0 0,0-1 0,22 1 15,-22-21-15,0-1 0,0 22 16,22-64-16,-22 42 0,21-20 16,-42 41-16,0 22 15,0-21-15,0 21 0,0 0 0,-21 21 31,0 21-31,0-21 0,21 42 16,-22-21-16,1 22 0,21-1 16,0 0-16,-21 1 0,0-1 0,0 0 15,21 1-15,0 20 0,0-21 0,-21 1 16,21-1-16,0 0 0,0 1 0,0-22 16,0 21-16,0-21 0,0 1 15,0-1-15,0 0 0,21 0 0,0 0 16,0-21-16,0 0 15,0 0-15,1 0 0,-1 0 0,21 0 16,-21-21-16,0 21 0,22-21 16,-22 0-16,21 0 0,-21-1 15,1 1-15,41-42 0,-63 42 16,0-1-16,0 1 0,0-21 0,0 21 16,0 0-16,0-1 0,0 1 0,-21 21 15,0-21-15,0 21 16,21 21-1,0 0-15,0 1 0,0-1 0,0 0 16,0 21-16,0-21 0,21 1 0,0-1 16,-21 0-16,0 0 0,0 0 15,0 0-15,0 1 0,0-1 0,0 0 16,0 0-16,-21-21 16,0 21-16,-1-21 0,1 0 15,0 0 1,0 0-16,0 0 15,21-21-15,-21 0 0,21 0 0,-22 0 16,1-1-16,21 1 0</inkml:trace>
  <inkml:trace contextRef="#ctx0" brushRef="#br0" timeOffset="23428.25">11028 2434 0,'0'0'0,"21"0"16,0 0-16,21 0 16,1 0-16,20 0 0,-20-21 15,20 0-15,1 21 0,-1-21 0,1 21 16,-1-21-16,1 21 0,-1-22 0,-21 22 16,22-21-16,-22 21 0,1 0 0,-22 0 15,21 0-15,-21 0 0,0 0 16,1 0-16,-22-21 62</inkml:trace>
  <inkml:trace contextRef="#ctx0" brushRef="#br0" timeOffset="24288.78">14076 2561 0,'0'0'0,"0"-21"0,0-21 0,0 21 15,21-22-15,-21 22 0,0 0 0,0 0 16,0 0-16,0 42 31,0 0-31,0 0 0,0 21 16,0 1-16,-21-1 0,21 0 0,-21 1 16,21-1-16,0 0 0,-22 1 15,1-1-15,21 0 0,-21-20 0,21 20 16,0-21-16,0 0 0,0 0 15,21-21 1,0 0 0,1-21-16,-1 0 0,0 0 0,0 0 15,21 0-15,-20-22 0,-1 22 16,0-21-16,0 21 0,0-22 0,0 1 16,1 21-16,-1-22 0,0 22 15,-21 0-15,0 0 0,0 42 31,0 0-31,0 22 0,0-22 0,0 21 16,0-21-16,0 22 0,0-1 16,0-21-16,0 21 0,0-20 0,0 20 15,0-21-15,0 0 0,21 0 0,0 1 16,0-1-16,22-21 0,-22 0 0,0 21 16,21-21-16,1 0 0,-22 0 15,21 0-15,-21-21 0,22 21 16,-22-21-16,21-1 0,1 1 0,-22 0 15,21-21-15,-21-1 0,0 22 0,1-21 16,-1-22-16,-21 22 0,21 0 0,-21-1 16,0-20-16,0 21 0,-21-1 15,0 22-15,-1-21 0,1 21 0,-21 21 16,21-22-16,0 22 0,-1 0 0,-20 0 16,21 0-16,-21 22 0,20-22 0,1 21 15,-21 0-15,21 0 16,21 0-16,-21 0 0,21 1 0,0-1 15,0 0-15,0 0 0,0 0 0,21-21 16,-21 21-16,42-21 0,-21 0 0,0 0 16,22 0-16,-22 0 0,21 0 15</inkml:trace>
  <inkml:trace contextRef="#ctx0" brushRef="#br0" timeOffset="24947.92">15473 2138 0,'0'0'0,"0"-42"0,0 20 15,0 1-15,0 0 0,0 0 16,-21 21-16,-1 0 0,1 0 16,0 0-16,0 21 0,0 0 15,0 22-15,-1-22 0,1 21 0,21-21 16,0 22-16,-21 20 0,21-21 16,-21 1-16,21 20 0,0 1 0,-21-1 15,21-20-15,0 20 0,0-21 0,0 1 16,0-1-16,-21 0 0,21 1 0,0-1 15,0-21-15,0 0 0,0 1 0,0-1 16,0 0 0,21-42-1,-21 0-15,0-1 0,21 1 16,0 0-16,-21-21 0,21 21 16,0-22-16,-21 1 0,22 21 15,-1-22-15,0 1 0,0 0 0,0-1 16,0 22-16,1-21 0,-1 42 0,-21-21 15,21 21-15,0 0 0,0 0 0,0 21 16,-21 0-16,22 0 0,-22 0 16,21 22-16,-21-22 0,0 21 0,0-21 15,0 22-15,21-22 0,-21 21 0,21-21 16,0 1-16,-21-1 0,21 0 0,1 0 16,-1 0-16,0-21 15,0 0-15,0 0 0,0 0 0,1 0 16,-1 0-16,0-21 0,0 21 15,0-21-15,0 0 0,1 0 0,-22-1 16,21 1-16,0 0 0,-21 0 0,21-21 16,-21 20-16,0-20 0,0 21 15,0 0-15,0-22 0,21 22 0,-21 0 16,0 42 0,0 0-16,0 1 15,0-1-15,0 21 0,0-21 0,-21 22 16,21-22-16,0 21 0,0-21 0,0 0 15,-21 22-15,21-22 0,0 0 16,0 0-16,0 0 16,21-42 15,-21 0-31,21 0 0,-21 0 16,21 0-16</inkml:trace>
  <inkml:trace contextRef="#ctx0" brushRef="#br0" timeOffset="25112.82">16129 2328 0,'0'0'0,"0"-21"0,-21 21 0,0-21 16,-1 0-16,1 21 0,0 0 15,0 0 1,0 21-16,21 0 0,0 0 16,0 1-1,0-1-15,21-21 16,0 0-16,21 0 0,-20 0 0</inkml:trace>
  <inkml:trace contextRef="#ctx0" brushRef="#br0" timeOffset="25365.68">16679 2307 0,'0'0'0,"-21"0"0,0 0 0,0 0 15,0 0-15,-1 0 0,1 0 0,0 0 16,-21 21-16,21-21 0,-1 43 15,-20-22-15,21 0 0,0 21 16,0 1-16,-1-1 0,1 0 0,21 1 16,0-22-16,0 21 0,0 1 0,0-1 15,0-21-15,21 0 0,1 0 0,-1 1 16,21-1-16,0 0 0,-20-21 16,20 0-16,0 0 0,1 0 0,-1 0 15,-21 0-15,21-21 0,1 21 0,-22-21 16,21-1-16,-21 1 0,22 0 0</inkml:trace>
  <inkml:trace contextRef="#ctx0" brushRef="#br0" timeOffset="25812.48">17018 2180 0,'0'-42'0,"0"84"0,0-126 16,0 41-16,0 22 0,0 0 0,0 0 16,0 0-16,-21 42 15,0 0-15,-1 0 0,22 0 16,0 22-16,-21-22 0,21 21 0,-21 0 15,21 22-15,0-22 0,0 22 16,0-22-16,0 22 0,0-22 0,0 21 16,0-20-16,0-1 0,0 0 0,-21 1 15,21-22-15,0 21 0,0-21 0,0 1 16,-21-1-16,21 0 16,0-42 15,0 0-31,0-1 0,21-20 15,0 21-15,0-21 0,0-1 0,1 1 16,-1 0-16,0-1 0,21 1 16,-21 0-16,22 20 0,-1-20 0,0 21 15,-20 0-15,20 0 0,0 21 0,-21 0 16,1 0-16,-1 0 0,0 21 0,0 0 16,-21 21-16,0-21 0,0 22 15,0-1-15,0 0 0,0 1 0,-21-1 16,0-21-16,0 22 0,-1-1 15,1-21-15,21 21 0,-21-20 0,0-1 16,0 0-16,0 0 0,21 0 16,0-42-1,0 0 1,0 0-16,21 0 0</inkml:trace>
  <inkml:trace contextRef="#ctx0" brushRef="#br0" timeOffset="26477.1">19029 2498 0,'21'0'0,"-42"0"0,63 0 0,-21 0 16,0-21-16,1-1 0,-1 22 0,0-21 15,-21 0-15,0 0 0,21 0 0,-21 0 16,0-1-16,0 1 0,0 0 0,0 0 15,0 0-15,-21 0 0,21-1 16,-21 1-16,0 0 0,-1 21 0,1 0 16,0 0-16,0 0 0,0 0 15,0 0-15,-1 21 0,22 22 0,-42-22 16,21 0-16,0 21 0,0 1 16,-1 20-16,22-21 0,-21 1 0,0-1 15,21 0-15,-21 1 0,21-1 16,0-21-16,0 22 0,0-22 0,21 0 0,0 0 15,0-21-15,22 0 16,-22 0-16,0 0 0,0 0 16,22-21-16,-22 0 0,21 0 0,-21-1 15,0 1-15,22-21 0,-22 21 0,0-22 16,-21 1-16,21 21 0,-21-21 16,21 20-16,-21-20 0,22 21 0,-22 0 15,0 0-15,0 42 31,0 0-31,0 0 0,0 0 16,0 0-16,0 1 0,0 20 0,0-21 16,21 0-16,-21 0 0,21 1 0,-21-1 15,0 0-15,0 0 0,21 0 16,-21 0-16,21 1 0,0-1 16,1 0-1,-1-21-15,0 0 0,0 0 16</inkml:trace>
  <inkml:trace contextRef="#ctx0" brushRef="#br0" timeOffset="26863.88">19558 2604 0,'0'0'0,"0"-22"0,0-20 0,0 21 15,0 0-15,0 0 0,0-1 0,0-20 16,0 21-16,0 0 0,0 0 16,21-1-16,0 1 15,0 21-15,1-21 0,-1 21 16,21 0-16,-21 0 0,0 0 0,22 21 15,-22 0-15,0 1 0,21-1 16,-20 0-16,-1 21 0,0-21 0,0 22 16,-21-1-16,0 0 0,0-20 0,0 20 15,0-21-15,0 21 0,0-20 0,0-1 16,0 21-16,0-21 16,0 0-16,-21-21 0,0 0 15,21-21 1,0 0-16,0 0 15,0 0-15,0-22 0,21 22 16,-21-21-16,21 0 0,0-1 0,0 1 16,-21 0-16,22-1 0,-1 22 0,0-21 15,0 21-15,-21-1 0,21 1 0,-21 0 16,21 0-16,1 21 16,-1 0-1,0 0-15,0 0 0,0 0 16,-21 21-16,21-21 0,1 21 0</inkml:trace>
  <inkml:trace contextRef="#ctx0" brushRef="#br0" timeOffset="27216.2">20426 2561 0,'0'21'0,"0"-42"0,21 42 16,-21 1-16,21-22 15,0 0 1,0-22-16,1 22 0,-1-21 0,0 0 15,21 21-15,-21-21 0,22 0 0,-22 0 16,21-1-16,-21 1 0,22-21 0,-22 21 16,0 0-16,0-1 0,0 1 15,-21 0-15,0 0 0,0 0 0,0 0 16,-21 21-16,0 0 16,0 0-16,0 0 0,-22 0 15,22 21-15,-21 0 0,21 21 16,-22-21-16,22 22 0,-21-22 0,21 21 15,0 1-15,-1-22 0,1 21 0,21 0 16,0-20-16,0-1 0,0 21 0,0-21 16,0 0-16,21 1 0,1-1 15,-1-21-15,0 0 0,0 21 0,0-21 16,22 0-16,-22 0 0,21 0 0,-21-21 16,22 0-16,-1 21 0,-21-22 15,21 1-15,1-21 0</inkml:trace>
  <inkml:trace contextRef="#ctx0" brushRef="#br0" timeOffset="28385.53">4847 4847 0,'0'0'0,"0"21"0,0-42 47,21 0-47,0 0 15,1 0-15,-1 0 0,0-1 0,0-20 16,21 21-16,-20 0 0,-1-22 16,0 22-16,0-21 0,0 0 15,0 20-15,-21-20 0,0 0 0,0 21 16,0-1-16,-21 1 0,-21 0 0,21 0 16,-22 21-16,-20 0 0,-1 0 0,1 21 15,-1 0-15,1-21 0,-1 21 16,1 1-16,-1-1 0,22 21 0,0-21 15,21 0-15,-22 1 0,43-1 0,0 21 16,0-21-16,0 0 0,0 1 16,43-1-16,-22 21 0,21-21 0,0 0 15,1 22-15,20-22 0,-20 21 0,20-21 16,-21 22-16,22-22 16,-22 0-16,1 21 0,-1-20 0,0 20 15,-21-21-15,1 0 0,-22 0 0,0 1 16,0-1-16,0 0 0,-22 0 0,-20 0 15,0 0-15,-1-21 0,-20 22 16,-1-22-16,1 0 0,-22 0 0,1 0 16,20 0-16,-21 0 0,22 0 0,-1-22 15,1 1-15,-1 0 0,22 0 16,0 0-16,-1-22 0,1 1 0,21-21 16,-21 20-16,42-20 0,0 20 0,0 1 15,0 0-15,0-1 0,0 1 16,42 21-16,-21 0 0,21 21 15,-20 0-15,41 0 0,-21 21 0,22 0 16,-22 21-16,22-20 0,-1 20 0,-20 21 16,-1-20-16,0-1 0,1 0 15,-22 22-15,0-22 0,0 1 0,-21-1 16,0-21-16,0 21 0,0-20 0,0-1 16,0 0-16,0 0 0,21-21 15,0 21-15,1-21 16,-1 0-16,0-21 0,0 0 15,0 0-15,-21 0 0,21-1 0,1 1 16</inkml:trace>
  <inkml:trace contextRef="#ctx0" brushRef="#br0" timeOffset="28928.22">5567 4868 0,'21'0'0,"-42"0"0,63-21 0,-42 0 15,0 0-15,0 0 0,0 0 16,0-1-16,-21 22 16,0-21-16,0 0 0,-1 0 0,1 21 15,-21-21-15,21 0 0,0 21 0,-22 0 16,22 0-16,0 0 0,-21 0 16,20 0-16,1 21 0,0 0 15,0 21-15,-21 1 0,20-1 0,1 0 16,0 1-16,0 20 0,21-21 0,0 1 15,-21-1-15,21 0 0,0 1 16,0-22-16,0 21 0,21-21 0,0 1 16,0-22-16,22 0 0,-22 0 15,0 0-15,0 0 0,21-22 0,-20 1 16,20 0-16,-21 0 0,21 0 16,1-22-16,-22 22 0,21-21 15,-21 0-15,22-1 0,-22 1 0,0 21 16,0-22-16,-21 1 0,0 0 0,0 21 15,0-1-15,0 1 0,0 0 16,-21 42 0,21 0-16,-21 1 0,0 20 15,21-21-15,0 21 0,0 1 16,0-1-16,0 0 0,0 1 0,0-1 16,0-21-16,0 22 0,0-22 0,0 0 15,21 0-15,0 0 0,0-21 0,0 0 16,1 0-16,-1 0 0,21 0 15,-21 0-15,0 0 0,22-21 0,-22 0 16,0 0-16,21 0 0,-20-1 16,-1 1-16,0-21 0,0 21 0,0 0 15,0-22-15,-21 1 0,22 0 16</inkml:trace>
  <inkml:trace contextRef="#ctx0" brushRef="#br0" timeOffset="29530.37">6054 4868 0,'0'-42'0,"0"-21"16,0 41-16,0 149 0,0-275 0,0 127 0,0 42 31,-22-21-31,1 21 0,21 22 15,0-22-15,0 0 0,0 21 16,-21 1-16,21-22 0,0 21 0,0-21 16,0 1-16,0 20 0,0-21 0,0 0 15,0 0-15,0 1 0,0-1 16,0-42 31,0-1-47,0 1 0,0 0 0,0 0 15,0 0-15,0-22 0,0 22 16,0-21-16,21 0 0,-21-1 0,21 1 16,1 0-16,-1 20 0,0-20 0,21 21 15,1 0-15,-22 0 0,21 21 16,0 0-16,1 0 0,-1 0 0,0 21 16,1 0-16,-22 0 0,21 0 15,-21 22-15,1-1 0,-1-21 0,-21 21 0,0 1 16,0-22-16,0 21 0,0-21 15,0 22-15,-21-22 0,-1 0 0,1 0 16,0 0-16,0-21 0,21 22 16,-21-22-16,0 0 0,-1 0 15,22-22-15,0 1 16,0 0-16,0 0 0,0 0 0,22-22 16,-1 22-16,0-21 0,0 0 15,0-1-15,0 1 0,22 0 0,-22-1 16,21 22-16,-21-21 0,22 21 15,-22-1-15,21 1 0,1 21 0,-22 0 16,21 0-16,-21 0 0,0 21 0,22 1 16,-22-1-16,0 0 0,-21 0 15,0 0-15,21 22 0,-21-22 0,0 21 16,0-21-16,0 22 0,0-22 0,-21 0 16,0 0-16,21 0 0,0 0 0,-21 1 15,21-1-15,-21-21 0,21 21 16,21-21-1,-21-21 1,21 0-16,0-1 0,0 1 0,0 0 16,1 0-16</inkml:trace>
  <inkml:trace contextRef="#ctx0" brushRef="#br0" timeOffset="29854.19">7260 4805 0,'0'0'0,"21"0"15,0 0-15,1 0 16,-1 0-16,0-21 16,0 0-16,0 21 0,0-22 0,22 22 15,-22-21-15,0 0 0,0 0 0,0 21 16,1-21-16,-22 0 0,21-1 0,-21 1 16,0 0-16,-21 21 15,-1 0-15,1 0 16,-21 0-16,21 0 0,-22 0 0,22 21 0,-21 0 15,0 1-15,20-1 0,-20 0 16,21 0-16,0 21 0,21-20 0,0 20 16,0-21-16,0 21 0,0-20 0,0-1 15,21 0-15,0 0 0,21-21 16,-20 21-16,20-21 0,0 0 0,1 0 16,-1 0-16,0 0 0,1 0 0,-1 0 15,0-21-15,1 0 0,-22 0 0,21 0 16</inkml:trace>
  <inkml:trace contextRef="#ctx0" brushRef="#br0" timeOffset="31008.1">9864 4022 0,'42'-64'16,"-84"128"-16,84-149 0,-42 64 0,0 0 0,0 0 16,0-1-16,-21 1 0,0 0 0,-1 0 15,1 21-15,-21-21 0,21 21 0,-22 0 16,22 0-16,-21 0 15,21 0-15,-22 0 0,22 21 0,0 0 16,-21 0-16,21 22 0,-1-1 0,1 0 16,0 22-16,0-22 0,0 22 0,0-1 15,21 1-15,0-1 0,-22 1 16,22-22-16,0 0 0,0 22 0,0-22 16,0-21-16,22 22 0,-22-1 0,21-21 15,21 0-15,-21 0 0,22-21 0,-1 0 16,-21 0-16,43 0 0,-22 0 0,0 0 15,22-21-15,-22 0 0,22 0 16,-22 0-16,21 0 0,1-1 16,-22-20-16,22 0 0,-22 21 0,0-22 15,1 1-15,-22 0 0,0-22 0,-21 22 16,0-22-16,0 22 0,0-22 0,-21 22 16,0 0-16,0-1 0,-22 1 15,1 21-15,0 0 0,-1 0 0,1-1 16,0 22-16,-22 0 0,22 0 0,-1 0 15,1 22-15,0-1 0,-1 0 0,22 21 16,0 1-16,0-1 0,0 0 16,21 22-16,-21-22 0,21 22 15,0-22-15,0 0 0,0 22 0,0-22 0,21-21 16,0 22-16,0-1 0,0-21 0,0 0 16,1 0-16,20 1 0,-21-1 15,21-21-15,1 0 0,-1 0 0,0 0 16,22 0-16,-22 0 0,1 0 15,-1-21-15,21-1 0,-20 1 0,-1 0 16,0 0-16,1 0 0,-22 0 0,0-1 16,21-20-16,-42 21 0,22 0 0,-1 0 15,0-22-15,0 22 0,-21 0 16,0 0-16,21 21 16,-21 21-1,0 0-15,0 0 16,0 0-16,0 1 0,0-1 0,0 0 15,0 0-15,-21 0 16,21 0-16,0 1 0,0-1 16,-21 0-16,21 0 0,-21-21 15,21-21 17,0 0-17,0 0-15,0-1 0,0 1 16,0-21-16,21 21 0,0-22 0,0 1 15,0 0-15,1 21 0,20-22 16,-21 22-16,21-21 0,-20 42 0,20-21 16,-21 21-16,21 0 0,1 0 0,-22 21 15,0 0-15,21 0 0,-20 0 16,-1 22-16,-21-22 0,0 21 0,0 0 16,0 1-16,0-22 0,0 21 0,0-21 15,0 22-15,0-22 0,-21 0 0,21 0 16,-22 0-16,22 1 15,22-22-15,-1-22 16</inkml:trace>
  <inkml:trace contextRef="#ctx0" brushRef="#br0" timeOffset="31696.73">12594 3852 0,'0'0'0,"0"-42"0,0 21 0,21 0 16,-21 0-16,0-1 0,0 44 31,0-1-15,0 21-16,0-21 0,0 22 0,0-1 15,0 21-15,0-20 0,0 20 0,0-20 16,0 20-16,0-21 0,0 22 0,0-22 15,0 1-15,0-1 0,0 0 0,0-21 16,0 1-16,0 20 16,0-21-16,0 0 0,-21-21 31,21-21-15,0 0-16,0 0 0,0 0 0,0-22 15,0 22-15,0-21 0,0-1 16,0 1-16,0 0 0,21-22 0,0 22 15,1 0-15,-1 20 0,21-20 0,-21 21 16,22 0-16,-1 0 0,0-1 0,1 22 16,-1 0-16,0 0 0,-21 22 0,22-1 15,-1 21-15,-21-21 0,0 0 16,1 22-16,-22-22 0,0 21 16,0-21-16,0 22 0,0-22 0,-22 21 15,1-21-15,-21 1 0,21-1 0,-22 21 16,1-21-16,0 0 0,21-21 0,-22 22 15,1-1-15,21-21 0,0 0 16,-22 0-16,22 0 0,0 0 16,21-21-1,0-1-15,0 1 0,21 21 16,0-21-16,0 0 0,1 0 0,-1 0 16</inkml:trace>
  <inkml:trace contextRef="#ctx0" brushRef="#br0" timeOffset="32096.05">13525 4022 0,'-21'0'15,"0"0"-15,0 21 16,0 0-16,0 0 0,-1 0 0,1 1 16,21 20-16,-21-21 0,0 21 15,0-20-15,21 20 0,0 0 0,-21-21 16,21 22-16,0-22 0,0 0 0,0 21 15,0-20-15,0-1 0,0 0 0,21-21 16,0 21-16,0-21 0,0 0 0,0 0 16,1 0-16,20 0 0,-21 0 15,21-21-15,-20 0 0,-1 0 16,21-1-16,-21 1 0,0 0 0,1 0 16,-1-21-16,-21 20 0,21-20 0,-21 0 15,0-1-15,0 1 0,0 21 0,-21-21 16,0-1-16,-1 22 0,22 0 0,-42 0 15,21 0-15,0-1 0,0 22 16,-1 0-16,1 0 0,-21 0 0,21 22 16,0-22-16,-1 21 0,1 0 0,0 0 15,21 0-15,0 0 0,0 1 16,0-1-16,0 0 0,0 0 0,0 0 16,21 0-16,0 1 0,1-22 15,-1 0-15,0 0 0,21 0 0</inkml:trace>
  <inkml:trace contextRef="#ctx0" brushRef="#br0" timeOffset="32370.41">14266 3768 0,'0'-21'0,"0"42"0,0-64 0,0 22 0,0 0 16,-21 21-16,0 0 0,0 0 15,0 0-15,21 21 0,-22 0 16,22 1-16,-21 20 15,21 0-15,-21-21 0,21 22 0,-21 20 16,21-20-16,0-1 0,0 0 0,0 1 16,-21-1-16,21 0 0,0 1 0,0-1 15,0 0-15,0-21 0,0 1 0,0-1 16,0 0-16,0 0 0,0 0 16,0 0-16,0-42 31,0 0-31,0 0 15</inkml:trace>
  <inkml:trace contextRef="#ctx0" brushRef="#br0" timeOffset="32976.07">13779 4212 0,'0'0'16,"-42"0"-16,63 0 31,0 0-31,22 0 0,-1 0 16,0 0-16,1-21 0,20 21 0,1-21 15,-1 21-15,1-21 0,-1 0 16,22-1-16,-22 1 0,-20 0 16,20 0-16,-20 0 0,-1 0 0,0-22 0,1 22 15,-22 0-15,0 0 0,0-22 16,-21 22-16,0 0 0,0-21 0,0 21 16,0-1-16,0 1 15,0 0-15,-21 21 16,0 21-16,0 0 0,21 1 15,0-1-15,0 21 0,0-21 0,-22 22 16,22-22-16,0 21 0,0 0 0,0 1 16,-21-1-16,21 0 0,0 1 15,0-1-15,0-21 0,0 22 0,0-22 16,-21 21-16,21-21 0,0 0 0,-21 1 16,21-1-16,0 0 0,-21 0 0,0-21 31,21-21-16,0 0 1,0 0-16,0-1 0,0 1 0,21-21 16,-21 21-16,21-22 0,0 1 0,0 0 15,22-1-15,-22 22 0,0-21 0,21 0 16,1 20-16,-1 1 0,-21 0 0,21 21 16,1 0-16,-22 0 0,21 0 0,-21 0 15,22 0-15,-22 21 0,0 0 16,-21 1-16,0-1 0,21 21 0,-21-21 15,0 22-15,0-22 0,0 21 0,0-21 16,0 22-16,0-22 0,0 0 0,-21 21 16,21-21-16,0 1 0,0-1 15,0 0-15,21-42 47,0 21-47,-21-21 0,22-1 16</inkml:trace>
  <inkml:trace contextRef="#ctx0" brushRef="#br0" timeOffset="35232.83">16383 4128 0,'42'-22'0,"-84"44"0,105-65 15,-20 43-15,-1-42 0,-21 21 16,22 0-16,-22-1 0,21 1 0,-21-21 16,22 21-16,-22-22 0,0 22 0,0 0 15,0-21-15,-21 21 0,21-1 0,-21 1 16,0 0-16,-21 21 16,0 0-16,-21 0 0,21 0 15,-22 0-15,22 0 0,-21 21 0,-1 0 16,22-21-16,-21 43 0,21-22 0,-22 0 15,22 0-15,0 0 0,21 22 16,0-22-16,0 0 0,0 21 16,0-20-16,0-1 0,0 21 0,21-21 0,0 0 15,1 22-15,-1-22 0,0 0 16,21 0-16,-21 22 0,1-22 0,20 0 16,-21 0-16,0 0 0,0 0 15,1 1-15,-22-1 0,0 0 0,0 0 16,0 0-16,0 0 15,-43-21-15,22 0 0,-21 22 0,-1-22 16,1 0-16,0 0 0,-1 0 0,1 0 16,0 0-16,21 0 0,-22-22 0,1 1 15,21 0-15,0 21 0,-22-21 16,22 0-16,0 0 0,21-22 16,0 22-16,-21 0 0,21 0 0,0 0 15,0-1-15,0 1 0,0 0 16,21 21-1,0 21 1,0-21-16,0 21 16,-21 1-16,22-22 0,-1 21 0,-21 0 15,21 0-15,0-21 0,-21 21 0,21 0 16,0-21-16,-21 22 0,22-22 16,-1 0-16,-21 21 0,21-21 15,0 0 1,0 0 62,-21-21-62,21 21-16,1 0 218,-1 0 64,0 0-267,-21 21-15,21-21 16,-21 21-16,21-21 0,0 21 0,1-21 15,-1 0-15,0 0 16,0 0-16,0 0 0,0 0 16,22 0-16,-22 0 0,0 0 15,0 0-15,22-21 0,-22 21 0,0-21 16,21 0-16,-21 21 0,22-22 0,-22 1 16,0 0-16,21 0 0,-20-21 0,-1 20 15,0 1-15,0-21 0,0 21 16,-21-22-16,0 22 0,21-21 0,-21 21 15,0-22-15,0 22 0,0 0 0,0 0 16,0 0-16,0 0 16,-21 21-16,0 21 15,0 0-15,0 0 16,21 0-16,-21 0 0,21 22 0,0-22 16,-22 21-16,22 1 0,0-22 15,0 21-15,0 0 0,0-20 0,0-1 16,0 21-16,0-21 0,0 0 0,22 1 15,-1-22-15,0 21 0,-21 0 16,42-21-16,-21 0 0,1 0 0,20 0 16,-21 0-16,21 0 0,-20 0 0,20-21 15,-21 0-15,0-1 0,22 22 0,-22-21 16,0-21-16,0 21 0,0-22 16,0 22-16,-21-21 0,22 0 0,-1-1 15,-21-20-15,0 20 0,21 1 16,-21-21-16,21 20 0,-21 1 0,0 0 15,0-1-15,0 1 0,21 0 0,-21-1 16,0 22-16,0 0 0,0 0 16,0 63 15,0-21-31,-21 0 0,21 22 0,-21-22 16,21 21-16,0 1 0,-21-1 15,21 0-15,-21 1 0,21-1 0,0 0 16,0 22-16,0-22 0,0 0 0,0 1 15,0-22-15,0 21 0,0 1 16,0-22-16,0 0 0,21 0 0,0 0 16,-21 0-16,21 1 0,0-22 0,0 0 15,1 0-15,-1 0 0,21 0 16,-21 0-16,0 0 0,1 0 0,20-22 16,-21 1-16,0 0 0,22 0 0,-22-21 15,0 20-15,0-20 0,21 21 0,-20-21 16,-1-1-16,-21 22 0,21-21 15,-21 21-15,0-22 0,0 22 0,0 0 16,0 0-16,-21 21 16,0 0-16,-1 0 15,22 21-15,0 0 16,0 0-16,0 0 16,0 1-16,0-1 0,22 21 0,-22-21 15,21 0-15,0 1 0,0-1 0,0 0 16,-21 0-16,21 0 0,-21 0 0,22 1 15,-22-1-15,0 0 0,0 0 0,-22 0 16,1-21-16,0 21 0,0-21 16,0 0-16,0 0 0,-1 0 15,1 0-15,0 0 0,0 0 0,0 0 16,21-21 0,0 0-16,0 0 15,0 0-15,0 0 0,0-22 16,0 22-16,0 0 0</inkml:trace>
  <inkml:trace contextRef="#ctx0" brushRef="#br0" timeOffset="35476.69">17632 3810 0,'0'0'15,"-21"0"-15,-1 21 0,44-21 31,-1 0-31,21 0 0,-21 0 0,22 0 16,-22 0-16,21 0 0,43 0 16,-43 0-16,-21 0 15,22 0-15,-22 0 0,21 0 0,-21 0 16,0 0-16,1 0 16,-1 0-16,0 0 31</inkml:trace>
  <inkml:trace contextRef="#ctx0" brushRef="#br0" timeOffset="35692.56">18627 4212 0,'0'0'0,"0"21"15,21-21 63,0 0-62,0-21-16</inkml:trace>
  <inkml:trace contextRef="#ctx0" brushRef="#br0" timeOffset="35856.99">18965 4233 0,'21'0'78,"1"-21"-62</inkml:trace>
  <inkml:trace contextRef="#ctx0" brushRef="#br0" timeOffset="36264.76">20235 3979 0,'-63'-63'15,"42"42"-15,-1 0 0,1 21 0,0-22 0,-21 1 16,21-21-16,21 21 0,-22 0 16,22-1-16,-21 1 0,21-21 0,0 21 15,0 0-15,21-22 0,1 22 0,-1 0 16,0-21-16,21 20 0,-21 1 16,22-21-16,-1 21 0,0 21 15,1-21-15,-1 21 0,0 0 0,1 0 16,-1 0-16,0 21 0,-20 0 0,-1 0 15,0 21-15,0-20 0,-21 20 0,0 0 16,0-21-16,0 22 0,0-1 16,0 0-16,-21-20 0,0 20 0,0-21 15,21 21-15,-43-20 0,43 20 0,-42-21 16,42 0-16,-21 0 0,0 1 0,-1-1 16,1 0-16,0 0 0,21 0 15,0 0-15,-21-21 0,21 22 16,0-1-1,0 0 1,0 0-16</inkml:trace>
  <inkml:trace contextRef="#ctx0" brushRef="#br0" timeOffset="36579.58">20341 4509 0,'0'0'0,"-21"21"0,21 0 0,0 0 16,-21 0-16,21 0 0,0 1 15,0-1 1,21-21-16,0 0 16,0 0-16,0 0 0,1 0 0,-1-21 15,0 21-15,0-22 0,-21 1 16,21 21-16,-21-21 16,0 0-16,0 0 15,-21 21 1,0 0-16,0 0 15,0 0-15,21 21 0,-22-21 16,22 21-16,-21-21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14:16:58.0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3725 1058 0,'21'0'15,"-21"-21"17,22 21-17,-1-21-15,0 21 16,0-21-16,0 21 0,0-21 15</inkml:trace>
  <inkml:trace contextRef="#ctx0" brushRef="#br0" timeOffset="1636.46">3683 1439 0,'0'0'0,"-21"22"0,0-22 0,21 21 0,-22-21 16,22 21-1,-21-21 1,21 21-16,21-21 31,1 0-31,-1-21 0,0 0 16,21 21-16,1-21 0,-22-1 0,21-20 16,0 21-16,1-21 0,-1 20 15,0-20-15,-20 0 0,20-1 0,-21-20 16,-21 21-16,0-1 0,0-20 15,0 20-15,0 1 0,0 0 16,0-1-16,-21 1 0,21 21 0,-21-21 0,0 20 16,21 1-16,-22 0 15,22 0-15,-21 21 0,0 0 0,0 0 16,0 0-16,21 21 16,-21 0-16,-1 22 15,22-1-15,-21 0 0,21 1 0,0 20 16,-21 1-16,0 20 0,21-20 15,-21-1-15,21 22 0,0 0 0,0-1 16,-21 1-16,21 21 0,0-22 0,0 22 16,0 0-16,0 0 0,0 0 15,0 0-15,0 21 0,0-22 0,0 1 16,0 0-16,0 0 0,0 0 0,21 0 16,-21-22-16,0 22 15,21-21-15,0-1 0,0 1 0,-21-21 16,21-1-16,1 1 0,-1-1 0,0-21 15,0 1-15,0-22 0,0 0 16,1 0-16,-1 0 0,0-21 0,21 0 16,-21 0-16,1-21 0,20 0 0,0 0 15,1-21-15,-1-1 0,0 1 0,1-22 16,-1 1-16,0-1 0,1 1 16,-1-22-16,-21 1 0,0 20 15,0-21-15,-21 1 0,0-1 0,-21 0 16,-21-20-16,0 20 0,-1 21 0,-20-20 15,-1 20-15,-20 1 0,20-1 16,-21 22-16,1 0 0,20-1 0,-20 22 16,-1 0-16,21 0 0,-20 0 15,20-1-15,22 22 0,0 0 0,-1 0 16,22-21-16,-21 21 0,42-21 16,0 0-16,21 0 15,0 0-15,0-1 0,22 22 0,-1-42 16,21 21-16,-20 0 0,20-22 15,-20 22-15,20-21 0,1 0 16,-1-1-16,1 1 0,-1 21 0,1-22 0,-22 1 16,21 0-16,-20-1 15,-1 22-15,0 0 0,-20-21 0,20 21 16,-42-1-16,0 1 0,0 0 16,-21 21-1,0 0-15,21 21 16,-22 0-16,22 1 0,-21-1 15,0 0-15,21 21 0,0-21 0,-21 22 16,21-1-16,-21 0 0,21 1 0,0 20 16,0-20-16,0-22 15,0 21-15,21 0 0,0-20 0,21-1 0,-20 0 16,-1 0-16,21-21 0,-21 0 16,0 0-16,22 0 0,-1 0 15,-21 0-15,22-21 0,-22 0 0,21 0 16,-21-1-16,0 1 0,1-21 0,-1 21 15,-21-22-15,0 1 0,0 0 16,0 21-16,0-22 0,-21 22 0,-22-21 16,22 21-16,0-1 0,-21 1 15,20 0-15,1 21 0,-21 0 0,21 0 16,0 0-16,-22 0 0,22 0 0,0 0 16,0 21-1,21 0-15,0 1 16,0-1-16,21-21 0,0 0 15,0 0-15,0 0 0</inkml:trace>
  <inkml:trace contextRef="#ctx0" brushRef="#br0" timeOffset="2060.87">4911 1461 0,'0'-22'16,"0"1"-1,0 0-15,21 0 16,0 0-16,0 21 0,0 0 0,0-21 16,1 21-16,-1 0 0,0 0 15,21 0-15,-21 0 0,1 0 16,20 0-16,-21 21 0,21 0 0,-20 0 16,-1 0-16,0 22 0,0-22 15,0 21-15,-21 0 0,0 1 0,0-1 16,0 0-16,0-20 0,0 20 0,0-21 15,-21 21-15,21-20 0,0-1 16,-21-21-16,0 0 16,21-21-16,0-1 0,0 1 15,0 0-15,0-21 16,0 21-16,0-22 0,0 1 0,21 0 0,-21-1 16,21 1-16,-21 0 0,0 20 15,0-20-15,21 21 0,0-21 16,-21 20-16,22 1 0,-1 0 0,-21 0 15,21 21-15,0 0 0,0 0 16,0 0 0,1 21-1,-22 0-15,21-21 0,0 21 0</inkml:trace>
  <inkml:trace contextRef="#ctx0" brushRef="#br0" timeOffset="2500.64">6583 1715 0,'-21'0'0,"42"0"0,-64 0 0,43-22 31,0 1-16,22 0-15,-1 0 0,21 0 16,-21 0-16,0-1 0,22-20 16,-1 21-16,-21-21 0,22 20 0,-22-20 15,21 21-15,-21-21 0,0-1 0,1 1 16,-1 21-16,-21 0 0,0-22 16,0 22-16,-21 21 0,-1 0 15,-20 0-15,21 0 0,-21 0 0,-1 21 16,1 0-16,0 22 0,-1-22 15,1 21-15,0 1 0,-1-1 0,22 0 16,0 1-16,0-1 0,21 0 0,0 1 16,0-1-16,0 0 0,0-21 15,0 22-15,21-22 0,0 0 16,21 0-16,-20 0 0,20 1 0,0-22 16,1 0-16,-1 0 0,0 0 0,1 0 15,20 0-15,-21 0 0,1-22 16,-1 1-16,0 0 0,22 0 0,-22 0 15</inkml:trace>
  <inkml:trace contextRef="#ctx0" brushRef="#br0" timeOffset="2964.38">7578 1355 0,'0'-21'0,"0"42"0,0-64 0,0 22 0,-22 0 16,1 0-16,0 0 0,0 21 15,0 0-15,0 0 0,-1 0 16,1 0-16,0 0 0,0 0 0,0 21 15,0-21-15,-1 21 0,1 0 16,0 22-16,21-22 0,0 21 0,-21-21 16,0 22-16,21-1 0,0 0 0,0-21 15,0 22-15,0-1 0,0-21 16,0 0-16,0 1 0,21-1 0,0 0 16,0 0-16,0-21 0,22 0 15,-22 0-15,0-21 16,0 0-16,22 0 0,-22-1 0,0 1 0,21 0 15,-21 0-15,1-21 0,-22 20 0,21-20 16,-21 0-16,21 21 16,-21-22-16,0 1 0,0 21 0,0-22 15,0 22-15,0 0 0,0 0 0,0 0 16,0 42 0,0 0-16,0 0 15,-21 0-15,21 1 0,0 20 0,0-21 16,0 21-16,0-20 0,0 20 0,0-21 15,0 21-15,0-20 0,0 20 16,21-21-16,0 0 0,-21 0 0,21 1 16,0-22-16,1 0 0,20 21 0,-21-21 15,0 0-15,22 0 16,-1 0-16,-21-21 0,21-1 0,-20 1 16,-1 21-16,21-21 0,-21-21 0</inkml:trace>
  <inkml:trace contextRef="#ctx0" brushRef="#br0" timeOffset="3224.81">8340 1249 0,'0'0'0,"0"-42"0,0 20 0,0 1 0,0 0 16,0 0-16,-22 0 0,22 0 15,-21 21-15,0 0 0,0 0 0,0 0 16,0 0-16,21 21 0,-22 0 16,1 0-16,0 0 15,21 0-15,0 22 0,0-1 0,-21-21 16,21 22-16,0-1 0,0-21 0,0 21 15,0 1-15,0-22 0,0 21 16,21-21-16,0 22 0,0-22 0,1 0 16,-1 0-16,21 0 0,-21-21 0,0 0 15,22 0-15,-1 0 0,-21 0 0,22 0 16,-1 0-16,-21-21 0,21 0 16,1 0-16,-22-21 0,21 20 0,-21-20 15,22 0-15</inkml:trace>
  <inkml:trace contextRef="#ctx0" brushRef="#br0" timeOffset="3671.75">8869 762 0,'0'-42'0,"0"84"0,0-148 16,0 85-16,-21-21 0,-1 21 15,22-1-15,0 1 0,-21 21 16,0 0-16,21 21 0,-21 1 16,21-1-16,0 21 0,0-21 15,0 43-15,0-22 0,0 22 0,0-1 16,0-21-16,0 22 0,0-1 0,0 1 15,0-1-15,0-20 0,0 20 16,0-20-16,0-1 0,0 0 0,0 1 16,0-22-16,0 21 0,0-21 15,0 0-15,0 1 0,0-1 0,0 0 0,0-42 47,0 0-47,0-1 0,0 1 0,0 0 16,0-21-16,0-1 0,21 22 15,0-21-15,0 0 0,1-1 0,20-20 16,0 20-16,-21 1 0,22 21 0,20-21 16,-20 20-16,-1 1 0,0 0 15,1 21-15,-1 0 0,0 0 0,1 21 16,-22 0-16,21 1 0,-21 20 0,0-21 16,1 21-16,-1 1 0,-21-22 15,0 21-15,0 1 0,0-1 16,0-21-16,0 21 0,-21-20 0,21-1 15,-22 21-15,22-21 0,-21 0 0,21 1 16,-21-22-16,21 21 0</inkml:trace>
  <inkml:trace contextRef="#ctx0" brushRef="#br0" timeOffset="4333.97">11049 1651 0,'0'-21'16,"21"0"-1,-21 0-15,21-1 16,0 1-16,1 21 0,-22-42 16,42 21-16,-21 0 0,0-22 0,0 1 15,22 0-15,-22-1 0,0-20 0,0-1 16,22 1-16,-22-22 0,-21 22 16,0-1-16,21-21 0,-21 22 0,0-1 15,0 22-15,0-21 0,-21 20 16,0 1-16,-1 21 0,-20 0 15,21-1-15,0 1 0,0 21 0,-22 0 16,22 0-16,0 21 0,0 1 16,0-1-16,-1 21 0,1 0 0,21 1 15,0 20-15,-21 1 0,21 20 0,0 1 16,0-21-16,0 20 0,0 1 16,0-22-16,21 1 0,-21-1 0,21 1 15,22-22-15,-22 1 0,0-1 0,21-21 16,-20 21-16,20-20 15,-21-1-15,21-21 0,1 21 0,-22-21 0,21 0 16,-21 0-16,22 0 0,-22 0 0,0-21 16,21 0-16,-20-1 0,-1 1 15,0 0-15,21 0 0,-21 0 16,1-22-16,20 22 0,-21-21 0,0 0 16,0 20-16</inkml:trace>
  <inkml:trace contextRef="#ctx0" brushRef="#br0" timeOffset="5068.84">11980 1164 0,'0'0'0,"43"-21"0,-22-21 16,0 21-16,0-1 0,-21 1 15,21 21-15,-42 21 32,0 1-32,21-1 0,-21 0 0,0 21 15,-1-21-15,1 22 0,21-22 16,-21 21-16,0-21 0,21 22 16,-21-22-16,21 21 0,0-21 0,0 1 15,0-1-15,0 0 0,0 0 0,0 0 16,21 0-16,0-21 0,0 0 15,0 0-15,1 0 0,-1 0 0,0 0 16,0 0-16,0 0 0,22-21 0,-22 0 16,0 21-16,0-21 0,0 0 15,0-22-15,1 22 0,-1 0 0,-21-21 16,0 21-16,0-22 0,0 1 0,0 21 16,0-22-16,-21 22 0,-1 0 15,1 0-15,-21 0 0,21 0 16,-22 21-16,22 0 0,-21 0 0,21 0 15,0 0-15,-1 0 0,1 21 16,0 0-16,21 0 0,0 0 16,21-21-16,0 21 0,22-21 15,-1 0-15,0 0 0,1 0 16,-1 0-16,22 0 0,-22 0 0,0-21 16,22 0-16,-22 21 0,0-21 0,1 21 15,-1 0-15,0 0 0,-20 0 16,-1 0-16,0 0 0,0 0 0,0 0 15,-21 21 1,0 0-16,0 0 0,0 1 16,-21-1-16,0 0 0,21 21 0,-21-21 15,0 1-15,-1-1 0,22 21 0,0-21 16,-21 0-16,21 1 0,-21-1 0,21 0 16,0 0-16,0 0 0,0 0 15,0 1-15,21-22 0,0 21 0,1-21 16,-1 0-16,0 0 0,21 0 0,1 0 15,-1 0-15,0-21 0,1 21 16,-1-22-16,0 1 0,1 0 0,-1 0 16,0 0-16,-21 0 0,1-1 15,-1-20-15,0 21 0,-21-21 0,0-1 16,0 22-16,0-21 0,-21 21 16,0-22-16,-1 22 0,1 0 0,-21 0 15,0 21-15,20 0 0,-20-21 0,21 21 16,-21 0-16,-1 0 0,22 0 15,0 21-15,0 0 0,0-21 0,-1 21 16,22 0-16,0 0 0,0 1 16,0-1-16,0 0 0,22 0 15,-1-21-15,21 0 0,-21 21 0,22-21 16,-22 0-16</inkml:trace>
  <inkml:trace contextRef="#ctx0" brushRef="#br0" timeOffset="5440.65">13674 1101 0,'0'-21'0,"0"42"0,0-64 16,0 22-16,-22 0 0,22 0 15,-21 0-15,0 21 16,21 21-16,0 0 16,0 0-16,0 0 15,0 22-15,0-22 0,0 21 0,0 1 0,0-1 16,0 0-16,0 22 0,0-22 0,0 22 15,0-22-15,0 21 16,0 1-16,0 21 0,0-22 0,0 1 16,0 20-16,0-20 0,0-1 0,0 22 15,-21-22-15,0 22 0,0-21 0,21 20 16,-22-20-16,1 20 0,0 86 16,21-128-16,-21 0 15,21 1-15,0-1 0,0-21 0,0 0 16,0 1-16,0-1 0,0-42 31,21-1-15,0-20-16,0 21 0,-21-21 0,22-1 15,-1 1-15,0-22 0,0 1 16,0-1-16</inkml:trace>
  <inkml:trace contextRef="#ctx0" brushRef="#br0" timeOffset="5764.51">13504 1228 0,'0'0'0,"-42"-43"0,0 1 0,20 21 16,-20-21-16,21 20 0,21 1 15,0 0-15,0 0 0,0 0 0,0 0 16,0-1-16,21 1 16,21 21-16,-20 0 0,20 0 0,-21 0 15,21 0-15,1 0 0,-1 0 16,-21 0-16,22 21 0,-1 1 15,0-1-15,1 0 0,-1 21 0,0-21 16,-21 22-16,1-1 0,-1-21 0,-21 22 16,0-1-16,0 0 0,0-21 0,-21 22 15,-1-1-15,-20-21 0,0 0 16,-1 22-16,1-22 0,0 0 0,21 0 16,-22 0-16,1-21 0,21 22 0,-22-22 15,22 0-15,0 21 0,0-21 16,0 0-1,0 0-15</inkml:trace>
  <inkml:trace contextRef="#ctx0" brushRef="#br0" timeOffset="6536.07">4508 2646 0,'0'-21'0,"0"0"15,0-1 1,-21 22-16,0 0 16,0 0-16,42 0 62,21 0-62,-20 0 16,20 0-16,21 0 0,1 0 15,-1 0-15,1 0 0,42 0 16,-22 0-16,22 0 0,0 0 0,0 0 16,21 0-16,0 0 0,0-21 15,0 0-15,21 21 0,21-21 0,-20 21 16,41-21-16,-21 21 0,22-21 0,21 21 16,-22-22-16,43 22 0,-21-21 15,-1 21-15,22-21 0,0 0 0,0 21 16,-22-21-16,22 0 0,-21 21 0,21-22 15,-22 1-15,1 21 0,-21-21 16,20 0-16,-20 21 0,20-21 16,-20 0-16,-22 21 0,22-22 0,-22 22 0,0 0 15,-20 0-15,20 0 0,-42 0 0,21 0 16,-21 0-16,-21 0 16,0 0-16,-22 0 0,1 0 0,0 0 15,-22 0-15,1 0 0,-1 0 0,-20 0 16,-22 0-16,21 0 0,-21 0 0,-42 0 31,-21-21-31,-1 21 0,-20 0 16,-1-21-16</inkml:trace>
  <inkml:trace contextRef="#ctx0" brushRef="#br0" timeOffset="7256.66">5376 3006 0,'0'0'0,"-21"0"16,0 0-1,0 0-15,0-21 0,-1 21 16,1 0-16,0 0 16,0 0-1,0 0-15,0 0 16,-1 0-16,1 0 15,21-22 32,21 22-47,1-21 0,-1 21 16,21-21-16,-21 21 0,0-21 16,22 21-16,-1 0 0,0-21 0,1 21 15,-1-21-15,22 21 0,-22 0 0,43-22 16,-22 22-16,1 0 0,20-21 15,1 0-15,21 21 0,0 0 0,-1-21 16,22 21-16,22-21 0,-1 21 0,0-21 16,21 21-16,1-22 0,20 22 15,-21-21-15,22 21 0,21-21 0,-22 21 16,1-21-16,20 21 0,1 0 0,0-21 16,-1 21-16,1 0 0,21 0 15,-22-21-15,1 21 0,21 0 16,-21-22-16,-1 22 0,1-21 0,-22 21 15,22 0-15,-21-21 0,-22 21 0,0 0 16,1 0-16,-22 0 0,-21 0 16,0 0-16,-21 0 0,-22 0 0,-20 0 15,-1 0-15,-20 0 0,-1 0 0,-21 0 16,0 0-16,0 0 0,1 0 16,-22-21-16,0 0 0,0 0 15,-22-1-15,1 22 16,0-21-16,0 21 0,-21-21 0,20 21 15,-20 0-15</inkml:trace>
  <inkml:trace contextRef="#ctx0" brushRef="#br0" timeOffset="10588.88">974 4826 0,'21'0'16,"0"0"-16,0 0 0,21-21 16,-20 21-16,20-21 0,-21 0 15,21-1-15,1 1 0,-1 0 0,0 0 16,-20 0-16,20 0 0,-21-1 16,0 1-16,0 0 0,-21 0 0,0 0 15,0 0-15,-21-1 16,0 1-16,0 21 0,-21 0 0,-1 0 15,1 0-15,0 0 0,-22 0 16,22 21-16,-22 1 0,22-1 16,0 0-16,-1 0 0,22 0 15,-21 0-15,21 22 0,21-22 0,0 0 16,0 21-16,0-20 0,0 20 16,0-21-16,21 0 0,-21 22 0,42-22 15,-21 0-15,0 21 0,22-21 16,-22 22-16,21-22 0,1 21 0,-1 1 15,0-22-15,-21 21 0,22-21 16,-1 22-16,-21-22 0,0 21 0,-21-21 16,0 22-16,0-22 0,-21 21 15,-21-21-15,0 22 0,-1-22 0,-20 21 16,20-21-16,-41 0 16,20 1-16,1-1 0,-1 0 0,1-21 15,-1 0-15,1 0 0,20-21 16,1 0-16,0-1 0,-1 1 0,1 0 15,21 0-15,-21-21 0,20 20 16,1-20-16,21 21 0,0-21 0,0-1 16,0 22-16,0-21 0,0 21 15,21-1-15,1-20 0,-1 21 0,21 0 16,0 0-16,1-1 0,-1 1 16,0 21-16,1 0 0</inkml:trace>
  <inkml:trace contextRef="#ctx0" brushRef="#br0" timeOffset="11276.64">1355 5165 0,'0'21'0,"0"0"0,0 0 15,0 0 1,-22-21-16,22 22 0,-21-1 0,21 0 15,0 0 1,0 0-16,0 0 0,0 1 0,0-1 16,0 0-16,21 0 15,1-21-15,-1 0 0,0 0 0,21 21 16,-21-21-16,1 0 0,20 0 16,-21 0-16,21-21 0,1 0 0,-22 21 15,21-21-15,-21 0 0,1-1 0,20 1 16,-21 0-16,-21 0 0,21 0 15,0-22-15,-21 22 0,0 0 0,22 0 16,-22 0-16,0 0 0,0-1 16,0 1-16,0 42 31,0 1-31,-22-1 16,22 0-16,0 0 0,-21 0 15,21 22-15,0-1 0,-21 0 0,21 1 16,0-1-16,0 0 0,0 22 0,0-1 15,0 1-15,0 20 0,0-20 16,0 21-16,0-22 0,0 22 0,0-1 16,0 1-16,0 0 0,0-1 15,0 1-15,0 0 0,21-1 0,-21-20 16,21 21-16,-21-22 0,0 1 16,0 20-16,0-41 0,0 20 0,0 1 15,0-22-15,-21 0 0,0 1 16,0-1-16,0-21 0,-22 0 15,22 0-15,-21 1 0,21-22 0,-43 0 16,22 0-16,0 0 0,-22-22 0,1 1 16,-1 0-16,1 0 0,-22-21 15,21-1-15,1 1 0,-22 0 0,22-1 16,20-20-16,-20 20 0,21-20 16,-1-1-16,22 1 0,0-1 0,21 1 15,0-1-15,0 1 0,21-1 16,0 1-16,0-22 0,22 22 15,-1-1-15,0 1 0,1-22 16,20 22-16,1-22 0,20 0 0</inkml:trace>
  <inkml:trace contextRef="#ctx0" brushRef="#br0" timeOffset="11757.36">1968 5186 0,'0'21'31,"0"0"-15,0 0-16,0 1 0,0 20 0,0-21 15,0 0-15,0 22 16,0-22-16,0 0 0,0 0 0,0 21 16,0-20-16,0-1 0,0 0 15,0 0-15,0 0 16,-21-21-1,21-21 1,0 0-16,0 0 0,0 0 16,0-1-16,0 1 0,0 0 0,0-21 15,0-1-15,0 22 0,21-21 0,1 0 16,-1-1-16,0 22 0,0-21 16,0 21-16,0-1 0,22 1 0,-22 0 15,21 21-15,-21 0 16,22 0-16,-22 0 0,21 21 0,-21 0 15,1 1-15,-1 20 0,0-21 16,-21 21-16,0 1 0,0-22 0,0 21 16,0 1-16,0-22 0,0 21 0,0-21 15,-21 0-15,21 22 0,-21-22 16,21 0-16,-22 0 0,22-42 31,22 0-15,-1 0-16,0 0 0,-21-1 0,21-20 15</inkml:trace>
  <inkml:trace contextRef="#ctx0" brushRef="#br0" timeOffset="12017.21">2730 4678 0,'-21'21'16,"21"0"-16,-21 22 0,21-22 15,0 21-15,0 22 0,0-22 16,-21 0-16,21 22 0,0-22 0,0 22 16,0-22-16,0 21 0,0-20 15,0-1-15,0-21 0,0 22 0,0-22 16,0 21-16,0-21 0,0 0 16,0 1-16,0-1 0,21 0 15,0-21 1,-21-21-1,21 0-15,-21-1 0,0 1 0,0 0 16</inkml:trace>
  <inkml:trace contextRef="#ctx0" brushRef="#br0" timeOffset="12208.61">2498 5186 0,'0'0'0,"-22"0"0,1 0 16,42 0-1,1 0-15,-1 0 16,0 0-16,0 0 0,0 0 16,22 0-16,-22 0 0,0 0 0,0 0 15,0 0-15,22 0 0,-22 0 16,0-21-16,0 21 0,0-21 0,0 21 16,1 0-16</inkml:trace>
  <inkml:trace contextRef="#ctx0" brushRef="#br0" timeOffset="13253.52">3387 5313 0,'0'-21'47,"0"0"-47,21 21 0,-21-22 0,21 1 15,0 0-15,-21-21 0,0 21 0,0-1 16,0-20-16,0 21 0,0-21 16,0 20-16,-21 1 0,21 0 0,-21 0 15,0 0-15,-1 21 0,1 0 16,0 0-16,0 0 0,-21 21 16,20 0-16,1 0 0,0 22 0,0-1 15,0 0-15,0 1 0,-1-1 16,1 0-16,21 1 0,0-1 0,0-21 15,0 21-15,0-20 0,0 20 0,0-21 16,0 0-16,0 0 0,21 1 16,1-1-16,-1-21 0,0 0 0,0 0 15,0 0-15,0 0 0,1-21 16,-1 21-16,0-22 0,0 1 16,0 0-16,-21 0 0,0 0 0,21-22 15,-21 22-15,0-21 0,22 21 16,-22-22-16,0 1 0,0 21 15,0-21-15,0 20 0,0 1 0,0 0 16,0 42 0,0 0-1,0 1-15,0-1 0,0 0 0,0 0 16,0 21-16,0-20 0,0 20 16,0-21-16,0 0 0,0 0 0,21 1 15,-21-1-15,21 0 0,-21 0 16,21 0-16,0 0 0,0-21 15,1 0 1,-1 0-16,0 0 16,-21-21-16,21 21 0,0-21 15,-21 0-15,21 0 0,1 0 0,-22-22 16,21 22-16,0 0 0,0-21 0,0 20 16,0-20-16,22 21 0,-22 0 15,0 0-15,21-1 0,-20 1 0,-1 21 16,21 0-16,-21 0 0,0 0 0,1 0 15,-1 21-15,-21 1 0,21-1 16,-21 0-16,21 21 0,-21-21 0,0 1 16,0 20-16,0-21 0,0 0 0,0 22 15,-21-22-15,0 0 0,0 21 16,21-21-16,-22 1 0,1-22 16,0 21-16,21 0 0,0-42 46,0 0-46,21-1 0,-21 1 0,21 0 16,1-21-16,-1 21 0,0-22 0,-21 22 16,21-21-16,0-1 0,0 1 15,-21 0-15,22 21 0,-22-1 16,21 1-16,-21 0 0,0 0 0,0 42 31,0 21-15,0-20-16,-21-1 0,-1 21 0,22-21 15,-21 22-15,21-1 0,-21-21 16,21 21-16,0-20 0,0-1 0,0 21 16,0-21-16,0 0 0,0 1 0,0-1 15,21 0-15,0-21 16,1 0-16,-1 0 0,21 0 16,-21 0-16,0 0 0,1 0 0,-1 0 15,0-21-15,21 21 0,-21-21 16,1-1-16,-1 1 0,21 0 15,-21 0-15</inkml:trace>
  <inkml:trace contextRef="#ctx0" brushRef="#br0" timeOffset="13603.84">5249 5059 0,'0'0'0,"-21"0"0,0 0 15,0 0 1,21-21 46,0 0-46,0 42 31,0 0-31,0 0-1,0 0-15,0 0 0</inkml:trace>
  <inkml:trace contextRef="#ctx0" brushRef="#br0" timeOffset="13956.55">5143 5482 0,'0'0'0,"22"0"62,-1 0-62,-21-21 16,0 0 0,-21 21 15,-1 0-31,22 21 16,-21-21-16,21 21 0,0 0 15,0 1-15,0-1 31,-21-21 32,0 0-47,0 0-16</inkml:trace>
  <inkml:trace contextRef="#ctx0" brushRef="#br0" timeOffset="17160.46">7302 5144 0,'0'0'0,"-21"21"15,0 0-15,21 0 31,21-21-31,0 0 16,1-21-16,20 0 0,-21 21 16,21-21-16,1-1 0,-1-20 15,0 21-15,1-21 0,20 20 0,-20-20 16,20 0-16,-21-1 0,1 1 0,-1 21 16,0-21-16,-20-1 0,-1 1 15,-21 0-15,0-1 0,0 1 0,0 0 16,0-1-16,-21 1 0,-22 0 15,22-1-15,0 22 0,-21-21 16,20-1-16,1 22 0,0 0 0,0-21 16,0 42-16,0-21 0,-1-1 0,1 22 15,21 22 1,0-1-16,-21 0 0,21 21 0,0 1 16,-21-1-16,21 0 0,0 22 0,0-22 15,-21 22-15,21-1 0,0 1 16,0 20-16,-21-20 0,21 20 0,-22 1 15,22 0-15,0-1 0,0 22 0,0-21 16,0 0-16,0 20 0,0-20 16,-21 21-16,21 0 0,0-22 0,-21 22 15,21-21-15,0 21 0,-21 0 16,21-22-16,-21 22 0,21-21 0,0-1 16,0-20-16,0 21 0,0-22 0,0 1 15,0-1-15,21-21 0,0 22 16,0-43-16,0 21 0,1-20 0,-1-1 15,0 0-15,21-21 0,-21 0 0,22 0 16,-1-21-16,-21 21 0,22-21 0,-1-22 16,0 22-16,1-21 0,-1-1 0,0 1 15,1 0-15,-1-1 16,0-20-16,1-1 0,-22 22 0,0-21 16,0-22-16,0 21 0,-21 1 0,0-1 15,0 1-15,0-22 0,-21 22 0,-21-1 16,-1 1-16,1-22 0,0 22 0,-22-1 15,1 1-15,-1-1 0,1 1 16,-1 20-16,1 1 0,-1 0 0,22 20 16,-22 1-16,22 0 0,0 0 0,-1 21 15,22 0-15,0-21 0,0 21 16,0 0-16,21-21 16,0-1-16,21 22 15,0-21-15,21 21 0,1-21 16,-1 0-16,0 0 0,22 0 15,-22-1-15,22-20 0,-1 21 0,1-21 16,-22 20-16,22-20 0,-22 21 0,21-64 16,-20 64-16,-22-21 15,0 21-15,0-1 0,-21 1 0,21 0 16,-21 0-16,0 0 0,0 0 16,0 42 15,-21 0-31,21 0 0,-21 0 0,21 0 15,-21 22-15,21-1 0,0 0 0,0 1 16,0-1-16,0 0 0,0 1 16,0-22-16,0 21 0,0 1 0,0-22 15,0 0-15,0 0 0,21 0 16,-21 0-16,21 1 0,0-22 0,1 0 16,-1 0-16,0 0 0,0 0 15,0 0-15,0-22 0,22 22 0,-22-21 16,0 0-16,0 0 0,0 0 0,1 0 15,-1-22-15,-21 22 0,0-21 16,0-1-16,0 1 0,0 0 0,0 21 16,-21-22-16,-1 1 0,1 21 0,0 0 15,0-1-15,0 1 0,0 21 0,-22 0 16,22 0-16,0 0 0,0 0 16,-22 0-16,22 0 0,0 21 15,0-21-15,21 22 0,0-1 16,0 0-16,21-21 15,21 0-15,-20 21 16,-1-21-16,0 0 0,21 0 0,-21 0 16,22 0-16</inkml:trace>
  <inkml:trace contextRef="#ctx0" brushRef="#br0" timeOffset="17648.9">8742 4890 0,'0'-22'0,"0"44"16,0-65-16,-21 43 0,21-21 16,-22 21-16,22-21 15,0 0-15,22 21 16,-1 0-16,0 0 0,0 0 0,0 0 16,0 0-16,1 21 0,20-21 15,-21 21-15,0 0 0,22 22 0,-22-22 16,0 0-16,0 21 0,0 1 0,0-22 15,-21 21-15,0-21 0,0 22 0,0-22 16,0 21-16,0-21 0,0 22 16,-21-22-16,0 0 0,0 0 0,0 0 15,21 0-15,-21-21 16,21-21 15,0 0-31,0 0 0,0 0 16,0-22-16,21 22 0,0-21 0,-21 0 15,21-1-15,0 1 0,-21 0 0,21-22 16,1 22-16,-1-1 0,0 1 16,0 0-16,0 21 0,0-1 15,1-20-15,-1 21 0,-21 0 0,21 21 16,-21-21-16,21 21 16,0 0 46,0-22-62</inkml:trace>
  <inkml:trace contextRef="#ctx0" brushRef="#br0" timeOffset="18196.58">11091 3598 0,'0'0'0,"21"0"0,-21-21 16,0 0-16,0 0 0,0 0 15,-21 21 1,0 0 0,0 0-16,0 0 0,0 0 15,-1 0-15,1 0 0,0 21 16,-21 0-16,-1 0 0,1 0 0,21 1 16,-21 20-16,-1 0 0,1 1 15,0-1-15,-1 21 0,-20 1 0,20-1 16,1 22-16,0-21 0,-1 20 0,1-20 15,21 20-15,-21 1 0,-1-21 0,22 20 16,-21 1-16,21 0 0,-1-1 16,1 1-16,21-22 0,0 22 0,0-21 15,0 20-15,0-20 0,0-1 0,21 1 16,22-1-16,-22 1 0,0-1 0,21 1 16,1-1-16,20 1 15,-20-22-15,20 0 0,1 1 0,-1-1 16,1 0-16,20-20 0,-20 20 0,-1-21 15,22 0-15,-22-21 0,1 21 0,-1-21 16,1 0-16,-22 0 0,1 0 0,-1 0 16,-21 0-16,0 0 0,22 0 15,-22 0-15,0-21 0,0 0 0,0 0 16,-21 0-16,21 0 0</inkml:trace>
  <inkml:trace contextRef="#ctx0" brushRef="#br0" timeOffset="22580.72">11303 4318 0,'0'0'0,"0"-21"16,0 0-1,0 42 16,0 0-15,0 0-16,0 22 0,0-22 0,0 21 16,0 0-16,0-20 0,0 20 15,21 21-15,-21-20 0,0 20 16,0-20-16,0 20 0,0 1 0,0-1 16,0-21-16,0 22 0,0-1 0,0-20 15,-21-1-15,0 0 0,21 1 0,0-1 16,0-21-16,0 0 0,-21 1 15,21-1-15,0 0 0,0-42 32,0 0-32,0-1 15,21 1-15,-21 0 0,0-21 16,0-1-16,0 22 0,0-21 0,0 0 16</inkml:trace>
  <inkml:trace contextRef="#ctx0" brushRef="#br0" timeOffset="23105.42">11176 4593 0,'-21'-21'0,"42"42"0,-42-63 16,0 21-16,21 0 0,-22-1 0,22 1 15,0 0-15,0 0 0,0 0 16,0 0-16,22-1 0,20 1 0,-21 0 16,0 0-16,22 0 0,-1 0 0,0-1 15,1 22-15,-1-21 0,0 21 16,22 0-16,-22 0 0,22 21 0,-22 1 15,0-1-15,1 0 0,-1 21 16,-21-21-16,0 22 0,-21-22 16,0 21-16,0 1 0,-21-1 0,0-21 15,0 21-15,-22 1 0,1-1 0,0 0 16,-22-20-16,22 20 0,0-21 0,-1 21 16,-20-20-16,20-1 0,1 0 15,21-21-15,-21 0 0,20 21 0,1-21 16,0 0-16,0 0 0,0-21 15,21 0-15,0 0 0,0-1 16,0 1-16,21 0 0,0 21 16,0-21-16,22 21 0,-22 0 0,0 0 15,21 0-15,-21 0 16,22 21-16,-22 0 0,0 0 0,21 1 16,-20 20-16,-1-21 0,0 21 0,0 1 15,-21-22-15,21 21 0,0 1 0,-21-22 16,0 21-16,22 0 0,-1-20 15,-21-1-15,21 0 0,-21 0 0,21 0 16,0 0-16,0-21 0,1 22 16,-1-22-16,0 0 0,0 0 0,0 0 15,0 0-15,1-22 0,-1 22 16,0-21-16,21 0 0,-21 0 0,1 0 16,-1 0-16,0-22 0,0 22 0,0-21 15,0-1-15,1 1 0</inkml:trace>
  <inkml:trace contextRef="#ctx0" brushRef="#br0" timeOffset="23433.23">12255 4720 0,'0'43'16,"0"-22"-16,0 0 0,0 0 0,0 0 0,0 0 16,0 1-16,0-1 0,0 0 0,0 0 15,0 0-15,0 0 16,22-21-16,-1 0 0,0 0 15,0 0-15,0 0 16,-21-21-16,0 0 0,21 21 0,-21-21 16,0 0-16,0 0 0,0-1 15,0 1-15,0 0 0,0 0 0,-21 0 16,0 0-16,0 21 0,0-22 0,0 22 16,-1 0-16,1 0 15,0 0-15,0 0 0,21 22 16,-21-22-16,21 21 0,-21 0 0,21 0 15,0 0-15,0 0 0,0 1 16,21-1-16,0-21 0,0 21 16,0-21-16,0 0 0,22 0 15,-22 0-15,0-21 0</inkml:trace>
  <inkml:trace contextRef="#ctx0" brushRef="#br0" timeOffset="23744.05">12827 4360 0,'0'0'0,"0"-42"0,0 21 16,-21-21-16,0 20 0,-1-20 0,22 21 0,0 0 15,-21 21-15,21 21 16,0 21 0,0-21-16,21 22 0,-21-1 0,22 0 15,20 22-15,-21-22 0,0 1 16,0 20-16,22-21 0,-22 22 15,0-22-15,21 22 0,-20-22 0,-1 0 16,0 22-16,0-43 0,0 21 0,0 1 16,1-22-16,-1 21 0,-21-21 15,0 1-15,21-22 0,-21 21 0,21-21 16,-21-21 0,0-1-1,0 1-15,0-21 0,21 21 16,-21-22-16,21 1 0</inkml:trace>
  <inkml:trace contextRef="#ctx0" brushRef="#br0" timeOffset="24023.89">13589 4085 0,'0'0'0,"21"-63"16,-21 42-16,0 42 31,0 21-31,-21-21 0,0 22 15,21 20-15,-21-21 0,-1 1 0,1 20 16,0 1-16,0-22 0,0 22 0,0-1 16,-1 1-16,-20-1 0,21-21 15,0 22-15,21-1 0,-21-20 16,21-1-16,-22 0 0,22 1 0,-21-1 16,21-21-16,0 0 0,0 1 0,0-1 15,0 0-15,21-21 31,1 0-31,-1-21 0,-21 0 16,21-1-16,0-20 0</inkml:trace>
  <inkml:trace contextRef="#ctx0" brushRef="#br0" timeOffset="24715.63">16065 3831 0,'0'0'0,"22"0"15,-22-21-15,0 42 32,0 0-32,-22 1 15,1-1-15,21 0 0,-21 0 16,0 0-16,42-21 47,0 0-47,0-21 0,1 21 15,-22-21-15,0 0 0,21 21 0,-21-21 16,0-1-16,0 1 16,0 0-1,-21 21-15,-1 0 16,1 0-16,0 0 0,21 21 15,0 0 1,0 1-16,0-1 16,0 0-1,0 0-15,0 0 16,0 0-16,21 1 16,0-1-16,1 0 0</inkml:trace>
  <inkml:trace contextRef="#ctx0" brushRef="#br0" timeOffset="25328.28">16171 4614 0,'0'0'16,"-21"22"-16,0-22 0,21 21 0,-21 0 15,21 0 1,21-21 31,0 0-31,0 0-16,-21-21 15,0 0-15,0 0 16,-21 21-1,0 0 1,0 0-16,0 0 0,-1 0 16,22 21-16,-21 0 0,0 0 15,21 0-15,0 0 16,0 1-16,0-1 16,21-21-1,0 0-15,1 0 0,-1 0 16,0 0-16,0 0 0,0 0 0,0-21 15,1 21-15,-1-22 0,-21 1 16,0 0-16,0 0 16,-21 0-16,-1 21 0,-20 0 15,21 0-15,0 0 0,0 0 0,-1 0 16,1 0-16,0 0 0,0 0 16,0 21-16,0 0 0,21 0 15,0 0-15,0 1 0,0-1 16,0 0-1,21-21 1,0 0-16,0 0 16,0-21-16,-21 0 0,21-1 15,1 1-15,-22 0 16,0 0-16,0 0 0,0 0 0,21-1 16</inkml:trace>
  <inkml:trace contextRef="#ctx0" brushRef="#br0" timeOffset="25784.54">15981 3789 0,'0'21'16,"0"0"-1,-21 0-15,21 1 0,0-1 16,21-21 15,0 0-31,0-21 16,0 21-16,-21-22 0,21 1 15,-21 0 1,0 0-16,-21 21 16,0 0-16,0 0 15,21 21-15,-21-21 0,0 21 16,-1 0-16,22 1 0,0-1 15,0 0-15,22-21 16,-1 0-16,0 21 0,0-21 16,21 0-16</inkml:trace>
  <inkml:trace contextRef="#ctx0" brushRef="#br0" timeOffset="26464.15">18203 3641 0,'0'0'0,"21"-21"16,-21-1-16,0 1 16,0 0-16,0 0 0,0 0 0,0-22 15,-21 22-15,21 0 0,-21-21 16,0 21-16,-21-1 0,20-20 15,1 21-15,-21 0 0,21 21 0,0 0 16,-22 0-16,22 0 0,0 0 16,-21 21-16,20 21 0,1-21 0,-21 22 15,21 20-15,0-20 0,-1-1 0,1 21 16,0-20-16,21-1 0,-21 0 16,21 1-16,0-1 0,0 0 0,0 1 15,0-22-15,21 0 0,0 0 0,0 0 16,1-21-16,-1 0 0,0 0 15,0 0-15,0 0 0,0-21 0,22 0 16,-22 0-16,0 0 0,0 0 16,22-1-16,-22 1 0,0-21 0,0 21 15,0-22-15,0 22 0,1-21 16,-22 21-16,0-22 0,0 1 0,0 21 16,0 0-16,0 0 0,0 42 31,0 0-31,0 0 0,0 21 15,0-20-15,0 20 0,0-21 0,21 21 16,-21-20-16,0 20 0,21-21 16,-21 0-16,21 22 0,-21-22 0,21 0 15,-21 0-15,21 0 0,1 0 0,-22 1 16,21-22-16,0 0 0,0 0 16,0 0-16</inkml:trace>
  <inkml:trace contextRef="#ctx0" brushRef="#br0" timeOffset="26848.93">18500 3493 0,'0'0'0,"0"-22"0,0-20 0,0 21 16,0 0-16,0 0 16,0-1-16,0 1 0,0 0 0,21 21 0,0 0 15,21 0-15,-21 0 0,22 0 0,-22 21 16,21 0-16,1 1 15,-22 20-15,21 0 0,-21-21 0,0 22 16,1-1-16,-1 0 0,0 1 0,-21-1 16,0-21-16,0 22 0,0-22 15,0 0-15,0 21 0,0-21 0,-21 1 16,0-22-16,-1 0 16,22-22-1,0 1-15,0 0 16,0 0-16,0 0 0,0 0 15,0-22-15,0 1 0,22 21 0,-22-22 16,21 1-16,0 0 0,-21-1 16,21 1-16,0 21 0,0-21 0,1 20 15,-1 22-15,0-21 0,0 21 16,0 0-16,0 21 16,1-21-16,-1 22 0,0-22 0,-21 21 15,21 0-15</inkml:trace>
  <inkml:trace contextRef="#ctx0" brushRef="#br0" timeOffset="27255.97">19452 3471 0,'0'0'0,"-21"-21"0,21 0 0,0 0 0,0 0 15,0 0-15,0-1 0,0 1 0,0 0 16,21 0-16,0 21 0,0 0 15,1 0-15,-1 0 0,21 21 0,-21-21 16,0 42-16,1-20 0,-1 20 16,0-21-16,0 21 0,0 1 0,0-1 15,-21-21-15,0 22 0,0-1 0,0-21 16,0 21-16,0-20 0,0-1 0,0 0 16,0 0-16,0 0 15,-21-21 1,21-21-1,0 0-15,0 0 16,0 0-16,0-1 0,0-20 0,0 21 16,21-21-16,1-1 0,-22 1 0,21 0 15,0-22-15,0 22 0,-21 21 16,21-22-16,0 22 0,1 0 0,-1 0 16,0 0-16,0 21 0,0 0 0,0 0 15,-21 21-15,22 0 16,-22 0-16,0 0 0,0 0 15,21 1-15,0-1 0</inkml:trace>
  <inkml:trace contextRef="#ctx0" brushRef="#br0" timeOffset="28378.33">20553 3556 0,'0'0'0,"0"-42"16,0-1-16,0 22 15,0 0-15,0-21 0,0 21 0,0-1 16,0 1-16,0 0 0,-21 0 0,-1 21 16,1 0-1,0 0-15,0 0 0,0 21 0,-22-21 16,22 42-16,0-20 0,0-1 0,-21 21 16,20 0-16,1-20 0,0 20 15,0 0-15,0 1 0,21-22 0,0 21 16,0-21-16,0 22 0,0-22 0,0 0 15,0 0-15,0 0 0,0 0 0,21-21 16,0 0-16,0 0 16,0 0-16,1 0 0,20 0 0,-21 0 15,0-21-15,22 0 0,-22 0 0,0 0 16,0-22-16,0 22 0,0 0 16,1-21-16,-1-1 0,-21 22 15,0-21-15,0 21 0,0 0 0,0-1 16,0 1-16,0 0 0,0 42 31,-21 0-31,21 1 0,-22-1 0,1 0 16,21 21-16,0-21 0,0 1 0,0 20 15,0-21-15,0 0 0,0 0 16,0 64 0,0-64-16,21 0 0,1-21 0,20 0 15,-21 0-15,0 0 0,22 0 16,-22 0-16,21 0 0,0-21 0,-20 0 15,20 0-15,-21 21 0,0-21 16,0 0-16,1-22 0,-1 22 0,0 0 16,-21-21-16,0 20 0,21 1 15,-21-21-15,0 21 0,21 0 0,-21-1 16,0 1-16,0 0 0,-21 21 31,21 21-31,-21 0 0,21 1 0,0-1 16,-21 21-16,21-21 0,-21 0 0,21 22 15,0-22-15,0 0 0,0 21 16,0-20-16,0-1 0,0 0 0,21 0 16,0 0-16,0 0 0,0 1 0,0-22 15,1 0-15,-1 0 0,0 0 16,0 0-16,21 0 0,-20 0 16,-1 0-16,0 0 0,0-22 0,21 1 15,-20 0-15,-1 0 0,0 0 0,-21-22 16,21 22-16,0-21 0,-21 21 15,0-22-15,21 22 0,-21-21 0,0 21 16,0 0-16,22-1 0,-22 1 0,0 42 31,0 1-15,0-1-16,0 0 0,0 0 0,-22 21 16,22 1-16,0-1 0,-21-21 0,21 22 15,0 20-15,0-21 16,0 22-16,-21-1 0,21 1 0,-21-1 15,21 22-15,0-21 0,0 20 0,0-20 16,-21 20-16,21-20 0,0 21 0,0-1 16,0 1-16,0-22 0,0 22 15,21-21-15,0-1 0,-21 1 0,0-1 16,21-21-16,-21-20 0,0 20 0,0-21 16,0 0-16,-21-42 15,0 0 1,21 0-16,-21 0 0,0-22 0,-1-20 0,1 20 15,-21-20-15,21-1 16,-22-20-16,22-1 0,-21 22 0,21-22 16,-22 0-16,22 1 0,0 20 0,21-21 15,0 22-15,0-1 0,0 22 0,0-21 16,21 41-16,0-20 0,22 0 16,-22 21-16,21-22 0,-21 22 0,22 0 15,20 0-15,-20 0 0,-1-22 0,21 22 16,1 0-16,-1-21 0,1 20 0,21-20 15</inkml:trace>
  <inkml:trace contextRef="#ctx0" brushRef="#br0" timeOffset="28692.29">22966 2836 0,'0'0'16,"0"-21"-16,0 0 0,0 0 0,0 0 0,0 0 15,0-1-15,0 1 0,0 42 16,0 1 0,0 20-16,-21 0 0,-22 1 0,22 20 15,-21 1-15,-22 20 0,22 22 16,-22 0-16,-20 0 0,20 21 0,-20-21 16,20 21-16,1 0 0,-22 0 15,21 0-15,1-22 0,-1 1 0,1 0 16,-1-21-16,1-1 0,21-20 15,-1 21-15,1-22 0,21-21 0,-22 1 16,22-1-16,21-21 0,0 0 0,0 1 16,0-44-1</inkml:trace>
  <inkml:trace contextRef="#ctx0" brushRef="#br0" timeOffset="29572.78">18817 5292 0,'0'0'0,"0"-21"0,0-22 0,0 22 15,-21 0-15,0 0 0,0 0 0,-1-1 16,1 22-16,-21 0 0,0 0 0,-1 0 16,1 22-16,0-1 0,-1 21 15,1 0-15,0 1 0,-1-1 0,22 22 16,-21-1-16,21 1 0,-22-1 15,22 1-15,21-1 0,0 1 0,0-1 16,0-21-16,0 22 0,0-22 0,0-21 16,21 22-16,22-22 0,-22 0 0,21 0 15,0 0-15,1-21 0,-1 0 0,22 0 16,-22 0-16,21 0 0,-20 0 16,20-21-16,-20 21 0,20-21 0,-21 0 15,1 0-15,-1-22 0,0 22 0,1 0 16,-1-21-16,-21 21 0,22-22 0,-22 1 15,-21 21-15,0-22 16,0 22-16,0-21 0,0 21 0,0 0 0,-21 21 16,-1 0-1,1 0-15,0 0 0,0 21 0,21 21 16,-21-21-16,0 0 0,21 22 16,0-1-16,-22-21 0,22 22 0,0-22 15,0 21-15,0-21 0,0 0 0,0 1 16,0-1-16,0 0 0,22 0 0,-1-21 15,0 0-15,0 0 0,0 0 0,0 0 16,22 0-16,-22 0 0,21 0 16,-21-21-16,1 0 0,-1 21 15,21-21-15,-21-22 0,-21 22 0,0 0 16,0-21-16,0 20 0,0-20 0,0 0 16,0 21-16,-21-22 0,0 22 15,21-21-15,-42 21 0,20 21 0,1-22 16,0 22-16,0 0 0,0 0 0,-22 0 15,22 22-15,0-1 0,0-21 0,0 21 16,21 0-16,0 0 0,0 0 16,0 1-16,0-1 0,21 0 15,0-21-15,0 0 0,0 0 0,22 0 16,-1 0-16,0 0 0</inkml:trace>
  <inkml:trace contextRef="#ctx0" brushRef="#br0" timeOffset="29841.63">19833 5440 0,'0'0'0,"21"-42"0,0-1 16,-21 1-16,0 0 0,0-1 0,0 22 16,0-21-16,0 21 0,0-1 0,-21 22 31,0 22-31,21 20 0,-21 0 0,21-21 16,0 43-16,-21-22 0,0 22 0,21-1 15,-22 1-15,22 20 0,0-20 0,0-1 16,-21 1-16,21-1 0,-21-20 15,21 20-15,0-20 0,0-22 16,0 21-16,0-21 0,0 0 0,0 1 16,0-1-16,21-21 0,0 0 15,1 0-15,-1 0 0,0-21 16,0-1-16,0-20 0,0 21 0,1-21 16,-1-1-16,0-20 0</inkml:trace>
  <inkml:trace contextRef="#ctx0" brushRef="#br0" timeOffset="30061.02">20193 5249 0,'0'-84'0,"0"168"0,21-232 0,-21 85 16,21 20-16,-21 1 0,0 21 16,0 0-16,0 42 15,0 21-15,0-21 0,0 22 0,0 20 16,-21-20-16,0 20 0,21 1 16,-21-1-16,0 22 0,21-22 15,0 1-15,-22-1 0,1 1 0,21-1 16,-21-20-16,21-1 0,0 0 0,0 1 15,0-1-15,0-21 0,0 0 0,0 0 16,0 1-16,21-22 16,0-22-1,1 1-15,-1 21 0,0-21 0</inkml:trace>
  <inkml:trace contextRef="#ctx0" brushRef="#br0" timeOffset="30407.94">20468 5800 0,'0'21'0,"21"-21"31,0 0-31,1 0 16,-1 0-16,0 0 0,0-21 0,0 21 16,0-21-16,22 21 0,-22-22 0,0 1 15,0 0-15,0 0 0,1 0 0,-1 0 16,-21-1-16,0 1 0,0 0 15,-21 21 1,-22 0-16,22 21 0,0 0 0,-21 1 16,20-1-16,-20 0 0,21 21 15,0-21-15,0 22 0,-1-1 16,1-21-16,21 0 0,0 22 0,0-22 16,0 0-16,0 0 0,0 0 15,21-21-15,1 0 0,-1 0 0,21 0 16,-21 0-16,22 0 0,-22 0 0,21 0 15,0 0-15,1-21 0,-1 21 16,0-21-16,1 0 0,-1 0 0,0 21 16</inkml:trace>
  <inkml:trace contextRef="#ctx0" brushRef="#br0" timeOffset="31765.89">21230 5673 0,'0'0'0,"0"-21"0,0-1 16,0 1-16,-21 21 15,0 0-15,0 0 16,-1 0-16,1 0 0,0 21 0,0 1 15,0-1-15,21 0 0,-21 21 0,-1-21 16,22 1-16,-21 20 0,21-21 16,0 0-16,0 22 0,0-22 0,0 0 15,0 0-15,0 0 0,21 0 0,1-21 16,-1 22-16,0-22 0,0 0 0,0 0 16,0 0-16,22 0 0,-22 0 15,21 0-15,-21 0 0,22-22 16,-22 1-16,21 21 0,-21-21 0,22-21 15,-22 21-15,0-22 0,0 1 0,0 0 16,1-1-16,-1-20 0,0 20 0,-21-20 16,21-1-16,-21 1 0,21-22 15,-21 22-15,0-1 0,0 22 0,0-22 16,0 22-16,0 21 0,0-21 0,-21 84 31,0-21-31,0 21 16,0 1-16,-1-1 0,1 0 0,0 22 15,0-22-15,0 22 0,0-22 16,21 22-16,-22-22 0,22 21 0,0-20 16,0-1-16,0 0 0,0-20 15,0 20-15,0-21 0,22 0 0,-1 0 16,0 1-16,0-22 0,0 0 16,22 0-16,-22 0 0,0 0 0,21-22 15,-21 1-15,1 21 0,20-21 0,-21-21 16,0 21-16,22-1 0,-22-20 15,0 21-15,0-21 0,0 20 16,0 1-16,1 0 0,-1 0 0,-21 0 16,0 42-1,0 0 1,0 0-16,0 0 0,0 1 0,-21 20 16,21-21-16,0 0 0,0 0 0,0 1 15,0-1-15,0 0 0,0 0 0,0 0 16,0 0-16,21-21 0,0 0 15,0 22-15,0-22 0,0 0 16,1 0-16,-1 0 0,0-22 0,0 1 16,0 21-16,0-21 0,1 0 0,-1 0 15,-21 0-15,21-1 0,0-20 0,-21 21 16,0 0-16,0 0 0,0-1 16,21 22-16,-21-21 0,0 42 31,0 1-31,-21-1 15,21 0-15,-21 0 0,21 0 16,0 0-16,0 1 0,0-1 0,0 0 16,0 0-16,0 0 0,0 0 0,0 1 15,21-1-15,0-21 0,0 0 16,1 0-16,-1 0 0,0 0 16,0 0-16,0 0 0,0 0 15,-21-21-15,22 21 0,-22-22 0,21 1 16,-21 0-16,0 0 0,0 0 15,0 0-15,0-22 0,-21 22 16,-1 0-16,22 0 0,-21 0 16,0-1-16,21 1 0,0 0 15,-21 21-15,21-21 0,0 0 16,0 0 0,21 21-16,0-22 15,0 1-15,1 21 0,-1 0 0,21-21 16,-21 21-16,0 0 0,22 0 0,-22 0 15,21 0-15,-21 0 0,1 21 0,-1-21 16,0 21-16,0 1 0,-21 20 16,0-21-16,0 0 0,0 22 0,0-22 15,0 21-15,0-21 0,0 22 0,-21-22 16,21 21-16,0-21 0,-21 0 16,21 1-16,-21-1 0,21 0 15,-22 0-15,22-42 31,0 0-15,0 0-16,0-22 0,0 22 16,0 0-16,22-21 0,-1 20 15,21-20-15,-21 0 0,0-1 0,22 1 16,-1 0-16,0-1 0,1 1 16,-1 21-16,0-21 0,1 20 0,-1 22 15,0-21-15,-20 21 0,20 0 0,-21 0 16,0 0-16,0 21 0,-21 1 15,0-1-15,0 0 0,0 0 0,0 0 16,0 22-16,0-22 0,0 21 0,0-21 16,0 22-16,0-22 0,-21 0 0,21 0 15,0 21-15,0-20 0,-21-22 16,21 21-16,0 0 0,0 0 16,-21-21-1,21-21-15,0 0 16,0 0-1,0-1-15,0 1 0,0-21 16</inkml:trace>
  <inkml:trace contextRef="#ctx0" brushRef="#br0" timeOffset="31956.3">22754 5186 0,'0'0'0,"-42"-21"0,-1 21 15,22 0-15,-21 0 0,21-21 0,0 21 16,-1 0-16,1 0 0,21-22 15,-21 22 1,0 0 15,0 0-31,0 0 16,-1 0-16,1 0 0,0 0 16,-21 0-16</inkml:trace>
  <inkml:trace contextRef="#ctx0" brushRef="#br0" timeOffset="32165.18">21399 5398 0,'0'0'15,"-42"21"-15,21-21 0,0 0 0,0 21 0,42-21 32,21 0-32,-21 0 0,22 0 15,-1 0-15,0 0 0,1 0 0,20-21 16,-21 21-16,22-21 0,-22 21 15,22-22-15,-22 22 0,0-21 0,1 0 16,-1 21-16,0-21 0,1 0 16,-1 0-16,0-1 0</inkml:trace>
  <inkml:trace contextRef="#ctx0" brushRef="#br0" timeOffset="32604.93">23643 2942 0,'0'0'15,"-21"-21"-15,0 0 0,0-21 0,-1 20 0,22 1 16,0 0-16,22 21 15,20 0-15,0 0 16,1 21-16,-1 22 0,21-22 0,-20 21 16,20 0-16,1 22 15,-22-1-15,0 1 0,1 21 0,-1-1 16,0 1-16,-20 21 0,-1-22 0,0 22 16,0 0-16,-21 21 0,0-21 15,0 21-15,0 0 0,0-21 0,-21 21 16,0 0-16,-22 0 0,22-21 0,-21-1 15,0 1-15,-22 0 0,1-21 0,-1 21 16,1-22-16,-1 1 0,1-22 0,-1 1 16,1-1-16,-22 1 0,43-22 15,-22 22-15,1-43 0,20 21 0,1-21 16,0 22-16,-1-43 0,22 21 0,-21 0 16,21-21-16,-1 0 0,1 0 15,-21 0-15,21 0 0,0 21 0</inkml:trace>
  <inkml:trace contextRef="#ctx0" brushRef="#br0" timeOffset="33429.33">12319 8022 0,'0'0'0,"0"-21"0,0 0 0,-21 0 0,0-22 16,21 22-16,-22 0 0,22 0 0,-21-21 16,0 20-16,0 1 0,0 0 0,0 0 15,-1 0-15,1 0 0,0-1 16,0 22-16,-21 0 0,20 0 15,1 0-15,-21 0 0,21 22 0,-22-1 16,1 0-16,21 0 0,-21 0 0,-1 0 16,1 1-16,21-1 0,0 0 0,-1 0 15,22 0-15,0 0 0,0 1 0,0-1 16,22 0-16,-1 0 16,21-21-16,0 21 0,1-21 0,-1 21 15,22-21-15,-22 22 0,21-1 0,1 0 0,-22 0 16,22 0-16,-22 22 0,0-22 15,1 21-15,-22-21 0,0 22 0,-21-1 16,0 0-16,0-21 0,-21 22 16,0-22-16,0 21 0,-22-21 0,1 22 15,-22-22-15,22 0 0,-21 0 0,20 0 16,1 1-16,0-1 0,-1 0 16,22-21-16,0 0 0,0 0 0,42 0 31,0 0-31,0 0 0,22-21 0,-22 21 15,21 0-15,0 0 0,1 0 0,-22 0 16,21 0-16,1 0 0,-22 21 16,0 21-16,0-21 0,0 22 0,-21-1 15,0 0-15,0 22 0,0-22 0,-21 22 16,0-1-16,-21-20 0,-1 20 16,1 1-16,0-1 0,-22 1 0,22-1 15,-1 1-15,1-22 0,21 21 0,-21-20 16,42-1-16,0 0 0,0 1 0,0-22 15,0 0-15,42 0 0,-21 0 0,21 1 16,1-22-16,20 0 0,1 0 0,-1 0 16,1 0-16,-1 0 0,1-22 0,-1 22 15,1-21-15</inkml:trace>
  <inkml:trace contextRef="#ctx0" brushRef="#br0" timeOffset="33837.1">12806 10583 0,'0'0'0,"-64"22"0,-20-1 0,20 0 15,-21-21-15,1 21 0,-1-21 0,-21 21 16,22 0-16,-1-21 0,0 22 0,22-22 15,-1 0-15,1 21 0,20-21 16,22 0-16,0 0 0,42 0 16,0 0-16,43 0 0,-1 0 15,43 0-15,0 0 0,0-21 0,42 21 16,0-22-16,22 1 0,20 0 0,1 21 16,-1-21-16,22 0 0,-22 0 0,22-1 15,0 22-15,-1-21 0,1 0 0,-22 0 16,1 21-16,-1-21 0,-20 21 15,-1-21-15,-42 21 0,0 0 0,-21-22 16,-21 22-16,-1 0 0,-41-21 16,-1 21-16,-21 0 0,-42-21 15,-21 21-15,-1 0 0,-20 0 16,-22 0-16,0 0 0,-20 0 0,-22 0 16,0 0-16,-22 0 0</inkml:trace>
  <inkml:trace contextRef="#ctx0" brushRef="#br0" timeOffset="34112.94">11726 10986 0,'0'0'0,"-63"21"15,20 0-15,1 0 0,42 0 0,21-21 16,0 0-16,43 0 16,-1 0-16,43 0 0,-21 0 0,42 0 15,0 0-15,0 0 0,21 0 0,21-21 16,1 21-16,-1-21 0,22 21 0,-22-21 15,0 21-15,-21-21 0,22 21 0,-22 0 16,0-22-16,-21 22 0,0 0 0,0-21 16,-42 21-16,21 0 0,-43 0 15,1 0-15,-22 0 0,0 0 0,-21 0 16,-42 0-16,0 0 16,-42 21-16,20-21 0,-41 0 0,-1 22 15,0-22-15,-21 21 0,-21 0 0,0-21 16</inkml:trace>
  <inkml:trace contextRef="#ctx0" brushRef="#br0" timeOffset="34309.83">11663 11599 0,'-106'43'0,"212"-86"0,-276 128 0,107-64 16,42 0-16,21 1 0,0-1 0,42-21 16,0 0-16,43 0 0,21 0 15,0 0-15,42 0 0,0-21 0,21 21 16,1-22-16,20 1 0,22 0 0,-22 21 15,1-21-15,-1 0 0,1 0 16,-22-22-16,22 22 0,-43 0 0,21 0 16,-21 0-16,1-22 0,-22 22 0,21-21 15,-42 21-15,-1-22 0,1 22 0</inkml:trace>
  <inkml:trace contextRef="#ctx0" brushRef="#br0" timeOffset="34757.28">17547 9758 0,'0'-21'0,"0"-22"15,0 22-15,0 0 0,0 0 16,21 0-16,0 0 0,1-22 16,-1 22-16,21 0 0,-21-21 0,22 20 15,-22 1-15,21 0 0,-21-21 0,0 21 16,1 21-16,-1-22 0,0 1 0,0 21 16,-21 21-1,0 22-15,0-22 0,0 21 16,0 22-16,0-1 0,-21 1 15,0-1-15,0 1 0,-1-1 0,1 1 16,0-1-16,0 1 0,0-1 0,0-20 16,-1 20-16,-20-21 0,21 1 0,0-1 15,21 0-15,-21 1 0,21-22 0,-22 0 16,22 0-16,0 0 0,0 1 0,22-22 16,-1-22-1,0 1-15,0 0 16,21 0-16,-20-21 0,-1 20 15,21-20-15,0 0 0</inkml:trace>
  <inkml:trace contextRef="#ctx0" brushRef="#br0" timeOffset="34973.16">18288 9398 0,'21'0'0,"-42"0"0,42 21 31,-42 0-31,0 1 0,0 20 16,21 0-16,-22 1 0,1-1 0,0 21 15,21-20-15,-21 20 0,0-20 0,0-1 16,-1 0-16,1 1 0,0-1 0,0 0 16,0 1-16,0-1 0,21-21 15,0 0-15,-22 22 0,22-22 16,0 0-16,22-21 16,-1 0-16,0 0 0,0-21 15,21 21-15</inkml:trace>
  <inkml:trace contextRef="#ctx0" brushRef="#br0" timeOffset="35357.94">18923 9610 0,'42'-64'0,"-84"128"0,105-170 0,-20 42 15,-22 22-15,-21 21 0,0-21 0,0 20 16,0 1-16,-21 21 16,-22 0-16,1 0 0,0 21 15,-1 1-15,1-1 0,0 0 16,-22 21-16,22 1 0,0-1 0,20 0 15,-20 1-15,21-1 0,21 0 0,0-21 16,0 22-16,0-1 0,21-21 0,0 22 16,0-22-16,22 0 0,-1 0 0,0 0 15,1 0-15,-1 1 0,0 20 16,22-21-16,-22 0 0,1 0 0,-22 1 16,21-1-16,-21-21 0,0 21 0,-21 0 15,0 0-15,0 0 0,-21 1 16,0-22-16,-21 21 0,-1-21 15,1 0-15,0 21 0,-1-21 0,1 0 16,0 0-16,-1 0 0,1 0 0,0 0 16,-1 0-16,22 0 0,0 0 0,0 0 15,21-21 1,0 0-16,21 21 0,0-22 16,22 1-16,-22 0 0,21 0 0,0-21 15,1 20-15,-1 1 0,22-21 0</inkml:trace>
  <inkml:trace contextRef="#ctx0" brushRef="#br0" timeOffset="35595.8">19389 9504 0,'21'-42'0,"0"-22"16,0 22-16,-21 21 0,0-1 15,21-20-15,-21 63 32,0 0-32,-21 22 0,21-22 0,-21 42 15,0-20-15,21 20 0,-21-20 0,21 20 16,0 1-16,0-22 0,-22 21 0,22-20 15,-21 20-15,21-20 0,0-1 0,-21-21 16,21 21-16,0-20 0,0 20 16,0-21-16,0 0 0,0 0 15,21-42 17,-21 0-32,21 0 15</inkml:trace>
  <inkml:trace contextRef="#ctx0" brushRef="#br0" timeOffset="35752.71">19198 9970 0,'0'0'16,"21"-22"15,0 22-31,1-21 16,20 21-16,-21-21 0,21 21 0,1-21 15,-1 21-15,0-21 0,22 21 0,-22-21 16,1-1-16,20 22 0,-21-21 0,1 21 15</inkml:trace>
  <inkml:trace contextRef="#ctx0" brushRef="#br0" timeOffset="38124.78">20235 9970 0,'0'0'0,"0"-22"31,0 1-16,0 0-15,0 0 16,0 0-16,0 0 0,0-1 16,0 1-16,0 0 0,0 0 0,-21 0 15,0 0-15,0 21 16,0 0-16,-1 0 0,1 21 16,0 0-16,-21 0 0,21 0 0,-1 0 15,-20 1-15,21 20 0,0-21 0,0 0 16,-1 0-16,22 22 0,0-22 0,0 0 15,0 0-15,0 0 16,43-21-16,-43 22 16,21-22-16,0 0 0,0 0 0,0 0 15,1-22-15,-1 22 0,21-21 0,-21 0 16,0 21-16,-21-21 0,22 0 0,-1 0 16,0-1-16,0 1 0,0 0 15,-21-21-15,21 21 0,-21-1 0,22 1 16,-22 0-16,0 42 31,0 0-31,0 1 0,0-1 16,0 0-16,0 0 0,0 21 0,0-20 15,0-1-15,0 0 0,0 0 0,0 0 16,0 0-16,21 1 0,0-22 16,0 0-16,21 0 0,-20 0 15,-1 0-15,21 0 0,-21 0 0,22 0 16,-1 0-16,-21 0 0,0-22 0,22 1 15,-22 0-15,0 0 0,0-21 16,0 20-16,0-20 0,1 0 0,-1-1 16,-21-20-16,0-1 0,21 1 0,0-1 15,0 1-15,-21-1 0,0 1 16,21-1-16,-21 22 0,22-21 0,-22 20 16,0 22-16,0 0 0,0 0 0,0 0 15,0 42 1,-22 0-16,1 0 0,0 0 0,-21 22 15,21-1-15,-1 0 0,1 22 16,0-22-16,-21 22 0,21-1 16,-1 1-16,22-1 0,-21-21 0,21 22 15,0-1-15,0-20 0,0-1 0,0 0 16,21 1-16,1-22 0,-1 0 0,0 0 16,0 0-16,21 1 0,1-22 0,-1 0 15,0 0-15,1 0 0,-1 0 16,0 0-16,1-22 0,-1 22 0,-21-21 15,22 0-15,-1 0 0,-21 0 0,0-22 16,22 22-16,-22-21 0,0 21 0,-21-22 16,0 22-16,21 0 0,-21-21 0,0 21 15,0-1-15,0 1 0,-21 21 16,0 0-16,0 0 16,-1 0-16,22 21 0,0 1 15,-21-1-15,0 0 0,21 0 0,0 21 16,0-20-16,0-1 0,0 0 0,0 0 15,0 0-15,0 0 0,21 1 0,0-1 16,1 0-16,-1-21 0,0 0 0,0 21 16,21-21-16,-20 0 0,-1 0 0,0 0 15,0 0-15,0 0 0,22 0 16,-22-21-16,0 0 0,0 21 16,0-21-16,0-1 0,-21 1 0,0 0 15,22 0-15,-1 0 0,-21 0 0,0-1 16,0 1-16,21 21 0,-21 21 47,-21 1-47,21-1 0,0 0 15,-21-21-15,-1 21 0,22 0 0,-21 0 16,21 1-16,0-1 0,0 0 16,21-21 15,1 0-31,-22-21 15,21 0-15,0-1 0,0 22 16,-21-21-16,21 0 0,-21 0 0,21 0 16,1 0-16,-22-1 0,21 1 0,-21 0 15,21 21 1,0 0-16,0 0 16,-21 21-1,0 0-15,0 1 0,0-1 16,0 0-16,0 0 0,0 0 0,0 0 15,0 1-15,0-1 16,21-21 15,1 0-31,-1-21 0,-21-1 16,21 22-16,-21-21 0,21 0 0,0 0 16,-21 0-16,21 0 0,1-1 15,-22-20-15,21 21 0,0 0 16,-21 0-16,21-1 0,0 1 0,-21 0 15,21 21-15,1 0 16,-22 21-16,0 0 16,0 1-16,0-1 15,0 21-15,0-21 0,0 0 0,0 1 16,0-1-16,0 0 0,0 0 0,0 0 16,21-21-16,-21 21 0,21 1 0,0-22 15,0 21-15,0-21 0,1 0 16,-1 0-16,0 0 0,0 0 15,0 0-15,0 0 0,1-21 16,-1 21-16,0-22 0,0 1 0,0 0 16,0 0-16,-21 0 0,0-22 0,22 22 15,-22-21-15,21 21 0,-21 0 0,0-22 16,0 22-16,0 0 0,0 0 0,-21 21 16,-1-21-16,1 21 15,0 21-15,0 0 16,21 0-16,0 0 0,0 0 15,0 1-15,0-1 0,0 0 0,0 0 16,0 0-16,21 0 0,0 1 0,-21-1 16,21 0-16,1-21 0,-1 0 15,0 21-15,0-21 0,0 0 0,0 0 16,1 0-16,-1 0 0,0 0 16,0 0-16,0-21 0,0 0 15,1 0-15,-22-1 0,0 1 16,21 0-16,-21 0 0,0 0 15,0 0-15,0 42 47,0 0-47,0 0 16,0 0-16,0 0 16,21 1-1,0-22-15,0 0 0,0 0 0,1 0 16,-1 0-16,0 0 15,0 0-15,0-22 0,-21 1 16,21 0-16,1 0 16,-1 0-16,-21 0 0,0-22 15,21 22-15,-21-21 0,21 21 0,-21-22 16,0 22-16,21 0 0,-21 0 0,21 0 16,-21-1-16,0 44 15,0-1 1,0 0-16,0 0 0,0 0 15,0 0-15,0 22 0,0-22 0,-21 21 16,21-21-16,0 1 0,0 20 0,0-21 16,0 0-16,21 0 0,1 1 0,-1-1 15,0-21-15,0 0 16,0 0-16,0 0 0,1 0 16,-1-21-16,0-1 0,-21 1 15,21 0-15,0 0 0,-21 0 0,21-22 16,-21-20-16,22 21 0,-22-1 15,21 1-15,-21-22 0,21 22 16,0-21-16,-21-1 0,21 1 16,0 20-16,1-20 0,-1-1 0,0 22 15,0 0-15,-21-1 0,0 22 16,0 42 0,0 0-16,0 1 0,-21 20 0,21 0 15,-21 1-15,0 20 0,21 1 0,0-22 16,-22 21-16,22 1 0,0-1 0,-21 1 15,21-1-15,0 1 0,0-1 0,0-20 16,0-1-16,21 0 0,1 1 16,-22-22-16,21 21 0,0-21 15,0 1-15,0-22 0,0 0 0,1 0 16,-1 0-16,0 0 0,0 0 0,0-22 16,22 22-16,-22-21 0,0 0 15,0 0-15,21-21 0,-20 20 0,-1-20 16,0 0-16,0-1 0,0 1 15</inkml:trace>
  <inkml:trace contextRef="#ctx0" brushRef="#br0" timeOffset="38332.66">23664 9271 0,'-21'21'0,"42"-42"0,-63 42 16,21 0-16,0 1 0,21-1 15,21-21-15,0 0 0,0 21 16,0-21-16,0 0 0,22 0 0,-22 0 15,21 0-15,1 0 16,-1 0-16,-21 0 0,21 0 0,1 0 16,-22-21-16,0 21 0,21-21 0,-20 21 15,-1-22-15,-21 1 16,0 0-16,-21 21 16</inkml:trace>
  <inkml:trace contextRef="#ctx0" brushRef="#br0" timeOffset="38568.78">21336 9440 0,'-106'22'0,"212"-44"0,-318 65 0,128-43 0,20 21 16,1 0-16,20-21 0,22 0 0,0 21 15,42 0-15,0-21 16,0 0-16,22 0 0,-1 0 15,0 22-15,22-22 0,-22 0 0,22 0 16,-1 0-16,1 0 0,-1 0 0,1 0 16,-1 0-16,1-22 0,-1 1 0,22 21 15,0-21-15,-22 0 0,22 21 0,-1-21 16,1 0-16</inkml:trace>
  <inkml:trace contextRef="#ctx0" brushRef="#br0" timeOffset="38960.56">24701 8594 0,'0'0'16,"-21"0"-16,42 21 31,1 0-31,-1 21 0,0-20 0,21 20 16,1 0-16,-1 22 0,0-22 0,1 22 16,-1-1-16,0 1 0,-21-1 0,22 1 15,-22-1-15,0 1 0,-21-1 16,0 1-16,0-1 0,0 1 0,-21-1 15,0 1-15,-22-1 0,22 1 0,-21-22 16,0 21-16,-1-20 0,1-1 0,0 0 16,-1 1-16,1-1 0,0 0 15,-1 1-15,1-22 0,0 21 16,-22-21-16,22 1 0,-22-1 0,22 0 16,0-21-16,-1 21 0</inkml:trace>
  <inkml:trace contextRef="#ctx0" brushRef="#br0" timeOffset="39960.96">24384 8805 0,'0'0'0,"42"0"0,1 0 0,-1 22 16,0-22-16,1 0 0,-1 0 0,0 0 15,22 0-15,-22 0 0,-21 0 0,22 0 16,-22 0-16,0 21 0,0-21 0,-21 21 16,0 0-1,0 0-15,0 0 0,-21-21 0,0 22 16,-22-1-16,22 0 0,-21 0 0,21 0 15,0 0-15,-1 1 0,1-1 0,21 0 16,0 0-16,0 0 0,0 0 16,21 1-16,1-1 0,20 0 0,-21-21 15,43 21-15,-22 0 0,0 0 0,22-21 16,-1 22-16,-20-1 0,-1-21 0,0 21 16,1 0-16,-22-21 0,0 21 15,0-21-15,-21 21 0,0 1 16,0-1-16,-42-21 0,21 21 0,-22 0 15,1-21-15,-22 21 0,22 0 16,-43 1-16,43-1 0,-21 0 0,-1 0 16,1 0-16,20 0 0,1 1 15,21-1-15,0 21 0,-1-21 0,22 0 16,0 1-16,0 20 0,22-21 0,-1 0 16,0 0-16,21 1 0,1-1 0,-1 0 15,0-21-15,1 21 0,20 0 0,-42 0 16,22 1-16,-22-22 0,0 21 15,-21 0-15,0 0 0,0 0 16,-21 0-16,0-21 0,-22 22 0,1-1 16,-22-21-16,22 21 0,-21 0 15,-1-21-15,1 21 0,-22-21 0,21 21 16,-20 1-16,-1-22 0,0 21 0,1 0 16,-1 0-16,0 0 0</inkml:trace>
  <inkml:trace contextRef="#ctx0" brushRef="#br0" timeOffset="40804.46">11239 13420 0,'-105'-21'16,"210"42"-16,-253-64 0,127 43 0,0-21 15,0 0-15,21 0 0,-21 21 16,21-21-16,0 0 0,0-1 0,0 1 15,21 0-15,0 0 0,0 0 0,0 21 16,0 0-16,1 0 0,-22 21 16,21-21-16,-21 42 0,0-21 15,0 22-15,-21-1 0,-22 22 16,1-22-16,21 21 0,-43 1 0,22-1 16,-22 1-16,22-1 0,0-20 0,-22 20 15,22 1-15,21-22 0,-22 0 16,22 1-16,21-1 0,0 0 0,0-20 15,0-1-15,21 0 0,1 0 0,20 0 16,0 0-16,1-21 0,20 0 0,1 0 16,-1 0-16,22 0 0,-22 0 0,1 0 15,-1 22-15,-20-22 16,-1 21-16,0-21 0,-21 21 0,1 21 0,-22-21 16,0 1-16,0 20 0,0 0 0,-22 1 15,1-1-15,-21 0 0,21 1 16,0 20-16,-1-21 0,1 1 0,0-1 15,21 22-15,-21-22 0,21 0 16,0 22-16,0-22 0,21 0 0,0 1 16,0 20-16,1-20 0,20-1 0,-21 0 15,21 1-15,1-1 0,-22-21 0,21 21 16,-21 1-16,1-22 0,-22 21 0,0-21 16,0 1-16,0 20 0,0-21 15,-43 0-15,22 0 0,-21 1 16,-1-1-16,-20 0 0,-1 0 0,1 0 0,-1 0 15,22-21-15,-21 0 0,-1 22 0,1-22 16,20 0-16,1 0 0,0-22 16,-1 22-16,1-21 0,0-21 0,20 21 15,1-22-15,0 22 0</inkml:trace>
  <inkml:trace contextRef="#ctx0" brushRef="#br0" timeOffset="103937.07">24066 13801 0</inkml:trace>
  <inkml:trace contextRef="#ctx0" brushRef="#br0" timeOffset="109286.55">24066 13801 0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14:24:01.5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4593 2561 0,'21'0'31,"0"0"-31,1 0 16,-22 21-16,0 1 15,0-1 1,21-21-16</inkml:trace>
  <inkml:trace contextRef="#ctx0" brushRef="#br0" timeOffset="380.28">4805 2561 0,'0'0'0,"-21"-21"0,21 0 0,-22 0 16,22 42 15,0 0-31,0 21 0,0 1 0,0-1 16,0 0-16,0 1 0,0 20 15,0-20-15,-21 20 0,21-21 0,0 1 16,0 20-16,-21-20 0,21 20 0,0-21 16,0 1-16,0-22 0,0 21 15,0-21-15,0 1 0,0-1 16,21-21-16,-21-21 15,21 21-15,-21-22 0,0-20 16,0 21-16,0-21 0,0-1 0</inkml:trace>
  <inkml:trace contextRef="#ctx0" brushRef="#br0" timeOffset="714.08">4805 2201 0,'0'0'0,"-21"-42"0,-1 21 16,1 0-16,0 0 0,0-1 15,0 22-15,0 0 0,-1 0 0,1 22 16,21-1-16,0 0 0,0 21 16,0-21-16,0 1 0,0-1 15,21 0-15,22-21 0,-22 21 0,0 0 16,21-21-16,1 0 0,-1 0 0,-21 0 16,22-21-16,-1 0 0,0 21 15,-21-21-15,1 0 0,-1-1 0,-21-20 16,0 21-16,0 0 0,-21-22 0,-1 22 15,-20-21-15,0 21 16,-1 0-16,1 21 0,-21 0 0,20 0 16,-20 0-16,20 21 0,1 0 15,0 0-15,-1 21 0,22 1 0,0-22 16,21 42-16,0-20 0,0-1 0,0 0 16,21 22-16,22-22 0,-22 1 15,21-1-15,22 0 0,-22-21 16,21 22-16</inkml:trace>
  <inkml:trace contextRef="#ctx0" brushRef="#br0" timeOffset="1157.85">5609 2604 0,'-21'21'16,"0"-21"-16,0 21 0,-1 0 0,22 21 15,-21-20-15,21 20 0,-21-21 16,21 21-16,0 1 0,0-1 0,0-21 15,0 22-15,0-1 0,0 21 16,0-20-16,0-1 0,0-21 16,0 0-16,0 1 0,0-1 0,21-21 15,-21-21 17,0-1-32,0 1 0,0 0 0,0-21 15,21 21-15,-21-22 0,0-20 0,22 20 16,-1-20-16,0-1 0,0 22 15,0-21-15,22-1 0,-22 22 0,21-1 16,0 22-16,1 0 0,-1 0 0,-21 21 16,22 0-16,-1 0 0,-21 21 15,21 21-15,-20-20 0,-1 20 0,0 0 16,0 1-16,-21-1 0,0 0 0,0 1 16,0 20-16,0-21 0,0 1 15,0-1-15,0 0 0,0 1 16,0-22-16,0 21 0,0-21 0,0 22 15,0-22-15,21-21 16,0-21 0,1 0-16,-1-1 0,21 1 0,-21-21 15,0 0-15,22-1 0</inkml:trace>
  <inkml:trace contextRef="#ctx0" brushRef="#br0" timeOffset="1400.72">6731 2117 0,'0'0'0,"0"-43"0,0 1 15,0 21-15,0 0 0,0 0 0,0 63 32,0-21-32,0 0 0,0 43 0,0-22 15,0 0-15,0 22 0,-21 21 16,21-22-16,0 22 0,-21-22 0,21 1 16,0 20-16,0-20 0,0-1 0,0-20 15,0-1-15,0 0 0,21 1 16,0-1-16,0-21 0,0 0 0,0 1 15,22-1-15,-22-21 0,0 0 0,21 0 16,-20 0-16,-1 0 0,0 0 16,0-21-16,0-1 0,-21 1 0,0 0 15</inkml:trace>
  <inkml:trace contextRef="#ctx0" brushRef="#br0" timeOffset="1557.63">6667 2688 0,'0'0'0,"-42"0"0,21 0 0,-21 0 0,20-21 15,22 0 1,22 21 0,-1-21-16,21 21 0,0-21 0,22-1 15,-1 1-15,1 0 0,-1 0 16,1 0-16,21 0 0,-22-1 0,1-20 16</inkml:trace>
  <inkml:trace contextRef="#ctx0" brushRef="#br0" timeOffset="2113.31">9207 2688 0,'22'0'0,"-1"-42"15,0 21-15,0-22 16,-21 22-16,0-21 0,21 0 0,-21-1 15,0 1-15,0 0 16,0-1-16,0 1 0,0 0 0,0-1 16,-21 1-16,0 21 0,0 0 0,21-1 15,-21 1-15,-22 21 0,22 0 0,0 21 16,-21 1-16,20 20 0,1-21 16,-21 43-16,21-22 0,0 21 0,-22 1 15,22 21-15,0-22 0,0 1 0,0-1 16,-1 1-16,22-1 0,0-21 15,0 1-15,0-1 0,0-21 0,22 22 16,-1-22-16,0-21 0,21 0 0,1 0 16,-1 0-16,0 0 0,1-21 0,-1-1 15,0 1-15,1 0 0,-1-21 16,0-1-16,1 1 0,-22 0 16,21-22-16,-21 1 0,0-1 0,1 1 15,-22-1-15,0 1 0,0 20 16,0 1-16,0 0 0,0 21 0,0-1 15,0 1-15,0 42 16,-22 1-16,1 20 0,21 0 0,0 1 16,0 20-16,0-21 0,0 22 15,0-22-15,0 22 0,0-22 0,21 0 16,1 1-16,20-1 0,-21 0 0,21-20 16,-20-1-16,20 0 0,0 0 15,1-21-15,20 0 0,-21 0 0,1 0 16,20 0-16,-20-21 0,20 0 15,-21 0-15,22-1 0,-1-20 0</inkml:trace>
  <inkml:trace contextRef="#ctx0" brushRef="#br0" timeOffset="2309.21">11155 2223 0,'0'-22'31,"21"22"-31,0 0 0,0 0 0,22-21 16,-1 0-16,0 21 0,1 0 0,-1 0 0,0-21 16,1 21-16,20 0 0,-42 0 15,22 0-15,-1 0 0,-21 0 16</inkml:trace>
  <inkml:trace contextRef="#ctx0" brushRef="#br0" timeOffset="2461.13">11239 2455 0,'0'0'16,"-21"22"-16,0-1 0,21 0 0,0 0 0,0 0 16,0 0-16,42-21 15,-20 0-15,20 0 0,-21 0 0,21 0 16,22 0-16,-22 0 0,22-21 0,-1 0 16,1 21-16,-1-21 0,1 0 15,20-22-15,-20 22 0,21 0 16</inkml:trace>
  <inkml:trace contextRef="#ctx0" brushRef="#br0" timeOffset="2728.97">13187 1672 0,'0'0'0,"-21"-42"15,-1 42 1,1 21-16,21 0 0,0 22 15,0-1-15,0 0 0,-21 1 16,21 20-16,0-21 0,0 22 16,0-1-16,0 1 0,-21-22 0,21 22 15,0-22-15,0 0 0,0 22 0,0-22 16,0 1-16,0-22 0,0 21 0,0-21 16,0 0-16,0 1 0,21-22 31,0 0-31,0 0 0,1-22 0,20 22 0,0-21 15</inkml:trace>
  <inkml:trace contextRef="#ctx0" brushRef="#br0" timeOffset="3125.75">14203 1799 0,'0'0'0,"21"-63"0,0 20 16,-21 1-16,0 21 0,0 0 0,0 0 15,0-1-15,-21 22 0,0 0 0,0 0 16,-1 22-16,1-1 0,-21 21 15,21-21-15,-22 22 0,22 20 0,0-21 16,-21 22-16,21-1 0,21 1 0,-22-22 16,22 22-16,0-22 0,0 22 15,0-22-15,0 21 0,22-20 16,-22-1-16,42 0 0,-21-20 0,0 20 16,22-21-16,-1 0 0,0 0 0,1-21 15,-1 0-15,0 0 0,1 0 0,-1-21 16,0 0-16,1 0 0,-1 0 15,0-22-15,1 1 0,-1 0 0,0-22 16,-21 1-16,22-1 0,-1-20 0,-21-1 16,0 0-16,1 1 0,-1-1 15,-21 21-15,0 1 0,0 21 0,0-1 16,-21 1-16,-1 21 0,-20 0 0,0 21 16,-1 0-16,1 0 0,-21 21 15,-1 0-15,1 0 0,-22 0 16,21 22-16,1-22 0,21 21 0,-22 0 15,22-20-15,-1 20 0,1-21 0,21 21 16,0-20-16,0-1 0</inkml:trace>
  <inkml:trace contextRef="#ctx0" brushRef="#br0" timeOffset="4684.97">11366 2223 0,'0'0'0,"-21"0"0,0 0 0,0 0 15,0 21-15,0-21 0,-1 0 16,1 0 0,42 0 15,22 0-31,-22 0 0,21 0 16,1 0-16,-1-21 0,0 21 15,1-22-15,20 22 0,-21 0 0,22-21 0,-22 21 16,22 0-16,-22-21 0,0 21 15,-20 0-15,20 0 0,-21 0 16,-42 0 0,0 0-1,0 0-15,-1 0 0,1 21 0,-21-21 16,21 21-16,0-21 0,-22 22 0,22-22 16,-21 21-16</inkml:trace>
  <inkml:trace contextRef="#ctx0" brushRef="#br0" timeOffset="4892.38">11112 2667 0,'0'0'0,"0"21"0,-21 0 0,21 1 15,21-22 1,1 0-16,20 0 16,0 0-16,1 0 0,20-22 0,-21 1 15,22 21-15,-1-21 0,1 21 16,-22-21-16,22 21 0,-22 0 0,-21-21 15,22 21-15,-22 0 0,0 0 0,0 0 16,-42 21 0</inkml:trace>
  <inkml:trace contextRef="#ctx0" brushRef="#br0" timeOffset="5336.16">8932 3577 0,'0'0'15,"-21"0"-15,-21 21 0,21-21 0,-1 22 0,-20-22 16,21 0-16,21 21 16,21-21-1,21 0-15,1 0 0,-1 0 0,43 0 16,-22 0-16,22 0 0,0-21 15,-1-1-15,1 22 0,21-21 16,0 21-16,-22-21 0,22 21 0,-21-21 16,-1 21-16,1 0 0,-21 0 15,-22 0-15,0-21 0,-21 21 0,1 0 16,-44 0 0,-20 0-16,0 0 0,-22 21 0,1-21 15,-1 21-15,-20-21 0,-1 21 16</inkml:trace>
  <inkml:trace contextRef="#ctx0" brushRef="#br0" timeOffset="5541.05">8530 3852 0,'0'0'0,"-63"22"0,20-1 15,1 0-15,21 0 0,0 0 0,21 0 16,21-21-16,0 0 16,21 0-16,22 0 0,-22 0 15,43 0-15,-1 0 0,1-21 16,21 21-16,0-21 0,0 0 0,-1 21 15,1-21-15,0 0 0,-21 21 0,21-22 16,-22 1-16,1 21 0,0-21 0,-22 21 16,1 0-16,-22-21 0,21 0 15,-20 21-15,20-21 0,1-1 0,-1 1 16</inkml:trace>
  <inkml:trace contextRef="#ctx0" brushRef="#br0" timeOffset="6001.01">15282 1947 0,'-21'0'0,"-42"-42"15,41 21 1,1 21-16,21-21 0,-21 21 47,21 21-47,-21 0 0,21 21 15,0-20-15,0-1 0,0 21 16,0-21-16,0 22 0</inkml:trace>
  <inkml:trace contextRef="#ctx0" brushRef="#br0" timeOffset="6177.91">15430 2667 0,'0'42'15,"0"-84"-15,22 106 0,-22 41 16,0-83-16,0 20 15,0-21-15,0 21 0,0-20 0,-22 20 16,1 0-16,-21 1 0,0-1 0,-1 21 16,-20-20-16,-1-1 0,1 22 0,-22-22 15,0 21-15,1-20 0,-22-1 0,21 0 16,-21 22-16,-105 21 0</inkml:trace>
  <inkml:trace contextRef="#ctx0" brushRef="#br0" timeOffset="9645.58">10033 1693 0,'0'0'0,"0"-42"16,0-21-16,-21 20 0,0 1 0,-22 0 16,1-1-16,0 1 0,-22 0 15,22 20-15,-22 1 0,1 0 0,-22 21 16,22 0-16,-22 0 0,0 21 16,1 0-16,-1 22 0,0-1 0,1 0 15,-22 22-15,21 21 0,0 20 0,1 1 16,20 0-16,-20 0 0,20 21 15,22 0-15,-1 21 0,1-21 0,21 0 16,0 0-16,21 0 0,0 0 0,0-21 16,21 21-16,0-21 0,21-22 15,1 22-15,20-21 0,1-22 0,20 1 16,-20-1-16,42 1 0,-22-22 16,1-21-16,21 1 0,0-22 0,-22 0 15,22 0-15,0-22 0,0-20 0,0 0 16,0-1-16,-1-20 0,1-1 15,0 1-15,-21-22 0,-1-21 0,1 1 16,-43-1-16,22-21 0,-22 0 0,-21 0 16,1-21-16,-22 21 0,0-22 15,0 1-15,-22 0 0,1 21 0,-21 0 16,0 0-16,-22 42 0,-21 1 0,1-1 16,-22 43-16,0-1 0,0 22 15,-21 0-15,0 21 0,0 0 16,-21 21-16,21 22 0,-21-1 0,21 21 15,21 22-15,0-21 0,0 41 16,22-20-16,-1 21 0,22 0 0,-1 21 16,1 0-16,20-21 0,1 21 0</inkml:trace>
  <inkml:trace contextRef="#ctx0" brushRef="#br0" timeOffset="12592.25">4995 8700 0,'0'0'0,"-21"21"16,42-21 15,0 0-31,1 0 0,-1-21 15,0-1-15,21 22 0,-21-21 16,22 0-16,20-21 0,-20 21 16,20-22-16,22 1 0,-22-22 0,22 22 15,-22-21-15,22-1 0,-21 1 16,-1-22-16,1 21 0,-22 1 0,0-1 16,1 1-16,-22-1 0,0 1 0,0-1 15,-21 1-15,0-1 0,0 1 16,0 21-16,-21-1 0,0 1 0,0 21 15,-1 0-15,1-1 0,0 22 0,0 0 16,0 0-16,0 22 0,-1-1 16,1 21-16,0 0 0,0 22 0,-21-1 15,20 22-15,1 0 0,0 21 16,-21 21-16,21-22 0,-1 44 16,1-22-16,0 21 0,0 0 0,0-21 15,21 21-15,-21 0 0,21 0 0,0-21 16,0 22-16,0-22 0,0 0 15,0 0-15,-22 0 0,22-22 0,-21 22 16,0-21-16,21 0 0,0-21 0,0 21 16,0-43-16,0 22 0,0-43 15,0 22-15,0-22 0,0-21 0,21 0 16,0-21-16,1 0 0,-1 0 0,21-21 16,0-21-16,1-1 0,-1-20 0,22-1 15,-22 1-15,21-22 0,-20-21 0,20 22 16,-20-1-16,-1-21 15,0 0-15,-21 22 0,1-22 0,-22 0 16,0 21-16,0 1 0,-22-1 0,-20 0 16,0 22-16,-22-1 0,1 1 15,-1 21-15,-20-1 0,20 1 0,-21 21 16,1 0-16,-1-1 0,22 1 0,-1 21 16,1 0-16,20-21 0,1 21 15,0 0-15,20-21 0,22 0 0,0 0 16,0-1-16,43 1 0,-22-21 15,42 21-15,-20-22 0,20 1 16,22 21-16,0-21 0,-1-1 16,22 1-16,-21 0 0,21-1 0,-22 1 15,22 0-15,-21-1 0,-1 22 0,1 0 16,-21 0-16,-1 0 0,-21 21 16,-20 0-16,-1 0 0,-21 21 15,-21 0-15,-1 21 0,1-21 0,-21 22 16,0-1-16,-1 0 0,22 1 15,-21-1-15,21 0 0,-1 22 0,1-22 16,21-21-16,0 22 0,0-22 0,0 21 16,21-21-16,1-21 0,20 22 15,0-22-15,1 0 0,-1 0 0,21 0 16,-20-22-16,20 1 0,-20 0 0,20 0 16,1-21-16,-22 20 0,0-20 15,1 21-15,-22-21 0,21-1 16,-42 1-16,0 21 0,0-22 0,-21 1 15,0 21-15,-22 0 0,1-22 0,0 43 16,-22-21-16,1 21 0,20 0 16,-20 0-16,-1 0 0,22 21 0,0-21 15,-1 22-15,22-1 0,-21-21 0,42 21 16,0 0-16,0 0 0,0 0 0,0 1 16,21-22-16,0 21 0,22-21 15,20 0-15,-21 0 0,22 0 16,-22 0-16,22 0 0</inkml:trace>
  <inkml:trace contextRef="#ctx0" brushRef="#br0" timeOffset="12958.04">7239 8424 0,'0'0'0,"-21"-42"16,21 21-16,-21 0 16,21 0-16,0-1 0,21 22 31,0 22-31,0-22 0,21 21 15,-20 21-15,-1-21 0,21 22 0,-21-1 16,22 0-16,-22 1 0,0-1 16,21 0-16,-21 22 0,1-22 15,-22 22-15,0-22 0,0 21 0,0-20 16,0-1-16,0-21 0,0 22 0,0-22 16,-22 0-16,1-21 0,0 0 15,0 0-15,0 0 0,0 0 0,-1 0 16,22-21-16,0 0 0,-21-22 0,21 1 15,0 0-15,0-22 0,0 22 0,0-22 16,21 1-16,1-1 0,-1 1 16,0-1-16,21 1 0,-21 20 0,22-20 15,-1 21-15,-21-1 0,22 22 0,-1-21 16,0 21-16,-21-1 0,22 1 16,-22 0-16,21 0 0,-21 0 15,1 0-15,-1 21 0,0-22 0</inkml:trace>
  <inkml:trace contextRef="#ctx0" brushRef="#br0" timeOffset="13405.19">11007 6350 0,'-22'-42'0,"44"84"0,-44-127 0,1 43 16,0 21-16,21-21 0,0 20 16,0-20-16,0 21 0,-21 0 0,21 0 15,-21 21-15,0 0 0,-1 0 16,-20 0-16,21 0 0,-21 21 15,-1 0-15,1 0 0,0 21 0,-1 22 16,-20-22-16,20 43 0,-20 0 16,-1 20-16,1 1 0,-1 0 0,-20 42 15,20-21-15,-20 21 0,20 22 16,1-22-16,-1 21 0,22 1 0,-22-1 16,43 0-16,-21-21 0,21 22 0,21-22 15,0 0-15,0-21 0,42 0 0,0 0 16,1 0-16,20-21 0,22-21 0,-1 20 15,1-41-15,21 21 0,0-43 16,21 21-16,0-20 0,0-22 0,21 0 16,0-21-16,-21 0 0,0 0 15,0-21-15,21-21 0</inkml:trace>
  <inkml:trace contextRef="#ctx0" brushRef="#br0" timeOffset="15144.28">17462 7662 0,'0'0'0,"0"-21"0,0 0 0,0 0 16,0 0-16,0 0 15,0-1-15,22 22 0,-1-21 16,-21 0-16,0 0 0,21 21 0,-21-21 15,0 0-15,0-1 0,0 1 0,0 0 16,0 0-16,-21 0 0,0 0 16,-1-1-16,1 22 0,0 0 15,-21 0-15,21 0 0,-22 0 0,1 22 16,21-1-16,-22 21 0,1-21 0,0 22 16,21-1-16,-22 21 0,1-20 0,21 20 15,0 1-15,-22-1 0,22-20 0,0 20 16,21 1-16,0-1 0,0 1 15,0-22-15,0 0 0,0 1 0,21-1 16,0-21-16,0 21 0,1-20 0,20-22 16,-21 0-16,21 0 0,1 0 0,-22 0 15,21 0-15,1-22 0,-1 1 0,0 0 16,-21-21-16,22-1 0,-1 1 16,-21 0-16,0-1 0,1-20 15,-1 21-15,0-22 0,-21 1 0,0 20 16,0-20-16,0-1 0,0 1 0,0-1 15,0 22-15,-21 0 0,21-1 0,-21 22 16,21 0-16,-22 0 0,22 42 16,-21 21-16,21-21 15,0 22-15,0-1 0,0 0 0,0 22 16,0-22-16,0 22 0,0-22 0,0 22 16,21-22-16,1 0 0,-1 22 0,0-22 15,0-21-15,21 22 0,-20-1 0,-1-21 16,21 0-16,-21 0 15,22 1-15,-22-22 0,0 0 0,21 0 16,-21 0-16,1 0 0,-1-22 0,0 22 16,0-21-16,21-21 0,-20 21 0</inkml:trace>
  <inkml:trace contextRef="#ctx0" brushRef="#br0" timeOffset="15492.15">18203 7620 0,'0'0'0,"-21"0"0,0 0 0,0 0 16,0 0-16,-1 0 15,1 0-15,0-21 0,0 21 0,21-21 16</inkml:trace>
  <inkml:trace contextRef="#ctx0" brushRef="#br0" timeOffset="15813">17949 7472 0,'0'0'0,"21"-21"16,1 21-16,-1 0 15,0 0-15,0 0 0,0 21 16,0-21-16,22 21 0,-22 21 15,0-20-15,21-1 0,-20 21 0,20-21 16,-21 22-16,0-1 0,22-21 0,-22 21 16,-21 1-16,21-1 0,0-21 15,-21 22-15,21-1 0,-21-21 0,0 0 16,0 22-16,0-22 0,0 0 0,0 0 16,0 0-16,-21-21 0,0 0 15,21-21 1,0 0-16,0-21 0,0 20 15,0 1-15,0-21 16,21 0-16,-21-1 0,21 1 0,-21 21 16,21-22-16,1 1 0,-1 0 0,-21 21 15,21-1-15,0 1 0,0 21 0,-21-21 16,21 21-16,1 0 0,-1 0 16,0 0-16,0 0 0</inkml:trace>
  <inkml:trace contextRef="#ctx0" brushRef="#br0" timeOffset="16200.77">18817 7578 0,'0'0'0,"0"-21"0,-21-1 0,21 1 16,0 0-16,0 0 0,0 0 15,21 21-15,0 0 16,0 0-16,1 0 0,-1 21 0,21 0 15,-21 0-15,22 22 0,-1-22 0,-21 21 16,21 0-16,-20-20 0,20 20 0,-21 0 16,0 1-16,-21-22 0,0 21 0,0 0 15,0-20-15,0 20 0,0-21 16,0 0-16,-21 0 0,21 1 0,-21-22 16,0 0-16,0 0 0,-1-22 15,22 1 1,0 0-16,0 0 0,0 0 15,0-22-15,0 22 0,22-21 0,-22 21 16,21-22-16,0 1 0,0 0 0,0-1 16,0 1-16,1 0 0,-1-1 15,0 22-15,-21-21 0,21 21 0,0 21 16,0-21-16,1 21 0,-1 21 16,-21 0-1,21 0-15</inkml:trace>
  <inkml:trace contextRef="#ctx0" brushRef="#br0" timeOffset="17120.41">19706 7789 0,'42'0'0,"-20"0"16,-1-21-16,0 0 0,0 0 0,-21 0 16,21 0-16,0-22 0,1 22 0,-22 0 15,0 0-15,0 0 0,0-1 0,0 1 16,0 0-16,-22 21 15,-20 0-15,21 21 16,0 0-16,-22 22 0,1-22 0,21 21 16,-21-21-16,20 22 0,1-1 15,0 0-15,0-20 0,0 20 0,21 0 0,-21-21 16,21 22-16,0-22 0,0 0 16,0 0-16,21-21 0,0 0 15,0 0-15,0 0 0,0 0 0,1 0 16,20 0-16,-21-21 0,0 0 0,22 0 15,-22 0-15,0-1 0,0-20 0,21 21 16,-20 0-16,-1-22 0,0 1 0,0 21 16,-21-21-16,0 20 0,21 1 15,-21 0-15,0 0 0,0 0 0,0 42 32,0 0-32,0 0 0,0 0 0,-21 1 15,21 20-15,0-21 0,0 0 0,0 22 16,0-22-16,0 0 0,0 21 15,0-21-15,21 1 0,0-1 16,22 0-16,-22-21 0,0 21 0,21-21 16,-20 0-16,20 0 0,-21 0 0,21 0 15,-20 0-15,-1-21 0,21 0 0,-21 0 16,0-1-16,1 1 0,-22 0 0,0 0 16,21 0-16,-21-22 0,21 22 0,-21-21 15,0 21-15,0-22 0,0 22 16,0 0-16,0 42 15,-21 0 1,21 1-16,-21-1 0,21 0 16,0 0-16,0 21 0,0-20 0,0-1 15,0 21-15,0-21 0,0 0 0,21 1 16,0-1-16,0 0 16,0 0-16,22-21 0,-22 0 0,0 0 15,21 0-15,-21 0 0,1-21 0,-1 0 16,21 21-16,-21-21 0,0-1 0,1 1 15,-1-21-15,0 21 0,0 0 0,-21-22 16,21 1-16,0 0 0,-21-1 16,0 1-16,22 0 0,-22 20 0,21-20 15,-21 21-15,0 0 0,0 0 0,0 42 32,0 21-32,0-21 0,0 22 0,0-1 15,0 0-15,0 1 0,-21 20 16,21-21-16,-22 22 0,22-1 0,0 1 15,-21-1-15,21 1 0,-21-1 0,21 1 16,0-1-16,0 1 0,0 21 0,0-22 16,0 1-16,0 20 0,0-20 0,0-1 15,0 1-15,0-22 0,0 22 0,0-22 16,0 0-16,-21-21 0,21 22 0,0-22 16,0-42 15,0 0-31,0-1 0,0-20 15,0 0-15,21-1 0,-21-20 0,21 21 16,0-22-16</inkml:trace>
  <inkml:trace contextRef="#ctx0" brushRef="#br0" timeOffset="17496.18">21209 6646 0,'0'0'0,"-21"-42"0,21 21 15,0-21-15,0 20 0,0 1 0,0 0 16,0 0-16,0 0 0,0 0 16,21 21-16,21 21 15,-21 0-15,22 0 0,20 21 0,-20 1 16,20-1-16,22 22 0,-22-22 15,1 21-15,20 22 0,-20 0 0,-1-1 16,1 22-16,-22-21 0,1 21 0,-1 21 16,-21-21-16,-21-1 0,0 1 0,0 0 15,-21 0-15,-21 0 0,20 0 16,-20-22-16,0 1 0,-22 0 16,1-1-16,20-20 0,-20 20 0,-1-20 15,1-1-15,-1 1 0,1-1 0,-1-20 16,1-1-16,-1 22 0,1-43 0,21 21 15,-22 0-15,1-20 0,-1-1 0,1 0 16,-1 0-16</inkml:trace>
  <inkml:trace contextRef="#ctx0" brushRef="#br0" timeOffset="18069.38">16214 7641 0,'0'-21'15,"0"0"1,0 0 31,0 0-31,0-1-1,0 44 79,21-22-94,-21 21 0,0 0 0,21 0 16,0 0-16</inkml:trace>
  <inkml:trace contextRef="#ctx0" brushRef="#br0" timeOffset="18368.23">16446 8340 0,'0'0'0,"0"21"16,-21 0-16,21 0 0,21-21 15,1 0 1,-1 0-16,0-21 0,0 0 15,0 21-15,-21-21 0,0 0 16,0-1-16,0 1 0,0 0 0,0 0 16,-21 21-16,-21 0 15,21 0-15,-1 0 0,1 0 16,0 0-16,0 0 0,-21 0 0,42 21 16,-22 0-16,1-21 0,21 21 0,-21 1 15,21-1-15,0 0 16</inkml:trace>
  <inkml:trace contextRef="#ctx0" brushRef="#br0" timeOffset="19077.5">14859 7980 0,'0'0'0,"21"0"15,0-21-15,0 0 16,1 21-16,-22-22 0,21 22 16,0-21-16,0 0 0,-21 0 15,21 21-15,-21-21 0,0 0 0,21-1 16,-21-20-16,0 21 0,0 0 0,0-22 16,0 22-16,0-21 0,-21 0 0,21 20 15,-21-20-15,0 21 0,0 0 0,0 21 16,-1-21-16,1 21 0,0 0 15,0 0-15,0 21 0,-22 0 0,22 0 16,0 21-16,-21 1 0,21-1 16,-1 22-16,-20-22 0,21 21 0,0 1 15,0-1-15,-1 1 0,22-22 0,0 22 16,0-22-16,0 22 0,0-22 0,0 0 16,22-21-16,-1 22 0,0-22 15,0 0-15,0 0 0,22 0 0,-22-21 16,21 0-16,-21 0 0,22 0 0,-22 0 15,21 0-15,0 0 0,-20-21 0,20 0 16,-21 0-16,21-21 0,-20 20 0,-1-20 16,0 0-16,0-22 0,0 22 0,0-22 15,1 1-15,-22-1 0,0 1 16,0-1-16,0 1 0,0-1 16,0 22-16,0-21 0,0 20 0,0 22 15,0 0-15,0 0 0,0 0 0,0 42 16,0 0-16,0 0 15,0 21-15,0 1 0,0-1 16,0 22-16,0-22 0,0 21 0,0 1 16,21-22-16,21 22 0,-21-22 0,22 22 15,-22-22-15,21 0 0,22-21 0,-22 22 16,21-22-16,-20 0 0,41-21 0,-20 0 16,-1 0-16,22 0 0,-21 0 0,20 0 15,1-21-15</inkml:trace>
  <inkml:trace contextRef="#ctx0" brushRef="#br0" timeOffset="20445.47">16214 7620 0,'21'0'0,"0"-21"31,0 21-15,-21-21-16,0 0 15,0-1-15,21 22 0,0-21 16,1 0-16,-22 42 63,0 0-48,21-21 32,-21-21-31,0 0-1,0 0-15,-43 0 16,22 21 0,0 0-16,0 0 15,0 0 1,21 21-16,0 0 0,-21 0 15,21 0-15,0 1 0,0-1 16,0 0-16,0 0 16,21-21-16,-21 21 15,21-21-15,0 0 0,0 0 16,0 0-16,1 0 16,-1 0-16,0 0 15</inkml:trace>
  <inkml:trace contextRef="#ctx0" brushRef="#br0" timeOffset="20828.23">16573 8234 0,'0'0'0,"-21"42"16,0-42-16,21 21 0,21-21 47,0 0-47,1 0 0,-1-21 15,-21 0-15,21 21 0,-21-21 16,0 0-16,0 0 0,0-1 16,0 1-1,-21 21-15,0 0 0,-1 0 16,1 21-16,0 1 15,21-1-15,-21-21 0,21 21 16,-21 0-16,21 0 0,0 0 0,0 1 16,21-22 15,0 0-15,0 0-16,0 0 15</inkml:trace>
  <inkml:trace contextRef="#ctx0" brushRef="#br0" timeOffset="22040.7">14287 10689 0,'0'0'0,"-21"-21"0,21 0 15,0 0-15,0 0 0,0-22 0,0 1 16,0 0-16,21-1 0,1 1 0,-1 0 15,0-22-15,0 22 0,0-22 0,0 22 16,1-22-16,-22 1 0,0 21 16,21-22-16,-21 22 0,0-1 0,0 1 15,0 0-15,-21 21 0,-1 21 16,1 0-16,-21 21 0,21 0 0,-22 0 16,1 21-16,21 22 0,-21-1 0,20 1 15,-20 21-15,21-1 0,0 1 16,-22 21-16,22 0 0,0-1 0,0 1 15,0 0-15,0 21 0,21 0 0,-22-21 16,1 21-16,21 0 0,-21 0 0,21 0 16,0-21-16,0 21 0,0 0 0,0-21 15,0-1-15,0 1 0,21-21 0,0 0 16,1-1-16,-1 1 0,21-22 0,0 1 16,1-22-16,-1 1 0,22-22 0,-22 0 15,0-21-15,22 0 0,-22 0 16,0-21-16,1 0 0,-1-22 0,-21 1 15,22 0-15,-43-1 0,0 1 16,0-22-16,0 1 0,0-1 0,-22 1 16,-20-22-16,0 22 0,-1-22 0,-20 0 15,-1 22-15,1-22 0,-1 22 0,1-1 16,-1 1-16,1 20 0,21 1 0,-1 0 16,1-1-16,0 1 0,42 0 0,0 21 15,0-22-15,0 22 0,0-21 0,0-1 16,42 1-16,-21 0 0,21-1 15,1 1-15,-1 0 0,22-1 0,-22 1 16,21-21-16,1 20 0,-1 1 16,-20 21-16,20-22 0,-20 1 0,-1 21 15,0 0-15,-21 0 0,22 21 0,-22 0 16,-21 21 0,0 0-16,0 21 0,-21-21 15,0 22-15,21-1 0,-22 0 0,1 1 16,21-1-16,-21-21 0,21 22 0,0-1 15,0-21-15,0 0 0,0 0 0,0 1 16,21-1-16,22-21 0,-22 0 0,0 0 16,21 0-16,-21 0 0,22-21 0,-22-1 15,21 22-15,-21-42 0,22 21 16,-22 0-16,-21-22 0,0 22 16,0-21-16,0 0 0,0 20 0,-21-20 15,0 0-15,-1 21 0,1-22 0,-21 22 16,21 0-16,0 0 0,-1 21 0,1 0 15,0 0-15,0 0 0,0 0 16,0 0-16,21 21 0,0 0 16,0 0-16,0 0 0,21 1 15,21-1-15,-21-21 0,0 0 16</inkml:trace>
  <inkml:trace contextRef="#ctx0" brushRef="#br0" timeOffset="22370.14">15071 10901 0,'0'-21'15,"0"0"-15,0-1 16,0 1-16,0 0 16,21 21-16,0-21 0,-21 0 0,42 21 15,-21 0-15,1 0 0,20 0 0,-21 21 16,21 0-16,1 0 0,-1 0 0,22 1 16,-22 20-16,-21 0 0,21-21 0,1 22 15,-22-1-15,0 0 0,0 1 16,-21-1-16,0 0 0,0-20 15,0 20-15,0-21 0,-21 0 0,0 0 0,0-21 16,0 0-16,-1 0 16,22-21-16,0 0 0,-21 0 15,21-21-15,-21-1 0,21 22 0,0-21 16,0-1-16,0-20 0,0 21 0,0-22 16,0 22-16,0-22 0,0 1 15,21 20-15,0 1 0,1-21 0,-1 20 16,0 22-16,0-21 0,0 21 0,22-1 15,-22 1-15,21 0 0,-21 0 0,22 0 16</inkml:trace>
  <inkml:trace contextRef="#ctx0" brushRef="#br0" timeOffset="22685.96">17907 9927 0,'-21'-21'0,"42"42"0,-63-42 16,20 0-16,-20 21 0,0 0 15,-1 0-15,1 0 0,0 0 0,-1 21 16,1 0-16,0 0 0,-1 22 0,-20-1 16,21 22-16,-1-22 0,1 21 15,21 22-15,-22-21 0,22 20 0,0 1 16,0 0-16,0-1 0,21-20 0,0 20 0,0 1 15,0-21-15,0 20 16,21-20-16,21-1 0,-21 1 0,22-22 16,-1 0-16,22 1 0,-22-22 0,21 0 15,1 0-15,-1 0 0,-20-21 0,20 0 16,1 0-16,-1-21 0,1 21 0,-1-42 16,1 21-16</inkml:trace>
  <inkml:trace contextRef="#ctx0" brushRef="#br0" timeOffset="23108.23">18838 10520 0,'-21'-42'0,"42"84"0,-63-127 0,21 43 15,-22 21-15,1 0 0,21-1 0,-21 1 16,-22 21-16,22 0 0,-1 0 0,1 21 16,-21 1-16,20-1 0,1 0 0,0 21 15,-1 1-15,22-1 0,0-21 16,0 21-16,0 1 0,21-1 0,0 0 15,0 1-15,0-22 0,0 0 0,0 21 16,21-20-16,0-1 0,0 0 0,0-21 16,22 21-16,-22-21 0,0 0 0,21 0 15,-21 0-15,22 0 0,-22 0 16,21 0-16,-21 0 0,1-21 0,20 21 0,-21-21 16,0 0-16,0-1 0,1 1 15,20 0-15,-21-21 0,0 21 16,0-22-16,-21 1 0,22 21 0,-22-22 15,21 22-15,-21 0 0,0 0 0,0 0 16,0 42 0,0 21-16,0-21 0,0 22 15,0-22-15,0 21 0,0 1 0,0-1 16,0 0-16,0-21 0,21 22 16,0-22-16,0 21 0,-21-21 15,21 1-15,1-1 0,-1 0 0,21-21 16,-21 21-16,22-21 0,-1 0 0,0 0 15,1 0-15,-1 0 0</inkml:trace>
  <inkml:trace contextRef="#ctx0" brushRef="#br0" timeOffset="23450.04">19431 9948 0,'-42'-21'0,"84"42"0,-106-63 16,43 21-16,21 0 0,0 0 0,0-1 16,0 1-1,21 21-15,1 0 0,-1 0 16,21 0-16,0 21 0,22 1 0,-22-1 16,22 0-16,-1 21 0,1 1 15,-22 20-15,22 1 0,-1-1 0,1 22 16,-22-1-16,21 1 0,-20 0 0,-1-1 15,-21 1-15,-21-21 0,0-1 0,0 1 16,0-1-16,-21 1 0,-21-1 0,21-21 16,-22 1-16,1-1 0,0 0 0,-1-20 15,-20 20-15,20-21 0,1 0 16,0-21-16,-1 21 0,1 1 0,0-22 16,-1 0-16,1 0 0,21 0 0,-21 0 15,-1 0-15</inkml:trace>
  <inkml:trace contextRef="#ctx0" brushRef="#br0" timeOffset="23892.43">13885 11303 0,'0'0'0,"-21"-21"0,0 21 15,0-21-15,21 0 47,21 21-47,0-22 0,0 22 16,22-21-16,20 21 0,22-21 0,-1 0 15,22 0-15,21 0 0,21-1 16,22 1-16,-1 0 0,22 0 0,20 0 16,1 0-16,21-1 0,0 1 15,21 0-15,-22 0 0,1 21 0,0-21 16,0 0-16,-43 21 0,1-22 0,-22 22 16,-21-21-16,-21 21 0,-21 0 0,0 0 15,-42-21-15,-1 21 0,-21-21 0,-20 21 16,-1 0-16,-42-21 15,-1 21-15,1 0 0,-21 0 16,0 0-16,-22 0 0,22-21 0,-22 21 16,1 0-16,-1 0 0</inkml:trace>
  <inkml:trace contextRef="#ctx0" brushRef="#br0" timeOffset="24265.75">13631 11345 0,'0'0'0,"-84"22"0,-1-1 0,21 0 0,1 0 16,-1 0-16,43-21 0,0 0 0,21 21 16,21-21-16,22 0 0,20 0 15,22 0-15,-1 0 0,22 0 0,21-21 16,21 0-16,22 0 15,-1 21-15,22-21 0,20 0 0,1-1 16,0 1-16,-1 0 0,1 21 0,0-21 16,-1 0-16,-20 0 0,-1 21 0,1-22 15,-22 1-15,-21 21 0,0-21 0,1 21 16,-44 0-16,1-21 0,0 21 16,-21 0-16,-22 0 0,1 0 0,-1-21 15,-20 21-15,-1 0 0,-21 0 0,21-21 16,-20 21-16,20-22 0,-21 22 0,0-21 15,0 21-15,22-21 0,-22 0 16,21 0-16,1 0 0,-22-22 0,21 22 16,-21-21-16,22-1 0</inkml:trace>
  <inkml:trace contextRef="#ctx0" brushRef="#br0" timeOffset="24897.13">21145 9250 0,'22'-21'15,"-1"0"-15,0-1 0,-21 1 16,0 0-16,21 0 0,0 0 16,-42 21 15,0 0-31,0 21 0,0-21 16,-1 21-16,1 0 0,0 22 0,0-22 15,0 0-15,0 0 0,-1 0 0,22 0 16,0 1-16,0-1 0,0 0 15,22-21-15,20 21 0,-21 0 16,21-21-16,22 21 0,-22-21 0,1 22 16,20-1-16,-21-21 0,22 21 0,-22 0 15,1 0-15,-1 0 0,-21 1 0,0-1 16,0 0-16,-21 0 0,0 21 0,0-20 16,-21-1-16,0 0 0,0 0 15,0-21-15,-22 21 0,22 0 0,0 1 16,-21-22-16,21 21 0,-1-21 15,1 0-15,0 0 0,21 21 0,21-21 32,22 0-32,-22 0 0,21 0 15,0 21-15,-20-21 0,20 0 0,0 21 16,-21-21-16,22 21 0,-22 1 0,0-22 16,-21 21-16,0 21 0,0-21 0,0 0 15,-21 1-15,0 20 0,-22-21 0,1 21 16,0 1-16,-22-1 0,22 0 0,0 1 15,-22-1-15,22 22 0,-22-22 16,22 21-16,0 1 0,-1-22 0,22 22 16,0-22-16,0 22 0,21-1 15</inkml:trace>
  <inkml:trace contextRef="#ctx0" brushRef="#br0" timeOffset="25328.88">21823 13928 0,'-21'0'0,"-1"0"16,1 0-1,0 0 1,21 21-16,0 0 16,0 0-16,0 0 15,0 22-15,0-22 0,-21 0 0,0 21 16,21 1-16,-21-1 0,-1 0 0,22 1 16,0 20-16,0-20 0,0-1 0,0 0 15,0 1-15,22-1 0,-1 0 16,21 1-16,0-1 0,1 0 0,-1-21 15,22 22-15,-1-22 0,-21 21 16,22-21-16,-22 1 0,1-1 0,-22 0 16,21 0-16,-42 0 0,0 0 15,-21-21-15,0 0 0,0 22 16,-22-22-16,-20 0 0,20 0 0,-20 0 16,21 0-16,-22 0 0,1-22 0,-1 1 15,1 0-15,20-21 0</inkml:trace>
  <inkml:trace contextRef="#ctx0" brushRef="#br0" timeOffset="25800.61">20659 12086 0,'0'0'0,"0"-42"16,21 42-16,-21-21 16,21 21-16,0-21 0,0 21 15,0-22-15,1 1 0,-1 21 16,0 0-16,0-21 0,-21 0 16,-21 21-16,0 0 15,-22 0-15,1 21 0,21 0 16,-21 0-16,-1 1 0,1-1 15,0 0-15,20 0 0,1 0 0,0 0 16,21 1-16,0-1 0,0 0 0,21 0 16,22 0-16,-22 0 0,21 1 0,22 20 15,-22-21-15,21 0 0,-20 0 16,20 1-16,-20-1 0,20 21 0,-21-21 16,-20 0-16,-1 1 0,0-1 0,0 0 15,-21 0-15,0 0 0,0 0 0,-21-21 16,0 22-16,0-1 0,-22 0 0,22-21 15,-21 21-15,-22 0 0,22-21 0,0 0 16,-1 0-16,1 0 16,21 0-16,0 0 0,-1 0 0,22-21 15,0 0-15,0 0 0,0-22 0,0 22 16,22-21-16,-1 0 0,21-1 0</inkml:trace>
  <inkml:trace contextRef="#ctx0" brushRef="#br0" timeOffset="26124.42">21315 12023 0,'42'-21'15,"-84"42"-15,126-64 0,-41 22 0,-22 21 0,21 0 16,-21 0-16,1 0 0,-22 21 0,0 1 16,0-1-16,0 21 0,0-21 0,0 22 15,0-1-15,0-21 0,-22 21 16,1 1-16,21-22 0,-21 21 16,21-21-16,0 1 0,0-1 0,0 0 15,0 0-15,0 0 0,21-21 16,0 0-16,1 0 0,-1 0 0,21 0 15,-21 0-15,22 0 0,-22-21 16,21 0-16,-21 0 0,0 0 0,1-1 16,-1-20-16,-21 21 0,0-21 0,0-1 15,0 1-15,-43 0 0,22 20 0,-21-20 16,21 21-16,-22-21 0,1 42 0,0-22 16,-1 22-16,1 0 0,21 0 15,-21 0-15,-1 22 0,22-22 0,-21 21 16,42 0-16,0 0 15,0 0-15,21-21 0,0 0 16,21 0-16,1 0 0</inkml:trace>
  <inkml:trace contextRef="#ctx0" brushRef="#br0" timeOffset="26344.3">22161 11811 0,'0'0'0,"22"-21"0,-1 0 0,0 0 15,0-1-15,-21 1 0,21 21 16,-21 21-1,0 1-15,0 20 0,0-21 16,0 43-16,0-22 0,0 0 0,0 22 16,0-1-16,0-20 0,0 20 15,0-21-15,0 22 0,0-22 0,0 1 16,-21-22-16,21 21 0,0-21 0,0 0 16,0 1-16,0-1 0,0 0 0,21-21 15,0 0 1</inkml:trace>
  <inkml:trace contextRef="#ctx0" brushRef="#br0" timeOffset="26577.16">22331 12107 0,'0'0'0,"-21"-63"0,-1-1 0,22 1 0,-21 21 0,21-22 16,0 1-16,0 20 0,0-20 0,0 42 16,0-22-16,21 22 0,1 0 15,20 0-15,0 21 0,1 0 16,-22 0-16,21 0 0,0 21 0,1 21 15,-22-21-15,0 22 0,-21-22 0,0 21 16,0 1-16,-21-1 0,-21 0 0,20 1 16,-20-1-16,-21 0 0,20 1 0,1-1 15,-22 0-15,22-21 0,0 22 16,-1-22-16,22 0 0,0 0 0,0 0 16,21 1-16,42-22 15,-21-43-15</inkml:trace>
  <inkml:trace contextRef="#ctx0" brushRef="#br0" timeOffset="26831.53">23812 11197 0,'22'-21'0,"-44"42"0,65-84 0,-64 63 16,-1 0-16,-20 42 0,0-21 15,-1 43-15,-20-22 0,21 22 16,-22-1-16,1 22 0,-1-1 0,1-20 15,-1 21-15,22 20 0,-22-20 16,22 0-16,21-1 0,-22 1 0,22-21 0,21 20 16,0-20-16,0-1 0,21-20 15,22 20-15,-22-21 0,21 1 0,1-1 16,20-21-16,-21 22 0,22-22 16,-1-21-16,22 0 0,-21 0 0,-1 0 15,1 0-15,-1-21 0,1 21 0</inkml:trace>
  <inkml:trace contextRef="#ctx0" brushRef="#br0" timeOffset="27229.3">24405 12171 0,'0'-64'0,"0"128"0,0-191 15,0 63-15,-21 22 0,0 21 16,0-21-16,-22 20 0,22 22 0,0 0 16,-21 0-16,-1 0 0,1 0 15,0 22-15,-128 126 16,149-85-16,-21-20 0,21-1 15,-1 0-15,1 1 0,21-1 0,-21 0 16,21-21-16,0 22 0,0-22 0,21 0 16,0 0-16,1 0 0,-1-21 15,21 0-15,0 0 0,1 0 0,-1 0 16,0 0-16,-20-21 0,20 0 0,0 0 16,1 0-16,-1-22 0,-21 1 0,0 0 15,0-1-15,1 1 0,-22 0 16,0-1-16,0 1 0,0 0 0,0 21 15,0-1-15,0 1 0,-22 42 16,22 1-16,-21-1 16,21 0-16,-21 21 0,21-21 0,0 22 15,0-1-15,0 0 0,0 1 0,0-1 16,21-21-16,0 22 0,1-22 0,-1 21 16,0-21-16,0 0 0,0 1 15,22-1-15,-22-21 0,21 0 0,-21 0 16,22 0-16,-22 0 0,21 0 0,0 0 15</inkml:trace>
  <inkml:trace contextRef="#ctx0" brushRef="#br0" timeOffset="27508.95">24955 11472 0,'0'0'0,"0"-84"0,0-1 0,0 22 15,0-1-15,22 1 0,-1 20 0,0 1 16,21 21-16,-21 0 0,22-1 0,-1 22 15,0 0-15,22 0 0,-1 22 0,-20-1 16,20 21-16,1-21 0,-1 43 16,-20-22-16,20 22 0,-21-1 0,1 22 15,-1-22-15,0 22 0,-42 0 16,0-1-16,0 1 0,-21 0 0,-21-1 0,0 1 16,-22 0-16,1-1 0,-1-20 15,-21 20-15,1-20 0,-1-1 0,0 1 16,1-22-16,-22 22 0,21-22 0,1 0 15,-1 1-15,0-1 0,1-21 16,-1 22-16,21-43 0,1 21 0,-64-21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13:24:56.2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2222 2498 0,'22'0'0,"-1"0"16</inkml:trace>
  <inkml:trace contextRef="#ctx0" brushRef="#br0" timeOffset="3963.31">889 868 0,'0'-21'0,"0"0"15,0-1-15,0 1 16,0 0 0,0 0-16,0 0 15,0 0 1,0 42 31,0 21-47,0-21 0,0 22 15,0 20-15,0-21 0,0 1 16,0 20-16,0-20 0,0 20 0,0-21 16,0 1-16,0 20 0,-21-20 15,21-1-15,-21 0 0,21 1 0,0-22 16,-22 21-16,1-21 0,21 22 15,0-22-15,0 0 0,0 0 0,0 0 16,0 0 0,0-42 15,0 0-31,0 0 16,0 0-16,0 0 0,0-1 0,0 1 15,0 0-15,0 0 0</inkml:trace>
  <inkml:trace contextRef="#ctx0" brushRef="#br0" timeOffset="4687.87">1482 1312 0,'-43'0'15,"22"0"1,21 22-16,0-1 0,-21-21 0,21 21 15,-21-21-15,21 21 0,-21-21 16,21 21-16,0 0 16,21-21-1,0 0-15,0 0 0,0 0 16,0 0-16,1 0 0,-1 0 0,-21-21 16,21 21-16,-21-21 15,0 0-15,0 0 0,0 0 16,-21 21-1,0 0-15,-1 0 0,1 0 16,0 0-16,0 0 16,0 21-16,21 0 0,0 0 15,21-21 1,0 0-16,21 0 0,1 0 16</inkml:trace>
  <inkml:trace contextRef="#ctx0" brushRef="#br0" timeOffset="5306.52">3196 931 0,'21'-21'0,"-42"42"0,42-63 16,0 21-16,1-21 0,-22 20 0,0 1 0,21 0 16,-21 0-16,21 0 0,0 0 15,-21-1-15,21 1 16,0 0-16,-21 42 31,0 22-15,0-22-16,-21 21 0,21 0 15,-21 1-15,21-1 0,0 22 0,-21-1 16,0 1-16,21-22 0,-21 21 0,21 1 16,0-1-16,-22-20 0,22 20 15,-21-20-15,0-1 0,21 0 16,0 1-16,0-1 0,-21 0 0,21-21 15,-21 1-15,21-1 0,0 0 16,0 0-16,0-42 31,0 0-31,0 0 0,0-1 16,21-20-16,0 21 0,0-21 0</inkml:trace>
  <inkml:trace contextRef="#ctx0" brushRef="#br0" timeOffset="5779.27">3768 1101 0,'0'0'0,"21"-21"0,-42 21 31,-1 21-15,-20 0-16,21 0 0,-21 0 0,-1 0 16,1 22-16,0-22 0,-1 0 0,22 21 15,-21-20-15,21 20 0,-22-21 16,22 21-16,0-20 0,0-1 0,0 0 15,21 0-15,-22 0 0,22 0 16,0 1-16,22-22 31,-1-22-31,0 1 0,0 0 16,0 0-16,0 0 0,1 0 16,-1-22-16,0 22 0,21-21 0,-21 21 15,1-22-15,-1 1 0,0 21 16,0-22-16,0 22 0,-21 0 0,21 0 15,1 0-15,-1 21 0,0 0 16,-21 21-16,21 0 16,0 0-16,-21 0 0,21 22 0,1-22 15,-1 21-15,-21-21 0,21 22 16,-21-22-16,0 21 0,21 1 0,0-22 16,-21 21-16,21 0 0,-21-20 0,0-1 15,22 21-15,-1-21 0,0 0 16,-21 1-16,21-1 15,0-21-15,0 0 0,1 0 16,-22-21-16,21 21 16,0-22-16,-21-20 0,21 21 0,0-21 15</inkml:trace>
  <inkml:trace contextRef="#ctx0" brushRef="#br0" timeOffset="6051.11">4339 910 0,'0'0'0,"0"-42"0,0 21 0,0-22 0,0 22 15,0 0-15,0 0 16,0 42 0,-21 0-1,21 0-15,-21 22 0,21-1 16,-21 22-16,-1-22 0,1 21 0,21-20 16,-21 20-16,0 1 0,0-22 15,0 0-15,-1 1 0,1-1 0,0 0 16,21 1-16,0-1 0,-21-21 0,21 0 15,0 1-15,-21-1 0,21 0 16,21-21 0,0 0-16,0-21 15,0 0-15,1-1 0,-1 1 16,0 0-16</inkml:trace>
  <inkml:trace contextRef="#ctx0" brushRef="#br0" timeOffset="6627.78">4826 868 0,'-21'0'31,"21"21"-31,-21 0 16,21 0-16,0 1 0,0 20 15,-22 0-15,1 1 0,21-1 0,-21 0 0,21 1 16,0-22-16,-21 21 0,0 0 15,0 1-15,21-22 0,-22 21 16,22-21-16,0 22 0,-21-22 0,21 0 16,-21 0-16,21 0 0,0 1 15,0-1-15,0 0 0,21-42 47,-21 0-47,21-1 0,-21 1 16,0-21-16,22 21 0,-22-22 0,21 1 15,0 0-15,-21-1 0,0 1 16,21 0-16,0-22 0,-21 22 0,21-22 16,1 22-16,-1 0 0,-21-1 15,21 22-15,0-21 0,0 21 16,0 0-16,1-1 0,20 22 0,-21 0 16,0 0-16,0 0 0,1 0 0,-1 22 15,0-1-15,0 0 0,0 21 16,0-21-16,1 22 0,-1-1 0,0 0 15,0 1-15,-21-1 0,0 0 0,21 1 16,-21-1-16,0 0 0,0 1 16,0-22-16,0 21 0,0-21 0,0 22 15,0-22-15,-21 0 0,21 0 0,0 0 16,-21 1-16,21-1 0,-21-21 16,21 21-16,-21-21 15,21-21 1,0 0-1,0-1-15,0 1 16,0 0-16</inkml:trace>
  <inkml:trace contextRef="#ctx0" brushRef="#br0" timeOffset="6832.66">4805 1334 0,'0'0'0,"-21"0"16,-1 0-16,44 0 31,20 0-31,-21 0 0,21 0 16,-20 0-16,20-22 0,-21 1 0,21 21 15,1 0-15,-22-21 0,0 21 0,21 0 16,-20-21-16,-1 0 0,0 21 16,0-21-16,0 21 0,22-22 0,-22 22 15,0-21-15</inkml:trace>
  <inkml:trace contextRef="#ctx0" brushRef="#br0" timeOffset="7147.48">5842 868 0,'-21'0'0,"0"0"0,21 21 31,0 0-31,0 0 0,-22 22 16,22-22-16,0 21 0,0 1 0,0-22 16,-21 21-16,21 0 0,0 1 15,0-22-15,0 21 0,0 1 16,-21-22-16,21 21 0,0-21 0,-21 22 16,21-22-16,0 21 0,0-21 0,0 0 15,0 1-15,0-1 0,0 0 16,0 0-16,0 0 0,21-42 31,-21 0-15,21 21-16,-21-21 0</inkml:trace>
  <inkml:trace contextRef="#ctx0" brushRef="#br0" timeOffset="7434.32">5778 974 0,'0'0'0,"-21"-21"15,0-1-15,0 1 0,21 0 0,0 0 16,0 0-16,0 0 16,42 21-16,-21 0 15,1 0-15,20 0 0,0 0 0,1 0 16,-1 0-16,0 21 0,-21 0 16,22-21-16,-22 21 0,0 0 0,0 0 15,-21 1-15,0-1 0,0 0 0,0 0 16,-21 0-16,0 0 0,0 1 15,0-1-15,-22 0 0,22 0 0,-21 0 16,21 0-16,-22 1 0,22-1 16,0-21-16,0 21 0,0 0 15,-1-21-15,1 21 0</inkml:trace>
  <inkml:trace contextRef="#ctx0" brushRef="#br0" timeOffset="8010.99">7768 974 0,'-21'-21'0,"42"42"0,-42-64 15,0 22-15,0 0 0,21 0 16,-22 0 0,22 0 15,22 21-31,-1 0 0,0 0 15,21 0-15,22 0 0,-1-22 0,1 22 16,-1 0-16,22-21 0,-22 21 0,22 0 16,-21 0-16,-1 0 15,1 0-15,-1 0 0,-21 0 0,1 0 16,-22 0-16,0 21 0,0-21 0,-21 22 16,0-1-1,-21-21-15,0 0 16,0 21-16,0-21 0,-1 0 15,1 0-15,0 21 0,-21-21 0,21 0 16,-1 0-16,-20 0 0,21 21 0</inkml:trace>
  <inkml:trace contextRef="#ctx0" brushRef="#br0" timeOffset="8311.25">8297 910 0,'-21'0'16,"0"0"-16,0 0 15,21 21-15,-21-21 16,21 22-16,0-1 0,-22 21 16,22-21-16,0 22 0,0-1 0,0 0 15,0 1-15,0 20 0,-21-21 0,21 1 16,-21-1-16,0 0 0,21 22 16,0-22-16,-21 1 0,0-1 0,21 0 15,-22 1-15,22-1 0,0-21 16,-21 21-16,21-20 0,-21-1 0,21 0 15,0 0-15,0 0 16,0-42 15,21 0-31,0 21 0,1-21 0,-1-22 16,0 22-16,0 0 0,0-21 16</inkml:trace>
  <inkml:trace contextRef="#ctx0" brushRef="#br0" timeOffset="8716.2">8699 1334 0,'0'0'0,"22"0"16,-44 21 15,22 0-15,0 0-16,-21 0 0,0 0 0,0 22 15,21-22-15,-21 21 0,21-21 0,0 22 16,-21-22-16,21 21 0,0-21 15,0 1-15,0-1 0,0 0 0,0 0 16,0 0-16,0 0 0,21-21 16,0 0-16,0 0 0,0 0 15,0 0-15,1-21 0,20 21 16,-21-21-16,0 0 0,22 0 0,-22 0 16,0-22-16,0 22 0,0-21 15,0-1-15,1 22 0,-22-21 0,0 0 16,0 20-16,0-20 0,0 21 15,-22 0-15,1 0 0,0-1 0,0 22 16,0 0-16,0 0 0,-1 0 0,1 0 16,0 0-16,0 0 0,0 0 15,0 0-15,-1 0 0,1 22 16,0-1-16,0-21 0,21 21 0,-21 0 16,0-21-1,21 21-15</inkml:trace>
  <inkml:trace contextRef="#ctx0" brushRef="#br0" timeOffset="9554.84">11218 931 0,'0'22'0,"21"-22"31,1 0-31,-1 0 16,0 0-16,0-22 0,21 1 0,-20 21 16,20-21-16,-21 0 0,21 0 0,-20 0 15,20-1-15,-21 1 0,0 0 16,0 0-16,1 0 0,-22 0 0,0-1 16,0 1-16,0 0 0,0 0 15,-22 21 1,-20 0-16,21 0 0,0 0 0,-22 0 15,1 0-15,21 0 0,-21 21 0,-1 0 16,1-21-16,0 21 0,-1 1 16,1 20-16,21-21 0,0 0 0,-1 22 15,22-22-15,-21 0 0,21 21 0,0-21 16,0 22-16,0-22 0,21 21 16,1-21-16,-1 22 0,21-22 0,-21 0 15,0 21-15,22-20 0,-22-1 0,21 21 16,-21-21-16,22 0 0,-22 1 15,21 20-15,-21-21 0,1 0 0,-1 0 16,0 1-16,-21-1 0,0 0 0,0 0 16,0 0-16,0 0 0,-21 1 15,0-1-15,-1 0 0,-20 0 16,0-21-16,-1 21 0,1-21 0,0 0 16,-22 21-16,22-21 0,0 0 0,-1 0 15,1 0-15,0-21 0,-1 0 16,22 0-16,-21 0 0,21 0 0,-1-1 15,1 1-15,0 0 0,0 0 0,21 0 16,0 0-16,0-1 0,0 1 0,0 0 16,0 0-16,21 0 15,21 21-15,-20-21 0,20-1 0,21 22 16,-20-21-16,20 0 0</inkml:trace>
  <inkml:trace contextRef="#ctx0" brushRef="#br0" timeOffset="11840.21">12128 656 0,'0'0'16,"0"-21"-16,-21 21 0,0 0 16,0 0-16,0 21 15,0 0-15,-1 1 0,22 20 16,0 0-16,-21 1 0,21-1 0,-21 21 15,21-20-15,0 20 0,0-20 16,-21 20-16,21-21 0,-21 1 0,0-1 16,21 22-16,0-43 0,-22 21 0,22 0 15,-21 1-15,0-22 0,21 0 16,0 21-16,0-20 0,0-1 0,-21-21 16,21 21-16,0-42 31,0 0-16,0-1-15,0 1 0,0 0 16,21-21-16,-21 21 0,21-22 0,0 1 16,1 0-16,-1 20 0,0-20 15,0 0-15,21 21 0,-20-1 0,-1 1 16,21 0-16,-21 21 0,0 0 0,1 0 16,-1 0-16,0 0 0,0 21 15,0 0-15,0 1 0,-21-1 0,0 0 16,0 21-16,22-21 0,-22 22 0,0-22 15,0 21-15,0-21 0,0 1 16,0 20-16,21-21 0,-21 0 0,0 0 16,0 1-16,21-1 0,0-21 0,-21 21 15,21-21-15,0 0 0,22 0 16,-22 0-16,0 0 16,0 0-16,0-21 0,1 21 0,-1-21 15,21-1-15,-21 1 0,0 0 0,1-21 16,-1 21-16,0-22 0,-21 22 15,21-21-15,-21 21 0,21-1 0,-21-20 16,0 21-16,0 0 0,0 0 0,0-1 16,0 1-16,0 42 31,0 1-31,0-1 16,-21 21-16,21-21 0,-21 0 0,21 22 15,-21-22-15,21 21 0,0-21 16,0 1-16,0 20 0,0-21 15,0 0-15,0 0 0,0 1 0,0-1 16,0 0-16,21-21 0,0 0 16,0 0-16,0 0 0,1 0 15,20 0-15,-21-21 0,21 21 0,1-21 16,-22-1-16,21 1 0,-21 0 0,22 0 16,-22 0-16,0-22 0,0 22 15,0-21-15,1 21 0,-1-22 0,0 22 16,-21 0-16,0 0 0,0 0 0,0 0 15,0-1-15,0 1 0,0 42 32,-21 1-17,0-1-15,21 0 0,-22 0 0,22 0 16,0 0-16,0 22 0,-21-22 16,21 0-16,0 0 0,0 22 0,0-22 15,0 0-15,0 0 0,21 0 0,1 0 16,-1-21-16,0 22 0,0-1 0,21-21 15,-20 0-15,20 0 0,-21 0 16,21 0-16,-20 0 0,20-21 0,0-1 16,-21 1-16,1 21 0,20-42 0,-21 21 15,0 0-15,0-22 0,1 22 16,-1-21-16,-21-1 0,0 1 0,21-21 16,-21 20-16,0 1 0,0-22 15,0 22-15,0 0 0,0-1 0,0 1 16,0 0-16,0 21 0,0-1 15,0 1-15,0 42 32,-21 1-32,21 20 0,-21 0 15,21 1-15,0-1 0,0 0 0,-22 22 16,1-22-16,21 22 0,-21-1 0,21-21 16,0 22-16,-21-1 0,0 1 15,21-1-15,-21 1 0,21-1 0,0 1 16,-22 21-16,1-22 0,21 1 0,-21-1 15,21 1-15,-21-1 0,0 1 16,21-1-16,-21 1 0,-1-1 0,1 1 16,21-22-16,0 0 0,0 1 15,0-1-15,0-21 0,0 0 0,0 0 16,0 1-16,21-22 0,1 0 16,-1 0-16,0 0 0,0-22 0,21 1 15,-20 0-15,-1 0 0,0-21 0,0 20 16,0-20-16,0 0 0,1-1 15,-1 1-15,-21 0 0,0-22 0,0 22 16,0 0-16,0-22 0,0 22 16,-21-22-16,-1 22 0,1 0 0,0 20 15,0-20-15,-21 0 0,20 21 16,1-1-16,-21 1 0,21 0 0,0 0 16,-1 21-16,1-21 0,0 21 15,21-21-15,21 21 16,0 0-16,22-22 15,-22 22-15,21 0 0,-21-21 0,22 0 16,-1 21-16,0-21 0,1 0 0,-1 0 16,0-1-16,22 1 0,-22-21 15,1 21-15,20-22 0,-21 22 0,1-21 16,-1 0-16,0-1 0,1 1 16,-22 0-16,0-1 0,0 1 0,0 0 15,-21-1-15,22 22 0,-22-21 16,0 21-16,0-1 0,0 1 0,0 0 15,0 0-15,-22 0 0,1 21 16,0 0-16,0 0 16,21 21-16,-21 0 0,0 21 0,21 1 15,-22-1-15,1 0 0,21 22 0,-21-1 16,0-20-16,21 20 0,-21 1 0,0-1 16,21 22-16,-22-22 0,1 22 15,0-21-15,0-1 0,0 22 16,0-22-16,-1 1 0,1-1 0,21 1 15,-21 20-15,0-20 0,0-22 0,21 22 16,0-1-16,-21-20 0,21 20 0,0-21 16,0 1-16,0-22 0,0 21 15,0-21-15,0 1 0,21-1 0,0-21 16,0 0-16,0 0 0,0 0 16,22 0-16,-22 0 0,21-21 0,-21-1 15,22 1-15,-1 0 0,-21 0 0,22-21 16,-1 20-16,-21-20 0,0 0 15,0-1-15,1-20 0,-1 21 0,-21-1 16,0-20-16,0-1 0,0 22 16,0-22-16,-21 1 0,-1 21 0,-20-22 15,21 22-15,-21-1 0,-1 1 0,22 0 16,-21 21-16,-1-1 0,1 1 16,21 21-16,0-21 0,0 21 15,-1 0-15,1 0 0,21-21 16,21 21-1,1-21-15,20 21 0,-21 0 16,21-21-16,-20 21 0,20-22 0,0 1 16,1 21-16,20-21 0,-21-21 0,1 21 15,-1-1-15,22-20 0,-22 0 16,0-1-16,1 1 0,-1 0 16,0-22-16,-21 22 0,22-22 0,-22 1 15,0-1-15,-21 1 0,0 21 0,21-22 16,-21 22-16,0 21 0,0-22 15,0 1-15,0 21 0,0 0 0,0-1 16,0 1-16,-21 0 16,0 21-1,0 21-15,21 0 0,-21 1 0,-1 20 16,22 0-16,-21 22 0,21-22 0,-21 22 16,21-1-16,0 1 0,-21-1 15,21 1-15,-21-1 0,21 1 16,0-22-16,-21 0 0,21 22 0,0-22 15,0-21-15,0 22 0,0-22 0,0 21 16,0-21-16,0 0 0,0 1 16,21-1-16,0-21 0,0 0 0,-21 21 15,21-21-15,0 0 0,1 0 16,-1-21-16,0 21 0,-21-21 16,21-1-16,0 1 0,0 0 15,-21 0-15,22 0 0,-1 0 0</inkml:trace>
  <inkml:trace contextRef="#ctx0" brushRef="#br0" timeOffset="12250.97">15071 1270 0,'0'21'0,"0"0"15,0 1-15,21-22 16,0 0-1,0 0-15,0 0 0,0 0 16,1 0-16,-1-22 0,0 22 0,0-21 16,0 0-16,0 21 0,1-21 0,-22 0 15,21 0-15,-21-1 0,0 1 16,0 0-16,0 0 0,0 0 16,-21 0-16,-1 21 0,1 0 15,0 0-15,0 0 0,0 0 0,0 0 16,-22 0-16,22 21 0,0 0 15,0 0-15,0 0 0,-1 0 0,1 22 16,0-22-16,0 21 0,21-21 0,0 22 16,0-22-16,0 0 0,0 21 15,0-20-15,0-1 0,0 0 0,0 0 16,0 0-16,21 0 0,0-21 0,0 22 16,1-1-16,20-21 0,-21 0 0,0 0 15,0 0-15,1 0 0,-1 0 16,0 0-16,0 0 0,-21-21 0,21-1 15,0 1-15,1 0 0,-1 0 16,0 0-16</inkml:trace>
  <inkml:trace contextRef="#ctx0" brushRef="#br0" timeOffset="14340.77">16997 1757 0,'-21'21'15,"21"-42"32,21 0-47,0 21 16,-21-21-16,21-1 0,0 22 15,0-21-15,1 0 0,20-21 16,-21 21-16,0-1 0,22 1 0,-1-21 16,-21 21-16,21-22 0,1 22 0,-22-21 15,0 21-15,0-22 0,0 22 16,-21 0-16,0-21 0,0 21 0,0-1 15,0 1-15,-21 21 0,0 0 16,-21 0-16,21 0 0,-1 0 16,-20 21-16,0 1 0,21-1 0,-22 0 15,22 0-15,-21 21 0,21-20 16,-1 20-16,1 0 0,0 1 0,0-1 16,0 21-16,21-20 0,0-1 15,0 0-15,0-20 0,0 20 0,0 0 16,0-21-16,21 1 0,0-1 15,0 0-15,22-21 0,-22 0 0,21 0 16,0 0-16,1 0 0,20 0 0,-20 0 16,20-21-16,-21 0 0,22-1 15,-22 1-15,1-21 0,-1 21 0,0-22 16,-21 1-16,22 0 0,-22-1 0,0 1 16,0 0-16,0-1 0,1-20 0,-1 21 15,-21-22-15,0 22 0,0-22 16,21 22-16,-21-22 0,0 22 15,0 0-15,0-1 0,0 1 16,0 21-16,0-21 0,0 20 0,-21 22 16,0 22-1,21-1-15,-22 21 16,1 0-16,0 1 0,0-1 0,21 0 16,-21 22-16,0-22 0,21 22 0,-22-22 15,22 22-15,0-22 0,0 21 0,0-20 16,0 20-16,0-20 0,0-1 15,22 0-15,-1 1 0,0-22 0,0 21 16,0-21-16,0 0 0,22 1 16,-22-1-16,0-21 0,21 0 0,-20 0 15,20 0-15,0 0 0,1 0 16,-1 0-16,-21 0 0,21-21 0,1-1 16,-1 1-16,0 0 0,1 0 15,-22-21-15,0 20 0,21-20 0,-42 21 16,22-21-16,-22 20 0,21-20 0,-21 21 15,0-21-15,0 20 0,0 1 0,0 0 16,-21 21-16,-1 0 16,1 0-16,0 0 0,0 0 15,0 0-15,21 21 0,-21 0 0,-1 22 16,22-22-16,0 0 16,0 21-16,0-20 0,0 20 0,0-21 15,0 21-15,0-20 0,0-1 0,22 0 16,-22 0-16,21 0 0,21-21 0,-21 21 15,0-21-15,22 0 0,-1 0 16,0 0-16,1 0 0,-1 0 0,0 0 16,-20-21-16,20 21 0,0-21 0,1 0 15,-22 0-15,21 0 0,-21-1 16,0-20-16,1 21 0,-22 0 16,0-22-16,0 22 0,0-21 0,0 21 0,0 0 15,0-1-15,0 1 0,0 0 16,0 42-1,0 0 1,0 1-16,-22 20 0,22-21 16,0 21-16,0-20 0,0 20 15,0-21-15,0 21 0,0-20 0,0-1 16,0 21-16,0-21 0,0 0 0,0 1 16,0-1-16,0 0 0,0-42 46,0 0-46,0-1 16,0 1-16,0 0 0,0 0 16,0-21-16,22 20 0,-1-20 15,-21 0-15,21-1 0,0 22 0,0-21 16,0 0-16,1 20 0,-1 1 0,0 0 16,0 0-16,0 0 0,22 21 15,-22 0-15,0 0 0,0 0 0,0 21 16,0 0-16,1-21 0,-1 21 0,0 22 15,0-22-15,0 0 0,0 21 16,-21-21-16,22 22 0,-22-22 0,0 21 16,0-21-16,0 1 0,0-1 0,0 0 15,0 0-15,0 0 0,0 0 16,-22 1 0,1-22-16,21-22 15,0 1 1,0 0-16,0 0 0,0 0 15,0 0-15,0-22 0,0 22 16,21-21-16,1-1 0,-1 1 0,0 21 16,0-21-16,0-1 0,22 1 0,-1 21 15,-21 0-15,21-1 0,1 1 16,-22 21-16,21 0 0,-21 0 0,1 21 16,20 1-16,-21-1 0,0 0 15,0 0-15,1 21 0,-22 1 0,0-22 16,0 21-16,0 1 0,0-22 15,0 21-15,0-21 0,-22 0 0,1 22 16,21-22-16,-21 0 0,0-21 0,21 21 16,0 0-16,-21-21 0,21 22 15,-21-22-15,42-22 32,0 1-17,0 0-15,0 0 0,0 0 0</inkml:trace>
  <inkml:trace contextRef="#ctx0" brushRef="#br0" timeOffset="14718.88">20341 1524 0,'0'21'16,"0"0"0,21-21-1,0 0 1,1 0-16,-1 0 0,0 0 0,21 0 15,-21 0-15,1 0 0,20 0 0,-21-21 16,21 21-16,-20-21 0,-1 0 16,0 0-16,0 21 0,0-21 0,-21-1 15,0 1-15,0 0 0,0 0 0,0 0 16,0 0-16,-21-1 0,0 22 16,0 0-16,0 0 0,-22 0 15,22 0-15,-21 0 0,21 22 0,-22-1 16,22 0-16,-21 0 0,21 21 0,-1-20 15,1 20-15,0-21 0,0 21 16,21 1-16,0-22 0,0 21 0,0-21 16,0 22-16,0-22 0,0 0 0,0 0 15,21 0-15,21 1 0,-20-1 16,-1-21-16,21 0 0,-21 0 0,22 0 16,-1 0-16,0 0 0,1 0 0,-1 0 15,0 0-15,1-21 0,-1 21 16,-21-22-16</inkml:trace>
  <inkml:trace contextRef="#ctx0" brushRef="#br0" timeOffset="15239.93">21082 1588 0,'0'-22'0,"0"44"0,0-86 16,0 43-16,0-21 0,0 20 15,0 1-15,0 0 0,0 0 16,0 42 0,0 0-16,-21 0 15,21 22-15,-21-22 0,-1 0 16,22 21-16,0 1 0,-21-22 0,21 21 15,-21-21-15,21 22 0,-21-22 0,21 0 16,0 0-16,0 0 0,0 1 16,0-1-16,0 0 0,0 0 15,0 0-15,0-42 47,0 0-47,0 0 0,0 0 16,21-1-16,0 1 0,0-21 0,-21 21 15,22-22-15,-1 1 0,0 0 16,0-1-16,21 1 0,-20 21 0,-1-21 16,0 20-16,21 1 0,-21 0 0,1 0 15,20 21-15,-21 0 0,21 0 16,-20 0-16,20 21 0,-21 0 0,21 0 16,-20 22-16,-1-22 0,-21 21 0,0 1 15,0-1-15,0-21 16,0 21-16,0 1 0,0-1 0,-21-21 15,-1 22-15,1-22 0,21 0 0,-21 0 16,0 0-16,0 0 0,21 1 16,0-1-16,0-42 47,21 21-47,0-22 0,-21 1 0,21 0 15,0 21-15,1-42 16,-1 21-16,0-1 0,21-20 0,-21 21 0,1-21 15,20-1-15</inkml:trace>
  <inkml:trace contextRef="#ctx0" brushRef="#br0" timeOffset="15502.77">22056 974 0,'0'0'16,"0"-21"-16,0-1 0,-22 44 31,1 20-31,0-21 15,21 0-15,-21 22 0,0-1 16,0 0-16,-1 1 0,1 20 16,0-21-16,21 1 0,-21 20 0,0-20 0,0-1 15,21 0-15,0 1 0,0-1 16,-22 0-16,22-21 0,0 1 16,0 20-16,0-21 0,0 0 15,0 0-15,22-21 16,-1 0-1,0 0-15,0 0 0,21-21 0,-20 21 16,20-21-16</inkml:trace>
  <inkml:trace contextRef="#ctx0" brushRef="#br0" timeOffset="15907.58">22331 1503 0,'0'0'0,"21"-21"0,21 0 16,-21-1-16,1 1 0,20 0 0,-21 0 15,0 21-15,-21-21 0,21 21 16,-42 0-1,0 0 1,0 0-16,0 21 0,0-21 0,21 21 16,-22-21-16,1 21 0,21 0 15,-21 1-15,21-1 0,0 0 16,0 0-16,0 0 16,21 0-16,0-21 15,1 22-15,-1-22 0,0 0 0,0 21 16,0-21-16,0 0 0,-21 21 15,22-21-15,-1 0 0,0 21 0,-21 0 16,21-21-16,-21 21 16,0 1-16,0-1 15,0 0-15,-21 0 0,0-21 16,0 21-16,-1-21 0,1 0 16,0 21-16,0-21 0,0 0 0,0 0 15,-1 22-15,1-22 0,0 0 0,0 0 16,0 21-16,0-21 31,21-21-15,0-1-16,0 1 15</inkml:trace>
  <inkml:trace contextRef="#ctx0" brushRef="#br0" timeOffset="16135.45">22013 1228 0,'-21'0'16,"21"-21"-16,0-1 15,21 22 1,0-21-16,1 21 16,-1 0-16,0 0 0,0 0 0,21 0 15,-20 0-15,20 0 0,0-21 0,-21 21 16,22 0-16,-22 0 0,21 0 15,-21 0-15,1 0 0,-1 0 0,0-21 16,21 21-16,-42-21 0,21 21 0</inkml:trace>
  <inkml:trace contextRef="#ctx0" brushRef="#br0" timeOffset="16603.53">24405 1270 0,'0'0'0,"21"-21"0,-21 0 0,0 0 16,21-1-16,1 22 15,-22 22 16,0-1-31,0 0 0,0 0 16,0 0-16,0 22 0,-22-22 0,22 0 16,-21 21-16,21-21 0,0 1 0,0-1 15,0 0-15,-21 0 0,21 0 16,0 0-16,-21 1 0,21-1 0,0 0 16,0-42 15</inkml:trace>
  <inkml:trace contextRef="#ctx0" brushRef="#br0" timeOffset="16806.41">24426 953 0,'0'0'0,"0"-22"16,-21 22-16,0 0 15,21 22 32,21-22-31,0 21-16</inkml:trace>
  <inkml:trace contextRef="#ctx0" brushRef="#br0" timeOffset="17334.62">25273 1228 0,'0'0'0,"-21"0"16,0 0-16,21 21 0,-22-21 0,1 0 15,0 21-15,0 0 16,0-21-16,21 21 0,-21 1 0,-1-22 15,22 21-15,-21 0 0,21 0 0,-21 0 16,0 0-16,0 1 0,21-1 16,-21 0-1,-1-21-15,1 0 0,21 21 16,-21-21-16,0 0 16,0 0-16,21-21 15,-21 21 1,21-21-16,0 0 0,0-1 15,0-20-15,21 21 0,0 0 0,0-22 16,0 1-16,22 21 0,-22-21 16,21-1-16,0 22 0,-20-21 0,20 21 15,0-1-15,1 1 0,-1 0 16,-21 21-16,21 0 0,1 0 0,-22 0 16,21 21-16,-21 0 0,1 22 0,-1-22 15,0 21-15,-21-21 0,0 22 16,0-22-16,0 21 0,0-21 15,0 22-15,-21-22 0,0 0 0,-1 0 16,1 0-16,0 1 0,0-1 0,0 0 16,0-21-16,-1 21 0,1-21 15,0 21-15,0-21 0,0 0 0,0 0 16,-1 0-16,1 21 0,0-21 0,0 0 16,0 0-16,-22 0 0,22 0 0,-21 0 15,-22 0-15</inkml:trace>
  <inkml:trace contextRef="#ctx0" brushRef="#br0" timeOffset="18380.36">6837 2371 0,'0'-21'16,"0"42"-16,0-64 0,0 22 0,0 0 15,0 0-15,0 0 16,0 0-16,0-1 0,21 22 0,-21-21 16,0 42-1,0 1 1,-21 20-16,0 0 0,-1 1 0,1-1 15,0 21-15,-21 1 0,21-1 0,-22 1 16,22-1-16,-21 1 0,-1-1 16,1 1-16,0-1 0,21 1 0,-22-1 15,22-20-15,-21 20 0,21-20 0,-1-22 16,1 21-16,0-21 0,21 0 16,0 1-16,0-44 15,0-20 1,0 21-16,0-21 0,21-1 15,0 1-15,1 0 0,-1-1 16,0-20-16,0 20 0,0-20 0,0-1 16,22 1-16,-22-22 0,0 22 0,0-1 15,0-20-15,1 20 0,-1 1 16,-21 20-16,21-20 0,0 20 0,0 22 16,-21 0-16,0 0 0,21 21 0,1 0 15,-1 21 1,0 0-16,-21 0 0,21 22 0,0 20 15,-21-20-15,21 20 0,-21 1 0,0-1 16,0 1-16,22-1 0,-22 1 16,0-1-16,0 1 0,0-22 0,0 21 15,0-20-15,0-1 0,0-21 0,0 22 16,0-22-16,0 21 0,0-21 16,0 0-16,-22 1 0,1-22 15,0 0-15,0 0 16,0 0-16,0-22 15,-1 1-15,-20 0 0,21 0 0,-21 0 16,-1 0-16</inkml:trace>
  <inkml:trace contextRef="#ctx0" brushRef="#br0" timeOffset="18556.25">6138 2900 0,'-63'0'16,"126"0"-16,-147 0 0,105 0 31,0-21-31,0 21 15,0 0-15,0 0 0,22 0 0,-22-21 16,21 21-16,1 0 0,-1-22 0,0 22 16,-21 0-16,22-21 0,-1 0 15,-21 21-15,22-21 0,-22 21 0,21-21 16,-21 0-16,0 21 0</inkml:trace>
  <inkml:trace contextRef="#ctx0" brushRef="#br0" timeOffset="18946.56">6921 2688 0,'0'0'0,"0"43"16,0-22-1,0 0-15,22 0 16,-1-21-16,0 21 0,-21 0 0,21 1 16,0-1-16,0 0 0,1 21 15,-22-21-15,21 1 0,0-1 0,-21 0 16,0 0-16,21 21 0,-21-20 15,21-1-15,-21 0 0,0 0 0,0 0 16,0 0-16,0-42 47,0 0-47,0 0 0,0 0 16,0 0-16,0-1 0,0 1 0,0-21 15,0 21-15,0-22 0,0 22 0,0-21 16,0 21-16,0-22 0,21 22 15,-21 0-15,22 0 0,-1 0 0,0 0 16,-21-1-16,21 22 0,0 0 16,0 0-16,1 0 0,-1 0 15,0 0-15,-21 22 0,21-22 16,-21 21-16,21 0 0,-21 0 0,0 0 16,21 0-16</inkml:trace>
  <inkml:trace contextRef="#ctx0" brushRef="#br0" timeOffset="19359.32">7493 2921 0,'0'-21'0,"0"0"15,0 0-15,0-1 16,0 1-16,0 0 0,0 0 16,21 0-1,0 21-15,0 0 16,1 0-16,-1 21 0,0 0 0,0 0 15,0 0-15,0 1 0,1-1 0,-1 0 16,-21 21-16,21-21 0,-21 22 16,21-22-16,-21 0 0,21 21 0,-21-20 15,0 20-15,0-21 0,0 0 0,0 0 16,0 1-16,0-1 0,0 0 16,0-42-1,0 0 1,0-1-1,0 1-15,0 0 0,0-21 0,0 21 16,0-22-16,0 22 0,21-21 0,1 21 16,-22-22-16,21 22 0,0-21 0,0 21 15,0-22-15,0 22 0,1 0 16,-1 0-16,0 0 0,0 21 0,21 0 16,-20-22-16,-1 22 0,0 0 0,0 0 15,0 0-15,-21 22 16,21-22-16,-21 21 0,0 0 0,22-21 15</inkml:trace>
  <inkml:trace contextRef="#ctx0" brushRef="#br0" timeOffset="20523.73">8615 3006 0,'0'0'0,"21"-43"16,-21 22-1,0 0-15,0 0 0,0 0 0,0 0 16,0-1-16,0 1 0,0 0 0,-21 0 16,0 0-16,-1 21 0,22-21 15,-21 21-15,0 0 0,0 0 0,0 0 16,0 0-16,-1 21 0,-20 0 16,21 0-16,0 0 0,0 0 15,-1 1-15,1 20 0,0-21 0,0 21 16,21-20-16,0 20 0,0-21 0,0 21 15,0 1-15,0-22 0,0 0 0,0 21 16,0-20-16,21-1 0,0-21 16,0 21-16,1-21 0,-1 0 0,0 0 15,0 0-15,0 0 0,22-21 0,-22 0 16,0-1-16,21 1 0,-21 0 16,1 0-16,20-21 0,-21 20 15,0 1-15,0-21 0,1 0 0,-1 20 16,0-20-16,-21 0 0,0 21 0,21-1 15,-21-20-15,0 21 0,0 0 16,-21 42 0,0 0-1,21 0-15,-21 0 0,21 1 16,-22-1-16,22 21 0,0-21 0,0 22 16,0-22-16,0 0 0,0 21 0,0-21 15,0 1-15,0 20 0,0-21 0,0 0 16,22 0-16,-1-21 0,0 22 15,0-22-15,21 21 0,-20-21 0,20 0 16,0 0-16,-21 0 0,22-21 0,-22-1 16,21 1-16,-21 21 15,22-21-15,-22-21 0,0 21 0,0-1 16,0 1-16,1 0 0,-22-21 0,0 21 16,21-1-16,-21 1 0,0 0 0,21 21 15,-21-21-15,-21 42 31,21 0-31,-21 0 16,21 1-16,0-1 0,0 0 16,0 0-16,0 0 0,0 0 0,0 1 15,0 20-15,0-21 0,0 0 0,21 0 16,-21 1-16,42-22 0,-21 21 16,0-21-16,1 0 0,-1 0 15,0 0-15,21 0 0,-21 0 0,1-21 16,-1-1-16,0 22 0,0-21 0,0 0 15,0 0-15,1 0 0,-1 0 0,0-22 16,-21 22-16,0 0 0,21 0 16,-21 0-16,21-1 0,-21 1 15,0 0-15,0 0 0,0 0 16,0 42 0,0 0-1,0 0-15,0 22 0,0-1 16,-21-21-16,0 21 0,0 22 0,21-22 15,-21 22-15,-1-22 0,1 22 16,21-1-16,-21 1 0,0-1 16,0 22-16,0-22 0,-1 1 0,1 20 15,-21 1-15,21 0 0,0-1 0,-1 107 16,22-106-16,0-1 0,0 1 16,0 0-16,0-1 0,0-20 0,0-1 15,0 1-15,0-22 0,0 0 16,0-20-16,0 20 0,0-63 31,-21 0-31,0-22 0,0 22 16,0-21-16,0-1 0,-1 1 15,1-21-15,-21-1 0,21 1 0,0-1 16,-1 1-16,1-1 0,0-21 16,21 22-16,0-22 0,0 22 0,0-1 15,0 1-15,21-1 0,0 1 0,1 20 16,-1-20-16,21 21 0,-21-1 0,22 1 15,-22-22-15,21 22 0,-21 0 16,22-1-16,-22 1 0,21 0 0,0-1 16,-20-20-16,20 21 0</inkml:trace>
  <inkml:trace contextRef="#ctx0" brushRef="#br0" timeOffset="21947.22">10266 2625 0,'0'0'16,"0"-43"-16,0 22 0,0-21 0,0 21 0,0-22 15,0 22-15,0-21 0,0 21 0,0 0 16,0-1-16,-21 1 0,-1 42 31,22 1-31,-21-1 16,21 21-16,0 0 0,-21 22 0,0-22 15,21 22-15,-21-22 0,21 22 16,-21-22-16,21 21 0,0-20 0,-22-1 16,1 0-16,21 1 0,-21-1 0,21-21 15,0 22-15,-21-22 0,0 0 16,21 0-16,0 0 0,0 0 16,0-42-1,0 0 1,0 0-16,0 0 0,0 0 0,21-1 15,-21-20-15,21 21 0,0-21 0,-21 20 16,0 1-16,21 0 0,-21 0 0,22 0 16,-22 0-16,21 21 31,-21 21-15,0 0-16,21 0 0,-21 0 0,0 0 15,21 1-15,0-1 16,0 0-16,1 0 0,-1 0 0,0 0 15,0-21-15,0 22 0,0-22 16,1 0-16,20 0 0,-21 0 0,0 0 0,22 0 16,-22 0-16,0 0 0,0 0 15,0 0-15,0-22 0,1 1 0,-1 21 16,0-21-16,-21 0 0,0-21 0,21 20 16,-21 1-16,21-21 0,-21 21 15,0-22-15,0 22 0,0 0 16,0 0-16,0 0 0,0 0 0,0-1 15,0 44 1,0-1 0,0 0-16,-21 0 0,21 0 15,-21 0-15,21 22 0,0-22 0,0 0 16,0 21-16,0-20 0,0-1 0,0 0 16,21 0-16,0 0 0,0-21 15,1 21-15,-1-21 0,0 0 0,0 22 16,0-22-16,22 0 0,-22 0 15,21 0-15,-21 0 0,0 0 0,22-22 16,-22 1-16,21 21 0,-21-21 0,1 0 16,20 0-16,-21 0 0,0-1 15,0-20-15,22 21 0,-22 0 0,0 0 16,-21-1-16,21 1 0,-21 0 0,-21 21 31,0 0-31,0 0 16,0 21-16,-1 0 0,22 1 0,0-1 15,-21-21-15,21 21 0,0 0 0,0 0 16,0 0-16,0 1 16,0-1-16,21 0 0,-21 0 0,22 0 15,-22 0-15,21 1 16,-21-1-16,-21-21 31,-1 0-31,1-21 16,0 21-16,21-22 0,-21 22 15,0 0-15,21-21 0,21 21 47,0 0-47,0 0 16,0 21-16,22-21 0,-22 0 16,0 22-16,21-22 0,1 0 15,-22 0-15,21 21 0,-21-21 0,22 0 16,-22 0-16,0 0 0,0 0 0,0 0 15,1-21-15,-1 21 0,-21-22 0,21 1 16,0 0-16,0 0 0,-21-21 16,21 20-16,-21-20 0,22 0 0,-22-1 15,0-20-15,21-1 0,-21 22 0,21-43 16,-21 22-16,21-1 0,-21 22 16,0-21-16,0 20 0,0 1 0,0 0 15,0 20-15,0 1 0,0 0 16,0 0-16,-21 21 15,0 0-15,21 21 0,-21-21 0,-1 42 16,22-20-16,-21 20 0,0 0 16,21 1-16,0-1 0,-21 21 0,0-20 15,21 20-15,-21 1 0,21-1 0,0-20 16,0 20-16,0-21 0,0 1 16,0-1-16,0 0 0,0 1 0,0-1 15,21-21-15,0 0 0,-21 1 0,21-1 16,0 0-16,0-21 0,1 0 15,-1 0-15,0 0 0,0 0 16,0 0-16,22 0 0,-22 0 16,0-21-16,0 0 0,0-1 0,0 22 15,1-21-15,-1 0 0,0 0 0,-21 0 16,21-22-16,-21 22 0,21 0 16,-21-21-16,0 21 0,0-1 0</inkml:trace>
  <inkml:trace contextRef="#ctx0" brushRef="#br0" timeOffset="22163.97">11663 2604 0,'0'0'0,"-43"21"0,1-21 15,42 21-15,21-21 32,0 0-32,22 0 0,-22 0 15,21 0-15,1 0 0,-22 0 16,21-21-16,0 21 0,1 0 0,-22-21 15,21 21-15,1-22 0,-22 22 0,21 0 16,-21-21-16,0 0 0,1 21 0,-22-21 16,0 0-1,-43 21-15</inkml:trace>
  <inkml:trace contextRef="#ctx0" brushRef="#br0" timeOffset="22363.86">11239 2519 0,'0'21'0,"0"-42"0,-21 42 0,0-21 0,0 0 15,21 21-15,-21-21 16,42 0 0,0 0-1,0 0-15,0 0 0,1 0 16,-1 0-16,0 0 0,0 0 15,0 0-15</inkml:trace>
  <inkml:trace contextRef="#ctx0" brushRef="#br0" timeOffset="22823.92">12912 2836 0,'21'0'109,"0"0"-93,0 0-16,0 0 0</inkml:trace>
  <inkml:trace contextRef="#ctx0" brushRef="#br0" timeOffset="22998.82">13335 2879 0,'0'0'0,"21"21"16,0-21 62,0 0-63,1 0-15,-1 0 16</inkml:trace>
  <inkml:trace contextRef="#ctx0" brushRef="#br0" timeOffset="23490.95">15388 2582 0,'0'0'0,"-21"0"0,0-21 0,0 21 0,-1-21 15,1 0-15,-21 0 0,21 21 16,0-21-16,-22-1 0,22-20 0,0 21 16,0 0-16,21 0 0,0-1 15,0 1-15,0 0 0,0 0 0,0-21 16,21 20-16,0 22 0,0-21 0,22 0 16,-1 0-16,-21 21 0,21 0 0,1 0 15,-1 0-15,0 0 0,-20 0 16,-1 0-16,0 21 0,0 0 0,-21 0 15,0 1-15,0 20 0,0-21 0,0 21 16,0 1-16,-21-1 0,0 0 16,0 1-16,-1-22 0,1 21 15,0 1-15,0-22 0,0 0 0,0 21 16,-1-21-16,1 1 0,0-1 16,0 0-16,21 0 0,-21 0 0,0 0 15,21 1-15,-22-1 0,22 0 16,0 0-16,0 0 0,0 0 15,0 1-15</inkml:trace>
  <inkml:trace contextRef="#ctx0" brushRef="#br0" timeOffset="23778.78">15155 3344 0,'0'0'0,"-21"22"0,21-1 0,-21-21 0,21 21 16,0 0-16,0 0 0,21-21 15,0 0 1,0 0-16,22 0 0,-22 0 16,0 0-16,0 0 0,-21-21 0,21 0 15,-21 0-15,0 0 16,-21 21 0,21-22-16,-21 22 0,0 0 15,0 0-15,0 0 0,-1 0 16,1 0-16,0 0 15,21 22-15,-21-22 16,0 0-16,0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13:30:09.9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1122 5694 0,'0'0'0,"-21"0"0,-1 0 15,1 0-15,0-21 16,21 0-16,0-1 16,-21 1-16,21 0 15,0 0-15,0 0 16,0 0-16,21-1 16,0 1-16,0 21 0,1 0 15,-1-21-15,0 21 0,0 0 16,0 0-16,0 0 0,1 0 0,20 0 15,-21 21-15,0-21 0,0 21 16,1 1-16,-1 20 0,0-21 16,0 21-16,-21 1 0,21-1 15,-21 0-15,0 1 0,0 20 0,0-20 16,-42-1-16,21 0 0,0 22 16,-22-22-16,1-21 0,21 22 0,-22-1 15,1 0-15,0-21 0,21 1 16,-22-1-16,22 0 0,-21 0 0,21 0 15,-1-21-15,1 0 0,0 0 16,0 0-16,0 0 0,0 0 16,-1 0-16,22-21 0,0 0 0,0 0 15,0 0-15,-21-1 16,21 1-16,0 0 0,0-21 0,0 21 16,0-1-16,0 1 0,21 0 15,1 0-15,-22 0 0,21 21 0,0-21 16,0 21-16,0 0 0,0 0 15,1 0-15,-1 0 0,0 21 0,0-21 16,0 21-16,0 0 0,1 0 16,-1 0-16,-21 1 0,21-1 0,0 0 15,-21 0-15,0 0 0,21 0 16,0 1-16,-21-1 0,22 0 0,-22 0 16,0 0-16,0 0 0,0 1 0,0-1 15,0 0 1,21-42 15,-21 0-15,21 21-16,0-22 0,0 1 15,0 0-15</inkml:trace>
  <inkml:trace contextRef="#ctx0" brushRef="#br0" timeOffset="215.41">2032 6075 0,'0'0'16,"0"-21"-1,0 0 48,0-1-48</inkml:trace>
  <inkml:trace contextRef="#ctx0" brushRef="#br0" timeOffset="1110.9">3048 5715 0,'0'0'0,"21"-21"0,-21-21 0,0 20 16,21-20-16,0 21 0,-21 0 15,0 0-15,0-1 0,22 1 0,-1 21 16,-21 21 0,21 1-1,-21 20-15,0 0 0,21 1 16,-21 20-16,0-21 0,0 22 0,0-1 16,0-20-16,-21 20 0,0-20 0,21-1 15,0 0-15,-21 1 0,21-22 16,-22 21-16,22-21 0,0 0 0,0 1 15,22-22 17,-22-22-32,21 1 15,-21 0-15,21 0 0,0-21 16,0 20-16,0-20 0,-21 21 0,22-21 16,-1-1-16,0 1 0,0 0 0,0 20 15,0 1-15,1 0 0,-22 0 16,21 21-16,0 0 0,0 0 15,-21 21-15,21 0 0,-21 0 0,0 1 16,21 20-16,-21-21 0,22 21 16,-22-20-16,0 20 0,0-21 0,21 21 15,0-20-15,0-1 0,0 0 0,-21 0 16,21-21-16,1 21 0,20-21 16,-21 0-16,0 0 0,0 0 15,22 0-15,-22 0 0,21 0 0,-21-21 16,1 0-16,20 0 0,-21 0 15,0-1-15,0-20 0,1 0 0,-1 21 16,0-22-16,-21-20 0,0 20 0,0 1 16,0 0-16,0-22 0,0 43 15,0-21-15,0-1 0,-21 22 0,21 0 16,-21 0-16,-1 21 0,1-21 16,0 21-16,0 21 15,21 0 1,0 0-16,0 0 0,0 1 15,21-1 1,-21 0-16,21-21 0,0 0 0,1 0 16,-1 0-16,21 0 0</inkml:trace>
  <inkml:trace contextRef="#ctx0" brushRef="#br0" timeOffset="1655.1">4635 5630 0,'0'0'15,"-21"0"1,21 22 0,-21-1-16,21 0 0,-21 0 15,21 0-15,-21 0 0,21 22 16,-21-1-16,-1-21 0,22 22 0,-21-1 16,21-21-16,-21 21 0,21 1 0,-21-22 15,21 21-15,0-21 0,-21 1 16,21 20-16,-21-21 0,21 0 0,0 0 15,-22-21-15,22 22 0,0-1 0,0-42 47,0-1-47,0 1 0,0 0 16,0-21-16,0 21 0,0-22 0,0 1 16,22 0-16,-1-22 15,-21 22-15,21-22 0,21 22 0,-21-22 16,1 22-16,-1 0 0,21-1 0,-21 1 15,0 21-15,22 0 0,-22 0 16,21-1-16,-21 22 0,1 0 0,-1 0 16,21 22-16,-21-1 0,0 21 0,-21-21 15,22 22-15,-22-1 0,21 0 16,-21 1-16,0 20 0,0-21 0,0 1 16,0-1-16,0 0 0,0 1 0,0-1 15,0-21-15,0 22 0,0-22 16,0 0-16,0 21 0,0-21 0,0 1 15,0-1-15,0 0 16,0-42 15,0 0-15,0-1-16,0 1 16,0 0-16</inkml:trace>
  <inkml:trace contextRef="#ctx0" brushRef="#br0" timeOffset="1883.98">4466 6054 0,'-21'0'0,"42"0"0,-63 0 0,21 0 0,42 0 47,21 0-47,-21 0 0,0 0 0,22 0 15,-1-21-15,-21 21 0,22 0 16,-1 0-16,0-22 0,-21 22 0,22 0 15,-22 0-15,0-21 0,0 21 0,0 0 16,1 0-16,-1-21 0,0 21 0,0 0 16,0-21-16,0 21 15,-21-21-15,22 21 0,-1 0 0</inkml:trace>
  <inkml:trace contextRef="#ctx0" brushRef="#br0" timeOffset="2215.78">5651 5630 0,'0'0'15,"-21"-21"-15,0 21 16,0 0 0,21 21-16,0 1 15,0-1-15,0 0 0,-21 0 0,21 21 16,-21 1-16,21-1 0,0-21 15,0 22-15,0-1 0,0 0 16,0 1-16,-22-1 0,22-21 0,0 21 16,0 1-16,-21-22 0,21 0 0,0 21 15,0-20-15,0-1 0,0 0 0,0 0 16,0 0-16,0 0 0,0 1 16,0-1-16,0-42 31,0-1-31,0 1 15,0 0-15,0 0 0,0 0 16</inkml:trace>
  <inkml:trace contextRef="#ctx0" brushRef="#br0" timeOffset="2574.57">5567 5800 0,'0'0'0,"-21"-43"0,21 22 15,0 0-15,-22-21 0,1 21 0,21-1 16,0 1-16,0 0 0,0 0 0,0 0 15,0 0-15,0-1 0,21 22 16,1-21-16,20 21 0,-21 0 0,0-21 16,22 21-16,-1 0 0,-21 0 0,21 0 15,1 0-15,-22 0 0,21 21 0,-21 0 16,1 1-16,-1-1 0,-21 0 16,0 21-16,0-21 0,0 1 15,0 20-15,0-21 0,-21 0 0,-1 0 16,1 22-16,-21-22 0,21 0 15,0 0-15,-22 0 0,22-21 0,-21 22 16,21-1-16,-22-21 0,22 21 0,0 0 16,0-21-16,0 0 0,21 21 15,-22-21-15</inkml:trace>
  <inkml:trace contextRef="#ctx0" brushRef="#br0" timeOffset="18891.5">7895 5398 0,'0'-22'0,"0"1"16,0 42 46,0 1-62,0-1 0,-21 21 16,21-21-16,-21 22 0,21-1 0,-21-21 16,21 21-16,0 1 0,-22 20 15,1-20-15,0-1 0,0 0 16,21 1-16,-21-1 0,0 0 0,-1 1 16,1-1-16,0-21 0,0 21 0,21-20 15,0-1-15,-21 0 0,21 0 0,-21 0 16,21 0-1,0-42 17,21 21-32,0-21 0,0 0 15,0 0-15,22 0 0,-22-1 16,21 1-16</inkml:trace>
  <inkml:trace contextRef="#ctx0" brushRef="#br0" timeOffset="19344.24">8361 5757 0,'0'-21'0,"0"42"31,0 1-31,0-1 16,0 0-16,-21 0 0,21 0 0,-22 0 15,1 1-15,21 20 0,-21-21 16,21 0-16,0 22 0,-21-22 15,21 0-15,0 0 0,0 0 0,0 0 16,0 1-16,21-22 16,0 21-16,0-21 0,1 0 0,-1 0 15,0 0-15,21 0 0,-21 0 16,22-21-16,-22 21 0,21-22 0,-21 1 16,22 0-16,-1 0 0,-21-21 0,0 20 15,1 1-15,-1-21 0,0 0 0,-21 20 16,0-20-16,0 0 0,0 21 0,0-22 15,-21 1-15,0 21 0,-1 0 16,1-1-16,0 1 0,-21 0 0,21 21 16,-1 0-16,1 0 0,-21 0 0,21 0 15,0 0-15,-1 21 0,1 0 16,0 1-16,-21-1 0,21-21 16,-1 21-16,1 0 0,21 0 0,0 0 15,0 1-15,0-1 0,0 0 0,0 0 16,21-21-1,22 0-15,-22 0 0,0 0 16</inkml:trace>
  <inkml:trace contextRef="#ctx0" brushRef="#br0" timeOffset="20119.11">11112 6181 0,'0'0'0,"0"21"0,0 0 16,0 0-16,-21 0 0,-21 1 0,0-22 15,-1 21-15,1 0 0,0-21 16,-22 0-16,1 21 0,20-21 0,-20 0 16,20 0-16,1 0 0,0 0 0,-1-21 15,1 0-15,21 0 0,-21 21 0,20-22 16,1 1-16,0 0 0,21 0 16,0 0-16,0 0 15</inkml:trace>
  <inkml:trace contextRef="#ctx0" brushRef="#br0" timeOffset="24430.65">8107 5588 0,'0'-21'15,"-21"21"-15,21-21 16,-22 21-16,1 0 16,21-21-16,-21 21 0,0 0 15,0 0-15,0 0 16,-1 0 0,1 0-16,21-22 15,-21 22-15</inkml:trace>
  <inkml:trace contextRef="#ctx0" brushRef="#br0" timeOffset="24943.35">7662 5546 0,'0'21'0,"-21"-21"15,0 0-15,0 0 16,42 0 62,21 0-78,-21 0 0,1 0 0,20-21 16,-21 21-16,21 0 0,1-21 0,-22 21 15,21 0-15,1-22 0,-1 22 16,0 0-16,1-21 0,-22 21 0,21 0 15,-21 0-15,0-21 0,1 21 0,-1 0 16,0 0-16,-63 0 31,20 0-31,1 0 0,-21 0 16,0 0-16,-1 21 0,-20-21 16,20 21-16,1-21 0,0 0 0,-1 22 15,22-22-15,-21 21 0,21-21 0,0 21 16,-1-21-16,1 21 0,0-21 15,21 21-15,21-21 47,0 0-47,1 0 0,-1 0 16,0 0-16,0 0 0,0 0 16,0 0-16,1 0 15,-1 0-15,-21-21 0,21 21 16,0 0-16,0 0 0</inkml:trace>
  <inkml:trace contextRef="#ctx0" brushRef="#br0" timeOffset="27619.86">10880 5440 0,'0'0'0,"21"0"0,-21 21 15,21-21 1,0 0-16,0 0 0,0 0 16,1 0-16,-1 0 0,0-21 0,0 21 15,0 0-15,0-21 16,-21 0-16,0-1 15,-21 22 1,0 0-16,0 0 0,-21 0 16,-1 0-16,1 22 0,-22-1 15,22-21-15,0 21 0,-22 0 0,22 0 16,0-21-16,-1 21 0,22 1 0,-21-1 16,21 0-16,-1 0 0,1 0 15,21 0-15,0 1 0,0-1 0,0 0 16,0 0-16,0 0 0,21 0 15,1-21-15,-1 22 0,0-1 16,21-21-16,-21 21 0,1-21 16,20 21-16,-21-21 0,21 21 0,1 0 0,-22-21 15,21 22-15,-21-1 16,22-21-16,-22 21 0,0 0 0,0 0 16,22-21-16,-43 21 0,0 1 0,21-1 15,-21 0-15,0 0 0,0 0 16,0 0-16,-21-21 0,-1 22 0,-20-1 15,0 0-15,21 0 0,-22 0 0,1-21 16,0 21-16,-1 1 0,1-22 0,0 0 16,-1 21-16,22-21 0,-21 0 15,21 0-15,-22 0 0,22 0 16,0 0-16,0 0 0,0-21 0,-1-1 16,1 1-16,0 21 0,0-21 0,0 0 15,0 0-15,-1 0 0,1 21 16,0-22-16,0 1 0,21 0 15,-21 21-15,42 0 32,-21 21-17,21-21-15,0 21 0,0-21 0,1 22 16,-1-1-16,0-21 0,0 21 16,0-21-16,22 21 0,-22 0 0,21-21 15,-21 21-15,22-21 0,-1 0 16,0 0-16,1 22 0,-1-22 0,0 0 15,1 0-15,20 0 0,-21 0 0,1 0 16,20-22-16,-20 1 0,-1 21 16,0-21-16,1 21 0,-1-21 0,0 0 15,1 0-15,-22-1 0,21 1 0,-21-21 16,0 21-16,22 0 0,-43-1 16,21-20-16,0 21 0,0 0 0,-21 0 15,0-1-15,0 1 0,0 0 16,0 0-1,-21 42 1,21 0 0,-21 0-16,0 1 0,21-1 0,0 0 15,-21 0-15,-1 0 0,22 0 0,0 1 16,0 20-16,0-21 0,0 0 16,0 0-16,0 1 0,0-1 15,0 0-15,0 0 0,22 0 16,-1-21-16,0 0 15,0 0-15,0 0 0,0 0 0,1 0 16,-1-21-16,0 21 0,0-21 16,0 0-16,0 21 0,1-21 15,-1-1-15,-21 1 0,21 0 0,0-21 16,0 21-16,-21-1 0,21 1 16,1 0-16,-22 0 0,21 0 15,-21 0-15,21 21 16,-21 21-1,0 0 1,0 0-16,0 0 16,0 0-16,0 1 0,0-1 0,0 0 15,0 0-15,0 0 0,0 0 16,0 1-16,21-1 16,0-21-16,0 0 0,1 21 15,-1-21-15,0 0 0,21 0 16,-21 0-16,1 0 0,-1 0 0,0-21 15,0 0-15,21 21 16,-20-22-16,-1 1 0,0 0 0,0 0 16,0 0-16,0 0 0,1-22 0,-1 22 15,0-21-15,-21 21 0,21-1 16,-21 1-16,0-21 0,0 21 0,0 0 16,0-1-16,-21 44 46,0-1-46,21 0 0,-21 0 0,21 0 16,0 0-16,-22 1 0,22-1 0,-21 21 16,21-21-16,-21 0 0,21 1 15,0-1-15,0 0 0,0 0 16,0 0-16,0 0 0,0 1 16,21-22-16,0 21 0,1-21 0,-1 0 15,0 0-15,21 0 0,-21 0 0,1 0 16,20 0-16,-21 0 0,21 0 15,-20 0-15,20 0 0,-21 0 0,0 0 16,22-21-16,-22 21 0,21-22 0,-21 22 16,0-21-16,1 0 0,20 0 0,-21 0 15,0 0-15,0-1 0,-21 1 16,22 0-16,-22 0 0,21-21 0,-21 20 16,0 1-16,0 0 0,0 0 15,0 0-15,0 0 0,-21-1 16,-1 22-16,1 0 15,0 0-15,0 0 0,0 0 0,0 0 16,-1 22-16,1-1 0,0 0 0,0 0 16,0 0-16,-22 0 0,43 1 0,-21 20 15,0-21-15,0 0 0,0 0 16,21 1-16,0-1 0,0 0 0,0 0 16,0 0-16,0 0 0,0 1 15,21-22 1,0 0-16,0 0 15,0 0-15,1 0 0,-1-22 0,0 22 16,0-21-16,0 21 0,0-21 0,1 0 16,-1 0-16,0 0 0,-21-1 0,21 1 15,0 0-15,-21 0 0,0 0 16,21 0-16,-21-1 0,22 22 16,-22 22-1,0-1-15,-22-21 16,22 21-16,-21 0 0,21 0 15,-21 0-15,21 1 0,0-1 0,0 0 16,0 0-16,0 0 0,0 0 16,21-21-16,0 0 15,1 0-15,-1 22 0,0-22 0,21 0 16,-21 0-16,22 0 0,-22 0 16,21 0-16,-21 0 0,22-22 0,-22 22 15,0-21-15,21 0 0,-20 21 0,-1-21 16,-21 0-16,21 0 0,0-1 15,-21 1-15,0-21 0,0 21 0,0 0 16,21-22-16,-21 22 0,0 0 0,0 0 16,0 0-16,21 21 0,-21-22 15,0 44 1,0-1 0,0 0-16,0 0 0,0 0 15,0 22-15,-21-22 0,21 21 0,-21-21 16,21 22-16,-21-1 0,21-21 15,0 21-15,-21 1 0,0-1 0,21 22 16,-22-22-16,22 21 0,0-20 0,-21 20 16,0-20-16,0 20 0,21 1 15,-21-22-15,0 21 0,-1-20 0,22 20 16,-21-20-16,21-1 0,-21 0 0,0 1 16,21-1-16,0-21 0,-21 21 0,21-20 15,-21-1-15,21 0 0,0 0 0,0 0 16,0 0-1,-22-21-15,22-21 16,0 0 0,22 0-16,-1 0 0,0-22 0,0 22 15</inkml:trace>
  <inkml:trace contextRef="#ctx0" brushRef="#br0" timeOffset="27939.68">13398 6054 0,'0'0'0,"-21"-21"0,21-1 0,-21 1 16,21 0-16,0 0 0,0 0 15,0-22-15,0 22 0,21 0 16,22 0-16,-22 0 0,0 21 16,21 0-16,-21 0 0,22 0 0,-22 0 15,0 0-15,21 21 0,-20 0 0,-1 0 16,-21 22-16,0-22 0,0 0 15,0 21-15,0-21 0,0 1 0,-21 20 16,-1-21-16,1 0 0,0 0 0,0 1 16,0-1-16,-22 0 0,22-21 15,0 21-15,0 0 0,0-21 0,21 21 16,-21-21-16,-1 0 0,1 22 16,0-22-16,0 0 31,21-22-31,0 1 0</inkml:trace>
  <inkml:trace contextRef="#ctx0" brushRef="#br0" timeOffset="28419.44">15007 5292 0,'0'0'0,"0"-64"16,21 43-16,-21 0 0,21 0 15,1 21-15,-22-21 0,21 21 16,0 0-16,-21 21 16,0 0-16,0 0 0,0 0 0,0 22 15,0-1-15,0 0 0,0 1 0,0 20 16,0-21-16,-21 22 0,0-22 15,-1 22-15,22-22 0,-21 0 0,0 1 16,0-1-16,21 0 0,0-20 0,-21 20 16,0-21-16,21 0 0,0 0 0,0 1 15,0-1-15,-22-21 16,1 0 0,0 0-1,21-21-15</inkml:trace>
  <inkml:trace contextRef="#ctx0" brushRef="#br0" timeOffset="29211.5">14541 5715 0,'22'0'32,"-1"0"-32,0 0 0,21 0 15,1 0-15,-1-21 0,21 0 0,1 21 16,-1-21-16,22-1 0,0 22 15,-22-21-15,22 0 0,0 0 16,-22-21-16,1 20 0,-1 1 0,-21 0 16,1-21-16,-22-1 0,0 22 15,0-21-15,0 0 0,-21 20 0,0-20 16,0 0-16,0 21 0,0-1 0,-21-20 16,0 21-16,0 0 0,0 21 15,0 0-15,-1 21 16,1 0-16,0 0 0,21 22 0,-21-22 15,0 21-15,21 0 0,-21 22 0,21-22 16,0 1-16,-22 20 0,1 1 16,21-22-16,-21 21 0,21-20 0,0-1 15,0 0-15,-21 22 0,21-43 16,0 21-16,-21 1 0,21-22 0,0 21 16,0-21-16,0 1 0,0-1 15,0 0-15,0-42 31,21 0-15,-21-1-16,21 1 0,0 0 16,0 0-16,1-21 0,-1 20 0,0-20 15,0 0-15,0 21 0,0-1 16,22-20-16,-22 21 0,0 21 0,0-21 16,0 21-16,1 0 0,-1 0 15,0 0-15,0 21 16,-21 0-16,0 0 0,0 0 0,0 1 15,0 20-15,0-21 0,0 0 16,0 0-16,0 1 0,0-1 0,21 0 16,-21 0-16,21-21 0,1 21 15,-1-21-15,0 0 0,0 0 16,21 0-16,-20 0 0,20 0 16,-21-21-16,21 0 0,1 21 0,-1-21 15,-21 0-15,22-1 0,-1 1 16,-21-21-16,0 21 0,0-22 0,1 22 15,-1-21-15,-21 21 0,0 0 16,0-1-16,0 1 0,-21 21 16,-1 0-16,1 0 0,0 21 0,0 1 15,-21-22-15,20 42 0,1-21 0,0 0 16,0 22-16,0-22 0,0 0 16,21 21-16,-22-21 0,22 1 0,0-1 15,0 0-15,0 0 0,0 0 0,22-21 16,-1 21-16,0-21 0,0 0 15,0 0-15,22 0 0,-22 0 0</inkml:trace>
  <inkml:trace contextRef="#ctx0" brushRef="#br0" timeOffset="29963.05">17441 5715 0,'0'0'0,"43"0"0,-22 0 0,21 0 0,0 0 15,1-21-15,20 0 0,1 0 0,-1 21 16,1-22-16,147 700 438,-211-678-438,-21 0 15,0 0-15,0 0 16</inkml:trace>
  <inkml:trace contextRef="#ctx0" brushRef="#br0" timeOffset="31043.16">17568 5652 0,'-21'0'16,"42"-22"15,0 22-31,1-21 16,20 21-16,-42 1524 328,0-1524-328,0 21 0,21-21 31,0 0-31,-21-21 16,0 0-16,0 0 0,21 0 0,1 0 16,-22-1-16,21-20 15</inkml:trace>
  <inkml:trace contextRef="#ctx0" brushRef="#br0" timeOffset="32787.67">17547 5525 0,'0'0'0,"-21"21"0,0 0 15,21 0-15,0 0 16,0 0-1,21-21 1,0 0-16,0 0 16,0 0-16,1 0 0,20-21 15,-21 0-15,21 21 0,1-21 0,-1 0 0,0 0 16,1-1-16,-1 1 16,0 0-16,1 0 0,-1 0 0,0-22 0,-20 22 15,20 0-15,0-42 16,-42 20-16,0 22 0,0-21 0,0 21 15,0-1-15,0-20 0,-21 21 16,0 21-16,21-21 0,-21 0 0,0 21 16,-1 0-16,1 0 0,0 0 15,0 0-15,0 0 0,0 21 16,-1 0-16,22 0 0,-21 21 0,0-20 16,21 20-16,-21 0 0,0 1 0,0-1 15,21 0-15,-22 1 0,1 20 16,-21 43-16,21-43 0,21-20 15,-21 20-15,-1 22 0,1-22 0,0 1 16,21 21-16,-21-22 0,0 22 0,21-22 16,0 22-16,0 0 0,-21-1 15,21 1-15,0 0 0,-22-22 0,22 22 16,0-22-16,0 22 0,0-22 0,0 1 16,0-1-16,0 1 0,0-22 0,0 22 15,22-22-15,-1-21 0,0 22 0,0-22 16,0 0-16,0 0 0,1 0 15,-1-21-15,0 0 0,21 0 0,-21 0 16,22 0-16,-22-21 0,21 0 0,-21 0 16,22 0-16,-1-1 0,-21 1 0,22-21 15,-22 0-15,0-1 0,21 1 0,-21 0 16,1-1-16,-22 1 0,0-22 16,0 1-16,0 21 0,0-22 0,0-21 15,-22 22-15,1-22 0,0 22 0,-21-1 16,-1 1-16,1-1 0,0 1 15,-1 20-15,1 1 0,0 0 0,-1 21 16,1-1-16,0 1 0,-1 0 16,1 21-16,21 0 0,-21 0 0,20 0 0,1-21 15,42 0 17,22 21-32,-22 0 0,0-21 0,21 21 15,1-22-15,-1 1 0,0 21 0,22-21 16,-22 0-16,22 0 0,-22 0 15,22-1-15,-22 1 0,21 0 16,-20 0-16,-1 0 0,0 0 0,1-1 16,-22 1-16,0 0 0,0 21 0,-21-21 15,-21 21 17,21 21-32,-21 0 0,0 0 15,21 1-15,0-1 0,0 0 0,0 0 16,-21 21-16,21-20 0,0-1 0,0 0 15,0 0-15,0 0 0,0 0 0,0 1 16,0-1-16,0 0 31,0-42-15,0 0-16,0-1 16,0 1-16,21 0 0,0 0 0</inkml:trace>
  <inkml:trace contextRef="#ctx0" brushRef="#br0" timeOffset="32975.56">18605 5567 0,'0'0'0,"0"-21"15,-21 21-15,0 0 0,0-21 16,0 21-16,21-22 0,-21 22 16,-1 0-1,44 0 1,-1 0-1,0 22-15,0-22 0,0 21 16,0-21-16,-21 21 0</inkml:trace>
  <inkml:trace contextRef="#ctx0" brushRef="#br0" timeOffset="33391.07">18796 5694 0,'-21'0'16,"0"0"-16,21-21 15,0 0 1,21-1 0,0 22-16,0 0 0,0 0 15,0 0-15,1 0 0,-1 0 16,-21 22-16,21-22 0,0 21 0,-21 0 16,0 0-16,21 21 0,-21-20 15,0-1-15,0 21 0,0-21 0,0 22 16,0-22-16,0 0 0,0 0 0,0 0 15,0 0-15,0 1 0,0-1 0,-21 0 16,0-21 0,21-21-1,0 0 1,0-1-16,0 1 0,0 0 16,0 0-16,0 0 0,21-22 0,-21 22 15,0 0-15,21-21 0,0 21 16,1-22-16,-22 22 0,0 0 0,21 0 15,0 0-15,-21-1 0,21 1 0,0 0 16,0 21 0,1 0-16,-1 0 15,-21 21-15,21 0 16</inkml:trace>
  <inkml:trace contextRef="#ctx0" brushRef="#br0" timeOffset="33819.83">19537 5715 0,'0'0'0,"21"0"0,0-21 16,0 21-16,0-21 0,1 0 0,-1-1 15,-21 1-15,0 0 0,0 0 16,0 0-16,-43 21 16,22 0-1,0 0-15,-21 0 0,21 21 0,-1-21 16,-20 21-16,21-21 0,-21 21 15,20 0-15,1 1 0,21-1 0,0 0 16,0 0-16,0 0 16,0 0-16,21 1 0,1-22 15,-1 21-15,21 0 0,-21 0 0,0-21 16,22 21-16,-22 0 0,0-21 0,21 22 16,-42-1-16,22-21 0,-1 21 0,0 0 15,-21 0-15,0 0 16,0 1-1,-21-22-15,0 0 0,-22 21 0,22-21 16,-21 0-16,21 0 0,-22 0 16,1 0-16,0 0 0,20 0 0,-20 0 15,0 0-15,21 0 0,-22 0 16,22 0-16,0 0 0,0 0 0,0 0 16,21-21-1,21-1 1,0 22-16,0-21 0,21 0 0</inkml:trace>
  <inkml:trace contextRef="#ctx0" brushRef="#br0" timeOffset="34159.62">20532 5059 0,'0'0'0,"-22"0"0,1-21 0,0 21 16,0 0-16,0 0 0,0 0 16,-1 0-16,1 21 0,21 0 15,-21 21-15,0-20 0,0 20 0,0 0 16,-1 1-16,1-1 0,21 0 0,-21 1 16,0 20-16,0-21 0,0 22 0,-1-22 15,1 1-15,21 20 0,-21-21 16,21 1-16,0-22 0,0 21 15,0-21-15,0 22 0,0-22 0,0 0 16,0 0-16,0 0 0,21-21 16,0 0-16,1 0 0,-1 0 15,0 0-15,0 0 0,0 0 16,0-21-16,1 0 0,-1 0 0,0 0 16,0 0-16,0-1 0</inkml:trace>
  <inkml:trace contextRef="#ctx0" brushRef="#br0" timeOffset="34386.5">20108 5461 0,'0'0'0,"-21"-21"0,0 21 0,0 0 16,0-21-16,21 0 0,-22 21 0,22-22 16,22 22-1,-1 0-15,0-21 16,21 21-16,-21 0 0,1 0 15,20 0-15,-21 0 0,0 0 0,22-21 16,-22 21-16,21 0 0,-21 0 0,0 0 16,1 0-16,-1-21 0,0 21 15,-21-21-15</inkml:trace>
  <inkml:trace contextRef="#ctx0" brushRef="#br0" timeOffset="37280.29">20997 5779 0,'0'0'16,"-21"0"-16,21 21 0,-21-21 0,0 0 16,42 0 15,0 0-31,0 0 0,0-21 0,1 21 15,-1-22-15,21 1 0,-21 21 16,22-21-16,-22 0 0,21 0 16,-21 0-16,22-1 0,-1-20 0,-21 21 0,0 0 15,22 0-15,-22-1 0,0-20 0,-21 21 16,0 0-16,21 0 16,-21-22-16,0 22 0,0 0 15,0 0-15,-21 21 0,0 0 16,0 0-16,-1 0 0,1 0 15,0 21-15,0 0 0,0 0 16,0 22-16,-1-22 0,1 21 0,21 0 16,0-20-16,0 20 0,0 0 0,0 1 15,0-1-15,0 0 0,0-21 16,0 22-16,21-22 0,1 0 0,-1 0 16,0 0-16,21 1 0,-21-22 15,22 0-15,-1 0 0,0 0 0,1 0 16,-1 0-16,0 0 0,22 0 0,-22-22 15,1 1-15,20 0 0,-21 0 16,1-21-16,20 20 0,-20-20 0,-1 0 16,0 21-16,1-22 0,-1 1 0,0 0 15,1-22-15,-22 22 0,21-1 16,-21-20-16,22 21 0,-22-22 0,0 22 16,0-22-16,-21 22 0,0-22 0,0 22 15,21 0-15,-21-1 0,0 22 0,0 0 16,0 0-16,-21 21 15,0 21-15,0 0 16,0 0-16,-1 22 0,1-22 0,0 21 16,0 22-16,0-22 0,0 0 15,-1 22-15,1-22 0,0 1 0,0 20 16,0-21-16,21 1 0,-21-1 0,21 22 16,0-22-16,0 0 0,0 1 0,0-1 15,0-21-15,21 21 0,0-20 16,0 20-16,0-21 0,22 0 0,-22-21 15,21 21-15,0-21 0,1 0 0,-1 0 16,0 0-16,22 0 0,-22 0 0,1-21 16,20 0-16,-21 21 15,1-21-15,-1-21 0,0 20 0,1 1 16,-22-21-16,0 0 0,0 20 0,0-20 16,-21 0-16,22 21 0,-22-22 0,0 22 15,0 0-15,0 0 0,-22 0 16,1-1-16,0 22 0,0 0 15,0 0-15,0 0 0,-1 0 0,1 22 16,0-1-16,0 0 0,0 0 0,21 0 16,-21 22-16,21-22 0,0 0 15,0 0-15,0 21 0,0-20 0,21-1 16,0 0-16,0 0 0,0-21 0,0 21 16,1-21-16,20 0 0,-21 0 15,0 0-15,22 0 0,-22 0 16,21 0-16,-21 0 0,0-21 0,22 0 15,-22 0-15,0 0 0,21-1 0,-20 1 16,-1 0-16,0-21 0,-21 21 0,21-22 16,0 22-16,-21 0 0,21 0 15,-21 0-15,0-1 0,0 1 0,0 42 32,-21 1-32,0-1 15,21 0-15,-42 42 16,21-20-16,21-22 0,0 21 0,-22-21 15,1 1-15,21 20 0,0-21 16,0 0-16,0 0 0,0 1 0,-21-1 16,21-42 31,0-1-47,21 1 0,-21 0 15,0-21-15,21 21 0,1-22 0,-22 22 16,21-21-16,0 21 0,-21-22 15,21 22-15,0 0 0,0 0 0,1 0 16,-22-1-16,21 1 0,0 21 0,0 0 16,0 0-16,0 0 15,-21 21-15,0 1 16,0-1-16,22 0 0,-22 0 0,0 0 16,0 22-16,0-22 0,21 0 0,-21 21 15,0-21-15,0 1 0,0-1 0,0 0 16,0 0-16,0 0 0,0 0 0,0 1 15,0-44 32,21 1-47,0 0 0,0 0 0,0 0 16,1 0-16,-1-1 0,0 1 16,0-21-16,0 21 0,0 0 15,22-22-15,-1 22 0,-21 0 0,0 0 16,22 0-16,-22-1 0,0 22 15,21 0-15,-20 0 16,-22 22-16,0-1 16,0 0-16,0 0 0,0 0 0,0 0 15,0 22-15,-22-22 0,22 0 0,0 21 16,-21-20-16,21-1 0,0 0 0,0 0 16,0 0-16,21 0 0,1 1 15,-1-1-15,21-21 0,-21 21 16,22-21-16,-22 0 0,21 0 0,0 0 15,1 0-15,-1 0 0,0 0 0,-20 0 16,20 0-16,0 0 0,-21-21 0,22 0 16,-22-1-16,0 1 0,0-21 15,0 21-15,1 0 0,-22-22 0,0 22 16,21-21-16,-21 21 0,0-1 16,0 1-16,0 0 0,-21 21 15,-1 0-15,1 0 16,0 21-16,0-21 0,0 21 15,21 1-15,-21-1 0,-1 21 0,22-21 16,-21 0-16,21 1 0,0 20 16,0-21-16,0 0 0,0 0 15,0 1-15,0-1 0,0 0 0,21 0 16,1 0-16,-1-21 0,0 0 16,0 0-16,0 0 0,22 0 0,-22 0 15,21 0-15,0 0 0,1 0 0,-22 0 16,21-21-16,-21 21 0,22-21 15,-22 0-15,0 0 0,21-22 0,-20 22 16,-22 0-16,0 0 0,21 0 0,-21-1 16,0 1-16,0 0 0,-21 21 31,-1 21-15,22 0-16,-21-21 0,0 22 0,0-1 15,21 0-15,-21 0 0,0 0 0,21 0 16,-22 1-16,22-1 0,0 0 0,-21 0 15,21 0-15,-21-21 0,21 21 16,0 1-16,0-44 47,21 22-47,-21-21 16,21 0-16,1 0 0,-1 0 0,0 0 15,0-22-15,0 22 0,0 0 0,22-21 16,-22-1-16,21 22 0,-21-21 15,22 21-15,-1-1 0,-21 1 0,22 0 16,-22 21-16,0 0 0,0 0 16,0 0-16,0 0 0,1 0 0,-22 21 15,0 0-15,0 1 16,0-1-16,0 0 0,0 0 0,0 0 16,0 0-16,0 1 0,0-1 15,0 0-15,0 0 0,0 0 0,0 0 16,0 1-16,0-1 0,0 0 15,21-21 1,0 0-16,0 0 16,0 0-1,0-21-15,1 21 0,-22-21 0,21-1 16,0 1-16,0-21 0,0 21 0,0-22 16,1 22-16,-1-21 0,0 0 0,0-1 15,0 1-15,0 21 0,1-22 16,-1 1-16,0 0 0,0-1 0,-21 22 15,21-21-15,-21 21 0,21-22 0,-21 22 16,0 0-16,-21 42 47,0 0-47,21 22 0,-21-22 16,0 21-16,0-21 0,-1 22 0,1-22 15,0 21-15,0 1 0,21-1 16,-21-21-16,21 21 0,-21 1 0,21-22 15,0 21-15,0 1 0,0-22 0,0 0 16,0 0-16,0 0 0,21 0 0,0 1 16,0-1-16,0-21 0,0 0 15,1 21-15,-1-21 0,0 0 0,21 0 16,1 0-16,-22 0 0,21 0 0,0-21 16,-20 0-16,20 21 0,-21-22 0,0 1 15,0 0-15,1-21 0,-1 21 16,0-1-16,-21 1 0,21 0 0,-21 0 15,0 0-15,0 42 32,-21 0-32,21 0 15,0 0-15,-21 1 0,0-1 16,-1 0-16,22 0 0,0 0 0,-21 0 16,21 1-16,-21-1 0,21 0 0,-21 0 15,21 0-15,0 0 0,-21-21 16,21 22-16,-21-22 15,21-22 17,0 1-32,0 0 15,0 0-15,-22 0 16,22 0-16,0-22 0,-21 22 16,0 0-16</inkml:trace>
  <inkml:trace contextRef="#ctx0" brushRef="#br0" timeOffset="55547.82">3958 7599 0,'0'0'0,"-21"0"0,21-21 78,0 0-78,0-1 16,0 1-16,0 0 15,0 0-15,-21 42 47,21 0-47,-21 0 0,21 22 0,-22-22 16,22 21-16,-21 1 0,0-1 0,0 0 15,21 1-15,-21 20 0,0-21 16,-1 22-16,22-22 0,-21 1 16,21-1-16,-21 0 0,21 1 0,0-22 15,0 21-15,0-21 0,0 0 16,21-21 0,0 0-16,1-21 0,-1 0 15,-21 0-15,21-21 0,0 20 0,0-20 16,0 0-16,1-1 0,-1 1 15,0 21-15,0-21 0,0-1 16,-21 22-16,21-21 0,-21 21 0,22 21 0,-22-22 16,21 22-1,-21 22-15,21-1 16,-21 0-16,0 0 0,0 0 0,0 22 16,0-22-16,0 21 0,0-21 0,0 22 15,0-22-15,0 0 0,21 21 16,-21-21-16,21 1 0,-21-1 0,21-21 15,-21 21-15,22-21 0,-1 0 0,0 0 16,0 0-16,0 0 16,0 0-16,1 0 0,-1-21 0,0 0 15,0-1-15,0 1 0,0 0 0,-21-21 16,0 21-16,22-22 0,-1 1 0,-21 0 16,0 20-16,0-20 0,0 0 15,0-1-15,0 1 0,0 0 16,0 21-16,0-1 0,0 1 0,0 0 15,0 0-15,0 42 16,0 0 0,0 0-16,0 1 0,0 20 0,-21-21 15,21 21-15,0 1 0,-22-1 0,22-21 16,0 22-16,0-1 0,0 0 16,0-21-16,0 22 0,0-22 0,22 0 15,-1 21-15,0-20 0,0-22 0,0 21 16,0 0-16,1-21 0,20 0 15,-21 0-15,0 0 0,22 0 0,-1-21 16,-21 0-16,21-1 0,-20 1 16,-1 0-16,21-21 0,-21 21 0,0-22 15,1 1-15,-1 21 0,0-22 16,-21 1-16,21 21 0,-21-21 16,21 20-16,-21 1 0,0 0 0,0 0 15,0 42 1,0 0-16,0 0 15,0 1-15,-21 20 0,21-21 0,-21 21 16,21 1-16,0-22 0,0 21 0,0 1 16,0-22-16,0 0 0,0 21 15,21-21-15,-21 1 0,21-1 16,0-21-16,1 0 0,-1 21 0,0-21 16,0 0-16,0 0 0,0-21 0,22 0 15,-22-1-15,0 1 0,21 0 0,-20 0 16,-1-21-16,21-1 0,-21 1 15,0 0-15,1-1 0,-1 1 16,21 0-16,-21-22 0,0 22 0,1-1 0,-1-20 16,0 21-16,-21-1 0,0 22 15,0-21-15,0 21 0,0-1 0,0 1 16,-21 21 0,21 21-16,-21 1 0,-1 20 15,1-21-15,0 21 16,0 1-16,0-1 0,21 0 0,-21 1 15,-1-1-15,22 0 0,-21 1 0,21-1 16,0 0-16,0 1 0,0-1 0,0 0 16,0 1-16,0-22 0,21 0 15,1 0-15,-1 0 0,0-21 16,21 0-16,-21 0 0,22 0 0,-22 0 0,21 0 16,1-21-16,-1 0 0,-21 0 0,21 0 15,43-43-15,-43 22 16,1 0-16,-22-1 0,21-20 15,-21 20-15,1 1 0,20-21 0,-21-1 16,0 22-16,0-22 0,1 1 0,-1 20 16,-21 1-16,0 0 0,0 21 15,0-1-15,0 1 0,0 42 16,0 1-16,-21-1 16,-1 21-16,1 0 0,0 1 0,0 20 15,0-20-15,0-1 0,-1 21 16,1-20-16,0-1 0,21 0 15,-21 22-15,0-22 0,21 1 0,0-1 16,-21 0-16,-1-21 0,22 22 0,-21-22 16,21 21-16,0-21 0,0 1 15,0-1-15,0-42 32,21-1-32,1 1 0,-1 0 0,-21-21 15,21 21-15,0-22 0,-21 1 16,21 21-16,0-22 0,1 22 0,-1-21 15,-21 21-15,21 0 0,0-1 0,0 1 16,0 21-16,1 0 16,-1 0-16,-21 21 15,0 1-15,0-1 0,0 0 0,0 0 16,0 21-16,0-20 0,0-1 0,0 21 16,0-21-16,0 0 0,0 1 15,0-1-15,21 0 0,-21 0 0,21 0 16,0-21-16,0 0 15,1 0-15,-1 0 0,0 0 0,0 0 16,21 0-16,-20-21 0,-1 21 0,21-21 16,-21 0-16,0 0 0,1-1 0,-1-20 15,0 21-15,-21 0 0,0 0 16,0-1-16,0 1 0,0 0 16,0 0-16,0 0 0,0 0 0,-21-1 15</inkml:trace>
  <inkml:trace contextRef="#ctx0" brushRef="#br0" timeOffset="55794.68">5546 7514 0,'0'0'0,"-43"0"0,22 0 0,0 0 16,21-21-1,21 21 1,0 0-16,0-21 0,22 21 0,-22-21 16,21 21-16,1-21 0,-1 21 15,0-22-15,-21 1 0,22 21 0,-1-21 16,0 21-16,-20-21 0,-1 0 16,0 0-16,-21-1 0,0 1 15</inkml:trace>
  <inkml:trace contextRef="#ctx0" brushRef="#br0" timeOffset="55980.57">5249 7239 0,'0'0'16,"-21"0"-16,0 21 0,0-21 16,0 0-1,21-21 1,0 0-16,0 0 15,0 0-15,21 21 16,0 0-16,0-22 0,21 22 16</inkml:trace>
  <inkml:trace contextRef="#ctx0" brushRef="#br0" timeOffset="57750.07">8657 7557 0,'0'0'0,"21"-43"0,0-20 0,22 20 0,-22 1 16,0-21-16,0-1 0,0 22 16,1-1-16,-1 1 0,0 0 0,-21 21 15,21-1-15,-21 1 0,0 42 31,0 1-31,0 20 0,0 21 16,-21-20-16,0 20 0,0 22 0,-1-22 16,1 1-16,-21-1 0,21 1 0,0-1 15,-1 22-15,-20-21 0,21-1 16,0 1-16,0-22 0,-1 21 0,1-20 16,0-1-16,0 0 0,0 1 0,21-22 15,0 21-15,-21-42 0,21 21 16,-22 1-16,1-22 0,0 0 31,21-22-31,0 1 0,0 0 0,0-21 16,0-1-16,0 1 0,0 0 0,0-1 15,0-20-15,0 21 0,0-1 0,21-20 16,-21 20-16,0 22 0,0-21 16,21 21-16,-21 0 0,0-1 0,22 22 15,-22 22 1,0-1-16,21 0 15,0 0-15,-21 21 0,0-20 0,21 20 0,0-21 16,0 21-16,1 1 0,-22-1 16,21 0-16,21-20 0,-21 20 0,0-21 15,22 0-15,-22 0 0,21 1 16,1-1-16,-1-21 0,0 0 0,1 0 16,20 0-16,-21 0 0,1 0 0,20 0 15,-20-21-15,-1-1 0,0 1 0,1 0 16,-22 0-16,21 0 0,-21-22 0,0 22 15,-21-21-15,0 0 0,0 20 16,0-20-16,0 0 0,0-1 0,0 22 16,0-21-16,0 21 0,-21 0 15,0-1-15,0 22 0,0 0 16,-22 0-16,22 0 0,0 0 0,0 22 16,0-1-16,-22 21 0,22-21 15,0 22-15,0-22 0,-21 21 0,20 0 16,1 1-16,21-22 0,-21 21 0,21 1 15,-21-22-15,21 21 0,0-21 0,0 0 16,0 1-16,21-1 0,0-21 16,0 0-16,1 0 0,-1 0 0,21 0 15,-21 0-15,0 0 0,22-21 0,-22-1 16,21 1-16,-21-21 0,1 21 16,-1 0-16,0-22 0,-21 1 0,0 21 15,21-22-15,-21 1 0,0 21 16,21 0-16,-21-22 0,0 22 0,0 0 15,0 0-15,0 42 32,0 0-32,0 0 0,0 1 0,-21-1 15,21 21-15,-21-21 0,21 22 16,0-22-16,0 21 0,0 0 0,0-20 16,0 20-16,0-21 0,0 0 0,21 22 15,-21-22-15,21 0 0,0-21 0,22 21 16,-22 0-16,0-21 0,21 0 15,-20 0-15,20 0 0,-21 0 16,21-21-16,1 0 0,-1 21 0,0-21 16,1-22-16,-22 22 0,21-21 0,1 21 15,-22-22-15,21 1 0,-21 0 0,0-1 16,1 1-16,-22 21 0,0-21 0,0 20 16,0 1-16,0 0 0,0 0 15,-22 21 1,1 21-16,0 0 0,21 0 0,0 1 15,-21-1-15,21 0 0,0 0 0,0 21 16,0-20-16,0-1 0,0 21 0,21-21 16,0 22-16,0-22 0,1 0 15,-1 0-15,-21 0 0,21 0 16,0 1-16,-21-1 0,21 0 16,-42-21-1,21-21 1,-21 21-16,0-21 0,0 21 0,-1-22 15,1 1-15,0 21 0,0 0 16,0-21-16,0 21 0,-1 0 0,1 0 16,21 21-16,-21-21 15,21 21-15,0 1 0,0-1 0,0 0 16,21 0-16,0 0 0,1 0 16,-1-21-16,0 22 0,21-22 15,-21 0-15,22 0 0,-1 0 16,-21 0-16,22 0 0,-1 0 0,0 0 15,1-22-15,-1 1 0,0 21 0,1-21 16,-22-21-16,21 21 0,0-1 0,-20-20 16,20 0-16,0-1 0,-21 1 0,1-21 15,20 20-15,-21-20 0,0 20 16,0-20-16,1 21 0,-1-22 0,0 1 16,-21 20-16,0-20 0,21 20 15,-21 1-15,0 21 0,21 0 0,-21 0 16,-21 21-16,0 21 15,0 0-15,0 21 0,-1-21 16,1 22-16,0-1 0,0 22 16,0-22-16,0 21 0,-1-20 0,1 20 15,0-20-15,21 20 0,-21 1 16,21-22-16,0 0 0,0 1 0,0-1 0,0 0 16,0 1-16,21-22 0,0 0 0,0 0 15,1 0-15,-1 0 0,0-21 16,21 0-16,-21 0 0,1 0 15,-1 0-15,0 0 0,0-21 0,0 0 16,0 0-16,1 0 0,-1 0 16,0-1-16,0 1 0,-21-21 0,0 21 15,0-22-15</inkml:trace>
  <inkml:trace contextRef="#ctx0" brushRef="#br0" timeOffset="57944.96">10647 7705 0,'0'0'0,"0"21"16,-21-21-16,21 21 16,21-21-1,0 0-15,21 0 0,-21 0 16,22 0-16,-1 0 0,0 0 16,1 0-16,-1 0 0,22 0 0,-22-21 0,0 21 15,-21 0-15,22-21 0,-1 0 16,-21 21-16,0-22 0,1 1 0</inkml:trace>
  <inkml:trace contextRef="#ctx0" brushRef="#br0" timeOffset="60604.5">13271 7641 0,'22'0'15,"-44"0"-15,65-21 0,-22 0 0,0 21 0,0-21 16,0 0-16,1-1 0,-1 1 0,0 0 16,0 0-16,21 0 0,-20 0 0,-1-22 15,0 22-15,0-21 0,0 21 16,0-22-16,1 22 0,-22-21 0,0 21 15,0-1-15,0 1 0,0 0 0,0 0 16,-22 0-16,1 21 0,0 0 0,-21 0 16,-1 0-16,1 21 0,0 0 0,-1 0 15,1 0-15,0 22 0,-1-22 16,1 21-16,0 22 0,21-22 16,-1 0-16,1 1 0,21-1 0,0 0 15,0-20-15,0 20 0,0-21 0,21 0 16,1 22-16,-1-22 0,0-21 0,21 21 15,-21 0-15,22-21 0,-22 0 0,21 0 16,-21 21-16,22-21 0,-22 0 16,0 0-16,0 0 0,0 0 0,-42 0 31,-21 0-31,21 0 16,-22 0-16,1 21 0,0 1 0,-1-1 15,22 0-15,-21 0 0,0 0 0,-1 22 16,22-22-16,0 21 15,0-21-15,0 0 0,21 22 0,0-22 16,0 0-16,0 0 0,0 0 0,21 1 16,0-22-16,0 21 0,0-21 0,22 0 15,-22 0-15,21 0 0,0 0 0,1 0 16,-1-21-16,22-1 0,-22 1 0,21 0 16,1-21-16,-22 21 0,22-22 15,-1 1-15,1 0 0,-1-22 0,-20 22 16,20-1-16,-21-20 0,1-1 15,-1 22-15,0-21 0,22-64 0,-22 63 16,-21 1-16,1-1 0,-22 22 16,0-1-16,21 1 0,-21 0 15,0 21-15,0-1 0,0 1 0,-21 21 16,-22 21-16,22 1 16,0-1-16,0 21 0,-22 0 0,22 1 15,-21 20-15,21 1 0,-22-22 0,22 22 16,0-1-16,-21 1 0,21-22 15,-1 21-15,22-20 0,-21 20 0,21-20 16,0-1-16,0 0 0,0 1 0,0-1 16,0 0-16,0 1 0,21-22 15,1 0-15,-1 0 0,0 0 0,21 0 16,1-21-16,-1 0 0,0 0 0,1 0 0,-1 0 16,0 0-16,22-21 0,-22 21 15,22-21-15,-22-21 0,0 21 16,1-1-16,-1-20 0,43-21 15,-64 20-15,0 22 0,0-21 0,-21 21 16,0-1-16,0 1 0,0 0 0,0 0 16,-21 21-16,0 0 15,0 0-15,-1 0 0,1 0 0,21 21 16,-21 0-16,21 0 0,-21 1 0,21-1 16,-21 0-16,21 0 0,0 0 15,0 22-15,0-22 0,0 0 0,0 0 16,0 0-16,21-21 0,0 21 15,0 1-15,0-22 0,1 0 0,-1 21 16,0-21-16,0 0 0,0 0 0,0 0 16,1 0-16,20-21 0,-21 21 0,0-22 15,0 1-15,1 0 0,20 0 0,-21 0 16,0 0-16,0-1 0,1-20 16,-22 21-16,21 0 0,-21 0 0,21-1 15,-21 1-15,0 0 0,0 42 31,-21 0-31,0 22 16,-1-22-16,22 0 0,0 0 0,-21 0 16,0 1-16,21 20 0,0-21 15,0 0-15,0 0 0,0 1 16,0-1 0,0-42-1,21 21-15,0-22 16,-21 1-16,22 0 0,-1 0 0,0 0 15,-21-22-15,21 22 0,0-21 0,0 21 16,1 0-16,-1-1 0,0 1 0,0 0 16,-21 0-16,21 21 0,0 0 15,-21 21 1,0 0-16,0 0 0,0 1 16,0-1-16,0 0 0,0 21 0,0-21 15,0 1-15,0 20 0,0-21 16,0 0-16,22 0 0,-22 1 0,21-1 15,0-21-15,0 21 0,0-21 16,0 21-16,1-21 0,-1 0 0,0 0 16,0 0-16,21 0 0,-20-21 0,-1 0 15,0 21-15,0-21 0,0-1 16,0 1-16,1-21 0,-1 21 16,21-43-16,-21 22 0,22 21 15,-22-22-15,0 22 0,0 0 0,0 0 16,0 0-16,-21 0 0,22 21 15,-22 21 1,-22 0 0,22 0-16,-21 0 0,0 22 0,0-22 15,21 0-15,0 0 0,0 21 16,-21-20-16,21-1 0,0 21 0,0-21 16,0 0-16,0 1 0,0-1 0,0 0 15,21 0-15,0 0 0,21-21 16,-20 21-16,20-21 0,-21 0 15,21 0-15,1 0 0,-22 0 0,21 0 0,22-21 16,-22 0-16,0 0 0,1 0 0,-1 0 16,0-1-16,-20 1 15,20 0-15,-21-21 0,21 21 0,1-43 16,-22 22-16,0 21 0,-21-1 16,0 1-16,0 0 0,0 0 15,-21 21-15,0 0 16,0 0-16,-1 21 0,1-21 0,21 21 15,-21 0-15,0 1 0,0-1 0,21 21 16,0-21-16,0 0 0,0 1 0,0 20 16,0-21-16,0 0 0,0 0 15,0 1-15,0-1 0,21-21 0,0 21 16,0-21-16,0 0 0,1 0 16,-1 0-16,0 0 0,21 0 0,-21 0 15,1 0-15,-1 0 0,21-21 0,-21 0 16,0 21-16,1-22 0,20 1 0,-21 0 15,0-21-15,22 21 0,-1-22 16,-21 22-16,0 21 0,-21-21 0,0 42 47,0 0-47,-21 0 0,0 1 0,0-1 16,21 21-16,-21-21 0,21 0 15,0 1-15,0-1 0,-22 0 0,22 0 16,0 0-1,22-21 1,-1 0-16,0-21 0,0 0 16,0 0-16,0 0 15,1-1-15,-1 1 0,21 0 16,-21-21-16,22 21 0,-1-1 0,21-41 16,-41 63-16,41-21 15,-42 21-15,-21 21 16,0 0-16,0 0 0,0 0 0,0 1 15,-21-1-15,21 0 0,0 0 16,0 0-16,0 0 0,0 1 0,0-1 16,0 0-16,0 0 0,21 0 15,0-21-15,1 0 16,-1 0-16,0 0 0,0 0 0,21 0 16,-20 0-16,-1 0 0,21 0 0,-21-21 15,0 0-15,22 0 0,-22 0 0,42-43 16,-41 22-16,20-1 0,21-41 15,-20 41-15,-22-20 0,21-1 16,1 22-16,-22-43 0,0 22 16,21-1-16,1-63 0,-43 85 15,21-43-15,-21 64 16,0 0-16,-21 21 16,-1 0-16,1 42 0,0-20 15,0 20-15,0 0 0,0 22 0,-22-22 16,22 22-16,0-1 0,0-21 15,0 22-15,-1-1 0,1-20 0,21 20 16,-21 22-16,21 0 16,0-43-16,0 0 0,0 1 0,21-22 15,-21 0-15,21 0 0,1 0 16,-1 0-16,42-21 0,-42 0 0,1 0 16,20 0-16,-21 0 0,21 0 0,-20-21 15,20 0-15,-21 21 0,0-21 16,22 0-16,-22 0 0,0-1 15,0 1-15,-21-21 0,21 0 16,-21-1-16,0 1 0,0 21 16</inkml:trace>
  <inkml:trace contextRef="#ctx0" brushRef="#br0" timeOffset="60855.35">17949 7705 0,'-21'0'0,"42"0"0,-63 0 0,21 21 0,63-21 31,-21 0-15,0 0-16,22 0 0,-1 0 0,0-21 15,1 21-15,20-21 0,-20 21 16,-1 0-16,0-22 0,22 1 16,-22 21-16,0-21 0,1 21 0,-1 0 15,-21-21-15,0 21 0,1-21 0,-1 21 16,0-21-16,-21-1 0,0 1 15,21 21-15,-21-21 16,21 21-16,-21-21 0,21 21 16</inkml:trace>
  <inkml:trace contextRef="#ctx0" brushRef="#br0" timeOffset="61296.1">20087 7557 0,'-21'-22'0,"42"44"0,-63-65 0,21 22 16,-1 0-16,22 0 0,-21 0 16,0-22-16,0 22 0,0-21 0,21 21 15,0-22-15,0 1 0,0 0 16,0 20-16,0-20 0,21 0 0,0 21 0,21-1 15,-20-20-15,20 21 0,-21 0 16,21 0-16,1 21 0,-1 0 16,0 0-16,1 0 0,-1 0 0,-21 0 15,22 0-15,-22 21 0,0 0 0,0 0 16,0 21-16,-21-20 0,0-1 0,0 21 16,0 0-16,0 1 0,-21-1 0,0 0 15,0-20-15,0 20 0,-1 0 16,1 1-16,0-22 0,0 21 0,-21-21 15,20 22-15,1-22 0,-21 0 16,21 0-16,0 0 0,-1 0 0,1 1 16,0-1-16,21 0 0,0 0 0,-21-21 15,21 21-15,0 0 16,0 1-16,0-1 16,21 0-16,-21 0 15</inkml:trace>
  <inkml:trace contextRef="#ctx0" brushRef="#br0" timeOffset="61682.88">20024 8255 0,'0'0'16,"-22"21"-16,1 0 0,0 1 0,0-22 0,0 21 16,0 0-16,21 0 0,-22-21 15,22 21-15,0 0 16,22-21-1,-1 0 1,0 0-16,0 0 16,0-21-16,-21 0 0,0 0 15,0 0-15,0 0 16,0-1-16,-21 22 16,0 0-1,0 22-15,0-1 0,-1-21 16,22 21-16,-21-21 0,0 21 15,21 0-15,-21-21 0,21 21 0,0 1 16,21-22 15,0 0-15,0 0-16,-21-22 16,0 1-1,0 0-15</inkml:trace>
  <inkml:trace contextRef="#ctx0" brushRef="#br0" timeOffset="62898.78">25654 5186 0,'0'0'0,"-21"21"16,0-21-16,-1 0 0,1 21 15,0-21-15,0 0 0,21 21 31,21-21-15,21 22-16,1-22 16,-1 0-16,0 0 0,22 0 0,-1 0 15,22 0-15,-21 0 0,20 0 16,-20 0-16,20 0 0,-20 0 0,-22 0 16,1-22-16,-1 22 0,0 0 0,-21 0 15,1 0 1,-22-21-16,-22 21 62,22 21-62,-21 1 16</inkml:trace>
  <inkml:trace contextRef="#ctx0" brushRef="#br0" timeOffset="87730.95">3429 9546 0,'0'-21'16,"-21"21"-1,0-21 1,-1 21-1,22-21-15,-21 21 0,21-21 16,-21 21-16,0 0 16,21-22-16,-21 22 0,0 0 31,21-21-15,21 21-1,21 0 1,-21 0-16,0 0 0,22 0 15,-22 0-15,21 0 0,1 0 0,-22 0 16,21 0-16,0 0 0,1 0 16,-22 0-16,0 0 0,21 0 15,-20 0-15,-1 0 16,-42 0 0,-1 0-1,1 0-15,0 0 0,0 0 16,0 0-16,-22 0 0,22 0 0,0 0 15,-21 0-15,21 0 0,-22 0 0,1 0 16,0 0-16,-1 0 0,1 0 16,0 0-16,-1 0 0,22 0 0,-21 0 15,21 0-15,-1 0 0,22 21 63,0 1-63,0-1 15,-21 0-15,21 0 16,-21 0-16,21 22 0,0-22 16,0 0-16,-21 21 0,21 1 0,-21-22 15,21 21-15,0 0 0,0 1 16,0-1-16,-21 0 0,21 1 0,-22-1 16,1 0-16,21 1 0,0-1 0,-21 0 15,0 1-15,21 20 0,-21 1 16,21-22-16,0 22 0,-21-1 0,21-21 15,-22 22-15,22-22 0,0 22 16,0-22-16,0 0 0,0-20 16,0 20-16,22 0 0,-1-21 0,0 1 15,0-1-15,0 0 0,0-21 0,22 0 16,-22 21-16,21-21 0,1 0 16,-22 0-16,21 0 0,0 0 0,1 0 15,-1-21-15,-21 21 0,22 0 0,-22-21 16,0 0-16,0 21 0,0-22 15,0 1-15,1 21 0,-22-21 0,21 0 16,0 0-16,-21-22 0,21 22 0,0 0 16</inkml:trace>
  <inkml:trace contextRef="#ctx0" brushRef="#br0" timeOffset="88083.75">4022 9906 0,'0'-21'0,"0"0"16,-22 21-16,1 0 16,0 0-16,21 21 15,-21 0 1,21 0-16,0 22 0,0-22 0,0 0 15,0 21-15,0-21 0,0 22 16,0-22-16,0 21 0,0-21 0,0 22 16,0-22-16,0 21 0,0-21 0,0 22 15,0-22-15,0 0 0,0 0 16,0 0-16,0 1 0,0-1 16,21-21-1,-21-21 16,21-1-31,0 1 0,-21-21 0</inkml:trace>
  <inkml:trace contextRef="#ctx0" brushRef="#br0" timeOffset="88543.39">4360 9970 0,'-21'21'47,"21"0"-47,0 0 0,0 0 0,-21 0 16,0 1-16,21-1 15,0 0-15,0 21 0,-21-21 0,21 1 16,0-1-16,0 21 0,0-21 0,0 0 16,0 22-16,0-22 0,0 0 15,0 0-15,21 0 0,0 1 0,0-1 16,0-21-16,0 21 0,1-21 0,-1 0 15,21 0-15,-21 0 0,0 0 16,1 0-16,20 0 0,-21 0 0,21-21 16,-20 0-16,20-1 0,-21 1 0,0-21 15,0 0-15,1 20 0,-1-20 0,-21 0 16,21-1-16,-21 1 0,0 0 16,0-1-16,0 1 0,-21 0 15,0-1-15,-1 22 0,1-21 0,0 21 16,0 0-16,-21-1 0,20 22 15,-20 0-15,21 0 0,-21 0 0,20 0 16,1 0-16,-21 22 0,21-22 0,0 21 16,-1 0-16,22 0 0,0 0 15,-21 0-15,21 22 0,0-22 0,0 0 16,0 0-16,0 0 0,21-21 16,1 22-16,-1-22 15</inkml:trace>
  <inkml:trace contextRef="#ctx0" brushRef="#br0" timeOffset="97179.41">5313 10351 0,'0'0'0,"21"0"0,0 0 0,0 0 16,0 0-16,1 0 16,-1 0-1,-21 21-15,0 0 16,0 0-16,0 0 0,0 0 16,-21-21-16,-1 22 0,22-1 15,-21 0-15,0-21 16,0 0-1,21-21 1,0 0-16,0-1 16,0 1-16,0 0 0,0 0 15,0 0-15,0 0 0,0-1 0,21 1 16,-21 0-16,21 0 0,-21 0 16,21 21-16,1 0 15,-1 0 1,-21 21-16,0 0 15,0 0-15,0 0 0,0 1 16,0 20-16,0-21 0,0 0 0,-21 22 16,-1-22-16,1 0 0,0 21 0,0-21 15,0 1-15,0-1 0,21 0 16,-22 0-16,1-21 0,0 21 0,0-21 16,0 0-16</inkml:trace>
  <inkml:trace contextRef="#ctx0" brushRef="#br0" timeOffset="98124.42">6689 9885 0,'0'-21'0,"-43"-22"16,22 22-16,21 0 15,0 0 1,21 21 0,0 0-16,1 21 0,-1-21 15,0 21-15,-21 22 16,21-22-16,0 21 0,-21-21 0,0 22 15,0-1-15,0 0 0,0-21 0,0 22 16,-21 20-16,0-20 0,-21-1 16,20 0-16,-20 22 0,0-22 0,-1 0 15,1 1-15,-21-22 0,20 0 0,1 21 16,21-20-16,-22-22 0,1 21 0,21-21 16,-21 0-16,20 0 0,1 0 15,0 0-15,0-21 0,0-1 0,0-20 16,21 21-16,0-21 0,0-1 0,0 1 15,0 21-15,0-22 0,0 1 16,0 0-16,0 21 0,21-1 16,0 1-16,0 0 0,0 21 15,0 0-15,1 0 0,-1 0 16,0 0-16,0 21 0,0 0 0,0 1 16,-21-1-16,22 21 0,-1-21 0,0 0 15,0 22-15,0-22 0,0 21 0,1-21 16,-1 1-16,0-1 0,0 0 15,0 0-15,0-21 0,22 21 0,-22-21 16,0 0-16,21 0 0,-20 0 16,20 0-16,0-21 0,1 0 15,-1 0-15,-21 0 0,21-1 0,1-20 16,-1 0-16,0 21 0,1-22 0,-22 1 16,21 0-16,-21-1 0,1 1 15,-1 0-15,0 20 0,-21 1 0,0-21 16,0 21-16,0 0 0,0 42 31,0 0-31,-21 0 16,0 0-16,-1 0 0,22 22 0,-21-22 15,21 21-15,-21 1 0,21-22 0,0 21 16,0 0-16,0-20 0,0 20 0,0-21 16,0 0-16,0 0 15,21 1-15,0-1 0,22-21 0,-22 0 16,0 0-16,21 0 0,1 0 0,-22 0 15,21-21-15,22-1 0,-22 1 16,0-21-16,1 21 0,-22-22 0,21 1 16,-21 21-16,1-64 0,-22 43 15,0 0-15,0-1 0,0 1 0,0 0 16,0-1-16,-22 22 0,1 0 16,0 0-16,0 21 0,0 0 15,-22 0-15,22 0 0,-21 0 0,21 0 0,0 0 16,-22 21-16,22 0 0,0 0 15,0 0-15,0 1 0,21-1 16,0 0-16,0 21 0,0-21 0,0 1 16,0-1-16,0 0 0,0 0 0,0 0 15,21 0-15</inkml:trace>
  <inkml:trace contextRef="#ctx0" brushRef="#br0" timeOffset="98351.55">8213 10541 0,'0'0'0,"0"21"0,0 0 15,0 1-15,0-1 16,-22 0-16,22 0 0,-21 21 16,0-20-16,0-1 0,0 0 0,0 21 15,-1-21-15,1 22 0,0-22 0,-21 0 16,-1 21-16,22-20 0,-21 20 0,0-21 15,20 0-15,-20 0 0,21 1 16,0-22-16</inkml:trace>
  <inkml:trace contextRef="#ctx0" brushRef="#br0" timeOffset="99075.72">9504 9843 0,'-21'0'0,"42"0"0,-42-22 16,21 1-16,0 0 15,0 0-15,0 0 0,21 21 16,0 0-16,0-21 0,0 21 0,22 0 15,-22 0-15,21 0 0,0 0 16,-20 21-16,20-21 0,-21 21 0,0 0 16,0 0-16,-21 22 0,0-22 0,0 0 15,0 21-15,-21-21 0,0 1 16,0 20-16,-21-21 0,-1 0 16,1 0-16,21 1 0,-22-1 0,1-21 15,21 21-15,0-21 0,0 0 0,-1 0 16,22-21 15,22 0-31,-1 21 16,0 0-16,21 0 0,-21 0 0,22 0 15,-1 0-15,0 0 0,-20 0 0,20 21 16,0-21-16,1 21 0,-22 0 16,21 0-16,-21 0 0,0 1 0,-21-1 15,0 0-15,0 0 0,0 0 16,-21 0-16,0 1 0,-21-1 0,21 0 15,-43 0-15,22 0 0,-1 0 16,1 1-16,0-22 0,-1 21 0,1-21 16,21 0-16,-21 0 0,20 0 0,1 0 15,0 0-15,0 0 0,0 0 16,21-21 0,0-1-16,0 1 15,0 0-15,21 21 16,-21-21-16,21 0 0,21 21 15,-20-21-15</inkml:trace>
  <inkml:trace contextRef="#ctx0" brushRef="#br0" timeOffset="99521.34">10753 9906 0,'-85'0'15,"64"0"-15,0 0 16,-1 21-16,1-21 0,-21 21 16,21 1-16,0-1 0,-1 21 15,1-21-15,0 22 0,0-22 0,0 21 16,21 0-16,-21-20 0,21 20 0,0 0 16,0 1-16,0-22 0,21 21 15,0-21-15,0 0 0,0 1 0,22-1 16,-22 0-16,21 0 0,0-21 0,22 0 15,-22 0-15,22 0 0,-22 0 0,22-21 16,-22 0-16,21 0 0,-20-1 0,-1 1 16,-21-21-16,22 21 0,-22-22 15,0 1-15,0 0 0,-21-1 0,0 1 16,0 0-16,0-1 0,0-20 0,0 21 16,0-1-16,-21 22 0,0-21 15,0 21-15,-1-1 0,1 1 16,0 21-16,0 0 0,-21 0 0,20 0 15,-20 0-15,21 0 0,-21 21 0,20-21 16,-20 22-16,21 20 0,0-21 0,0 0 16,-1 0-16,22 22 0,0-22 15,0 21-15,0-21 0,0 22 0,0-22 16,22 21-16,-1-21 0</inkml:trace>
  <inkml:trace contextRef="#ctx0" brushRef="#br0" timeOffset="99791.18">12001 10499 0,'0'0'0,"0"21"0,-21 0 16,0-21-16,21 21 0,-21 0 0,21 1 15,-21-1-15,0 0 0,-1 0 0,22 21 16,-21-20-16,0 20 0,0-21 15,0 21-15,-22 1 0,22-22 0,0 21 16,-21 1-16,21-22 0,-22 21 16,1-21-16,21 22 0,0-22 0,-1 0 15,-20 0-15,42 0 0,-21 0 0,21-42 32,0 0-32,21 0 0,0 0 0,0-22 15</inkml:trace>
  <inkml:trace contextRef="#ctx0" brushRef="#br0" timeOffset="100351.37">13335 9800 0,'0'0'0,"-21"0"0,0 0 15,-1 0-15,22 21 0,-21 1 0,0-1 16,0 0-16,0 0 0,0 0 0,-1 22 16,1-22-16,0 21 0,-21-21 15,21 22-15,-1-22 0,-20 21 0,21-21 16,0 22-16,0-22 0,-1 0 16,1 21-16,0-21 0,21 1 0,0-1 15,0 0-15,21 0 16,0-21-16,1 0 0,-1 0 15,0 0-15,21 0 0,-21 0 0,22 0 16,-1 0-16,0-21 0,-20 0 16,20 21-16,0-21 0,1-1 0,-1 1 15,-21 0-15,21 0 0,-20 0 0,20 0 16,-21-1-16,21 1 0,-20 0 0,-1-21 16,-21 21-16,21 21 0,-21-22 0,21 1 15,-42 42 16,0 1-31,21-1 0,-21 0 16,-1 0-16,1 0 0,0 22 16,0-22-16,0 21 0,0 0 0,-1-20 15,1 20-15,21-21 0,0 21 0,-21-20 16,0-1-16,21 21 0,-21-21 0,21 0 16,0 1-16,0-1 15,21-21 16,0-21-31,0-1 16,0 22-16,22-21 0,-22 0 0</inkml:trace>
  <inkml:trace contextRef="#ctx0" brushRef="#br0" timeOffset="100783.13">14139 9948 0,'0'0'15,"0"-21"-15,0 0 0,-21 21 32,0 0-32,0 21 0,21 0 0,-21 1 15,-1-1-15,1 0 0,0 0 0,0 21 16,0-20-16,0 20 0,-1-21 0,1 21 16,0-20-16,21-1 0,0 21 0,-21-21 15,21 0-15,0 1 0,0-1 16,0 0-16,0 0 0,0 0 0,21-21 15,0 0-15,0 0 0,22 0 16,-22 0-16,0 0 0,0-21 16,22 21-16,-22-21 0,21 0 0,-21 0 15,22-1-15,-22 1 0,21-21 0,-21 21 16,0-22-16,22 1 0,-22 0 0,0-1 16,-21 1-16,0 0 0,0-1 0,0 22 15,0-21-15,0 21 0,0 0 16,-21-1-16,0 22 0,0 0 0,-1 0 15,-20 0-15,0 0 0,-1 0 0,22 0 16,-21 22-16,21-22 0,-22 21 0,22 0 16,0-21-16,0 21 0,21 0 15,21-21 1,0 0 0,0 0-16,22 0 0</inkml:trace>
  <inkml:trace contextRef="#ctx0" brushRef="#br0" timeOffset="101330.7">14838 9313 0,'0'0'0,"-21"0"0,-1 0 0,22-21 15,-21 21-15,21-21 31,21 21-31,1 0 0,-1-21 16,0 21-16,21 0 0,-21 0 0,1 0 16,20 0-16,0 0 0,-21 0 0,22 0 15,-1 0-15,0-21 0,1 21 16,-1 0-16,-21 0 0,22 0 0,-22 0 16,0 0-16,0 0 0,0 0 0,-21 21 15,0 0 1,0 0-16,0 0 15,0 1-15,-21-1 0,0 0 0,0 21 16,21 1-16,0-22 0,-21 21 0,21 22 16,0-22-16,0 0 0,0 22 0,0-22 15,0 0-15,0 22 0,0-22 0,0 1 16,0-1-16,0 0 0,0 22 16,0-22-16,0 0 0,0 1 0,0-1 15,0 0-15,0 22 0,0-22 0,0 1 16,-22-22-16,1 21 0,21 0 0,-21-20 15,-21 20-15,21-21 0,-1 0 0,-20 0 16,0 1-16,21-1 0,-22-21 16,1 21-16,21 0 0,-22-21 15,22 21-15,0-21 0,0 0 0,0 0 16,0 21-16,-1-21 0,1 0 0,0 0 16,0 0-1,0 0-15,21-21 16,0 0-16,0 0 15</inkml:trace>
  <inkml:trace contextRef="#ctx0" brushRef="#br0" timeOffset="102555.27">3429 11705 0,'0'0'0,"-21"0"0,0 0 15,-1 0 1,44 0-1,-1 0 1,0 0-16,0 0 0,21 0 0,1 0 16,-1 0-16,0 0 0,1 0 15,20 0-15,-20 0 0,20 0 0,-21 0 16,1 0-16,-1 0 0,0 0 0,1 0 16,-22 0-16,0 0 0,0 0 15,-42 0 1,0 0-16,0 0 15,-22 0-15,1 0 0,21 0 0,-21 0 16,-1 21-16,1-21 0,0 0 16,-1 0-16,22 0 0,-21 0 0,21 0 15,-22 0-15,22 0 0,0 0 16,0 0-16,0 0 16,-1 0-16,1 0 46,21 22-46,-21-22 0,21 21 0,-21-21 16,21 21-16,0 0 16,-21 0-16,21 0 0,-21 22 0,21-22 15,-22 21-15,22-21 0,0 22 16,0-1-16,-21 0 0,21 1 16,-21-1-16,21 0 0,-21 1 0,21-1 15,0 0-15,0 22 0,0-22 0,0 1 16,0-1-16,0 0 0,-21 1 15,21 20-15,0-21 0,0 1 0,0 20 16,0-20-16,0-1 0,0 0 16,0 1-16,0-1 0,0-21 0,0 21 15,0-20-15,0-1 0,21 21 0,0-21 16,-21 0-16,21-21 0,0 22 0,1-1 16,-1-21-16,0 0 0,0 21 15,0-21-15,0 0 0,22 0 16,-22 0-16,21 0 0,1 0 0,-1 0 15,0 0 1,22 0-16,-22-21 0,0 21 0,1 0 0,-1-21 16,-21-1-16,22 22 0,-22 0 0,0-21 15,0 21-15,0 0 0,0-21 16,1 21-16,-22-21 16,0 0-16,0 0 15,0-1-15</inkml:trace>
  <inkml:trace contextRef="#ctx0" brushRef="#br0" timeOffset="106325.64">4297 12234 0,'0'0'0,"0"-21"16,0 0-16,0 0 15,0 0-15,0 0 0,21-1 0,0 1 16,-21 0-16,21 0 0,0-21 16,1 20-16,-22 1 0,21 0 0,-21 0 15,21 0-15,-21 42 32,0 0-32,0 0 15,0 22-15,0-1 0,0 0 0,0 1 16,0 20-16,0-21 0,0 1 0,0 20 15,-21-20-15,0-1 0,-1 0 16,1 1-16,0-1 0,21 0 0,-21 1 16,0-22-16,21 21 0,0-21 0,0 0 15,-21 1-15,21-1 16,0-42 0,0-1-16,0 1 15,0 0-15,0 0 0,0-21 0,0 20 16,0-20-16,0 0 0,21-1 0,0-20 15,0-1-15,-21 22 0,0-21 16,21-1-16,-21 1 0,21-1 16,-21 22-16,0-1 0,0 1 0,0 21 15,0 0-15,0 0 0,-21 21 16,0 21-16,0 0 16,0 0-16,0 21 0,-1 1 0,1-1 15,0 0-15,-21 22 0,21-22 16,-1 1-16,-20 20 0,21-21 15,-21 1-15,20-1 0,-20-21 0,21 22 0,0-22 16,0 0-16,-1 0 0,1 0 16,21-42 15,0 0-31,21 21 0,1-21 0,-22-22 16,21 22-16,0 0 0,0 0 15,0 0-15,0 0 0,1-1 0,-1 1 16,0 0-16,21 0 0,-21 21 0,1 0 15,20 0-15,-21 0 0,21 0 16,-20 21-16,20 0 0,-21 0 0,21 1 16,-20-1-16,-1-21 0,0 21 0,0 0 15,0 0-15,0 0 0,1 1 16,-1-1-16,0-21 0,0 0 16,0 0-16,0 21 0,1-21 0,-1 0 15,0 0-15,0 0 16,0 0-16,22-21 0,-22 0 0,0 21 15,21-22-15,-21 1 0,1 0 0,-1 0 16,21-21-16,-21 20 0,0 1 0,1-21 16,-22 21-16,21 0 0,-21-22 15,21 22-15,-21 0 0,-21 21 32,0 21-17,-1 0-15,22 0 0,-21 1 0,0-1 16,0 21-16,0-21 0,21 22 15,-21-22-15,21 21 0,-22-21 16,22 0-16,0 22 0,0-22 0,0 0 16,0 0-16,0 0 0,0 1 0,22-22 15,-1 21-15,0-21 16,0 0-16,21 0 0,-20 0 0,20-21 16,-21-1-16,21 1 0,1 0 0,-22 0 15,21 0-15,-21 0 0,1-22 0,-1 22 16,-21-21-16,0 21 15,0-22-15,0 1 0,-21 21 0,-1-22 0,1 22 16,0 0-16,0 0 0,-21 0 16,20 0-16,-20 21 0,21 0 15,0 0-15,-22 0 0,22 21 0,0 0 16,0 0-16,0 0 0,0 0 0,21 1 16,0-1-16,0 21 0,0-21 15,0 0-15,21 1 0,0 20 0,0-21 16,0 0-16,0 0 0,1 1 15,-1-1-15</inkml:trace>
  <inkml:trace contextRef="#ctx0" brushRef="#br0" timeOffset="106567.5">5884 12764 0,'0'0'0,"0"21"0,21-21 0,-21 21 15,0 0-15,0 0 0,0 0 16,-21 1-16,0-1 0,0 21 0,0-21 16,-22 0-16,22 22 0,-21-22 15,0 21-15,-1-21 0,1 22 0,0-22 16,-1 0-16,22 0 0,-21 22 0,21-43 16,-1 21-16,1 0 0,21-42 31,21 21-31,22-21 0</inkml:trace>
  <inkml:trace contextRef="#ctx0" brushRef="#br0" timeOffset="107531.51">7070 12150 0,'-22'0'0,"44"0"0,-65-21 16,43-1-16,0 1 0,-21 0 16,21 0-16,0-21 0,0 20 15,0 1-15,0 0 0,0 0 0,21 0 16,0 0-16,1-1 0,20 22 16,-21 0-16,0 0 0,22 0 0,-22 0 15,21 0-15,-21 22 0,0-1 0,1 21 16,-1 0-16,0 1 0,-21-1 0,0 0 15,0 22-15,0-22 0,-21 1 16,0 20-16,-1-21 0,-20 1 0,0-1 16,-1 0-16,1-20 0,0 20 15,-1-21-15,1 0 0,-21 0 0,20 1 16,1-1-16,21 0 0,-22-21 16,22 0-16,-21 0 0,21 0 0,0 0 15,21-21-15,0 0 0,-22-1 0,22 1 16,0 0-16,0 0 0,0-21 15,0 20-15,22-20 0,-22 0 0,21 21 16,0-22-16,0 22 0,0-21 0,-21 21 16,21-1-16,1 22 0,-1 0 0,0 0 15,0 0-15,0 22 16,-21-1-16,0 0 0,21 0 16,1 0-16,-22 0 0,21 22 0,0-22 15,-21 0-15,21 21 0,0-20 16,0-1-16,1 21 0,-1-21 15,0 0-15,0 1 0,21-1 0,-20-21 16,-1 21-16,21-21 0,-21 0 0,22 0 16,-22 0-16,21 0 0,0 0 15,-20 0-15,20 0 0,0-21 0,1 0 16,-1-1-16,-21 1 0,21 0 0,-20-21 16,20 21-16,-21-22 0,0 22 0,0-21 15,1-1-15,-1 22 0,0-21 16,-21 0-16,21 20 0,-21 1 0,0 0 15,-21 21 1,0 21 0,0 0-16,-1 1 0,1-1 15,0 0-15,0 21 0,0-21 0,0 22 16,21-22-16,0 21 0,-22-21 0,22 1 16,0 20-16,0-21 0,0 0 15,0 0-15,0 1 0,22-1 0,-1 0 16,0-21-16,0 0 0,21 21 0,-20-21 15,20 0-15,0 0 0,1 0 0,-1-21 16,0 21-16,1-21 0,-22 0 16,21-1-16,-21 1 0,22-21 0,-22 21 15,0-22-15,0 1 0,-21 0 16,0-1-16,0 1 0,0 0 0,0-22 16,0 22-16,0 21 0,0-22 15,0 22-15,-21-21 0,0 42 0,0-21 16,-1 21-16,-20 0 0,21 0 0,0 0 15,-22 21-15,22 0 0,-21 0 16,21 0-16,-22 1 0,22-1 0,0 0 16,0 21-16,0-21 0,21 1 15,0 20-15,0-21 0,0 0 0,0 0 0,0 22 16,0-22-16,0 0 0,21-21 16,0 21-16</inkml:trace>
  <inkml:trace contextRef="#ctx0" brushRef="#br0" timeOffset="107759.38">8763 12700 0,'0'0'0,"21"0"15,0 0-15,-21 21 0,0 0 16,0 1-16,0-1 16,0 0-16,0 0 0,0 0 0,0 0 15,0 1-15,-21-1 0,0 0 0,0 21 16,0-21-16,-1 1 0,-20 20 0,21-21 15,-21 0-15,-1 22 0,22-22 16,-21 0-16,-1 0 0,1 0 16,21 0-16,-21 1 0,20-22 0,1 0 15,0 21-15</inkml:trace>
  <inkml:trace contextRef="#ctx0" brushRef="#br0" timeOffset="108527.45">10266 12086 0,'0'-21'0,"0"42"16,0-63-16,0 21 0,0 0 0,0-1 15,0 1-15,0 0 0,0 0 0,0 0 16,21 0-16,0-1 16,0 22-16,0 0 0,22 0 15,-22 0-15,0 0 0,0 0 0,0 0 16,1 22-16,-22-1 0,0 21 0,0-21 16,0 22-16,0-22 0,0 21 15,-43 0-15,22-20 0,0-1 0,0 21 16,-22-21-16,22 0 0,-21 1 15,21-1-15,0 0 0,-1 0 0,1-21 0,21 21 16,-21-21-16,21-21 31,21 21-15,0-21-16,1 0 0,-1 21 0,0-21 16,0 21-16,21 0 15,-20 0-15,-1 0 0,0 0 0,0 0 16,0 21-16,0 0 0,1-21 0,-1 21 15,0 0-15,-21 0 0,0 22 0,0-22 16,0 0-16,0 0 0,0 0 16,-21 1-16,0-1 0,-1 0 0,-20 0 15,21-21-15,0 21 0,-22-21 0,22 21 16,0-21-16,-21 0 0,21 0 0,-22 0 16,22 0-16,-21 0 15,21 0-15,-22 0 0,22 0 0,0-21 16,0 21-16,0-21 0,-1 21 0,1-21 15,0 0-15,0 0 0,21-1 16,0 1 0,0 0-16,21 21 31,0-21-31,0 21 0,1 0 0,-1 0 16</inkml:trace>
  <inkml:trace contextRef="#ctx0" brushRef="#br0" timeOffset="108993.18">11303 11938 0,'0'0'0,"-21"0"0,0 0 0,-1 0 16,-20 0-16,21 0 0,-21 0 0,20 0 15,-20 21-15,21 0 0,-21 22 16,20-1-16,-20-21 0,21 22 0,0 20 16,21-21-16,0 1 0,-21-1 0,21 0 15,0 1-15,0-22 0,21 21 16,0-21-16,0 1 0,21 20 16,1-21-16,-1-21 0,0 21 0,1-21 15,-1 0-15,22 0 0,-22 0 0,21 0 16,-20 0-16,-1 0 0,0-21 0,1 0 15,-1 0-15,0 0 0,1-1 0,-22-20 16,0 21-16,-21-21 0,0-1 16,0 1-16,0 0 0,0-1 0,-21-20 15,0 20-15,0 1 0,-1 0 0,-20-1 16,21 1-16,-21 21 0,20 0 16,-20 21-16,21 0 0,-21 0 0,-1 21 15,22 0-15,-21 0 0,21 22 16,-22-1-16,22 0 0,0 1 0,21-1 15,0 0-15,0 1 0,0-22 0,0 21 16,0 0-16,0 1 0,0-22 0,21 0 16,0 0-16,0 0 0</inkml:trace>
  <inkml:trace contextRef="#ctx0" brushRef="#br0" timeOffset="109243.04">12298 12679 0,'0'0'0,"0"21"15,0 0 1,0 0-16,0 1 16,0-1-16,0 0 0,-21 21 0,-1-21 15,1 1-15,0 20 0,0-21 0,-21 21 16,-1-20-16,1 20 0,21-21 15,-22 0-15,1 0 0,0 1 0,21-1 0,-1 0 16,1 0-16,0-21 0</inkml:trace>
  <inkml:trace contextRef="#ctx0" brushRef="#br0" timeOffset="109582.84">13737 11832 0,'0'0'0,"0"-21"0,-21 42 16,21 0-16,-21 1 15,0 20-15,21 0 0,-22 1 0,1-1 16,21 0-16,-21 22 0,0-22 16,21 0-16,-21 1 0,21-1 0,0 0 15,0-20-15,0 20 0,0-21 0,0 21 16,-21-20-16,21-1 0,0 0 0,0 0 16,0 0-16,0 0 15,21-21 16,0-21-31,0 0 0,21 21 0</inkml:trace>
  <inkml:trace contextRef="#ctx0" brushRef="#br0" timeOffset="110011.6">14160 12129 0,'0'0'0,"22"-43"0,-22 22 0,21 0 15,-21 0-15,0 0 16,0 42-1,0 0-15,0 0 0,0 0 0,-21 22 16,-1-22-16,1 21 0,0-21 16,0 22-16,21-22 0,-21 21 15,0 0-15,-1-20 0,22 20 0,-21-21 16,21 0-16,0 0 0,0 1 0,0-1 16,0 0-16,21 0 0,1-21 15,-1 21-15,0-21 0,0 0 16,0 0-16,0 0 0,22 0 0,-22-21 15,21 0-15,-21 21 0,22-21 0,-22 0 16,0-1-16,21 1 0,-20-21 0,-1 21 16,0-22-16,-21 1 0,0 0 15,0-22-15,0 22 0,0 0 0,0 20 16,0-20-16,0 21 0,-21 0 0,0 0 16,-1-1-16,1 22 0,0 0 15,0 0-15,-21 0 0,20 0 0,-20 0 16,21 0-16,-21 0 0,-1 22 15,22-22-15,0 21 0,0-21 0,0 0 16,21 21-16,21-21 16,0 0-16,21 0 15,-21 0-15,22 0 0,-22 0 16</inkml:trace>
  <inkml:trace contextRef="#ctx0" brushRef="#br0" timeOffset="110595.2">14944 11578 0,'0'0'0,"0"-21"16,21 21 15,0-21-31,0 21 0,0 0 16,0 0-16,22 0 0,-1 0 0,0 0 15,1-21-15,-1 21 0,22 0 0,-22 0 16,21-21-16,-20 21 0,-1 0 15,0-22-15,1 22 0,-1 0 0,-21 0 16,0 0-16,1-21 0,-1 21 0,0 0 16,-21 21 15,0 1-31,-21-22 0,0 42 0,-1-21 16,1 0-16,21 0 0,-21 22 0,0-22 15,21 21-15,0 1 0,-21-1 0,21 0 16,-21 1-16,21 20 0,0-21 15,0 22-15,0-1 0,0-20 0,0 20 16,0-20-16,0 20 0,0-21 0,21 1 16,-21 20-16,0-20 0,0-1 0,0 0 15,0-21-15,0 22 0,0-1 16,0 0-16,-21-20 0,-1 20 0,1-21 16,0 21-16,0-20 0,0-1 15,0 0-15,-1 0 0,1 0 0,-21-21 16,21 21-16,0-21 0,-22 22 15,22-22-15,0 0 0,-21 0 0,20 0 16,-20 0-16,21 0 0,0 0 0,0 0 16,-1 0-16,1 0 0,0 0 0,0 0 15,0 0-15,21-22 16,-21 22 0,21-21-16,-22 21 15,22-21 1,-21 21-1,0 0 1</inkml:trace>
  <inkml:trace contextRef="#ctx0" brushRef="#br0" timeOffset="124958.64">4233 10689 0,'0'0'0,"-21"0"16,0 0-1,21-21 1,-21 21-1,42 0 48,0 0-47,0 0-16,-21 21 15,21-21-15,1 0 0,-1 0 16,0 21-16,0-21 0,0 0 15,0 0-15,1 22 0,-1-22 16,21 0-16,-21 0 0,0 0 0,1 21 16,20-21-16,-21 0 0,21 0 0,-20 0 15,20 0-15,-21 21 16,21-21-16,1 0 0,-22 0 0,21 0 16,-21 0-16,22 21 0,-22-21 0,21 0 15,-21 0-15,22 21 0,-22-21 16,21 0-16,1 0 0,-1 21 0,0-21 15,1 0-15,-1 22 0,0-22 0,22 21 16,-22-21-16,22 0 0,-22 21 0,21-21 16,1 21-16,-22-21 0,22 0 15,-1 21-15,1-21 0,-22 21 0,22-21 16,20 0-16,-20 22 0,-1-1 16,22-21-16,0 21 0,20-21 0,-20 21 15,21-21-15,0 21 0,0-21 16,-1 21-16,1 1 0,0-22 0,-21 21 15,21 0-15,-1 0 0,1-21 0,0 21 16,0 0-16,0 1 0,0-1 16,-22 0-16,22-21 0,-21 21 0,21 0 15,-22 0-15,22 1 0,-21-1 0,21-21 16,-22 21-16,22 0 0,-21 0 16,21 0-16,-22-21 0,1 22 0,0-1 15,20 0-15,-20 0 0,0 0 16,21-21-16,-22 21 0,1 1 0,0-1 0,20-21 15,-20 21-15,0 0 0,-1-21 16,1 21-16,0 0 0,-1 1 16,1-22-16,0 21 0,21 0 0,-22-21 15,22 21-15,-21-21 0,-1 21 0,1 0 16,0-21-16,-1 22 0,1-1 0,0-21 16,-1 21-16,1 0 0,0-21 15,-1 21-15,1-21 0,0 21 0,-1 1 16,1-22-16,-21 21 0,-1-21 0,1 21 15,20 0-15,-20-21 0,-22 21 0,22-21 16,-1 21-16,1-21 0,-1 22 16,-21-22-16,22 21 0,-22-21 15,1 0-15,-1 21 0,0-21 0,1 0 16,-22 0-16,0 21 0,0-21 0,0 0 16,0 0-16,1 0 0,-1 0 15,-21 21-15,0-42 110,0 0-79,0 0-31,0 0 15</inkml:trace>
  <inkml:trace contextRef="#ctx0" brushRef="#br0" timeOffset="125452.36">13398 11875 0,'-21'-22'0,"42"44"0,-42-65 0,0 43 15,0 0-15,0 0 32,21 21-1,0 1-31,0-1 16,21-21-16,0 21 0,-21 0 0,21 0 15,0-21-15,1 21 0,-1 1 16,0-1-16,0 0 0,0 0 0,0 0 15,1-21-15,-1 21 0,0 1 0,0-22 16,0 21-16,0 0 0,-21 0 16,22-21-16,-22 21 0,0 0 15,0 1 1,0-1-16,-22 0 16,1-21-16,0 21 0,0-21 0,0 21 15,-22-21-15,1 21 0,0-21 16,-1 22-16,1-22 0,-21 21 0,-1 0 15,1-21-15,-1 21 0,1 0 16,-1-21-16,22 21 0,-22 1 0,22-22 0,0 21 16,-1-21-16,22 0 0,-21 0 15,21 0-15,-1 21 0,1-21 16,0 0 0,21-21-1,0 0 1,0-1-16,0 1 0,0 0 0,0 0 15</inkml:trace>
  <inkml:trace contextRef="#ctx0" brushRef="#br0" timeOffset="127251.94">13758 10732 0,'0'0'0,"0"-22"31,-21 22 16,0 0-47,0 0 16,0 0-16,-1 0 0,-20 0 15,21 0-15,0 0 0,0 0 0,-22 0 16,22 22-16,-21-22 0,-1 0 0,1 0 16,21 21-16,-21-21 0,-1 0 15,1 21-15,0-21 0,-22 0 0,22 21 16,-1-21-16,1 21 0,0-21 0,-1 21 16,-20-21-16,21 22 0,-22-22 0,1 21 15,-22-21-15,0 21 0,22 0 16,-22-21-16,0 21 0,1-21 15,-1 21-15,0 1 0,1-22 0,-1 21 16,0-21-16,1 21 0,-1 0 0,0 0 16,1-21-16,-22 21 0,0 1 0,0-1 15,0 0-15,1 0 0,-1 0 16,0 0-16,-21 1 0,21-1 0,-21 0 16,0 21-16,0-21 0,0 1 0,21-1 15,-21 0-15,0 0 0,0 0 0,0 0 16,0 1-16,21-22 0,-21 21 15,0 0-15,0 0 0,22 0 0,-22-21 16,0 21-16,0 1 0,0-22 0,0 21 16,0-21-16,0 21 0,0-21 15,0 21-15,21-21 0,-21 21 0,0-21 16,0 21-16,21-21 0,-21 22 16,21-22-16,21 0 0,-20 21 0,-1-21 15,21 0-15,-21 0 0,22 21 16,-1-21-16,0 0 0,-21 0 0,43 21 15,-22-21-15,1 0 0,20 0 0,1 21 16,-1-21-16,22 0 0,-1 0 0,1 0 16,0 21-16,21-21 0,-1 0 15,1 0-15,0 0 0,0 0 125,0 0-109,0 0-16,-1 0 31,22-21 32,0 0-63,22 21 0,-22-21 15,21 21-15,0-21 0,0 0 16,0-1-16,0 1 0,1 0 0,-1 0 16,21-21-16,-21 20 0,0 1 0,22 0 15,-22 0-15,21-21 0,-21 20 16,1 1-16,-1 21 0,0-21 0,-21 0 15,21 21-15,-21-21 16,-21 21 0,0 21-1,0 0-15,-1 0 0,1 0 16,0-21-16,0 22 0,0-1 0,-22 0 16,22 21-16,0-21 0,-21 1 15,21-1-15,-22 0 0,1 0 16,21 0-16,-22 0 0,22 1 0,-21-22 0,21 21 15,0 0-15,-1-21 16,-20 21-16,21-21 0,0 21 0,0-21 16,-1 0-16,1 21 15,42-21 32,1 0-31,-1 22-16,0-22 15,21 0-15,-21 21 0,1 0 0,-1-21 16,21 21-16,-21 0 0,22 0 0,-22 1 16,21-1-16,-21 0 0,0 0 15,22 0-15,-22 0 0,0 1 16,0-1-16,0 0 0,1 0 0,-22 0 16,21 0-16,0 1 0,0-22 0,-21 21 15,0 0-15,21-21 0,0 21 16,1-21 15,-22-21 110,21 21-141,-21-21 0,21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13:39:49.6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741 14753 0,'0'-21'47,"0"0"-47,0 0 16,21 21-16,-21-21 15,21 21-15,0-22 16,0 22-16,1 0 0,-1-21 15,0 21-15,0 0 16,0 0-16,0 0 0,1 0 0,-1 21 16,0 1-16,-21-1 0,21 0 15,-21 0-15,21 0 0,-21 22 0,0-22 16,0 0-16,0 21 16,-21-21-16,0 1 0,0 20 0,0-21 15,-1 0-15,1 0 0,-21 1 16,21-1-16,0 0 0,-1 0 15,22-42 1,0 0 0,0 0-16,22 21 15,-22-22-15,21 1 0,0 21 0,0-21 16,0 0-16,0 21 0,1 0 16,-1-21-16,0 21 0,0 0 15,0 0-15,22 0 0,-22 0 0,0 21 16,0-21-16,0 21 0,22 0 15,-43 0-15,21 1 0,0-1 16,-21 21-16,0-21 0,0 22 0,0-1 16,0 0-16,0-21 0,-21 22 15,0-1-15,-22 0 0,22-20 0,0-1 16,-21 21-16,20-21 0,-20 0 16,21 1-16,0-22 0,-22 21 0,22-21 15,0 0-15,0 0 0,0 0 16,0 0-16,-1 0 0,1 0 0,0-21 15,0 21-15,0-22 0,0 22 16,-1-21-16,1 0 0,0 21 0,21-21 16,-21 21-1,21-21-15,21 21 32,0 0-32,0 0 0,1 0 15,-1-21-15,21 21 0</inkml:trace>
  <inkml:trace contextRef="#ctx0" brushRef="#br0" timeOffset="242.85">1820 15198 0,'0'0'16,"21"0"-16,-42 0 47,0 0-32,0 21 1,21 0-16,0 0 31,21-21-31</inkml:trace>
  <inkml:trace contextRef="#ctx0" brushRef="#br0" timeOffset="1083.94">3937 15642 0,'0'0'0,"-21"21"0,21 1 0,0-1 16,-21 0-16,21 0 0,21-21 31,0 0-31,0-21 0,0-21 16,-21 20-16,21 1 0,1-21 16,-22 0-16,42-43 0,-42 43 15,0-1-15,21 1 0,0 21 16,-21-22-16,0 22 0,21 0 15,1 21-15,-1 21 16,-21 0 0,0 1-16,21 20 0,-21-21 0,0 21 15,0 1-15,21-22 0,0 21 0,-21 1 16,21-22-16,1 0 0,-1 21 16,0-21-16,0 1 0,0-22 15,22 21-15,-1-21 0,-21 0 0,21 0 16,1 0-16,-1 0 0,0 0 0,1 0 15,-1-21-15,0-1 0,1 1 0,-1 0 16,-21-21-16,22 21 0,-22-22 16,-21 1-16,0 0 0,0-1 15,0-20-15,0 20 0,0-20 0,0 21 16,-21-1-16,-1 1 0,1 21 0,0-22 16,0 22-16,0 0 0,0 0 15,-1 21-15,1 0 0,0 0 16,0 0-16,0 0 0,0 0 15,-1 21-15,22 0 16,0 0-16,22 1 16,-1-22-1,0 0-15,0 0 0,0 0 0,22 0 16,-1 0-16</inkml:trace>
  <inkml:trace contextRef="#ctx0" brushRef="#br0" timeOffset="1614.69">5778 14880 0,'0'0'0,"0"21"31,-21-21-15,21 22-16,-21-1 0,21 0 16,0 21-16,0-21 0,-21 22 15,21-22-15,-21 21 0,0 1 0,21-1 16,0 0-16,-22 1 0,1-22 15,0 21-15,21 0 0,0-20 0,-21 20 16,0-21-16,21 0 0,-21 0 0,21 1 16,0-1-16,0-42 31,0-1-15,0 1-16,0-21 0,0 21 15,0-22-15,0 1 0,21 0 0,0-22 16,0 22-16,-21-22 0,21 22 0,0-21 15,1 20-15,-1 1 0,0 0 16,21 20-16,-21-20 0,1 21 16,-1 21-16,0-21 0,0 21 0,0 0 15,0 0-15,1 0 0,-1 21 16,0 0-16,0 0 0,-21 0 0,42 64 16,-42-43-16,0 1 15,22-1-15,-1 85 16,-21-63-16,0-22 0,0-21 0,0 21 15,0 1-15,0-22 0,0 21 16,0-21-16,0 1 0,0-1 0,0 0 16,0 0-16,-21-21 31,-1 0-15,1-21-16,0 0 0</inkml:trace>
  <inkml:trace contextRef="#ctx0" brushRef="#br0" timeOffset="1823.18">5524 15431 0,'-42'0'0,"84"0"0,-126 0 0,41 0 15,22 0-15,0 0 0,0 0 16,0 0-16,42 0 16,21 0-16,1-22 15,-1 22-15,21-21 0,1 21 16,-1-21-16,1 21 0,-1-21 15,1 0-15,-22 21 0,22-21 0,-22 21 16,0-22-16,-20 1 0,20 21 0,-21-21 16,0 0-16,0 21 0,1-21 15,-1 0-15,0 21 0</inkml:trace>
  <inkml:trace contextRef="#ctx0" brushRef="#br0" timeOffset="2136.14">6710 14901 0,'0'-42'16,"0"21"-1,-21 21-15,-1 21 16,22 0 0,0 0-16,0 22 0,0-22 15,0 21-15,0-21 0,0 22 0,0-1 16,0 22-16,0-22 0,0 0 0,0 1 15,-21-1-15,21 0 0,0 1 0,0-1 16,0 0-16,0-21 0,0 22 16,-21-22-16,21 0 0,0 0 0,0 0 15,-21 1-15,21-1 0,-21-21 16,21-21 15,0-1-31,0 1 16,0-21-16,21 21 0</inkml:trace>
  <inkml:trace contextRef="#ctx0" brushRef="#br0" timeOffset="2435.19">6731 15113 0,'0'-42'0,"0"84"0,0-105 0,0 20 15,0 22-15,0-21 0,21 21 0,-21-1 16,0 1-16,0 0 0,0 0 16,21 0-16,0 0 0,1 21 15,-1-22-15,21 22 0,-21 0 0,22 0 16,-1 0-16,0 0 0,1 22 0,-1-1 15,0 0-15,-21 0 0,1 0 16,-1 0-16,-21 1 0,0 20 0,0-21 16,0 21-16,-21-20 0,-1-1 0,1 21 15,0-21-15,-21 0 0,-1 1 16,1-1-16,0 0 0,-1 0 0,1 0 16,0-21-16,-1 21 0,1-21 0,21 0 15,-21 22-15,20-22 0,1 0 0,0 0 16,63-22 15,-20 1-31,20 0 16,0 0-16,1 0 0,20-22 0</inkml:trace>
  <inkml:trace contextRef="#ctx0" brushRef="#br0" timeOffset="2868.96">9080 14626 0,'0'0'0,"-84"0"15,63 0-15,-1-21 0,22 0 16,0 0-16,22 0 16,-1 21-16,21-22 15,-21 1-15,22 21 0,-22-21 0,21 21 16,0 0-16,1-21 0,-1 21 0,0 0 16,1 0-16,-1-21 0,0 21 15,1 0-15,20 0 0,-20 0 16,-1 0-16,0 0 0,1 0 0,-22 0 15,0 0-15,0 0 0,0 0 0,0 0 16,1 0-16,-22 21 31,-22-21-15,1 21-16,0-21 0,-21 0 16,21 21-16,-1-21 0,1 21 15,0-21-15</inkml:trace>
  <inkml:trace contextRef="#ctx0" brushRef="#br0" timeOffset="3191.29">9525 14563 0,'-21'0'0,"0"0"16,21 21 31,0 0-47,0 0 0,0 0 15,-22 22-15,22-22 0,0 21 0,0-21 16,0 22-16,-21-1 0,0 0 16,0 1-16,21-1 0,-21 0 0,0 1 15,21-1-15,-22 0 0,22 1 0,-21-1 16,21-21-16,0 22 0,-21-22 16,21 21-16,0-21 0,0 0 15,0 1-15,0-1 0,21-42 47,0-1-31,1 1-16,-1 0 0,0 0 0,0 0 15</inkml:trace>
  <inkml:trace contextRef="#ctx0" brushRef="#br0" timeOffset="3627.04">10012 14965 0,'0'-21'16,"-21"21"0,-1 21-16,1 0 15,0 0-15,21 0 0,-21 1 16,0-1-16,21 0 0,-21 0 16,21 0-16,0 22 0,0-22 0,0 0 15,0 0-15,0 21 0,0-20 0,0-1 16,0 0-16,0 0 0,21 0 15,0-21-15,0 0 0,0 0 16,0 0-16,1 0 0,-1 0 0,0 0 16,21 0-16,-21-21 0,1 0 15,-1 0-15,0 0 0,0-1 0,0 1 16,0 0-16,-21-21 0,22 21 0,-22-22 16,0 22-16,0-21 0,0 21 15,-22-22-15,1 22 0,0 0 0,0 0 16,0 21-16,-22-21 0,22-1 0,0 22 15,-21 0-15,21 0 0,-1 0 0,1 0 16,0 0-16,0 0 0,0 0 16,0 0-16,-1 0 0,1 0 0,0 22 15,0-22-15,21 21 0,0 0 16,21-21 15,0 0-15</inkml:trace>
  <inkml:trace contextRef="#ctx0" brushRef="#br0" timeOffset="4500.49">12658 14711 0,'21'0'16,"0"0"0,0 0-1,0 0-15,0 0 0,-21-21 16,22 21-16,-1-21 0,21 21 0,-21-22 15,0 1-15,1 21 0,20-21 0,-21 0 16,0 0-16,22 0 0,-22-1 0,0 1 16,-21 0-16,21 0 0,-21 0 15,0 0-15,0-1 0,0 1 16,-21 0-16,0 21 0,0 0 16,-1 0-16,-20 0 0,0 0 15,-1 0-15,1 0 0,-21 21 0,20 0 16,1 1-16,0 20 0,-1-21 0,22 0 15,-21 22-15,21-1 0,-1-21 0,1 21 16,0-20-16,0 20 0,21-21 16,0 0-16,0 0 0,0 1 0,0-1 15,0 0-15,0 0 0,0 0 0,21 0 16,0 1-16,0-1 16,1 0-16,-1 0 0,21 0 0,-21-21 15,22 43-15,-22-22 0,21 0 16,0 0-16,1 0 0,-1 0 0,-21 22 15,0-22-15,1 0 0,-1 0 16,-21 0-16,21 1 0,-21-1 0,0 0 16,0 0-16,-21-21 0,0 21 0,-1-21 15,1 0-15,0 0 0,-21 0 0,21 0 16,-22 0-16,1 0 0,21 0 16,-22 0-16,1 0 0,0 0 0,21-21 15,-22 21-15,22-21 0,-21 0 0,21 21 16,-1-21-16,1 21 0,0-22 0,0 22 15,0-21-15,0 0 16,42 21 31,21 0-31,-21 0-16,0-21 0,22 21 0,-22 0 15,21 0-15,1-21 0,-1 21 0</inkml:trace>
  <inkml:trace contextRef="#ctx0" brushRef="#br0" timeOffset="4943.24">13716 14944 0,'-21'0'15,"0"0"-15,-1 0 16,1 0-16,0 0 0,-21 21 0,21 0 15,-22-21-15,22 21 0,-21 0 16,21 1-16,-22 20 0,22-21 0,0 0 16,0 22-16,0-22 0,21 21 0,-22-21 15,22 22-15,0-22 0,0 0 16,0 21-16,22-21 0,-1 1 0,21-1 16,-21-21-16,0 21 0,22 0 0,-1-21 15,-21 0-15,22 0 0,-1 0 16,0 0-16,-21 0 0,22 0 15,-1-21-15,-21 0 0,0 0 0,22-1 16,-22 1-16,-21 0 0,0-21 0,0 21 16,0-22-16,0 1 0,0 0 0,0-1 15,-21 22-15,0-21 0,-22 21 16,22-1-16,0 1 0,0 0 0,0 21 16,-1 0-16,1-21 0,0 21 0,0 0 15,0 0-15,0 0 0,-1 0 0,1 0 16,21 21-16,0 0 15,0 0-15,0 1 16,0-1-16,21-21 16,1 21-16,-1 0 15,0-21-15</inkml:trace>
  <inkml:trace contextRef="#ctx0" brushRef="#br0" timeOffset="5422.96">14012 15028 0,'0'0'0,"0"-42"16,0 21-16,0 0 16,0 0-16,-21 21 0,21-22 15,0 1-15,0 0 16,21 21 0,0 0-16,1 0 15,-1 0-15,0 21 0,21-21 0,-21 21 16,1 1-16,20-1 0,-21 21 0,21-21 15,-20 22-15,20-22 0,-21 21 16,0 0-16,0-20 0,1 20 0,-22 0 16,0-21-16,0 22 0,0-22 0,0 0 15,0 0-15,0 0 0,0 1 0,0-1 16,0 0-16,-22 0 16,1-21-1,21-21 1,0 0-16,0 0 15,0-1-15,0-20 0,0 21 16,0-21-16,21 20 0,-21-20 0,22 0 16,-1-1-16,0 1 0,-21 0 0,21-1 15,0 1-15,0 0 0,1 21 16,-1-22-16,-21 22 0,21 0 0,-21 0 16,21 0-16,0 21 0,-21-22 15,0 44 16,0-1-31,21-21 0,1 21 16,-1-21-16</inkml:trace>
  <inkml:trace contextRef="#ctx0" brushRef="#br0" timeOffset="5835.24">15261 14520 0,'0'-21'0,"0"42"0,0-63 16,0 21-16,0 0 0,0 0 0,0-1 16,0 1-1,0 42 17,-21-21-32,0 22 15,0-1-15,21 21 0,-22-21 16,1 0-16,21 22 0,-21-1 0,21-21 15,0 22-15,-21-1 0,21 0 0,-21 1 16,21-1-16,-21 0 0,21 1 0,0-1 16,0 0-16,0 1 0,0-1 15,-22 0-15,22 1 0,0-22 0,0 21 16,0 0-16,0-20 0,0-1 0,0 0 16,0 0-16,0 0 0,0 0 0,0 1 15,0-1 1,22-21-1,-1 0 1,0 0-16,0-21 0,-21-1 16,21 22-16,0-21 0,1 0 15,-1 0-15,-21 0 0,21 0 0,0-1 16,0 1-16</inkml:trace>
  <inkml:trace contextRef="#ctx0" brushRef="#br0" timeOffset="6191.04">14944 14901 0,'0'0'0,"-22"0"16,44 0 0,-1 0-1,0 0-15,0 0 0,0 0 0,0 0 16,1 0-16,-1 0 0,21 0 0,-21 0 15,0 0-15,22 0 0,-22 0 16,0 0-16,0 0 0,22 0 0,-22 0 16,0 0-16,0 0 0,21 0 0,-20 0 15,-1-21-15,0 21 0,0 0 0,0 0 16,0 0-16,1 0 16,-1 0-16,-42 0 78,21-21-78</inkml:trace>
  <inkml:trace contextRef="#ctx0" brushRef="#br0" timeOffset="7963.58">16341 14563 0,'0'0'0,"0"-21"0,0-1 0,0 1 15,0 0-15,0 0 0,0 0 16,0 0-16,0-1 16,0 1-16,0 42 47,0 1-47,0-1 15,0 21-15,0 0 0,0-20 0,-22 41 16,22-21-16,-21 1 0,21-1 0,0 22 15,-21-22-15,0 0 0,0 22 16,0-22-16,21 0 0,-22 22 0,1-22 16,0 1-16,0-1 0,0-21 0,21 21 15,-21-20-15,-1-1 0,22 0 0,-21 0 16,21 0-16,-21-21 16,0 0-1,21-21-15,0 0 16,-21 0-16,21-22 0,0 22 15,0-21-15,0 0 0,0 20 16,0-20-16,0 0 0,0-1 0,21 1 16,-21 0-16,21-1 0,-21 22 0,21-21 15,0 21-15,-21 0 0,0-1 0,22 22 16,-1 0-16,0 0 16,0 22-16,-21 20 15,21-21-15,-21 0 0,21 22 0,-21-22 16,22 21-16,-1 0 0,0-20 15,-21 20-15,21 0 0,0-21 0,22 1 16,-22 20-16,0-21 0,0 0 0,0 0 16,22-21-16,-22 22 0,0-22 15,21 21-15,-21-21 0,1 0 16,20 0-16,-21 0 0,0 0 0,0-21 16,22-1-16,-22 1 0,0 0 0,0 0 15,-21 0-15,21-22 0,1 22 0,-22-21 16,21 21-16,-21 0 0,0-22 15,0 22-15,0 0 0,0 0 0,0 0 16,0-1-16,0 1 0,0 42 31,0 1-31,0-1 16,0 0-16,0 0 0,-21 21 0,21-20 16,0-1-16,-22 21 0,22-21 15,0 22-15,0-22 0,0 0 0,0 0 16,0 0-16,0 0 0,0 1 15,22-1-15,-1 0 0,0-21 16,0 21-16,0-21 0,0 0 16,1 0-16,20 0 0,-21-21 0,0 0 15,0 0-15,1-1 0,20 1 16,-21 0-16,0 0 0,0-21 0,1 20 16,-1-20-16,0 0 0,0 21 15,0-22-15,-21 22 0,0-21 0,0 21 16,21-1-16,-21 1 15,0 0-15,-21 21 16,0 0-16,0 21 0,21 0 16,-21 1-16,0-22 0,21 21 0,-22 0 15,22 0-15,0 0 0,0 22 16,0-22-16,0 0 0,0 0 0,0 0 16,22 22-16,-1-22 0,0 0 0,-21 0 15,21 0-15,0 0 0,-21 1 0,0-1 16,21 0-16,-21 0 0,0 0 15,-21-21 1,0 0 0,0 0-16,0 0 0,0 0 15,-1 0-15,1-21 0,0 0 16,0 21-16,0-21 0,0 21 0,21-21 16,-22 21-16,1 0 15,21 21 1,0 0-1,0 0-15,21 0 16,1-21-16,-1 21 0,0-21 0,0 0 16,0 22-16,0-22 0,22 0 0,-22 0 15,0 0-15,21 0 16,-20 0-16,20 0 0,0 0 0,-21-22 16,22 22-16,-22-21 0,0 0 0,21 0 15,-20-21-15,-1 20 0,0-20 0,0 0 16,21-1-16,-20 1 0,-1 0 15,-21-1-15,21-20 0,0 21 0,0-22 16,-21 1-16,21-1 0,-21 22 0,0-22 16,0 1-16,0 20 0,22 1 0,-22 0 15,0-1-15,0 22 0,0 0 16,0 0-16,0 42 16,-22 0-1,1 22-15,21-1 0,-21 0 16,0 1-16,21-1 0,-21 21 15,0-20-15,21 20 0,-22-20 0,1 20 16,0-21-16,21 22 0,0-22 0,-21 22 16,21-22-16,0 0 0,0 1 15,0-1-15,0-21 0,0 22 0,0-22 16,21 0-16,-21 0 0,21 0 0,0 0 16,1-21-16,-1 0 0,0 0 0,0 0 15,0 0-15,0 0 0,1 0 16,-1 0-16,0-21 0,0 0 0,0 21 15,0-21-15,1 0 0,-1 0 0,0-1 16,0-20-16,0 21 0,-21 0 16,0 0-16,21-1 0,-21-20 0,22 21 15,-22 0-15,0 0 0,0-22 16,0 22-16,0 0 0</inkml:trace>
  <inkml:trace contextRef="#ctx0" brushRef="#br0" timeOffset="8203.95">17759 14690 0,'0'0'0,"-21"0"0,-1 0 16,1 0-16,42 0 15,1 0-15,-1 0 16,21 0-16,-21 0 0,22 0 16,-1 0-16,0 0 0,1 0 15,-1 0-15,-21 0 0,21 0 0,1 0 16,-22 0-16,21 0 0,-21 0 0,1 0 15,-1-21-15,0 21 0,0-22 16,-21 1 0,0 0-1,0 0-15,-21 21 0,0 0 0</inkml:trace>
  <inkml:trace contextRef="#ctx0" brushRef="#br0" timeOffset="8415.84">16976 14436 0,'0'0'0,"-22"0"0,1 0 15,0 0 1,0 0-16,42 0 78,0 0-78,0 0 0</inkml:trace>
  <inkml:trace contextRef="#ctx0" brushRef="#br0" timeOffset="18935.82">19854 14605 0,'0'0'0,"-21"21"15,21 0-15,-21 1 0,21-1 16,0 0-16,0 0 0,0 0 16,21-21-1,0 0-15,0 0 0,1 0 0,-1 0 16,0 0-16,21-21 0,-21 0 0,22 0 16,-1 0-16,0-1 0,1-20 0,20 0 15,-20 21-15,20-22 0,-21 1 16,1 0-16,-1-1 0,-21 1 0,0 21 15,-21 0-15,0-22 0,0 22 0,0 0 16,-42 0-16,21 21 0,-21 0 16,-1 0-16,-20 0 0,20 0 15,1 0-15,-21 21 0,20 0 0,-20 0 16,20 22-16,1-1 0,0 0 0,-1 1 16,22-1-16,-21 0 0,21 1 15,0-1-15,21 0 0,0 1 0,0-22 16,0 21-16,0-21 0,0 22 0,21-22 15,0 0-15,0-21 0,21 21 0,-20 0 16,-1-21-16,21 0 0,-21 0 16,22 0-16,-22 0 0,21 0 15,-21 0-15,22 0 0,-22 0 0,-21 21 16,0 1 0,0-1-16,-21 0 0,-1 0 15,1 0-15,-21 22 0,21-22 0,0 21 16,-22 0-16,22 1 0,0-1 15,0 0-15,0 1 0,21-1 0,0-21 16,0 22-16,0-22 0,0 0 0,0 0 16,21-21-16,0 21 0,0-21 0,0 0 15,0 0-15,22 0 0,-1-21 16,0 21-16,1-21 0,-1-21 0,22 20 16,-22-20-16,21 0 0,1-1 15,-22 1-15,22-21 0,-22 20 16,0 1-16,1-22 0,-1 22 0,-21-21 15,0-1-15,1 1 0,-1-1 0,-21 1 16,0-22-16,21 21 0,-21-20 0,0 20 16,0 1-16,0 20 0,0 1 15,0 0-15,0-1 0,-21 22 0,21 0 16,-21 0-16,-1 21 0,1 0 0,0 0 16,0 21-16,0 0 0,0 0 0,-1 22 15,1-1-15,0 22 0,0-1 16,21 1-16,-21-1 0,21 22 0,-21-22 15,21 1-15,0-1 0,0 1 0,0-1 16,0-20-16,21 20 0,0-21 16,21 1-16,-21-1 0,22-21 15,-22 0-15,21 1 0,-21-1 0,22 0 16,-1-21-16,0 0 0,1 0 16,-1 0-16,-21-21 0,22 21 0,-1-21 15,0-1-15,1-20 0,-1 21 0,0 0 16,-21-22-16,22 22 0,-22-21 0,0 21 15,0-22-15,-21 22 0,0 0 0,0-21 16,0 21-16,0-1 16,-21 22-16,0 0 0,0 0 0,0 0 15,-22 22-15,22-1 0,0 0 16,0 0-16,0 21 0,-1-20 0,1 20 16,21-21-16,0 21 0,0-20 15,0 20-15,0-21 0,0 0 0,0 0 16,43 1-16,-22-1 0,0-21 0,21 0 15,-21 0-15,22 0 0,-1 0 16,0 0-16,22 0 0,-22-21 0,22-1 16,-22 1-16,22 0 0,-22 0 0,21 0 15,-20-22-15,-1 22 0,0 0 0,-20 0 16,-1-21-16,21 20 0,-42 1 16,21 0-16,-21 0 0,21 21 15,-21-21-15,0 42 16,0 0-1,-21 0-15,21 0 0,-21 1 0,21-1 16,-21 0-16,21 21 0,-21-21 16,21 1-16,0-1 0,0 0 0,0 0 15,0 0-15,0 0 0,0 1 16,0-44 15,0 1-31,0 0 16,21 0-16,-21 0 0,0 0 0,21-1 15,-21-20-15,0 21 0,0 0 16,0-22-16,21 22 0,-21 0 16,0 0-16,21 0 0,-21 0 0,0-1 15,22 44 1,-22-1-16,21 0 16,-21 0-16,0 0 0,0 0 15,0 1-15,0 20 0,21-21 0,-21 0 16,21 0-16,-21 1 0,21-1 0,-21 0 15,21 0-15,1-21 0,-1 21 0,0-21 16,0 0-16,0 0 0,0 0 16,1 0-16,-1 0 0,0 0 0,21-21 15,-21 21-15,1-21 0,20 0 16,-21 0-16,0-1 0,0 1 0,-21 0 16,22 0-16,-22 0 0,21 0 15,-21-22-15,21 22 0,-21 0 0,0-21 16,0 20-16,0 1 0,0 0 0,0 42 31,0 22-15,0-22-16,0 0 0,-21 0 15,21 0-15,0 22 0,0-22 0,0 0 16,0 0-16,0 0 0,0 0 0,21 1 16,0-1-16,21 0 0,-20 0 15,20-21-15,0 0 0,-21 0 16,22 0-16,20 0 0,-20 0 0,-1 0 15,0 0-15,1-21 0,20 21 0,-21-21 16,1 0-16,-1-1 0,-21 1 0,22 0 16,-22 0-16,0 0 0,0-22 15,0 22-15,-21-21 0,0 21 0,21-22 16,-21 22-16,0-21 0,0 21 0,0 0 16,0-1-16,-21 22 15,0 22-15,0-1 16,0 0-16,21 0 0,-21 0 0,-1 22 15,22-22-15,-21 21 0,21-21 16,0 0-16,0 1 0,0-1 0,0 21 16,21-21-16,1 0 0,-1-21 15,0 0-15,21 0 0,-21 0 16,22 0-16,-22 0 0,21 0 0,1 0 16,-1 0-16,0-21 0,1 0 0,-22 0 15,21 0-15,-21 0 0,22-1 0,-22 1 16,0 0-16,0 0 0,-21-21 15,21 20-15,-21 1 0,21 0 0,-21 0 16,0 0-16,0 0 0,0 42 16,0 0-1,0 0-15,0 0 0,-21 0 0,0 1 16,0-1-16,21 21 0,-21-21 16,21 0-16,0 1 0,0-1 15,0 0-15,0 0 0,0 0 0,-21-21 16,21 21-16,0-42 47,21 0-32,-21 0-15,21 0 0,-21-22 0,21 22 16,0 0-16,-21-21 0,21 21 0,1-22 16,-1 22-16,0-21 0,0 21 15,0 21-15,-21-22 0,21 22 0,1 0 16,-22 22-1,0-1-15,0 0 0,21 0 0,-21 21 16,0-20-16,0-1 0,21 0 0,-21 21 16,0-21-16,0 1 0,0-1 0,21 0 15,-21 0-15,21 0 0,-21 0 0,21 1 16,1-22-16,-1 21 16,0-21-16,0 0 15,0 0-15,0 0 0,-21-21 16,22 21-16,-1-22 0,0 1 15,0 0-15,0 0 0,0 0 0,1 0 16,-1-22-16,21 1 0,-21 0 16,22-1-16,-22-20 0,0-1 0,21 1 15,-21-1-15,1 1 0,20-1 0,-42 1 16,42-64-16,-42 84 0,0 1 16,0 0-16,0 21 0,0-1 15,0 1-15,-21 42 16,0 1-1,0 20-15,21-21 0,-21 21 0,-1 22 16,1-22-16,0 22 0,21-22 16,0 22-16,-21-1 0,21 1 0,0-22 15,0 21-15,0-20 0,0-1 16,0 0-16,0 1 0,0-1 0,21-21 0,-21 0 16,21 1-16,0-1 0,1 0 15,-1 0-15,0-21 0,0 0 0,0 0 16,22 0-16,-22 0 0,0 0 15,21 0-15,-21 0 0,22-21 0,-22 21 16,21-21-16,-21 0 0,1-1 0,20-20 16,-21 21-16,0 0 0,0-22 15,-21 1-15,22 0 0,-22 21 0,21-22 16,-21 1-16,0 21 0,0 0 0,0-1 16,0 1-16,0 42 31,0 1-31,-21-1 0,21 0 0,0 21 0,0-21 15,0 1-15,0 20 0,0-21 16,0 0-16,0 0 0,21 22 0,-21-22 16,21 0-16,-21 0 0,0 0 15,21 1-15,-21-1 0,21 0 16,-21 0-16,0 0 0,0 0 16,0 1-16,-21-22 15,0 0-15,21 21 0,-21-21 16,0 0-16,-1 0 15,1 0-15,0 0 16,21-21-16,-21-1 0,0-83 0,21 62 0,-21 43 16,-1 0-16,1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13:36:05.2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8403 6795 0,'-21'0'16,"0"0"-1,0 0 1,-1 0-16,1 0 15,0 0 1,21 21-16,-21-21 0,0 0 31,42 21 1,0-21-32,0 0 0,0 0 15,1 0-15,-1 0 0,0 0 16,0 0-16,0 0 0,0 21 0,22-21 15,-22 0-15,21 0 0,1 0 0,-1 0 16,0 0-16,22 0 0,-22 0 16,22 0-16,-1 0 0,-21 0 0,22 0 15,-1 0-15,1 0 0,-22 0 16,22 0-16,-22 0 0,22 0 0,-22 21 16,0-21-16,22 0 0,-22 0 15,0 0-15,22 0 0,-22 21 0,22-21 16,-22 0-16,22 0 0,-22 0 0,21 0 15,1 22-15,-22-22 0,22 0 16,-1 0-16,-20 0 0,20 0 0,1 0 16,-22 0-16,21 0 0,1 0 0,-1 0 15,22 0-15,-21 0 0,-1 0 0,22 0 16,-22 0-16,22 0 0,-22 0 16,22 0-16,-21 0 0,20 0 0,-20 0 15,20 0-15,1 0 0,-21 0 16,20 0-16,-20 0 0,20 0 0,1 0 15,21 0-15,-21 0 0,-1 0 0,1 0 16,0 0-16,-22 0 0,22 0 16,-1 0-16,1 0 0,0 0 0,21 0 15,-22 0-15,1 0 0,0 0 0,-1 0 16,1 0-16,0 0 0,-1 0 0,1 0 16,0 21-16,-1-21 0,1 0 15,21 0-15,-22 0 0,1 0 0,0 21 16,21-21-16,-43 0 0,22 0 0,-22 0 15,22 0-15,-22 0 0,1 0 16,-1 0-16,1 0 0,-1 0 0,22 0 16,-21 0-16,20 0 0,-20 0 15,20 0-15,1 0 0,0 0 0,-1 0 16,1 21-16,0-21 0,-22 0 0,22 0 16,0 0-16,-1 0 0,1 0 0,0 0 15,-1 0-15,1 0 0,-22 0 0,22 0 16,-21 0-16,-1 0 0,1 0 15,-1 0-15,-21 0 0,1 0 0,20 0 16,-20 0-16,-22 0 0,21 0 16,0 0-16,-20 0 0,20 0 0,-21 0 0,0 0 15,0 0-15,1 0 0,-1 0 16,0 0 0,-21 21-16,21-21 15,-21-21 16</inkml:trace>
  <inkml:trace contextRef="#ctx0" brushRef="#br0" timeOffset="683.6">19304 5779 0,'0'0'0,"0"-64"15,0 22-15,0 21 0,0-1 16,0 1-16,0 42 31,0 1-31,0-1 0,0 21 16,0 0-16,0 1 0,0-1 0,0 0 15,0 1-15,0 20 0,0-20 16,0-1-16,0 21 0,0-20 0,-21-1 16,0 0-16,21 22 0,-22-22 0,22 1 15,0-1-15,-21 0 0,21 1 0,0-22 16,0 0-16,-21 21 15,21-21-15,0 1 0,0-1 16,0-42 0,0-1-1,0 1-15,21 0 0,0-21 0,-21-1 16,22 1-16,-1-21 0</inkml:trace>
  <inkml:trace contextRef="#ctx0" brushRef="#br0" timeOffset="2051.4">19643 5546 0,'0'-21'16,"0"42"-16,21-42 0,0 21 15,0 0 1,0 0-1,0 0-15,1 0 16,-1 0-16,0 0 16,0 0-16,0 0 15,0 0-15,22 0 0,-22 0 0,21 0 16,1 0-16,-1 0 0,0 0 0,22 0 16,-1 0-16,1 0 0,-1 0 15,22 0-15,0 0 0,-1 0 0,1 0 16,0 0-16,-1 0 0,1 0 0,21 0 15,-22 0-15,22 0 0,0 0 16,21 0-16,-21 0 0,21 0 0,0 0 16,0 0-16,0 0 0,0 0 0,0 0 15,21 0-15,-21 0 0,21 0 16,-21 21-16,0-21 0,0 0 0,0 0 16,0 21-16,21-21 0,-21 0 15,0 0-15,-21 0 0,21 0 16,-21 0-16,21 0 0,0 0 0,-21 0 15,21 0-15,-21 0 0,21 0 0,-21 0 16,-1 0-16,-20 0 0,21 21 16,-21-21-16,-22 0 0,22 0 0,-1 0 15,-20 0-15,21 0 0,-22 0 0,22 0 16,-22 0-16,22 0 0,-22 0 16,1 0-16,-1 0 0,1 0 0,-1 0 15,1 0-15,-1 0 0,-20 0 16,20 0-16,-20-21 0,-1 21 0,0 0 15,1-21-15,-1 21 0,0 0 16,-21 0-16,22 0 0,-22 0 16,0 0-16,0 0 0,0-21 0,1 21 15,-1 0-15,0 0 0,0 0 32,-21 21-17,0 0-15,0 0 0,-21 0 16,0 0-16,21 22 0,-21-22 15,-1 21-15,1-21 0,21 22 0,-21-1 16,0 0-16,0 1 0,21-1 0,-21 0 16,21 1-16,-22-1 15,22 0-15,0 1 0,0-1 0,0 0 16,0 1-16,0 20 0,0-20 0,0-1 16,0-21-16,0 21 0,0 1 15,0-1-15,0-21 0,-21 0 0,21 22 16,0-22-16,-21 0 0,0 0 0,21 0 15,-21 1-15,0-1 0,-1-21 16,22 21-16,-21-21 0,0 0 16,21 21-16,-21-21 0,0 0 0,0 0 15,-1 21-15,1-21 0,0 0 0,0 0 16,0 0-16,-22 0 0,22 0 0,-21 0 16,0 0-16,-22 0 0,1 0 15,-1 0-15,1 0 0,-1 0 0,-21 0 16,22 0-16,-22 0 0,22 0 15,-22 0-15,0 0 0,1 0 0,-1 0 16,-21 0-16,22 0 0,-22 0 16,0 0-16,0 0 0,0-21 0,0 21 15,1 0-15,-1 0 0,0-21 0,-21 0 16,21 21-16,0 0 0,0 0 0,-21 0 16,22-21-16,20 21 0,-21 0 15,21 0-15,-20 0 0,20 0 0,0 0 16,-21 0-16,1 0 0,-1 0 0,0 0 15,0 0-15,0-22 0,0 22 16,1 0-16,-1 0 0,0 0 0,21 0 16,-21-21-16,22 21 0,20 0 15,-20 0-15,20-21 0,1 21 0,-1 0 16,1-21-16,-1 21 0,1 0 0,-1-21 16,1 0-16,-22 21 0,21 0 0,-20-22 15,-1 22-15,22 0 0,-22-21 16,21 21-16,-20 0 0,20 0 0,22 0 15,-22-21-15,22 21 0,-21 0 0,20 0 16,1 0-16,0 0 0,-1 0 0,1 0 16,0 0-16,-1 0 15,1 0-15,0 0 0,-1 0 0,1 0 16,0 0-16,-1 0 0,22 0 0,0 0 16,-21 0-16,20 0 0,1 0 0,0 0 15,0 0-15,0 0 0,0 0 16,-1 0-16,1 0 0,0 0 0,0 0 15,0 0-15,0 0 0,-1-21 0,1 21 16,0 0-16,0 0 0,21-21 16,0 0-16,0-1 15,0 1-15,0-21 0,0 21 16,21 0-16</inkml:trace>
  <inkml:trace contextRef="#ctx0" brushRef="#br0" timeOffset="2387.71">19452 5482 0,'21'0'47,"0"0"-47,1 21 15,-1-21-15,21 0 0,0 0 0,-20 0 16,20 0-16,0 0 0,1 0 0,-22 0 15,21 0-15,-21 0 0,0 0 16,1 0-16,-1 0 0,0 0 0</inkml:trace>
  <inkml:trace contextRef="#ctx0" brushRef="#br0" timeOffset="3499.09">19854 5863 0,'0'0'0,"-21"-21"0,21 42 47,0 0-31,0 1-16,0 20 0,0-21 0,0 0 15,0 22-15,0-22 16,0 21-16,0-21 0,0 0 0,0 22 16,0-22-16,0 0 0,0 0 0,0 0 15,0 1-15,21-22 31,-21-22-15</inkml:trace>
  <inkml:trace contextRef="#ctx0" brushRef="#br0" timeOffset="3870.89">20193 5906 0,'0'21'16,"-21"-21"-1,21 21-15,-21 0 0,-1 0 0,1 0 16,21 1-16,0-1 0,-21 0 16,21 0-16,-21 0 0,21 0 15,0 1-15,0-1 0,0 0 0,0 0 16,21-21-16,0 0 0,22 0 16,-22 0-16,0 0 0,21 0 15,1 0-15,-1 0 0,0 0 0,-21-21 16,22 0-16,-1 21 0,-21-21 0,0-1 15,1-20-15,-22 21 0,21 0 0,-21-22 16,0 22-16,0 0 16,-21-21-16,-1 21 0,1-1 0,0 1 15,-21 0-15,21 21 0,-1 0 0,-20 0 16,21 0-16,0 0 0,0 0 16,-1 0-16,1 0 0,0 21 15,21 0-15,0 1 0,0-1 16,21 0-16,0-21 0,1 21 0,-1-21 15,0 0-15,21 0 0</inkml:trace>
  <inkml:trace contextRef="#ctx0" brushRef="#br0" timeOffset="4119.26">21188 5630 0,'0'0'0,"-64"0"15,43 22-15,0-1 0,21 0 16,-21 21-16,21 1 0,-21-1 16,-1 0-16,22 1 0,0-1 0,0 21 15,-21-20-15,21-1 0,-21 0 0,21 1 16,-21-1-16,21 0 0,0 1 16,0-1-16,0 0 0,0-20 15,-21 20-15,21-21 0,0 0 0,0 0 16,0 1-16,0-1 0,21-21 15,0 0-15,0 0 0</inkml:trace>
  <inkml:trace contextRef="#ctx0" brushRef="#br0" timeOffset="4578.99">21505 5969 0,'0'-21'0,"0"42"0,0-63 0,-21 21 15,21-1-15,0 1 16,21 21 0,0 0-16,1 0 0,-1 0 15,0 21-15,0 1 0,0-1 0,0 0 16,1 21-16,-1-21 0,-21 22 0,0-1 16,0 0-16,0-20 0,0 20 15,-21 0-15,-1 1 0,1-22 0,-21 21 16,21-21-16,-22 0 0,22 22 0,-21-43 15,21 21-15,-22 0 0,22-21 0,0 0 16,0 0-16,0-21 16,21 0-16,0 0 15,0-1-15,0-20 0,0 21 16,0 0-16,0 0 0,21-22 0,0 22 16,-21 0-16,21 21 0,-21-21 15,21 21-15,1 0 0,-1 0 16,0 0-16,0 21 0,0 0 15,0 0-15,-21 0 0,0 1 0,22 20 16,-1-21-16,-21 0 0,21 0 16,-21 1-16,0-1 0,21 0 0,0 0 15,0-21-15,1 21 0,-1-21 16,0 0-16,0 0 0,0 0 0,0 0 0,22 0 16,-22 0-16,0-21 0,21 0 15</inkml:trace>
  <inkml:trace contextRef="#ctx0" brushRef="#br0" timeOffset="4927.07">22352 6075 0,'0'-21'16,"0"42"-16,0-63 0,0 20 0,-21 22 15,0 0 1,-1 0-16,22 22 0,-21-1 0,0 0 16,0 0-16,21 0 0,0 0 0,0 22 15,-21-22-15,21 0 16,0 21-16,0-20 0,0-1 0,0 21 0,0-21 15,21 0-15,0 1 0,0-1 0,0-21 16,1 21-16,20-21 0,-21 0 16,0 0-16,22 0 0,-1 0 15,-21 0-15,21-21 0,-20 0 0,20-1 16,-21 1-16,0-21 0,-21 21 0,0-22 16,0 1-16,0 0 0,0-1 0,0 1 15,-21 21-15,0-21 0,0 20 16,0 1-16,-22 0 0,22 0 15,0 21-15,0 0 0,0 0 0,-1 0 0,1 0 16,0 0-16,21 21 0,0 0 16,0 0-16,0 1 15,0-1-15,21-21 16,0 0-16,1 21 0</inkml:trace>
  <inkml:trace contextRef="#ctx0" brushRef="#br0" timeOffset="5175.43">23177 5779 0,'0'0'0,"22"-22"0,-22-20 0,0 21 16,21 21-16,-21 21 15,0 21 1,0 1-16,-21-1 0,-1 0 0,22 1 16,-21 20-16,0 1 0,0-22 15,21 22-15,-21 20 0,21-20 0,-21-1 16,21-20-16,-22 20 0,1-21 15,21 22-15,0-22 0,0-21 0,0 22 16,0-22-16,0 0 0,0 0 0,0 0 16,0 1-16,21-22 0,1 0 15,-1 0-15,0-22 0,0 1 16,0 0-16</inkml:trace>
  <inkml:trace contextRef="#ctx0" brushRef="#br0" timeOffset="5615.7">23622 6054 0,'0'0'16,"0"-21"-16,0-1 0,0 1 0,0 0 31,21 21-31,0 0 0,0 0 16,22 0-16,-22 0 0,0 0 16,21 0-16,-20 0 0,-1 21 15,0-21-15,0 21 0,0 1 0,-21-1 16,0 0-16,0 0 0,0 0 0,-21 0 15,0 1-15,0-1 0,-22 0 0,1 0 16,21-21-16,-21 21 0,-1 0 16,1-21-16,21 0 0,0 22 0,-22-22 15,22 0-15,42-22 32,-21 1-32,21 21 0,1 0 15,20 0-15,-21 0 0,0 0 16,0 0-16,22 0 0,-22 0 0,0 0 15,0 0-15,-21 21 0,21 1 0,-21-1 16,0 0-16,0 0 0,0 0 0,0 0 16,0 1-16,-21-1 0,0 0 15,0 0-15,0-21 0,-22 21 0,22 0 16,0-21-16,-21 0 0,21 0 0,-1 0 16,1 0-16,0 0 0,0 0 15,21-21 1,21 0-1,0 0-15,22 0 0</inkml:trace>
  <inkml:trace contextRef="#ctx0" brushRef="#br0" timeOffset="5959.5">24236 5990 0,'0'0'0,"-21"0"15,-1 0 1,1 21-16,0 22 0,0-22 0,0 0 15,0 21-15,-22-20 0,22 20 16,0-21-16,0 21 0,0 1 16,-1-22-16,22 21 0,0-21 0,0 1 15,0 20-15,0-21 0,43 0 16,-22 0-16,0-21 0,21 0 0,-20 0 16,20 0-16,0 0 0,-21 0 15,22-21-15,-22 0 0,21 0 0,-21-21 16,1 20-16,-1-20 0,0 0 0,-21-1 15,0 1-15,0 0 0,0 21 16,0-22-16,0 22 0,0 0 0,-21 0 16,0 0-16,-1 21 0,1 0 15,0 0-15,0 0 0,0 0 0,0 0 16,-1 0-16,44 0 31</inkml:trace>
  <inkml:trace contextRef="#ctx0" brushRef="#br0" timeOffset="6235.35">25040 5609 0,'0'-21'0,"0"42"0,0-63 0,0 63 31,0 0-31,0 22 0,-21-22 0,0 21 16,21 0-16,-21 22 0,-1-22 15,1 1-15,21 20 0,-21 1 0,0-22 16,0 21-16,0-20 0,-1 20 0,1 1 16,0-22-16,0 0 0,0 1 15,0-1-15,21 0 0,0 1 0,-22-22 16,22 21-16,0-21 0,0 1 16,0-1-16,22-21 15,-1 0-15,0-21 16,0-1-16,0 1 0,0 21 15</inkml:trace>
  <inkml:trace contextRef="#ctx0" brushRef="#br0" timeOffset="6635.12">25315 6096 0,'21'-21'16,"-42"42"-16,42-63 0,-21 63 31,-21 0-31,0 0 16,21 22-16,-21-22 0,0 0 0,0 0 15,-1 21-15,22-20 16,0-1-16,0 0 0,-21 0 0,21 0 0,0 0 16,0 1-16,21-22 15,1 0-15,-1 0 16,0 0-16,0 0 16,0-22-16,22 1 0,-22 0 0,0 0 15,0 21-15,-21-21 0,21 0 0,0-1 16,-21 1-16,0 42 31,-21 1-31,0-1 0,21 0 16,-21 0-16,0 0 0,21 22 0,-21-22 15,21 0-15,-22 21 0,1-21 0,21 1 16,0-1-16,0 0 0,0 0 16,0 0-16,21-21 46,1-21-46,-1 0 16,0 0-16,0 0 0</inkml:trace>
  <inkml:trace contextRef="#ctx0" brushRef="#br0" timeOffset="6967.43">25739 6160 0,'-22'0'0,"1"0"15,0 0-15,21 21 16,-21 0-16,21 0 0,0 0 16,-21 0-16,0 1 0,21-1 0,0 0 15,0 0-15,0 0 0,0 0 16,0 1-16,0-1 16,21-21-1,0 0-15,0 0 0,0-21 16,0-1-16,1 1 0,-1-21 15,-21 21-15,21 0 0,-21-22 16,21 22-16,-21-21 0,0 21 0,0-22 16,0 22-16,0 0 0,0 0 15,-21 21 1,0 0-16,0 0 0,-1 0 16,1 0-16</inkml:trace>
  <inkml:trace contextRef="#ctx0" brushRef="#br0" timeOffset="7287.25">26183 5715 0,'0'-21'0,"0"42"0,21-63 15,-21 21-15,0-1 0,0 1 16,0 42-1,0 1-15,0-1 16,0 0-16,0 21 0,0 1 0,-21-1 16,0 0-16,21 1 0,-21-1 15,0 0-15,21 22 0,-22-22 0,22 22 16,-21-22-16,0 21 0,21-20 0,-21-1 16,0 22-16,21-22 0,-21 0 0,21 1 15,0-22-15,-22 21 0,22-21 16,0 0-16,-21 1 0,21-1 0,0 0 15,21-21 1,1-21 0,-22 0-16,21-1 0,0 1 15,0-21-15,0 21 0</inkml:trace>
  <inkml:trace contextRef="#ctx0" brushRef="#br0" timeOffset="7742.99">26331 6160 0,'0'-22'16,"0"1"-16,21 0 16,1 21-1,-1 0-15,0 0 0,0 0 16,0 0-16,0 0 0,1 0 16,-1 0-16,0 0 0,0 0 15,-21-21 1,-21 21-1,0 0-15,0 0 16,-1 0-16,1 0 0,0 0 0,0 0 16,0 0-16,0 0 0,-1 0 15,22 21-15,0 0 0,-21-21 16,21 21-16,0 1 0,0-1 16,21-21-16,-21 21 0,22-21 15,-1 21-15,0-21 16,-21 21-16,21 0 0,0-21 15,-21 22-15,0-1 0,0 0 16,0 0-16,0 0 16,-21-21-1,0 21-15,0-21 0,0 0 0,-1 0 16,-20 0-16,21 0 0,0 0 0,0 0 16,21 22-16,-22-22 15,44 0 16,-1 0-31</inkml:trace>
  <inkml:trace contextRef="#ctx0" brushRef="#br0" timeOffset="8067.8">26585 6202 0,'0'0'0,"21"0"15,-21-21-15,0 42 31,-21 0-31,21 0 0,-21-21 16,21 21-16,0 1 0,0-1 0,0 0 16,0 0-16,0 0 0,0 0 15,0 1-15,0-1 0,0 0 16,21-21 0,0 0-16,1 0 0,-1 0 0,0 0 15,0-21-15,0 21 0,-21-21 16,0-1-16,21 1 0,-21 0 15,0 0-15,0 0 0,0 0 0,0-1 16,0 1-16,0 0 0,-21 21 31,0 0-31,0 0 0,0 0 16,0 0-16,-1 0 0,1 21 16,0-21-16</inkml:trace>
  <inkml:trace contextRef="#ctx0" brushRef="#br0" timeOffset="8779.18">20002 6837 0,'-21'0'0,"42"0"0,-63-21 0,21 21 16,0 0-16,0 0 16,-1 0-16,1 21 0,0 0 0,0 0 15,0 22-15,0-22 0,-1 0 16,22 0-16,0 21 0,0-20 16,0 20-16,0-21 0,0 0 0,0 0 15,0 1-15,22-1 0,-1-21 0,21 21 16,-21-21-16,0 0 0,22 0 15,-22 0-15,21 0 0,1 0 0,-22-21 16,21 0-16,0-1 0,-20 1 16,20 0-16,-21 0 0,-21-21 0,0 20 15,0-20-15,0 21 0,0-21 0,-21-1 16,0 22-16,0-21 0,-1 21 0,1-1 16,-21 1-16,21 21 0,0 0 15,-22 0-15,22 0 0,0 0 16,0 21-16,0 1 0,-1-1 0,22 0 0,0 0 15,0 0-15,0 22 0,0-22 16,0 0-16,22 21 0,-1-21 0,21 1 16,-21-1-16,43-21 0,-22 21 15</inkml:trace>
  <inkml:trace contextRef="#ctx0" brushRef="#br0" timeOffset="9039.2">22098 6837 0,'0'0'0,"-21"21"31,21 0-15,-21 0-16,-1 1 0,22 20 0,-21-21 15,0 21-15,0-20 0,0 20 16,21-21-16,-21 21 0,-1-20 0,22 20 15,0-21-15,0 0 0,0 0 0,0 1 16,0-1-16,0 0 0,22 0 0,-1-21 16,0 0-16,0 0 0,21 0 15,1 0-15,20 0 0</inkml:trace>
  <inkml:trace contextRef="#ctx0" brushRef="#br0" timeOffset="9433.65">23601 7006 0,'0'0'16,"-21"0"-16,21-21 0,0 0 0,0 0 15,0 0-15,21-1 0,0 22 16,21 0-16,-21 0 0,22 0 15,-1 0-15,-21 0 0,22 0 16,-1 0-16,-21 22 0,21-1 0,-20 0 16,-1 0-16,0 21 0,-21-20 0,0 20 15,0-21-15,0 21 0,-21 1 0,0-22 16,-22 21-16,1-21 0,-22 22 16,22-22-16,-21 0 0,-1 0 0,22 0 15,-1 1-15,1-1 0,21-21 0,0 21 16,0-21-16,-1 0 0,44 0 31,-1 0-31,0 0 0,21 0 16,1 0-16,-1-21 0,0 21 0,1-21 15,20-1-15,1 22 0,-1-21 16,-21 0-16,22 0 0,-1 0 0</inkml:trace>
  <inkml:trace contextRef="#ctx0" brushRef="#br0" timeOffset="9984.45">25400 6943 0,'0'0'0,"0"-21"16,-42-1-1,42 1 1,21 21 0,0 0-16,0 0 0,0 0 0,0 21 15,1-21-15,-1 22 0,-21-1 16,0 0-16,0 0 16,0 0-16,0 0 0,0 1 15,-21-22-15,-1 21 16,1 0-16,0-21 0,0 0 0,-21 21 0,20-21 15,1 0-15,0 21 0,42-21 47,0 0-47,1 0 0,-1 0 16,0 0-16,0 0 0,0 0 0,0 0 16,1 0-16,-1 0 0,0 21 15,0-21-15,-21 22 0,21-1 0,0 0 16,-21 0-16,0 0 0,0 0 15,-21 1-15,0-1 0,0 0 16,0-21-16,0 21 0,-1-21 16,1 21-16,-21-21 0,21 0 15,0 0-15,-22 21 0,22-21 0,0 0 16,0 0-16,0 0 0,-1 22 0,44-44 47,-1 22-47,21-21 0,0 0 15</inkml:trace>
  <inkml:trace contextRef="#ctx0" brushRef="#br0" timeOffset="10422.54">26437 6943 0,'0'-21'16,"-21"21"15,0 0-31,0 0 0,21 21 16,-22 0-16,1 0 0,0 0 15,0 0-15,21 1 0,0-1 16,-21 0-16,21 0 0,-21 0 0,21 22 16,0-22-16,0 0 0,0 0 0,0 0 15,0 0-15,0 1 16,21-22-16,0 0 0,0 0 0,0 0 15,0 0-15,1 0 0,-1 0 16,0-22-16,0 1 0,0 21 0,0-21 16,-21 0-16,22 0 0,-22 0 15,21 21-15,-21 21 16,0 21 0,-21-21-16,-1 0 0,1 22 15,0-22-15,0 21 0,0-21 16,0 22-16,-1-22 0,22 0 15,0 0-15,-21 0 0,21 1 0,-21-1 16,21 0-16,0 0 0,0 0 0</inkml:trace>
  <inkml:trace contextRef="#ctx0" brushRef="#br0" timeOffset="12750.85">16976 12107 0,'0'0'0,"-43"0"0,22 0 0,0 0 16,0 0-16,-22 0 0,22 0 0,0 22 15,0-22-15,0 0 0,0 0 16,-1 0-16,1 0 15,0 0 1,21 21 31,21-21-16,0 0-31,1 0 16,-1 0-16,0 0 0,0 0 15,0 0-15,22 0 0,-22 0 16,0 0-16,21 0 0,-21 0 0,22 0 16,-1 0-16,0 0 0,1 0 0,-1 0 15,0 0-15,22 0 0,-1 0 0,1 0 16,-1 0-16,1 0 0,-1 0 16,1 0-16,-1 0 0,1 0 0,-22-21 15,22 21-15,-22 0 0,0 0 16,1 0-16,-1 0 0,0 0 0,-20 0 15,20 0-15,-21 0 0,0 0 0,0 0 16,1 0 0,-44 0 46,1 0-62,0 0 16,0 0-16,0 0 0,0 0 15,-1 0-15,1 0 0</inkml:trace>
  <inkml:trace contextRef="#ctx0" brushRef="#br0" timeOffset="13327.04">16764 12256 0,'0'0'0,"-21"0"16,0 0-16,-1 0 0,1 0 0,0 0 16,0 0-1,42 0 32,0 0-31,0 0-16,1 0 15,-1 0-15,0 0 0,0 0 0,21 0 16,-20 0-16,20 0 0,0 0 0,1 0 16,-1 0-16,21 0 0,-20 0 0,20 0 15,1 0-15,-1 0 16,22 0-16,-22 0 0,1 0 0,-1 0 15,1 0-15,-1 0 0,1 0 0,-22 0 16,1 0-16,-1 0 0,0 0 0,1 0 16,-22 0-16,21 0 0,-21 0 0,0 0 15,1 0-15,-1 0 0,0 0 16,0 0-16,0 0 0,0 0 0,1 0 16,-1-22-16,0 22 0,0 0 0,0 0 15,-42 0 95,21-21-110,-21 21 0</inkml:trace>
  <inkml:trace contextRef="#ctx0" brushRef="#br0" timeOffset="15746.54">3873 6456 0,'-21'0'0,"0"0"16,0 0-16,0-21 16,0 21-16,-1 0 0,1 0 15,42 0 17,1 0-32,-1 0 15,21 0-15,-21 0 0,22 0 16,-1 0-16,0 0 0,1 0 0,-1 0 15,0 0-15,1 0 0,-1 0 16,0 0-16,1 0 0,-1 0 0,-21 0 16,0 0-16,0 0 0,-42 0 31,0 0-31,0 0 16,0 0-16,0 0 0,-1 0 0,-20 0 15,21 0-15,0 0 0,0 0 16,-1 0-16,1 0 0,0 0 15,0 0-15,0 0 0,0 0 16,-1 0-16,1 0 0,0 0 16,0 0-16,0 0 0,0 0 15,-1 0-15,1 0 16,0 0 0,21 21-16,-21 0 15,0 0-15,21 0 0,-21-21 16,21 22-16,-22-1 0,22 0 15,0 21-15,0-21 0,-21 1 0,0-1 16,21 0-16,-21 0 0,21 0 0,0 22 16,0-22-16,-21-21 0,21 21 15,0 0-15,-21 0 0,21 0 16,0 1-16,0-1 16,0-42 30,0-1-30,21 22-16,0-21 0,0 0 16,0 21-16,0-21 0,1 21 15,-1-21-15,0 21 16,0 0-16,21-21 0,-20 21 0,-1 0 16,0 0-16,21 0 0,-21 0 0,1 0 15,-1 0-15,0 0 0,0 0 16,0 0-16,22 42 15,-43-21-15,21 0 0,-21 0 0,0 1 16,21-1-16,-21 0 0,0 0 16,0 0-16,0 0 0,0 1 0,0-1 15,0 0-15,-21 0 0,0 0 0,-1 0 16,1 1-16,0-1 0,0 0 16,0-21-16,0 21 0,-1 0 15,-20-21-15,21 0 0,0 21 0,-22-21 16,22 0-16,0 0 0,0 0 15,-21 0-15,20 0 0,1 0 0,0 0 16,0 0-16,0-21 16,0 21-16,21-21 15,0 42 157,0-42 219,0 0-376,21 0-15,0 21 0,0-21 16</inkml:trace>
  <inkml:trace contextRef="#ctx0" brushRef="#br0" timeOffset="17963.47">4635 6943 0,'-21'0'16,"0"0"-16,0 0 15,0 0-15,0 0 0,-1 0 0,1 0 16,0 0-16,0 0 0,21 21 16,21-21 15,0 0-31,22 0 16,-22 0-16,21 0 0,0 0 15,1 0-15,-1 0 0,0 0 0,-20 0 16,20 0-16,-21 0 0,21-21 0,-20 21 15,-1 0 1,-21-21 47,21 21-63,-21-22 15,21 1-15,0 21 0</inkml:trace>
  <inkml:trace contextRef="#ctx0" brushRef="#br0" timeOffset="18308.25">5355 6541 0,'0'-22'0,"0"44"0,0-65 0,0 22 0,0 0 16,0 0-16,0 0 0,0-1 15,0 44 1,0-1 0,0 0-16,0 21 0,0-21 15,0 22-15,0-1 0,0 0 0,0 1 16,0-1-16,0 0 0,0 1 0,-21-1 16,21 0-16,-21 1 0,21-1 15,0-21-15,0 22 0,0-22 16,-21 21-16,21-21 0,0 0 0,-22 1 0,22-1 15,0 0-15,0 0 16,0-42 15,0 0-31,-21 21 16,21-21-16,-21 21 0</inkml:trace>
  <inkml:trace contextRef="#ctx0" brushRef="#br0" timeOffset="18896.09">2773 8446 0,'0'0'0,"-21"0"0,-1 21 0,1-21 16,0 0 0,21 21-16,21-21 15,0 0 1,1 0-16,-1 0 15,0 0-15,21 0 0,-21 0 0,22 0 16,-22 0-16,0 0 0,21 0 0,-20 0 16,-1 0-16,0 0 0,0 0 15,0 0-15,0 0 0,1 0 0,-1 0 32,-42 0 14,-1 0-46,1 0 16,0 0-16,0 21 16,0-21-16</inkml:trace>
  <inkml:trace contextRef="#ctx0" brushRef="#br0" timeOffset="19218.91">2603 8721 0,'0'21'16,"0"-42"-16,-21 42 0,0-21 16,42 0 15,0 0-31,22 0 16,-22 0-16,21 0 0,-21 0 0,22 0 15,-1-21-15,-21 21 0,22 0 16,-22 0-16,21-21 0,-21 21 15,0-22-15,1 22 0,-1 0 0,0 0 16,0 0-16,-21-21 78,21 21-78,0 0 16,-21-21-16</inkml:trace>
  <inkml:trace contextRef="#ctx0" brushRef="#br0" timeOffset="19986.68">4022 8149 0,'0'0'0,"0"-21"16,0 42 31,0 0-47,0 1 0,0 20 15,0-21-15,-22 21 0,22 1 0,0-1 16,-21 0-16,0 1 0,0-1 0,21 0 15,-21 1-15,0-1 0,-1 0 16,1 1-16,0-1 0,0-21 0,0 22 16,21-22-16,0 0 0,0 0 0,0-42 47,0 0-47,21 0 15,0 21-15,-21-22 16,21 22-16,0-21 0,1 21 0,-1-21 15,0 21-15,0-21 0,0 21 0,0 0 16,22-21-16,-22 21 0,0 0 16,0-21-16,0 21 0,22 0 0,-22 0 15,0-22-15,0 22 0,0-21 0,1 21 16,-1-21-16,0 0 16,-21 0-16,0 0 15,0-1-15,0 1 0,0 0 0,0 0 16,0 0-16,0 0 0,0-1 15,0 1-15,0 0 0,0 0 0,0 0 16,-21 21 0,21 21-16,-21-21 15,21 21-15,0 0 0,0 0 16,0 1-16,-22 20 0,22-21 0,-21 21 16,21-20-16,0 20 0,0 0 0,-21 1 15,21-1-15,-21-21 0,21 21 0,0 1 16,0-1-16,0-21 0,-21 22 15,21-22-15,0 0 0,0 0 0,0 0 16,0 0-16,0 1 0,0-1 16,0-42 62,0-1-63</inkml:trace>
  <inkml:trace contextRef="#ctx0" brushRef="#br0" timeOffset="28918.91">20235 7980 0,'0'0'0,"0"21"31,-21 21-31,21-20 16,0-1-16,-21 21 0,0 0 0,21-20 15,-21 20-15,21-21 0,0 21 0,-22-20 16,1 20-16,21-21 0,-21 0 0,21 0 15,0 1-15,0-1 0,0 0 16,0 0-16,21-21 31,-21-21-31,43 0 0</inkml:trace>
  <inkml:trace contextRef="#ctx0" brushRef="#br0" timeOffset="29307.23">20595 8107 0,'-21'0'15,"0"21"-15,21 0 0,-21 0 0,-1 1 16,1-1-16,21 0 0,-21 0 0,0 0 16,0 0-16,21 1 0,0-1 15,-21 0-15,21 0 0,0 0 0,0 0 0,0 1 16,0-1-16,0 0 15,21-21-15,0 0 16,0 0-16,0 0 0,0 0 0,1 0 16,20 0-16,-21 0 0,21 0 0,-20-21 15,-1 0-15,0-1 0,0 1 0,0 0 16,0 0-16,-21 0 0,22 0 0,-22-22 16,0 22-16,0 0 0,0 0 0,0 0 15,-22-1-15,1 1 0,0 0 16,0 21-16,0 0 0,0 0 0,-1 0 15,1 0-15,0 0 0,0 0 16,0 0-16,0 21 16,21 0-16,0 1 0,0-1 15,21-21-15,0 0 0,0 21 16,0-21-16,0 0 0</inkml:trace>
  <inkml:trace contextRef="#ctx0" brushRef="#br0" timeOffset="30194.6">22098 8297 0,'-21'0'16,"21"-21"-1,-21 0-15,-1 0 16,22 0-16,0 0 16,0-1-16,0 1 0,0 0 15,22 0-15,-1 21 16,0-21-16,0 21 0,0 0 15,0 0-15,1 0 0,-1 0 16,0 0-16,0 21 0,-21 0 0,21 0 16,-21 0-16,21 1 0,-21 20 15,0-21-15,0 21 0,0-20 0,0 20 16,0-21-16,-21 0 0,0 22 0,0-22 16,0 0-16,-22 0 0,22 0 0,-21-21 15,21 21-15,0-21 0,-22 0 16,22 22-16,0-22 0,0 0 0,-22 0 15,22 0-15,0 0 0,0 0 0,21-22 16,-21 1-16,0 0 0,21 0 16,0 0-16,0 0 0,0-1 0,0 1 15,0 0-15,0 0 0,0 0 16,21 21-16,0-21 0,0 21 16,0 0-16,0 0 15,1 0-15,-1 21 0,0 0 0,0 0 16,0 0-16,0 0 15,1 1-15,-22-1 0,21-21 0,-21 21 16,0 0-16,21-21 0,0 21 16,0-21-16,-21 21 15,21-21-15,1 0 0,-1 0 16,0 0-16,0-21 16,0 21-16,0 0 0</inkml:trace>
  <inkml:trace contextRef="#ctx0" brushRef="#br0" timeOffset="30563.4">22564 8276 0,'0'-21'0,"0"42"0,-22-42 31,22 42-31,-21-21 0,21 21 16,-21 1-16,21-1 0,0 0 15,0 0-15,0 0 0,0 0 0,0 1 16,0-1-16,0 0 0,0 0 15,0 0-15,21-21 0,0 0 16,1 0-16,-1 0 0,0 0 16,21 0-16,-21 0 0,1 0 0,-1 0 15,0-21-15,0 0 16,0 0-16,0 0 0,1-1 0,-22 1 16,0-21-16,21 21 0,-21 0 0,0-22 15,0 22-15,0 0 0,0 0 0,0 0 16,-21 21-16,-1 0 0,1 0 0,0 0 15,0 0-15,0 0 0,0 0 16,-1 0-16,1 21 0,0 0 0,0 0 16,0 0-16,21 0 0,0 1 0,-21-1 15,-1 0-15,22 0 0,0 0 16,0 0-16,0 1 0,0-1 16</inkml:trace>
  <inkml:trace contextRef="#ctx0" brushRef="#br0" timeOffset="30796.27">23199 8594 0,'0'21'16,"0"0"-16,0 0 16,0 0-1,-22 1-15,22-1 16,-21 0-16,0 0 0,21 0 15,-21-21-15,21 21 0,-21 1 16,0-22-16,21 21 0,21-42 47</inkml:trace>
  <inkml:trace contextRef="#ctx0" brushRef="#br0" timeOffset="31339.15">24024 8255 0,'-21'0'16,"0"0"-16,21-21 0,-21 21 15,21-21 1,21 21-1,0 0-15,0 0 16,0 0-16,0 0 16,1 0-16,-1 21 0,-21 0 15,21 0-15,-21 0 0,0 1 16,0-1-16,0 0 0,-21 0 16,0 0-16,-1-21 15,1 21-15,0-21 0,-21 22 0,21-22 16,-1 0-16,1 0 0,0 0 15,0 0-15,42 0 32,0 0-17,0 0-15,1 0 0,-1 0 0,0 0 16,0 0-16,0 0 0,0 0 16,1 0-16,-1 0 0,-21 21 15,21-21-15,-21 21 0,0 0 0,0 0 16,0 0-16,0 1 15,-21-22-15,0 21 0,-1-21 16,1 0-16,0 21 0,0-21 0,0 0 16,0 21-16,-1-21 0,1 0 15,0 0-15,0 0 16,42-21 15,0 21-31,0-21 0,1 21 0</inkml:trace>
  <inkml:trace contextRef="#ctx0" brushRef="#br0" timeOffset="31738.93">24511 8403 0,'0'-21'16,"0"0"-1,-21 21 1,0 0-16,-1 0 15,1 21-15,21 0 0,-21-21 0,0 21 16,21 1-16,0-1 0,0 0 0,-21-21 16,21 21-16,0 0 0,0 0 15,0 1-15,0-1 0,0 0 16,21-21-16,0 0 16,0 0-16,0 0 0,1 0 0,-1 0 15,0 0-15,0 0 0,0 0 16,0-21-16,1 21 0,-1-21 0,0-1 15,0 1-15,0 0 0,-21 0 16,0 0-16,0 0 0,0-1 0,0 1 16,0 0-16,0 0 0,0 0 15,-21 21-15,0 0 0,0 0 16,0 0-16,-1 0 0,1 21 16,-42 0-16,42 0 0,-1 0 15,1-21-15,21 22 0,0-1 16,-21 0-16,21 0 0,0 0 15</inkml:trace>
  <inkml:trace contextRef="#ctx0" brushRef="#br0" timeOffset="31999.25">24955 8657 0,'0'21'31,"0"1"-31,0-1 16,0 0-16,0 0 0,-21-21 16,0 21-16,21 0 0,-21 1 15,21-1-15,-21 0 16,21 0-16,-21-21 0,21 21 0,-22 0 16,22 1-16,-21-22 15,21 21-15,21-21 31,1-21-31,-22-1 16</inkml:trace>
  <inkml:trace contextRef="#ctx0" brushRef="#br0" timeOffset="33267.53">25612 8361 0,'0'21'31,"0"0"-31,-22-21 0,22 21 15,-21-21-15,21 22 0,0-1 0,-21-21 16,0 21-16,21 0 0,-21 0 0,0 0 16,21 1-16,0-1 0,0 0 15,0 0-15,0 0 16,21 0 0,0-21-1,0 0-15,0 0 16,0 0-16,1-21 0,-1 0 15,0 21-15,0-21 0,0 0 16,0 21-16,-21-21 16,0 42 15,-21-21-31,21 21 0,-21 0 0,21 0 16,-21-21-16,21 21 0,0 1 0,-21-1 15,21 0-15,-21-21 0,21 21 16,21-21 15,0 0-31,0 0 16,0-21-16</inkml:trace>
  <inkml:trace contextRef="#ctx0" brushRef="#br0" timeOffset="33582.35">25993 8509 0,'-22'0'15,"1"21"-15,0-21 0,0 21 16,21 1-16,-21-22 0,21 21 16,-21-21-16,21 21 0,0 0 15,0 0 1,21-21 0,0 0-16,0 0 0,0 0 0,0 0 15,1 0-15,-1-21 0,0 21 16,0-21-16,-21 0 0,21 0 15,-21-1-15,0 1 0,0 0 16,0 0-16,-21 21 16,0 0-16,0 0 0,0 0 15,-1 0-15,1 21 0,0 0 0,0-21 16,0 21-16,21 1 16,0-1-16,0 0 15,0 0-15</inkml:trace>
  <inkml:trace contextRef="#ctx0" brushRef="#br0" timeOffset="33796.74">26120 8721 0,'0'21'16,"0"0"-16,-22 0 16,22 0-16,-21 1 15,21-1-15,-21-21 0,21 21 16,0 0-16,-21 0 0,21 0 15,-21-21-15,21 22 0,-21-22 16,21 21-16,-22-21 0,22 21 16,22-21 15</inkml:trace>
  <inkml:trace contextRef="#ctx0" brushRef="#br0" timeOffset="34474.51">26606 8488 0,'0'0'0,"0"-21"15,0 0 1,0-1-16,22 22 15,-1 0 1,0 0-16,0 0 0,0 0 16,0 0-16,1 0 0,-1 0 0,0 0 15,0 0-15,0 0 0,0 0 0,1 0 16,-1 0-16,-42-21 31,-1 21-15,1 0-16,0 0 0,0 0 0,-21 0 15,20 0-15,-20 0 0,21 21 16,0 1-16,0-22 0,-1 21 16,1-21-16,21 21 0,-21-21 0,21 21 15,0 0-15,0 0 16,21-21-16,0 0 16,1 22-16,-1-22 0,0 21 15,0 0 1,-21 0-16,0 0 15,0 0-15,0 1 16,-21-22-16,0 21 0,0-21 16,-1 0-16,22 21 0,-21-21 15,0 0-15,0 0 0,0 0 32,42 0-17,0 0 1,0-21-16,0 21 0</inkml:trace>
  <inkml:trace contextRef="#ctx0" brushRef="#br0" timeOffset="34851.31">26966 8594 0,'-21'0'16,"0"21"-16,0 0 15,0-21-15,-1 21 0,22 0 16,-21 1-16,21-1 0,-21 0 0,21 0 16,0 0-16,0 0 0,0 1 15,0-1-15,21-21 0,0 0 16,1 0-16,-1 0 16,0 0-16,0 0 0,0 0 0,0 0 15,22 0-15,-22-21 0,0-1 16,0 1-16,0 0 0,-21 0 15,0 0-15,0 0 0,0-1 0,0 1 16,0 0-16,0 0 16,-21 21-16,0 0 15,0 0-15,0 0 0,0 0 0,-1 0 16,1 0-16,0 21 0,0-21 16,21 21-16,0 0 15,0 1 1</inkml:trace>
  <inkml:trace contextRef="#ctx0" brushRef="#br0" timeOffset="35394.99">26479 9123 0,'-21'0'16,"0"0"-16,21 21 0,21-21 63,0 0-63,1 0 0,20 0 15,-21 0-15,0 0 0,22 0 0,-1 0 16,0 0-16,1 0 0,-1 0 15,21 0-15,-20 0 0,-1 0 0,0 0 16,1 0-16,-1 0 0,0 0 16,-20 0-16,20 0 0,-21 0 0,0 0 15,0 0-15,-42 0 32,0 0-17,0 0-15,0 0 0,0 21 16,-1-21-16,1 0 0,0 0 0,0 0 15,-21 0-15,20 0 0,1 0 16,0 0-16,0 0 0,-21 0 0,20 0 16,1 21-16</inkml:trace>
  <inkml:trace contextRef="#ctx0" brushRef="#br0" timeOffset="35702.33">26479 9229 0,'-21'0'0,"42"0"0,-63 0 16,21 0-16,0 0 15,42 0 17,0 21-32,0-21 0,0 0 15,22 0-15,-1 0 0,-21 0 16,22 0-16,-1 0 0,0 0 0,1 0 16,-1 0-16,0 0 0,1 0 0,-1 0 15,0 0-15,-21 0 0,22 0 16,-22 0-16,21 0 0,-21 0 0,1 0 15,-1 0-15,0 0 0,-42 0 47,0 0-47,-1 0 16,1 0-16,0 0 0,0 0 16,0-21-16,0 21 0</inkml:trace>
  <inkml:trace contextRef="#ctx0" brushRef="#br0" timeOffset="35934.19">26712 9271 0,'0'0'0,"0"21"15,21-21 1,1 0-1,-1 0-15,0 0 16,0 0-16,0 0 16,0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13:50:28.1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1058 1418 0,'0'0'0,"21"-21"0,1 0 16,-1 21-16,-21-21 0,21 0 15,-21-1-15,21 22 0,-21-21 0,0 0 16,0 0-16,0 0 16,0 0-16,0 42 31,0 0-16,0 21-15,0-21 0,0 22 16,0-1-16,0 22 0,-21-22 16,0 21-16,0 1 0,-1-1 0,1 1 15,0-1-15,0 1 0,21-22 0,-21 22 16,0-22-16,21-21 0,-22 22 16,22-22-16,0 0 0,0-42 31,0 0-16,0-1-15,0 1 0,0 0 16,22 0-16,-1 21 0,0-21 16,0 21-16,0-21 0,22 21 15,-22 0-15,0 0 0,21 0 0,-21 0 16,22 0-16,-22-22 0,0 22 16,21 0-16,-20 0 0,-1 0 0,0-21 15,21 21-15,-42-21 0,21 0 16,-21 0-16,0 0 0,0-22 15,0 22-15,0-21 0,0 21 16,0-22-16,0 22 0,-21-21 16,21 21-16,0-1 0,0 1 0,-21 21 15,0 0 1,21 21-16,0 1 16,0 20-16,-21-21 0,21 21 15,-21 1-15,21-1 0,-22 0 0,22 22 16,0-22-16,0 1 0,-21-1 15,21-21-15,0 21 0,0 1 0,0-22 16,-21 0-16,21 21 16,0-20-16,0-1 0,0 0 0,0 0 15,21-21 17,0-21-32,1 0 15,-22 0-15,21-22 0</inkml:trace>
  <inkml:trace contextRef="#ctx0" brushRef="#br0" timeOffset="279.83">1757 1926 0,'21'21'16,"0"-21"15,0 0-16,-21-21-15,0 0 16,-21 21 0,0 0-16,0 0 15,0 0-15,-1 21 16,1 0-16,0 1 16,21-1-1,21-21 16,0-21-31</inkml:trace>
  <inkml:trace contextRef="#ctx0" brushRef="#br0" timeOffset="819.84">2688 1355 0,'0'0'15,"21"-64"1,-21 43-16,0 0 0,0 0 0,0 0 16,0-1-16,0 1 15,0 42 1,0 1-1,0 20-15,0-21 16,0 21-16,0 1 0,0-1 0,0 22 16,-21-22-16,21 21 0,-21 1 15,21-22-15,0 22 0,0-1 0,-21-20 16,21 20-16,0-21 0,-21 1 16,21-1-16,0-21 0,0 0 0,0 1 15,0-1-15,0 0 0,0 0 0,0-42 47,0 0-47,0 0 0,0-1 0,0-20 16,21 21-16,0-21 0,0-1 15</inkml:trace>
  <inkml:trace contextRef="#ctx0" brushRef="#br0" timeOffset="1087.68">3090 1482 0,'0'-21'0,"-21"42"31,0 0-31,0 0 0,0 0 0,-1 0 16,1 22-16,-21-1 0,21 0 15,-22 1-15,22-1 0,0-21 16,-21 22-16,21-1 0,-1 0 0,1-21 16,21 22-16,-21-22 0,21 0 15,-21 0-15,21 0 0,0-42 47,0 0-47,21 0 0,0 0 0,-21 0 16,21-22-16,1 22 0,-1-21 15,0 21-15,0-22 0,0 1 0,0 21 16</inkml:trace>
  <inkml:trace contextRef="#ctx0" brushRef="#br0" timeOffset="1315.07">2984 1545 0,'0'0'0,"43"-42"16,-22 42-1,0 0-15,-21 21 16,0 0-16,21 0 0,-21 1 16,21-1-16,-21 0 0,22 21 15,-1-21-15,-21 1 0,21 20 0,0-21 16,0 0-16,-21 22 0,21-22 0,1 0 16,20 0-16,-21-21 15,-21 21-15,21 0 0,0-21 0,1 0 0,-1 0 16,0 0-16,0 0 15,0 0-15,-21-21 16,0 0-16,0-21 16,0 21-16,21-22 0,-21 1 0</inkml:trace>
  <inkml:trace contextRef="#ctx0" brushRef="#br0" timeOffset="1583.92">3704 1207 0,'0'0'0,"0"-22"0,0 1 0,0 0 15,-21 0-15,0 21 16,-22 42 0,43-21-1,-21 1-15,21-1 0,-21 21 16,21 0-16,-21-20 0,0 20 0,21 0 16,-21 22-16,21-22 0,-22 0 0,1 1 15,21-1-15,0 0 0,0 1 16,-21-1-16,21-21 0,0 0 0,0 22 15,0-22-15,0 0 0,21-21 32,0 0-32,1 0 0,-22-21 15,21 0-15,0 0 0,0-1 0</inkml:trace>
  <inkml:trace contextRef="#ctx0" brushRef="#br0" timeOffset="2135.6">4085 1291 0,'0'0'0,"0"-21"0,0 0 0,0 0 16,0 0-16,0 42 47,0 0-47,0 0 0,0 0 0,0 0 15,-21 22-15,21-22 0,0 21 16,0 1-16,0-1 0,0 0 15,-21 1-15,21-22 0,0 21 0,-21 0 16,21 1-16,0-1 0,0-21 16,0 0-16,0 22 0,-22-22 0,22 0 15,0 0-15,0-42 32,0 0-32,0 0 15,0 0-15,0-22 0,0 1 0,0 0 16,0-1-16,0 1 0,22 0 15,-22-22-15,21 22 0,0-1 0,0 1 16,0 0-16,0-1 0,1 22 0,-1-21 16,0 21-16,0 0 15,0-1-15,0 1 0,1 21 0,-1 0 16,0 0-16,0 0 0,0 21 16,0 1-16,1-1 0,-1 0 0,0 21 15,0-21-15,-21 22 0,0-22 0,21 21 16,-21 1-16,0-1 0,0 0 15,0-21-15,0 22 0,0-1 0,0-21 16,0 22-16,0-22 0,0 21 0,0-21 16,0 0-16,-21 1 0,21-1 15,-21-21 1,0 0-16,0-21 31,-1-1-31,1 1 0,21 0 16,-21 21-16</inkml:trace>
  <inkml:trace contextRef="#ctx0" brushRef="#br0" timeOffset="2335.48">4064 1672 0,'0'0'0,"-21"0"0,0 0 15,-1 0 1,44 0 0,-1-21-1,0 21-15,21-21 0,-21 21 0,22 0 16,-22-21-16,21 0 0,-21 21 15,22-22-15,-22 22 0,0 0 16,0-21-16,0 21 0,1 0 0,-1-21 16,0 21-16,0-21 15,0 21-15,0 0 0,1-21 0,-1 0 16</inkml:trace>
  <inkml:trace contextRef="#ctx0" brushRef="#br0" timeOffset="2651.82">4953 1207 0,'0'0'0,"0"-22"0,0 1 0,0 42 47,0 1-32,0-1-15,0 21 0,0-21 16,0 22-16,0-22 0,0 21 0,0-21 15,0 22-15,0-1 0,0 0 0,0 1 16,0-22-16,0 21 0,-21 0 16,21 1-16,-21-22 0,21 21 0,0-21 15,0 1-15,0-1 0,0 0 0,0 0 16,0 0-16,0-42 47,0 0-47,0 0 0,0 0 0,21-1 15</inkml:trace>
  <inkml:trace contextRef="#ctx0" brushRef="#br0" timeOffset="2923.67">4995 1185 0,'0'0'0,"0"-21"15,0 0 1,0 0-16,21 0 15,1 21-15,-1 0 0,0 0 16,0-21-16,0 21 0,22 0 0,-22 0 16,0 0-16,0 21 0,0 0 0,0 0 15,-21 0-15,22 0 0,-22 22 16,0-22-16,0 0 0,0 21 0,-22-20 16,1-1-16,0 21 0,-21-21 0,21 0 15,-1 1-15,-20-1 0,21 0 16,0-21-16,0 21 0,-1-21 0,1 0 15,0 0-15</inkml:trace>
  <inkml:trace contextRef="#ctx0" brushRef="#br0" timeOffset="4290.89">7112 889 0,'0'0'0,"-21"-21"0,21 0 16,-21 21-16,-1 0 0,1 0 15,0 21 1,0 21 0,21-21-16,-21 1 0,21 20 0,0-21 15,0 0-15,0 22 0,0-22 16,0 0-16,0 0 0,21 0 0,0 0 16,0-21-16,0 0 0,22 0 0,-22 0 15,21 0-15,1 0 0,-1-21 16,0 0-16,1 0 0,20 0 0,-21 0 15,1-22-15,20 22 0,-42-21 0,22 21 16,-22-22-16,-21 1 0,0 21 16,0-22-16,0 22 0,0 0 15,0 0-15,0 0 0,-21 21 16,0 0-16,-1 0 16,1 0-16,21 21 0,-21 0 0,21 0 15,-21 22-15,0-1 0,21 0 16,0 1-16,0 20 0,0-21 0,0 22 15,-21-22-15,21 22 0,0-22 0,0 0 16,0 22-16,0-22 0,0 1 16,0-1-16,0 0 0,0 1 0,0-22 15,0 21-15,0-21 0,0 22 0,21-22 16,-21 0-16,0 0 16,-21-21 15,-1 0-31,1-21 0,21 0 0,-21 0 15,0-1-15,0 1 0,21-21 16,-21 21-16,-1 0 0,22-1 0,0 1 16,-21 0-16,21 0 0,-21 21 0,21-21 15,-21 21-15,21 21 32,0 0-32,0 0 0,0 0 15,0 1-15,0-1 16,0 21-16,21-21 0,0 0 0,-21 1 0,21 20 15,1-21-15,-22 0 0,21-21 0,0 21 16,0 1-16,0-22 16,22 0-16,-22 0 0,0 0 0,21 0 15,-21 0-15,22 0 0,-1 0 0,0-22 16,1 1-16,-1 0 0,0 0 16,1 0-16,-1 0 0,0-22 0,-20 22 15,20-21-15,-21 21 0,0-22 0,0 22 16,1 0-16,-1-21 0,-21 20 15,0 1-15,0 0 0,0 0 0,0 0 16,0 0-16,0-1 0,0 1 16,0 42 15,0 1-31,0-1 16,0 0-16,-21 0 0,-1 0 0,22 22 15,-21-22-15,21 21 0,0-21 16,0 22-16,0-22 0,0 21 0,0-21 15,0 22-15,0-22 0,0 0 0,21 0 16,1 0-16,-1-21 0,0 0 16,0 21-16,0-21 0,22 0 0,-22 0 15,21 0-15,-21-21 0,22 0 0,-22 0 16,21 0-16,-21 0 0,22-1 16,-22 1-16,0-21 0,0 21 15,-21-22-15,0 1 0,0 21 0,0-21 16,0-1-16,0 1 0,-21 21 0,-21-22 15,20 22-15,1-21 0,0 21 16,-21 21-16,21-21 0,-1 21 0,-20 0 16,21 0-16,0 0 0,-22 0 0,22 21 15,0-21-15,0 21 0,0 0 16,0 0-16,-1 0 0,1 1 0,0-1 16,0 0-16,21 0 0,0 0 0,-21-21 15,21 21-15,0 1 0,0-1 16,0 0-16,0 0 15,21-21-15,0 0 16</inkml:trace>
  <inkml:trace contextRef="#ctx0" brushRef="#br0" timeOffset="10111.41">10245 1058 0,'0'0'0,"21"-21"0,0 0 16,-21 0-16,21 0 0,-21 0 15,21-1-15,-21 1 0,0-21 0,0 21 16,0 0-16,0-1 0,0 1 0,0 0 16,0 0-16,0 0 15,0 0-15,-21 21 16,0 0-16,21 21 15,0 0 1,0 21-16,0 1 0,0-1 16,0 0-16,0 22 0,0-1 0,0 1 0,0-1 15,0 1-15,-21-22 16,21 22-16,-21-1 0,21 1 0,0-1 16,0 1-16,-22-1 0,22-21 0,-21 22 15,21-22-15,0 1 0,-21-22 16,21 0-16,0 0 0,0 0 0,0 0 15,0-42 17,0 0-17,0 0-15,0 0 0,0 0 0,0-1 16,0 1-16,0-21 0,0 0 0,0 20 16,0-20-16</inkml:trace>
  <inkml:trace contextRef="#ctx0" brushRef="#br0" timeOffset="12480.93">10096 1249 0,'0'0'15,"-21"-64"1,21 43-16,-21 0 0,21 0 0,0 0 16,0 0-16,0-1 0,0 1 0,0-21 15,21 21-15,0-22 0,-21 22 0,43-21 16,-22 21-16,21-22 0,1 22 15,-1-21-15,0 21 0,1 0 0,20-1 16,-21 1-16,22 0 0,-1 0 16,1 21-16,-1 0 0,1 0 15,-22 0-15,22 21 0,-22 0 0,0 22 16,-20-22-16,-1 21 0,-21 0 0,0 1 16,0 20-16,-21-20 0,-22-1 15,22 21-15,-42-20 0,20-1 0,1 0 16,-22 1-16,22-1 0,-21 0 0,20-20 15,1-1-15,21 0 0,-22 0 16,22-21-16,0 0 0,0 0 0,0 0 16,0 0-16,-1 0 0,1-21 15,21 0-15,0 0 16,0-1-16,-21 22 0,21-21 16,0 42 15,0 1-31,0-1 0,0 0 0,21 0 15,-21 0-15,21 22 0,-21-22 0,22 0 16,-22 21-16,21-21 0,0 22 16,-21-22-16,21 0 0,0 21 0,0-20 15,22-1-15,-22 0 0,21-21 0,-21 21 16,43-21-16,-22 0 0,1 0 16,20 0-16,1 0 0,-22 0 15,21 0-15,1-21 0,-1 21 0,-20-21 16,20 0-16,-20-1 0,-1 1 0,-21 0 15,21-21-15,-20 21 0,-1-1 16,0 1-16,0-21 0,-21 21 0,0 0 16,0-22-16,0 22 0,0 0 0,0 0 15,0-22-15,-21 22 16,0 0-16,0 21 0,-1 0 16,1 0-16,0 21 0,0 0 0,0 1 15,0-1-15,-22 21 0,22-21 16,0 22-16,21-22 0,-21 21 15,0 0-15,21 1 0,0-1 0,0-21 16,0 22-16,0-22 0,0 21 0,0-21 16,21 0-16,0 1 15,0-22-15,21 0 0,-20 0 0,-1 0 16,21 0-16,-21 0 0,0-22 0,22 1 16,-22 0-16,0 0 0,21 0 15,-20-22-15,-1 22 0,0-21 0,0 21 16,0-22-16,0 1 0,1 0 0,-1 21 15,0-22-15,0 1 0,-21 21 0,21 0 16,-21-1-16,21 1 0,-21 0 16,0 42 15,0 0-31,0 1 0,0-1 16,0 21-16,0-21 0,0 22 0,0-22 15,0 21-15,0 0 0,0-20 0,0 20 16,0 0-16,0-21 0,0 22 0,0-22 15,0 0-15,0 0 0,0 0 16,22-21-16,-1 0 0,0 0 0,0 0 16,0 0-16,0 0 0,1 0 0,-1-21 15,0 0-15,21 0 0,-21 0 16,1 0-16,-1-22 0,0 22 0,0-21 16,0-1-16,0 22 0,1-21 15,-1 0-15,0 20 0,0-20 0,0 21 16,0 0-16,-21 0 0,0-1 15,22 1-15,-1 21 0,-21-21 16,0 42 0,0 0-16,0 1 15,0 20-15,0-21 0,-21 0 16,21 22-16,-22-22 0,22 0 0,0 21 16,0-21-16,0 22 0,0-22 15,0 0-15,0 21 0,0-20 0,0-1 16,22-21-16,-1 0 0,0 0 15,0 0-15,0 0 0,0 0 16,22 0-16,-22-21 0,0-1 16,21 1-16,-20 0 0,-1 0 0,0-21 15,0 20-15,0 1 0,0-21 0,1 21 16,-1-22-16,-21 22 0,21-21 0,-21 21 16,0 0-16,0-1 0,0 1 15,0 0-15,0 0 0,-21 21 16,0 21-1,-1-21 1,1 21-16,21 22 0,0-22 16,-21 0-16,0 21 0,0-21 0,21 22 15,0-22-15,0 21 0,-21-21 0,21 22 16,0-1-16,0-21 0,0 22 16,0-22-16,0 0 0,0 0 0,21 0 15,0-21-15,-21 21 0,21-21 0,0 0 16,0 0-16,22 0 0,-22 0 15,0 0-15,21-21 0,-20 0 0,20 21 16,-21-21-16,0-21 0,0 20 0,1 1 16,-1-21-16,0 21 0,0-22 0,-21 22 15,0-21-15,21 21 0,-21-22 16,0 22-16,0 0 0,0 0 16,0 0-16,0 0 0,-21 21 15,0 0-15,42 21 47,0-21-47,0 0 0,1 21 16,-1-21-16,0 0 0,0 0 15,0 21-15,0-21 0,1 0 0,-1 21 16,-21 0-16,21-21 0,-21 22 0,21-22 16,-21 21-16,0 0 0,0 0 0,0 0 15,0 0-15,0 1 16,0-1-16,-21 0 0,0 0 15,21 0-15,-21 0 0,21 1 16,0-1-16,0 0 0,0 0 16,0 0-16,21-21 15,0 21-15,0-21 0,0 0 0,0 0 16,22 0-16,-22 0 0,21 0 0,-21-21 16,22 0-16,-22 0 0,21 21 0,-21-42 15,1 20-15,20 1 0,-21-21 16,0 21-16,0-22 0,1 22 0,-1-21 15,0 0-15,0 20 0,-21 1 16,0-21-16,0 21 0,0 0 0,0-1 16,-21 22-1,0 0-15,0 0 0,-1 0 16,22 22-16,-21-1 0,0 0 0,21 0 16,0 21-16,0-20 0,0-1 0,0 21 15,0-21-15,0 0 0,0 1 16,0 20-16,0-21 0,21 0 0,0 0 15,1-21-15,-22 22 0,21-1 0,0 0 16,0-21-16,0 21 0,0 0 0,1-21 16,-44 0 15,1 0-15,0 0-16,0 0 15,0 0-15,0 0 16,-1 0-16,22 21 31,22 1-15,-1-22-16,0 0 0,0 0 15,21 0-15,-20 0 0,-1 0 0,21 0 16,-21 0-16,22 0 0,-1-22 0,0 22 16,1-21-16,-1 0 0,0 0 0,1 0 15,-22 0-15,21-1 0,0-20 16,1 21-16,-22-21 0,0 20 15,21-20-15,-20 0 0,-1-1 0,0 22 16,0-21-16,0 21 0,-21-22 0,0 22 16,0 0-16,0 0 15,-21 21 1,21 21-16,-21 0 0,0 0 0,0 1 16,-1 20-16,22-21 0,-21 0 0,21 22 15,-21-22-15,21 21 0,0-21 16,-21 22-16,21-22 0,0 0 0,0 21 15,0-21-15,0 1 0,21-1 0,0-21 16,0 21-16,1-21 0,-1 0 0,0 0 16,0 0-16,0 0 0,0 0 15,1 0-15,-1 0 0,0 0 16,0-21-16,0 0 0,0 21 0,1-22 16,-1 1-16</inkml:trace>
  <inkml:trace contextRef="#ctx0" brushRef="#br0" timeOffset="12931.9">15875 783 0,'0'0'0,"0"-21"16,0 0-1,21 0-15,0 21 16,-21-21-16,21 21 0,1 0 0,20-22 16,0 22-16,1 0 0,20-21 15,1 21-15,-1 0 0,22 0 0,-22-21 16,22 21-16,0 0 0,-22 0 0,22 0 16,-22 0-16,1 0 0,-1 0 15,1 0-15,-22 0 0,-21 0 0,22 0 16,-86 21-1,1-21 1,0 0-16,-1 21 0,1 1 0,0-22 16</inkml:trace>
  <inkml:trace contextRef="#ctx0" brushRef="#br0" timeOffset="13195.75">16468 762 0,'0'0'16,"-22"0"-16,1 0 0,21 21 0,-21-21 15,21 21-15,-21 1 0,0 20 16,21-21-16,0 21 0,0-20 16,0 20-16,0 21 0,0-20 0,0-1 15,0 0-15,0 22 0,0-22 0,0 1 16,0 20-16,0-21 0,0 1 16,0-1-16,0 0 0,0 1 15,0-22-15,0 21 0,0-21 0,0 1 16,0-1-16,0 0 0,0 0 0,0 0 15,21-42 17,-21 0-32,21 0 0,-21 0 15</inkml:trace>
  <inkml:trace contextRef="#ctx0" brushRef="#br0" timeOffset="13620.06">16806 1312 0,'0'0'16,"0"-21"-16,0 0 0,-21 21 0,21-21 0,-21 21 15,21-21-15,0 0 16,0-1-16,21 22 0,0 0 16,0 0-16,1 0 0,-1 0 0,21 0 15,0 22-15,1-1 0,-1 0 16,0 0-16,1 0 0,-22 22 0,21-22 15,-21 21-15,22-21 0,-22 0 0,-21 22 16,0-22-16,21 0 0,-21 21 16,0-20-16,0-1 0,0 0 0,0 0 15,-21 0-15,0-21 0,21 21 16,-21-21-16,-1 0 0,22-21 31,0 0-31,0 0 0,0 0 0,0 0 16,0-1-16,0 1 0,22-21 0,-1 0 15,0 20-15,0-20 0,0 21 16,22-21-16,-22 20 0,0 1 0,0 0 16,0 0-16,0 0 0,1 21 0,-1-21 15,0 21-15,0 0 16,0 0 0</inkml:trace>
  <inkml:trace contextRef="#ctx0" brushRef="#br0" timeOffset="14268.42">17653 1439 0,'0'0'0,"21"22"16,0-22-16,0 0 16,1 0-16,-1 0 15,0-22-15,21 22 0,-21-21 0,1 21 16,-1-21-16,21 0 0,-21 21 0,0-21 15,1 0-15,-1-1 16,0 1-16,0 0 0,0 21 0,-21-21 16,0 0-16,0 0 15,-21 21-15,0 0 16,0 0-16,0 0 0,-1 21 16,1 0-16,0 0 0,0 0 0,0 0 15,21 1-15,-21-1 0,-1 0 0,1 0 16,0 21-16,21-20 0,0-1 15,-21 0-15,21 21 0,-21-21 0,21 1 16,0-1-16,0 0 0,0 0 0,0 0 16,0 0-16,21 1 15,0-22-15,0 0 0,0 0 16,1 0-16,-1 0 0,0 0 0,21 0 16,-21 0-16,22 0 0,-22 0 0,21-22 15,-21 22-15,22-21 0,-22 0 16,0 0-16,21 0 0,-20 0 0,-1-1 15,0 1-15,0 0 0,0-21 0,0 21 16,1-1-16,-1-20 0,0 21 0,0 0 16,0 0-16,-21-1 0,0 1 15,0 0 1,-21 21-16,0 0 16,0 0-16,0 0 15,-1 0-15,1 21 0,0-21 16,0 21-16,0 1 0,0-1 0,-1 0 15,1 0-15,21 0 0,-21 22 0,0-22 16,0 21-16,21-21 0,0 22 16,0-1-16,0-21 0,0 0 0,0 22 15,0-22-15,0 0 0,21 0 0,0-21 16,21 21-16,1-21 0,-1 0 16,0 0-16,1 0 0,20 0 0,-20-21 15,20 21-15,-21-21 0,1 0 16,-1 0-16,0-1 0,1 1 0</inkml:trace>
  <inkml:trace contextRef="#ctx0" brushRef="#br0" timeOffset="15523.67">19177 1270 0,'0'0'0,"0"-42"16,0 21-1,21-1-15,0 1 16,0 0-16,22 0 0,-22-21 0,21 20 16,-21-20-16,22 0 0,-1 21 0,-21-22 15,22 22-15,-22-21 0,0 21 16,-21-1-16,0 1 0,0 0 15,-21 21-15,0 0 0,-22 0 16,1 0-16,0 21 0,-1 0 16,1 1-16,0-1 0,-1 0 0,22 21 15,0-21-15,-21 22 0,42-1 0,-22-21 16,22 22-16,0-22 0,0 21 0,0-21 16,0 22-16,0-22 15,0 0-15,22 21 0,-1-21 0,0 1 16,21-1-16,-21 0 0,22 0 0,-1 0 15,0 0-15,-20 1 0,20-1 0,0 0 16,-21 21-16,22-21 0,-22 1 16,0-1-16,-21 0 0,0 0 15,0 0-15,0 0 0,0 1 0,-21-22 16,0 21-16,-22-21 0,22 0 16,-21 21-16,0-21 0,-1 0 0,1 0 15,21 0-15,-22 0 0,1 0 0,21-21 16,0 21-16,-22-21 0,22-1 15,0 1-15,21 0 0,-21 0 16,21 0-16,-21 0 0,21-1 0,-21 1 16,21 0-16,0 0 0,0 0 15,0 42 17,0 0-32,0 0 0,0 0 15,21 1-15,0-1 0,0 0 0,0 0 16,0 0-16,1 0 0,20 1 15,-21-1-15,21-21 0,-20 21 16,20-21-16,0 0 0,1 0 0,-1 0 16,0 0-16,1 0 0,-1 0 15,0 0-15,-21 0 0,22 0 0,-22-21 16,21 0-16,-21-1 0,1 22 16,-1-42-16,0 21 0,0 0 0,0 0 15,0-22-15,-21 22 0,0-21 0,0 21 16,0-1-16,0 1 0,0 0 15,0 0-15,-21 21 16,0 0-16,0 21 16,0 0-16,0 0 0,21 22 15,-22-22-15,22 0 0,-21 21 16,21-20-16,0-1 0,0 21 16,0-21-16,0 0 0,0 1 0,0-1 15,21 0-15,1 0 0,-1-21 0,21 21 16,-21-21-16,0 0 0,22 0 15,-22 0-15,21 0 0,-21 0 0,22 0 16,-22-21-16,21 0 0,-21 0 0,1 0 16,20-1-16,-21 1 0,21-21 15,1 0-15,-22-1 0,21-20 0,-21 20 16,22-20-16,-1-1 0,-21 1 0,0-1 16,22 1-16,-22-1 0,-21 1 0,0 21 15,0-1-15,0 1 0,0 0 16,0-1-16,0 22 0,0 0 15,0 0-15,-21 21 0,0 0 16,-1 0-16,1 21 0,0-21 16,0 21-16,0 21 0,0-20 0,-1 20 15,1 0-15,0 22 0,0-22 0,0 0 16,0 22-16,21-22 0,0 22 16,0-22-16,-22 22 0,22-22 0,0 0 15,0 1-15,0-1 0,0 0 0,0 1 16,0-22-16,0 21 0,22-21 0,-22 0 15,21 1-15,0-1 0,-21 0 16,21 0-16,0-21 0,0 0 0,1 0 16,-1 0-16,0 0 0,0 0 15,0 0-15,0 0 0,1 0 0,-1 0 16,0 0-16,21-21 0,-21 21 16,1-21-16,-1 0 0,21-1 0,-21 22 15,0-21-15,-21 0 0,22 0 0,-1 0 16,0 0-16,-21-1 0,0 1 15</inkml:trace>
  <inkml:trace contextRef="#ctx0" brushRef="#br0" timeOffset="15840.35">20066 1270 0,'-42'0'15,"84"0"-15,-106 0 0,64-21 16,22 21 0,20 0-16,-21-21 0,21 21 15,1 0-15,-1-21 0,22 21 0,-22-22 16,21 22-16,1-21 0,-1 21 16,-20 0-16,20-21 0,-20 21 0,-1 0 15,0-21-15,-21 21 0,22 0 16,-22 0-16,0 0 0,-21-21 0,21 21 15</inkml:trace>
  <inkml:trace contextRef="#ctx0" brushRef="#br0" timeOffset="42723.91">17039 2159 0,'0'0'0,"-21"21"15,0-21-15,0 0 0,-1 0 0,1 0 16,0 0-16,0 0 0,0 0 16,0 0-16,-1 0 15,1 0 1,42 0 31,1 0-47,-1 0 15,0 0-15,0 0 0,21 0 16,1 0-16,-1 0 0,22-21 16,20 0-16,-20 21 0,42 0 0,-22-21 15,22 0-15,0 21 0,0-22 0,0 1 16,21 21-16,0-21 0,0 0 15,21 21-15,-21-21 0,0 21 0,0-21 16,0-1-16,-21 22 0,21 0 0,-22-21 16,22 21-16,-21 0 0,-21 0 15,21 0-15,-43-21 0,22 21 0,-22 0 16,1 0-16,-22 0 0,1 0 0,-1 0 16,0-21-16,-21 21 0,1 0 15,-1 0-15,0 0 0,0 0 16,0-21-16,-42 21 47,0 0-47,0 0 15,-22 0-15,1 0 0,0 21 16,-1-21-16,1 0 0,-21 21 0</inkml:trace>
  <inkml:trace contextRef="#ctx0" brushRef="#br0" timeOffset="43179.65">17081 2350 0,'-21'0'0,"42"0"0,-63 0 16,21 0-16,21 21 15,21-21 17,0 0-32,22 0 0,-22 0 15,42-21-15,-20 21 0,41-22 16,-20 1-16,20 21 0,22-21 0,0 0 16,0 21-16,21-21 0,21 0 0,0-1 15,0 1-15,1 0 0,-1 0 16,21 0-16,-21 0 0,0 21 0,1-22 15,-1 1-15,-21 21 0,0 0 0,0-21 16,-21 21-16,-22 0 0,1 0 16,0 0-16,-1 0 0,-20 0 0,-1 0 15,1 0-15,-22 0 0,0 0 0,1 0 16,-1 0-16,-21 0 0,0 0 16,1 0-16,-1 0 0,0 0 15,0 0-15,-42 0 31,0 0-15,0 0-16,-22 0 0,22 0 0,0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13:57:03.6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5461 0,'0'-21'47,"0"0"-1</inkml:trace>
  <inkml:trace contextRef="#ctx0" brushRef="#br0" timeOffset="1012.45">931 3493 0,'21'0'0,"1"0"15,-1-22-15,0 22 16,0 0-16,0 0 0,22 0 16,-22-21-16,21 21 0,0 0 15,1 0-15,-1-21 0,0 21 0,-20 0 16,20 0-16,-21 0 0,21-21 16,-20 21-16,-1 0 0,-42 0 31,-1 0-31,1 0 15,-21 0-15,0 0 0,20-21 16,-20 21-16,21 0 0</inkml:trace>
  <inkml:trace contextRef="#ctx0" brushRef="#br0" timeOffset="1467.92">931 3429 0,'0'0'0,"0"21"0,-21-21 15,0 21-15,21 1 0,0-1 16,-21-21-16,21 21 0,-21 0 0,21 0 15,0 0-15,0 1 16,-22-1-16,22 0 0,-21 0 16,21 0-16,0 0 15,21-21 17,1 0-32,-1-21 15,0 21-15,-21-21 0,21 21 16,0 0-16,0-21 0,22 21 0,-22 0 15,0-21-15,0 21 0,22 0 16,-22 0-16,21 0 0,-21 0 16,22 0-16,-22 0 0,21 21 0,-21-21 15,0 21-15,-21 0 0,0 0 16,0 1-16,0-1 0,0 21 0,0-21 16,0 22-16,-21-22 0,-21 21 15,21-21-15,-22 22 0,22-22 16,-21 21-16,21-21 0,-22 0 0,1 1 15,21-22-15,0 21 0,0-21 0,-1 0 16,1 0-16,0 0 16,0 0-16,21-21 15,0-1 1,0 1-16,0 0 16,0 0-16,21 0 15,0 0-15,22-1 0,-22 22 0</inkml:trace>
  <inkml:trace contextRef="#ctx0" brushRef="#br0" timeOffset="1643.82">1566 3831 0,'0'0'16,"21"0"-16,-21-21 62,22 21-46,-22-21-16,21 21 0,0-21 0,-21 0 16</inkml:trace>
  <inkml:trace contextRef="#ctx0" brushRef="#br0" timeOffset="2484.34">2900 3514 0,'0'0'0,"21"-64"16,-21 43-16,0 0 16,0 0-16,0 0 15,0 42 1,0 0-16,0 0 15,0 0-15,0 22 0,0-22 16,0 21-16,0 0 0,0 1 0,0-22 16,0 21-16,0 1 0,0-1 0,0 0 15,0 1-15,-21-22 0,21 21 16,-21-21-16,21 22 0,0-22 0,-22 0 16,22-42 15,0 0-31,22-1 0,-1 1 15,0 0-15,-21 0 0,21-21 16,0 20-16,-21-20 0,21 21 0,1-21 16,-22 20-16,21 1 0,-21 0 0,0 0 15,21 21-15,0 0 0,0 0 16,-21 21-16,0 0 16,21 0-16,-21 1 0,0 20 0,0-21 15,0 21-15,0-20 0,22 20 16,-22-21-16,0 21 0,21-20 0,0 20 15,-21-21-15,21 0 16,0 0-16,0-21 0,1 0 0,20 0 16,-21 0-16,21 0 0,1 0 0,-1-21 15,0 0-15,1 0 0,-1 0 16,0-22-16,1 22 0,-1-21 0,0 0 16,-20-1-16,20 1 0,-21 0 0,-21-22 15,0 22-15,0-22 0,0 22 16,0 0-16,-21-1 0,0 1 0,-22 0 15,1-1-15,0 22 0,-1 0 0,1 0 16,0 21-16,-1 0 0,22 0 16,-21 0-16,21 0 0,0 21 15,-1 0-15,1 0 0,21 0 16,0 22-16,0-22 0,0 0 0,0 21 16,0-20-16,21-1 0,1 21 0,-1-21 15,21 0-15,0-21 0,1 22 16,-1-22-16,0 0 0,1 0 0</inkml:trace>
  <inkml:trace contextRef="#ctx0" brushRef="#br0" timeOffset="3004.24">4403 3344 0,'0'0'0,"0"-21"15,-22 21-15,1 0 0,0-21 0,0 21 16,21 21-1,-21-21-15,21 21 0,-21 1 0,21 20 16,0-21-16,0 21 0,0-20 16,-22 20-16,22-21 0,0 21 0,-21 1 15,21-22-15,0 21 0,0 1 0,0-22 16,0 0-16,0 21 0,-21-21 16,21 1-16,0-1 0,0 0 15,0-42 16,0 0-15,0-1-16,0 1 0,0-21 0,0 0 16,21 20-16,-21-41 0,21 21 15,1-1-15,-1-20 0,0 20 0,0-20 16,0 21-16,0-1 0,1 22 0,-1-21 16,0 21-16,21-1 0,-21 1 15,1 21-15,20 0 0,-21 0 0,21 0 16,-20 21-16,-1 22 0,0-22 0,0 21 15,0 1-15,0-22 0,-21 21 16,0 0-16,0 1 0,0-1 16,0 0-16,0 1 0,0-1 0,0-21 0,0 22 15,0-22-15,0 0 16,0 0-16,0 0 0,0 0 0,-21 1 16,0-1-16,0 0 15,0-21 1,0 0-16,-1 0 15,1-21-15,0 21 0,0-21 0,0-1 16</inkml:trace>
  <inkml:trace contextRef="#ctx0" brushRef="#br0" timeOffset="3172.14">4276 3789 0,'-22'0'0,"44"0"0,-65 0 0,22 0 0,21-21 16,0 0-1,21 21-15,0 0 16,1-22-16,-1 22 0,21 0 0,0 0 15,-20-21-15,20 21 0,0 0 0,1 0 16,-1-21-16,0 21 0,1 0 16,-1-21-16,0 0 0,1 21 0,-1-21 15,0 21-15,-21-22 0,22 1 0</inkml:trace>
  <inkml:trace contextRef="#ctx0" brushRef="#br0" timeOffset="3436.99">5376 3281 0,'0'0'0,"0"-21"16,-21 21-16,21-21 16,-21 21-16,0 0 0,21 21 15,-21-21-15,-1 42 0,22-21 16,-21 0-16,21 22 0,0-1 16,-21-21-16,21 22 0,-21-1 0,21 0 15,0 1-15,0-1 0,0-21 0,0 21 16,0 1-16,0-22 0,0 21 15,0-21-15,0 1 0,0-1 0,0 21 16,0-21-16,0 0 16,21 1-16,0-22 15,-21-22 1,21 1-16,-21 0 0</inkml:trace>
  <inkml:trace contextRef="#ctx0" brushRef="#br0" timeOffset="3684.36">5313 3450 0,'0'0'16,"0"-21"-16,-21-21 0,21 21 0,0-1 0,0-20 16,0 21-16,0 0 0,0 0 0,0-1 15,42 1-15,-21 21 16,0 0-16,22 0 0,-22 0 0,21 0 16,0 21-16,1 1 0,-22-1 0,21 21 15,-21-21-15,-21 22 16,0-22-16,0 21 0,0-21 0,0 22 15,-21-22-15,0 21 0,0-21 0,-21 0 16,-1 1-16,1-1 0,0 0 0,-1 0 16,22 0-16,-21-21 0,21 0 15,-1 21-15,22-42 16</inkml:trace>
  <inkml:trace contextRef="#ctx0" brushRef="#br0" timeOffset="4168.08">7768 3048 0,'0'-21'0,"0"42"0,21-63 0,-21-1 0,0 22 15,0 0-15,0-21 0,0 21 16,0-1-16,-21 22 0,21-21 0,-21 21 15,0 0-15,0 0 16,-1 43-16,22-22 16,0 0-16,0 21 0,-21 1 0,0 20 15,21 1-15,-21-1 0,21 1 0,0-1 16,-21 1-16,0-1 0,21 1 16,-22-22-16,22 21 0,-21-20 0,21-1 15,0 0-15,0 1 0,0-22 16,-21 0-16,21 0 0,0 0 0,0 1 15,21-22 17,0 0-32,-21-22 0,22 1 0,-1 0 15,0 0-15,0-21 0</inkml:trace>
  <inkml:trace contextRef="#ctx0" brushRef="#br0" timeOffset="4547.87">7980 3366 0,'0'0'0,"0"-22"0,21 1 0,-21 42 47,0 1-47,-21-1 0,21 0 0,0 21 15,-21-21-15,21 22 0,-22-22 16,22 21-16,-21-21 0,21 22 0,0-22 16,0 21-16,0-21 0,0 1 0,0-1 15,0 0-15,0 0 0,0 0 0,21-21 16,1 0-16,-1 0 15,21 0-15,-21 0 0,0 0 0,22 0 16,-22-21-16,21 0 0,-21 0 16,1 0-16,-1-1 0,0 1 0,-21 0 15,21-21-15,-21-1 0,0 22 0,0-21 16,-21 0-16,-21 20 0,20-20 16,1 21-16,-21-21 0,0 20 0,-1 22 15,22-21-15,-21 21 0,-1 0 16,22 0-16,-21 0 0,21 0 0,-22 0 15,22 21-15,0-21 0,21 22 0,-21-1 16,21 0 0,21 0-16,0-21 15,0 0-15,1 0 0</inkml:trace>
  <inkml:trace contextRef="#ctx0" brushRef="#br0" timeOffset="4799.72">7218 3429 0,'0'0'0,"-21"0"0,-1 0 0,1 0 15,42 0 1,1 0-16,-1 0 0,21 0 16,0-21-16,22 0 0,-1 21 0,1-21 15,-1 21-15,22-22 0,-21 22 0,20-21 16,-20 21-16,-1-21 0,1 21 15,-22 0-15,0 0 0,-20 0 0,-1 0 16,0 0-16,-21-21 0,21 21 0,-42 0 31</inkml:trace>
  <inkml:trace contextRef="#ctx0" brushRef="#br0" timeOffset="5383.58">9737 3493 0,'0'0'0,"0"-22"0,0 1 0,0-21 16,0 21-16,0-22 0,0 22 0,0 0 15,0-21-15,21 21 0,0-1 0,-21 1 16,42 21-16,-21 0 0,1 0 15,20 0-15,-21 0 0,21 21 16,1 1-16,-1-1 0,0 21 0,1 0 16,-22 1-16,21-1 0,1 0 0,-22 1 15,0-1-15,-21 0 0,0-20 0,0 20 16,0-21-16,0 21 0,0-20 16,0-1-16,0 0 0,-21 0 15,0-21-15,-1-21 16,22 0-16,0 0 15,0-1-15,0 1 16,0-21-16,0 0 0,0 20 0,0-41 16,0 21-16,22-1 0,-1-20 0,0 20 15,0 1-15,-21 0 0,21-1 16,0 1-16,1 21 0,-1 0 0,-21 0 16,21-1-16,0 1 0,0 21 0,0 0 15,1 0-15,-1 0 0,0 0 0,0 0 16,0 21-16,-21 1 0,0-1 15,21 0-15,-21 0 0,0 0 0,22 22 16,-22-22-16</inkml:trace>
  <inkml:trace contextRef="#ctx0" brushRef="#br0" timeOffset="5756.33">10626 3620 0,'0'0'0,"0"21"0,21-21 15,0 0-15,0 0 16,0 0-16,0 0 0,1-21 15,-1 21-15,0-22 0,0 1 0,21 0 16,-20 0-16,-1 0 0,21 0 0,-21-22 16,0 22-16,1 0 0,-1-21 0,-21 20 15,0 1-15,0 0 0,0 0 16,0 0-16,0 0 0,-21 21 16,-1 0-16,1 0 0,-21 0 15,21 0-15,0 21 0,-22 0 16,22 0-16,0 0 0,0 22 0,0-22 15,-1 21-15,22-21 0,-21 22 0,21-22 16,0 21-16,0-21 0,0 22 0,0-22 16,0 0-16,21 0 0,1 0 15,-1 0-15,0 1 0,0-22 0,0 21 16,0-21-16,22 0 0,-22 0 0,0 0 16,21 0-16,1 0 0,-22 0 0,21 0 15,1 0-15,-22 0 0,21-21 16,0 21-16,1-22 0,-22 1 0,21 21 15,1-21-15,-22 0 0,21 0 16,0 0-16</inkml:trace>
  <inkml:trace contextRef="#ctx0" brushRef="#br0" timeOffset="6648.97">11599 3514 0,'0'0'0,"21"-43"0,1 22 0,-22-21 15,0 21-15,0-22 0,0 22 16,0 0-16,0 0 0,0 0 0,0 0 16,0-1-16,-22 22 15,1 0-15,0 0 0,0 22 16,0-22-16,0 21 0,-1 21 0,1-21 15,0 0-15,0 22 0,21-1 16,-21-21-16,0 22 0,-1-22 0,1 21 16,21-21-16,0 0 0,0 22 0,0-22 15,0 0-15,0 0 16,21-21-16,1 0 16,-1 0-16,0 0 0,0 0 15,-21-21-15,21 0 0,0 0 16,1 0-16,-1-1 0,0-20 0,0 0 15,-21 21-15,21-22 0,0 1 0,-21 0 16,0-1-16,0 22 0,0 0 0,0 0 16,0 0-16,22 21 0,-22 21 31,0 21-31,0-21 0,-22 0 16,22 22-16,0-22 0,0 21 0,0-21 15,0 22-15,0-22 16,0 21-16,0-21 0,0 22 0,22-22 15,-1 0-15,21 0 0,-21 0 0,0-21 16,22 22-16,-1-22 0,0 0 0,1 0 16,-1 0-16,22 0 0,-22 0 0,0 0 15,22 0-15,-22-22 0,0 1 16,1 21-16,-1-21 0,-21 0 0,0-21 16,22 20-16,-22-20 0,0 21 0,-21-21 15,0 20-15,0-20 0,0 21 0,0-21 16,0 20-16,0 1 0,-21 0 15,0 0-15,0 21 0,-1 0 0,1 0 16,-21 0-16,21 0 0,0 21 16,-22 0-16,22 0 0,-21 1 15,21 20-15,-1-21 0,1 0 0,0 22 16,0-22-16,21 21 0,-21-21 0,21 22 16,0-22-16,0 0 0,0 0 0,0 0 15,0 0-15,21 1 0,0-1 0,0-21 16,0 0-16,1 0 0,-1 0 15,21 0-15,-21 0 0,22 0 0,-22 0 16,21-21-16,-21-1 0,0 1 16,1 0-16,-1-21 0,21-1 0,-21 1 15,0 0-15,1-22 0,-1 1 16,-21-1-16,21 22 0,-21-22 0,21 1 16,-21 21-16,0-1 0,0 1 0,0 0 15,0 20-15,0 1 0,0 0 0,0 0 16,0 0-16,-21 21 15,0 21-15,21 0 16,0 0-16,-21 22 0,21-22 0,-22 21 16,22 0-16,0 22 0,0-22 15,0 22-15,0-22 0,0 22 0,0-22 16,0 0-16,0 1 0,0-1 0,0 0 16,0-21-16,0 22 0,0-22 0,0 0 15,0 0-15,22 0 16,-1-21-16,0 0 15,0 0-15,0 0 16,0-21-16,1 0 0,-1 0 0,0 0 16,0 0-16</inkml:trace>
  <inkml:trace contextRef="#ctx0" brushRef="#br0" timeOffset="7668.15">14139 3535 0,'0'0'0,"0"-21"32,21 0-32,1 21 0,20-22 15,-21-20-15,21 21 0,1 0 0,-1-22 0,0 1 16,22 0-16,-22-1 0,1 1 16,-1 0-16,-21-22 0,21 22 15,-20 0-15,-1-22 0,0 22 0,-21-1 16,0-20-16,0 21 0,0-1 0,0 1 15,0 0-15,0-1 0,0 22 16,0 0-16,-21-21 0,0 20 16,-1 1-16,1 21 15,0 21-15,0 22 16,0-1-16,0 0 0,-1 22 0,22-1 16,-21 1-16,0-1 0,0 1 0,0 21 15,0-1-15,-1 1 0,1 0 16,0-1-16,0 22 0,0-21 15,21-1-15,0 22 0,-21 0 0,21 0 16,-22 0-16,1 21 0,21-21 0,0 21 16,-21-22-16,0 22 0,0-21 0,0 21 15,21-21-15,-22 0 0,22-21 0,0-1 16,0-20-16,0-1 0,0-20 0,0-1 16,0 0-16,22-21 0,-1-21 15,0 0-15,21 0 0,-21 0 0,22-21 16,-1 0-16,0 0 0,1-21 15,-1 20-15,0-41 0,1 21 0,-1-1 16,0-20-16,1-1 0,-1 1 0,0-22 0,-20 22 16,-1-1-16,0 1 0,-21-22 15,0 21-15,0 1 0,-42-1 16,20 1-16,-20-1 0,0 1 0,-1-1 16,1 22-16,0 0 0,-22-1 0,22 1 15,-22 21-15,1-21 0,21 20 0,-22 22 16,22-21-16,-1 0 0,1 21 0,0 0 15,21-21-15,-1 21 0,22-21 16,0 0-16,22-1 16,-1 1-16,21 0 0,-21 0 15,43 0-15,-22 0 0,22-1 0,-22-20 16,21 0-16,1 21 0,21-22 16,-22 1-16,1 0 0,-1-1 0,1 1 15,-22 0-15,0 20 0,1 1 0,-22-21 16,0 21-16,0 0 0,-21-1 0,0 1 15,0 0-15,-21 42 32,21 0-17,0 1-15,-21-1 0,0 21 0,21-21 16,-22 22-16,22-22 0,0 21 16,0-21-16,-21 0 0,21 22 0,0-22 15,0 0-15,0 0 16,0 0-16,-21-21 0,21 22 15,0-44 17,0 1-32,0 0 0,0 0 0,0 0 15,21 0-15,-21-1 0</inkml:trace>
  <inkml:trace contextRef="#ctx0" brushRef="#br0" timeOffset="7848.04">15028 3112 0,'0'0'0,"-21"0"0,0-22 0,0 22 16,0-21-16,-1 21 16,22-21-16,-21 21 0,42 0 47,1 21-47,-1-21 15,0 0-15,-21 21 0,42-21 16</inkml:trace>
  <inkml:trace contextRef="#ctx0" brushRef="#br0" timeOffset="8232.82">15282 3260 0,'-21'0'0,"21"-21"16,0-1-16,0 1 0,0 0 15,0 0-15,0 0 16,21 21-16,22-21 0,-22 21 0,0-22 15,0 22-15,0 0 0,22 0 0,-22 0 16,0 0-16,0 0 0,0 0 0,0 22 16,1-1-16,-1 0 0,-21 0 15,21 21-15,-21-20 0,0 20 0,0-21 16,0 21-16,0-20 0,0 20 0,-21-21 16,0 0-16,-1 0 0,22 1 0,-21-22 15,0 0 1,21-22-1,0 1 1,0 0-16,0 0 0,0 0 0,0-22 16,0 22-16,0 0 0,0 0 15,0-21-15,21 20 0,-21 1 0,21 0 16,-21 0-16,0 0 0,22 21 16,-1 0-16,0 0 0,0 0 15,0 0-15,0 0 16,1 0-16</inkml:trace>
  <inkml:trace contextRef="#ctx0" brushRef="#br0" timeOffset="8664.58">16129 3175 0,'21'0'15,"0"-21"-15,-21 0 16,21 0-16,-21-1 15,0 1-15,-21 21 16,0-21-16,0 21 0,0 0 16,0 0-16,-22 0 15,22 0-15,0 21 0,0 0 16,0-21-16,-1 22 0,22-1 0,0 0 16,-21 0-16,21 0 0,0 0 0,0 1 15,0-1-15,0 0 0,21-21 16,1 21-16,-1 0 0,0-21 0,21 21 15,-21-21-15,1 22 0,20-22 0,-21 0 16,0 21-16,0-21 0,1 21 0,-1-21 16,-21 21-16,21-21 15,-21 21-15,0 0 16,-21 1-16,0-22 0,-1 0 16,1 0-16,0 21 0,0-21 15,-21 0-15,20 0 0,1 0 0,0 0 0,0 0 16,0 0-16,0 0 15,-1 0-15,22-21 32,0-1-17,22 22-15</inkml:trace>
  <inkml:trace contextRef="#ctx0" brushRef="#br0" timeOffset="8965.34">16870 2709 0,'0'0'0,"0"-21"16,0 0-16,-21 0 0,-1 0 0,1 21 15,0 0-15,0 0 0,0 0 0,0 0 16,-1 42-16,1-21 16,0 0-16,21 22 0,-21-1 0,21 0 15,-21 1-15,21-1 0,0 0 0,0 1 16,-21-1-16,21 22 0,0-22 0,0 0 15,0 1-15,0-1 0,0-21 16,0 21-16,0-20 0,0-1 0,0 0 16,0 0-16,21 0 0,0-21 0,0 0 15,0 0-15,0 0 16,1 0-16,-1 0 0,0 0 16,0-21-16,-21 0 0,0 0 0,21 0 15,-21-1-15,0 1 0</inkml:trace>
  <inkml:trace contextRef="#ctx0" brushRef="#br0" timeOffset="9156.23">16531 3112 0,'-21'0'0,"42"0"0,-63 0 0,21 0 0,-1 0 16,22-22-16,22 22 31,-1-21-31,21 0 0,-21 21 16,0 0-16,22-21 0,-22 21 0,21 0 15,-21 0-15,1-21 0,-1 21 0,0 0 16,-21-21-16,21-1 16,-21 1-16</inkml:trace>
  <inkml:trace contextRef="#ctx0" brushRef="#br0" timeOffset="10279.6">18119 3323 0,'0'0'0,"63"-42"16,-63 21-16,0 0 15,21-1-15,-21 1 0,0 0 0,0-21 16,0 21-16,0-1 0,0-20 0,0 21 15,0 0-15,-21-22 0,0 22 16,0-21-16,0 21 0,-1 0 0,1-1 16,0 1-16,0 21 0,0 0 0,0 0 15,-1 0-15,-20 21 0,21 1 16,0-1-16,0 21 0,-1 0 0,1 1 16,0-1-16,0 22 0,0-22 0,21 21 15,0-20-15,0-1 0,0 0 16,0 1-16,0-1 0,0-21 15,0 22-15,21-43 0,0 21 0,0 0 16,0-21-16,1 0 0,-1 0 0,21 0 16,-21 0-16,22-21 0,-1 0 15,0-1-15,1 1 0,-22-21 0,21 21 16,0 0-16,-20-22 0,-1 1 0,0 0 16,0-1-16,0 22 0,-21-21 0,0-1 15,0 22-15,0-21 0,0 21 16,0 0-16,-21 21 15,0 0-15,21 21 16,0 0-16,0 0 16,-21 21-16,21-20 0,0 20 0,0 0 15,0-21-15,0 22 0,0-22 0,0 21 16,0-21-16,0 1 0,21 20 0,0-42 16,0 21-16,0 0 0,1-21 15,-1 0-15,21 0 0,-21 0 0,22 0 16,-1 0-16,-21-21 0,21 0 0,1 0 15,-1 0-15,-21-1 0,0 1 16,22 0-16,-22 0 0,0-21 16,-21 20-16,21-20 0,-21 21 0,21-21 15,-21 20-15,0 1 0,0 0 0,0 0 16,0 42 15,-21 0-31,21 0 0,-21 22 0,21-22 16,0 0-16,-21 21 0,21-20 15,-21 20-15,21-21 0,-21 0 0,21 0 16,0 1-16,0-1 0,0 0 0,0 0 16,-22-21-16,22-21 31,0 0-15,0 0-16,0-1 0,22-20 15,-1 21-15,-21-21 0,21 20 16,0-20-16,0 0 0,0 21 15,-21-22-15,22 22 0,-1 0 0,0 0 16,0 0-16,0 21 0,0 0 0,1 0 16,-1 0-16,0 0 0,0 0 15,0 21-15,-21 0 0,0 0 0,21 21 16,-21-20-16,0-1 0,0 21 0,0-21 16,0 22-16,0-22 0,0 0 0,0 0 15,0 0-15,-21 0 0,21 1 16,-21-1-16,21 0 0,0 0 15,-21 0-15,21 0 0,0 1 16,21-22 0,0 0-16</inkml:trace>
  <inkml:trace contextRef="#ctx0" brushRef="#br0" timeOffset="10847.96">19960 3196 0,'0'-42'16,"0"21"-16,0 0 16,0-1-16,0 1 15,0 0-15,-21 0 16,21 0-16,-21 21 0,0 0 16,-1 0-16,1 0 0,0 0 15,0 0-15,0 0 0,0 21 0,-1 0 16,22 21-16,-42-20 0,21 20 15,0 0-15,21-21 0,-21 22 0,-1-1 16,1 0-16,21 1 0,-21-22 0,21 21 16,0-21-16,0 1 0,0-1 0,0 0 15,0 0-15,21 0 0,0-21 16,1 0-16,-1 0 0,0 0 0,0 0 16,0 0-16,0-21 0,22 21 0,-22-21 15,21 0-15,-21 0 0,1-22 16,-1 22-16,21-21 0,-21-1 15,0 1-15,1-21 0,-1 20 0,0-20 16,-21 20-16,21-20 0,-21-1 0,21 1 16,-21-1-16,0 1 0,0-1 15,0 22-15,0-21 0,0 20 0,0 22 16,0-21-16,0 21 0,-21 21 16,0 0-16,21 21 15,-21 21-15,21 0 0,0 1 0,-21-1 16,21 22-16,0-1 0,-22-21 0,22 22 15,0-1-15,0 1 0,0-1 0,0-20 16,0 20-16,0-20 16,0-1-16,0 0 0,0 1 0,0-1 15,0-21-15,0 0 0,0 0 0,22 1 16,-1-22-16,0 0 0,0 0 0,0 0 16,0 0-16,1 0 0,20 0 15,-21 0-15,0-22 0,22 1 0,-22 0 16</inkml:trace>
  <inkml:trace contextRef="#ctx0" brushRef="#br0" timeOffset="12720.44">21823 2773 0,'21'-21'16,"-42"42"-16,63-63 0,-42-1 0,0 22 0,0 0 16,0-21-16,0-1 0,0 22 0,0-21 15,0-1-15,0 22 0,0 0 16,0 0-16,0 0 0,0 0 0,-21-1 16,0 22-16,21 22 15,0-1-15,0 21 0,0 0 16,0 1-16,0 20 0,0 1 15,0-1-15,0 1 0,0-1 0,-21 1 0,21-1 16,-22 1-16,1-1 0,21 1 0,-21-1 16,0 1-16,0-22 15,0 0-15,-1 1 0,22-1 0,-21-21 16,0 22-16,0-22 0,0 0 16,0-21-16,-1 0 15,1 0-15,21-21 0,-21 0 16,21-1-16,0 1 0,0-21 0,-21 21 15,21-22-15,0 1 0,0 0 0,0-22 16,0 22-16,0 0 0,0-1 16,21 1-16,-21 0 0,0-1 0,0 22 15,0-21-15,0 21 16,21 21-16,-21 21 16,21 0-16,-21 21 15,22-21-15,-22 22 0,0-22 0,21 21 16,0-21-16,0 22 0,0-1 0,-21 0 15,21 1-15,1-22 0,20 21 16,-21-21-16,0 22 0,0-22 0,1 0 16,20 0-16,-21-21 0,21 21 0,-20-21 15,20 0-15,0 0 0,-21 0 0,22 0 16,20-21-16,-20 0 0,-1 0 16,21 0-16,-20 0 0,20-22 0,-20 22 15,-1-21-15,-21-1 0,0 22 16,0-21-16,-21 21 0,22-22 0,-22 22 15,0-21-15,0 21 0,-22 0 16,1-1-16,0 1 0,0 0 0,0 21 16,0 0-16,-1 0 0,1 0 0,-21 0 15,21 0-15,0 0 0,-22 21 0,22 0 16,0 1-16,0-1 0,0 0 16,-1 21-16,1-21 0,0 22 0,21-22 15,0 21-15,-21-21 0,21 22 0,0-22 16,0 21-16,0-21 0,0 1 15,21-1-15,0-21 0,0 0 16,22 0-16,-22 0 0,21-21 16,1 21-16,-22-22 0,21 1 0,0 0 15,1-21-15,-22 21 0,21-1 16,-21-20-16,1 21 0,20-21 0,-42 20 16,21-20-16,0 21 0,-21-21 0,0 20 15,0 1-15,0 0 0,0 0 0,-21 42 31,0 0-15,21 0-16,-21 1 0,0-1 16,21 21-16,-22-21 0,1 22 0,21-22 0,0 21 15,0-21-15,0 22 0,0-22 16,0 21-16,0-21 0,0 0 16,0 1-16,21-1 0,1-21 0,-1 0 15,0 0-15,21 0 0,-21 0 0,22 0 16,-1 0-16,0 0 0,1-21 15,-1-1-15,0-20 0,1 21 0,-1 0 16,22-22-16,-22 1 0,0 21 0,1-21 16,-1-1-16,-21 1 0,21 0 15,-20 20-15,-1-20 0,-21 21 0,0 0 16,0 0-16,0-1 0,0 1 0,-21 21 16,-1 0-16,1 0 0,-21 21 15,21 1-15,0-1 0,-1 0 16,1 0-16,0 0 0,0 0 15,21 1-15,0 20 0,0-21 0,0 0 16,0 0-16,0 22 0,0-22 0,21 0 16,0 0-16,0 0 0,-21 1 15,22-1-15,-1-21 0,0 21 0,0 0 16,0-21-16,0 0 0,-21-21 31,0 0-15,-21 0-16,0-1 0,0 22 0,0-21 15,21 0-15,-21 0 0,-1 21 16,1 0-16,21-21 0,-21 21 0,21 21 31,0 0-15,0 0-16,0 0 0,0 1 16,21-1-16,0 0 0,1 0 0,-1-21 15,0 21-15,21-21 0,-21 0 16,1 0-16,20 0 0,0 0 0,1 0 15,-1 0-15,0 0 0,1 0 16,-1-21-16,21 0 0,-20 0 0,-1 0 16,0-1-16,1 1 0,-22-21 15,21 21-15,-21-22 0,22 22 0,-22-21 16,0 0-16,0-22 0,0 22 0,1-1 16,-1-20-16,-21-1 0,0 1 0,0-1 15,0 1-15,0 21 0,0-22 16,0 22-16,0 21 0,0-22 0,0 22 15,0 0-15,0 0 0,0 0 0,0 42 32,-21 0-32,21 0 0,-22 0 0,22 22 15,-21 20-15,21-21 0,-21 22 0,0-22 16,21 22-16,0-1 0,0 1 16,-21-22-16,21 22 0,-21-22 15,21 21-15,0-20 0,0-1 0,0 0 16,0 1-16,0-22 0,0 21 0,0-21 15,21 1-15,0-1 0,0 0 0,0 0 16,0 0-16,1-21 0,-1 0 16,21 0-16,-21 0 0,0 0 0,1 0 15,20-21-15,-21 0 0,0 0 0,0 0 16,1-1-16,-1 1 0,0 0 0,0 0 16,0-21-16,0 20 0,-21-20 15,22 21-15,-22-21 0,0-1 0</inkml:trace>
  <inkml:trace contextRef="#ctx0" brushRef="#br0" timeOffset="12956.3">24045 2731 0,'0'0'15,"-42"0"-15,0 0 0,20 0 0,1 0 16,42 0 0,22 0-16,-22 0 0,21 0 15,1 0-15,20 0 0,-21 0 0,22-22 16,-1 22-16,1 0 0,-1-21 15,1 21-15,-1 0 0,-20-21 0,20 0 16,-20 21-16,-22 0 0,21 0 0,-21-21 16,0 21-16,1 0 0,-44 0 31,1 0-31,-21 0 0,0 0 16,-22 21-16,1 0 0,-22 0 0,0-21 15</inkml:trace>
  <inkml:trace contextRef="#ctx0" brushRef="#br0" timeOffset="16411.93">3260 5207 0,'0'21'16,"-22"-21"-1,44 0 16,-1 0-15,0-21-16,21 21 0,-21-21 0,22 0 16,-1 0-16,0-1 15,1 1-15,20 0 0,-20 0 0,-1 0 0,0-22 16,1 22-16,-1-21 16,0 0-16,-21 20 0,1-20 0,-1 0 15,-21 21-15,0-1 0,0-20 0,-21 21 16,-1 21-16,-20-21 0,0 0 15,-1 21-15,1 0 0,-21 0 0,20 0 16,-20 21-16,20 0 0,1 0 0,-21 0 16,20 22-16,22-1 0,-21 0 15,21 22-15,21-22 0,0 0 0,0 1 16,0-1-16,0 0 0,42-20 16,-21 20-16,21-21 0,-20 0 15,20 0-15,0 1 0,22-22 0,-22 0 0,0 21 16,1-21-16,-1 0 15,0 0-15,-20 0 0,20 0 0,-21 0 16,0 0-16,0 0 0,1 0 0,-22-21 16,-22 21-1,1 0-15,0 0 0,-21 0 0,-1 0 16,-20 21-16,21 0 0,-1 0 0,-20 0 16,20 0-16,-20 1 0,21 20 15,-1 0-15,22 1 0,-21-1 0,21 0 16,-1 1-16,22-1 15,0 0-15,0 1 0,0-1 0,0 0 16,22-21-16,-1 1 0,0-1 0,21 0 16,1 0-16,-1-21 0,0 0 15,22 0-15,-22 0 0,22-21 0,-22 0 16,21 0-16,1-1 0,-22-20 0,22 21 16,-22-21-16,0-1 0,1-20 15,-1 20-15,0-20 0,-20 21 0,-1-22 16,21 1-16,-21-1 0,0 1 15,-21-1-15,0 1 0,22-22 0,-22 21 16,0 1-16,0-1 0,0 22 16,0 0-16,0-1 0,0 1 0,0 21 15,-22 21 1,1 21-16,0 21 16,21-20-16,-21 41 0,21-21 15,-21 22-15,21-1 0,0 1 0,-21-1 16,21 1-16,-22-1 0,22 1 0,0-1 15,0-20-15,0 20 0,0 1 16,0-22-16,0 22 0,22-22 0,-1 0 16,-21-21-16,21 22 0,21-22 0,-21 0 15,1 0-15,20-21 0,-21 0 16,21 0-16,-20 0 0,20 0 0,0 0 16,1-21-16,-22 21 0,21-21 15,0-21-15,1 20 0,-1 1 0,0-21 16,-20 0-16,20-1 0,-21 1 15,0 21-15,0-22 0,-21 1 0,0 0 16,0 21-16,0-22 0,0 22 0,-21 0 16,0 21-16,0 0 0,0 0 15,0 0-15,-1 0 0,1 0 0,0 21 16,0 0-16,0 0 0,0 1 0,-1 20 16,1-21-16,21 21 0,0 1 15,0-1-15,0 0 0,0-20 0,0 20 16,0-21-16,21 21 0,1-20 0,-1-1 15,0 0-15,0-21 16,21 21-16,-20-21 0,20 0 0,0 0 16,-21 0-16,22 0 0,-1-21 0,0 0 15,1 0-15,-22-1 0,21 1 16,1 0-16,-22-21 0,0 21 0,0-22 16,0 22-16,0-21 0,-21-1 0,22 22 15,-22-21-15,0 21 0,0 0 16,0-1-16,0 1 0,0 0 15,0 42 1,0 0-16,0 1 16,0-1-16,-22 0 0,22 21 0,0-21 15,0 22-15,0-1 0,-21-21 16,21 22-16,0-22 0,0 21 0,0-21 16,0 0-16,0 1 0,0-1 15,0 0-15,0-42 31,0 0-15,0-1-16,21 1 0,-21-21 0,0 21 16,0-22-16,22 22 0,-1-21 0,-21 0 15,21-1-15,0 1 0,-21 21 16,21-22-16,0 22 0,1 0 0,-1 0 16,0 0-16,0 21 0,0 0 15,0 0-15,1 0 0,-1 21 16,0-21-16,0 21 0,0 0 15,0 0-15,-21 22 0,22-22 0,-1 0 16,0 21-16,-21-20 0,0 20 0,21-21 16,-21 0-16,0 22 0,0-22 15,0 0-15,0 0 0,0 0 16,0 0-16,0-42 31,0 0-31,0 0 16,0 0-16,0-22 0,21 22 0,0-21 15,-21 21-15,22-22 0,-1 1 16,0 21-16,0-21 0,0-1 16,0 22-16,22 0 0,-22 0 0,0 0 15,0-1-15,0 22 0,1 0 0,-1 0 16,0 0-16,-21 22 0,21-22 16,-21 21-16,21 0 0,-21 21 0,0-21 15,21 1-15,-21 20 0,0-21 0,0 21 16,0-20-16,0 20 0,0 0 0,0-21 15,22 1-15,-1 20 0,-21-21 16,21 0-16,-21 0 0,21 1 16,0-22-16,0 21 0,1-21 0,-1 0 0,0 0 15,21 0-15,-21 0 16,1 0-16,20 0 0,-21-21 0,0-1 16,22 1-16,-22 0 0,0 0 0,0-21 15,21 20-15,-20-20 0,-1 0 0,0-1 16,0 22-16,-21-21 0,0 0 15,0 20-15,0-20 0,0 21 0,0 0 16,0 0-16,-21 21 16,0 0-16,0 0 0,-1 21 15,1 0-15,0 0 0,0 0 16,0 0-16,21 22 0,-21-22 16,21 21-16,0 1 0,0-22 0,0 21 15,0-21-15,0 22 0,0-22 16,0 0-16,21 0 0,0 0 0,0-21 15,21 21-15,-20-21 0,20 0 0,-21 0 16,21 0-16,1 0 0,-22 0 16,21-21-16,1 21 0,-22-21 0,21 0 15,-21 0-15,22-22 0,-22 22 0,0-21 16,0 21-16,0-22 0,0 1 0,-21 21 16,0-21-16,22-1 0,-22 22 15,21 0-15,-21 0 0,0 0 0,0 42 31,0 0-31,0 0 16,0 21-16,0-20 0,-21-1 16,21 21-16,0-21 0,0 22 15,-22-22-15,22 21 0,0-21 0,0 0 16,0 22-16,0-22 0,0 0 0,0 0 16,0 0-16,0 1 15,0-44 16,0 1-31,0 0 0,0 0 16,0 0-16,22-22 0,-1 22 0,0-21 16,0 0-16,0-1 0,0 1 15,1 0-15,-1-1 0,21 22 0,22-42 16,-1-1 0,-21 64-16,-20 0 0,20 0 0,-21 0 15,0 0-15,0 0 0,1 21 0,-1 0 16,-21 1-16,0-1 0,0 0 0,0 21 15,0-21-15,0 1 0,0 20 16,21-21-16,-21 0 0,21 22 0,-21-22 16,21 0-16,-21 0 0,21-21 15,1 21-15,-1 0 0,0-21 0,0 0 0,0 0 16,0 0-16,1 0 0,20 0 16,-21 0-16,0-21 0,0 0 15,1 0-15,-1 0 0,0 0 0,0-1 16,0-20-16,0 0 0,1-1 0,-1 1 15,0 0-15,0-22 16,0 1-16,22-85 0,-22 84 0,-21-21 16,0 43-16,21-21 0,-21 20 0,0 1 15,0 0-15,0 20 0,0 1 16,0 0-16,-21 21 16,0 21-16,21 0 0,-22 22 15,1-22-15,0 21 0,21 22 16,-21-22-16,0 22 0,21-1 0,-21 1 15,21-1-15,0 1 0,-22-1 16,22-21-16,0 22 0,-21-1 0,21-20 16,0-1-16,0 0 0,0 1 15,0-1-15,21 0 0,1-20 0,-22-1 16,21 0-16,0 0 0,0-21 16,0 21-16,0-21 0,1 0 0,-1 0 15,0 0-15,0-21 0,21 0 16,-20 0-16,20 0 0,-21-1 15,0 1-15,0 0 0,22-21 0,-1-1 16,-42 1-16,21-21 16,-21 41-16,0-20 0,0 21 0,0-21 15</inkml:trace>
  <inkml:trace contextRef="#ctx0" brushRef="#br0" timeOffset="16663.79">8128 4974 0,'-42'0'0,"84"0"0,-127 0 0,64 0 15,-21 0-15,42 21 0,21-21 16,21 0-16,1 0 16,-1 0-16,0 0 0,22 0 15,-1-21-15,1 21 0,-1-21 0,-20 21 16,20-21-16,1 21 0,-22 0 16,21 0-16,-20-21 0,-1 21 0,-21 0 0,0 0 15,1 0-15,-1 0 0,-21 21 47</inkml:trace>
  <inkml:trace contextRef="#ctx0" brushRef="#br0" timeOffset="22609.32">10668 4995 0,'0'0'0,"0"22"15,0-44 17,21 22-32,0-21 15,0 0-15,-21 0 0,22 0 0,-1 0 16,0-1-16,-21 1 0,21 0 15,-21-21-15,21 21 0,-21-1 0,0 1 16,0 0-16,21 0 0,-21 0 0,0-22 16,0 22-16,0 0 0,0 0 15,0 0-15,0 0 0,0 42 32,-21 0-17,21 0-15,0 21 0,-21 1 0,0 20 16,0 1-16,0-1 0,21 1 15,-22 20-15,1-20 0,0-1 16,0 22-16,0-21 0,0-1 0,-1 22 16,1-22-16,0 1 0,0-1 0,0 1 15,0-22-15,-1 0 0,1 1 16,21-1-16,0-21 0,-21 0 0,21 1 16,-21-1-16,0-42 31,21-1-31,-21 1 0,21 0 0,0-21 15,0-1-15,-22 1 0,22 0 0,0-1 16,-21 1-16,21 0 0,0-1 0,-21-20 16,21 21-16,0-1 0,0 1 15,0 21-15,0-22 0,0 22 16,0 0-16,21 21 31,0 21-31,-21 0 0,22 1 0,-1 20 16,-21-21-16,21 21 0,-21-20 0,21 20 15,0 0-15,-21-21 0,21 22 16,1-1-16,-22-21 0,21 0 0,0 22 16,0-22-16,0 0 0,0-21 0,1 21 15,20-21-15,-21 0 0,21 0 16,-20 0-16,20 0 0,0-21 0,1 0 16,-1 0-16,0 0 0,-21-1 15,22 1-15,-1-21 0,-21 21 0,22 0 16,-22-22-16,0 1 0,0 21 0,0-22 15,0 22-15,-21-21 0,22 21 16,-22 0-16,21-1 0,-21 1 0,0 42 31,0 1-15,0-1-16,-21 0 0,-1 21 0,22-21 16,-21 1-16,21 20 0,0-21 15,0 0-15,0 0 0,0 22 0,0-22 16,0 0-16,21 0 0,1 0 15,-1-21-15,0 0 16,0 0-16,0 0 0,22 0 0,-22 0 16,21-21-16,0 0 0,-20 21 0,20-21 15,-21 0-15,21 0 0,-20-22 16,-1 22-16,21 0 0,-21 0 0,-21-22 16,21 22-16,-21-21 0,22 21 0,-22 0 15,0-1-15,0 1 0,0 0 0,0 42 31,0 0-15,0 1-16,0-1 0,0 21 0,-22-21 16,22 0-16,0 1 0,0-1 15,-21 0-15,21 0 0,0 0 16,0 0-16,0 1 0,0-1 0,0 0 16,0-42 15,0 0-16,21 21-15,1-22 0,-22-20 0,21 21 16,0 0-16,-21-22 0,21 22 16,0-21-16,0 0 0,1-1 0,-1 22 15,0-21-15,0 21 0,0-1 0,0 1 16,1 21-16,-1 0 0,0 0 16,0 0-16,-21 21 0,0 22 15,0-22-15,0 0 0,0 21 16,0-20-16,0 20 0,0-21 0,0 0 15,0 22-15,0-22 0,21 0 16,0 0-16,-21 0 0,22 0 0,-1 1 16,0-1-16,0-21 0,0 0 0,0 21 15,22-21-15,-22 0 0,0 0 16,21 0-16,1-21 0,-22 21 0,0-21 16,21-1-16,-20 1 0,-1 0 0,0 0 15,0 0-15,0-22 0,0 1 16,1 0-16,-1-1 0,-21-20 15,21 21-15,-21-22 0,21 1 0,-21-1 16,0 22-16,0-22 0,0 43 0,0-21 16,0 21-16,0-1 0,0 1 15,0 64 1,0-22-16,0 21 0,-21 0 16,21 1-16,-21 20 0,21-20 15,0 20-15,0-21 0,-21 1 0,-1 20 16,22-20-16,-21-1 0,21-21 0,0 21 15,0-20-15,-21 20 0,21-21 0,-21 0 16,21 0-16,0 1 0,0-1 16,0-42 15,0-1-31,0 1 0,0 0 16,21 0-16,0 0 0,-21 0 15,21-22-15,1 22 0,-1 0 0,0-21 16,0 20-16,0 1 0,0 0 15,1 0-15,20 0 0,-21 0 0,0 21 16,0 0-16,1 0 0,-1 0 0,0 0 16,-21 21-1,0 0-15,0 0 0,-21 0 16,0 0-16,-1-21 16,1 22-16,0-22 0,0 0 0,0 0 15,0 0-15,21 21 0,-22-21 0,1 0 16,0 0-16,0 0 15,0 0 1,21 21 15,0 0-15,0 0-16,0 0 16,0 1-16,0-1 0,0 0 15,0 0-15,0 0 0,21-21 0,0 21 16,0 1-16,0-22 0,1 21 15,-1 0-15,21-21 0,-21 0 16,22 21-16,-1-21 0,0 0 0,22 0 0,-22 0 16,0 0-16,22 0 0,-22-21 15,1 21-15,-1-21 0,0 0 16,-21-1-16,22 1 0,-1 0 16,-21 0-16,0 0 0,1-22 0,-1 22 0,-21 0 15,0-21-15,21 21 0,-21-1 0,0 1 16,0 0-16,0 0 0,0 0 15,-21 21 1,0 0-16,-1 0 0,1 0 16,0 21-16,21 0 0,-21 0 15,0 0-15,0 22 0,21-22 16,-22 0-16,22 21 0,0-20 0,0-1 16,0 21-16,0-21 0,0 0 0,0 1 15,0-1-15,22 0 0,-1 0 16,0 0-16,21 0 0,-21 1 0,22-22 15,-22 0-15,21 0 0,1 0 0,-1 0 16,0 0-16,1 0 0,-1-22 16,-21 22-16,21-21 0,1 0 0,-1 0 15,-21 0-15,22 0 0,-22-1 0,0 1 16,21 0-16,-42-21 0,21 21 16,1-22-16,-22 22 0,0 0 0,0-21 15,0 20-15,0 1 0,0 0 0,0 0 16,-22 0-16,1 21 15,0 0-15,0 0 0,0 0 0,0 0 16,-22 21-16,22 0 0,0 0 16,0 0-16,0 1 0,-1-1 0,1 0 15,0 21-15,21-21 0,0 1 16,0-1-16,0 21 0,0-21 0,0 0 16,0 1-16,0-1 0,0 0 15,21-21-15,0 0 0,1 0 16,-1 0-16,0 0 0,0 0 0,0 0 15,0 0-15,1-21 16,-1 0-16,21-1 0,-21 1 0,0 0 16,1 0-16,-1-21 0,0-1 0,21-41 15,-21 41-15,1-20 0,-1-1 16,0 1-16,0-1 0,0 1 16,22-64-16,-43 63 15,21 22-15,-21 0 0,0-1 0,0 1 0,0 21 16,0 0-16,0-1 0,0 44 31,-21 20-31,-1-21 16,22 21-16,-21 1 15,21-1-15,0 22 0,-21-1 0,0 1 16,21-1-16,-21 1 0,21-1 0,0 1 16,-21-1-16,21 1 0,0-22 0,0 21 15,0-20-15,0-1 0,0 0 16,0-20-16,21 20 0,0-21 0,0 0 15,0 0-15,22 1 0,-22-22 0,21 0 16,0 0-16,1 0 0,-1 0 0,0 0 16,1-22-16,-1 1 0,0 0 15,1 0-15,-1 0 0,0 0 16,1-1-16,20-41 0,-42 21 16,43-1-16,-64 1 0,0 21 15,0 0-15,0-1 0,0-20 16,-21 21-16,0 0 0,-1 0 0</inkml:trace>
  <inkml:trace contextRef="#ctx0" brushRef="#br0" timeOffset="23060.24">11303 4995 0,'0'22'0,"0"-1"15,21-21 1,0 0-16,0 0 0,1 0 0,-1-21 16,0 21-16,0-22 0,21 1 0,-20 21 15,-22-21-15,21 0 16,-21 0-16,0 0 0,0-1 0,0 1 16,-21 0-16,-1 21 15,1-21-15,0 21 0,0 0 16,0 0-16,0 0 0,-1 21 0,22 0 15,0 0-15,0 1 0,0-1 16,0 0-16,0 0 16,0 0-16,22-21 0,-1 0 15,0 0-15,0 0 0,21 0 0,-20 0 16,20 0-16,0 0 0</inkml:trace>
  <inkml:trace contextRef="#ctx0" brushRef="#br0" timeOffset="24884.47">15790 5038 0,'21'-43'16,"1"22"-16,-22 0 0,21 0 15,0-21-15,-21 20 0,21 1 0,0-21 16,-21 21-16,21-22 0,1 22 0,-1-21 15,-21 21-15,0-22 0,0 22 0,0 0 16,0 0-16,0 0 0,0 0 16,0 63-1,-21-21 1,21 21-16,-22 1 0,1 20 16,21-20-16,-21 20 0,0 1 0,21 20 15,0-20-15,-21-1 0,0 1 16,21-1-16,-22 1 0,22-1 0,0 1 15,-21-22-15,21 22 0,-21-22 16,21 0-16,-21 1 0,21-22 0,0 21 16,0-21-16,0 0 0,0 1 0,-21-22 15,0 0 1,21-22 0,0 1-16,-22 0 0,1 0 0,21-21 15,-21-1-15,21 1 0,0 0 0,0-1 16,0-20-16,0 20 0,0 1 15,0 0-15,0-1 0,0 22 0,0-21 16,0 21-16,0 0 16,0 42-1,0 0-15,0 0 0,0 0 16,0 22-16,21-22 0,-21 21 0,21-21 16,-21 22-16,0-22 0,0 21 0,22-21 15,-1 22-15,0-22 0,-21 21 0,21-21 16,0 0-16,0 1 0,1-22 15,-1 21-15,0-21 0,21 0 0,-21 0 16,22 0-16,-22 0 0,21-21 0,1-1 16,-1 22-16,0-21 0,1 0 15,-22-21-15,21 21 0,0-1 0,-20-20 16,-1 0-16,0 21 0,0-22 16,0 1-16,0 0 0,-21 20 0,0 1 15,22 0-15,-22 0 0,0 0 16,0 0-16,0 42 15,0 0 1,0 0-16,-22 0 0,22 22 0,-21-22 16,0 0-16,21 21 0,-21 1 15,21-22-15,0 21 0,-21-21 0,21 0 16,0 22-16,0-22 0,0 0 0,0 0 16,0 0-16,21-21 0,0 22 15,0-22-15,0 0 0,1 0 16,-1 0-16,21-22 0,0 1 15,-20 21-15,20-21 0,0 0 0,22-21 16,-22 20-16,0 1 0,1-21 0,20 0 16,-20 20-16,-1-20 0,-21 0 15,21-1-15,-20 22 0,-1-21 0,-21 21 16,0 0-16,0-1 0,-21 1 16,-22 21-1,22 0-15,0 21 0,0 1 0,0-22 16,-1 21-16,1 21 0,0-21 0,21 0 15,0 1-15,0-1 0,0 0 16,0 0-16,0 0 0,21 0 16,0 1-16,1-1 0,-1 0 0,0 0 15,0 0-15,21 0 0,-20-21 0,-1 22 16,0-22-16,-21 21 0,21-21 16,-21 21-1,-21-21 1,0-21-16,0 0 15,-1-1-15,1 1 0,0 0 16,21 0-16,-21 21 0,21-21 16,-21 21-1,0 0-15,21 21 16,0 0-16,0 0 16,0 0-16,0 1 0,0-1 15,0 0-15,0 0 0,21 0 16,0 0-16,0-21 0,0 22 0,0-22 15,1 0-15,20 0 0,0 0 0,-21 0 16,22 0-16,-1 0 0,0-22 16,1 1-16,-1 21 0,0-21 0,1 0 15,-1-21-15,0 20 0,1-20 0,-22 0 16,21 21-16,-21-43 0,1 22 16,20-22-16,-21 1 0,0-22 15,0 22-15,-21-22 0,22 21 0,-22 1 16,21-1-16,-21 1 0,0 21 0,0-1 15,0 1-15,0 0 0,0 20 16,0 1-16,0 0 0,-21 21 16,-1 21-16,22 0 15,0 1-15,-21-1 0,0 21 16,21 0-16,-21 1 0,21 20 16,-21 1-16,21-1 0,0 1 0,0-1 0,0 1 15,0-1-15,0-20 0,0 20 0,0 1 16,0-22-16,0 0 15,0 1-15,0-1 0,0 0 0,0-21 0,0 22 16,21-22-16,0 0 0,-21 0 0,21 0 16,0 1-16,1-22 0,-1 0 15,0 0-15,0 0 16,0 0-16,0-22 0,1 22 0,20-21 16,-21 0-16,0 0 0,0 21 0,1-21 15,-1 0-15,0-1 0,21 1 0,-21 0 16,1 0-16,-22 0 0,21 0 0,0-1 15,-21 1-15,0 0 0,0 0 16,0 0-16</inkml:trace>
  <inkml:trace contextRef="#ctx0" brushRef="#br0" timeOffset="25124.34">17886 5059 0,'0'0'0,"-21"0"0,42 0 31,0 0-15,21 0-16,-21-21 0,22 0 0,-1 21 16,0-22-16,1 22 0,20-21 0,-20 0 15,20 21-15,-21-21 0,1 0 16,-1 0-16,0 21 0,1-22 0,-22 1 16,0 21-16,0-21 0,0 0 15,-21 0-15,0 0 16,-21 21-16,0-22 0,0 22 15,-21-21-15,20 0 0</inkml:trace>
  <inkml:trace contextRef="#ctx0" brushRef="#br0" timeOffset="25576.25">16489 4678 0,'0'0'0,"-21"0"16,-1 0-16,1 0 15,0 21-15,0-21 16,21 21-16,-21 0 0,21 22 0,0-22 15,0 0-15,0 0 0,0 0 16,0 1-16,21-1 0,0 0 0,0-21 16,0 21-16,1-21 0,20 0 0,-21 0 15,21 0-15,-20 0 16,20-21-16,-21 21 0,21-21 0,-20 0 16,-1-1-16,-21 1 0,0 0 0,0 0 15,0 0-15,0 0 0,0-1 16,0 1-16,0 0 0,-21 21 15,-1 0-15,1 0 0,0 0 0,0 0 16,0 0-16,0 0 0,-1 0 16,22 21-1,0 0-15,0 1 16,0-1-16,0 0 0,0 0 16,0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14:00:24.3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2540 10351 0,'21'0'32,"0"-22"-32,0 1 0,1 0 15,-1 21-15,-21-21 0</inkml:trace>
  <inkml:trace contextRef="#ctx0" brushRef="#br0" timeOffset="1311.79">974 7387 0,'0'0'15,"0"-21"1,0 0-16,21 21 0,-21-21 0,21 0 16,-21-1-16,0 1 0,0 0 15,0 0 1,0 0-1,-21 21 1,0 0-16,-1 0 0,1 21 16,0 0-16,0 0 15,0 22-15,0-22 0,-1 21 0,1 0 16,0 1-16,0-1 0,21 0 16,-21 1-16,0-1 0,21 22 0,0-22 15,0 0-15,0 22 0,0-22 16,0 22-16,0-22 0,21 21 0,0-20 15,0-1-15,0 0 16,22-20-16,-1-1 0,0 0 0,1-21 16,-1 0-16,21 0 0,-20 0 15,-1 0-15,22 0 0,-22 0 0,0-21 16,1 0-16,-1-1 0,0 1 16,-21-21-16,1 21 0,-1 0 0,-21-22 15,0 22-15,0-21 0,0 21 0,-21-22 16,-1 22-16,-20 0 0,21-21 15,0 20-15,-22 22 0,22-21 0,-21 21 16,21 0-16,0 0 0,-22 0 16,22 0-16,0 21 0,-21 1 0,20-1 15,1 0-15,0 0 16,0 21-16,0-20 0,0 20 0,21-21 16,0 21-16,0 1 0,0-22 15,0 21-15,0-21 0,0 22 0,0-22 16,0 0-16,0 0 0,21 0 15,0-21-15,0 0 16,0 0-16,22 0 0,-22-21 16,0 0-16,21 0 0</inkml:trace>
  <inkml:trace contextRef="#ctx0" brushRef="#br0" timeOffset="1683.73">1757 7747 0,'0'21'31,"0"0"-15,21-21 0,0 0-16,0 0 15,0 0-15,1 0 16,-22-21-16,21 21 0,-21-21 15,0 0-15,0 0 16,0 0-16,0-1 16,-21 1-16,-1 21 0,1 0 0,0-21 15,0 21-15,0 0 0,0 0 16,-1 0-16,1 0 0,0 21 16,21 0-16,0 1 15,-21-22-15,21 21 0,0 0 0,-21-21 16,21 21-16,0 0 0,21 0 15,0-21 1,0 0-16,22 0 0,-22 0 16,0 0-16</inkml:trace>
  <inkml:trace contextRef="#ctx0" brushRef="#br0" timeOffset="2304.31">3556 7472 0,'0'0'0,"0"-21"0,0 0 15,-21-1-15,0 22 0,21-21 16,-22 0-16,22 0 0,0 0 0,-21 21 16,0-21-16,0 21 0,21-22 15,-21 22 1,21 22-16,0-1 15,0 0-15,0 21 0,0 1 16,0-1-16,0 0 0,21 22 0,-21-22 16,0 0-16,21 22 0,-21-22 0,21 22 15,-21-22-15,0 0 0,0 1 16,21 20-16,-21-42 0,0 22 0,22-22 16,-22 21-16,0-21 15,0 1-15,0-1 0,21-21 16,0 0-16,-21-21 15,21-1 1,0 1-16,-21-21 0,21 0 0,1 20 16</inkml:trace>
  <inkml:trace contextRef="#ctx0" brushRef="#br0" timeOffset="2760.05">3895 7578 0,'0'0'0,"21"-21"15,-21-1-15,0 1 16,0 42-1,0 1-15,-21-1 0,-1 0 16,1 0-16,0 21 0,0 1 16,-21-22-16,20 21 0,1 1 0,0-1 15,0-21-15,0 21 0,0 1 0,21-22 16,0 0-16,-22 0 0,22 0 16,0 1-16,0-1 15,0-42 1,22 21-16,-22-22 15,0 1-15,0 0 0,21 0 16,0-21-16,-21 20 0,21-20 16,0 21-16,0-21 0,1-1 0,-1 22 15,-21-21-15,21 21 0,0-1 0,0 1 16,0 21-16,1 0 0,-1 0 16,0 0-16,0 0 0,-21 21 0,21 1 15,0 20-15,1-21 0,-1 0 0,0 22 16,-21-22-16,21 21 0,0 0 15,0-20-15,-21-1 0,0 21 0,22-21 16,-22 0-16,21 1 0,-21-1 0,0 0 16,21-21-16,-21 21 15,21-21-15,0 0 16,-21-21 0,21 0-16,-21 0 0,22-1 15,-22-20-15,0 0 0,0 21 0,21-22 16,0 1-16</inkml:trace>
  <inkml:trace contextRef="#ctx0" brushRef="#br0" timeOffset="3020.12">4339 7408 0,'0'0'0,"0"-21"0,0 0 0,0 0 0,0 0 15,-21 21 1,21 21-16,0 0 16,0 21-16,0-20 0,0 20 15,0-21-15,0 21 16,0 1-16,0-1 0,0-21 0,0 22 0,-21-1 15,21 0-15,0-21 0,-21 22 16,21-22-16,0 21 0,0-21 16,0 22-16,-22-22 0,22 0 0,0 0 15,0 0-15,0 1 16,22-22 0,-22-22-16,0 1 15,0 0-15,21 0 0,0-21 0,0 20 16,0 1-16,-21-21 0</inkml:trace>
  <inkml:trace contextRef="#ctx0" brushRef="#br0" timeOffset="3527.83">4720 7430 0,'21'-22'16,"-42"44"-16,63-44 0,-42 1 0,22 21 16,-22 21-1,0 1 1,0-1-16,0 21 0,0-21 0,0 22 15,0-22-15,0 21 0,0 0 16,0-20-16,-22 20 0,22 0 0,0-21 16,0 22-16,0-1 0,-21-21 0,21 22 15,0-22-15,0 0 0,0 0 16,0 0-16,0 0 0,0-42 47,0 0-47,0 0 0,0-21 15,21 20-15,-21-20 0,0 0 0,0-1 16,0 1-16,22 0 0,-22-22 0,21 1 16,0 20-16,-21-20 0,21 21 15,0-1-15,0 1 0,-21 0 0,22 20 16,-1 1-16,0 0 0,0 21 16,0 0-16,0 0 0,1 0 0,-1 42 15,0-20-15,21-1 0,-21 21 16,1 0-16,-1 1 0,0-1 0,0 0 15,-21 1-15,21-1 0,-21 0 16,0 1-16,0-22 0,0 21 0,0 1 16,0-22-16,0 21 0,0-21 0,0 0 15,0 1-15,0-1 0,0 0 16,0 0-16,0 0 16,0-42 15,-21 0-31,0 21 0,21-21 0,-21 0 15,0-1-15</inkml:trace>
  <inkml:trace contextRef="#ctx0" brushRef="#br0" timeOffset="3723.72">4784 7768 0,'0'21'15,"21"-21"-15,0 0 0,0 0 16,21 0-16,-20 0 0,-1 0 15,21-21-15,-21 21 0,22-21 0,-22 21 16,21 0-16,-21-21 0,0 21 0,1 0 16,-1-21-16,0 21 0,0-21 15,0-1-15,0 22 0,-21-21 16,22 21-16,-1-21 0,-21 0 16</inkml:trace>
  <inkml:trace contextRef="#ctx0" brushRef="#br0" timeOffset="4036.54">5905 7366 0,'0'0'0,"-21"-21"16,0 21 0,21 21-1,0 0-15,0 0 0,-21 1 16,21 20-16,0-21 0,0 21 15,0-20-15,0 20 0,0 0 0,0-21 16,0 22-16,0-22 0,0 21 0,0-21 16,0 22-16,0-22 0,0 21 15,21-21-15,-21 1 0,0-1 0,0 0 16,0 0-16,0 0 0,0 0 0,0 1 16,0-44 15,0 1-31,0 0 15,0 0-15,0 0 0,0 0 16</inkml:trace>
  <inkml:trace contextRef="#ctx0" brushRef="#br0" timeOffset="4306.89">5884 7472 0,'0'0'0,"-21"-21"0,21 0 0,0-22 16,-21 22-16,21 0 15,-21 0-15,21 0 0,0-1 16,0 1-16,21 21 0,0 0 0,0-21 15,0 21-15,1 0 0,20 0 16,-21 0-16,21 0 0,-20 21 0,-1 0 16,0 1-16,0-1 0,-21 0 0,0 0 15,0 21-15,0-20 0,0-1 16,-21 21-16,0-21 0,-22 0 16,22 22-16,-21-22 0,21 0 0,-22 0 15,22 0-15,-21 1 0,21-22 0,-22 21 16,22 0-16,0-21 0,0 0 15,0 21-15,0-21 0,-1 0 16</inkml:trace>
  <inkml:trace contextRef="#ctx0" brushRef="#br0" timeOffset="4851.58">7366 7303 0,'-21'0'0,"42"0"0,-42-22 0,0 22 0,-1 0 15,1-21-15,0 0 0,0 21 16,21-21-16,0 0 16,21 21-1,0-21-15,22 21 16,-1-22-16,0 1 0,22 21 16,-1 0-16,22 0 0,-22-21 0,1 0 15,21 21-15,-22 0 0,1 0 0,-22 0 16,21 0-16,-41-21 0,20 21 15,-21 0-15,0 0 16,-21 21-16,-21 0 16,0-21-16,0 21 15,0-21-15,-1 0 0,1 21 0,0 1 16,0-22-16,0 0 0,0 0 0,-1 21 16</inkml:trace>
  <inkml:trace contextRef="#ctx0" brushRef="#br0" timeOffset="5143.42">7789 7197 0,'0'0'0,"-21"0"16,21 21-1,-21-21-15,21 21 16,0 0-16,0 0 0,0 1 0,0-1 16,0 21-16,0 0 0,0 1 0,0-1 15,0 0-15,-21 1 0,21-1 16,0 0-16,0 1 0,0-1 0,0 0 15,0 1-15,0-1 0,0-21 16,0 22-16,0-1 0,0-21 0,0 0 0,0 0 16,0 1-16,0-1 15,0 0-15,0 0 16,21-21 0,0-21-16,-21 0 0,21 21 15,-21-43-15,21 22 0,1 0 0,-22-21 16,21 21-16,0-22 0,0 22 0</inkml:trace>
  <inkml:trace contextRef="#ctx0" brushRef="#br0" timeOffset="5572.17">8149 7514 0,'0'-21'0,"0"42"31,0 0-15,0 1-16,0-1 0,0 0 15,0 0-15,0 0 0,0 0 0,0 22 16,0-22-16,0 0 0,0 0 0,0 0 16,0 1-16,21-1 0,0 0 15,-21 0-15,22 0 0,-1-21 0,0 21 16,0-21-16,0 0 0,0 0 16,1 0-16,-1 0 0,0-21 15,0 0-15,0 21 0,0-21 0,-21 0 16,22 0-16,-1-1 0,-21 1 15,21 0-15,-21-21 0,0 21 0,0-22 16,0 22-16,0-21 0,0 21 16,0-22-16,-21 22 0,0 0 0,-1 0 15,1 0-15,0 21 0,0 0 0,-21 0 16,20 0-16,1 0 0,-21 21 0,21-21 16,0 21-16,-1 0 0,1 0 15,0 22-15,0-22 0,0 0 0,21 0 16,-21 0-16,21 0 0,0 1 15,0-1-15,0 0 0,0 0 0,0 0 16,21-21-16,0 0 16,0 21-16,0-21 0,0 0 0,1 0 15,-1 0-15</inkml:trace>
  <inkml:trace contextRef="#ctx0" brushRef="#br0" timeOffset="6111.86">10160 7324 0,'0'0'0,"0"-21"0,0-1 0,0 1 15,0 0-15,0 0 0,0 0 16,-21 0-16,-22 21 0,22 0 16,0 0-16,0 0 0,-21 0 0,20 0 15,-20 21-15,21 21 0,0-21 16,0 22-16,-1-1 0,1 0 0,0 1 16,0 20-16,21-21 0,0 1 0,0 20 15,0-20-15,0-1 0,0 0 0,0 1 16,21-1-16,0-21 0,0 21 15,1-20-15,-1-1 0,21 21 0,-21-42 16,22 21-16,-1 0 0,0-21 16,1 0-16,-22 0 0,21 0 0,0-21 15,1 0-15,-1 0 0,0 0 0,-20 0 16,20-22-16,0 22 0,-21-21 16,1 21-16,20-22 0,-21 1 0</inkml:trace>
  <inkml:trace contextRef="#ctx0" brushRef="#br0" timeOffset="6575.59">10604 7430 0,'0'0'0,"0"-64"0,0 1 15,0 20-15,0 1 0,0 0 0,0-1 16,0 1-16,0 21 0,0 0 0,0 42 31,0 0-31,0 0 16,0 21-16,0 1 0,0-1 16,0 0-16,-21 22 0,21-22 0,0 1 15,0 20-15,-21-21 0,21 1 0,0-1 16,0 0-16,-21 1 0,21-22 0,0 21 15,0-21-15,0 1 0,0-1 0,0 0 16,0 0-16,0 0 16,0-42-1,0 0 1,0 0-16,0 0 0,21-1 0,0 1 16,-21-21-16,21 21 0,1-22 0,-1 22 15,-21-21-15,21 0 0,0 20 16,0-20-16,0 21 0,1 0 15,-1 0-15,0-1 0,21 22 0,-21 0 16,1 0-16,-1 22 0,-21-1 16,21 0-16,-21 0 0,0 0 0,0 22 15,0-22-15,0 0 0,0 21 16,0-21-16,0 22 0,0-22 0,0 0 16,-21 0-16,21 0 0,-21 1 0,21-1 15,0 0-15,0 0 0,0 0 16,-22-21-1,22-21 17,0 0-32,0 0 0,0 0 15,22-1-15,-22-20 0</inkml:trace>
  <inkml:trace contextRef="#ctx0" brushRef="#br0" timeOffset="6962.88">11176 7578 0,'0'21'16,"21"-21"0,0 0-16,0 0 15,1 0 1,-1 0-16,21 0 0,-21-21 0,0 0 16,1 21-16,-1-22 0,21 1 0,-21 0 15,-21 0-15,21 0 0,-21 0 16,0-1-16,0 1 15,-21 21-15,0 0 16,0 0-16,0 0 0,0 0 0,-1 21 16,-20 1-16,21-1 0,0 0 0,0 0 15,-1 0-15,1 22 0,0-22 0,0 0 16,0 0-16,21 21 0,-21-20 16,21-1-16,0 0 0,0 0 0,0 0 15,0 0-15,0 1 16,21-1-16,0-21 0,0 0 0,0 21 15,0-21-15,1 0 0,20 0 0,-21 0 16,0 0-16,0 0 0,22 0 0,-22 0 16,21-21-16,-21 21 0,22-21 15,-22-1-15,21 22 0,-21-21 0,22 0 16,-22 0-16</inkml:trace>
  <inkml:trace contextRef="#ctx0" brushRef="#br0" timeOffset="7235.73">11980 7408 0,'0'-21'0,"0"42"0,0-63 0,0 21 15,0 0-15,0 0 0,-21-1 32,0 22-32,0 0 15,0 0-15,-1 22 0,1-1 0,21 0 16,-21 0-16,0 0 0,0 22 0,21-22 16,0 21-16,-21-21 0,-1 22 0,22-22 15,0 21-15,0-21 0,0 22 16,0-22-16,0 0 0,0 0 0,0 0 15,0 0-15,22 1 0,-1-1 0,0 0 16,0-21-16,0 0 0,22 0 0,-22 0 16,0 0-16,21 0 0,-21 0 0,22 0 15,-22-21-15,21 0 0,-21-1 0,22 1 16,-22 0-16,21 0 16,-21 0-16,22-22 0,-22 1 0</inkml:trace>
  <inkml:trace contextRef="#ctx0" brushRef="#br0" timeOffset="7900.35">12467 6985 0,'0'0'0,"0"-42"0,0 21 0,0-22 16,0 22-16,-21 0 0,21 0 0,0 42 31,0 0-31,0 0 0,0 22 16,0-22-16,0 21 0,0 0 0,0 22 15,0-22-15,0 1 0,0 20 16,-21-21-16,21 22 0,-21-22 15,21 1-15,-22 20 0,22-21 0,0 1 16,-21-1-16,21-21 0,-21 22 0,21-22 16,0 21-16,0-21 0,0 0 0,0 1 15,0-1-15,0-42 47,0-1-47,0 1 0,21 0 16,0 0-16,-21-21 0,22 20 0,-1-20 15,0 0-15,-21 21 0,21-22 0,0 1 16,0 0-16,22 20 16,-22-20-16,0 21 0,0 0 0,0 0 15,1 21-15,-1-22 0,0 22 0,0 0 16,0 0-16,0 0 0,1 22 0,-22-1 16,0 0-16,0 0 0,0 0 15,0 0-15,0 1 0,-22-1 0,1 0 16,0 0-16,0 0 0,0 0 15,0 1-15,-1-1 0,1-21 0,0 21 16,-21-21-16,21 0 0,-1 0 16,1 21-16,0-21 0,42 0 62,0 0-62,1 21 16,-1 0-16,0-21 15,-21 22-15,21-1 0,0-21 0,-21 21 16,21-21-16,1 21 0,-1-21 0,-21 21 16,21-21-16,0 0 0,0 21 0,0-21 15,1 22-15,-1-22 16,0 0 0,-21-22 15,21 22-16,-21-21-15</inkml:trace>
  <inkml:trace contextRef="#ctx0" brushRef="#br0" timeOffset="9688.41">14605 7387 0,'0'0'0,"0"-21"16,0 0 0,0 0-16,0 0 15,0-1-15,0 1 0,0 0 16,0 0-16,0 0 0,0 0 16,0-1-16,0 1 0,0-21 15,0 21-15,0 0 0,0-1 0,21 1 16,-21 0-16,21 0 15,-21 42 1,0 21-16,0 1 16,0-1-16,0 0 0,0 22 0,0-1 15,0 1-15,0-1 0,0 1 0,-21-1 16,0 1-16,21-1 0,-21 1 0,21-22 16,-21 22-16,21-22 0,-22 22 0,1-22 15,21-21-15,0 21 0,-21-20 16,21 20-16,-21-42 0,21 21 0,-21 0 15,21-42 1,-21 0 0,21-21-16,0 20 0,0-20 15,0 0-15,0-1 0,0 1 0,0 0 16,0-1-16,0 1 0,0 21 16,0-21-16,0-1 0,0 22 0,0 0 15,0 0-15,0 0 0,0 42 16,21 0-1,-21 0-15,21 0 0,-21 0 0,21 1 16,0-1-16,0 21 0,-21-21 16,22 0-16,-1 1 0,0 20 0,-21-21 15,21 0-15,0 0 0,0-21 16,22 22-16,-22-1 0,0-21 0,0 0 16,0 0-16,22 0 0,-22 0 0,0 0 15,21 0-15,-20-21 0,20 21 0,-21-22 16,0 1-16,22 0 0,-22 0 15,0 0-15,-21 0 0,21-1 0,-21 1 16,21-21-16,-21 21 0,0-22 0,0 22 16,0-21-16,0 21 0,0 0 0,0-1 15,0 1-15,0 0 0,0 42 32,0 0-32,0 1 0,0-1 0,0 0 15,-21 21-15,21-21 0,0 22 16,0-22-16,0 0 0,0 0 0,0 22 15,0-22-15,0 0 0,0 0 0,21 0 16,0-21-16,1 21 0,-1 1 0,0-22 16,0 0-16,0 0 0,0 0 15,1 0-15,20 0 0,-21 0 0,21-22 16,-20 22-16,20-21 0,-21 0 0,21 0 16,1 0-16,-22 0 0,21-22 0,1 22 15,-22-21-15,21-1 0,-21 22 16,0-21-16,1 0 0,-22-1 0,0 22 0,0-21 15,0 21-15,-22-1 0,1 1 16,0 21-16,0 0 0,-21 0 16,20 0-16,-20 21 0,21 1 0,0-1 15,0 0-15,-1 0 0,22 21 0,0-20 16,0-1-16,0 21 0,0-21 0,22 0 16,-1 22-16,0-22 0,21 0 15,-21 0-15,1 0 0,-1-21 0,0 22 16,0-1-16,0-21 0,-21 21 15,21-21-15,1 0 0,-44 0 32,1 0-32,21-21 15,-21 21-15,0-21 0,0 21 0,0-22 16,-1 1-16,1 21 16,0 0-16,0-21 0,0 21 0,0 0 15,-1 0-15,22 21 16,0 0-16,0 1 15,0-1-15,0 0 0,22-21 0,-1 21 16,0 0-16,0-21 0,0 21 0,0-21 16,1 0-16,-1 22 0,0-22 15,0 0-15,21 0 0,-20 0 0,-1 0 16,21 0-16,-21-22 0,0 1 0,22 21 16,-22-21-16,21 0 0,-21 0 0,1 0 15,-1-1-15,0 1 0,0-21 0,0 21 16,0-22-16,1 1 0,-1 0 15,-21-1-15,0 1 0,21-21 16,-21-1-16,0 22 0,0-22 0,0 22 16,0 0-16,0-1 0,0 1 0,0 21 15,0 0-15,0-1 0,-21 22 16,0 22 0,21 20-16,-22 0 0,22 1 15,0-1-15,-21 0 0,21 1 16,0 20-16,0-21 0,0 22 15,0-22-15,0 1 0,0 20 0,0-21 16,0 1-16,0-1 0,0-21 0,0 22 0,21-22 16,-21 21-16,22-21 0,-1 0 15,0 1-15,0-1 0,0 0 0,-21 0 16,43-21-16,-22 0 0,0 0 16,0 0-16,0 0 0,0 0 0,1 0 15,-1-21-15,0 0 0,0 21 0,0-21 16,0-1-16,1 1 0,-22 0 0,21 0 15,0 0-15,-21-22 0,0 22 0,0 0 16,0 0-16,0-21 0,0 20 0,0 1 16,0 0-16,0 0 0</inkml:trace>
  <inkml:trace contextRef="#ctx0" brushRef="#br0" timeOffset="9887.66">16171 7514 0,'-21'21'16,"42"-42"-16,-63 42 0,42 1 0,21-22 31,0 0-31,0 0 0,1 0 0,20 0 16,0-22-16,1 1 0,-1 21 0,0-21 15,1 0-15,-1 21 0,0-21 0,1 0 16,-22-1-16,0 22 0,0-21 16,0 0-16,-21 0 0,0 0 15,0 0-15,-21 21 0,-21-22 0,21 22 16,-22 0-16</inkml:trace>
  <inkml:trace contextRef="#ctx0" brushRef="#br0" timeOffset="10083.54">15240 7408 0,'-42'0'15,"84"0"-15,-106 0 0,43 0 0,42 0 78,1 0-78,-1 0 16</inkml:trace>
  <inkml:trace contextRef="#ctx0" brushRef="#br0" timeOffset="13047.87">18563 7218 0,'21'-21'0,"-42"42"0,42-85 0,-21 43 16,21-21-16,-21 21 0,0-22 0,0 22 15,0 0-15,0 0 0,-21 0 16,21 0-16,-21-1 0,0 1 0,0 21 16,0 0-16,-22 0 0,22 0 0,-21 0 15,21 21-15,-22 1 0,22-1 0,-21 0 16,21 21-16,-22 22 0,22-22 16,0 22-16,0-1 0,21 1 0,0-1 15,-21 1-15,21-1 0,0 1 0,0-1 16,0 1-16,0-22 0,0 21 0,21-20 15,0-1-15,0-21 0,0 22 16,22-22-16,-22 0 0,21 0 0,0-21 16,22 0-16,-22 0 0,22 0 15,-22 0-15,22-21 0,-1 0 0,-21 0 16,22-1-16,-1-20 0,-20 21 0,20-21 16,-20 20-16,-1-20 0,0 21 0,-21-21 15,22-1-15,-22 1 0,-21 21 0,0-22 16,0 22-16,0 0 0,0 0 0,0 0 15,0 0-15,-21 21 16,0 0-16,21 21 0,-22 0 16,1 0-16,0 0 0,0 0 15,21 1-15,0 20 0,-21-21 0,21 21 0,-21-20 16,21 20-16,0-21 0,0 0 16,0 0-16,0 1 0,0-1 0,21 0 15,0 0-15,0 0 0,0-21 16,0 0-16,1 0 0,20 0 0,-21 0 15,0 0-15,0 0 0,22 0 0,-22-21 16,21 0-16,-21 21 0,1-21 0,-1 0 16,21-1-16,-21 1 0,0 0 15,-21-21-15,22 21 0,-22-22 0,0 22 0,0-21 16,0 21-16,0-22 0,-22 1 16,1 21-16,0-22 0,0 22 0,0 0 15,-22 0-15,22 21 0,-21 0 0,21 0 16,-22 0-16,22 0 0,-21 21 15,21 0-15,0 22 0,-22-22 0,22 21 16,21-21-16,0 22 0,0-22 16,0 21-16,0-21 0,0 0 0,0 22 15,0-22-15,21 0 0,22-21 0,-22 21 16,0-21-16,21 0 0,1 0 0,-22 0 16,21 0-16,0 0 0,1 0 0,-1 0 15,0 0-15,1-21 0,-1 0 0,0 0 16,-20 21-16,20-21 0,0-1 0,-21 1 15,1-21-15,-1 21 0,0 0 16,0-1-16,-21 1 0,0 0 16,0 0-16,0 42 31,0 0-31,0 0 0,0 1 0,0-1 16,0 0-16,-21 21 0,21-21 15,0 1-15,0-1 0,0 21 0,0-21 16,0 0-16,0 1 0,0-1 15,0 0-15,21-21 0,0 0 16,0 0-16,1-21 16,-1 21-16,-21-21 15,0-1-15,21 1 0,0 0 0,0-21 16,-21 21-16,21-22 0,-21 1 16,0 0-16,22-1 0,-1 22 15,-21-21-15,0 21 0,0-1 0,0 1 16,21 21-16,0 21 15,-21 1-15,0-1 0,0 0 16,0 0-16,0 0 0,0 22 0,0-22 16,21 0-16,0 0 0,-21 0 15,22 0-15,-22 1 0,21-1 0,0 0 16,21 0-16,-21-21 0,1 0 0,-1 21 16,21-21-16,-21 0 0,0 0 15,22 0-15,-22 0 0,0-21 0,0 0 16,0 21-16,1-21 0,-1 0 0,0-1 15,0-20-15,0 21 0,0-21 16,1-1-16,-1-20 0,0 20 0,0-20 16,0-1-16,0 1 0,-21-1 0,22 1 15,-22-1-15,0 1 0,0 21 0,0-22 16,0 43-16,0-21 0,0 20 0,0 1 16,-22 21-1,1 0-15,0 21 0,21 1 0,-21 20 16,0-21-16,0 21 0,21 1 0,0-1 15,0 0-15,-22 1 0,22 20 16,0 1-16,0-22 0,0 22 16,0-22-16,0 0 0,0 22 0,0-22 15,0-21-15,22 22 0,-1-1 0,0-21 16,0 0-16,0 0 0,22 1 0,-22-22 16,21 0-16,-21 0 0,22 0 0,-1 0 15,0 0-15,1 0 0,-22 0 0,21-22 16,0 1-16,1 0 0,-22 0 15,0 0-15,21 0 0,-20-22 0,-22 22 16,21-21-16,-21 21 0,21-22 0,-21 22 16,0-21-16,0 21 0,0-1 0,0 1 15,0 0-15,-21 21 16,0 0-16,-1 0 0,1 0 16,0 21-16,0 0 0,0 1 15,0-1-15,-1 0 0,-20 0 0,42 0 16,-21 22-16,0-22 0,21 0 0,0 0 15,0 21-15,0 1 0,0-22 16,0 0-16,21 0 0,0 0 16,0-21-16,0 0 15,1 0-15,-1 0 0,0 0 16,0 0-16,0 0 0,-21-21 16,21 21-16,-21-21 0,22 0 0,-1 0 15,-21 0-15,21-1 0,-21 1 16,21 0-16,-21-21 0,21 21 0,-21-1 15,0 1-15,0 0 0,0 42 32,0 0-17,0 1-15,0-1 0,0 0 0,0 0 16,0 0-16,-21 0 0,21 1 0,0-1 16,0 0-16,0 0 0,0 0 0,0 0 15,21 1-15,-21-1 0,21-21 16,1 0-16,-1 21 0,0-21 0,21 0 15,-21 0-15,1 0 0,20 0 16,-21 0-16,21-21 0,-20 21 0,-1-21 16,21-1-16,-21 22 0,0-21 0,1 0 15,-1 0-15,0 0 0,0 0 16,-21-22-16,21 22 0,0-21 0,-21 21 16,22-1-16,-22 1 0,0 0 0,0 0 15,-22 21 1,1 21-16,0 0 15,21 0-15,0 1 16,0 20-16,0-21 0,0 0 0,0 0 16,0 1-16,0-1 0,0 0 0,0 0 15,21-21-15,0 21 0,1 0 16,-1-21-16,0 0 0,0 0 16,0 0-16,0 0 0,1 0 15,-1 0-15,0 0 0,0-21 16,0 21-16,0-21 0,1 0 0,-1 0 15,-21 0-15,21-1 0,-21-20 0,21 21 16,-21-21-16,0 20 0,0-20 0,0 21 16,21 0-16,-21 0 15,0 42 1,0 0-16,-21 0 16,21 0-16,0 0 0,-21 1 0,21 20 15,-21-21-15,0 0 0,21 0 16,0 1-16,0-1 0,-22 0 15,22 0-15,0 0 0,-21 0 0,21 1 16,0-1-16,21-21 47,-21-21-47,22-1 0,-22 1 16,0 0-16,0 0 0,21 0 0,0 0 15,-21-22-15,0 22 0,21-21 0,0-1 16,0 22-16,1-21 0,-1 21 15,0 0-15,0-1 0,0 1 0,0 21 16,1 0-16,-1 0 16,0 0-16,0 0 0,0 0 0,0 21 15,1 1-15,-1-1 0,-21 0 0,0 0 16,0 0-16,0 22 0,21-22 0,-21 0 16,0 0-16,0 21 0,0-20 0,0-1 15,0 0-15,0 0 0,0 0 16,0 0-16,21 1 15,0-22-15,0 0 16,1 0-16,-1 0 0,0 0 0,21 0 16,-21 0-16,1 0 0,20-22 0,-21 1 15,21 21-15,-20-21 16,20 0-16,-21 0 0,21 0 0,-20-22 16,20 22-16,-21-21 0,0-1 0,22 1 15,-22-21-15,0 20 0,0 1 0,0 0 16,-21 20-16,0 1 0,0-21 15,0 21-15,-21 21 16,0 0 0,0 0-16,0 21 0,-1 21 0,1-21 15,0 22-15,21-22 0,-21 21 16,21 1-16,-21-22 0,21 21 0,0-21 16,0 22-16,0-22 0,0 0 0,0 0 15,0 0-15,0 0 0,0 1 16,21-1-16,0 0 15,-21 0 1,0 0-16,-21-21 31,0 21-15,0-21-16,-1 0 0,1 0 0,0 0 16,0 0-16,0 0 15,21-21-15,0 0 16,-21 21-16,21-21 15,-22 0-15,22 0 16,0-1-16,-21 1 0</inkml:trace>
  <inkml:trace contextRef="#ctx0" brushRef="#br0" timeOffset="13279.74">22394 7049 0,'0'0'0,"-21"0"15,0-22-15,21 1 16,-21 21-16,0 0 0,-1 0 31,22-21-15,-21 21 31,0 0-47,0 0 0,0 0 15,0 0-15,-1 0 0</inkml:trace>
  <inkml:trace contextRef="#ctx0" brushRef="#br0" timeOffset="13551.59">20997 7387 0,'0'0'0,"-42"21"0,21-21 16,21 22-16,21-22 15,0 0-15,0 0 16,0 0-16,22 0 0,-22 0 0,21 0 16,1 0-16,-1 0 0,0 0 0,-21 0 15,22-22-15,-1 22 0,-21 0 16,22 0-16,-22 0 0,0 0 0,0 0 16,0 0-16,0 0 0,-42 22 46,0-1-46,0-21 0,21 21 0,-21-21 16,0 21-16,-22-21 0,22 21 16</inkml:trace>
  <inkml:trace contextRef="#ctx0" brushRef="#br0" timeOffset="14699.72">4974 9462 0,'0'0'0,"-21"-22"15,21 1-15,-21 0 0,0 0 0,21 0 16,-22 0-16,22-1 0,-21 1 0,21 0 15,-21 0-15,21 42 32,0 0-17,0 22-15,0-1 0,21 0 16,0 1-16,-21 20 0,22-21 0,-22 22 16,21-22-16,-21 22 0,0-1 0,0-20 15,0 20-15,0-21 0,0 1 16,0-22-16,0 21 0,0-21 0,0 22 15,0-22-15,0 0 0,0 0 16,-21-21-16,-1 0 0,-20 0 16,21 0-16,0 0 0,-22 0 15,22-21-15</inkml:trace>
  <inkml:trace contextRef="#ctx0" brushRef="#br0" timeOffset="15482.78">4212 9927 0,'0'0'16,"-42"0"-16,42-21 15,21 21 1,21 0-16,1 0 16,-1-21-16,21 21 0,1-21 0,-1 0 15,22-1-15,0 1 0,-1 0 0,-20-21 16,21 21-16,-1-22 0,-20 22 16,-1-21-16,1-1 0,-22 22 0,0-21 15,1 0-15,-22 20 0,0-20 16,0 0-16,0 21 0,-21-22 0,0 1 15,0 0-15,0 20 0,0-20 16,0 21-16,-21 0 0,0 21 16,21 21-16,0 0 15,0 0-15,-21 22 0,21-1 16,0-21-16,0 43 0,0-22 0,0 0 16,0 22-16,0-22 0,0 22 0,0-1 15,-21-21-15,21 1 0,-21 20 16,21-20-16,-22-1 0,22-21 0,0 21 15,0-20-15,0-1 0,0 0 0,0 0 16,0-42 15,22-21-15,-1 20-16,0 1 0,-21 0 0,21-21 16,0 21-16,0-22 0,1 22 15,-22-21-15,21 21 0,0-1 0,0 1 16,0 0-16,0 0 0,1 21 0,-1 0 15,0 21 1,0 0-16,-21 0 0,0 1 0,21-1 16,-21 0-16,0 21 0,0-21 0,0 1 15,0 20-15,0-21 16,21 0-16,1 0 0,-22 1 0,21-1 16,0 0-16,0 0 0,21-21 0,-20 0 15,20 0-15,-21 0 0,21 0 0,-20 0 16,20 0-16,0 0 0,-21 0 15,22-21-15,-1 0 0,-21 0 0,22-1 16,-22 1-16,0 0 0,0-21 0,-21 21 16,0-1-16,0-20 0,0 21 15,0-21-15,0-1 0,-21 22 0,0 0 16,21 0-16,-43 0 0,22 21 0,0 0 16,0 0-16,-21 0 0,20 21 0,1 0 15,-21 21-15,21-21 16,21 22-16,0-22 0,0 21 0,0 1 15,0-22-15,0 21 0,0-21 0,0 22 16,21-22-16,0 0 0,0 0 16,22 0-16,-22-21 0,0 21 0,21-21 15,-21 0-15,22 0 0,-1 0 0,-21 0 16,22-21-16,-1 0 0,0 0 0,-21 0 16,22 0-16</inkml:trace>
  <inkml:trace contextRef="#ctx0" brushRef="#br0" timeOffset="18192.32">8424 9356 0,'0'0'0,"0"-43"0,0 1 0,0-21 15,0 20-15,0-20 0,0 20 0,0-20 16,0 21-16,0-22 0,0 22 0,0 21 16,0-22-16,0 22 0,0 0 15,0 42 1,0 21-16,21 1 0,-21-1 0,22 22 16,-22-1-16,0 1 0,0-1 15,0 1-15,0-1 0,0 1 0,0-1 16,0 1-16,0-22 0,0 0 15,0 22-15,0-43 0,0 21 16,0-21-16,0 1 0,0-1 0,0 0 16,21-21-16,0 0 15,0-21-15,0 0 0,0-1 0,1-20 16,-1 21-16,-21-21 0,21-1 16,0 22-16,-21-21 0,21-1 0,-21 1 15,0 0-15,0 21 0,0-22 0,0 22 16,0 0-16,21 21 15,-21 21-15,22 0 16,-22 0-16,0 1 0,21 20 0,0-21 16,0 21-16,0-20 0,-21 20 15,43 0-15,-22-21 0,0 1 16,0 20-16,21-21 0,-20 0 0,20 0 16,-21-21-16,21 0 0,-20 0 0,20 0 15,0 0-15,-21 0 0,22 0 0,-1-21 16,-21 0-16,22 0 0,-1 0 15,-21-22-15,0 22 0,22-21 16,-22 0-16,-21 20 0,21-20 0,-21 0 0,0-22 16,0 22-16,0 0 0,0-22 0,0 1 15,0 20-15,0-20 16,0 20-16,-21 22 0,21-21 0,0 21 16,0 0-16,-21 21 0,21 21 15,-22 0-15,22 21 0,0-21 16,0 22-16,0 20 0,-21-20 15,21-1-15,0 21 0,-21-20 0,21-1 16,0 0-16,0 22 0,0-22 0,0 1 16,0-1-16,21 0 0,22-21 0,-22 22 15,21-22-15,-21 0 0,22 0 16,-1-21-16,21 0 0,-20 0 0,-1 0 16,0 0-16,22 0 0,-22 0 15,1-21-15,-1 0 0,0 0 0,1 0 0,-22-1 16,21 1-16,0 0 15,-20-21-15,-1 21 0,0-1 0,0-20 16,-21 21-16,0 0 0,0-22 0,0 22 16,0-21-16,-21 21 0,0 0 0,21-1 15,-43 1-15,22 0 0,0 21 16,0 0-16,0 0 0,-22 0 0,22 0 16,0 21-16,0 0 0,-21 22 0,20-22 15,1 0-15,0 21 0,0-20 0,0 20 16,21-21-16,-21 21 0,21-20 0,0 20 15,0-21-15,0 0 0,0 0 16,21 1-16,0-22 0,0 0 16,0 21-16,22-21 0,-22 0 0,0 0 15,0 0-15,21-21 0,-20-1 0,-1 1 16,0 21-16,0-21 0,0 0 16,0 0-16,-21 0 0,0-1 0,0 1 15,22 0-15,-22 0 0,0 0 0,0 0 16,0-1-16,0 1 0,0 0 0,-22 0 15,22 0-15,-21 21 16,21 21 0,-21 0-16,21 0 0,0 0 15,0 22-15,0-22 0,0 0 0,0 21 16,0-20-16,0-1 0,21 0 16,0 21-16,1-21 0,-1-21 15,0 22-15,0-1 0,21-21 0,1 0 16,-22 0-16,21 0 0,1 0 0,-22 0 15,21-21-15,0-1 0,-20 1 0,20 0 16,0 0-16,-21 0 0,1 0 16,-1-1-16,0 1 0,0 0 0,0 0 15,-21 0-15,0 0 0,0-1 16,0-20-16,0 21 0,21 0 0,-21 42 31,0 0-15,0 0-16,-21 0 0,21 22 0,0-22 0,0 0 15,-21 21-15,21-20 0,0-1 16,-21 21-16,21-21 0,0 0 0,0 1 16,0-1-16,0 0 15,21-21 1,0 0-16,0 0 16,-21-21-16,22 0 0,-1-1 0,-21 1 15,21 0-15,0 0 0,-21 0 16,21-22-16,0 22 0,-21 0 0,0-21 15,0 21-15,22-1 0,-22 1 16,0 0-16,21 21 0,-21 21 16,0 0-1,0 1-15,0 20 0,0-21 16,0 0-16,0 0 0,0 1 16,21-1-16,-21 21 0,21-21 0,0 0 15,0 1-15,1-22 0,-1 21 0,0-21 16,21 0-16,-21 0 0,22 0 0,-22 0 15,21 0-15,1 0 0,-22-21 0,0-1 16,21 22-16,-21-21 0,1 0 16,-1 0-16,0 0 0,0-22 0,-21 22 15,21 0-15,-21-21 0,21 21 16,-21-22-16,22 1 0,-22 0 0,0-1 16,0 1-16,21-22 0,-21 22 0,0-21 15,0 20-15,0 1 0,0 21 16,0-22-16,0 22 0,0 0 0,0 42 31,-21 0-31,21 22 0,-22-22 0,22 21 16,0 1-16,-21-1 0,21 0 0,-21 1 15,21-1-15,-21 0 0,21-21 16,0 22-16,0-1 0,0-21 0,0 22 16,0-22-16,0 21 0,0-21 15,21 0-15,0 1 0,0-1 16,1 0-16,-1-21 0,0 0 0,21 0 15,-21 0-15,1 0 0,-1 0 0,0-21 16,21 0-16,-21 21 0,1-22 16,-1 1-16,0 21 0,0-21 0,0 0 15,0 0-15,1 0 0,-22-1 16,0 1-16,21 0 0,-21 0 0,21 21 0,-21-21 16,0 0-16,0-1 0,-21 22 31,0 0-31,-1 0 0,22 22 15,0-1-15,-21 0 0,21 0 0,0 0 16,0 0-16,0 1 0,0-1 16,0 0-16,0 0 0,21 0 0,-21 0 15,22 1-15,20-22 0,-21 21 0,0 0 16,22-21-16,-22 0 0,21 21 16,0-21-16,-20 0 0,20 0 0,0 0 15,1 0-15,-1 0 0,0-21 0,1 21 16,-1-21-16,-21 0 0,21-1 0,-20 22 15,-1-21-15,0 0 0,0 0 0,0 0 16,0-22-16,1 22 0,-22 0 16,0 0-16,21-21 0,-21 20 15,0 1-15,0-21 0,0 21 0,0 0 0,0-1 16,0 1-16,-21 21 0,-1 0 16,1-21-16,0 21 0,0 0 15,0 0-15,-22 21 0,22 0 0,-21 1 16,21-1-16,-22 42 0,22-42 15,0 1-15,0 20 0,21-21 0,0 21 16,0-20-16,0 20 0,0-21 16,0 0-16,0 0 0,0 1 0,0-1 15,21 0-15,0 0 0,0-21 16,1 0-16,-1 0 0,0 0 0,0 0 16,0 0-16,0 0 0,1-21 0,-1 0 15,0 0-15,0-1 0,21-20 16,-20 21-16,-1-21 0,0 20 15,0-20-15,0-43 16,0 43-16,1-43 0,-22 22 16,0-1-16,0 22 0,0-21 0,0 20 15,0-20-15,0 20 0,0 1 0,0 0 16,0 21-16,0-1 0,0 1 0,0 42 31,0 1-31,0-1 0,0 21 16,0 0-16,0 1 0,0-1 15,0 22-15,0-22 0,0 21 0,0-20 16,0-1-16,0 22 0,0-22 0,0 0 0,0 1 16,0-22-16,0 21 15,0 0-15,21-20 0,0-1 0,-21 0 16,21 0-16,0-21 0,-21 21 0,21-21 16,1 0-16,20 0 0,-21 0 0,0 0 15,22 0-15,-22 0 0,0-21 0,21 21 16,-21-21-16,22 0 0,-22 0 0,0-1 15,0 1-15,0 0 0,1 0 16,-1 0-16,-21 0 0,0-22 16,0 22-16,0 0 0,0 0 0,0 0 15</inkml:trace>
  <inkml:trace contextRef="#ctx0" brushRef="#br0" timeOffset="18466.93">11451 9123 0,'0'0'15,"-21"21"-15,0 0 0,42-21 16,21 0-16,-21 0 16,22 0-16,-1 0 0,-21 0 0,22-21 15,-1 21-15,0-21 0,1 21 16,-1-21-16,0 21 0,1 0 0,-1-21 15,-21-1-15,0 22 0,0 0 0,1 0 16,-1-21-16,0 21 0,-21-21 31,0 0-15</inkml:trace>
  <inkml:trace contextRef="#ctx0" brushRef="#br0" timeOffset="21408.67">15452 8954 0,'21'0'0,"-21"-22"15,21 22 17,0 0-17,0-21-15,0 21 0,1-21 16,-1 0-16,21 0 0,-21 21 15,22-43-15,-1 22 0,0 0 0,1 0 16,-1 0-16,-21 0 0,21-22 0,1 22 16,-22 0-16,0 0 0,-21-22 15,0 22-15,0 0 0,0 0 0,0 0 16,0 0-16,-21-1 0,0 22 0,0 0 16,-22-21-16,22 21 0,0 0 0,-21 0 15,20 21-15,1 1 0,-21-1 16,21 21-16,0-21 0,-1 22 0,1-1 15,21 21-15,0-20 0,0-1 0,0 22 16,0-22-16,21 0 0,1 1 0,-1-22 16,21 21-16,-21-21 0,22 0 15,-22 1-15,21-1 0,0-21 16,1 0-16,-1 0 0,0 0 0,-20 0 16,20 0-16,0 0 0,-21 0 0,22 0 15,-22-21-15,-21-1 0,0 1 16,0 0-16,0 0 0,-21 21 15,-22 0-15,22 0 0,0 0 16,-21 0-16,-1 0 0,22 21 16,-21 0-16,21 0 0,-22 1 0,22-1 15,0 21-15,0-21 0,0 22 16,0-22-16,-1 21 0,22 0 0,0-20 16,0 20-16,0-21 0,0 0 0,0 0 15,22 1-15,-1-1 0,0 0 16,21 0-16,-21-21 0,22 0 0,-1 0 15,0 0-15,22 0 0,-22 0 0,1-21 16,20 0-16,-21 0 0,22-1 0,-1 1 16,-20 0-16,-1-21 0,0 21 0,1-22 15,-1 22-15,0-21 0,-20-1 16,-1 1-16,0 0 0,0-22 0,-21 22 16,21-22-16,-21 1 0,0 21 0,0-22 15,0 1-15,0 20 0,0 1 16,0 0-16,0-1 0,-21 22 0,21 0 15,-21 21-15,0 21 16,21 0-16,0 22 16,-21-1-16,-1 0 0,1 1 0,0-1 15,21 21-15,0-20 0,-21 20 0,21-20 16,0 20-16,0-21 0,0 1 0,0-1 16,0 0-16,21 1 0,0-22 0,0 0 15,1 0-15,-1 0 0,21 1 16,-21-1-16,22-21 0,-22 0 0,21 0 15,0 0-15,-20 0 0,20 0 16,0-21-16,1 21 0,-1-22 0,0 1 16,1 0-16,-1 0 0,-21 0 0,21 0 15,-20-1-15,-1-20 0,0 21 16,0-21-16,-21 20 0,21 1 0,-21-21 16,0 21-16,0 0 0,0-1 0,-21 22 15,0 0-15,0 0 16,0 22-16,-1-22 0,1 21 15,0 0-15,0 21 0,0-21 0,0 1 16,-1 20-16,22-21 0,0 0 16,0 22-16,0-22 0,0 0 0,0 0 15,0 0-15,22 0 0,-1 1 16,0-22-16,21 21 0,-21-21 0,1 0 16,20 0-16,-21 0 0,21 0 0,1 0 15,-1 0-15,0 0 0,-20-21 0,20-1 16,0 22-16,1-21 0,-22 0 15,21 0-15,-21 0 0,22-22 0,-22 22 16,0-21-16,0 21 0,0-22 0,0 22 16,-21-21-16,0 21 0,0 0 15,0-1-15,0 1 0,0 0 0,0 42 32,-21 0-32,0 1 0,0-1 15,21 21-15,-21-21 0,21 0 16,-21 22-16,21-22 0,-22 0 0,22 21 15,0-20-15,0-1 0,0 0 0,0 0 16,0 0-16,0 0 0,22-21 16,-1 0-16,-21 22 15,21-22-15,0 0 16,0-22-16,0 1 16,-21 0-16,0 0 0,0 0 0,22 0 15,-1-1-15,-21-20 0,21 21 0,-21-21 16,0 20-16,21-20 0,0 21 15,-21-21-15,0 20 0,0 1 0,21 0 16,-21 0-16,22 21 0,-1 0 16,0 21-1,-21 0-15,0 0 0,0 1 16,0 20-16,0-21 0,21 0 16,-21 22-16,0-22 0,21 0 0,-21 21 15,0-21-15,0 1 0,0-1 0,21 0 16,-21 0-16,22 0 0,-1-21 15,0 0-15,0 0 16,0 0-16,0 0 0,1-21 16,-1 0-16,0 0 0,0 21 15,0-21-15,0-22 0,1 22 0,-1 0 16,0-21-16,0 20 0,0-20 16,0 0-16,1 21 0,-1-1 0,0-20 15,-21 21-15,21 0 16,0 21-16,-21 21 15,0 0 1,0 0-16,0 0 0,0 22 0,0-22 16,0 0-16,0 0 0,0 22 0,0-22 15,0 0-15,0 0 0,0 0 16,21 0-16,1 1 0,-1-1 0,0 0 16,0-21-16,0 21 0,0-21 15,1 0-15,20 0 0,0 0 0,-21 0 16,22 0-16,-22 0 0,21 0 0,1 0 15,-22-21-15,21 0 0,-21 21 16,22-21-16,-22-1 0,0-20 0,0 21 16,0 0-16,0-22 0,1 22 15,-1-21-15,-21 21 0,0-43 0,0 43 16,0 0-16,0 0 0,0 0 16,-21 21-16,-1 0 0,1 0 15,0 0-15,0 0 0,0 21 16,0 0-16,-1 0 0,22 0 15,0 0-15,0 22 0,0-22 0,0 0 0,0 21 16,0-20-16,0-1 16,0 21-16,0-21 0,0 0 0,22 1 15,-1-22-15,0 21 0,0-21 0,0 0 16,0 0-16,22 0 0,-22 0 0,21 0 16,-21 0-16,22 0 0,-22 0 15,21-21-15,-21 21 0,22-22 0,-22 1 16,21 21-16,-21-21 0,1 0 0,-1 0 15,0 0-15,0-1 0,0-20 0,0 21 16,1 0-16,-22 0 0,0-1 16,0 1-16,0 0 0,0 0 15,-22 42 17,1 0-32,21 0 0,0 1 15,0-1-15,-21 0 0,21 21 0,0-21 16,-21 1-16,21-1 0,0 0 0,-21 0 15,21 0-15,0 0 0,0 1 0,0-1 16,21-21 15,0 0-31,0-21 16,0-1-16,-21 1 0,22 0 16,-1 0-16,0 0 0,0 0 0,0-1 15,0-20-15,1 21 16,-22-21-16,21 20 0,0 1 0,0 0 15,-21 0-15,0 0 0,21 21 0,0-21 16,-21 42 0,0 0-1,0 0-15,0 21 0,0-20 16,0-1-16,0 0 0,0 21 0,0-21 16,0 1-16,0-1 0,22 0 0,-22 0 15,21 0-15,0 0 0,0 1 0,0-22 16,0 21-16,1-21 15,-1 0-15,0 0 0,0 0 0,0 0 0,22 0 16,-22 0-16,0-21 0,0-1 16,0 22-16,0-21 0,1 0 0,-1 0 15,0-21-15,0 20 0,21-20 16,-42 0-16,22-1 0,-1 1 0,-21-21 16,0 20-16,0 1 0,0-22 0,0 22 15,0 0-15,0-1 0,0 1 0,0 0 16,0-1-16,0 1 0,0 21 15,0 0-15,0 0 0,0 42 32,0 0-32,0 21 0,0-21 0,0 22 15,0-1-15,-21 0 0,-1 1 16,22-1-16,-21 0 0,21 1 16,0 20-16,-21-20 0,21-1 0,0 0 15,-21 1-15,21-1 0,0 0 0,0-21 16,0 1-16,0 20 0,21-21 15,0-21-15,-21 21 0,21 0 0,1-21 16,-1 0-16,21 22 0,-21-22 0,0 0 16,22 0-16,-22 0 0,0 0 0,21 0 15,-20-22-15,20 22 0,-21-21 16,21 21-16,-20-21 0,-1 0 16,0 21-16,0-21 0,0 0 0,0-1 0,1 1 15,-22 0-15,0 0 0,0-21 16,0 20-16,0 1 0,0-21 15,0 21-15,0 0 0,-22-1 0</inkml:trace>
  <inkml:trace contextRef="#ctx0" brushRef="#br0" timeOffset="21675.51">20468 8700 0,'0'21'15,"21"-21"1,22 0-1,-22 0-15,0 0 0,21 0 0,-21 0 16,22 0-16,-22 0 0,21 0 16,-21 0-16,22-21 0,-22 21 0,0 0 15,21 0-15,-20-22 0,-1 22 16,0-21-16,0 21 0,0 0 0,0 0 16,1 0-16,-22-21 0,21 21 0,-21-21 31,-21 21-16,-1 0-15,1 0 16,0 0-16,0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14:05:01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 11875 0,'0'-22'0,"-21"22"16,0 0-16,-1 0 15,22 22 32,22-22-31,-1 21-16,0-21 0,0 0 16,0 21-16,22-21 0,-1 0 15,0 0-15,22 0 0,-22 0 0,22 0 16,-1-21-16,1 0 0,-22 21 15,21-22-15,-20 1 0,20 0 16,-20 0-16,-22 0 0,21 0 0,-21 21 16,0-43-16,-21 22 0,0 0 15,0 0-15,0 0 0,0-1 0,0 1 16,0 0-16,0 0 16,0 42-1,0 0 1,0 0-16,0 1 0,-21 20 0,0 0 15,21 1-15,-21-1 0,21 0 16,-21 22-16,21-22 0,-21 22 16,21-1-16,-22 1 0,22-22 0,0 21 15,0-20-15,0-1 0,-21 0 16,21 1-16,0-1 0,0-21 0,-21 22 16,21-22-16,0 0 0,0 0 15,0 0-15,-21-21 31,0-21-15,21 0-16,0 0 0,0 0 16,-21-1-16,21 1 0</inkml:trace>
  <inkml:trace contextRef="#ctx0" brushRef="#br0" timeOffset="240.86">1101 12383 0,'0'0'0,"-22"0"0,44 0 32,-1 0-17,0 0-15,21 0 0,-21 0 0,22-22 16,-22 22-16,21 0 0,-21-21 16,22 21-16,-22-21 0,21 21 0,-21 0 15,1 0-15,-1 0 0,0 0 16,0-21-16,0 21 0,0 0 0,1 0 15,-1 0-15,0-21 16,0 21 0,0 0-16</inkml:trace>
  <inkml:trace contextRef="#ctx0" brushRef="#br0" timeOffset="476.72">2117 12150 0,'0'0'0,"0"-21"32,0-1-17,0 1-15,0 0 16,-22 21 15</inkml:trace>
  <inkml:trace contextRef="#ctx0" brushRef="#br0" timeOffset="1296.25">4106 11621 0,'0'0'16,"0"-22"-16,0 1 0,0 0 0,0 0 16,0 0-16,-21 21 0,21 21 15,0 0 1,0 0-16,0 22 0,0-22 15,0 21-15,0 0 0,0 22 0,0-22 16,0 22-16,0-1 0,0-20 16,0 20-16,0 1 0,0-22 15,0 0-15,0 1 0,-21-1 0,21-21 16,-21 21-16,21-20 0,0-1 16,0-42-1,0-1-15,21 1 16,0-21-16,-21 21 0,21-22 0,0 1 15,-21 0-15,0-22 0,22 22 0,-1 0 16,-21-1-16,0 22 0,0 0 16,21 0-16,0 21 0,0 21 15,-21 0 1,0 21-16,0 1 0,0-22 16,0 21-16,21 1 0,-21-1 0,22 0 15,-22-21-15,21 22 0,0-22 0,0 21 16,0-21-16,0 1 0,22-22 15,-22 21-15,21-21 0,1 0 0,-1 0 16,0 0-16,1-21 0,-1-1 0,-21 1 16,21 0-16,1 0 0,-1-21 15,-21-1-15,0 1 0,1 0 0,-1-1 16,-21-20-16,0 20 0,0-20 0,0 21 16,0-22-16,0 22 0,-21-1 15,-1 1-15,1 21 0,0-21 16,-21 20-16,21 22 0,-22 0 0,1 0 15,21 0-15,-22 0 0,22 0 0,0 0 16,0 22-16,0-1 0,21 0 16,0 0-16,0 0 0,0 0 15,0 1-15,21-1 0,21 0 0,-21-21 16,22 21-16,-1-21 0,0 0 16,1 0-16,-1 0 0,0 0 0</inkml:trace>
  <inkml:trace contextRef="#ctx0" brushRef="#br0" timeOffset="1777.16">5567 11621 0,'0'-22'0,"0"44"0,0-65 0,0 22 0,0 0 15,0 42 17,-21 0-32,21 22 0,0-22 15,0 21-15,-22 0 0,22 1 0,0-1 16,-21 0-16,21 1 0,0 20 0,0-20 15,-21-1-15,21 0 0,-21 1 16,21-1-16,-21 0 0,21-21 0,0 1 16,0-1-16,0 0 0,0-42 31,0 0-15,0-22-16,0 1 0,0 0 15,0-1-15,0-20 0,0 20 0,21-20 16,0-1-16,-21 1 0,21 21 15,0-1-15,1 1 0,-1 0 0,0 20 16,0 1-16,0 21 0,0 0 0,1 0 16,-1 0-16,0 21 0,0 22 15,0-22-15,0 0 0,1 21 0,-22 1 16,0-1-16,21 0 0,-21 1 0,0-1 16,0 22-16,0-22 0,0 0 0,0 1 15,0-1-15,0 0 0,0-21 16,0 22-16,0-22 0,0 0 0,-21 0 15,21 0-15,0 1 0,0-1 16,-22-21 0,1-21-1,0-1-15,0 22 0,21-21 16,-42 0-16,20 0 0</inkml:trace>
  <inkml:trace contextRef="#ctx0" brushRef="#br0" timeOffset="1936.07">5334 12213 0,'0'0'0,"-42"0"0,20 0 0,1 0 15,0 0-15,63 0 16,-20 0 0,-1 0-16,21 0 15,-21 0-15,22-21 0,20 21 0,-21-21 16,1 0-16,-1 0 0,0-1 0,1 1 16,-1 0-16,0 0 0,1 0 0,-1 0 15,0-1-15,1-20 0</inkml:trace>
  <inkml:trace contextRef="#ctx0" brushRef="#br0" timeOffset="2428.4">6350 11642 0,'0'0'0,"0"21"31,0 0-15,0 0-16,0 22 0,0-22 0,-21 21 15,21 0-15,0-20 0,0 20 0,0 0 16,0 22-16,-21-22 0,21 0 0,0-20 15,0 20-15,0 0 0,0 1 16,0-22-16,0 21 0,0-21 0,0 0 16,0 22-16,0-22 0,0 0 15,21-21-15,-21 21 0,21-21 16,0 0-16,0 0 16,-21-21-16,0 0 0,0 0 15,0 0-15,0-1 0,0 1 0,0-21 16,0 0-16,0-1 0,0 1 15,0 0-15,0-1 0,0 1 16,0 0-16,0-1 0,0 1 0,0 0 16,0-1-16,0 1 0,0 21 0,0 0 15,0-22-15,0 22 0,21 21 0,1-21 16,-1 21-16,21 0 0,-21 0 16,0 0-16,1 0 0,20 0 0,-21 21 15,0 0-15,22 0 0,-22 1 0,-21-1 16,0 0-16,0 0 0,0 21 0,0-20 15,0 20-15,-21-21 0,-1 21 16,1-20-16,-21-1 0,0 0 0,20 21 16,-20-42-16,0 21 0,21 1 15,-1-1-15,1-21 0,0 0 0,0 0 16,21-21 0,0-1-16,0 1 15,21 0-15</inkml:trace>
  <inkml:trace contextRef="#ctx0" brushRef="#br0" timeOffset="2926.14">8086 11282 0,'-43'0'0,"86"0"0,-107 0 0,43 0 16,0 0-16,-22 0 0,22 0 15,21-21 1,21 21-16,1 0 0,-1-21 16,21 21-16,22-22 0,-22 22 0,21-21 15,-20 0-15,41 0 0,-20 21 16,-1-21-16,22 0 0,-21 21 0,20-22 15,-20 22-15,-1 0 0,-20 0 16,-1 0-16,0 0 0,-21 0 0,1 0 16,-22 22-1,-22-22-15,1 21 0,-21-21 16,21 21-16,0 0 0,-22-21 0,22 21 16,-21-21-16,21 21 0,-1-21 0,1 0 15</inkml:trace>
  <inkml:trace contextRef="#ctx0" brushRef="#br0" timeOffset="3171.99">8530 11218 0,'0'0'0,"-21"22"16,21-1-1,0 0-15,0 21 0,-21-21 16,21 22-16,-21-1 0,21 0 0,0 22 16,-22-22-16,1 22 0,21-22 15,-21 22-15,21-22 0,0 21 0,-21-20 16,21-1-16,0 0 0,-21 1 15,21-1-15,0-21 0,0 0 0,0 1 16,0-1-16,21-21 0,0 0 16,0 0-16,0 0 15,1 0-15,-1 0 0,0-21 16,0-1-16,0 1 0,0 0 0,1-21 16,-1 21-16,21-1 0,0-20 15</inkml:trace>
  <inkml:trace contextRef="#ctx0" brushRef="#br0" timeOffset="3524.8">9144 11621 0,'21'0'16,"-42"0"-16,63 0 0,-42 21 31,0 0-31,0 0 0,-21 0 0,0 0 16,0 1-16,0-1 0,-1 0 0,22 0 15,-21 21-15,21-20 0,0-1 16,0 0-16,0 0 0,0 0 15,21-21-15,1 0 16,20 0-16,-21 0 0,21 0 0,-20-21 0,20 0 16,0 21-16,-21-21 0,22 0 15,-1-1-15,-21 1 0,0 0 16,1-21-16,-1 21 0,-21-1 0,0 1 16,0 0-16,0 0 0,0 0 0,-21 0 15,-1-1-15,1 22 0,0 0 0,0 0 16,-21 0-16,20 0 0,-20 0 15,21 0-15,-21 22 0,-1-1 0,22-21 16,-21 21-16,21 0 0,-1 0 0,1 0 16,21 1-16,0-1 0,0 0 15,21-21 1,1 0-16,-1 0 0</inkml:trace>
  <inkml:trace contextRef="#ctx0" brushRef="#br0" timeOffset="4360.6">11663 11197 0,'21'-21'15,"-42"42"-15,42-84 0,-21 42 0,21-1 0,-21 1 16,0 0-16,0 0 0,0 0 0,0 0 15,0-1-15,0 1 0,-21 21 16,0-21-16,0 21 16,-1 0-16,1 0 0,0 0 15,0 0-15,0 0 16,0 21-16,21 22 0,-22-22 0,1 21 16,21 0-16,-21 1 0,0-1 15,21 22-15,-21-22 0,21 21 0,0-20 16,0-1-16,0 0 0,0 1 0,0-22 15,0 21-15,0-21 0,0 1 0,0-1 16,0 0-16,0 0 0,21-21 0,0 21 16,0-21-16,-21-21 62,0 0-46,0 0-16,0 0 15,21 21 1,-21-22 0,22 22-1,-22-21 1,0 0 0,21 0-16,-21 0 15,0 0-15,0-1 0,21 1 16,-21-21-16,21 21 15,-21 0-15,0-1 0,0 1 16,21 0-16,-21 0 0,0 0 0,21 0 16,-21-1-16,0 1 0,0 0 31,-21 21 16,0 0-32</inkml:trace>
  <inkml:trace contextRef="#ctx0" brushRef="#br0" timeOffset="5226.79">11896 11070 0,'0'-21'0,"0"42"0,0-63 15,0 21-15,0 0 16,-22 21-16,1 0 16,0 0-16,-21 0 15,21 0-15,-1 0 0,-20 0 16,21 0-16,0 21 0,-22-21 0,22 21 16,-21 21-16,21-21 0,0 1 0,-1 20 15,1 0-15,0-21 0,0 22 0,21-1 16,0 0-16,0-20 0,0 20 15,0-21-15,0 0 0,0 0 0,21 1 16,-21-1-16,21 0 0,0 0 0,1-21 16,-1 21-16,0-21 0,21 0 0,-21 21 15,1-21-15,20 0 0,-21 0 0,21 22 16,-20-22-16,-1 0 0,0 0 16,21 0-16,-21 21 0,1 0 0,-1-21 15,0 21-15,0-21 0,0 21 0,0 0 16,-21 1-16,0-1 15,-21 0-15,-21 0 0,21 0 16,-22 0-16,1 1 0,0-1 0,-1 0 16,-20 0-16,21 0 0,-1 0 0,-20 1 15,20-22-15,1 21 0,0-21 16,-1 0-16,1 0 0,21 0 0,0 0 16,0 0-16,-1 0 0,1 0 0,21-21 15,0-1-15,0 1 0,0 0 16,0 0-16,0 0 0,21 21 15,1 0 1,-1 0-16,0 0 16,0 21-16,0-21 0,0 21 15,-21 0-15,22-21 0,-1 21 0,0 1 16,0-1-16,21-21 0,-20 21 0,-1-21 16,0 0-16,21 21 0,-21-21 0,22 0 15,-1 0-15,0 0 0,1 0 0,-1-21 16,22 0-16,-1 21 0,-21-21 15,22-1-15,-1-20 0,1 21 0,-1 0 16,1 0-16,-1-22 0,-20 22 0,-1-21 16,0 21-16,-20-22 0,20 22 0,-42-21 15,0 21-15,0-1 0,0 1 16,0 0-16,0 0 0,-21 21 16,0 0-16,-1 0 0,1 0 15,0 0-15,0 21 0,0 0 16,21 0-16,-21 1 0,-1-1 0,22 0 15,-21 21-15,21-21 0,0 1 0,0-1 16,0 0-16,0 21 0,0-21 0,0 1 16,21-1-16,1 0 0,-1 0 15,0 0-15,0-21 0,0 0 0,0 21 16,1-21-16,-1 0 0,21 0 0,-21 0 16,0 0-16,1 0 0,-1-21 15,0 0-15,21 21 16,-21-21-16,1 0 0,-1 21 0,21-21 15,0-1-15,-20 1 0,20 21 0,0-21 16,1 0-16</inkml:trace>
  <inkml:trace contextRef="#ctx0" brushRef="#br0" timeOffset="6712.78">13293 11663 0,'0'0'0,"42"0"0,-21-21 0,0 0 0,-21-1 16,0 1-16,0 0 0,0 0 0,0 0 16,0 0-16,-21 21 15,0 0-15,0 0 16,-22 0-16,22 0 0,-21 21 0,21-21 15,-22 21-15,22 0 0,-21 0 16,21 22-16,-22-22 0,22 0 0,0 0 16,0 21-16,21-20 0,0-1 0,-21 21 15,21-21-15,0 0 0,0 1 0,0-1 16,0 0-16,21-21 0,0 21 0,0-21 16,0 0-16,1 0 0,20 0 0,-21 0 15,0 0-15,22-21 0,-22 0 16,0 0-16,21-1 0,-21 1 0,1 0 15,-1 0-15,0 0 0,0-22 0,0 22 16,-21-21-16,21 0 0,-21 20 0,22-20 16,-22 21-16,21 0 0,-21 0 0,0-1 15,-21 44 1,-1-22-16,1 21 16,21 0-16,-21 21 0,0-21 15,21 1-15,-21 20 0,21-21 16,-21 0-16,21 22 0,0-22 0,0 0 15,0 0-15,0 0 0,0 0 0,0 1 16,21-22-16,-21 21 0,21-21 0,21 0 16,-21 0-16,1 0 0,20 0 0,-21 0 15,21 0-15,-20-21 0,20-1 0,-21 22 16,21-21-16,-20 0 0,-1 0 0,21 0 16,-42-22-16,21 22 0,-21 0 0,21 0 15,-21-21-15,0 20 0,0 1 16,0 0-16,0 0 0,0 0 15,-21 21-15,0 0 0,0 0 16,0 0-16,21 21 16,0 0-16,0 0 0,0 0 15,0 1-15,0-1 0,0 0 0,0 21 16,21-21-16,0 1 0,-21-1 0,21-21 16,0 21-16,1 0 0,-22 0 0,21 0 15,0-21-15,0 22 0,0-22 0,0 21 16,1-21-16,-1 0 15,0 0-15,0 0 0,0-21 16,0 21-16,1-22 0,-22 1 16,21 21-16,-21-21 0,21 0 15,0 0-15,-21-22 0,21 22 0,0 0 16,-21 0-16,22-21 0,-22 20 0,21 1 16,-21 0-16,21 0 0,-21 0 15,21 21-15,0 0 16,-21 21-16,0 0 0,0 0 15,0 0-15,0 1 0,21-22 16,-21 21-16,0 0 0,22 0 16,-22-42 46,0 0-62,0 0 0,0-1 16,0 1-16,0 0 0,0 0 15,-22 21-15,1-21 0,0 21 16,0 0-16,0 0 16,21 21-16,0 0 0,-21 0 0,-1 0 15,1 1-15,21-1 0,0 0 16,0 0-16,-21 21 0,21-20 0,0-1 16,0 0-16,0 0 0,0 21 0,0-20 15,0-1-15,21 0 0,0-21 16,1 21-16,20 0 0,-21 0 0,0-21 15,22 0-15,-1 0 0,-21 0 0,21 0 16,-20 0-16,-1 0 0,0 0 0,0-21 16,21 21-16,-20-21 0,-1 0 0,-21 0 15,21 0-15,0-22 0,0 22 0,0-21 16,-21-1-16,22 1 0,-1 0 16,-21-22-16,21 22 0,-21-22 0,21 1 15,-21-1-15,0 22 0,0-21 0,0 20 16,0 1-16,0 21 0,0-22 0,0 22 15,-21 21 1,0 21-16,21 1 16,-21 20-16,21-21 0,0 21 0,0 22 15,0-22-15,0 1 0,0 20 16,0-21-16,21 1 0,0-1 0,0 0 16,-21 1-16,0-1 0,0-21 0,21 22 15,-21-22-15,0 0 0,0 21 0,0-21 16,0 1-16,0-1 0,0 0 15,0-42 17,0 0-17,0-1-15,0 1 0,0 0 16,0-21-16,21 21 0,-21-22 16,22 22-16,-1-21 0,0-1 0,0 22 15,0-21-15,22 21 0,-22 0 0,0-1 16,21 1-16,1 21 0,-1 0 0,0 0 15,1 0-15,-1 21 0,-21 1 0,21-1 16,-20 0-16,-1 21 0,0-21 0,-21 1 16,0 20-16,0-21 0,0 21 0,0-20 15,0-1-15,-21 0 0,0 0 0,-1 0 16,1 0-16,0 1 0,0-1 0,0-21 16,0 21-16,-1-21 0,22-21 31,22 21-16,-1-21-15,0-1 0</inkml:trace>
  <inkml:trace contextRef="#ctx0" brushRef="#br0" timeOffset="7856.37">17018 11790 0,'-21'0'15,"21"-21"17,21 0-17,0-1-15,0 1 0,22 0 16,-22 0-16,21 0 0,0-22 0,22 22 15,-22-21-15,1 0 0,-1-1 0,0 1 16,1 0-16,-1-22 0,-21 22 0,0-1 16,0-20-16,-21 21 0,0-1 0,0-20 15,0 20-15,0 1 0,0 21 16,0-21-16,-21 20 0,0 1 0,0 21 16,0 0-16,0 0 0,-1 0 15,1 43-15,0-22 0,21 42 16,0-20-16,-21 20 0,21 22 0,-21-1 15,21 1-15,-21 0 0,21 21 0,0-22 16,0 22-16,0 0 0,0-21 16,0 20-16,0 1 0,0 0 0,0 0 15,0-21-15,0 20 0,0 1 0,0 0 16,0-21-16,0-1 0,0 1 0,21 0 16,0-22-16,-21 1 0,21-1 0,0-20 15,0-1-15,1-21 0,-1 0 0,0 0 16,0-21-16,21 0 0,-20 0 0,-1 0 15,21-21-15,-21 0 0,22-21 0,-1-1 16,-21 1-16,21 0 16,-20-22-16,20 1 0,-21-1 0,0 1 15,-21-1-15,0 1 0,0-22 0,0 22 16,-21-1-16,0-21 0,-21 22 0,20-22 16,-20 22-16,0-1 0,-1 1 0,-20 20 15,21-20-15,-1 42 0,-20-22 0,20 22 16,22 0-16,-21 0 0,0 0 0,20 21 15,1 0-15,0-21 0,21-1 16,21 1 0,0 0-16,22 21 0,-22-21 0,21 0 15,1 0-15,-1-1 0,0 1 0,22 0 16,-22-21-16,0 21 0,22-22 16,-22 1-16,1 21 0,-1 0 0,-21-22 15,21 22-15,-20 0 0,-1 21 0,-21-21 16,0 42 15,0 0-31,-21 0 0,21 0 16,-22 1-16,22 20 0,0-21 0,0 0 15,0 0-15,0 1 0,0-1 0,0 0 16,0 0-16,22-21 0,-1 21 0,0-21 16,0 0-16,0 0 0,22 0 0,-22 0 15,0 0-15,21 0 0,1 0 0,-22-21 16,21 0-16,-21 0 15,0 0-15,1-1 0,-1 1 0,0 0 16,-21-21-16,0 21 0,0-22 0,0 22 16,0-21-16,-21 21 0,0-1 0,21 1 15,-22 0-15,1 0 0,-21 21 0,21 0 16,0 0-16,-1 0 0,1 0 0,-21 21 16,21-21-16,0 21 0,-1 0 15,1 1-15,0-1 0,21 21 0,0-21 16,0 0-16,0 1 0,0-1 15,0 0-15,0 0 0,21 0 0,0-21 16,22 0-16,-22 0 0</inkml:trace>
  <inkml:trace contextRef="#ctx0" brushRef="#br0" timeOffset="8225.67">18669 11451 0,'21'-21'0,"-42"42"0,42-63 0,-21 21 15,21 21-15,-21-21 0,21-1 16,1 1-16,-22 0 0,21 0 0,0 0 15,0 21-15,0 0 16,0 0-16,1 0 0,-1 0 16,-21 21-16,21 0 0,0 0 0,0 22 15,-21-22-15,0 21 0,21 0 16,1-20-16,-22 20 0,0 0 0,0-21 16,0 22-16,0-22 0,21 0 15,-21 21-15,0-20 0,0-1 16,0 0-16,0-42 31,0 0-31,0-1 0,-21 1 16,21-21-16,0 21 0,0-22 0,0 1 15,0 0-15,0-1 0,0 1 0,0-21 16,0 20-16,0 1 0,21 0 0,0 20 16,0-20-16,0 21 15,0 21-15,1 0 0,-1 0 16,0 0-16,0 0 0,0 0 0,22 21 15,-22-21-15,21 21 0,-21-21 0,22 21 16,-1-21-16</inkml:trace>
  <inkml:trace contextRef="#ctx0" brushRef="#br0" timeOffset="8520.5">20595 10964 0,'21'-21'0,"-42"42"0,63-84 0,-42 21 0,0 20 0,0 1 15,0 0-15,0 0 0,0 0 0,0 42 32,0 0-32,0 21 15,-21-20-15,21 20 0,0 0 0,0 22 16,0-22-16,0 22 0,0-1 0,21 1 16,1-22-16,-22 21 0,0-20 0,0 20 15,0-20-15,0-1 0,0-21 0,0 21 16,0-20-16,0 20 0,0-21 0,0 0 15,0 0-15,0 1 0,-22-22 16,1 0-16,0 0 16,0 0-16,0 0 15,0 0-15,21-22 0,-22 22 0,1-21 16</inkml:trace>
  <inkml:trace contextRef="#ctx0" brushRef="#br0" timeOffset="9288.06">20320 11515 0,'0'0'0,"-21"-21"0,0-1 0,-1 1 16,44 21 15,-1 0-31,0 0 0,21 0 0,1 0 16,-1 0-16,0-21 0,22 21 15,-22-21-15,22 0 0,-1 21 0,1-21 16,-1-1-16,-21 1 0,22 0 0,-22 0 16,1-21-16,-1 20 0,-21-20 0,21 21 15,-20-21-15,-1-1 0,0 1 0,0 21 16,0-22-16,-21 1 0,0 21 15,0 0-15,0 0 0,0-1 0,-21 22 16,21 22 0,-21-1-16,0 0 0,21 21 15,-21 1-15,21-1 0,0 0 0,0 1 16,-22 20-16,22-21 0,-21 1 0,21 20 16,0-20-16,0-1 0,0 0 0,-21 1 15,21-22-15,0 21 0,0-21 0,-21 0 16,21 1-16,0-1 0,0 0 0,0 0 15,21-21 17,0-21-32,-21 0 0,21 0 15,1-1-15,-22 1 0,21 0 0,0 0 16,0-21-16,0 20 0,0 1 0,1-21 16,-1 21-16,-21 0 0,21-1 0,-21 1 15,21 21-15,-21 21 16,0 1-1,0-1-15,0 0 0,0 21 0,0-21 16,0 1-16,0-1 0,0 0 0,0 0 16,21 0-16,-21 0 0,21 1 15,1-22-15,-1 21 0,0 0 16,0-21-16,0 0 0,0 0 0,22 0 16,-22 0-16,21 0 0,-21 0 0,22 0 15,-22-21-15,21 21 0,-21-21 0,22-1 16,-22 1-16,21 0 0,-21 0 0,1 0 15,20-22-15,-21 1 0,0 21 0,0-21 16,1-1-16,-22 1 0,0 0 0,0 20 16,0 1-16,0 0 0,0 0 0,-22 21 15,1 0 1,0 21-16,0 0 0,0 0 0,0 1 16,-1 20-16,22-21 0,0 21 0,-21-20 15,21 20-15,0-21 0,0 0 0,0 22 16,0-22-16,0 0 0,0 0 15,0 0-15,21-21 0,-21 21 16,22-21-16,-1 0 16,0 0-16,0 0 15,0-21-15,0 0 16,1 0-16,-1 0 0,0 0 16,0-1-16</inkml:trace>
  <inkml:trace contextRef="#ctx0" brushRef="#br0" timeOffset="12089.86">8297 14203 0,'0'21'0,"0"0"15,0 0-15,0 1 16,21-22-1,1 0-15,-1 0 0,0-22 16,0 1-16,0 0 0,22 0 16,-22 0-16,21-22 0,0 1 15,1 0-15,-1-1 0,0 1 0,1-21 16,-1-1-16,0 1 0,1-1 0,-1 1 16,-21-1-16,0 1 0,1 20 0,-22 1 15,0 0-15,0-1 0,0 22 16,0 0-16,-22 0 0,1 21 0,-21 0 15,21 0-15,0 0 0,-22 21 0,22 0 16,0 0-16,-21 22 0,20-1 0,1 0 16,21 1-16,0 20 0,-21-21 15,21 22-15,0-22 0,0 22 16,0-22-16,21 0 0,0 1 0,1-22 16,-1 21-16,21-21 0,0 1 0,1-1 15,-1-21-15,0 0 0,1 0 16,-1 0-16,0 0 0,1 0 0,-1 0 15,0-21-15,1-1 0,-1-20 0,0 21 16,1-21-16,-1-1 0,-21 1 0,22-22 16,-1 1-16,0-1 0,-21 1 15,1-1-15,-1 1 0,0-1 0,-21 1 16,21-1-16,-21 22 0,0-21 0,0 20 16,0 1-16,-21 0 0,21 20 15,-21 1-15,0 21 0,-1 0 16,1 0-16,21 21 0,0 1 15,-21 20-15,21-21 0,-21 43 0,21-22 16,0 0-16,-21 22 0,21-1 16,0-20-16,0 20 0,0 1 0,0-1 15,0 1-15,0-22 0,21 0 0,0 1 16,0-1-16,0 0 0,22-21 0,-22 1 16,0-1-16,21 0 0,-20-21 15,20 0-15,0 0 0,1 0 0,-1 0 16,-21 0-16,21 0 0,1-21 0,-1 0 15,0-1-15,1 1 0,-1 0 0,-21-21 16,0 21-16,1-22 0,-1 22 16,-21-21-16,0 21 0,0-22 15,0 22-15,0 0 0,0 0 0,0 0 16,-21 21-16,-1 0 0,1 0 16,0 0-16,21 21 0,0 0 15,-21 0-15,21 21 0,-21-20 16,21 20-16,0-21 0,0 21 0,0-20 15,0-1-15,0 21 0,21-21 0,0 0 16,0 1-16,0-1 0,1-21 0,-1 21 16,0 0-16,0-21 0,21 0 15,-20 0-15,20 0 0,-21 0 0,21 0 16,-20-21-16,20 0 0,0 0 16,1-1-16,-1-20 0,0 21 0,-21 0 15,22-22-15,-22 1 0,0 21 0,0-21 16,0 20-16,-21 1 0,0 0 0,22 0 15,-22 0-15,0 42 32,0 0-32,-22 0 0,22 22 0,0-22 15,-21 21-15,21 0 0,0-20 0,0 20 16,0-21-16,0 21 0,0-20 0,0-1 16,0 0-16,0 0 0,0 0 15,0 0-15,0 1 16,0-44 15,21 1-31,1 0 0,-22 0 16,0 0-16,0-22 0,21 22 15,-21-21-15,21 21 0,-21-22 0,0 22 16,0-21-16,21 21 0,-21 0 0,21-1 16,-21 1-16,0 0 0,21 21 15,1 0 1,-22 21-16,0 0 15,0 1-15,21-1 0,-21 0 0,0 0 16,21 0-16,-21 0 0,21 1 0,-21-1 16,0 0-16,0 0 0,21 0 15,0 0-15,-21 1 16,22-22 0,-22-22-1,0 1-15,21 21 16,-21-21-16,21 0 0,-21 0 0,0 0 15,21-1-15,-21 1 0,21 0 0,0 0 16,-21 0-16,22-22 0,-1 22 0,-21 0 16,21 21-16,-21-21 15,21 0-15,0 21 0,0 0 16,-21 21-16,0 0 0,0 0 16,0 0-16,0 22 0,0-22 15,0 0-15,0 21 0,0-20 0,0-1 16,0 21-16,0-21 0,0 0 0,0 1 15,22-1-15,-1-21 0,0 21 16,-21 0-16,21-21 0,0 0 0,0 21 16,1-21-16,-1 0 0,0 0 0,0 0 15,21 0-15,-20 0 0,20-21 0,-21 0 16,21 21-16,-20-21 0,20 0 0,0-1 16,-21 1-16,1 0 0,-1-21 15,0 21-15,0-1 0,0-20 16,-21 21-16,0-21 0,0 20 0,0-20 15,0 21-15,0 0 0,0 0 0,-21-1 16,0 22-16,0 0 0,0 0 16,-1 0-16,1 0 0,21 22 0,-21-1 15,0 21-15,21-21 0,-21 0 0,21 22 16,0-1-16,0-21 0,0 22 16,0-22-16,0 21 0,21-21 0,0 0 15,-21 1-15,21-1 0,0 0 16,1 0-16,-1-21 0,0 21 0,0-21 15,0 0-15,22 0 0,-22 0 0,0 0 16,21 0-16,-21 0 0,22-21 0,-22 0 16,21 21-16,-21-21 0,22 0 0,-22-1 15,0 1-15,0 0 0,0 0 16,1-21-16,-1 20 0,-21 1 0,0-21 16,21 21-16,-21 0 0,0-1 0,0 1 15,0 0-15,0 42 16,0 0-1,0 1-15,0-1 0,0 0 16,-21 0-16,21 0 0,0 22 0,0-22 16,0 0-16,0 0 0,0 0 0,0 0 15,0 1-15,0-1 0,0 0 32,0-42-17,21 0 1,-21-1-16,21 1 15,-21 0-15,21 0 0,0 0 0,-21 0 16,22-22-16,-1 22 0,0 0 0,0-21 16,0 20-16,0 1 0,1 0 15,-1 21-15,0 0 0,0 0 16,-21 21-16,21 0 0,0 1 0,-21-1 16,22 0-16,-22 0 0,0 0 15,0 0-15,21 1 0,-21-1 0,21 0 16,-21 0-16,21 0 0,0-21 15,0 21-15,1 1 0,-1-22 0,0 0 16,0 0-16,0 0 0,22 0 0,-22 0 16,0 0-16,0 0 0,0-22 0,0 22 15,1-21-15,-1 0 0,-21 0 16,21 0-16,0 0 0,-21-1 0,0-20 16,21 21-16,0-21 0,1-1 0,-22-20 15,21 20-15,21-62 0,-21 62 16,0-20-16,1-1 0,-1 22 0,0 0 15,-21-1-15,21-20 0,-21 20 16,-21 65 15,0-1-31,0 21 0,-1-21 0,22 22 16,-21-1-16,0 64 0,21-64 16,-21 0-16,21 22 0,-21-22 0,21 1 15,0 20-15,0-21 0,0 1 0,0-1 16,0-21-16,0 22 0,0-1 15,0-21-15,0 0 0,0 0 0,0 1 16,0-1-16,21-21 0,0 21 0,0-21 16,0 0-16,1 0 0,-1 0 15,0 0-15,0 0 0,0 0 16,0 0-16,1-21 0,-1 0 0,0 21 16,0-22-16,0 1 0,-21 0 15,21 0-15,1 0 0,-1 0 0,-21-22 16,0 22-16,0 0 0,0 0 15,0 0-15,0-1 0</inkml:trace>
  <inkml:trace contextRef="#ctx0" brushRef="#br0" timeOffset="12323.73">13314 13589 0,'0'0'16,"-43"0"-16,22 0 0,-21 0 0,21 0 16,42 0 15,0 0-31,0 0 0,64-21 15,-43 0-15,-21 0 16,1 21-16,20 0 0,-21 0 0,0-22 16,0 22-16,1 0 0,-1 0 15,0 0-15,0 0 0,0-21 0,0 21 16,1 0 0,-1-21 15</inkml:trace>
  <inkml:trace contextRef="#ctx0" brushRef="#br0" timeOffset="15460.82">15261 13462 0,'0'-21'0,"21"0"0,-21 0 16,21 21-16,-21-22 15,0 1-15,0 0 16,0 42-1,0 0-15,0 1 16,0-1-16,0 0 16,0 21-16,0-21 0,0 22 0,0-22 0,0 0 15,0 21-15,0-20 0,0-1 16,0 0-16,0 0 0,0 0 16,0 0-16,0 1 0,22-22 15,-1 0 1,-21-22-16,0 1 0,0 0 15,0 0-15</inkml:trace>
  <inkml:trace contextRef="#ctx0" brushRef="#br0" timeOffset="15792.63">15346 12975 0,'0'0'0,"-21"0"0,-1 0 0,-20 0 16,21 0-16,0 0 0,0 0 0,-1 0 15,1 0-15,0 21 0,0 1 16,21-1-16,21-21 31,0 0-31,0 0 0,1 0 16,-1-21-16,0 21 0,0 0 0,-21-22 16,-21 22 15,0 0-31,0 0 15,-1 0-15,1 22 0,0-1 16,21 0-16,0 0 0,0 0 16,0 0-16,0 1 0,21-1 15,0 0-15,1 0 0,-1-21 0,0 21 16,21 0-16,1-21 0,-1 0 16,0 0-16,1 0 0</inkml:trace>
  <inkml:trace contextRef="#ctx0" brushRef="#br0" timeOffset="16228.41">15981 13229 0,'21'0'0,"-42"0"0,21 21 47,0 1-47,0-1 16,0 0-16,0 0 0,0 0 15,0 0-15,0 1 0,0 20 0,0-21 16,0 0-16,0 0 0,0 1 0,21-1 15,-21 0-15,0 0 0,0 0 16,0-42 15,0 0-31,0 0 16,0 0-16,0-1 0,0-20 16,0 0-16,0 21 0,0-22 15,0 1-15,0 0 0,21-1 0,0-20 16,0 20-16,1 22 0,20-21 0,0 21 15,1 0-15,-1-1 0,0 22 0,22 0 16,-22 0-16,0 0 0,22 22 16,-22-1-16,-21 0 0,22 21 0,-22-21 15,0 22-15,0-1 0,-21-21 0,21 22 16,-21-22-16,0 21 0,0 0 0,0-20 16,0 20-16,-21-21 0,21 0 0,-21 22 15,21-22-15,0 0 0,-21 0 16,21 0-16,21-21 31,-21-21-31,42 0 0</inkml:trace>
  <inkml:trace contextRef="#ctx0" brushRef="#br0" timeOffset="16697.04">18754 12615 0,'0'-21'0,"0"42"0,0-63 0,0 21 16,0 0-16,0 0 0,0-1 0,0 1 16,0 64 15,21-22-31,-21 21 15,0 0-15,21 22 0,0-1 0,0 1 16,-21-1-16,21 1 0,-21-22 16,0 22-16,22-1 0,-22-20 0,21 20 15,-21-21-15,0 1 0,0-1 0,0-21 16,0 22-16,0-22 0,0 0 0,0 0 16,0 0-16,0 0 0,-21-21 31</inkml:trace>
  <inkml:trace contextRef="#ctx0" brushRef="#br0" timeOffset="17505.39">18521 13250 0,'-43'-21'0,"86"42"0,-107-63 0,43 42 0,21-21 16,0 0 0,42 0-16,-20 21 15,20 0-15,0-22 0,22 1 0,-22 0 16,22 0-16,20 0 0,-20 0 15,20-22-15,1 1 0,0 21 16,-1-22-16,1 1 0,-21 21 0,-1-21 16,1-1-16,-22 22 0,0-21 0,-21 21 15,1-1-15,-22-20 0,0 21 0,0 0 16,0 0-16,-22-1 0,1 1 16,0 0-16,21 0 0,-21 0 0,0 21 15,0 0-15,-1 0 0,22 21 16,0 0-16,0 0 0,0 0 0,0 22 15,0-1-15,0 0 0,0 1 16,22 20-16,-22-20 0,21 20 0,-21 1 16,21-22-16,-21 21 0,0-20 0,0 20 15,0-20-15,0-1 0,0-21 16,0 21-16,0-20 0,21 20 16,-21-21-16,0 0 0,0 0 0,0 1 15,0-1-15,21-21 31,-21-21-31,21-1 16,-21 1-16,22 0 0,-22 0 16,21-21-16,0 20 0,-21-20 0,21 21 15,0 0-15,0-22 0,-21 22 0,22 0 16,-1 0-16,0 21 0,0 0 0,0 0 16,0 0-16,1 0 15,-1 21-15,-21 0 0,0 0 0,21 1 16,-21-1-16,21 0 0,-21 0 15,0 0-15,21 0 0,-21 1 0,21-22 16,1 21-16,-22 0 0,21-21 0,0 21 16,0-21-16,0 0 0,0 0 15,1 21-15,-1-21 0,0 0 0,21 0 16,1 0-16,-22-21 0,21 21 0,0-21 16,1 0-16,-22 0 0,21-1 0,1 1 15,-1 0-15,-21 0 0,0-21 0,0 20 16,1-20-16,-22 21 15,0-21-15,0 20 0,0 1 0,0-21 0,0 21 16,-22 21-16,1-21 0,0 21 16,0 0-16,0 0 0,0 21 15,-1-21-15,22 21 0,0 0 16,-21 21-16,21-20 0,0-1 0,0 21 16,0-21-16,0 0 0,0 1 0,0-1 15,0 0-15,21 0 0,1 0 0,-1 0 16,0 1-16,0-22 0,0 0 15,0 0-15,22 0 0,-22 0 16,0 0-16,21 0 0,-20 0 0,20-22 16,0 22-16,1-21 0,-1 0 15,0 0-15</inkml:trace>
  <inkml:trace contextRef="#ctx0" brushRef="#br0" timeOffset="18988.36">22056 12425 0,'21'-21'15,"-42"42"-15,63-63 0,-42 20 0,21 1 0,-21 0 16,21-21-16,-21 21 0,21-1 16,-21 1-16,0 42 31,0 1-31,0-1 0,0 21 15,0 0-15,0 1 0,0-1 0,0 0 16,22 22-16,-22-22 0,0 22 0,0-22 16,0 22-16,0-1 0,0-21 15,0 22-15,0-22 0,0 1 0,0-1 16,0 0-16,-22 1 0,22-1 0,-21-21 16,21 0-16,-21 0 0,21 1 0,0-1 15,-21-21 1,21-21-1,0-1-15,0-20 0,0 21 0,0-21 16,0 20-16,0-20 0,0 0 0,21-22 16,-21 43-16,0-21 0,0-1 15,21 22-15,-21 0 0,21 0 16,-21 0-16,22 21 16,-22 21-16,21 0 0,-21 0 0,21 0 15,-21 1-15,21-1 0,0 0 0,-21 0 16,21 0-16,1 0 0,-1 1 0,0-1 15,0 0-15,0-21 0,0 21 16,1-21-16,20 0 0,-21 0 0,21 0 16,-20 0-16,20 0 0,-21 0 0,21 0 15,-20-21-15,-1 0 0,0 21 16,0-21-16,0-1 0,0 1 16,1 0-16,-1 0 0,-21 0 0,0-22 15,0 22-15,21 0 0,-21-21 0,0 21 16,0-1-16,0 1 0,0 0 0,-21 42 31,21 0-15,0 22-16,-21-22 0,21 0 0,-22 21 15,22-20-15,0 20 0,0-21 0,0 0 16,0 0-16,0 1 0,0-1 0,0 0 16,22 0-16,-1 0 0,21-21 15,-21 21-15,0-21 0,22 22 16,-22-22-16,21 0 0,-21 0 0,22 0 15,-22 0-15,21 0 0,-21-22 0,22 1 16,-22 0-16,0 0 0,0 0 0,22 0 16,-22-1-16,0-20 0,0 21 15,0-21-15,-21-1 0,21 22 0,1-21 16,-22-1-16,0 22 0,0 0 0,0 0 16,0 0-16,0 0 0,-22 21 15,1 0-15,0 0 16,0 21-16,21 0 0,0 0 15,0 0-15,0 0 0,0 1 0,0 20 16,0-21-16,0 0 0,21 0 16,0 1-16,-21-1 0,21 0 0,1 0 15,-22 0-15,21-21 0,0 21 16,-21 1-16,21-1 16,-21 0-1,-21-21 1,0 0-1,0 0-15,-1 0 0,1-21 16,0 21-16,0 0 16,0 0-16,0 0 0,-1 0 0,22 21 15,0 0 1,0 0-16,22 0 16,-1-21-16,0 0 15,0 0-15,0 0 0,0 22 16,1-22-16,-1 0 0,0 0 0,21 0 15,-21 0-15,22 0 0,-1 0 0,0 0 16,22 0-16,-22 0 0,1 0 0,-1-22 16,0 22-16,1-21 0,-1 0 0,-21 0 15,21 0-15,-20-22 0,-1 22 16,0-21-16,0 0 0,0-1 0,-21 1 16,0-22-16,0 22 0,21 0 0,-21-22 15,0 1-15,22 20 0,-22-20 0,0-1 16,21 22-16,-21-21 15,0 20-15,0 1 0,21 0 0,-21-1 16,0 22-16,0 0 0,0 0 0,0 42 31,21-21-31,-21 42 0,0-21 0,0 22 16,0-1-16,0 0 0,0 1 16,0 20-16,0-20 0,0 20 0,0-21 15,0 22-15,0-22 0,0 22 0,0-22 16,0 22-16,0-22 0,0 21 0,0-20 15,0-1-15,0-21 0,0 22 0,0-22 16,0 21-16,0-21 0,21 0 16,0 1-16,1-1 15,-1-21-15,0 0 0,0 0 0,0 0 16,0 0-16,1 0 0,-1 0 0,0-21 16,21-1-16,-21 22 0,1-21 0,20 0 15,-21 0-15,0 0 0,0 0 16,22-1-16,-22 1 0,0 0 0,0 0 15,-21 0-15,0 0 0,21-1 0,-21 1 16,0 0-16,0 0 0,0 0 0,-21 0 16</inkml:trace>
  <inkml:trace contextRef="#ctx0" brushRef="#br0" timeOffset="19208.23">24299 12615 0,'0'0'0,"-21"0"0,21-21 31,21 21-31,0 0 16,1 0-16,-1 0 0,0 0 0,21-21 16,-21 21-16,1 0 0,-1 0 0,21-21 15,-21 21-15,0 0 0,22 0 0,-22-21 16,0 21-16,0 0 0,0 0 0,-21-21 16,-21-1-1,-21 22 1,21 0-16,-22-21 0,1 21 15</inkml:trace>
  <inkml:trace contextRef="#ctx0" brushRef="#br0" timeOffset="19408.12">22775 12425 0,'0'0'0,"-21"0"0,0 0 0,0 0 0,0 0 15,-1 0 48,1 0-63,0 0 0,0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B9E8A-0221-4E56-8E59-DDDED3CF4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55C8D-0AF1-45D5-895B-52DBE3377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09EA6-760E-4A75-BFA4-04DD1AABC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BFA8-821E-4F7B-9AB8-4249A533FEFD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4EFA1-309D-48BA-9990-95ECC6B05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0A655-03D6-47E8-82AE-0448F02E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FF1D-164C-4E1E-B2B2-EFFF88377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20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3588-8A29-4BF5-B3A1-31734009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08872-B001-464D-BE6A-164F394C6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15620-423E-4C1D-A3CF-AE4DF109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BFA8-821E-4F7B-9AB8-4249A533FEFD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48E23-3DB4-461F-8F6D-60E63125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9AB25-51F1-4E1E-A7D7-2C89DD1D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FF1D-164C-4E1E-B2B2-EFFF88377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2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BAAA4-32F4-45CE-8402-DB6FC3494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7A7D0-8D33-4F03-A170-9BF6DD1C1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421EB-9488-4B39-B2EC-8834C0BF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BFA8-821E-4F7B-9AB8-4249A533FEFD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38A34-A740-415F-AF73-A228D327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2F150-8800-4B62-98F6-0A904551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FF1D-164C-4E1E-B2B2-EFFF88377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4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8FF66-8FCC-4F10-BC14-BA6F0A798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4864C-36E8-4ECA-9743-1C7FAB999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9FE0A-0166-4B9F-BCD0-7EA7F7048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BFA8-821E-4F7B-9AB8-4249A533FEFD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20BF9-3F60-430C-9EB8-122AB551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4106D-A898-42D0-B32A-80A744215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FF1D-164C-4E1E-B2B2-EFFF88377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16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5A54-D333-4029-A324-D409AA84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978CD-6562-4279-B4BA-291D9BE4E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C4A6E-EB7B-4856-B628-BDB62E77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BFA8-821E-4F7B-9AB8-4249A533FEFD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D4254-63CA-4F89-A6D4-E898762B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C6CBC-8353-4992-8DA7-DD508EE7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FF1D-164C-4E1E-B2B2-EFFF88377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17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D7DE-32E7-42B5-9EC4-CCCF488A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BFDCF-2122-4F09-AEDC-A06E78328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021C4-01A4-45CC-A10B-D2DD91891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8BDAD-FF83-4926-A960-B1AFE908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BFA8-821E-4F7B-9AB8-4249A533FEFD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A4F93-14C5-4874-8AE5-B41DFBD9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A8414-36EB-4E2A-8B56-8EC997D8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FF1D-164C-4E1E-B2B2-EFFF88377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13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26F4-44E3-468B-B2AE-020ADAD4A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CC519-7A1F-4B3C-8F7F-04A6C7B7A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F37FE-5D3D-4EC4-88C0-1CDABE52A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2A3466-BB06-4522-A486-5EF25A41F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7C9F5-AB4B-43EE-9DF0-F5FA2E04A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A0DC7A-D613-44F2-B7E6-D2230334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BFA8-821E-4F7B-9AB8-4249A533FEFD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2E4133-7B7D-4C24-B730-B756E78C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B0F90C-4D81-4C00-9AE8-CE5A466E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FF1D-164C-4E1E-B2B2-EFFF88377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20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FE5F-6AC4-4E4F-9610-E0C14154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7B518D-4A70-4857-A0A6-E67ACC73E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BFA8-821E-4F7B-9AB8-4249A533FEFD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0EC7B-6C75-4066-B7A4-A2DC3EE12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34D1C-88C2-49D2-9927-42BDB4DD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FF1D-164C-4E1E-B2B2-EFFF88377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10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F43C0-2F50-4CDD-8A49-BA5352AC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BFA8-821E-4F7B-9AB8-4249A533FEFD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49A85-40AA-46E3-A31A-250FC473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A8296-C135-47A3-AB2A-B8D2203D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FF1D-164C-4E1E-B2B2-EFFF88377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96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D5AA4-71E0-4972-9861-060EE66E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5C4D6-6642-4359-91A1-868124225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9B49C-38D2-474D-8EF2-881762023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3D068-7BD2-4C5D-AC2F-6F892F1A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BFA8-821E-4F7B-9AB8-4249A533FEFD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C8DB0-BD7F-4207-A4B7-2EDD8AC4C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142B5-48AE-4297-A9D3-04ADBCEC8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FF1D-164C-4E1E-B2B2-EFFF88377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64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2495-5832-4475-848E-E8A7035B6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0365-6588-4F62-9462-26AC9FAD4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C83EF-F394-4AE4-BFAA-A0922F359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94943-0F8D-424A-9E07-EADEC943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BFA8-821E-4F7B-9AB8-4249A533FEFD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9A964-B548-4D67-9304-68EE9BAA5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957E8-7DA7-4590-8266-ADA54245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FF1D-164C-4E1E-B2B2-EFFF88377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75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69B61-4599-4DA1-B218-EC8B8375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FEE61-F2F8-498B-ADBA-63521C0D6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A7EBE-7FE7-4CEA-B7B2-4DF77F3DC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5BFA8-821E-4F7B-9AB8-4249A533FEFD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5ACE7-7876-46B0-B5EF-97981566F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43570-A92F-4E53-A915-6C4481429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9FF1D-164C-4E1E-B2B2-EFFF88377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5" Type="http://schemas.openxmlformats.org/officeDocument/2006/relationships/image" Target="../media/image7.emf"/><Relationship Id="rId4" Type="http://schemas.openxmlformats.org/officeDocument/2006/relationships/customXml" Target="../ink/ink7.xml"/><Relationship Id="rId9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E8F9-917B-49D5-8D94-709D9630EB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533DA-C373-437D-A981-CC715402C8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B57BF2-134C-4A9C-B5B9-54C7CB8209C5}"/>
                  </a:ext>
                </a:extLst>
              </p14:cNvPr>
              <p14:cNvContentPartPr/>
              <p14:nvPr/>
            </p14:nvContentPartPr>
            <p14:xfrm>
              <a:off x="1257120" y="274320"/>
              <a:ext cx="6683400" cy="152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B57BF2-134C-4A9C-B5B9-54C7CB8209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7760" y="264960"/>
                <a:ext cx="6702120" cy="154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915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E8F9-917B-49D5-8D94-709D9630EB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533DA-C373-437D-A981-CC715402C8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53BBC6-718D-47CC-925F-8A4D66151B6B}"/>
                  </a:ext>
                </a:extLst>
              </p14:cNvPr>
              <p14:cNvContentPartPr/>
              <p14:nvPr/>
            </p14:nvContentPartPr>
            <p14:xfrm>
              <a:off x="289440" y="182880"/>
              <a:ext cx="8900640" cy="163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53BBC6-718D-47CC-925F-8A4D66151B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173520"/>
                <a:ext cx="8919360" cy="165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2D9CA9E-D44C-4165-98F0-32689EA6D160}"/>
                  </a:ext>
                </a:extLst>
              </p14:cNvPr>
              <p14:cNvContentPartPr/>
              <p14:nvPr/>
            </p14:nvContentPartPr>
            <p14:xfrm>
              <a:off x="289440" y="1729800"/>
              <a:ext cx="9251280" cy="3063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2D9CA9E-D44C-4165-98F0-32689EA6D1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0080" y="1720440"/>
                <a:ext cx="9270000" cy="30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CA564EB-7487-45EB-B329-1CF7BB7248C0}"/>
                  </a:ext>
                </a:extLst>
              </p14:cNvPr>
              <p14:cNvContentPartPr/>
              <p14:nvPr/>
            </p14:nvContentPartPr>
            <p14:xfrm>
              <a:off x="228600" y="5036760"/>
              <a:ext cx="8885160" cy="632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CA564EB-7487-45EB-B329-1CF7BB7248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9240" y="5027400"/>
                <a:ext cx="8903880" cy="65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7740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E8F9-917B-49D5-8D94-709D9630EB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533DA-C373-437D-A981-CC715402C8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61C7AC-6D49-48E0-A4B1-EFC2C00FD6C5}"/>
              </a:ext>
            </a:extLst>
          </p:cNvPr>
          <p:cNvSpPr txBox="1"/>
          <p:nvPr/>
        </p:nvSpPr>
        <p:spPr>
          <a:xfrm>
            <a:off x="3048886" y="2136339"/>
            <a:ext cx="609777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(20);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(30);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(40);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(50);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"Before swapping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swap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,0,</a:t>
            </a:r>
            <a:r>
              <a:rPr lang="en-US" sz="1800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.size()-1);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"After swapping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6907D2-B3A3-49B1-AA48-72F72030D492}"/>
                  </a:ext>
                </a:extLst>
              </p14:cNvPr>
              <p14:cNvContentPartPr/>
              <p14:nvPr/>
            </p14:nvContentPartPr>
            <p14:xfrm>
              <a:off x="921960" y="1973520"/>
              <a:ext cx="8885160" cy="2439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6907D2-B3A3-49B1-AA48-72F72030D4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2600" y="1964160"/>
                <a:ext cx="8903880" cy="245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7349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E8F9-917B-49D5-8D94-709D9630EB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533DA-C373-437D-A981-CC715402C8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1F877D-A5D3-46D5-BE77-81BCD5F6A1D0}"/>
                  </a:ext>
                </a:extLst>
              </p14:cNvPr>
              <p14:cNvContentPartPr/>
              <p14:nvPr/>
            </p14:nvContentPartPr>
            <p14:xfrm>
              <a:off x="342720" y="221040"/>
              <a:ext cx="7170840" cy="632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1F877D-A5D3-46D5-BE77-81BCD5F6A1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211680"/>
                <a:ext cx="7189560" cy="65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A9F7A7F-EBE7-4ACE-B29C-8B1D30BF345E}"/>
                  </a:ext>
                </a:extLst>
              </p14:cNvPr>
              <p14:cNvContentPartPr/>
              <p14:nvPr/>
            </p14:nvContentPartPr>
            <p14:xfrm>
              <a:off x="0" y="800280"/>
              <a:ext cx="8946360" cy="1348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A9F7A7F-EBE7-4ACE-B29C-8B1D30BF34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790920"/>
                <a:ext cx="8965080" cy="13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4B009D3-AE52-4903-AB32-26CBFACDF56C}"/>
                  </a:ext>
                </a:extLst>
              </p14:cNvPr>
              <p14:cNvContentPartPr/>
              <p14:nvPr/>
            </p14:nvContentPartPr>
            <p14:xfrm>
              <a:off x="259200" y="2430720"/>
              <a:ext cx="8123040" cy="1296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4B009D3-AE52-4903-AB32-26CBFACDF56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9840" y="2421360"/>
                <a:ext cx="8141760" cy="13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F51C35C-7A4B-4372-90B2-0313C9FE2221}"/>
                  </a:ext>
                </a:extLst>
              </p14:cNvPr>
              <p14:cNvContentPartPr/>
              <p14:nvPr/>
            </p14:nvContentPartPr>
            <p14:xfrm>
              <a:off x="297000" y="3871080"/>
              <a:ext cx="8641440" cy="1272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F51C35C-7A4B-4372-90B2-0313C9FE22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7640" y="3861720"/>
                <a:ext cx="8660160" cy="129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840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E8F9-917B-49D5-8D94-709D9630EB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533DA-C373-437D-A981-CC715402C8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C2C658-6D03-4862-9FBA-FFCA358D401D}"/>
                  </a:ext>
                </a:extLst>
              </p14:cNvPr>
              <p14:cNvContentPartPr/>
              <p14:nvPr/>
            </p14:nvContentPartPr>
            <p14:xfrm>
              <a:off x="221040" y="91440"/>
              <a:ext cx="8930880" cy="183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C2C658-6D03-4862-9FBA-FFCA358D40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82080"/>
                <a:ext cx="8949600" cy="185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609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E8F9-917B-49D5-8D94-709D9630EB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533DA-C373-437D-A981-CC715402C8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148FAE-8076-4F13-94EC-A9C12DF77685}"/>
                  </a:ext>
                </a:extLst>
              </p14:cNvPr>
              <p14:cNvContentPartPr/>
              <p14:nvPr/>
            </p14:nvContentPartPr>
            <p14:xfrm>
              <a:off x="106560" y="144720"/>
              <a:ext cx="8999640" cy="5593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148FAE-8076-4F13-94EC-A9C12DF776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135360"/>
                <a:ext cx="9018360" cy="561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0766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E8F9-917B-49D5-8D94-709D9630EB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533DA-C373-437D-A981-CC715402C8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77FFCD-373D-405D-82B7-B12D162C05C0}"/>
                  </a:ext>
                </a:extLst>
              </p14:cNvPr>
              <p14:cNvContentPartPr/>
              <p14:nvPr/>
            </p14:nvContentPartPr>
            <p14:xfrm>
              <a:off x="1607760" y="457200"/>
              <a:ext cx="7696440" cy="496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77FFCD-373D-405D-82B7-B12D162C05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8400" y="447840"/>
                <a:ext cx="7715160" cy="497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959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72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2020-12-15T13:14:28Z</dcterms:created>
  <dcterms:modified xsi:type="dcterms:W3CDTF">2020-12-15T14:27:53Z</dcterms:modified>
</cp:coreProperties>
</file>