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3:16:23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847 0,'0'-21'16,"0"-1"-16,-21 22 15,21-21-15,-21 21 16,21-21-16,0 42 62,0 0-62,0 1 0,0-1 0,0 0 16,0 0-16,0 0 0,0 0 16,0 1-16,0-1 15,0 0-15,0 0 0,0 0 16,0 0-16,21-21 0,0 0 15,0 0-15,0 0 0,1 0 16,-1 0-16,0 0 0,21 0 0,-21 0 16,1-21-16,20 21 0,-21-21 15,0 0-15,22 0 0,-22 0 0,21-22 16,-21 22-16,0 0 0,1-21 16,-22 20-16,21-20 0,-21 21 0,21 0 15,-21 0-15,0-1 0,0 1 0,0 0 16,0 0-16,0 0 15,-21 0-15,21-1 0,-21 22 0,-1-21 16,1 21-16,-21 0 0,21 0 0,-22 0 16,22 0-16,-21 0 0,0 0 15,-1 0-15,22 0 0,-21 21 0,-1 1 16,22 20-16,-21-21 0,0 0 0,20 22 16,1-1-16,-21 0 0,21 1 15,0 20-15,-22-21 0,22 1 0,0-1 16,21 0-16,0 1 0,-21-1 15,21 0-15,0 1 0,0-22 0,0 21 16,0-21-16,21 1 0,0-1 0,0 0 16,0 0-16,1-21 15,-1 21-15,21-21 0,-21 21 0,0-21 16,22 0-16,-22 0 0,21 0 0,-21 0 16,1 0-16,20 0 0,-21 0 15,0-21-15,-21 0 0,21 21 0,-21-21 16,-21 0-1,0 21-15,0 0 16,0 0-16,-22 0 0,22 0 0,-21 21 16,0 0-16,20-21 0,-20 21 15,0 0-15,-1 1 0,1 20 16,0-21-16,-1 21 0,1 1 0,0-1 0,21 0 16,-22 1-16,22-1 0,-21 0 15,21 1-15,21-1 0,0 0 16,0 1-16,0-1 0,0-21 0,21 22 15,0-22-15,0 0 0,21 0 0,-20 0 16,20 0-16,0 1 0,22-22 16,-22 0-16,0 0 0,1 0 0,-1 0 15,22 0-15,-22 0 0,0 0 0,1-22 16,-1 1-16,-21 0 0,21 0 16,-20 21-16,-1-21 0,0 0 15,0-1-15,0 1 0,0-21 0,-21 21 16,22 0-16,-22-1 0,21 1 0,0 0 15,0 0-15</inkml:trace>
  <inkml:trace contextRef="#ctx0" brushRef="#br0" timeOffset="559.66">5948 1588 0,'-21'0'15,"-1"0"1,1 0-16,21 21 16,0 0-16,0 0 0,-21 0 0,21 0 0,0 1 15,-21-1-15,21 21 0,0-21 16,0 0-16,0 22 0,0-22 16,-21 0-16,21 21 0,0-20 0,0-1 15,0 0-15,-21 0 0,21 0 0,0 0 16,0 1-16,0-1 15,0-42 17,0-1-17,0 1-15,0 0 0,0 0 0,0 0 16,0-22-16,0 1 0,0 0 16,0-1-16,21 1 0,0-21 15,0 20-15,21 1 0,-20 0 0,20 20 16,-21-20-16,21 21 0,-20 0 0,20 0 15,-21 21-15,21 0 0,-20 0 16,-1 0-16,21 0 0,-21 0 0,0 0 16,1 21-16,-22 0 0,21 21 0,-21-21 15,21 1-15,-21 20 0,0 0 16,0 1-16,0-22 0,0 21 0,0 0 16,-21-20-16,0 20 0,-1-21 0,22 21 15,-21-20-15,0-1 0,0 0 16,21 0-16,0 0 0,-21-21 15,21-21 32,0 0-31,0 0-16</inkml:trace>
  <inkml:trace contextRef="#ctx0" brushRef="#br0" timeOffset="1191.65">7197 1524 0,'0'0'16,"0"-21"-16,21 21 0,-21-21 0,21-22 15,-21 22 1,0 0-16,0 0 31,-21 21-15,0 0-1,-1 0-15,1 0 0,0 0 16,0 0-16,0 21 0,0 0 0,-1 0 16,1 1-16,0-1 0,-21 0 15,21 21-15,-1-21 0,1 22 0,0-1 16,0 0-16,0 1 0,0-1 16,21 0-16,-22 1 0,22-1 0,0-21 15,0 22-15,0-22 0,22 0 0,-1 0 16,0 0-16,0-21 0,0 21 15,0 1-15,1-22 0,20 0 0,-21 0 16,0 0-16,22 21 0,-22-21 16,0 0-16,21 0 0,-21 0 15,1 0-15,20-21 0,-21-1 0,0 22 16,0-21-16,22 0 0,-1 0 0</inkml:trace>
  <inkml:trace contextRef="#ctx0" brushRef="#br0" timeOffset="2044.17">7959 1545 0,'0'0'0,"0"-21"0,-22 0 15,1 0-15,0 21 0,0 0 16,0 0-16,0 0 0,-1 0 16,1 0-16,-21 0 0,21 0 0,0 21 15,-22 0-15,22 0 0,0 22 0,0-22 16,-22 21-16,22 0 0,0-20 15,21 20-15,-21 0 0,0 1 0,21-22 16,-21 21-16,21-21 0,0 22 0,0-22 16,0 0-16,0 0 0,0 0 15,42-21 1,-21 0-16,21 0 16,-20 0-16,-1 0 0,0-21 0,21 21 15,-21-21-15,1 0 0,20 0 16,-21-22-16,0 22 0,0 0 0,1-21 15,-1 20-15,0-20 0,-21 21 16,0-21-16,21 20 0,-21 1 0,21 0 16,-21 0-16,0 0 0,0 42 31,0 0-15,0 0-16,-21 0 0,21 1 0,0-1 15,0 21-15,0-21 0,0 0 16,0 1-16,0-1 0,0 0 15,21 0-15,-21 0 0,21 0 0,1-21 0,-1 0 16,0 22-16,21-22 16,-21 0-16,1 0 0,20 0 0,-21 0 15,0-22-15,22 1 0,-22 0 0,0 21 16,0-21-16,21 0 0,-42-22 16,22 22-16,-1 0 0,-21-21 0,21 21 15,-21-1-15,0-20 0,0 21 0,0 0 16,0 0-16,0-1 0,0 1 15,0 0-15,0 0 0,0 42 47,0 0-47,0 0 16,0 1-16,0-1 0,0 21 0,0 0 16,0 1-16,0 20 0,0-20 0,-21 20 15,21-21-15,0 22 0,0-1 16,0 22-16,-21-21 0,21 20 0,0 1 15,0 0-15,-22 20 0,22-20 0,-21 0 16,0-1-16,21 1 0,0 0 16,-21-22-16,0 22 0,0-22 0,21 22 15,-22-43-15,22 22 0,0-22 0,0 22 16,-21-22-16,21-21 0,0 22 0,-21-22 16,21 0-16,0 0 0,0-42 31,0 0-16,0 0-15,0-1 0,0 1 0,0-21 16,0 21-16,0-22 0,21-20 0,-21 21 16,0-22-16,21 1 0,-21-1 15,0 1-15</inkml:trace>
  <inkml:trace contextRef="#ctx0" brushRef="#br0" timeOffset="2376.96">8382 1799 0,'0'0'0,"0"-42"0,0 0 16,0-1-16,0 22 0,0 0 0,0-21 16,21 20-16,21-41 15,1 42-15,-22 21 0,21 0 16,-21-21-16,22 21 0,-1 0 16,0 0-16,-20 0 0,20 21 0,-21 0 15,21 0-15,-20 0 0,-1 0 0,-21 22 16,0-22-16,0 21 0,0-21 15,0 22-15,0-22 0,-21 21 0,-1-21 16,1 22-16,-21-22 0,21 0 0,-22 0 16,-20 22-1,21-22-15,20-21 0,-20 21 0,21-21 16,0 0-16,0 0 0,-1 0 16,22-21-1,22 0 1,-1-1-16,0 1 0,21 0 15,1-21-15,-1 21 0</inkml:trace>
  <inkml:trace contextRef="#ctx0" brushRef="#br0" timeOffset="5586.48">9525 1609 0,'0'0'0,"21"-43"15,-21 22-15,21 0 0,0 0 16,-21 0-16,22 21 0,-22-21 16,0-1-16,-22 22 31,-20 0-31,21 0 0,0 0 16,-22 22-16,1-1 0,21-21 0,-21 21 15,-1 0-15,22 0 0,0 0 0,-21 1 16,20-1-16,22 0 15,-21 0-15,21 0 0,0 0 16,0 1-16,21-1 16,1 0-16,-1-21 15,0 21-15,0-21 0,0 21 16,0-21-16,22 21 0,-22-21 0,0 22 16,-21-1-16,21-21 0,0 21 0,-21 0 15,22-21-15,-22 21 0,0 0 16,0 1-16,0-1 0,-22 0 15,1-21-15,0 0 0,0 21 16,0-21-16,0 0 0,-1 0 16,1 0-16,0 0 0,0 0 0,0 0 15,0 0-15,-1-21 0,1 21 16,0-21-16,21 0 0,-21-1 0,0 1 16,0 0-16,21 0 0,0 0 15,-22 0-15,44 42 47,-1 0-47,-21 0 0,21-21 0,0 21 16,0 0-16,0 1 0,1-1 0,-1 0 15,0 0-15,0 0 0,0-21 16,0 21-16,1 1 0,-1-22 0,0 0 16,0 0-16,21 0 0,-20 0 0,-1 0 15,21 0-15,-21 0 0,22-22 16,-22 22-16,21-21 0,0 0 15,-20 0-15,20 0 0,0 0 0,-21-22 16,22 22-16,-22-21 0,0-1 0,0 1 16,0 0-16,-21-1 0,0 1 15,22 0-15,-22 21 0,0-1 0,0 1 16,0 0-16,0 0 0,0 0 0,-22 21 31,22 21-31,-21 0 16,21 0-16,0 0 0,0 1 15,0 20-15,0-21 0,0 21 0,0-20 16,0 20-16,0-21 0,0 0 16,0 22-16,0-22 0,21 0 0,-21 0 15,22 0-15,-1-21 0,-21 21 0,21-21 0,0 0 16,0 0-16,0 0 16,1 0-16,-1 0 0,0 0 15,0-21-15,0 0 0,0 0 0,-21 0 16,22 0-16,-1-1 0,-21-20 15,0 21-15,0-21 0,21-1 0,-21 1 16,0 21-16,21-22 0,-21 22 0,0-21 16,0 21-16,0 0 0,0-1 15,0 44 17,0-1-32,0 0 15,0 21-15,0-21 0,0 22 16,0-22-16,0 21 0,0-21 0,0 22 15,0-22-15,0 21 0,0-21 0,0 1 16,0-1-16,21 0 0,0 0 16,1 0-16,-22 0 0,21-21 0,0 0 15,0 0-15,0 0 0,0 0 16,1 0-16,-1 0 0,-21-21 0,21 0 16,0 0-16,0 0 0,0-22 15,22 22-15,-22-21 0,0 0 16,0-1-16,0-20 0,22 20 0,-22-20 0,0-1 15,0 1-15,0-1 16,1 1-16,-1-1 0,-21 1 0,0-1 16,21 1-16,-21 21 0,0-22 0,0 43 15,0-21-15,0 20 0,0 1 16,0 0-16,-21 21 0,0 0 16,-1 0-16,1 21 0,21 22 15,-21-22-15,0 21 0,21 0 16,-21 1-16,21 20 0,0-20 0,0 20 15,-21-21-15,21 22 0,0-22 16,0 1-16,0 62 0,0-62 0,21 20 16,0-20-16,-21-1 0,21 0 15,0 1-15,0-1 0,1-21 16,-1 0-16,0 22 0,0-22 0,0 0 16,0 0-16,22 0 0,-22-21 15,21 21-15,-21-21 0,22 0 0,-1 0 16,-21 0-16,22 0 0,-1 0 0,-21 0 15,21-21-15,1 0 0,-22 0 0,21 0 16,-21 0-16,22-1 0,-22-20 16,0 21-16,-21-21 0,0-1 0,21 1 15,-21 0-15,0-1 0,0 22 16,0-21-16,0 21 0,0-1 0,0 1 16,-21 0-16,21 0 0,-21 21 15,0 0-15,0 0 0,-1 0 16,1 0-16,0 21 0,0 0 0,0 0 15,0 22-15,-1-22 0,1 21 16,0-21-16,0 22 0,21-1 0,0 0 16,0-20-16,-21 20 0,21-21 0,0 21 15,0-20-15,0-1 0,0 0 0,0 0 16,0 0-16,21-21 16,0 21-16,0-21 0,0 0 15,1-21-15,-1 21 16,0-21-16,0 0 0,-21 0 0,21 0 15,0-22-15,1 22 0,-1-64 16,0 43-16,0 0 0,-21 21 16,0-22-16,0 22 0,21 0 0,-21 0 15,0 0-15,0 42 32,0 0-32,0 21 0,0-21 15,0 22-15,0-22 0,0 21 0,0-21 16,0 22-16,21-22 0,-21 21 15,22-21-15,-22 22 0,21-22 0,0 0 16,-21 0-16,21 0 0,0-21 16,0 22-16,1-1 0,-1-21 0,0 0 15,0 0-15,0 0 0,0 0 16,1 0-16,20-21 0,-21-1 0,21 1 16,22-21-16,-43 0 0,0-1 15,22 1-15,-22 0 0,0-22 16,21 22-16,-21-22 0,1 1 0,-1-1 15,0 1-15,0-1 0,-21 1 0,0-1 16,21 1-16,-21-1 0,0 22 0,0 0 16,0-1-16,0 22 0,0-21 15,0 21-15,-21 21 16,21 21 0,-21 0-16,21 0 0,-21 21 15,0 1-15,21-1 0,0 0 0,-22 1 16,22 20-16,-21-20 0,21 20 0,0-21 15,0 22-15,0-22 0,0 22 16,0-22-16,0 22 0,0-22 0,0 0 16,21 1-16,-21-1 0,22 0 0,-1-21 15,-21 22-15,21-22 0,0 0 0,0 0 16,0 0-16,1-21 16,-1 22-16,0-22 0,0 0 0,0 0 15,0 0-15,1-22 0,-1 1 16,0 21-16,0-21 0,21 0 0,-20-21 15,-1 20-15,0 1 0,0-21 16,0 21-16,22-64 0,-22 64 16,-21-21-16,0 20 0,21 1 0,-21 0 15,21 21-15,-21 21 32,0 0-32,0 1 0,0-1 15,0 0-15,0 0 0,0 21 0,0-20 16,0-1-16,0 0 0,0 21 0,0-21 15,0 1-15,0-1 0,0 0 16,0 0-16,0 0 0,21 0 16,0-21-1,1 0-15,-1 0 0,0 0 16,0 0-16,0-21 0,0 0 16,1 21-16,-1-21 0,0 0 0,0 0 15,21-22-15,-20 22 0,-1-21 0,0 21 16,0-22-16,0 22 0,0 0 0,1 0 15,-1 0-15,-21-1 0,21 22 16,-21-21-16,0 42 16,0 1-1,0-1-15,0 21 16,0-21-16,0 0 0,0 22 16,0-22-16,0 0 0,0 0 0,0 0 15,0 1-15,0-1 0,0 21 16,0-21-16,21 0 15,0-21-15,0 0 16,1 0-16,-1 0 0,0 0 16,0-21-16,0 0 0,0 0 0,-21 0 15,22 0-15,-22-1 0,21 1 0,-21 0 16,0-21-16,0 21 0,0-22 16,0 22-16,0 0 0,0 0 0,0 0 15,-21-1-15,-1 22 0,1 0 16,0-21-16,0 21 0,0 0 0,0 0 15,-1 0-15,1 0 16,42 0 15,1 0-31,-1 0 0,0 0 16,0 0-16,0-21 0,22 21 16,-22 0-16,21 0 0,-21 0 0,22-21 15,-22 21-15,0 0 0,21-21 0,-21 21 16,1 0-16,-1 0 0,21 0 0,-21 0 15,0 0 1,1 0-16,-22 21 0,21 0 0,-21 0 16,0 0-16,0 1 0,0-1 0,0 0 15,0 0-15,0 21 0,0-20 16,0-1-16,0 0 0,0 0 0,0 0 16,0 0-16,0 1 0,-21-1 15,21 0-15,-22 0 0,22 0 16,-21 0-16,21-42 47,0 0-32,0 0-15,0 0 0,0 0 16,0-22-16,0 22 0,21-21 0,1 21 16,-1-22-16,0 1 0,0 21 0,0-22 15,22 22-15,-22-21 16,21 21-16,0 0 0,1-1 0,-22 1 15,21 0-15,1 0 0,-1 21 0,21 0 16,-20 0-16,-22 0 0,0 0 16,0 21-16,0 0 0,1 0 0,-22 1 15,0-1-15,0 21 0,0-21 0,0 22 16,0-1-16,0-21 0,0 21 0,-22 1 16,1-22-16,21 21 0,-21-21 15,21 1-15,0 20 0,-21-21 16,0 0-16,21 0 0,0 1 15,0-44 17,0 1-17,-21 21-15,21-21 0,0 0 0,-22 0 16,22 0-16,-21-22 0,0 22 0,21-21 16,-21-1-16,0 1 0,-22 0 0</inkml:trace>
  <inkml:trace contextRef="#ctx0" brushRef="#br0" timeOffset="5795.35">13949 910 0,'0'0'0,"-21"0"16,-1-21-16,1 21 0,0 0 16,21-21-16,-21 21 15,0 0 63,0 0-78,-1 0 0</inkml:trace>
  <inkml:trace contextRef="#ctx0" brushRef="#br0" timeOffset="6040.21">12425 1143 0,'0'0'0,"-21"0"0,42 0 31,0 0-31,21 0 0,-21 0 16,22 0-16,-22 0 0,21-21 0,1 21 15,-22 0-15,21-21 0,-21 21 16,22 0-16,-22-21 0,0 21 15,21 0-15,-21 0 0,1 0 0,-22-22 16,-22 22 0,1 0-1</inkml:trace>
  <inkml:trace contextRef="#ctx0" brushRef="#br0" timeOffset="6882.18">5228 2794 0,'-42'0'0,"84"0"0,-105 0 0,41 0 0,-20 0 16,21 0-16,0 0 0,0 0 0,-1 0 15,1 0 1,0 0-1,42 21 17,0-21-32,1 0 0,-1 0 0,0 0 15,21 0-15,1 0 0,-1 0 0,21 0 16,1 0-16,-1 0 0,1 0 16,21 0-16,20 0 0,-20 0 0,21 0 15,0-21-15,21 21 0,0 0 0,0-21 16,21 21-16,21 0 0,-21 0 15,22-21-15,-1 21 0,0 0 0,22-21 16,-1 21-16,1 0 0,-1-22 0,1 1 16,-1 21-16,22 0 0,-21-21 15,-1 21-15,22 0 0,-22-21 0,22 21 16,-22 0-16,1-21 0,-1 21 16,1 0-16,-1 0 0,-20-21 0,-1 21 15,0 0-15,-20-22 0,20 22 0,-21 0 16,0 0-16,0 0 0,1 0 15,-1 0-15,-21-21 0,-21 21 0,-1 0 16,-20 0-16,0 0 0,-22 0 0,-20 0 16,20 0-16,-42 0 0,22 0 0,-22 0 15,0-21-15,-42 0 32,-22 21-32,22 0 0,-21-21 15,-22 21-15,1 0 0,-22-21 0,-21 21 16,1-22-16,-1 22 0,-21-21 15,-21 21-15,21 0 0,-22 0 0</inkml:trace>
  <inkml:trace contextRef="#ctx0" brushRef="#br0" timeOffset="7475.86">5419 2942 0,'0'0'15,"-64"21"1,43-21-16,42 0 15,0 0 1,0 0-16,22 0 0,-1 0 16,0 0-16,1 0 0,20 0 15,1 0-15,-1 0 0,22 0 0,0 0 16,-1-21-16,1 21 0,21 0 0,-22-21 16,43 21-16,-21 0 0,21-21 15,0 0-15,0 21 0,0 0 0,0-21 16,0 21-16,21 0 0,1-22 0,-1 22 15,0 0-15,0-21 0,21 0 16,-20 21-16,380-42 16,-360 42-16,0-21 0,22-1 15,-1 22-15,1-21 0,-22 0 0,22 21 0,-22-21 16,22 21-16,-22-21 16,0 21-16,1-21 0,-1 21 0,-21 0 15,-21 0-15,21-22 0,-21 22 0,0 0 16,-21 0-16,0 0 0,0 0 0,-22 0 15,1 0-15,-21-21 0,-1 21 16,-21 0-16,1 0 0,-1 0 0,0 0 16,-20 0-16,-1 0 0,0 0 15,-21-21 17,-21 21-32,0-21 15,-1 0-15,1 21 0,-21-21 0</inkml:trace>
  <inkml:trace contextRef="#ctx0" brushRef="#br0" timeOffset="25456.14">3789 3852 0,'0'-21'16,"0"0"-16,0 0 0,-21 21 0,21-21 16,-22 0-16,22 42 47,0 0-47,0 21 0,0-21 15,0 22-15,0 20 16,0-20-16,0 20 0,0 1 0,-21-1 15,21 1-15,0-22 0,-21 21 16,21 1-16,0-22 0,0 1 0,0-1 16,0 0-16,0 1 0,0-22 0,0 21 15,0-21-15,0 0 16,21-21 0,0 0-16,-21-21 0,22 21 0,-1-21 15,-21-21-15,21 21 0,0-22 16,0 22-16,-21-21 0,21-1 0,1 1 15,-1 0-15,-21-1 0,21-20 16,-21 21-16,21-1 0,-21 22 0,21-21 16,0 21-16,-21-1 0,0 1 15,22 21-15,-1 0 16,0 0-16,-21 21 0,0 1 16,0 20-16,21-21 0,-21 21 0,21-20 15,-21 20-15,0 0 0,0 1 0,21 20 16,1-21-16,-22-20 15,21 20-15,-21-21 0,21 0 0,0 0 16,0 1-16,0-1 0,-21 0 0,22-21 16,-1 0-16,0 0 0,21 0 15,-21 0-15,1 0 0,-1-21 0,0 0 16,21-1-16,-21 1 0,1 0 16,-1 0-16,0-21 0,0-1 15,0 1-15,0 0 0,1-1 0,-22 1 16,0-22-16,0 22 0,0-21 0,21 20 15,-21 1-15,0 0 0,0-1 16,21 1-16,-21 0 0,0 20 0,0 1 16,0 0-16,21 21 15,-21 21 1,0 0-16,0 1 16,0 20-16,0 0 0,0 1 0,0-1 15,0 0-15,0 1 0,0 20 16,0-21-16,0 1 0,0-1 15,0 0-15,0 1 0,0-1 0,0-21 16,0 22-16,0-22 0,21 0 16,0 0-16,-21 0 0,22-21 0,-1 21 15,0-21-15,0 0 0,0 0 0,0 0 16,1 0-16,-1 0 0,0-21 0,0 21 16,0-21-16,0 0 0,1 0 15,20 0-15,-21-22 0,-21 22 0,21-21 16,0 21-16,-21-22 0,22 1 15,-22 21-15,0-22 0,0 22 0,0 0 16,0 0-16,-22 21 16,1 0-16,0 0 15,0 21-15,21 0 0,-21 0 16,21 1-16,-21-1 0,21 0 16,0 0-16,21-21 15,0 0 1,0 0-16,0 0 15,0-21-15,1 0 0,-1 0 0,0-1 16,0 1-16,0 0 0,0 0 16,-21 0-16,22 21 0,-22-21 15,21 21-15,-21-22 0,0 44 16,21-1 0,-21 0-16,0 0 0,0 0 0,0 0 15,0 22-15,0-22 0,0 21 16,0-21-16,0 22 0,0-22 0,0 21 15,0-21-15,0 1 0,0-1 0,0 0 16,0 0-16,0 0 0,21 0 16,0 1-1,0-22-15,1 0 0,-1 0 16,0 0-16,0 0 0,0-22 16,0 22-16,1-21 0</inkml:trace>
  <inkml:trace contextRef="#ctx0" brushRef="#br0" timeOffset="25971.79">6075 4233 0,'0'0'0,"0"-21"0,0 0 16,0 0-16,0 0 0,0 0 0,-21 21 16,-1-22-16,1 1 0,0 21 15,0 0-15,0 0 0,0 0 16,-1 0-16,1 21 0,0 1 0,0-1 15,0 21-15,0-21 0,-1 22 0,1-22 16,0 21-16,0 0 0,0-20 16,21 20-16,0-21 0,0 21 15,0-20-15,0-1 0,0 0 0,0 0 16,0 0-16,0 0 0,21-21 16,0 0-16,0 0 15,0 0-15,1 0 0,-1 0 0,0-21 16,0 21-16,21-21 0,-20 0 0,-1 0 15,0 0-15,0-1 0,0-20 16,-21 21-16,21 0 0,-21-22 0,22 22 16,-22 0-16,0-21 0,0 21 0,0-1 15,0 1-15,0 42 32,0 1-17,-22 83 1,22-83-16,0-1 0,0 0 0,0 0 15,0 0-15,0 0 0,0 1 16,0-1-16,22 0 0,-1-21 16,-21 21-16,21-21 0,0 0 15,0 0-15,0 0 16,1 0-16,-1 0 0,0-21 16,0 0-16,0 0 0,0 21 15,1-22-15,-1 1 0</inkml:trace>
  <inkml:trace contextRef="#ctx0" brushRef="#br0" timeOffset="26317.56">6519 4128 0,'0'-22'0,"0"44"0,0-65 15,0 22-15,-21 21 16,0 0-16,0 0 16,21 21-16,0 0 15,-21 22-15,21-22 0,0 0 16,0 21-16,0-20 0,-22 20 15,22 0-15,0 1 0,0-1 0,0 0 16,0 1-16,0-1 0,0 0 0,0 1 16,0 20-16,0 1 0,-21-1 15,21 1-15,0-22 0,-21 21 0,21 1 16,0-1-16,0-20 0,0 20 16,0-20-16,0-1 0,-21 0 0,21 1 15,0-22-15,0 21 0,0-21 0,-21 0 16,21 1-16,0-1 0,0-42 31,0-1-15,21 1-16,-21 0 0,21 0 0,-21-21 15,21-1-15,-21 1 0,21 0 16,1-22-16,-22 22 0,21-22 0</inkml:trace>
  <inkml:trace contextRef="#ctx0" brushRef="#br0" timeOffset="26643.48">6498 4318 0,'0'0'0,"-21"-21"0,21 0 0,0-22 0,0 22 16,0 0-16,0 0 0,0 0 15,0 0-15,21-1 0,0 22 16,0-21-16,1 21 0,-1 0 0,21-21 16,-21 21-16,22 0 0,-22 0 0,0 0 15,21 0-15,-21 21 16,1 0-16,20-21 0,-42 22 0,21-1 15,-21 0-15,0 0 0,0 21 0,0-20 16,0-1-16,0 0 0,-21 0 0,0 0 16,0 0-16,-22 1 0,22-1 15,0 0-15,-21-21 0,20 21 0,-20 0 16,21-21-16,-21 0 0,20 21 0,1-21 16,0 0-16,0 0 15,42 0 16,0-21-31,0 21 16,1-21-16,-1 21 0</inkml:trace>
  <inkml:trace contextRef="#ctx0" brushRef="#br0" timeOffset="27011.26">7197 4064 0,'0'0'15,"0"-21"-15,-22 21 16,1 0-16,0 0 0,21 21 16,-21 0-16,21 0 15,0 1-15,-21-1 0,21 21 0,0-21 16,0 22-16,0-1 16,0 0-16,0 1 0,0-1 0,0 21 15,0-20-15,0 20 0,0 1 0,-21-1 16,21 1-16,0-1 0,-22 1 0,22-22 15,-21 22-15,0-1 0,21-21 16,0 22-16,0-22 0,-21 1 0,21-1 16,0-21-16,-21 21 0,21-20 0,0-1 15,0 21-15,0-21 0,0 0 16,-21-21 0,21-21-1,0 0 1,21-21-16,-21 21 0,21-1 15,0-20-15,-21 0 0,21-1 0,-21 1 16,21-21-16</inkml:trace>
  <inkml:trace contextRef="#ctx0" brushRef="#br0" timeOffset="27339.08">7112 4509 0,'0'-43'16,"0"86"-16,0-107 0,0 22 0,0-1 0,0 22 15,0-21-15,0 0 0,0-1 0,21 22 16,-21-21-16,21 21 0,0-22 15,1 22-15,-22 0 0,21 0 0,0 0 16,21-1-16,-21 1 0,1 21 16,-1 0-16,0 0 0,0 0 0,21 0 15,-20 0-15,-1 21 0,0 1 16,0-1-16,0 0 0,-21 21 0,0-21 16,0 1-16,0 20 0,0 0 0,0-21 15,0 1-15,0 20 0,-21-21 0,-21 0 16,21 0-16,-1 1 0,1-1 15,0 0-15,0-21 0,0 21 0,0-21 16,-1 0-16,1 0 16,0 0-16,0 0 15,21-21 1,0 0 0,21 21-16,0-21 15,0-1-15</inkml:trace>
  <inkml:trace contextRef="#ctx0" brushRef="#br0" timeOffset="27615.96">7832 3979 0,'0'0'0,"0"22"15,0-1-15,0 0 16,-22 0-16,22 0 0,0 22 15,-21-22-15,21 21 0,0-21 16,0 0-16,0 22 0,0-22 0,0 0 16,0 0-16,0 0 0,0 1 0,0-1 15,0 0-15,0 0 16,0-42 15,0 0-31,0 0 0,21-1 16,-21 1-16,22 0 0</inkml:trace>
  <inkml:trace contextRef="#ctx0" brushRef="#br0" timeOffset="27955.76">7747 3810 0,'0'0'0,"-21"21"0,21 0 31,21-21-15,0 0-16,0 0 0,-21-21 15,21 21 1,1-21-16,-22 0 0,0 0 16,0 0-1,-22 21-15,1 0 0,0 0 16,0 0-16,0 0 15,0 0-15,-1 21 16,1 0-16,21 0 16,0 0-16,0 0 15,21-21-15,1 22 16,-1-22-16,0 0 0,0 21 0,0-21 16,22 0-16,-22 21 0</inkml:trace>
  <inkml:trace contextRef="#ctx0" brushRef="#br0" timeOffset="28507.95">8276 4022 0,'-21'0'47,"21"21"-31,0 0-16,0 0 0,-21 0 15,21 1-15,0-1 0,0 0 0,0 0 16,0 0-16,0 0 0,0 1 16,0-1-16,0 21 0,0-21 15,0 0-15,0 1 0,0-1 16,0 0-16,0-42 47,0 0-47,0-1 15,0 1-15,0 0 0,0 0 0,0 0 16,21-22-16,-21 22 0,21-21 0,0 21 16,-21-22-16,21 1 0,1 21 15,-1-21-15,0 20 0,0 1 0,0 0 16,0 0-16,1 0 0,-1 21 16,0 0-16,0 0 0,0 0 0,0 0 15,1 0-15,-22 21 0,21 0 16,-21 0-16,21 0 0,-21 22 0,0-22 15,0 0-15,0 21 0,0-20 0,0 20 16,0-21-16,0 0 0,0 0 0,0 1 16,0-1-16,0 0 0,0 0 15,-21 0-15,21 0 0,-21-21 16,21 22-16,0-1 16,0-42 30,21-1-46,0 22 0,0-21 16</inkml:trace>
  <inkml:trace contextRef="#ctx0" brushRef="#br0" timeOffset="29508.38">9313 4022 0,'0'0'0,"0"-21"0,0-1 15,0 1-15,0 0 0,0 0 16,0 0-16,0 0 16,-21 21-16,0 0 15,0 0 1,0 0-16,-1 0 0,22 21 16,-21-21-16,0 21 0,0 0 0,0 0 15,21 0-15,-21 1 0,-1-1 0,22 0 16,-21 0-16,21 0 0,0 0 15,0 1-15,0-1 0,0 0 0,0 0 16,0 0-16,0 0 0,21-21 16,1 0-1,-1 0-15,0 0 16,0 0-16,-21-21 0,21 21 16,0-21-16,1 0 0,-1 0 0,-21 0 15,0-1-15,21 1 0,-21 0 0,21 0 16,-21 0-16,0 0 0,0-1 15,0 1-15,21 21 16,-21-21-16,0 42 47,0 0-31,0 1-16,0-1 0,0 0 0,-21 0 15,21 0-15,-21 22 0,21-1 0,0-21 16,-21 21-16,21 1 0,-21-1 15,21 22-15,0-22 0,0 0 0,-22 1 16,22 20-16,0-21 0,-21 22 16,21-1-16,0-20 0,0 20 0,0 1 15,0-1-15,0 1 0,21-22 0,1 22 16,-1-1-16,-21-21 0,21 22 0,0-22 16,0 22-16,0-22 0,1 0 0,-1 22 15,-21-22-15,21 1 0,0 20 0,-21-21 16,0 1-16,0-22 15,21 21-15,-21 1 0,0-22 0,0 21 0,0-21 16,0 0-16,0 1 0,0-1 16,-21-21-1,0 0-15,0 0 16,0 0-16,-1 0 0,1-21 16,-21 21-16,21-22 0,0 1 0,-22 0 15,1 0-15,0-21 0,-1 20 16,-20-20-16,20 0 0,1-1 0,0 1 15,-1-21-15,1 20 0,0-20 0,21 20 16,-1-20-16,1-1 0,0 22 16,21-21-16,-21-1 0,21 1 0,0-1 15,0 1-15,21-1 0,0 22 0,0-1 0,1-20 16,-1 21-16,21-1 16,0 22-16,1-21 0,-1-1 0,0 22 15,1 0-15,-1 0 0,0 0 0,1 0 16,-22-1-16,21 1 0,22 0 15,-43 21-15,0 0 16,0-21-16,0 21 31,-21 21 32,-21-21-48,21 21-15,-21-21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3:54:40.6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4508 1503 0,'0'0'0,"0"-21"16,0 0-16,0-1 0,0 1 31,0 42 16,0 1-32,0-1-15,0 0 0,0 21 16,0-21-16,0 22 0,0-1 0,22 22 16,-22-22-16,0 21 0,0 1 15,21-1-15,0 1 0,-21-1 0,21 22 16,0-21-16,-21 20 0,21 1 0,1 21 15,-1-22-15,0 1 0,0 21 16,0 0-16,-21 0 0,21 21 0,-21-22 16,22 22-16,-22 0 0,0-21 15,0 21-15,0 21 0,0-21 0,0 0 0,0 22 16,0-22-16,0 21 16,0 0-16,0 0 0,0 0 0,0 0 15,0 1-15,0-1 0,0 0 0,0 0 16,0 21-16,0-20 0,0-1 0,0 21 15,0-21-15,0 0 0,0 22 16,0-22-16,0 21 0,0-21 0,0 1 16,0 20-16,21-21 0,-21 21 0,0-20 15,21-1-15,-21 0 0,0 0 0,0 21 16,21-42-16,-21 22 0,21-1 16,-21-21-16,0 21 0,0-21 15,21 0-15,-21 0 0,22-21 0,-22 21 16,0-21-16,0-22 0,0 22 15,0-21-15,0 21 0,0-43 0,0 22 0,0-22 16,0-20-16,0 20 0,0-42 0,0 22 16,0-22-16,-22-21 0,1 0 15,21-21-15,-21-22 0,0 1 16,0-22-16,0-20 0,-1-1 16,1 0-16,0-20 0,-21-22 0</inkml:trace>
  <inkml:trace contextRef="#ctx0" brushRef="#br0" timeOffset="1801.33">4741 1397 0,'0'0'16,"0"-21"-1,21 21 1,1 0 0,-1 0-16,0 0 15,0 0-15,0 21 0,22-21 0,-22 0 16,21 0-16,0 21 0,1-21 0,-1 0 15,22 0-15,-1 21 0,22-21 16,-22 22-16,22-22 0,21 0 0,0 0 16,-22 21-16,22-21 0,21 0 0,-21 0 15,42 21-15,0-21 0,22 0 16,-1 0-16,0 0 0,22 0 16,-1 21-16,1-21 0,-1 0 0,22 0 15,-22 21-15,22 0 0,0-21 0,-1 0 16,1 22-16,0-22 0,-1 21 15,22 0-15,0-21 0,-21 21 0,21-21 16,-1 21-16,1-21 0,-21 21 0,21-21 16,0 22-16,-1-1 0,-20-21 15,21 21-15,-21-21 0,20 21 0,-20 0 16,0-21-16,-22 21 0,22-21 16,-22 22-16,1-1 0,-1-21 0,1 21 15,-22-21-15,22 0 0,-22 21 16,0-21-16,1 0 0,-1 21 0,-21-21 15,0 0-15,1 0 0,-22 0 16,0 0-16,-22 0 0,22 0 0,-21 0 16,-21 0-16,0 0 0,-1 0 0,-20 0 15,-1 0-15,-20 0 0,-1 21 16,-21-21-16,21 0 0,-20 22 16,-22-1-16,0 0 0,0 0 15,0 21-15,0-20 16,0 20-16,-22-21 0,1 21 15,21 1-15,-21 20 0,0 1 0,0-1 16,0 22-16,-1-22 0,1 22 0,-21 0 16,21-1-16,0 22 0,-22-21 15,22 21-15,-21 0 0,-1 21 0,22-22 16,-21 22-16,0 0 0,20 0 0,-20 0 16,21 22-16,-21-1 0,20 0 0,1 0 15,0 21-15,0-20 0,0 20 0,0-21 16,-1 21-16,1 1 0,21-22 15,-21 21-15,21 1 0,-21-1 0,0 21 16,21-20-16,-21-1 0,21 22 16,-22-22-16,22 21 0,-21-20 0,21 20 15,-21-20-15,21-1 0,0 21 0,0-20 16,0-1-16,0 0 0,0 1 0,0-1 16,0 0-16,0-20 0,0 20 0,0-21 15,0 0-15,0 0 0,0 1 0,0-22 16,-21 21-16,21-21 0,-21 0 15,0 0-15,21-21 0,-22 21 0,1-22 16,0 1-16,21-21 0,-21 21 0,0-22 0,21 1 16,-21-21-16,21-1 0,-22 22 15,1-43-15,0 22 0,21-1 0,-21-21 16,0 1-16,21-1 0,-21-21 16,-1 0-16,22 1 0,-21-1 0,0 0 15,0 0-15,0-21 0,0 0 0,-1 0 16,1 0-16,0 0 0,0 0 0,-21 0 15,-1 0-15,22-21 0,-21 21 0,-1-21 16,1 0-16,-21-1 0,20 1 0,-20 0 16,-1 0-16,-20 0 0,-1 0 0,0-1 15,-21-20-15,1 21 0,-1 0 16,0 0-16,-21-1 0,-127-41 0,127 42 16,-21 0-16,0-1 0,-22-20 15,22 21-15,-21 0 0,-170-43 0,149 43 16,-1 0-16,22 0 0,-43 0 15,22-1-15,-1 1 0,-21 0 0,1 0 16,20 0-16,-20 0 0,-1-1 0,0 1 16,1 0-16,-1 21 0,0-21 15,22 0-15,-22 21 0,0-21 0,22-1 16,-22 22-16,22-21 0,-22 21 0,22-21 16,-1 21-16,1-21 0,-1 0 0,1 21 15,-1-21-15,1 21 0,20-22 0,1 1 16,-22 21-16,22-21 0,0 0 0,21 21 15,-1-21-15,1 0 0,21 21 0,0-22 16,0 1-16,21 21 0,1-21 16,-1 21-16,0 0 0,21-21 0,1 21 15,-1 0-15,0 0 0,22 0 0,-1 0 16,22 0-16,-22-21 0,22 21 16,21 0-16,-21 0 0,20 0 0,1 0 15,21-21-15,-21 21 0,21-22 0,0 1 16,0 0-16,0 0 15,0 0-15,21-22 0,-21 22 0,21-21 16,1 0-16</inkml:trace>
  <inkml:trace contextRef="#ctx0" brushRef="#br0" timeOffset="2603.87">5461 2582 0,'0'0'0,"0"-21"16,0 0-16,0 0 15,0 42 1,0 0-16,0 0 0,0 22 16,0-22-16,0 21 0,0 1 0,0-1 15,0 0-15,0 22 0,0-22 0,0 127 16,0-105 0,0-1-16,0 1 0,0-22 0,0 22 15,0-22-15,0 0 0,0 1 0,0-1 16,0 0-16,0-20 0,0-1 15,0 0-15,0 0 16,0 0-16,-21-21 16,21-21-1,-21 0-15,21 0 16,0 0-16,0-1 0,0 1 0</inkml:trace>
  <inkml:trace contextRef="#ctx0" brushRef="#br0" timeOffset="2968.66">5292 2752 0,'0'0'0,"0"-21"0,0-1 0,-22 1 0,22 0 16,0 0-16,0 0 0,0 0 0,0-1 16,22 1-16,-1 0 0,0 0 15,21 0-15,1 0 0,-1-1 0,0 1 16,1 21-16,20 0 0,-21 0 15,22 0-15,-22 0 0,22 21 0,-22 1 16,0-1-16,-20 0 0,-1 21 0,0-21 16,-21 22-16,0-22 0,0 21 15,0-21-15,-21 22 0,0-22 0,-22 0 16,22 21-16,-21-20 0,-1-1 0,22 0 16,-21 0-16,21 0 15,-22 0-15,22-21 0,0 22 0,0-22 16,0 21-16,0-21 0,21 21 0,0 0 15,0 0 17,21-21-32,0 0 15,0 0-15,-21 21 0,21-21 16</inkml:trace>
  <inkml:trace contextRef="#ctx0" brushRef="#br0" timeOffset="3684.64">5863 3598 0,'0'22'0,"0"-44"0,21 44 47,0-44-47,1 1 0,-1 0 16,-21 0-16,21 0 0,21-22 15,-21 1-15,1 21 0,-1-21 0,0-1 16,0 1-16,-21 0 0,21-1 0,-21 22 16,21 0-16,-21-21 15,0 20-15,-21 22 16,0 0-16,0 0 0,-21 0 16,20 22-16,1-22 0,0 21 0,0 0 15,0 0-15,21 0 16,0 0-16,0 1 0,0-1 15,21 0-15,0-21 16,0 0-16,0 0 0,1 0 16,-1 0-16,0 21 0,0-21 0,0 21 15,0-21-15,1 21 0,-22 1 16,21-22-16,-21 21 16,0 0-16,0 0 0,0 0 0,0 0 15,0 1-15,0-1 16,0 0-16,0 0 0,0 0 31,21-21-31,0 0 16,0 0-16,0 0 0,1-21 15,-1 0-15,42-43 16,-42 43 0,1 0-16,-1-21 0,0 21 0,-21-22 15,21 22-15,-21-21 0,21 21 0,-21-1 16,21 1-16,-21 0 0,0 42 31,0 0-31,0 1 16,0-1-16,0 0 0,0 0 15,0 21-15,0-20 0,0-1 0,0 0 16,0 0-16,0 0 0,0 0 0,-21 1 16,21-1-16,0-42 46,0-1-30,0-20-16</inkml:trace>
  <inkml:trace contextRef="#ctx0" brushRef="#br0" timeOffset="3872.53">6519 3027 0,'0'0'0,"0"-21"15,-21 21-15,0 0 16,21-21-16,21 21 47,0 0-31,0 0-16</inkml:trace>
  <inkml:trace contextRef="#ctx0" brushRef="#br0" timeOffset="4377.24">6752 3175 0,'0'21'32,"21"-21"-17,-21 21-15,21 1 0,1-1 0,-1 0 16,-21 0-16,21 21 0,-21-20 0,21-1 16,-21 21-16,0-21 0,0 0 15,0 1-15,0 20 0,0-21 0,0 0 16,0 0-16,0 1 0,0-1 15,0-42 17,21-1-17,0 1-15,-21 0 0,22-21 0,-22 21 16,21-22-16,-21 22 16,21-21-16,0-1 0,-21 1 0,21 0 15,0-1-15,1 1 0,-22 21 0,21-21 16,0 20-16,-21 1 0,0 0 0,21 0 15,0 21 1,-21 21 15,0 0-31,0 0 16,0 1-16,0-1 16,0 0-16,0 0 0,0 0 15,0 0-15</inkml:trace>
  <inkml:trace contextRef="#ctx0" brushRef="#br0" timeOffset="4968.43">7641 3387 0,'0'0'0,"0"-21"0,0-1 16,0 1-16,0 0 0,0 0 15,0-21-15,0 20 0,-21 1 16,0 0-16,0 21 0,-1 0 0,1 0 16,-21 0-16,21 21 15,0 0-15,-1-21 0,1 43 0,0-22 16,0 0-16,0 21 0,0-20 0,-1 20 16,1-21-16,21 21 0,0-20 0,-21-1 15,21 21-15,0 22 16,0-43-16,0 0 15,21-21-15,0 0 16,1 0-16,-1 0 0,0 0 0,0 0 16,0 0-16,0-21 0,1 0 15,-1 21-15,0-22 0,0 1 16,0-21-16,0 21 0,-21 0 0,0-1 16,22-20-16,-22 21 0,0-21 15,0-1-15,0 22 0,0-21 0,0 21 16,0-22-16,0 22 0,0 0 15,0 0-15,0 42 16,0 0 0,0 0-16,0 0 0,0 1 0,0 20 15,0-21-15,0 21 0,0 1 0,0-22 16,0 0-16,0 21 0,0-20 0,0-1 16,0 0-16,0 0 0,0 0 15,0 0-15,21 1 0,0-1 16,0-21-1,0 0-15,0 0 0,1 0 16,-1-21 0,-21-1-16,21 22 15,-21-21-15,0 0 0,0 0 0,0 0 16</inkml:trace>
  <inkml:trace contextRef="#ctx0" brushRef="#br0" timeOffset="5324.23">8297 2561 0,'0'0'0,"0"-21"0,-21 21 16,0 0-16,0 0 15,0 21-15,21 0 16,-22 1-16,1-1 0,21 21 0,0-21 15,-21 22-15,21-1 0,-21 0 0,21 1 16,-21-1-16,21 21 0,0-20 16,0-1-16,0 0 0,0 1 0,0-1 15,0 0-15,0 1 0,0-1 0,0 0 16,0-20-16,0-1 0,0 21 16,0-21-16,0 0 0,0 1 15,0-1-15,0 0 0,0 0 16,0-42 15,0 0-15,21 0-16,0-1 0</inkml:trace>
  <inkml:trace contextRef="#ctx0" brushRef="#br0" timeOffset="5781.33">8340 3408 0,'21'21'16,"0"-21"15,0 0-31,0 0 0,0 0 16,1-21-16,-1 0 0,0 0 15,0-1-15,0 1 0,-21 0 16,0 0-16,0 0 0,21 0 15,-21-1-15,0-20 16,0 21-16,0 0 16,-21 21-16,0 0 0,0 0 15,0 21-15,0-21 0,-1 21 16,1 0-16,0 0 0,21 1 0,-21-1 16,21 21-16,-21-21 0,21 0 0,-21 1 15,21 20-15,0-21 0,0 0 16,0 0-16,0 1 0,0-1 0,0 0 15,0 0-15,0 0 0,21 0 16,-21 1-16,21-22 0,0 21 0,0-21 16,0 21-1,1-21-15,-1 0 0,0 0 16,0 0-16,0 0 0,0 0 16,1 0-16,-1 0 0,0-21 0,0 0 15,0-1-15,0 1 16,1 0-16,-1 0 0,-21 0 0,0 0 15</inkml:trace>
  <inkml:trace contextRef="#ctx0" brushRef="#br0" timeOffset="6132.13">7895 2836 0,'0'0'0,"-21"0"0,0 0 0,0 0 0,42 0 31,0-21-15,0 21-16,21 0 0,1 0 16,-1 0-16,0-21 0,1 21 0,-1 0 0,0-21 15,1 0-15,-1 21 0,0 0 16,1-21-16,-1 21 0,0 0 0,1-22 15,-1 22-15,-21 0 0,22 0 16,-22-21-16,21 21 0,-21 0 0,0 0 16,1 0-16,-1 0 0,0 0 15,0 0-15,0-21 0,0 21 0,1 0 16,-1 0 0,-21 21-1</inkml:trace>
  <inkml:trace contextRef="#ctx0" brushRef="#br0" timeOffset="6813.34">5524 4085 0,'-21'0'0,"42"0"0,-63 0 0,21 0 15,21 21-15,-21-21 0,0 0 16,21 22 0,-22-22-16,44 0 46,-1 0-46,21 0 0,0 0 16,1 0-16,-1 0 0,22 0 0,-1 0 16,22-22-16,-1 22 0,-20 0 15,42 0-15,-22-21 0,1 21 0,42 0 16,-21 0-16,21 0 0,-21 0 16,42 0-16,-21 0 0,0 0 0,0 0 0,0 0 15,0 0-15,0 21 0,0-21 16,0 0-16,-21 22 0,0-22 0,-22 0 15,1 0-15,0 21 0,-22-21 0,22 0 16,-43 0-16,22 0 0,-22 21 16,0-21-16,1 0 0,-22 0 0,21 0 15,-21 0-15,0 0 0,1 0 0,-1 0 16,-42 0 46,-1 0-62,1 0 0,-21 0 0,21 0 16,-22 0-16,1 0 0,0 0 16</inkml:trace>
  <inkml:trace contextRef="#ctx0" brushRef="#br0" timeOffset="7418.2">5567 4297 0,'0'21'31,"0"0"-15,21-21-16,0 0 16,0 0-16,0 0 0,1 0 15,-1 0-15,21 0 0,0 0 0,22 0 16,-1 0-16,1 0 0,21 0 0,-1 0 15,1 0-15,21 0 0,0 0 16,21 0-16,0 0 0,0 0 0,21 0 16,-21 0-16,0 0 0,0 0 15,0 0-15,-21 0 0,21 0 0,0 0 16,-22 0-16,1 0 0,-21 0 16,0 0-16,-1 0 0,-20 0 0,-1 0 15,1 0-15,-22 0 0,0 0 0,-20 0 16,20 0-16,-21 0 0,0 0 0,0 0 15,1 0-15,-44 0 110,1 0-95,0 0-15,0 0 0</inkml:trace>
  <inkml:trace contextRef="#ctx0" brushRef="#br0" timeOffset="12548.39">11366 381 0,'0'-21'16,"-21"21"-16,21-21 0,0 0 15,0 42 16,0 0-15,0 21-16,0-21 0,0 1 0,0-1 16,0 21-16,0-21 0,0 22 15,0-1-15,0-21 0,0 21 0,-21 1 16,21-1-16,-21-21 0,21 22 0,0-1 16,0-21-16,0 0 0,-21 22 15,21-22-15,0 0 0,-21-21 0,21 21 16,0-42 15,0 0-31,0 0 16,0-1-16,0 1 0,0 0 0,0-21 15,21 21-15,0-1 0,-21-20 16,0 21-16,21 0 0,-21 0 0,21 21 16,-21-22-16,21 22 0,1 0 15,-22 22 1,21-1-16,-21 0 0,0 0 0,0 0 15,0 0-15,0 1 0,0-1 16,0 0-16,0 0 0,0 21 0,21-20 16,-21-1-16,21 0 0,-21 0 15,21 0-15,0-21 16,1 0-16,-1 0 16,0-21-16,0 21 0,0-21 15,0 0-15,1 0 0,-1-1 16,-21-20-16,21 21 0,0-21 0,-21 20 15,0-20-15,0 21 0,0-21 16,0 20-16,0 1 0,0-21 0,0 21 16,0 0-16,0-1 0,0 1 15,-21 21 1,21 21 0,0 1-16,0-1 15,0 0-15,0 0 16,0 0-16,0 0 15,21 1-15</inkml:trace>
  <inkml:trace contextRef="#ctx0" brushRef="#br0" timeOffset="12786.25">11959 677 0,'0'22'31,"0"-1"-31,0 0 0,0 0 16,0 0-16,0 0 16,0 1-16,0-1 0,0 0 0,0 0 15,0 0-15,-21 0 0,21 1 0,0-1 16,0 0-16,0-42 47,0 0-47,0-1 15,0 1-15</inkml:trace>
  <inkml:trace contextRef="#ctx0" brushRef="#br0" timeOffset="13112.07">11980 445 0,'0'0'0,"-42"0"15,21 0-15,21 21 0,0 0 16,0 0-1,21-21 1,0 0 0,0 0-16,0 0 0,1 0 15,-1-21-15,-21 0 0,21 21 16,-21-21-16,0-1 16,0 1-16,0 0 0,-21 21 0,21-21 15,-21 21-15,-1 0 0,1 0 0,0 0 16,0 0-16,0 0 15,0 0-15,-1 0 0,1 0 0,21 21 16,0 0-16,-21 0 0,21 1 0,0-1 16,0 0-16,0 0 0,0 0 15,21 0-15,0-21 0,1 22 16,-1-22-16,0 0 0,21 0 0,-21 0 16,1 0-16</inkml:trace>
  <inkml:trace contextRef="#ctx0" brushRef="#br0" timeOffset="13428.89">12425 296 0,'0'-21'15,"0"42"-15,0-63 0,0 63 47,0 0-47,0 22 0,0-22 0,0 0 16,0 21-16,0-20 0,0 20 15,0-21-15,0 21 0,-21 1 0,21-22 16,-22 21-16,22 1 0,-21-22 0,21 21 16,0-21-16,0 22 0,0-22 0,-21 21 15,21-21-15,0 0 0,-21 1 16,21-1-16,0 0 0,0-42 47,0-22-32,21 22-15,-21 0 0,21-21 0,-21 21 16,21-22-16,-21 1 0</inkml:trace>
  <inkml:trace contextRef="#ctx0" brushRef="#br0" timeOffset="13941.11">12573 254 0,'0'0'0,"0"-21"0,21 21 16,-21 21 15,0 0-31,0 0 0,0 1 0,0-1 16,0 21-16,0-21 0,0 22 0,0-22 15,0 21-15,0-21 0,0 22 16,0-22-16,0 21 0,0-21 0,0 22 16,-21-22-16,21 21 0,-21-21 0,21 0 15,-21 22-15,21-22 0,0 0 16,0 0-16,0 0 0,0 1 15,0-44 17,0 1-17,0 0-15,21 0 0,-21 0 16,0-22-16,21 22 0,0 0 0,-21 0 16,21 0-16,0 0 0,1-1 0,-1 1 15,-21 0-15,21 21 0,0 0 16,0 0-16,0 0 0,1 0 15,-1 0-15,0 21 16,-21 0-16,21-21 0,-21 22 0,0-1 16,0 0-16,0 0 0,0 0 15,0 0-15,0 1 0,0-1 0,0 0 16,0 0-16,0 0 0,-21-21 16,21 21-16,0 1 0,-21-22 0,21 21 15,0-42 32,0-1-47,0 1 16</inkml:trace>
  <inkml:trace contextRef="#ctx0" brushRef="#br0" timeOffset="14195.96">13060 593 0,'0'21'32,"0"0"-32,0 0 0,0 0 15,0 1-15,0-1 0,0 0 0,0 0 16,0 0-16,-21 0 16,21 1-16,0-1 0,-22-21 0,22 21 15,0 0 1,0-42 15,0 0-31,22 0 16,-22-1-16,21 1 0</inkml:trace>
  <inkml:trace contextRef="#ctx0" brushRef="#br0" timeOffset="14380.15">13102 423 0,'0'0'0,"-21"0"31,0 0 16,0 0-16,-1 0-31</inkml:trace>
  <inkml:trace contextRef="#ctx0" brushRef="#br0" timeOffset="14565.04">12298 593 0,'-21'21'16,"42"-42"-16,-42 63 15,42-42 1,0 0-1,0 0-15,21 0 0,-20 0 0,-1 0 16,0 0-16,21 0 0,-21 0 0,1 0 16,20 0-16</inkml:trace>
  <inkml:trace contextRef="#ctx0" brushRef="#br0" timeOffset="15120.06">13314 656 0,'-21'0'0,"21"21"16,0 1-16,0-1 15,0 0-15,0 0 0,0 0 0,-22 0 16,22 1-16,0-1 16,0 0-16,0 0 0,0 0 0,0 0 15,0 1-15,0-44 63,0 1-63,0 0 0,0 0 15,0 0-15,0 0 0,0-1 16,0 1-16,22 0 0,-1-21 0,-21 21 16,21-1-16,0 1 0,0 0 0,0 0 15,1 0-15,20 0 0,-21 21 0,0-22 16,0 22-16,22 0 0,-22 0 16,0 0-16,0 0 0,0 22 0,1-1 15,-22 0-15,21 0 0,-21 0 16,21 0-16,-21 1 0,0-1 0,0 0 15,0 0-15,0 0 0,0 0 16,0 1-16,0-1 0,0 0 0,0 0 16,-21-21-16,21 21 0,-21 0 0,-1-21 15,22-21 17,22 21-32</inkml:trace>
  <inkml:trace contextRef="#ctx0" brushRef="#br0" timeOffset="15744.7">14711 529 0,'42'-42'16,"-21"21"-16,-21 0 16,21-1-16,1 22 0,-22-21 0,21 0 15,-21 0-15,0 0 0,0 0 16,-21 21 0,-1 0-1,-20 0-15,21 0 0,0 0 0,0 21 16,-22-21-16,22 21 0,0 0 0,-21 0 15,20 0-15,-20 1 0,21-22 16,0 21-16,0 0 0,21 0 0,0 0 16,-22-21-16,22 21 0,0 1 15,22-1-15,-1 0 16,0-21-16,21 0 16,-21 0-16,1 21 0,-1 0 0,21-21 15,-21 21-15,0-21 0,1 22 0,-1-22 16,0 21-16,0-21 0,0 21 0,0-21 15,-21 21-15,0 0 16,22 0-16,-1 1 0,-21-1 16,0 0-16,0 0 0,0 0 15,0 0-15,-21-21 0,-1 22 16,1-22-16,0 21 0,0-21 0,0 0 16,-22 0-16,22 0 0,0 21 0,0-21 15,0 0-15,-22 0 0,22 0 0,0 0 16,0 0-16,0-21 0,0 21 15,-1 0-15,1-21 0,0 21 0,0-22 16,0 22-16,21-21 16,-21 21-16,21-21 15,21 0 1,0 21 0,0-21-16,21 21 0,-20 0 0</inkml:trace>
  <inkml:trace contextRef="#ctx0" brushRef="#br0" timeOffset="16956">15219 741 0,'21'0'0,"-42"0"0,42-21 0,-21 0 0,0-1 15,0 1-15,0 0 16,-21 21-1,0 0 1,-1 0-16,1 0 0,0 0 0,0 21 16,0 0-16,-22 1 0,22-1 0,0 0 15,0 0-15,0 0 0,21 0 16,-21 22-16,-1-22 0,22 0 16,-21 0-16,21 0 0,0 1 0,0-1 15,0 0-15,21-21 16,1 0-16,-1 0 15,0 0-15,0 0 0,0-21 16,0 0-16,1 21 0,-1-22 16,0 1-16,-21 0 0,21 0 15,-21 0-15,21 0 0,-21-1 0,0 1 16,21 0-16,-21 0 0,0 0 16,22 21-16,-22 21 31,0 0-31,0 0 0,0 0 15,-22 1-15,22-1 0,0 0 0,0 0 16,0 0-16,0 0 0,0 1 16,0-1-16,0 0 31,22-21-31,-1 0 16,0 0-16,0 0 0,0-21 15,0 0-15,1 21 16,-1-22-16,-21 1 0,0 0 0,21 21 15,-21-21-15,21 0 0,-21 0 0,0-1 16,21 1-16,-21 0 0,0 0 16,0 0-16,21 21 15,1 0 17,-22 21-32,0 0 0,0 0 15,0 0-15,0 1 16,0-1-16,0 0 0,0 0 0,0 0 15,-22 0-15,22 1 0,0-1 16,0 0-16,-21 0 16,21 0-16,-21-21 15,21-21 17,0 0-32,0 0 15,0 0-15,0-1 0,0 1 0,0 0 16,21 0-16,0 0 0,1 0 0,-1-22 15,0 22-15,0 0 16,0 0-16,0 21 0,1 0 16,-1 0-16,0-21 0,0 21 0,0 0 15,0 0-15,1 0 0,-1 21 0,0 0 16,-21 0-16,0 0 0,21 0 16,-21 1-16,0-1 0,0 0 15,0 0-15,0 0 0,0 0 0,0 1 16,0-1-16,0 0 15,-21-21-15,21 21 16,0-42 15,0 0-15,0 0-16,0-1 0,0 1 0,21 0 16,0 0-16,-21 0 0,21 0 15,1-1-15,-22 1 0,21 0 0,0 0 16,0 0-16,0 21 0,-21-21 0,21 21 15,1 0-15,-1 0 0,0 0 16,0 21-16,-21 0 0,21-21 16,-21 21-16,0 0 0,0 0 15,0 1-15,0-1 0,0 0 0,0 0 16,0 0-16,0 0 16,0 1-16,0-1 0,-21 0 15,0-21 16,21-21 1,0 0-32,21-1 15</inkml:trace>
  <inkml:trace contextRef="#ctx0" brushRef="#br0" timeOffset="17307.82">16108 868 0,'21'0'0,"0"0"16,0 0-16,0 0 16,1 0-16,-1 0 0,0-21 15,0 21-15,0 0 0,22-21 0,-22-1 16,0 1-16,0 21 0,-21-21 16,0 0-1,-21 21 1,0 0-16,0 0 15,-1 21-15,1 0 0,0-21 0,0 21 16,0 1-16,0-1 0,21 0 0,-22 0 16,22 0-16,-21 0 15,21 1-15,0-1 0,0 0 0,0 0 16,0 0-16,0 0 16,21-21-1,1 0-15,-1 0 16,0 0-16,0 0 0,0 0 15,0-21-15,1 21 0,-1-21 16,0 21-16,0 0 0</inkml:trace>
  <inkml:trace contextRef="#ctx0" brushRef="#br0" timeOffset="17605.18">16976 677 0,'0'0'0,"0"-21"16,-22 21 0,1 0-1,0 21-15,0-21 0,0 22 16,21-1-16,-21 0 0,-1 0 16,22 0-16,-21 0 0,21 1 15,0 20-15,0-21 0,0 0 0,0 0 16,0 1-16,0-1 0,0 0 15,0 0-15,21-21 0,-21 21 16,22-21-16,-1 0 0,-21 21 0,21-21 16,0 0-16,0 0 0,0 0 15,1 0-15,-1 0 0,0 0 0,0-21 16,0 21-16,22-21 0,-22 0 0</inkml:trace>
  <inkml:trace contextRef="#ctx0" brushRef="#br0" timeOffset="17932">17314 381 0,'0'0'16,"0"-21"-16,-21 0 15,0 21 1,21 21-1,0 0-15,0 0 16,-21 22-16,21-22 0,0 21 0,0-21 16,0 22-16,0-22 0,0 21 0,0-21 15,0 22-15,0-1 0,0-21 0,0 21 16,0-20-16,0 20 0,0-21 16,0 0-16,-21 0 0,21 1 15,0-1-15,0 0 0,0 0 16,21-21 15,0 0-31,0-21 0</inkml:trace>
  <inkml:trace contextRef="#ctx0" brushRef="#br0" timeOffset="19106.45">17738 783 0,'0'-21'0,"0"0"16,0 0-16,-22 21 15,1 0 1,0 0-16,0 21 16,0 0-16,0-21 0,-1 21 0,1 0 15,21 1-15,-21-1 0,0 0 16,21 0-16,0 0 0,0 0 0,-21 1 15,21-1-15,0 0 0,0 0 16,21-21 15,0 0-15,0 0-16,0 0 0,1-21 16,-1 0-16,-21 0 0,21 21 0,0-22 15,0 1-15,-21 0 0,21 0 16,1 0-16,-22 0 0,0-1 0,21 1 15,0 0-15,-21 42 32,0 0-17,0 1-15,0-1 0,-21-21 16,21 21-16,0 0 0,0 0 0,0 0 16,-21-21-16,21 22 0,0-1 15,0 0-15,21-21 31,0 0-31,0 0 0,0 0 16,0 0-16,1 0 0,20 0 16,-21-21-16,0 0 0,0-1 0,1 1 15,-1 0-15,0 0 0,0 0 0,0 0 16,-21-1-16,21 1 0,-21 0 0,22 0 16,-22 0-16,0 0 15,-22 21 1,1 21-16,21 0 15,0 0-15,-21-21 16,21 21-16,0 0 0,0 1 16,0-1-16,0 0 15,0 0-15,21-21 16,0 0-16,1 21 16,-1-21-16,-21 21 15,21-21-15,0 22 16,-42-22 15,0 0-31,0 0 16,-1 0-1,1 0-15,0 0 16,21 21 15,0 0-15,0 0-1,21-21-15,0 0 16,1 0-16,-1 0 0,0 0 16,0 0-16,0 0 0,0 0 15,1 0-15,-1 0 0,0-21 16,21 0-16,-21 21 0,1-21 0,-1-1 16,0 1-16,0 0 0,0 0 0,0 0 15,1 0-15,-1-1 16,0 1-16,-21 0 0,0 0 15,0 0-15,-21 21 32,21 21-32,-21 0 0,-1 0 15,22 0-15,0 1 0,-21-1 0,21 0 16,-21 0-16,21 0 0,0 22 0,0-22 16,0 0-16,0 0 0,0 0 15,0 0-15,-21-21 0,21 22 16,0-1-16,0 0 0,0 0 0,-21 0 31,0-21-31,-1 0 16,1 0-16,0 0 0,0 0 15,0 0-15,0 0 0,-1 0 16,1 0-16,0 0 0</inkml:trace>
  <inkml:trace contextRef="#ctx0" brushRef="#br0" timeOffset="39413.28">14309 4995 0,'0'22'16,"-22"-22"15,44 0 110,-1-22-126,0 1 1,0 21-16,-21-21 16,21 21-16,0-21 0,1 0 15,-1 0-15,0 21 16,-21-22-16,21 1 16,0 21-16,0-21 0,1 0 15,-1 21-15,-21-21 0,21 21 16,0-21-16,0 21 0,-21-22 0,21 22 15,1-21-15,-1 21 0,-21-21 16,21 21-16,0 0 0,0-21 0,0 21 16,1-21-16,-1 0 0,0 21 15,0-22-15,0 22 0,22-21 0,-22 21 16,0-21-16,21 21 0,-21-21 16,1 21-16,20-21 0,0 21 15,-21-21-15,22-1 0,-1 22 0,0-21 0,1 21 16,-22-21-16,21 21 0,1 0 0,-1-21 15,-21 21-15,21 0 16,1-21-16,-22 21 0,21-21 0,1 21 16,20-22-16,-21 22 0,-20-21 15,20 21-15,0 0 0,1-21 0,-22 21 16,21-21-16,0 21 0,1 0 16,-1-21-16,0 21 0,1 0 0,20-21 15,-20 21-15,-22 0 0,21 0 0,0-22 16,1 22-16,-22 0 0,21 0 15,-21 0-15,1-21 0,20 21 0,-21 0 16,21 0-16,-20 0 0,-1 0 0,21-21 16,-21 21-16,0 0 15,1 0-15,20 0 0,-21 0 0,0 0 16,0-21-16,1 21 0,-1 0 0,0 0 16,21 0-16,-21 0 0,1 0 0,-1 0 15,0 0-15,21 0 0,-21 0 16,1 0-16,20 0 0,-21 0 0,0-21 15,22 21-15,-1 0 0,-21 0 0,21 0 16,1 0-16,-1 0 0,0 0 16,128 0-1,-128 0-15,0 0 0,1 0 16,-22 0-16,21 0 0,1 0 16,-1 0-16,0 0 0,1 0 0,-1 0 15,0 21-15,-21-21 0,22 0 0,20 0 16,-20 0-16,-1 0 0,0 21 0,1-21 15,20 0-15,-21 0 0,22 21 16,-22-21-16,1 0 0,-1 0 0,21 21 16,-20-21-16,-1 22 0,0-22 0,1 0 15,-1 21-15,0-21 0,1 0 16,-1 0-16,0 21 0,1-21 0,-1 0 16,0 0-16,1 21 0,-1-21 15,22 0-15,-22 21 0,0-21 0,22 0 16,-22 21-16,0 1 0,1-22 0,20 0 15,-20 21-15,-1-21 0,0 0 0,1 21 16,-22-21-16,21 21 0,0-21 0,-20 0 16,20 21-16,-21-21 15,21 0-15,-20 21 0,20-21 0,0 22 16,-21-22-16,22 0 0,-22 0 0,21 21 16,-21-21-16,1 0 0,20 0 0,-21 0 15,21 21-15,-20-21 0,20 0 16,-21 0-16,21 0 0,-20 21 0,-1-21 15,21 0-15,-21 0 0,0 0 0,22 0 16,-22 0-16,0 0 0,0 0 16,0 0-16,22 0 0,-43 21 15,21-21-15,0 0 0,0 0 0,0 0 16,-42 0 125,0 0-141,0 0 15,0-21 1,0 21-16,-1-21 0,1 21 15,0-21-15</inkml:trace>
  <inkml:trace contextRef="#ctx0" brushRef="#br0" timeOffset="41524.81">20701 4043 0,'0'0'0,"0"-21"0,-21 21 16,21-21-1,0 42 32,0 0-31,0 0-16,21 0 15,0 0-15,-21 1 0,21-1 0,0 0 16,1-21-16,-22 21 0,21 0 16,0 0-16,0 1 0,21-1 0,-20 0 15,-1 0-15,0-21 0,0 21 16,21 0-16,-20-21 0,-1 22 0,0-22 15,0 21-15,0-21 0,0 0 0,1 21 16,-1-21-16,0 21 0,0-21 16,0 0-16,0 0 15,1 0-15,-1 0 32,-21 21 30,0 0-31,-21-21-31,-1 22 16,1-1 0,0-21-16,0 21 0,0 0 15,0-21-15,-1 21 0,1-21 16,0 21-16,0-21 0,0 22 0,-22-1 15,22-21-15,0 21 0,0 0 0,-21 0 16,20-21-16,-20 21 16,21 1-16,-21-1 0,20 0 0,-20 21 15,21-21-15,-21 1 0,20-1 0,-20 0 16,21 0-16,0 0 0,0 0 0,-1 1 16,1-1-16,0 0 0,0-21 15,0 21-15,0 0 0,21 0 0,0 1 16,-22-22-16,1 0 15,21 21-15,21-21 47,1 0-47,-1 0 16,0-21-16,0-1 0,0 22 0,22-21 16,-22 0-16,21 0 0,0 0 15,1 0-15,-22-1 0,21 1 0,1 0 16,-1-21-16,0 21 0,1-1 15,-1 1-15,0 0 0,-21-21 0,22 21 0,-22-1 16,0 1-16,0 21 16,0-21-16,1 0 0,-1 0 0,0 0 0,0-1 15,0 1-15,0 21 16,-21-21-16,22 21 16,-22-21 109,-22 21-125,1 0 15,21-21-15,-21 0 16,0-1-16,0 22 0,21-21 0,-21 21 15,-1-21-15,22 0 0,-21 21 16,0-21-16,0 0 0,0-1 16,0 1-16,-1 0 0,-20 0 0,21 0 15,0 0-15,-22-1 0,22 1 16,0 0-16,0 0 0,0 0 0,-22 0 16,22-1-16,0 1 0,0 0 15,0 0-15,21 0 16,-21 21-1,21-21 1,0 42 47,21-21-48,-21 21-15,21 0 16,0 0-16,0-21 0,-21 21 15,21 1-15,1-22 0,-1 21 16,0 0-16,0 0 0,0 0 0,0 0 16,1-21-16,-1 22 0,0-1 15,0 0-15,21 0 0,-20 0 0,-1-21 16,0 21-16,21 1 0,-21-22 16,1 21-16,-1-21 0,0 21 0,0-21 15,0 0-15,0 21 16,1-21-16,-1 0 0,0 0 0,-21 21 15,21-21-15,0 0 16,-21 21 15,-21-21-15,0 22 0,0-22-16,0 21 0,-1 0 15,1-21-15,0 21 0,0-21 16,0 21-16,0-21 0,-1 21 15,-20 1-15,21-1 0,0-21 0,-22 21 0,1 0 16,21 0-16,-21 0 0,20 1 16,-20-1-16,0 0 15,-1 0-15,22 0 0,-21 0 0,0 1 0,-1-1 16,1 0-16,21 0 0,-22 0 16,22 0-16,-21 1 0,21-22 0,0 21 15,21 0-15,-22-21 0,1 21 16,42-42 46,1 21-62,-1-21 16,0 0-16,0-1 0,21 1 0,-20 0 16,20 0-16,21 0 0,43-43 15,-63 22-15,84-22 16,-85 43-16,64-21 0,-64 0 15,0 20-15,-20 1 0,20 0 0,-21 0 16,0 21-16,0-21 0,-21 0 16,22 21-16,-1-22 0,-21 44 109,-21-1-62,-1-21-31,1 0-1,0 0 1,21-21-16</inkml:trace>
  <inkml:trace contextRef="#ctx0" brushRef="#br0" timeOffset="43500.27">20108 2117 0,'21'0'31,"-21"-21"-15,0-1-16,0 1 15,-21 0-15,0 21 0,0-21 16,0 21-16,0 0 16,-1 0-16,1 0 15,0 0-15,0 0 0,0 0 16,-22 0-16,22 0 0,0 21 0,0-21 16,0 21-16,0 0 0,-1 1 15,-20-1-15,42 0 0,-21 0 0,0 0 16,0 0-16,-1 1 0,22 20 0,0-21 15,0 0-15,-21 0 0,21 22 16,0-22-16,0 0 0,0 0 16,0 0-16,0 1 0,0-1 0,0 0 0,0 0 15,21-21-15,1 0 0,-1 0 16,0 0-16,0 0 16,0 0-16,0 0 0,1-21 0,20 21 15,-21-21-15,21 0 0,-20-1 0,-1-20 16,21 21-16,-21 0 0,0 0 0,1-22 15,-1 22-15,0 0 0,0 0 16,-21-22-16,0 22 0,21 0 0,-21 0 16,0 0-16,0 0 0,0-1 0,0 1 15,0 0-15,0 42 32,0 0-32,0 1 0,-21-1 15,21 0-15,0 0 0,0 0 16,0 0-16,0 1 0,0-1 0,0 0 15,0 0-15,0 0 0,0 0 16,0 1-16,0-1 0,0 0 16,0 0-16,21-21 0,0 0 15,1 0-15,-1 0 16,0 0-16,0 0 0,0 0 16,0-21-16,1 0 0,-1 21 0,0-21 15</inkml:trace>
  <inkml:trace contextRef="#ctx0" brushRef="#br0" timeOffset="43809.09">20701 2074 0,'0'0'0,"21"-42"15,-21 21 1,0 0 0,-21 21-1,0 0-15,0 0 0,-1 21 0,-20 0 16,21 0-16,0 0 15,0 1-15,21-1 0,-22 0 0,1 0 16,0 0-16,0 0 0,21 1 0,0-1 16,0 0-16,0 21 15,0-21-15,0 1 16,0-1-16,21-21 16,0 21-16,0-21 0,1 0 0,-1 0 15,21 0-15,-21 0 0,0 0 16,22 0-16,-22 0 0,0 0 0,21 0 15,-20 0-15,-1-21 0,0 0 0,21 21 16,-21-22-16,1 22 0</inkml:trace>
  <inkml:trace contextRef="#ctx0" brushRef="#br0" timeOffset="44100.12">21145 2032 0,'0'-21'16,"-21"21"15,0 0-31,0 0 0,0 0 16,0 21-16,21 0 0,-22-21 15,1 21-15,21 1 0,-21-1 16,21 0-16,0 0 0,-21-21 16,21 21-16,0 0 0,0 1 0,-21-1 0,21 0 15,0 0-15,0 0 0,0 0 16,21 1-1,0-22-15,0 21 0,0-21 16,1 0-16,-1 0 16,0 0-16,0 0 0,0 0 0,0-21 15,1-1-15,-1 1 16,21 21-16,-21-21 0</inkml:trace>
  <inkml:trace contextRef="#ctx0" brushRef="#br0" timeOffset="44496.89">21526 2117 0,'0'0'0,"-21"0"0,42 0 47,1 0-47,-1 0 0,0 0 16,-21-21-16,21 21 0,0 0 15,0-22-15,-21 1 0,22 21 16,-22-21-16,21 0 0,-21 0 16,-21 21-1,-1 0 1,1 0-16,0 0 0,0 0 0,0 21 16,0 0-16,-1 0 0,1-21 15,0 21-15,21 1 0,-21-1 0,0 0 16,21 0-16,-21 0 0,21 0 15,0 1-15,0-1 0,0 0 16,0 0-16,0 0 16,21-21-16,0 0 15,0 0-15,0 0 16,0 0-16,1 0 16,-1 0-16,0-21 0,0 21 0</inkml:trace>
  <inkml:trace contextRef="#ctx0" brushRef="#br0" timeOffset="44972.82">22098 2032 0,'21'-21'0,"-42"42"0,42-63 0,0 21 16,-21-1-16,0 1 16,-21 21-1,0 0-15,0 0 16,0 21-16,-1 1 0,1-22 15,0 21-15,0 0 0,0 0 0,0 0 16,-1 0-16,22 1 16,0-1-16,0 0 15,0 0-15,22 0 16,-1-21-16,0 0 16,0 0-16,0 21 0,0-21 15,1 0-15,-1 0 0,-21 22 16,21-22-16,0 0 0,0 21 15,0-21-15,1 21 16,-22 0 0,-22 0-1,1-21-15,0 21 0,0-21 0,0 0 16,0 0-16,-1 0 0,1 0 0,0 0 16,0 0-16,0 0 0,0 0 15,-1 0-15,1 0 0,0 0 16,0 0-1,42 0 32,0 0-47,0 0 16</inkml:trace>
  <inkml:trace contextRef="#ctx0" brushRef="#br0" timeOffset="45496.05">22691 2074 0,'21'0'0,"-21"-21"0,21 21 16,-21-21-16,0 0 16,0 0-1,-21 21-15,0 0 16,-1 0-16,1 0 0,0 0 15,0 0-15,0 0 0,0 0 0,-1 21 16,1 0-16,0 0 0,0 0 16,0 1-16,21-1 0,-21-21 0,21 21 15,0 0-15,0 0 16,0 0-16,0 1 16,21-1-16,0-21 15,0 0-15,0 0 0,-21 21 0,21-21 16,1 0-16,-1 0 0,21 0 0,-21 0 15,0 21-15,1-21 0,-1 0 16,0 0-16,0 21 0,0-21 16,-21 21-16,0 1 15,0-1 1,-21-21-16,0 0 0,0 21 16,0-21-16,-1 0 0,1 21 15,0-21-15,0 0 0,0 21 0,0-21 16,-1 0-16,1 0 0,21 21 0,-21-21 15,0 0-15,0 0 16,21 22-16,-21-22 16,-1 0 15,22 21-15</inkml:trace>
  <inkml:trace contextRef="#ctx0" brushRef="#br0" timeOffset="48016.21">13928 9250 0,'0'0'0,"-22"0"0,1 21 0,21 0 16,-21 0-16,0 1 15,0-22-15,0 21 0,21-42 47,21 21-31,0-22-16,0 1 0,21 21 0,-20-21 15,41-21-15,-21 21 0,1-1 16,-22 1-16,21 0 0,22 0 0,-22 0 16,0 0-16,1-22 0,20 22 0,-20 0 15,20-21-15,-21 20 0,22-20 16,-1 21-16,1-21 0,-1 20 16,22-20-16,-21 21 0,20-21 0,22 20 15,-21-20-15,-1 21 0,1 0 0,21 0 16,-21-22-16,-1 22 0,22 0 0,-21 0 15,21-22-15,-22 22 0,22 0 0,-21 0 16,21 0-16,-1 0 0,1-1 0,-21 1 16,21 0-16,0 0 0,-1 21 0,1-21 15,0 21-15,21 0 0,-21 0 0,21 0 16,0 0-16,-21 0 0,21 0 16,0 0-16,21 0 0,-21 0 0,0 0 15,0 21-15,0 0 0,0-21 0,0 21 16,-21 0-16,0-21 0,-1 22 0,1-1 15,0-21-15,-21 21 0,-1-21 0,1 0 16,-21 21-16,-1-21 0,1 0 16,-1 0-16,1 21 0,-22-21 0,0 0 15,1 0-15,-1 21 0,0-21 0,1 0 16,-22 0-16,21 0 0,-21 0 16,0 0-16,22 0 0,-22 0 0,0 0 15,0 0-15,0 0 0,1 0 0,-1 0 16,0 0-16,0 0 0,0 0 15,0 0-15,-21-21 16,0 0 0,0 0-16,-21 0 15,0 21-15,0-21 16,0 21-16,21-22 0,-21 22 0,-1-21 16,22 0-16,-21 21 0,0-21 0,21 0 15,-21 21-15,0-21 0,0-1 0,-1 1 16,1 0-16,0 21 0,0-21 0,0 0 15,0 21-15,21-21 0,-22-1 0,1 22 16,0 0-16,0-21 0,0 21 16,0 0-16,21-21 15,0 42 32,0 0-47,21-21 16,0 22-16,0-1 0,21-21 0,-20 21 15,20 0-15,0 0 0,1 0 0,-1 1 16,0-22-16,1 21 0,-1 0 16,21 0-16,-20-21 0,-1 21 0,0-21 15,1 0-15,-1 21 0,0-21 0,-20 0 16,-1 0-16,0 0 0,0 0 0,0 0 16,-21 22-1,-21-22 1,0 0-16,0 0 0,-22 21 15,22-21-15,-21 0 0,0 21 0,-1 0 16,1-21-16,0 21 0,-1 0 16,1 1-16,0-1 0,-1 0 0,-20 21 15,20-21-15,1 1 0,0 20 0,-1-21 16,1 21-16,0-20 0,-1-1 16,1 21-16,21-21 0,-21 0 0,-22 22 15,43-22-15,0 0 0,-22 0 0,22 0 16,0 1-16,0-22 15,0 21-15,42-42 32,0 21-17,0-22-15,0 1 16,22 0-16,-22 0 0,0 0 0,21 0 16,-20-22-16,20 22 0,0 0 15,1-21-15,-1 20 0,21 1 0,-20-21 16,-1 21-16,22 0 0,-22-22 0,0 22 0,1 0 15,-1 0-15,0 0 0,1-1 16,-1 22-16,0-42 0,-21 42 0,1 0 16,-1-21-16,0 21 0,0 0 15,-21-21-15,21 21 16,0 0-16,-21-21 16,0 42 77,-21-21-30</inkml:trace>
  <inkml:trace contextRef="#ctx0" brushRef="#br0" timeOffset="51165.28">16531 4805 0,'0'-21'0,"-21"21"16,0 0-16,21-21 0,-21 21 0,21-22 15,0 1-15,0 0 16,21 21 15,0 0-31,0 0 16,0 0-16,22 0 0,-22 21 0,0 0 15,0 1-15,0-1 0,22 21 0,-22 0 16,0-20-16,-21 20 0,0 0 16,21 1-16,-21-1 0,0-21 0,0 21 15,0 1-15,0-22 0,0 0 0,-21 0 16,0 0-16,21 1 0,0-1 0,-21 0 16,-1-21-16,22-21 31,0 0-16,0-1-15,22 1 0,-1 0 0,0-21 16,0-1-16,0 22 0,0-21 16,1 0-16,20-1 0,-21 1 0,0 0 15,0-1-15,1 1 0,20 21 16,-21 0-16,0-1 0,-21 1 0,21 0 16,1 21-16,-1 0 15,0 0-15,0 0 16,-21 21-1,0 0-15</inkml:trace>
  <inkml:trace contextRef="#ctx0" brushRef="#br0" timeOffset="51535.69">17272 5059 0,'0'0'0,"42"0"15,-21 0-15,1 0 16,-1-21-16,0 0 0,0 21 0,0-22 16,0 1-16,-21 0 0,22 0 15,-1 0-15,-21 0 0,0-1 16,0 1-16,0 0 0,0 0 16,-21 21-16,-1 0 15,1 0-15,0 0 0,0 21 16,0 0-16,0 0 0,-1 1 15,1-1-15,21 0 0,0 21 0,-21-21 16,21 1-16,0 20 0,0-21 0,0 0 16,0 0-16,0 1 0,0-1 15,0 0-15,21-21 16,0 0-16,1 0 0,-1 0 16,0 0-16,0 0 0,0 0 15,0 0-15,1 0 0,-1 0 0,21 0 16,-21-21-16,0 21 0,1-21 0,-1 21 15</inkml:trace>
  <inkml:trace contextRef="#ctx0" brushRef="#br0" timeOffset="52568.28">17992 4826 0,'0'0'16,"21"-21"-16,-21 0 15,-21 21-15,-1 0 16,1 0-16,0 21 0,0 0 15,0 0-15,0 0 0,-1 1 16,22-1-16,-21 21 0,0-21 16,0 0-16,21 1 0,0 20 0,-21-21 15,21 0-15,-21 0 0,21 1 16,0-1-16,0 0 0,0 0 16,21-21-1,0 0-15,0 0 16,0 0-16,0-21 0,1 0 15,-1 0-15,0 21 0,0-22 16,-21 1-16,21 0 0,0 0 0,1-21 16,-22 20-16,0 1 0,21 0 0,0 0 15,-21 0-15,0 0 0,0-1 16,21 22 0,-21 22-1,0-1-15,0 0 16,0 0-16,0 21 0,0-20 15,0-1-15,0 0 0,0 0 16,0 0-16,0 0 0,0 1 16,21-1-16,-21 0 0,21-21 0,1 21 15,-1-21-15,0 0 0,0 0 0,85 21 16,-85-21 0,0 0-16,22 0 0,-1-21 15,-21 21-15,21-21 0,-20 21 0,-1-21 16,21 0-16,-21-1 0,0 1 0,1 21 15,-22-21-15,21 0 0,-21-21 16,21 20-16,-21 1 0,0 0 0,0 0 16,0 0-16,0 0 15,-21 21 1,0 0-16,-1 0 0,1 0 0,0 21 16,0-21-16,0 21 0,0 0 15,-1 0-15,1 0 0,0 1 0,0-1 16,0 0-16,21 0 0,-21 0 15,21 0-15,0 1 0,0-1 16,0 0-16,21-21 16,0 21-16,0-21 15,0 0-15,0 0 16,1 0-16,-1-21 0,0 0 16,0 21-16,0-21 0,0-1 0,1 1 15,-22 0-15,21 0 0,0 0 0,0 0 16,-21-1-16,21-20 0,0 0 15,-21 21-15,22-22 0,-1 1 0,-21 0 16,0-1-16,21 22 0,-21-21 0,21 21 16,-21-22-16,0 22 0,0 0 15,21 0-15,-21 42 32,-21 0-17,21 21-15,0-20 0,-21-1 0,21 21 16,-21 0-16,0-20 0,21 20 0,-22 0 15,22 1-15,0-22 0,0 21 0,0 0 16,0-20-16,0-1 0,0 0 0,0 21 16,0-21-16,0 1 15,22-1-15,-1-21 0,0 21 16,0-21-16,0 0 0,0 0 0,1 0 16,-1 0-16,0 0 0,0 0 0,0 0 15,0 0-15,1 0 0,-1 0 16,0-21-16,0 21 0,-21-21 15,21 21-15,-21-22 0,21 22 16,-21-21-16,0 0 16</inkml:trace>
  <inkml:trace contextRef="#ctx0" brushRef="#br0" timeOffset="53871.05">23114 4339 0,'21'0'16,"0"0"0,22 0-16,-22 0 15,0 0-15,0 0 0,0-21 16,22 21-16,-22-21 0,0 0 0,0 21 0,-21-21 15,21-1-15,0 1 0,-21 0 16,0 0-16,0 0 0,0 0 16,0-1-16,0 1 0,0 0 15,0 0-15,0 0 0,-21 0 16,0-1-16,0 22 0,0 0 16,0 0-16,-22 0 15,1 0-15,21 22 0,0-1 16,-1 0-16,1-21 0,0 21 0,21 21 15,-21-20-15,21-1 0,-21 0 0,21 0 16,0 0-16,0 22 0,0-22 0,0 0 16,0 0-16,0 0 15,21 0-15,0-21 0,-21 22 0,21-22 16,0 0-16,1 0 0,-1 0 0,0 0 16,0 0-16,0 0 0,0 0 15,1 0-15,-1 0 0,0 0 0,-21-22 16,21 22-16,0-21 0,0 21 15,-21-21-15,0 0 0,22 21 0,-1-21 16,-21 0-16,0-1 0,0 1 0,21 21 16,-21-21-16,0 0 0,21 0 15,-21 42 17,0 0-32,0 21 15,0-20-15,0-1 0,0 0 0,0 21 16,0-21-16,0 22 0,0-22 0,0 21 15,0-21-15,21 22 0,0-1 16,-21 0-16,22 22 0,-22-22 16,0 1-16,21 20 0,-21 1 0,21-1 15,-21 1-15,0-1 0,0 1 0,0-1 16,0-21-16,0 22 0,0-1 0,0 1 16,0-1-16,0 1 0,0-1 0,-21 1 15,21-22-15,-21 22 0,21-22 0,0 0 16,-22 1-16,22-1 0,0 0 0,0-20 15,-21 20-15,21-21 0,-21 0 16,21 0-16,-21-21 0,0 0 16,0 0-16,-1-21 0,1 0 15,0 0-15,21 0 16,-21 0-16,0-22 0,0 22 0,-1-42 16,-20-43-16,21 42 0,21 1 15,0-1-15,0-20 0,0 20 0,0-21 16,0 22-16,0-22 0,0 1 0,21 20 15,0-21-15,0 1 0,1 20 0,-1 1 16,21 20-16,-21-20 0,22 21 0,-22-1 16,21 1-16,-21 0 0,22-1 15,-22 22-15,0 0 0,21 0 0,-21 0 16,1-1-16,-1 1 0,0 0 16,0 0-16,0 21 0,0 0 0</inkml:trace>
  <inkml:trace contextRef="#ctx0" brushRef="#br0" timeOffset="54240.09">23897 4382 0,'21'0'16,"0"0"-16,1 0 16,-1 0-16,0 0 0,0-22 15,0 22-15,0-21 0,43-42 16,-43 42-16,-21-1 15,21 1-15,-21 0 0,21 0 0,-21 0 16,0 0-16,0-22 0,0 22 16,0 0-16,-21 0 0,0 21 15,0 0-15,0 0 0,0 21 16,-1 0-16,1 0 0,0 0 16,-21 1-16,42 20 0,-21 0 0,-1-21 15,1 22-15,21-1 0,-21 0 0,21-20 16,0 20-16,0 0 0,0-21 0,0 1 15,0-1-15,0 0 0,0 0 16,21 0-16,0-21 0,1 21 0,-1-21 0,0 0 16,0 0-16,21 0 15,-20 0-15,-1 0 0,0 0 0,0-21 16,21 21-16,-20-21 0,-1 0 0,0 0 16,0 0-16,0-22 0</inkml:trace>
  <inkml:trace contextRef="#ctx0" brushRef="#br0" timeOffset="54530.93">24617 3789 0,'0'0'0,"0"-42"15,-21 42 1,-1 21-16,22 0 16,0 0-16,0 0 15,-21 22-15,21-22 0,-21 21 0,21 0 16,0 1-16,0-1 0,-21 0 0,21 22 15,-21-22-15,21 1 0,0-1 0,-21-21 16,21 21-16,0 1 0,0-22 0,0 21 16,0-21-16,0 1 0,0-1 15,0 0-15,-22-21 0,22 21 0,0 0 16,22-42 15,-1 0-31,0 0 16,0-22-16,0 22 0,0 0 0</inkml:trace>
  <inkml:trace contextRef="#ctx0" brushRef="#br0" timeOffset="54795.77">24871 3831 0,'0'-21'0,"0"42"0,0-21 31,-21 21-15,-1 22-16,1-22 0,21 21 0,-21 1 15,0-1-15,21 0 0,-21 43 16,21-43-16,-21 1 0,21-1 16,0 0-16,0-21 0,0 22 15,0-22-15,0 0 0,0 21 0,0-20 16,0-1-16,0 0 0,0 0 16,21-21-16,0 0 15,0 0 1,0 0-16,-21-21 15,0 0-15,21 21 0,1-21 0,-22-1 16</inkml:trace>
  <inkml:trace contextRef="#ctx0" brushRef="#br0" timeOffset="55159.94">24955 4424 0,'0'21'16,"43"-21"-1,-43 21-15,21-21 0,0 0 0,0 0 16,0 0-16,1 0 0,-1 0 16,0 0-16,0-21 0,0 21 0,0-21 15,1 0-15,-1 0 0,-21-1 16,21 1-16,-21 0 0,0 0 16,0 0-16,0 0 15,-21 21 1,0 0-16,-1 0 0,1 21 15,0 0-15,0 0 0,0 0 0,0 0 16,-1 1-16,22-1 0,-21 21 0,21-21 16,-21 0-16,21 1 0,0-1 0,0 0 15,0 0-15,0 0 0,0 0 16,0 1-16,21-22 0,22 21 16,-22-21-1,0 0-15,0 0 0,0 0 16,0-21-16,1 21 0,-1-22 0,0 1 15,0 21-15</inkml:trace>
  <inkml:trace contextRef="#ctx0" brushRef="#br0" timeOffset="55596.58">25527 4339 0,'0'0'0,"0"-21"15,0 0-15,0 0 16,0 0-16,0-1 0,21 22 15,-21-21-15,21 21 16,0 0-16,1 0 0,-1 0 0,0 0 16,0 21-16,0-21 0,-21 22 15,0-1-15,21 0 0,-21 0 0,22 0 16,-22 22-16,0-22 0,0 0 16,0 0-16,0 0 0,0 0 15,0 1-15,0-1 0,-22 0 0,1-21 16,21 21-16,-21 0 15,0 0-15,0-21 0,0 0 16,21-21 0,0 0-16,0 0 15,0 0-15,0 0 0,0-22 16,21 22-16,0-21 0,0 21 0,170-297 47,-170 318-47,0 0 15,0 0 1,-21 21 0,0 0-1,-21-21-15,0 0 16,21 22-16</inkml:trace>
  <inkml:trace contextRef="#ctx0" brushRef="#br0" timeOffset="56008.36">24426 3937 0,'-21'-21'15,"21"0"-15,21 0 16,0 21-16,22 0 0,-22-22 16,21 22-16,1 0 0,20 0 0,1-21 15,-1 21-15,1-21 0,-1 21 16,1 0-16,-22 0 0,21 0 16,-20 0-16,20 0 0,-20 0 0,-22 0 15,21 0-15,-21 0 0,0 0 0,1 0 16,-44 0 46,1 0-46,0 0 0,0 21-16,0-21 15,21 21-15</inkml:trace>
  <inkml:trace contextRef="#ctx0" brushRef="#br0" timeOffset="74825.11">16489 9165 0,'0'-21'16,"0"0"-1,0 0-15,0 0 0,0-1 16,0 1-1,-21 0-15,21 0 0,0 0 16,-22 0-16,1 21 16,21-22-16,-21 44 15,21-1-15,-21-21 16,21 21-16,0 21 0,0-21 16,0 1-16,0 20 0,-21 0 0,21-21 15,-21 22-15,21-22 0,0 21 0,0 1 16,-22-22-16,1 21 0,21-21 0,0 22 15,0-22-15,0 21 0,0-21 0,0 0 16,0 1-16,0-1 16,21-21-1,1 0-15,-1-21 16,0-1-16,0 1 0,0 21 16,-21-21-16,21-21 0,1 21 0,-22-1 15,21 1-15,-21 0 0,0 0 16,21-21-16,-21 20 0,21 1 0,-21 0 15,0 0-15,0 0 0,21 21 0,-21-21 16,21 21-16,1 0 0,-1 0 16,0 21-16,-21 0 15,21 0-15,0 0 16,-21 0-16,21 22 0,-21-22 0,0 0 16,0 0-16,0 0 0,0 1 15,22-1-15,-22 0 0,0 0 0,21 0 16,-21 0-16,0 1 0,21-22 0,0 0 15,0 0-15,0 0 0,1 0 16,-1-22-16,0 22 16,0-21-16,0 0 0,0 0 0,1 0 15,-1 0-15,0-1 0,0 1 0,0-21 16,-21 21-16,21 0 0,1-22 0,-22 22 16,0-21-16,21 21 0,0-22 0,-21 22 15,21 0-15,-21 0 0,0 0 0,0-1 16,0 1-16,21 21 15,-21 21 1,0 1-16,0-1 16,0 0-16,0 0 0,0 0 0,0 22 15,0-22-15,0 21 0,0-21 0,0 0 16,0 1-16,0 20 0,0-21 0,0 0 16,0 0-16,0 1 0,0-1 15,0 0-15,0 0 0,21-21 16,1 0-16,-1 0 0,0 0 15,0 0-15,0 0 0,0 0 0,1 0 16,-1-21-16,0 0 0,0 21 16,0-21-16,0-1 0,1 1 0,-22 0 15,21 0-15,0 0 0,-21 0 16,21-1-16,-21 1 0,0 0 0,0 0 16,0 0-16,0 0 0,-21 21 31,0 0-31,0 0 15,21 21-15,0 0 16,0 0 0,21 0-16,0-21 0,0 0 15,0 21-15,0-21 0,1 0 16,-22 22-16,21-22 0,-21 21 0,21-21 16,0 21-16,-21 0 0,0 0 15,0 0 1,0 1-16,0-1 15,21-21-15,-21 21 0,21-21 16,-21 21 0,22-21-16,-1 0 15,0 0-15,0-21 0,0 0 16,0 21-16,-21-21 0,22-1 16,-1 22-16,-21-21 0,21 0 0,0 0 15,-21 0-15,0 0 0,21-1 16,-21 1-16,21 0 0,-21 0 0,22 0 15,-22 0-15,0-1 0,0 1 16,0 42 15,0 1-31,0-1 0,0 0 0,0 0 16,0 0-16,-22 0 0,22 1 16,-21-1-16,21 0 0,0 0 0,0 0 15,0 0-15,0 1 0,0-1 16,0 0-16,0 0 0,21-21 15,1 0-15,-1 21 0,0-21 0,0 0 16,0 0-16,0 0 16,22 0-16,-22-21 0,0 0 0,0 21 0,0-21 15,22 0-15,-22-1 0,0 1 16,0 0-16,22 0 0,-22-21 16,0 20-16,0 1 0,0-21 0,22-43 15,-22 64-15,0-21 0,0-1 16,-21 1-16,21 0 0,-21 21 0,21-22 15,-21 22-15,0 0 0,0 0 0,0 0 16,0-1-16,0 1 0,0 0 16,-21 21-1,0 21-15,0 0 16,21 1-16,-21-1 0,0 21 0,21-21 16,-22 0-16,1 22 0,21-1 15,0-21-15,-21 22 0,21-1 16,-21-21-16,21 21 0,-21 22 15,21-43-15,0 0 0,0 0 0,0 1 16,0 20-16,0-21 0,0 0 0,21-21 16,0 21-16,-21 1 0,21-1 0,0 0 15,1 0-15,-1-21 0,0 0 16,0 21-16,0-21 0,0 0 0,1 0 16,-1 0-16,0 0 0,0 0 15,0-21-15,0 21 0,1-21 0,-1 0 16,0 21-16,-21-21 0,21-1 15,0 1-15,0 0 0,1 0 16,-1 0-16,0 0 0,-21-1 0,0 1 16,21 0-16,-21 0 0,-21 21 47,21 21-47,-21 0 0,0 0 15,-1 1-15,22-1 0,-21 0 16,21 0-16,0 0 0,-21-21 0,21 21 15,0 1-15,0-1 0,0 0 16,0 0-16,0 0 16,21-21-16,0 21 15,1-21-15,-1 0 0,0 0 16,0 0-16,0 0 16,0 0-16,1 0 0,-1 0 15,0-21-15,0 21 0,-21-21 16,21 21-16,-21-21 0,21 21 15,-21-21-15,22 21 0,-22-21 0,0-1 16,0 1-16,0 0 16,0 0-16</inkml:trace>
  <inkml:trace contextRef="#ctx0" brushRef="#br0" timeOffset="75133.92">18457 9102 0,'0'0'0,"0"-21"32,21 21-32,1-22 15,-1 22-15,0 0 0,21 0 0,-21-21 16,1 21-16,-1-21 0,21 21 15,-21 0-15,22 0 0,-22-21 0,0 21 16,0 0-16,0 0 0,0 0 16,1 0-16,-22-21 0,0 0 31,-22 21-15,1 0-16,0-22 0,-21 22 15,21 0-15,-1 0 0</inkml:trace>
  <inkml:trace contextRef="#ctx0" brushRef="#br0" timeOffset="75488.73">18161 8805 0,'-21'0'0,"0"0"16,-1 0-16,1 0 0,0 22 0,0-22 15,21 21-15,-21-21 0,0 21 16,21 0-16,21-21 31,0 0-15,0-21-16,0 21 16,-21-21-16,21 21 0,-21-21 15,0-1-15,0 1 16,0 0-16,-21 21 15,0 0-15,0 0 0,0 0 16,0 0-16,-1 0 0,1 21 31,21 0-31,0 1 16,-21-22-16,21 21 0,0 0 16</inkml:trace>
  <inkml:trace contextRef="#ctx0" brushRef="#br0" timeOffset="77812.45">23029 8319 0,'0'21'15,"21"-21"32,1 0-31,-22-21 0,21 21-16,0 0 15,-21-22-15,0 44 47,-21-1-31,0 0-16,-1 0 0,1-21 15,21 21-15,-21 0 0,0 1 0,0-1 16,21 0-16,0 0 0,-21 0 16,-1 0-16,22 1 15,22-22 16,-1 0-31,-21-22 16,21 1-16,0 21 0,0-21 0,0 0 16,1 0-16,-1-22 0,21 22 15,-21 0-15,0-21 0,22-1 0,-22 1 16,21 0-16,-21-1 0,22 1 16,-22-21-16,21 20 0,-21 22 0,1-21 0,-22 21 15,0-1-15,0 1 0,0 0 16,-22 21-1,1 21-15,-21 0 0,21 1 16,0-1-16,-1 21 0,1-21 0,0 22 16,0-22-16,21 21 0,0-21 0,-21 22 15,21-22-15,0 0 0,0 0 16,0 0-16,0 0 0,21 1 0,0-1 16,0 0-16,0-21 0,1 21 0,20-21 15,-21 21-15,21 0 0,-20-21 0,20 22 16,0-22-16,-21 21 0,1-21 0,-1 0 15,0 21-15,0-21 16,-21 21-16,-21-21 16,0 0-16,0 21 0,-1-21 0,-20 0 15,0 0-15,-1 0 0,1 0 16,0 0-16,21 0 0,-22 0 0,22 0 16,-21 0-16,21 0 0,-1 0 0,1 0 15,21-21 1,0 0-1,21 21-15,1-21 16,-1 21-16,0-21 0,0-1 0,0 22 16</inkml:trace>
  <inkml:trace contextRef="#ctx0" brushRef="#br0" timeOffset="78194.23">23791 8446 0,'21'0'0,"-42"0"0,64 0 15,-22 0 1,0 0-16,0 0 0,0-22 0,0 22 16,1-21-16,-1 0 0,0 21 0,0-21 15,21 0-15,-20 0 0,-22-1 0,21 1 16,0-21-16,-21 21 0,21 0 0,-21-22 16,0 22-16,0 0 0,0-21 15,0 20-15,-21 22 0,0-21 16,0 21-16,-1 0 0,1 0 0,0 21 15,0 1-15,0-1 0,0 0 16,-1 21-16,22 1 0,-21-22 16,21 21-16,-21-21 0,21 22 0,0-22 15,0 21-15,0-21 0,0 0 0,0 1 16,0-1-16,0 0 0,0 0 0,21-21 16,0 21-16,-21 0 0,22-21 0,-1 0 15,0 0-15,0 0 0,0 0 0,0 0 16,1 0-16,-1 0 0,0 0 15,0-21-15,0 21 0,0-21 16,1 21-16,-1-21 0,0 0 0,0 0 16,0-1-16,0-20 0</inkml:trace>
  <inkml:trace contextRef="#ctx0" brushRef="#br0" timeOffset="78489.12">24680 7789 0,'0'0'0,"0"-84"16,0 63-1,-21 21 1,21 21-16,-21 0 16,0 0-16,21 0 0,0 22 0,-21-22 15,-1 21-15,22 0 0,-21 1 16,21-1-16,-21 22 0,21-22 16,-21 0-16,0 1 0,21-1 0,0 0 15,-21 1-15,-1-1 0,22-21 0,-21 21 16,21-20-16,0-1 0,0 0 0,0 0 15,0 0-15,0 0 0,0 1 16,21-22 15,1 0-31,-1-22 16,0 1-16,0-21 0,0 21 16,0 0-16</inkml:trace>
  <inkml:trace contextRef="#ctx0" brushRef="#br0" timeOffset="78801.46">24998 7705 0,'21'-21'0,"-42"42"0,42-64 0,-21 22 0,-21 42 31,0 1-15,21-1-16,-22 0 0,22 0 15,0 21-15,0-20 0,-21 20 0,21 0 16,-21 1-16,21 20 0,-21-21 0,21 1 15,0-1-15,-21 22 0,21-43 0,-21 21 16,-1 0-16,22 1 0,0-22 16,-21 21-16,0-21 0,21 1 15,-21-1-15,21 0 0,0 0 0,0 0 16,0 0-16,0 1 16,21-22 15,0 0-31,0-22 0,-21 1 0,22 0 15,-1 21-15,0-21 0,0 0 16,0 0-16</inkml:trace>
  <inkml:trace contextRef="#ctx0" brushRef="#br0" timeOffset="79168.25">25167 8319 0,'21'0'31,"0"0"-31,1 0 16,-1 0-16,0 0 0,-21-22 0,21 22 16,0-21-16,-21 0 0,0 0 15,21 0-15,-21 0 0,0-1 16,0 1-16,0 0 0,0 0 0,0 0 16,-21 21-16,0 0 15,0 0-15,0 0 0,0 21 16,-1 0-16,1 0 0,0 22 15,21-22-15,-21 21 0,21-21 16,-21 0-16,21 22 0,0-22 0,0 0 16,0 0-16,0 0 0,0 1 0,0-1 15,0 0-15,21-21 16,0 21-16,0-21 0,0 0 16,1 0-16,-1 0 15,0 0-15,0 0 16,0 0-16,-21-21 0,21 0 15,1 0-15,-1 21 0,0-22 0</inkml:trace>
  <inkml:trace contextRef="#ctx0" brushRef="#br0" timeOffset="79672.48">25675 8192 0,'0'-22'15,"0"1"1,0 0-1,21 21 1,0 0-16,1 0 0,-1 0 16,0 0-16,0 0 15,0 0-15,0 0 0,-21 21 16,22 0-16,-22 1 0,0-1 0,0 0 16,0 0-16,0 0 0,0 0 0,0 1 15,-22-1-15,1 21 16,21-21-16,0 0 0,-21-21 0,21 22 15,-21-1-15,0 0 0,21 0 16,0 0-16,-21-21 0,21-21 47,0 0-47,21 0 16,0 0-16,-21-22 0,21 22 15,0 0-15,22-21 0,-22-1 0,0 1 16,21 21-16,-21-22 0,22 1 15,-22 21-15,0 0 0,21 0 0,-42-1 16,22 1-16,-1 21 0,0 0 16,-21 21 31,0 1-32,-21-22 1,0 0-16,-1 0 0,1 0 15,0 0-15,0 0 0,0 0 16</inkml:trace>
  <inkml:trace contextRef="#ctx0" brushRef="#br0" timeOffset="80055.57">24257 8043 0,'-21'0'0,"42"0"0,-63 0 0,20 0 15,22-21 17,43 0-32,-22 0 0,0 21 0,0-21 15,22 0-15,-1-1 0,0 22 16,22-21-16,-22 0 0,22 0 15,-1 21-15,1-21 0,-1 21 0,1-21 0,-1 21 16,1 0-16,-22-22 0,21 22 16,-20-21-16,-22 21 0,21 0 0,-21 0 15,1 0-15,-1-21 0,-42 21 63,-1 0-48,1 0 1,0 0-16</inkml:trace>
  <inkml:trace contextRef="#ctx0" brushRef="#br0" timeOffset="158068.53">4932 14161 0,'0'0'0,"0"-22"0,0 1 16,0 0-16,0 0 0,0 0 0,0 0 15,0-1-15,0 1 0,21 0 16,-21 0-16,0 0 15,0 0-15,0-1 16,0 1 0,0 42-1,0 1 1,0 20-16,0-21 0,0 21 16,-21 1-16,0-1 0,21 0 15,-22 22-15,22 21 0,-21-22 0,0 22 16,21-1-16,-21-20 0,0 21 0,21-1 15,0 22-15,-21-21 0,-1 21 0,22-22 16,-21 22-16,21-21 0,0-1 16,0 1-16,0 0 0,0-1 0,-21 1 15,0 0-15,21-1 0,-21 1 0,21-21 16,0-1-16,0 1 0,-21-1 16,21-21-16,-22 1 0,22-1 0,0 0 15,0-20-15,0-1 0,0 0 0,0 0 16,-21-21-16,0-21 15,21-21 1,-21 20-16,21-41 0,0 21 0,0-22 16,-21-21-16,21 22 0</inkml:trace>
  <inkml:trace contextRef="#ctx0" brushRef="#br0" timeOffset="158809.7">4932 14034 0,'-43'-22'16,"22"22"0,21-21-1,21 21 1,22 0-16,-22 0 15,21-21-15,1 21 0,-1-21 0,21 21 16,22-21-16,0 0 0,21-1 0,-1 1 16,22 0-16,0 0 0,0-21 15,22 20-15,-1-20 0,21 21 16,0-21-16,1-1 0,-1 22 0,-21-21 16,22 21-16,-22-1 0,0-20 0,0 21 15,0 21-15,-21-21 0,-21 0 16,0 21-16,0 0 0,-22 0 0,1 0 15,-21 0-15,-1 0 0,-21 0 0,1 21 16,-1 0-16,-21 0 0,0 0 0,1 0 16,-1 22-16,-21-22 0,0 21 15,0 1-15,0-1 0,21 0 0,-21 1 16,21-1-16,-21 0 0,0 1 0,0-1 16,21 0-16,-21 1 0,21-1 0,-21 21 15,0-20-15,0 20 0,22 1 16,-22-1-16,21 1 0,-21-1 0,0 22 15,0-22-15,0 22 0,0-21 16,0 20-16,0-20 0,0 20 0,0 1 16,0 0-16,0-1 0,0 1 0,0 0 15,21-22-15,-21 22 0,21 0 16,0-22-16,0 22 0,-21-22 0,22 1 16,-1-1-16,-21 1 0,0-1 0,0 1 15,0-22-15,0 0 0,0 1 0,-21-1 16,-1 0-16,-20-20 0,0 20 0,-22-21 15,-20 0-15,20 0 0,-21 1 16,-20-1-16,-1 0 0,0-21 16,-21 21-16,0 0 0,0-21 0,-21 0 15,0 21-15,-1-21 0,1 0 0,0 0 16,-21 0-16,21 0 0,-1 0 0,1 0 16,0 0-16,21 0 0,0 0 0,21 0 15,0-21-15,1 0 0,20 0 16,0 0-16,1 0 0,-1-1 0,21 1 15,1-21-15,-1 21 0,1-22 16,21-20-16,-1 21 0,1-85 0</inkml:trace>
  <inkml:trace contextRef="#ctx0" brushRef="#br0" timeOffset="159196.48">5524 12446 0,'-21'0'15,"42"0"-15,-63 0 0,21-21 0,0 21 16,0 0-16,-1 0 0,1 0 16,0 21-16,0 0 0,21 0 0,-21 1 15,21 20-15,0 0 0,0 22 0,0-22 16,0 22-16,0-1 0,0 1 16,0-1-16,0 1 0,0-22 0,0 0 15,0 1-15,0-1 0,21-21 16,-21 21-16,21-20 0,0-1 0,0-21 15,1 0-15,-1 0 0,0 0 16,0 0-16,0-21 0,22-1 0,-22 1 16,0 0-16,21-21 0</inkml:trace>
  <inkml:trace contextRef="#ctx0" brushRef="#br0" timeOffset="159406.35">5990 12319 0,'0'0'0,"0"-21"0,-21 21 31,0 21-31,21 0 16,0 22-16,0-22 0,0 21 0,0-21 15,0 22-15,0-1 0,0 0 16,0 1-16,0-1 0,0 0 16,0 1-16,0-1 0,0 0 0,0-21 0,0 22 15,0-22-15,21 0 0,0-21 16,-21 21-16,21-21 0,0 0 15</inkml:trace>
  <inkml:trace contextRef="#ctx0" brushRef="#br0" timeOffset="160335.82">6519 12658 0,'0'0'0,"0"-21"15,-21 21-15,0 0 16,0 0-16,0 0 0,-1 0 15,1 0-15,0 0 0,0 21 0,0 0 16,0 0-16,-1 0 0,22 0 16,0 22-16,-21-22 0,21 21 0,-21-21 15,21 22-15,0-22 0,0 0 0,0 0 16,0 0-16,0 1 0,21-22 16,0 0-16,1 21 0,-1-21 0,0 0 15,0 0-15,0 0 0,0-21 0,22-1 16,-22 1-16,0 0 0,0 0 0,-21 0 15,0 0-15,0-22 0,0 22 16,0 0-16,0 0 0,0 0 16,0-1-16,0 1 0,-21 21 15,21 21 1,-21 1-16,21-1 0,0 0 0,-21 21 16,21-21-16,0 22 0,0-22 0,0 21 15,0-21-15,0 1 0,0-1 0,21 0 16,0 0-16,0 0 15,0-21-15,1 0 0,-1 0 0,0 0 16,0 0-16,21-21 0,-20 21 0,-1-21 16,0 0-16,0-22 0,0 22 15,0-21-15,1 21 0,-1-22 16,0 1-16,0 21 0,0-21 0,-21 20 16,21 1-16,1 0 0,-1 0 0,0 21 15,0 0-15,-21 21 16,0 0-16,0 0 15,0 1-15,0-1 0,0 0 0,0 21 16,0-21-16,0 1 0,0-1 0,0 0 16,0 0-16,0 0 15,0 0-15,-21-21 32,0 0-32,0-21 0,-1 21 15,1-21-15,0 21 0,-21-21 16,21 21-16,-1-21 0,1 21 15,0 0-15,42 21 32,0 0-32,1-21 15,20 21-15,-21-21 0,0 21 0,22-21 16,-1 0-16,-21 0 0,21 0 0,-20 0 16,20 0-16,-21 0 0,21 0 0,1 0 15,-22-21-15,21 0 16,-21 0-16,1 0 0,-1 21 0,0-21 0,-21-1 15,0-20-15,0 21 0,0 0 0,0 0 16,0-22-16,0 22 0,-21 0 0,21 0 16,0 0-16,-21-1 15,21 1-15,-22 21 0,22 21 16,0 1 0,0-1-16,0 0 0,0 21 0,0-21 15,0 22-15,0-22 0,0 21 16,0-21-16,0 22 0,0-22 0,0 0 15,0 0-15,0 22 0,0-22 16,0 0-16,0 0 0,22-21 16,-1 0-1,-21-21-15</inkml:trace>
  <inkml:trace contextRef="#ctx0" brushRef="#br0" timeOffset="160780.62">8297 12298 0,'0'0'0,"0"-21"0,-21 21 16,0 0-1,21 21-15,-21 0 0,0 0 0,21 0 16,0 1-16,-22 20 0,22-21 0,-21 21 16,0 43-16,21-43 0,0 1 15,0-1-15,-21 0 0,0 1 16,21-22-16,0 21 0,0-21 0,-21 1 15,21-1-15,0 0 0,0 0 16,0-42 0,21 21-16,-21-42 15,0 20-15,21-20 0,0 0 16,-21-1-16,0 1 0,0 0 0,0-1 16,21-20-16,-21 21 0,0-22 0,21 22 15,-21-1-15,0 1 0,0 0 0,22-1 16,-1 22-16,0 21 15,0 0-15,0 21 0,0 22 16,-21-22-16,22 21 0,-1-21 0,0 22 16,0-1-16,-21 0 0,0 1 0,21-1 15,-21 0-15,21 1 16,-21-1-16,22-21 0,-22 22 0,0-22 16,0 0-16,0 0 0,0 0 0,0 0 15,-22-21 1,1 0-1</inkml:trace>
  <inkml:trace contextRef="#ctx0" brushRef="#br0" timeOffset="160949.51">8043 12658 0,'21'-21'16,"1"21"-16,-1-22 0,0 22 0,0 0 15,21 0-15,-20-21 0,20 21 16,-21 0-16,21 0 0,1-21 0,-22 21 15,21 0-15,1 0 0,-22 0 0,21 0 16,0 0-16,-20 0 0,-1 0 0,0 0 16,0 0-16,-21 21 0</inkml:trace>
  <inkml:trace contextRef="#ctx0" brushRef="#br0" timeOffset="161426.31">5482 14224 0,'0'-42'15,"0"84"-15,0-105 0,-21 20 0,21 22 0,0 0 16,-21 21-16,0 0 15,21 21 1,0 0-16,0 22 0,0-22 0,-22 21 16,22 0-16,0 22 0,0-22 0,0 1 15,0-1-15,0 0 0,0 1 0,0-1 16,0-21-16,0 21 16,0-20-16,0-1 0,0 0 0,0 0 15,0-42 16,-21 0-31,21 0 0,-21-22 16,21 22-16</inkml:trace>
  <inkml:trace contextRef="#ctx0" brushRef="#br0" timeOffset="161693.15">5334 14034 0,'0'0'16,"0"-43"-16,21 22 0,-21 0 0,21 0 0,0 0 15,1 21-15,-1 0 0,21-22 16,0 22-16,-20 0 0,20 0 0,0 22 15,1-1-15,-1 0 0,-21 0 0,0 0 16,0 0-16,-21 22 16,0-22-16,0 21 0,0-21 0,-21 22 15,-21-22-15,21 21 0,-22-21 0,1 22 16,21-22-16,-21 0 0,20 0 0,-20 0 16,21 1-16,0-22 15,21-22 1,0 1-1,21 0-15,0 0 0,0 21 16,0-21-16,1 0 0,-1 21 0,0-22 16,0 22-16</inkml:trace>
  <inkml:trace contextRef="#ctx0" brushRef="#br0" timeOffset="162059.95">5969 14266 0,'0'-21'16,"21"21"0,-21-21-16,21 21 15,0 0-15,1 0 0,-1 0 16,0 0-16,0 0 0,0 21 16,0 0-16,1 1 0,-22-1 15,0 21-15,21-21 0,-21 0 0,0 22 16,0-22-16,0 0 0,0 21 0,0-20 15,0-1-15,0 0 0,0 0 16,0-42 15,0 0-31,0 0 0,0-22 16,0 22-16,21 0 0,-21-21 0,0-1 16,0 1-16,0 21 0,0-22 15,0 22-15,0-21 0,0 21 0,0 0 16,0-1-16</inkml:trace>
  <inkml:trace contextRef="#ctx0" brushRef="#br0" timeOffset="162238.84">6540 14203 0,'0'0'0,"0"21"0,0 0 16,0 22-1,0-22-15,0 0 0,0 0 16,0 0-16,0 0 0,0 1 0,0-1 16,0 0-16,0 0 15,-21-21 1,0 0-16</inkml:trace>
  <inkml:trace contextRef="#ctx0" brushRef="#br0" timeOffset="162411.74">6498 14012 0,'-21'0'15,"42"22"32,0-1-47,0-21 0,1 0 0,-1 21 16,0-21-16,0 0 0,0 0 15,0 21-15,1-21 0</inkml:trace>
  <inkml:trace contextRef="#ctx0" brushRef="#br0" timeOffset="163492.64">6964 14351 0,'21'-21'31,"-21"0"-15,21 0-16,-21-1 0,21 1 16,0 0-16,1 0 0,-22 0 15,21 0-15,0 21 16,0 0 0,-21 21-16,0 0 15,0 0-15,21 0 0,-21 0 0,0 1 16,0-1-16,0 0 0,21 0 0,-21 0 15,0 0-15,0 1 0,22-22 16,-1 21-16,0-21 0,0 0 16,0 0-16,0 0 0,22-21 15,-22 21-15,0-22 0,21 1 16,-20 0-16,20 0 0,-21 0 0,21 21 16,-20-21-16,-1-1 0,0 1 15,0 0-15,0 21 0,-21-21 0,0 0 16,0 0-16,-21 21 15,0 0 1,0 0-16,0 0 16,-1 21-16,1-21 0,21 21 15,0 0-15,-21 0 0,0 0 16,21 1-16,0-1 0,0 0 0,0 0 16,0 0-16,0 0 0,0 1 15,21-22 1,0 0-1,0-22-15,1 1 0,-1 0 16,0 0-16,-21 0 16,21 0-16,-21-1 0,21 1 0,-21 0 15,0 42 17,0 0-17,0 1-15,0-1 0,0 0 16,0 0-16,21-21 0,-21 21 0,22 0 15,-22 1 1,21-22-16,0 0 0,0 0 16,0 0-16,-21-22 0,21 1 15,1 0-15,-22 0 0,21 0 0,0 0 16,-21-1-16,0 1 0,0-21 0,21 21 16,-21-22-16,0 1 0,0 0 0,0-1 15,21 1-15,-21 0 0,0-1 16,0 1-16,0 0 0,0 21 0,0-1 15,0 1-15,21 0 0,-21 42 16,0 0-16,0 1 16,0 20-16,0 0 0,0-21 15,0 22-15,-21-1 0,21 0 16,0 1-16,0-22 0,0 21 0,0-21 16,0 22-16,0-22 0,0 0 0,0 0 15,0 0-15,21 1 0,1-22 16,-22 21-16,21-21 0,0 0 0,0 0 15,0 0-15,0 0 0,1 0 16,-22-21-16,21-1 0,-21 1 16,21 0-16,-21 0 15,0 0-15,0 0 0,0-1 16,0 1-16,0 42 31,-21 1-31,21-1 0,0 0 16,0 0-16,0 0 15,0 0-15,0 1 0,0-1 0,0 0 16,21-21-16,0 21 0,0-21 16,0 0-16,1 0 0,-1 0 15,0 0-15,0 0 16,0-21-16,-21 0 0,0 0 16,0-1-16</inkml:trace>
  <inkml:trace contextRef="#ctx0" brushRef="#br0" timeOffset="163707.51">7683 14097 0,'0'0'0,"-21"0"16,-21 21-16,63-21 31,0 0-31,22 0 0,-1 0 0,0-21 16,1 21-16,-1-21 0,21 21 0,-20-21 15,20 21-15,1 0 0,-22-21 16,22 21-16,-22-22 0,0 22 0,1 0 16,-1 0-16,-21 0 0,0 0 0</inkml:trace>
  <inkml:trace contextRef="#ctx0" brushRef="#br0" timeOffset="164252.2">5905 15409 0,'-42'0'0,"84"0"0,-126 0 16,63 0-16,-22 0 0,22 0 16,0 22-16,0-22 0,0 0 0,42 0 31,0 0-31,21 0 0,1 0 0,20-22 16,-21 22-16,43 0 0,-21-21 15,20 21-15,-20 0 0,20-21 0,1 21 16,21 0-16,-21-21 0,-1 0 0,22 21 15,-21 0-15,-1-21 0,1 21 0,-21 0 16,-1 0-16,1-22 0,-22 22 16,-21 0-16,21 0 0,-20 0 15,-1 0-15,-42 0 32,-22 0-32,22 0 0,-21 0 0,-1 0 15,1 0-15</inkml:trace>
  <inkml:trace contextRef="#ctx0" brushRef="#br0" timeOffset="164568.01">5736 15685 0,'0'0'0,"-42"21"0,-1 0 0,22 0 0,-21-21 15,21 21-15,0-21 0,-1 21 0,22 1 16,22-1-1,-1-21-15,21 0 0,0 0 16,1 0-16,20 0 0,1 0 0,-1 0 16,1 0-16,-1 0 0,22-21 0,-22-1 15,1 22-15,21-21 0,-22 21 0,22-21 16,-22 21-16,1-21 0,-1 21 16,1-21-16,-1 21 0,-20 0 0,-1-21 15,0 21-15,1-22 0,-22 22 0,0 0 16,-42 0-1,0 0 1,-22 0-16,22 0 0,-21 0 0,-1 0 16,-20 0-16</inkml:trace>
  <inkml:trace contextRef="#ctx0" brushRef="#br0" timeOffset="164799.89">5863 16129 0,'0'0'0,"0"21"16,0 22 0,21-43-16,0 0 0,1 0 0,20 0 15,0 0-15,1 0 0,-1 0 0,0 0 16,1 0-16,20-22 0,-21 1 16,22 21-16,-22-21 0,22 0 0,-22 21 15,22-21-15,-22 0 0,0-1 0,1 22 16,-22-21-16,21 0 0,-21 21 15,0-21-15,1 21 0,-22-21 0,0 0 0,21-1 16</inkml:trace>
  <inkml:trace contextRef="#ctx0" brushRef="#br0" timeOffset="168649.32">2561 14986 0,'21'0'47,"0"21"-32,1 0-15,-22 1 0,21 20 16,0 0-16,-21-21 0,21 22 0,-21-1 16,21 0-16,0 1 0,-21-1 0,22 0 15,-22 1-15,21-1 0,0-21 16,-21 22-16,21-22 0,0 0 0,-21 0 16,21-21-16,1 21 0,-1-21 15,0 0-15,21 0 0,-21 0 16,22-21-16,-1 0 0,22-21 0,-1 20 15,22-20-15,-1-21 0,22 20 0,0-20 16,0-1-16,21 1 0,0-1 16,0 22-16,0 0 0,0-22 0,-21 43 15,0-21-15,-1 20 0,-41-20 0,21 42 16,-43-21-16,0 0 0,1 21 16,-22 0-16,0-21 0,0 21 15,-21-22 110,0 1-109</inkml:trace>
  <inkml:trace contextRef="#ctx0" brushRef="#br0" timeOffset="169411.89">14563 13420 0,'-22'-21'0,"44"42"0,-44-85 0,1 43 15,21 0-15,0 0 0,0 0 0,0-1 16,-21-20-16,21 21 0,-21 0 16,0 21-1,21 21 1,0 0-16,-21 21 0,21-20 16,0 41-16,0 1 0,0-1 0,0 22 15,0-1-15,0 22 0,0 0 0,0 0 16,0 0-16,0 0 0,0 21 15,0 0-15,0-22 0,0 22 0,0 0 16,0-21-16,0 21 0,0-21 0,0 0 16,0 0-16,0 0 0,0-22 0,0 1 15,0 0-15,0-22 0,0 22 0,0-22 16,0-20-16,0 20 0,0-21 0,0 1 16,0-1-16,0-21 0,0 0 15,0 1-15,0-1 0,0-42 16,0-1-1,0 1-15,0-21 0</inkml:trace>
  <inkml:trace contextRef="#ctx0" brushRef="#br0" timeOffset="170117.84">14414 13568 0,'0'0'0,"0"-21"0,0 0 0,-21-1 0,21 1 16,-21 0-16,21 0 0,0 0 15,21 0-15,0 21 0,1-22 0,20 1 16,0 21-16,1-21 0,20 0 16,22 0-16,-1 0 0,1-1 15,21 1-15,0 0 0,21 0 0,0 0 16,0 0-16,0-1 0,21 1 0,0 21 0,0-21 15,0 0-15,-21 21 0,0 0 16,0-21-16,-21 21 0,0 0 0,-21 0 16,-22 0-16,22 0 0,-43 0 15,22 0-15,-22 0 0,0 0 0,-20 21 16,20-21-16,-21 21 0,0 0 0,0 0 16,-21 1-16,0-1 0,22 0 15,-22 0-15,21 21 0,-21 1 0,0-22 16,0 21-16,0 1 0,0-1 0,0 0 15,0 1-15,0 20 0,21-21 0,-21 22 16,21-22-16,-21 22 0,0-22 0,21 22 16,-21-1-16,21 1 0,-21-1 15,0 1-15,0-1 0,0 1 16,0 20-16,0 1 0,0 0 0,0-1 0,0 1 16,-21-22-16,0 22 0,0 0 15,21-1-15,0 1 0,-21 0 0,0-1 16,21 1-16,-22-21 0,22 20 0,-21-20 15,21-1-15,-21 1 0,0-1 0,0 1 16,21-22-16,-21 22 0,-1-22 0,1 0 16,-21 1-16,21-1 0,0 0 0,-22-21 15,1 22-15,0-22 0,20 0 16,-20 0-16,0 0 0,-1-21 16,1 22-16,-21-22 0,20 0 0,1 21 15,0-21-15,-22 0 0,22 0 0,-22 0 0,1 0 16,-1 0-16,1 0 0,-22 0 0,22 0 15,-22 0-15,-21 0 0,21 0 16,-20 0-16,-1 21 0,21-21 0,-21 0 16,22 0-16,-22 0 0,21 0 0,22 0 15,-22 0-15,21 0 0,1-21 0,21 0 16,-1-1-16,-20-20 0,20 21 0,1-21 16,-21-22-16,20 22 0</inkml:trace>
  <inkml:trace contextRef="#ctx0" brushRef="#br0" timeOffset="172727.75">14605 12319 0,'0'0'0,"-21"0"15,21-21-15,-21 21 0,21-21 0,0 0 16,-22 21-16,1-22 0,0 22 0,0 0 16,0 0-16,0 0 15,-1 22-15,-20-1 0,21 0 0,0 21 16,-22 22-16,22-22 0,21 0 16,0 1-16,0-1 0,0 22 0,0-22 15,0 0-15,0 85 16,0-84-16,0-1 0,0-21 15,21 0-15,1 0 0,-1-21 16,0 0-16,0 0 0,21 0 0,-20 0 16,20 0-16,-21-21 0,21 0 0,1 0 15,-1 0-15,0-22 0,1 1 0,-1 0 16,0-1-16,-20 1 0,20-21 16,0 20-16,-21-20 0,1 20 0,-1-20 15,-21-1-15,0 22 0,0-21 0,0 20 16,0 1-16,0 0 0,-21 20 0,21-20 15,-22 42-15,1 0 0,0 0 16,0 0-16,21 21 0,0 22 0,-21-22 16,0 21-16,21 22 0,-22-22 15,22 21-15,0-20 0,0-1 0,0 22 16,0-22-16,0 21 0,0-20 16,0-1-16,0 0 0,0-20 0,0 20 15,0-21-15,0 0 0,22 22 0,-1-43 16,0 21-16,21 0 0,-21-21 0,1 0 15,-1 0-15,21 0 0,-21 0 16,22-21-16,-1 0 0,-21-1 0,21 1 16,1 0-16,-22 0 0,21-21 0,-21 20 15,-21 1-15,22-21 0,-22 21 0,0 0 16,0-1-16,0 1 0,0 0 16,0 0-16,-22 21 0,1 0 15,0 0-15,0 0 0,0 0 16,0 21-16,-1 0 0,1-21 0,0 21 15,0 22-15,0-22 0,0 0 0,21 21 16,0 1-16,-22-22 0,22 0 0,0 21 16,0-20-16,0-1 0,0 0 0,0 0 15,0 0-15,22-21 0,-1 0 16,0 0-16,0 0 0,0 0 16,0 0-16,1 0 0,-1-21 0,21 0 15,-21 0-15,0 0 0,1-1 0,-1 1 16,-21-21-16,0 21 0,21 0 15,-21-22-15,0 22 0,0 0 0,0-21 16,0 20-16,0 1 0,0 42 31,0 1-31,-21-1 0,21 0 16,0 0-16,0 0 0,0 22 0,0-22 16,0 0-16,0 0 0,0 0 0,0 0 15,0 1-15,0-1 0,21-21 0,0 0 16,-21 21-16,21-21 0,0 0 0,1 0 15,-1 0-15,0-21 0,0 0 16,21-1-16,-20 1 0,-1 0 16,0 0-16,-21 0 0,21-22 15,0 22-15,-21 0 0,21 0 0,-21-21 16,0 20-16,0 1 0,22 21 16,-22 21-1,0 1-15,0-1 0,0 0 16,0 0-16,0 0 0,0 22 15,0-22-15,0 0 0,0 0 0,0 0 16,0 0-16,0 1 0,0-1 0,0 0 16,0 0-16,-22 0 15,1-21-15,0 0 16,0 0-16,0 0 0,0 0 16,-1-21-1,22 0-15,0 0 16,-21 21-16,21 21 31,21 0-15,1-21-16,-1 0 0,0 0 15,0 0-15,0 0 0,0 0 0,1 0 16,-1 0-16,0 0 0,21 0 16,-21-21-16,22 21 0,-22-21 0,21 0 15,-21-1-15,1 1 0,-1 0 16,0 0-16,-21-21 0,0 20 0,0 1 15,0 0-15,0-21 0,0 21 16,-21 21-16,0-22 0,21 1 0,-22 21 16,1 0-16,0 0 15,21 21-15,0 1 16,0-1-16,0 0 0,0 0 0,0 0 16,0 22-16,0-22 0,0 0 0,21 21 15,-21-21-15,21 1 0,-21-1 0,0 0 16,0 0-16,0 0 0,0 0 0,0 1 15,0-1-15,0-42 47,0-1-47,0 1 16,0 0-16,0 0 0,22-21 0</inkml:trace>
  <inkml:trace contextRef="#ctx0" brushRef="#br0" timeOffset="173337.78">16510 12404 0,'0'0'0,"21"0"0,0 0 16,-21 21-1,0 0-15,0 0 16,0 0-16,0 1 16,0-1-16,0 21 0,0-21 0,0 22 0,0-22 15,0 0-15,0 21 0,0-21 16,0 1-16,-21 20 0,21-21 0,-21 0 15,21 0-15,0 1 0,0-44 32,0 1-17,0 0-15,0 0 16,0 0-16,0-22 0,0 22 0,0-21 16,21 0-16,-21 20 0,21-20 0,-21 0 15,21-1-15,-21 1 0,22 0 0,-1-1 16,-21 22-16,21-21 0,0 21 0,0 21 15,0 0-15,1 0 0,-1 0 16,-21 21-16,21 0 16,-21 0-16,21 0 0,-21 22 0,0-22 15,0 0-15,0 21 0,0-20 0,0-1 16,0 0-16,0 0 0,-21 0 0,21 0 16,-21 1-16,0-1 0,-1-21 15,22-21 16,0-1-31,22 1 16,-1 21-16,21 0 0,-21-21 0,0 21 16,22 0-16,-22 0 0,21 0 15,1 0-15,-22 0 0,21 0 0,0 21 16,-20-21-16,20 21 0,-21 1 0,0-1 16,0 0-16,-21 42 0,0-41 15,0-1-15,0 0 0,-21 0 0,0 0 16,0 0-16,-21 1 0,20-1 0,-20 0 15,21 0-15,-21-21 0,-1 21 16,22 0-16,-21-21 0,-1 22 0,1-22 16,0 0-16,-1 21 0,1-21 0,0 0 15,21 0-15,-22 0 0</inkml:trace>
  <inkml:trace contextRef="#ctx0" brushRef="#br0" timeOffset="174148.51">9334 14563 0,'0'0'0,"0"21"16,0 0-16,0 0 16,0 0-16,0 1 15,22-44 32,-1 22-47,21-21 16,-21 0-16,0 0 0,22 0 0,20 0 15,-20-22-15,41 22 0,-20-21 16,42 21-16,-22-22 0,22 22 0,21 0 16,0 0-16,0-22 0,21 43 0,22-21 15,-22 0-15,21 21 0,0 0 0,22 0 16,-1-21-16,-20 21 0,20 0 0,1 0 16,-22 0-16,22 0 0,-22 21 15,0-21-15,-21 21 0,1-21 0,-1 21 16,-21-21-16,-21 22 0,-1-22 0,-20 21 15,0-21-15,-22 21 0,1-21 16,-22 0-16,0 0 0,1 21 0,-22-21 16,0 0-1,-21 21-15,-21-21 16,0 0 0,0 0-16,-1 0 0,1 0 0,0 0 15,-21 0-15,21 0 0,-22-21 0,22 21 16,-21-21-16</inkml:trace>
  <inkml:trace contextRef="#ctx0" brushRef="#br0" timeOffset="174414.36">13441 14076 0,'21'0'31,"0"0"-31,0 0 0,0 0 0,1 0 16,-1 21-16,0 0 0,0-21 0,21 21 16,-20 1-16,-1 20 0,-21-21 0,0 0 15,21 22-15,-21-1 0,0 0 0,0-21 16,-21 22-16,0-1 0,-1 0 0,1 1 16,-21-22-16,0 21 15,20 1-15,-20-22 0,0 21 0,-1-21 16,1 0-16,21 1 0,-21-1 0,20-21 15,1 21-15</inkml:trace>
  <inkml:trace contextRef="#ctx0" brushRef="#br0" timeOffset="175028.06">15261 14097 0,'-21'-21'16,"42"42"-16,-63-42 0,21 21 0,-1 0 15,1 0-15,0 0 0,0 0 0,0 0 16,63 0 15,-21 0-31,22 0 0,-1 0 0,0 0 16,22 0-16,-1-21 0,1 21 15,-1 0-15,22-21 0,-22 21 0,22 0 16,0 0-16,-1-22 0,1 22 0,0 0 16,-1 0-16,1-21 0,0 21 0,-22 0 15,1 0-15,-22 0 0,22-21 0,-43 21 16,21 0-16,-63 0 31,0 0-31,0 0 0,-22 0 16,1 0-16,0 0 0,-22 0 15</inkml:trace>
  <inkml:trace contextRef="#ctx0" brushRef="#br0" timeOffset="175341.88">15134 14542 0,'0'0'15,"0"21"-15,21-21 16,0 0-16,1 0 0,20 0 16,0 0-16,22 0 0,-1 0 15,-20 0-15,41 0 0,-20-21 0,-1 21 16,22-22-16,0 1 0,-1 21 0,1-21 16,21 21-16,-22-21 0,1 21 0,-21 0 15,20-21-15,-41 21 0,20 0 16,-21 0-16,1 0 0,-22 0 0,0 0 15,-42 0 1,0 0-16,-22 21 16,22-21-16,-21 0 0,0 21 0,-1-21 15,1 21-15,-22-21 0</inkml:trace>
  <inkml:trace contextRef="#ctx0" brushRef="#br0" timeOffset="175600.74">14944 15028 0,'0'0'16,"-22"22"-16,22-1 0,0 0 0,0 0 15,22-21-15,-1 0 16,0 0-16,21 21 0,1-21 16,-1 0-16,0 0 0,22 0 0,-1 0 0,1 0 15,-1 0-15,1 0 0,-1-21 0,1 21 16,-1 0-16,22-21 0,-22 21 15,1-21-15,-1 21 0,1 0 16,-1-21-16,-20 21 0,20-22 0,-20 22 16,-1 0-16,-21 0 0,0 0 0,0 0 15,1 0-15,-44 0 16</inkml:trace>
  <inkml:trace contextRef="#ctx0" brushRef="#br0" timeOffset="176400.05">15579 13737 0,'21'0'16,"-21"-21"-1,21 0-15,0 0 0,-21 0 16,0-1-16,0 1 0,-21 21 16,0-21-16,0 21 0,-1 0 15,1 0-15,0 0 0,0 0 16,0 0-16,-22 0 0,22 0 0,0 0 15,-21 21-15,21 0 0,-1-21 0,22 22 16,-21-22-16,21 21 0,0 0 31,21-21-15,1 0-16,-1 0 0,0 0 0,0 0 16,0 0-16,0 0 0,1 0 0,-1 0 15,0 0-15,21 0 0,-21 0 0,1 0 16,-1 21-16,-21 0 15,0 0-15,0 1 0,0-1 16,0 21-16,0-21 0,0 22 0,0-1 16,0-21-16,0 21 0,0-20 0,-21 20 15,21-21-15,-22 0 0,22 0 0,-21 1 16,21-1-16,0 0 0,-21-21 16,21 21-16,0-42 31</inkml:trace>
  <inkml:trace contextRef="#ctx0" brushRef="#br0" timeOffset="176716.87">15896 13758 0,'0'-21'0,"21"21"0,-21-21 16,21 21-16,-21-21 15,0 0-15,22 0 0,-22-1 16,0 1-16,-22 42 31,22 1-31,-21-22 16,0 21-16,0 21 0,21-21 0,-21 0 16,0 1-16,21-1 0,-22 0 0,22 0 15,0 0-15,0 0 0,0 1 0,0-1 16,22-21 15,-1 0-31,0-21 0,0-1 16,0 22-16,0-21 0,1 0 15,-1 0-15,0-21 0,0 20 0,0-20 16</inkml:trace>
  <inkml:trace contextRef="#ctx0" brushRef="#br0" timeOffset="176924.1">16256 13356 0,'0'-21'16,"21"0"-16,-169 317 0,275-550 0,-106 233 31,-42 63-31,21-20 0,0-1 0,-21 21 16,0 0-16,-1 1 0,22-1 15,-21 0-15,21-20 0,0 20 0,0 0 16,0-21-16,0 1 0,0-1 0,0 0 16,0 0-16,0 0 0,21-21 15,1 0 1,-1 0-16,0 0 0,0 0 15,0-21-15,0 0 0,1 0 0,20 0 16</inkml:trace>
  <inkml:trace contextRef="#ctx0" brushRef="#br0" timeOffset="177271.9">16616 13356 0,'0'21'15,"0"1"-15,0-1 0,0 0 16,0 0-16,0 21 0,-21-20 0,21 20 15,-22-21-15,22 21 0,0-20 16,0-1-16,0 0 0,0 0 0,0 0 16,0 0-16,0 1 15,22-22 1,-1 0-16,0 0 0,-21-22 0,21 1 16,0 21-16,0-21 0,1 0 0,-22 0 15,0 0-15,21-1 0,-21 1 0,21 0 16,-21 0-16,0 42 31,0 0-31,0 0 16,0 22-16,0-22 0,0 0 15,0 0-15,0 0 0,0 1 0,0-1 16,0 0-16,21-21 0,-21 21 16,21-21-1,0 0-15,-21-21 16,0 0-16</inkml:trace>
  <inkml:trace contextRef="#ctx0" brushRef="#br0" timeOffset="177457.79">16277 13420 0,'-42'0'15,"84"0"-15,-105 0 0,20 0 0,22 0 0,21-21 16,21 21-1,0-22-15,22 22 0,-1 0 16,0 0-16,1-21 0,20 21 0,1 0 16,-22-21-16,22 0 0,-1 21 15,-21-21-15</inkml:trace>
  <inkml:trace contextRef="#ctx0" brushRef="#br0" timeOffset="177829.01">17928 13949 0,'0'0'0,"0"21"16,-21 0 0,21 22-16,0-22 15,0 0-15,0 21 0,0 1 0,-21-1 16,21 0-16,0 1 0,0-1 0,0 0 16,0-21-16,0 22 0,0-22 0,0 0 15,0 0-15,21 0 0,0-21 0,21 0 16,1 0-16,-1-21 0,22 0 15,-1 0-15,43-21 0,0-1 0,0 1 16,21-22-16,21 1 0,42-1 0,-20 1 16,41-22-16,1-21 0,21 22 0,-22-22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4:19:30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2096 0,'0'0'0,"21"-22"0,-21 1 15,21 0-15,1 0 0,-22 0 0,21 0 16,-21-1-16,21 1 0,-21 0 16,21 0-16,-21 0 0,21 21 15,-21 21 17,0 0-32,0 0 15,0 0-15,0 1 0,-21 20 16,21 0-16,-21-21 0,21 22 0,-21-1 15,21 22-15,-21-22 0,-1 21 16,1-20-16,21 20 0,-21-20 16,0 20-16,21-21 0,0 1 0,-21 20 15,21-42-15,-21 22 0,21-1 0,-22 0 16,22-20-16,0 20 0,-21-21 16,21 0-16,-21 0 0,21 1 0,-21-1 15,21 0-15,0 0 0,-21 0 16,21 0-16,-21-21 0,21 22 0,0-44 47,0 1-32,0 0-15,0 0 0,0 0 16,21-22-16</inkml:trace>
  <inkml:trace contextRef="#ctx0" brushRef="#br0" timeOffset="945.42">2667 2053 0,'0'-21'16,"0"0"-16,0 0 0,0 0 15,0-1-15,21 22 16,-21-21 0,21 21-16,0-21 0,1 21 15,-1 0-15,0 0 0,21 0 16,-21-21-16,22 21 0,-1 0 0,0 0 16,22-21-16,-1 21 0,1 0 0,21-21 15,20 21-15,1 0 16,0 0-16,0 0 0,21-22 0,-21 22 0,21 0 15,-21 0-15,21 0 0,0 0 0,0 0 16,0 0-16,-22 0 16,1 0-16,0 0 0,0 0 0,0 0 15,-22-21-15,1 21 0,0 0 0,-1 0 16,1 0-16,0 0 0,-22 0 16,1 0-16,-22 0 0,0 0 0,1 0 15,-1 0-15,0 0 0,-20 21 0,-1-21 16,0 22-16,-21-1 15,21-21-15,-21 21 0,0 0 16,0 0-16,0 0 0,0 22 16,0-22-16,0 0 15,0 0-15,0 22 0,0-22 0,0 21 0,0 0 16,0-20-16,0 20 0,0 0 16,0 22-16,0-22 0,-21 0 0,21 22 15,-21-22-15,21 22 0,0-22 16,-21 0-16,21 22 0,0-22 0,0 1 15,0-1-15,0 0 0,0 22 0,0-22 16,0 85 0,0-85-16,0 1 0,0-1 0,0 0 15,0-20-15,0 20 0,0-21 0,0 21 16,0-20-16,-22-1 0,1 0 16,21 0-16,-21 0 0,0 0 0,0-21 15,21 22-15,-21-22 0,-1 0 0,1 21 16,0-21-16,0 0 0,-21 0 15,20 0-15,-20 21 0,21-21 0,-21 0 16,-1 0-16,1 0 0,0 0 16,-22 0-16,22 0 0,-22 0 0,1 0 15,-1 0-15,-20 0 0,-1 0 0,0 0 16,1 0-16,-22 0 0,0-21 0,0 21 16,0 0-16,0 0 0,1-21 15,-1 21-15,0 0 0,-21 0 0,0-22 16,21 22-16,-21 0 0,0 0 15,0 0-15,21-21 0,-21 21 16,21 0-16,1-21 0,20 21 0,0 0 16,1 0-16,20-21 0,1 21 0,20 0 15,1 0-15,21 0 0,0 0 16,-1-21-16,22 0 31,0-1-15,22 1-1,-1 0-15,0 0 0,0-21 0</inkml:trace>
  <inkml:trace contextRef="#ctx0" brushRef="#br0" timeOffset="1505.14">5143 804 0,'0'0'0,"0"-21"0,0 0 15,0 0-15,0 0 16,0 0-1,0 42 17,0 0-32,0 21 15,0-21-15,0 1 0,0 20 0,0 0 16,0-21-16,0 22 0,0-1 16,-21 0-16,21-20 0,0 20 0,-21-21 15,21 21-15,0-20 0,0 20 0,0-21 16,0 0-16,-21 0 0,21 1 0,0-1 15,0 0-15,-21-21 0,21 21 16,0 0-16,0 0 16,-21-21-1,-1 0 1</inkml:trace>
  <inkml:trace contextRef="#ctx0" brushRef="#br0" timeOffset="1764.51">4826 1397 0,'-21'21'15,"42"0"1,0-21 0,0 0-16,0 0 0,1 0 0,20 0 15,-21 0-15,21 0 0,-20 0 0,-1 0 16,21 0-16,-21 0 15,0 0-15,22 0 0,-22 0 0,0 0 16,0 0-16,0 0 0,1 0 16,-1-21-16,-21 0 31,0 0-31,0 0 0,0 0 16</inkml:trace>
  <inkml:trace contextRef="#ctx0" brushRef="#br0" timeOffset="2044.36">4932 826 0,'0'0'0,"0"-22"31,21 22-16,0 0-15,0 0 0,0 0 16,22-21-16,-22 21 0,0 0 0,21 0 16,1 0-16,-1 0 0,-21 0 15,0-21-15,1 21 0,-1 0 16,0 0-16,-21-21 16,21 21-1,-21-21 1</inkml:trace>
  <inkml:trace contextRef="#ctx0" brushRef="#br0" timeOffset="2744.96">5503 466 0,'0'-21'16,"-21"-1"-16,-42 1 15,41 0-15,1 21 0,0 0 16,0-21-16,0 21 0,-22 0 0,22 0 16,0 0-16,-21 0 0,21 0 0,-22 0 15,22 0-15,-21 0 0,-1 0 16,1 21-16,0-21 0,-1 21 0,1 0 16,0 1-16,-1-1 0,1 0 0,0 0 15,-1 0-15,1 0 0,21 1 16,-21 20-16,-1-21 0,22 0 0,0 22 15,0-1-15,0 0 0,-1 1 16,1-1-16,21 0 0,-21 1 16,21-1-16,0 0 0,0 1 0,0-1 15,0-21-15,0 21 0,0 1 16,0-1-16,0-21 0,21 22 0,0-22 16,1 21-16,-1-21 0,0 0 0,0 1 15,0 20-15,22-21 0,-22 0 16,21 0-16,0 1 0,-20-1 0,20 0 15,0 0-15,22 0 0,-22-21 16,0 0-16,22 21 0,-22-21 0,22 0 0,-22 0 16,0 0-16,22 0 0,-1-21 15,-20 21-15,20-21 0,1 0 16,-22 0-16,22 0 0,-1-1 0,-21 1 16,22 0-16,-22-21 0,1 21 15,-22-22-15,21 22 0,-21-21 0,0-1 16,1 1-16,-1-21 0,-21 20 0,0 1 15,0-22-15,0 1 0,0-1 16,0 22-16,0-21 0,0 20 0,-21 1 16,-22 0-16,22-1 0,0 1 0,-21 21 15,-43-43-15,43 43 16,-1 0-16,1 0 0,-22 0 16,22 21-16,0 0 0,-1-22 0,1 22 0,0 0 15,21 0-15,-22 0 16,22 0-16,-21 0 0,21 0 0,-22 22 15,22-22-15,0 21 0,0-21 0,0 21 16,-1-21-16,1 21 0,0 0 16,0 0-16,21 1 0,0-1 15,-21 0-15,21 0 0,0 0 0,-21 0 16</inkml:trace>
  <inkml:trace contextRef="#ctx0" brushRef="#br0" timeOffset="3811.65">4085 3598 0,'0'0'0,"0"-21"16,0 0-16,0 0 31</inkml:trace>
  <inkml:trace contextRef="#ctx0" brushRef="#br0" timeOffset="5828.95">2752 6287 0,'0'0'0,"0"-22"0,0 1 16,0 0-16,0 0 15,0 0 1,0 42 15,0 0-15,0 0-16,0 22 0,0-22 0,0 21 15,0 22-15,-22-22 0,22 0 16,-21 22-16,0-1 0,21-20 0,-21 20 16,21-21-16,0 22 0,-21-1 15,21-20-15,-21 20 0,-1 1 16,22 20-16,0-20 0,-21-1 0,0 64 15,0-63-15,21-1 16,0-20-16,-21 20 0,21-20 0,-21-1 16,21 0-16,-22 1 0,22-1 0,0 0 15,0-21-15,0 1 0,0-1 16,0 0-16,0 0 0,0 0 0,0-42 31,0 0-31,0 0 16,0 0-16,0-1 0,0 1 0,0-21 15,0 0-15,22-1 0,-1 1 16,-21 0-16,21-22 0</inkml:trace>
  <inkml:trace contextRef="#ctx0" brushRef="#br0" timeOffset="6228.73">2836 6202 0,'0'0'0,"21"0"78,1 0-78,-1 0 0,0 0 15,0 0 1,0 0-16,0 0 31</inkml:trace>
  <inkml:trace contextRef="#ctx0" brushRef="#br0" timeOffset="9085.1">5016 847 0,'0'0'0,"0"-21"15,0-1 16,0 1-15,22 21-16,-1 0 16,-21-21-16,21 21 0,0 0 0,0 0 15,-21-21-15,21 21 0,1 0 0,-1 0 16,0 0-16,0 0 0,0 0 16,0 0-16,1 0 0,-1 0 15,0 0-15,0 0 16,0 0-1,-21 21-15,0 0 16,0-42 78,0 0-94,-21 0 15,0 21 1,21-21-16,-21 21 16,21-22-1,-21 22-15,-1 0 0,1 0 16,0 0 0,0 0-16,0 0 15,0 0-15,-1 22 0,1-1 16,0-21-16,21 21 0,-21 0 15,0 0-15,0 0 0,21 1 16,0-1-16,0 0 0,-22-21 16,22 21-16,-21 0 0,21 0 0,0 1 15,0-1-15,0 0 16,0 0-16,0 0 0,-21 0 0,21 1 16,0-1-16,0 0 0,0 0 0,0 0 15,0 0-15,0 1 16,0-1-16,21-21 0,-21 21 15,0 0-15,21-21 0,1 0 16,-1 0-16,-21 21 0,21-21 16,0 0-16,0 0 0,0 0 15,1 0-15,-1 0 0,0 0 16,0 0-16,0 0 0,0 0 0,1 0 16,20 0-16,-21 0 0,0 0 15,0 0-15,22-21 0,-22 21 0,0 0 16,0 0-16,0-21 0,1 21 0,-1 0 15,-42 0 48,-1 0-63,1 0 0,0 21 16,0-21-16,0 0 0,21 21 0,-21 0 15,-1-21-15,1 0 0,0 22 16,0-22-16,0 0 0,0 0 0,-22 21 15,22-21-15,0 0 0,0 0 0,0 0 16,-1 0-16,1 0 16,0 0-16,0 0 0,0 0 15,21-21-15,-21-1 0,-1 1 16,22 0-16,0 0 16,-21 0-16,21 0 0,0-1 15,0-41-15,0 21 16,0 20-16,0-20 0,0 21 15,0-21-15,0 20 0,21 1 0,1-21 16,-22 21-16,21 0 0,0-1 0,0 1 16,0 0-16,0 21 15,1-21-15,-1 21 0,0 0 0,0 0 16,21 0-16,-20 0 0,-1 0 0,0 0 0,0 0 16,64 0-1,-64 21-15,0 0 16,0 0-16,-21 1 15,-21-22 17,0 0-17,0 0-15,0 0 16,-1 0-16,1-22 0,0 22 0,0 0 16,21-21-16,-21 21 0,0-21 15,-1 21-15,1 0 0,0 0 0,0-21 16,0 21-16,0 0 0,-1 0 15,1 0-15,0 0 0,0 21 16,21 0-16,-21 0 0,0 1 16,-1-1-16,1 0 0,0 21 0,0-21 15,21 22-15,-21-1 0,21-21 16,-21 22-16,21-1 0,0-21 0,0 21 16,0-20-16,0-1 0,0 21 0,0-21 15,0 0-15,21 1 0,0-22 16,-21 21-16,21 0 0,0-21 0,0 21 15,1-21-15,-1 21 0,0-21 16,0 21-16,0-21 0,0 0 16,1 0-16,-1 0 15,0 0 1,0 0-16,0 0 0,0 0 16,1 0-1,-1 0-15,-42 0 31,-1 0-31,1 0 0,0 0 16,0 0-16</inkml:trace>
  <inkml:trace contextRef="#ctx0" brushRef="#br0" timeOffset="10568.92">2667 6202 0,'0'21'15,"0"0"-15,21 0 32,0-21-17,0 0-15,1 0 0,-1 0 0,0 0 16,21 0-16,1 22 15,-1-22-15,0 0 0,1 0 0,20 0 0,22 0 16,-22 0-16,43 0 0,-21 0 16,21 0-16,-1 0 0,1 0 15,21 0-15,-21-22 0,21 22 0,0 0 16,21 0-16,-21 0 0,21-21 0,-21 21 16,22 0-16,-22 0 0,0-21 15,21 21-15,-21 0 0,-21 0 0,21-21 16,-22 21-16,1 0 0,-21 0 0,0-21 15,-1 21-15,1 0 0,-22 0 0,1-21 16,-1 21-16,-20 0 0,-1 0 16,0-22-16,1 22 0,-1 0 15,0 0-15,-20 0 0,-1 0 0,0 0 0,0 0 16,0 0-16,0 0 16,1 0-16,-22 22 31,0-1-16,-22 0-15,1 0 16,0 0-16,21 0 0,-21 43 16,21-22-16,0-21 0,-21 22 15,21-1-15,0 0 0,0 1 0,0 20 16,0-20-16,0-1 0,0 21 16,-21-20-16,21-1 0,0 22 15,0-22-15,0 0 0,-22 22 0,22-1 16,-21-20-16,21 20 0,0 1 0,-21-1 15,0-21-15,21 22 0,0-22 0,-21 22 16,0-22-16,21 0 0,-22 1 16,1 20-16,21-20 0,0-22 0,-21 21 15,21 0-15,-21-20 0,0 20 0,21-21 16,-21 0-16,-1 0 0,1 1 0,21-1 16,-21 0-16,0 0 0,0-21 0,0 0 15,-1 21-15,1-21 0,0 0 16,0 0-16,0 0 0,-22 0 0,22 0 15,-21 0-15,0 0 0,20 0 16,-41 0-16,21 0 0,-1 0 0,-20 0 16,-1 0-16,1-21 0,-1 21 0,-20-21 15,20 21-15,-21-21 0,1 0 0,-1 21 16,0-22-16,-20 22 0,-1-21 16,0 21-16,0-21 0,0 0 0,0 21 15,-21-21-15,22 21 0,-1-21 0,-21 21 16,0-22-16,0 22 0,21-21 0,-21 21 15,21 0-15,0-21 0,22 21 16,-1 0-16,21-21 0,1 21 0,-1 0 16,22 0-16,0-21 0,-1 21 15,22 0-15,0 0 0,0 0 16,21-21-16,0-1 0,0 1 16,0 0-1,21 21-15,0-21 16,0 0-16,1 21 0,-1-21 15,0-1-15,21-20 0,-21 21 0</inkml:trace>
  <inkml:trace contextRef="#ctx0" brushRef="#br0" timeOffset="11148.58">5842 6477 0,'0'-21'0,"0"0"16,0 0-16,-21-1 0,21 1 16,0 0-16,-21 0 0,-1 21 15,1 0 1,0 21 0,21 0-16,-21 0 15,21 1-15,0-1 0,-21 21 0,21-21 16,-21 0-16,21 22 0,-22-22 0,22 0 15,0 21-15,0-20 0,0-1 0,0 0 16,0 0-16,0 0 0,-21-21 16,21 21-16,0 1 0,-21-22 47</inkml:trace>
  <inkml:trace contextRef="#ctx0" brushRef="#br0" timeOffset="11380.45">5419 6795 0,'0'0'0,"-22"0"16,22 21-1,22-21 1,-22 21-16,42-21 16,-21 0-16,0 0 0,22 0 0,-22 0 15,21 0-15,0 0 0,1 0 16,-22 0-16,21 0 0,1 0 15,-22 0-15,21 0 0,-21 0 0,22 0 16,-22 0-16,0 0 0,0-21 0,0 0 16,-21-1-1,0 1-15,0 0 16,0 0-16,-21 0 0</inkml:trace>
  <inkml:trace contextRef="#ctx0" brushRef="#br0" timeOffset="11564.34">5651 6392 0,'0'0'0,"-63"-21"16,63 0 15,21 21-31,0 0 16,0 0-16,1 0 0,-1 0 15,0 0-15,21 0 0,-21 0 0,1 0 16,-1 0-16,21-21 0,-21 21 0,0 0 15,1 0-15,-1 0 0</inkml:trace>
  <inkml:trace contextRef="#ctx0" brushRef="#br0" timeOffset="12137.02">6075 6160 0,'0'0'0,"-21"-22"0,-1 1 0,-20 21 0,21-21 16,0 21-16,-22 0 15,22-21-15,0 21 0,-21 0 0,-1 0 16,22 0-16,-21 0 0,21 0 0,-22 0 16,22 0-16,-21 0 0,0 0 0,20 0 15,-20 21-15,0 0 0,-1-21 16,22 21-16,-21 22 0,21-22 0,-22 0 16,22 21-16,0 1 0,-21-22 0,21 42 15,-1-20-15,1-1 0,21 0 16,-21 1-16,21-1 0,-21 0 0,21 1 15,0-1-15,0 0 0,0 1 16,0-1-16,21-21 0,0 22 0,0-22 16,1 0-16,-1 0 0,0 21 0,21-20 15,1-22-15,-1 21 0,0 0 16,22 0-16,-22-21 0,22 0 0,-22 21 16,21-21-16,-20 0 0,20 0 0,1 0 15,-1 0-15,-20-21 0,20 21 0,1-21 16,-22 0-16,21 0 0,-20-1 0,-1 1 15,0-21-15,1 21 16,-1-22-16,0 22 0,-20-21 0,-1 0 16,0-22-16,-21 22 0,0-22 0,0 1 0,0-1 15,0 1-15,0-1 0,-21 1 16,0-1-16,-1 22 0,-20-22 16,0 22-16,-1 0 0,1 21 0,0-22 15,-22 22-15,22 0 0,-22 0 16,1 0-16,-43 21 0,43 0 0,20 0 15,-20 0-15,20 21 0,1 0 16,0 0-16,-1-21 0,22 21 0,-21 0 16,21 1-16,0-22 0,-1 21 0,1 0 15,21-42 17</inkml:trace>
  <inkml:trace contextRef="#ctx0" brushRef="#br0" timeOffset="14200.17">5292 847 0,'0'-21'47,"21"21"-31,0 0-1,0 0 1,-21-22 62,-21 22-78,0 0 16,0 0-16,-1 0 15,1 0-15,0 0 0,0 0 0,0 0 16,0 0-16,-1 0 0,-20 0 16,21 0-16,0 0 0,0 22 0,-1-1 15,1-21-15,0 21 0,0 0 0,0 0 16,21 0-16,0 1 0,-21-1 16,21 0-16,-22 21 0,22-21 0,0 1 15,0-1-15,0 21 0,0-21 16,0 0-16,0 1 0,0-1 15,22 0-15,-22 0 0,21 0 0,0 0 16,0 1-16,0-1 0,0-21 16,-21 21-16,22-21 0,-1 0 15,0 21-15,0-21 0,0 0 0,0 0 16,1 0-16,-1 0 0,0 0 0,0 0 16,0 0-16,0 0 0,1 0 15,-1 0-15,0 0 0,0 0 0,0 0 16,-21-21-16,21 21 15,-42 0 32,0 0-47,0 0 16,0 0-16,0 0 0,-1 0 0,1 0 16,0 0-16,-21 0 0,21 0 0,-1 0 15,1 0-15,0 0 0,0 0 16,-21 0-16,20 0 0,1 0 0,0-21 15,0 21-15,21-21 16,-21-1-16,21 1 16,0 0-16,0 0 15,0 0-15,0 0 0,0-1 0,0 1 16,0 0-16,0 0 0,21-21 0,0 20 16,-21 1-16,21 0 0,-21 0 15,21 0-15,1 0 0,-1-1 16,0 1-16,0 0 0,0 0 15,0 0-15,1 21 16,-1 0-16,0-21 16,0 21-16,0 0 31,-21 21 31,-21-21-30,0 21-32,0-21 15,0 21-15,-1-21 16,1 21 0,0-21-16,0 21 0,0-21 15,21 22-15,-21-1 16,21 0-16,-22 0 0,22 0 15,0 0-15,0 1 0,-21-1 16,21 0-16,0 0 0,0 0 16,-21 0-16,21 1 0,0-1 15,0 0-15,0 0 16,0 0 0,0 0-1,0-42 63,0 0-62,21 21-16,-21-21 0,21 21 16,-21-21-16,0 0 15,22 21-15,-1-22 0,-21 1 0,0 0 16,21 21-16,-21-21 0,21 0 0,-21 0 15,21-1 1,-21 1 0,21 21-16,-21-21 31,0 42 31,0 0-62,0 1 16</inkml:trace>
  <inkml:trace contextRef="#ctx0" brushRef="#br0" timeOffset="14937.27">4149 3514 0,'0'0'0,"0"-21"16,-43 21-1,22 21 1,21 0-16,-21 0 0,21 0 16,0 22-16,0-1 0,0 0 0,0 1 15,0-1-15,0 21 0,-21 1 16,21 21-16,-21-22 0,21 22 0,0-1 16,0 1-16,-22-21 0,22 41 0,-21-20 15,0 0-15,21 21 0,0-22 16,0 1-16,-21 21 0,21-22 15,0 1-15,-21-21 0,21 20 0,0 1 16,0-22-16,0 22 0,0-21 0,0-1 16,0 1-16,-21-22 0,21 21 15,-22-20-15,1-1 0,21 0 0,0-20 16,0-1-16,-21 0 0,21 0 0,0 0 16,-21-21-16,21-21 15,0 0 1,0 0-16,0-22 0,0 22 0,0-21 15,0 0-15</inkml:trace>
  <inkml:trace contextRef="#ctx0" brushRef="#br0" timeOffset="15450.98">4149 3768 0,'-22'-21'16,"44"42"-16,-65-42 0,22 21 0,0 0 15,0 21-15,0 0 16,-1 0-16,1 0 0,0 0 16,0 22-16,0-22 0,0 21 0,-1-21 15,-20 22-15,21-1 0,0-21 16,0 22-16,-1-22 0,1 0 0,0 0 15,0 0-15,21 0 0,0 1 0,-21-22 16,21-22 15,21 22-31,-21-21 0,21 0 0,0 0 16,0 0-16,1-22 0,-1 22 16,0-21-16,21 21 0,-21-22 15,1 1-15,20 21 0,-21-21 0,21 20 16,-20-20-16,-1 21 0,0 0 0,0 0 15,0-1-15,0 22 0,1 0 16,-1 0-16,-21 22 16,21-22-16,-21 42 15,21-21-15,-21 0 0,0 22 0,0-1 16,0-21-16,0 21 0,0 1 0,0-1 16,0 0-16,0 64 15,21-63-15,-21-22 0,21 0 16,1 0-16,-22 0 0,21 0 0,0-21 15,0 22-15,0-22 16</inkml:trace>
  <inkml:trace contextRef="#ctx0" brushRef="#br0" timeOffset="17008.84">5503 4593 0,'0'0'0,"21"0"16,1 0-16,-1 0 0,0 0 0,0 0 15,21-21-15,-20 0 0,20 0 16,21-22-16,-20 22 0,-1 0 16,-21 0-16,22-21 0,-22 20 15,21-20-15,-21 0 0,0-1 0,1 1 16,-22 0-16,0-1 0,0 1 0,0 21 15,0-21-15,0 20 0,0 1 16,-22 21-16,1 0 0,0 0 16,0 0-16,0 21 0,0 1 15,-1 20-15,22 0 0,-21 22 0,0-1 16,0-20-16,21 20 0,-21 1 0,0-1 16,21 1-16,0-1 0,-22 1 0,1-22 15,21 21-15,-21 1 0,21-22 16,-21 22-16,21-22 0,0-21 0,0 22 15,0-22-15,0 0 0,0 0 0,-21-21 16,0 0-16,-1 0 16,1 0-16,0 0 15,0-21-15,0 0 0,0 0 0,-1-1 16,1-20-16,0 21 0,0 0 0,0-22 16,0 1-16,-1 21 0,1 0 15,21 0-15,0-1 0,-21 22 0,0 0 16,21 22-1,0-1-15,0 21 16,0-21-16,21 0 0,0 1 0,0 20 16,1-21-16,-1 0 0,0 0 0,0 1 15,0-1-15,22 0 0,-22-21 16,21 21-16,-21-21 0,22 0 0,-22 0 16,21 0-16,0 0 0,-20 0 15,20-21-15,-21 21 0,21-21 0,-20 0 16,-1 21-16,0-22 0,0 1 0,0 0 15,-21-21-15,0 21 0,0-1 16,21 1-16,-21 0 0,22 0 0,-22 0 16,0 42 15,0 0-31,0 0 0,0 0 16,0 1-16,0-1 0,0 0 0,0 0 15,0 0-15,0 0 0,0 1 16,-22-1-16,22 0 0,-21-21 15,21-21 17,0 0-17,21-1-15,1 1 16,-1 0-16,-21 0 0,21 0 0,0 0 16,-21-1-16,21 1 0,-21 0 0,21 0 15,1 21 1,-22 21-1,21 0-15,-21 0 16,0 1-16,0-1 0,0 0 0,0 0 16,0 0-16,0 0 0,0 1 15,0-1-15,0 0 0,0 0 16,21-21-16,-21 21 0,21-21 0,0 0 16,0 0-16,1 0 15,-1 0-15,0 0 0,0-21 0,0 21 16,-21-21-16,21 0 0,1 0 15,-1-1-15,0-20 0,0 21 16,0 0-16,0 0 0,1-22 0,-22 1 16,21 21-16,-21 0 0,21 21 15,-21-22-15,0 44 32,0-1-32,0 0 0,0 0 15,0 0-15,0 0 16,0 1-16,0 20 15,0-21-15,21-21 16,0 21-16,0-21 16,1 0-16,-1 0 0,0 0 0,0 0 15,0-21-15,0 0 0,1 21 0,-1-21 16,0 0-16,0-1 0,0 1 16,-21 0-16,0 0 0,21 0 0,-21 0 15,22-1-15,-22 1 0,0 0 16,0 0-16,0 42 31,0 0-31,-22 0 16,22 1-16,-21 20 0,21 0 0,0 1 15,-21-1-15,0 0 0,21 1 0,-21 20 16,21-21-16,-21 22 0,-1-22 16,1 22-16,21-22 0,0 22 0,-21-22 15,21 21-15,-21-20 0,21-1 0,0 0 16,0 1-16,0-1 0,0-21 0,0 0 15,0 1-15,0-1 0,0 0 0,0-42 32,0 0-32,0-1 15,0 1-15,21-21 0,0 21 16,-21-22-16,0 1 0,21 0 0,-21-1 16</inkml:trace>
  <inkml:trace contextRef="#ctx0" brushRef="#br0" timeOffset="17280.68">6879 4826 0,'0'0'0,"0"-21"0,0 0 0,0 0 16,21-1-16,0 22 0,1-21 15,-1 21-15,0 0 0,0 0 0,21 0 16,-20 0-16,20 0 0,-21 0 16,21 0-16,-20 0 0,-1 0 0,0 21 15,0 1-15,-21-1 0,21 0 16,-21 21-16,0-21 0,0 1 0,-21-1 15,0 0-15,0 0 0,-22 0 16,22 0-16,-21 1 0,21-1 0,-22-21 16,22 21-16,-21-21 0,21 0 0,0 0 15,-1 0-15,22-21 32,22 0-32,-1-1 0,-21 1 15,21 0-15</inkml:trace>
  <inkml:trace contextRef="#ctx0" brushRef="#br0" timeOffset="17549.53">7683 4106 0,'0'0'0,"-21"22"31,0-1-31,0 0 0,0 21 0,0 1 16,-1-1-16,1 0 0,0 1 0,0 20 15,0-21-15,0 22 0,21-22 16,-22 22-16,1-1 0,0-20 0,0 20 16,21-21-16,0 1 0,-21-1 15,21 0-15,-21 1 0,21-22 0,0 0 16,0 0-16,0 0 0,0 1 16,21-22-1,0 0-15,0-22 0,-21 1 16,21 0-16,0 0 0</inkml:trace>
  <inkml:trace contextRef="#ctx0" brushRef="#br0" timeOffset="18529.77">7535 4890 0,'0'21'16,"0"0"-1,21-21 1,1 0-16,-1 0 15,0 0-15,0 0 0,0 0 0,0-21 16,1 21-16,-1-21 0,0 21 0,0-22 16,0 1-16,-21 0 0,21 21 0,-21-21 15,22 0-15,-22 0 0,0-1 16,0 1 0,-22 21-16,1 0 0,0 0 15,0 0-15,0 21 0,0 1 16,21-1-16,-22 0 0,22 0 0,-21 0 15,21 0-15,-21 1 0,21-1 16,0 0-16,0 0 0,0 0 16,0 0-16,0 1 0,0-1 0,21 0 15,0-21-15,1 0 16,-1 0-16,0 0 0,0 0 0,0 0 0,0 0 16,22 0-16,-22-21 0,0 0 15,0-1-15,0 22 0,1-21 0,-1 0 16,-21 0-16,21 0 0,0-22 0,-21 22 15,21 0-15,-21 0 0,21-21 16,-21 20 0,0 44-1,0-1-15,0 0 0,-21 0 16,21 0-16,-21 22 16,21-22-16,0 0 0,0 0 0,-21 0 15,21 0-15,-21 1 0,21-1 16,0 0-16,-21 0 0,21 0 15,0-42 32,0 0-47,0 0 0,0 0 16,0-1-16,0 1 0,21-21 16,-21 21-16,21 0 0,0-22 0,0 22 0,0 0 15,-21 0-15,22 0 0,-1-1 16,0 1-16,0 21 0,0 0 15,0 0-15,1 0 0,-1 0 16,-21 21-16,21 1 16,-21-1-16,0 0 0,0 21 0,0-21 15,0 1-15,0-1 0,0 0 16,0 0-16,0 0 0,0 0 0,0 1 16,0-1-16,0 0 0,0 0 0,0 0 15,0-42 16,0 0-15,0 0-16,0 0 0,21 21 16,-21-22-16,21-20 0,0 21 0,-21 0 15,22-22-15,-1 22 0,0 0 0,0 0 16,0 0-16,22 0 0,-22-1 0,0 22 16,0 0-16,0 0 0,0 0 15,1 0-15,-22 22 16,21-1-16,-21 0 0,0 0 0,0 21 15,0-20-15,0-1 0,0 0 0,0 0 16,0 0-16,0 0 0,0 1 0,0-1 16,0 0-16,0 0 15,0 0-15,0 0 16,0-42 15</inkml:trace>
  <inkml:trace contextRef="#ctx0" brushRef="#br0" timeOffset="18902.55">8742 4974 0,'21'0'31,"0"0"-15,0 0-16,0 0 0,-21-21 0,22 21 15,-1 0-15,0 0 16,0-21-16,0 21 0,0 0 0,22-21 15,-22 21-15,-21-21 0,21-1 0,0 22 16,-21-21-16,0 0 0,0 0 16,0 0-16,-21 21 15,0 0-15,0 0 16,0 0-16,-1 0 0,1 21 16,0 0-16,0 0 0,21 0 0,0 1 15,-21-1-15,21 0 0,0 0 16,0 0-16,0 0 0,0 1 0,0-1 15,0 0-15,0 0 0,0 0 16,0 0-16,21-21 0,0 22 0,0-22 16,0 0-16,1 0 0,-1 0 0,0 0 15,0 0-15,0 0 0,0 0 16,1 0-16,20 0 0,-21-22 0,0 22 16,0-21-16,1 0 0,20 0 0,-21 21 15</inkml:trace>
  <inkml:trace contextRef="#ctx0" brushRef="#br0" timeOffset="19356.3">9419 4826 0,'0'0'16,"0"-21"-16,0 42 31,0 0-31,0 0 16,-21 1-16,21-1 0,-21 0 16,21 0-16,0 0 0,0 0 15,-21 1-15,21-1 0,-22 0 0,22 0 16,0 0-16,0 0 0,0 1 15,-21-22-15,21 21 0,-21-21 16,21-21 15,0-1-15,0 1-16,0 0 0,0-21 16,21 21-16,0-1 0,-21-20 15,22 21-15,-1-21 0,0 20 16,0-20-16,21 21 0,-20 0 0,-1 0 15,21-1-15,-21 22 0,22 0 0,-22-21 16,0 21-16,21 0 0,-21 0 0,1 21 16,-1 1-16,0-1 0,0 0 0,-21 0 15,0 0-15,0 0 0,0 22 16,0-22-16,0 0 0,0 21 0,0-20 16,-21-1-16,0 0 0,0 0 0,21 0 15,-22 0-15,1 1 0,0-1 16,21 0-1,0-42 17,0 0-32,21 21 0,0-22 15,1 1-15</inkml:trace>
  <inkml:trace contextRef="#ctx0" brushRef="#br0" timeOffset="19740.61">10541 4149 0,'0'0'0,"0"-21"15,-21 21-15,21-22 0,-21 22 16,-1 0-16,1 0 16,21 22-16,-21-1 0,21 0 0,-21 0 15,0 0-15,21 22 0,-21-22 0,-1 21 16,1 0-16,0 1 0,0-1 0,0 0 15,0 1-15,-1-1 16,1 0-16,0 22 0,0-22 0,0 1 0,21-1 16,-21 21-16,-1-20 0,22-22 0,-21 21 15,21 1-15,0-22 0,0 0 0,0 0 16,0 21-16,0-20 16,0-1-16,21-21 0,1 0 0,-1 21 15,0-21-15,0 0 0,0 0 0,0 0 16,1 0-16,-1 0 0,21-21 15,-21 0-15,0 21 0,1-22 0,-1 1 16,0 21-16,0-21 0,0 0 0,-21 0 16,21 0-16,-21-1 0,22 1 15,-22 0-15,0 0 0,0 0 0</inkml:trace>
  <inkml:trace contextRef="#ctx0" brushRef="#br0" timeOffset="20037.43">10075 4699 0,'0'0'0,"-21"0"0,0 0 0,0 0 16,42 0 15,0-21-31,21 21 0,1 0 0,-22 0 16,21 0-16,1 0 0,-1-21 0,0 21 16,1 0-16,-1 0 0,0 0 0,1 0 15,-1-21-15,-21 21 0,21 0 16,-20 0-16,-1 0 0,0 0 15,-21-22-15,21 22 0,-42 0 79,0 0-64,0 0-15,-1 0 0</inkml:trace>
  <inkml:trace contextRef="#ctx0" brushRef="#br0" timeOffset="32498.35">10858 2350 0,'0'0'0,"22"-22"16,-22 1-16,0 0 16,21 0-16,-21 0 15,0 0 1,0-1-1,21 22 17,0 0-17,0 22-15,0-1 16,1 0-16,-1 0 0,0 21 16,21 1-16,-21-1 0,22 0 0,63 107 15,-64-107-15,0 0 16,1 22-16,-1-22 0,0 22 15,1-22-15,-22 0 0,21 22 16,0-22-16,-20 22 0,20-22 0,-21 21 0,0-20 16,22 20-16,-22-20 0,0-1 15,0 0-15,-21 1 0,21-1 0,0 0 16,1-21-16,-22 1 0,0 20 16,21-21-16,0 0 0,-21 0 15,0-42 16,0 0-31,0 0 16,0 0 0,0 0-16,0-1 0,-21 1 0,21 0 15,0 0-15,-21-21 0,21 20 0,0 1 16</inkml:trace>
  <inkml:trace contextRef="#ctx0" brushRef="#br0" timeOffset="33090.01">12128 2434 0,'0'0'16,"0"-21"-16,22 21 0,-1-21 16,0 21-16,-21-21 15,21 21-15,-42 0 47,0 0-47,0 0 16,-1 21-16,1 0 0,-21-21 15,21 21-15,0 0 0,-85 43 16,63-43-16,1 21 0,0-20 16,-1 20-16,1 0 0,0 1 15,-22-22-15,22 21 0,-22 0 0,-20 1 16,20-1-16,-20 0 0,-1-20 0,0 20 16,22 0-16,-22 1 0,0-1 0,-63 21 15,85-20-15,-1-22 16,1 21-16,20 1 0,-20-22 0,21 0 15,-1 21-15,1-21 0,0 1 0,20-1 16,1 0-16,-21-21 0,21 21 0,0 0 16,-1-21 15</inkml:trace>
  <inkml:trace contextRef="#ctx0" brushRef="#br0" timeOffset="39617.62">14774 974 0,'0'0'0,"0"-21"15,0-1-15,-21 1 16,21 0-16,0 0 0,0 0 16,-21 21-1,21 21 1,0 0-16,-21 0 0,21 22 0,0-1 16,0 0-16,-21 1 0,21-1 15,-22 21-15,1 1 0,21-1 0,-21 1 16,0-1-16,21 1 0,-21 21 0,0-22 15,21 22-15,-22-1 0,1-20 16,21 21-16,-21-1 0,0-20 0,0 20 16,21 1-16,-21 0 0,-1-1 15,1 1-15,0 0 0,0-1 0,0 1 16,21 0-16,-21-1 0,-1-20 16,1 21-16,21-1 0,0-20 0,-21 20 15,0-20-15,21-1 0,0 1 0,0-22 16,0 1-16,-21-1 0,21 0 0,0-21 15,-21 1-15,21-1 0,0 0 0,0-42 32,0 0-32,0-1 0,0 1 15,0-21-15,21 0 0,0-1 0</inkml:trace>
  <inkml:trace contextRef="#ctx0" brushRef="#br0" timeOffset="40708.99">14732 1122 0,'0'0'0,"-21"-21"16,21 0 0,0-1 46,21 22-62,0 0 0,0 0 16,0 0-16,22 0 0,-1-21 0,22 21 15,-1 0-15,22 0 0,-1-21 16,1 21-16,21 0 0,0-21 0,-22 21 16,43 0-16,-21 0 0,21 0 15,0 0-15,0 0 0,21 0 0,-21 0 16,22 0-16,20 0 0,-21 0 0,21 0 16,-20 0-16,-1 0 0,0 21 15,0-21-15,0 21 0,-21-21 16,21 21-16,-21-21 0,0 0 0,0 22 15,-21-22-15,-21 0 0,0 0 16,-1 21-16,-20-21 0,-1 0 0,1 0 16,-22 0-16,0 0 0,-20 0 0,20 0 15,-21 0-15,0 0 0,0 0 16,1 0-16,-22 21 0,0 0 16,0 0-1,0 0-15,0 1 16,0-1-16,0 0 0,0 0 0,-22 21 15,22-20-15,-21 20 0,0 0 0,0 1 16,21-1-16,-21 0 0,0 22 16,-1-1-16,22-20 0,-21 20 0,0 1 15,21-22-15,-21 21 0,21 1 0,0-22 16,-21 22-16,0-1 0,21 1 0,-22-1 16,22 1-16,-21-1 0,0 1 15,21-1-15,-21 1 0,0-1 0,-43 191 16,43-190-1,0-1-15,0 1 0,0-1 16,-1 1-16,1-22 0,0 22 16,21-22-16,-21 21 0,0-20 0,0-1 15,21 0-15,-22 1 0,22-22 0,-21 21 16,0-21-16,0 22 0,21-22 0,-21 0 16,0 0-16,21 0 0,-22-21 0,1 22 15,21-1-15,-21-21 0,21 21 16,-21-21-16,0 0 15,21 21-15,-21-21 0,-1 0 16,1 0-16,0 0 0,0 0 16,0 0-16,0 0 0,-1 0 15,1 0-15,0 0 0,-21 0 0,-1 0 16,22 0-16,-42 0 0,20 0 0,1 0 16,-21 0-16,-1 0 0,-21-21 15,1 21-15,-1 0 0,0 0 0,-20 0 16,20 0-16,-21 0 0,-21 0 0,21 0 15,-21 0-15,-21 0 0,21 0 0,-317 0 16,317 0 0,-22 0-16,22 0 0,-21 0 0,21 0 0,21 0 15,1 0-15,-1 0 0,21 0 16,0 0-16,22 0 0,-1 0 0,1 0 16,21 0-16,-1 0 0,1 0 15,21 0-15,-22 0 0,22 0 16,0 0-16,21-21 0,0 0 15,21-1 1,0 1-16,1 0 0,20 0 0</inkml:trace>
  <inkml:trace contextRef="#ctx0" brushRef="#br0" timeOffset="41204.03">18224 1524 0,'0'0'0,"22"0"0,-22-21 0,21 21 16,0-21-16,-21 42 31,0 0-15,0 0-16,0 0 0,-21 1 0,21 20 15,-21-21-15,-1 21 0,22-20 16,-21 20-16,0 0 0,21 1 0,-21-22 16,0 21-16,0 0 0,21-20 0,0-1 15,-22 0-15,1 0 0,21 0 0,0 0 16,0 1-16,-21-1 0,21 0 16,-21-21-16,21 21 15,0-42 32</inkml:trace>
  <inkml:trace contextRef="#ctx0" brushRef="#br0" timeOffset="41475.87">17843 2159 0,'0'21'16,"0"0"0,22-21-16,-1 0 0,0 0 15,0 0-15,0 0 0,0 0 0,1 0 16,20 0-16,-21 0 0,21 0 16,-20 0-16,20 0 0,-21 0 0,0 0 15,22 0-15,-22 0 0,0-21 16,0 21-16,0 0 0,-21-21 15,0 0 1,0 0 0,0 0-16,0-1 0</inkml:trace>
  <inkml:trace contextRef="#ctx0" brushRef="#br0" timeOffset="41748.72">18076 1609 0,'0'0'0,"0"-21"16,21 21 15,1 0-31,-1 0 0,0-22 16,0 22-16,0 0 0,22 0 15,-22 0-15,0 0 0,0 0 0,21 0 16,-20 0-16,-1 0 0,0 0 16,0 0-16,-21-21 15,21 21 1,-21-21-16</inkml:trace>
  <inkml:trace contextRef="#ctx0" brushRef="#br0" timeOffset="42456.83">18669 1334 0,'0'0'0,"0"-22"0,0 1 16,-21 21-16,0-21 0,21 0 15,-22 21-15,1-21 16,0 21-16,0-21 0,0 21 0,0 0 15,-1-22-15,1 22 0,0-21 0,0 21 16,0 0-16,-22 0 0,1 0 16,0 0-16,21 0 0,-22 0 15,1 21-15,21 1 0,-22-22 0,1 21 16,21 0-16,-21-21 16,-1 21-16,22 0 0,-21 0 0,21 1 15,-22-1-15,22 0 0,-21 0 0,21 0 16,-1 0-16,1 22 0,0-22 15,21 21-15,0 1 0,-21-22 0,21 21 16,-21 0-16,21 1 0,0-1 0,-21 0 16,21 1-16,0-22 0,0 21 15,0 1-15,0-22 0,0 21 0,0-21 16,0 22-16,0-22 0,0 21 16,0-21-16,21 0 0,0 1 0,0-1 15,-21 0-15,21 0 0,0 0 0,1 0 16,20-21-16,-21 22 0,0-1 15,22-21-15,-1 0 0,-21 21 0,21-21 16,1 0-16,20 0 0,-20 0 0,-1 0 16,21 0-16,-20 0 0,20-21 15,1 0-15,-22 21 0,22-22 0,-1 22 16,-21-21-16,22 0 0,-22 0 0,1 0 16,-22 0-16,21-22 0,-21 22 15,22-21-15,-22 21 0,0-22 0,0 1 16,0 0-16,-21-22 0,0 22 0,21-22 15,-21 22-15,0-22 0,0 22 0,0-21 16,0 20-16,0 1 16,-21 0-16,0 20 0,21-20 0,-42 21 15,21-21-15,-1 20 0,1 1 0,-21 0 16,0 21-16,-1-21 0,1 0 16,0 21-16,-22-21 0,22 21 0,-1 0 15,-20 0-15,21 0 0,-1 0 0,22 0 16,-21 0-16,21 0 0,-1 0 15,1 0-15,0 0 0,0 0 0,0 0 16,21 21-16,0 0 0</inkml:trace>
  <inkml:trace contextRef="#ctx0" brushRef="#br0" timeOffset="44020.1">14224 3768 0,'0'0'0,"-21"0"0,0 0 16,21 21 15,21-21-15,0 0-16,0 0 0,0 0 0,0 0 15,1 21-15,-1-21 0,0 0 16,0 0-16,0 0 0,0 0 0,1 0 16,-1 0-16,0 0 0,0 0 15,0 0-15,0 0 16,1 0-16,-1 0 16</inkml:trace>
  <inkml:trace contextRef="#ctx0" brushRef="#br0" timeOffset="44642.65">15748 6604 0,'0'0'0,"0"-21"0,0 0 16,0 0-16,0-1 0,0 1 15,0 0-15,0 0 0,0 0 0,0 0 16,0-1-16,0 1 0,0 0 15,-21 21-15,0 21 16,21 0 0,0 22-16,0-1 0,-22 0 15,1 1-15,21 20 0,-21 1 0,0-1 16,21 1-16,-21-1 0,21 1 16,-21-1-16,-1 22 0,22 0 0,-21-22 15,0 22-15,0-1 0,0-20 0,0 21 16,-1-22-16,1 1 0,0 20 0,0-41 15,0 20-15,21 1 0,-21-22 0,-1 0 16,1 1-16,21-1 0,0-21 0,-21 0 16,21 0-16,0-42 31,21 0-31,0-21 0,1-1 16,-1 1-16,21 0 0</inkml:trace>
  <inkml:trace contextRef="#ctx0" brushRef="#br0" timeOffset="45352.25">15833 6371 0,'0'0'0,"0"-21"0,0-42 16,0 41-1,21 22-15,0 0 16,21 0-16,1 0 15,20 0-15,1 0 0,20 0 0,22 0 0,0 0 16,0 0-16,0 0 0,21 0 0,0 0 16,0 0-16,21 0 0,-21 0 15,21 0-15,-21 22 0,0-22 0,0 21 16,0-21-16,-21 21 0,0-21 16,-1 21-16,-20-21 0,0 0 0,-22 0 15,1 21-15,-1-21 0,-20 0 0,-1 0 16,-21 0-16,0 0 0,0 0 0,1 0 15,-1 21 1,-21 1-16,0-1 16,0 0-16,0 0 0,-21 0 0,-1 22 15,22-1-15,-21-21 0,0 21 0,0 1 16,0-1-16,0 22 0,-1-22 16,22 0-16,-21 1 0,0 20 0,0-21 15,0 22-15,0-1 0,21 1 16,-22-22-16,1 22 0,21-1 0,0 1 15,-21-1-15,0-20 0,21 20 0,-21-21 16,21 1-16,0 20 0,-21-20 0,-1-1 16,1 0-16,21 1 0,-21-1 15,0 0-15,0-21 0,0 22 0,-1-22 0,1 21 16,0-21-16,0 1 0,0-1 16,0 0-16,-22 0 0,22-21 0,0 21 15,-21-21-15,20 0 0,1 0 0,0 0 16,-21 0-16,-1 0 0,22 0 0,-21 0 15,-22 0-15,22-21 0,-21 0 0,-1 0 16,1 21-16,-22-43 0,0 22 0,-21 0 16,1 0-16,-1-21 0,-21 20 0,0 1 15,0-21-15,-21 21 0,21 0 0,0-1 16,21 22-16,0-21 0,0 21 16,21 0-16,1 0 0,20 0 0,1 0 15,-1 0-15,22 0 0,0 0 0,-1 0 16,22 0-16,21-21 0,21 0 31,0 0-31,22 21 0,-1-21 0,0-1 16,1 1-16,20 0 0,1 0 0,-1 0 15</inkml:trace>
  <inkml:trace contextRef="#ctx0" brushRef="#br0" timeOffset="45669.06">17886 6879 0,'0'0'0,"21"-21"0,0 0 0,-21 0 15,0 0-15,0-1 16,0 1-16,-21 0 16,0 21-16,0 0 0,-1 0 0,1 0 15,0 0-15,0 21 0,-21 0 0,20 1 16,1-1-16,-21 0 0,21 0 0,0 21 15,-1-20-15,1-1 0,21 0 16,-21 21-16,21-21 0,0 1 0,0-1 16,0 0-16,0 0 0,0 0 0,21-21 15,0 21-15,1 1 0,-1-22 0,0 0 16,0 0-16,21 0 0,-20 0 16,-1 0-16,0 0 0,21-22 0,-21 22 15,1-21-15,-1 0 0,21 21 0,-21-21 16,0 0-16</inkml:trace>
  <inkml:trace contextRef="#ctx0" brushRef="#br0" timeOffset="46121.74">18140 6646 0,'0'0'16,"-21"-21"-16,-1 0 0,1 0 0,0 0 0,0 21 16,-21-21-16,20-1 0,1 22 0,-21 0 15,21 0-15,-22 0 0,1 0 0,0 0 16,-1 0-16,1 22 0,0-1 15,-1 0-15,1 0 0,0 21 16,-1-20-16,1 20 0,21 0 0,-21 1 16,20-1-16,1 0 0,-21 1 0,42-1 15,-21 0-15,21 1 0,0-1 0,0 0 16,0 22-16,0-43 0,21 21 0,-21 1 16,42-1-16,-21-21 0,22 21 0,-1-20 15,0-1-15,1 0 0,-1-21 16,22 21-16,-22-21 0,0 0 0,22 0 15,-22 0-15,22 0 0,-22-21 0,21 0 16,1 0-16,-22-1 0,22 1 0,-22-21 16,0 0-16,1-1 0,-1 1 0,-21 0 15,0-22-15,1 1 0,-1 20 16,-21-20-16,0-1 0,0 22 0,0-22 16,-21 22-16,-1 0 0,-20-1 15,21 1-15,-64-21 0,43 41 16,0 1-16,-1 0 0,1 21 0,0 0 15,-1 0-15,22 0 0,-21 0 0,-1 0 16,22 0-16,-21 0 0,21 0 0,0 0 16,-1 0-16,1 0 0,0 0 0,21-21 15,-21 21-15,21-21 0</inkml:trace>
  <inkml:trace contextRef="#ctx0" brushRef="#br0" timeOffset="46704.41">17632 3874 0,'0'21'47,"0"0"-47,-21 0 0,21 0 0,-22 0 16,22 22-16,-21-1 0,21 0 15,0 1-15,-21 20 0,0 1 0,21-1 0,-21-20 16,0 41-16,21-20 16,-22-1-16,1 22 0,21 0 0,-21-1 15,0 1-15,0 0 0,0-1 0,21 1 16,-22 0-16,1-1 0,0 1 0,0 0 15,0-1-15,0-20 0,21 20 0,-22-20 16,1 21-16,-21-22 0,21 1 0,0-1 16,-1 1-16,1-22 0,-21 64 15,21-64-15,0 0 0,-1 1 0,1-22 16,21 0-16,0 0 0,0 0 16,0-42-1,0 0-15,0 0 0,0-21 0,0-1 16,21 1-16,1 0 0,-1-1 15,0-20-15,0-1 0,0 1 0,0-22 16,22 22-16</inkml:trace>
  <inkml:trace contextRef="#ctx0" brushRef="#br0" timeOffset="47304.06">17653 4149 0,'0'0'0,"0"-21"0,0-22 0,0 22 0,0 0 0,0 0 16,-21 21 0,0 0-16,-1 0 15,1 0-15,0 0 0,0 21 0,-21 0 16,20 0-16,-20 0 0,0 22 0,-1-22 16,22 21-16,-21 1 0,0-22 15,-1 21-15,1 0 0,0 1 0,20-1 16,-20-21-16,21 22 0,0-22 0,0 21 15,-1-21-15,22 0 0,0 1 0,0-1 16,0 0-16,0 0 16,22-21 15,-1-21-31,0 0 0,0 21 0,0-21 16,0-1-16,22-20 0,-22 21 0,21-21 15,1 20-15,-22-20 0,21 0 16,0-22-16,1 22 0,-1 0 0,0-22 15,1 22-15,-1-1 0,-21 1 0,22 21 16,-22-21-16,0 20 0,0 1 16,0 0-16,0 21 0,-21 21 31,22 0-31,-22 1 0,0 20 0,0 0 16,0 1-16,21 20 0,-21-21 15,0 22-15,0-1 0,0 1 0,21-1 16,0 128-1,-21-128-15,21 1 0,-21-22 0,21 22 16,-21-22-16,22 22 0,-22-22 0,0-21 16,0 21-16,0-20 0,0 20 0,21-21 15,-21 0-15,0 0 0,21-21 32,-21-21-17,0 0-15,0 0 0,0 0 16,0 0-16,0-1 0,0 1 0</inkml:trace>
  <inkml:trace contextRef="#ctx0" brushRef="#br0" timeOffset="51948.04">20680 2053 0,'21'0'0,"0"0"15,0 0-15,0 0 0,1 0 16,-1-21-16,0 0 0,21 21 16,-21-21-16,1 21 0,20-21 0,-21-1 15,0 22-15,0-21 0,1 0 0,-1 21 16,-21-21-16,0 0 0,0 0 16,0-1-16,-21 22 0,-1 0 15,-20 0-15,0 0 0,-1 0 16,1 0-16,0 0 0,-22 22 15,1-22-15,20 21 0,-20 0 0,21 0 16,-1 0-16,1 22 0,21-22 0,0 0 16,21 0-16,0 0 0,0 22 0,0-22 15,21 0-15,0 0 0,0 21 16,21-20-16,-20-1 0,20 21 0,0-21 16,22 43-16,-22-22 0,-21-21 15,22 22-15,-22-22 0,-21 21 16,0-21-16,0 0 0,0 1 0,-21-1 15,-1 0-15,-20-21 0,0 21 16,-22 0-16,1-21 0,20 0 0,-20 0 16,21 0-16,-22 0 0,22 0 15,-1 0-15,22 0 0,-21-21 0,21 0 16,0 21-16,21-42 16,0 20-16,0 1 0,0 0 15,0 0-15,21 21 0,0-21 16,0 21-16,21 0 0,-20-21 15,83 21 1</inkml:trace>
  <inkml:trace contextRef="#ctx0" brushRef="#br0" timeOffset="52312.75">21061 2328 0,'0'0'16,"-21"0"-1,-1 0-15,1 22 16,21-1-16,-21 0 0,21 0 0,-21 0 16,21 0-16,-21 22 0,21-22 0,-21 0 15,21 21-15,0-20 16,0-1-16,0 0 0,0 0 0,0 0 16,0 0-16,42 1 15,-21-22-15,0 0 0,0 0 16,1 0-16,-1 0 0,0-22 15,0 1-15,0 21 0,0-21 0,1 0 16,-1 0-16,0 0 0,0-1 0,-21-20 16,0 21-16,0 0 0,0 0 15,0-22-15,0 22 0,0 0 16,0 0-16,0 42 31,0 0-15,21 0-1,0-21-15</inkml:trace>
  <inkml:trace contextRef="#ctx0" brushRef="#br0" timeOffset="52648.81">21611 2350 0,'0'0'0,"0"-22"0,-21 1 15,0 21 1,0 0-16,-1 21 15,1 1-15,21-1 0,-21 0 16,0 21-16,21 1 0,-21 20 0,21-21 16,-21 22-16,-1-1 0,22 1 0,-21-22 15,21 22-15,0-1 16,-21 1-16,0-22 0,21 22 0,-21-1 16,0 1-16,21-1 0,-22-21 0,1 22 15,0-22-15,21 22 0,-21-22 0,0 0 16,21-20-16,-21 20 0,21-21 0,0 0 15,-22 0-15,22 1 16,-21-22-16,21-22 16,0 1-1,0 0-15,21 0 0,1 0 16,-1 0-16,0-22 0,-21 22 0,21-21 0,0-22 16,0 22-16,1-22 0</inkml:trace>
  <inkml:trace contextRef="#ctx0" brushRef="#br0" timeOffset="52904.66">21569 2519 0,'0'0'16,"0"-21"-16,21 0 0,-21-1 0,21 22 15,0-21-15,0 21 0,1 0 0,-1 0 16,0 0-16,0 0 0,0 0 0,0 0 16,1 21-16,-1 1 0,-21-1 15,0 0-15,0 0 0,0 0 16,0 0-16,0 1 0,-21-1 0,-1 0 15,-20 0-15,21 0 0,0 0 0,-22 1 16,22-22-16,0 21 16,0 0-16,0-21 0,0 0 0,-1 0 15,44 0 17,-1-21-32,0 21 0,0-21 15,21-1-15</inkml:trace>
  <inkml:trace contextRef="#ctx0" brushRef="#br0" timeOffset="53215.99">21950 2604 0,'42'0'16,"-21"-22"-16,0 22 16,-21-21-16,22 21 0,-1-21 0,0 0 15,0 0-15,0 21 16,-21-21-16,0-1 0,0 1 15,-21 21 17,0 0-32,0 0 0,0 21 0,-1 1 15,1-1-15,0 0 0,0 0 0,21 0 16,0 22-16,-21-22 0,21 0 0,0 0 16,0 0-16,0 0 0,0 1 15,0-1-15,21-21 16,0 0-16,0 0 15,0 0-15,1 0 0,-1 0 0,0 0 16,0-21-16,0 21 16,0-22-16</inkml:trace>
  <inkml:trace contextRef="#ctx0" brushRef="#br0" timeOffset="53544.8">22310 2519 0,'0'0'0,"0"-21"0,0-22 15,0 22-15,21 42 47,-21 1-47,0-1 16,0 0-16,21 0 0,-21 0 15,0 0-15,0 22 0,0-22 0,0 0 16,0 0-16,0 0 0,0 1 16,0-1-16,0 0 0,-21 0 15,21-42 16,0 0-31,0 0 16,0-1-16,0 1 0,0 0 16,0-21-16,0 21 0,21-1 0,-21-20 15,21 21-15,-21 0 0,21 0 16,0-1-16,-21 1 0,22 0 16,-1 21-16,0 0 0,0-21 15,0 21-15,0 0 0,1 0 16</inkml:trace>
  <inkml:trace contextRef="#ctx0" brushRef="#br0" timeOffset="54205.3">22839 2434 0,'0'-21'16,"-21"21"-1,-1 0 1,22 21-16,0 0 15,-21 1-15,21-1 0,-21 0 16,21 0-16,0 0 0,0 0 0,0 1 16,-21-1-16,21 21 0,-21-42 0,21 21 15,-21 0-15,21 1 0,0-1 16,0 0-16,0-42 31,0 0-31,0-1 16,0 1-16,0 0 15,0 0-15,0 0 0,0-22 16,21 22-16,0 0 0,0-21 0,-21 21 16,21-1-16,0 1 0,1 0 0,-1 0 15,0 0-15,0 21 0,0 0 16,0 0-16,1 0 0,-1 0 0,0 0 16,0 21-16,-21 0 0,21 0 0,0 0 15,-21 1-15,22-1 0,-22 0 16,0 21-16,0-21 0,0 1 0,0-1 15,21 0-15,-21 0 0,0 0 0,0 0 16,0 1-16,0-1 0,0 0 16,0-42 15,0 0-31,0-1 16,0 1-16,0 0 0,21 0 15,-21 0-15,21 0 0,0-22 16,-21 22-16,21 0 0,1-21 0,-1 20 15,0 1-15,0 0 0,-21 0 0,21 21 16,0 0-16,1 0 0,-1 0 16,0 0-16,-21 21 0,21 0 15,-21 0-15,0 1 0,0-1 0,0 21 16,0-21-16,0 0 0,0 22 0,0-22 16,0 0-16,0 0 15,-21 0-15,0 1 0,21-1 0,-21-21 16,21 21-16</inkml:trace>
  <inkml:trace contextRef="#ctx0" brushRef="#br0" timeOffset="54616.57">23876 2434 0,'0'-21'0,"0"42"0,0-63 0,0 21 15,-21 21-15,0 0 0,-1 0 16,1 0-16,0 0 0,0 0 16,0 0-16,-22 21 0,22 0 15,0 21-15,-21-20 0,21-1 16,-1 21-16,1-21 0,0 22 0,0-22 0,21 0 16,0 21-16,0-21 0,0 1 0,0-1 15,0 0-15,0 0 0,0 0 16,21-21-16,0 0 0,0 0 15,1 0-15,-1 0 0,0 0 0,0 0 16,0 0-16,22 0 0,-22-21 0,0 21 16,0-21-16,0 0 0,0 0 15,-21-22-15,22 22 0,-1-21 0,-21 21 16,0-22-16,0 1 0,0 0 16,0 20-16,0 1 0,0 0 0,0 0 15,0 0-15,-21 21 16,-1-21-16,1 21 0,0 0 0,0 0 15,0 0-15,0 0 0,-1 21 16,22 0-16,0 0 16,0 0-16,0 0 0,22 1 15,-1-22-15</inkml:trace>
  <inkml:trace contextRef="#ctx0" brushRef="#br0" timeOffset="54984.28">24320 2477 0,'0'0'0,"0"-22"16,0 1 0,-21 21-1,0 0-15,0 0 0,0 0 16,-22 0-16,22 0 0,0 0 16,0 21-16,0-21 0,0 22 0,21-1 15,0 0-15,0 0 16,0 0-16,0 0 0,21 1 15,-21-1-15,21-21 0,0 21 16,0 0-16,0-21 0,1 21 0,-22 0 16,21 1-16,0-1 15,-21 0-15,0 0 16,0 0 0,-21-21-16,0 0 0,-1 0 15,-20 0-15,21 0 0,0 0 16,-22 0-16,22 0 15,0 0-15,0 0 0,0-21 16,21 0-16,0 0 16,0 0-16,21-1 15,0 1-15</inkml:trace>
  <inkml:trace contextRef="#ctx0" brushRef="#br0" timeOffset="55366.07">24850 1990 0,'0'0'16,"0"-21"-16,-22 42 46,1 0-46,0 0 0,0 21 16,0-20-16,0 20 0,-1-21 16,1 21-16,0 1 0,0-1 0,0 0 15,0 1-15,21-1 0,-22 0 0,22 1 16,-21-1-16,21-21 0,0 22 16,0-1-16,0-21 0,0 0 0,0 0 15,0 1-15,0 20 0,21-21 16,1-21-16,-1 0 0,0 0 15,0 0-15,0 0 16,0 0-16,1 0 0,-1 0 0,0-21 16,0 21-16,0-21 0,-21 0 0,21-1 15,-21 1-15,22 0 0,-22 0 0</inkml:trace>
  <inkml:trace contextRef="#ctx0" brushRef="#br0" timeOffset="55597.02">24638 2244 0,'0'0'16,"21"-21"0,0 21-1,0 0-15,1 0 0,20 0 16,0 0-16,1 0 0,-1 0 0,0-22 16,1 22-16,-1 0 0,0 0 15,-21-21-15,22 21 0,-1 0 0,-21 0 16,0-21-16,1 21 0,-1 0 0,0 0 15,-21-21-15,21 21 16</inkml:trace>
  <inkml:trace contextRef="#ctx0" brushRef="#br0" timeOffset="106468.99">21865 3725 0,'-21'-21'15,"0"21"-15,0 0 16,-1 0 0,1 0-16,0 0 15,42 0 32,0 0-47,1 0 0,-1 0 0,0 0 16,21 0-16,1 0 0,-1 0 0,0 0 15,-21-21-15,22 0 16,-1 21-16,0 0 0,-20-21 0,20 21 16,-21 0-16,0-21 0,0 21 0,-21-22 15,22 22-15,-22-21 0,0 0 16,0 0 0,-22 21-1,1 0-15,0 0 16,0 21-1,0-21-15,0 21 0,-1 0 16,1-21-16,21 22 0,0-1 16,-21-21-16</inkml:trace>
  <inkml:trace contextRef="#ctx0" brushRef="#br0" timeOffset="106857.06">22098 3725 0,'-21'0'15,"0"0"17,-1 22-32,22-1 0,-21 0 15,21 0-15,-21 0 16,21 0-16,0 22 0,-21-22 0,0 21 16,21 1-16,-21-1 0,21 0 15,-22-21-15,22 22 0,0-1 0,0 0 0,0 1 16,0-22-16,0 21 15,0-21-15,0 1 0,0-1 0,-21 21 16,0-21-16,21 0 0,-21 1 16,0-22-16,0 0 0,-1 21 0,1-21 15,0 0-15,-21 0 0,21 0 16,-22 0-16,22 0 0,0-21 0,-21 21 16,20-22-16,1 1 0,0 21 15,0-21-15,0 21 0,0-21 0,21 0 16,21 21 15,21 0-31,-21 0 16,22 0-16,-22 0 0,21 0 0,0 0 15,1 0-15</inkml:trace>
  <inkml:trace contextRef="#ctx0" brushRef="#br0" timeOffset="107333.18">22585 4212 0,'0'0'16,"0"-21"-16,0 0 0,-21 0 0,-1 0 15,1 21-15,-21 0 0,21 0 16,0 0-16,-22 0 0,22 0 16,0 21-16,-21-21 0,20 21 0,1 21 15,0-21-15,0 1 0,0 20 0,0-21 16,21 0-16,0 22 0,-22-22 0,22 0 15,0 0-15,0 0 0,0 0 16,0 1-16,0-1 0,22 0 16,-1-21-16,0 0 15,0 0-15,0 0 0,22 0 0,-22-21 16,0 0-16,0-1 0,0 22 16,0-21-16,1 0 0,-1 0 0,0-21 15,0 20-15,-21 1 0,21 0 16,-21 0-16,0 0 0,0 0 0,0-1 15,0 44 1,0-1 0,0 0-16,0 0 0,0 0 0,0 0 15,0 1-15,-21 20 0,21-21 16,0 0-16,0 0 0,0 1 0,0-1 16,0 0-16,21-21 0,-21 21 15,21-21-15,1 0 0,-1 0 0,0 0 16,0 0-16,0 0 0,0 0 0,1 0 15,-1 0-15,0 0 0,0-21 16,0 0-16,0 0 0</inkml:trace>
  <inkml:trace contextRef="#ctx0" brushRef="#br0" timeOffset="107597.02">22923 4297 0,'0'-21'0,"22"0"0,-22-43 16,0 85 30,21 0-46,-21 1 0,0-1 0,0 0 16,0 0-16,0 21 0,0-20 0,0-1 16,0 21-16,0-21 0,0 0 15,0 1-15,0-1 0,0 0 16,0 0-16,0 0 0,0 0 0,0 1 16,0-1-16,0-42 46,21-1-30,0 1-16,0 0 0,-21 0 0,21 0 16,1 0-16,20 21 0</inkml:trace>
  <inkml:trace contextRef="#ctx0" brushRef="#br0" timeOffset="107832.89">23347 4318 0,'21'-21'0,"-42"42"0,63-63 0,-42 21 0,0-1 15,21 22-15,-21-21 0,0 0 16,-21 21 15,0 0-31,21 21 0,-21-21 0,0 21 16,-1 1-16,1-1 0,-21 0 0,21 0 15,0 0-15,-22 0 0,22 1 0,0 20 16,0-21-16,-22-21 0,22 21 16,0 0-16,0 1 0,0-1 0,21 0 15,-21-21-15,21 21 0,-22-21 0,22 21 16,22-21 15,-1 0-31,21 0 0</inkml:trace>
  <inkml:trace contextRef="#ctx0" brushRef="#br0" timeOffset="108385.57">23897 4339 0,'0'0'0,"0"-21"0,21 21 0,-21-21 16,0 0-16,0 0 0,0-1 16,-21 22-16,0 0 15,0 0-15,0 0 16,-1 0-16,1 22 0,-21-22 16,21 21-16,0 0 0,-22 0 0,22 0 15,-21 22-15,21-22 0,-1 0 0,1 0 16,0 21-16,0-20 0,0-1 0,21 0 15,0 0-15,0 0 16,0 0-16,0 1 0,21-22 16,0 0-16,0 0 0,0 0 15,1 0-15,-1 0 0,0 0 0,0 0 16,21 0-16,-20-22 0,-1 1 0,21 0 16,-21 0-16,0 0 0,1 0 15,-1-1-15,0 1 0,0 0 16,0-21-16,0 21 0,1-1 0,-22 1 15,21 21-15,-21-21 0,0 42 32,0 0-32,0 1 0,-21-1 15,-1 0-15,1 0 0,21 0 0,0 22 16,-21-22-16,21 0 0,0 0 0,0 0 16,0 0-16,0 1 0,21-1 15,-21 0-15,21 0 0,1-21 16,-1 21-16,21-21 0,-21 0 0,0 0 0,22 0 15,-22 0-15,0 0 0,0 0 0,0 0 16,1 0-16,-1 0 0,0-21 16,0 21-16,0-21 0,0 0 0,-21 0 15,22 21-15,-22-22 16,21 22-16,-21-21 0</inkml:trace>
  <inkml:trace contextRef="#ctx0" brushRef="#br0" timeOffset="111644.66">11726 7430 0,'0'-43'15,"0"22"1,0 0-16,21 0 16,1 21-16,-22-21 0</inkml:trace>
  <inkml:trace contextRef="#ctx0" brushRef="#br0" timeOffset="111896.23">12023 7070 0,'0'0'0,"21"-21"16,0-1-16,-21 1 0,0 0 16,0 0-16,0 0 0,0 0 15,-21 42 1,0-21 0,-1 21-16,1 0 0,0 21 0,0-20 15,0 20-15,0 0 0,-1 1 16,1 20-16,0-21 0,0 1 15,0 20-15,0-20 0,-1-1 0,1 0 16,21 1-16,0-1 0,-21-21 0,21 21 16,-21-20-16,21-1 0,0 0 0,0 0 15,0 0-15,0 0 0,0 1 16,0-44 0</inkml:trace>
  <inkml:trace contextRef="#ctx0" brushRef="#br0" timeOffset="112123.3">11472 7684 0,'0'0'0,"0"21"16,0 0-16,0 0 0,21-21 15,1 0-15,-1 21 0,21-21 0,-21 0 16,22 0-16,-1 0 0,-21 0 0,21 0 15,1 0-15,-1 0 0,0 0 0,1 0 16,-1 0-16,0 0 0,1 0 0,-22 0 16,0 0-16,0-21 0,0 0 0,1 21 15,-22-21-15,0 0 16</inkml:trace>
  <inkml:trace contextRef="#ctx0" brushRef="#br0" timeOffset="112358.17">11769 7091 0,'0'-21'16,"21"21"0,0 0-16,0 0 15,0-21-15,22 21 0,-1 0 0,0 0 16,1 0-16,-1 0 0,0 0 0,22 0 15,-22 0-15,0 0 0,-20 0 16,20 0-16,-21 0 0,0 0 0,0 0 16</inkml:trace>
  <inkml:trace contextRef="#ctx0" brushRef="#br0" timeOffset="112841.61">11239 6625 0,'-21'0'0,"42"0"0,-63-21 0,21 21 0,21-21 16,-21 0-16,0 21 15,-1 21 1,1 0-16,0 0 15,21 0-15,-21 22 0,21-1 0,-21 22 16,0-22-16,-1 21 0,1 1 0,0-1 16,0 22-16,-21 0 0,20-22 15,-20 22-15,0 0 0,21-1 16,-22-20-16,22-1 0,-21 22 0,21-22 16,-1 1-16,1-22 0,0 22 0,0-22 15,21 0-15,-21 1 0,21-22 0,0 0 16,0 0-16,0 0 0,21-21 15,0-21-15,0-21 0,0 21 16,1-22-16,20 1 0,-21 0 16,0-1-16</inkml:trace>
  <inkml:trace contextRef="#ctx0" brushRef="#br0" timeOffset="113425.8">11239 6773 0,'0'0'0,"0"-42"0,0 21 0,0-21 15,0 20-15,0 1 0,0 0 0,22 21 16,-1-21-16,0 0 0,0 21 0,0 0 16,22 0-16,20 0 0,-21-21 15,22 21-15,21 0 0,-1 0 0,22 0 16,0 0-16,0 0 0,0 0 16,21 0-16,-22 0 0,22 0 0,-21 21 15,21 0-15,0-21 0,-21 21 0,21-21 16,-21 21-16,0-21 0,-22 21 0,-20 1 15,21-22-15,-43 21 0,0-21 16,1 0-16,-22 21 0,0-21 0,0 0 16,0 21-16,-21 0 15,0 0-15,0 1 0,0-1 16,-21 0-16,0 21 0,0-21 16,21 22-16,-21-22 0,-1 21 0,1 22 15,21-22-15,-21 0 16,0 22-16,0-1 0,21 1 0,0-22 15,-21 22-15,21-1 0,-22-20 0,22 20 16,0 1-16,0-22 0,0 21 0,0-20 16,0-1-16,0 22 0,0-22 0,0 0 15,0 1-15,0-1 0,0 0 0,0-21 16,-21 22-16,0-22 0,0 21 0,-21-21 16,20 1-16,-41-1 0,21 0 15,-22-21-15,1 21 0,-22 0 0,21-21 0,-20 0 16,-22 0-16,21 0 0,-21 0 15,1 0-15,-22 0 0,21 0 0,0 0 16,0 0-16,21 0 0,-20 0 16,41 0-16,1 0 0,-1 0 0,1 0 15,20 0-15,1-21 0,0 21 0,20 0 16,1 0-16,0-21 0,21 0 0,-21 21 16,21-21-16,0-1 0,0 1 15,21 0-15,0-21 0,0 21 16,1-1-16,-1-20 0</inkml:trace>
  <inkml:trace contextRef="#ctx0" brushRef="#br0" timeOffset="113743.62">12382 6900 0,'0'0'0,"22"0"16,-1 0 0,0 0-16,-21-21 15,21 0-15,0 0 0</inkml:trace>
  <inkml:trace contextRef="#ctx0" brushRef="#br0" timeOffset="114365.49">12658 6604 0,'42'-85'16,"-84"170"-16,126-212 15,-41 85-15,168-191 16,-147 169-16,-1 1 15,22-22-15,-22 22 0,22-22 0,-21 22 16,20-22-16,1 0 0,0 22 0,-1-1 16,1-20-16,21 20 0,-22-21 0,1 22 15,21-22-15,-21 22 0,-22-1 0,22 1 16,-22-1-16,-20 22 0,20-22 16,-21 22-16,-20 0 0,-1-1 0,0 22 15,0-21-15,-21 21 0,0 0 0,0-1 16,0 1-16,0 0 0,-21 21 15,0 0 1,0 0-16,-1 0 0,1 0 0,-21 21 16,21 0-16,-22-21 0,1 22 15,0-1-15,-1 0 0,-20 0 0,21 21 0,-22-20 16,1-1-16,20 0 0,-20 0 16,20 21-16,1-20 0,0-1 15,-1 0-15,1 0 0,21 0 0,-21 0 16,20 1-16,1-22 0,21 21 0,-21-21 15,42-21 17,0-1-32,1 22 0,20-21 15,-21 0-15,21 0 0,1 0 0,20 0 16,-20-1-16,-1-20 0,21 21 0,1 0 16,-22 0-16,22-1 0,-22 1 15,22 0-15,-43 0 0,21 21 16,-21-21-16,0 21 0,1 0 0,-22 21 31,0 0-31,0 0 0,-22 0 0,22 22 16,-21-22-16,0 21 0,0 22 15,21-22-15,-21 22 0,0-1 0,-1-21 16,22 22-16,0-1 0,0-20 16,-21-1-16,21 0 0,0 1 0,0-1 0,0 0 15,0-20-15,0 20 0,0-21 0,0 0 16,0 0-16,0 1 0,0-1 15,0 0-15,0 0 0,21-21 32,-21-21-17,0 0-15,22-22 0</inkml:trace>
  <inkml:trace contextRef="#ctx0" brushRef="#br0" timeOffset="118344.07">2667 6943 0,'0'0'0,"-21"42"16,0-42-16,-1 21 16,1-21-16,0 21 15,0-21-15,0 0 0,-22 0 0,22 22 16,0-22-16,-21 0 0,21 0 16,-22 0-16,22 21 0,-21-21 0,21 0 15,-22 0-15,1 0 0,21 0 0,-22-21 16,22 21-16,-21-22 0,0 1 15,-1 0-15,1-21 0,0 21 0,-1-22 16,1 1-16,-22-22 0,1 22 0,21-21 16,-22-1-16,1-21 0,20 22 15,-20-1-15,20-20 0,1 20 0,0-20 16,21 20-16,-22-42 0,22 22 16,0-1-16,0 0 0,0-21 15,-1 22-15,22-22 0,0 0 0,0 0 16,0 0-16,0 1 0,22 20 15,-1 0-15,21 1 0,0-1 0,1 21 16,20 1-16,1-1 0,20 1 16,-20 21-16,21-1 0,-22-20 0,22 42 15,-22-22-15,1 1 0,-1 21 0,1 0 16,-22-1-16,0 1 0,1 21 16,-22 0-16,0-21 0,0 21 15,-21-21-15,-21 42 47,0-21-47,0 0 0,0 0 16,-1 0-16,1 0 0</inkml:trace>
  <inkml:trace contextRef="#ctx0" brushRef="#br0" timeOffset="118653.14">1778 3895 0,'0'0'0,"0"-21"15,21 21 1,0 0 0,0 0-16,1 0 0,-1 0 15,0 0-15,0 0 0,21 0 16,-20 0-16,20 0 0,-21 0 0,21 0 16,-20 21-16,20-21 0,-21 21 15,0-21-15,0 21 0,1 0 0,-22 0 16,0 1-16,0 20 0,0 0 15,0-21-15,-22 22 0,1-1 0,0 0 16,-21 1-16,21-1 0,-22-21 0,1 22 16,21-1-16,-22-21 0,22 0 15,-21 22-15,21-22 0,0 0 0,21 0 16,-22-21-16,22 21 0,-21 0 0,21 1 31</inkml:trace>
  <inkml:trace contextRef="#ctx0" brushRef="#br0" timeOffset="119113.4">2074 5186 0,'0'-21'0,"0"42"0,0-85 0,0 43 16,-21 0-16,21 0 0,0 0 0,0 0 16,0-1-16,21 22 31,0 22-31,1-1 0,20 21 0,-21-21 15,21 22-15,1-1 0,-1 0 16,0 1-16,1-1 0,-1 0 16,0 22-16,1-22 0,20 0 0,-20 1 0,-1-1 15,0 0-15,-21 1 16,22-1-16,-1-21 0,-21 22 0,0-22 16,1 0-16,-1 0 0,-21 0 0,21 0 15,-21-42 16,0 0-31,-21 0 16,21 0-16,0 0 0,0-1 0,-21-20 16,21 21-16,0-21 0,0-1 15,0 1-15,0 0 0</inkml:trace>
  <inkml:trace contextRef="#ctx0" brushRef="#br0" timeOffset="119420.74">3006 5038 0,'0'0'0,"0"-21"0,21-1 15,0-41 1,-21 42-16,0 42 31,-21 0-31,-22 0 0,22 22 0,-21-22 16,0 21-16,-1 0 0,1 1 16,-22-1-16,1 22 0,-1-22 15,1 0-15,-22 22 0,22-22 0,-22 0 0,22 22 16,-1-22-16,1 22 15,-1-22-15,1 0 0,-1 1 0,22-22 0,-1 21 16,1-21-16,21 1 0,0-1 16,0 0-16,-1-21 0,1 0 15,21 21-15,0-42 47,21 21-47,1 0 16</inkml:trace>
  <inkml:trace contextRef="#ctx0" brushRef="#br0" timeOffset="123549.25">22140 3090 0,'0'0'0,"-21"0"0,0 0 0,-21 0 16,20 0-16,1 0 0,0 0 0,0 0 0,0 0 15,0 0 1,42 0 0,0 0-16,0 0 15,21 0-15,1 0 0,20 22 0,-20-22 16,41 0-16,1 0 0,0 21 16,-1 0-16,22-21 0,21 0 0,-21 21 15,0-21-15,0 21 0,-1-21 0,-20 0 16,21 21-16,-21-21 0,20 0 15,-20 22-15,-21-22 0,20 0 0,-20 0 16,-22 0-16,0 0 0,1 0 0,-22 0 16,0 0-16,-42 0 31,0 0-31,0 0 16,-1 0-16,-20 0 0,21-22 15,-21 22-15,20 0 0,-20-21 16,0 21-16,-1 0 0</inkml:trace>
  <inkml:trace contextRef="#ctx0" brushRef="#br0" timeOffset="123852.61">22542 3302 0,'0'0'0,"-21"0"0,0 21 15,42-21 1,0 0-16,1 0 15,20 0-15,0 21 0,1-21 16,20 0-16,-21 0 0,22 0 0,-1 22 16,22-22-16,-21 0 0,-1 21 0,1-21 15,-1 21-15,-21-21 0,22 0 0,-1 0 16,-20 21-16,-1-21 0,0 0 16,-20 0-16,20 0 0,-21 0 0,0 0 15,-21 21-15,0 0 31,0 1-15,0-1 0,0 0-16,0 0 15</inkml:trace>
  <inkml:trace contextRef="#ctx0" brushRef="#br0" timeOffset="124356.32">21675 5334 0,'21'0'16,"21"0"-1,-21 0-15,22 0 0,-1 0 0,21 0 16,-20 0-16,20 0 0,1 0 0,20 0 16,-20 0-16,21 0 0,-1 0 0,1 0 15,0 0-15,-1 0 0,1 0 16,0 0-16,-1 0 0,-20 0 0,-1 0 16,1 0-16,-22 0 0,-21 0 0,22 0 15,-22 0-15,0 0 0,0 0 0,-42 0 47,0 0-47,-22 0 0,22 0 0,-21 0 16,21 0-16,-22 0 15,-20 0-15</inkml:trace>
  <inkml:trace contextRef="#ctx0" brushRef="#br0" timeOffset="124632.25">21442 5376 0,'0'0'0,"-21"0"0,42 0 15,0 0 1,21 0-16,1 0 0,20 0 0,1 0 16,-1 0-16,1 0 0,20 0 15,-20 0-15,20 0 0,1 0 0,0 0 16,-1 0-16,-20 0 0,21 0 0,-22 22 15,1-22-15,-1 0 0,-21 0 0,1 0 16,-1 0-16,-21 21 0,0-21 0,-42 0 47,0 0-47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4:21:46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8234 0 0,'0'0'0,"-21"0"0,-1 0 16,1 0-16,0 0 0,42 0 47,0 0-47,1 0 0,-1 0 0,21 0 16,-21 0-16,0 0 0,64 0 0,-64 0 15,22 0-15,-22 0 0,0 0 16,21 0-16,-21 0 0,1 0 0,-44 0 31,-20 0-31,21 0 16,-21 0-16,-1 0 0,1 0 0,0 0 15,-1 0-15,1 0 0,21 0 0,-22 0 16,1 0-16,21 0 0,0 0 0,0 0 16,42 0-1,0 0-15,0 0 16,21 0-16,22 0 0,-22 0 0,22 0 15,-22 0-15,0 0 0,22 0 0,-1 0 16,-20 0-16,20 0 0,-20 0 0,-1 0 16,0 0-16,-21 0 0,1 0 0,-1 0 15,-42 0 1,-64 0-16,43 0 16,-1 0-16,1 0 0,-22 0 0,22 0 15,0 0-15,-1 0 0,1 0 0,0 0 16,21 0-16,-22 0 0,22 0 15,42 0 17,0 0-32</inkml:trace>
  <inkml:trace contextRef="#ctx0" brushRef="#br0" timeOffset="235.86">8975 0 0,'-22'0'16,"1"0"-1,42 0 17,1 0-32,-1 0 15,21 0-15,-21 0 0,0 0 0,22 0 16,-22 0-16,0 0 15,0 0-15,0 0 0,1 0 0,-1 0 16,0 0-16,0 0 0</inkml:trace>
  <inkml:trace contextRef="#ctx0" brushRef="#br0" timeOffset="3732.69">2392 1503 0,'21'0'32,"0"0"-17,-21-21 1,21 21-1,-21-21-15,0-1 0,0 1 16,0 0-16,0 0 16,0 0-16,0 0 15,-21 21-15,0-22 0,0 22 16,0-21-16,-1 21 0,1 0 16,0 0-16,-21 0 0,21 0 15,-1 0-15,1 0 0,-21 0 0,21 21 16,0-21-16,-1 22 0,1-1 15,-21 0-15,21 21 0,0-21 16,-1 1-16,1 20 0,21-21 0,-21 21 16,0 1-16,0-1 0,21 0 0,0-20 15,0 20-15,0 0 0,0 1 16,0-22-16,0 21 0,0-21 0,0 0 16,0 1-16,0-1 0,0 0 15,21 0-15,0-21 0,43 21 16,-43-21-16,0 0 15,0 0-15,0-21 0,0 0 16,1 0-16,20 0 0,-21-1 0,21 1 16,-20-21-16,20 21 0,0-22 15,-21 1-15,1 21 0,20-21 0,-21-1 16,0 1-16,0 21 0,-21-22 16,0 1-16,22 21 0,-22-21 0,21 20 15,-21 1-15,0 0 0,0 0 16,0 42-1,-21 0 1,-1 0-16,22 1 0,-21-1 16,21 21-16,-21 0 0,0-20 0,21 41 15,0-21-15,-21 1 0,21-22 0,-21 21 16,21 1-16,-22-1 0,22-21 16,0 0-16,0 0 0,0 1 0,0-1 15,0 0-15,22-21 0,-1 0 0,0 0 16,0 0-16,0 0 15,0-21-15,22 0 0,-22-1 16,0 1-16,0 0 0</inkml:trace>
  <inkml:trace contextRef="#ctx0" brushRef="#br0" timeOffset="4292.37">2921 1143 0,'0'-21'0,"0"42"0,0-63 16,0 21-16,0-1 15,0 44 1,0-1 0,0 21-16,-21-21 0,21 22 15,0-22-15,0 21 0,-21 0 0,21 1 16,-22-1-16,22 0 0,-21 22 0,21-22 16,0 1-16,-21-1 0,21 0 15,-21 1-15,0-1 0,21 0 0,0 1 16,0-22-16,-21 0 0,21 21 0,0-21 15,-22 1-15,22-1 16,-21-21 0,21-21 15,0-1-31,0 1 16,0 0-16,0 0 0,0 0 0,21 0 15,-21-1-15,22 1 0,-1 0 16,0 0-16,0 0 0,21 0 0,-20-1 15,-1 1-15,0 21 0,21 0 0,-21-21 16,1 21-16,-1 0 0,21 0 16,-21 0-16,0 0 0,-21 21 0,22-21 15,-1 21-15,0 1 0,-21-1 0,21 0 16,-21 0-16,0 0 0,0 0 16,0 22-16,-21-22 0,0 0 15,-22 0-15,22 22 0,0-22 0,-21 0 16,21 0-16,-22 0 0,22-21 0,-21 21 15,21-21-15,-1 0 0,-20 22 16,21-22-16,0 0 0,21-22 47,21 22-47,0-21 0,0 0 16,0 21-16,1-21 0</inkml:trace>
  <inkml:trace contextRef="#ctx0" brushRef="#br0" timeOffset="4749.1">3641 1630 0,'0'0'0,"21"0"0,0-21 0,0 0 16,-21-1-16,0 1 0,0 0 0,0 0 15,-21 21 1,0 0-16,0 0 0,-1 0 0,-20 0 15,21 0-15,-21 0 0,20 21 16,-20-21-16,21 21 0,-21 0 0,20 1 16,1-22-16,0 21 0,0 0 0,21 0 15,0 0-15,0 0 16,0 1-16,0-1 0,0 0 0,0 0 16,42 0-16,-21-21 0,1 21 0,-1 1 15,0-22-15,21 21 0,-21-21 0,1 21 16,-1 0-16,0-21 0,0 21 15,0-21-15,-21 21 0,21 1 0,-21-1 16,0 0-16,-21-21 16,-21 21-16,21-21 0,0 21 15,-22-21-15,22 0 0,-21 21 0,21-21 16,-22 22-16,22-22 0,0 0 0,0 0 16,0 0-16,-1 0 0,1 0 0,0 0 15,21-22 16,0 1-31,0 0 16,21 21-16,-21-21 0,43 0 16,-22 0-16,0 21 0</inkml:trace>
  <inkml:trace contextRef="#ctx0" brushRef="#br0" timeOffset="5064.92">4085 1207 0,'0'-43'16,"-21"43"-1,0 0 1,0 21-16,21 1 0,-22 20 16,1-21-16,21 21 0,-21-20 0,0 20 15,0 21-15,0-20 0,21-1 0,-22 22 16,1-22-16,0 0 0,0 22 0,21-22 15,-21 0-15,21 1 0,-21-22 16,-1 21-16,22-21 0,0 1 0,0-1 16,0 0-16,0 0 0,0 0 15,0-42 17,22 0-32,-22 0 15,21 0-15,-21-1 0</inkml:trace>
  <inkml:trace contextRef="#ctx0" brushRef="#br0" timeOffset="5252.82">3683 1820 0,'0'0'16,"0"-21"-16,0 0 16,0 0-1,0 0-15,21 21 0,21-21 16,-20 21-16,-1-22 0,0 22 15,21 0-15,-21-21 0,22 0 16,-22 21-16,0 0 0,0 0 0,0-21 16,1 21-16,-1 0 0</inkml:trace>
  <inkml:trace contextRef="#ctx0" brushRef="#br0" timeOffset="5681.09">4085 1715 0,'0'0'16,"0"-22"-16,0 1 0,0 0 15,21 0-15,-21 0 16,21 21-16,1 0 0,-1-21 16,0 21-16,0 0 0,0 0 15,0 0-15,1 0 0,-1 0 0,0 21 16,-21 0-16,21 0 0,-21 0 15,21 0-15,-21 1 0,0-1 0,0 0 16,0 21-16,0-21 0,0 1 0,0-1 16,0 21-16,0-21 0,-21 0 0,0 1 15,0-22-15,0 21 16,21 0-16,-22-21 0,1 0 16,21-21-1,0 0-15,0-1 16,0 1-16,0 0 0,0 0 15,21 0-15,1-22 0,-22 22 0,21-21 16,0 21-16,0 0 0,-21-22 0,21 22 16,0 0-16,1 0 0,-1 0 15,0 21-15,0 0 0,-21-22 0,21 22 16,0 0-16,1 0 0,-1 0 16,0 0-16,-21 22 0,0-1 15</inkml:trace>
  <inkml:trace contextRef="#ctx0" brushRef="#br0" timeOffset="6216.22">5038 1757 0,'0'0'0,"21"0"0,-21-21 15,0 0-15,0-1 16,0 1-16,0 0 0,0 0 0,0 0 15,0 0-15,0-1 16,-21 22-16,-1-21 0,1 21 16,0 0-16,0 0 0,0 0 15,0 0-15,-1 21 0,1 1 0,0-1 16,0 0-16,-21 0 0,20 0 0,1 22 16,0-1-16,-21-21 0,21 21 0,21 1 15,-22-22-15,22 21 0,-21-21 16,21 1-16,0-1 0,0 0 0,0 0 15,191 0 17,-128-42-17,-42 0-15,22 21 0,-22-21 0,0 0 16,0-1-16,22 1 0,-22 0 0,0-21 16,-21 21-16,21-22 0,0 22 0,-21 0 15,0-21-15,0 20 0,0 1 16,0 0-16,0 0 0,-21 42 31,0 0-31,21 0 16,-21 1-16,21 20 0,0-21 15,-21 21-15,-1 1 0,22-22 16,0 0-16,0 0 0,0 0 0,0 1 16,0-1-16,0 0 0,22-21 15,-1 0 1,0 0-16,0 0 15,0 0-15,0 0 0</inkml:trace>
  <inkml:trace contextRef="#ctx0" brushRef="#br0" timeOffset="6516.04">5630 1651 0,'0'-21'0,"0"42"0,0-63 15,0 21-15,0-1 0,-21 1 16,0 21-16,0 0 0,0 0 15,-1 0-15,1 0 0,0 0 16,0 0-16,0 21 0,0 1 16,-1-1-16,22 0 0,-21 21 0,0-21 15,0 22-15,0-1 0,0-21 0,21 22 16,-22-22-16,22 21 0,-21-21 0,21 22 16,0-22-16,0 0 0,0 0 15,0 0-15,0 0 0,0 1 0,21-22 16,1 21-16,-1-21 0,0 0 0,21 0 15,-21 0-15,1 0 0,20 0 0,-21 0 16,0 0-16,22 0 0,-22-21 16,21-1-16,-21 1 0,22 0 0,-22 0 15,21 0-15,-21 0 0</inkml:trace>
  <inkml:trace contextRef="#ctx0" brushRef="#br0" timeOffset="6839.86">6223 1101 0,'0'-21'0,"0"42"0,0-64 0,0 22 0,0 0 15,-21 21 1,21 21-16,0 0 0,-21 1 16,21-1-16,-22 21 0,22-21 0,0 22 15,0-1-15,-21 0 0,21 1 16,-21 20-16,0-21 0,21 1 15,0 20-15,-21-20 0,0 20 0,-1-21 16,22 1-16,0 20 0,-21-20 0,0-22 16,21 21-16,0 0 0,0-20 0,0-1 15,0 0-15,0 0 0,0 0 16,21-21 15,-21-21-31,21 21 0,-21-21 0,0 0 16,0 0-16,0-1 0,0 1 15,0 0-15</inkml:trace>
  <inkml:trace contextRef="#ctx0" brushRef="#br0" timeOffset="7011.76">5927 1630 0,'21'0'31,"0"0"-31,0 0 0,0 0 15,0 0-15,1 0 0,-1 0 0,0 0 16,0 0-16,0-21 0,0 21 16,1 0-16,-1-21 0,0 21 15,0 0-15</inkml:trace>
  <inkml:trace contextRef="#ctx0" brushRef="#br0" timeOffset="7376.06">6964 1545 0,'0'0'0,"21"-21"0,-21 0 16,0 0-16,0 0 15,0-1-15,0 1 0,-21 21 16,0 0-1,-1 0-15,1 0 0,0 0 16,0 21-16,0 1 16,0-1-16,-22 0 0,22 21 0,0 1 15,0-22-15,0 21 0,-1 0 0,1 1 16,0-1-16,21-21 0,0 22 0,-21-22 16,21 21-16,0-21 0,0 0 15,0 1-15,0-1 0,21-21 16,0 21-16,0-21 0,1 0 15,-1 0-15,0 0 0,0 0 0,21 0 0,-20 0 16,-1-21-16,0 0 0,0-1 16,21 22-16,-20-42 0</inkml:trace>
  <inkml:trace contextRef="#ctx0" brushRef="#br0" timeOffset="7675.89">7620 1080 0,'0'0'16,"0"-43"-16,0 22 0,0 0 0,0 0 0,0 0 16,0-1-16,0 1 0,-21 42 31,21 1-31,0 20 0,0-21 16,0 21-16,-21 1 0,-1-1 0,22 22 15,-21-22-15,0 21 0,21-20 0,-21-1 16,0 22-16,0-22 0,21 0 15,-22 22-15,1-22 0,0 0 0,21-20 16,0 20-16,-21 0 0,0-21 0,21 1 16,-21-1-16,21 0 0,0 0 0,0 0 15,0 0-15,21-21 32,0-21-32</inkml:trace>
  <inkml:trace contextRef="#ctx0" brushRef="#br0" timeOffset="8168.12">7874 1757 0,'0'0'15,"21"-21"-15,0 0 0,22-43 16,-43 43-16,21 0 0,-21 0 0,0-1 16,0 1-16,0 0 15,-21 21 1,-1 0-16,1 0 0,0 0 15,0 21-15,-21-21 0,20 21 0,1 1 16,-21-1-16,21 0 0,-22 21 0,22-21 16,0 22-16,0-22 0,-21 21 0,42-21 15,-22 1-15,22 20 0,-21-21 16,21 0-16,0 0 0,0 1 0,0-1 16,0 0-16,21-21 0,1 0 15,-1 0-15,0 0 0,0 0 0,0 0 16,22 0-16,-22-21 0,0 21 15,0-21-15,21-1 0,-20 1 16,-1 0-16,0 0 0,0 0 0,0 0 16,0-22-16,1 22 0,-1-21 0,0 21 15,0-22-15,-21 22 0,0 0 0,0 0 16,0 42 15,0 21-31,-21-21 0,0 1 16,21-1-16,-21 21 0,-1-21 0,22 0 15,0 1-15,-21-1 0,21 0 16,-21 0-16,21 0 0,0 0 0,0 1 16,0-1-16,21-21 15,0 0-15,1 0 0,-1 0 16,0 0-16,21-21 0,-21-1 16,1 1-16</inkml:trace>
  <inkml:trace contextRef="#ctx0" brushRef="#br0" timeOffset="8548.91">8445 1651 0,'0'0'0,"22"-42"16,-1-1 0,0 22-16,-21 0 0,-21 21 31,0 0-31,-1 0 0,1 21 0,0-21 16,-21 21-16,21 1 0,-1-1 0,1-21 15,21 21-15,-21 0 0,21 0 16,0 0-16,0 1 0,0-1 15,0 0-15,21-21 16,0 0-16,1 21 0,-1-21 16,0 21-16,0-21 0,0 21 15,0-21-15,1 22 0,-22-1 16,21-21-16,-21 21 0,0 0 16,0 0-1,-21-21-15,-1 0 0,1 0 0,0 21 16,0-21-16,0 0 0,0 0 0,-22 0 15,22 0-15,0 0 0,0 0 0,0 0 16,-1 0-16,1 0 0,0 0 16,21-21 15,21 0-31,-21 0 16,21 21-16,1-21 0,-1 21 0</inkml:trace>
  <inkml:trace contextRef="#ctx0" brushRef="#br0" timeOffset="8992.18">9038 1609 0,'0'0'0,"0"-21"0,0-1 16,21 1-16,-21 0 15,-21 0 1,0 21-16,0 0 0,0 0 0,-1 0 15,1 0-15,0 21 0,0-21 16,0 21-16,0 0 0,-1-21 0,1 22 16,0-1-16,21 0 0,-21 0 0,21 0 15,0 0-15,0 1 0,0-1 0,0 0 16,21 0-16,0-21 0,0 21 16,1-21-16,-1 0 0,0 21 15,0-21-15,21 22 0,-20-22 16,-1 21-16,0-21 0,-21 21 15,0 0 1,0 0-16,-21 0 16,0-21-1,-1 0-15,1 22 0,-21-22 16,21 0-16,0 0 0,-1 21 16,1-21-16,0 0 0,0 0 0,0 0 15,0 0 1,-1 0-16,1-21 31,0-1-31,21 1 16</inkml:trace>
  <inkml:trace contextRef="#ctx0" brushRef="#br0" timeOffset="10044.14">18330 974 0,'0'0'0,"-21"0"16,0 0-16,0 0 0,0 0 15,-1 0-15,22 21 16,0 0 0,0 0-16,22-21 0,20 0 15,-21 0-15,21 0 0,1 0 0,-1 0 16,0 0-16,22-21 0,-22 0 0,22 0 16,-22 21-16,22-21 0,-22-1 15,-21 1-15,21 0 0,-20 0 16,-1 0-16,0 0 0,-21-22 0,21 22 15,-21 0-15,0 0 0,0 0 16,0-1-16,-21 22 16,0 0-16,0 0 15,-1 22-15,1-1 0,0 0 16,0 21-16,0 1 0,0-1 16,-1 0-16,1 22 0,0-1 15,0-20-15,0 20 0,0 1 0,-1-1 0,1-21 16,21 22-16,-21-22 0,21 22 15,0-1-15,0-20 0,0-1 0,0 21 16,0-20-16,0-1 0,0 0 16,0-20-16,0 20 0,0-21 0,0 0 15,0 0-15,0 1 0,0-1 0,-21-21 16,0 21-16,0-21 16,-1 0-16,1 0 0,-21 0 0,21 0 15,-22-21-15,22 21 0,-21-21 0,0-1 16,-1 22-16,22-21 0,-21 0 0,-1 0 15,22 0-15,0 0 0,0 21 16,0-22-16,0 1 0,-1 21 16,22-21-16,22 21 31,62 0-15,-41 0-16,-1 0 0</inkml:trace>
  <inkml:trace contextRef="#ctx0" brushRef="#br0" timeOffset="10561.85">19029 1566 0,'0'-21'16,"0"42"15,0 1-15,-21-1-16,21 0 0,0 21 15,-22-21-15,22 1 0,0-1 0,-21 21 16,21-21-16,0 0 0,0 1 16,-21-1-16,21 0 0,-21 0 0,21 0 15,0 0-15,0 1 0,-21-22 16,21 21-16,-21-21 16,21-21-1,0-1 1,0 1-16,0 0 0,0 0 0,0 0 15,21-22-15,0 22 0,0-21 16,0 21-16,0-22 0,1 22 0,20-21 16,-21 21-16,21 0 0,-20-1 15,20 1-15,-21 0 0,21 21 0,1 0 16,-22 0-16,0 0 0,21 0 0,-20 21 16,-1 0-16,0 1 0,0-1 0,-21 0 15,0 21-15,0-21 0,0 22 16,0-22-16,0 21 0,0-21 0,0 1 15,0-1-15,0 0 0,0 21 0,-21-21 16,0-21-16,0 22 0,21-1 0,0 0 16,-22-21-16,1 21 15,21-42 17,0 0-32,21 0 15,1-1-15,-1 1 0</inkml:trace>
  <inkml:trace contextRef="#ctx0" brushRef="#br0" timeOffset="10868.67">20151 1037 0,'0'0'0,"0"-21"16,0 0-16,0 0 0,0 0 15,0 42 1,-22 0-16,1 0 15,0 21-15,21 1 0,-21-1 0,0 0 16,0 1-16,21 20 0,-22-20 0,1 20 16,0-21-16,0 22 0,0-1 15,0-20-15,-1-1 0,22 0 0,0 1 16,-21-1-16,21 0 0,0-20 0,0-1 16,0 21-16,0-21 0,0 0 15,21-21-15,1 0 16,-1 0-16,0 0 15,0 0-15,0-21 0,0 0 16,-21 0-16,22 0 16,-22 0-16</inkml:trace>
  <inkml:trace contextRef="#ctx0" brushRef="#br0" timeOffset="11039.57">19812 1651 0,'0'0'0,"-21"0"0,0 0 0,42 0 31,0 0-15,0 0-16,0 0 15,22 0-15,-22 0 0,21 0 0,0 0 0,-20-21 16,20 21-16,-21-21 0,21 21 16,1 0-16</inkml:trace>
  <inkml:trace contextRef="#ctx0" brushRef="#br0" timeOffset="11393">20405 1757 0,'0'0'0,"-22"0"16,44 0 0,-1 0-16,0 0 15,21 0-15,-21-21 0,22 21 16,-22-21-16,0 21 0,21-22 0,-20 22 15,-1-21-15,0 0 0,0 21 0,-21-21 16,21 0-16,-21 0 0,-21 21 16,0 0-1,0 0-15,-22 0 0,22 0 0,0 0 16,-21 21-16,21 0 0,-1 0 0,-20 0 16,21 0-16,0 1 0,0 20 0,-1-21 15,22 0-15,0 0 0,-21 22 16,21-22-16,0 0 0,0 0 15,0 0-15,21 1 0,1-22 16,-1 21-16,0-21 0,21 0 0,-21 0 16,22 0-16,-22 0 0,0 0 0,21 0 15,-20 0-15,20 0 0</inkml:trace>
  <inkml:trace contextRef="#ctx0" brushRef="#br0" timeOffset="11755.79">20849 1778 0,'0'0'0,"0"-21"0,0-21 15,0 20-15,0 1 16,0 0-16,21 21 16,0-21-16,1 21 0,-1 0 15,0 0-15,0 0 0,0 0 0,0 21 16,1 0 0,-1-21-16,-21 21 0,0 1 0,21-1 15,-21 0-15,21 0 0,-21 21 0,0-20 16,0-1-16,0 0 0,0 0 0,0 0 15,-21-21-15,0 21 0,21 1 16,-21-22-16,-1 0 0,1 21 0,0-21 16,0 0-1,21-21 1,0-1 0,0 1-16,21 0 0,0 0 15,0 0-15,-21 0 0,22-1 0,20-20 16,-42 21-16,21 0 15,0 21-15,0-21 0,1 21 0,-1-22 16,0 1-16,0 21 16,0-21-16,0 21 15</inkml:trace>
  <inkml:trace contextRef="#ctx0" brushRef="#br0" timeOffset="12456.28">21590 1545 0,'21'-21'0,"-42"42"0,63-42 0,-21 0 15,1 0-15,-1 0 0,21 21 16,-21-22-16,0 1 0,22 0 0,-22 0 16,0 0-16,21-22 0,-20 22 0,-1 0 15,0-21-15,-21 21 0,21-22 0,-21 22 16,21-21-16,-21-1 0,0 22 15,0-21-15,0 21 0,0-22 0,0 22 16,0 0-16,0 0 0,-21 21 16,0 0-1,0 21-15,0 21 0,-22-20 0,22 20 16,0 0-16,-21 22 0,20-22 0,-20 22 16,0-1-16,21 1 0,-22-1 15,1 1-15,0-1 0,-1 1 16,1-1-16,0 1 0,-1-1 0,1 22 15,0-22-15,-1 1 0,1-1 16,0 1-16,-1-1 0,1 22 0,21 0 0,-22-22 16,22 22-16,0-22 0,-21 22 0,21-22 15,-1 22-15,1-21 0,0-1 16,0-21-16,0 22 0,21-1 0,0-20 16,0-1-16,0 0 0,0 1 15,0-1-15,0-21 0,0 22 0,21-22 16,0-21-16,0 21 0,0 0 0,22-21 15,-22 0-15,21 0 0,-21 0 0,22 0 16,-1 0-16,22-21 0,-22 0 0,0 0 16,22-1-16,-22 1 0,22 0 0,-22-21 15,21 21-15,-20-22 0,-1 22 16,0-21-16,1-1 0,-22 1 0,0 0 16,0-1-16,0 1 0,-21-21 0,0 20 15,0-20-15,0-1 0,-21 1 0,0-1 16,-21 1-16,-43-43 0,43 64 15,-1-1-15,1 22 0,21-21 16,-21 21-16,20-1 0,1 22 16,0-21-16,0 21 0,21-21 0,21 21 31,0 0-15,0 0-16,1 0 0,-1 0 0,0 0 15,0 0-15,21-21 0,-20 21 16,20 0-16,-21-21 0,21 21 0</inkml:trace>
  <inkml:trace contextRef="#ctx0" brushRef="#br0" timeOffset="12904.02">22204 1863 0,'0'0'0,"0"-43"0,0 22 0,0 0 16,0 0-16,0 0 0,0-22 0,0 22 15,0 0-15,0 0 0,0 0 16,-21 21-16,-1 0 15,1 0-15,0 0 0,0 21 16,0 0-16,0 0 0,-1 0 0,1 1 16,0 20-16,-21-21 0,21 21 0,-1-20 15,22 20-15,-21-21 0,21 0 0,-21 22 16,21-22-16,0 0 0,0 0 16,0 0-16,21-21 15,0 0-15,1 0 16,-1 0-16,0 0 0,0 0 0,0 0 15,0-21-15,22 0 0,-22 21 0,0-21 16,0 0-16,0-1 0,1-20 16,-1 21-16,0 0 0,0-22 0,-21 22 15,21 0-15,0 0 0,-21 0 0,0 0 16,0 42 15,-21 0-31,0 0 0,21 0 0,-21 0 16,0 1-16,21-1 0,0 0 0,0 0 15,-21 21-15,21-20 0,0-1 16,0 0-16,0 0 16,0 0-16,0 0 15,21-21-15,0 0 0,0 0 16,0 0-16,0 0 0</inkml:trace>
  <inkml:trace contextRef="#ctx0" brushRef="#br0" timeOffset="13196.06">22902 1715 0,'0'0'0,"0"-22"16,0 1-16,0 0 0,-21 0 15,0 21 1,0 0-16,0 0 16,-1 21-16,-20 0 0,21 0 0,0 1 15,0-1-15,-1 0 0,1 21 0,0-21 16,0 22-16,21-22 0,0 0 15,-21 0-15,21 22 0,0-22 0,0 0 16,0 0-16,0 0 0,0 0 16,0 1-16,21-22 0,0 0 0,0 21 15,0-21-15,1 0 0,-1 0 16,85 0 0,-85 0-16,0-21 0,0-1 15,0 22-15,0-21 0,1 0 16,-1 21-16</inkml:trace>
  <inkml:trace contextRef="#ctx0" brushRef="#br0" timeOffset="13563.84">23135 1926 0,'21'0'46,"0"0"-46,1 0 0,-1-21 0,0 21 16,0 0-16,0-21 16,-21 0-16,21 21 0,-21-21 15,22 21-15,-22-22 0,0 1 16,0 0-16,-22 21 16,1 0-16,0 0 15,0 0-15,0 21 0,0 0 0,-1-21 16,-20 22-16,21-1 0,0 21 15,0-21-15,-1 0 0,22 1 0,0-1 16,-21 0-16,21 0 0,0 0 0,0 0 16,0 1-16,0-1 0,0 0 0,21-21 15,1 21-15,-1-21 0,0 0 0,0 21 16,0-21-16,22 0 16,-22 0-16,21 0 0,0 0 0,-20 0 15,20 0-15,0-21 0,1 0 0</inkml:trace>
  <inkml:trace contextRef="#ctx0" brushRef="#br0" timeOffset="24187.95">2836 2540 0,'0'0'0,"0"-21"0,-21 21 15,42 0 32,0 0-47,1 0 16,20 0-16,0 0 0,1 0 0,-1 0 16,21 0-16,1 0 0,21 21 0,-22-21 15,43 0-15,-21 0 0,-1 0 16,22 0-16,0 21 0,0-21 0,21 0 15,-21 0-15,42 0 0,-21 0 0,21 0 16,21 0-16,-21 21 0,1-21 0,-1 0 16,21 0-16,-21 0 0,0 0 15,1 22-15,-1-22 0,0 0 16,0 0-16,0 0 0,0 0 0,1 0 16,-1 0-16,-21 0 0,0 0 0,0 0 15,0 0-15,-21 0 0,21 0 0,-22 0 16,-20 0-16,21 0 0,-43 0 15,22 0-15,-21 0 0,-1 0 0,-21 0 16,1 0-16,-1 0 0,-21 0 0,0 0 16,1 0-16,-1 0 0,-64 0 31,22 0-15,0 0-16,-21-22 0,-1 22 0,1 0 15,-21-21-15,-1 21 0</inkml:trace>
  <inkml:trace contextRef="#ctx0" brushRef="#br0" timeOffset="24755.62">3006 2646 0,'0'0'0,"0"21"15,21-21 1,0 0-1,0 0-15,0 0 0,22 21 0,-22-21 16,42 0-16,-20 0 0,20 0 16,1 0-16,-1 0 0,22 0 0,-1 0 15,1 0-15,0 0 0,21 0 16,-1 0-16,1 0 0,0 0 0,42 0 16,-21 0-16,21 0 0,1 21 15,-1-21-15,0 0 0,0 0 0,0 0 16,-21 22-16,21-22 0,-21 0 0,0 0 15,0 0-15,0 0 0,0 0 0,-21 0 16,21 0-16,-21 0 0,0 0 16,0 0-16,0 0 0,-22 0 0,1 0 15,0 0-15,-22 0 0,1 0 0,-1 0 16,1 0-16,-1 0 0,-21 0 0,1 0 16,-1 0-16,0 0 0,-20 0 0,-1 0 15,0 0-15,0 0 0,0 0 16,0 0-16,1 0 15,-1 0 1,0-22 0</inkml:trace>
  <inkml:trace contextRef="#ctx0" brushRef="#br0" timeOffset="25748.01">19071 2688 0,'0'0'0,"-42"-21"0,21 21 15,-1-21-15,-20 21 0,21 0 0,-21 0 16,20 0-16,1 0 0,0 0 16,0-21-16,0 21 0,0 0 0,-1 0 15,1 0-15,0 0 0,0 0 0,42 0 47,21 0-47,-20 0 0,20 0 16,0 21-16,22-21 0,-1 21 0,1-21 15,20 21-15,1-21 0,21 0 16,21 21-16,0-21 0,0 22 16,0-22-16,21 21 0,0 0 0,0-21 15,1 21-15,-1 0 0,21-21 0,-21 21 16,22-21-16,-22 22 0,21-1 0,-21-21 15,0 0-15,1 21 0,-22-21 16,0 0-16,0 21 0,-22-21 0,1 0 16,-21 21-16,21-21 0,-43 0 0,22 0 15,-22 21-15,-20-21 0,-1 0 0,0 0 16,1 0-16,-22 0 0,0 0 16,0 0-1,-42-21 1,0 21-1,-21 0-15,20 0 0,-20 0 16,-21 0-16,20-21 0,-20 21 0,-1 0 16,-20 0-16,20-21 0</inkml:trace>
  <inkml:trace contextRef="#ctx0" brushRef="#br0" timeOffset="26215.78">19367 2900 0,'0'0'0,"-21"0"0,0 0 15,0 0-15,21 21 16,42-21-1,-21 21-15,22-21 0,-1 0 16,22 21-16,-1-21 0,22 22 16,-1-22-16,22 21 0,0-21 0,21 21 15,0-21-15,0 21 0,21-21 0,0 21 16,-21-21-16,22 21 0,-1-21 16,0 22-16,0-1 0,0-21 0,-21 21 15,0-21-15,0 0 0,-21 21 0,-21-21 16,-1 0-16,1 0 0,-21 0 15,-22 0-15,0 0 0,1 0 16,-22 0-16,21 0 0,-21 0 0,0 0 16,-42 0 46,0 0-46,0 0-16,-21 0 15,20 0-15,-20 0 0</inkml:trace>
  <inkml:trace contextRef="#ctx0" brushRef="#br0" timeOffset="36232.31">2413 4318 0,'21'0'16,"-21"21"62</inkml:trace>
  <inkml:trace contextRef="#ctx0" brushRef="#br0" timeOffset="37672.21">2392 4360 0,'0'0'0,"0"22"0,21-22 47,-21-22-47,21 22 0,-21-21 16,0 0-16,0 0 15,0 0-15,21 0 0,-21-1 16,0 1-16,0 0 0,0 0 0,0 0 16,-21 0-16,0-1 0,0 1 15,0 21-15,-1-21 0,1 21 0,0 0 16,-21 0-16,21 0 0,-22 0 0,22 0 16,-21 21-16,21 0 0,-22 1 15,22-1-15,-21 21 0,21 0 0,-1-20 16,1 20-16,0 0 0,0 1 15,0-22-15,21 21 0,-21 0 16,21-20-16,0 20 0,0-21 0,0 21 0,0-20 16,0-1-16,0 0 0,21 0 15,0-21-15,0 0 16,0 0-16,0 0 0,1 0 16,-1 0-16,0 0 0,0-21 15,0 0-15,0 0 0,1-1 0,-1 1 16,0 0-16,21 0 0,-21 0 0,1 0 15,-1-22-15,0 22 0,0-21 16,0 21-16,0-22 0,1 22 0,-1 0 16,0-21-16,0 20 0,-21 1 15,0 0-15,21 0 0,0 21 16,-21 21 0,0 0-1,0 22-15,0-22 0,-21 0 16,21 21-16,-21-21 0,21 1 0,0 20 15,0-21-15,0 0 0,0 22 0,0-22 16,0 0-16,0 21 16,21-42-16,0 0 15,1 0-15,-1 0 0,0 0 0,0 0 16,0 0-16,0-21 0,1 0 16,-1 0-16,0 0 0</inkml:trace>
  <inkml:trace contextRef="#ctx0" brushRef="#br0" timeOffset="38168.93">2900 3895 0,'0'-43'15,"0"22"-15,0 42 32,0 1-32,0-1 0,0 0 15,0 85 1,0-64-16,0 0 0,0 1 0,0-22 15,0 21-15,0 1 0,-21-1 0,21-21 16,0 21-16,-22-20 0,22 20 16,0-21-16,0 0 0,0 0 15,-21-21-15,21 22 0,-21-22 16,21-22 15,0 1-31,0 0 16,0 0-16,0 0 0,21 0 0,0-1 15,1-20-15,-1 21 0,0 0 0,0 0 16,0-1-16,22 1 16,-22 21-16,0-21 0,21 21 0,-21 0 0,1 0 15,20 0-15,-21 0 0,0 0 16,0 21-16,1 0 0,-1-21 16,-21 22-16,0-1 0,0 0 0,0 0 15,0 0-15,0 0 0,-21 1 0,-22-1 16,22 0-16,0 0 0,-21 0 15,20 0-15,-105 22 16,106-43-16,0 0 0,0 0 16,21-21 15,21 21-31,0-22 0,0 22 16,1-21-16,-1 0 0</inkml:trace>
  <inkml:trace contextRef="#ctx0" brushRef="#br0" timeOffset="38579.39">3746 4170 0,'0'0'0,"22"-21"16,-22 0-16,0-1 0,0 1 16,-22 21-16,1 0 15,0 0-15,0 0 16,0 0-16,0 0 0,-1 21 15,1 1-15,-21-1 0,21 0 16,0 0-16,-1-21 0,22 21 0,0 0 0,0 1 16,0-1-16,0 0 15,0 0-15,22 0 0,-1 0 16,0-21-16,21 22 0,-21-22 0,1 21 16,-1 0-16,0-21 0,0 21 15,0 0-15,0-21 0,-21 21 0,0 1 16,0-1-16,0 0 15,-21-21-15,0 0 0,0 21 16,-21-21-16,20 0 0,-20 0 16,21 0-16,-21 0 0,20 0 0,-20 0 15,21 0-15,0 0 0,0 0 0,-1 0 16,22-21-16,0 0 16,0 0-16,0-1 15,22 1-15,-1 0 16,0 21-16,0-21 0,0 21 0</inkml:trace>
  <inkml:trace contextRef="#ctx0" brushRef="#br0" timeOffset="38836.25">4064 3895 0,'0'0'0,"0"-21"0,0-1 15,0 44 16,0-1-31,0 0 0,0 0 0,-21 21 16,21-20-16,0 20 0,0 21 0,-21-20 16,21-1-16,-22 0 0,22 1 15,-21-1-15,21 0 0,0-20 0,0 20 16,0-21-16,-21 21 0,21-20 0,0-1 16,0 0-16,21-21 31,-21-21-16</inkml:trace>
  <inkml:trace contextRef="#ctx0" brushRef="#br0" timeOffset="39007.15">3831 4297 0,'0'0'0,"0"-21"31,21 21-31,0 0 0,1 0 15,-1 0-15,0-21 0,0 21 16,0 0-16,0 0 0,1 0 0,-1 0 16,0-22-16,0 22 0,0 0 0</inkml:trace>
  <inkml:trace contextRef="#ctx0" brushRef="#br0" timeOffset="39408.43">4212 4297 0,'0'-21'32,"0"0"-17,0-1-15,21 22 16,0-21-16,1 21 0,-1-21 16,0 21-16,0 0 0,0 0 0,0 0 15,1 21-15,-1 0 16,0 1-16,0-1 0,0 0 0,0 21 15,-21-21-15,0 1 0,22-1 0,-22 21 16,0-21-16,0 0 0,0 1 0,0-1 16,0 0-16,0 0 0,0 0 15,0 0-15,-22-21 16,22-21 0,0 0-1,0 0-15,0-21 0,0 20 16,22 1-16,-22 0 0,21 0 0,-21-21 15,0 20-15,21 1 0,-21-21 0,21 21 16,0 0-16,-21-1 0,21 1 16,1 21-16,-1-21 15,0 21-15,0 0 16,0 21-16,0 0 0</inkml:trace>
  <inkml:trace contextRef="#ctx0" brushRef="#br0" timeOffset="39903.33">5186 4382 0,'0'0'0,"0"-22"0,0 1 0,21 0 0,-21 0 16,0 0-16,0 0 0,0-22 16,0 22-16,-21 0 0,0 0 15,21 0-15,-22 21 0,1-22 0,0 22 16,0 0-16,0 0 0,0 22 15,-1-1-15,1 0 0,0 0 16,0 0-16,0 22 0,0-22 0,-1 21 16,1-21-16,0 22 0,0-1 15,21-21-15,0 21 0,-21-20 0,21-1 0,0 0 16,0 0-16,0 0 0,21 0 16,0-21-16,0 0 15,0 0-15,1 0 0,20 0 0,21 0 16,-41-21-16,-1 21 15,0-21-15,0 0 0,0 0 0,0 0 16,-21-1-16,0 1 0,22 0 16,-22-21-16,21 21 0,-21-1 0,0-20 15,0 21-15,0 0 0,0 0 0,0-1 16,0 44 0,0-1-1,0 0-15,-21 0 0,21 21 16,0-20-16,0-1 0,0 0 0,0 0 15,0 0-15,0 0 0,0 1 16,0-1-16,0 0 0,0 0 0,21-21 16,0 21-16,0-21 15,0 0-15,0 0 0,22 0 0,-22 0 16,0 0-16,21-21 0</inkml:trace>
  <inkml:trace contextRef="#ctx0" brushRef="#br0" timeOffset="40177.18">5778 4149 0,'0'0'0,"0"-21"0,0-1 16,-21 22-16,0 0 0,0 0 15,0 0-15,0 0 0,-1 22 16,1-1-16,0 0 16,0 0-16,0 21 0,0-20 0,-1-1 15,1 21-15,21-21 0,0 22 0,0-22 16,0 21-16,0-21 0,0 0 0,0 1 15,0-1-15,0 0 0,0 0 0,21-21 16,22 21-16,-22-21 0,0 0 16,0 0-16,22 0 0,-22 0 15,21 0-15,0 0 0,-20 0 0,20 0 0,0 0 16,-21-21-16,22 0 0,-22 0 0,0 0 16,21-1-16,-20-20 0,-1 21 15</inkml:trace>
  <inkml:trace contextRef="#ctx0" brushRef="#br0" timeOffset="40452.54">6329 3768 0,'0'0'0,"0"-21"0,0-1 0,0-20 15,-21 42 1,-1 0-16,1 21 0,21 0 16,-21 1-16,21-1 0,-21 21 0,0-21 15,21 22-15,0 20 0,0-21 16,-21 1-16,21 20 0,-22-20 0,22-1 15,0 106 1,0-106-16,0-20 0,0 20 0,0-21 16,0 0-16,0 0 0,0 1 0,22-1 15,-1 0-15,0-21 16,0 21-16,0-21 0,0 0 16,1 0-16,-1 0 0,0-21 15,0 0-15,0 0 0,-21-1 16,21 1-16,-21 0 0</inkml:trace>
  <inkml:trace contextRef="#ctx0" brushRef="#br0" timeOffset="40659.6">6181 4149 0,'0'0'0,"-22"0"0,1 0 0,42 0 31,1 0-31,-1 0 0,0 0 16,21 0-16,-21 0 0,22 0 15,-1 0-15,-21 0 0,22 0 0,-1-21 16,0 21-16,-21 0 0,22 0 0,-22-22 16,0 22-16,0 0 0</inkml:trace>
  <inkml:trace contextRef="#ctx0" brushRef="#br0" timeOffset="41235.54">3281 5292 0,'0'0'0,"0"-21"0,0-1 0,0 1 15,-21 0-15,-1 0 0,1 0 16,0 21-16,0 0 0,0 0 0,-22 0 15,22 0-15,0 0 0,-21 0 0,21 21 16,-1 0-16,-20 0 0,21 22 16,0-22-16,-22 21 0,22 0 0,0 1 15,0 20-15,0-20 0,0-1 16,-1 21-16,22-20 0,-21-1 16,21 22-16,0-22 0,0 0 0,0-21 15,0 22-15,21-1 0,1-21 0,-1 0 16,0 1-16,0-1 0,0 0 15,0-21-15,1 0 0,20 0 0,-21 0 16,0 0-16,22 0 0,-22-21 0</inkml:trace>
  <inkml:trace contextRef="#ctx0" brushRef="#br0" timeOffset="41628.31">3450 5673 0,'0'0'0,"0"-21"0,0-1 0,-21 22 16,0 0-1,0 0-15,-1 22 16,1-1-16,21 0 0,-21 21 16,0-21-16,21 22 0,0-22 0,0 21 15,-21-21-15,21 22 0,0-22 0,0 21 16,0-21-16,0 1 0,0-1 16,0 0-16,21 0 0,0-21 0,0 21 15,0-21-15,1 0 0,-1 0 16,0 0-16,0 0 0,0-21 15,0 0-15,1 21 0,-1-21 0,0 0 16,0-1-16,-21 1 0,0 0 0,0 0 16,0 0-16,0-22 0,0 22 0,-21 0 15,0 0-15,0 0 16,-22 0-16,22-1 0,0 1 0,-21 21 16,20 0-16,1 0 0,0 0 0,0 0 15,0 0 1,21 21-16,0 1 15,21-1-15,0-21 0,0 0 16,0 21-16,1-21 0,-1 0 16,21 0-16,-21 0 0,22 0 0</inkml:trace>
  <inkml:trace contextRef="#ctx0" brushRef="#br0" timeOffset="43441.14">3937 5673 0,'0'0'0,"0"21"47,0 0-47,0 0 0,0 0 15,0 1-15,0 20 0,0-21 0,0 0 16,0 0-16,0 1 0,0 20 0,0-21 16,0 0-16,0 0 0,0 1 15,0-1-15,0 0 0,0 0 16,0-42 31,0 0-47,0 0 0,0-1 15,0 1-15,0 0 0,0-21 0,0 21 16,21-22-16,0 22 0,-21-21 16,21 21-16,1-22 0,-1 22 0,-21 0 15,21 0-15,0 0 0,0 21 0,0 0 16,22 0-16,-22 0 0,0 0 0,0 0 15,0 21-15,1 21 0,-22-21 16,21 0-16,-21 22 0,21-22 0,-21 21 16,0-21-16,0 1 0,0 20 0,21-21 15,-21 0-15,0 0 0,21 1 16,-21-1-16,21 21 16,1-42-16,-1 0 0,0 0 15,0 0-15,0 0 16,0 0-16,1-21 0,-1 0 15,0 0-15,0-1 0,-21 1 16,21-21-16,22-22 0,-22 43 16,0-21-16,-21 21 0,21 0 0,0-22 15,0 22-15,1 0 0,-1 21 16,0 0-16,0 0 0,0 0 16,0 0-1,-21 21-15,0 0 0,0 0 16,0 1-16,0-1 0,0 0 15,0-42 32,0 0-47,0-1 0,0 1 16,0 0-16,0 0 16,0 0-16,-21 0 0,0-1 15,0 1-15,0 21 16,0 0-1,-1 21 1,22 1-16,0-1 0,0 0 0,-21 0 16,21 21-16,-21-20 0,21-1 0,-21 21 15,21-21-15,0 22 0,0-22 0,0 0 16,0 0-16,0 0 0,0 22 16,0-22-16,0 0 0,21 0 15,0-21-15,0 0 0,1 0 16,20 0-16,-21 0 0,0 0 0,0 0 15,22 0-15,-1-21 0,-21 21 16,22-21-16,-1 0 0,-21-1 0,21 1 16,-20 0-16,20 0 0,-21 0 0,0 0 15,0-22-15,-21 22 0,0 0 16,0 0-16,0 0 16,-21 21-1,0 0-15,0 21 16,21 0-16,0 0 15,0 0-15,21 0 16,0 1-16,0-1 0,1 0 16,-22 0-16,21-21 0,-21 21 15,21 0-15,0-21 0,-21 22 0,21-1 16,0-21-16,-21 21 16,22-21-1,20 0 1,-21 0-16,0 0 0,0 0 0,1 0 15,-1 0-15,0-21 0,0 21 16,21-21-16,-20-1 0,-1 22 0,0-21 16,0 0-16,0 0 0,-21 0 15,21-22-15,1 22 0,-22 0 0,21 0 16,-21 0-16,0 0 0,0-1 16,-21 22-1,-1 0 1,1 0-16,0 22 0,0-1 15,21 0-15,-21 0 0,21 0 16,-21 0-16,21 1 0,0-1 16,0 0-16,0 0 0,0 0 0,0 0 15,0 1-15,21-22 16,0 21-16,0-21 0,0 0 16,0 0-16,1 0 0,20 0 0,-21 0 15,21 0-15,-20 0 0,-1 0 0,21-21 16,-21 21-16,0-22 0,22 1 15,-22 0-15,0 0 0,0-21 16,0 20-16,1-20 0,-1 0 0,21-43 16,-21-21-16,0 64 15,1 0-15,-22-1 0,0 1 16,21-22-16,-21 43 0,0 0 16,0 0-16,-21 42 31,21 0-31,-22 0 0,1 1 0,21 20 15,-21 0-15,21-21 0,0 22 16,-21-1-16,21 0 0,0 1 0,-21-22 16,21 21-16,0 1 0,0-22 0,0 21 15,0-21-15,0 0 0,0 22 0,21-22 16,0-21-16,0 21 0,-21 0 16,21-21-16,1 0 0,-1 0 0,0 0 15,0 0-15,0 0 0,0 0 16,22 0-16,-22 0 0,21 0 0,1-21 15,-22 0-15,21 0 0,-21 21 0,22-21 16,-22-22-16,0 22 0,0 0 0,0 0 16,0 0-16,-21-22 0,0 22 15,0 0-15,0 0 0,-21 21 16,0 0 0,0 21-16,0 0 0,0 0 0,-1 0 15,1 1-15,21-1 16,0 0-16,0 21 0,0-21 0,0 1 15,0-1-15,0 0 0,0 0 0,0 0 16,21-21-16,1 21 0,-1-21 0,0 0 16,0 22-16,21-22 0,-20 0 0,20 0 15,0 0-15,-21 0 0,22 0 16,-1 0-16,-21-22 0,0 22 0,22-21 16,-22 0-16,0 21 0,0-21 0,0 0 15,-21-22-15,0 22 0,22 0 0</inkml:trace>
  <inkml:trace contextRef="#ctx0" brushRef="#br0" timeOffset="43692">6329 5440 0,'0'0'15,"-21"21"1,42-21-16,0 0 0,0 0 15,21 0-15,1 0 0,-1 0 16,0 0-16,1 0 0,20 0 16,-20-21-16,-1 21 0,21 0 0,-20 0 0,-1 0 15,0 0-15,1 0 0,-22-21 0,0 21 16,0 0-16,0 0 0,1 0 16</inkml:trace>
  <inkml:trace contextRef="#ctx0" brushRef="#br0" timeOffset="44397.9">7959 5715 0,'0'0'0,"-22"0"16,44 0 15,-1 0-31,0 0 16,21 0-16,-21 0 0,22 0 0,-1 0 15,0 0-15,1 0 0,-1 0 0,0 0 16,1 0-16,-1 0 0,0 0 0,1 0 16,20 0-16,-20 0 0,-22 0 15,21 0-15,-21 0 0,22 0 0,-22-21 16,-21 0 0,-21 0-16,-1 21 15,1-22-15,0 22 0,0-21 16,-21 0-16,20 21 0,1 0 15,0-21-15,0 21 0,21-21 16,21 21 15,0 0-31,0 0 0,1 0 0,-1 21 16,0 0-16,0-21 0,0 21 16,0 0-16,-21 1 0,0-1 0,0 0 15,0 21-15,0-21 0,0 1 16,0-1-16,-21 0 0,0 0 0,0 21 15,-21-20-15,20-1 0,1 0 0,0-21 16,0 21-16,0 0 0,0 0 0,-1-21 16,22 22-16,22-22 15,-1-22 1</inkml:trace>
  <inkml:trace contextRef="#ctx0" brushRef="#br0" timeOffset="45135.76">9694 5461 0,'0'0'0,"21"0"0,-21-21 0,0 0 0,22 21 15,-22-21-15,0-1 16,0 1-16,-22 21 16,1 0-16,0 0 0,0 0 0,0 0 15,0 0-15,-22 0 0,22 0 0,0 21 16,-21 1-16,20-1 0,-20 0 0,21 21 16,0-21-16,0 22 0,-1-22 15,1 21-15,0 1 0,0-22 16,21 21-16,-21 0 0,21-20 0,0-1 15,0 0-15,0 0 0,21 0 16,0-21-16,0 0 0,0 0 0,1 0 16,-1 0-16,0 0 0,0 0 0,0-21 15,22 21-15,-22-21 0,21 0 16,0 0-16,-20-22 0,20 22 0,-21-21 16,21-1-16,1 1 0,-22 0 15,21-1-15,-21 1 0,1-21 0,-1 20 0,0 1 16,0-22-16,-21 22 0,0-21 0,0 20 15,0 1-15,0 0 0,0 20 16,0 1-16,-21 21 0,0 0 16,0 0-16,21 43 0,-22-22 15,22 21-15,-21-21 0,0 22 16,21-1-16,0 0 0,-21 22 16,21-22-16,-21 0 0,21 1 0,-21-1 15,21 0-15,0-20 0,0 20 0,0 0 16,0-21-16,0 22 0,0-22 0,0 0 15,0 0-15,21 0 0,0-21 0,0 22 16,0-22-16,0 0 16,1 0-16,-1-22 0,0 1 15,0 21-15</inkml:trace>
  <inkml:trace contextRef="#ctx0" brushRef="#br0" timeOffset="45468.08">10160 5503 0,'21'0'32,"0"0"-32,0 0 15,1 0-15,-1 0 0,0 0 16,0 0-16,0 0 0,0-21 16,1 21-16,-22-21 15,0 0-15,-22 21 16,1 0-16,0 0 15,0 0-15,0 0 0,-22 0 16,22 0-16,-21 21 0,21 0 16,-22 0-16,22 1 0,0-1 0,0 0 15,21 0-15,0 0 0,0 22 0,0-22 16,0 0-16,0 0 0,0 0 16,0 0-16,21 1 0,0-22 15,0 0-15,22 21 0,-22-21 0,0 0 16,21 0-16,-20 0 0,20 0 0,-21 0 15,21-21-15,-20-1 0</inkml:trace>
  <inkml:trace contextRef="#ctx0" brushRef="#br0" timeOffset="45711.94">10731 5567 0,'0'-85'16,"0"64"-16,0 0 15,0 0-15,-21 21 31,21 21-31,-21-21 0,0 21 16,21 0-16,-21 22 0,0-22 0,21 0 16,-22 21-16,22-21 15,0 1-15,0 20 0,0-21 0,0 0 0,0 0 16,0 1-16,0-1 0,0 0 16,0 0-16,22-21 0,-1 0 15,0 0-15,0 0 0,0 0 0,0 0 16,1 0-16,-1-21 0,0 0 0,0 21 15</inkml:trace>
  <inkml:trace contextRef="#ctx0" brushRef="#br0" timeOffset="45956.81">11134 5059 0,'0'-21'0,"0"42"0,0-63 0,0 20 15,0 44 1,-22-1-16,1 0 15,0 21-15,21 1 0,-21-22 0,0 21 16,0 0-16,21 1 0,-22-1 16,1 0-16,21 1 0,0-1 0,-21 0 15,21-20-15,-21 20 0,21 0 16,0-21-16,0 1 0,0-1 0,0 0 16,0 0-16,0 0 0,0 0 0,21-21 15,0 0 1,0 0-16,1 0 0,20 0 0</inkml:trace>
  <inkml:trace contextRef="#ctx0" brushRef="#br0" timeOffset="46359.72">11451 5482 0,'0'0'16,"-21"0"-16,0 0 15,0 0-15,-1 0 0,-20 0 16,21 0-16,0 21 0,0 1 0,-22-1 15,22 0-15,0 0 0,0 0 16,0 0-16,-1 1 0,22-1 0,0 0 16,0 0-16,0 0 0,0 0 0,0 1 15,0-1-15,22-21 0,-1 0 16,0 0-16,0 0 0,0 0 16,0 0-16,1 0 0,-1 0 0,0-21 15,0-1-15,0 22 16,0-21-16,1 0 0,-22 0 0,0-21 15,21 20-15,-21 1 0,0 0 0,21 0 16,-21 0-16,0 0 0,0-1 0,-21 44 31,21-1-15,0 0-16,-21-21 0,21 21 0,0 0 16,0 0-16,0 1 0,0-1 0,0 0 15,0 0-15,0 0 0,21-21 16,0 21-16,0-21 15,0 0-15,0 0 16,1 0-16</inkml:trace>
  <inkml:trace contextRef="#ctx0" brushRef="#br0" timeOffset="46705.98">11578 5546 0,'0'-21'0,"0"42"0,0-64 0,0 22 15,0 0-15,0 0 16,21 21-16,0-21 0,1 21 15,-1 0 1,-21 21-16,21 0 16,-21 0-16,21 0 0,-21 1 15,0-1-15,0 0 0,0 0 0,0 0 0,0 0 16,0 1-16,0-1 0,0 0 16,0 0-16,0 0 0,0 0 15,0-42 16,0 0-31,0 0 16,0 0-16,0 0 16,0-1-16,21-20 0,0 21 0,-21 0 15,22 0-15,-22-1 0,21 1 0,0 0 16,0 0-16,0 0 16,0 21-1,1 0-15,-22 21 16,0 0-16,21 0 0</inkml:trace>
  <inkml:trace contextRef="#ctx0" brushRef="#br0" timeOffset="47139.73">12107 5588 0,'0'0'0,"21"0"16,-21-21 0,22 21-16,-22-21 0,0 0 0,0-1 15,0 1-15,-22 0 16,1 21-16,0 0 15,0 0-15,0 0 0,0 0 0,-1 21 16,1-21-16,0 21 16,0 1-16,21-1 0,-21 0 15,0 0-15,21 21 0,0-20 16,0-1-16,0 0 0,0 0 0,0 0 16,21-21-1,0 0-15,0 0 16,0-21-16,0 21 0,-21-21 15,22 0-15,-1 21 0,0-21 0,0-1 16,-21 1-16,21 0 0,0 0 16,-21 0-16,0 0 0,0-1 0,22 22 15,-22-21-15,0 42 32,0 1-32,0-1 15,0 0-15,0 0 0,-22 21 0,22-20 16,0-1-16,0 0 0,0 0 0,0 0 15,0 0-15,0 1 16,22-22-16,-1 0 16,0 0-16,0-22 0,0 22 15,-21-21-15</inkml:trace>
  <inkml:trace contextRef="#ctx0" brushRef="#br0" timeOffset="48163.56">12531 5144 0,'0'0'0,"0"-43"0,21 22 0,-21-21 16,0 21-16,-21 21 16,-1 0-1,22 42-15,-21-21 0,0 0 0,21 22 16,-21-1-16,21 0 0,-21 1 0,0-1 16,21-21-16,0 21 0,0 1 0,0-1 15,-22-21-15,22 22 0,0-22 0,0 21 16,0-21-16,0 0 0,0 1 15,0-1-15,22 0 16,-1-21-16,0 0 16,0 0-16,-21-21 0,21 0 0,0 21 15,1-22-15,-1 1 0,0 0 0,0 0 16,21 0-16,-20-22 0,-1 22 0,0 21 16,-21-21-16,0 0 0,21 21 15,-21 21 1,-21 0-1,21 0-15,-21 1 0,21-1 16,0 0-16,0 0 0,0 0 0,0 0 0,0 1 16,0-1-16,0 0 15,0 0 1,21-21-16,0 0 0,0 0 16,0 0-16,1 0 0,-1 0 15,0-21-15,21 0 0,-21 0 16,1-1-16,-1 22 0,0-21 0,-21 0 15,21 0-15,0 0 0,-21 0 16,0 42 15,0 0-31,0 0 0,0 0 16,0 0-16,0 1 0,-21-22 16,21 21-16,0 0 0,0 0 15,0-42 32,0 0-47,0 0 0,0-1 16,0 1-16,0 0 0,0 0 15,0 0-15,0 0 0,0-1 0,0 1 16,21 0-16,0 0 0,1 0 16,-22 0-16,21 21 0,0 0 0,0-22 15,0 22-15,0 0 0,1 0 0,-1 0 16,0 22-16,-21-1 15,21 0-15,0 0 0,-21 0 0,0 22 16,0-22-16,0 0 0,0 0 16,0 21-16,0-20 0,0-1 15,0 0-15,0 0 0,0 0 0,-21 0 16,21 1-16,-21-22 16,21-22-1,0 1-15,0 0 16,0 0-16,0 0 15,0 0-15,42-22 0,-21 22 0,1 0 16,-1-21-16,21 20 0,-21-20 0,22 21 16,-1 0-16,-21-22 0,21 22 15,1 21-15,-22-21 0,0 21 0,21 0 16,-20 0-16,-22 21 0,21 0 16,-21 1-16,0-1 0,0 0 15,0 0-15,0 0 0,-21 22 0,-1-22 16,1 0-16,21 21 0,-21-21 0,0 1 15,21-1-15,0 0 0,-21 0 16,0 0 0,21-42-1,0 0 1,0 0-16,0 0 16</inkml:trace>
  <inkml:trace contextRef="#ctx0" brushRef="#br0" timeOffset="48343.91">13293 5017 0,'0'0'0,"-22"0"0,1 0 15,0 0-15,0 0 0,0 0 32,0 0-17,-1 0 1,1 0-16,0 0 15,0 0-15</inkml:trace>
  <inkml:trace contextRef="#ctx0" brushRef="#br0" timeOffset="48548.95">12213 5207 0,'0'21'15,"21"-21"-15,0 0 0,22 0 0,-22 21 16,21-21-16,1 0 0,-1 0 0,0 0 16,1 0-16,-22 0 0,21 0 0,0 0 15,-20 0-15,-1 0 0,0 0 0,0 0 16,0 0-16</inkml:trace>
  <inkml:trace contextRef="#ctx0" brushRef="#br0" timeOffset="49224.71">8107 6244 0,'-21'0'15,"42"0"-15,-21 0 16,21 21-16,0 1 15,21-1-15,-20 0 0,20 0 16,0 0-16,1 0 0,-22 1 16,21-1-16,0 0 0,1 0 0,-1 0 15,43 22-15,-43-22 0,-21 0 0,22-21 16,-22 21-16,0-21 0,0 0 16,0 0-16,-21-21 31,-21 0-16,0 21-15,21-21 16,-21 21-16,21 21 31,0 0-15,0 0-16,0 0 16,0 0-16,0 1 0,-21-1 15,-1 0-15,1-21 0,0 21 0,0 0 16,21 0-16,-21-21 15,21 22-15,21-22 16</inkml:trace>
  <inkml:trace contextRef="#ctx0" brushRef="#br0" timeOffset="49779.48">9758 6710 0,'0'-21'16,"0"0"0,0-1-16,0 1 0,-21 21 15,-1-21-15,1 0 0,0 0 16,0 21-16,0 0 16,0 0-16,-1 0 0,1 0 15,0 0-15,0 0 0,0 21 0,0 0 0,-1 0 16,1 22-16,0-22 0,0 0 0,0 21 15,0-21-15,-1 22 0,22-22 0,0 21 16,0-21-16,0 1 0,0-1 16,0 0-16,0 0 0,0 0 15,22-21-15,20 21 0,-21-21 16,0 0-16,0 0 0,1 0 0,-1 0 16,21-21-16,-21 0 0,0 21 0,1-21 15,-1 0-15,0 0 0,0-1 0,0-20 16,22 21-16,-22-21 0,0-1 0,0 1 15,0 0-15,0-1 0,1 1 16,-22-22-16,21 1 0,0 21 16,0-1-16,0-20 0,-21 42 0,0-22 0,21 22 15,-21 0-15,0 0 0,0 42 16,-21 21 0,21-21-16,0 22 15,-21-1-15,0 0 0,21 1 0,-21-1 16,21 22-16,-21-22 0,21 0 0,0 1 15,0-1-15,0-21 0,0 21 0,0-20 16,0 20-16,0-21 0,0 0 16,0 0-16,21-21 0,0 0 15,0 0-15,0 0 16,0 0-16,1-21 0</inkml:trace>
  <inkml:trace contextRef="#ctx0" brushRef="#br0" timeOffset="50129.26">10202 6710 0,'0'21'31,"21"-21"-31,1 0 16,-1 0-16,0 0 16,0 0-16,0 0 0,0 0 0,1 0 15,-1 0-15,0-21 0,0 0 0,0 0 16,0-1-16,-21 1 15,0 0-15,0 0 0,0 0 16,0 0-16,-21 21 0,0 0 16,0 0-16,0 0 0,0 0 0,-1 0 15,1 21-15,0 0 0,0 0 16,0 0-16,0 0 0,21 1 0,0-1 16,-22 0-16,22 0 0,0 0 0,0 0 15,0 1-15,0-1 0,0 0 0,22 0 16,-1-21-16,0 0 15,0 21-15,0-21 0,0 0 0,1 0 16,-1 0-16,21 0 0,0 0 0,1-21 16,-1 21-16,0-21 0,1 0 0</inkml:trace>
  <inkml:trace contextRef="#ctx0" brushRef="#br0" timeOffset="50799.32">11070 6287 0,'0'0'16,"0"-106"-16,0 85 15,-21-1-15,21 1 0,-21 21 16,0 0-16,21 21 16,-22 1-16,22-1 0,-21 21 0,21 0 15,0 1-15,-21-1 0,0 22 0,21-22 16,-21 21-16,-22 107 16,43-107-16,-21 1 15,0-22-15,0 22 0,21-22 0,-21 21 0,0-20 16,-1 20-16,1-20 0,0 20 0,0-21 15,0 22-15,0-22 0,-1 1 0,1 20 16,0-21-16,21 1 0,-21-1 0,21-21 16,0 22-16,0-22 0,0 0 15,0 0-15,0 0 0,21-21 16,0 0-16,0 0 0,1 0 16,-1 0-16,21-21 0,-21 0 0,22 21 15,-22-21-15,0 0 0,21-1 0,-21-20 16,22 21-16,-22-21 0,0 20 0,0-20 15,-21 0-15,0-1 0,0 1 16,0 0-16,0-22 0,0 22 0,0 0 16,0-1-16,-21 1 0,0 21 0,-21 0 15,20-22-15,1 22 0,0 0 16,0 21-16,0-21 0,0 21 16,21-21-1,21 21 1,0 0-16,0 0 0,0 0 0,0 0 15,22-22-15,-22 22 0,21 0 16,-21-21-16,22 0 0,-22 21 0,21-21 16,1 0-16,-22 21 0,0-21 0,21-1 15,-21 1-15,1 0 0,-1 0 16,-21 0-16,0 0 0,0-1 0,21 22 16,-21-21-16,-21 42 15,0 1 1,21-1-16,-22 0 0,1 0 0,0 0 15,21 0-15,0 1 0,0-1 0,-21 0 16,21 0-16,0 0 0,0 0 0,-21-21 16,21 22-16,21-44 47,-21 1-47,21 21 0,-21-21 0</inkml:trace>
  <inkml:trace contextRef="#ctx0" brushRef="#br0" timeOffset="50961.23">11324 6541 0,'0'0'0,"0"-22"0,0 1 16,21 42 62,0 1-78</inkml:trace>
  <inkml:trace contextRef="#ctx0" brushRef="#br0" timeOffset="52720.17">11557 6668 0,'0'0'0,"0"21"0,0 0 31,0 0-31,0 0 0,0 0 15,-21-21-15,21 22 0,0-1 0,0 0 16,-21 0-16,21 0 0,0 0 16,0 1-16,-22-22 0,22 21 0,-21-21 15,21 21-15,0-42 32,0 0-17,0-1-15,0 1 16,21 21-16,1-21 0,-1-21 0,-21 21 15,21-1-15,0 1 0,0 0 0,0 0 16,1 0-16,-22 0 0,21-1 0,0 22 16,-21 22-1,0-1 1,0 0-16,0 21 0,0-21 16,0 1-16,0-1 0,0 0 0,0 0 15,0 0-15,0 0 0,0 1 0,21-1 16,-21 0-16,21-21 0,0 21 15,1-21-15,-1 0 0,0 0 16,21 0-16,-21 0 16,1 0-16,-1-21 0,0 21 0,0-21 15,0 0-15,0 21 0,1-22 0,-1 1 16,0 0-16,0 0 0,0 0 16,0 0-16,1-1 0,-1 1 0,-21 0 15,0 0-15,21 21 0,-21-21 0,-21 21 31,0 21-31,-1 0 16,22 0-16,0 0 0,0 1 16,-21-22-16,21 21 0,0 0 0,0 0 15,0 0-15,0 0 0,0 1 16,21-1 0,1-21-16,-1 0 0,0 0 15,0 0-15,0 0 0,0 0 0,1 0 16,-1-21-16,21-1 0,-21 22 0,0-21 15,-21 0-15,22-21 0,-1 21 0,0-22 16,0 1-16,-21 0 0,21-1 0,0 1 16,1 0-16,-22-22 0,21 22 15,-21-1-15,21 1 0,-21 0 0,0 21 16,0-1-16,0 1 0,0 0 0,-21 21 31,21 21-31,0 0 16,-21 1-16,-1-1 0,22 21 0,0 0 15,0 1-15,-21-1 0,21 0 16,0 1-16,0-1 0,-21-21 0,21 22 16,0-1-16,0-21 0,0 21 0,0-20 15,0-1-15,0 0 0,0 0 0,0 0 16,21-21-16,0 21 0,1-21 16,-1 0-16,0 0 0,0 0 0,0 0 15,0 0-15,1 0 0,-22-21 16,21 0-16,0 21 0,0-21 15,0 0-15,-21 0 0,21-1 0,-21 1 16,22 0-16,-22 0 0,0 0 16,0 0-16,0-1 0,0 44 31,0-1-31,0 0 16,-22 0-16,22 0 0,0 0 0,-21 1 15,21-1-15,0 0 0,0 0 16,0 0-16,0 0 15,0 1-15,21-22 16,1 0-16,-1 0 0,0 0 16,0 0-16,0 0 0,0 0 15,1-22-15,20 1 0,-21 21 0,0-21 16,-21 0-16,21 0 0,1 0 16,-1-1-16,0 1 0,-21 0 0,0 0 15,0 0-15,21 21 0,-42 0 31,21 21-31,-21 0 16,21 0-16,-21 0 0,-1 1 0,22-1 16,0 0-16,0 0 0,0 0 15,0 0-15,0 1 0,0-1 16,22-21 0,-1 0-1,0 0-15,-21-21 16,21 21-1,-21-22-15,21 1 0,-21 0 16,0 0-16,0 0 0,0 0 0,0-1 16,0 1-16,0 0 0,0 0 0,0 0 15,0 0-15,0-1 0,0 1 0,0 0 16,0 0 0,21 21-1,1 0-15,-1 0 0,0-21 16,0 21-16,0 0 0,0 0 0,1 0 15,-1 0-15,0 0 0,21 0 16,-21 0-16,1 0 0,-1 0 0,-21 21 16,0 0-16,21 0 0,-21 0 15,0 1-15,0-1 0,0 0 0,0 0 16,0 0-16,0 0 0,0 1 0,0-1 16,0 0-16,-21 0 0,21 0 15,-21-21-15,-1 0 16,1 0-1,21-21 1,0 0 0,0 0-16,0 0 15,21-1-15,-21 1 0,22 0 16,-1-21-16,21 21 0,-21-1 0,0-20 16,43 0-16,-43 21 0,21-1 15,-20 22-15,-1 0 0,0 0 0,0 0 16,0 0-16,-21 22 15,0-1-15,0 0 0,0 0 0,0 0 16,0 0-16,0 1 0,0-1 0,0 0 16,0 0-16,0 0 0,-21 0 0,21 1 15,-21-1-15,21 0 0,0 0 16,-21-21-16,0 0 16,21-21 30,0 0-46,0 0 0</inkml:trace>
  <inkml:trace contextRef="#ctx0" brushRef="#br0" timeOffset="52913.44">13652 6329 0,'0'0'0,"-21"0"0,0 0 0,0 0 16,0 0-1</inkml:trace>
  <inkml:trace contextRef="#ctx0" brushRef="#br0" timeOffset="53123.83">12785 6329 0,'0'0'0,"21"0"32,0 0-32,21 0 0,-21 0 15,1-21-15,20 21 0,0 0 0,-21 0 16,22 0-16,-1 0 0,-21 0 15,22 0-15,-22 0 0,0 0 0,0 0 16</inkml:trace>
  <inkml:trace contextRef="#ctx0" brushRef="#br0" timeOffset="53355.7">12382 6287 0,'0'-22'16,"-21"22"31,0 0-32,0 0 1,0 0-16</inkml:trace>
  <inkml:trace contextRef="#ctx0" brushRef="#br0" timeOffset="54033.54">9123 6287 0,'0'0'15,"-21"0"1,-1 0-16,22-22 15,-21 22 1,0 0 0,0 0 15,21-21 47,-21 21-47,21-21-31,-21 21 16</inkml:trace>
  <inkml:trace contextRef="#ctx0" brushRef="#br0" timeOffset="54380.76">8848 6223 0,'0'21'47,"0"0"-47,0 1 16,0-1-16,0 0 15,0 0-15,0 0 0,21 0 16,0 1-16,-21-1 0,21 21 0,-21-21 16,0 0-16,21-21 0,-21 22 0,21-1 15,-21 0-15,0 0 0,0 0 16,0 0-16,-21-21 16,0 0-16,21 22 15,-21-22-15,0 0 0,0 0 0,-1 0 16,1 0-16,0 0 15,0 0-15,0 21 16</inkml:trace>
  <inkml:trace contextRef="#ctx0" brushRef="#br0" timeOffset="56471.65">19304 3895 0,'0'-21'0,"21"21"0,-21-22 16,0 1-16,0 0 16,-21 21 15,0 0-31,0 0 0,-1 21 0,1 22 15,0-22-15,0 21 0,0 22 16,0-22-16,-43 85 0,22-64 0,21-20 16,-22 20-16,22 1 0,-21-1 15,21-20-15,-1-1 0,-20 21 0,21-20 16,0-1-16,21 0 0,-21 1 0,21-22 16,-22 21-16,22-21 0,0 1 15,0-1-15,22-42 31,-1-1-31,0 1 0,-21 0 16,21-21-16,21 21 0,-20-22 0,-1 1 16,0 0-16,21-1 0,-21 1 0,22 0 15,-22-22-15,21 1 0,1-1 16,-22 1-16,21-1 0,-21 1 0,22 20 16,-22-20-16,0 20 0,0 1 0,0 0 15,0-1-15,-21 22 0,0 0 16,0 42-1,0 0-15,0 22 16,0-1-16,0 22 0,0-1 0,0 1 16,0-1-16,0 1 0,0-1 15,0 1-15,0-22 0,-21 0 16,21 22-16,-21-22 0,0-21 0,21 22 16,0-1-16,0-21 0,0 0 0,-21 22 15,0-22-15,21 0 0,-22-21 31,1 0-31,21-21 0</inkml:trace>
  <inkml:trace contextRef="#ctx0" brushRef="#br0" timeOffset="57093.29">18838 4445 0,'0'-21'31,"21"21"-31,1 0 0,20 0 15,-21 0-15,21-21 0,1 21 0,-1-21 16,0 21-16,22-22 0,21 22 0,-22-21 16,22 0-16,-22 0 0,22 0 15,0 0-15,-22-1 0,1 1 0,-1-21 16,1 21-16,-22 0 0,0-22 0,-21 1 16,1 0-16,-1 20 0,0-20 15,-21 21-15,0-21 0,0 20 16,0 1-16,0 0 0,0 0 0,-21 0 15,0 21-15,-1 0 0,1 21 16,0 0-16,0 0 0,21 22 16,0-1-16,-21 0 0,21 22 15,-21-22-15,21 22 0,-22-1 0,22 1 16,0-1-16,-21-21 0,21 22 0,-21-22 16,0 1-16,21-1 0,-21 0 0,0-21 15,21 22-15,-22-22 0,22 0 16,0 21-16,-21-20 0,0-1 15,0-21 17,21-21-32,0-1 0,0 1 0,0 0 15,0 0-15,0 0 0,0 0 16,21-1-16,0-20 0,0 21 0,22 0 16,-1 0-16,-21-1 0,22 1 15,-1 0-15,0 21 0,-21 0 0,22 0 0,-22 0 16,21 0-16,-21 0 0,22 0 15,-22 21-15,-21 0 0,0 1 0,0-1 16,0 0-16,0 0 0,-21 0 16,0 0-16,-1 1 0,-20-1 0,0 0 15,21-21-15,-22 21 0,1 0 16,0-21-16,20 21 0,-20 1 16,21-22-16,0 0 0,0 0 0,42 0 31,0-22-31,21 1 0,-21 0 15,22 21-15,-22-21 0</inkml:trace>
  <inkml:trace contextRef="#ctx0" brushRef="#br0" timeOffset="57494.24">20722 4487 0,'0'0'0,"42"-21"0,-20 21 15,-1-21-15,0 21 0,0-63 16,-63 41-1,21 22 1,-22 0-16,1 0 0,21 0 0,-22 0 16,1 0-16,21 22 0,-21-1 0,-1-21 15,22 21-15,0 0 0,0 0 0,21 0 16,0 1-16,0-1 0,0 0 16,0 0-16,21-21 15,21 21-15,-21-21 0,1 21 0,20-21 16,-21 22-16,21-22 0,-20 21 0,20-21 15,-21 21-15,21-21 0,-20 21 16,-1 0-16,0-21 0,-21 21 0,0 1 16,-21-1-1,-22-21-15,1 0 0,0 21 16,-1-21-16,1 0 0,0 0 0,-22 0 16,22 0-16,0 0 0,-1 0 0,1 0 15,21 0-15,0-21 0,-1 0 0,1 21 16,21-22-16,0 1 15,0 0-15,21 0 0,1 0 16,20 0-16,-21-1 0,21 1 0,22 0 16</inkml:trace>
  <inkml:trace contextRef="#ctx0" brushRef="#br0" timeOffset="57759.09">21230 3958 0,'0'-21'0,"0"42"0,0-63 0,0 21 15,0 42 17,0 0-32,-21 21 0,21 1 15,-21-1-15,21 0 0,-21 22 0,21-22 16,0 22-16,0-22 0,-22 0 16,22 22-16,-21-22 0,21 1 0,-21-1 0,21-21 15,0 21-15,0-20 16,0-1-16,0 0 0,0 0 0,-21 0 15,21 0-15,0 1 16,0-44 0,0 1-1,0 0-15</inkml:trace>
  <inkml:trace contextRef="#ctx0" brushRef="#br0" timeOffset="57919.99">20913 4487 0,'0'0'0,"0"-42"15,21 21-15,0 0 0,0 21 16,0 0-16,0-21 16,1 21-16,-1 0 0,0 0 0,0 0 15,21-22-15,-20 22 0,-1 0 0,21 0 16,-21 0-16,0 0 0,22 0 0,-22 0 16,0 0-16,0 0 0</inkml:trace>
  <inkml:trace contextRef="#ctx0" brushRef="#br0" timeOffset="58311.72">21505 4466 0,'0'0'15,"-21"-21"1,21 0-16,0 0 0,0 0 16,21-1-16,0 1 15,1 21-15,-1 0 0,0 0 0,0 0 16,21 0-16,-20 0 0,-1 0 0,21 0 15,-21 21-15,0 1 0,1-1 0,-1 0 16,0 0-16,0 21 0,-21-20 16,0-1-16,0 21 0,0-21 0,0 0 15,0 1-15,-21-1 0,0 0 0,0 0 16,-1 0-16,1 0 0,0-21 0,21 22 16,-21-22-16,0 0 0,0 0 15,-1 0-15,22-22 16,0 1-16,0 0 15,0 0-15,0 0 0,22 0 16,-1-1-16,0-20 0,0 21 0,0 0 16,0 0-16,1-22 0,-1 22 15,21 0-15,-21-21 0,0 20 0,1 1 16,-1 21-16,0-21 0,0 21 0,0 0 16,0 0-16,1 0 0,-1 0 0,0 0 15,0 0-15</inkml:trace>
  <inkml:trace contextRef="#ctx0" brushRef="#br0" timeOffset="58816.32">22564 4551 0,'0'0'0,"0"-21"0,21 0 15,-21-1-15,0 1 16,0 0-16,0 0 0,0 0 0,0 0 0,0-1 15,0-20-15,-21 21 0,-1 0 16,1 0-16,0 21 0,0 0 0,0 0 16,0 0-16,-1 21 0,-20 0 15,21 0-15,0 0 0,-22 0 16,1 43-16,21-43 0,-21 21 16,20-20-16,1 20 0,21-21 0,0 0 15,-21 22-15,21-22 0,0 0 16,0 0-16,21 0 0,-21 0 15,21-21-15,1 0 0,20 0 0,-21 0 16,0 0-16,22 0 0,-22 0 0,21 0 16,-21-21-16,0 0 0,22 21 0,-22-21 15,0 0-15,0 0 0,0-1 16,1 1-16,-1 0 0,0-21 16,0 21-16,-21-1 0,0-20 0,0 21 15,0 0-15,0 0 0,0-1 16,0 44-1,0-1-15,-21 0 16,0 0-16,21 0 0,-21 0 0,21 1 16,0 20-16,0-21 0,0 0 0,0 0 15,0 1-15,0-1 0,0 0 16,0 0-16,21-21 0,0 21 0,0-21 16,0 0-16,22 0 0,-22 0 15,21 0-15,-21 0 0,22 0 0,-1 0 0</inkml:trace>
  <inkml:trace contextRef="#ctx0" brushRef="#br0" timeOffset="60243.66">23177 4445 0,'0'0'0,"0"-21"0,0 0 0,0 0 0,0-1 16,0 1-16,0 0 0,-21 21 16,0 0-16,0 0 15,0 0-15,0 21 0,-1 0 0,1 1 16,0-1-16,0 0 0,0 0 0,21 0 15,-21 0-15,-1 22 0,22-22 16,-21 0-16,21 0 0,0 0 16,0 1-16,0-1 0,0 0 0,21 0 0,1 0 15,-1-21-15,0 21 0,0-21 16,0 0-16,0 0 0,22 0 0,-22 0 16,21 0-16,-21 0 0,22 0 15,-22 0-15,21 0 0,-21-21 0,1 0 16,-1 0-16,0 0 0,0 0 0,0-1 15,0-20-15,1 21 0,-1-21 0,0-1 16,0 1-16,-21 0 0,21-22 16,0 22-16,1-22 0,-22 1 15,21-1-15,0 22 0,0-22 0,-21 22 0,0 21 16,21-21-16,-21 20 0,0 1 0,0 42 31,-21 1-15,0-1-16,0 21 0,21 0 0,-21 1 15,-1 20-15,1-20 0,0 20 0,21-21 16,-21 1-16,21 20 0,-21-20 16,21-1-16,0 0 0,-21 1 0,21-1 15,0-21-15,0 21 0,0-20 0,0 20 16,0-21-16,21 0 0,0 0 0,0-21 16,-21 22-16,21-22 0,0 0 0,1 0 15,-1 0-15,0 0 0,0-22 16,21 22-16,-20-21 0,-1 0 0,21 0 15,-21 0-15,0 0 0,22-1 16,-22 1-16,0 0 0,0 0 0,0 0 16,1 0-16,-22-1 0,0 1 15,0 0-15,0 42 32,-22 0-32,22 1 0,-21-1 0,0 0 15,21 0-15,0 0 0,0 0 16,0 1-16,0-1 0,0 0 15,0 0-15,21-21 16,0 0-16,1 0 16,-1 0-16,0 0 0,0 0 0,0 0 15,0 0-15,1-21 16,-1 21-16,0-21 0,0 0 0,0-1 16,0 1-16,1 0 0,-1 0 15,-21 0-15,0 0 0,21-1 0,0 22 16,-21 22 15,0-1-31,-21-21 0,0 21 16,21 0-16,-21 0 0,21 0 0,-22 1 15,22-1-15,0 0 0,0 0 16,0 0-16,0 0 0,0 1 16,22-22-16,-1 0 15,0 0-15,0 0 0,0 0 16,0 0-16,1 0 0,-22-22 15,21 22 1,-21-21-16,0 0 0,0 0 16,0 0-16,0 0 0,0-1 0,0 1 15,-21 0-15,21 0 0,0 0 0,-22 0 16,22-1-16,0 1 0,0 0 16,0 0-1,22 21-15,-1-21 16,0 21-16,0 0 0,0 0 15,0 0-15,1 0 0,-1 0 0,0 0 16,0 21-16,0 0 16,22-21-16,-22 21 0,0 0 0,0 1 15,0-1-15,0 21 0,-21-21 0,0 0 16,0 1-16,0-1 0,0 0 0,0 0 16,0 0-16,0 0 15,-42 43 1,21-64-16,0 21 15,0-21-15,21-21 32,0 0-32,0 0 15,0-1-15,0 1 0,0 0 16,21 0-16,0 0 0,0 0 0,21-1 16,-20-20-16,20 21 0,-21-21 0,21 20 15,1 1-15,-1-21 0,-21 21 16,22 21-16,-22-21 0,21 21 0,-21 0 15,0 0-15,-21 21 0,0 0 16,0 0-16,0 0 0,0 0 0,0 1 16,0 20-16,-21-21 0,0 0 15,21 0-15,-21 1 0,0 20 0,21-21 16,-21 0-16,21 0 16,-22 1-16,22-1 0,-21-21 0,21 21 15,-21-21 1,21-21 15,0 0-31,0-1 16,0 1-16</inkml:trace>
  <inkml:trace contextRef="#ctx0" brushRef="#br0" timeOffset="60471.53">24786 4022 0,'0'0'0,"0"-21"16,0-1-16,-42 1 16,21 21-16,21-21 0,-22 21 31,1 0-15,0 0-1,0 0 1,0 0-1,0 0-15,-1 21 0</inkml:trace>
  <inkml:trace contextRef="#ctx0" brushRef="#br0" timeOffset="60696.58">23580 4191 0,'0'0'0,"21"0"16,0 0 0,0 0-16,0 0 0,0 0 0,22-21 15,-22 21-15,21 0 0,1 0 0,-1 0 16,0-21-16,-21 21 0,22 0 16,-22 0-16,0 0 0,0 0 15,0 0-15,-21 21 16</inkml:trace>
  <inkml:trace contextRef="#ctx0" brushRef="#br0" timeOffset="61306.24">20129 5334 0,'0'0'0,"-42"0"15,21 0-15,0 0 16,0 0-16,-1 0 0,1 0 16,0 0-16,42-21 46,0 21-46,1 0 0,20 0 16,0 0-16,22 0 0,-1 0 0,1 0 16,20 0-16,22 0 0,-21 0 0,42 0 15,-21 0-15,0 0 0,21 0 0,0 0 16,-22 0-16,22 0 0,22-21 0,-44 21 16,22 0-16,0 0 0,-21 0 15,0 0-15,-21 0 0,-1 0 16,1 0-16,0 0 0,-22 0 0,1 0 15,-1 0-15,-20 0 0,-1 0 0,0 0 16,-21 0-16,1 0 0,-1 0 16,0 0-16,-42 0 31,0-21-31,-1 21 0,-20 0 0,21 0 16,-21 0-16,-1 0 0,1-22 0,-22 22 15</inkml:trace>
  <inkml:trace contextRef="#ctx0" brushRef="#br0" timeOffset="61716">19981 5376 0,'0'0'0,"-42"22"0,0-22 0,20 0 15,1 0-15,0 0 0,42 21 32,0-21-17,22 0-15,-1 0 0,106 21 16,-63-21-16,0 21 16,20-21-16,1 0 0,21 0 0,0 0 15,-21 0-15,21 21 0,0-21 0,0 0 16,0 0-16,0 0 0,-21 0 15,21 0-15,-42 0 0,20 0 0,-20 0 16,-21 0-16,-1 0 0,1 0 0,-1 0 16,-21 0-16,1 0 0,-22 0 0,21-21 15,-21 21-15,1 0 0,-1 0 16,-21-21-16,21 21 16</inkml:trace>
  <inkml:trace contextRef="#ctx0" brushRef="#br0" timeOffset="66568.49">8424 4001 0,'0'0'0,"-21"21"0,21 0 16,-21 0-16,21 0 0,-21-21 0,21 21 15,0 1-15,0-1 16,21-21 0,0 0-16,0 0 0,0 0 15,22-21-15,-1-1 0,0 1 0,22-21 16,21 21-16,-1-22 0,1 1 0,21 0 16,0-1-16,-1 1 0,1-21 15,21 20-15,-21-20 0,21-1 0,-21 1 16</inkml:trace>
  <inkml:trace contextRef="#ctx0" brushRef="#br0" timeOffset="67159.77">6329 6752 0,'0'0'0,"21"0"31,0-21-15,0 0-16,0 0 0,22 0 16,-1-22-16,22 1 0,-22 0 0,43-1 15,-22 1-15,22-22 0,-1 1 0,1-1 16,0 1-16,21-1 0,-22-20 16</inkml:trace>
  <inkml:trace contextRef="#ctx0" brushRef="#br0" timeOffset="69868.46">22056 5440 0,'0'-21'16,"-22"21"-16,1 0 16,21-21-1,-21 21-15,21-22 16,-21 22-16,21-21 0,0 0 16,-21 21-16,0-21 0,-1 21 15,22-21-15,-21 21 16,0-21-1,0 21-15,42 0 47,0 0-47,22 0 16,-22 0-16,21 21 0,0-21 16,1 0-16,20 0 0,1 0 0,-1 0 15,1 21-15,20-21 0,1 0 16,0 0-16,-1 0 0,1 0 0,21 0 15,-21 0-15,-1 21 0,-20-21 0,20 0 16,-20 0-16,21 0 0,-43 0 0,21 0 16,-20 0-16,-1 21 0,0-21 15,-20 0-15,-1 0 0,0 0 16,-42 0 31,0 0-47,-1 0 15,1 0-15,0 0 0,0 0 16,0 0-16,0 0 0,-1 0 0,-20 0 16,21 0-16</inkml:trace>
  <inkml:trace contextRef="#ctx0" brushRef="#br0" timeOffset="70316.3">21717 5482 0,'0'0'0,"-21"21"0,0-21 0,21 22 31,21-22-31,0 0 16,21 0-16,-21 0 0,22 0 0,-1 0 16,22 0-16,-22 0 0,21 21 0,1-21 15,-1 0-15,22 0 0,-21 0 0,20 21 16,1-21-16,0 0 0,-1 0 16,1 0-16,21 0 0,-22 21 15,-20-21-15,21 0 0,-22 0 0,1 0 16,-1 0-16,1 21 0,-22-21 15,0 0-15,-21 0 0,1 0 0,-1 0 16,0 0-16,0 0 0,-42 0 63,0 0-48,0 0-15,-1 0 0</inkml:trace>
  <inkml:trace contextRef="#ctx0" brushRef="#br0" timeOffset="71419.42">20299 6731 0,'0'0'0,"0"-21"0,0 0 0,0 0 0,0-1 16,0 1-16,0 0 0,0 0 0,0 0 16,0 0-16,0 42 31,0 0-31,0 0 0,0 21 16,0 1-16,-21-1 0,-1 0 0,1 1 15,21-1-15,0 0 0,-21 1 0,0-1 16,21 0-16,-21 1 0,21-1 0,0 0 15,-21 1-15,21-1 0,-22-21 16,22 22-16,-21-22 0,21 21 16,0-21-16,0 0 0,0 1 0,0-1 15,0 0-15,0-42 32,21 0-32,-21-1 0</inkml:trace>
  <inkml:trace contextRef="#ctx0" brushRef="#br0" timeOffset="72143.16">20849 6879 0,'0'0'0,"0"-21"0,-21 21 32,0 0-32,0 0 0,-1 21 15,1-21-15,0 21 0,0 1 0,21-1 16,-21 21-16,0-21 0,-1 0 0,22 22 15,0-1-15,-21-21 0,21 22 0,-21-22 16,21 21-16,0-21 0,0 22 0,0-22 16,0 0-16,21 0 0,0 0 15,1 0-15,-1-21 0,0 0 0,0 22 16,0-22-16,0 0 0,22 0 0,-22 0 16,0 0-16,0-22 0,0 22 15,1-21-15,-22 0 0,0 0 0,0 0 16,0 0-16,0-1 0,0 1 0,0 0 15,0-21-15,-22 21 0,22-1 16,-21-20-16,0 21 0,0 0 0,0-22 16,21 22-16,0 0 0,0-21 0,0 21 15,0-1-15,0 1 0,0 0 0,21 0 16,0 0-16,0 0 0,22-1 0,-22 22 16,21 0-16,0 0 0,-20 0 15,20 0-15,-21 0 0,21 0 0,1 0 16,-22 0-16,21 22 0,-21-1 0,1 0 15,-22 0-15,0 0 0,0 0 16,0 106 0,0-105-16,-22 20 0,1 0 15,0 1-15,21-22 0,0 21 0,-21 0 16,21-20-16,0-1 0,0 21 0,0-21 16,0 0-16,0 1 0,21-1 0,0 0 15,0-21-15,22 21 0,-22-21 0,21 0 16,-21 0-16,22 0 0,-1 0 0,0 0 15,-20 0-15,20-21 0,0 0 16,1 21-16,-1-43 0,-21 22 16,0 0-16,0-21 0,1-1 0,-22 22 15,0-21-15,0 0 0,0-1 0,-64-63 16,43 64-16,0 21 16,-22 0-16,22 0 0,-21-1 15,21 1-15,-22 21 0,22 0 0,-21 0 16,21 0-16,0 0 0,-1 0 0,1 0 15,0 21-15,21 1 0,-21-22 0,21 21 16,0 0-16,0 0 0,21-21 16,0 21-16,22-21 0,-22 0 15,21 0-15,0 21 0,1-21 0</inkml:trace>
  <inkml:trace contextRef="#ctx0" brushRef="#br0" timeOffset="72489.99">22267 6964 0,'-21'0'16,"0"0"-1,0 0-15,0 0 16,-1 0-16,1 0 16,21-21-1,21 21 1,1 0-16,-1-21 0,0 21 0,-21-22 15,21 1 1,-21 0-16,0 0 16,-21 21-1,0 0-15,0 0 16,-1 0-16,1 0 0,0 0 16,0 0-16,0 21 15,21 0-15,0 0 0,-21-21 16,21 22-16,0-1 0,21-21 15,0 21 1,0-21-16,0 0 0,22 0 0</inkml:trace>
  <inkml:trace contextRef="#ctx0" brushRef="#br0" timeOffset="72776.81">22902 6625 0,'21'-21'0,"-42"42"0,64-63 0,-22 21 15,-21 0-15,-21 42 32,-1 0-32,-20 21 0,21-21 15,-21 22-15,-1-1 0,1 0 0,-22 1 16,22 20-16,0-20 0,-22-1 16,22 21-16,-22 1 0,22-1 0,0-20 15,-1 20-15,22 1 0,-21-22 16,21 0-16,-22 1 0,22-1 15,0 0-15,21 1 0,-21-22 0,0 21 16,21-21-16,-21 1 0,21-1 16,21-42-1,0-1-15,0 1 16,21 0-16</inkml:trace>
  <inkml:trace contextRef="#ctx0" brushRef="#br0" timeOffset="72972.22">22923 7176 0,'-21'-22'15,"0"22"-15,0 0 16,0 0 0,0 0-16,21-21 0,-22 21 15,1 0-15,21-21 31,21 21-31,1 0 16</inkml:trace>
  <inkml:trace contextRef="#ctx0" brushRef="#br0" timeOffset="73767.77">23368 7514 0,'0'0'15,"0"21"-15,-21 1 0,0-22 0,21 21 0,0 0 16,0 0 0,21-21-16,0 21 0,0-21 15,21 0-15,-20 21 0,20-21 0,0 0 16,1 0-16,20 0 0,-21 0 0,22 0 15,-22 0-15,22-21 0,-1 0 16,-20 0-16,20 0 0,1 0 16,-1-1-16,1 1 0,-22-21 0,21 0 15,1-1-15,-22 1 0,22-22 0,-1 22 16,1-21-16,-22 20 0,22-20 0,-22-1 16,0 1-16,1-1 0,-1 1 0,0-22 15,1 0-15,-1 1 0,0-1 16,-21 0-16,22-20 0,-22 20 0,0-21 15,0 0-15,0 0 0,1 1 0,-1-1 16,0 0-16,-21 0 0,21 0 16,-21 0-16,21-21 0,-21 22 0,21-1 0,-21 0 15,0-21-15,0 21 16,0-21-16,0 21 0,0 0 0,0-21 16,0 22-16,0-1 0,0-21 0,-21 21 15,21 0-15,-21-21 0,0 21 0,0 0 16,0 22-16,-22-22 0,22 21 15,-21 1-15,-1-1 0,1 0 0,0 1 16,-1 20-16,1-21 0,-21 22 16,20-1-16,1 22 0,-22-21 0,22 20 15,0 1-15,-1 0 0,1 20 16,0-20-16,-1 21 0,1 0 0,21 0 16,-21-1-16,20 1 0,1 0 0,0 21 15,0 0 1,21 42-1,0-20 1,0-1-16,0 0 16,21-21-1</inkml:trace>
  <inkml:trace contextRef="#ctx0" brushRef="#br0" timeOffset="74220.75">25019 1609 0,'21'-21'0,"-42"21"16,0 0-1,0 0-15,-22 0 0,22 0 0,-21 0 16,-1 0-16,1 0 0,21-22 15,-21 22-15,-1 0 0,1 0 0,0 0 16,-1 0-16,1 0 0,0 0 0,-1 0 16,1 0-16,0 0 0,-1 0 15,22 0-15,-21 0 0,21 0 0,-1 0 16,1 0-16,0 0 0,21 22 16,0-1-16,0 0 0,0 0 15,0 0-15,0 22 0,0-22 16,0 21-16,21-21 0,0 22 0,1-1 15,-1-21-15,0 21 0,0 1 0,0-22 16,0 21-16,1-21 0,-22 22 0,21-22 16,-21 21-16,21-21 0,-21 1 15,21 20-15,-21-21 0,0 0 0,0 0 16,0 1-16,0-1 0,0 0 16,0 0-16,0 0 0,0 0 0,0 1 15,0-1-15,0 0 0</inkml:trace>
  <inkml:trace contextRef="#ctx0" brushRef="#br0" timeOffset="139543.89">10202 1863 0,'0'0'0,"-21"21"0,0 0 15,0-21 1,0 21-16,-1-21 16,22-21 15,0 0-31,-21 21 0,21-21 0,0 0 16,0-1-16,0 1 0,0 0 15,21-21-15,-21 21 0,22-1 16,-1-20-16,21 21 0,-21-21 15,0-1-15,22 22 0,-22-21 0,21-1 16,1 1-16,-22 21 0,21-21 0,22-1 16,-22 1-16,21 0 0,1 20 15,-1-20-15,1 0 0,21-1 0,-1 22 16,-20-21-16,20 21 0,1 0 16,0-1-16,-22 1 0,22 0 0,0 0 15,-1 21-15,1 0 0,0 0 0,20 0 16,-20 0-16,0 0 0,-1 21 15,1 0-15,0 0 0,-22 22 16,1-22-16,-22 21 0,0-21 0,1 22 16,-1-22-16,0 21 0,-20-21 0,-1 22 15,0-22-15,0 21 0,0-21 16,0 22-16,-21-22 0,0 21 0,22-21 16,-1 1-16,-21 20 0,0-21 0,0 0 15,0 0-15,21 1 0,-21-1 0,0 0 16,0 0-16,0 0 0,0 0 15,0 1-15,-21-22 32,0 21-32,-1-21 0,1 0 0,0 0 15,0 0-15,0 0 0,0 0 16,-1 0-16,1 0 0,-21 0 16,21 0-16,0 0 0</inkml:trace>
  <inkml:trace contextRef="#ctx0" brushRef="#br0" timeOffset="139866.71">12234 1651 0,'-21'0'47,"233"85"-47,-403-170 0,212 85 0,1 0 16,-1 21-16,0-21 0,0 21 0,0 1 15,0-1-15,1 0 0,-1 0 0,-21 0 16,21 0-16,0 1 0,0-1 16,-21 0-16,21 0 0,1 0 0,-1 0 15,-21 1-15,21-1 16,0-21 31,0 0-47,-21-21 15,21-1-15,-21 1 0,22 0 16,-1-21-16,0 21 0,0-1 16</inkml:trace>
  <inkml:trace contextRef="#ctx0" brushRef="#br0" timeOffset="140143.69">13123 1461 0,'0'0'0,"0"-22"16,-42 44 15,21-1-31,0 0 0,-1 0 16,1 0-16,0 0 15,-21 22-15,21-1 0,-22-21 0,22 22 16,-21-22-16,21 21 0,-1-21 0,1 22 16,-21-22-16,21 0 0,0 0 0,-1 21 15,1-20-15,21-1 16,-21-21-16,21 21 0,0 0 15,-21-21 32,21-21-47</inkml:trace>
  <inkml:trace contextRef="#ctx0" brushRef="#br0" timeOffset="140915.24">12467 2836 0,'0'0'0,"0"-21"0,42 0 16,-20 0-16,-1 0 16,-21 0-16,21 21 15,-21-22-15,21 1 0,-21 0 0,0-21 16,0 21-16,0-1 0,0 1 0,0 0 16,0 0-16,0 0 0,-21 0 0,0 21 15,0-22-15,-1 22 0,1 0 16,0 0-16,-21 0 0,21 22 0,-22-22 15,22 42-15,-21-21 0,-1 0 0,22 22 16,-21-1-16,21 0 0,-22 1 0,22-1 16,0 0-16,0 1 0,0-1 15,21-21-15,0 21 0,0-20 0,0-1 16,0 0-16,0 0 0,21 0 0,0-21 16,0 0-16,0 0 0,22 0 15,-22 0-15,21 0 0,1-21 16,-1 0-16,-21 0 0,21 0 0,1-1 15,-22 1-15,21-21 0,-21 21 0,22-22 16,-22 22-16,0-21 0,0 0 0,-21 20 16,0-20-16,21 0 0,-21 21 15,0-1-15,22 1 0,-22 0 0,0 0 16,0 42 0,0 0-16,0 0 0,0 1 0,0-1 15,0 21-15,-22-21 16,22 22-16,0-22 0,-21 21 0,21-21 0,0 22 15,0-22-15,0 21 0,0-21 16,0 0-16,0 1 0,0-1 0,0 0 16,0 0-16,0 0 0,21-21 31,1 0-31,-1 0 0,0-21 16,0 21-16</inkml:trace>
  <inkml:trace contextRef="#ctx0" brushRef="#br0" timeOffset="141400.1">13102 2434 0,'0'0'16,"0"-21"-16,0-21 0,0 21 0,0-1 0,0 1 15,0 0 1,0 42 0,0 0-16,0 22 0,0-22 15,0 21-15,0 1 0,0-1 0,0 0 16,0 1-16,0 20 0,-21-21 0,21-20 15,-21 20-15,21 0 0,0 1 16,-43 105 0,22-148-1,21 21-15,-21-21 32,21-21-32,0 0 15,0-1-15,0 1 16,21 0-16,0 0 0,1 0 15,-1 0-15,0-1 0,0 1 0,21 0 16,-20 0-16,20 21 0,-21 0 16,21 0-16,1 0 0,-22 0 0,0 0 15,21 0-15,-20 21 0,-1-21 0,0 21 16,-21 0-16,0 1 0,0-1 16,0 0-16,-21 0 0,0 0 15,-1 0-15,1-21 0,-21 22 16,21-1-16,-22 0 0,1-21 0,0 21 0,21-21 15,-22 0-15,22 21 0,-42-21 16,41 0-16,22-21 31,22 21-31,-1-21 0,21 0 16,-21 21-16</inkml:trace>
  <inkml:trace contextRef="#ctx0" brushRef="#br0" timeOffset="141819.93">13970 2625 0,'0'0'0,"21"0"0,-21-21 15,0-1-15,-21 1 16,0 21-16,0 0 0,-1 0 16,1 0-16,-21 0 0,21 0 0,0 0 15,-1 21-15,1-21 0,0 22 16,0-1-16,0-21 0,21 21 0,-21 0 15,21 0-15,0 0 0,0 1 16,0-1-16,21-21 0,0 21 16,0-21-16,0 21 0,22-21 15,-22 21-15,21-21 0,-21 21 0,0-21 16,22 22-16,-22-22 0,0 21 0,0-21 16,-21 21-16,0 0 0,0 0 15,0 0-15,-21-21 16,-21 22-16,21-22 15,-22 0-15,1 0 0,21 21 0,-22-21 16,1 0-16,0 0 0,21 0 0,-1 0 16,-20 0-16,21 0 0,0 0 0,0 0 15,21-21 1,0-1-16,0 1 16,21 21-16,0-21 15,0 0-15,0 21 0,0-21 0,1 0 16</inkml:trace>
  <inkml:trace contextRef="#ctx0" brushRef="#br0" timeOffset="142091.29">14478 2265 0,'0'0'16,"0"-21"-16,0 0 0,0-1 15,-21 44 1,21-1-16,0 0 0,0 0 15,-21 21-15,21 1 0,-22-1 16,22 0-16,-21 1 0,21-1 16,0 0-16,-21 1 0,0-1 0,0 0 0,21 1 15,0-1-15,0-21 0,-21 0 16,21 22-16,0-22 0,0 0 16,0 0-16,0 0 15,0-42 16,0 0-31</inkml:trace>
  <inkml:trace contextRef="#ctx0" brushRef="#br0" timeOffset="142268.19">14097 2752 0,'0'0'0,"-21"0"15,0 0-15,63-21 31,-21 21-31,0 0 16,22 0-16,-1 0 0,-21 0 16,21 0-16,1-22 0,-1 22 0,-21 0 15,22 0-15,-22 0 0,0 0 0</inkml:trace>
  <inkml:trace contextRef="#ctx0" brushRef="#br0" timeOffset="142680.14">14563 2731 0,'-22'0'16,"22"-22"-16,0 1 15,0 0 1,22 0 0,-1 21-16,0 0 0,0 0 15,0 0-15,0 21 0,-21 0 16,22 0-16,-1 1 0,-21-1 15,0 0-15,0 0 0,0 0 0,0 0 16,21 1-16,-21-1 0,0 0 16,0 0-16,0 0 0,0 0 15,0 1-15,-21-22 0,0 0 32,21-22-17,0 1-15,0 0 16,0 0-16,0 0 0,0 0 15,0-22-15,21 22 0,-21 0 0,21 0 16,-21-22-16,0 22 0,21 0 0,0 0 16,-21 0-16,21 21 15,1 0-15,-1 0 0,0 0 16,0 0-16,0 21 16,0-21-16,-21 21 0,22-21 15</inkml:trace>
  <inkml:trace contextRef="#ctx0" brushRef="#br0" timeOffset="143152.87">15282 2752 0,'0'-43'16,"0"22"-16,0 0 16,-21 0-16,0 0 0,21 0 15,-21 21-15,0-22 0,-1 22 16,1 0-16,0 0 0,0 0 15,0 22-15,0-22 16,-1 21-16,1 0 0,-21 21 0,21-21 16,0 1-16,-1 20 0,1-21 15,21 0-15,-21 0 0,21 1 0,-21-1 16,21 0-16,0 0 0,0 0 0,0 0 16,21 1-16,0-22 15,0 0-15,1 0 0,20 0 0,-21 0 16,0-22-16,22 1 0,-22 21 15,0-21-15,21 0 0,-21 21 0,1-21 16,-22 0-16,21-1 0,0 1 0,-21 0 16,21 0-16,-21 0 0,0 0 15,0-1-15,0 1 0,0 42 32,-21-21-32,21 22 15,-21-1-15,21 0 0,0 0 0,0 0 16,-21 0-16,21 1 0,0-1 15,0 0-15,0 0 16,0 0-16,0 0 16,21-21-1,0 0-15,0 0 0,0 0 16,0 0-16</inkml:trace>
  <inkml:trace contextRef="#ctx0" brushRef="#br0" timeOffset="143403.73">15600 2709 0,'0'-21'16,"0"42"-16,0-63 0,0 21 0,0 0 16,-21 21-1,-1 0-15,1 0 0,0 0 16,0 0-16,21 21 0,-21 0 0,0 0 16,-1 0-16,22 1 0,0-1 0,-21 0 15,0 0-15,21 0 0,0 0 16,0 1-16,0-1 0,0 0 0,0 0 15,0 0-15,0 0 0,0 1 16,21-22-16,0 21 16,1-21-16,41 0 15,-42 0-15,0 0 16,22-21-16,-22 21 0</inkml:trace>
  <inkml:trace contextRef="#ctx0" brushRef="#br0" timeOffset="143699.56">15960 2455 0,'0'0'0,"0"-42"16,0 21-16,0-43 15,0 43-15,0 0 0,0 42 32,0 0-32,-22 1 15,22-1-15,0 21 0,0 0 0,-21-20 16,0 20-16,21 0 0,-21 1 15,21-1-15,0 0 0,-21 1 0,0-22 16,21 21-16,0-21 0,0 22 0,0-22 16,-22 0-16,22 0 0,0 0 0,0 0 15,0 1 1,22-22 0,-1 0-1,-21-22-15,21 1 0,-21 0 16</inkml:trace>
  <inkml:trace contextRef="#ctx0" brushRef="#br0" timeOffset="143875.46">15811 2731 0,'0'0'0,"-21"0"0,0 0 16,42 0 15,0 0-31,1-22 16,-1 22-16,0 0 0,0 0 15,0 0-15,0 0 0,1 0 16,-1 0-16,0 0 0,0-21 16,0 21-16,0 0 0,1 0 0</inkml:trace>
  <inkml:trace contextRef="#ctx0" brushRef="#br0" timeOffset="144175.29">16637 2625 0,'0'0'0,"0"-21"16,0-1-16,0 1 15,-21 21 1,0 0-16,-1 21 16,1 1-16,0-1 15,21 0-15,-21 0 0,0 0 0,0 0 16,21 22-16,-22-22 0,1 0 0,21 0 15,0 0-15,0 1 0,0-1 0,0 0 16,0 0-16,0 0 0,0 0 16,0 1-1,21-22-15,1 0 0,-1 0 16,0 0-16,0 0 0,0 0 16,0 0-16,1-22 0,-1 22 0</inkml:trace>
  <inkml:trace contextRef="#ctx0" brushRef="#br0" timeOffset="144404.15">16976 2477 0,'0'0'15,"0"-22"-15,0 1 0,0 0 0,0 0 0,0 0 16,0 42 15,-22 21-31,22-21 16,0 1-16,0 20 0,-21-21 15,21 21-15,-21 1 0,21-22 0,-21 21 16,21-21-16,0 1 0,0 20 16,-21-21-16,21 0 0,0 0 0,0 1 15,-21-1-15,21 0 16</inkml:trace>
  <inkml:trace contextRef="#ctx0" brushRef="#br0" timeOffset="145244.19">17187 2773 0,'0'-21'0,"0"42"0,0-63 15,0 20-15,0 1 16,-21 21 0,0 0-16,0 0 15,0 21-15,-1 1 0,1-22 0,21 21 16,-21 0-16,0 0 0,0 0 0,21 0 15,-21 1-15,21-1 0,-22 0 16,22 0-16,0 0 16,22-21-1,-1 0 1,0 0-16,0 0 0,0 0 0,-21-21 16,21 21-16,1-21 0,20-21 15,-21 20 1,-21 1-16,21 0 0,-21 0 15,21 21-15,-21 21 32,0 0-32,-21 0 15,0 1-15,21-1 16,0 0-16,0 0 0,0 0 16,21-21 15,0 0-31,1 0 15,-1-21 1,0 0-16,0 21 0,0-21 0,0 0 16,1-1-16,-1 22 0,0-21 0,-21 0 15,21 0-15,0 0 0,0 21 0,1 0 32,-22 21-17,0 0-15,0 0 0,0 0 16,0 1-16,0-1 0,0 0 15,-22 0-15,1 0 16,21-42 47,0 0-63,0 0 15,0 0-15,0-1 16,21 1-16,-21 0 0,22 21 15,-22-21-15,21 21 0,0 0 16,0 0-16,0 21 16,0 0-1,-21 0-15,22 1 16,-22-1-16,0 0 16,0 0-16,0 0 15,-22-21 1,1 21-16,0-21 15,0 0-15,0 0 0,0 22 0,-1-22 16,-20 0-16,21 0 0,-21 21 0,-1-21 16,1 21-16</inkml:trace>
  <inkml:trace contextRef="#ctx0" brushRef="#br0" timeOffset="145864.91">7620 5482 0,'0'21'0,"0"1"0,-21-22 15,0 21 1,42-21 0,21-21-1,0-1-15,1 1 0,20 0 0,22-21 16,0-1-16,42 1 15,0-21-15,21-1 0,21 1 0,0-22 16,22 0-16,-1 1 0,1-1 0</inkml:trace>
  <inkml:trace contextRef="#ctx0" brushRef="#br0" timeOffset="146356.41">14160 3662 0,'-21'21'0,"42"-42"0,-63 42 15,21-21-15,21 21 0,-21-21 16,42 0 0,0 0-16,21-21 15,1 21-15,-1-21 0,22 0 0,-1 0 16,22-1-16,-1-20 0,1 21 0,0 0 15,21-22-15,-1 22 0,1-21 16,0 0-16</inkml:trace>
  <inkml:trace contextRef="#ctx0" brushRef="#br0" timeOffset="148187.6">8424 3747 0,'0'-22'16,"0"1"-1,0 0-15,0 0 16,-21 21 0,21-21-1,0 42 16,0 0-15,0 0-16,0 0 0,0 22 0,0-22 16,0 21-16,0 1 0,0-1 15,0 0-15,0 1 0,0-1 0,-21 0 16,21 1-16,0-1 0,0-21 16,0 21-16,0-20 0,0 20 15,0-21-15,21-21 16,0 0-1,0-21-15,22 0 0,-1 0 0,22-1 16,-1-20-16,1 0 0,20-1 16,1 1-16,0 0 0,20-1 15,-20 1-15,0 0 0,-22-1 0,22 22 16,-22 0-16,1 0 0,-1 0 0,-20 21 16,-22 0-16,0 0 0,-42 0 15</inkml:trace>
  <inkml:trace contextRef="#ctx0" brushRef="#br0" timeOffset="148649">7768 5017 0,'0'0'0,"-21"0"0,21 21 16,-21 0-16,21 0 0,0 0 16,0 0-16,0 22 0,0-22 0,0 21 15,0-21-15,0 22 0,-21 63 16,21-64 0,0-21-16,0 0 0,0 0 15,0 1-15,21-22 16,0 0-16,0 0 15,21 0-15,1-22 0,-22 1 16,42 0-16,-20 0 0,-1 0 0,22-22 16,-1 1-16,-21 21 0,22-43 0,-1 22 15,22 0-15,-21-1 0,-1-20 0,22 21 16</inkml:trace>
  <inkml:trace contextRef="#ctx0" brushRef="#br0" timeOffset="149175.67">11451 3323 0,'0'0'0,"-21"-21"0,0 21 16,21-21-16,-21 21 0,21 21 31,0 0-31,0 0 0,0 1 16,0 20-16,21 0 0,0 1 0,21 41 15,-21-41-15,1 20 0,-1-21 16,0 1-16,0 20 0,0-20 15,0 20-15,1-21 0,-22 22 0,21-22 16,0 1-16,0-1 0,0 0 0,-21 1 16,0-22-16,0 21 0,0-21 0,0 0 15,0 1-15,0-1 0,0-42 32,21-1-32,-21 1 15</inkml:trace>
  <inkml:trace contextRef="#ctx0" brushRef="#br0" timeOffset="149448.51">12277 3514 0,'21'-21'0,"-42"42"0,42-64 15,-21 22-15,0 0 0,0 0 16,-21 21-16,-1 0 0,-20 0 0,21 0 16,-21 21-16,-22 0 0,1 22 15,-1-1-15,1-21 0,-22 43 0,21-22 16,-20 21-16,-1-20 0,0 41 15,1-20-15,-22 21 0,21-22 0,1 22 16,-1-22-16,21 1 0,-20-1 0,20-20 16,22 20-16,0-21 0,-1 1 0,22-22 15,-21 0-15,42 0 0,0 0 0,-21 1 16,42-22 0,0 0-1,0 0-15,0-22 0,0 1 0,1 0 16,-1 0-16</inkml:trace>
  <inkml:trace contextRef="#ctx0" brushRef="#br0" timeOffset="172446.4">4106 8446 0,'0'0'0,"0"-43"16,0 1-16,-21 21 0,21 0 15,0-1-15,0 1 0,0 0 0,0 0 16,0 42-1,0 0-15,0 0 16,0 1-16,0 20 0,0 0 16,0 1-16,0 20 0,0 1 0,0-1 15,0 1-15,0 20 0,0 1 0,0 0 16,0-1-16,0 22 0,0-21 16,0 21-16,0-1 0,0 1 0,0 0 15,-21 21-15,21-21 0,-21 21 0,0 0 16,21 0-16,-22 21 0,1-21 15,21 0-15,-21 21 0,21 0 0,0-21 16,-21 22-16,21-1 0,0 0 0,-21 0 16,21 0-16,0-21 0,0 21 0,0 1 15,0-1-15,0-21 0,0 21 16,0 0-16,0 0 0,0-21 0,0 21 16,21-21-16,-21 22 0,21-22 0,-21 0 15,0 21-15,0-21 0,21 0 0,-21 0 16,21 0-16,-21-21 0,22 21 15,-22-22-15,0 22 0,21-21 0,-21 0 0,21 0 16,-21 0-16,0 0 0,21-22 16,0 1-16,-21 0 0,0-1 15,0-20-15,21-1 0,-21 1 0,0-1 16,22-20-16,-22-22 0,0 0 0,0 0 16,0-42-1,0 0-15,0-22 0,0 1 0,0-21 16</inkml:trace>
  <inkml:trace contextRef="#ctx0" brushRef="#br0" timeOffset="174175.98">4212 8213 0,'21'0'16,"0"0"-1,1 0-15,-1 0 16,0 0-16,0 0 0,0 0 0,22 0 16,-22 0-16,21 0 0,-21 0 0,22 0 15,-1 0-15,0 0 0,1 0 16,20 0-16,-21 0 0,22 21 0,-22-21 16,22 0-16,-1 0 0,1 0 15,-1 0-15,1 0 0,20 21 0,1-21 16,0 0-16,21 0 0,-1 0 0,1 0 15,0 0-15,21 0 0,0 0 16,0 0-16,21 0 0,0 0 0,1 0 16,20 0-16,-21 21 0,21-21 0,22 0 15,-22 0-15,1 0 0,20 0 0,-21 0 16,22 0-16,-1 0 0,-20 0 16,20 0-16,1 0 0,-22 0 0,22 21 15,-22-21-15,21 0 0,-20 0 16,20 0-16,-20 0 0,-1 22 0,21-22 15,-20 0-15,20 0 0,-20 21 0,-1-21 16,0 21-16,-21-21 0,22 0 0,-22 21 16,21-21-16,-21 0 0,1 0 0,-1 21 15,0-21-15,0 0 0,-21 0 0,21 0 16,-21 0-16,0 21 0,0-21 16,-21 0-16,0 0 0,0 0 0,-22 0 0,1 0 15,0 0-15,-22 0 0,22 0 16,-43 0-16,22 0 0,-22 0 0,-21 0 15,0 0-15,1 0 0,-1 0 16,0 0-16,-21 22 31,0-1-31,0 0 16,-21 0-16,21 0 0,-21 0 16,-1 1-16,1-1 0,0 21 0,0-21 15,0 22-15,0-1 0,-1 0 0,1 1 16,0-1-16,0 0 0,0 22 15,0-22-15,-22 22 0,22-1 16,0 1-16,21-1 0,-21 1 0,0 20 16,-1-20-16,1 20 0,21 1 0,0 0 0,0-1 15,0 22-15,0-21 0,0 0 16,0 20-16,0 1 0,0-21 0,0 21 16,0 0-16,0-1 0,0 1 0,0 0 15,0 0-15,0 0 0,0 0 0,0-1 16,0 22-16,0-21 0,0 0 0,0 21 15,0-21-15,0 0 0,21 21 0,-21-21 16,0-1-16,0 1 0,22 0 0,-22 21 16,21-21-16,-21 0 0,21 0 0,-21-1 15,0 1-15,0 0 0,0 0 16,0 0-16,0 0 0,0-22 16,0 22-16,0-21 0,0 21 0,0-22 0,0 22 15,0-21-15,0-1 0,0 1 16,0 0-16,0-1 0,0-20 0,0 21 15,0-22-15,-21 1 0,21-1 0,0 1 16,-21-22-16,21 21 0,0-20 0,0-1 16,0 0-16,0 1 0,-22-1 0,22-21 15,-21 22-15,21-22 0,-21 0 0,21 0 16,-21-21-16,0 21 0,0 0 16,-1-21-16,1 0 0,0 22 15,0-22-15,0 0 0,0 0 0,-22 0 16,22 0-16,-21 0 0,-1 0 0,1 0 15,0 0-15,-1 0 0,1 0 0,-21 0 16,-1 0-16,-21-22 0,1 22 16,-1 0-16,-21 0 0,22 0 0,-22 0 15,-21-21-15,21 21 0,-21 0 0,0 0 16,-21 0-16,21 0 0,-21 0 0,-1 0 16,1 0-16,0 0 0,-21 0 15,21 0-15,-22 0 0,1 0 0,0 21 16,-1-21-16,1 0 0,0 22 0,-1-22 15,-20 21-15,-1-21 0,1 0 0,-1 21 16,1-21-16,-1 0 0,1 21 0,-1-21 16,1 0-16,-1 0 0,22 0 0,-22 21 15,22-21-15,-21 0 0,20 0 16,1 0-16,0 0 0,-1 0 0,22 0 16,-21 0-16,21 0 0,-1 0 0,22 0 15,-21 0-15,21 0 0,0 0 16,21 0-16,1 0 0,-1 0 0,0 0 15,0 0-15,21 0 0,1 0 0,20 0 16,1 0-16,-1 0 0,1 0 0,20 0 16,22 0-16,0 0 0,0 0 0,0-21 15,0 21-15,21-21 16,0 0 0,0 0-16,21-1 0,0 1 0</inkml:trace>
  <inkml:trace contextRef="#ctx0" brushRef="#br0" timeOffset="176367.61">4932 8954 0,'0'-22'16,"21"22"15,-21-21-31,0 0 16,0 0-1,0 0 1,0 0-1,0-1-15,-21 1 16,0 21-16,-1-21 16,1 21-16,0 0 0,0 0 15,0 0-15,0 0 0,-1 0 16,1 0-16,0 21 0,0-21 0,0 21 16,0 1-16,-1-1 0,1 0 0,0 0 15,21 21-15,-21-20 0,0-1 16,0 21-16,21-21 0,0 22 0,0-22 15,-22 21-15,22-21 0,0 0 16,0 1-16,0-1 0,0 0 0,0 0 0,22 0 16,-1-21-16,0 0 15,0 0-15,0 0 0,0 0 16,1 0-16,-1 0 0,0-21 0,21 21 16,-21-21-16,1 0 0,-1 0 15,0-1-15,0 1 0,0 0 0,0-21 0,1 21 16,-1-1-16,0-20 15,-21 21-15,0 0 0,0-22 0,0 22 16,0 0-16,0-21 0,0 21 16,0-1-16,0 44 15,0-1-15,0 0 16,0 0-16,0 0 0,0 0 16,0 1-16,0 20 0,0-21 0,0 21 0,0-20 15,0-1-15,0 0 0,0 21 0,0-21 16,0 1-16,0-1 15,0 0-15,21-21 16,0 0-16</inkml:trace>
  <inkml:trace contextRef="#ctx0" brushRef="#br0" timeOffset="176863.83">5207 8636 0,'0'0'0,"0"-21"0,0 0 16,0 42 0,0 0-1,0 0-15,0 0 0,0 22 0,0-22 16,0 21-16,0 1 0,21-1 16,-21-21-16,0 21 0,0 1 15,0-22-15,0 21 0,0-21 0,0 1 16,0 41-1,0-42-15,0 0 0,0 1 16,0-44 15,0 1-15,0 0-16,0 0 0,0 0 16,0 0-16,0-1 0,21 1 0,0 0 0,-21 0 15,22 21-15,-1-21 0,0 0 16,0 21-16,0 0 0,0 0 15,1 0-15,-1 0 0,0 0 0,0 0 16,0 21-16,-21 0 0,21 0 16,-21 0-16,22-21 0,-22 21 0,0 1 0,0-1 15,0 21-15,-22-21 0,1-21 16,0 21-16,0 1 0,0-1 0,0 0 16,-22 0-16,22-21 0,0 21 0,0-21 15,0 0-15,21 21 0,-22-21 16,1 0-16,21-21 15,0 0 1,0 0-16,21 0 16</inkml:trace>
  <inkml:trace contextRef="#ctx0" brushRef="#br0" timeOffset="177312.66">6075 8911 0,'0'0'0,"21"-42"16,-21 21-1,-42 21 1,20 0-16,1 0 0,0 0 16,0 0-16,-21 0 0,20 0 0,1 0 15,-21 21-15,21 0 0,0 0 0,-1-21 16,1 21-16,0 1 0,21-1 0,0 0 15,0 0-15,0 0 16,0 0-16,0 1 0,21-22 16,0 21-16,1-21 0,-1 0 0,0 21 15,0 0-15,0-21 0,0 0 0,1 0 16,-1 21-16,0-21 0,0 0 0,-21 21 16,0 1-1,0-1-15,-21-21 16,0 21-16,0-21 15,-22 0-15,1 0 0,21 21 0,-22-21 16,1 0-16,21 0 0,-21 0 0,20 0 16,1 0-16,0 0 0,0 0 15,0 0-15,0 0 0,21-21 32,21 21-32,0-21 0,0 0 0,0 21 15,0-22-15,22 1 0</inkml:trace>
  <inkml:trace contextRef="#ctx0" brushRef="#br0" timeOffset="177575.52">6202 8657 0,'0'-21'0,"0"42"0,21-42 0,-21 0 16,0 42-1,-21 0 1,21 0-16,-21 1 0,21-1 0,0 0 15,0 21-15,0-21 0,0 22 16,-22-1-16,22 0 0,0-20 0,-21 20 16,21 0-16,-21-21 0,21 22 0,0-22 15,0 0-15,-21 21 0,21-20 0,0-1 16,0 0-16,0 0 16,21-21-1</inkml:trace>
  <inkml:trace contextRef="#ctx0" brushRef="#br0" timeOffset="177761.41">5969 9059 0,'-21'0'16,"21"-21"-1,21 21 1,0 0-16,0-21 0,0 21 15,1 0-15,-1 0 0,0-21 16,21 21-16,-21 0 0,1 0 0,-1 0 16,0-21-16,0 21 0,0 0 0,0 0 15,1 0-15</inkml:trace>
  <inkml:trace contextRef="#ctx0" brushRef="#br0" timeOffset="178184.17">6329 9081 0,'-43'0'15,"43"-22"-15,0 1 16,0 0-16,0 0 16,0 0-16,22 21 0,-1 0 15,-21-21-15,21 21 0,0 0 0,0 0 16,0 0-16,22 0 0,-22 0 0,0 0 15,0 21-15,0 0 0,1-21 0,-22 21 16,21 0-16,-21 0 0,21 1 16,-21-1-16,0 0 0,0 0 0,0 0 15,0 0-15,0 1 16,-21-1-16,0 0 0,-1-21 0,22 21 16,-21-21-16,21-21 31,0 0-16,0 0-15,0-1 0,0 1 16,0 0-16,0-21 0,0 21 16,21-1-16,1 1 0,-22 0 0,21 0 15,-21 0-15,0 0 0,21 21 0,0-22 16,0 1-16,0 21 16,1 0-16,-1 0 0,0 0 15</inkml:trace>
  <inkml:trace contextRef="#ctx0" brushRef="#br0" timeOffset="178677.39">7112 9017 0,'0'-21'0,"0"-21"15,0 20-15,0 1 16,-21 21-16,21-21 15,-21 21-15,-1 0 0,1-21 0,0 21 16,0 0-16,0 0 16,0 21-16,-1 0 0,1 0 0,0 1 15,21-1-15,-21 0 0,0 0 0,21 0 16,-21 22-16,21-22 0,0 0 16,0 0-16,0 0 0,-22 22 0,22-22 15,0 0-15,0 0 0,0 0 16,22-21-16,-1 0 15,0 0-15,0 0 0,0 0 16,0 0-16,1-21 0,-1 21 0,0-21 16,0 0-16,0 21 15,0-21-15,1-1 0,-22 1 0,21 0 16,0 0-16,-21 0 0,0 0 0,0-1 16,0 1-16,21 0 0,-21 0 0,0 42 46,0 0-46,0 0 0,0 1 16,0-1-16,0 0 0,0 0 0,0 0 16,0 0-16,0 1 0,0-1 15,0 0-15,0 0 16,21-21-16,0 0 16,1 0-16,-1 0 0,0 0 15</inkml:trace>
  <inkml:trace contextRef="#ctx0" brushRef="#br0" timeOffset="179212.73">7472 9017 0,'0'0'0,"0"-21"0,0 0 15,0 0-15,0-1 0,0 1 16,-21 21 0,-1 0-16,22 21 15,-21 1-15,21-1 0,0 0 16,-21 0-16,21 0 0,-21 22 0,21-22 15,0 0-15,0 0 0,0 0 16,0 22-16,0-22 0,0 0 0,0 0 16,0 0-16,21 0 15,0-21-15,0 0 0,1 0 0,-1 0 16,0 0-16,0 0 0,0 0 0,0 0 16,22 0-16,-22 0 0,0-21 15,0 0-15,0 21 0,1-21 0,-1 0 16,0 0-16,0-1 0,0 1 0,0-21 15,-21 21-15,0-22 0,22 22 0,-22-21 16,21 0-16,-21-1 0,0 1 0,0 0 16,21-1-16,-21 22 0,21-21 0,-21 21 15,0-1-15,0 1 0,0 0 16,0 42 0,0 0-1,0 1-15,0-1 0,0 21 0,0-21 16,0 22-16,0-22 0,0 21 0,-21 0 15,0-20-15,21 20 0,-21 0 0,21-21 16,0 22-16,0-22 0,-22 0 16,22 0-16,0 22 0,-21-22 0,21 0 15,0 0-15,0 0 0,0 0 16,21-21 0,1 0-16,-1 0 15,0-21-15,0 21 16,-21-21-16,0 0 0,21 0 15,-21 0-15</inkml:trace>
  <inkml:trace contextRef="#ctx0" brushRef="#br0" timeOffset="179403.62">7683 9017 0,'-21'0'0,"21"21"15,21-21 1,1 0-16,-1 0 15,0 0-15,0 0 0,0 0 0,0 0 16,22 0-16,-22 0 0,0-21 0,21 0 16,-20 21-16,-1 0 0,0-21 15,0 21-15,0-21 0,-21-1 16,21 22-16,-21-21 0</inkml:trace>
  <inkml:trace contextRef="#ctx0" brushRef="#br0" timeOffset="179951.85">9165 8932 0,'0'0'15,"0"-21"-15,0 0 0,0 0 0,0 0 0,0 0 16,0-1-16,-21 1 16,0 0-16,0 21 0,-1 0 15,1 0-15,0 21 0,0-21 16,0 21-16,21 22 0,-21-22 15,-1 21-15,1-21 0,21 22 0,0-1 0,0 0 16,0 1-16,-21-22 0,21 21 16,0-21-16,0 22 0,0-22 15,0 0-15,0 0 0,0 0 0,21 1 16,-21-1-16,21-21 0,1 21 0,-1-21 16,0 0-16,0 0 0,0 0 15,0 0-15,1-21 0,-1 21 16,21-21-16,-21-1 0</inkml:trace>
  <inkml:trace contextRef="#ctx0" brushRef="#br0" timeOffset="180207.68">9525 8700 0,'0'0'0,"0"-43"16,0 22-16,0 0 0,0 0 0,0-22 15,0 65 1,0-1-1,0 0-15,0 21 0,0 1 16,0-1-16,0 0 0,0 22 0,-21-22 0,21 0 16,0 1-16,0-1 0,-21 0 15,21 1-15,0-22 0,0 21 0,0-21 16,0 1-16,-22 20 0,22-21 16,0 0-16,-21 0 0,21 1 15,21-44 16</inkml:trace>
  <inkml:trace contextRef="#ctx0" brushRef="#br0" timeOffset="181316.05">9948 9059 0,'0'-21'0,"0"-21"16,-21 21-16,0 21 15,0 0-15,0 0 16,-1 0-16,1 0 0,0 0 0,0 0 16,-64 84-1,64-62-15,21-1 0,-21 0 0,21 21 16,-21-21-16,21 1 0,-21 20 0,21-21 16,0 0-16,0 0 0,0 1 15,0-1-15,21-21 16,0 21-16,0-21 0,0 0 15,0 0-15,1 0 0,-1 0 0,0 0 16,0-21-16,0 21 0,0-21 0,1 21 16,-1-22-16,0 1 0,0 0 0,0 0 15,-21 0-15,0 0 0,21-1 16,-21 1-16,0 0 0,22 0 0,-22 0 16,0 0-16,0 42 31,0 0-16,0 0-15,0 21 0,0-20 0,-22-1 16,22 0-16,0 0 0,0 21 0,0-20 16,0-1-16,0 0 0,0 0 15,22 0-15,-1 0 0,0-21 16,0 0-16,0 0 0,0 0 16,1 0-16,-1 0 15,0 0-15,0 0 0,0-21 0,0 21 16,1-21-16,-1 0 0,0 0 0,0 21 15,0-21-15,0-1 0,-21 1 0,22 0 16,-22 0-16,21 0 0,-21 0 0,0-1 16,0 1-16,0 0 0,0 42 31,0 0-31,0 1 16,0-1-16,0 0 0,0 0 0,0 0 15,0 0-15,0 1 0,0-1 0,21 0 16,-21 0-16,0 0 0,0 0 15,0 1-15,0-1 16,-21-21 15,0 0-31,-1 0 0,1 0 16,0 0-16,0-21 0,0-1 16,0 1-1,-1 21-15,44 0 47,-1 21-47,0-21 16,0 0-16,0 0 0,0 0 15,1 0-15,-1 0 0,0 0 16,0 0-16,0 0 0,0 0 0,1 0 16,-1 0-16,21 0 0,-21-21 15,0 21-15,22-21 0,-22 0 0,0 21 16,21-21-16,-20 0 0,-22-1 0,21 1 15,-21 0-15,21 0 0,-21 0 0,0 0 16,0-1-16,0 1 0,0 0 16,-21 0-16,0 21 0,-1 0 15,1 0-15,0 0 0,0 21 16,0-21-16,21 21 0,-21 0 16,21 22-16,0-22 0,0 0 15,0 0-15,0 0 0,0 1 0,0-1 16,0 0-16,21 0 0,-21 0 0,21 0 15,-21 1-15,0-1 0,21-21 0,-21 21 16,21-21-16,-21 21 0,-21-21 47,0 0-47,0 0 16,0 0-16,-1-21 0,1 21 15,0 0-15,0 0 0,0 0 0</inkml:trace>
  <inkml:trace contextRef="#ctx0" brushRef="#br0" timeOffset="185443.61">4741 11811 0,'0'0'0,"0"-21"16,0 0-16,-21 21 0,21-21 15,-21 21 1,21 21 0,0 0-16,0 0 15,0 21-15,0 1 0,0-1 0,0 0 16,0 1-16,0 20 0,0-20 0,0-1 15,0 0-15,0 1 0,0 20 0,0-42 16,-21 22-16,21-1 16,-21-21-16,-1 21 0,22-20 0,0-1 15,0 0-15,-21 0 0,21 0 0,0 0 16,0-42 15,0 0-31,0 0 0,0 0 16</inkml:trace>
  <inkml:trace contextRef="#ctx0" brushRef="#br0" timeOffset="185767.42">4572 11959 0,'0'0'0,"-21"-21"0,21 0 0,-21-21 0,21 20 16,0 1-16,0 0 0,0 0 0,0 0 15,0 0-15,21 21 0,0-22 16,0 1-16,21 21 0,-20 0 0,20 0 15,0 0-15,1 0 0,-1 0 0,0 0 16,1 21-16,-1-21 0,-21 22 0,21-1 16,-20 0-16,-1 0 0,-21 0 15,0 22-15,0-22 0,0 0 0,0 0 16,-21 0-16,-1 22 0,1-22 16,-21 0-16,21 0 0,-22 0 0,22 0 15,-21-21-15,21 22 0,0-1 0,-1-21 16,44-21 15,-1 21-15,0-22-16,0 1 0,0 0 0,22 21 15,-22-21-15,21 0 0,-21 0 0</inkml:trace>
  <inkml:trace contextRef="#ctx0" brushRef="#br0" timeOffset="186177.18">5207 11790 0,'0'-21'0,"0"42"47,0 0-47,0 0 0,0 0 16,0 1-16,-21-1 0,21 0 15,0 21-15,0-21 0,0 1 0,0-1 16,0 0-16,0 0 0,0 0 0,0 0 16,0 1-16,21-22 15,0 0 1,0 0-16,0-22 15,43-41 1,-43 42-16,-21 0 0,0-1 0,21 1 16,-21 0-16,21 0 0,-21 0 0,0 0 15,0-1-15,0 1 16,0 42 0,0 1-1,0-1-15,0 0 0,0 0 0,0 21 16,0-20-16,0 20 0,0-21 0,0 0 15,0 22-15,0-22 0,0 0 0,0 42 16,0-41-16,22-1 16,-1-21-1,0 0-15,0 0 0,-21-21 16,21-1-16,0 22 0,1-21 0,-1 0 16,-21-21-16,21 21 0,0-1 15</inkml:trace>
  <inkml:trace contextRef="#ctx0" brushRef="#br0" timeOffset="186603.94">5757 11663 0,'0'-21'0,"0"42"0,0-63 16,0 20-16,0 44 31,-21-1-31,21 0 0,0 0 0,0 0 16,0 22-16,0-22 0,0 0 0,0 21 15,-21-21-15,21 1 0,0 20 16,0-21-16,0 0 0,0 0 0,0 1 15,0-1-15,0 0 0,-21 0 16,21-42 15,0 0-15,21 0-16,0-1 16,0 1-16,0 0 0,1 0 0,-1 0 15,0 21-15,0 0 0,0-21 0,0 21 16,1 0-16,-1 0 0,0 21 15,-21 0-15,0 0 0,0 0 16,0 0-16,0 1 0,0-1 16,0 0-16,0 0 0,-21 0 15,0 0-15,-1 1 0,1-1 0,0 0 16,-21-21-16,21 21 0,-1 0 16,1-21-16,0 0 0,21 21 15,-21-21-15,21-21 16,0 0-16,21 0 0,-21 0 15,21 0-15,0-1 0,1-20 16,-1 21-16</inkml:trace>
  <inkml:trace contextRef="#ctx0" brushRef="#br0" timeOffset="187388.49">6138 11557 0,'0'0'0,"0"-21"0,0 0 0,0 42 31,0 0-31,0 0 15,0 0-15,0 1 0,0-1 0,0 21 16,0-21-16,0 0 0,0 22 0,0-22 16,0 21-16,0-21 0,0 1 0,0 20 15,0-21-15,0 0 0,0 0 0,0 1 16,0-1-16,0 0 0,21 0 16,1-21-16,-22 21 0,21-21 15,0 0-15,0 0 0,0 0 16,0-21-16,1 0 0,-1 21 0,0-21 15,-21 0-15,21-1 0,0 1 0,0 0 16,-21 0-16,0 0 0,0 0 0,0-1 16,0 1-16,22 21 0,-22-21 15,0 42 17,0 0-32,0 1 0,0-1 15,0 0-15,0 0 0,0 0 0,0 0 16,0 1-16,0-1 0,21-21 0,-21 21 15,21-21-15,0 0 0,0 0 16,0 0-16,1 0 16,-1 0-16,0 0 15,0-21-15,0 0 0,0-1 16,1 1-16,-1 0 0,0 0 16,-21 0-16,21 0 0,0-1 0,0 1 15,1 0-15,-1 0 0,0 0 0,0 0 16,0 21-16,0 0 0,-21-22 94,-21 22-63,0 0-16,0 0-15,0 0 16,0 0-16,-1 22 0,1-1 16,21 0-16,0 0 0,-21 0 0,21 0 15,-21 1-15,21-1 0,0 0 0,-21 21 16,21-21-16,0 1 0,0-1 0,0 0 16,0 0-16,21-21 15,0 21-15,0-21 0,0 0 0,1 0 16,-1 0-16,0 0 0,0 0 15,0 0-15,0 0 0,1-21 16,-1 0-16,0 21 0,-21-21 16,0 0-16,21-1 0,-21 1 0,0 0 15,21 0-15,-21 0 0</inkml:trace>
  <inkml:trace contextRef="#ctx0" brushRef="#br0" timeOffset="187587.37">6625 11557 0,'-21'0'16,"42"0"-16,-63 0 0,21 0 0,-1 0 16,1 0-1,42 0 32,1 21-47,-1-21 16,0 0-16,0 0 15</inkml:trace>
  <inkml:trace contextRef="#ctx0" brushRef="#br0" timeOffset="188075.11">8234 11599 0,'21'-21'0,"-42"42"0,42-63 15,-21 21-15,0 0 0,0 0 16,0-1-16,-21 22 16,0 22-1,-1-1-15,22 0 0,-21 0 16,21 0-16,-21 0 0,21 22 15,0-1-15,0-21 0,0 22 0,0-1 16,0-21-16,0 21 0,0 1 0,0-22 16,0 21-16,0-21 0,21 1 0,0-1 15,1 0-15,-1 0 0,0 0 16,0-21-16,0 0 0,0 0 16,1 0-16,-1 0 0,21 0 0,-21 0 15,0-21-15,1 0 0,20 0 16,-21 0-16</inkml:trace>
  <inkml:trace contextRef="#ctx0" brushRef="#br0" timeOffset="188344.94">8763 11621 0,'0'0'0,"0"-43"0,0 22 0,0-21 15,0-1-15,0 1 0,0 0 0,0 21 16,0-1-16,0 1 0,0 0 16,0 42-1,-21 22-15,21-22 16,0 21-16,0-21 0,-21 22 0,21-1 15,0 0-15,0 1 0,0-1 0,0 0 16,0 1-16,0-1 0,0-21 0,0 21 16,0-20-16,0-1 0,0 0 0,0 0 15,0 0-15,0 0 0,0 1 0,21-22 16,21 0 0,-21 0-16,0 0 0,1 0 15,-1 0-15,0 0 0,0-22 0,0 1 16,22 0-16,-22 21 0,0-21 15,0 0-15,0 0 0,0-1 0</inkml:trace>
  <inkml:trace contextRef="#ctx0" brushRef="#br0" timeOffset="189351.38">9102 11832 0,'0'-84'32,"0"20"-17,0 212-15,-22-296 16,1 148-16,0 0 0,0 0 16,0 21-16,21 0 0,-21 1 15,-1-1-15,22 0 0,-21 0 16,21 21-16,0-20 0,0-1 0,0 0 15,0 0-15,0 0 0,0 0 0,0 1 16,21-1 0,1-21-16,-1 0 15,0 0-15,0 0 16,-21-21-16,21-1 16,0 1-16,-21 0 0,22 21 0,-22-21 15,0 0-15,0 0 0,0-1 0,0 1 16,0 0-16,0 0 0,0 0 0,0 0 15,0 42 17,0 0-32,0 0 15,0 0-15,0 0 0,0 1 0,0-1 16,0 0-16,0 0 0,0 0 16,0 0-16,0 1 0,21-22 15,0 0-15,-21 21 0,21-21 0,0 0 16,0 0-16,1 0 0,-1 0 15,0 0-15,0 0 0,0-21 16,0 21-16,1-22 0,-22 1 0,21 0 16,-21 0-16,21 0 0,-21-22 15,0 22-15,21 0 0,-21 0 0,21 0 16,-21 0-16,21 21 31,-21 21-31,0 0 16,22 0-16,-22 0 0,0 0 15,0 1-15,0-1 0,21 0 0,-21 0 16,21 0-16,-21 0 16,0 1-1,-21-22 17,0 0-32,-1 0 15,22-22-15,-21 22 0,21-21 16,-21 21-16,0 0 0,21-21 0,0 42 47,0 0-16,21-21-31,0 0 0,0 0 0,-21 22 16,22-22-16,-1 0 0,0 0 0,0 0 15,0 0-15,0-22 0,1 22 16,-1-21-16,0 21 0,0-21 0,0 21 15,0-21-15,1 0 0,-22 0 0,21-1 16,0 1-16,-21 0 0,0 0 16,0 0-16,0 0 0,0-1 15,0 1-15,0 0 0,0 0 16,-21 21 0,21 21-1,0 0-15,-21 0 0,21 1 16,0-1-16,0 0 0,0 0 0,0 0 15,0 0-15,21 1 0,-21-1 16,21 0-16,-21 0 16,21 0-16,-21 0 31,-21-21 0,0 0-15,0 0-1,21-21-15</inkml:trace>
  <inkml:trace contextRef="#ctx0" brushRef="#br0" timeOffset="190700.46">11959 9123 0,'0'0'0,"0"-21"0,-21 21 16,21-21-16,0-1 15,0 1-15,0 0 32,21 42-17,0 0 1,-21 1-16,21-1 0,1 0 0,-22 21 15,21-21-15,0 1 0,0 20 16,-21-21-16,21 21 0,0-20 0,1-1 16,-1 0-16,-21 21 0,21-21 0,-21 1 15,21-1-15,-21 0 0,21 0 0,-21 0 16,0 0-16,0 1 0,21-22 31,1-22-15,-22 1-16</inkml:trace>
  <inkml:trace contextRef="#ctx0" brushRef="#br0" timeOffset="190916.33">12488 9123 0,'0'0'16,"0"-21"-16,0 0 0,-21 42 16,0-21-1,0 21-15,0 0 0,-1 0 0,1 22 16,-21-22-16,21 0 0,0 21 0,-22-21 15,22 22-15,-21-22 16,21 21-16,-22-21 0,1 22 0,21-22 16,-22 21-16,22-21 0,-21 22 0,21-22 15,0 0-15,-1 0 0,1 0 0,0 1 16,21-1-16,0 0 0,-21-21 0,21 21 16</inkml:trace>
  <inkml:trace contextRef="#ctx0" brushRef="#br0" timeOffset="191451.08">11959 11218 0,'0'0'16,"21"0"-16,0 0 15,-21 22-15,22-1 0,-22 0 16,21 0-16,0 21 0,0-20 0,0 20 15,0 0-15,1 1 0,-1-22 0,0 21 16,21 0-16,-21-20 0,-21-1 16,22 21-16,-1-21 0,0 0 15,-21 1-15,0-1 0,0 0 16,21 0-16,-21 0 0,0-42 47,21 21-47,-21-21 0</inkml:trace>
  <inkml:trace contextRef="#ctx0" brushRef="#br0" timeOffset="191667.96">12509 11367 0,'0'-22'16,"0"44"-16,0-65 0,0 22 0,0 0 16,-21 21-16,0 0 0,0 0 15,0 0-15,0 21 0,-22 0 16,22 0-16,0 1 0,-21 20 0,20-21 15,-20 21-15,21 1 0,-21-1 0,-1-21 16,1 22-16,21-1 0,-22-21 0,1 21 16,21-20-16,-21 20 0,20-21 0,1 0 15,-21 0-15,21 22 0,21-22 0,-21 0 16,-1 0-16,1-21 0,21 21 16,0 1-16</inkml:trace>
  <inkml:trace contextRef="#ctx0" brushRef="#br0" timeOffset="192156.74">8763 13399 0,'0'0'0,"-21"-22"0,0 22 31,-1 0-31,1 0 0,0 22 16,0-1-16,0 0 0,0 0 0,21 21 16,-22 1-16,1-1 0,0 0 15,21 1-15,0-1 0,-21 0 0,21 1 16,0-1-16,0 0 0,0-20 0,0 20 15,0-21-15,0 0 0,0 0 16,21 1-16,-21-1 0,21-21 0,0 0 16,1 0-16,-1 0 0,0 0 15,21 0-15,-21-21 0,22-1 0,-22 1 16,21 0-16,1 0 0</inkml:trace>
  <inkml:trace contextRef="#ctx0" brushRef="#br0" timeOffset="192397.12">9207 13504 0,'22'-21'0,"-44"42"0,44-63 16,-22 21-16,0 0 0,0 42 16,0 0-1,0 0-15,-22 0 0,1 22 0,21-1 16,0 0-16,0 1 0,-21-1 16,21 0-16,-21 1 0,21-1 0,-21 0 15,21-20-15,0 20 0,0 0 0,0-21 16,0 1-16,0-1 0,0 0 15,0 0-15,0 0 0,21-21 0,0 0 16,0 0-16,0 0 0,22 0 16,-22 0-16,0 0 0,0 0 15,22-21-15,-22 0 0,21 0 0,-21 0 16</inkml:trace>
  <inkml:trace contextRef="#ctx0" brushRef="#br0" timeOffset="193251.71">9546 13907 0,'21'-22'0,"-21"-105"15,-21 276 1,42-319-16,-21 149 0,-21 0 15,0 21-15,0 0 0,0 21 16,-1-21-16,22 21 0,-21 0 0,0 1 16,21-1-16,-21 21 0,21-21 0,0 0 15,0 1-15,0-1 0,0 21 16,0-21-16,0 0 16,0 1-16,0-1 0,21-21 15,0 0 1,0 0-16,1 0 0,-22-21 15,21 21-15,-21-22 0,21 1 0,0 0 16,-21 0-16,21 0 16,-21 0-16,21-1 0,-21 1 15,0 0-15,0 42 16,0 0 0,0 1-16,0-1 15,0 0-15,0 0 0,0 0 16,0 0-16,0 1 0,22-22 15,-22 21-15,21-21 0,-21 21 16,21-21-16,0 0 0,0 0 16,0 0-16,1 0 0,-1 0 15,0-21-15,21 21 0,-21-21 16,1-1-16,-1 22 0,0-21 0,21 0 16,-21 0-16,1 0 0,-22 0 0,21-1 15,-21 1-15,21 21 0,-21-21 0,21 42 31,-21 0-15,0 1-16,0-1 0,0 0 16,0 0-16,0 0 0,0 0 15,0 1-15,0-1 0,-21 0 16,0-21 0,0 0-1,-1 0-15,1 0 0,0 0 16,0 0-1,42 0 48,0 0-63,0 0 0,1 0 16,-1-21-16,0 21 0,21 0 0,-21 0 15,1-21-15,-1-1 0,0 22 0,21-21 16,-21 21-16,1-21 0,-1 21 0,0-21 15,0 0-15,0 0 0,-21-1 16,21 1-16,-21 0 0,0 0 16,22 21-16,-22-21 0,0 42 31,0 0-31,0 0 0,0 0 16,0 1-16,-22-1 0,22 0 15,-21 0-15,21 0 0,0 0 0,-21 1 16,21-1-16,0 0 0,-21 0 0,21 0 15,0 0 1,21-21-16,0 0 0,0 0 16,1 0-16,-1 0 0,21 0 0</inkml:trace>
  <inkml:trace contextRef="#ctx0" brushRef="#br0" timeOffset="193595.43">11917 13377 0,'0'0'0,"-21"0"0,-1 0 16,1 22-16,21-1 0,0 0 0,0 0 15,0 0-15,0 0 0,0 1 0,0 20 16,0-21-16,0 21 0,0-20 0,21 20 15,1 0-15,20-21 0,-21 22 16,0-22-16,0 21 0,1-21 16,-1 22-16,0-22 0,-21 0 0,21 0 15,0 0-15,-21 1 0,21-1 0,-21 0 0,0 0 16,0 0 0,0-42 15,0 0-16,0 0-15,0 0 0,0-1 0</inkml:trace>
  <inkml:trace contextRef="#ctx0" brushRef="#br0" timeOffset="193856.28">12382 13568 0,'0'-21'16,"0"42"-16,0-63 0,0 20 0,-21 22 31,0 22-31,0-1 0,0 0 15,-22 21-15,22-21 0,-21 22 0,0-1 16,-1 0-16,1-20 0,0 20 0,-1 0 16,1-21-16,21 22 0,-22-22 0,1 0 15,0 0-15,-1 22 0,22-22 16,-21 0-16,21 0 0,0-21 16,-1 21-16,1 0 0,0-21 0,0 22 0,0-22 15,42 0 16,0-22-31,0 1 16,0 0-16,1 0 0</inkml:trace>
  <inkml:trace contextRef="#ctx0" brushRef="#br0" timeOffset="194667.85">19346 9144 0,'0'0'0,"-21"-63"16,21 41-1,0 1-15,0 0 0,0 0 16,0 0-16,0 0 15,-21 21 1,21 21-16,0 0 16,-21 21-16,21-21 0,-21 22 0,21 20 15,0-20-15,0 20 0,0 1 0,0-1 16,0 22-16,0-1 0,-22 1 16,1-21-16,0 20 0,21 1 0,-21-22 15,0 22-15,0-21 0,-1-1 0,22 1 16,-21-1-16,21 1 0,-21-1 0,0-21 15,21 22-15,0-22 0,0-21 16,0 22-16,0-22 0,0 0 0,0 0 16,0 0-16,0-42 15,21 0 1,0 0-16,-21 0 0,21-22 0,1 1 16,-1 0-16</inkml:trace>
  <inkml:trace contextRef="#ctx0" brushRef="#br0" timeOffset="195309.05">19431 9462 0,'0'0'0,"0"-64"0,0 22 0,0-85 15,0 84-15,0 1 0,0 21 16,0 0-16,0 0 0,0-1 0,0 1 16,21 21-16,0-21 0,0 21 15,1 0-15,20 0 0,0 0 16,1 0-16,-1 0 0,21 0 0,1 0 15,-1 0-15,1 0 0,21 0 0,-22 0 16,22 0-16,-1 0 0,22 0 0,-21 0 16,21 0-16,-22 0 0,22 0 15,-21 0-15,0-21 0,-22 21 16,22 0-16,-22 0 0,-20 0 0,20 0 16,-21 0-16,1 0 0,-22 0 0,0 0 15,0 0-15,0 0 0,-21 21 31,0 0-31,0 0 0,0 1 16,0-1-16,0 0 0,0 21 0,0-21 16,0 22-16,0-1 0,0 0 0,0 1 15,0-1-15,0 0 0,-21 22 16,21-22-16,-21 22 0,21-22 0,0 22 16,0-1-16,0-21 0,-21 22 0,21-22 15,-21 22-15,21-22 0,0 0 0,-21 22 16,21-22-16,0 1 0,0-1 0,-22 0 15,22 1-15,-21-1 0,0 0 0,21 1 16,0-22-16,-21 21 0,0-21 16,0 22-16,21-22 0,-22 0 0,1 0 15,0 0-15,0 0 0,0 1 0,0-1 16,-22-21-16,1 21 0,21 0 0,-22-21 16,-20 21-16,-1-21 0,1 21 0,-1-21 15,-20 0-15,20 0 0,-42 22 16,22-22-16,-22 0 0,0 0 0,-21 0 15,0 0-15,21 0 0,-21 0 0,0 0 16,21 0-16,1 0 0,-1 0 0,21 0 16,22 0-16,-1 0 0,22 0 0,21 0 15,-1 0-15,1 0 0,0 0 0,42-22 32,0 1-32,1 0 15,-1 0-15</inkml:trace>
  <inkml:trace contextRef="#ctx0" brushRef="#br0" timeOffset="195636.86">20468 9631 0,'0'0'0,"21"-21"0,-21 0 0,21-1 16,-21 1-16,0 0 0,0 42 31,0 0-31,0 1 16,-21-1-16,21 21 0,-21-21 16,21 22-16,0-22 0,-21 21 15,21-21-15,0 22 0,0-22 0,0 21 16,0-21-16,0 0 0,0 1 0,0-1 15,0 0-15,0 0 0,0 0 0,0 0 16</inkml:trace>
  <inkml:trace contextRef="#ctx0" brushRef="#br0" timeOffset="195851.74">20320 10118 0,'0'0'15,"0"21"-15,-21-21 0,21 21 16,0 0 0,21-21-16,0 0 15,0 0-15,22 0 0,-22 0 16,21 0-16,-21 0 0,22 0 0,-22 0 16,21 0-16,-21 0 0,22-21 0,-22 21 15,0 0-15,0-21 0,0 21 0,0-21 16,1 0-16,-22-1 0,21 1 15,-21 0-15,0 0 0,0 0 0,0 0 16</inkml:trace>
  <inkml:trace contextRef="#ctx0" brushRef="#br0" timeOffset="196043.63">20362 9567 0,'0'0'0,"-21"-21"0,0 21 0,21-21 15,-21 21-15,21-21 16,21 21-1,0 0-15,0 0 16,0-21-16,1 21 0,-1 0 0,0 0 16,21 0-16,-21 0 0,1-21 0,-1 21 15,21 0-15,-21 0 0,0 0 16,1 0-16,-1-22 0,21 22 0,-21-21 0,0 21 16,1 0-16</inkml:trace>
  <inkml:trace contextRef="#ctx0" brushRef="#br0" timeOffset="196657.22">22437 9271 0,'0'0'0,"21"-21"0,-21 0 0,0 0 16,0-1-16,0 1 0,21 0 15,-21 0-15,0 0 0,0 42 31,0 0-31,0 0 16,0 22-16,0-1 0,0 0 0,0 22 16,0-1-16,0 1 0,21-1 0,-21 1 15,0 20-15,0-20 0,0-1 16,0 22-16,0-21 0,0-1 0,0 1 16,0-22-16,0 21 0,-21 1 0,0-22 15,0 64-15,-1-64 0,1 1 16,21-1-16,-21 0 0,0-20 0,21 20 15,0-21-15,-21 0 0,21 0 0,-21-21 16,21 22-16,0-44 31,0 1-31,0 0 0,0 0 16,21-21-16,-21 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4:25:06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8403 2434 0,'0'-21'0,"0"42"0,0-63 15,0 21-15,0 0 0,0-1 16,0 1-16,0 0 0,0 42 31,0 22-31,0-22 0,0 21 16,0 0-16,0 22 0,0-1 15,0 1-15,0-1 0,0 1 0,0 21 16,0-1-16,0-20 0,-21 42 0,21-22 16,-21 22-16,21-21 0,0 21 15,-21-22-15,21 22 0,-22 0 16,1 0-16,0 0 0,21-1 0,-21-20 15,0 0-15,0-1 0,-1 1 0,22-21 16,-21-1-16,0 1 0,0-22 0,21 43 16,0-64-16,-21 0 0,21 0 15,0-42 1,0 0-16,0 0 0,0-22 16,21 1-16,-21 0 0,0-1 0</inkml:trace>
  <inkml:trace contextRef="#ctx0" brushRef="#br0" timeOffset="711.59">8594 2434 0,'0'0'0,"-22"-21"0,1 0 16,21 0-1,21 21 1,1 0-16,20 0 0,0 0 16,1 0-16,20-21 0,22 21 0,-22 0 15,22 0-15,0-22 0,-1 22 16,22 0-16,-21 0 0,42-21 0,-21 21 16,21 0-16,0-21 0,0 21 15,0-21-15,-22 21 0,1 0 0,21-21 16,-21 21-16,-21 0 0,21 0 0,-22-21 15,1 21-15,0 0 0,-22 0 0,1 0 16,-1 0-16,-21 0 0,1 0 16,-1 0-16,-21 21 0,0-21 0,1 21 15,-1 0-15,-21 0 0,21 0 16,-21 1-16,0 20 0,21-21 0,-21 21 16,0-20-16,0 20 0,0 0 15,0 1-15,0 20 0,0-21 16,0 1-16,0-1 0,0 22 0,0-22 15,21 21-15,-21-20 0,0 20 0,0 1 16,0-1-16,21 1 0,-21-1 16,0 1-16,0-1 0,0 1 0,0-1 15,0-20-15,0 20 0,0 1 0,0 84 16,0-106-16,0 0 16,0 1-16,0-1 0,0 0 0,0 1 15,0-22-15,0 21 0,-21-21 0,0 1 16,0 20-16,0-21 0,-22 0 15,1 0-15,0 1 0,-22-22 0,1 21 16,-1 0-16,-20 0 0,-1 0 16,0-21-16,-21 21 0,-21-21 0,0 22 15,-42-22-15,21 21 0,-21-21 0,20 0 16,-20 21-16,21-21 0,0 0 0,21 0 16,0 21-16,21-21 0,0 0 0,21 0 15,1 0-15,20 0 0,-20 0 16,41 0-16,-20 0 0,20 0 0,1 0 15,21 0-15,-21 0 0,20 0 0,22 21 16,0 0 0,22-21-16,-1 22 15,21-22-15</inkml:trace>
  <inkml:trace contextRef="#ctx0" brushRef="#br0" timeOffset="1192.44">9504 6773 0,'0'43'16,"0"-22"-16,21 21 0,0 22 15,0-22-15,0 43 0,1-22 0,-1 22 0,0-22 16,0 22-16,-21-21 0,21 20 16,0-20-16,-21-1 0,0 22 0,0-22 15,0 1-15,0 21 0,0-22 16,0 1-16,0-1 0,0 1 0,0-1 16,-21-21-16,21 1 0,-21-1 0,0 0 15,21-20-15,0 20 0,0-21 16,0-42-1,0-21-15,0 20 16,0-20-16,0 0 0,0-1 0,0-20 16</inkml:trace>
  <inkml:trace contextRef="#ctx0" brushRef="#br0" timeOffset="1811.03">9440 6879 0,'0'0'0,"-42"-148"15,42 106-15,0 21 0,0-22 0,0 22 16,0 0-16,21 0 0,21 0 0,1-1 16,20 1-16,22 0 0,0 0 15,20 0-15,1 0 0,21 21 0,-21-22 16,21 1-16,21 21 0,-21-21 16,21 0-16,1 21 0,-1-21 0,-21 0 0,21 21 15,-21-22-15,0 1 0,0 21 16,0 0-16,-21-21 0,0 21 0,-1 0 15,-20 0-15,0 0 0,-1 0 16,-20-21-16,-1 21 0,-20 0 0,-1 0 16,0 0-16,-20 0 0,20 0 0,-21 0 15,0 0-15,-21 21 16,0 0-16,0 0 16,0 22-16,0-1 0,0 0 0,-21 1 15,21-1-15,0 22 0,-21-22 0,0 21 16,0 1-16,21-1 0,-22 1 0,22-1 15,0 1-15,0 21 0,0-22 0,0 1 16,0 20-16,0-20 0,0-1 16,0 22-16,0-22 0,0 1 0,0-22 15,0 22-15,0-1 0,0 1 0,0-22 16,0 22-16,-21-22 0,21 21 0,-21-20 16,0-1-16,0 0 0,0 1 15,-1-1-15,1-21 0,-21 22 0,0-22 16,-1 0-16,1 21 0,0-21 0,-22-21 15,1 22-15,-1-1 0,1 0 0,-22-21 16,0 0-16,-21 21 0,1-21 0,-1 0 16,-42 0-16,21 0 0,-22 0 15,1 0-15,21 0 0,-21 0 0,21 0 16,-21 0-16,42 0 0,-21 0 0,21 0 0,22 0 16,-1 0-16,21 0 0,1 0 15,21 0-15,-22 0 0,43 0 16,0 0-16,42 0 15,0 0-15,21 0 16,-20 0-16,20 0 0,0 0 0</inkml:trace>
  <inkml:trace contextRef="#ctx0" brushRef="#br0" timeOffset="2320.73">9779 11684 0,'0'0'0,"0"-42"0,42-64 16,-21 85-16,1 0 0,-1-1 15,21 22-15,-21 0 0,0 0 16,1 22-16,-1 20 0,0 0 0,-21 1 15,21 20-15,-21 1 0,0 20 0,0 1 16,0 0-16,0 20 0,0-20 0,0 0 16,0 21-16,-21-22 0,0 22 0,21-21 15,-21 21-15,-1-22 0,1 1 16,0 0-16,0-22 0,0 22 0,0-22 16,-1-20-16,1 20 0,0-21 15,0 1-15,0-22 0,21 0 0,0 0 16,0 0-16,0-42 15,0 0-15,21-21 0,-21 21 16,21-43-16,0 22 0,0-22 0,1 1 16,-1-1-16</inkml:trace>
  <inkml:trace contextRef="#ctx0" brushRef="#br0" timeOffset="2866.82">9991 12065 0,'-22'-63'0,"44"126"15,-65-211-15,22 84 0,21 1 0,-21-1 0,21 22 16,0 0-16,0 21 0,0-22 15,42 22-15,-21 0 0,22 0 0,-1 21 16,22-21-16,-1-1 0,22 22 16,-1-21-16,1 0 0,21 21 0,21-21 15,0 0-15,21 21 0,0-21 0,0-1 16,1 1-16,20 0 0,0 21 0,-21-21 16,22 21-16,-22 0 0,0 0 15,-21-21-15,0 21 0,0 0 0,-21 0 16,-21 0-16,-1 21 0,-20-21 0,-1 21 15,-20-21-15,-22 21 0,0 0 16,0 1-16,-21 20 0,0-21 16,0 0-16,0 0 0,-21 1 0,21 20 15,0-21-15,-21 0 0,0 22 0,21-22 16,-22 21-16,22 0 0,0 1 0,-21-1 16,21 0-16,0 22 0,0-22 15,0 22-15,0-1 0,0 1 0,0-1 16,0 1-16,21-22 0,-21 22 0,22-1 15,-22 1-15,0-22 0,0 21 0,0 1 16,0-22-16,0 22 0,0-1 0,0 1 16,0-22-16,-22 22 0,1-22 0,-21 21 15,21-20-15,-43-1 0,22 0 16,-22 1-16,1-1 0,-22-21 0,1 22 16,-22-1-16,0-21 0,0 21 0,-42-20 15,21-1-15,-21 0 0,21 0 16,-43 0-16,22 0 0,0-21 0,0 0 15,0 0-15,21 0 0,0 0 0,21 0 16,0 0-16,21 0 0,22 0 0,-1-21 16,22 0-16,0 0 0,-1 0 0,22 0 15,-21-1-15,42 1 0,-21-21 0,21 0 16,0 20-16,0-41 0,0 21 0,0-22 16,0 1-16</inkml:trace>
  <inkml:trace contextRef="#ctx0" brushRef="#br0" timeOffset="3863.04">9038 3069 0,'0'-21'0,"0"-21"15,0 21 1,0-1-16,0-20 0,0 21 0,0-21 16,0 20-16,0-20 0,0 21 0,0-21 15,0 20-15,0 1 0,0 0 0,0 42 31,0 0-31,0 1 16,0 20-16,0-21 0,0 21 0,0 1 0,0 20 16,-21-20-16,21-1 0,-21 0 15,21 1-15,0-1 0,-21 0 16,21 1-16,0-1 0,0 0 0,0-21 16,0 1-16,0-1 0,0 0 15,0 0-15,0-42 31,0 0-31,0 0 0,0-1 16,0-20-16,21 21 0,-21-21 0,0-1 16,0 22-16,21-21 0,0-1 0,0 1 15,-21 0-15,21-1 0,1-41 16,-1 41-16,0 22 0,-21 0 16,0 0-16,21 0 0,0 21 15,0 21-15,1 0 16,-1 0-16,-21 0 0,0 1 0,0 20 15,21 0-15,-21-21 0,21 22 16,-21-1-16,0 0 0,0-20 0,0 20 16,0 0-16,0-21 0,0 22 0,0-22 15,0 21-15,-21-21 0,21 1 0,-21-1 16,0-21-16,21 21 0,-22-21 0,1 0 16</inkml:trace>
  <inkml:trace contextRef="#ctx0" brushRef="#br0" timeOffset="4046.94">9017 3323 0,'-21'-21'16,"42"42"-16,-63-42 0,42 0 0,-22 0 16,1 0-16,21-1 15,0 1-15,21 21 16,1-21-16,20 21 16,-21 0-16,21-21 0,1 21 0,-1 0 0,0-21 15,1 0-15,-1 21 0,22-22 0,-22 22 16,0-21-16,22 21 0,-22-21 15,22 0-15,-22 21 0,0-21 16</inkml:trace>
  <inkml:trace contextRef="#ctx0" brushRef="#br0" timeOffset="4277.8">9906 2858 0,'0'0'0,"0"-22"16,-21 22-16,0 0 16,-1 0-16,1 0 0,-21 0 0,21 22 15,-22-1-15,22-21 0,-21 42 0,21-21 16,-22 0-16,22 22 0,0-22 15,0 21-15,21-21 0,0 22 0,-21-22 16,21 21-16,0-21 0,0 22 0,0-22 16,0 0-16,0 0 0,0 0 0,21 1 15,0-22-15,0 21 16,0-21-16,22 0 0,-22 0 0,21 0 16,-21-21-16,22-1 0,-1 22 15,22-42-15,-22 0 0,0 21 16,1-1-16,-22 1 0</inkml:trace>
  <inkml:trace contextRef="#ctx0" brushRef="#br0" timeOffset="5155.5">10350 6689 0,'0'-21'0,"0"42"0,0-64 0,22 43 16,-22-21-16,0 0 0,0 0 15,0 0-15,-22 42 32,1 0-32,21 0 0,-21 0 0,21 1 15,-21 20-15,0 0 0,21 1 0,0-1 16,0 0-16,-21 1 0,21-1 16,-22-21-16,22 21 0,0 1 0,-21-1 0,21 0 15,-21-20-15,21 20 0,-21-21 16,21 0-16,0 0 0,0 1 0,0-44 47,0 1-47,0 0 0,21 0 0,-21-21 15,0 20-15,21 1 0,0-21 0,-21 21 16,22-22-16,-22 1 0,21 0 16,0 21-16,-21-22 0,21 1 0,0 21 15,0 0-15,-21-1 0,22 1 0,-1 21 16,0 0-16,0 0 15,-21 21-15,0 1 0,0-1 0,21 0 16,-21 0-16,21 0 0,-21 22 16,0-22-16,0 21 0,0-21 0,22 0 15,-22 1-15,0 20 0,21-21 0,-21 0 16,0 22-16,0-22 0,0 0 0,0 0 16,0 0-16,0 0 0,0 1 15,-21-22 1,-1 0-16,1 0 0</inkml:trace>
  <inkml:trace contextRef="#ctx0" brushRef="#br0" timeOffset="5307.42">10181 7112 0,'0'0'0,"42"-21"16,-20 21-1,-1 0-15,21-21 0,-21 21 0,0 0 16,22-21-16,-22 21 0,21-22 0,1 22 15,20-21-15,-21 21 0,1-21 0,20 21 16,1-21-16,-22 0 0</inkml:trace>
  <inkml:trace contextRef="#ctx0" brushRef="#br0" timeOffset="5547.28">11430 6668 0,'0'0'0,"0"-22"15,-21 1 1,-22 21-16,22 0 0,0 0 0,-21 21 15,-1 1-15,1-1 0,0 0 0,-1 0 16,1 21-16,21-20 0,-21 20 0,-1 0 16,22-21-16,0 22 0,0-1 0,0-21 15,21 22-15,0-22 0,0 21 16,0-21-16,0 0 0,0 1 0,21 20 16,0-42-16,0 21 0,21 0 0,-20-21 15,20 0-15,-21 21 0,21-21 0,1 0 16,-1 0-16,-21 0 0,22 0 0,-1 0 15,-21-21-15,21 21 0,-20-21 16</inkml:trace>
  <inkml:trace contextRef="#ctx0" brushRef="#br0" timeOffset="6259.81">10689 11917 0,'0'0'0,"21"-21"0,-21 0 0,0-1 0,0 1 16,0 42-1,0 1 1,0 20-16,-21-21 0,21 21 15,0 1-15,0 84 16,0-85-16,0-21 0,0 22 0,0-1 16,0-21-16,0 21 0,0-20 0,0-1 15,0 0-15,0 0 0,0 0 16,0 0-16</inkml:trace>
  <inkml:trace contextRef="#ctx0" brushRef="#br0" timeOffset="6510.48">10668 12107 0,'0'0'15,"0"-21"-15,0-21 0,0 21 0,0-22 0,0 22 16,0 0-16,0 0 0,21 0 0,-21 0 16,42-1-16,-20 22 15,-1 0-15,0-21 0,21 21 0,-21 0 16,22 0-16,-1 21 0,-21 1 0,22-1 15,-22 0-15,0 0 0,0 21 0,0-20 16,-21 20-16,0-21 0,0 21 0,0-20 16,-21-1-16,0 0 0,-21 0 15,-1 0-15,22 0 0,-21 1 0,-1-1 16,1-21-16,21 21 0,-21 0 0,20-21 16,1 0-16,0 0 0,0 0 15</inkml:trace>
  <inkml:trace contextRef="#ctx0" brushRef="#br0" timeOffset="6791.32">11599 11959 0,'0'-21'0,"0"42"0,0-63 0,-21 42 16,-21 0-16,21 0 0,-22 0 15,22 0-15,-21 21 0,-1 0 0,-20 0 16,21 1-16,-1 20 0,22-21 0,-21 21 16,21 1-16,-1-22 0,1 21 0,21-21 15,0 22-15,0-22 0,0 0 16,21 0-16,1 0 0,20-21 16,-21 22-16,21-22 0,1 0 0,-1 0 15,0 0-15,22 0 0,-22 0 0,1 0 16,-1-22-16,0 22 0,1-21 0,-1 0 15,-21 0-15,21 0 0</inkml:trace>
  <inkml:trace contextRef="#ctx0" brushRef="#br0" timeOffset="9724.29">11282 8509 0,'0'-21'16,"0"0"-16,21 21 15,-21-21-15,0-1 0,0 1 16,0 0-16,0 0 15,0 0 1,0 42 15,0 0-31,-21 0 0,21 22 0,-21-22 16,-1 21-16,22 0 0,0 1 0,-21-1 16,21 0-16,-21 22 0,21-1 0,0 1 15,0-1-15,0 1 0,0-1 16,0 22-16,0-21 0,0 147 15,0-147-15,0 20 16,0 1-16,0-21 0,-21 20 0,21 1 0,0-22 16,-21 22-16,0-21 0,21-1 15,-22 22-15,1-22 0,0 1 0,0-1 16,0 1-16,0-1 0,-1-20 0,1-1 16,0 0-16,0 1 0,21-1 0,-21-21 15,0 21-15,21-20 0,-22-1 16,22 0-16,0 0 0,0-42 47,0 0-47,0 0 15,22-1-15,-22-20 16,21 21-16</inkml:trace>
  <inkml:trace contextRef="#ctx0" brushRef="#br0" timeOffset="10100.08">10626 10435 0,'0'0'0,"0"-21"15,0 0 1,0 42 15,21-21-15,-21 21-16,21 0 0,0-21 0,-21 22 16,21-1-16,0 21 0,-21-21 0,0 0 15,22 1-15,-1 20 0,-21-21 0,21 0 16,-21 0-16,0 1 0,0-1 0,21 0 15,-21 0-15,0 0 0,0 0 16,0 1-16,0-1 0,0 0 16,21-21-1,0-21 1,1 21-16</inkml:trace>
  <inkml:trace contextRef="#ctx0" brushRef="#br0" timeOffset="10336.45">11366 10435 0,'0'0'0,"0"-21"16,0 42 15,0 0-31,0 1 0,-21-1 16,21 0-16,-21 21 0,0-21 0,-21 22 15,20-22-15,1 21 0,-21 1 0,21-22 16,-22 21-16,22-21 0,-21 22 0,21-22 15,0 21-15,-22-21 0,22 0 0,0 22 16,-21-22-16,42 0 0,-22 0 0,1-21 16,0 21-16,0-21 0</inkml:trace>
  <inkml:trace contextRef="#ctx0" brushRef="#br0" timeOffset="11132">10689 4509 0,'-21'-22'0,"42"44"0,-63-65 15,42 22-15,0 0 0,-21 0 16,-1 21-1,22 21 1,0 0-16,0 0 0,0 22 16,0-1-16,0 21 0,0-20 0,22 41 15,-1-20-15,0 21 0,-21-1 0,21 1 16,-21-22-16,0 22 0,21 0 0,0-22 16,-21 22-16,22-22 0,-22 1 15,0-1-15,0 1 0,0-1 0,0 1 16,0-22-16,0 1 0,21-1 0,-21 0 15,0-21-15,0 1 0,0 20 16,0-21-16,0 0 0,21 0 16,-21-42 15,0 0-15,0 0-16,-21 0 0,21 0 0,-21-1 15,21 1-15</inkml:trace>
  <inkml:trace contextRef="#ctx0" brushRef="#br0" timeOffset="11371.87">10456 5673 0,'0'21'32,"0"0"-17,21-21-15,-21 21 0,22 0 0,-1 1 16,-21-1-16,21 0 0,0 0 0,0 0 15,0 0-15,1-21 0,-1 22 0,0-1 16,0 0-16,-21 0 0,21-21 16,0 21-16,1-21 31,-1 0-31,0 0 16,-21-21-16,21 0 0</inkml:trace>
  <inkml:trace contextRef="#ctx0" brushRef="#br0" timeOffset="11578.74">11112 5482 0,'0'0'15,"0"21"1,-21 22 0,0-22-16,21 21 0,-21-21 0,0 22 15,0-1-15,-1 0 0,1 1 0,21-22 16,-21 21-16,0-21 0,0 22 0,0-22 15,21 0-15,-22 0 0,22 0 0,-21 1 16,21-1-16,-21 0 16,21 0-16,0 0 0</inkml:trace>
  <inkml:trace contextRef="#ctx0" brushRef="#br0" timeOffset="21183.46">11769 3450 0,'0'0'0,"-22"0"15,1-21-15,0 21 16,0-21-16,0 21 15,21-21-15,0 0 0,0-1 16,0 1-16,0 0 16,21 0-16,0 0 0,0 21 15,22-21-15,-22-1 0,21 1 16,0 21-16,22-21 0,-1 21 0,1 0 16,-1-21-16,1 21 0,-1 0 0,22 0 15,-21 0-15,-1 0 0,22 0 16,-22 0-16,22 0 0,-22 0 0,22 21 15,-21 0-15,20-21 0,1 21 0,0 1 16,-1-1-16,1 21 0,-22-21 16,22 0-16,-21 22 0,20-22 0,1 21 15,-22 1-15,22-1 0,0-21 0,-1 21 16,-20 1-16,21-1 0,-22 0 0,1 1 16,-1-1-16,1 0 0,-22 1 15,0-1-15,1 0 0,-1 22 16,-21-22-16,0 22 0,0-22 0,1 22 15,-1-22-15,-21 21 0,21 1 0,-21-22 16,0 22-16,0-22 0,0 22 0,0-1 16,0 1-16,21-1 0,-21-21 15,0 22-15,0-1 0,0 1 0,0-1 16,0 1-16,0-1 0,0 1 0,0-22 16,-21 22-16,0-1 0,21 1 0,-21-22 15,-1 22-15,1-1 0,0 1 0,0-22 16,-21 21-16,20-20 0,-20 20 0,0-20 15,-1-1-15,1 0 0,21 1 16,-21-1-16,-1 0 0,1 1 16,0-1-16,-1 0 0,1 1 0,0-1 15,20-21-15,-20 0 0,21 22 0,-21-22 16,-1 0-16,22-21 0,0 21 0,-21 0 16,20-21-16,1 0 0,-21 21 0,21-21 15,0 0-15,-1 0 0,1 0 16,21-21-1,0 0-15,0 0 16,0 0-16,0 0 0</inkml:trace>
  <inkml:trace contextRef="#ctx0" brushRef="#br0" timeOffset="22067.31">13123 6181 0,'0'0'0,"-21"0"0,0-21 16,0 21-16,0 0 0,-1-22 15,22 1 1,0 0 0,22 21-16,-1 0 15,0 0-15,0 0 0,0 0 0,22-21 16,-22 21-16,21 0 0,0 0 0,1 0 16,-1 0-16,0 0 0,1 0 0,-1 0 15,22 0-15,-22 0 0,21 21 16,-20-21-16,20 21 0,-20-21 15,20 21-15,-21-21 0,22 22 0,-22-22 16,22 21-16,-1 0 0,1 0 0,-1 0 16,1 0-16,-22 1 0,22-1 0,-1 21 15,1 0-15,-1-20 0,1 20 0,-22 0 16,21 1-16,-20-1 0,20 21 0,-20-20 16,-1-1-16,0 0 0,1 22 15,-1-22-15,0 1 0,1-1 0,-1 21 16,-21-20-16,21 20 0,22 64 15,-22-63-15,-21-1 0,22 1 16,-22-1-16,21 1 0,-21-1 0,1 1 0,-1-1 16,0 22-16,0-22 0,0 22 15,0-21-15,1 20 0,-22-20 0,0 20 16,21-20-16,-21 21 0,21-22 0,-21 22 16,0-22-16,0 22 0,0 0 0,0-22 15,0 22-15,0-22 0,0 22 0,0-22 16,-21 1-16,0 21 0,21-22 0,-22 22 15,1-22-15,0 1 0,0 20 0,0-20 16,0-1-16,-1 1 0,-20-1 16,21 1-16,-21-1 0,-1 1 0,1-1 15,0 1-15,-1-1 0,-41 43 16,20-42-16,22-1 0,-22-20 0,22 20 16,0-21-16,-22 22 0,22-22 0,-1 1 15,1 20-15,-21-21 0,20 1 16,1-1-16,0 0 0,-1 1 0,1-1 15,0 0-15,-1 1 0,-41 20 16,41-20-16,1-22 0,0 21 0,20-21 16,-20 22-16,0-22 0,21 0 0,-1 0 15,1 0-15,0 0 0,0 1 0,0-22 16,21 21-16,-21 0 0,21 0 16,-22-21-16,1 0 15,0 0 16,21-21-15,-21 0-16,21 0 0</inkml:trace>
  <inkml:trace contextRef="#ctx0" brushRef="#br0" timeOffset="22559.03">14118 11091 0,'0'0'16,"0"-21"-16,0 0 0,21 0 16,-21 0-1,0 42 17,0 0-32,0 0 15,0 22-15,0-22 0,-21 0 0,0 21 16,21-21-16,0 22 0,-21-1 0,0-21 15,-1 22-15,1-1 0,0-21 0,0 21 16,-21 22-16,-1-43 0,22 0 16,0 22-16,0-22 0,-22 0 0,22 0 15,0 0-15,-21-21 0,21 21 0,-1 1 16,1-22-16,0 0 0,0 0 16,42 0 30,0 21-46,0-21 0,1 0 16,-1 21-16,21-21 0,-21 21 0,22-21 16,-1 21-16,0 0 0,1-21 0,-1 22 15,0-22-15,22 21 0,-22 0 0,22-21 16,-22 21-16,0 0 0,1-21 0,-1 21 16,0-21-16,-21 22 0,22-22 0,-22 0 15,-21 21-15,0 0 16,0 0-1,-21-21-15,0 0 0,-1 0 16,1 0-16,0 21 0</inkml:trace>
  <inkml:trace contextRef="#ctx0" brushRef="#br0" timeOffset="23107.23">11896 12425 0,'0'0'0,"-22"0"0,1 0 0,0 0 15,-42 0-15,41 0 16,1 0-16,0 0 0,0 0 0,0 0 15,0 0-15,21 21 16,0 0 0,42-21-16,-21 0 0,21 0 15,1 0-15,-1 0 0,22 0 0,-1 0 16,-21 0-16,22 0 0,-1 0 0,1 0 16,-1 0-16,1 0 0,-1 0 0,-20 0 15,-1 0-15,0 0 0,-20 0 0,20 0 16,-21 0-16,0 0 15,-42 21 17,0-21-17,0 0-15,0 0 0,-1 0 0,1 22 16,-21-22-16,0 0 0,-1 0 0</inkml:trace>
  <inkml:trace contextRef="#ctx0" brushRef="#br0" timeOffset="23408.06">11663 12742 0,'0'0'0,"-21"0"0,-43 22 15,85-22 17,0 0-17,22 0-15,-1 0 0,0 0 0,22 0 16,-22 0-16,22 0 0,-1 0 0,1 0 15,-22 0-15,22 0 0,-1 0 0,1 0 16,-22-22-16,0 22 0,1 0 16,-1 0-16,0 0 0,-21 0 0,1 0 15,-1 0-15,0 0 0,-42 0 47,0 0-47,-1 0 0,1 0 16,0 0-16,0 0 0,0 0 0,0 0 15</inkml:trace>
  <inkml:trace contextRef="#ctx0" brushRef="#br0" timeOffset="23742.86">11599 12996 0,'0'0'0,"-21"22"0,42-22 47,0 0-47,1 21 0,-1-21 16,21 0-16,0 0 0,1 0 0,20 0 15,-20 21-15,20-21 0,-21 0 16,22 0-16,-22 0 0,22 0 0,-22 0 16,0 0-16,22 0 0,-22 0 0,-21 0 15,22 0-15,-1 0 0,-21 0 0,0 0 16,1 0-16,-44 0 47,1 0-47,0 0 0,0 0 0,0 0 15,0 0-15,-1 0 16,1 0-16,-21 0 0,21 0 0,0 21 16,-22-21-16</inkml:trace>
  <inkml:trace contextRef="#ctx0" brushRef="#br0" timeOffset="24011.71">11620 13208 0,'0'0'0,"-42"0"0,21 0 0,0 0 16,21 21-16,21 0 31,0-21-31,21 0 0,-20 0 16,20 0-16,0 0 0,1 0 15,-1 0-15,0 0 0,22 0 16,-22 22-16,22-22 0,-22 0 0,21 0 15,-20 0-15,-1 0 0,0 0 0,1 0 16,-1 0-16,-21 0 0,22 0 0,-22 0 16,0 0-16,21 0 15,-42-22-15,21 22 16,-21-21 0,0 0-1,22 21-15,-22-21 0</inkml:trace>
  <inkml:trace contextRef="#ctx0" brushRef="#br0" timeOffset="24676.06">12467 12150 0,'0'0'0,"-42"0"0,-1-21 0,1-1 15,0 22-15,-22-21 0,22 21 0,-22-21 16,22 0-16,-21 21 0,20 0 0,-20-21 16,-1 21-16,22 0 0,-22 0 0,1 0 15,-1 0-15,22 21 0,-21 0 0,-1 0 16,1 0-16,-1 22 0,1-22 15,-1 21-15,1 22 0,-1-22 0,22 0 16,-22 22-16,22-1 0,0 1 0,20-1 16,-20 1-16,21-1 0,0 1 0,21-1 15,0 1-15,0 21 0,0-22 0,0-21 16,0 22-16,21-1 0,0 1 0,21-22 16,-20 22-16,20-22 0,21 22 0,-20-22 15,-1 0-15,22 1 16,-1-1-16,-21 0 0,22-21 0,-1 22 15,1-22-15,-1 0 0,1 0 0,-1 0 16,1-21-16,-1 0 0,1 0 0,-1 0 16,1 0-16,21 0 0,-22-21 0,22 21 15,-22-21-15,1-21 0,20 21 0,-20-22 16,-1 22-16,22-21 0,-21-1 0,-1 1 16,85-43-16,-84 22 15,-1 21-15,-20-22 0,20 22 0,-21-22 16,-20 1-16,20-1 0,-21 1 0,0-1 15,-21-20-15,0 20 0,0-21 16,0 22-16,-21-1 0,0 1 0,-21-1 16,-1-20-16,22 20 0,-21 1 0,-1 20 15,1-20-15,-21 21 0,20-1 16,-20 1-16,-1 21 0,22 0 0,-43-1 16,22 22-16,-22 0 0,22 0 0,-22 0 15,0 22-15,1-1 0,20 21 0,-21-21 16,43 22-16,-21-1 0,20 0 0,1 1 15,0 20-15,20-21 0,1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4:25:46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4784 1461 0,'0'0'0,"0"-22"31,0 1-15,0 0-16,0 0 15,0 0 1,-22 21 15,1 0-15,0 0-16,0 21 15,0 0-15,0-21 0,-1 21 0,1 0 16,0 1-16,0-1 0,0 0 16,0 0-16,21 21 0,-22-20 0,1-1 15,0 21-15,0 0 0,0-20 16,0 20-16,21-21 0,0 21 0,-22 1 16,22-1-16,-21-21 0,21 22 15,-21-1-15,21 0 0,0 43 16,0-43-16,0-21 0,0 1 15,0 20-15,0-21 0,0 0 16,0 0-16,21 1 0,0-1 0,-21 0 16,22 0-16,-1 0 0,0 0 0,0-21 15,21 22-15,-20-22 16,-1 0-16,0 0 0,21 0 0,-21 0 16,22-22-16,-22 1 0,21 21 0,1-21 15,-22 0-15,21 21 0,-21-21 16,22 0-16,-1-1 0,-21 1 15,0 0-15,22 0 0,-22-21 0,0 20 16,0 1-16,0-21 0,0 0 0,1-1 16,-1 22-16,-21-42 0,0 20 15,21 1-15,-21 0 0,0-1 0,0-20 16,0 20-16,0 1 0,0 21 0,-21-21 16,21 20-16,-21 1 0,-1-21 0,1 42 15,-21-21-15,21 0 0,0 21 16,-22 0-16,22 0 0,-21 0 0,-1 0 15,22 0-15,-21 0 0,21 0 0,0 0 16,-22 0-16,22 0 16,0 0-16,0 21 0,0-21 0,-1 21 15,22 0-15,0 0 0,-21-21 0,21 21 16,0 1-16,0-1 0,21 0 16,1-21-16,-1 0 0</inkml:trace>
  <inkml:trace contextRef="#ctx0" brushRef="#br0" timeOffset="657.99">5800 1482 0,'-22'0'16,"1"0"-16,0 21 16,0 0-16,0 0 0,21 0 15,0 22-15,0-22 0,-21 21 16,-1 1-16,22-1 0,-21 0 0,0 1 16,21-1-16,-21 0 0,0 1 0,0-1 15,-1 0-15,1-21 0,0 22 0,0-1 16,-21-21-16,20 22 15,1-22-15,0 21 0,0-21 0,0 0 16,0 1-16,21-1 0,-22 0 0,1 0 16,21 0-16,-21 0 0,0-21 15,21-21 17,0 0-32,0-21 15,0 21-15,21-1 0,0 1 16,0 0-16,-21-21 0,22 21 0,-1-1 15,-21 1-15,21 0 0,0 21 16,0 0 0,0 0-1,1 21-15,-22 0 16,21 1-16,0-1 0,0 0 16,-21 0-16,21 0 0,0-21 15,1 21-15,-22 1 0,21-22 0,0 0 16,0 21-16,0-21 0,0 0 0,1 0 15,20 0-15,-21 0 0,0 0 0,0 0 16,1 0-16,20 0 16,-21-21-16,-21-1 0,21 22 0,0-21 0,1 21 15,-22-21-15,21 0 0,-21 0 16,21 21-16,-21-21 0,0-1 16,21 1-1,-21 0 1,21 21-16,-21-21 0</inkml:trace>
  <inkml:trace contextRef="#ctx0" brushRef="#br0" timeOffset="1019.25">6562 1588 0,'0'0'0,"0"-22"0,-22 1 0,1 0 16,0 21 0,0 0-16,21 21 15,-21 0-15,0 1 16,21-1-16,-22 21 0,22 0 0,0 1 16,-21-1-16,21 0 0,-21 1 15,0-1-15,21 0 0,-21 1 0,0-1 16,-1-21-16,22 22 0,-21-1 0,0-21 15,21 21-15,-21-20 0,0-1 16,21 21-16,0-21 0,-21 0 0,-1 1 16,22-1-16,-21-21 0,21 21 15,0 0-15,0 0 16,0-42 0,21 21-1,-21-21-15,22 0 0,-1 0 0,-21-1 16</inkml:trace>
  <inkml:trace contextRef="#ctx0" brushRef="#br0" timeOffset="1387.29">6350 1799 0,'0'0'0,"0"-21"16,42-85 0,-42 85-16,0 0 0,21 0 0,1 21 15,-1-21-15,0-1 0,0 1 16,0 21-16,22 0 0,-22 0 0,21 0 15,-21 0-15,22 0 0,-1 0 0,-21 0 16,21 21-16,1 1 0,-22-1 16,0 0-16,21 21 0,-42-21 0,22 22 15,-1-1-15,-21 0 0,0 1 0,0-22 16,0 21-16,0 1 0,0-1 16,0-21-16,0 21 0,-21-20 15,21 20-15,-22-21 0,22 0 0,0 0 16,-21 1-16,21-1 0,-21 42 15,0-63-15,21 21 16,-21-21-16,21 22 16,0-1-16,0-42 47,0-1-32</inkml:trace>
  <inkml:trace contextRef="#ctx0" brushRef="#br0" timeOffset="1783.08">6329 2180 0,'-21'0'15,"42"0"16,0 0-31,0-21 0,0 21 0,0 0 16,22 0-16,-22 0 0,21 0 0,1-21 16,-22 21-16,21 0 0,-21 0 0,22 0 15,-22 0-15,0 0 16,0 0-16,0 0 0,0 0 0,1 0 16,-1 0-1,-42 0 126</inkml:trace>
  <inkml:trace contextRef="#ctx0" brushRef="#br0" timeOffset="12900.03">3916 1185 0,'0'0'0,"0"-21"16,0 0-16,0 0 0,0 0 0,0 0 15,21-1-15,-21 1 0,21 0 16,-21 0-16,0 0 0,0 0 16,0-1-16,21 1 0,-21 0 0,0 0 15,-21 21 1,0 0-1,0 0-15,0 21 0,-1 0 16,1 0-16,0 22 0,0-1 0,0 0 16,0 1-16,-1-1 0,-20 22 0,21-1 15,0-21-15,0 43 0,-1-21 0,1 20 16,0 1-16,0 0 0,21-1 16,-21 1-16,21 0 0,-21-1 15,21 255 1,0-276-16,0 22 0,0 0 0,0-22 15,21 1-15,0-1 0,0 1 16,0-22-16,-21 22 0,21-22 0,1 21 16,-22-20-16,0-1 0,0-21 15,21 22-15,-21-1 0,21-21 0,-21 0 0,0 0 16,21-21 0,0-21-16,-21-21 15,21 21-15,-21-22 0,0 1 0,0-21 16,22-1-16</inkml:trace>
  <inkml:trace contextRef="#ctx0" brushRef="#br0" timeOffset="13880.46">3958 931 0,'-21'-21'16,"21"0"0,85 0-1,-64 21-15,21-21 0,-21 21 16,22-21-16,20 21 0,1 0 0,-1-22 15,1 22-15,-1 0 0,22-21 0,-1 21 16,1-21-16,0 21 0,-1 0 16,1 0-16,21 0 0,-21 0 0,20 0 15,1 0-15,0 0 0,0 0 0,21 0 16,-21 0-16,21 0 0,-21 0 16,21 0-16,0 0 0,-22 0 0,22 0 15,0 0-15,-21-21 0,0 21 0,0 0 16,-21 0-16,-1 0 0,-20 0 15,20 0-15,-41 0 0,20 0 16,-20 0-16,-1 0 0,0 21 0,1 0 16,-22 0-16,21 1 0,-21-1 0,0 0 15,1 21-15,-1-21 0,0 22 16,0-22-16,0 21 0,0 1 0,-21-1 16,22 0-16,-22-21 0,21 22 0,0-1 15,-21 0-15,0 1 0,0-1 16,21 0-16,-21 22 0,21-22 0,-21 22 15,0-22-15,0 22 0,0-22 0,0 21 16,0-20-16,0-1 0,0 22 0,0-22 16,0 0-16,-21 22 0,21-22 15,-21 0-15,0 1 0,21-1 0,-21 22 16,-1-22-16,22 0 0,-21 1 16,0-1-16,21 21 0,-21-20 0,0-1 15,21 0-15,0-20 0,-21 20 0,-1 0 16,22-21-16,-21 22 0,21-22 0,0 21 15,0-21-15,0 1 0,0-1 0,0 0 16,-21 0-16,21 0 0,-21 0 16,21 1-16,-21-1 0,21 0 15,-21 0-15,-1-21 0,22 21 0,-21-21 16,0 21-16,0 1 0,0-22 0,0 0 16,-22 21-16,22-21 0,-21 0 0,-1 0 15,-20 0-15,21 0 0,-22 0 16,-21 0-16,1 0 0,-1 0 0,0 0 0,-20 0 15,20 0-15,0 0 0,-21 0 0,22 0 16,-22 0-16,21 0 0,-21 0 16,1 0-16,-1 0 0,0 0 0,-21 0 15,21-21-15,-21 21 0,0 0 0,0 0 16,0 0-16,0 0 0,0 0 0,21 0 16,0 0-16,1 0 0,20 0 15,0 0-15,22 0 0,-1 0 0,22 0 16,0 0-16,-1 0 0,1 0 15,21 0-15,0-22 0,-1 22 0,1 0 16,21-21-16,-21 21 0,21-21 31,0 0-15,21 21-16,0-21 0,1 21 16,-1-21-16,0-1 0,0 1 0,0 0 15</inkml:trace>
  <inkml:trace contextRef="#ctx0" brushRef="#br0" timeOffset="24004.38">21738 635 0,'21'0'0,"-21"-21"16,0 0-1,0 42 48,0 0-63,0 0 15,0 22-15,0-22 0,-21 21 16,0 0-16,0 1 0,0 20 0,-1-20 16,1 20-16,0-21 0,-21 22 0,21-1 15,-1-20-15,1 20 0,0-20 0,0 20 16,0-21-16,0 1 0,-1 20 16,1-20-16,21-1 0,0 0 0,0 1 15,0-1-15,0 0 0,0-21 0,0 1 16,0-1-16,21 0 0,43 21 15,-43-42-15,0 0 16,0 0-16,22 0 0,-22 0 0,21 0 16,-21 0-16,22 0 0,-22-21 0,21 0 15,-21 0-15,1 0 0,20-1 0,-21 1 16,0 0-16,-21 0 0,21 0 16,-21-22-16,22 22 0,-22 0 0,0 0 15</inkml:trace>
  <inkml:trace contextRef="#ctx0" brushRef="#br0" timeOffset="24235.25">21336 1376 0,'-21'0'0,"42"0"31,0 0-31,0-21 15,0 21-15,22-21 0,-22 21 0,21 0 16,1 0-16,-22 0 0,21-22 0,-21 22 16,22 0-16,-22 0 0,21 0 15,-21 0-15,22 0 0,-22 0 0,0 0 16,0 0-16,21 0 0,-20 0 0</inkml:trace>
  <inkml:trace contextRef="#ctx0" brushRef="#br0" timeOffset="24693.99">22034 1334 0,'0'0'0,"-21"-22"0,21 1 16,-21 21-16,21-21 15,0 0-15,0 0 16,21 0-1,0 21-15,1 0 16,-1 0-16,0 0 16,0 21-16,0 0 0,0 0 0,1 0 15,-1 0-15,-21 22 0,21-22 0,0 21 16,-21-21-16,0 22 0,0-22 16,0 21-16,0-21 0,0 1 0,0 20 15,0-21-15,0 0 0,0 0 0,-21 1 16,0-1-16,0-21 0,21 21 0,-22-21 15,1 0 1,21-21 0,0 0-16,0-1 0,0 1 0,0 0 15,0 0-15,0 0 0,0 0 16,21-1-16,1-20 0,-22 21 16,21 0-16,0 0 0,-21-22 0,21 22 15,0 0-15,-21 0 0,21 21 16,1-21-16,-1-1 0,0 22 0,0 0 15,0 0-15,0 0 0,1 0 16,-1 0-16,0 0 0</inkml:trace>
  <inkml:trace contextRef="#ctx0" brushRef="#br0" timeOffset="24967.52">22733 1291 0,'0'0'0,"0"21"47,0 1-47,-21-1 0,21 0 0,0 0 16,-21 0-16,-1 0 0,22 22 0,0-22 16,-21 0-16,0 21 0,21-20 15,-21-1-15,21 0 0,0 0 0,0 0 16,0 0-16,0 1 0,0-1 15,0 0 1,21-42 15,0 21-31,-21-21 0,21-1 0</inkml:trace>
  <inkml:trace contextRef="#ctx0" brushRef="#br0" timeOffset="25299.35">22902 1080 0,'0'0'0,"-21"-22"0,0 22 16,0-21-16,0 21 15,21 21 17,21-21-1,0 0-31,0 0 0,0 0 15,-21-21 1,0 0-16,0 0 16,0 0-16,0 0 15,-21 21-15,0 0 16,0 0-16,0 21 31,-1 0-31,22 0 0,0 0 16,0 0-16,0 1 0,0-1 15,0 0-15,0 0 0,0 0 16</inkml:trace>
  <inkml:trace contextRef="#ctx0" brushRef="#br0" timeOffset="25674.14">23241 1355 0,'0'0'0,"0"-21"0,0 42 47,0 0-47,0 0 16,0 0-16,0 22 0,0-22 0,0 21 15,0 0-15,0 1 0,0-1 16,-21 0-16,21 22 0,0-22 0,0 22 15,-21-1-15,21-20 0,0 20 0,-22 1 16,-20 63-16,21-64 0,0 1 16,0-1-16,-22-21 15,22 22-15,0-1 0,-21 1 0,20-22 16,1 1-16,0 20 0,0-21 0,0 1 16,0-22-16,-1 21 0,1-21 0,0 1 15,0-1-15,21 0 0,0 0 0,-21-21 16,21-21-1</inkml:trace>
  <inkml:trace contextRef="#ctx0" brushRef="#br0" timeOffset="26067.43">23241 1799 0,'-21'-42'0,"42"84"0,-63-126 16,42 62-16,0-20 0,-22 21 16,22-21-16,-21 20 0,21 1 0,0 0 15,0 0-15,0 0 0,0 0 0,0-1 16,0 1-16,0 0 0,21 0 16,1 21-1,-1 0-15,0 0 0,0-21 16,0 21-16,0 0 0,1 0 0,-1 0 15,0 0-15,21 0 0,-21 0 16,1 21-16,-1 0 0,0 0 16,-21 0-16,21 1 0,-21-1 15,0 0-15,0 21 0,0-21 0,0 1 16,0-1-16,-21 0 0,0 21 0,0-21 16,21 1-16,-22-22 0,1 21 15,0 0-15,21 0 0,-21-21 0,0 21 16,0-21-16,21 21 15,-22-21-15,1 0 16,0 0-16</inkml:trace>
  <inkml:trace contextRef="#ctx0" brushRef="#br0" timeOffset="29117.53">8509 2096 0,'-21'0'0,"0"0"16,-1 0-1,1 0-15,0 0 0,0 0 16,0 0-16,0 0 16,-1 0-16,1 0 0,0 0 15,0 0-15,0 0 16,21-22 15,21 22 32,0 0-63,0 0 0,0 0 15,1 0-15,-1 22 0,21-22 16,-21 0-16,0 0 0,22 0 0,-1 0 15,0 0-15,1 0 0,20 0 16,1 0-16,-1 0 0,1 0 0,-1 0 16,1 0-16,-1 0 0,22 0 0,-22 0 15,1 0-15,21 0 0,-1 0 0,1 0 16,21 0-16,0 0 0,-1 0 16,1 0-16,21 0 0,-21 0 0,0 21 15,0-21-15,0 0 0,-1 0 0,1 0 16,0 21-16,-21-21 0,21 0 15,-22 0-15,1 21 0,0-21 0,-1 0 16,-20 0-16,20 0 0,-20 0 16,-1 0-16,1 0 0,-1 0 0,22 0 15,-21 0-15,-22 0 0,21 0 0,-20 0 16,20 0-16,-20 0 0,-22 0 16,21 0-16,-21 0 0,0 0 0,-42 0 78,0 0-78,0 0 15,0 0 1,0 0-16,-1 0 0</inkml:trace>
  <inkml:trace contextRef="#ctx0" brushRef="#br0" timeOffset="29829.18">11705 1799 0,'0'0'0,"0"-21"16,-21 21-1,0 0-15,21 21 31,0 0-15,21 1-16,0-1 0,0-21 16,0 21-16,1 0 0,20 0 0,-21 0 15,21 1-15,1-1 16,-22 0-16,21 0 0,1-21 0,-22 21 16,21 0-16,0 1 0,-20-22 0,-1 21 15,21-21-15,-21 21 0,0-21 0,1 0 16,-22 21-16,0 0 15,-22 0-15,1-21 16,0 22-16,0-22 0,-21 21 0,-1 0 16,1-21-16,-22 21 0,22 0 0,0 0 15,-1 1-15,1-1 0,0 0 0,-1 0 16,1 0-16,0 0 16,21 1-16,-1-1 0,-20 0 0,21 0 0,0 0 15,21 0-15,0 1 0,-21-22 16,21 21-16,-22-21 0,44 0 31,-1-21-31,0-1 16,0 22-16,21-42 0,-20 21 0</inkml:trace>
  <inkml:trace contextRef="#ctx0" brushRef="#br0" timeOffset="30208.92">13462 1884 0,'0'0'0,"0"-21"0,0-43 16,0 43-16,0 0 0,-21 0 16,0 0-16,-1 21 0,1-22 0,0 1 15,-21 21-15,21 0 0,-1 0 0,-20 0 16,21 0-16,-21 21 0,-1 1 15,22 20-15,-21-21 0,-1 21 0,22 1 16,-21-1-16,21 0 0,0 1 0,-22 20 16,22-20-16,0-1 0,21 0 0,0 1 15,-21-1-15,21 0 0,0 1 16,0-1-16,0-21 0,21 21 16,0-20-16,0-1 0,0 21 0,1-21 15,20 0-15,-21-21 0,21 22 0,43-1 16,-43-21-16,1 0 0,-1 0 15,0 0-15,1 0 0,-1 0 16,-21 0-16,22 0 0,-22 0 0,21-21 16,0-1-16,-20 1 0,-1 0 0,21 0 15</inkml:trace>
  <inkml:trace contextRef="#ctx0" brushRef="#br0" timeOffset="30699.85">14033 2201 0,'0'0'15,"0"-21"-15,0 0 0,0 0 0,0 0 0,0 0 16,0-1-16,0 1 0,-21 21 16,0 0-16,0-21 0,0 21 15,0 0-15,-1 0 0,1 0 16,0 21-16,-21 0 0,21-21 0,-1 22 16,1-1-16,-21 21 0,21-21 0,0 0 15,-1 22-15,1-22 0,21 0 0,-21 21 16,21-20-16,0 20 0,-21-21 15,21 0-15,0 22 0,0-22 0,0 0 16,0 0-16,21 0 0,0-21 16,0 21-16,1-21 0,-1 0 0,0 0 15,0 0-15,0 0 0,22 0 0,-22 0 16,21 0-16,0-21 0,-20 0 16,20 0-16,-21 0 0,21 0 0,-20-22 15,20 22-15,-21-21 0,0 21 16,-21-22-16,21 22 0,-21 0 0,22-21 0,-22 20 15,0 1-15,0 0 0,-22 42 32,22 0-17,-21 1-15,21-1 0,0 0 16,-21 0-16,21 21 0,0-20 0,-21 41 16,21-42-16,0 0 0,0 1 15,0-1-15,0 0 0,0 0 16,0 0-16,21 0 0,0-21 0,-21 22 15,21-22-15,1 0 0,-1 0 0,0 0 16,0 0-16,0 0 0,0-22 16,1 22-16,-1-21 0</inkml:trace>
  <inkml:trace contextRef="#ctx0" brushRef="#br0" timeOffset="31105.8">14478 2244 0,'0'0'0,"0"-21"0,-21-22 15,21 22 1,0 0-16,0 0 0,0 0 0,0-1 16,0 1-16,42 21 0,-21-21 15,0 0-15,1 21 0,20-21 0,-21 21 16,21 0-16,1 0 0,-22 0 0,21 0 16,1 21-16,-1 0 0,0 0 0,-21 0 15,1 1-15,-1-1 0,0 0 16,0 21-16,-21-21 0,0 22 15,0-22-15,0 21 0,0-21 0,0 22 0,-21-22 16,0 0-16,21 0 0,-21 0 16,-1 1-16,1-1 0,21 0 0,-21-21 15,0 0-15,0 0 16,21-21 0,0 0-16,0-1 0,0-20 15,0 21-15,0 0 0,0-22 0,21 22 16,0-21-16,0 0 0,-21-1 0,21 22 15,1-21-15,-1 21 0,0-22 16,0 22-16,0 0 0,-21 0 16,0 0-16,21 21 0,1 0 15,-1 0 1,0 0-16</inkml:trace>
  <inkml:trace contextRef="#ctx0" brushRef="#br0" timeOffset="32024.79">15536 1482 0,'0'0'0,"-21"-21"0,0-1 0,0 1 0,0-21 0,-22 21 16,22 0-16,-21-1 0,-1 1 15,22 0-15,-21 0 0,0 0 0,-1 0 16,1-1-16,0 1 0,-1 0 16,1 0-16,-22 21 0,22-21 0,-21 0 15,20-1-15,-20 22 0,-1-21 0,1 0 16,-22 21-16,22 0 0,-1 0 16,1 0-16,-1 0 0,1 0 0,-1 0 15,1 0-15,-1 0 0,22 0 0,-22 0 16,22 0-16,0 21 15,-22-21-15,22 21 0,-1 1 0,-20-1 16,21-21-16,-22 21 0,1 0 0,20 0 16,-20 0-16,20 1 0,-20-1 0,21 21 15,-1-21-15,1 0 0,0 22 16,20-22-16,-20 21 0,21-21 0,-21 22 16,20-1-16,1 0 0,0-20 0,-21 20 15,21 0-15,-1 1 0,1 20 0,0-21 16,0 1-16,21-1 0,-21 0 15,0 1-15,-1-1 0,22 0 0,0 1 16,0-1-16,-21 0 0,21-20 16,0 20-16,0 0 0,0 1 0,0-1 0,0 0 15,0-21-15,0 22 16,0-1-16,21 0 0,-21 1 0,43 63 16,-22-64-16,0-21 15,0 21-15,0-20 0,22 20 0,-22-21 16,21 0-16,-21 0 0,22 1 0,-1 20 15,0-21-15,1-21 0,20 21 16,-20 0-16,20 1 0,1-22 0,-1 21 16,22-21-16,-22 0 0,1 0 0,20 0 15,1 0-15,-21 0 0,20 0 0,1 0 16,0 0-16,-1 0 0,1 0 16,0 0-16,-22-21 0,22 21 0,-22-22 0,1 1 15,20 21-15,-20-21 0,-1 0 16,1 21-16,-1-21 0,-20 0 15,20-1-15,1 1 0,-1-21 0,-20 21 16,20 0-16,1-22 0,-22 1 0,21 0 16,-20-1-16,-1 1 0,22-22 15,-22 22-15,0-21 0,1-1 0,105-148 32,-127 170-32,21-21 0,-21 20 0,-21 1 15,0-22-15,22 22 0,-22 0 0,0-22 0,0 22 16,0 0-16,0-22 0,-22 22 15,1-1-15,0 1 0,21 0 0,-21-1 16,0 22-16,0-21 0,-1 0 16,1 20-16,0-20 0,0 21 0,0-21 15,21 20-15,-21 1 0,-1 21 16,1-21-16,0 21 0,0 0 0,0 0 16,0 0-16,-1 0 0,1 21 0,-21-21 15,21 21-15,-22 1 0,22-1 0,0 21 16,-21-21-16</inkml:trace>
  <inkml:trace contextRef="#ctx0" brushRef="#br0" timeOffset="32476.52">12848 3747 0,'0'0'0,"21"0"31,0 0-31,1 0 16,20 0-16,-21 0 0,21 0 15,1 0-15,-1 0 0,-21 0 0,22 0 16,-1 0-16,-21-22 0,0 22 16,0 0-16,1 0 0,-44 0 15,1 0 1,0 0-16</inkml:trace>
  <inkml:trace contextRef="#ctx0" brushRef="#br0" timeOffset="32908.31">12848 3725 0,'0'0'16,"-63"43"0,63-22-16,-22 0 0,22 0 0,-21-21 15,0 21-15,21 1 0,0-1 0,-21 0 16,21 0-16,0 0 16,0 0-1,21-21 16,0-21-15,0 21-16,1 0 16,-1 0-16,0 0 0,0 0 0,21 0 15,-20 0-15,20 0 0,0 0 0,1 0 16,-1 21-16,0-21 0,1 22 0,-22-1 16,21 0-16,-21 0 0,0 0 15,1 0-15,-22 1 0,0 20 16,0-21-16,0 0 0,-22 0 0,-20 22 15,-21-1-15,20-21 0,-20 0 16,20 1-16,1-1 0,0 0 0,-22-21 16,43 21-16,-21-21 0,21 0 0,-1 0 15,1 0-15,0 0 0,0 0 16,0 0-16,21-21 16,0 0-1,21 0-15,0 21 0,0-22 0,22 22 16,-22-21-16,0 21 0,21-21 0</inkml:trace>
  <inkml:trace contextRef="#ctx0" brushRef="#br0" timeOffset="33449.67">14033 4043 0,'22'-21'0,"-44"42"0,44-63 0,-22 20 15,0 1-15,-22 0 0,1 0 16,0 0-16,0 21 16,0 0-16,0 0 0,-1 0 0,1 0 15,0 0-15,0 0 0,-21 21 16,20 0-16,1 0 0,0 0 0,0 22 16,0-22-16,21 21 0,-21-21 0,21 22 15,-22-22-15,22 21 0,-21 1 16,21-1-16,0-21 0,0 0 15,21 0-15,1 1 0,-1-22 16,21 0-16,-21 0 0,0 0 0,1 0 16,20 0-16,-21-22 0,21 1 0,-20 0 15,20 0-15,-21 0 0,21 0 16,-20-1-16,20-20 0,-21 0 0,0-1 16,0 1-16,1 0 0,-1-1 0,0-20 15,0 21-15,-21-1 0,0 1 16,21 0-16,-21-1 0,0 22 0,0-21 15,0 21-15,0 42 32,-21 0-32,21 0 0,-21 21 15,21 1-15,-21-22 0,0 21 0,21 1 16,0-1-16,0 0 0,0 1 0,0-1 16,0 0-16,0 1 0,0-1 0,0-21 15,0 21-15,0-20 16,0-1-16,21 0 0,-21 0 0,21 0 0,0-21 15,0 0-15,-21 21 0,21-21 16,1 0-16,20 0 0,-21 0 0,0-21 16,22 0-16,-22 21 0</inkml:trace>
  <inkml:trace contextRef="#ctx0" brushRef="#br0" timeOffset="34632.5">14838 4043 0,'0'0'15,"21"-21"-15,-21-22 0,0 22 0,0 0 0,0 0 16,0 0-16,0 0 0,-21 21 15,0 0-15,-1 0 16,1 0-16,0 0 0,0 21 16,0 0-16,-22 0 0,22 0 0,0 0 15,0 1-15,0 20 0,0-21 0,-1 21 16,1-20-16,0 20 0,21-21 0,0 0 16,0 22-16,0-22 0,0 0 15,0 0-15,0 0 0,21-21 16,0 0-16,1 0 0,-1 0 15,0 0-15,0 0 0,0 0 0,0-21 16,1 0-16,-1 0 0,21-64 16,-21 64-16,-21-21 0,0 20 15,21-20-15,-21 21 0,22 0 0,-22-22 16,0 22-16,0 0 16,0 42 15,0 0-31,0 1 0,-22-1 0,22 0 0,-21 21 15,21-21-15,0 1 0,0 20 16,0-21-16,0 0 0,0 0 0,0 1 16,0-1-16,0 0 0,0 0 15,0 0-15,21-21 0,1 0 16,-1 0-16,0 0 0,0 0 0,21 0 16,-20 0-16,-1-21 0,21 0 0,-21 0 15,0 0-15,22-1 0,-22 1 0,21 0 16,-21-21-16,1 21 0,-1-22 15,0 22-15,-21-21 0,0 21 16,21-1-16,-21 1 0,0 42 31,-21 1-31,0-1 0,0 0 16,21 0-16,-22 0 0,22 0 0,-21 1 16,21 20-16,0-21 0,0 0 15,0 0-15,0 1 0,21-22 16,1 0-16,-1 0 0,0 0 0,0 0 15,21 0-15,1 0 0,-22 0 0,21 0 16,22-43-16,-43 22 0,0 0 16,0 0-16,0 0 0,1-1 15,-1 1-15,-21-21 0,0 21 16,0 0-16,21 21 0,-21-22 0,0 1 16,0 42-1,0 1 1,-21-1-16,21 21 0,-21-21 15,21 0-15,-22 22 0,22-1 16,-21-21-16,21 22 0,0-1 0,0 0 0,0 1 16,0-1-16,0 21 0,0-20 0,0-1 15,0 22-15,0-22 0,0 21 0,0-20 16,0 20-16,0-20 0,0 20 16,0-21-16,-21 1 0,0-1 0,0 0 0,0 1 15,-1-22-15,1 21 0,0-21 0,0 1 16,-21-22-16,20 21 15,-20-21-15,21 0 0,0 0 0,0 0 16,-1-21-16,1-22 0,21 22 16,0 0-16,0-21 0,21-1 0,1 1 15,20-22-15,-21 22 0,21-21 0,1 20 16,-1-20-16,0-1 0,1 22 0,-1-22 16,0 1-16,1-1 0,-1 1 15,0 21-15,1-22 0,-1 22 0,0-22 16,1 22-16,-22 0 0,21-1 15,-21 22-15,1 0 0,-1 0 0,-21 0 16,0-1-16,-21 22 16,-1 22-1,1-1-15,0-21 0,0 21 0,0 0 16,21 0-16,0 0 0,0 1 16,0-1-16,0 0 0,0 0 0,21 0 15,0 0-15,0 1 0,0-1 0,1 0 16,-1 21-16,0-21 0,0 1 15,0 20-15,-21-21 0,0 0 16,0 0-16,0 1 16,-21-1-16,0-21 0,0 0 15,0 0-15,-1 0 0,1 0 16,0 0-16,0 0 0,0 0 0,0-21 16,21-1-16,-22 1 0,22-21 15,0 21-15</inkml:trace>
  <inkml:trace contextRef="#ctx0" brushRef="#br0" timeOffset="35816.9">16341 1863 0,'-43'0'16,"22"0"-1,42 0 48,0 0-47,1 0-16,20 0 0,0 0 0,1 0 15,-1 0-15,21 0 0,-20 0 0,20 0 16,1 0-16,-1 0 0,1 0 15,20 0-15,1 0 0,0 0 0,21 0 16,-1 0-16,22 0 0,-21 0 0,21 0 16,21 21-16,1-21 0,-1 0 15,0 0-15,0 21 0,0-21 0,0 0 16,-21 0-16,0 0 0,0 0 0,0 0 16,0 0-16,0 0 0,-21 0 0,21 0 15,-42 0-15,21 0 16,-22 0-16,22 0 0,-21 0 0,0 0 15,-1 0-15,-20 0 0,20 0 0,-20 0 16,-1 0-16,1 0 0,-1 0 0,-20 0 16,-1 0-16,-21 0 0,0 0 15,1 0-15,-1-21 0,0 21 16,-21-21 0,-21 21 30,0-21-30,-1 21-16,1 0 16,0-22-16,0 22 0,0 0 0,-22-21 15,22 21-15,0-21 0,-21 0 0,21 21 16,-1-21-16,-20 21 0,21-21 16,0 21-16,0-22 0,-1 22 15,1 0-15,21-21 0,-21 21 31,42 0 1,0 21-32,1-21 0,-1 22 0,0-22 15,21 21-15,1 0 0,-22-21 16,21 21-16,0-21 0,1 21 16,-22-21-16,0 0 0,43 21 15,-43-21-15,-21 22 16,0-1-1,-21 0 1,-1 0-16,-20 0 0,21-21 0,-21 21 16,20 22-16,-20-22 0,0 0 15,-1 0-15,1 0 0,21 1 0,-21-1 16,20 0-16,1 0 0,-21 0 16,21 0-16,0 1 0,-1-22 0,1 21 15,0-21-15,21 21 16,-21-21-16,0 0 0,0 0 31,21-21-31,-22 21 0,22-21 16</inkml:trace>
  <inkml:trace contextRef="#ctx0" brushRef="#br0" timeOffset="63237.17">3704 8594 0,'0'-21'0,"0"-1"16,0 1-16,0 0 15,0 0 1,0 0 0,0 0-16,-21-1 15,0 1-15,0 21 16,21 21 15,0 1-31,0-1 0,0 0 0,0 0 16,0 21-16,-22-20 0,22 20 15,0 0-15,0 1 0,-21-1 0,21 21 16,-21-20-16,21 20 0,0 1 0,0-22 16,-21 22-16,21-1 0,-21 1 15,21-1-15,-21 1 0,21-1 16,0 22-16,-22-22 0,1 1 0,21-1 16,-21 1-16,21-1 0,0 1 0,0-22 15,-21 0-15,21 1 0,-21-1 16,21 0-16,-21-20 0,21 20 0,0-21 15,0 0-15,0 0 0,0-42 32,0 0-17,0 0-15,0-21 0,42-64 16,-42 63-16,21-20 0</inkml:trace>
  <inkml:trace contextRef="#ctx0" brushRef="#br0" timeOffset="64239.35">3746 8615 0,'0'0'15,"-21"-21"-15,21 0 0,-21 21 0,0-22 16,0 1-16,42 21 47,0 0-32,21 0-15,-20 0 0,20 0 0,0 0 16,22 0-16,-22 0 0,22 0 0,-1 0 16,22 0-16,-1 0 0,22 0 0,0 0 15,0 0-15,21 0 0,21 0 16,-21-21-16,21 21 0,22-21 0,-1 21 15,0-21-15,-21 21 0,22 0 0,-1 0 16,0-21-16,1 21 0,-22 0 0,0 0 16,-21 0-16,0 0 0,0 0 15,-21 0-15,0 0 0,-22 0 0,1 0 16,0 0-16,-22 0 0,22 0 16,-22 0-16,1 0 0,-22 0 0,22 0 15,-22 0-15,0 0 0,1 0 16,-22 0-16,0 0 0,0 0 0,0 0 15,-21 21-15,0 0 0,0 0 0,0 0 16,0 0-16,0 22 0,-21-22 0,0 21 16,21 1-16,-21-1 0,0 21 0,0-20 15,-1 20-15,22-20 16,0 20-16,-21-21 0,0 1 0,21 20 16,-21-20-16,21 20 0,0-21 0,-21 22 0,21-1 15,-21-20-15,21 20 0,-22 1 0,22-1 16,0-20-16,0 20 0,0 1 15,-21-1-15,21-21 0,0 22 16,-21-22-16,21 22 0,0-22 0,0 22 16,0-22-16,-21 0 0,21 22 0,-21-22 15,21 0-15,-21 1 0,21-1 0,0 0 16,0-20-16,-22 20 0,22 0 0,-21-21 16,0 1-16,21 20 0,0-21 0,-21 0 15,21 0-15,-21 1 0,0-22 0,21 21 16,-22 0-16,1-21 0,21 21 15,-21-21-15,0 21 0,0-21 16,0 0-16,-1 0 0,1 21 16,0-21-16,0 0 0,0 0 0,0 0 15,-1 0-15,1 0 0,-21 0 0,0 0 16,20 0-16,-20 22 0,-21-22 0,20 0 16,-20 0-16,-1 0 0,1 0 0,-22 0 15,22 0-15,-22 0 0,0 0 0,1 0 16,-22 0-16,21 0 0,-21 0 0,0 0 15,-21 0-15,22 0 0,-22 0 0,0 0 16,21 0-16,0 0 0,-21 0 16,21 0-16,-21 0 0,0-22 15,0 22-15,21 0 0,-21-21 0,21 21 0,1-21 16,-1 21-16,0-21 0,21 21 16,22-21-16,-1 0 0,1 21 0,20 0 15,1-22-15,0 22 0,-1-21 16,22 21-16,-21 0 0,21-21 0,0 21 15,-1 0-15,1 0 0,0 0 0,0 0 16,0 0-16,21-21 16,21 0 15,0 0-31,0-1 0,0 1 0,22 0 16,-1-21-16</inkml:trace>
  <inkml:trace contextRef="#ctx0" brushRef="#br0" timeOffset="64467.22">4487 7451 0,'0'0'0,"-63"0"0,20 0 0,1 0 16,21 0-16,-21 0 0,20 21 0,22 0 15,0 0-15</inkml:trace>
  <inkml:trace contextRef="#ctx0" brushRef="#br0" timeOffset="64840.29">4572 7324 0,'0'0'0,"0"-21"0,0-22 0,0 22 0,0 0 15,0 0-15,0 0 0,-21 42 32,21 0-32,-21 0 0,21 21 0,-22-20 15,22 41-15,0-21 0,0 22 16,-21-22-16,21 22 0,-21-1 0,21 1 16,-21-1-16,21 1 0,-21-1 15,21 1-15,-21-22 0,21 22 0,-22-22 16,22 0-16,0 1 0,0-22 0,0 0 15,0 0-15,0 0 0,22-21 16,-1 0 0,0-21-16,-21 0 0,21 0 15,0-22-15,-21 22 0</inkml:trace>
  <inkml:trace contextRef="#ctx0" brushRef="#br0" timeOffset="65029.18">4572 7408 0,'0'0'0,"0"-21"0,-21 0 16,21 0-16,0 0 0,0 0 0,0-1 16,21 1-16,21 21 0,-21-21 15,22 21-15,-1 0 0,22 0 0,-22-21 16,0 21-16,22 0 0,-22 0 16,0 0-16,1 0 0,-1 0 0,-21 21 15,0 0-15,1-21 0,-22 21 0,0 1 16,0-1-16,-22 0 0</inkml:trace>
  <inkml:trace contextRef="#ctx0" brushRef="#br0" timeOffset="65191.09">4593 7768 0,'0'0'0,"0"21"0,0 1 15,21-22-15,0 0 16,22 0-16,-22 0 0,0 0 0,21 0 15,-20 0-15,20 0 0,-21 0 16,21-22-16,-20 22 0,-1 0 0,0 0 16</inkml:trace>
  <inkml:trace contextRef="#ctx0" brushRef="#br0" timeOffset="65672.33">5419 7789 0,'0'-21'0,"0"-21"16,0 21-16,0 0 16,-22-1-16,22 1 0,-21 0 15,0 21-15,0-21 0,-21 21 16,20 0-16,1 0 0,0 0 0,-21 0 16,21 21-16,-1-21 0,-20 21 0,21 22 15,0-22-15,-22 0 0,22 21 0,0-21 16,0 22-16,0-1 0,0 0 15,21-20-15,0 20 0,0-21 16,0 0-16,0 0 0,0 1 0,21-1 16,0-21-16,0 0 0,21 0 0,-20 0 15,-1 0-15,21-21 0,-21-1 0,22 1 16,-22 0-16,21 0 0,-21-21 16,22 20-16,-22 1 0,21-21 0,-21 21 15,0-22-15,-21 1 0,22 21 0,-22-21 16,21 20-16,-21 1 0,0 0 0,0 0 15,0 0-15,0 42 16,0 0 0,-21 0-16,21 22 0,-22-22 0,22 0 15,0 21-15,-21 1 0,21-22 16,-21 21-16,21-21 0,0 22 0,0-22 16,0 0-16,0 0 0,0 0 15,0 0-15,21 1 0,0-22 0,1 0 16,-1 0-16,0 0 0,0-22 15,21 1-15,-20 0 0,20 0 0</inkml:trace>
  <inkml:trace contextRef="#ctx0" brushRef="#br0" timeOffset="65915.78">5927 7324 0,'0'-148'31,"0"296"-31,0-318 0,0 149 0,-22 42 16,1 1-1,21-1-15,-21 21 0,0 0 0,21 1 16,-21 20-16,0-20 0,-1 20 0,1 1 16,21-22-16,-21 21 0,0-20 0,0 20 15,0-20-15,21-1 0,0 0 16,0 1-16,0-22 0,0 0 0,0 0 16,0 0-16,0 0 0,21-21 0,0 0 15,0 0-15,21-21 0,-20 0 16,-1 0-16,21 0 0,-21-22 15,22 1-15</inkml:trace>
  <inkml:trace contextRef="#ctx0" brushRef="#br0" timeOffset="66339.06">6181 7239 0,'0'-42'16,"0"84"-16,0-105 0,21 41 0,-21 44 31,0-1-31,-21 0 0,21 21 0,-22 1 16,22-1-16,-21 0 0,0 22 0,21-22 15,-21 22-15,0-22 0,0 0 0,21 1 16,-22-1-16,1 0 0,21 1 16,0-22-16,-21 21 0,21-21 0,-21 22 15,21-22-15,0 0 16,0 0-16,0-42 16,0 0-1,21 21-15,0-21 0,-21-1 16,21 1-16,1 0 0,-22 0 0,21-21 15,0 20-15,0 1 0,-21 0 0,21-21 16,0 21-16,-21-1 0,22 22 0,-1-21 16,-21 0-16,21 21 0,0 0 15,0 0 1,-21 21-16,21 0 0,-21 1 0,0-1 0,0 0 16,0 0-16,0 21 0,0-20 0,0-1 15,0 0-15,0 21 0,-21-21 16,21 1-16,-21-1 0,21 0 0,-21 0 15,21 0-15,0-42 32,21 0-32,0 21 15,0-21-15,-21 0 0</inkml:trace>
  <inkml:trace contextRef="#ctx0" brushRef="#br0" timeOffset="66657.87">6456 7768 0,'21'0'15,"0"0"1,0 0 0,0 0-16,1 0 0,-1 0 15,0 0-15,0-21 0,-21 0 16,0 0-16,21 21 16,-21-21-16,0-1 0,0 1 15,-21 21-15,0 0 16,0 0-16,0 0 0,-1 0 0,1 0 15,0 21-15,0 1 0,0-1 0,-22 21 16,22-21-16,21 22 16,0-22-16,0 0 0,0 0 0,0 21 15,0-20-15,0-1 0,0 0 0,21 0 16,1 0-16,-1 0 16,21-21-16,-21 0 0,0 0 0,22 0 15,-22 0-15,21 0 0,-21 0 0,1-21 16,20 0-16,-21 0 0</inkml:trace>
  <inkml:trace contextRef="#ctx0" brushRef="#br0" timeOffset="67008.67">6964 7705 0,'0'0'0,"0"-43"16,21 43 15,0 0-31,0 22 16,0-1-16,1 0 15,-22 0-15,21 0 0,-21 0 0,0 1 16,0-1-16,0 0 0,21 0 0,-21 0 16,0 0-16,0 1 0,0-1 0,0 0 15,0 0-15,0 0 0,0 0 16,0 1-16,0-44 31,0 1-31,0-21 0,0 21 16,0 0-16,0-22 0,21 22 15,-21-21-15,21-1 0,-21 1 0,21 0 16,-21-1-16,22 1 0,-1 21 0,-21-21 16,21 20-16,0 1 0,-21 0 15,0 0-15,21 0 0,0 21 0,1 0 16,-1 0 0,-21 21-16,0 0 15</inkml:trace>
  <inkml:trace contextRef="#ctx0" brushRef="#br0" timeOffset="67267.52">5588 7493 0,'0'0'0,"21"-21"15,0 21-15,0-21 0,22 21 16,-1-21-16,0 21 0,22 0 16,-1-22-16,-20 1 0,20 21 0,1-21 15,-22 21-15,22-21 0,-22 21 0,0 0 16,1-21-16,-22 21 0,21 0 0,-21 0 16,0 0-16,1 0 15,-22 21-15,0 0 16</inkml:trace>
  <inkml:trace contextRef="#ctx0" brushRef="#br0" timeOffset="67783.33">5842 9144 0,'0'0'0,"42"-21"16,-21-21-16,-21 20 0,0 1 0,0-21 15,0 21-15,0 0 0,0-1 0,-21 1 16,0 0-16,-21 21 0,21 0 0,-22 0 16,-20 0-16,20 21 0,1 0 15,-21 1-15,20-1 0,1 21 0,0 0 16,-1 1-16,1 20 0,0-20 0,-1 20 15,22 1-15,-21-22 0,21 21 0,-1 1 16,22-22-16,0 22 0,0-22 16,0 0-16,0 1 0,0-1 0,0 0 15,0 1-15,22-22 0,-1 0 0,0 0 16,21 0-16,-21 1 0,1-1 0,20-21 16,0 0-16,22 0 15,-22 0-15,22 0 0,-22 0 16,0 0-16,1-21 0,-1-1 0,0 22 15</inkml:trace>
  <inkml:trace contextRef="#ctx0" brushRef="#br0" timeOffset="68210.09">6138 9610 0,'0'0'15,"21"-43"-15,-21-41 16,0 41-16,0 22 0,0 0 0,-21 0 16,0 21-16,0 0 0,0 0 0,0 0 15,-1 0-15,1 0 0,-21 21 0,21 0 16,-22 0-16,22 22 0,0-22 0,-21 21 15,21 1-15,-1-1 16,1 0-16,0-21 0,21 22 0,0-1 16,0-21-16,0 22 0,0-22 0,0 0 15,0 0-15,0 0 0,21-21 0,0 0 16,1 0-16,-1 0 0,21 0 0,-21 0 16,22-21-16,-22 0 0,21 0 15,0 0-15,-20-1 0,-1 1 0,21 0 16,-21-21-16,0 21 0,1-22 15,-22 22-15,21-21 0,-21 21 0,21-1 16,-21 1-16,0 0 0,0 42 31,0 22-31,0-22 16,0 0-16,0 0 0,0 21 0,-21-20 16,21 20-16,0 43 15,0-64-15,0 0 0,0 0 0,0 0 16,0 0-16,21-21 0,-21 22 0,21-22 15,0 0-15,0 21 16,1-21-16,-1 0 0,0 0 16,-21-21-16,21-1 0,0 22 0,0-21 15</inkml:trace>
  <inkml:trace contextRef="#ctx0" brushRef="#br0" timeOffset="68595.88">6540 9610 0,'0'-21'16,"0"42"-16,-21-64 0,0 22 0,21 0 0,0 0 15,-21 21-15,21-21 0,0 0 16,0-1-16,21 22 16,0 0-16,0 0 0,1 0 15,20 0-15,-21 0 0,21 0 0,1 22 16,-1-1-16,0 0 0,1 0 0,-1 0 16,-21 22-16,22-22 0,-1 21 15,-21 0-15,0-20 0,0 20 16,-21 0-16,0-21 0,0 22 0,0-22 0,0 0 15,-21 21-15,-21-20 0,21-1 16,0-21-16,-1 21 0,1-21 0,0 0 16,0 0-16,0 0 0,0 0 0,21-21 15,0 0 1,0-1-16,0-20 0,0 21 16,0-21-16,21-1 0,0-20 0,0 20 0,21-20 15,1-1-15,-22 22 0,21-21 0,1 20 16,-1 1-16,0 21 0,-21-22 0,22 22 15,-1 0-15,-21 21 0,0 0 0,1 0 16,-1 0-16,0 0 0,0 0 16,-21 21-16,0 0 0,0 1 15,0-1-15,0 0 0,0 0 0</inkml:trace>
  <inkml:trace contextRef="#ctx0" brushRef="#br0" timeOffset="69395.78">8382 9652 0,'-21'0'0,"42"0"0,-63 0 0,20 0 0,1 0 16,0 0-16,0 0 15,42 0 1,21 0 0,1 21-16,20-21 0,22 0 0,21 0 15,0 21-15,21-21 0,0 0 16,0 0-16,21 0 0,0 0 0,0 22 16,21-22-16,-20 0 0,-1 0 0,21 0 15,-21 0-15,0 0 0,1 0 16,-1 0-16,-21 0 0,-21 0 0,-1 0 15,1 0-15,-21 0 0,-22 0 0,-20 0 16,-1 0-16,0-22 0,-20 22 0,-22-21 16,0 0-16,-22 0 0,1 21 15,-21-21-15,21 0 0,-22 21 16,1-22-16,0 1 0,-1 21 0,1-21 16,21 21-16,0 0 0,0-21 0,21 0 15,21 21 1,0 0-16,0 0 15,21 0-15,1 0 0,-22 0 0,21 21 16,1 0-16,-1-21 0,0 21 0,1 0 16,-22 22-16,0-22 0,0 0 0,-21 0 15,0 22-15,0-22 0,0 0 0,-21 0 16,0 0-16,0 0 0,-22 22 16,1-22-16,0 0 0,-22-21 0,22 21 0,-1 0 15,-20 1-15,21-22 0,20 0 0,-20 0 16</inkml:trace>
  <inkml:trace contextRef="#ctx0" brushRef="#br0" timeOffset="69828.39">12975 8763 0,'21'0'0,"-42"0"0,63-21 0,1 21 15,-22-21-15,0 0 0,0 21 16,0-22-16,1 1 0,-1 0 15,-21 0-15,-21 21 16,-22 0-16,22 0 0,0 0 0,-170 85 16,149-64-1,0 21-15,-1 22 0,1-22 0,0 21 16,-1-20-16,1 20 0,21 1 0,0-1 16,0 1-16,21-22 15,0 22-15,0-22 0,0 21 0,21-20 0,0-1 16,148 106-1,-105-127-15,-1 1 0,22-22 16,-22 0-16,22 0 0,-21 0 0,-1 0 16,22 0-16,-22-22 0,-20 1 0</inkml:trace>
  <inkml:trace contextRef="#ctx0" brushRef="#br0" timeOffset="70524.99">13737 9419 0,'0'0'0,"0"-42"0,0 0 0,0 20 15,0-20-15,0 0 0,-21 21 0,0-22 0,0 22 16,-22 0-16,22 0 0,-21 21 0,21 0 15,-22 0-15,22 0 16,-21 0-16,21 21 0,-22 0 0,22 0 16,0 0-16,0 22 0,0-22 0,-1 21 15,22-21-15,-21 22 0,21-1 0,0 0 16,0-20-16,0 20 0,0 0 0,0-21 16,21 22-16,1-22 0,-1 0 0,21 0 15,-21 0-15,0-21 0,1 0 0,20 0 16,-21 0-16,21 0 0,-20-21 0,-1 21 15,21-21-15,-21-21 0,0 21 0,1-1 16,-1-20-16,0 21 0,-21-21 16,0 20-16,21-20 0,-21 0 0,0 21 0,0-1 15,0 1-15,21 0 16,-21 0-16,0 42 31,0 0-31,0 0 0,0 22 0,0-22 16,21 0-16,-21 21 0,0-20 0,22 20 15,-22-21-15,0 21 0,21-20 0,-21 20 16,21-21-16,0 0 0,-21 0 0,21 1 16,0-1-16,-21 0 0,22-21 15,-1 0-15,0 0 0,0 0 16,-21-21-16,0 0 16,0-1-16,0 1 0,0 0 0,0-21 15,0 21-15,0-22 0,0 1 16,0 0-16,0 20 0,21-20 0,-21 0 15,21-1-15,1 22 0,-1-21 0,0 21 16,0 0-16,0 21 0,22 0 16,-22 0-16,21 0 0,-21 0 0,0 0 15,22 0-15,-22 21 0,0 0 0,0 0 16,0 0-16,1 0 0,-22 1 0,0-1 16,21 0-16,-21 0 0,0 0 0,0 0 15,0 1-15,0-1 0,0 0 16,-21-21-16,-1-21 15,22 0 1,-21-1-16,21 1 16,0-21-16,0 21 0,0 0 0,0-22 15,0 1-15,0 21 0,21-22 0,1 1 16,-22 0-16,21 21 0,0-22 0,0 22 16,0 0-16,22 0 0,-22 21 0,0 0 15,21 0-15,-21 0 0,22 0 0,-22 0 16,21 0-16</inkml:trace>
  <inkml:trace contextRef="#ctx0" brushRef="#br0" timeOffset="71087.67">16171 9356 0,'0'0'0,"-42"-21"0,21 21 0,-22 0 16,22-22-16,-21 22 0,21 0 15,42 0 1,21 0-16,1 0 16,20 0-16,1 0 0,20 22 0,22-22 0,0 21 15,0-21-15,0 0 0,21 21 0,-22 0 16,22-21-16,0 0 0,0 21 15,-21-21-15,21 0 0,-21 21 0,0-21 16,0 0-16,-22 0 0,1 0 0,-21 0 16,20 0-16,-41 0 0,20 0 0,-21-21 15,1 0-15,-22 21 0,21-21 16,-42 0-16,0 0 0,0-1 16,0 1-16,-42 21 0,21-21 0,-22 0 15,1 21-15,0-21 0,-1 21 0,1 0 16,0 0-16,-1 0 0,1-21 0,21 21 15,0 0-15,21 21 16,42-21 0,-21 0-16,0 21 0,1-21 0,20 21 15,0-21-15,-21 21 0,1-21 0,20 21 16,-21 1-16,0-1 0,0-21 0,-21 21 16,0 0-16,0 0 0,0 22 0,0-22 15,0 0-15,-21 0 0,0 21 0,-21-20 16,21-1-16,-22 0 0,1 21 15,0-21-15,20 1 0,-20-1 16,0 0-16,-1 0 0,22-21 0,-21 21 16,21 0-16,0-21 0,-1 0 0,1 0 0</inkml:trace>
  <inkml:trace contextRef="#ctx0" brushRef="#br0" timeOffset="71512.44">20595 8403 0,'0'0'0,"0"-21"0,0-42 15,0 41-15,0 1 16,21 0-16,0 0 0,1 0 0,-1 0 16,-21-1-16,21 22 0,0 0 15,-21 22-15,0-1 0,0 21 16,0 0-16,-21 1 0,0-1 0,0 22 16,21-1-16,-22 1 0,1 20 15,0-20-15,0 20 0,0-20 16,0 21-16,-1-22 0,1 1 0,0-1 15,0 1-15,0-1 0,0-21 0,-1 1 16,22-1-16,0 0 0,0-20 0,0 20 0,0-21 16,0 0-16,22 0 0,-1-21 15,0 0-15,0 0 0,0 0 0,0 0 16,1 0-16,20 0 0,-21 0 0,0-21 16,0 0-16,-21 0 0,22 0 0,-22 0 15,0-22-15,0 22 0</inkml:trace>
  <inkml:trace contextRef="#ctx0" brushRef="#br0" timeOffset="71684.33">20235 9144 0,'0'0'16,"-21"0"-16,-21 0 0,21-21 0,-1 21 0,1 0 15,21-21-15,21 0 32,1 21-32,-1-22 0,21 22 15,0 0-15,1 0 0,-1 0 0,0-21 16,22 21-16,-22 0 0,22-21 0,-22 21 15,22 0-15,-1 0 0,-21-21 0,22 21 16,-22-21-16,1 21 0</inkml:trace>
  <inkml:trace contextRef="#ctx0" brushRef="#br0" timeOffset="72060.17">21230 8954 0,'0'0'0,"-21"-22"0,0 22 0,0-21 16,-1 0-16,1 0 0,21 0 15,-21 0-15,21-1 0,0 1 16,21 21-16,0-21 0,1 21 16,-1 0-16,0 0 0,21 0 0,1 21 15,-22-21-15,21 21 0,-21 1 0,22 20 16,-22-21-16,0 21 0,0-20 16,0 20-16,-21 0 0,21-21 0,-21 22 15,0-1-15,0-21 0,0 22 0,-21-22 16,0 0-16,0 0 0,0 0 0,0 0 15,-1 1-15,1-22 0,0 0 16,21-22 15,0 1-31,0 0 0,21 0 0,0-21 16,1 20-16,-1-20 0,0 21 0,0-21 16,0 20-16,22-20 0,-22 21 0,0-21 15,0 20-15,0 1 0,0 0 0,1 0 16,-1 21-16,0-21 0,0 21 15,0 0-15,0 0 0,1 0 16,-1 0-16</inkml:trace>
  <inkml:trace contextRef="#ctx0" brushRef="#br0" timeOffset="72288.03">22204 8890 0,'-21'0'16,"-1"0"-1,1 21-15,21 0 0,-21 1 0,21-1 16,-21 0-16,0 0 0,21 0 16,-21 22-16,-1-22 0,22 21 0,-21-21 15,21 0-15,-21 1 0,21 20 16,0-21-16,-21 0 0,21 0 0,0 1 16,0-1-16,0 0 15,21-21 1,0 0-16,0-21 0,1 0 15</inkml:trace>
  <inkml:trace contextRef="#ctx0" brushRef="#br0" timeOffset="72588.38">22310 8763 0,'0'0'16,"0"-42"-16,0 21 0,-22-1 0,22 1 0,-21 0 15,0 0-15,0 21 0,21 21 47,21-21-31,0 0-16,0 0 0,1 0 0,-1 0 15,0 0-15,-21-21 16,0 0 0,-21 21-16,0-21 0,-1 21 15,1 0-15,0 0 0,0 0 0,0 0 16,0 21-16,21 0 15,-22 0-15,22 0 0,0 0 0,0 1 16,0-1-16,0 21 0,0-21 0,22 0 16,-1 1-16,-21 20 0,21-21 15,-21 0-15</inkml:trace>
  <inkml:trace contextRef="#ctx0" brushRef="#br0" timeOffset="72883.21">22754 9017 0,'21'0'0,"-42"0"0,42 21 47,-21 0-47,0 22 16,0-22-16,-21 21 0,0-21 0,21 22 16,-21-1-16,0-21 0,21 22 0,-22-1 15,1 21-15,0-20 0,0-1 0,0 0 16,0 22-16,-1-22 0,1 22 0,0-22 15,-21 0-15,21 22 0,-1-22 0,1 1 16,-21-1-16,0 21 0,20-20 16,22-22-16,0 0 0,-21 0 0,21 0 15,0 1-15,0-1 0,21-42 32,1-1-17</inkml:trace>
  <inkml:trace contextRef="#ctx0" brushRef="#br0" timeOffset="73146.58">22606 9483 0,'0'0'0,"21"-64"0,-21 22 0,21-22 16,43-84 0,-43 106-16,0 21 0,21 0 0,-20-1 15,-1 1-15,21 0 0,-21 21 0,22 0 16,-22 0-16,21 0 0,0 0 0,-20 21 15,-1 0-15,0 1 0,0-1 16,0 0-16,-21 0 0,0 0 0,0 22 16,0-22-16,-21 0 0,0 0 0,0 21 15,0-20-15,-1-22 0,-20 21 0,0 0 16,-1 0-16,22-21 0,-21 21 16,0 0-16,-1-21 0,-20 0 0,20 22 15,1-22-15,-21 0 0,-1 0 0,1 21 16</inkml:trace>
  <inkml:trace contextRef="#ctx0" brushRef="#br0" timeOffset="74437.46">14901 8488 0,'0'-21'0,"21"0"0,1 21 15,-1-22-15,0 1 0,-21 0 0,21 0 16,0 0-16,-21 0 0,0-1 0,0 1 16,0 0-16,0 0 0,0-21 0,0 20 15,0 1-15,-21-21 0,0 21 0,-21 0 16,20-22-16,1 22 0,-21-21 15,21 21-15,-22-1 0,1 1 16,-21-21-16,20 21 0,-20 0 0,-1 21 16,-20-22-16,20 1 0,-21 0 0,-84 0 15,63 21-15,22 0 0,-22 0 16,21 0-16,-21 0 0,0 0 16,1 0-16,-1 21 0,0 0 0,0-21 15,21 21-15,-20 22 0,-1-22 0,21 21 16,-21 22-16,0-22 0,22 22 0,-22-1 15,21 1-15,1-1 0,-1 1 0,0-1 16,22 1-16,20-1 0,-20 1 0,21-1 16,-1 22-16,1-22 0,0 22 15,20-22-15,1 22 0,0-21 16,0-1-16,21 1 0,0 20 0,0-20 16,0-1-16,0 22 0,21-22 0,0 22 15,0-21-15,22-1 0,-22 1 0,21-1 16,22 1-16,-22-1 0,22-21 15,-1 22-15,1-22 0,20 1 0,-20-1 0,20 0 16,1 1-16,0-22 0,-22 0 16,22 0-16,0-21 0,-1 0 0,1 0 0,0 0 15,-1 0-15,22 0 16,-21-21-16,-1 0 0,22 0 0,-21-1 0,21 1 16,-22 0-16,22-21 0,-21 21 0,21-22 15,0 22-15,-1-21 0,-20-1 16,21 1-16,0 0 0,-22-22 0,1 22 15,0-22-15,-22 1 0,22-1 0,-43 1 16,22-1-16,-22 1 0,0-1 0,1 1 16,-22-22-16,0 1 0,-21 20 0,0-42 15,0 22-15,0-1 0,0 0 0,-21 1 16,-21 20-16,20-21 0,-20 22 16,-21-22-16,20 22 0,-20-1 0,-22 22 15,22 0-15,-43-1 0,0 1 16,0 21-16,0 0 0,0 21 0,22 0 15,-22 0-15,21 0 0,22 21 0,-22-21 0,22 21 16,-1 0-16,-21 0 0</inkml:trace>
  <inkml:trace contextRef="#ctx0" brushRef="#br0" timeOffset="77027.59">13081 11070 0,'0'0'0,"-21"0"0,0-21 0,-1 0 15,22 0-15,-21 21 16,21-21-16,-21 21 0,21-22 0,0 1 15,0 0-15,0 0 16,0 0-16,0 0 0,21-1 16,0 22-16,1 0 0,-22-21 0,21 21 15,0 0-15,0 0 0,0 0 16,0 21-16,1 1 0,-1-1 0,0 0 16,-21 21-16,21 1 0,-21-22 15,0 21-15,0 0 0,0 22 0,0-22 0,0 1 16,-21-1-16,0 0 0,0 1 15,-22-22-15,1 21 0,0-21 0,20 22 16,-20-22-16,0 0 0,-1 0 0,1-21 16,21 0-16,-21 0 0,20 0 0,-20 0 15,21 0-15,0-21 0,0 0 16,21 0-16,0-22 0,-22 22 0,22-21 16,0 21-16,0-22 0,0 1 0,0 0 15,0-1-15,22 22 0,-22-21 0,21 21 16,0-1-16,0 1 0,21 21 0,-20 0 15,-1 0-15,21 0 0,0 0 0,-20 21 16,20 1-16,0-1 0,-21 0 16,22 0-16,-22 21 0,0-20 0,0 20 15,0-21-15,1 21 0,-1-20 0,0-1 16,-21 21-16,0-21 0,21 0 16,-21 1-16,21-22 0,-21 21 0,0 0 15,21-21-15,1 0 16,-1 0-16</inkml:trace>
  <inkml:trace contextRef="#ctx0" brushRef="#br0" timeOffset="77629.25">13589 11218 0,'0'-21'0,"0"42"0,21-63 0,-21 21 0,0 0 16,0 42 15,0 0-31,0 0 0,0 0 15,0 1-15,0 20 0,0-21 0,0 0 16,0 0-16,0 1 0,0-1 0,0 0 16,0 0-16,0 0 0,0 0 15,0 1-15,0-1 16,0-42 15,0-1-31,0 1 0,0 0 16,0 0-16,0-21 0,0 20 0,21-20 15,0 21-15,-21-21 0,22 20 0,-1 1 16,-21 0-16,21 0 0,-21 0 0,21 0 16,0 21-16,0 0 15,-21 21-15,22 0 0,-1 0 16,-21 0-16,0 0 0,0 1 0,0-1 16,21 0-16,-21 21 0,0-21 15,0 1-15,0-1 0,0 0 0,0 0 16,0 0-16,0 0 0,0 1 0,0-1 15,0-42 17,0-1-32,0 1 15,0 0-15,0 0 0,21 0 16,0-22-16,0 22 0,1 0 0,-22-21 16,42 21-16,-21-22 0,0 22 0,0 0 15,1 0-15,-1 21 0,21 0 0,-21 0 16,0 0-16,1 0 0,-1 21 15,-21 0-15,21 0 0,-21 0 16,0 1-16,0-1 0,0 0 0,0 21 16,0-21-16,0 1 0,0-1 0,0 0 15,0 0-15,0 0 0,0 0 16,0 1-16,0-1 16</inkml:trace>
  <inkml:trace contextRef="#ctx0" brushRef="#br0" timeOffset="77988.03">14668 11113 0,'0'0'0,"-21"0"16,0 0 0,0 21-16,0 0 0,0-21 0,-1 42 15,1-21-15,0 1 16,0-1-16,21 0 0,-21 21 0,21-21 15,-21 1-15,21-1 0,0 0 0,-22 0 16,22 0-16,0 0 0,0 1 0,22-22 16,-1 21-16,0-21 0,0 0 15,0 0-15,0 0 0,1 0 0,-1 0 16,0 0-16,0-21 0,0 21 0,-21-22 16,0 1-16,21 0 0,-21 0 0,0 0 15,0 0-15,0-1 0,0 1 0,0 0 16,-21 0-16,0 0 15,0 0-15,0-1 0,0 22 0,-1 0 0,1-21 16,0 21-16,0 0 0,21 21 16,0 1-1,0-1-15,21 0 16,0-21-16,0 0 0,1 0 16</inkml:trace>
  <inkml:trace contextRef="#ctx0" brushRef="#br0" timeOffset="78419.31">14901 11197 0,'0'0'0,"-21"0"47,21 21-47,0 1 0,0-1 16,0 0-16,0 0 0,-21 0 0,21 0 15,0 1-15,-21-1 0,21 0 0,0 0 16,0 0-16,-21 0 0,21 1 15,-22-22-15,22 21 0,-21-21 16,21-21 15,0-1-31,0 1 0,0 0 16,21 0-16,1-21 0,-22 20 0,21 1 16,0 0-16,0-21 0,0 21 15,43-64 1,-43 85-16,0 0 0,0 0 0,0 0 15,1 21-15,-22 0 16,0 0-16,0 1 0,0 20 0,0-21 16,0 0-16,0 22 0,0-22 0,0 0 15,0 0-15,0 0 0,0 0 16,0 1-16,0-1 0,0 0 0,-22-21 16,22 21-16,-21-21 0,42-21 31,1 21-16,-1-21-15,0 0 0</inkml:trace>
  <inkml:trace contextRef="#ctx0" brushRef="#br0" timeOffset="78656.17">15452 11028 0,'0'0'0,"0"-21"0,21 0 16,-21-1-16,21 1 0,-21 42 31,0 1-31,0-1 15,-21 21-15,0-21 0,21 22 16,-22-1-16,22-21 0,-21 21 0,0 1 0,21-22 16,-21 21-16,21-21 0,0 22 0,-21-22 15,21 0-15,-21 0 0,21 0 16,-22 1-16,22-1 0,0 0 16,22-42 15,-1 0-31</inkml:trace>
  <inkml:trace contextRef="#ctx0" brushRef="#br0" timeOffset="79322.86">15790 10986 0,'0'0'0,"0"-22"0,0 1 16,0 0-16,0 0 0,-21 21 15,21 21-15,-21 0 16,0 0-16,21 1 0,0 20 0,-21-21 15,-1 21-15,22-20 0,-21 20 0,21 0 16,0-21-16,0 22 0,-21-22 0,21 21 16,0-21-16,-21 1 0,21-1 0,0 0 15,0 0-15,-21 0 0,21 0 16,0-42 15,0 0-15,21 0-16,0 0 0,-21 0 15,21-1-15,0 22 0,-21-21 0,22 0 16,-1 21 15,-21 21-31,0 0 0,0 1 16,0-1-16,0 0 0,0 0 16,0 0-16,21 0 0,0 1 15,0-22 1,43 21-1,-43-21-15,0 0 0,0 0 16,0 0-16,1-21 0,-1 21 0,0-22 16,0 1-16,0 0 0,-21 0 0,21 0 15,1 0-15,-1-1 0,0 1 0,-21-21 16,0 21-16,0 0 0,0-1 16,0 1-16,0 0 0,0 0 0,-21 42 31,0 0-31,21 0 0,-22 1 15,22-1-15,-21 0 0,21 0 0,0 0 16,0 0-16,0 1 0,0-1 0,0 0 16,0 0-16,0 0 0,0 0 15,0 1-15,0-1 16,0 0-16,0 0 31,-21-21-31,0 0 0,0 0 16,0 0-16,-1 0 15,1 0-15,21-21 0,-21 0 16,0 0-16,0-1 0,0 1 0,-1 0 16,1 0-16</inkml:trace>
  <inkml:trace contextRef="#ctx0" brushRef="#br0" timeOffset="79495.75">15261 11049 0,'-21'-21'0,"42"42"0,-63-42 0,21 21 15,21-21-15,21 21 16,0 0-16,0 0 15,0 0-15,22 0 0,-1 0 0,0-21 16,-21 21-16,22 0 0,-1-22 16,0 22-16,1 0 0,-1 0 15,0-21-15,-20 21 0,-1 0 16,21 0-16,-21 0 0,0 0 0,-21-21 0,22 21 16,-1 0-16</inkml:trace>
  <inkml:trace contextRef="#ctx0" brushRef="#br0" timeOffset="87957.36">6096 12510 0,'-21'0'0,"0"0"16,21 21 31,0 0-32,21-21-15,0 0 0,0 0 16,0 0-16,0 0 0,1 0 15,20 0-15,-21-21 0,21 0 0,1 21 16,-1-22-16,0 1 16,1 0-16,-1 0 0,0 0 0,1 0 0,-1-1 15,-21 1-15,22 0 0,-43 0 0,0 0 16,0 0-16,0-1 0,0 1 16,-22 21-16,22-21 15,-21 21-15,0 0 0,0 0 0,0 21 16,0-21-16,21 21 0,-22 22 0,1-22 15,0 21-15,21 1 0,0-1 0,0 21 16,-21-20-16,21 20 16,0 1-16,0 20 0,0-20 0,0-1 15,0 22-15,0-21 0,21 63 16,0-64-16,0 1 0,1-22 0,-22 21 16,21-20-16,0 20 0,0-20 15,-21-1-15,0 0 0,0-21 0,0 22 16,0-22-16,0 0 0,0 0 0,-42 0 15,21-21-15,-1 0 0,-20 0 0,21 0 16,-21 0-16,-1-21 0,1 0 0,21 0 16,-22 0-16,1-22 0,0 1 15,-1 21-15,22-21 0,-21-1 0,0 1 16,20 0-16,-20-1 0,21 22 16,0-21-16,-22 21 0,43-1 0,-21 22 15,21-21-15,0 42 16,21 1-1,1-1-15,-1 21 0,0-21 0,0 22 16,21-22-16,-20 21 0,20 0 0,0 1 16,1-22-16,-1 21 0,0-21 0,1 22 15,-1-22-15,21 0 0,1 0 16,-22 0-16,22-21 0,-1 0 16,1 0-16,-1 0 0,1 0 0,-1-21 15,-20 21-15,20-21 0,-21 0 0,1-21 16,-1 20-16,-21 1 0,0-21 0,1 0 15,-1 20-15,-21-20 0,0 0 16,0 21-16,0-22 0,0 22 0,0 0 16,0 0-16,0 0 0,0-1 15,0 44 1,0-1-16,0 0 16,-21 0-16,21 0 0,-22 22 15,22-22-15,0 21 0,-21 0 0,21-20 16,-21 20-16,21-21 0,0 21 0,0-20 15,0 20-15,0-21 0,0 0 16,0 0-16,21-21 31,0-21-31,1 0 0,-1-21 16,0 21-16,0-1 0,0-20 16,-21 21-16,21 0 0,1-22 15,-1 22-15,-21 0 0,21-21 0,0 21 0,-21-1 16,21 22-16,-21-21 0,21 21 15,-21 21 1,22 1-16,-22-1 0,0 0 16,0 0-16,0 0 0,0 0 0,0 22 15,0-22-15,0 21 0,0-21 0,21 1 16,0-1-16,-21 21 0,21-21 16,0-21-16,0 21 0,1 1 15,-1-22-15,0 0 0,0 0 0,0 0 16,0 0-16,22 0 0,-22 0 0,21 0 15,-21-22-15,22 1 0,-22 0 0,21-21 16,1 21-16,-22-22 0,21 1 0,-21 0 16,22-22-16,-22 22 0,0-1 15,-21-20-15,21 21 0,0-22 0,-21 1 16,21-1-16,-21 22 0,0-22 0,22 1 16,-22 20-16,21 1 0,-21 0 15,0-1-15,0 22 0,0 0 0,0 42 31,0 0-31,-21 1 0,-1 20 0,22 0 16,-21 22-16,0-22 0,21 22 0,-21-22 16,0 21-16,0 1 0,-1-22 0,1 22 15,21-22-15,-21 22 0,0-22 16,21 21-16,0-20 0,-21-1 0,0 0 16,21-20-16,-22 20 0,22-21 0,0 0 15,0 0-15,0 1 0,0-44 31,0 1-15,22 0-16,-1-21 0,0 21 0,0-22 16,0 22-16,0-21 0,1-1 0,-1 22 15,21-21-15,-21 21 0,0 0 0,1-1 16,-1 1-16,0 21 0,0 0 16,0 0-16,-21 21 15,0 1-15,0-1 16,0 0-16,0 0 0,0 0 0,0 22 15,0-22-15,0 0 0,0 0 0,0 0 16,21 22-16,-21-22 0,22 0 0,-22 0 16,21-21-16,-21 21 0,21 0 15,0-21-15,0 0 0,22 22 0,-22-22 16,21 0-16,0 0 0,1 0 16,-22 0-16,21-22 0,1 1 0,-1 0 15,0 0-15,1 0 0,-1 0 0,-21-1 16,0-20-16,22 21 0,-22-21 15,-21-22-15,21 43 0,-21 0 0,0 0 16,0-1-16,0 1 0,-21 21 16,0 0-1,-1 0-15,1 0 0,0 21 0,21 1 16,-21-1-16,0 0 0,0 0 16,21 0-16,-22 0 0,22 22 0,0-22 15,0 21-15,0-21 0,0 22 16,0-22-16,0 0 0,0 0 0,0 0 15,0 1-15,22-22 0,-1 21 0,0-21 16,0 0-16,0 0 0,22 0 16,-22 0-16,0 0 0,0 0 0,21-21 15,-20-1-15,20 1 0,-21 0 16,21 0-16,-20 0 0,-1 0 0,21-1 16,-21 1-16,0 0 0,-21-21 15,22 21-15,-22-1 0,21 1 0,-21 0 16,0 0-16,-21 21 31,-1 0-31,22 21 16,0 0-16,0 0 0,0 1 15,0-1-15,22 0 0,-1 0 16,0 0-16,21 43 16,-42-43-16,21 0 0,-21 0 15,22 0-15,-22 1 16,21-22-16,-21 21 0,21-21 15,0 0-15,0 21 0,0-21 16,1 0-16,-1 0 0,0 0 0,0 0 16,0 0-16,0-21 0,1 21 15,-1-21-15,0-1 16,0 22-16,0-21 0,0 0 0,1 0 16,-22 0-16,21-22 0,-21 22 0,21 0 15,-21 0-15,0 0 0,0 0 0,0-1 16,0 1-16,0 42 31,0 1-15,-21-22-16,0 21 0,21 21 0,0-21 15,-22 0-15,22 1 0,-21-1 16,21 0-16,0 0 0,0 0 0,0 0 0,0 1 16,0-1-16,0 0 15,21-21-15,1 21 16,-1-21-16,0 0 0,0 0 0,0 0 15,22 0-15,-22 0 0,21-21 0,-21 21 16,22-21-16,-22 0 0,0-1 0,21 1 16,-21-21-16,1 0 0,-1 20 15,21-83-15,-21 62 0,0 1 0,1-22 16,-1 22-16,0-21 0,0-1 16,0 1-16,0-1 0,-21 1 15,0-64-15,22 84 0,-22-20 16,0 42-16,0-22 0,0 22 0,0 0 0,-22 21 31,1 0-31,0 21 0,0 0 16,21 0-16,-21 22 0,0-1 0,-1-21 15,22 43-15,-21-22 0,21 0 0,-21 22 16,21-22-16,-21 1 0,21 20 0,0-21 16,0 1-16,-21 20 0,21-20 0,-21-1 15,21 21-15,0-20 0,0-1 16,0 0-16,0-20 0,0 20 0,0-21 15,0 21-15,0-20 0,21-1 0,-21 0 16,21-21-16,0 21 0,0-21 16,0 0-16,1 0 0,-1 0 0,21 0 0,-21 0 15,0 0-15,22 0 16,-22-21-16,21 0 0,-21 0 0,22 21 16,-22-22-16,21-41 0,-21 42 15,1 0-15,-1-22 0,0 22 0,-21-21 16,0 21-16,0-1 0,0 1 15,0 0-15,-21 21 16,0 0-16,-1 0 16,1 21-16,21 0 0,-21 1 0,0-1 15,0 0-15,21 0 0,0 21 16,0-20-16,-21-1 0,21 0 0,0 0 0,0 0 16,0 0-16,0 1 0,0-1 0,21 0 15,0 0-15,0-21 16,0 0-16,0 0 0,1 0 15,-1 0-15,0 0 0,0 0 0,0 0 16,22 0-16,-22 0 0,0-21 0,0 21 16,0-21-16,0 0 0,1-1 0,-1 1 15,0 0-15,0 0 0,0 0 0,0 0 16,1-1-16,-22 1 16,21 21-16,-21 21 31,0 1-31,-21-1 15,21 0-15,0 0 0,0 0 16,0 22 0,0-22-1,21-21-15,0 0 0,0 0 16,0 0-16,0 0 0,1 0 16,-1 0-16,0-21 0,0 21 15,0-22-15,-21 1 0,21 21 0,-21-21 16,0 0-16,22 21 0,-22-21 15,21 0-15,0 21 0,-21-22 16,0 44 15,0-1-31,0 0 16,0 0-16,0 0 16,0 0-1,0 1-15,0-1 0,0 0 16,21-21-16,0 0 15,0 0-15,1 0 0,-1 0 16,0 0-16,0 0 0,0 0 16,0 0-16,-21-21 0,22 0 15,-1 21-15,0-22 0,-21 1 0,21 21 16,0-21-16,-21 0 0,21 0 16,-21 0-16,22-1 0,-22 1 15,21 21-15,-21 21 31,0 1-31,0-1 16,0 0-16,0 0 16,0 0-16,0 0 0,0 1 15,21-22-15,-21 21 0,21 0 0,0-21 16,0 0-16,1 0 0,-1 21 0,21-21 16,-21 0-16,22 0 0,-22 0 0,0 0 15,21 0-15,-21 0 0,22 0 16,-22 0-16,0-21 0,21 0 0,-20 0 15,-1 21-15,0-22 0,0-20 0,0 21 16,0 0-16,-21 0 0,0-22 16,22 22-16,-22 0 0,0 0 0,0 0 15,0-1-15,-22 22 16,1 0-16,0 0 0,0 0 16,0 0-16,0 22 0,-22-1 0,22 0 15,0 0-15,0-21 0,0 21 16,21 0-16,0 1 0,-22-1 0,22 0 0,0 0 15,0 0 1,22-21-16,-1 0 16,0 0-16,0 0 0,0 0 0,0 0 15,1 0-15,-1 0 0,-21-21 16,21 21-16,0-21 0,0 21 0,-21-21 16,21 21-16,1 0 0,-22 21 46,0 0-46,-22 0 16,1 0-16,21 1 0,-21-1 0,0 0 16,0 0-16,0 21 0,-1-20 15,1 20-15,21-21 0,-21 21 0,0-20 16,-21 62-16,42-41 0,-22-1 16,1 21-16,0-20 0,0 20 15,0 1-15,-22 42 0,1 21 16,21-64-16,-43 64 15,43-63-15,0-22 0,-21 64 16,21-64-16,-22 43 0,22-43 16,21 22-16,0-43 15,-21 0-15,21-42 16,0 0 0,0-1-16,0 1 0,0 0 15,0 0-15,0 0 0,0 0 0,-21-1 16,21-20-16,0 21 0,0 0 0,0 0 15,0-1-15,0 1 0,0 0 16,0 0-16,0-21 0,0 20 0,0 1 16,21-21-16,-21 21 0,0-22 0,0 1 15</inkml:trace>
  <inkml:trace contextRef="#ctx0" brushRef="#br0" timeOffset="88204.54">11769 13229 0,'0'0'0,"-22"-21"0,22 0 0,-21 0 0,21 0 16,-21 21 78,0 0-94,0 21 0</inkml:trace>
  <inkml:trace contextRef="#ctx0" brushRef="#br0" timeOffset="88471.39">10308 13293 0,'0'0'0,"-21"0"0,0 0 0,0 0 15,42 0 1,21-21-16,-21 21 16,0 0-16,22-22 0,-1 1 0,-21 21 15,22 0-15,-1-21 0,0 21 16,-21 0-16,22 0 0,-22-21 0,21 21 15,-21 0-15,1 0 0,-22-21 16,-22 21 0,1 0-16,0 0 15,0-21-15,0 21 0,-22 0 0,1 0 16</inkml:trace>
  <inkml:trace contextRef="#ctx0" brushRef="#br0" timeOffset="88819.54">9525 13060 0,'0'0'0,"-21"0"0,0 21 0,21 0 15,-22-21-15,1 0 0,21-21 47,21 21-47,-21-21 16,22 0-16,-22 0 15,0-1-15,0 1 16,0 0-16,-22 42 47,22 0-47,0 1 15,0-1-15</inkml:trace>
  <inkml:trace contextRef="#ctx0" brushRef="#br0" timeOffset="90816.59">7366 4128 0,'21'-22'0,"-21"1"0,0 0 15,0 0-15,0 0 16,0 0-16,0-1 0,0 1 15,0 0-15,0 0 0,0 0 16,0 0 0,-21 21 15,21 21 0,0 0-15,-21 0-1,21 0 1,0 0-16,0 1 16</inkml:trace>
  <inkml:trace contextRef="#ctx0" brushRef="#br0" timeOffset="91203.36">7366 4149 0,'0'-21'15,"0"-1"1,0 1-16,21 21 0,-21-21 0,0 0 16,0 0-16,0 0 15,0-1-15,0 1 0,0 0 16,-21 0-16,0 21 16,0 0-16,-1 0 0,1 0 0,0 0 15,0 0-15,0 0 0,0 21 16,-22 0-16,22 0 0,-21 22 0,21-22 15,-22 21-15,1 1 0,0 20 16,-1-21-16,1 1 0,21 20 16,-22-20-16,22 20 0,0-21 0,0 1 0,21-1 15,0 22-15,0-22 0,0 0 16,0 1-16,0-1 0,21 0 0,0-21 16,22 22-16,-22-22 0,21 0 15,-21 21-15,22-20 0,-22-22 0,21 21 16,0-21-16,-20 0 0,20 0 0,-21 0 15,21 0-15,-20 0 0,-1 0 0,21 0 16,-21-21-16,22-1 0,-22 22 16,21-21-16,-21-21 0,22 21 0</inkml:trace>
  <inkml:trace contextRef="#ctx0" brushRef="#br0" timeOffset="93345.22">7747 4614 0,'0'0'0,"0"-21"0,0-42 16,-21 63-1,0-21-15,-1 21 16,1 0-16,0 0 0,0 21 16,0 0-16,-22-21 0,22 21 0,0 0 15,0 22-15,0-22 0,0 0 0,-1 21 16,22-21-16,0 22 0,-21-22 0,21 21 16,0-21-16,0 1 0,0-1 15,0 0-15,0 0 0,0 0 0,21-21 16,1 0-16,-1 0 0,0 0 15,0 0-15,0-21 0,0 21 16,1-21-16,-1 0 0,21 0 16,-21-22-16,0 22 0,1 0 0,-1 0 15,0-22-15,0 22 0,0 0 16,-21 0-16,0-21 0,0 20 0,21 1 0,-21 0 16,0 0-16,0 42 31,0 0-31,0 0 0,0 1 15,0-1-15,0 0 0,0 21 0,-21-21 16,21 22-16,0-22 0,0 21 16,0-21-16,0 22 0,0-22 0,0 21 15,0-21-15,0 1 0,0-1 16,21-21-16,-21 21 0,22-21 0,-1 0 16,21 0-16,-21 0 0,0 0 15,22-21-15,-22 21 0,21-21 0,1-1 16,-22-20-16,21 21 0,0-21 0,-20-1 15,20 1-15,-21 21 0,21-22 0,-20-20 16,-1 21-16,0-1 0,0 1 16,0 0-16,0-22 0,1 22 0,-1-22 15,0 22-15,-21 0 0,21-1 16,-21 22-16,0 0 0,0 0 0,0 0 16,0 42-1,0 0-15,-21 21 16,0 1-16,0-1 0,-1 0 0,22 1 15,-42 62-15,21-62 16,0-1-16,0 22 0,-1-22 0,22 21 16,0-20-16,0-1 0,0 0 0,0 1 15,0-1-15,0-21 0,0 22 0,0-22 16,22 0-16,-1 0 0,0-21 0,21 0 16,-21 0-16,22 0 0,-1 0 15,22 0-15,-22-21 0,21 0 0,-20 0 16,20-22-16,1 22 0,-1-21 0,-20-1 15,20 1-15,-21 0 0,1-1 0,-22 1 16,21 0-16,-21-22 16,1 22-16,-1 0 0,-21-1 0,0-20 15,0 20-15,21-41 0,-21 41 16,0 1-16,0 21 0,0 0 0,0 0 16,-21 21-16,0 0 0,-1 0 15,1 42-15,0-21 0,0 21 16,0-20-16,0 20 0,-1 21 0,1-20 15,0-1-15,0 22 0,0-22 16,0 0-16,-1 22 0,1-22 16,21 22-16,-21-22 0,21 0 0,0 1 15,0-1-15,0-21 0,0 21 0,0-20 0,21-1 16,0 0-16,1 0 0,-1-21 16,0 0-16,21 0 0,-21 0 15,22 0-15,-22-21 0,21 21 0,1-21 16,-22 0-16,21-1 0,-21 1 15,22-21-15,-1-22 0,-21 43 0,0 0 16,-21-42-16,0 41 0,21-20 16,-21 21-16,0 0 15,0 42 1,0 0 0,-21 0-16,21 0 0,0 1 15,0 20-15,0-21 0,-21 0 0,21 22 16,0-22-16,0 0 0,0 0 15,0 0-15,0 0 0,21 1 0,0-1 16,1-21-16,-1 0 0,21 21 0,-21-21 16,22 0-16,-1 0 0,-21 0 0,21 0 15,1-21-15,-1 0 0,0-1 16,1 1-16,-1 0 0,0 0 16,1-21-16,-22-1 0,0 22 0,0-21 15,0 21-15,-21-1 0,0 1 0,0 0 16,0 42 15,-21 0-31,21 1 16,0-1-16,-21 21 0,0-21 0,21 0 15,-21 1-15,21 20 0,0-21 0,0 0 16,-21 0-16,21 1 0,0-1 0,-22 0 16,22-42 30,22 0-46,-1-1 0,0 1 0,0-21 16,0 21-16,0 0 0,1-22 16,-1 22-16,0-21 0,0 21 15,0-1-15,0 1 0,22 0 0,-22 21 16,-21-21-16,21 21 0,0 0 0,0 0 16,-21 21-16,0 0 15,0 0-15,0 1 0,0-1 16,0 0-16,0 21 0,0-21 0,0 1 15,0 41-15,0-42 0,0 0 16,0 1-16,0-1 0,22 0 0,-1 0 16,-21 0-16,21-21 0,0 0 0,0 21 15,0-21-15,22 0 0,-22 0 16,0 0-16,21 0 0,-20 0 0,20-21 16,0 0-16,1 0 0,-22 0 15,21 0-15,-21-1 0,22 1 16,-1-42-16,-21 42 0,0-22 0,0 1 15,-21 21-15,0-43 16,0 43-16,0 0 0,-21 0 16,0 21-16,0 0 0,0 0 15,-22 0-15,22 0 0,0 21 0,0 0 16,0 0-16,21 0 0,-21 1 0,-1 20 16,1-21-16,21 0 0,0 0 15,0 1-15,0-1 0,0 0 16,0 0-16,0 0 0,0 0 15,21-21-15,1 0 0,-1 0 16,0 0-16,0 0 0,0-21 0,0 21 16,1-21-16,20 0 0,-21 21 0,-21-21 15,21 0-15,0 21 0,1-22 16,-22 1-16,0 0 0,21 21 16,-21 21 15,0 0-31,0 1 15,0-1-15,0 0 0,0 0 0,-21 21 16,21-20-16,-22 20 0,22 0 0,0 1 16,-21-1-16,21 0 0,-21 1 0,0-1 15,21 0-15,0 22 0,-21-1 16,0 1-16,21-1 0,0 1 0,0-1 16,0 1-16,0-1 0,0 1 15,0-1-15,-22 1 0,22-22 0,0 22 16,-21 63-16,21-85 0,0 21 15,-21-20-15,0 20 0,0-20 0,0-1 16,-1-21-16,-20 43 0,21-43 16,-43-21-16,43 0 0,0 0 15,0 0-15,0 0 0,0-21 0,21-22 16,0 22-16,-22-21 0,22-1 0,0 1 16,0-21-16,0-1 0,0 22 0,22-22 15,-1 1-15,0-1 0,0 1 16,0-22-16,0 43 0,1-22 15,-1 1-15,21-43 0,0 64 16,1-43-16,-22 43 16,21-22-16,-21 22 0,1 21 0,-1-22 15,0 22-15,-21 0 0,0 0 0</inkml:trace>
  <inkml:trace contextRef="#ctx0" brushRef="#br0" timeOffset="93659.04">9906 4339 0,'-21'-21'0,"0"21"16,21-21 0,-22 21-16,44 0 62,-1 0-62,0 0 16,0 0-16,0 0 15</inkml:trace>
  <inkml:trace contextRef="#ctx0" brushRef="#br0" timeOffset="94582.07">12742 4890 0,'0'0'0,"0"-22"0,0 1 0,0 0 0,0 0 16,0 0-16,0 0 0,0-1 15,0 1-15,0 0 0,0 0 0,0 0 16,0 42 15,0 0-31,0 21 0,0-20 0,0 41 16,0-21-16,0 1 0,-21 20 0,21-20 16,0 20-16,-21-21 0,21 1 0,0 20 15,0-42-15,-21 22 0,21-1 16,0 0-16,-21-20 0,21-1 0,0 0 15,0 0-15,-22 0 0,1 0 16,0-21-16,0 0 16,0 0-16,0 0 0</inkml:trace>
  <inkml:trace contextRef="#ctx0" brushRef="#br0" timeOffset="95311.65">12298 5271 0,'0'0'0,"0"-22"0,0 1 16,21 0-1,0 21-15,0 0 0,0 0 16,22 0-16,-22 0 0,21 0 16,1-21-16,-1 21 0,0 0 0,1-21 15,20 0-15,1 21 0,-1-22 0,1 22 16,-22-21-16,21 0 0,1 0 0,-22 0 16,1 0-16,-22-1 0,21 1 15,-21-21-15,0 21 0,-21 0 16,0-1-16,0 1 0,0 0 0,0 0 15,0 0-15,0 0 0,-21 21 0,0 0 16,0 0-16,0 21 0,0 0 16,21 21-16,-22-21 0,22 22 15,0-1-15,-21 0 0,21 22 0,-21-22 16,21 1-16,-21-1 0,21-21 16,0 21-16,0 1 0,-21-22 0,21 21 0,-21-21 15,21 1-15,0-1 0,0 0 16,0 0-16,0-42 31,0 0-15,21 0-16,0-1 0,0 1 0,-21 0 15,21 0-15,0 0 0,1 0 0,-1-1 16,0 1-16,0 0 0,0 0 16,0 21-16,-21-21 0,22 21 15,-22 21-15,0 0 16,0 0-16,0 0 0,0 1 15,0-1-15,0 0 0,0 0 16,0 0-16,0 0 0,0 1 0,0-1 16,21 0-16,0 0 0,0 0 15,0-21-15,0 0 0,1 0 16,-1 0-16,21 0 0,-21 0 0,22 0 16,-22 0-16,21-21 0,-21 21 0,22-21 15,-22 0-15,21 0 0,-21-1 16,43-20-16,-43 21 0,0 0 15,-21-22-15,0 22 0,0 0 0,0 0 16,0 0-16,0 0 0,0-1 0,-21 22 31,21 22-15,-21-1-16,21 0 0,0 21 16,0-21-16,0 1 0,0-1 0,0 0 0,21 0 15,0 0-15,0 0 0,0 1 16,1-22-16,-1 21 0,21-21 0,-21 0 15,22 0-15,-22 0 0,21 0 0,0 0 16,-20 0-16,20 0 0,0-21 0</inkml:trace>
  <inkml:trace contextRef="#ctx0" brushRef="#br0" timeOffset="96232.97">16468 5165 0,'21'-21'0,"-42"42"0,42-85 0,0 43 15,-21 0-15,0 0 0,0 0 16,21 21-16,-21-22 0,0 44 31,0-1-31,0 21 0,0-21 0,0 22 16,0-22-16,0 21 0,0 0 16,0-20-16,0 20 0,-21-21 0,21 21 15,0-20-15,-21-1 0,0 0 0,21 0 0,-22 0 16,1-21-1,21 21-15,0-42 16,0 0 0,0 0-16,0 0 0,0 0 0,0-1 15,0 1-15,21-21 0,-21 0 0,22 20 16,-1-20-16,0 0 0,0-1 16,21 1-16,-20 21 0,-1-21 0,0 20 15,21 1-15,-21 0 0,22 21 16,-22 0-16,0 0 0,21 21 0,-20 0 0,-1 1 15,0 20-15,0-21 0,0 21 16,-21-20-16,0 20 0,0 0 16,0 1-16,0-22 0,0 0 0,0 21 15,0-21-15,0 1 0,0-1 16,-21 0-16,0 0 0,0-21 0,21 21 16,0-42-1,0 0 1,0 0-16,0 0 0,0-1 15,0 1-15,21 0 0,0-21 0,21 21 16,-20-22-16,-1 1 0,21 0 16,-21 20-16,22-20 0,-22 0 0,21 21 15,-21-1-15,22 1 0,-22 21 16,21 0-16,-21 0 0,0 21 0,1 1 16,-22 20-16,0-21 0,0 21 0,0 1 15,0-1-15,0 0 0,0-20 16,-22 20-16,22 0 0,-21-21 0,0 1 15,21-1-15,0 21 0,-21-42 0,21 21 16,0 0-16,-21-21 0,21 22 16,21-22-16,0 0 15,0 0-15,-21-22 0,43 22 16,-43-21-16</inkml:trace>
  <inkml:trace contextRef="#ctx0" brushRef="#br0" timeOffset="96575.77">17611 5207 0,'21'0'16,"-21"21"-16,21-21 0,0 21 15,0-21-15,0 0 16,1 0-16,-1 0 0,0 0 0,0 0 16,0 0-16,0-21 0,22 0 0,-22 21 15,0-21-15,0 0 0,0 0 16,-21-1-16,0 1 0,0 0 0,0 0 15,0 0-15,0 0 0,-21-1 16,0 22-16,-21 0 16,21 0-16,-1 0 0,-20 0 0,21 22 15,0-1-15,-22 0 0,22 21 0,0 1 16,0-22-16,0 21 0,0 0 16,21 1-16,0-22 0,0 21 0,0 1 15,0-22-15,0 0 0,0 0 16,21 0-16,21 0 0,-21 1 0,0-22 15,22 0-15,-22 0 0,127 0 16,-127 0-16,22-22 0,-1 1 16,0 21-16</inkml:trace>
  <inkml:trace contextRef="#ctx0" brushRef="#br0" timeOffset="96853.61">18521 4826 0,'0'0'0,"21"-42"0,-21-1 0,0 1 0,0 21 15,21 0-15,-21 0 0,0 42 16,0 0 0,-21 0-16,0 21 0,21 1 15,-21-1-15,-1 22 0,1-22 0,0 21 0,0-20 16,0 20-16,0-20 16,21-1-16,-22 0 0,1 1 0,0-1 15,21-21-15,0 21 0,0-20 0,0-1 0,-21 0 16,21 0-16,0 0 15,21-21 17,0-21-32,-21 0 0,21 0 0,1 21 15,-22-21-15,21-22 0,0 22 0,0 0 16,0-21-16</inkml:trace>
  <inkml:trace contextRef="#ctx0" brushRef="#br0" timeOffset="97599.9">18732 4763 0,'0'0'0,"22"-43"0,-1 22 15,-21-21-15,0 21 0,0 42 16,0 0-16,0 0 16,0 21-16,0 1 0,0-1 15,0 22-15,0-1 0,-21-21 16,-1 22-16,1-22 0,0 22 0,0-22 16,0 0-16,-22 64 15,22-63-15,0-22 0,21 0 0,0 0 16,0 0-16,0 0 0,0-42 31,21 21-15,0-21-16,1 0 0,-1 0 15,-21-22-15,21 22 0,0 0 0,0-21 0,0 21 16,1-22-16,-1 22 0,0 0 16,0 0-16,-21 42 15,0 0 1,0 0-16,0 0 0,0 1 0,0-1 15,0 85 1,0-85-16,0 0 0,0 0 0,0 0 16,0 0-16,21 1 15,0-22-15,1 0 16,-1 0-16,0 0 0,0 0 0,21 0 16,-20 0-16,20-22 0,-21 22 15,0-21-15,0 0 0,22 0 0,-22 0 0,0 0 16,0-1-16,0 1 0,1 0 15,-1 0-15,-21 0 0,0 0 16,-21 42 0,-1 0-1,1 0-15,21 0 0,0 0 16,-21 1-16,21-1 0,-21 0 16,21 0-16,0 0 0,0 0 0,0 1 15,21-22-15,0 0 16,0 21-16,1-21 0,20 0 15,-21 0-15,0 0 0,0 0 0,22-21 16,-22 21-16,21-22 0,-21 22 16,1-21-16,-1 0 0,0 0 0,0 0 15,0 0-15,0-22 0,-21 22 16,0 0-16,0-21 0,0 20 0,0 1 16,0 0-16,0 0 0,-21 0 0,0 21 15,0 0-15,0 0 0,0 0 0,-22 0 16,22 0-16,0 0 0,0 0 15,0 21-15,-1 0 0,1 0 0,0-21 16,0 21-16,0 1 0,21-1 0,-21 0 16,21 0-16,0 0 15,21-21-15,0 0 0,0 0 0,21 0 16</inkml:trace>
  <inkml:trace contextRef="#ctx0" brushRef="#br0" timeOffset="98153.6">20129 5334 0,'0'-63'16,"0"41"-16,0 1 15,0 0-15,0 0 0,0 0 0,-21 21 16,0-21-16,0 21 0,0 0 16,0 0-16,-1 0 0,1 21 15,0-21-15,0 21 0,0 0 16,0 21-16,-1-20 0,1-1 0,21 21 15,-21-21-15,21 0 0,0 22 0,0-22 16,0 0-16,0 0 0,0 0 0,0 1 16,21-1-16,0-21 0,1 21 0,20-21 15,-21 0-15,0 0 0,0 0 16,1 0-16,20-21 0,-21 21 0,0-21 16,22-1-16,-22 1 0,0 0 0,0 0 15,0-21-15,0 20 0,1-20 16,-1 0-16,0-1 0,21 1 0,-21-21 15,1-1-15,-1 1 0,0-1 16,0 1-16,0-1 0,0 22 0,1-22 16,-1 22-16,0 0 0,0 20 0,-21 1 15,0 0-15,0 42 16,-21 0-16,0 1 16,0-1-16,-22 21 0,22 22 0,0-22 15,0 21-15,0 1 0,-1-22 16,1 22-16,21-1 0,-21-20 0,21 20 0,0-21 15,0 1-15,0-1 0,0-21 0,0 22 16,0-22-16,21 0 0,0 0 16,1 0-16,-22 0 0,21 1 0,0-22 15,0 0-15,0 0 0,0 0 0,22 0 16,-22 0-16,0 0 0,0 0 16,0 0-16,-21-22 0,22 22 0,-1-21 15,-21 0-15,21 0 0,-21 0 0,0 0 16,0-1-16</inkml:trace>
  <inkml:trace contextRef="#ctx0" brushRef="#br0" timeOffset="98419.45">18203 4953 0,'0'0'0,"-63"0"0,20 0 0,1 0 0,21 0 16,42 0 0,0 0-16,22 0 0,-1 0 0,21-21 15,1 21-15,-1 0 0,1 0 16,-1 0-16,1 0 0,-1 0 0,-20 0 16,-1 0-16,0 0 0,-20 0 0,-1-21 15,-21 0 1,-21 21-16,-1 0 15,1 0-15,0 0 0</inkml:trace>
  <inkml:trace contextRef="#ctx0" brushRef="#br0" timeOffset="109102.15">7726 14309 0,'-21'0'15,"-1"0"-15,1 0 0,0 0 16,0 0 0,42 0 15,0 0-31,22 0 16,-1 0-16,21 0 0,1 0 0,-1 21 15,22-21-15,0 0 0,21 0 0,-22 21 16,22-21-16,0 21 0,21-21 15,0 21-15,-21-21 0,21 22 16,0-22-16,-21 21 0,-1-21 0,1 0 16,-21 21-16,0-21 0,-1 0 0,1 0 15,-22 0-15,1 0 0,-22 0 0,1 0 16,-1 0-16,0 0 0,1 0 16,-22 0-16,0 0 0,0 0 0,-42 0 46,0 0-46,0 0 0,-22 0 16,22 0-16,-21 0 0,-22 0 16,22 0-16,0 21 0,-22-21 0,22 0 15,-1 0-15,-20 0 0,-1 21 16,22-21-16</inkml:trace>
  <inkml:trace contextRef="#ctx0" brushRef="#br0" timeOffset="109475.86">8213 14626 0,'-43'0'0,"86"0"0,-107 0 15,22 0-15,21 0 0,-1 0 0,1 21 16,0-21-16,42 22 31,0-22-31,22 0 16,-1 0-16,22 21 0,-1-21 0,22 0 15,-22 0-15,43 0 0,-21 0 0,21 0 16,-1 0-16,1 0 0,0 0 0,0 0 16,0 0-16,-22 0 15,1 0-15,0 0 0,-22 0 0,1-21 0,-1 21 16,-20 0-16,20-22 0,-21 22 0,-20 0 16,20 0-16,-21 0 0,0-21 0,0 21 15,-21-21 63,-21 21-78,0 0 0,0-21 16,0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3:18:03.4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1058 0,'-21'0'32,"-1"0"-17,22 22 48,0-1-48,0 0-15,0 0 16,0 0-16,0 0 0,22-21 16,-1 22-1,0-22-15,-21 21 0,21-21 0,0 0 16,0 0-16,1 0 16,-1 0-16,0 0 0,21 0 0,-21 0 15,22-21-15,-22-1 0,21 22 0,1-21 16,-22 0-16,21 0 0,-21 21 15,0-21-15,1 0 0,-1-1 0,0 1 16,-21 0-16,21 0 0,-21 0 16,0 0-16,0-1 0,0 1 15,-21 0-15,0 21 0,-22 0 16,22-21-16,0 21 0,-21 0 0,21 0 16,-22 0-16,22 0 0,-21 21 15,21-21-15,-22 21 0,22 0 0,0 1 16,-21-1-16,20 0 0,1 21 15,0-21-15,0 22 0,0-22 16,0 21-16,21-21 0,0 22 0,-22-1 16,22-21-16,0 22 0,0-22 15,0 0-15,0 21 0,0-21 0,0 1 16,22-1-16,-1 0 0,0-21 16,0 21-16,21-21 0,1 0 0,-22 0 15,21 0-15,1 0 0,-1 0 0,0 0 16,1 0-16,-1 0 0,0 0 15,-21 0-15,1 0 0,-1-21 0,0 21 16,-21-21 0,0 0-16,-21 21 0,0 0 15,-22 0-15,22 0 0,-21 0 0,21 0 16,-22 0-16,1 21 0,0-21 16,-1 21-16,22 0 0,-21 0 0,21 0 15,-1 1-15,1 20 0,21-21 16,0 0-16,-21 22 0,21-22 0,0 0 15,0 0-15,0 0 0,0 0 0,0 22 16,0-22-16,0 0 16,21 0-16,0-21 0,1 0 15,-1 0-15,0 0 0,0 0 16,0 0-16,22 0 0,-1-21 0,0 21 16,1-21-16,-1 0 0,43-43 15,-43 43-15,0 0 16,1 0-16</inkml:trace>
  <inkml:trace contextRef="#ctx0" brushRef="#br0" timeOffset="843.01">3302 1439 0,'0'0'0,"21"-21"32,0 21-32,-21-21 15,0 0-15,21 21 0,-21-21 16,0 0-16,0-1 16,-21 22-1,0 0-15,0 0 0,0 0 16,0 0-16,-1 0 0,-20 0 15,21 22-15,0-1 0,0-21 0,-22 21 16,22 0-16,0 0 0,0 0 16,0 1-16,-1 20 0,22-21 15,-21 0-15,21 22 0,-21-22 0,21 0 16,0 0-16,0 0 0,0 0 16,0 1-16,21-22 0,0 21 15,1-21-15,-1 0 0,0 0 0,21 0 16,-21-21-16,1-1 0,20 22 15,-21-21-15,21 0 0,-20 0 0,-1 0 16,0 0-16,0-1 0,0 1 0,-21 0 16,21 0-16,-21 0 15,0 0-15,0-1 0,0 1 16,0 42 31,0 1-47,0-1 15,-21 21-15,21-21 0,0 22 16,0-1-16,0 0 0,0 1 0,0 20 16,0-21-16,0 22 0,0-1 15,0 1-15,0-1 0,21 22 0,1-21 16,-22 20-16,0 1 0,21-22 0,0 22 16,-21 0-16,21-22 0,-21 1 0,0 20 15,21-20-15,0-1 16,-21 1-16,0-22 0,0 22 0,0-1 15,0-20-15,0-1 0,0 21 0,0-20 16,0-22-16,-21 21 0,0 1 0,0-22 16,-21 0-16,20 0 0,-20 0 15,0 0-15,-1-21 0,1 0 0,-21 0 16,20 0-16,-20 0 0,-1 0 16,1-21-16,-1 0 0,1 0 0,20-21 15,-20-1-15,-1 1 0,22-22 0,0 22 16,-1 0-16,1-22 0,21 22 0,0 0 15,21-22-15,0 22 0,0-22 16,0 22-16,0-22 0,21 1 0,0 21 16,0-22-16,22 1 0,-22 20 15,21 1-15,0-22 0,-20 22 16,20 0-16,0-1 0,1 1 0,-1 0 16,21-1-16</inkml:trace>
  <inkml:trace contextRef="#ctx0" brushRef="#br0" timeOffset="1301.76">3958 1439 0,'-21'0'47,"21"-21"31,-21 21-62,21-21-16,0 42 78,0 0-63,0 1-15,0-1 16,21-21-16,-21 21 16,21-21-16</inkml:trace>
  <inkml:trace contextRef="#ctx0" brushRef="#br0" timeOffset="1590.11">4000 1884 0,'0'0'16,"0"21"-16,-21 0 0,21 0 16,0-42 15,21 21-31,-21-21 16,0 0-16,0 0 15,0 0 1,0 42 31,0 0-32,22-21 1,-1 0-16,0-21 0,0 21 16</inkml:trace>
  <inkml:trace contextRef="#ctx0" brushRef="#br0" timeOffset="7405.88">6054 1312 0,'0'0'0,"21"0"16,-21-21-16,21 0 0,-21 0 16,0 0-16,21 0 0,-21-22 15,21 22-15,-21 0 0,21-21 0,-21 20 16,0-20-16,0 21 0,0-21 0,0 20 15,0-20-15,0 21 16,0 0-16,0-22 0,-21 43 0,21-21 16,-21 0-16,0 21 0,0 21 15,0 22 1,-1-22-16,22 21 0,-21 0 0,0 1 16,21 20-16,-21 1 0,0-22 0,0 22 15,21-1-15,-22 1 0,1-1 16,0 22-16,0-22 0,0 1 0,0-1 15,-22 1-15,22-1 0,0-20 0,0-1 16,0 0-16,21 1 0,-22-1 16,1-21-16,0 0 0,21 0 0,0 1 15,-21-22-15,0 0 16,0 0-16,21-22 0,0 1 16,0 0-16,-22-21 0,1 21 0,21-22 15,-21 1-15,21-22 0,0 22 16,-21 0-16,21-1 0,-21-20 0,21 42 15,-21-22-15,21 22 0,0 0 16,0 0-16,21 42 31,0 0-31,0 0 0,0 1 16,0 20-16,1-21 0,-1 21 16,0 1-16,0-22 0,0 21 0,22 1 15,-22-22-15,0 0 0,0 0 16,21 21-16,-20-42 0,-1 22 0,21-1 15,-21-21-15,22 0 0,-22 0 0,0 0 16,21 0-16,-21 0 0,22-21 0,-22-1 16,21 1-16,-21 0 0,1 0 15,-1 0-15,0-22 0,0 22 0,0-21 16,0 21-16,-21-22 0,0 1 0,0 21 16,0-21-16,0 20 0,0 1 15,0 0-15,0 0 0,0 0 0,0 0 16,0 42 15,-21 0-31,0 0 16,21 21-16,-21-20 0,21-1 0,0 21 15,0 0-15,0-20 0,0 20 0,0-21 16,0 21-16,0-20 0,0-1 16,0 0-16,0 0 0,0 0 0,0 0 15,21-21-15,0 0 0,0 0 0,1 0 16,-1 0-16,0 0 0,21-21 0,-21 0 15,22 0-15,-1 0 0,-21 0 16,22-22-16,-1 1 0,0 0 0,1-1 16,-1 1-16,0-22 0,-21 22 0,22-21 15,-22 20-15,21-20 0,-21-1 16,1 22-16,-1-22 0,0 1 16,0 21-16,-21-1 0,21 1 0,-21 0 15,0 20-15,0 1 0,0 0 16,-21 21-1,0 42-15,0-20 0,0-1 16,21 21-16,-22 0 0,1 1 16,21 20-16,-21-20 0,0 20 0,21-21 15,-21 22-15,0-22 0,-1 22 0,22-22 16,0 22-16,-21-22 0,21 0 16,0 1-16,0-1 0,0 0 15,0-21-15,0 22 0,21-22 0,1-21 0,-1 21 16,0 0-16,0-21 0,0 0 15,22 0-15,-22 0 0,21-21 16,-21 0-16,22 0 0,-22 0 0,21-1 16,0-20-16,-20 0 0,20 21 0,-21-22 15,21 1-15,-20 0 0,-1 20 16,21-20-16,-42 21 0,0 0 0,21 0 16,-21-1-16,-21 22 15,0 0-15,0 0 16,0 22-1,21-1-15,0 0 0,0 0 0,0 0 16,0 0-16,0 1 0,21-1 0,0 0 16,0 21-16,-21-21 15,21 1-15,0-1 0,-21 21 0,0-21 16,0 0-16,0 1 0,0-1 0,0 0 16,0 0-16,0 0 0,0 0 15,-21-21-15,0 0 16,0 0-16,0 0 0,0-21 15,21 0-15,-22 21 0,1-21 0,0 0 16,0-22-16</inkml:trace>
  <inkml:trace contextRef="#ctx0" brushRef="#br0" timeOffset="7617.76">6773 1418 0,'0'-21'16,"0"0"-16,21 21 15,1-21-15,-1 21 0,21-21 0,-21-1 16,22 22-16,-1-21 0,0 0 0,1 21 16,-22-21-16,21 0 0,-21 21 15,22 0-15,-22-21 0,0 21 0,0 0 16,0 0-16,0-22 0,1 22 16,-1 0-16,0 0 15,0-21-15,0 21 0,22 0 0,-1-21 0</inkml:trace>
  <inkml:trace contextRef="#ctx0" brushRef="#br0" timeOffset="8738.17">9292 1101 0,'0'0'0,"0"-21"0,0-22 16,0 22-16,0-85 15,0 64-15,0 0 0,0-1 16,0 1-16,0 21 0,0-22 0,0 22 16,0 0-16,0 0 0,0 0 15,0 0-15,-21 21 0,0 0 16,0 21-16,-1 0 0,1 0 15,0 0-15,21 22 0,-21-1 16,0 0-16,0 22 0,-1-1 0,1 1 16,0-1-16,0 22 0,0-22 0,0 1 15,21-1-15,0 1 0,0-22 0,0 22 16,0-22-16,0-21 0,0 22 16,21-22-16,0 0 0,0 0 0,21-21 15,-20 0-15,20 0 0,-21 0 16,21 0-16,1-21 0,-22 0 0,21 0 15,-21-1-15,22 1 0,-22 0 16,21-21-16,-21 21 0,1-22 0,20 22 16,-21-21-16,-21 21 0,21-1 15,-21-20-15,0 21 0,0 0 0,0 0 16,0-1-16,-21 22 16,0 0-16,0 22 15,21-1-15,-21 0 16,21 0-16,-22 0 0,22 22 15,0-22-15,0 0 0,0 0 0,-21 0 16,21 0-16,0 1 0,0-1 0,0 0 16,0 0-16,21 0 0,1-21 15,-1 0-15,0 0 16,0 0-16,0 0 0,0 0 0,1-21 16,-1 0-16,0 0 0,-21 0 15,21-1-15,-21 1 0,0 0 0,0 0 16,0 0-16,0 0 0,0-1 15,-21 1-15,0-21 0,0 21 0,-1 0 16,22-1-16,-21 1 0,21 0 16,-21 0-16,21 0 0,0 0 15,21 21 1,0 0-16,22 0 16,-22 0-16,21 0 0,1 21 0,-1-21 15,0 21-15,1 0 0,-22 0 16,21 0-16,0 1 0,-20-1 0,20 0 15,-21 0-15,0 0 0,0 0 0,1 1 16,-22-1-16,0 0 0,0 0 16,0 0-16,0 0 0,0 1 0,0-1 15,-22 0-15,22 0 0,-21-21 16,21 21-16,-21-21 0,21 21 16,-21-21-1,21-21 1,0 0-16,0 0 0,0 0 0,0 0 15,21-1-15,-21-20 0,21 21 0,0-21 16,1-1-16,-1 22 0,0-21 16,0 21-16,0-22 0,0 22 0,22 0 15,-22 21-15,0-21 0,0 21 16,0 0-16,1 0 0,-1 21 0,-21 0 16,0 0-16,0 0 0,21 1 15,-21 20-15,0-21 0,0 0 16,0 22-16,0-22 0,0 0 0,0 21 15,0-21-15,0 1 0,0-1 0,0 0 16,0 0-16,0 0 16,21-21-1,0 0-15,0 0 16,1-21-16,-1 0 0,0 21 16,0-21-16,0 0 0,0-1 15,1 1-15,-1 0 0</inkml:trace>
  <inkml:trace contextRef="#ctx0" brushRef="#br0" timeOffset="9105.53">10880 1185 0,'0'0'0,"0"-21"0,0 0 16,0 0-16,0 0 15,0 0-15,-22 21 16,1 0-16,0 0 0,0 0 0,0 21 16,-22 0-16,22 0 0,0 0 15,0 0-15,0 1 0,0-22 0,-1 21 16,22 0-16,0 0 0,0 0 0,0 0 15,0 1 1,22-22-16,-1 0 0,0 0 0,0 21 16,0 0-16,0-21 0,1 0 0,20 21 15,-21-21-15,0 0 0,0 21 0,1-21 16,-22 21-16,21 1 16,-21-1-16,0 0 15,-21-21-15,-1 21 0,1-21 16,0 21-16,-21-21 0,21 0 0,-1 0 15,-20 21-15,21-21 0,0 0 0,0 0 16,-1 0-16,1 0 0,0 0 16,21-21-1,0 0 1,21 0-16,0 21 16,1-21-16,-1 21 0,0-21 15</inkml:trace>
  <inkml:trace contextRef="#ctx0" brushRef="#br0" timeOffset="9370.37">11261 1185 0,'0'0'15,"0"-21"-15,21 21 0,-21 21 16,0 1 0,0-1-16,-21 0 0,21 0 15,-22 0-15,22 0 0,-21 1 0,21-1 16,0 0-16,0 0 0,-21 0 15,21 0-15,0 1 16,0-1-16,0 0 16,0-42 31,0 0-32,0-1-15,21 1 0,-21 0 16,0-21-16</inkml:trace>
  <inkml:trace contextRef="#ctx0" brushRef="#br0" timeOffset="9547.66">11261 1058 0,'0'0'0,"0"-21"0,0 0 15,0 0 1,-22 21 0,22 21 15,0 0-16,0 0-15,0 1 16,0-1-16,22 0 16,-1-21-16</inkml:trace>
  <inkml:trace contextRef="#ctx0" brushRef="#br0" timeOffset="10089.35">11769 1249 0,'0'0'0,"21"0"0,0-21 0,0 21 0,-21-21 16,21-1-16,0 1 0,-21 0 0,22 0 16,-22 0-16,0 0 15,0-1-15,-43 22 16,22 0-16,0 0 16,0 0-16,0 22 0,-1-1 15,1 0-15,0 0 0,0 21 0,0-20 16,0-1-16,-1 21 0,1-21 15,0 22-15,21-22 0,0 0 0,-21 0 0,21 21 16,0-20-16,0-1 16,0 0-16,21-21 0,0 0 15,0 0-15,1 0 0,-1 0 16,21 0-16,-21 0 0,0-21 0,22 0 16,-22-1-16,21 1 0,-21 0 0,1-21 15,20 21-15,-21-22 0,0 1 16,0 0-16,1-22 0,-1 22 0,0-1 15,-21-20-15,21 21 0,-21-1 0,21 1 16,-21 0-16,0 20 0,0 1 16,0 0-16,0 0 0,0 42 31,0 0-31,-21 22 16,21-22-16,-21 21 0,21 0 0,-21 1 15,21-1-15,-21 0 0,21 1 16,0-1-16,0-21 0,0 22 0,0-22 15,0 21-15,0-21 0,0 0 0,0 1 16,0-1-16,0 0 0,0 0 16,21-21-1,0 0-15,0 0 0,0 0 16,0-21-16,1 21 0,-1-21 16</inkml:trace>
  <inkml:trace contextRef="#ctx0" brushRef="#br0" timeOffset="10406.17">12340 1249 0,'21'0'0,"-42"0"0,42-21 16,0 21-16,1 0 0,-22-21 0,21 21 15,-21-22-15,21 22 0,-21-21 0,21 0 16,0 0-16,-21 0 0,0 0 16,0-1-16,0 1 15,-21 21 1,0 0-16,0 21 15,0 1-15,-1-1 0,1 0 16,0 21-16,21-21 16,0 1-16,0-1 0,-21 0 0,21 0 15,0 0-15,0 0 0,0 1 0,0-1 16,0 0-16,0 0 0,21-21 16,0 21-16,0-21 15,1 0-15,-1 0 0,0 0 16,0 0-16,0 0 0,0 0 15,1 0-15,-1-21 0,0 0 0,0 21 16,0-21-16</inkml:trace>
  <inkml:trace contextRef="#ctx0" brushRef="#br0" timeOffset="10789.95">12742 1207 0,'0'-22'16,"0"44"-16,0-65 0,0 22 15,0 0-15,0 0 16,0 0-16,21 21 15,1 0-15,-1 0 0,0 0 16,0 0-16,0 0 16,0 21-16,1-21 0,-22 21 0,21 0 15,0 0-15,-21 0 0,21 1 16,-21-1-16,0 0 0,0 21 16,0-21-16,0 1 0,0-1 0,0 0 0,0 0 15,0 0-15,0 0 0,0 1 16,0-44 31,0 1-47,0 0 15,0 0-15,21 0 0,0 0 0,-21-22 16,22 22-16,-22 0 0,21 0 16,0-22-16,-21 22 0,0 0 0,21 0 15,0 21-15,-21-21 0,21 0 0,-21-1 16,22 1-16,-1 21 15,-21-21-15,21 0 16,0 21-16,0-21 0</inkml:trace>
  <inkml:trace contextRef="#ctx0" brushRef="#br0" timeOffset="12185.69">15007 1355 0,'21'0'47,"0"-21"-47,1-1 0,-1 1 16,-21 0-16,21 0 0,-21 0 16,0 0-16,0-1 0,0 1 15,0 0-15,-21 0 0,0 0 0,-22 0 16,22-1-16,0 1 0,-21 21 15,-1 0-15,22-21 0,-21 21 0,21 0 16,-22 0-16,22 21 0,0 0 0,-21 1 16,20-1-16,1 0 0,0 21 15,0-21-15,0 22 0,0-1 0,-1 0 16,22-20-16,0 20 0,0-21 0,0 21 16,0-20-16,0 20 0,0-21 0,0 0 15,22-21-15,-1 21 0,-21 1 16,21-22-16,0 0 0,0 0 15,0 0-15,22 0 0,-22 0 0,0 0 16,0-22-16,22 1 0,-22 21 0,21-21 16,-21 0-16,22 0 0,-22 0 0,0-1 15,21-20-15,-42 21 0,21 0 16,1 0-16,-22-22 0,21 22 0,-21 0 16,0 0-16,0 0 0,0-1 15,0 44 1,0-1-1,0 0-15,0 0 0,0 0 16,0 22-16,0-22 0,0 0 16,0 0-16,0 0 0,0 0 15,21 1-15,0-1 0,0-21 16,0 21-16,1-21 0,-1 0 16,0 0-16,0 0 0,0 0 0,22 0 15,-22 0-15,0-21 0,0 0 16,0 21-16,22-22 0,-22 1 0,0 21 15,0-21-15,0 0 0,0 0 0,-21 0 16,22-1-16,-22 1 0,21 0 16,-21 0-16,0 0 0,0 0 15,0 42 17,0 0-32,0 0 0,-21 0 15,21 0-15,0 1 0,0-1 16,-22 0-16,22 0 0,-21 0 0,21 0 15,0 1-15,0-1 0,0 0 16,0 0-16,-21-21 0,21 21 16,0-42 31,0 0-47,0 0 0,0 0 15,21-1-15,0-20 0,-21 21 16,22 0-16,-1-22 0,0 22 0,21-21 15,-21 21-15,1 0 0,20-1 0,-21 1 16,0 0-16,22 0 0,-22 21 0,21 0 16,-21 0-16,22 0 0,-22 21 15,0-21-15,21 21 0,-21 0 0,1 22 16,-22-22-16,0 0 0,0 0 0,0 22 16,0-22-16,0 0 0,0 0 15,0 21-15,0-20 0,-22-1 16,1-21-16,21 21 0,-21 0 0,21 0 0,-21-21 15,21 21-15,-21-21 16,0 0 0,21-21-1</inkml:trace>
  <inkml:trace contextRef="#ctx0" brushRef="#br0" timeOffset="12857.52">17843 1122 0,'0'0'0,"0"-21"16,22 0-16,-1-1 0,-21 1 0,0 0 15,21 0-15,-21 0 16,0 0-16,-21 21 15,0 0 1,-1 21-16,-20 0 0,21 0 16,0 0-16,0 22 0,-22-1 0,22 0 15,0 1-15,0-1 0,-22 0 0,22 1 16,21-1-16,-21 0 0,21 1 16,0-1-16,0 0 0,0-21 0,0 22 15,0-22-15,21 0 0,0 0 16,1-21-16,20 0 0,-21 0 0,21 0 0,-20 0 15,20 0-15,0 0 0,1-21 16,-1 0-16,0 0 0,1 0 16,-1-1-16,0-20 0,1 21 0,-1-21 15,0-1-15,-21 1 0,1 0 0,-1-22 16,0 1-16,-21 20 0,0-20 16,0-1-16,0 1 0,-21-1 0,0 22 15,-22 0-15,22-1 0,-21 22 0,21 0 16,-22 0-16,22 21 0,-21 0 15,-1 0-15,22 21 0,-21 0 0,21 0 16,0 22-16,-1-22 0,-20 21 16,42 0-16,-21 1 0,21-1 0,-21 0 15,21 1-15,0-22 0,0 21 16,0-21-16,0 1 0,21-1 0,0 0 16,0 0-16,0-21 0,1 0 0,20 0 15,0 0-15</inkml:trace>
  <inkml:trace contextRef="#ctx0" brushRef="#br0" timeOffset="13809.98">18732 614 0,'0'0'0,"0"-42"0,0-64 16,0 85-16,0-1 0,0 44 31,0 20-31,0-21 0,0 21 15,0-20-15,0 41 0,0-21 0,0 22 16,0-22-16,0 22 0,0-1 0,-21 1 16,21-1-16,-21 1 0,21-22 15,0 22-15,0-22 0,0 0 16,-21 1-16,21-1 0,0-21 0,0 0 16,-21 0-16,21 1 0,0-1 0,0-42 46,0-1-46,0 1 16,0-21-16,0 21 0,21 0 16,42-85-16,-63 85 15,22-1-15,-1 1 0,21 0 0,-21 0 16,0 21-16,1 0 0,-1 0 0,0 0 16,0 0-16,21 0 0,-20 0 15,-1 21-15,0-21 0,-21 21 0,0 0 16,21 1-16,-21-1 0,0 0 0,0 0 15,0 0-15,0 0 0,-21 1 16,0-1-16,0 0 0,-1 0 16,1 0-16,-21 0 0,0 1 0,20-1 15,-20 0-15,0-21 0,-1 21 0,1-21 16,21 0-16,0 21 0,0-21 16,-1 0-16,1 0 0,42 0 31,1 0-31,-1-21 0,21 21 15,-21 0-15,22 0 0,-22-21 16,21 0-16,0 21 0,1-21 0,-1 21 16,0-22-16,1 22 0,-1-21 0,22 0 15,-22 21-15,0-21 0,1 0 0,-1 0 16,-21-1-16,0 22 16,0-21-16,1 0 0,-22 0 0,21 0 15,-21 0-15,0-1 16,-21 22-16,-1 0 15,1 0-15,21 22 16,-21-1-16,21 0 0,-21 0 16,21 0-16,0 22 0,-21-1 0,21 0 15,0 1-15,0-1 0,0 0 16,0 22-16,0-1 0,0 1 16,0-1-16,0 1 0,-21-1 0,21 1 0,-22-1 15,22 1-15,-21 20 0,21-20 0,0 21 16,0-22-16,-21 1 0,0-1 15,0 1-15,21-1 0,-21 1 16,-1-22-16,22 0 0,-21 1 0,0-22 16,0 21-16,21-21 0,-21 0 0,0-21 15,21 22-15,-22-1 0,1-21 0,0 0 16,0 0-16,0 0 16,0-21-16,-1-1 15,1 1-15,21 0 0,0 0 16,0 0-16,0 0 0,-21-1 0,21 1 15,0 0-15,0-21 0,0 21 0,0-22 16,0 1-16,0 0 0,0-1 0,21 1 16,-21-22-16,21 22 0,-21 0 15,22-22-15</inkml:trace>
  <inkml:trace contextRef="#ctx0" brushRef="#br0" timeOffset="14033.85">19304 1037 0,'0'0'0,"0"-42"15,0 21-15,-21 21 0,21-21 16,0-1-16,21 44 47,-21-1-32,21-21-15,0 21 16,-21 0-16,21 0 0</inkml:trace>
  <inkml:trace contextRef="#ctx0" brushRef="#br0" timeOffset="14401.64">19452 1376 0,'21'21'0,"0"-21"16,1 0-1,-1 0-15,0 0 0,0-21 16,0 0-16,0 0 0,22 21 0,-22-22 16,0 1-16,0 0 0,0 0 15,1 21-15,-1-21 0,-21 0 0,21-22 16,-21 22-16,-21 21 31,0 0-31,-1 0 0,1 0 16,0 21-16,0 0 0,-21 1 0,20-1 15,1 0-15,0 0 0,21 21 0,-21-20 16,21-1-16,-21 0 0,21 0 16,0 21-16,0-20 0,0-1 15,0 0-15,0 0 0,0 0 16,0 0-16,21-21 0,0 0 16,0 0-1,0 0-15,1 0 0,-1 0 16,0 0-16,0-21 0,0 21 0,0-21 15,22 0-15,-22 0 0,0 21 16</inkml:trace>
  <inkml:trace contextRef="#ctx0" brushRef="#br0" timeOffset="14701.47">20235 1185 0,'0'0'0,"0"-42"15,0 21 1,-21 21-1,0 0-15,0 0 16,0 0-16,-1 21 0,1 0 16,21 0-16,-21 1 0,0-1 0,21 0 15,-21 21-15,21-21 0,0 1 0,-21-1 16,21 21-16,0-21 0,-22 0 16,22 1-16,0-1 0,0 0 0,0 0 15,0 0-15,0 0 0,0 1 16,22-22-16,-1 0 0,-21 21 0,21-21 15,0 0-15,0 0 0,0 0 16,1 0-16,-1 0 0,0 0 0,21-21 16,-21-1-16,1 22 0,20-21 0,-21 0 15,21 0-15,1-21 0,-22 20 0,21-20 16</inkml:trace>
  <inkml:trace contextRef="#ctx0" brushRef="#br0" timeOffset="14993.3">20807 931 0,'0'0'0,"0"-105"15,0 83-15,0 1 0,0 0 0,0 0 16,0 42 15,-21 0-31,21 0 16,-22 1-16,1 20 0,21-21 0,-21 21 16,0 1-16,0 41 0,21-41 15,-21-1-15,21 0 0,-22 1 16,22-1-16,0 0 0,0-20 0,-21 20 15,21-21-15,0 0 0,0 0 0,0 1 16,0-1-16,0 0 0,0 0 16,0 0-16,21-21 31,-21-21-15,22 21-16,-22-21 0,21 0 0,-21 0 15,0-1-15,0 1 0,0 0 16</inkml:trace>
  <inkml:trace contextRef="#ctx0" brushRef="#br0" timeOffset="15166.71">20616 1207 0,'0'0'0,"0"-22"0,-21 22 15,21-21 1,0 0 0,21 21-16,0 0 15,1-21-15,-1 21 0,0 0 16,0 0-16,0-21 0,0 21 0,1-21 15,-1 21-15,0-22 16</inkml:trace>
  <inkml:trace contextRef="#ctx0" brushRef="#br0" timeOffset="16605.34">22712 1080 0,'0'-22'31,"21"1"-31,0 0 16,21 21-16,-20-42 0,-1 21 0,21-1 15,-21 1-15,22-21 16,-22 21-16,21-22 0,-21 22 0,0-21 0,1 0 16,-22 20-16,0-20 0,0 21 15,0 0-15,0 0 0,-22-1 16,-20 1-16,0 0 0,-1 21 0,1 0 0,-21 0 15,-1 0-15,1 21 0,-1 0 16,22 1-16,-22-1 0,22 21 16,0-21-16,-1 22 0,1-1 0,21 0 15,21 1-15,0-1 0,0-21 0,0 21 16,0 1-16,21-22 0,0 21 16,0-21-16,22 1 0,-1-1 0,0 0 15,-21-21-15,22 21 0,-1-21 0,0 0 16,1 0-16,-1 0 0,-21 0 15,22 0-15,-22-21 0,0 21 0,0 0 16,-21-21-16,0 0 16,-42 21-16,21 0 0,-22 0 15,1 0-15,0 0 0,-1 0 16,-20 21-16,20 0 0,-20 0 0,21 21 16,-1-20-16,1-1 0,0 21 15,20 0-15,-20-20 0,21 20 0,0-21 16,21 21-16,0 1 0,0-22 0,0 21 15,0-21-15,0 1 0,21-1 0,0 0 16,21 0-16,-20 0 0,20-21 16,0 0-16,22 0 0,-22 0 0,22 0 15,-22 0-15,21 0 0,1-21 16,-1 0-16,-20 0 0,20 0 0,-20-1 16,-1 1-16,0 0 0,1 0 0,-22 0 15,21-22-15,-21 22 0,0 0 16,-21 0-16,0 0 0,22 0 0,-22-1 15,0 1-15,0 42 32,-22-21-32,22 22 15,-21-1-15,21 0 0,0 0 16,0 0-16,-21 0 0,21 1 0,-21-1 16,21 0-16,-21 0 0,21 0 0,0 0 15,-21 1-15,-1-1 16,22-42 15,0-1-15,0 1-16,0 0 0,0-21 15,0 21-15,22-1 0,-1 1 16,0-21-16,0 21 0,0 0 0,0-1 16,22 1-16,-22 0 0,21 0 0,-21 0 15,22 21-15,-22 0 0,21 0 16,-21 0-16,22 0 0,-22 0 0,0 0 15,0 21-15,0 0 0,1 0 0,-1-21 16,-21 21-16,0 1 0,0-1 16,0 0-16,0 0 0,0 0 15,0 0-15,-21 1 0,-1-1 16,1-21-16,0 0 16,0 0-1,21-21 1,0-1-16,0 1 15,0 0-15,21 0 0,0 0 0,0 0 16,1-1-16,-1-20 0,0 21 16,0 0-16,0 0 0,22-1 0,-22 1 15,0 0-15,21 21 0,-21 0 0,1 0 16,-1 0-16,0 0 0,0 0 16,0 21-16,0 0 0,1 1 15,-22-1-15,0 0 0,0 0 0,0 0 16,0 0-16,0 1 0,0-1 15,0 0-15,0 0 0,0 0 16,-22 0-16,1 1 16,0-22-16,21 21 15,-21-21-15,21-21 32,21-1-17</inkml:trace>
  <inkml:trace contextRef="#ctx0" brushRef="#br0" timeOffset="16984.13">24257 1080 0,'0'0'0,"-21"0"31,0 21-31,21 0 0,-22 0 16,22 0-16,0 0 0,-21 1 0,0-1 15,21 21-15,-21-21 0,21 22 16,-21-1-16,21 0 0,0 1 16,-21-1-16,-1 21 0,1-20 0,0 20 15,21 1-15,-21-1 0,0 1 0,0-1 16,-1 1-16,22-1 0,-21 22 16,0-22-16,0 1 0,0-1 0,0 1 15,-1-1-15,1 1 0,0-1 0,0 1 16,21-22-16,-21 1 0,0-1 0,21-21 15,-22 0-15,22 22 0,0-22 16,0-42 15,0-1-31,22 1 0,-1-21 16,0 21-16,-21-22 0,21 22 16,0-21-16,0-22 0,1 22 0,-1-21 15,0 20-15</inkml:trace>
  <inkml:trace contextRef="#ctx0" brushRef="#br0" timeOffset="17277.96">24066 1397 0,'0'-21'15,"0"42"-15,22-84 0,-1 41 0,-21 1 0,21-21 16,-21 21-16,21 0 0,0-1 16,0 1-16,1 0 0,20 0 0,-21 0 15,21 21-15,-20 0 0,20 0 0,0 0 16,-21 0-16,22 21 0,-22-21 15,0 21-15,0 21 0,-21-20 16,0-1-16,0 0 0,0 21 0,-21-21 16,0 22-16,-21-22 0,-1 0 0,22 21 15,-21-20-15,-1-1 0,22 0 16,-21-21-16,21 21 0,0 0 0,-1-21 16,1 0-16,0 0 0,21 21 0,0-42 31,21 0-16,0 0-15,1 0 0,-1 0 16</inkml:trace>
  <inkml:trace contextRef="#ctx0" brushRef="#br0" timeOffset="17569.36">24850 635 0,'0'-21'0,"0"42"0,-22-42 15,1 21 1,0 0-16,0 0 0,0 21 16,0 0-16,21 0 0,-22 22 0,22-1 15,0 0-15,-21 1 16,21-1-16,-21 0 0,21 22 0,-21-22 16,21 1-16,0 20 0,0-21 0,0 1 15,-21-22-15,21 21 0,0-21 0,0 22 16,0-22-16,0 0 0,0 0 15,0 0-15,21-21 0,0 0 16,0 0-16,0 0 0,1 0 16,-1-21-16,0 21 15,0-21-15,0 0 0,0 0 0</inkml:trace>
  <inkml:trace contextRef="#ctx0" brushRef="#br0" timeOffset="17914.16">24934 1228 0,'-21'21'15,"21"0"1,-21 0-16,0-21 0,21 21 0,-21 1 16,21-1-16,0 0 0,0 0 15,0 0-15,0 0 16,21-21-16,0 22 0,21-22 16,-21 0-16,1 0 15,-1 0-15,0 0 0,0-22 16,0 1-16,0 0 0,-21 0 15,22-21-15,-22 20 0,0 1 16,0 0-16,0 0 16,0 0-16,0-22 0,0 22 0,0 0 15,-22 21-15,22-21 0,-21 21 0,0 0 16,0 0-16,0 0 0,0 0 0,-1 0 16,1 0-16,0 0 0,0 21 15,0 0-15,21 0 0,-21-21 0,21 22 16,-22-1-16,22 0 0,0 0 0,0 0 15,0 0-15,22-21 16,-1 22-16,0-22 16</inkml:trace>
  <inkml:trace contextRef="#ctx0" brushRef="#br0" timeOffset="18550.8">25315 1228 0,'0'0'0,"0"-21"0,0-1 16,-21 22 15,0 22-31,21-1 16,0 0-16,-21 0 0,21 0 15,0 0-15,0 1 0,0-1 16,0 0-16,0 0 16,0 0-16,0 0 15,21-21-15,0 0 0,0 0 0,0 0 16,1 0-16,-1 0 15,0 0-15,0 0 0,0 0 0,0-21 16,1 0-16,-1 0 0,0 21 0,0-21 16,-21 0-16,21-1 0,0 1 0,-21 0 15,0 0-15,0 0 0,0 0 16,22 21-16,-22-22 0,0 44 47,-22-1-47,22 0 0,0 0 15,0 0-15,-21 0 0,21 1 0,0-1 16,-21 0-16,21 21 0,-21-21 16,21 22-16,0-22 0,0 21 15,-21 1-15,21-1 0,-21 0 0,21 1 16,-22-1-16,22 21 0,0-20 0,-21-1 16,21 0-16,-21 22 0,0-22 0,21 1 15,0-1-15,-21 21 0,21-20 0,-21-22 16,-1 21-16,22 1 0,-21-1 15,21-21-15,0 21 0,0-20 0,-21-1 16,21 0-16,-21 0 0,0-21 0,0 0 16,-1 0-16,1 0 15,0 0-15,0-21 0,0 21 0,0-21 16,-1 0-16,1 21 0,0-22 16,0 1-16,0 0 0,21 0 15,0 0-15,-21 0 0,21-1 0,0 1 16,0 0-16,0 0 0,0-21 15,21 20-15,-21 1 0,21 0 0,0-21 16,0 21-16,0-22 16,22 1-16,-22 0 0</inkml:trace>
  <inkml:trace contextRef="#ctx0" brushRef="#br0" timeOffset="19181.72">25696 1418 0,'0'-21'0,"21"21"16,1 0-16,-1-21 0,0 21 15,0-21-15,0 21 0,0-21 16,1 21-16,-1-22 0,0 22 0,0-21 16,-21 0-16,21 21 0,-21-21 15,0 0 1,-21 21-1,0 0-15,0 0 0,0 0 16,-1 21-16,1-21 0,0 21 0,0 0 16,0 0-16,0 1 0,21-1 15,-22 0-15,22 0 16,0 0-16,0 0 0,0 1 16,0-1-16,22-21 0,-1 0 0,0 21 15,0-21-15,0 0 0,0 0 16,22 0-16,-22 0 0,0 0 0,21 0 15,-20 0-15,20-21 0,-21 21 0,0-21 16,0-1-16,22 22 0,-22-21 16,0 0-16,0 0 0,0 0 15,-21 0-15,0-1 0,22 1 0,-22 0 16,0 0-16,-22 21 31,1 0-15,0 21-16,21 0 0,0 0 0,-21-21 15,0 22-15,21-1 0,0 0 0,0 0 16,0 0-16,0 0 16,0 1-16,0-1 0,0 0 15,0 0 1,21-21-16,0 21 0,0-21 16,0 0-16,1 0 15,-1 0 1,-21-21 31</inkml:trace>
  <inkml:trace contextRef="#ctx0" brushRef="#br0" timeOffset="21305.67">6117 4466 0,'0'-21'0,"-21"21"15,21-21 1,-21 0-16,21 0 16,-21 21-16,-1 0 15,1-22-15,0 22 16,0 0-16,0 0 0,0 0 0,-22 0 16,22 0-16,0 0 0,-21 22 0,-1-22 15,1 21-15,0 0 0,20 0 0,-41 0 16,21 0-16,-1 1 0,1-1 15,0 21-15,-1-21 0,1 0 16,0 22-16,20-1 0,1 0 0,-21 1 16,21 20-16,0-20 0,21-1 0,-22 21 15,22-20-15,-21 20 0,21-20 16,0 20-16,-21-21 0,21 1 0,0 20 16,0-20-16,0 20 0,0 1 0,21-1 15,0 1-15,1-22 0,-1 21 16,0 1-16,0-1 0,0-20 0,0 20 15,22-20-15,-1-1 0,0 0 16,1 1-16,-1-1 0,0 0 0,1 1 16,20-22-16,-20 21 0,147 22 15,-126-43-15,-1 0 16,1 0-16,-1-21 0,22 0 0,-22 0 16,22 0-16,0 0 0,-1 0 0,1 0 15,0 0-15,-1-21 0,1 21 0,0-21 16,-1 0-16,1-1 0,-22 1 15,1 0-15,-1 0 0,1 0 0,-1 0 16,1-1-16,-22-20 0,22 21 0,-22 0 16,0 0-16,1-22 0,-1 22 15,0-21-15,-20-1 0,20 1 0,-21 21 16,0-43-16,0 22 0,1 0 16,-1-1-16,0-20 0,0 21 0,0-22 0,-21 22 15,0-22-15,0 1 0,0 20 16,0-20-16,0 21 0,0-22 0,-21 22 15,21-22-15,-21 22 0,0-22 16,0 22-16,-22 0 0,22-1 0,0 1 16,-21 0-16,-1-1 0,22 1 0,-21 21 15,-1-21-15,1 20 0,0 1 0,-1-21 16,1 21-16,-21 0 0,20-1 16,1 1-16,0 0 0,-1 21 0,-20-21 15,20 21-15,-20 0 0,-1-21 0,1 21 16,-1 0-16,1 0 0,-22 0 15,22 0-15,-1 0 0,-20 0 16,20 0-16,1 0 0,-1 0 0,1 0 16,-1 0-16,1 0 0,-1 21 0,22-21 15,-22 21-15,22-21 0,-22 21 16,22 0-16,0 1 0,-1-1 0,1 0 16,0 0-16,21 0 0,-22 0 0,1 1 15,21 20-15,-22-21 0,22 21 16,0-20-16,0 20 0,0-21 0,0 21 15,21-20-15,-22 20 0,22-21 0,0 21 16,0-20-16,0-1 0,0 0 16,0 0-16,0 0 0,0 0 0</inkml:trace>
  <inkml:trace contextRef="#ctx0" brushRef="#br0" timeOffset="21833.62">5905 5207 0,'0'0'0,"0"21"16,0 0-16,-21-21 0,21 22 0,0-1 16,0 0-16,0 0 15,21-21 1,1 0-1,-1 0 1,0 0-16,-21-21 0,21 21 16,-21-21-16,21 0 0,-21-1 0,0 1 15,0 0-15,0 0 16,0 0-16,0 0 0,-21 21 16,21-22-16,-21 22 0,0 0 15,0 0 1,21 22-16,-22-22 0,22 21 0,0 0 15,0 0-15,0 0 0,0 0 0,0 1 16,0-1-16,22 0 0,-1-21 16,-21 21-16,21 0 15,0-21-15,0 0 0,0 0 16,1 0-16,-1 0 0</inkml:trace>
  <inkml:trace contextRef="#ctx0" brushRef="#br0" timeOffset="22343.35">6625 4995 0,'0'0'0,"0"-21"16,0 42 31,0 1-47,0-1 0,0 0 15,0 0-15,0 0 0,0 0 0,0 1 16,0-1-16,0 0 0,0 0 15,0 0 1,21-21-16,0 0 16,1 0-16,-1 0 0,0-21 15,-21 0-15,21 0 16,-21 0-16,0-1 16,0 1-16,0 0 0,0 0 0,0 0 15,0 0-15,0-1 0,-21 22 0,0-21 16,21 0-16,-21 21 0,-1 0 15,1 0 1,0 0-16,21 21 0,-21 0 16,21 1-16,0-1 0,0 0 15,0 0 1,0 0-16,-21 0 0,21 1 0,-21-1 16</inkml:trace>
  <inkml:trace contextRef="#ctx0" brushRef="#br0" timeOffset="22882.57">6435 5482 0,'0'21'16,"0"1"-1,0-1-15,0 0 16,0 0-16,0 0 16,0 0-16,-22 1 0,22-1 15,0 0-15,0 0 16,0-42 15,0 0-31,0 0 16,0-1-16,0 1 0,22 0 15,-22 0-15,0 0 16,0 0-16,0-1 0,0 1 16,0 42 15,0 1-15,0-1-16,0 0 0,0 0 15,0 0-15,0 0 16</inkml:trace>
  <inkml:trace contextRef="#ctx0" brushRef="#br0" timeOffset="23633.19">6032 5948 0,'0'21'62,"0"0"-62,0 0 16,22-21 0,-22 22-16,21-1 0,0-21 15,0 21-15,0-21 0,0 21 16,1-21-16,-1 0 0,0 0 16,0 0-16,21 0 0,-20 0 15,-1 0-15,0 0 0,21 0 16,-21 0-16,22-21 0,-1 0 0,-21 21 15,22-21-15,-1 21 0,-21-22 0,21 1 16,-20 0-16,20 0 0,-21 21 16,0-21-16,0 0 0,1-1 0,-1 1 15,-21 0-15,21 0 0,-21 0 16,0 0-16,0-1 16,0 44 62,-21-22-63,21 21 1,-21-21 0</inkml:trace>
  <inkml:trace contextRef="#ctx0" brushRef="#br0" timeOffset="24417.78">6202 6435 0,'0'0'16,"21"0"-16,0-21 0,0-1 16,-42 22 15,0 0-31,-21 22 15,20-1-15,-20 0 0,21 0 0,-21 0 16,-1 0-16,-20 22 0,20-22 16,-20 21-16,21-21 0,-22 22 15,1-22-15,-1 21 0,1-21 0,-1 22 16,1-22-16,-1 21 0,22-21 0,-1 1 16,1-1-16,0 0 0,21 0 0,-22 0 15,43 0-15,-21-21 0,21 22 16,21-22-1,0 0-15,22-22 16,-22 1-16,0 0 0,21 21 0,1-21 16</inkml:trace>
  <inkml:trace contextRef="#ctx0" brushRef="#br0" timeOffset="24737.6">6265 6414 0,'0'0'0,"21"-22"16,1 22-16,-1 0 15,0 0-15,0 22 16,0-1-16,0 0 0,22 0 0,-1 0 16,0 0-16,1 22 0,20-22 15,1 21-15,-1 1 0,1-22 0,-1 21 0,22-21 16,-22 22-16,1-22 0,-1 21 15,-20-21-15,20 0 16,43 22-16,-64-22 0,1 0 0,-22 0 16,21 0-16,-21-21 0,1 0 0,-1 22 15,-42-22 17,-1 0-32,1 0 0,0-22 15,0 1-15,-21 21 0</inkml:trace>
  <inkml:trace contextRef="#ctx0" brushRef="#br0" timeOffset="25269.3">6350 6668 0,'0'0'0,"0"-22"0,0 1 0,0 0 16,0 0-16,0 0 0,0 0 15,0-1 1,0 44 15,21-22-31,-21 21 16,21 0-16,-21 21 0,0-21 0,0 22 15,21-22-15,-21 21 0,0 1 0,0-1 16,0 0-16,0 22 0,0-22 0,0 22 16,0-1-16,0 1 0,0-1 15,0 1-15,0 20 0,0-20 0,0 20 16,0 1-16,0 0 0,0-1 0,0 1 16,0 0-16,-21 21 0,0-1 0,0 1 15,21 0-15,-21 0 0,0 0 16,-1 0-16,22 21 0,0-22 0,0 1 15,0 21-15,-21-21 0,21 0 16,0 0-16,0 0 0,0-1 0,-21 1 16,21 0-16,0-21 0,0 21 0,0-22 15,0 1-15,0 0 0,-21-22 0,21 1 16,0-1-16,-21 1 0,21-22 16,0 0-16,0 1 0,0-22 0,0 0 0,0 0 15,-21-42 1,21 0-16,0 0 15,-22-1-15,22-20 0</inkml:trace>
  <inkml:trace contextRef="#ctx0" brushRef="#br0" timeOffset="26039.04">6181 8573 0,'21'-22'0,"-42"44"0,42-65 15,-21 22-15,-21 42 47,-1 0-47,1 1 16,0 20-16,0-21 0,-21 21 0,20 1 15,-20-1-15,0 22 0,-1-22 0,-20 0 16,21 22-16,-22-22 0,22 0 16,-22 1-16,22-1 0,0 0 0,-1 1 15,1-22-15,0 21 0,20-21 0,-20 1 16,21-1-16,21 0 0,-21-21 16,21-21 15,21 21-31,-21-21 0,21-1 0,0-20 15,22 21-15,-22 0 0,0-22 16,21 1-16,-21 0 0,22-1 0,-1-20 16,-21 21-16,22-1 0,-1 1 15,0 0-15,1-1 0,-1 1 0,0 0 16,1 20-16,-22-20 0,21 21 0,0 0 16,-20 0-16,20-1 0,-21 1 0,0 21 15,22 0-15,-22 0 0,0 0 16,0 21-16,0 1 0,22-1 0,-22 0 15,0 21-15,21 1 0,-21-1 0,22 0 16,-22 1-16,0-1 0,21 0 0,-20 1 16,-1-1-16,0 0 15,0 1-15,0-1 0,0-21 0,1 21 0,-1-20 16,0-1-16,0 0 0,0 0 16,0 0-16,1 0 0,-22 1 0,21-22 15,0 0-15,0 0 0,0 0 16,0 0-1,1-22-15,-1 1 0,-21 0 16,21 0-16,-21 0 0,0-22 0</inkml:trace>
  <inkml:trace contextRef="#ctx0" brushRef="#br0" timeOffset="30889.66">8255 5419 0,'-21'0'78,"0"0"-62,-1 0-16,1 0 16,0 0-16,0 0 0,0 0 15,0 0-15,-1 0 0,1 0 16,0 0-16,0 0 15,0 0-15,0 0 0,-1 0 16,1 0-16,0 0 16,0-21-16,42 21 93,0 0-93,0 0 16,1 0-16,-1 0 0,0 0 0,21 0 16,-21 0-16,22 0 0,-22 0 15,21 0-15,1 0 0,-1 0 16,21 0-16,-20 0 0,-1 0 0,22 0 16,-22 0-16,21 0 0,1 0 0,-1 0 15,1 0-15,-1 0 0,22 0 0,-21 0 16,-1 0-16,22 0 0,-22 0 15,1-22-15,-22 22 0,22 0 0,-22 0 16,21 0-16,-20 0 0,-1 0 0,0 0 16,-20 0-16,20-21 0,-21 21 15,21 0-15,-20-21 0,-1 21 16,0 0-16,-21-21 0,0 0 31,-21 21-31,0 0 0,-1 0 16,1-21-16,-21 21 0,21 0 15,0 0-15,-22-22 0,22 22 0,0 0 16,-21 0-16,20 0 0,1 0 0,0 0 16,0 0-16,0-21 0,0 21 0,-1 0 15,1 0 1,42 0 15,1 0-15,-1 0-16,0 0 15,0 0-15,0 0 0,0 0 0,1 0 16,-1 0-16,0 0 0,0 0 0,0 0 16,0 0-16,1 0 0,-1 0 0,0 0 15,0 0 1,0 0-16,-21 21 16,0 1-1,-21-1-15,0-21 0,0 21 16,0 0-16,-1 0 0,1 0 15,-21 1-15,21-1 0,0 0 16,-1 0-16,1 0 0,-21 0 0,21 1 16,0-1-16,-1 0 0,22 0 0,-21 0 15,21 0-15,-21 1 0,21-1 16,0 0 0,21-42 15,0 0-16,-21-1-15</inkml:trace>
  <inkml:trace contextRef="#ctx0" brushRef="#br0" timeOffset="31453.76">10393 4678 0,'0'0'0,"0"-21"0,0-22 16,0 22-16,0 0 15,0 42 1,0 0 0,0 1-16,0-1 0,0 0 0,0 21 15,0 1-15,0-1 16,0 0-16,-21 1 0,21-1 0,0 21 16,-22-20-16,22-22 0,0 21 0,0 1 15,-21-22-15,21 21 0,-21-21 0,21 0 16,0 1-16,0-1 15,-21 0-15,21-42 47,0 0-47,0-1 0,0 1 0,0 0 16</inkml:trace>
  <inkml:trace contextRef="#ctx0" brushRef="#br0" timeOffset="31973.98">9927 4826 0,'-21'-21'0,"42"42"0,-63-63 0,42 21 0,-21 21 16,21-22-16,0 1 0,0 0 15,0 0-15,21 0 0,0 0 16,0-1-16,21 1 0,-20 0 0,20 0 16,0 21-16,1-21 0,-1 0 0,0 21 15,1 0-15,-1 0 16,0 0-16,1 0 0,-1 0 0,0 0 15,1 21-15,-1 0 0,0 0 0,1 21 16,-22-20-16,21 20 0,-21 0 0,0 1 16,1-1-16,20 0 0,-42 22 15,21-22-15,0 0 0,-21-20 0,21 20 16,-21 0-16,0-21 0,0 1 0,0 20 16,0-21-16,0 0 0,0 0 15,-21-21 1,0 0-1,21-21-15,0 0 0,-21 0 16,21 0-16,0 0 0,0-22 0,0 22 16,0-21-16,0-1 0,0-20 15,0 21-15,0-22 0,63-84 16,-41 84-16,-1 22 16,-21 0-16,21-1 0,0 1 0,0 21 15,0-21-15,1 20 0,20 1 0,-21 21 16,0-21-16,0 21 0,1 0 15,-1 0-15,0 0 0,0 0 0,21 21 16,-20 0 0,-22 1-16,21-1 0,-21 0 15,0 0 1,0 0-16,-21 0 16,-1 1-16</inkml:trace>
  <inkml:trace contextRef="#ctx0" brushRef="#br0" timeOffset="32566">11366 5165 0,'0'0'0,"22"0"0,-1 0 0,-21-21 16,21-1-16,0 1 0,-21 0 15,0 0-15,0 0 16,0 0-16,0-1 0,0-20 16,0 0-16,0 21 0,-21-1 0,0 1 15,0 0-15,-1 0 0,1 21 0,0 0 16,0 0-16,0 0 0,0 0 16,-22 0-16,22 21 0,0 0 0,0 0 15,-22 22-15,22-22 0,0 0 0,0 21 16,21 1-16,-21-22 0,21 21 0,-21 1 15,21-1-15,0-21 16,0 0-16,0 0 16,21 1-16,0-22 0,0 0 0,0 0 15,0 0-15,1 0 0,-1 0 0,21 0 16,-21 0-16,0 0 0,22 0 0,-22-22 16,0 1-16,0 0 0,0 21 15,1-21-15,-1 0 0,0 0 0,0-22 16,-21 22-16,21 0 0,-21-21 0,0 20 15,0 1-15,0-21 0,0 21 0,0 0 16,0-1-16,0 44 31,0-1-31,0 0 16,0 21-16,0-21 0,0 1 16,0-1-16,0 0 0,0 0 0,0 0 15,0 0-15,0 1 0,0-1 16,0 0-16,0 0 0,0 0 15,21-21-15,1 0 16,-1 0-16,0 0 16,0 0-16,0-21 15,0 0-15,1 21 0</inkml:trace>
  <inkml:trace contextRef="#ctx0" brushRef="#br0" timeOffset="33305.5">11811 4890 0,'0'0'0,"0"-22"0,-21 22 16,0 0-16,-1 0 16,22 22-16,0-1 0,-21 0 15,21 0-15,0 0 0,0 0 16,0 1-16,0-1 0,0 0 0,0 0 16,0 0-16,0 0 0,0 1 15,0 41 1,0-42-16,0 0 15,-21-21 32,21-21-31,0 0-16,0 0 0,0 0 16,0 0-16,0-1 0,0 1 0,0-21 15,0 21-15,21 0 0,-21-22 0,21 22 16,1 0-16,-1 0 0,0 0 15,0-1-15,21 1 0,-20 0 16,-1 21-16,21 0 0,-21 0 0,0 0 0,1 0 16,-1 0-16,0 21 0,-21 0 0,21 1 15,-21-1-15,21 0 0,-21 0 16,0 21-16,0-20 0,0-1 16,0 21-16,0-21 0,0 0 0,0 1 15,0-1-15,0 0 0,0 0 0,0 0 16,0 0-16,-21-21 15,0 0-15,21-21 32,0 0-17,0 0-15,21 0 0,0 0 0,-21-1 16,21 1-16,1 0 0,20-21 16,0-22-16,-21 43 0,22 0 15,-22 0-15,0 0 0,0-1 16,0 22-16,1 0 0,-1 0 0,0 0 15,0 0-15,-21 22 16,0-1-16,0 0 0,0 0 0,0 0 16,0 22-16,0-22 0,0 0 0,0 0 15,0 21-15,0-20 0,0-1 0,-21 0 16,0 0-16,21 0 0,0 0 16,-21-21-16,-1 0 31,22-21-16,22 0 1,-1 0-16,-21 0 0,21 21 16,0-21-16,0-1 15</inkml:trace>
  <inkml:trace contextRef="#ctx0" brushRef="#br0" timeOffset="33725">12615 5101 0,'0'0'0,"0"21"32,21-21-17,1 0-15,-1 0 16,0-21-16,0 0 0,0 21 0,0-21 16,1 21-16,-1-21 0,0 21 0,0-21 15,0-1-15,0 22 0,1-21 16,-22 0-16,0 0 0,0 0 15,0 0-15,-22-1 16,1 22-16,0 0 0,0 0 16,0 0-16,0 22 0,-1-22 15,1 21-15,0 0 0,0 0 0,0 0 16,0 0-16,21 22 0,0-22 0,-22 0 16,22 21-16,0-20 0,0-1 0,0 0 15,0 21-15,0-21 0,22 1 16,-1-1-16,0-21 0,0 0 15,0 21-15,0-21 0,1 0 16,-1 0-16,0 0 0,0 0 0,0 0 16,0 0-16,1 0 0,20-21 0,-21 21 15,0 0-15,0-21 0,1-1 16,-22 1 0,21 21-16</inkml:trace>
  <inkml:trace contextRef="#ctx0" brushRef="#br0" timeOffset="35365.57">8001 6329 0,'-21'0'0,"0"0"0,-1 0 16,1 0-16,0 0 0,0 0 15,0 21-15,0-21 0,-1 0 16,1 0-16,0 0 16,0 0-16,21 21 0,-21-21 15,42 0 32,0 0-47,0 0 0,0 0 16,22 0-16,-22 0 0,21 0 15,1 0-15,-1 0 0,0 0 0,1 0 16,20 0-16,-21 0 0,22 0 0,-1 0 16,1 0-16,-1 0 0,1 0 15,-1 0-15,1 0 0,-1 0 0,22 0 16,0 0-16,-22 0 0,22 0 0,0 0 15,-22 0-15,1 0 0,-1 0 0,1 0 16,-1 0-16,1 0 0,-22 0 16,0 0-16,1-21 0,-1 21 0,-21 0 15,0 0-15,0 0 0,1 0 16,-22-21 0,0 0-1,-22 21-15,1 0 0,0-21 16,0 21-16,0 0 0,0 0 15,21-22-15,-22 22 0,1 0 0,0 0 16,0 0-16,0-21 0,0 21 0,-1 0 16,-20 0-16,21 0 0,0 0 15,0 0-15,-1-21 0,1 21 16,0 0-16,0 0 0,0 0 0,0 0 31,42 0 0,0 0-31,0 0 16,0 0-16,0 0 0,1 0 0,-1 21 16,21-21-16,-21 0 0,0 0 0,22 0 15,-22 0-15,0 21 0,21-21 0,-20 0 16,-1 0-16,0 0 0,0 0 0,0 0 16,0 0-16,1 0 0,-1 0 15,-21 22 16,-21-22-31,-1 0 16,1 0-16,0 0 0,0 21 0,0-21 16,0 21-16,-1-21 0,1 21 15,0 0-15,0 0 0,0 1 0,0-1 16,-1 0-16,1 0 0,0 0 0,0 0 16,0 22-16,0-22 0,-43 21 15,43-21-15,0 1 0,0-1 16,-1 0-16,1 0 0,0 0 15,21 0 1,21-21 47,0 0-63,1-21 15,-1 0-15,0 0 0</inkml:trace>
  <inkml:trace contextRef="#ctx0" brushRef="#br0" timeOffset="40349.83">10477 6287 0,'0'21'63,"0"0"-48,0 0-15,0 0 31,22-21-31,-1 0 0,0 0 0,0 0 16,0 0 0,0 0-16,1 0 0,-1 0 0,0 0 15,0-21-15,21 21 0,-20-21 0,-1 21 16,0-21-16,0 21 0,-21-21 0,21-1 16,-21 1-16,0 0 15,0 0-15,0 0 16,0 0-16,-21-1 0,0 22 15,0-21-15,0 21 0,-1 0 16,1 0-16,0 0 0,0 0 16,0 0-16,0 0 0,-1 0 15,1 21-15,0-21 0,-21 22 0,21-1 16,-1 0-16,1 0 0,0 0 0,0 0 16,21 1-16,-21 20 0,0-21 0,21 21 15,-22-20-15,22 20 0,0-21 16,0 0-16,0 22 0,0-22 0,0 0 15,0 0-15,22 0 0,-1 0 0,0-21 16,0 22-16,-21-1 0,21-21 0,0 0 16,1 21-16,-1-21 0,0 0 0,0 0 15,0 0-15,0 0 0,1 0 16,-1 0-16,0 0 0,-21-21 16,0 0-1,-21 21 1,0 0-16,-1 21 15,1 0-15,0-21 16,-21 21-16,21 0 0,-1-21 0,1 21 16,0 1-16,21-1 0,-21 0 0,0 0 15,21 0-15,-21 0 0,21 1 16,0-1-16,0 0 0,0 0 0,0 0 0,0 0 16,0 1-16,0-1 0,21-21 0,-21 21 15,21 0-15,0-21 0,0 21 16,0-21-16,1 0 0,-1 0 15,0 0-15,0 0 0,21 0 0,-20 0 0,-1 0 16,0 0-16,0 0 0,0 0 0,0 0 16,1-21-16,-1 21 0,0-21 15,0 0-15,0 21 0,0-21 0,1 21 16,-1-22-16,21 1 16,-21 0-16,22 0 0</inkml:trace>
  <inkml:trace contextRef="#ctx0" brushRef="#br0" timeOffset="41110.01">11091 6731 0,'21'0'16</inkml:trace>
  <inkml:trace contextRef="#ctx0" brushRef="#br0" timeOffset="41945.08">11155 6668 0,'0'-22'15,"0"1"1,0 0-16,21 21 15,-21-21-15,0 42 63,0 0-63,0 0 0,0 1 0,0-1 16,0 0-16,0 0 0,0 0 0,0 0 15,0 1-15,0-1 16,-21 0-16,21 0 0,0 0 0,0 0 0,0 1 15,-21-1-15,21 0 0,-22-21 16,22 21-16,-21-21 31,21-21-15,0 0-16,0 0 16,0-1-16,0 1 0,0 0 15,0 0-15,0 0 0,0-22 0,21 22 16,1 0-16,-1-21 0,0 21 0,0-22 15,21 22-15,-20 0 0,20 0 0,-21 0 16,21-1-16,-20 22 0,-1 0 16,21 0-16,-21 0 0,22 0 0,-22 0 15,0 0-15,0 22 0,0-1 0,0 0 16,1 0-16,-1 0 0,-21 0 0,0 22 16,0-22-16,0 0 0,0 0 0,0 0 15,0 1-15,0-1 0,0 0 16,-21 0-16,-1 0 15,1-21-15,21 21 0,-21-21 16,21-21 15,0 0-31,0 0 0,0 0 16,0 0-16,0-1 0,0 1 16,21 0-16,0 0 0,1-21 0,-1 20 15,0 1-15,0 0 0,0 0 0,0 0 16,1 0-16,20-1 0,-21 22 15,0 0-15,22 0 0,-22 0 0,0 0 0,21 0 16,-21 22-16,1-1 16,-22 0-16,21 0 0,-21 0 0,21 0 15,-21 1-15,0-1 0,0 0 0,0 0 16,0 0-16,0 0 0,-21 1 0,21-1 16,-21 0-16,21 0 0,-22-21 0,22 21 15,-21 0-15,0-21 0,21 22 16,-21-22-16,42 0 47,-21-22-47,21 1 15,0 21-15,1-21 0,-22 0 0</inkml:trace>
  <inkml:trace contextRef="#ctx0" brushRef="#br0" timeOffset="42306.87">12277 6583 0,'0'-21'16,"0"42"15,0 0-15,0 0-16,0 0 0,0 1 16,0-1-16,0 21 0,0-21 0,0 22 15,0 20-15,0-21 0,-22 1 16,22-1-16,0 0 0,0 22 15,-21-22-15,21 22 0,-21-1 0,21 1 16,-21 20-16,0-20 0,0-1 0,-1 1 16,1-1-16,0 1 0,0-22 0,21 22 15,-21-22-15,0 22 0,-1-22 0,1 0 16,21 1-16,0-22 0,0 0 0,-21 21 16,21-21-16,-21 1 0,21-44 31,0 1-31,21 0 15,0-21-15,0 21 0,1-1 16,-1-20-16,0 0 0,0-1 0,0 1 16,0 0-16,1-1 0,-1 1 15</inkml:trace>
  <inkml:trace contextRef="#ctx0" brushRef="#br0" timeOffset="42661.68">12277 6943 0,'-22'-21'0,"44"42"0,-44-85 15,1 43-15,21-21 0,0-1 0,0 22 16,0-21-16,0 21 0,0 0 0,0-22 16,0 22-16,21 0 0,1 0 0,-1 0 15,0-1-15,0 22 16,21-21-16,-20 0 0,-1 21 0,21 0 16,-21 0-16,22 0 0,-22 0 0,21 21 15,-21 0-15,0 1 0,1-1 0,-1 0 16,0 0-16,-21 21 0,0-20 0,0-1 15,0 21-15,0-21 0,0 0 0,-21 1 16,0-1-16,-1 0 0,1 0 16,-21 0-16,21 0 0,0-21 0,-22 22 15,22-22-15,0 21 0,-21-21 0,20 21 16,1-21-16,0 0 16,42-21 15,0 21-31,1 0 0,-1-21 15,0 21-15,0-22 16,0 22-16,0 0 0</inkml:trace>
  <inkml:trace contextRef="#ctx0" brushRef="#br0" timeOffset="42997">13420 6519 0,'0'0'16,"0"-42"-1,0 63 17,0 0-17,0 1-15,0-1 0,0 0 0,0 0 16,0 0-16,0 0 0,0 1 0,0-1 15,0 0-15,-22 0 0,22 0 0,0 0 16,0 1-16,0-1 0,-21 0 16,21 0-1,0-42 17,0 0-17,21 21-15,-21-21 0,0-1 0,22 1 16</inkml:trace>
  <inkml:trace contextRef="#ctx0" brushRef="#br0" timeOffset="43338.76">13504 6244 0,'0'0'16,"-21"0"-16,0 0 0,0 0 0,0 0 16,-1 0-16,1 0 0,21 21 31,21-21-16,1 0 1,-1 0-16,0 0 0,0 0 16,0 0-16,-21-21 15,21 0-15,-21 0 16,0 0-16,-21 0 16,0 21-1,0 0-15,0 0 0,0 0 16,-1 0-16,1 0 15,0 0-15,21 21 0,0 0 16,0 0-16,0 0 16,0 0-1,21 1-15,0-22 16,1 21-16,-1 0 0,0-21 16</inkml:trace>
  <inkml:trace contextRef="#ctx0" brushRef="#br0" timeOffset="44146.3">14097 6583 0,'0'0'0,"0"-21"0,0 0 15,0-1 1,0 1-16,0 0 0,0 0 15,0 0-15,0 0 0,-21 21 16,0-22-16,-1 22 0,1 0 16,0 0-16,0 0 0,0 0 15,0 0-15,-1 22 0,1-22 16,21 21-16,-21 0 0,0 0 0,0 0 16,0 22-16,21-22 0,0 0 0,-22 0 15,22 21-15,-21-20 0,21-1 16,0 0-16,0 0 0,0 0 0,0 0 0,0 1 15,0-1-15,0 0 0,21-21 16,-21 21-16,22-21 0,-1 0 0,0 0 16,0 0-16,0 0 15,0 0-15,1 0 0,-1 0 0,0 0 16,0 0-16,0-21 0,0 0 16,1 21-16,-1-21 0,0-1 0,0 1 15,0-21-15,-21 21 0,21-22 0,1 1 16,-1 0-16,0-1 0,0-20 0,0 21 15,-21-1-15,21 1 0,1-22 16,-22 22-16,0 21 0,21-21 16,0-1-16,-21 22 0,0-21 0,0 21 0,0-22 15,21 22-15,-21 0 0,21-21 16,-21 20-16,0 1 0,0 0 0,0 0 16,0 0-16,21 21 15,-21-21-15,0 42 31,0 0-31,0 0 0,-21 0 16,21 0-16,0 1 0,0 20 16,-21-21-16,0 21 0,21-20 0,-21 20 15,21 0-15,0-21 0,-21 22 16,-1-1-16,22 0 0,-21 1 0,21-1 16,0 0-16,-21 1 0,21-1 0,0 0 15,0 1-15,0-1 0,0-21 0,0 22 16,0-22-16,21 0 0,0 0 15,-21 0-15,22 0 0,-1-21 0,0 22 16,0-22-16,0 0 0,0 0 0,1 0 16,-1 0-16,21 0 0,-21 0 0,0 0 15,1 0-15,-1 0 0,0 0 0,0 0 16,0 0-16,0-22 0,1 22 0,-1-21 16,0 21-16,-21-21 15,0 0 1,0 0-1</inkml:trace>
  <inkml:trace contextRef="#ctx0" brushRef="#br0" timeOffset="58749.74">8340 8446 0,'-22'0'110,"1"0"-95,0 0 1,0 0-16,0 0 0,0 0 16,-1 0-16,1 0 0,0 0 15,0 0-15,0 0 0,0 0 16,-22 0-16,22 0 0,0 0 0,0 0 15,-22 0-15,22 0 0,-21-22 16,21 22-16,0 0 0,-22 0 0,22 0 16,0 0-16,0 0 0,-22 0 15,22 0-15,0 0 0,0 0 0,0 0 0,0 0 16,-1 0-16,1 0 16,0 0-16,0 0 15,42 0 32,0 0-31,0 0-16,1 0 0,-1 0 0,0 0 15,0 0-15,0 0 0,0 0 0,22 0 16,-22 0-16,21 0 0,1 0 16,-1 0-16,0-21 0,1 21 15,-1 0-15,0 0 0,22 0 0,-22 0 0,0 0 16,-20 0-16,20 0 0,0-21 15,1 21-15,-1 0 0,-21 0 16,21 0-16,1 0 0,-22 0 0,21 0 16,-21 0-16,1 0 0,20 0 0,-21-21 15,0 21-15,0 0 0,1 0 0,-1 0 16,0 0-16,0-21 16,-21 0-1,0-1 1,-21 1-1,0 21-15,0 0 0,-1-21 0,1 21 16,0 0-16,-21 0 16,21-21-16,-1 21 0,-20 0 0,21 0 15,0 0-15,0 0 0,-22-21 0,22 21 16,0 0-16,0 0 16,42 0 30,0 0-46,0 0 0,0 0 16,1 0-16,-1 0 0,0 0 0,0 0 16,21 0-16,-20 0 0,-1 0 15,0 0-15,0 0 0,21 0 16,-20 0-16,-1 0 0,0 0 0,0 0 16,0 0-16,-21 21 31,0 0-31,0 0 15,-21 0-15,21 1 16,-21-1-16,0-21 0,0 21 0,-1 0 16,1 0-16,0 0 0,0 1 0,0-1 15,0 0-15,-1 0 0,1 0 16,0 0-16,21 1 0,-21-22 16,21 21-16,-21 0 0,0 0 0,21 0 15,0 0 1,-22-21-1,22-21 64,0 0-79,0 0 15,0 0-15,22 21 16,-1-21-16</inkml:trace>
  <inkml:trace contextRef="#ctx0" brushRef="#br0" timeOffset="59417.46">9864 8340 0,'0'0'0,"21"0"0,0-21 16,0 21-16,21-22 0,-20 22 0,-1-21 16,0 0-16,0 21 0,0-21 0,0 0 15,1 0-15,-22-1 0,21 1 16,0 0-16,-21 0 0,0 0 16,0 0-16,-21 21 15,0 0-15,-1 0 0,-20 0 16,21 0-16,-21 0 0,-1 21 0,1-21 15,0 21-15,-1 0 0,22 0 0,-21 0 16,21 1-16,-1-1 0,1 0 16,0 0-16,0 0 0,0 0 0,0 1 15,21-1-15,0 0 0,0 0 16,0 0-16,0 0 16,21 1-16,0-22 15,0 21-15,0-21 0,0 21 0,1-21 16,20 21-16,-21-21 0,21 0 15,-20 21-15,20-21 0,-21 21 0,21-21 16,-20 22-16,-1-22 0,0 21 0,0-21 16,0 21-16,-21 0 0,0 0 15,-21-21 1,0 21-16,0-21 0,-22 22 0,22-22 16,-21 21-16,21-21 0,-22 0 0,1 21 15,21-21-15,-21 21 0,20-21 0,-20 0 16,21 0-16,-21 0 0,20 0 0,1 0 15,-21 0-15,21 0 16,0 0-16,-22 0 0,22 0 0,0 0 0,0 0 16,0 0-16,21-21 0,-22 21 15,1 0-15,42 0 78,1 0-78,-1 0 0,0 0 0,0 0 16,0 0-16,0 0 0,1 0 16,20-21-16</inkml:trace>
  <inkml:trace contextRef="#ctx0" brushRef="#br0" timeOffset="60333.39">10562 8615 0,'21'-42'15,"-21"20"-15,0 1 16,0 0-16,0 0 16,0 0-16,0 0 15,-21 21-15,21-22 0,-21 22 0,0 0 16,0 0-16,-1 0 15,1 0-15,0 0 0,0 0 16,0 22-16,21-1 0,-21-21 16,-1 21-16,1 0 0,21 0 15,0 0-15,-21 22 0,0-22 16,21 0-16,0 0 0,0 0 0,0 1 0,0-1 16,0 0-16,0 0 0,0 0 15,21 0-15,0-21 16,0 0-16,1 0 0,-1 0 15,0-21-15,0 21 16,0-21-16,-21 0 0,21 0 16,1 0-16,-22-1 0,21 1 0,0 0 15,-21 0-15,0 0 0,0 0 16,0-1-16,21 1 0,-21 0 0,0 0 16,21 21-16,-21 21 31,0 0-16,0 0-15,0 1 0,0-1 16,0 0-16,0 21 0,0-21 0,0 1 16,0-1-16,21 0 0,-21 0 0,0 0 15,22 0-15,-1 1 0,0-22 0,-21 21 16,21 0-16,0-21 0,0 0 16,1 0-16,20 0 0,-21 0 15,0 0-15,22 0 0,-22 0 0,0 0 16,21-21-16,-21 0 0,22-1 0,-22 1 15,21 0-15,-21 0 0,1 0 0,20 0 16,-21-1-16,0-20 0,0 21 0,1-21 16,-1-1-16,0 1 0,0 21 0,0-22 15,0 1-15,1 0 0,-22-1 0,21 1 16,-21 0-16,21 21 0,-21-1 16,0-20-16,0 21 0,0 0 15,-21 21 1,0 0-16,21 21 0,-22 0 15,1 0-15,21 0 0,-21 22 16,21-22-16,-42 85 16,21-64-16,21 0 0,0-20 15,0 20-15,0-21 0,0 21 0,0-20 16,0-1-16,0 21 0,0-21 0,21 0 16,0 1-16,0-22 0,-21 21 0,21 0 15,0-21-15,1 0 0,-1 0 0,0 0 16,0 0-16,0 0 0,0 0 0,1 0 15,-1 0-15,0 0 0,0 0 16,0-21-16,0 21 16,-21-21-16,22 21 15,-22-22-15,0 1 0,0 0 16</inkml:trace>
  <inkml:trace contextRef="#ctx0" brushRef="#br0" timeOffset="63950.93">9525 9970 0,'0'0'0,"21"0"16,-21-22-16,0 1 0,0 0 15,0 0-15,0 0 0,0 42 47,0 21-47,0-21 16,0 1-16,0 20 0,0 0 0,-21-21 15,21 22-15,-21-22 0,21 21 16,0-21-16,0 22 0,0-22 0,-21 0 16,21 0-16,0 0 0,0 1 0,0-1 15,21-21 1,0-21-16,-21-1 16,21 1-16,0 21 0,0-21 15,1 0-15,-22 0 0,21 0 0,0-1 16,0 1-16,-21 0 0,21 0 15,-21 0-15,21 21 0,1 0 16,-1 0 0,0 21-16,-21 0 0,0 0 15,21 0-15,-21 1 0,21-1 0,0 0 16,-21 0-16,22 0 0,-1 0 16,0 1-16,0-22 0,21 21 0,-20-21 15,-1 0-15,21 0 0,43 0 16,-43-21-16,0-1 0,-20 22 15,20-21-15,-21 0 0,0-21 0,22 21 16,-22-1-16,0-20 0,-21 21 0,0-21 16,0-1-16,0 22 0,0-42 15,0 20-15,0 1 0,0 0 0,-21 20 16,0-20-16,-1 0 0,1 21 16,0 21-16,0-22 0,0 22 0,0 0 15,-1 0-15,1 22 0,0-22 0,0 21 16,0 0-16,0 0 0,21 0 15,0 0-15,0 22 0,0-22 0,0 0 16,0 0-16,0 0 0,21 1 0,21-1 16,-21-21-16,0 0 0,22 0 15,-22 0-15,0 0 0,21 0 0,1 0 16</inkml:trace>
  <inkml:trace contextRef="#ctx0" brushRef="#br0" timeOffset="64337.07">10710 9885 0,'0'0'0,"21"0"0,1-21 0,-22 0 15,0-1 1,0 44 0,0-1-1,-22 0-15,22 0 0,-21 0 0,21 0 16,-21 22-16,21-22 0,0 0 0,0 0 16,0 0-16,0 22 0,0-22 0,0 0 15,0 0-15,0 0 0,21 1 16,0-22-16,1 0 15,-1 0-15,0 0 0,0 0 0,0 0 16,0 0-16,1 0 0,-1-22 0,0 22 16,0-21-16,0 0 0,-21 0 0,21 0 15,-21 0-15,0-1 0,0-20 0,0 21 16,0 0-16,0-22 0,-21 22 0,0-21 16,0 21-16,0 0 0,0-1 15,-1 22-15,1 0 0,0-21 0,0 21 16,0 0-16,0 0 0,-1 0 0,1 21 15,0 1-15,21-1 0,0 0 16,-21-21-16,21 21 0,0 0 0,0 0 16,0 1-16,0-1 0,0 0 15,21-21-15,0 21 0,0-21 0,1 0 16,-1 0-16,0 0 0,21 0 0,-21 0 16</inkml:trace>
  <inkml:trace contextRef="#ctx0" brushRef="#br0" timeOffset="64711.86">11261 9927 0,'0'-21'0,"21"0"16,0 21-1,0 0 1,0 0-16,0 21 0,-21 0 16,22 0-16,-22 1 15,21-1-15,-21 21 0,21-21 0,0 0 16,-21 1-16,0 20 0,0-21 0,0 0 15,0 0-15,0 22 0,0-22 0,0 0 16,0 0-16,0 0 0,0 1 0,0-1 16,0-42 15,0-1-31,0 1 16,0 0-16,0-21 0,0 21 0,0-1 15,0-20-15,0 0 0,0 21 0,0-22 16,21 1-16,-21 21 0,21-22 15,-21 22-15,0-21 0,22 21 0,-22 0 16,21-1-16,-21 1 0,21 21 0,-21-21 16,21 0-16,0 21 0,0 0 15,-21-21-15,22 21 0,-1 0 16,0-21-16,0 21 0</inkml:trace>
  <inkml:trace contextRef="#ctx0" brushRef="#br0" timeOffset="65297.04">12044 9546 0,'0'0'0,"0"-21"16,0 0-1,0 42 1,0 0-16,0 0 0,0 1 16,0-1-16,0 21 0,0-21 0,0 22 15,0-1-15,0-21 0,0 21 0,0 1 16,0-1-16,0 0 0,0-20 0,0 20 15,0 0-15,0-21 0,0 22 0,0-22 16,0 0-16,-21 0 0,21 0 0,0 1 16,0-1-16,0 0 0,0 0 15,0-42 17,0 0-17,0 0-15,0-1 0,0 1 0,0 0 16,0-21-16,0 21 0,0-1 0,21-20 15,0 21-15,0-21 0,0 20 0,0 1 16,1 0-16,-1 0 0,0 0 16,21 21-16,-21 0 0,1-21 0,-1 21 15,0 0-15,0 0 16,-21 21-16,0 0 16,0 0-16,-21-21 0,0 0 15,0 21-15,-1-21 0,1 21 0,0-21 16,-21 22-16,21-22 15,-1 21-15,-20-21 0,21 21 0,0-21 16,0 21-16,-1-21 0,1 21 0,0-21 16,21 21-16,0 1 0,0-1 15,0 0-15,21-21 0,0 21 16,1-21-16,-1 0 0,0 0 0,0 21 16,0 0-16,22-21 0,-22 0 15,0 0-15,0 22 0,0-22 0,0 0 0,1 0 16,-22 21-16,-22-21 47,1 0-47</inkml:trace>
  <inkml:trace contextRef="#ctx0" brushRef="#br0" timeOffset="66078.98">7768 10266 0,'-21'0'0,"42"0"0,-63 0 0,21 0 16,-1 0-16,1 0 0,0 0 0,0 0 16,42 0 15,0 0-31,22 0 0,-1 0 0,0 0 16,1 0-16,20 0 0,1 0 0,-22 0 15,21 0-15,1 0 0,-1 0 16,1 0-16,-1 0 0,1 0 0,-1 0 15,1 0-15,-1-21 0,-20 21 0,-1 0 16,0 0-16,-20 0 0,-1 0 0,0 0 16,-21-21-16,0-1 15,-21 22 1,0 0-16,-1 0 0,1-21 16,-21 21-16,21-21 0,0 21 0,-1 0 15,22-21-15,-21 21 0,21-21 16,0 0-1,21 21-15,1 0 16,-1 0-16,21 0 0,-21 0 16,22 0-16,-22 0 0,21 0 0,-21 21 15,22-21-15,-22 21 0,0 0 0,0 0 16,-21 0-16,0 1 0,0-1 16,0 0-16,0 0 0,-21 21 0,0-20 15,0 20-15,-22-21 0,22 21 16,-21-20-16,21 20 0,-22-21 0,22 0 15,0 0-15,0 1 0,0-1 0,21 0 16,0 0-16,0 0 0,21-21 16,0 0-1,0 0-15,21 0 0,-20-21 0,20 0 16,0 0-16</inkml:trace>
  <inkml:trace contextRef="#ctx0" brushRef="#br0" timeOffset="68172.92">17738 4424 0,'0'-21'15,"0"0"17,0-1-17,0 1 17,0 0-17,0 0-15,0 0 0,0 0 16,0-1-1,0 1-15,0 0 0,0 0 16,0 0-16,0 0 0,0-1 0,0 1 16,0 0-1,0 0-15,0 0 0,0 0 0,0-1 16,0 1-16,0 0 16,0 42 46,0 0-62,0 1 0,0-1 16,0 0-16,0 0 0,0 0 0,0 0 15,0 22-15,0-22 0,0 21 0,0-21 16,0 1-16,0 20 0,0-21 16,0 0-16,0 22 0,0-22 15,0 0-15,0 0 0,0 21 0,0-20 16,0-1-16,21 21 0,-21-21 0,0 0 15,0 22-15,21-22 0,-21 21 0,0 1 16,0-22-16,0 21 0,21 0 16,-21 1-16,0-22 0,21 21 0,-21 1 15,0-1-15,0-21 0,0 21 0,0-20 16,0 20-16,21 0 0,-21-21 0,0 22 16,0-22-16,0 21 0,0-21 0,0 22 15,22-1-15,-22-21 0,0 22 16,0-1-16,0 0 0,0 1 15,0-1-15,0 0 0,0 1 0,0-1 16,0 0-16,0 1 0,0-1 0,0 0 16,0 1-16,0-22 0,0 21 0,0 0 15,0 1-15,0-1 0,0 0 0,0 1 16,21-1-16,-21 0 0,0 22 16,0-22-16,0 22 0,0-1 0,0-20 15,0 20-15,0-21 0,0 22 0,0-22 16,0 22-16,0-1 0,0 1 0,0-1 15,0 1-15,0-1 0,0 22 0,0-22 16,0 1-16,0-1 0,0 1 0,0 21 16,0-22-16,0 1 0,0 20 15,0 1-15,0-22 0,0 22 0,0 0 16,0-22-16,0 22 0,-21-22 0,21 22 16,0 0-16,0-1 0,-22 1 0,22 0 15,0-1-15,0 1 0,0 0 16,0-22-16,-21 22 0,21 0 0,0-1 15,-21 1-15,21 0 0,0 20 0,0-20 16,0 0-16,0-1 0,-21 1 0,21 0 16,0-1-16,-21 1 0,21 0 0,0-1 15,0 1-15,0 0 0,0-1 0,0 1 16,0 0-16,0-1 0,0 1 16,0 0-16,0-1 0,0 1 0,0 0 15,0-1-15,0 1 0,0 0 0,0-1 16,0-20-16,0 21 0,0-1 0,0 1 15,0-22-15,21 22 0,-21 0 0,21-22 16,-21 1-16,0 20 0,0-20 0,21-1 16,-21 1-16,21-1 0,-21 1 0,0-1 15,0 1-15,22-1 0,-22 1 16,0-22-16,21 1 0,-21-1 0,0 21 16,0-41-16,0 20 0,0 0 15,0-21-15,0 1 0,0-1 0,0 0 0,0-42 31,0 0-31,0-22 16,0 1-16,-21 0 0,21-1 0,0-20 16,0-1-16,0-20 0</inkml:trace>
  <inkml:trace contextRef="#ctx0" brushRef="#br0" timeOffset="70925.05">17865 3958 0,'-22'0'0,"1"0"16,0 0-16,0 0 15,0 0 1,42 0 15,0 0-31,0 0 0,0 21 16,1-21 0,-1 0-16,0 0 0,0 22 0,0-22 15,0 0-15,1 0 0,20 0 0,-21 21 16,21-21-16,-20 0 0,20 0 15,0 0-15,22 0 0,-22 0 0,22 0 16,-1 0-16,1 0 0,20 0 0,-20 0 16,20-21-16,-20 21 0,21 0 0,-1 0 15,-20 0-15,20 0 0,1-22 16,0 22-16,-1 0 0,-20 0 0,21 0 16,-1 0-16,-20 0 0,20 0 0,-20 0 15,21 0-15,-22 0 0,22 0 16,-22 0-16,22-21 0,-22 21 15,22 0-15,0 0 0,-22 0 0,22 0 16,0 0-16,-22 0 0,22 0 0,-22 0 16,1 0-16,-1 0 0,1 0 0,-1 0 15,-20 0-15,20 0 0,1 0 16,20-21-16,-20 21 0,-1 0 0,1-21 16,-1 21-16,1 0 0,20 0 0,-20 0 15,-1 0-15,-20-21 0,20 21 16,1 0-16,-1 0 0,-20 0 0,20 0 15,1 0-15,-1 0 0,1 0 0,-1 0 16,1 0-16,-1 0 0,22 0 0,-22 0 16,22 0-16,-22 0 15,22 0-15,-21 0 0,-1 0 0,1 0 16,-22 0-16,21 0 0,1 0 0,-22 0 16,64 0-16,-64 0 0,22 0 15,-22 0-15,22 0 0,-1 0 16,-20 0-16,20 0 0,1 0 0,-1 0 15,-21 0-15,22 0 0,-22 0 0,1 0 16,20 0-16,-21 0 0,1 0 0,-1 0 16,0 0-16,1 0 0,-22-21 15,21 21-15,1 0 0,-1 0 0,-21 0 16,21 0-16,1-22 0,-22 22 0,21 0 16,-21 0-16,1 0 0,-1-21 15,21 21-15,-21 0 0,0 0 16,1 0-16,-1-21 0,0 21 0,0 0 15,0 0-15,0 0 0,1 0 0,-1 0 32,-21 21-1,0 0-31,0 1 16,0-1-16,-21 0 0,21 0 15,-22 0-15,22 0 16,0 1-16,-21-1 0,21 21 0,-21-21 15,21 0-15,0 22 0,-21-22 0,21 21 16,0 1-16,0-22 0,0 21 0,0 0 16,0-20-16,0 20 0,0 0 15,0 1-15,0-1 0,0 0 0,0 1 16,0-1-16,21 0 0,0 1 0,0 20 16,-21-21-16,0 22 0,22-22 0,-22 22 15,21-22-15,-21 22 0,21-22 16,-21 21-16,21-20 0,-21 20 0,0-20 15,0 20-15,0 1 0,0-1 16,0-21-16,0 22 0,0-1 0,0 1 16,0-1-16,21 1 0,-21-1 0,0 1 15,0-1-15,0 1 0,0-1 16,0 22-16,0-21 0,0-1 0,0 1 16,0 20-16,0-20 0,0-1 0,0 1 15,0-1-15,0 1 0,0 20 0,0 1 16,0-21-16,0 20 0,0 1 0,0 0 15,0-22-15,0 22 0,0-1 0,0 1 16,0 0-16,0-1 0,0 1 16,0 0-16,0-1 0,0-20 0,0 21 15,0-1-15,0 1 0,0 0 0,0-1 16,0 1-16,0 0 0,0-1 0,0 1 16,0 0-16,0-1 0,0 1 15,0 0-15,0-1 0,0 1 0,-21 0 16,21-1-16,0 1 0,-21 0 15,21-1-15,0 1 0,0 0 0,-21-1 16,21 1-16,-21 0 0,21-1 0,0 1 16,0 0-16,-22-1 0,1 1 0,21 0 15,-21-1-15,21-20 0,0 20 0,0 1 16,-21 0-16,21-1 0,-21 1 0,21-21 16,-21 20-16,21 1 0,0-22 15,0 22-15,0-21 0,0 20 0,-22 1 16,22-22-16,0 22 0,0-21 0,-21-1 15,21 1-15,0-1 0,0 1 16,0-1-16,0 1 0,0-1 0,0 1 16,0-1-16,-21 1 0,21-1 0,0-21 15,0 22-15,0-22 0,0 1 16,0-1-16,0 0 0,0 1 0,0-1 16,0 0-16,0-21 0,0 22 0,0-22 15,0 0-15,0 0 0,0 0 0,0 1 16,0-1-16,-21 0 0,21 0 15,-21-21-15,0 0 16,-1 0-16,1 0 16,0 0-16,0 0 0,0 0 15,0 0-15,-1 0 0,1 0 16,-21 0-16,21 0 0,0 0 0,-22 0 16,1-21-16,21 21 0,-22 0 15,1-21-15,0 21 0,-1-21 0,1 21 16,0 0-16,-1-22 0,1 22 0,-21 0 15,20 0-15,-20-21 0,-1 21 0,1 0 16,-1 0-16,-20-21 0,20 21 0,1-21 16,-22 21-16,21 0 0,-20 0 0,20-21 15,-20 21-15,-1 0 0,0 0 16,-21 0-16,22 0 0,-1-21 0,-21 21 16,22 0-16,-1 0 0,0 0 0,1 0 15,-1 0-15,0-22 0,-21 22 16,22 0-16,-1 0 0,-21 0 0,22 0 15,-22 0-15,21 0 0,0-21 0,-20 21 16,20 0-16,-21 0 0,0 0 0,22-21 16,-22 21-16,0 0 0,0 0 0,21 0 15,-20-21-15,20 21 0,0 0 16,1 0-16,-22-21 0,21 21 0,0 0 16,1 0-16,-1-21 0,0 21 0,1 0 15,-1 0-15,-21 0 0,22-22 0,20 22 16,-21 0-16,1 0 0,20 0 15,1 0-15,-1 0 0,1 0 0,-1 0 16,22-21-16,0 21 0,-1 0 0,1 0 16,0 0-16,-1 0 0,22 0 15,-21 0-15,21 0 0,-1 0 0,1 0 16,0 0-16,0 0 0,0 0 0,0 0 16,-1 0-16,1 0 0,0 0 15,0 0-15,0 0 16,0 0-16,-1 0 15,22 21-15,-21-21 0,0 0 16,0 0-16,0 0 16,21 22-16,-21-22 15,-1 0-15,1 0 0,0 0 32,42 0 14,0 0-30,1 0-16,-1-22 0,0 22 16</inkml:trace>
  <inkml:trace contextRef="#ctx0" brushRef="#br0" timeOffset="73253.88">17907 8721 0,'0'0'0,"-21"0"16,0 0-16,-1 0 15,1 0-15,0 0 16,21 21 0,-21-21-16,0 0 15,21 21-15,-21-21 16,21 21-16,0 0 31,21-21-31,0 0 0,0 0 0,0 0 16,0 22-16,22-22 0,-22 0 0,21 0 15,1 0-15,-1 0 0,0 0 0,1 0 16,20 0-16,1 0 0,-1 0 0,1 0 16,-1 0-16,22 0 0,-1 0 15,-20 0-15,21 0 0,-22 0 0,22 0 16,-1 0-16,1 0 0,0 0 15,-1 0-15,1 0 0,0 0 0,-1 0 16,1 0-16,0 0 0,-1 0 0,1 0 16,-21 0-16,-1 0 0,22 0 15,-22 0-15,1 0 0,20 0 0,-20 0 16,148 0 0,-149 0-16,22 0 0,-43 0 0,22 0 0,-1 0 15,-21 0-15,22 0 0,-22 0 0,22 0 16,-22 0-16,22 0 0,-22 21 15,0-21-15,22 0 0,-1 0 0,-20 21 16,20-21-16,1 0 0,20 0 0,-20 21 16,-1-21-16,1 0 0,-1 0 15,1 0-15,-1 0 0,1 0 16,-1 21-16,1-21 0,-1 0 0,-20 0 16,20 0-16,1 0 0,-1 0 0,1 0 15,-1 0-15,1 0 0,-1 0 0,1 0 16,-1 0-16,1 0 0,-1 0 0,128-21 15,-149 21 1,21 0-16,-20 0 0,20 0 0,-20 0 16,20-21-16,-21 21 0,22-21 0,-22 21 15,22 0-15,-22 0 0,22-21 0,-22 21 16,0 0-16,22 0 0,-22-22 16,0 22-16,1 0 0,-1 0 15,0 0-15,1-21 0,-22 21 0,21 0 16,-21 0-16,22 0 0,-22-21 0,21 21 15,-21 0-15,1 0 0,20 0 16,-21 0-16,0 0 0,22 0 0,-22-21 16,0 21-16,21 0 0,-21 0 15,1 0-15,-1 0 0,0 0 0,0 0 0,0-21 16,0 21-16,1 0 16,-1-21-1,0 21 16,0 0-31,0 0 0,0 0 32,1 0-32,-1 0 15,0 0 1,-21-22 0,0 1-1,0 0-15,-21 0 16,0 0-16</inkml:trace>
  <inkml:trace contextRef="#ctx0" brushRef="#br0" timeOffset="75867.17">19643 3408 0,'0'21'0,"21"-21"31,0 0-15,0 0-16,0 0 0,0 0 15,1 0-15,20-21 0,-21 21 0,21-21 16,1 0-16,-22 21 0,21-22 16,-21 1-16,1 0 0,20 0 0,-21 0 15,-21 0-15,21-1 0,-21 1 16,0 0-16,-21 21 15,0-21-15,0 21 0,-22 0 0,22 0 16,-21 0-16,0 0 0,20 0 0,-20 0 16,0 0-16,-1 21 0,1 0 15,21-21-15,-21 21 0,20 1 0,1-1 16,21 0-16,0 0 0,0 0 16,0 0-16,0 1 0,0-1 15,21 0-15,1 0 0,20-21 16,-21 21-16,0-21 0,22 0 0,-22 0 15,0 0-15,21 0 0,-21 0 16,1 0-16,-1 0 0,0 0 0,0 0 16,0 0-16,-21-21 15,-21 21 1,-21 0-16,21 0 0,-22 0 16,22 21-16,-21-21 0,-22 21 0,22 1 15,0-1-15,-1 0 0,22 0 16,-21 0-16,21 0 0,-1 1 0,1-1 15,21 0-15,0 0 0,0 0 16,0 0-16,0 1 0,21-1 16,1-21-16,-1 0 0,21 21 15,0-21-15,1 0 0,-22 0 0,21 0 16,22 0-16,-22 0 0,0-21 0,1 21 16,-1-21-16,0-1 0,1 22 0,-1-21 15,0 0-15,-20 0 0,20 0 16,-21 0-16,0-1 0,0 1 0,-21 0 15,0 0-15,0 0 0,0 0 0,0-1 16,0 44 15,0-1-31,-21-21 16,21 21-16,0 0 0,-21 0 0,21 0 16,0 1-16,0-1 0,0 0 15,0 0-15,0 0 0,-21 0 16,21 1-16,-21-1 0,0-21 47,21-21-32,0-1-15,0 1 0,0 0 16,0 0-16,21 0 0,-21 0 16,21-1-16,0-20 0,0 21 0,0 0 15,1 21-15,41-43 16,-42 43-16,22 0 0,-22 0 0,21 0 15,-21 0-15,22 0 0,-22 0 16,21 22-16,-21-1 0,0-21 0,1 21 16,-1 0-16,0 0 0,-21 0 0,0 1 15,0-1-15,0 0 16,0 0-16,0 0 0,-21-21 16,0 0-16,21 21 0,-22-21 0,1 0 15,21-21 16,0 0-31,0 0 0,0 0 0,21 0 16,1-1-16,-1-20 16,0 21-16,0 0 0,0 0 15,0-1-15,22 1 0,-22 0 16,0 0-16,21 21 0,-20 0 0,20 0 0,-21 0 16,21 0-16,-20 0 0,-1 0 15,0 21-15,-21 0 0,0 0 0,0 22 16,0-22-16,0 0 0,0 0 0,0 0 15,0 1-15,0-1 0,-21 0 16,0 0-16,-1 0 16,22 0-16,-21-21 15,42-21 32,-21 0-47,22 21 0,-1-21 0</inkml:trace>
  <inkml:trace contextRef="#ctx0" brushRef="#br0" timeOffset="76189.99">21315 3408 0,'-21'0'32,"-1"21"-17,22 0-15,-21 0 0,21 1 16,0-1-16,0 0 0,0 21 0,0-21 15,0 22-15,-21-22 0,21 21 0,0-21 16,-21 22-16,21-1 0,0 0 16,0 22-16,0-22 0,-21 22 0,21-22 15,-21 22-15,21-22 0,-22 0 0,22 1 16,0-1-16,0 0 0,0-21 0,0 1 16,0-1-16,0 0 0,0 0 0,0-42 46,0 0-46,0 0 16,0-1-16,0-20 0,0 21 0,22-21 16,-22-1-16,21-20 0,-21 20 0,21-20 15,-21-1-15</inkml:trace>
  <inkml:trace contextRef="#ctx0" brushRef="#br0" timeOffset="76461.83">21230 3598 0,'0'0'15,"0"-21"-15,0-21 16,-21 0-16,21 20 0,0 1 0,0 0 15,0 0-15,0 0 0,0 0 0,21-1 16,0 22-16,0 0 0,1 0 0,20 0 16,-21 0-16,0 0 15,22 0-15,-22 22 0,0-22 0,21 21 16,-21 0-16,-21 0 0,0 21 0,0-20 16,0-1-16,0 0 0,0 0 15,-21 0-15,0-21 0,0 21 0,-21 1 16,20-1-16,-20-21 0,21 21 0,0-21 15,-22 0-15,22 21 0,0-21 0,0 0 16,42-21 15,-21 0-31,21 21 16,0-21-16,1-1 0,-1 1 0</inkml:trace>
  <inkml:trace contextRef="#ctx0" brushRef="#br0" timeOffset="76734.17">21696 3133 0,'0'-21'0,"0"42"0,21-85 16,-21 43-16,0 42 31,0 0-31,0 1 0,0-1 16,0 0-16,0 21 0,-21 1 15,21-22-15,-21 21 0,21 0 0,-22 1 16,22-1-16,0-21 0,0 22 15,-21-22-15,21 21 0,-21-21 16,21 0-16,0 1 0,0-1 0,0 0 16,0 0-16,21-21 31,0 0-15,1-21-16,-1 0 0,0 0 0,0-1 15,0 1-15</inkml:trace>
  <inkml:trace contextRef="#ctx0" brushRef="#br0" timeOffset="77113.59">21971 3387 0,'21'0'16,"-42"0"-16,42 21 31,-21 0-15,0 0-16,-21 0 0,0 22 16,0-22-16,21 0 0,0 0 0,-22 0 15,22 1-15,-21-1 0,21 0 16,0 0-16,0 0 0,0 0 15,21-21 1,1 0-16,-1 0 0,0 0 16,0 0-16,0 0 0,0 0 15,1-21-15,-1 0 0,0 21 16,0-21-16,0 0 0,-21 0 0,0-1 16,0 1-16,0 0 15,0-21-15,0 21 0,0-1 0,0 1 16,0 0-16,-21 21 0,0 0 15,0 0-15,0 0 0,-1 0 16,1 0-16,0 21 16,0 0-16,0 1 0,21-1 15,0 0-15,0 0 0,0 0 16,21-21 0,0 0-16,0 0 0,0 0 0,1 0 15,-1 0-15,0 0 0</inkml:trace>
  <inkml:trace contextRef="#ctx0" brushRef="#br0" timeOffset="77702.48">22415 3450 0,'0'0'0,"0"-21"0,0 0 0,0 0 15,-21 42 17,0 0-17,21 0-15,-21 0 16,21 1-16,0-1 0,0 0 15,0 0-15,0 0 0,0 0 0,0 1 0,0-1 16,0 0-16,0 0 0,21-21 16,0 0-16,0 21 0,1-21 0,-1 0 15,0 0-15,21 0 16,-21 0-16,1 0 0,20 0 0,-21-21 16,21 0-16,-20 21 0,-1-21 0,0 0 15,0-1-15,0 1 0,0 0 0,-21-21 16,22 21-16,-22-1 15,0 1-15,0 0 0,0 42 47,0 0-47,-22 1 0,22-1 16,-21 0-16,21 21 0,0-21 0,0 1 16,-21 20-16,0-21 0,21 21 0,-21-20 15,21 20-15,0-21 0,0 21 16,0 1-16,0-1 0,0 0 0,0 22 15,0-22-15,0 1 0,0-1 0,0 0 16,0 1-16,0-1 0,0-21 0,0 21 16,0-20-16,0-1 0,0 0 15,-21 0-15,-1 0 0,1 0 0,0-21 16,0 0-16,0 0 0,0 0 16,-1 0-16,1 0 0,0 0 0,0 0 15,-21-21-15,20 21 0,1-21 0,0 0 16,0 0-16,0 0 15,21-1-15,0 1 16,0 0-16,0 0 16,0 0-16,21 0 0,0-1 0,21 1 15,-20 0-15,-1 0 0,21-21 0,0-1 16,-20 22-16</inkml:trace>
  <inkml:trace contextRef="#ctx0" brushRef="#br0" timeOffset="78333.14">23008 3556 0,'0'-21'16,"21"21"0,0-21-16,1 21 15,-1 0-15,0-21 0,0 21 16,0-22-16,0 1 0,1 21 0,-1-21 15,0 0-15,-21 0 16,21 21-16,-21-21 0,0-1 16,0 1-16,-21 21 15,0 0 1,0 0-16,-1 0 0,1 21 16,0 1-16,21-1 0,-21 0 0,0 0 15,0 0-15,21 0 0,0 1 0,0-1 16,-22-21-16,22 21 0,0 0 15,0 0-15,0 0 0,0 1 16,22-22-16,-1 21 0,0-21 16,0 0-16,0 0 0,0 0 15,1 0-15,-1 0 0,0 0 0,0 0 16,0 0-16,0 0 0,22 0 0,-22 0 16,0-21-16,0 21 0,22-22 0,-22 1 15,0 0-15,0 21 16,0-21-16,0 0 0,1-22 0,-22 22 15,0 0-15,21 0 0,-21 0 0,0 0 16,0-1-16,-21 22 16,-1 0-16,1 0 15,0 0-15,21 22 0,-21-1 0,0 0 16,0 0-16,21 0 0,0 22 0,0-22 16,0 0-16,0 0 0,0 0 15,0 0-15,0 1 0,0-1 16,0 0-16,21-21 0,0 21 15,0-21-15,0 0 0,0 0 16,1 0 0,-1 0-16,-21-21 15,21 21-15,-21-21 16,0 0-16</inkml:trace>
  <inkml:trace contextRef="#ctx0" brushRef="#br0" timeOffset="81093.24">18859 4826 0,'0'0'0,"22"0"16,-22-21-16,21 0 15,0 0-15,-21-1 16,21 22-16,-21-21 0,21 0 16,-21 0-16,0 0 15,0 0-15,-21-1 16,0 22-1,0 0-15,0 0 0,-1 0 0,1 0 0,0 0 16,0 0-16,-21 22 0,20-1 16,1-21-16,-63 42 15,62-21-15,1 0 0,21 1 16,-21-1-16,21 21 0,0-21 0,0 0 16,0 1-16,0-1 0,21 0 15,0 0-15,1 0 0,-1 0 16,21 1-16,-21-1 0,22 0 0,-22 0 15,21 0-15,0 0 0,-20-21 0,20 22 16,-21-1-16,0 0 0,0 0 0,-21 0 16,0 0-16,0 1 15,0-1-15,-42 0 0,21 0 16,-21 0-16,20-21 0,-41 21 16,21-21-16,-1 0 0,1 22 0,0-22 15,-1 0-15,1 0 0,0 0 0,-1 0 16,22 0-16,0-22 0,-21 22 15,20-21-15,22 0 0,-21 21 0,21-21 16,-21 0-16,21 0 0,0-1 16,0 1-16,0 0 0,0 0 0,0 0 15,21 0-15,0-1 0,1 22 16,-1-21-16,0 0 0,21 0 0,1 0 16,-22 21-16</inkml:trace>
  <inkml:trace contextRef="#ctx0" brushRef="#br0" timeOffset="81381.07">19367 4636 0,'0'0'0,"0"-22"0,-21 22 16,0 0-1,21 22-15,0-1 0,0 0 16,-21 0-16,21 0 0,0 22 15,0-1-15,-21 64 16,21-64-16,0 0 0,0 1 0,0-22 16,0 21-16,0-21 0,0 22 15,0-22-15,0 0 0,0 0 0,0 0 16,-21-21-16,21 22 0,0-1 16,0-42 15,0-1-31</inkml:trace>
  <inkml:trace contextRef="#ctx0" brushRef="#br0" timeOffset="81581.96">19092 5080 0,'0'0'0,"0"-21"31,0 0-31,21 21 16,1 0-16,-1-21 0,0 21 0,0 0 15,0-22-15,0 22 0,22 0 0,-22 0 16,0 0-16,21-21 0,-20 21 16,-1 0-16,0 0 0,21 0 0,-21 0 15,1 0-15,-1 0 0,0 0 0,0 0 16,0 0-16,0 0 0</inkml:trace>
  <inkml:trace contextRef="#ctx0" brushRef="#br0" timeOffset="81993.72">19685 5017 0,'-21'0'0,"0"0"15,21-22 1,0 1 0,0 0-16,21 21 15,0 0-15,0 0 0,0 0 16,0 0-16,1 21 15,-1-21-15,0 21 0,0 1 16,-21-1-16,21 0 0,0 0 0,-21 0 16,0 0-16,0 1 0,0-1 0,0 0 15,0 0-15,0 0 0,0 0 16,0 1-16,-21-1 16,0 0-16,21-42 31,0 0-16,0-1-15,0 1 0,0 0 16,0 0-16,21 0 0,-21 0 16,21-22-16,1 22 0,-22 0 0,0 0 15,21 0-15,0 21 0,0-22 0,-21 1 16,21 0-16,0 21 0,-21-21 16,22 21-16,-1 0 0,0 0 15,-21-21-15,21 21 0,0 0 0,0 0 16</inkml:trace>
  <inkml:trace contextRef="#ctx0" brushRef="#br0" timeOffset="82231.59">20256 4911 0,'0'21'16,"0"0"-16,0 0 16,0 0-16,0 1 15,0-1-15,0 0 0,0 0 16,0 0-16,0 0 0,0 1 15,0-1-15,0 0 0,0 0 16,0 0-16,0 0 16,0 1-16,0-44 47,0 1-47</inkml:trace>
  <inkml:trace contextRef="#ctx0" brushRef="#br0" timeOffset="82425.48">20299 4847 0,'0'-21'0,"0"42"0,-21-63 0,21 21 16,-22 21-16,22-21 16,22 21 46,-22 21-46,21-21-16,0 21 0</inkml:trace>
  <inkml:trace contextRef="#ctx0" brushRef="#br0" timeOffset="82909.2">20680 5017 0,'0'0'0,"0"21"16,0 0-16,0 0 15,0 0-15,0 0 0,0 1 16,0-1 0,0 0-16,0 0 0,0 0 15,0 0-15,0 1 16,-21-22-1,-1 0 1,22-22 0,0 1-1,0 0-15,0 0 0,0 0 16,22 0-16,-1-1 0,0-20 0,0 21 16,0 0-16,0 0 0,1-1 15,20 1-15,-21 0 0,21 0 0,-20 0 16,-1 21-16,21 0 0,-21 0 15,0 0-15,1 0 0,-1 21 0,0 0 0,-21 0 16,0 0-16,0 1 16,21 20-16,-21-21 0,0 0 0,0 0 15,0 1-15,0-1 0,0 0 0,0 0 16,-21 0-16,0 0 0,21 1 16,-21-22-16,21 21 15,21-21 16,0-21-15,0 21-16,0-22 0</inkml:trace>
  <inkml:trace contextRef="#ctx0" brushRef="#br0" timeOffset="83590.81">21484 5059 0,'0'-21'0,"0"42"0,0-63 16,0 20-16,0 1 15,0 0 1,-21 21-16,0 0 0,0 0 16,-1 0-16,1 0 0,21 21 15,-21-21-15,21 21 0,-21 1 16,0-1-16,21 0 0,0 0 16,0 0-16,-21 0 0,21 1 0,0-1 15,0 0-15,0 0 16,21-21-1,0 0 1,0 0-16,0 0 0,0 0 16,1-21-16,-22 0 15,21 0-15,-21-1 0,21 22 16,-21-21-16,0 0 16,0 0-1,0 42 16,0 0-31,0 0 0,0 1 16,0-1-16,0 0 16,0 0-16,0 0 0,0 0 0,0 1 15,0-1-15,0 0 0,0 0 0,0 0 16,0 22-16,0-22 0,0 21 0,-21-21 16,21 22-16,-21-22 0,21 21 0,0 0 15,0 1-15,-22-1 0,22 0 16,-21 1-16,21-1 0,-21 0 0,21-20 15,0 20-15,-21 0 0,21 1 0,-21-22 16,21 21-16,0 0 0,-21-20 0,-1 20 16,22-21-16,-21 0 0,21 22 15,-21-22-15,0 0 0,21 21 0,-21-21 0,0 1 16,-1-1-16,1-21 0,0 21 0,0-21 16,0 0-16,0 0 0,-1 0 15,1 0-15,0 0 0,0 0 0,0-21 16,21 0-16,-21-1 0,-1 1 0,1 0 15,0 21-15,0-21 0,0 0 16,0 21-16,-1-21 0,1 21 16,0-22-16,0 22 0,21-21 0,0 0 15,0 0 1,0 0-16,0 0 0,21-1 0,0 1 16</inkml:trace>
  <inkml:trace contextRef="#ctx0" brushRef="#br0" timeOffset="84238.2">22140 4974 0,'0'0'0,"0"21"47,0 1-47,0-1 0,0 0 16,0 64-1,0-64-15,0 0 0,0 0 0,0 0 16,0 0-16,0 1 16,0-44 31,0 1-32,0 0-15,0 0 0,0 0 16,0 0-16,0-1 0,0 1 15,0 0-15,0 0 0,21 0 0,1 0 16,-1-1-16,0 1 0,0 0 0,0 21 16,0-21-16,22 0 0,-22 21 0,0 0 15,0 0-15,22 0 0,-22 0 16,0 0-16,21 21 0,-21 0 0,1 0 16,-22 22-16,21-22 0,0 0 0,-21 21 15,21-21-15,-21 1 0,0-1 0,0 21 16,0-21-16,0 0 0,0 1 15,0-1-15,-21-21 16,0 21-16,0-21 0,-1 0 16,1 0-16,0 0 0,0 0 15,21-21 17,21 0-32,0-1 15,0 1-15,1 21 0</inkml:trace>
  <inkml:trace contextRef="#ctx0" brushRef="#br0" timeOffset="85374.72">23093 4995 0,'0'0'0,"21"-21"16,-21 0-16,0 0 16,0 0-16,-21 21 0,0 0 0,-1 0 15,1 0-15,0 0 16,0 0-16,-21 0 0,20 21 0,1-21 15,0 21-15,0 21 0,0-20 0,0-1 16,-1 0-16,1 0 0,0 21 0,0-20 16,21-1-16,0 0 0,0 0 15,0 0-15,0 0 0,21 1 16,0-22 0,0 0-16,1 0 0,-1 0 0,0 0 15,0 0-15,0 0 0,0 0 16,22-22-16,-22 22 0,0-21 0,0 0 15,0 0-15,1 0 0,-1 0 16,-21-1-16,0 1 0,0 0 0,0 0 16,0 0-16,0 0 15,0 42 1,0 0 0,0 0-16,0 0 0,0 0 0,0 1 15,0-1-15,0 0 0,0 0 16,0 0-16,0 0 15,0 1-15,21-22 16,0 21-16,0-21 0,0 0 16,1 0-16,-1 0 0,0 0 0,0 0 15,0 0-15,0 0 0,1-21 16,-22-1-16,21 22 0,0-21 0,0 21 16,-21-21-16,0 0 0,0 0 0,21 0 15,-21-1-15,0 1 0,0 0 16,0 42 15,0 0-15,0 1-16,-21-22 0,21 21 15,0 0-15,0 0 0,0 0 0,-21 0 16,21 1-16,0-1 16,-21-21-1,21 21-15,0-42 47,0 0-47,0-1 0,0 1 16,0 0-16,0 0 15,0 0-15,0 0 0,21-1 0,-21 1 16,21 0-16,0 0 0,0 0 0,1 0 16,-1 21-16,0-22 0,0 22 15,0 0-15,0 0 0,1 0 16,-1 0-16,0 22 0,0-1 15,-21 0-15,21-21 0,-21 21 0,0 0 16,0 0-16,0 1 0,0-1 0,0 0 16,0 0-16,0 0 0,0 0 15,0 1-15,-21-22 16,0 0 0,0 0-1,21-22 1,0 1-16,0 0 15,0 0-15,21 21 16,0-21-16,-21 0 0,21-1 0,0 1 16,43-21-16,-43 21 0,0 0 15,22-1-15,-22 22 0,0 0 16,0 0-16,0 0 0,0 0 0,1 0 16,-22 22-16,21-1 0,-21 0 15,0 0-15,0 0 0,0 0 16,0 1-16,0-1 0,0 0 0,-21 0 15,-1-21-15,22 21 16,0 0-16,-21 1 0,0-22 16,21 21-16,0-42 62,0-1-62,21 22 0,0-21 0,1 21 16,-22-21-16</inkml:trace>
  <inkml:trace contextRef="#ctx0" brushRef="#br0" timeOffset="85777.33">24130 5122 0,'21'0'31,"0"0"-15,0 0-16,-21-21 0,22 21 15,-1 0-15,-21-21 0,21 21 16,-21-21-16,21 0 0,0 0 16,-21-1-1,0 1 1,-21 21 0,0 0-16,21 21 15,-21-21-15,0 22 0,-1-1 16,22 0-16,-21 0 0,0 0 0,21 0 15,0 1-15,0-1 16,-21-21-16,21 21 0,0 0 16,0 0-1,21-21 1,0 0 0,0 0-16,-42 0 62</inkml:trace>
  <inkml:trace contextRef="#ctx0" brushRef="#br0" timeOffset="86385.44">20129 6308 0,'0'0'0,"-21"21"46,21 0-46,0 0 0,-21 0 0,21 22 16,0-22-16,0 0 0,0 0 16,-21 0-16,21 22 15,0-22-15,0 0 16,0 0 0,-21-21-1,21-21 1,0 0-16,0 0 0,0 0 15</inkml:trace>
  <inkml:trace contextRef="#ctx0" brushRef="#br0" timeOffset="86593.32">20024 6181 0,'0'0'16,"0"-21"-1,0 42 63,21-21-78,-21 21 0,21-21 16,0 21-16,0-21 16,0 0-16</inkml:trace>
  <inkml:trace contextRef="#ctx0" brushRef="#br0" timeOffset="87093.42">20468 6287 0,'-21'0'16,"21"21"0,-21-21-16,21 21 15,0 0 1,0 0-16,0 0 15,0 1-15,0-1 0,0 0 0,0 0 16,0 0-16,0 0 16,0 1-16,0-1 15,-21-21-15,-1 21 16,22-42 15,0 0-31,0-1 16,22 1-16,-1 0 0,-21-21 15,21 21-15,0-1 0,0 1 0,0 0 16,1 0-16,-1 0 0,21 0 16,-21-1-16,22 1 0,-22 0 0,21 21 15,-21 0-15,0-21 0,22 21 0,-22 0 16,0 0-16,21 0 0,-20 21 16,-1-21-16,-21 21 0,21 0 0,-21 1 15,0-1-15,0 0 0,0 0 0,0 0 16,0 22-16,0-22 0,0 0 15,0 0-15,0 21 0,0-20 0,0-1 16,-21 0-16,21 0 0,0 0 31,0-42 1</inkml:trace>
  <inkml:trace contextRef="#ctx0" brushRef="#br0" timeOffset="87165.38">21251 6096 0,'21'-21'16</inkml:trace>
  <inkml:trace contextRef="#ctx0" brushRef="#br0" timeOffset="87411.24">21315 6033 0,'0'-22'0,"-21"65"16,42-64-16,-21-22 0,0 64 31,0 1-31,0-1 0,0 0 16,-21 0-16,21 0 0,-22 0 15,1 22-15,21-22 0,-21 0 0,21 21 16,0-20-16,-21 20 0,21-21 16,0 21-16,0-20 0,-21-1 0,21 0 15,0 0-15,0 0 0,0 0 0,0 1 16,21-1-16,0-21 16,0 0-16,0 0 15,1 0 1,-22-21-16,0-1 0,21 22 0,0-21 15,-21 0-15,21 21 0,-21-21 0,0 0 16,0 0-16,0-1 0</inkml:trace>
  <inkml:trace contextRef="#ctx0" brushRef="#br0" timeOffset="87598.13">21230 6287 0,'0'0'0,"21"0"46,0 0-46,1 0 16,-1 0-16,0 0 0,0 0 16,0 0-16,0 0 0,1 0 0,20 0 15,-21 0-15,0 0 0,0 0 16,1 0-16,-1 0 0,21-22 0,-21 22 16,0 0-16,22 0 0</inkml:trace>
  <inkml:trace contextRef="#ctx0" brushRef="#br0" timeOffset="87930.14">22394 6202 0,'0'-21'15,"-21"21"16,0 21-31,0 0 16,21 0-16,0 0 16,0 1-16,0-1 0,-21 0 15,21 0-15,0 0 0,0 0 0,-22 1 16,22-1-16,0 0 16,0 0-16,0 0 15,0-42 32,0 0-47,0 0 16,0 0-16,0-1 0</inkml:trace>
  <inkml:trace contextRef="#ctx0" brushRef="#br0" timeOffset="89023.1">22415 5969 0,'0'-21'15,"-21"21"-15,0 0 16,0 0-1,21 21 17,21-21-1,0 0-15,0 0-1,-21-21-15,0 0 16,0 0-16,0-1 15,-21 22-15,21-21 16,-21 21-16,0 0 16,0 0-16,0 0 31,21 21-31,0 1 0,0-1 16,0 0-1,0 0-15,0 0 16,21-21-16,0 0 15,-21 21-15,21-21 0</inkml:trace>
  <inkml:trace contextRef="#ctx0" brushRef="#br0" timeOffset="89690.18">23029 6244 0,'0'0'0,"0"-21"16,0 0-1,0 0-15,-21 21 16,21-21-16,-21 21 0,0-22 16,0 22-16,-1 0 15,1 0-15,0 0 0,0 0 16,0 0-16,0 22 0,-1-22 0,1 21 15,0 0-15,0 0 16,0 0-16,0 0 0,-1 1 16,1-1-16,21 0 0,-21 0 0,21 21 15,0-20-15,0-1 0,0 0 16,0 0-16,0 0 0,21 0 16,0-21-16,1 0 0,-1 0 15,0 0-15,0 0 0,21 0 16,-20 0-16,-1 0 0,0-21 0,0 21 15,0-21-15,0 0 0,1 0 0,-1 0 16,0 21-16,0-43 0,0 22 0,-21 0 16,21 0-16,1 0 0,-22-22 15,21 22-15,0-21 0,-21-1 0,0 22 16,21-21-16,0 0 0,-21-1 16,0 22-16,0-21 0,0 21 0,21-22 15,-21 22-15,0 0 0,0 0 0,-21 42 31,0 0-15,21 21-16,-21-20 0,21-1 16,-21 21-16,21 0 0,0-20 0,0 20 0,0 0 15,0-21-15,0 22 0,0-22 16,0 21-16,0-21 0,0 1 0,21 20 16,0-21-16,0 0 0,0 0 0,1 1 15,-1-22-15,0 21 0,0 0 0,0-21 16,0 0-16,1 0 0,-1 0 15,0 0-15,0 0 0,0 0 0,0 0 16,1 0-16,-1 0 0,0-21 16,0 0-16,-21-1 15,21 22-15,-21-21 0</inkml:trace>
  <inkml:trace contextRef="#ctx0" brushRef="#br0" timeOffset="93815.28">19664 7726 0,'0'0'0,"-21"0"0,-22 0 16,1 0-16,21 0 0,-22 0 0,1 0 15,0 0-15,-1 0 0,22 0 16,-21 0-16,0 21 0,20-21 0,-20 21 0,21 0 16,0 1-16,0-1 0,-1 0 15,1 0-15,0 0 0,21 0 16,0 1-16,0-1 0,0 0 15,0 0-15,21-21 0,0 0 16,1 0-16,-1 0 0,0 0 16,0 0-16,21 0 0,-20-21 0,20 0 0,0 0 15,1-1-15,-1 1 0,0 0 0,1 0 16,-1 0-16,0-22 0,-21 22 16,22-21-16,-22 21 0,0-22 0,0 1 15,0 0-15,1-1 0,-1 1 16,-21-21-16,0 20 0,0 1 0,0 0 15,0-1-15,0 1 0,0 21 0,0 0 0,0-1 16,-21 22-16,-1 0 16,1 22-16,0-1 0,0 0 15,21 21-15,0 1 0,-21-1 0,21 0 16,-21 1-16,21-1 0,0 21 0,0-20 16,0-1-16,0 0 0,0-20 0,0 20 15,0 0-15,0-21 0,21 22 0,-21-22 16,21 0-16,-21 0 15,21 0-15,-21 1 0,21-22 0,0 21 0,1-21 16,-1 0-16,0 0 16,0 0-16,0 0 0,0-21 0,1-1 15,-1 1-15,0 0 0</inkml:trace>
  <inkml:trace contextRef="#ctx0" brushRef="#br0" timeOffset="95033.75">20129 7599 0,'0'0'16,"0"-21"-1,-21 21-15,0 21 0,0-21 16,21 21-16,-21 0 0,0 0 0,21 1 16,-22-1-16,22 0 0,-21 0 0,21 21 15,0-20-15,0-1 0,0 0 0,0 0 16,0 0-16,0 0 0,0 1 16,21-1-16,1-21 15,-1 0-15,0 0 0,0 0 16,0 0-16,0 0 0,1 0 0,-1-21 15,0 21-15,0-22 0,0 1 0,0 21 16,1-21-16,-22 0 0,0 0 0,21 0 16,-21-1-16,0 1 0,0-21 0,0 21 15,0 0-15,-21-1 0,-1 1 0,1 0 16,0 0-16,0 21 0,0 0 16,0 0-16,-22 0 0,22 0 0,0 0 15,0 21-15,0 0 0,-1-21 0,1 21 16,0 1-16,0 20 0,21-21 15,-21 0-15,21 0 0,0 1 0,0-1 16,0 0-16,0 0 0,21 0 0,0-21 16,0 21-16,0-21 0,22 0 0,-22 0 15,0 0-15,0 0 0,22 0 16,-22 0-16,21 0 0,-21 0 0,22-21 16,-22 0-16,21 21 0,-21-21 0,22 0 15,-22 0-15,0-1 0,0 1 0,0 21 16,0-21-16,1 0 0,-22 0 0,21 21 15,-21-21-15,0 42 32,0 0-32,0 0 15,0 0-15,0 0 0,-21 1 0,21-1 16,-22 0-16,22 0 0,0 0 16,0 0-16,0 1 0,0-1 15,22-21-15,-1 0 16,0 0-16,0 0 0,0 0 15,-21-21-15,21-1 0,1 22 16,-1-21-16,0 0 0,0 0 0,0 0 16,0 0-16,1-1 0,-1 1 15,-21 0-15,0 0 0,0 0 16,21 21-16,-21 21 31,0 0-31,-21 0 16,21 0-16,0 1 0,0-1 15,0 0-15,0 0 0,0 0 16,0 0-16,0 1 0,0-1 16,21-21-16,0 0 15,0 0-15,0 0 0,1 0 0,-22-21 16,21 21-16,0-22 0,0 1 0,0 0 16,0 0-16,1 0 0,-1 0 0,-21-22 15,21 22-15,0-21 16,-21-1-16,0 22 0,21-21 0,-21-22 0,21 22 15,-21 0-15,0-1 0,0 22 16,0-21-16,0 21 0,0 0 0,0 42 31,-21 0-31,21 0 0,0 0 16,-21 22-16,0-1 0,21-21 16,0 21-16,0 1 0,-21-22 0,21 21 15,0-21-15,0 1 0,0 20 0,0-21 16,0 0-16,0 0 0,0 1 15,0-1-15,0 0 0,0 0 16,21-21 15,-21-21-31,21 21 0,-21-21 0,21 0 16,0 21-16,-21-22 0,22 1 16,-1 0-16,0 0 0,0 0 15,0 21-15,0-21 0,1 21 16,-1 0-16,0 21 15,-21 0-15,0 0 16,0 0-16,0 0 0,0 1 16,-21-1-16,0-21 0,21 21 0,-22 0 15,1 0-15,0 0 0,0-21 16,0 22-16,0-1 0,-1 0 16,1-21-16,0 0 0,0 0 15,21 21-15,0-42 31,0 0-31,0 0 0,21-1 16,0 1-16,0 0 0</inkml:trace>
  <inkml:trace contextRef="#ctx0" brushRef="#br0" timeOffset="95309.59">21717 7303 0,'-42'0'15,"20"0"1,22 21-16,-21 0 0,21 0 16,-21 0-16,21 0 0,0 22 0,0-22 15,-21 21-15,21-21 0,-21 22 0,21-22 16,-21 21-16,21-21 0,0 22 0,0-22 16,0 0-16,-22 0 0,22 0 0,0 1 15,0-1-15,0 0 0,0 0 16,0 0-16,0-42 47,22 21-47,-1-21 0,0 0 15,-21 0-15</inkml:trace>
  <inkml:trace contextRef="#ctx0" brushRef="#br0" timeOffset="95654.34">21759 7705 0,'21'0'0,"-21"21"0,22-21 16,-1 0-16,0 0 15,0 0-15,0-21 0,0 21 16,1-21-16,-1-1 0,0 22 16,-21-21-16,21 0 15,-21 0 1,0 0-1,-21 21-15,0 0 16,0 0-16,-1 21 0,1-21 0,0 21 16,21 0-16,-21-21 0,0 21 0,0 1 15,21-1-15,0 0 0,-22 0 0,1 0 16,21 0-16,0 1 16,0-1-1,0 0-15,21-21 16,1 0-1,-1 0-15,0 0 0,0-21 16,0 21-16</inkml:trace>
  <inkml:trace contextRef="#ctx0" brushRef="#br0" timeOffset="96154.14">22902 7430 0,'0'-22'0,"0"44"0,21-65 0,-21 22 15,0 0-15,0 0 0,0 0 16,-21 21-16,0 0 16,-21 0-16,21 0 0,-1 0 15,-20 0-15,0 0 0,21 21 0,-22-21 16,1 21-16,21 0 0,0 0 0,-22 0 15,22 1-15,21-1 0,-21 0 16,21 0-16,0 0 0,0 0 0,21 1 16,0-1-16,0-21 15,1 21-15,20 0 0,-21-21 0,0 21 16,22-21-16,-22 21 0,0-21 16,21 22-16,-21-22 0,1 21 0,-1-21 15,0 21-15,-21 0 0,21-21 16,-21 21-16,0 0 15,-21 1 1,0-22-16,0 0 0,-1 21 0,1-21 16,-21 0-16,21 0 0,0 0 15,-1 0-15,1 0 0,0 0 0,-21 0 0,21 0 16,-1 0-16,1 0 0,0 0 16,0 0-1,42 0 16,0 0-15,0-21-16</inkml:trace>
  <inkml:trace contextRef="#ctx0" brushRef="#br0" timeOffset="96977.98">23262 7684 0,'21'-22'15,"-21"1"-15,0 0 0,0 0 16,0 0-16,0 0 16,-21 21-16,0 0 15,0 0-15,0 0 16,-1 21-1,1 0-15,0 0 0,21 0 0,-21 0 16,0 1-16,21-1 0,0 0 0,-21-21 16,21 21-16,-22 0 0,22 0 0,0 1 15,0-1 1,22-21-16,-1 0 0,0 0 16,0 0-16,0 0 15,0 0-15,-21-21 0,22 21 0,-1-22 16,0 22-16,-21-21 0,21 21 0,0-21 15,-21 0-15,0 0 0,21 21 0,-21-21 16,22-1-16,-22 1 0,0 0 0,0 0 16,0 42 15,0 0-31,0 0 16,0 1-16,0-1 15,0 0-15,0 0 0,0 0 16,0 0-16,0 1 15,21-22-15,0 0 0,-21 21 0,21-21 16,0 0-16,0 0 0,1 0 16,-1 0-16,0 0 0,0 0 15,0 0-15,0-21 16,-21-1-16,22 22 0,-1-21 0,0 0 16,-21 0-16,21 0 0,0-22 0,-21 22 15,21-21-15,1 0 0,-1 20 0,-21-20 16,0 0-16,21-1 0,-21 1 0,21 0 15,-21-1-15,0 1 0,0 21 16,0-21-16,0 20 0,0 1 16,-21 21-16,0 0 0,0 0 15,-1 21-15,1 1 0,0 20 0,0 0 16,21 1-16,-42 41 0,42-41 16,-22-1-16,22 0 0,-21 1 0,21-1 15,0 0-15,0 1 0,0-1 16,0-21-16,0 21 0,0-20 15,21 20-15,1-21 0,-1 0 0,0 0 0,0 1 16,0-22-16,0 21 0,1-21 0,-1 0 16,21 0-16,-21 0 0,0 0 15,1 0-15,-1 0 0,0-21 0,0 21 0,0-22 16,0 1-16,1 21 0,-1-21 16,0 21-16,0-21 0</inkml:trace>
  <inkml:trace contextRef="#ctx0" brushRef="#br0" timeOffset="97831.01">18754 9948 0,'0'0'0,"0"-21"16,21 21 15,0 0-31,0 21 16,0 22-16,0-22 0,-21 0 15,22 21-15,-1 1 0,-21-1 0,21 0 16,-21 1-16,21-1 0,-21 0 0,0 1 16,21-1-16,-21 0 0,0-20 0,21 20 15,-21-21-15,0 0 0,0 0 0,0 1 16,0-1-16,0 0 15,22-42 17,-22 0-32,21-1 0,-21 1 15,0-21-15,0 21 0,21 0 0,0-22 16,0 1-16,0 0 0</inkml:trace>
  <inkml:trace contextRef="#ctx0" brushRef="#br0" timeOffset="98069.87">19325 9906 0,'-21'21'32,"21"0"-32,-21-21 15,0 22-15,-1-1 0,1 0 0,0 0 16,0 21-16,0-20 0,0-1 16,-1 21-16,1-21 0,0 0 15,21 22-15,0-22 0,0 21 0,-21-21 16,21 1-16,0-1 0,-21 0 0,21 0 15,0 43 1,21-64 0,0 0-16,0 0 0,0 0 15,1-22-15,20 1 0</inkml:trace>
  <inkml:trace contextRef="#ctx0" brushRef="#br0" timeOffset="98470.12">19643 10118 0,'0'0'0,"0"-21"0,-22 21 16,1 0 0,0 21-16,0 0 0,0 0 15,0 0-15,-1 0 0,1 1 16,21-1-16,-21 0 0,21 21 0,-21-21 16,21 22-16,0-22 0,-21 0 0,21 21 15,0-20-15,0-1 0,0 0 0,0 0 16,21-21-16,0 21 0,0-21 15,0 0-15,1 0 0,-1 0 0,21 0 16,-21 0-16,0-21 16,1 21-16,-1-21 0,0 0 0,21 0 15,-21-1-15,1 1 0,-22-21 0,21 21 16,-21 0-16,21-22 0,-21 22 0,0 0 16,0 0-16,0 0 0,0-1 0,-21 1 15,0 0-15,-1 0 0,1 0 0,0 21 16,-21 0-16,21 0 0,-1 0 15,1 0-15,0 0 0,-21 0 0,21 21 16,-1 0-16,22 0 0,-21-21 16,21 21-16,0 1 0,0-1 0,0 0 15,21 0-15,1-21 0,-1 21 16,0-21-16,0 0 0,21 0 16,-20 0-16,20 0 0</inkml:trace>
  <inkml:trace contextRef="#ctx0" brushRef="#br0" timeOffset="98692.99">20108 10160 0,'0'0'0,"21"0"16,-21 21 15,0 0-31,0 1 0,0-1 0,0 0 16,-21 0-16,21 0 0,0 0 0,-21 1 15,21-1-15,-21 0 0,21 0 16,0 0-16,0 0 0,0 1 15,0-44 17,0 1-17,21 0-15,0 0 0,-21 0 0</inkml:trace>
  <inkml:trace contextRef="#ctx0" brushRef="#br0" timeOffset="98893.41">20193 9906 0,'0'-21'0,"0"42"0,-21-42 0,21 0 16,-21 21-16,-1 0 16,22 21 46,22-21-62,-1 21 16,0-21-16,0 21 0,0-21 0,0 21 15,1 1-15,-1-1 0</inkml:trace>
  <inkml:trace contextRef="#ctx0" brushRef="#br0" timeOffset="99458.59">20891 10329 0,'0'0'0,"22"0"16,-1-21-1,-21 0-15,0 0 16,0 0-16,0 0 0,-21-1 16,-1 1-16,1 21 0,0-21 15,0 21-15,0 0 0,0 0 0,-1 0 16,1 0-16,0 0 0,0 0 16,0 21-16,-22 0 0,22-21 0,0 22 15,0-1-15,21 21 0,-21-21 16,0 0-16,21 1 0,-22 20 0,22-21 15,0 0-15,0 0 0,0 1 0,0-1 16,0 0-16,22 0 0,-1-21 16,0 0-16,0 0 0,21 0 15,-20 0-15,20 0 0,-21 0 0,21-21 16,1 0-16,-22 0 0,21 21 0,1-22 16,-22-20-16,21 21 0,0 0 0,-20 0 15,20-22-15,-21 22 0,0-21 0,22 21 16,-22-22-16,0 22 0,-21-21 0,21-1 15,-21 1-15,21 0 0,-21 21 0,0-22 16,0 1-16,0 21 16,0 0-16,0-1 0,-21 1 0,0 21 15,0 0-15,0 0 0,-1 21 16,1 1-16,21-1 0,-21 0 0,21 21 16,0-21-16,0 22 0,0-1 0,-21 0 15,21-20-15,0 20 0,0 0 0,0-21 16,0 22-16,0-22 0,0 21 15,21-21-15,-21 1 0,21 20 0,0-21 16,-21 0-16,22-21 0,-1 21 0,0 1 16,0-22-16,0 0 0,0 0 15,1 0-15,20 0 0,-21 0 0,21-22 16,-20 22-16,20-21 0</inkml:trace>
  <inkml:trace contextRef="#ctx0" brushRef="#br0" timeOffset="100029.26">22267 10054 0,'-21'0'31,"21"21"-15,-21 1-16,21-1 0,-21 0 16,0 0-16,21 0 0,0 0 0,-22 1 15,22-1-15,-21 0 0,21 0 16,-21 21-16,21-20 0,0-1 0,0 0 0,0 0 15,0 0-15,0 0 0,0 1 16,21-22 15,0-22-31,1 1 16,-1 21-16,-21-21 0,21 0 0,0 0 16,-21 0-16,21-1 0,0 22 0,-21-21 15,0 0-15,22 21 0,-1 0 16,-21 21-1,0 0-15,0 1 16,0-1-16,0 0 0,0 0 16,0 0-16,0 0 0,21-21 0,-21 22 15,21-1-15,-21 0 0,21-21 0,0 21 16,1-21-16,-1 0 0,0 0 0,0 0 16,0 0-16,0 0 0,1 0 0,20 0 15,-21-21-15,0 0 0,22 21 0,-22-21 16,0-1-16,0 1 0,-21-21 15,21 21-15,-21 0 0,0-22 0,0 1 16,0 21-16,0-22 0,0 22 0,0-21 16,-21 21-16,0 0 0,0-1 0,0 1 15,-1 0-15,1 21 0,0 0 0,0 0 16,0 0-16,0 0 0,-22 0 16,22 0-16,21 21 15,-21 0-15,21 1 0,0-1 16,21 0-16,0-21 0,0 21 15,1-21-15,-1 0 0,21 0 0,-21 0 16,22 0-16</inkml:trace>
  <inkml:trace contextRef="#ctx0" brushRef="#br0" timeOffset="100413.07">23135 10097 0,'0'0'0,"21"0"0,-21-22 15,0 1-15,-21 21 16,0 0-16,0 0 15,0 0-15,-1 21 0,1 1 0,0-22 16,0 21-16,21 0 0,-21 0 0,0 0 16,-1 0-16,22 1 0,0 20 0,0-21 15,0 0-15,0 0 0,0 1 16,0-1-16,0 0 0,0 0 0,22 0 16,-1-21-16,0 21 0,0-21 0,0 0 15,0 0-15,1 0 0,-1 0 0,0 0 16,0 0-16,0-21 0,0 0 0,1 0 15,-1 0-15,-21 0 16,21-1-16,-21 1 0,0-21 16,0 21-16,0 0 0,0-1 0,0 1 15,0 0-15,0 0 0,-21 0 0,0 0 16,-1-1-16,1 22 0,0 0 16,0 0-16,0 0 15,0 22 1,21-1-16,0 0 15,0 0 1,21-21-16,0 0 0,0 0 0</inkml:trace>
  <inkml:trace contextRef="#ctx0" brushRef="#br0" timeOffset="100801.85">23453 10160 0,'0'0'0,"0"-21"0,0-21 16,21 20-16,-21 1 15,21 42 17,0 1-17,-21-1-15,0 0 0,0 0 0,21 0 16,-21 0-16,0 1 0,0-1 0,0 0 16,0 0-16,0 21 0,0-20 15,0-1-15,0 0 0,0 0 16,0 0-16,0 0 15,0-42 17,0 0-32,0 0 15,0 0-15,0 0 0,21-1 0,-21-20 16,22 21-16,-22 0 0,21 0 16,0-1-16,-21-20 0,0 21 0,21 0 15,0 0-15,-21-1 0,21 1 0,1 0 16,-22 0-16,0 0 0,21 0 0,0-1 15,0 1-15,0 0 0,0 0 16,1 0 0,-1 21-16,0-21 0,-21-1 0</inkml:trace>
  <inkml:trace contextRef="#ctx0" brushRef="#br0" timeOffset="101281.58">23982 9716 0,'0'0'0,"0"21"31,0 0-31,0 0 15,0 21-15,0-20 0,-21-1 16,21 21-16,-22-21 0,22 0 0,-21 1 0,21 20 16,0-21-16,0 0 0,-21 0 0,21 22 15,-21-22-15,21 0 0,-21 0 16,21 0-16,0 1 0,-21-1 0,21 0 16,-22 0-16,22 0 15,-21 0-15,42-42 47,1 0-47,-1 0 16,0 0-16,0 21 0,0-21 0,0-1 15,1 1-15,-1 21 0,0-21 16,0 21-16,0-21 0,0 21 16,-42 0 15,0 0-16,0 0-15,0 21 16,0 0-16,-1 0 16,1 1-16,21-1 0,0 0 15,0 0-15,0 0 16,0 0-16,21 1 16,1-22-16,-1 21 0,0-21 15,0 0-15,0 0 0,0 0 16,1 0-16,-1 0 0,0 0 0,0 0 15,0 0-15,0 0 0,1 0 16,-1-21-16,0-1 0</inkml:trace>
  <inkml:trace contextRef="#ctx0" brushRef="#br0" timeOffset="101561.42">24511 10054 0,'0'0'16,"0"-21"-16,0 0 15,-21 21 1,0 0-16,-1 0 16,1 0-16,0 21 15,21 0-15,-21-21 0,21 21 16,-21 1-16,21-1 0,0 0 16,0 0-16,-21 0 0,21 0 0,0 1 15,0-1 1,0 0-16,0 0 0,0 0 15,0 0-15,21-21 16,0 0-16,0 0 16,0 0-16,0 0 0,1 0 15</inkml:trace>
  <inkml:trace contextRef="#ctx0" brushRef="#br0" timeOffset="101857.24">24680 10033 0,'0'0'0,"0"-21"0,21-21 16,-21 20-16,22 1 16,-1 21-16,0 0 0,0 0 15,0 0-15,0 0 0,1 0 0,-1 0 16,0 21-16,0 1 0,-21-1 16,0 0-1,0 0-15,0 0 0,0 0 16,0 1-16,0-1 0,-21 0 15,0 0-15,0 0 0,-1 0 16,22 1-16,-21-1 0,0 0 0,0 0 16,21 0-16,0 0 0,-21 1 15,21-1-15,-21-21 0,21 21 16</inkml:trace>
  <inkml:trace contextRef="#ctx0" brushRef="#br1" timeOffset="108670.51">17018 4678 0,'0'0'0,"0"-21"15,0 0 1,0-1-1,0 1-15,21 0 16,0 21-16,0-21 16,1 0-16,-1 21 0,-21-21 15,21 21-15,0-22 0,0 1 0,0 21 16,-21-21-16,22 0 0,-1 21 0,0-21 16,-21 0-16,21-1 0,0 1 15,-21 0-15,0 0 16,0 0-16,0 0 0,-21 21 15,-21-22-15,21 22 16,-22 0-16,22-21 0,-21 21 0,21 0 16,-22 0-16,1 0 0,21 0 0,-22 0 15,1 0-15,0 21 16,21 1-16,-22-22 0,1 21 0,0 0 16,-1 0-16,1 0 0,0 0 0,-1 22 15,22-22-15,-21 0 0,-1 0 16,22 22-16,-21-22 0,21 21 0,-22 0 15,43-20-15,0 20 0,-21-21 16,21 21-16,0-20 0,0-1 16,0 21-16,0-21 0,0 0 0,21 1 15,1 20-15,-1-21 0,0 0 0,0 0 16,0 1-16,0-1 0,1 0 16,20-21-16,-21 21 0,0 0 0,22 0 15,-22-21-15,0 22 0,21-1 16,-21-21-16,22 21 0,-22 0 0,0-21 15,0 21-15,0 0 0,1-21 16,-1 22-16,0-1 0,-21 0 16,0 0-16,0 0 0,0 0 0,0 1 15,0-1-15,-21 0 0,0 0 0,-1 0 16,1 0-16,0 1 0,-21-1 16,21 0-16,-22 0 0,1 0 15,21 0-15,-22 1 0,22-1 0,-21 0 16,21-21-16,-22 21 0,22-21 0,-21 0 15,21 21-15,0-21 0,-1 0 16,1 0-16,0 0 0,0 0 0,0 0 16,21-21-1,0 0-15,0 0 16,21 21-16,0-21 16,0 21-16,0 0 0,1 0 0,-1-22 15,21 22-15,-21 0 0,0 0 0,22 0 16,-22 0-16,0 0 0,21 0 0,-20 0 15,-1 0-15,0 0 0,0 0 16,0 0-16,0 0 0,1 22 16,-1-1-16,-21 0 0,0 0 15,21 0-15,-21 0 0,0 1 0,0-1 16,0 0-16,0 0 0,0 0 16,0 0-16,0 1 0,0 20 0,0-21 15,-21 0-15,21 22 0,-21-22 0,21 21 16,-22-21-16,1 22 0,21-1 0,-21 0 15,0 1-15,0-1 0,21 0 0,-21 22 16,-1-22-16,1 22 0,21-22 0,0 0 16,-21 22-16,21-22 15,-21 0-15,21 1 0,0-1 0,0 0 0,-21-20 16,21 20-16,0 0 0,0-21 16,0 22-16,0-1 0,0 0 0,0 1 15,0-1-15,0 0 0,0 1 0,0-1 16,0 0-16,0 1 0,0-1 0,0 0 15,0 1-15,0-1 0,21-21 0,0 22 16,0-1-16,0-21 0,1 0 0,-1 0 16,0-21-16,21 22 0,-21-22 0,1 0 15,20 0-15,-21 0 0,21 0 0,-20 0 16,-1 0-16,21 0 0,-21-22 0,0 22 16,22-21-16,-22 21 0,0-21 0,0 21 15,0-21-15,1 0 0,-1 21 16,0-21-16,-21-1 0,21 1 15,-21 0 1,0 0-16,0 0 16</inkml:trace>
  <inkml:trace contextRef="#ctx0" brushRef="#br1" timeOffset="109686.15">14160 7874 0,'0'0'0,"-21"-42"16,0 21-1,0 42 17,21 0-32,0 0 0,0 0 0,0 0 15,0 22-15,0-1 0,-21 0 0,21 1 16,-21-1-16,21 22 0,0-22 0,0 0 16,-22 1-16,22-1 0,0 0 0,-21 1 15,21-1-15,0-21 0,0 21 0,0-20 16,0-1-16,0 0 0,0 0 15,0 0-15,0-42 32,0 0-32,0 0 15,0 0-15</inkml:trace>
  <inkml:trace contextRef="#ctx0" brushRef="#br1" timeOffset="109993.96">13864 7980 0,'0'-21'0,"0"42"0,-21-63 0,0 20 16,21 1-16,0 0 0,0 0 0,0 0 16,0 0-16,21-1 15,21 22-15,64-21 16,-64 21-16,1 0 0,-1 0 16,22 0-16,-22 0 0,0 21 0,-21 1 15,22-1-15,-22 0 0,0 0 0,-21 21 16,0-20-16,0 20 0,0-21 0,0 21 15,-21-20-15,0 20 0,-22-21 0,22 0 16,-21 0-16,21 22 0,0-22 16,-22-21-16,22 21 0,0 0 0,0-21 15,21 21-15,-21-21 16,42 0 0,0 0-1,0-21-15,0 21 0,0 0 0,1-21 16</inkml:trace>
  <inkml:trace contextRef="#ctx0" brushRef="#br1" timeOffset="110357.76">14457 8276 0,'0'0'0,"-21"0"15,21 21 1,21-21-1,0 0-15,0 22 16,-21-1-16,21-21 0,0 21 0,1-21 16,-1 21-16,-21 0 0,0 0 0,21-21 15,-21 22-15,0-1 0,0 0 16,0 0-16,0 0 0,0 0 16,-21-21-16,0 0 15,21-21 16,0 0-31,0 0 0,0 0 16,0 0-16,0-1 0,0-20 16,0 21-16,0 0 0,0 0 0,0-1 15,0 1-15,0 0 0,21 0 0,0 0 16,0 21-16,-21-21 0,21 21 16,0 0-16,1 0 15</inkml:trace>
  <inkml:trace contextRef="#ctx0" brushRef="#br1" timeOffset="110762.04">14880 8276 0,'-21'0'15,"0"0"-15,0 0 16,-1 21-16,22 1 15,0-1-15,-21-21 0,21 21 0,0 0 16,0 0-16,0 0 0,0 1 16,0-1-16,0 0 15,0 0-15,21-21 0,1 0 0,-1 0 16,0 21-16,0-21 0,0 0 0,0 0 16,1 0-16,-1 0 0,0-21 0,0 21 15,0-21-15,-21 0 0,21 21 0,1-21 16,-1-1-16,-21 1 0,0 0 15,0 0-15,0 0 0,0 0 16,0-1-16,-21 1 0,-1 0 0,1 21 16,0-21-16,0 0 0,0 0 0,-22 21 15,22 0-15,0 0 0,0 0 0,0 0 16,0 0-16,21 21 0,-22 0 0,1 0 16,21 0-16,0 0 15,0 1-15,0-1 0,21-21 16,1 0-16,-1 0 0,0 0 15</inkml:trace>
  <inkml:trace contextRef="#ctx0" brushRef="#br1" timeOffset="111073.65">15261 8213 0,'-21'0'31,"21"21"-31,0 0 0,0 0 15,0 0-15,0 22 0,0-22 16,0 21-16,0-21 0,0 22 0,0-1 16,0-21-16,0 22 0,0-1 0,0 21 15,0-20-15,0-1 0,0 22 0,0-22 16,0 21-16,0-20 0,0 20 16,0-20-16,0-1 0,0 0 0,0 1 15,0-22-15,0 21 0,0-21 0,0 0 16,0-42 15,0 0-31,0 0 0,0 0 0,0 0 16,0-22-16,0 1 0,0 0 0,0-1 15,0 1-15,0 0 0,0-22 16</inkml:trace>
  <inkml:trace contextRef="#ctx0" brushRef="#br1" timeOffset="111321.02">15155 8530 0,'0'-42'0,"21"190"0,-42-254 0,21 43 0,0 42 0,0-1 16,0 1-16,0 0 0,0 0 15,0 0-15,21 0 0,1-1 16,-1 22-16,0-21 0,0 21 0,0-21 16,0 21-16,1 0 0,-1 0 15,0 0-15,0 21 16,-21 0-16,0 1 0,0 41 16,-21-42-16,0 0 15,21 1-15,-21-1 0,-1-21 0,1 21 16,21 0-16,-21-21 0,0 21 15,42-42 32,0 0-47,0 0 16</inkml:trace>
  <inkml:trace contextRef="#ctx0" brushRef="#br1" timeOffset="111586.23">15473 8361 0,'21'-21'15,"0"21"-15,-21-21 0,0-1 16,0 1 0,0 0-1,-21 21 1,0 0 0,0 21-16,-1-21 0,22 21 15,0 1-15,-21-1 0,0-21 16,21 21-16,-21 0 0,21 0 0,0 0 0,0 1 15,0-1-15,0 0 0,0 0 16,0 0-16,21-21 16,0 0-1,0 0-15,1 0 0,-1 0 0,0 0 16,0 0-16,0-21 0,0 21 0</inkml:trace>
  <inkml:trace contextRef="#ctx0" brushRef="#br1" timeOffset="111942.02">15706 8319 0,'0'-22'16,"0"1"-1,21 0 17,0 21-32,0 0 15,0 0-15,-21 21 0,21 0 16,1 1-16,-22-1 0,0 0 15,0 0-15,21 0 0,-21 22 0,0-22 16,0 0-16,0 0 0,0 0 16,0 0-16,-21 1 0,-1-22 15,22 21-15,0-42 47,0-1-47,0 1 0,0 0 16,0 0-16,0 0 0,0 0 15,0-1-15,0-20 0,0 21 0,0 0 16,0 0-16,22-1 0,-22 1 0,21 0 16,-21 0-16,21 0 0,-21 0 15,0-1-15,21 1 0,0 21 0</inkml:trace>
  <inkml:trace contextRef="#ctx0" brushRef="#br1" timeOffset="112221.3">16256 7938 0,'0'0'16,"0"21"15,0 0-31,0 0 0,0 21 16,0-20-16,0 20 0,0 0 0,0-21 15,0 22-15,0-22 0,0 21 0,-21 1 16,21-22-16,0 0 0,-21 21 15,21-21-15,0 1 0,0-1 0,0 21 16,0-21-16,0 0 16,21-21 15,0-21-31,-21 0 0,21 21 16,0-21-16,0 0 0</inkml:trace>
  <inkml:trace contextRef="#ctx0" brushRef="#br1" timeOffset="112426.19">16489 8276 0,'0'0'0,"21"0"0,-21-21 0,0 42 47,0 0-47,0 1 16,0-1-16,0 0 0,0 0 16,0 0-16,0 0 0,0 1 15,0-1-15,0 0 0,0 0 16,0-42 15,0 0-15,0 0-16</inkml:trace>
  <inkml:trace contextRef="#ctx0" brushRef="#br1" timeOffset="112599.09">16573 8149 0,'0'0'0,"0"-21"16,-21 21 78</inkml:trace>
  <inkml:trace contextRef="#ctx0" brushRef="#br1" timeOffset="112769.99">16150 8213 0,'0'0'0,"0"21"0,21-21 47,0 0-47,1 0 0,-1 0 16,0 0-16,0 0 0,0 0 0,22 0 15,-22 0-15,0-21 0</inkml:trace>
  <inkml:trace contextRef="#ctx0" brushRef="#br1" timeOffset="113393.34">16827 8361 0,'0'0'15,"0"-21"17,22 21-32,-1-21 0,-21-1 15,21 22-15,0-21 0,-21 0 16,0 0 0,0 0-16,-21 21 31,0 21-16,21 0-15,-21 0 0,-1 0 16,22 1-16,-21-1 0,21 0 0,0 0 16,0 0-16,-21 0 0,21 1 15,0-1-15,0 0 0,0 0 16,21-21-16,-21 21 0,21-21 16,1 0-16,-1 0 0,0 0 15,0 0-15,0 0 0,22 0 16,-22-21-16,0 21 0,0-21 0,0 21 15,22-21-15,-22 0 0,0 21 0,21-22 16,-21 1-16,1 0 0,20-21 16,-21 21-16,0-1 0,-21 1 15,0 0-15,0 0 0,0 0 16,-21 21 0,0 0-1,0 21-15,21 0 0,0 0 16,0 0-16,0 1 0,0-1 15,0 0-15,0 0 0,21 0 0,-21 0 16,21 1-16,0-1 0,-21 0 16,21-21-16,-21 21 0,0 0 15,-21-21 17,0 0-17,0 0-15,21-21 16,-21 21-1</inkml:trace>
  <inkml:trace contextRef="#ctx0" brushRef="#br1" timeOffset="114496.73">17335 9356 0,'0'0'0,"22"0"16,-22-21-16,21 21 0,-21-22 0,21 1 15,-21 0-15,0 0 16,0 0-16,-21 21 16,0 0-16,-1-21 0,1 21 0,0 0 15,0 0-15,-21 0 0,20 0 16,1 0-16,-21 0 0,0 21 16,20-21-16,-20 21 0,21 0 0,-21 0 15,20 0-15,-20-21 0,21 22 0,0-1 16,0 0-16,-1 0 0,22 0 15,-21 0-15,21 1 0,0-1 16,0 0-16,0 0 0,0 0 16,0 0-16,0 1 0,0-1 15,21 0-15,1 0 16,-1 0-16,0 0 0,0 1 0,0-1 16,0 0-16,22 0 0,-22 0 15,0 0-15,0 1 0,0-1 0,-21 0 16,22 0-16,-22 0 0,21 0 0,-21 1 15,0 20-15,0-21 0,0 0 0,0 0 16,0 1-16,-21 20 0,-1-21 0,1 0 16,0 0-16,0 1 0,0 20 0,0-21 15,-1 0-15,1 0 0,-21 1 0,21-1 16,0 0-16,-1 0 0,1 0 0,0-21 16,0 0-16,0 21 0,0-21 15,-1 0-15,1 0 16,21-21-16,0 0 15,0 0-15,0 0 16,0 0-16,0-1 16,21 1-16,1 21 15,-1 0-15,0 0 0,0 0 16,0 0-16,0 0 0,1 0 0,-1 0 16,0 0-16,0 0 0,0 0 0,0 21 15,1 1-15,-1-22 0,-21 21 0,21 0 16,0 0-16,0 0 0,-21 0 0,0 1 15,21 20-15,-21-21 0,0 21 0,0 1 16,0-22-16,0 21 0,0 1 16,0-1-16,0 0 0,-21 1 0,0 20 15,0-21-15,0 1 0,0 20 16,-1 1-16,1-1 0,0 1 0,0-1 16,-21 1-16,20-1 0,1 1 0,-21-1 15,21 1-15,-22-1 0,22 1 0,0-1 16,0 1-16,0-1 0,-22 64 15,22-63-15,21-22 0,-21 22 16,21-22-16,0 0 0,0-21 0,0 22 0,0-22 16,21 0-16,0 0 0,22-21 0,-22 0 15,0 0-15,21 0 0,1 0 0,-1-21 16,-21 0-16,22 0 0,-1 0 0,0-1 16,22-41-16,-22 21 15,-21 20-15,0-20 0,1 21 0,-1-21 16</inkml:trace>
  <inkml:trace contextRef="#ctx0" brushRef="#br1" timeOffset="115186.84">13758 11028 0,'0'0'0,"-21"0"16,21 21-16,-21 0 0,21 0 15,-21 1-15,21 20 0,0 0 0,0 1 16,-21-1-16,21 21 0,-22-20 0,22-1 15,-21 0-15,21 22 0,-21-22 0,21 1 16,0-22-16,0 21 0,-21 0 16,21-20-16,-21 20 0,21-21 0,-21 0 15,21 0-15,0 1 16,0-44 0,0 1-1,0 0-15,0 0 16,21 0-16,0 0 0,-21-1 0,21 1 15,0 0-15,0 0 0,1 0 0,-1 0 16,0 21-16,0 0 0,0-22 0,0 22 16,1 0-16,-1 0 0,21 0 15,-21 0-15,0 22 0,1-22 0,-1 21 16,-21 0-16,0 0 0,0 0 0,0 0 16,0 1-16,-21-1 0,21 0 15,-43 0-15,22 0 0,0 0 0,0 1 16,0-1-16,-22-21 0,22 21 0,0 0 15,0-21-15,0 0 0,21-21 32,0 0-32,0 0 0,0-1 15,21 1-15</inkml:trace>
  <inkml:trace contextRef="#ctx0" brushRef="#br1" timeOffset="115521.65">14055 11642 0,'0'0'0,"21"0"0,0 0 16,0 0-1,0 0-15,0 0 0,1 0 16,-1 0-16,0-21 0,0-1 0,0 22 16,0-21-16,1 0 0,-1 21 0,0-21 15,-21 0-15,0 0 0,-21 21 31,0 0-31,-22 0 0,-41 42 16,62-21 0,1 0-16,0 0 0,0 1 0,21-1 15,0 0-15,0 0 0,0 0 0,0 22 16,0-22-16,0 0 0,0 0 16,0 0-16,21-21 0,0 21 15,0-21-15,1 0 0,-1 0 16,0 0-16,0 0 0,21 0 0,-20 0 15,-1-21-15,21 0 0,-21 21 0</inkml:trace>
  <inkml:trace contextRef="#ctx0" brushRef="#br1" timeOffset="115973.96">14690 11261 0,'0'-21'0,"0"42"0,0-64 0,0 65 31,0-1-31,0 0 0,0 0 16,-22 0-16,22 0 0,0 22 0,0-22 16,0 21-16,0-21 0,0 22 0,0-22 15,0 21-15,0-21 0,0 22 0,0-22 16,0 0-16,-21 0 0,21 0 0,-21 1 16,21-1-16,0 0 0,-21-21 31,21-21-16,0 0-15,0-1 16,0 1-16,21 0 0,-21 0 0,21 0 16,0 0-16,1-1 0,-1 1 15,-21 0-15,21 0 0,0 21 0,0-21 16,0 21-16,22 0 0,-22 0 0,0 0 16,0 0-16,0 21 0,1 0 15,-1 0-15,-21 0 0,21 1 0,-21-1 16,0 0-16,0 0 0,0 0 0,0 0 15,0 1-15,0-1 0,0 0 16,0 0-16,-21 0 0,21 0 16,-21-21-16,21-21 31,21 21-31,0-21 16,0 0-16,0 0 0</inkml:trace>
  <inkml:trace contextRef="#ctx0" brushRef="#br1" timeOffset="116402.72">15388 11494 0,'0'0'16,"0"-22"-1,-21 22-15,0 0 0,0 0 16,-1 0-16,-20 0 0,21 0 0,0 0 16,0 0-16,-22 22 0,22-1 0,0 0 15,0-21-15,21 21 0,-21 0 0,-1 0 16,22 1-16,0-1 0,0 0 15,0 0-15,0 0 0,0 0 0,0 1 16,0-1-16,22-21 16,-1 0-16,0 0 0,0 0 15,0 0-15,0 0 0,1 0 16,-1 0-16,0-21 0,0-1 0,0 1 16,0 21-16,1-21 0,-1 0 0,-21 0 15,0 0-15,21-1 0,-21 1 16,0 0-16,21 0 0,-21 0 0,0 0 0,0-1 15,0 44 1,0-1 0,0 0-16,0 0 0,0 0 15,0 0-15,0 1 0,0-1 16,21-21-16,-21 63 16,0-42-16,21 1 15,1-22 1,-1 0-16,-21-22 15,21 22-15,0-21 16</inkml:trace>
  <inkml:trace contextRef="#ctx0" brushRef="#br1" timeOffset="116625.59">15600 11472 0,'0'0'0,"0"-21"16,21 21-1,-21 21 1,0 1-16,0-1 15,0 0-15,0 0 0,0 0 16,21 0-16,-21 1 0,0-1 16,0 0-16,0 0 0,0 0 15,21-21 1,0 0 0,-21-21-1,22 0-15,-1 21 16,-21-21-16</inkml:trace>
  <inkml:trace contextRef="#ctx0" brushRef="#br1" timeOffset="116821.48">15833 11409 0,'0'0'0,"0"-21"0,-22 42 47,22 0-47,-21 0 0,21 0 15,-21 1-15,0-22 0,21 21 16,0 0-16,0 0 0,-21 0 0,21 0 15,-21-21-15,21 22 0,0-1 0,42 0 47</inkml:trace>
  <inkml:trace contextRef="#ctx0" brushRef="#br1" timeOffset="117037.88">15981 11472 0,'0'0'15,"0"22"17,0-1-17,0 0-15,0 0 0,0 0 16,-21 0-16,21 1 0,-22-1 16,22 0-16,-21-21 15,21 21-15,0-42 47,0 0-47</inkml:trace>
  <inkml:trace contextRef="#ctx0" brushRef="#br1" timeOffset="117197.79">15981 11345 0,'0'0'0,"0"-42"15,0 21 1,0 42 31,0 0-47,0 0 15,21-21-15,0 22 16</inkml:trace>
  <inkml:trace contextRef="#ctx0" brushRef="#br1" timeOffset="118014.56">16298 11430 0,'0'21'16,"-21"-21"-1,0 21-15,21 1 16,-21-22-16,0 21 0,21 0 16,-22-21-16,1 21 0,21 0 0,-21 0 15,21 1-15,0-1 16,0 0-16,0 0 15,21-21-15,0 0 16,1 0-16,-1 0 16,0 0-16,0 0 0,0 0 15,0 0-15,1-21 0,-22 0 16,21 0-16,-21-1 16,0 1-16,0 0 0,0 0 0,0 0 15,0 0-15,0-1 0,0 1 16,-21 0-16,-1 21 15,1 0-15,0 0 0,0 21 16,0-21-16,21 21 16,0 1-16,0-1 0,0 0 15,0 0-15,0 0 0,0 0 16,0 1-16,0-1 0,0 0 16,21-21-1,21 0 1,-21 0-16,1 0 0,-1 0 15,-21-21-15,21 0 0,0 21 16,-21-22-16,0 1 0,21 21 0,-21-21 16,21 21-16,-21-21 0,22 21 0,-22-21 15,0 0-15,0 42 32,0 0-17,0 0-15,0 0 16,0 0-16,0 1 15,21-22-15,0 0 32,0 0-32,0 0 15,-21-22-15,21 1 16,1 0-16,-1 0 16,-21 0-16,21 21 15,-21-21-15,0-1 0,0 1 16,21 21-16,-21 21 31,0 1-31,0-1 0,0 0 16,0 0-16,21-21 0,-21 21 0,0 0 15,0 1-15,21-22 0,-21 21 0,22 0 16,-1-21 0,0 0-16,0 0 15,0 0-15,0 0 0,1 0 16,-1-21-16,0 0 15,0-1-15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3:20:51.8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5588 42 0,'-21'0'0,"0"0"16,-1 0-16,22-21 16,-21 0-1,0 21-15,21 21 78,0 0-62,0 1-16,0-1 0,0 0 16,0 0-16,0 0 0,0 0 0,0 1 15,0-1-15,21 0 0,-21 0 0,0 21 16,0-20-16,0-1 0</inkml:trace>
  <inkml:trace contextRef="#ctx0" brushRef="#br0" timeOffset="935.19">3958 614 0,'0'0'0,"21"-21"0,-21-22 0,21 22 0,1-21 15,-22 21-15,21-22 0,-21 22 16,0 0-16,0 0 0,0 0 0,0 0 16,0-1-16,-21 44 15,21-1 1,-22 0-16,-20 21 0,21 1 0,0-1 15,-22 21-15,22 1 0,-21-1 16,0 22-16,-22 0 0,22 21 16,-22-22-16,22 1 0,-22 0 0,22-1 15,-21 1-15,20 0 0,1-1 16,0-20-16,-1-1 0,1 1 0,21-1 16,0-20-16,-1-1 0,1 0 15,0-21-15,21 1 0,0-1 0,0-42 31,0-22-31,21 1 16,0 0-16,1-1 0,20-20 0,-21-1 16,21 1-16,1-1 0,-1-20 15,0-1-15,1 0 0,-1 1 16,0-22-16,1 21 0,-1 0 0,0 1 0,-20 20 16,-1 1-16,0-1 15,0 22-15,-21 0 0,0-1 0,0 22 0,0 0 16,0 0-16,21 21 15,-21 21-15,0 21 0,0 1 16,0-1-16,21 0 0,-21 22 16,0 20-16,0 1 0,0-21 15,0 20-15,0 1 0,0-22 0,0 1 16,0 21-16,0-43 0,0 21 16,22 1-16,-22-22 0,21 22 0,-21-22 15,0 0-15,0-20 0,21 20 0,-21-21 16,21 0-16,-21 0 0,0 1 15,0-1-15,0-42 32,0-1-32,-21 1 15,0 21-15</inkml:trace>
  <inkml:trace contextRef="#ctx0" brushRef="#br0" timeOffset="1095.09">3365 1651 0,'0'0'0,"-21"0"0,42 0 31,1 0-31,-1 0 16,0 0-16,21 0 0,1-21 15,-1 21-15,0-21 0,1 0 0,-1 21 16,0-22-16,1 1 0,-1 0 16,0 21-16,-21-21 0</inkml:trace>
  <inkml:trace contextRef="#ctx0" brushRef="#br0" timeOffset="2072.54">4445 1439 0,'0'-21'0,"0"0"16,0 0 0,-21 21-16,0-21 0,-1 0 15,1 21-15,0 0 0,0-22 16,-21 22-16,20 0 0,1 0 15,-21 0-15,21 22 0,-22-1 0,22 0 16,-21 0-16,21 0 0,-22 22 16,22-22-16,0 21 0,0 0 0,0 1 15,0-1-15,21 0 0,0 1 0,0-1 16,0-21-16,0 22 0,0-22 16,21 0-16,0 0 0,0-21 0,0 0 15,0 0-15,1 0 0,20 0 0,-21 0 16,21-21-16,1 0 0,-1-22 15,0 1-15,1 21 0,-1-43 0,0 22 16,22 0-16,-22-22 0,1 1 16,-1 20-16,0-41 0,1 20 15,-1 1-15,-21-22 0,0 0 0,0 1 16,1-1-16,-22 22 0,0-22 0,0 21 16,0 22-16,0-21 0,0 20 15,-22 22-15,1-21 0,0 21 0,0 21 16,0 0-16,0 0 0,-22 21 15,22 0-15,0 0 0,0 21 0,0 1 16,-1 20-16,1 1 0,0-1 0,0 22 16,0 0-16,0-1 0,21 1 15,-22-22-15,22 22 0,0-21 0,0 20 16,0-20-16,0-1 0,0 1 16,0-1-16,22-20 0,-1-1 15,0 0-15,0-21 0,21 22 0,-20-22 16,20-21-16,0 0 0,1 0 0,-22 0 15,21 0-15,0-21 0,1 0 16,-1-1-16,-21-20 0,22 21 0,-22-21 16,21-1-16,-21 1 0,0 21 15,1-22-15,-1 1 0,-21 21 16,21 0-16,-21 0 0,21-1 0,-21 1 0,0 0 16,0 42 15,0 0-31,0 1 15,0-1-15,0 0 0,0 21 0,0-21 16,0 1-16,0-1 0,0 0 0,21 21 16,-21-21-16,21 1 0,1-22 15,-22 21-15,0 0 0,21-21 16,0 0-16,0 0 0,0 0 0,0 0 16,1-21-16,-1 0 0,0-1 15,0 1-15,0 0 0,0 0 0,1 0 16,-22 0-16,21-1 0,-21 1 0,21 0 15,0 0-15,-21 0 0,0 0 0,0-1 16,21 22-16,-21 22 47,0-1-47,0 0 0,0 0 16,0 0-16,21 0 0,-21 1 0,0-1 15,0 0-15,0 0 0,22 0 0,-22 0 16,0 1-16,0-1 0,21 0 0,0 0 15,0-21-15,0 0 0,0 0 16,22 0-16,-22 0 0,0 0 0,21 0 16,-20 0-16,20-21 0,-21 0 15,21 0-15,-20-1 0,-1-20 16,21 21-16</inkml:trace>
  <inkml:trace contextRef="#ctx0" brushRef="#br0" timeOffset="3955.46">6096 1461 0,'0'0'0,"0"-22"0,0 1 0,0 0 16,0 0-16,0 0 15,0 0-15,-21 21 0,0 0 0,-1 0 16,1 0-16,0 0 0,0 0 16,0 21-1,0-21-15,21 21 0,-22 0 0,1 0 0,21 0 16,0 22-16,-21-22 0,0 0 0,21 21 16,0-20-16,-21 20 0,21-21 15,0 0-15,0 0 0,0 1 0,0-1 16,0 0-16,21-21 0,0 0 0,0 0 15,0 0-15,1 0 0,-1 0 16,0 0-16,0 0 0,0-21 16,0 0-16,1-1 0,-22 1 0,21 0 15,0 0-15,-21 0 0,21-22 0,-21 22 16,0 0-16,0 0 0,0 0 16,0 0-16,0-1 15,0 44 1,0-1-16,0 0 15,0 0-15,0 0 16,0 0-16,0 22 0,0-22 0,0 0 16,0 0-16,21 0 0,0 1 15,1-22-15,-1 0 0,0 21 16,0-21-16,0 0 0,0 0 16,22 0-16,-22-21 0,21 21 0,-21-22 15,22 1-15,-22 0 0,21 0 0,-21 0 16,1-22-16,-1 22 0,0 0 15,0 0-15,0 0 0,-21 0 0,0-1 16,21 1-16,-21 0 0,0 42 47,-21-21-47,21 21 0,0 1 16,0-1-16,-21 0 0,21 0 0,0 0 0,0 0 15,-21 1-15,21-1 16,0 0-16,0 0 0,0 0 15,0 0-15,21-21 16,0 0 0,0-21-16,-21 0 15,22 0-15,-22 0 0,21 0 0,0-1 16,-21 1-16,21 0 0,0 0 0,-21 0 16,21 0-16,1-1 0,-1 22 15,0 0 1,-21 22-1,0-1-15,21 0 16,-21 0-16,0 0 16,0 0-16,21 1 0,0-22 0,-21 21 15,22 0-15,-1-21 0,0 21 0,0-21 16,0 0-16,0 0 0,1 0 16,-1 0-16,0 0 0,21 0 0,-21-21 15,1 0-15,-1 0 0,0-1 0,0 1 16,0 0-16,0 0 0,1-21 0,-1-1 15,0 22-15,0-21 0,0-22 16,-21 22-16,21-22 0,-21 1 16,0-1-16,0 1 0,0 21 0,0-22 15,0 22-15,0-1 0,0 1 16,0 0-16,-21 21 0,0-1 0,21 1 16,-21 0-16,0 21 0,0 0 15,21 21-15,-22 0 16,1 1-16,21 20 0,-21 0 0,21 1 15,0-1-15,0 21 0,0-20 0,0-1 16,0 22-16,0-22 0,0 21 16,0-20-16,0-1 0,0 0 0,21 1 15,0-1-15,-21-21 0,22 22 0,-1-22 16,0 0-16,0 0 0,0 0 16,0 0-16,1 1 0,20-22 15,-21 0-15,0 0 0,22 0 0,-22 0 16,21 0-16,0 0 0,-20-22 0,20 1 15,-21 0-15,0 0 0,22 0 0,-22 0 16,0-1-16,0 1 0,0 0 16,0-21-16,-21 21 0,0-1 0,0 1 15,0 0-15,0 0 0,0 0 16,-21 21 0,0 0-16,0 0 0,0 21 15,0 0-15,-1 0 0,1 0 0,0 1 16,0-1-16,0 0 0,21 0 15,0 0-15,-21 0 0,21 1 16,0-1-16,0 0 0,0 0 16,0 0-16,0 0 15,21-21 1,0 0-16,0 0 0,0-21 0,0 0 16,1 21-16,-1-21 0,0 0 0,0 0 15,0-1-15,-21 1 0,21-21 0,1 21 16,-1 0-16,-21-1 15,0 1-15,21 0 0,-21 42 32,0 0-17,0 1-15,0-1 16,0 0-16,0 0 0,0 0 0,0 0 16,0 1-16,0-1 0,21 0 15,0-21-15,0 21 0,1-21 16,-1 0-16,0 0 0,0 21 15,0-21-15,22 0 0,-22 0 0,21 0 0,-21-21 16,0 21-16,22-21 0,-22 21 0,21-21 16,-21 0-16,1-1 15,-1 1-15,0 0 0,0 0 0,-21-21 16,0 20-16,0 1 0,0 0 0,0 0 0,0 0 16,0 0-16,-21 21 15,0 0-15,0 0 0,-1 21 16,-20-21-16,21 21 0,0 0 15,0 0-15,-1 0 0,1 1 0,0-1 16,21 0-16,0 0 0,-21 0 16,21 0-16,0 1 15,0-1-15,21-21 16,0 0-16,0 0 0,1 0 16,-1 0-16,0 0 15,0 0-15,-21 21 16,0 0-1,0 21 1,21-20-16,-21 20 0,0 0 0,21 1 16,-21 20-16,0-21 0,0 22 0,22-1 15,-22 22-15,0-21 0,21-1 0,-21 22 16,0-22-16,0 22 0,0-22 0,0 22 16,0-21-16,0-22 0,0 21 0,0-20 15,0-22-15,0 21 0,-21-21 16,21 1-16,0-1 0,-22-21 0,22-21 31,0-1-31,0 1 0,0 0 16,0 0-16,0-21 0,22-1 0,-1 1 15,0 0-15,0-1 0,0-20 16,0-1-16,1 1 0</inkml:trace>
  <inkml:trace contextRef="#ctx0" brushRef="#br0" timeOffset="4536.39">8869 1651 0,'-21'0'15,"21"-21"1,0 0-16,0 0 0,21-1 16,0 1-16,0 0 0,0 0 15,0 0-15,1-22 0,-1 22 16,-21 0-16,21 0 0,0 0 15,-21 0-15,-21 21 16,0 0-16,0 0 16,-1 0-16,1 21 0,0 0 15,0 0-15,0-21 0,0 21 0,21 0 16,0 1-16,0-1 0,0 0 0,0 0 16,0 0-16,0 0 0,0 1 0,0-1 15,21-21-15,0 21 0,0-21 16,0 0-16,0 0 0,1 0 0,-1 0 15,21 0-15,-21 0 0,22 0 16,-22-21-16,21 0 0,-21 21 0,22-22 16,-22 1-16,21-21 0,-21 21 15,0 0-15,1-1 0,-1 1 0,0 0 16,0 0-16,-21 0 0,0 0 16,-21 21 15,0 0-31,21 21 0,-21 0 0,21 0 15,0 0-15,0 0 16,0 1-16,0-1 0,21-21 16,0 21-16,-21 0 15,0 0-15,21-21 0,-21 21 16,0 1-16,0-1 16,0 0-1,-21-21-15,0 0 16,0-21-1,-1 21-15,1-21 0,0-1 0,0 22 16,0-21-16,0 0 0,-22 0 0</inkml:trace>
  <inkml:trace contextRef="#ctx0" brushRef="#br0" timeOffset="4795.26">7408 1164 0,'0'0'0,"-42"0"0,21-21 16,0 21-16,-1 0 0,22-21 16,0 0-16,22 0 0,-1 21 15,21-22-15,-21 1 0,22 21 0,20-21 16,-21 21-16,22-21 0,-1 0 16,-20 21-16,20-21 0,1 21 0,-22-22 15,0 22-15,1 0 0,-22-21 0,21 21 16,-21 0-16,1 0 0,-1 0 15,0 0 17</inkml:trace>
  <inkml:trace contextRef="#ctx0" brushRef="#br0" timeOffset="5831.44">11091 1016 0,'0'0'16,"21"-21"-16,22-85 16,-43 85-16,0-21 0,0 20 15,0 1-15,0 0 0,0 0 0,-21 21 16,-1 0-16,1 0 15,0 0-15,0 21 0,-21 0 16,-1 0-16,22 22 0,-21-22 0,21 21 16,-22 1-16,22-1 0,0 0 0,0 1 15,21-1-15,0-21 0,0 21 16,0 1-16,0-22 0,0 0 0,21 0 16,0 0-16,0 1 0,0-1 0,1-21 15,20 0-15,0 0 0,-21 0 16,22 0-16,-1 0 0,0-21 15,1-1-15,-1 22 0,-21-21 0,22 0 16,-22 0-16,0-21 0,0 20 0,-21-20 16,0 21-16,0-21 0,0 20 15,0-20-15,-21 0 0,-21-1 0,20 22 16,1-21-16,-21 21 0,21 0 0,-22-1 16,22 22-16,0 0 0,0 0 15,42 0 1,0 0-16,22 0 0,-1 0 15,0 0-15,1 0 0,-1-21 16,21 21-16,-20-21 0,20 0 0,-20 21 16,20-21-16,1 0 0,-1-1 15,-21 1-15,22-21 0,-22 21 0,22-22 16,-43 22-16,21-21 0,-21 0 16,1 20-16,-22-20 0,0 0 0,0-1 15,0 22-15,-22 0 0,1 0 0,0 0 16,0 0-16,-21 21 0,-1 0 15,1 21-15,0 0 0,20 0 0,-20 21 16,0 1-16,21-1 0,-1 0 0,-20 22 16,21-1-16,0 1 15,0-1-15,-1 22 0,1 0 0,0-1 0,21 1 16,0 0-16,-21-1 0,21 1 0,0 0 16,0-1-16,0 1 0,0 21 15,21-21-15,0-1 0,0 1 16,1 0-16,-1-1 0,0 1 0,21 21 15,-21-22-15,1 1 0,-1 0 0,0-22 16,0 22-16,-21-22 0,0 1 0,0-1 16,0 1-16,0-22 0,0 1 0,-21-1 15,0-21-15,0 0 0,-1 0 0,-20 1 16,21-1-16,-21-21 0,-1 0 16,1 0-16,0-21 0,-1-1 15,-20 1-15,20 0 0,-20-21 0,-1 21 0,22-22 16,-21 1-16,20 21 0,1-22 15,0 1-15,-1 0 0,1-1 0,21 22 16,-22-21-16,22 0 0,21-1 0,0 22 16,0-21-16,0-1 0,0 1 15,0 21-15,0-21 0,43-1 0,-22 1 16,21-22-16,0 22 0,22-21 0</inkml:trace>
  <inkml:trace contextRef="#ctx0" brushRef="#br0" timeOffset="6975.76">13801 508 0,'0'0'0,"21"21"15,0 0-15,0-21 16,0 0-16,0 0 15,1 0 1,-1 0-16,0 0 0,0-21 0,0 21 16,22-21-16,-22 0 0,21 0 0,0-22 15,1 22-15,-1-21 0,0 21 16,-20-22-16,20 1 0,-21 0 0,0-1 16,-21 1-16,0 0 0,0-1 0,-21 1 15,-21 42-15,-1 0 0,1 0 0,-21 0 16,-1 0-16,1 0 15,-1 0-15,1 21 0,-22 22 0,43-1 0,-22 21 16,22-20-16,-1 20 0,1-20 16,0-1-16,42 0 0,-21 1 15,21-1-15,0 0 0,0-21 0,0 1 16,21 20-16,0-42 0,21 21 0,-21 0 16,22-21-16,-1 0 0,0 0 0,22 0 15,-22 0-15,1 0 0,20 0 16,-21 0-16,-20 0 0,20 0 15,-21 0-15,0-21 0,-63 21 16,21 0 0,-22 0-16,1 0 0,0 21 0,-1 0 15,1 1-15,-21 20 0,20-21 0,22 21 16,-21 1-16,21 20 0,-22-20 0,22 20 16,21-21-16,0 22 0,-21-22 15,21 1-15,0-1 0,0 0 0,0-21 16,21 22-16,0-22 0,0 0 0,1 0 15,20-21-15,0 21 0,-21-21 0,43 0 16,-22 0-16,1 0 0,-1 0 16,21-21-16,-20 21 0,20-21 15,-20 0-15,-1 0 0,0-22 0,1 22 16,-1-21-16,-21 21 0,0-22 0,0 22 16,-21-21-16,22 0 0,-22 20 15,0 1-15,0 0 0,0 0 0,-22 21 16,1 21-16,0 0 15,21 0-15,-21 1 0,21 20 16,-21-21-16,21 21 0,-21-20 0,21 20 16,0-21-16,0 21 0,0-20 0,0-1 15,0 21-15,0-21 0,0 0 0,0 1 16,0-1-16,0-42 47,0-1-47,0 1 15,0 0-15,0 0 0,21-21 16,0 20-16,-21-20 0,21 0 0,0-1 16,22 22-16,-22-21 0,0 21 0,0-22 15,21 22-15,-20 21 0,20 0 0,-21 0 16,0 0-16,22 0 0,-22 0 16,0 21-16,0 1 0,0 20 0,-21-21 15,0 0-15,0 22 0,0-22 0,0 21 16,0-21-16,0 0 0,0 1 15,0 20-15,0-21 0,0 0 0,-21 0 16,21 1-16,-21-22 0,21 21 16,-21-21-1,21-21 1,0-1-16,21 1 16,0 0-16,0 0 0,0-21 0,1 20 15</inkml:trace>
  <inkml:trace contextRef="#ctx0" brushRef="#br0" timeOffset="7891.24">15282 910 0,'0'0'0,"0"-42"31,-21 42-31,0 0 16,0 0-16,0 0 0,-22 21 0,22 0 16,0 22-16,0-22 0,0 21 15,-1 0-15,1 1 0,0-1 16,0 0-16,0-20 0,21 20 0,0 0 15,0 1-15,0-22 0,0 0 0,0 21 16,0-21-16,21-21 0,21 22 0,-21-1 16,22-21-16,-22 0 0,21 0 15,22 0-15,-22 0 0,0 0 0,1-21 16,20-1-16,-20 1 0,-1 0 0,0 21 16,-21-42-16,22 21 0,-22-1 0,0 1 15,0 0-15,0-21 0,1 21 16,-22-1-16,21-20 0,-21 21 0,0 0 15,0 0-15,0-1 0,0 1 16,-21 21-16,-1 0 16,1 0-16,0 0 15,0 21-15,0 1 0,21-1 16,-21 0-16,-1 0 0,1 21 0,21-20 0,0-1 16,-21 0-16,21 0 0,-21 0 0,21 0 15,0 1-15,0-1 0,0 0 16,21-21-1,0 0-15,0 0 0,1 0 16,-1 0-16,0-21 0,0 0 0,0-1 16,0 1-16,-21 0 0,22 0 15,-1 0-15,-21 0 0,0-1 16,21 1-16,-21 0 0,0 0 0,21 21 16,-21-21-16,0 42 15,0 0 1,0 0-16,0 0 0,0 1 0,0-1 15,0 0-15,-21 0 0,21 0 0,0 0 16,0 1-16,0-1 0,0 0 16,0 0-16,21-21 0,0 0 15,0 0-15,1 0 0,-1 0 16,21 0-16,-21 0 0,0 0 0,1-21 16,20 0-16,-21 21 0,0-21 0,0-1 15,1 1-15,-1 0 0,0-21 16,-21 21-16,0-1 0,21-20 0,-21 21 15,0-21-15,0 20 0,0 1 0,0 0 16,0 0-16,0 42 31,0 0-31,0 0 0,0 22 0,0-22 16,0 21-16,0 1 0,0-1 0,0 0 16,0 1-16,0 20 0,0 1 15,0-1-15,0 22 0,0-22 16,0 22-16,0 0 0,0-1 0,-21 1 0,0 0 15,0-1-15,-1 1 16,1 0-16,0-1 0,-21 1 0,21 0 0,-1-22 16,1 1-16,0-1 0,0 1 0,0-22 15,21 0-15,0-21 0,0 1 16,0-1-16,0 0 0,0-42 16,21 0-1,-21-1-15,21 1 0,21-21 0,-20 0 16,-1-1-16,106-211 15,-106 170-15</inkml:trace>
  <inkml:trace contextRef="#ctx0" brushRef="#br0" timeOffset="8167.68">16129 1418 0,'0'0'16,"0"-42"-16,0-64 15,0 64-15,0 21 0,0-1 0,0-20 0,0 21 16,21 0-16,0 0 0,0-1 0,22 1 15,-22 21-15,21 0 0,1 0 16,-1 0-16,-21 0 0,21 21 0,-20 1 16,-1-1-16,0 0 0,-21 0 0,21 0 15,-21 0-15,0 1 0,0-1 16,-42 0-16,21 0 0,-1 0 16,-20 0-16,21 1 0,-21-1 0,-1-21 15,22 21-15,0-21 0,0 0 0,0 0 16,-1 21-16,44-42 31,-1 21-31,21-21 0,-21 0 0,22 21 16,-1-22-16</inkml:trace>
  <inkml:trace contextRef="#ctx0" brushRef="#br0" timeOffset="8566.95">16997 1143 0,'0'0'0,"21"-21"0,0 0 0,0 0 0,-21-1 16,21 1-16,-21 0 0,0 0 15,-21 21 1,0 0-16,0 0 0,0 0 0,0 0 16,-22 0-16,22 21 0,0-21 0,-21 21 15,20 0-15,1 1 0,0-22 16,0 21-16,21 0 0,0 0 16,0 0-16,0 0 0,0 1 15,21-22-15,0 21 0,0-21 16,1 21-16,20-21 0,-21 21 15,0 0-15,0-21 0,1 21 0,-1-21 16,-21 22-16,0-1 0,21-21 16,-21 21-16,0 0 0,-21 0 15,0-21 1,-1 0-16,-20 0 0,21 0 0,0 0 16,0 0-16,-22 0 0,22 0 0,0 0 15,0 0-15,0 0 0,-1 0 0,44-21 47,-1 21-47,0 0 16,0-21-16,0 21 0,0-21 15,22 21-15,-22-21 0</inkml:trace>
  <inkml:trace contextRef="#ctx0" brushRef="#br0" timeOffset="10987.27">17208 1101 0,'0'-21'0,"0"42"31,0 0-15,-21 0-16,21 0 0,0 0 15,-21 1-15,21-1 0,0 0 16,0 0-16,0 0 0,0 0 0,0 1 16,0-1-16,0 0 0,21-21 15,0 0-15,1 0 0,-1 0 16,0 0-16,0 0 15,0 0-15,0 0 0,1-21 0,-1 21 16,0-21-16,0-1 0,0 1 0,22-42 31,-22 42-31,0-22 0,-21 22 0,0 0 0,21 0 16,0 0-16,-21 42 31,0 0-31,0 0 0,0 0 16,-21 0-16,21 1 0,0-1 0,-21 21 15,21-21-15,0 0 0,0 1 16,0-1-16,0 0 0,0 0 16,21 0-16,0-21 0,0 0 15,1 0-15,-1 0 0,0 0 16,0 0-16,0 0 0,0-21 0,1 0 16,-1 0-16,0 0 0,0-1 15,0 1-15,0-21 0,1 21 0,-1-22 16,0-20-16,0-1 0,-21 22 0,21-43 15,0 22-15,1-1 0,-22 1 0,0-1 16,21 1-16,-21 21 0,0-1 16,0 1-16,0 21 0,0 0 15,0-1-15,0 1 0,-21 21 16,21 21-16,-22 22 16,1-1-16,0 0 0,21-20 15,-21 20-15,21 21 0,-21-20 0,21-1 16,-21 22-16,21-1 0,0-21 0,0 22 15,0-22-15,0 1 0,0 20 16,0-21-16,0 1 0,21-22 16,-21 21-16,21-21 0,0 1 0,0-1 0,0 0 15,1 0-15,-1-21 0,0 0 0,21 0 16,-21 0-16,22 0 0,-22 0 16,21 0-16,-21-21 0,22 0 0,-1 0 15,-21-1-15,22 1 0,-22 0 16,0-21-16,0 21 0,0-1 0,0-20 15,1 21-15,-22 0 0,21 0 16,-21-1-16,0 1 0,0 0 0,-21 21 31,-1 0-31,1 21 0,0 0 16,0 1-16,21-1 0,-21 21 0,0-21 16,-1 0-16,1 22 0,21-22 0,0 0 15,-21 0-15,21 0 0,0 1 0,0 20 31,21-42-31,0 0 16,1 0-16,-1 0 16,0-21-16,0 0 0,0-1 15,-21 1-15,21 0 0,22-42 16,-43 41-16,21-20 0,-21 21 16,21 0-16,-21 0 0,0-1 15,0 44 1,0-1-1,0 0-15,0 0 0,0 0 0,0 0 16,0 1-16,0-1 0,0 0 0,0 0 16,0 0-16,0 0 15,21 1-15,0-22 0,1 21 0,-1-21 16,0 0-16,0 0 16,0 0-16,0 0 0,1 0 0,-1 0 15,0-21-15,0-1 0,0 22 16,0-21-16,1-21 0,-22 21 0,21-22 15,0 1-15,-21 0 0,21-1 0,0-20 16,-21-1-16,21-20 0,-21 20 16,22 1-16,-22-1 0,0 1 0,21 20 15,-21 1-15,0 0 0,0-1 0,21 22 16,-21 0-16,0 42 16,0 0-1,0 1-15,-21 20 0,0 0 0,21 1 16,-22-1-16,22 21 0,0 1 0,-21-22 15,21 22-15,-21-1 16,21 1-16,0-22 0,0 22 0,0-22 16,0 0-16,0 1 0,0-22 0,0 21 15,0-21-15,0 0 0,21 1 16,0-1-16,1-21 0,-1 0 16,0 0-16,0 0 0,0 0 15,0-21-15,1-1 0,20 1 0,-21 0 16,0 0-16,0 0 0,22 0 0,-22-22 15,0 1-15,0 21 16,22-43-16,-22 43 0,0 0 16,0 21-16,-21 21 15,0 0 1,0 0-16,0 1 0,0-1 16,0 21-16,0-21 0,-21 0 0,21 1 15,0-1-15,0 0 0,0 0 0,0 0 16,0 0-16,0 1 15,21-22-15,-21 21 0,21-21 0,0 0 16,1 0-16,-1 0 0,0 0 16,0 0-16,0-21 0,0-1 0,1 1 15,-1 21-15,0-21 16,0-21-16,21 21 0,-42-1 0,22 1 16,-1 0-16,0 0 0,-21 0 0,0 0 15,0 42 16,0 0-31,0 0 0,0 0 0,0 0 16,0 1-16,0-1 0,-21 0 16,21 0-16,0 0 0,0 0 15,0 1-15,21-1 16,0-21-16,0 0 16,0 0-16,1 0 0,-1 0 15,-21-21-15,21 21 16,-21-22-16,21 1 0,-21 0 0,0 0 15,0 0-15,0-22 16,0 22-16,0 0 0,0 0 0,0 0 16,-21 0-16,21-1 0,-21 22 15,21-21-15,0 0 16,21 21 0,0-21-16,0 21 15,0 0-15,1 0 0,-1 0 16,63 0-1,-62 21-15,-1 0 0,0 0 0,0-21 16,0 22-16,-21-1 16,0 0-16,0 0 0,21 0 0,-21 0 15,0 1-15,0-1 0,0 0 0,0 0 16,-21 0-16,21 0 0,-21 1 16,0-22-16,0 21 15,21-42 32,0-1-47,0 1 0,21 0 16,0-21-16,0 21 15,22-1-15,-22-20 0,21 21 0,-21-21 16,22 20-16,-1-20 0,0 21 0,-21 0 16,22 0-16,-22-1 0,0 22 15,0 0-15,0 0 0,1 0 0,-22 22 16,21-1-16,-21 0 0,0 0 0,0 0 15,0 22-15,0-22 0,0 21 16,-21-21-16,21 0 0,0 22 0,0-22 16,0 0-16,0 0 0,0 0 15,0 1-15,21-22 0,0 0 16,0 21-16,0-21 0,0 0 16,1 0-16,-1 0 0,0 0 0,21-21 15,-21-1-15,1 22 0,-1-21 0,21 0 16,-21 0-16,0 0 0,1 0 15,-1-22-15,0 22 0,-21-21 16,21-1-16,0 1 0,-21 21 16,0-21-16,0 20 0,0 1 0,0 0 0,0 0 15,0 42 1,0 0-16,0 0 16,0 1-16,0 20 0,-21-21 0,21 21 15,0-20-15,0 20 0,0-21 16,-21 0-16,21 0 0,0 1 0,0-1 15,0 0-15,0 0 0,-21 0 16,0-21 0,-1 0-16,1 0 31,0 0-31,21-21 0,-21 0 16,0 0-16,0 0 15,-1-22-15,1 22 0,-21-21 0</inkml:trace>
  <inkml:trace contextRef="#ctx0" brushRef="#br0" timeOffset="11166.45">20235 614 0,'0'0'0,"-21"0"16,0 0-16,0 0 16,0 0-16,21-21 15,-22 21 1,1 0-1,0 0-15,0 0 16,0-21-16,0 21 0,-22 0 16</inkml:trace>
  <inkml:trace contextRef="#ctx0" brushRef="#br0" timeOffset="11375.33">18838 699 0,'0'0'0,"-42"21"0,21-21 0,-22 0 0,43 21 15,22-21 1,-1 0-16,21 0 16,0 0-16,1 0 0,-1 0 0,0 0 0,1 0 15,20 0-15,-20 0 0,-1 0 0,0 0 16,1-21-16,-22 21 0,21 0 0,-21 0 16,-42 0-1,0 0 1,-21 0-16,-22 0 0</inkml:trace>
  <inkml:trace contextRef="#ctx0" brushRef="#br0" timeOffset="12547.06">3471 2455 0,'0'0'0,"-106"-21"16,64 21-16,21 0 16,0 0-16,0 0 0,21-21 0,-22 21 15,44 0 16,-1 0-31,0 0 0,0 0 0,21 0 16,1 0-16,-1 21 0,0-21 16,22 0-16,-22 0 0,22 0 0,20 0 15,-20 0-15,-1 0 0,22 0 16,-21 0-16,20 0 0,22 0 0,-21 0 16,42 0-16,-21 0 0,21 0 0,0 0 15,21 0-15,0 0 0,0 0 16,21 0-16,1-21 0,-1 0 0,22 21 15,-1 0-15,1 0 0,20-21 16,1 21-16,0 0 0,-1 0 0,22-21 16,0 21-16,0 0 0,0 0 0,21 0 15,-22 0-15,22-22 0,0 22 0,22 0 16,-1 0-16,-21 0 0,21 0 16,275 0-16,-253 0 0,-22 0 15,21 0-15,-21 0 0,22 0 0,-1 0 16,-21 0-16,21 0 0,1 0 15,-22 0-15,21 22 0,-21-22 0,22 0 0,-1 0 16,-21 0-16,22 0 16,-22 0-16,21 0 0,-21 0 0,0 0 15,1 0-15,-1 0 0,0-22 16,0 22-16,0-21 0,-21 21 0,21 0 0,-21 0 16,22-21-16,-22 21 0,0 0 15,0 0-15,0 0 0,0-21 0,-22 21 16,1 0-16,0 0 0,0 0 0,0 0 15,-22 0-15,1 0 0,0 0 16,-1 0-16,1 0 0,-21 0 16,-1 0-16,-21 0 0,1 0 0,-1 0 15,-21 0-15,0 0 0,-21 0 0,0 0 0,-21 0 16,0 0-16,-21 0 16,-1 0-16,-41 0 0,20 0 0,-20 0 15,-22 0-15,0 0 0,0 0 0,0 0 16,0 0-16,-21 21 15,-21-21 1,0 0-16,-21 21 0,21-21 16,-22 0-16,1 21 0</inkml:trace>
  <inkml:trace contextRef="#ctx0" brushRef="#br0" timeOffset="15855.21">1079 3852 0,'0'0'0,"0"-21"0,0 0 16,0 0-16,0 0 16,0 0-16,0 42 31,0 0-31,0 0 16,0 21-16,0 1 0,0-1 15,0 22-15,0-22 0,0 21 16,0 1-16,-21-22 0,21 22 0,0-1 15,-21-20-15,21-1 0,-21 0 16,21 1-16,-21-1 0,21-21 0,0 0 16,0 22-16,0-22 0,0 0 15,0-42 17,21 0-32,0-1 0,0 1 15,0 0-15</inkml:trace>
  <inkml:trace contextRef="#ctx0" brushRef="#br0" timeOffset="16083.09">1418 4339 0,'0'0'0,"0"-21"31,21 21-31,0 0 16,-21-21-16,22 21 15,-22-21-15,0 0 47,21 21-31,0 0-1,0 0 1,0 0-16</inkml:trace>
  <inkml:trace contextRef="#ctx0" brushRef="#br0" timeOffset="16601.33">3111 3747 0,'0'0'0,"0"-43"16,0 22-16,22 21 0,-22-21 0,0 0 16,0 42-1,0 0-15,0 21 16,0-20-16,0 20 0,0 21 0,0-20 16,0 20-16,0 1 0,0-1 0,0 1 15,0-1-15,0 1 0,0-1 16,0-20-16,0 20 0,0-21 0,0 1 15,0-1-15,0 0 0,0 1 0,0-1 16,0-21-16,0 0 0,0 1 16,0-1-16,0 0 0,0-42 31,-22 21-31,22-21 0,0-22 0,-21 22 16,0 0-16,21 0 15</inkml:trace>
  <inkml:trace contextRef="#ctx0" brushRef="#br0" timeOffset="16932.14">2646 4064 0,'-21'-21'0,"42"42"0,-64-84 0,43 20 0,0 22 15,0-21-15,0 21 0,0-22 0,22 22 16,-1 0-16,21 0 0,0 0 16,1-1-16,-1 1 0,22 21 0,-1 0 15,1 0-15,-1 0 0,1 0 16,20 21-16,1 1 0,0 20 15,-1-21-15,-20 21 0,20 1 0,-20-1 16,-22 22-16,22-22 0,-22 21 0,-21-20 16,0 20-16,-21-20 0,0-1 15,0 0-15,-21 22 0,-21-22 0,0-21 16,-1 22-16,1-1 0,-22-21 0,1 0 16,-1 22-16,22-22 0,-21 0 15,-1 0-15,22 0 0,-1-21 16,1 21-16,21-21 0,-21 0 0,20 0 0,-20 0 15,21 0-15,21-21 16,0 0 0,0 0-16,21 0 0,0 21 0,22-21 15,-22-1-15</inkml:trace>
  <inkml:trace contextRef="#ctx0" brushRef="#br0" timeOffset="17418.86">4233 4297 0,'0'0'0,"0"-42"16,0 20-1,-21 1-15,0 0 0,0 0 0,0 21 0,-1 0 16,1 0-16,0 0 16,0 0-16,0 21 0,0 0 15,-1 22-15,22-22 0,-21 0 16,21 21-16,0-21 0,-21 22 15,21-22-15,-21 0 0,21 21 0,-21-20 16,21-1-16,0 0 0,0 0 0,0 0 16,21-21-1,0 0 1,0 0-16,0-21 0,1 0 16,-1 0-16,0 0 0,-21-1 0,21 1 15,0-21-15,-21 21 0,21 0 16,-21-22-16,22 22 0,-22 0 15,21 0-15,-21 0 0,0-1 0,21 22 32,-21 22-32,0-1 0,0 0 15,0 21-15,0-21 16,0 1-16,0-1 0,0 21 0,0-21 0,0 0 16,0 1-16,0-1 0,0 0 0,0 0 15,0 0-15,21 0 16,-21 1-16,21-22 0,0 0 15,1 0 1,-22-22-16,21 1 0,0 0 16,0 0-16</inkml:trace>
  <inkml:trace contextRef="#ctx0" brushRef="#br0" timeOffset="17689.71">4699 3789 0,'0'-21'0,"0"42"0,0-63 0,0 20 15,0 1-15,-21 21 32,21 21-32,0 22 0,0-22 15,0 21-15,0 1 0,0-1 16,0 0-16,0 1 0,-21-1 16,21 21-16,0-20 0,-22-1 0,22 0 15,0 22-15,0-43 0,-21 21 0,21 1 16,0-22-16,-21 21 0,21-21 15,0 1-15,0-1 0,0 0 0,0 0 16,21-21 0,0 0-16,1 0 0,41-42 15</inkml:trace>
  <inkml:trace contextRef="#ctx0" brushRef="#br0" timeOffset="18174.97">5165 4276 0,'21'-21'0,"-42"42"0,42-64 16,-21 22-16,0 0 16,0 0-16,0 0 0,0 0 0,-21-1 15,-1 22-15,1 0 0,0 0 0,0 0 16,0 0-16,0 22 0,-1-22 0,1 21 16,0 0-16,0 21 0,0-21 15,0 22-15,-1-22 0,22 21 0,0-21 16,-21 22-16,21-22 0,0 0 0,0 0 15,0 0-15,0 1 0,0-1 16,21 0-16,1-21 16,-1 0-16,0 0 0,0 0 15,0 0-15,0-21 0,1 21 0,-1-21 16,0-1-16,0 1 0,0 0 0,0 0 16,1 0-16,-22 0 0,0-22 15,21 22-15,-21-21 0,0-1 0,21 22 16,-21-21-16,0 21 0,0 0 0,0-1 15,0 1-15,0 42 16,0 1-16,0 20 16,0-21-16,0 0 0,0 22 15,0-22-15,0 21 0,0 0 0,0-20 16,0-1-16,0 21 0,0-21 16,0 0-16,0 1 0,21-1 0,0 0 15,0-21-15,1 0 16,-1 0-16,0 0 0,0 0 15,0 0-15,-21-21 0,0 0 16,21-1-16,-21 1 0,0-21 16,0 21-16,0 0 0,0-22 0</inkml:trace>
  <inkml:trace contextRef="#ctx0" brushRef="#br0" timeOffset="18416.54">4657 3958 0,'0'0'0,"-22"0"16,-20 0-16,63-21 16,0 21-1,22-21-15,-1 21 0,0 0 0,22 0 16,-22-21-16,22 0 16,-1 21-16,-20 0 0,20-22 0,-21 22 0,1 0 15,-1 0-15,-21 0 0,0 0 0,22-21 16,-22 21-16,0 0 15,0 0 1</inkml:trace>
  <inkml:trace contextRef="#ctx0" brushRef="#br0" timeOffset="19023.55">6900 3768 0,'0'0'0,"0"-21"0,0-1 16,0 1-16,0 0 0,0 0 0,0 0 16,0 42 15,0 0-31,0 0 0,0 0 15,0 22-15,-21-1 0,21 0 16,-21 1-16,21 20 0,-21-20 0,0 20 16,-1 1-16,22-1 0,-21 1 15,0-22-15,0 21 0,21-20 0,0-1 16,-21 0-16,21-20 0,-21 20 0,21-21 16,0 0-16,0 0 0,0 1 15,21-22 1,0 0-16,0-22 15,-21 1-15,21 21 0,0-42 0,1 21 16</inkml:trace>
  <inkml:trace contextRef="#ctx0" brushRef="#br0" timeOffset="19301.39">7197 3789 0,'0'-42'15,"0"84"-15,0-106 0,21 43 0,-21 0 0,0 0 16,0 42-1,0 0 1,0 0-16,0 22 0,0-1 0,0 0 16,0 1-16,0 20 0,0-20 15,0 20-15,0-21 0,0 22 0,0-22 16,0 22-16,0-22 0,0 0 0,-21 1 16,21-22-16,0 21 0,-22-21 0,22 1 15,0-1-15,0 0 0,0 0 16,0 0-16,-21-21 31,0-21-31,0 21 0,0-21 16,0 21-16,-1-21 0,1 0 0</inkml:trace>
  <inkml:trace contextRef="#ctx0" brushRef="#br0" timeOffset="19663.18">6731 4403 0,'-21'0'0,"42"0"0,-63 0 0,20 0 15,44 0 16,20 21-31,-21-21 16,21 0-16,1 0 0,-1 0 0,0 0 16,1-21-16,20 21 0,-20-21 0,-1 21 15,21-22-15,-20 1 0,-1 21 16,0-21-16,1 0 0,-22 0 16,21 21-16,-21-21 0,22-1 0,-22 1 15,0 0-15,0 21 16,-21 21 15,0 0-31,0 1 0,0-1 0,0 0 16,0 0-16,0 0 0,-21 22 0,21-22 15,0 0-15,0 0 0,-21 0 16,21 0-16,0 1 16,0-1-16,0 0 0,0-42 46,0 0-30,0-1-16,0 1 0,0-21 16</inkml:trace>
  <inkml:trace contextRef="#ctx0" brushRef="#br0" timeOffset="19848.37">7599 4022 0,'0'0'15,"0"-21"1,0-1-16,0 44 47,21-22-32,0 21-15,0-21 16,0 21-16,1-21 0,-1 21 0,0-21 16,0 21-16,21-21 0,-20 21 0</inkml:trace>
  <inkml:trace contextRef="#ctx0" brushRef="#br0" timeOffset="20636.06">8318 4360 0,'0'-21'32,"0"0"-32,0 0 0,0 0 15,0 0-15,0-1 0,0 1 16,-21 0-16,0 0 0,21 0 15,-21 0-15,0-1 0,0 22 0,-1 0 16,1 0-16,0 0 0,-21 0 16,21 22-16,-1-1 0,1 0 0,0 0 0,0 0 15,0 22-15,0-22 16,-1 21-16,1-21 0,0 22 0,0-1 16,0-21-16,21 21 0,-21-20 0,21-1 15,0 0-15,0 0 0,0 0 0,0 0 16,42-21-16,-21 0 0,0 0 0,0 0 15,22 0-15,-22 0 0,21 0 16,-21-21-16,22 21 0,-22-21 0,21 0 16,1 0-16,-22-22 0,0 22 0,21 0 15,-21-21-15,1-1 0,-1 1 0,0 0 16,0-22-16,-21 22 0,21-22 16,-21 1-16,21 21 0,-21-22 0,0 22 15,0-22-15,0 22 0,0 0 16,0-1-16,0 1 0,0 21 0,0-22 15,0 22-15,0 42 16,0 1 0,0-1-16,-21 0 0,21 21 0,0 1 15,0-1-15,0 21 0,-21-20 0,21 20 16,0 1-16,0-22 0,0 22 16,0-1-16,0-21 0,0 22 0,0-22 15,0 1-15,0-1 0,0-21 16,0 21-16,0-20 0,0-1 0,21 0 0,0-21 15,1 21-15,-1 0 16,0-21-16,0 0 0,0 0 0,0 0 16,1 0-16,-1-21 0,0 0 0,0 21 15,0-21-15,0 0 0,1-1 16,-1 1-16,0 0 0,-21 0 0,21-21 16,-21 20-16,21 1 0,-21 0 15,0 0-15,0 0 0,0 42 31,0 0-31,0 0 0,0 0 16,0 1-16,0-1 0,-21 0 0,21 0 16,0 0-16,0 0 0,0 1 15,-21-22-15,21 21 0,0 0 0,0 0 32,0-42-17,0 0 1,0 0-16,21-1 0,0 22 15,0-42-15</inkml:trace>
  <inkml:trace contextRef="#ctx0" brushRef="#br0" timeOffset="20807.96">8932 4064 0,'0'0'0,"-21"0"0,0 0 16,0 0-1,0 0-15,-1 0 31,22 21-15,22-21 0,-22 21-16,21-21 0,0 0 15,0 0-15</inkml:trace>
  <inkml:trace contextRef="#ctx0" brushRef="#br0" timeOffset="21296.38">9165 4276 0,'0'21'16,"0"0"-1,-21-21-15,21 21 0,-21 0 16,21 1-16,0-1 16,0 0-16,0 0 0,0 0 15,0 0-15,0 1 16,0-1-1,0 0-15,-21-21 16,-1 0 0,22-21-1,0 0-15,0-1 16,0 1-16,0 0 16,0-21-16,0 21 0,22-1 0,-1-20 15,0 21-15,0 0 0,21 0 0,-20-1 16,-1 1-16,21 0 0,-21 0 0,0 21 15,22 0-15,-22 0 0,0 0 16,0 21-16,0 0 0,1 0 0,-22 1 16,0-1-16,21 0 0,-21 0 0,0 0 15,0 22-15,0-22 0,0 0 0,0 0 16,0 0-16,0 0 0,0 1 16,-21-22-16,21 21 0,0 0 15,-22-21-15,1 21 16,21-42-1,21 21 1,1-21-16,-22 0 0,21 21 0,21-22 16,-21 1-16</inkml:trace>
  <inkml:trace contextRef="#ctx0" brushRef="#br0" timeOffset="21973">10012 4233 0,'21'-21'0,"-42"42"0,63-63 0,-42 21 16,0 0-16,0 0 15,0-1-15,-21 22 16,0 0-16,0 0 0,-1 0 16,1 0-16,-21 22 0,21-22 15,0 21-15,-22 0 0,22 0 16,0 0-16,0 22 0,0-22 0,-1 0 16,1 0-16,0 0 0,21 22 0,0-22 15,0 0-15,0 0 0,0 0 16,0 0-16,21-21 0,-21 22 15,21-22-15,1 0 0,-1 0 16,0 0-16,21 0 0,-21 0 0,1-22 16,-1 22-16,0-21 0,0 0 15,0 21-15,0-21 0,1 0 0,-1 0 16,-21-1-16,0 1 0,0 0 16,0 0-16,0 0 0,0 0 0,0-1 15,0 44 16,0-1-15,-21 0-16,21 0 0,0 0 0,-22 22 16,22-22-16,0 0 0,0 0 15,0 21-15,-21-20 0,21 20 0,0-21 16,-21 21-16,21-20 0,0 20 0,0-21 16,0 21-16,0 1 0,0-1 0,0 0 15,0 1-15,0 20 0,0-20 16,0-1-16,0 0 0,0 1 15,0-1-15,0 0 0,0 1 0,0-1 16,0 0-16,0 128 16,0-128-16,0 0 0,0 1 15,0-1-15,0 0 0,0 1 0,-21-22 16,0 21-16,0-21 0,-1 0 0,1 1 16,21-1-16,-21 0 0,0 0 0,0-21 15,0 0-15,-22 0 0,22 0 0,0 0 16,0 0-16,0 0 0,-22 0 15,22 0-15,0-21 0,-21 21 0,20-21 16,-20 21-16,0-21 0,21 21 16,-22-22-16,22 1 0,-21 21 0,21-21 15,-1 21-15,1-21 0,0 0 0,21 0 16,-21-1-16,21 1 0,0 0 0,0 0 16,0-21-16,0 20 0,0-20 0</inkml:trace>
  <inkml:trace contextRef="#ctx0" brushRef="#br0" timeOffset="22938.83">7662 3937 0,'-21'0'16,"21"21"0,-21 0-16,21 1 0,0-1 15,0 0-15,0 0 16,0 0 0,21-21-1,0 0-15,0 0 0,1 0 16,-1 0-16,0 0 15,-21-21-15,21 21 0,-21-21 16,0 0-16,0 0 16,0-1-16,0 1 0,0 0 15,-21 21 1,0 0-16,0 0 0,-1 0 0,1 0 16,0 0-16,0 0 0,21 21 15,-21 0-15,21 1 0,0-1 16,0 0-1,0 0-15,0 0 16,21-21 0,0 0-16,0 0 0,0 0 15,1 0-15,-1 0 0,0 0 16,0-21-16,0 21 0,-21-21 0,21 21 16,-21-21-16,22 21 0,-22-21 15,0-1-15,0 1 16,0 0-1,-22 21-15,1 0 16,0 0-16,0 0 16,0 0-1,0 0-15,-1 21 0</inkml:trace>
  <inkml:trace contextRef="#ctx0" brushRef="#br0" timeOffset="23590.98">3535 5398 0,'0'0'0,"-21"0"0,-1 0 0,1 0 15,0 0-15,0 0 0,0 0 0,0 0 16,42 0 15,21-22-15,0 22-16,1 0 0,20 0 0,1-21 15,20 21-15,1 0 0,0 0 0,-1-21 16,1 21-16,0 0 0,21 0 16,-22 0-16,1 0 0,0-21 0,-1 21 15,1 0-15,0 0 0,-22 0 0,-21 0 16,1 0-16,-1 0 0,0 0 15,-20 0-15,-1 0 0,0 0 0,-42 0 32,0 21-32,-1-21 15,1 0-15,-21 0 0,0 0 16,20 0-16,-41 0 0,21 0 16,-22 0-16,1 0 0</inkml:trace>
  <inkml:trace contextRef="#ctx0" brushRef="#br0" timeOffset="23871.3">3535 5482 0,'21'0'16,"0"0"-16,0 0 0,22 0 0,-1 0 15,0 0-15,22 0 0,63 0 16,-64 0-16,22 0 0,-22 0 15,1 0-15,21 0 0,-22 0 16,22 0-16,-22 0 0,1 0 0,-1 0 16,-20-21-16,-1 21 0,0 0 0,1 0 15,-22 0-15,0 0 0,0-21 16,0 21-16,0 0 31,1-21-31,-1 21 0,0-21 16,21 21-16</inkml:trace>
  <inkml:trace contextRef="#ctx0" brushRef="#br0" timeOffset="24388">7599 4868 0,'0'0'0,"-43"0"0,1 0 16,-21 0-16,20 0 0,-20 0 15,42 0-15,-22 0 0,22 0 16,21 22 0,21-22-16,22 0 15,-1 0-15,0 0 0,22 0 0,20 0 16,1 0-16,0 0 0,21 0 16,-1 0-16,-20 0 0,21 0 15,0 0-15,-22 0 0,1 0 0,21 0 16,-21 0-16,-1 0 0,-20 0 0,20 0 15,-20 0-15,-1 0 0,-20 0 16,-1 0-16,0 0 0,1 0 0,-22 0 16,0 0-16,0 0 0,0 0 0,-63-22 31,21 22-15,0 0-16,-22 0 0,1 0 15,0 0-15,-22 0 0,1-21 0,-1 21 16,1 0-16,-22 0 0,0 0 0,1 0 15,-22 0-15</inkml:trace>
  <inkml:trace contextRef="#ctx0" brushRef="#br0" timeOffset="24663.85">7366 4995 0,'-85'22'0,"170"-44"0,-233 65 0,84-22 16,1 0-16,20-21 0,1 21 0,21-21 16,0 0-16,21 21 0,21-21 15,21 0-15,1 0 0,20 0 0,1 0 16,20 0-16,1 0 0,21 0 15,0-21-15,21 21 0,0 0 0,0-21 16,0 21-16,-22 0 0,22 0 16,-21-21-16,-21 21 0,0 0 0,-1 0 0,-20-21 15,-1 21-15,1-21 0,-22 21 16,-21 0-16,22 0 0,-22 0 16,0 0-16,0 0 0,0 0 15,-42 0 32,0 0-47,-21 0 0,20 0 0,1-22 16</inkml:trace>
  <inkml:trace contextRef="#ctx0" brushRef="#br0" timeOffset="27189.11">11091 4255 0,'0'0'0,"-21"0"0,0 0 0,0 0 15,0 0-15,-22 0 0,1 0 0,0 21 16,-22-21-16,22 0 0,-22 0 0,22 0 15,-22 0-15,22 0 0,0 0 0,21 0 16,-1 21-16,1-21 0,0 0 0,42 0 31,0 0-31,22 0 0,-1 0 0,22 0 16,-1 0-16,1 0 0,20 0 0,1 0 16,21 0-16,0 0 0,-1 0 0,1 0 15,21 0-15,0 0 0,0 0 16,21 0-16,-21 0 0,0-21 0,0 21 15,0 0-15,-21 0 0,0 0 16,-21 0-16,-1-21 0,1 21 0,-21 0 16,-1 0-16,-21-22 0,1 22 0,-22-21 15,0 21-15,0-21 0,-21 0 16,-21 0-16,0 0 16,0-1-16,0 1 0,-22 0 0,1 0 15,0 0-15,20 0 0,-62-22 16,20 22-16,22 0 0,0 21 0,-1-21 15,-20 21-15,20 0 0,1-21 0,-21 21 16,20 0-16,22 0 16,0 0-16,0 0 0,0 0 0,42 0 31,0 21-31,0-21 0,21 0 16,1 0-16,-1 0 0,0 0 0,1 0 15,20 21-15,-20-21 0,20 0 16,-21 0-16,1 0 0,20 0 0,-20 21 15,-1-21-15,-21 0 0,21 0 0,-20 0 16,-1 21-16,0-21 0,-21 21 0,0 1 16,0-1-16,-42 0 0,20 0 15,-20 21-15,0-20 16,-1 20-16,1 0 0,-21 1 0,20-22 16,1 21-16,-22 0 0,22 1 0,0-1 15,21-21-15,-22 22 0,1-22 0,21 21 16,0-21-16,-1 0 0,1 1 0,0-1 15,0 0-15,42-21 32,0 0-32,0-21 0,22 0 15,-22-1-15,0 1 0</inkml:trace>
  <inkml:trace contextRef="#ctx0" brushRef="#br0" timeOffset="117723.41">3683 7133 0,'0'0'0,"-21"0"0,0 0 16,21 21-16,-22-21 0,22 22 0,0-1 16,0 0-16,0 0 0</inkml:trace>
  <inkml:trace contextRef="#ctx0" brushRef="#br0" timeOffset="118254.66">3768 7620 0,'0'0'0,"0"-42"16,0 21-16,0-1 0,0 1 15,0 0-15,0 0 0,0 0 0,0-22 16,0 22-16,0-21 0,0 21 0,0-22 16,0 22-16,0-21 0,0 21 15,0-43 1,0 43-16,0 0 0,0 42 31,0 0-31,-22 0 16,22 1-16,0 20 0,-21 0 15,21 22-15,0-1 0,0 1 0,0-1 16,0 1-16,0 20 0,-21 1 0,21 0 16,-21-1-16,21 1 0,0 0 15,0-1-15,0-20 0,0 21 16,0-22-16,0 1 0,0-1 0,0-21 15,0 1-15,0-1 0,0 0 0,0-20 16,0 20-16,0-21 0,0 0 16,0 0-16,0 1 15,0-44 1,0 1-16,0 0 16,0 0-16,21-21 0,-21 20 0,0-20 15,0 0-15,21-1 0,0 1 0,-21 0 16,22-1-16,-1-20 0</inkml:trace>
  <inkml:trace contextRef="#ctx0" brushRef="#br0" timeOffset="118627.44">4424 7260 0,'0'0'15,"21"-42"-15,0 21 0,-21 0 0,21-43 16,-21 43-16,0 0 15,0 0-15,0 42 32,0 0-17,0 21-15,0 1 0,0-1 16,0 21-16,0 1 0,0-1 0,0 1 16,-21 21-16,21-22 0,-21 1 0,21 20 15,0-20-15,-21 20 0,0-20 0,21-1 16,-22 1-16,22-22 0,0 22 15,-21-22-15,21 0 0,-21 1 0,21-1 16,-21 0-16,21-20 0,0-1 16,0 0-16,0 0 0,0 0 0,0 0 15,-21-21 1,21-21 15,-21 0-31,21 0 0,-22 21 0,22-21 16,-21 0-16,0-1 0,21 1 0</inkml:trace>
  <inkml:trace contextRef="#ctx0" brushRef="#br0" timeOffset="119290.06">3852 8319 0,'-21'0'16,"42"0"-16,-63 21 0,21-21 0,0 0 0,-1 0 16,44 0 15,-1 0-31,21 0 15,-21-21-15,22-1 16,-1 22-16,0-21 0,1 0 0,-1 0 16,0 0-16,22 0 0,-22-1 0,22 1 15,-22 0-15,21 0 0,1 0 0,-22 0 16,1-1-16,-1 1 0,0 21 16,1-21-16,-22 0 0,21 0 0,-21 0 15,0-1-15,1 22 0,-1-21 0,-21 0 16,21 21-16,0 0 15,-21-21-15,0 42 32,0 0-17,0 0-15,0 1 16,0-1-16,0 21 0,0-21 0,0 22 16,0-1-16,0 0 0,0-21 0,0 22 15,0-1-15,0 0 0,0 1 0,0-1 16,0-21-16,21 22 0,-21-22 15,21 0-15,1 0 0,20-21 0,-21 21 16,0-21-16,0 0 0,22 0 0,-1 0 16,-21 0-16,22-21 0,-1 21 0,-21-21 15,21 0-15,1 0 0,-1-1 0,-21 1 16,0 0-16,1-21 16,-1 21-16,0-22 0,-21 1 0,21 0 15,-21-1-15,0 1 0,0 0 0,0-1 16,-21 1-16,0 0 0,-22-1 0,22 1 15,0 21-15,-21 0 0,21-1 16,-22 1-16,1 0 0,21 21 0,-22 0 16,1 0-16,21 0 0,-21 0 0,-1 21 15,22 0-15,-21 1 0,21-1 16,-1 0-16,1 0 0,0 0 16,0 0-16,21 1 0,0-1 0,0 0 0,0 0 15,0 0-15,0 0 0,0 1 16,0-1-16,21-21 0,-21 21 0,21-21 0,0 0 15,1 21-15,-1-21 16,21 0-16,-21 0 0,0 0 0,1 0 16</inkml:trace>
  <inkml:trace contextRef="#ctx0" brushRef="#br0" timeOffset="121568.97">5990 8022 0,'0'-21'15,"0"0"1,0 0-16,0 0 16,0-1-16,0 1 15,0 0-15,0 0 16,0 0-16,0 0 0,0-1 16,0 1-16,0 42 62,0 1-62,0-1 0,0 0 16,0 0-16,0 21 0,0 1 15,0 105 1,-21-106-16,21 1 0,0-1 16,-21 0-16,21-21 0,-21 22 0,21-1 15,0-21-15,0 0 0,0 22 16,-22-22-16,22 0 0,0 0 15,0 0 1,22-42 0,-1 0-1,0 0-15,0 0 0,0 0 16,0-22-16,1 22 0,-1 0 0,0-21 16,0 20-16,-21-20 0,21 0 0,0 21 15,1-1-15,-22-20 0,0 21 0,21 21 16,-21-21-16,0 42 31,0 0-31,0 0 16,0 0-16,0 22 0,21-22 0,-21 0 15,0 21-15,0-20 0,21 20 16,-21-21-16,21 0 0,-21 0 16,0 1-16,21-1 0,1 0 0,-1 0 0,0-21 15,0 21-15,21-21 0,-20 0 16,-1 0-16,0 0 0,0 0 15,21 0-15,-20-21 0,20 21 0,-21-21 16,21 0-16,-20 0 0,-1-1 16,0 1-16,0-21 0,0 21 0,0-22 15,-21 22-15,0-21 0,0 0 0,0-1 16,0 1-16,0 0 0,0-1 16,-21 1-16,0 21 0,21-22 0,-21 22 15,0 0-15,21 0 0,-21 0 16,-1 21-16,1 0 0,0 0 15,0 21 1,21 0-16,0 0 16,0 0-16,0 1 0,21-1 15,0-21-15,0 21 0,1-21 0</inkml:trace>
  <inkml:trace contextRef="#ctx0" brushRef="#br0" timeOffset="122431.22">8297 8297 0,'0'0'0,"21"0"15,1-21 1,-22 0-16,21 21 0,0-21 0,-21-21 16,21 20-16,0 1 0,0-21 0,1 0 15,-1-1-15,-21 1 0,21 0 0,0-1 16,-21-20-16,0 20 0,21-20 16,0-1-16,-21 1 0,22-1 0,-22 1 15,0-22-15,21 22 0,-21-1 0,0 1 16,21 20-16,-21 1 0,0 0 0,0 21 15,0-1-15,0 1 16,0 0-16,0 42 16,0 0-16,0 1 0,0 20 0,0 0 15,0 1-15,0-1 0,0 21 16,0 1-16,0-1 0,0-20 16,0 20-16,-21 1 0,21-1 0,0 1 15,0-1-15,0-20 0,0 20 0,0-21 16,0 22-16,21-22 0,0 1 0,-21-22 15,21 21-15,0-21 0,1 22 0,20-22 16,-21-21-16,0 21 0,22-21 16,-22 0-16,21 0 0,-21 0 0,22-21 15,-1 0-15,-21-1 0,21 1 0,1 0 16,-22-21-16,21-1 0,1 22 16,-22-21-16,0 0 0,21-1 0,-21 1 15,-21 0-15,22-1 0,-22 22 0,21-21 16,-21 21-16,0-1 0,0 1 15,0 42 1,-21 1 0,-1-1-16,22 21 0,-21-21 0,21 0 15,-21 22-15,21-22 0,0 21 0,0-21 16,0 22-16,0-22 0,21 21 0,0-21 16,1 1-16,-1 20 0,0-42 15,0 21-15,0 0 0,0-21 0,22 0 16,-22 0-16,21 0 0,-21 0 15,22 0-15,-22 0 0,64-63 16,-85 42-16,21-22 0,-21 22 16,0-21-16,0-1 0,0 1 0,0 21 15,0-21-15,-21 20 0,21-20 16,-22 21-16,1 0 0,0 0 0,0-1 16,0 22-16,-22 0 0,22-21 0,0 21 15,0 0-15,0 0 0,0 0 0,-1 0 16,1 0-16,0 0 0,0 21 15,0-21-15,21 22 16,-21-22 0,-1 0-16,1 0 0,0 0 0,-21 0 15</inkml:trace>
  <inkml:trace contextRef="#ctx0" brushRef="#br0" timeOffset="122660.09">8424 7620 0,'0'0'0,"-42"0"0,21 0 15,0 0-15,42 0 16,0 0-16,21-21 16,22 21-16,-22-21 0,43 21 15,-22-21-15,22 21 0,0-22 0,-1 1 0,-20 21 16,20-21-16,-20 21 0,-1-21 16,-20 21-16,-1-21 0,0 0 15,1 21-15,-22 0 0,0 0 0,0-22 16,0 22-16,1-21 15,-22 0-15,0 0 16,0 0-16</inkml:trace>
  <inkml:trace contextRef="#ctx0" brushRef="#br0" timeOffset="123480.48">12425 6731 0,'0'0'0,"21"-42"0,0 21 16,0-1-16,-21-20 0,0 21 15,0 0-15,-21 42 16,0 0 0,0 0-16,21 22 0,-21-22 0,-1 42 15,-20-20-15,21 20 0,0-21 0,0 43 16,-22-21-16,22-1 16,-21 1-16,21 20 0,-22-20 0,22-1 15,-21 1-15,21-1 0,-22 1 0,22-22 16,-21 22-16,21-22 0,-22 21 15,22-41-15,0-1 0,21 0 16,-21 0-16,21-42 16,0 0-1,0 0-15,0-22 0,21 22 0,0-42 16,21 20-16,-20-20 0,-1-1 0,21-20 16,-21-1-16,22 21 0,-1-41 15,-21 20-15,21 0 0,-20 1 0,20 20 16,-21-21-16,0 22 0,0-1 0,-21 1 15,0 21-15,22-1 0,-22 22 16,21 0-16,0 42 16,-21 0-16,0 22 0,21-1 0,0 0 15,-21 22-15,0-22 0,0 22 0,21 20 16,-21-20-16,0-1 0,0 22 16,0-22-16,0 22 0,0-21 0,0-1 15,0 1-15,0-1 0,0-21 0,0 1 16,0 20-16,0-42 0,0 22 0,0-1 15,0-21-15,0 0 0,0 1 0,0-1 16,0 0-16,0-42 31,-21 0-15,0-1-16,0 1 16,0 21-16,0-21 0,-1 0 15,1 0-15,0 0 0</inkml:trace>
  <inkml:trace contextRef="#ctx0" brushRef="#br0" timeOffset="123655.38">11832 7535 0,'0'0'16,"-21"0"-1,42 0 1,0 0-16,0 0 0,1 0 16,20 0-16,-21 0 0,21 0 15,1-21-15,-1 21 0,0-21 0,-20 21 16,20 0-16,-21-21 0,21 0 0,-20 21 15,20 0-15,-21-21 0,0-1 0,0 22 16,22-21-16,-22 21 0</inkml:trace>
  <inkml:trace contextRef="#ctx0" brushRef="#br0" timeOffset="123936.22">13081 7154 0,'0'0'0,"0"-21"0,0 0 16,0 0-16,-21 21 0,21-21 15,-21 21-15,-1 0 0,1 0 16,-21 0-16,21 0 0,0 0 0,-22 0 16,22 21-16,0 0 0,-21 0 0,20 22 15,1-1-15,0-21 0,21 21 0,0 1 16,-21-1-16,21 0 0,0 1 0,0-1 16,0-21-16,0 22 0,0-22 0,0 21 15,0-21-15,0 0 0,21 1 16,0-1-16,0 0 0,1 0 0,-1 0 15,0-21-15,21 0 0,-21 0 0,22 0 16,-1 0-16,0 0 0,1 0 0,-1-21 16,0 0-16,22 0 0,-22 0 15,1-1-15,20-20 0</inkml:trace>
  <inkml:trace contextRef="#ctx0" brushRef="#br0" timeOffset="125540.88">13801 6858 0,'0'0'0,"0"-127"15,0 85-15,0-1 0,0 22 0,-22 0 16,1 21 0,21 21-16,0 0 0,0 22 15,0-1-15,0 0 0,0 1 16,0-1-16,0 22 0,0-1 16,-21-21-16,0 22 0,0-1 0,21 1 15,-21-1-15,-1 43 0,1-63 16,21-1-16,-21 0 0,21 1 0,0-1 15,-21-21-15,21 0 0,0 0 0,0 1 16,-21-22-16,21 21 0,0-42 31,21-1-15,0 1-16,0 0 0,-21-21 0,21 21 0,1-22 16,-1 1-16,0 21 0,0-22 0,0 1 15,0 21-15,-21-21 0,22 20 16,-1 1-16,-21 0 0,21 21 0,0 0 31,0 21-31,-21 0 0,0 1 16,0 20-16,21 43 15,1-64-15,-22 21 0,0-21 0,0 0 16,21 22-16,0-22 0,-21 0 0,21 0 16,0-21-16,0 21 0,1 1 0,-1-22 15,0 0-15,0 0 0,0 0 0,22 0 16,-22 0-16,21 0 0,-21-22 0,22 22 15,-22-21-15,21 0 16,-21 0-16,0 0 0,22-22 0,-22 22 16,0-21-16,0 21 0,0-22 0,-21 1 15,22 21-15,-22-21 0,21 20 0,-21 1 16,0 0-16,0 0 0,0 0 0,0 42 31,0 0-31,0 0 16,0 0-16,-21 1 0,21-1 15,0 0-15,0 21 0,0-21 16,0 1-16,0-1 0,0 0 0,0 0 0,0 0 16,0 0-16,0 1 0,0-1 0,0 0 15,21-21-15,0 21 0,0-21 16,0 0-16,0 0 16,1 0-16,-1 0 0,0 0 0,0 0 15,21 0-15,-20-21 0,20 21 0,-21-21 16,21 0-16,1-1 0,-22 1 15,21 0-15,-21 0 0,1-21 0,-1 20 16,0 1-16,-21-21 0,0 21 0,0 0 16,21-22-16,-21 22 0,0 0 0,0 0 15,0 0-15,-21 21 0,21-22 0,-21 22 16,0 0-16,-1 0 0,1 0 16,0 0-16,0 22 0,0-1 0,0 0 15,21 0-15,0 0 0,-22 0 16,22 22-16,0-22 0,0 0 15,0 21-15,0-20 0,0-1 0,22 0 16,-22 0-16,21 0 0,0 0 0,21 1 16,-21-1-16,22-21 0,-22 21 0,21-21 15,-21 0-15,22 0 0,-1 0 0,0 0 16,-20 0-16,20 0 0,0 0 0,-21-21 16,22 0-16,-22-1 0,21 1 0,-21 0 15,1 0-15,-1-21 0,0 20 16,0-20-16,-21 21 0,0-21 15,21 20-15,-21 1 0,21-21 0,-21 21 0,0 0 16,22 21 0,-22 21-1,0 0-15,0 0 0,0 21 16,0-20-16,21-1 0,-21 0 0,0 0 16,0 0-16,0 0 0,0 1 0,0-1 15,21 0-15,-21 0 0,21 0 0,-21 0 16,21 1-16,0-22 15,1 0-15,-1 0 16,0 0-16,0 0 0,0 0 0,-21-22 16,21 1-16,1 21 0,-1-21 15,-21 0-15,21 0 0,-21-22 0,21 22 16,0 0-16,-21 0 0,0-21 0,21 20 0,1 1 16,-22 0-16,0 0 0,0 0 15,21 21-15,-21-21 0,21 21 0,-21 21 47,0 0-47,0 21 0,0-21 16,21 1-16,-21-1 0,0 21 0,0-21 15,21 0-15,-21 22 0,0-22 0,0 0 16,21 0-16,1 0 0,-1 1 0,0-22 16,-21 21-16,42 0 15,-21-21-15,1 0 0,20 0 0,-21 0 0,0 0 16,0 0-16,22 0 0,-1 0 15,-21-21-15,22 21 0,-22-21 0,21-1 16,0 1-16,-20-21 0,-1 21 0,21-22 16,-21 22-16,0-21 0,1 0 15,-1-1-15,-21 22 0,0-21 0,0 21 16,0-1-16,0 1 0,0 0 16,-21 21-16,-1 0 15,1 0-15,0 21 0,0 0 0,0 1 16,21-1-16,-21 0 0,21 21 0,-22-21 15,22 22-15,0-22 0,0 0 0,0 21 16,0-20-16,0-1 0,22 0 16,-1 0-16,0 0 0,0 0 0,0 1 15,0-1-15,1-21 0,-1 0 0,21 21 16,-21-21-16,0 0 0,1 0 0,-1 0 16,21 0-16,-21 0 0,0 0 15,1-21-15,-1 0 0,0-1 16,-21 1-16,21 0 0,-21 0 15,0-21-15,0 20 0,0 1 0,0-21 0,0 21 16,0-22-16,0 22 0,-21-21 16,0 21-16</inkml:trace>
  <inkml:trace contextRef="#ctx0" brushRef="#br0" timeOffset="125738.77">15790 6900 0,'0'0'0,"-42"0"0,21 0 0,0 0 16,-1 0-16,1 0 0,42-21 62,1 21-62,-1-21 0</inkml:trace>
  <inkml:trace contextRef="#ctx0" brushRef="#br0" timeOffset="127851.86">18923 6456 0,'0'0'0,"21"-85"16,-21 64-16,21 0 0,-21 0 15,0 0-15,0-1 0,0 1 0,-21 21 32,0 21-32,21 1 0,-21 20 15,21 0-15,-21 22 16,21-1-16,0 1 0,0-1 0,0 1 15,-22 20-15,22-20 0,-21-1 0,21 1 16,-21-1-16,21 1 0,-21-1 0,0 1 16,0-1-16,-1 1 0,22-22 0,-21 22 15,0-22-15,0-21 0,0 22 0,21-22 16,0 0-16,0 0 0,-21-21 0,21-21 31,0 0-31,0 0 16,0-1-16,0-20 0,0 0 0,0-1 15,0 1-15,0 0 0,21-22 0,-21 22 16,0 0-16,0-1 0,0 1 0,0 0 16,0 20-16,0 1 0,0 0 0,0 42 31,21 0-31,-21 1 16,21-1-16,-21 21 0,21-21 0,-21 22 15,0-1-15,21-21 0,1 21 0,-1 1 16,-21-22-16,21 21 0,0-21 0,0 1 15,0-1-15,22 0 0,-22-21 0,0 21 16,21-21-16,1 0 0,-1 0 16,0 0-16,1 0 0,20-21 0,-20 21 15,20-21-15,1 0 0,-1-1 16,1-20-16,-1 0 0,-21-1 0,22 1 16,-22 0-16,1-1 0,-1-20 0,-21 21 15,0-22-15,-21 1 0,0-1 16,0 1-16,0-22 0,-21 21 0,0-20 0,0 20 15,-22 1-15,1-22 0,0 22 16,-22 20-16,1-20 0,-1 20 16,1 1-16,-1 0 0,1-1 0,-1 22 0,22 21 15,-22 0-15,22 0 0,-21 0 0,20 21 16,1 1-16,0 20 0,-1 0 16,1 1-16,21 20 0,-22 1 15,22 20-15,0 1 0,21 0 0,0-22 16,0 22-16,0-1 0,0-20 0,0-1 15,21 1-15,0-1 0,22 1 0,-22-22 16,0 1-16,21-1 0,-20 0 0,20 1 16,0-1-16,1-21 0,-1 0 15,0 0-15,1 1 0,20-1 0,1-21 16,-1 0-16,1 0 0,-1 0 16,1 0-16,20 0 0,-20-21 0,20 21 0,-20-22 15,21 1-15,-22 0 0,22 0 0,-1-21 16,-20 20-16,-1 1 0,1-21 15,-22 21-15,43-43 0,-64 22 16,0 21-16,-21 0 0,0-1 16,0 1-16,0 0 0,0 0 0,-21 21 15,0 0-15,0 0 0,-22 0 0,22 0 16,-21 0-16,21 0 0,-22 0 0,22 21 16,-21-21-16,0 21 0,20 0 0,1 1 15,0 20-15,0-21 0,0 0 16,0 22-16,21-22 0,0 21 0,0-21 15,0 0-15,0 22 0,0-22 16,0 0-16,0 0 0,21 0 0,0-21 16,0 0-16,0 0 0,0 0 15,1 0-15,-1 0 0,0-21 0,0 21 16,0-21-16,22 0 0,-22 0 0,0 0 16,0-1-16,0-20 0,-21 21 15,21-21-15,-21 20 0,22-20 0,-22 21 16,0 0-16,0 0 0,0-1 0,0 1 15,0 42 17,0 1-32,0-1 0,0 0 15,0 0-15,0 0 0,0 22 0,0-22 16,21 0-16,0 0 0,-21 0 16,21 0-16,0 1 0,0-1 15,1 0-15,-22 0 0,21-21 0,21 0 16,-21 0-16,0 0 0,1 0 0,20 0 15,-21 0-15,21 0 0,-20 0 0,20-21 16,-21 0-16,21 0 0,-20-22 0,20 22 16,21-64-16,-41 43 15,-1 0-15,0-1 0,0-20 16,0 21-16,0-22 0,1 22 0,-22-85 16,0 84-16,0-20 0,0 21 0,0-1 15,0 1-15,0 21 0,0 0 0,0-1 16,0 1-16,0 42 31,-22 1-31,1-1 0,21 21 0,-21 0 16,21 1-16,-21-1 0,0 0 0,21 1 15,-21-1-15,-1 22 0,1-22 0,21 0 16,0 1-16,0 20 0,-21-21 0,21 1 16,0-1-16,0 0 0,0 1 0,0-1 15,0-21-15,21 22 0,0-22 16,1 21-16,-1-21 0,0 0 15,21 1-15,-21-22 0,1 0 0,-1 0 16,21 0-16,-21 0 0,22 0 0,-22-22 16,0 1-16,21 21 0,-21-21 15,1 0-15,20-21 0,-42 20 0,21-20 16,0 21-16,-21-21 0,21 20 0,-21-20 16,0 0-16,0 21 0,0-1 15,0 1-15,0 0 0,0 0 0,-21 0 16,0 0-16,0 21 0,0 0 15,0 0-15,-1 0 0,1 21 0,0 0 16,0 0-16,0 0 0,0 0 16,21 1-16,0 20 0,-22-21 0,22 0 15,-21 0-15,21 22 0,0-22 0,0 0 0,0 0 16,0 0-16,0 1 16,21-22-16,1 21 0,-1-21 15,0 0-15,0 0 0,0 0 0,0 0 16,1-21-16,62-43 15,-84 22-15,21 21 16,1-1-16,-22-20 0,0 21 0,21 0 16,-21 0-16,21-1 0,-21 1 0,0 0 15,0 42 17,0 0-32,0 1 15,0 20-15,0-21 0,0 0 0,0 0 16,0 22-16,0-22 0,0 0 0,0 21 15,0-20-15,63 62 16,-41-63-16,-1-21 16,0 0-16,0 0 15,0 0-15,0 0 0,-21-21 0,22 0 16,-1 0-16,-21 0 0,0 0 16,0-22-16,0 22 0,0-21 0,0 21 15</inkml:trace>
  <inkml:trace contextRef="#ctx0" brushRef="#br0" timeOffset="128071.73">20807 6752 0,'-43'0'0,"86"0"0,-128 21 16,64-21-16,0 0 0,0 0 0,-1 0 15,44 0 1,-1 0-16,21 0 15,-21 0-15,22 0 0,-1-21 16,-21 21-16,21-21 0,1 21 0,-22 0 16,21-21-16,1 21 0,-22 0 0,21-21 15,0 0-15,-20 21 0,20-22 0,0 22 16</inkml:trace>
  <inkml:trace contextRef="#ctx0" brushRef="#br0" timeOffset="128395.05">22310 6371 0,'21'-21'0,"-42"42"0,42-63 15,-21 21-15,21 21 0,-21-21 0,0-1 16,-21 22 0,0 0-16,21 22 0,-22-1 15,1 0-15,0 21 0,0 1 0,0-1 16,0 0-16,21 22 0,-22-22 15,22 22-15,-21-1 0,0-21 0,21 22 16,0-1-16,0 1 0,-21-22 0,0 22 16,21-22-16,-21 0 0,21 22 15,0-22-15,0 1 0,-22-1 0,22-21 16,0 21-16,-21-20 0,21-1 0,0 0 16,0 0-16,0-42 31,21 0-31,1 0 0,-22-22 15,21 1-15,-21 0 0,21-1 0</inkml:trace>
  <inkml:trace contextRef="#ctx0" brushRef="#br0" timeOffset="128703.88">22648 6477 0,'21'-21'15,"-42"42"-15,42-84 0,-21 41 0,0 1 0,0 0 16,0 0-16,0 42 31,0 0-31,-21 0 0,0 22 16,0-1-16,0 0 0,21 22 0,-21-22 15,-1 22-15,1-1 0,-21-20 0,21 20 16,0-21-16,-1 22 0,22-22 16,-21 1-16,0-1 0,21 0 0,-21 1 15,21-1-15,0-21 0,0 0 0,0 22 16,0-22-16,0 0 0,0 0 15,0 0 1,0-42 0,0 0-1,-21 21-15,21-21 0,-21 0 0,-1-1 16,22 1-16,-21 0 0</inkml:trace>
  <inkml:trace contextRef="#ctx0" brushRef="#br0" timeOffset="129079.72">21929 7133 0,'0'0'16,"-22"0"0,44 0-1,-1 0-15,0 0 0,0 0 16,21 0-16,1 0 0,-22 0 16,21 0-16,1 0 0,-1 0 0,0 0 0,22 0 15,-22-21-15,0 0 0,1 21 0,-1-21 16,0 21-16,1-21 0,-22 21 15,21 0-15,-21 0 0,1-22 0,-22 44 47,0-1-47,0 0 0,0 21 16,0-21-16,0 1 0,-22-1 0,22 0 16,0 0-16,0 21 0,-21-20 0,21-1 15,0 0-15,0 0 16,0 0-16,0 0 15,0-42 17,0 0-17,0 0-15,0 0 0,0-22 16,0 22-16,0 0 0</inkml:trace>
  <inkml:trace contextRef="#ctx0" brushRef="#br0" timeOffset="129278.6">22818 6731 0,'0'0'0,"21"0"16,-21-21-1,21 21 17,0 0-1,0 21-31,0-21 15,1 21 1,-1-21-16</inkml:trace>
  <inkml:trace contextRef="#ctx0" brushRef="#br0" timeOffset="130943.37">23431 6922 0,'0'0'0,"22"0"15,-1 0 1,0-22-16,0 1 16,-21 0-16,0 0 15,-21 21 1,0 0-16,0 0 0,-1 0 0,1 0 16,0 0-16,0 0 0,-21 0 0,20 21 15,1-21-15,0 21 0,-21 0 16,21 1-16,-1-1 0,1 0 0,21 0 15,0 0-15,-21 0 0,21 1 0,0-1 16,0 0-16,0 0 0,0 0 0,0 0 16,0 1-16,21-1 0,-21 0 15,21 0-15,1 0 0,-1 0 0,0-21 16,0 0-16,0 0 0,0 0 0,1 0 16,-1 0-16,0 0 0,0 0 15,0-21-15,0 21 0,1-21 16,-1 0-16,21 0 0,-21 0 0,0-22 15,1 22-15,-1-21 0,0-1 0,0 1 16,21 0-16,-20-1 0,-1 1 0,0-21 16,0 20-16,0-20 0,0-1 0,1 22 15,-1-22-15,0 1 0,0 21 16,-21-1-16,21 1 0,-21 21 0,0-22 16,0 22-16,0 0 0,0 0 0,-21 21 31,21 21-31,-21 0 0,0 0 15,0 22-15,-1-1 16,1 0-16,0 1 0,0 20 0,0 1 16,0-22-16,-1 22 0,1-1 0,0-21 15,21 22-15,0-22 0,0 1 0,0 20 16,0-21-16,0-20 0,0 20 0,0 0 16,0-21-16,21 22 0,0-22 0,1 0 15,-1-21-15,0 21 0,0-21 16,21 0-16,-20 0 0,-1 0 0,21 0 15,-21 0-15,22-21 0,-22 0 0,21 0 16,-21 0-16,22-1 0,-22 1 0,0 0 16,0 0-16,0 0 0,0-22 15,-21 22-15,0 0 0,22 21 0,-22-21 16,0 0-16,0 42 31,-22 0-31,22 0 16,0 0-16,0 1 0,0-1 0,0 0 15,0 0-15,0 0 0,0 0 0,0 1 16,0-1-16,22 0 0,-1 0 0,0 0 16,0-21-16,0 0 0,0 21 0,1-21 15,-1 0-15,0 0 0,21 0 0,-21 0 16,1-21-16,-1 0 0,0 21 16,21-21-16,-42 0 0,21 0 15,1-1-15,-1-20 0,0 21 0,-21 0 16,0 0-16,0-1 0,0 1 0,0 0 15,21 0-15,-42 21 32,21 21-32,-21-21 0,21 21 0,0 0 15,-21 1-15,-1-22 0,22 21 16,0 0-16,0 0 0,0 0 0,-21 0 16,21 1-16,0-1 0,0 0 15,0 0-15,0-42 47,21 0-47,1 21 0,-22-21 16,21-1-16,0 1 0,0 0 15,0 0-15,0 0 0,1 0 0,20-1 16,-21 1-16,0 0 0,0 0 0,1 21 16,-1 0-16,0-21 0,0 21 15,-21 21 1,0 0-16,0 0 0,0 0 15,0 1-15,0-1 0,0 0 16,0 0-16,21 0 16,0 0-16,1-21 0,-1 22 0,0-1 15,0 0-15,21-21 0,-20 21 0,-1-21 16,21 0-16,-21 0 0,22 0 0,-22 0 16,0 0-16,21 0 0,-21 0 0,1-21 15,-1 0-15,0 0 0,0-1 0,0 1 16,0 0-16,1 0 0,-1 0 15,0 0-15,-21-22 0,0 22 0,21 0 16,-21-21-16,0 20 0,0 1 16,0 0-16,-21 21 15,0 0-15,0 0 0,-22 0 0,22 0 16,-21 0-16,21 21 0,-22 0 0,1-21 16,21 22-16,-22-1 0,22 0 0,0-21 15,0 21-15,0 0 0,21 0 16,0 1-16,0-1 0,0 0 15,0 0 1,21-21-16,0 0 16,0 0-16,0 0 0,1 0 15,-1 0-15,0 0 16,-21 21-16,0 0 0,0 1 16,0 20-16,0-21 15,0 21-15,0 1 0,0-1 0,0 0 16,0 22-16,-21-22 0,21 22 15,-21-22-15,21 22 0,0-22 0,-22 21 16,22 1-16,-21-22 0,21 22 0,0-1 16,-21-20-16,21 62 0,0-62 15,-21 20-15,0-20 0,21-1 0,-21-21 16,-1 21-16,1 1 0,0-22 0,21 0 16,-21 21-16,0-20 0,0-22 0,21 21 15,0 0-15,-22-21 0,1 0 16,21-21-1,0 0 1,0-1-16,0 1 0,0 0 0,0 0 16,0 0-16,-21-22 0,21 1 0,0 21 15,0-21-15,-21-22 0,0 22 16</inkml:trace>
  <inkml:trace contextRef="#ctx0" brushRef="#br0" timeOffset="131203.25">24426 6541 0,'0'-22'15,"0"44"-15,-21-44 0,21 1 0,0 0 16,-21 21-16,0 0 0,0 0 15,42 0 32,0 0-47,0 0 16,0 21-16,0-21 0</inkml:trace>
  <inkml:trace contextRef="#ctx0" brushRef="#br0" timeOffset="131628.1">26162 6900 0,'0'0'0,"0"-21"31,0 0-15,0 0-16,0 0 0,21 21 15,-21-21-15,21-1 0,0 1 16,-21 0-16,22 21 0,-22-21 0,21 21 16,0 0-16,-21-21 0,21 21 15,0-21-15,0 21 0,1 0 0,-1 0 16,0 0-16,0 21 0,-21 0 16,21 0-16,-21 0 15,0 0-15,0 1 0,0-1 16,0 0-16,0 0 0,-21 0 0,0 0 15,0 1-15,0 20 0,-1-21 0,-20 0 16,21 0-16,0 1 0,-22-1 0,22 0 16,0 0-16,0-21 15,0 21-15,0 0 0,21 1 0,0-1 0,-22-21 16,22 21-16,0 0 16,0 0-16,0 0 0,0 1 15,0-1-15,0 0 16,-21 0-16,21 0 0</inkml:trace>
  <inkml:trace contextRef="#ctx0" brushRef="#br0" timeOffset="131907.88">25950 7641 0,'0'0'0,"-21"21"0,0 1 0,0-1 0,21 0 16,0 0-16,0 0 0,0 0 16,0 1-16,21-22 15,0 0 1,0 0-16,0 0 0,1 0 0,-1 0 15,-21-22-15,21 22 0,0-21 16,0 21-16,-21-21 0,0 0 16,0 0-1,-21 21 1,0 0-16,0 0 16,0 21-16,-1-21 15,1 0-15,21 21 0,-21-21 16,0 0-16,0 21 0,0-21 0,-1 0 15,-20 0-15,21 0 16,0 0-16,-22 21 0</inkml:trace>
  <inkml:trace contextRef="#ctx0" brushRef="#br0" timeOffset="133420.6">4212 9250 0,'0'0'0,"-21"0"15,0-21-15,0 21 0,-1 0 0,-20 0 16,21 0-16,0 0 16,-22 0-16,22 0 0,0 0 0,0 0 15,0 0-15,0 0 0,-1 0 16,44 0 15,-1 0-31,0 0 0,0 0 16,0 0-16,22 0 0,-22 0 15,21 0-15,0 0 0,22 0 0,-22 0 16,22 0-16,-1 0 0,22 0 16,-22 0-16,22 0 0,0 0 0,-1 0 15,1 0-15,21 0 0,-21 0 0,20 0 16,1 0-16,0 0 0,0 0 0,21-21 16,0 21-16,-21 0 0,21 0 15,0-22-15,0 22 0,21 0 0,0 0 16,-21-21-16,21 21 0,0 0 0,1-21 15,-1 21-15,0 0 0,0-21 0,21 21 16,-20-21-16,20 21 0,-21-21 0,21 21 16,1 0-16,-1-22 0,0 1 15,1 21-15,-1 0 0,0-21 16,1 21-16,-1-21 0,0 21 0,1 0 16,20-21-16,-20 21 0,-1-21 0,21 21 15,-20-22-15,20 22 0,-20-21 0,-1 21 16,0-21-16,1 21 0,-1-21 0,0 21 15,1-21-15,-1 21 0,21 0 0,1-21 16,-22 21-16,22-22 0,-22 22 0,22-21 16,-22 21-16,21 0 15,-20-21-15,-1 21 0,22 0 0,-22-21 16,0 21-16,22 0 0,-22-21 0,0 21 16,22 0-16,-22 0 0,22-21 0,-1-1 15,-20 22-15,20 0 0,1-21 0,-22 21 16,21 0-16,1-21 0,-22 21 0,22 0 15,-22-21-15,22 21 0,-22-21 0,21 21 16,-20 0-16,-1-21 0,22 21 0,-22 0 16,0 0-16,22-22 0,-22 22 0,0 0 15,1-21-15,-1 21 0,22-21 0,-22 21 16,0 0-16,1-21 0,-1 21 16,0-21-16,1 21 0,-1 0 0,0-21 15,1 21-15,-1-22 0,-21 22 0,21 0 16,22-21-16,-22 0 0,1 21 15,-1 0-15,-21-21 0,21 21 0,-20 0 16,20 0-16,-21-21 0,21 21 0,-42 0 16,22 0-16,-22-21 0,21 21 15,-21 0-15,0 0 0,-21-22 0,-1 22 16,1-21-16,0 21 0,-21 0 0,-1-21 16,-20 21-16,-1 0 0,1 0 0,-22-21 15,1 21-15,-1 0 0,0 0 0,-21 0 16,1-21-16,-1 21 0,-21-21 15,-21-1 1,-22 1-16,1 21 16,0-21-16</inkml:trace>
  <inkml:trace contextRef="#ctx0" brushRef="#br0" timeOffset="-166309.48">6985 11621 0,'0'-43'0,"0"86"0,0-107 15,0 43-15,0 0 0,0-22 0,0 22 16,21-21-16,-21 21 0,21-22 0,0 22 16,-21 0-16,0 0 0,0-21 15,0 20-15,0 1 0,0 0 16,-21 21-1,21 21-15,-21 0 16,0 22-16,21-1 0,-21 0 0,21 22 16,-21-22-16,21 22 0,0-1 15,-22-20-15,22 20 0,-21 1 0,21-1 16,-21 1-16,21-1 0,-21 1 0,21-1 16,0-21-16,-21 22 0,0-22 15,21 1-15,0-22 0,0 21 0,-22-21 16,22 22-16,0-22 0,0 0 15,0 0-15,22-42 32,-22-21-32,0 20 0,21-20 15,-21 0-15,21-1 0</inkml:trace>
  <inkml:trace contextRef="#ctx0" brushRef="#br0" timeOffset="-166017.65">6921 11345 0,'64'-359'47,"-170"1438"-32,148-1799-15,64 361 0,-85 359 0,22 0 0,-22 21 16,21 0-16,1 21 0,-1 22 0,0-22 16,1 22-16,-1-1 0,0 22 0,1-22 15,-1 1-15,-21-1 0,21 1 0,-20-1 16,-1-20-16,-21 20 0,0 1 15,21-22-15,-21 21 0,21-20 0,-21-22 16,21 21-16,-21 1 0,0-22 16,0 0-16,21 0 0,-21 0 15,22-21-15,-1-21 16,0 0-16,-21-21 16,21 20-16,0-41 0,0 21 0,-21-1 15,22-20-15</inkml:trace>
  <inkml:trace contextRef="#ctx0" brushRef="#br0" timeOffset="-165756.8">8086 10943 0,'0'0'0,"0"-42"0,0 0 0,0 20 15,0 1-15,0 0 0,-22 21 16,1 0-16,21 21 16,0 0-16,0 22 0,-21-1 15,21 0-15,-21 1 0,0 20 0,21 1 16,-21 20-16,-1-20 0,1 21 15,21-22-15,-21 1 0,0-1 0,0 1 16,0-1-16,-1-21 0,22 1 0,0-1 16,-21 0-16,21 1 0,0-1 0,0-21 15,0 0-15,0 1 0,0-1 16,0 0-16,21-21 0,1 0 0,-1 0 16,0 0-16,0-21 0,21 0 0,-20-1 15,-1-20-15,21 21 0,-21-21 0</inkml:trace>
  <inkml:trace contextRef="#ctx0" brushRef="#br0" timeOffset="-165375.59">8276 11494 0,'21'-22'16,"-42"44"-16,42-65 0,0 22 0,-21 42 31,-21 0-31,0 22 16,0-22-16,21 21 0,-21-21 0,21 22 15,-21-1-15,21 0 0,0 1 0,0-22 16,0 21-16,0 1 0,0-1 0,0-21 15,0 21-15,21-20 0,0-1 16,0 0-16,0 0 0,22-21 0,-22 0 16,21 0-16,-21 0 0,22 0 15,-1-21-15,-21 21 0,21-21 0,1-22 16,-22 22-16,0-21 0,0 0 0,0 20 16,-21-20-16,0 0 0,0-1 15,0 1-15,0 0 0,-21-1 0,0 1 16,0 21-16,-21 0 0,20 0 0,-20-1 15,0 22-15,21 0 0,-22 0 0,22 0 16,-21 22-16,21-1 0,-1 0 16,1 0-16,0 0 0,0 0 0,21 1 15,0-1-15,0 0 0,0 0 0,0 0 16,0 0-16,0 1 0,21-1 16,0-21-16,22 0 0,-22 0 15,21 0-15,-21 0 0,22 0 16,-1 0-16</inkml:trace>
  <inkml:trace contextRef="#ctx0" brushRef="#br0" timeOffset="-165096.75">9356 10922 0,'0'-21'0,"0"42"0,0-84 0,0 41 16,0-20-16,0 63 31,0 22-31,0-22 0,0 21 0,0 22 15,-22-22-15,1 21 0,21 1 16,-21 21-16,21-22 0,0 22 16,-21-22-16,21 1 0,-21-1 0,21 1 15,0-22-15,-21 0 0,21 1 0,0-1 16,0 0-16,0 1 0,0-22 0,0 0 16,0 0-16,0 0 0,21 1 0,-21-1 15,21-21-15,0 0 0,0 0 16,0-21-16,-21-1 15,22 1-15,-1-21 0,-21 21 0,21 0 16</inkml:trace>
  <inkml:trace contextRef="#ctx0" brushRef="#br0" timeOffset="-164700.97">9525 11599 0,'0'22'16,"0"-1"-16,0 0 15,0 0-15,0 0 16,0 0-16,21 1 0,0-22 15,0 0-15,22 21 0,-22-21 0,21 0 16,1 0-16,-1 0 0,0 0 16,1 0-16,-1-21 0,0-1 15,1 22-15,-1-21 0,-21 0 0,21 0 0,-20 0 16,-1 0-16,0-22 0,-21 22 16,0 0-16,0-21 0,0 20 0,-21 1 15,0 0-15,-1 0 0,-20 21 16,21 0-16,-21 0 0,-1 0 0,1 21 15,0 0-15,-1 0 0,22 1 0,-21 20 16,-1-21-16,22 21 0,0 1 0,0-22 16,0 21-16,21 1 0,0-22 0,0 21 15,0-21-15,21 22 0,0-22 16,0 0-16,22 21 0,-22-21 16,21 1-16,0-22 0,1 21 0,-1-21 0,0 0 15,1 0-15,-22 0 0,21 0 0,1 0 16,-22 0-16,0-21 0,0-1 15,0 1-15,0 0 16,22-21-16,-43-1 0,0 1 0,0 21 16,0-21-16,0-1 0</inkml:trace>
  <inkml:trace contextRef="#ctx0" brushRef="#br0" timeOffset="-164450.03">9504 11176 0,'0'0'0,"0"-21"0,0 0 16,21 0-16,0 21 16,0 0-16,22-22 0,20 1 15,-21 21-15,22-21 0,-1 21 0,22-21 16,-21 21-16,20-21 0,-20 21 16,-1-21-16,1 21 0,-1 0 0,-20-22 15,-1 22-15,0 0 0,-21-21 0,1 21 16,-1 0-16,-42 0 15,-1 0 1,1 0-16,-21 0 0,21 0 0,-43 21 16,22 1-16</inkml:trace>
  <inkml:trace contextRef="#ctx0" brushRef="#br0" timeOffset="-164029.27">6392 12615 0,'-63'22'15,"126"-44"-15,-190 65 0,85-22 0,0-21 0,-1 0 0,22 0 16,0 0-16,42 0 15,0 0-15,43 0 16,-22 0-16,43-21 0,21 0 0,-1 21 16,22-22-16,22 22 0,-22 0 0,42 0 15,0-21-15,1 21 0,20 0 0,-21 0 16,593 0 0,-592 0-16,-1 0 0,-21-21 15,0 21-15,-21 0 0,0 0 0,0 0 16,-21 0-16,-21 0 0,0 0 0,-1 0 15,-20-21-15,-22 21 0,0 0 0,1 0 16,-22 0-16,0 0 0,0 0 16,-42 0-1,0 0 1,-21 0-16,-1 0 0,1 0 0,-22 0 16,1 0-16,-22 0 0</inkml:trace>
  <inkml:trace contextRef="#ctx0" brushRef="#br0" timeOffset="-163676.68">7112 12869 0,'0'0'0,"-127"43"0,0-22 16,0 0-16,21 0 0,21-21 0,1 21 16,20 1-16,1-1 0,42-21 0,-22 21 15,64-21 1,22 0-16,-1 0 0,43 0 0,-1 0 15,22 0-15,21 0 0,21 0 0,1-21 16,20 21-16,0 0 0,22-21 16,-22 21-16,43 0 0,-22-22 0,1 22 15,20 0-15,-20 0 0,-1-21 0,-20 21 16,-1 0-16,-21 0 0,0-21 0,-21 21 16,-21-21-16,0 21 0,-21 0 0,-22 0 15,1-21-15,-22 21 0,0 0 16,-20 0-16,-1-21 0,-21-1 15,-21 22 1,-1 0 0,1 0-16,-21 0 0,0 0 0,-1 0 15,1 0-15,-22 0 0,1 22 0,21-1 16</inkml:trace>
  <inkml:trace contextRef="#ctx0" brushRef="#br0" timeOffset="-163213.28">4953 13907 0,'0'0'0,"0"-22"16,0 1-16,-21 21 0,21 21 15,0 1 1,0-1-16,0 21 0,0-21 0,0 22 16,0-1-16,0-21 0,0 21 15,0 1-15,0-1 0,0 0 0,0-20 16,0 20-16,0 0 0,0-21 16,0 22-16,0-22 0,0 0 0,0 0 0,0 0 15,0 1-15,0-1 16,21-21-16,0 0 0,0 0 15,0-21-15,-21-1 16,22 1-16,-1 0 0,0 0 0</inkml:trace>
  <inkml:trace contextRef="#ctx0" brushRef="#br0" timeOffset="-162957.43">5397 14182 0,'-232'190'16,"464"-380"-16,-232 211 31,22-21-16,-1 0-15,0 0 16,0 0 0,-42 0 93,0 0-93</inkml:trace>
  <inkml:trace contextRef="#ctx0" brushRef="#br0" timeOffset="-76888.54">11515 14012 0,'0'-21'16,"0"0"-1,0 0-15,-22 21 141,1 0-125,0 0-16,0 0 15,0 0-15</inkml:trace>
  <inkml:trace contextRef="#ctx0" brushRef="#br0" timeOffset="-75377.25">11388 14034 0,'0'-22'110,"0"1"-95,0 0 1,0 0 0,0 0-16,0 0 0,0-1 15,0 1 1,-22 21-16,22-21 15,-21 0-15,0 21 16,0-21-16,0 21 0,0 0 16,-1 0-16,1 0 0,0 0 15,-21 0-15,21 0 0,-1 0 0,1 0 16,-21 0-16,21 21 0,0 0 16,-22-21-16,22 21 0,0 0 0,-21 1 15,20-1-15,1 0 0,-21 0 0,21 21 16,0-20-16,-1-1 0,22 0 15,-21 21-15,0-21 0,21 1 0,0-1 16,0 0-16,0 0 0,0 0 16,0 0-16,0 1 0,21-22 15,0 21-15,1-21 0,20 0 16,-21 0-16,21 0 0,-20 0 16,20-21-16,0 21 0,1-22 0,-1 1 15,-21 0-15,21 21 0,1-21 0,-22 0 16,21 0-16,-21-1 0,1 1 0,-1 0 15,0 0-15,0 0 0,-21 0 16,21-1-16,-21 1 0,0 0 0,0 0 16,0 0-16,0 0 15,0 42 32,0 0-47,0 0 0,0 0 0,0 22 16,0-22-16,0 21 0,0 0 15,0 1-15,0-1 0,0 0 0,0 22 16,21-1-16,-21 1 0,22-1 16,-1 1-16,-21-1 0,0 1 0,21 21 15,0-22-15,-21 1 0,21-1 0,-21 22 16,21-22-16,-21 1 0,0-1 0,22 1 16,-22-1-16,0 1 0,21-22 0,-21 22 15,0-22-15,0 0 0,0 1 0,0-1 16,0 0-16,0 1 0,0-1 15,0 0-15,-21-21 0,-1 22 0,22-22 16,-21 0-16,0 0 0,21 0 0,-21 1 16,0-22-16,0 0 0,-1 0 15,1 0-15,0-22 0,0 1 16,0-21-16,0 21 0,-1-22 0,1-20 16,0 21-16,0-22 0,0-21 15,0 22-15,21-22 0,0-21 0,-22 22 16,22-22-16,0 21 0,0 1 0,0-22 15,0 21-15,0 0 0,0 1 0,0-1 16,22 0-16,-22 22 0,21-1 0,0 1 16,0 21-16,0-1 0,0 1 15,1 0-15,-22 20 0,21-20 16,-21 21-16,21 0 0,0 21 0,-21-21 16,0-1-16,21 22 0,0-21 0,-21 0 15,22 0-15,-1 21 16,0 0-16</inkml:trace>
  <inkml:trace contextRef="#ctx0" brushRef="#br0" timeOffset="-74988.47">11747 13949 0,'0'21'16,"22"-21"15,-1 0-31,0 0 0,0-21 15,0 0-15,0 21 16,1-21-16,-1-1 0,21 1 0,-21 0 16,0 0-16,1 0 0,-1 0 0,0-1 15,-21 1-15,0 0 0,0 0 0,0 0 16,-21 21 0,0 0-16,-1 0 15,1 21-15,0 0 0,0 0 0,0 0 16,0 1-16,-1 20 0,1-21 15,0 21-15,21-20 0,-21-1 0,21 21 0,0-21 16,0 0-16,0 1 0,0-1 16,21 0-16,0 0 0,0 0 15,1-21-15,-1 21 0,0-21 0,21 0 16,-21 22-16,1-22 0,-1 0 0,0 0 16,21 0-16,-21 0 0,1 0 0,-1 0 15,0-22-15,0 1 0,0 21 16,0-21-16,1 0 0,-1 0 0,0-22 15</inkml:trace>
  <inkml:trace contextRef="#ctx0" brushRef="#br0" timeOffset="-74693.64">12742 13102 0,'0'0'0,"-21"0"16,0 0-16,0 0 15,21 21-15,0 1 0,0-1 16,0 0-16,-21 21 0,21 1 0,0-1 16,0 0-16,-22 1 0,22-1 0,0 21 15,0 1-15,-21-22 0,21 22 16,-21-1-16,21-20 0,0-1 0,0 0 16,0 1-16,0-1 0,0-21 0,0 21 15,0-20-15,0-1 0,0 0 16,0 0-16,21-21 31,0-21-31,-21 0 16,22 0-16,-1-1 0,0 1 0,-21-21 15</inkml:trace>
  <inkml:trace contextRef="#ctx0" brushRef="#br0" timeOffset="-74418.8">13017 13166 0,'0'-21'0,"0"42"0,0-64 0,-21 43 15,0 0 1,21 22 0,-21 20-16,21-21 0,0 0 0,0 22 15,0-1-15,0 0 0,0 1 16,-21 20-16,21-21 0,0 22 0,0-22 16,0 22-16,0-22 0,0 0 15,0 1-15,0-1 0,0-21 0,0 22 16,0-22-16,0 0 0,0 0 0,0 0 15,0 0-15,21-21 32,0-21-32,-21 0 15,0 0-15,21 0 0,0 0 0,1-22 16,-22 22-16</inkml:trace>
  <inkml:trace contextRef="#ctx0" brushRef="#br0" timeOffset="-74069">13166 13631 0,'0'43'16,"0"-22"-16,0 0 16,0 0-1,21-21-15,0 0 16,0 0-16,0 0 0,0-21 16,1 0-16,-1 0 15,0 0-15,0-1 0,-21 1 0,0 0 16,0 0-16,0 0 0,0 0 15,0-1-15,0 1 0,0 0 0,-21 21 16,0 0-16,0 0 16,-1 21-16,1 0 0,0 1 15,21 20-15,-21-21 0,0 21 16,21 1-16,-21-1 0,21-21 0,0 22 0,0-22 16,0 21-16,0-21 0,0 0 0,0 1 15,21-1-15,0 0 0,0 0 0,0 0 16,0-21-16,22 0 15,-22 0-15,0 0 0,0 0 0,0 0 16,64-42 0,-64 21-16,0 0 0,1-1 15</inkml:trace>
  <inkml:trace contextRef="#ctx0" brushRef="#br0" timeOffset="-73677.22">13674 13526 0,'0'0'0,"0"-22"16,0 1-16,21 21 15,0 0 1,0 0-16,0 0 0,0 0 0,1 0 16,-1 21-16,0-21 0,21 22 0,-21 20 15,1-21-15,-1 0 0,0 22 16,-21-22-16,0 21 0,0 0 0,0-20 16,0 20-16,0-21 0,0 0 15,0 22-15,-21-22 0,0 0 0,21 0 16,-22 0-16,1-21 0,0 21 0,0-21 15,21-21 17,0 0-32,0 0 0,0 0 15,0-22-15,0 22 0,0-21 0,0 0 0,21-1 16,0-20-16,0 20 0,1 1 0,-1 0 16,0-1-16,0 1 0,0 21 15,0 0-15,1 0 0,-1-1 0,0 1 0,0 21 16,0 0-16,0-21 0,1 21 15,-1 0 1,-42 0 15,-1 0-15</inkml:trace>
  <inkml:trace contextRef="#ctx0" brushRef="#br0" timeOffset="-73382.16">12213 13356 0,'0'0'16,"-21"0"-16,42 0 16,0 0-16,22 0 0,-1 0 0,21 0 15,-20-21-15,20 21 0,1-21 0,-1 21 16,22-21-16,-22 0 0,22 21 0,-21-22 15,20 22-15,1-21 0,-22 0 0,1 21 16,-1-21-16,-20 21 0,-1 0 16,0-21-16,-20 21 0,-1 0 0,0 0 15,0 0-15,-21-21 0</inkml:trace>
  <inkml:trace contextRef="#ctx0" brushRef="#br0" timeOffset="-72503.12">14880 13547 0,'0'0'0,"0"-21"0,0-1 0,0 1 0,21 0 16,-21 42 15,0 0-15,0 1-16,0-1 0,0 21 0,0-21 15,0 22-15,0-22 0,0 21 0,0 0 16,0-20-16,0 20 0,0-21 0,0 0 15,0 0-15,0 1 0,0-1 16,0 0-16,0 0 0,-21-42 31,21 0-15,-21 0-16,21-1 0,0-20 16,0 21-16,0-21 0,0-1 15,0 1-15,0-22 0,0 22 0,0 0 16,0-1-16,21 1 0,0 21 0,0 0 15,22 0-15,-22-1 0,21 1 0,1 21 16,-22 0-16,21 0 0,0 0 0,1 21 16,-1 1-16,0-1 0,1 0 15,-22 0-15,21 21 0,-21-20 16,-21 20-16,22 0 0,-22-21 0,21 22 0,-21-1 16,0-21-16,0 0 0,0 22 15,0-22-15,0 0 0,-21-21 0,-1 21 16,22 0-16,-21-21 15,0 0-15,21-21 16,0 0-16,0 0 0,0 0 16,0-22-16,21 22 0,0-21 0,1 0 15,-1-1-15,21 1 0,-21 0 0,0-1 16,22 1-16,-1 0 0,-21 20 16,22 1-16,-22 0 0,21 21 0,0 0 15,-20 0-15,20 0 0,-21 0 0,0 21 16,0-21-16,-21 21 0,0 1 0,0-1 15,0 21-15,0-21 0,0 0 16,0 1-16,0 20 0,-21-21 0,21 0 16,-21 22-16,0-22 0,0 0 15,21 0-15,-21 0 0,21 0 0,-22-21 16,22 22-16,0-1 16,22-42-1,-1 21 1</inkml:trace>
  <inkml:trace contextRef="#ctx0" brushRef="#br0" timeOffset="-72193.41">16256 13653 0,'21'0'0,"-42"0"0,63-22 0,-21 22 0,1-21 16,-1 21-16,0-21 0,0 0 16,0 0-16,-21 0 0,21-1 15,1 1-15,-1 0 0,0 0 0,0 0 16,-21 0-16,0-1 0,21 1 0,-21 0 15,0 0-15,-21 21 16,0 0-16,0 0 16,0 0-16,-1 21 15,1 0-15,0 0 0,0 1 0,0 20 16,0-21-16,-1 21 0,1-20 16,0 20-16,21 0 0,-21-21 0,21 22 15,0-22-15,0 21 0,0-21 0,21 1 0,0-1 16,0-21-16,1 21 0,-1-21 15,0 0-15,0 0 0,0 0 16,0 0-16,1 0 0,-1 0 0,0 0 16,0-21-16,21-22 0,-20 22 0,-1 0 15</inkml:trace>
  <inkml:trace contextRef="#ctx0" brushRef="#br0" timeOffset="-71921.21">17039 12806 0,'0'0'15,"0"-42"-15,0 20 0,0 1 0,0 0 16,-21 0-16,21 42 16,0 21-1,0-20-15,0 20 0,0 21 0,0-20 16,0 20-16,0 1 0,0-1 0,0-20 16,0 20-16,0 1 0,0-1 15,0-21-15,-21 22 0,21-1 0,-21-20 16,21-1-16,-22 0 0,22-20 0,0 20 15,0-21-15,0 0 0,0 0 0,0 1 16,0-44 0,22 1-1,-1 0-15,-21 0 0,21-21 0,0-1 16,-21 22-16</inkml:trace>
  <inkml:trace contextRef="#ctx0" brushRef="#br0" timeOffset="-71093.17">17293 12869 0,'0'0'0,"0"-42"0,0 21 0,0 0 0,0 0 16,0-1-16,0 44 16,0-1-1,0 0-15,0 0 0,0 21 0,0-20 16,-21 20-16,21 0 0,0 22 16,0-22-16,-21 0 0,0 1 0,21 20 0,-22-20 15,22-1-15,0 21 16,-21-20-16,21-1 0,-21 0 0,21 1 15,-21-1-15,21-21 0,0 22 0,0-22 16,0 0-16,0 0 0,0 0 16,0-42-1,21 0 1,0 0-16,0 0 0,-21-22 16,22 22-16,-1-21 0,0-1 0,-21 22 15,21-21-15,0 0 0,0 20 0,1 1 16,-1 0-16,-21 0 0,21 0 0,-21 0 15,21 21-15,0 0 16,-21 21-16,0 0 0,0 0 16,0 0-16,0 22 0,0-22 15,0 21-15,0-21 0,0 22 0,21-22 16,-21 21-16,0-21 0,0 0 0,22 22 16,-1-22-16,-21 0 0,21 0 0,0 0 15,0-21-15,0 22 0,1-22 0,-1 0 16,0 0-16,0 0 0,0 0 0,0 0 15,1 0-15,-1 0 0,0-22 16,0 1-16,0 0 0,0 0 0,1-21 16,-1 20-16,-21-20 0,21 0 0,0 21 15,-21-22-15,0 22 0,0-21 0,0 21 16,21-1-16,-21 1 0,0 42 31,0 1-31,0-1 16,0 21-16,0-21 15,0 0-15,0 1 0,0 20 0,0-21 16,0 0-16,0 0 0,0 1 0,0-1 16,21 0-16,1 0 0,-1 0 0,0-21 15,-21 21-15,21-21 0,0 0 16,0 0-16,1 0 0,-1 0 0,0 0 0,0 0 16,0-21-16,0 0 0,1 0 0,-1 0 15,0 0-15,-21-1 0,21-20 16,-21 0-16,0-1 0,0 1 0,0 0 15,0 21-15,-21-22 0,0 1 16,0 21-16,-1 0 0,1-1 0,0 1 16,0 21-16,0 0 0,0 0 0,-22 0 15,22 0-15,0 21 0,0 1 0,0-22 16,-1 21-16,1 0 0,0 0 0,0 0 16,21 0-16,-21 1 0,21 20 15,0-21-15,0 0 0,0 0 0,0 1 16,0-1-16,21-21 0,0 21 0,0 0 15,0-21-15,64 21 0,-64-21 16,22 0-16</inkml:trace>
  <inkml:trace contextRef="#ctx0" brushRef="#br0" timeOffset="-70496.75">18965 13441 0,'0'0'0,"21"-21"0,-21 0 0,0-22 16,0 1-16,0 21 15,0 0-15,0-1 0,-21 1 0,0 0 16,0 0-16,0 21 0,0 0 0,-1-21 16,1 21-16,0 0 0,0 0 0,0 0 15,-22 21-15,22 0 0,0 0 0,-21 0 16,21 1-16,-1 20 0,1-21 16,0 21-16,0 1 0,21-22 0,0 21 15,0 1-15,0-1 0,0-21 16,0 21-16,0-20 0,0 20 0,21-21 15,0 0-15,0 0 0,1 1 0,-1-22 16,21 21-16,-21-21 0,0 0 0,22 0 16,-22 0-16,0 0 0,0-21 0,0-1 15,1 1-15,-1 0 0,0 0 16,0-21-16,21 20 0,-42-20 0,22-21 16,-1 20-16,0-20 0,21 20 0,-21-20 15,1-22-15,-1 22 0,21-22 16,-21 22-16,22-22 0,-1 21 0,-21 1 0,0-1 15,0 22-15,1 0 0,-22-1 16,0 22-16,0 0 0,0 0 0,-22 21 16,1 0-1,0 21-15,0 0 0,0 22 16,0-22-16,-1 21 0,1 22 0,0-22 16,0 21-16,0 1 0,0-1 0,-1 1 15,1-1-15,21 1 0,0 21 0,0-22 16,0 1-16,0-1 0,0 1 0,0-1 15,0-21-15,21 1 0,1 20 0,-1-42 16,0 22-16,0-1 16,0-21-16,22 0 0,-1 1 0,-21-22 15,21 0-15,1 0 0,-22 0 0,21 0 16,1 0-16,-1-22 0,0 22 0,-21-21 16,22-21-16,-1 21 0,-21 0 0,0-22 15,1 1-15,-1 0 0,-21-1 0,0 22 16,0-21-16,0-1 0</inkml:trace>
  <inkml:trace contextRef="#ctx0" brushRef="#br0" timeOffset="-70125.96">16743 13166 0,'0'0'16,"-43"0"-16,22 0 0,0 0 0,42 0 16,0 0-16,22-21 0,20 21 15,-20-22-15,41 22 0,-20-21 16,20 0-16,1 21 0,21-21 0,-21 0 16,-1 0-16,1-1 0,-22 1 0,1 21 15,-1-21-15,-20 0 0,-1 0 0,0 0 16,-20-1-16,-1 22 0,0-21 15,0 21-15,-21-21 0,0 0 16,21 21-16,-21-21 0,21 21 31,1 0-15,-1 0 0,-21 21-16,21 0 0,-21 0 15</inkml:trace>
  <inkml:trace contextRef="#ctx0" brushRef="#br0" timeOffset="-43797.53">12171 15282 0,'0'22'0,"0"-1"16,21-21-16,0 0 15,0-21 1,0 21-16,22-22 0,-22 1 0,0 0 16,0 0-16,0 21 0,1-21 0,-1 0 15,-21-1-15,0 1 0,21 0 16,-21 0-16,0 0 0,0 0 0,0-1 16,-21 22-16,0 0 0,-1 0 15,-20 0-15,21 0 0,-21 0 16,20 22-16,-20-22 0,0 21 0,-1 0 15,1 0-15,21 0 0,-21 0 0,-1 1 16,22-1-16,0 0 0,0 21 16,21-21-16,0 1 0,0-1 0,0 0 0,0 0 15,0 0-15,21 0 16,0 1-16,0-1 0,22 0 16,-22 0-16,21 0 0,-21 0 0,22 1 15,-1-1-15,-21 0 0,21 0 0,-20 0 16,-1 0-16,0 1 0,0-1 15,0 0-15,0 0 0,-21 0 0,0 0 16,0 1-16,0-1 0,-21 0 0,-21 0 16,21 0-16,-22 0 0,1-21 15,0 22-15,-1-22 0,-20 0 0,21 0 16,-1 0-16,1 0 0,-22 0 16,1 0-16,21-22 0,-1 1 0,22 0 15,0 0-15,0 0 0,0 21 16,-1-21-16,22-1 0,0 1 0,-21 21 15,21-21-15,0 0 16,21 21 0,1 0-16,-1-21 0,0 21 15,0 0-15,0 0 0,0 0 16,22-21-16,-22 21 0</inkml:trace>
  <inkml:trace contextRef="#ctx0" brushRef="#br0" timeOffset="-43419.8">12573 15642 0,'0'-21'16,"21"0"0,-21 0-16,21 21 0,0-21 15,-21-1-15,22 1 0,-1 0 0,0 0 16,0 0-16,0-22 0,-21 22 15,0 0-15,21 0 0,-42 21 32,0 0-32,0 0 0,0 0 15,0 21-15,-1 0 0,22 0 0,-21 1 16,0 20-16,0-21 0,0 21 0,21-20 16,-21 20-16,21 0 0,0-21 0,0 22 15,0-22-15,0 0 0,0 21 0,0-20 16,0-1-16,0 0 0,0 0 15,21 0-15,0-21 0,0 0 16,0 0-16,0 0 0,1 0 16,-1 0-16,0-21 0,0 0 15,0 0-15,0 0 0,1-1 0,-1 1 16,0 0-16</inkml:trace>
  <inkml:trace contextRef="#ctx0" brushRef="#br0" timeOffset="-43152.44">13356 15050 0,'0'0'0,"0"-43"0,0 1 0,0 21 0,0 0 16,0-1-16,0 1 0,-21 21 15,0 0-15,21 21 16,-21 1-16,-1-1 0,22 0 0,-21 0 16,21 21-16,0 1 0,-21-1 0,0 22 15,21-22-15,0 21 0,-21-20 16,21 20-16,-21-20 0,-1 20 0,22-21 0,-21 1 15,0-1-15,21 0 0,0 1 16,-21-1-16,21-21 0,-21 0 16,21 22-16,0-22 0,0 0 15,21-21 1,0-21-16,0 0 0,0 0 0,-21-1 16,22-20-16,20 21 0</inkml:trace>
  <inkml:trace contextRef="#ctx0" brushRef="#br0" timeOffset="-42917.57">13483 15134 0,'0'0'0,"0"-42"0,0 0 16,21-1-16,-21 1 0,21 21 16,-21 0-16,0-1 0,0 1 0,0 0 15,0 42 1,0 0-16,0 1 16,0-1-16,0 21 0,0 0 0,0 1 15,0-1-15,0 0 0,0 1 0,0-1 16,0 22-16,-21-22 0,0 0 15,21 1-15,-21 20 0,0-42 0,0 22 16,-1-1-16,22-21 0,0 0 0,-21 0 16,21 1-16,0-1 0,21-21 31,1-21-31,-22-1 0,21 22 0</inkml:trace>
  <inkml:trace contextRef="#ctx0" brushRef="#br0" timeOffset="-42589.43">13695 15536 0,'21'0'15,"0"0"1,0-21-16,0 0 0,1 21 16,-22-21-16,21 21 0,0-21 15,-21 0-15,21-1 0,-21 1 0,0 0 16,0 0-16,0 0 0,0 0 15,-21 21 1,0 0-16,0 21 0,-1-21 16,-20 63-1,21-42-15,21 1 0,0-1 0,-21 21 16,21-21-16,-21 0 0,21 1 0,0-1 16,0 0-16,0 0 0,0 0 0,21 0 15,0-21-15,0 0 0,0 22 16,0-22-16,1 0 0,-1 0 0,0 0 15,0 0-15,0 0 0,-21-22 0,21 22 16,1-21-16,-1 0 0</inkml:trace>
  <inkml:trace contextRef="#ctx0" brushRef="#br0" timeOffset="-42197.66">14118 15325 0,'0'-21'16,"21"21"-1,0 0 1,1 0-16,-22 21 16,21 0-16,0-21 0,-21 21 0,0 0 15,21-21-15,0 21 0,-21 1 16,0-1-16,0 0 0,0 85 16,0-85-16,0 0 15,0 0-15,0 0 0,0 1 16,0-1-1,0-42 1,0-1-16,21 22 16,-21-21-16,22 0 0,-22 0 0,21-21 15,-21 20-15,21-20 0,0 21 0,-21-21 16,21-1-16,0 22 0,1-21 0,-1 21 16,-21-22-16,42 22 0,-42 0 0,21 0 15,0 0-15,1-1 0,-1 22 16,0 0-16,-21-21 0,21 21 15,-42 0 17,0 0-32</inkml:trace>
  <inkml:trace contextRef="#ctx0" brushRef="#br0" timeOffset="-41881.84">13017 15155 0,'-21'0'0,"42"0"0,-63 0 0,21 0 0,21-21 16,0 0-16,21 21 16,0-21-16,43 0 0,-22 0 0,22 21 15,20-22-15,-20 22 0,20-21 0,1 21 16,0-21-16,-1 21 0,1-21 15,0 21-15,-22-21 0,22 21 0,-22 0 16,1-21-16,-22 21 0,1 0 0,-1 0 16,-21 0-16,0 0 0,0 0 0,1 0 15,-22 21 17</inkml:trace>
  <inkml:trace contextRef="#ctx0" brushRef="#br0" timeOffset="-41008.34">15706 15367 0,'0'0'15,"42"-21"-15,-21-21 0,0 20 0,64-83 16,-85 83 0,21-20-16,0 21 0,-21 0 0,0 0 15,0 42 1,0 0 0,0 0-16,0 21 0,0-20 0,0 20 15,0 0-15,-21 1 0,0-1 16,21-21-16,-21 21 0,0 1 15,-1-22-15,22 21 0,-21-21 0,0 1 0,21-1 16,0 0-16,-21 0 0,0-21 0,21 21 16,-21-21-16,21-21 15,-22 21-15,22-21 16,0 0-16,0 0 0,0-1 16,0-20-16,0 21 0,0-21 15,22-1-15,-22 22 0,21-21 0,0-1 16,0 1-16,0 0 0,0-1 0,22 22 15,-22 0-15,0 0 0,21 0 0,-20 21 16,20 0-16,-21 0 0,0 0 16,22 21-16,-22 0 0,0 0 15,0 0-15,-21 1 0,21 20 0,-21-21 0,0 21 16,0-20-16,0 20 0,0 0 0,0-21 16,0 1-16,0-1 0,0 21 0,-21-21 15,0 0-15,21 1 0,-21-22 16,0 0-1,21-22 1,0 1-16,0 0 16,0 0-16,0-21 0,0 20 0,21-20 15,0 0-15,0-1 0,21 1 0,-20 0 16,20-1-16,-21 1 0,21 21 0,1-21 16,-1 20-16,-21 1 0,22 0 15,-22 21-15,21 0 0,-21 0 0,0 0 16,1 21-16,20 22 0,-42-22 15,0 0-15,0 21 0,0-21 16,0 22-16,0-1 0,0-21 0,0 22 16,0-22-16,-21 0 0,21 21 0,-21-21 0,21 1 15,0-1-15,-22-21 0,22 21 16,-21-21-16,0 21 16,21-42-1,21 0-15</inkml:trace>
  <inkml:trace contextRef="#ctx0" brushRef="#br0" timeOffset="-40657.54">16870 15282 0,'0'0'0,"0"-21"15,21 0 1,0 0 0,0 21-16,0-21 15,1 0-15,-1 21 0,0-22 16,0 1-16,-21 0 0,21 0 0,0 21 15,1-21-15,-22 0 0,0-1 0,0 1 16,0 0-16,-22 21 16,1 0-16,0 0 15,0 0-15,0 21 0,0 0 0,-1 1 16,1-1-16,0 0 0,0 0 16,21 0-16,0 0 0,-21 22 0,21-22 15,0 0-15,0 0 0,0 22 0,0-22 16,0 0-16,0 0 15,21 0-15,-21 0 0,21 1 16,0-22-16,0 0 16,1 0-16,-1 0 0,0 0 0,0 0 15,0 0-15,0 0 0,1 0 16,20 0-16,-21-22 0,0 1 0,0 21 16</inkml:trace>
  <inkml:trace contextRef="#ctx0" brushRef="#br0" timeOffset="-40396.69">17632 14711 0,'0'0'0,"0"-42"0,0-1 0,0 22 15,0 0-15,0 0 0,0 0 0,0 42 16,-21 21 0,21-21-16,-22 0 0,22 22 15,-21-1-15,21 0 0,0 1 0,-21-1 16,0 0-16,0 22 0,21-22 15,-21 1-15,21-1 0,0 0 0,-22 1 16,22-1-16,-21 106 16,21-127-16,0 0 0,0 1 15,0-1-15,0 0 16,21-21-16,1 0 0,-1 0 16,0-21-16,0 0 0,0-1 0,0 1 15</inkml:trace>
  <inkml:trace contextRef="#ctx0" brushRef="#br0" timeOffset="-39649.12">17970 14838 0,'0'-42'0,"0"84"0,22-127 16,-22 43-16,0 21 0,0 0 0,0 42 31,0 0-31,0 21 0,-22-21 16,1 22-16,0-1 0,0 0 15,0 1-15,21-1 0,-21 0 0,-1 1 0,1-1 16,0 0-16,0 1 15,21-1-15,-21-21 0,21 22 0,-21-22 16,21 0-16,0 0 0,0 0 0,0 0 16,21-21-1,0 0-15,0-21 16,0 0-16,0 0 0,1 0 0,-1-22 16,0 22-16,0 0 0,21 0 0,-42 0 15,22 0-15,-1-1 0,0 1 16,0 21-1,-21 21 1,0 1-16,0-1 0,0 0 0,0 0 16,0 0-16,0 0 15,0 1-15,0-1 0,0 0 16,21-21-16,0 0 16,1 0-16,-1 0 0,0 0 15,64-21 1,-64 0-16,-21-1 0,21 22 15,0-21-15,0 0 0,-21 0 0,21 0 16,-21 0-16,22-1 0,-22 1 16,0 42 15,0 1-31,0-1 0,0 0 16,0 0-16,0 0 15,-22 0-15,22 1 0,0-1 16,22-21-1,-1 0-15,0 0 16,0 0-16,0 0 0,0 0 16,22-21-16,-22 21 0,21-22 0,-21 1 15,22 21-15,-22-42 0,0 21 0,21 0 16,-42-1-16,22-20 0,-1 21 16,0 0-16,-21-22 0,0 22 0,0 0 0,0 0 15,-21 0-15,0 21 16,-1 0-16,-20 0 0,21 0 15,-21 21-15,20 0 0,-20-21 16,21 21-16,-21 0 0,20 1 0,1-1 16,-21 0-16,21-21 0,21 21 0,0 0 15,-21 0-15,21 1 0,0-1 16,21-21-16,0 21 0,0-21 16,0 0-16,22 0 0,-22 0 0</inkml:trace>
  <inkml:trace contextRef="#ctx0" brushRef="#br0" timeOffset="-39112.42">19283 15092 0,'0'-21'15,"0"42"-15,0-63 0,0 20 0,0 1 0,0 0 16,0 0-16,0 0 0,0 0 16,-21 21-16,-1 0 0,1 0 15,0 0-15,0 21 0,0-21 0,-22 21 16,22 0-16,0 0 0,0 22 0,0-22 15,0 0-15,21 21 0,-22-21 0,22 1 16,-21 20-16,21-21 0,0 0 16,0 0-16,0 1 0,0-1 0,0 0 15,21 0-15,1-21 0,-1 0 0,0 21 16,0-21-16,0 0 0,0 0 0,1 0 16,-1-21-16,21 21 0,-21-21 15,0 0-15,1 0 0,-1-1 0,-21 1 16,21-21-16,0 21 0,0-22 0,-21 1 15,21 0-15,1-1 0,-22-20 0,0 21 16,21-22-16,-21 22 0,21-22 0,-21 1 16,0-1-16,0 22 0,0 0 0,0-1 15,0 22-15,0 0 0,0 0 16,0 42 0,0 0-16,0 0 0,-21 22 0,0-1 15,21 0-15,0 1 0,-22 20 16,1-21-16,21 22 0,0-22 0,0 22 15,0-22-15,0 22 0,0-22 0,0 0 16,0 1-16,0-1 0,21-21 0,1 21 16,-1-20-16,0-1 0,21 0 0,-21 0 15,1-21-15,20 0 0,-21 0 16,21 0-16,-20 0 0,20 0 0,-21 0 16,21 0-16,-20-21 0,-1 0 0,21 0 15,-21-1-15,0 1 0,1 0 0,-22 0 16,0 0-16,0 0 0,0-1 0,0 1 15</inkml:trace>
  <inkml:trace contextRef="#ctx0" brushRef="#br0" timeOffset="-38829.07">17526 14923 0,'-64'21'0,"128"-42"0,-191 42 16,63-21-16,22 0 0,0 0 0,-1 0 16,22 0-16,0 0 0,21-21 15,21-1-15,0 22 0,1-21 16,41 21-16,-21-21 0,22 0 16,-1 21-16,1-21 0,-1 0 15,22 21-15,-21-22 0,20 22 0,-20-21 16,20 21-16,-20-21 0,-1 21 0,1-21 15,-22 21-15,1 0 0,-1 0 0,-21-21 16,0 21-16,0 0 0,-21-21 0,22 21 16</inkml:trace>
  <inkml:trace contextRef="#ctx0" brushRef="#br0" timeOffset="-119386.92">23262 12933 0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3:33:15.1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953 0,'0'0'0,"0"42"16,0 21-16,0-41 0,0-1 0,0 0 15,0 0 1,0-360-16,0-84 0,0 42 0,-21 381 31,0 0-15,0 0-16,-1 0 15,1 0-15,0 0 16,42 0 0,0 0-1,1 0-15,-1 0 0,21 0 0,22 0 16,-43 0-16,21 0 0,-21 0 0,43 0 15,-43 0-15,21 0 0,1 0 0,-22 0 16,0 0-16,0 0 0,-42 0 63,0 0-48</inkml:trace>
  <inkml:trace contextRef="#ctx0" brushRef="#br0" timeOffset="1990.44">3027 783 0,'0'0'0,"0"-21"0,0 0 31,-21 21-15,-1 0-1,1 0 1,21 21-16,-21-21 0,21 21 0,0 0 15,0 1-15,0-1 16,0 0-16,0 0 16,21-21-1,0 0-15,1 0 16,-1 0-16,-21-21 0,21 21 16,-21-21-16,21 0 15,-21-1-15,0 1 16,0 0-1,-21 21 1,0 0 0,21 21-16,-21 0 31,21 1-15,0-1-16,21-21 31,0 0-31,0 0 0</inkml:trace>
  <inkml:trace contextRef="#ctx0" brushRef="#br0" timeOffset="2714.6">5609 402 0,'0'0'0,"0"-21"0,0 0 16,21 0-16,-21 0 0,0-1 15,0 1-15,0 0 16,0 0-16,0 0 16,0 0-16,-21 21 15,0 0-15,0 0 16,0 21-16,21 0 0,-22 0 15,1 21-15,0-20 0,0 20 0,0 0 16,0-21-16,21 22 0,-22-1 0,1 0 16,21 1-16,0 20 0,0-20 15,-21-1-15,21 0 0,0 1 0,0-1 16,0 0-16,0 1 0,21-22 0,-21 21 16,21-21-16,1 0 0,20 1 15,-21-1-15,0-21 0,22 0 0,-1 0 16,-21 0-16,21 0 0,1 0 0,-1 0 15,-21-21-15,22-1 0,-22 1 16,21-21-16,-21 21 0,0-22 16,1 1-16,-1 0 0,-21-1 0,21 1 15,-21 0-15,0-1 0,0-20 0,0 21 16,-21-1-16,0-20 0,-22 20 16,22 22-16,0-21 0,-21 21 0,20 0 15,-20-1-15,21 1 0,-21 21 16,20 0-16,-20 0 0,21 0 0,0 0 15,-22 21-15,22 1 0,0-1 0,0 0 16,0 0-16,0 0 0,-1 22 16,1-22-16,21 0 0,-21 21 0,21-21 15,0 1-15,0 20 0,0-21 16,0 0-16,21 0 0,0 1 0,1-22 16,20 21-16,-21-21 0,21 0 0,1 0 15</inkml:trace>
  <inkml:trace contextRef="#ctx0" brushRef="#br0" timeOffset="3200.83">6329 529 0,'21'-21'0,"-42"42"0,42-63 15,-21 21-15,0 0 0,0-1 0,0 1 16,0 0-16,0 0 16,-21 0-16,0 21 0,-1-21 0,1 21 15,0 0-15,0 0 16,0 0-16,0 21 0,-1 0 15,1 0-15,0 0 0,21 0 16,-21 22-16,0-22 0,21 21 0,0 1 16,-21-1-16,21 0 0,-22-21 0,22 22 15,0-1-15,0 0 0,0 1 16,0-1-16,22-21 0,-1 0 0,0 22 16,0-22-16,0 0 0,22-21 0,-22 21 15,21-21-15,0 0 0,1 0 16,-1 0-16,-21 0 0,22 0 15,-1 0-15,0-21 0,1 0 0,-22 0 16,21 0-16,0-1 0,-20-20 0,-1 21 16,-21-21-16,0 20 0,0-20 15,0 0-15,0-1 0,-21 1 0,-1-21 16,1 20-16,-21 1 0,21 0 0,-22-1 16,1 22-16,0 0 0,-1 0 0,22 0 15,-21 21-15,0 0 0,20 0 16,-20 0-16,21 21 0,0-21 15,0 21-15,-1 21 0,1-21 0,21 1 0,0 20 16,0-21-16,0 21 16,0-20-16,0 20 0,0-21 0,0 0 15,21 0-15,-21 1 0,22-1 0,20 0 16,-21 0-16,0-21 0,22 0 0,-1 0 16</inkml:trace>
  <inkml:trace contextRef="#ctx0" brushRef="#br0" timeOffset="3483.67">7154 423 0,'0'0'0,"0"-21"0,0 0 0,0 0 0,0 0 15,0 0-15,0 42 32,-21 0-32,21 0 15,0 0-15,0 0 0,0 22 0,-21-1 16,21-21-16,0 22 0,0-1 15,0 0-15,-21 1 0,21-1 0,-21 0 16,21 1-16,-22-1 0,22 0 0,0 1 16,0-1-16,0-21 0,0 21 0,0 22 15,0-43 1,0 0-16,0 0 0,22-21 31,-1 0-31,0-21 0,-21 0 16</inkml:trace>
  <inkml:trace contextRef="#ctx0" brushRef="#br0" timeOffset="3838.57">7112 508 0,'0'0'0,"-21"-21"0,0 0 16,21 0-16,-22 21 0,1-22 0,0 1 15,21 0-15,0 0 16,0 0-16,21 21 0,0-21 15,1-1-15,20 22 0,-21-21 0,21 21 16,1 0-16,-1-21 0,0 21 16,-20 0-16,20 0 0,0 0 0,-21 21 15,22-21-15,-22 21 0,-21 1 16,0-1-16,0 21 0,0-21 0,-21 0 16,0 1-16,-22 20 0,1-21 0,21 0 15,-22 0-15,1 1 0,-21-1 16,20 0-16,1 0 0,21-21 0,-22 21 15,22-21-15,-21 21 0,21-21 0,21 22 16,0-1 0,21-21 15,0 0-31,0 0 0,0 0 0,1-21 16,-1-1-16,0 22 0,0-21 0</inkml:trace>
  <inkml:trace contextRef="#ctx0" brushRef="#br0" timeOffset="4722.14">8086 466 0,'42'0'16,"-42"-21"0,21 21-16,0 0 15,-21-22-15,21 22 94,-21-21-78,22 21-1,-22-21-15,21 21 16,0 0-16,-21-21 0,21 21 16,-21-21-16,21 0 0,0 21 15,-21-22-15,22 1 0,-22 0 16,21 21-16,-21-21 15,-21 21 1,-1 0-16,1 0 16,0 0-16,0 0 0,0 0 0,0 21 15,-1 0-15,1-21 0,0 21 0,0 1 16,0-1-16,0 0 0,-1 0 0,1 0 16,21 0-16,-21 1 15,21-1-15,0 0 0,0 0 16,0 0-16,0 0 15,21 1 1,0-22-16,1 21 0,-1-21 16,0 0-16,0 0 0,0 21 0,0-21 15,1 21-15,20-21 0,43 42 16,-64-42 0,-21 22-16,21-22 0,0 21 0,0-21 15,-21 21-15,0 0 0,21 0 16,-21 0-16,0 1 15,0-1-15,0 0 16,-21-21-16,0 21 0,0 0 0,0-21 16,0 21-16,-22 1 0,22-22 0,-21 21 15,21-21-15,-22 21 0,1-21 0,21 0 16,-22 0-16,22 0 0,0 21 16,0-21-16,0 0 0,0 0 0,-1 0 15,1 0-15,0 0 16,0 0-16,0 0 47,21-21-32,0 0 17,21 21-32,0-21 0,0-1 15,22 1-15,-22 0 0</inkml:trace>
  <inkml:trace contextRef="#ctx0" brushRef="#br0" timeOffset="5166.31">9546 572 0,'0'0'0,"-21"0"0,0-22 0,0 1 15,-1 0-15,1 0 0,0 0 0,21 0 16,-21-1-16,21-20 0,0 21 0,0-21 16,0 20-16,0-20 0,0 21 15,21 0-15,0 0 0,0-1 0,22 1 16,-22 0-16,0 21 15,21-21-15,-20 21 0,-1 0 0,21 0 16,-21 0-16,0 21 0,1 0 16,-1 0-16,0 1 0,-21-1 0,0 21 15,0-21-15,0 22 0,0-22 0,0 21 16,0-21-16,-21 22 0,0-22 0,-1 21 16,1-21-16,0 0 0,0 1 15,0-1-15,0 0 0,-1 0 0,22 0 16,0 0-16,-21-21 0,21 22 0,-21-1 15,21 0-15,0 0 16,0 0-16,0 0 16,0 1-16</inkml:trace>
  <inkml:trace contextRef="#ctx0" brushRef="#br0" timeOffset="5442.15">9631 1312 0,'0'22'16,"0"-44"15,0 1-15,0 0-16,0 0 31,-21 21-31,-1 0 15,1 0 1,0 21 0,0-21-1,21 21-15,-21-21 16,0 0-16,-1 0 0</inkml:trace>
  <inkml:trace contextRef="#ctx0" brushRef="#br0" timeOffset="6521.88">2476 2286 0,'0'0'0,"-42"0"16,21 0 0,0 0-16,21-21 0,0 0 15,0 0 1,0-1-16,0 1 16,0 0-16,21 21 0,0-21 15,0 21-15,0 0 0,1 0 16,-1-21-16,0 21 0,0 0 15,0 0-15,0 0 0,1 0 0,20 21 16,-21 0-16,0 0 0,22 0 0,-22 22 16,0-1-16,0 0 0,0 22 15,0-22-15,-21 22 0,0-22 0,0 22 16,0-1-16,-21-21 0,-21 1 16,21 20-16,-22-20 0,1-22 0,0 21 15,-1 0-15,-20-20 0,21 20 0,-1-21 16,-20 0-16,20 0 0,1 1 15,0-22-15,-1 21 0,1-21 0,0 0 16,21 0-16,-22 0 0,22 0 0,0 0 16,0-21-16,0-1 0,-1 1 15,1 0-15,21 0 0,-21-21 0,21 20 16,0-20-16,0 0 0,0-1 16,0 1-16,0 21 0,0-21 15,21-1-15,0 22 0,1 0 0,-1 0 16,0 21-16,0 0 0,21 0 0,-20 0 15,20 0-15,0 21 0,1 0 16,-1 0-16,0 22 0,1-22 0,-1 21 16,-21-21-16,0 0 0,0 22 15,1-22-15,-1 21 0,-21-21 0,21 1 16,-21-1-16,0 0 0,0 0 0,0 0 16,0 0-16,0 1 0,0-1 15,0 0-15,0 0 16,21-21 15,0 0-31,-21-21 0</inkml:trace>
  <inkml:trace contextRef="#ctx0" brushRef="#br0" timeOffset="6767.59">3196 2858 0,'0'0'0,"0"-22"0,0 1 16,0 0-16,0 0 16,0 0 15,0 42 16</inkml:trace>
  <inkml:trace contextRef="#ctx0" brushRef="#br0" timeOffset="8006.88">4424 2455 0,'0'0'0,"0"-42"16,0 21-16,0-21 0,0-1 0,0 22 15,0-21-15,0 21 0,0-22 16,21 22-16,-21 0 0,0 0 16,0 0-16,0-1 0,0 44 31,0-1-31,0 0 15,0 21-15,-21 1 0,21-1 0,-21 21 16,-1 1-16,22-1 0,0 1 0,0-1 16,0 22-16,-21-21 0,21-1 15,0-21-15,0 22 0,0-22 0,0 1 16,0-1-16,21 0 0,-21 1 0,22-22 16,-22 0-16,0 0 0,21-21 15,0 0-15,0 0 16,0 0-16,0-21 15,-21 0-15,22-22 0,-22 22 0</inkml:trace>
  <inkml:trace contextRef="#ctx0" brushRef="#br0" timeOffset="8310.21">4360 2413 0,'0'0'0,"-21"-21"0,0-21 0,0-1 15,0 1-15,-1 21 0,22-22 0,0 22 16,0-21-16,0 21 0,22 0 0,-1-22 15,0 22-15,21 0 0,1 21 16,-1 0-16,0 0 0,22 0 16,-22 0-16,22 0 0,-22 21 0,0 0 15,1 22-15,-1-22 0,0 0 0,-21 21 16,-21 1-16,0-1 0,0-21 16,-21 21-16,0 1 0,-21-1 0,-1 0 15,1 1-15,-21-22 0,20 21 0,-20 1 16,20-22-16,1 0 0,0 0 0,21 0 15,-22 0-15,22 1 0,21-1 16,21-21 0,0 0-1,1 0-15,20 0 0,-21 0 0,0 0 16</inkml:trace>
  <inkml:trace contextRef="#ctx0" brushRef="#br0" timeOffset="8674.61">4847 2709 0,'0'0'0,"0"-21"0,0 0 15,0 0-15,0 0 0,21 21 16,-21-21-16,21 21 0,1 0 16,-1 0-16,0 0 0,21 0 15,-21 0-15,1 0 0,20 21 0,-21 0 0,0 0 16,0 0-16,1 0 0,-1 1 0,0 20 15,-21-21-15,0 0 16,0 22-16,0-22 0,0 0 0,0 0 16,0 0-16,0 0 0,0 1 0,0-1 15,0 0-15,-21-21 0,0 0 16,21-21 0,0 0-1,0-1-15,0 1 0,0 0 16,0 0-16,0 0 0,0 0 15,21-1-15,0 1 0,-21 0 0,21 0 0,-21 0 16,21 0-16,0-1 0,-21 1 16,22 21-16,-1-21 0,-21 0 15,21 21-15,0-21 0</inkml:trace>
  <inkml:trace contextRef="#ctx0" brushRef="#br0" timeOffset="8874.5">5609 2561 0,'0'21'0,"0"-42"0,0 64 15,0-22-15,0 0 0,0 0 16,-21 0-16,21 0 0,-21 22 0,21-22 16,-21 0-16,21 0 0,0 0 0,-22 1 15,22-1-15,-21 0 0,21 0 16,-21 0-16,21 0 0,0 1 16,0-44 30,0 1-46</inkml:trace>
  <inkml:trace contextRef="#ctx0" brushRef="#br0" timeOffset="9030.41">5546 2477 0,'0'-43'0,"0"86"0,0-107 0,0 43 0,0 0 16,-22 21-16,22-21 0,-21 21 0,21-22 15,0 44 16,0-1-31,21 0 16,1-21-16,-22 21 0,21 0 16,0-21-16</inkml:trace>
  <inkml:trace contextRef="#ctx0" brushRef="#br0" timeOffset="9470.16">5842 2604 0,'0'0'0,"0"21"0,0 0 15,0 0-15,0 0 0,0 0 16,0 1-16,0-1 16,0 0-16,0 0 0,0 0 0,0 0 15,0 1-15,0-1 0,0 0 16,0 0-16,0 0 0,0 0 0,0 1 16,0-1-16,-21-21 15,0 0 1,21-21-1,0-1-15,0 1 0,0 0 16,0 0-16,0 0 0,21-22 0,0 22 16,-21-21-16,21 0 0,21 20 0,-20-20 15,-1 21-15,0 0 0,21 0 16,-21 21-16,1 0 0,20 0 16,-21 0-16,0 0 0,22 0 0,-22 0 0,0 21 15,0 0-15,0 0 0,0 0 16,-21 0-16,0 1 0,22 20 0,-22-21 15,0 0-15,0 0 0,0 22 16,0-22-16,0 0 0,-22 0 0,22 0 16,-21-21-16,21 22 0,0-1 0,-21-21 15,0 0-15,21 21 0,0-42 32,21 0-32,0 21 15</inkml:trace>
  <inkml:trace contextRef="#ctx0" brushRef="#br0" timeOffset="9922.9">6943 2519 0,'0'0'0,"0"-21"0,0 0 16,-22-1 0,1 22-16,0 0 0,0 0 15,0 22-15,0-1 0,-22 0 0,22 0 16,0 0-16,0 22 0,-22-22 0,22 21 15,21 0-15,-21 1 0,21-22 0,-21 21 16,21-21-16,0 22 16,0-22-16,42 42 15,-21-41-15,1-22 0,-1 0 0,0 21 16,21-21-16,1 0 0,-22 0 0,21 0 16,0 0-16,1-21 0,-1 21 0,0-22 15,-20 1-15,20 0 0,-21 0 16,21 0-16,-20-22 0,-1 22 15,0 0-15,0-21 0,-21 21 0,0-1 0,21-20 16,-21 21-16,21 0 0,-21 42 31,0 0-31,0 0 16,-21 0-16,21 1 0,-21-1 0,21 21 16,0-21-16,0 0 0,0 1 15,0-1-15,0 0 0,0 0 0,0 0 16,0 0-1,21-42 17,-21 0-32,21 0 0,-21 0 15,22 0-15</inkml:trace>
  <inkml:trace contextRef="#ctx0" brushRef="#br0" timeOffset="10049.83">7366 2604 0,'0'0'0,"0"-22"15,0-20-15,0 21 0,0 0 0,-21 0 16,0 21-16,21-22 15,-22 22-15,22 22 47,22-22-47</inkml:trace>
  <inkml:trace contextRef="#ctx0" brushRef="#br0" timeOffset="10427.61">7662 2582 0,'0'0'0,"-21"-21"16,21 42-1,0 1-15,0-1 16,21 0-16,-21 21 0,21-21 0,-21 22 15,22-1-15,-1 0 0,-21 1 0,0 20 16,21-20-16,-21 20 0,0 1 0,0-1 16,0 22-16,0-22 0,0 22 0,0-22 15,0 22-15,-21 233 16,21-255 0,0-21-16,0 1 0,0-1 15,0-21-15,0 22 0,0-22 16,21-21-16,-21-21 15,21-1-15,0 1 0,-21-21 16,21-64 0,1 64-16,-22-1 0,0-20 0,0 21 0,0-22 15,0 1-15,0-1 0</inkml:trace>
  <inkml:trace contextRef="#ctx0" brushRef="#br0" timeOffset="10666.47">7747 3217 0,'0'0'0,"-21"-63"0,0-1 0,-1 1 0,1-1 15,21 1-15,0-1 0,0 1 0,0-1 16,0 1-16,85-128 15,-64 170-15,0 0 16,22 0-16,-22 21 0,0 0 16,21 0-16,-21 21 0,1 0 0,-1 0 15,0 22-15,0-1 0,-21 0 0,0 1 16,0-1-16,0 0 0,0-20 0,-21 20 16,0 0-16,0-21 0,-1 1 15,1 20-15,-21-21 0,21-21 0,0 21 16,-1-21-16,1 0 0,0 0 0,0 0 15,0 0-15,21-21 16,0 0 0,0-21-16,21 20 0,0-20 0,0 0 0</inkml:trace>
  <inkml:trace contextRef="#ctx0" brushRef="#br0" timeOffset="10903.34">8297 1990 0,'0'0'0,"0"21"32,0 0-32,0 0 0,-21 0 0,21 22 0,0-1 15,0 0-15,-21 1 0,21-1 16,-21 0-16,0 22 0,21-22 0,0 22 16,0-22-16,-22 0 0,22 1 15,-21-22-15,21 21 0,0-21 16,0 1-16,0-1 0,0 0 0,21-21 15,1 0 1,-1-21-16,0 21 0,0-21 16</inkml:trace>
  <inkml:trace contextRef="#ctx0" brushRef="#br0" timeOffset="11371.22">8424 2625 0,'0'0'0,"21"-21"15,1 21-15,-22-22 0,21 22 16,0-21-16,-21 0 15,21 0-15,0 21 0,-21-42 0,21 20 0,1 1 16,-1 0-16,0-21 0,-21 21 16,0-1-16,0 1 0,0 0 0,-21 21 31,0 0-31,-1 21 0,1 0 16,0 1-16,0-1 0,0 21 0,0-21 15,-1 22-15,1-1 0,21-21 0,0 21 16,0 1-16,0-22 0,0 0 0,0 0 15,0 0-15,21 1 0,1-22 16,-1 21-16,0-21 16,0 0-16,21 0 0,-20 0 0,-1-21 15,0-1-15,21 22 0,-21-21 0,22 0 16,-22-21-16,0 21 0,21-22 0,-20 22 16,20-21-16,-21 21 0,0-1 0,0-20 15,1 42-15,-1-21 0,-21 0 16,0 42-1,0 0-15,-21 0 16,21 0-16,0 1 0,-22-1 0,22 0 16,-21 0-16,21 0 0,-21 0 15,21 1-15,0-1 0,0 0 0,0 0 16,0 0-16,-21 0 16,21 1-16,-21-22 15,21 21-15,-21-21 16</inkml:trace>
  <inkml:trace contextRef="#ctx0" brushRef="#br0" timeOffset="12103.08">9927 2307 0,'0'0'0,"-21"0"0,0-21 0,0 0 16,21 0-1,-22 21-15,22-21 0,-21 21 16,0 21 15,21 0-31,-21 0 0,0 0 16,21 0-16,-21 22 0,-1-22 0,1 0 15,21 21-15,-21-20 0,21-1 16,-21 0-16,21 0 0,0 0 16,0 0-16,0 1 15,21-22 1,0-22-16,0 1 0,1 0 16,-1 0-16,42-64 15,-63 64-15,21-21 0,1-1 16,-22 1-16,21 0 0,-21 21 0,0-22 15,0 1-15,0 0 0,0-1 0,0 1 16,0 21-16,0-22 0,0 22 0,21 0 16,0 21-1,0 0-15,-21 21 16,21-21-16,1 43 0,-1-22 0,-21 21 16,21 0-16,0 1 0,0-1 15,0 22-15,-21-1 0,0 1 0,0 20 16,0-20-16,22 20 0,-22-20 15,0 21-15,0-22 0,0 22 0,0-22 16,0 22-16,0 0 0,0-22 0,0 22 16,0-1-16,0-20 0,0-1 0,0 1 15,0-1-15,0 1 0,0-22 0,0 22 16,0-22-16,0 0 0,0-20 0,0-1 16,0 0-16,0 0 0,-22-21 15,22-21-15,0 0 0,0 0 16,0-1-16,0-20 15,22 0-15,-22 21 0,21-22 0,-21-20 0,0 20 16,0-20-16,0 21 0,21-22 16,-21 1-16,0 20 0,0-20 0,0 20 15,0-20-15,21 21 0,-21-1 0,0-20 16,0 20-16,21 1 0,-21 0 0,21-1 16,-21 1-16,22-21 0,-1 20 0,0-20 15,0 20-15,0-20 0</inkml:trace>
  <inkml:trace contextRef="#ctx0" brushRef="#br0" timeOffset="12781.85">11578 1842 0,'0'0'16,"-21"0"-16,0 0 15,0 21-15,-1 0 0,1 0 0,0 0 16,-21 22-16,21-22 15,-1 21-15,-20 0 0,21 1 0,0-1 16,0 0-16,-1 1 0,1-1 0,21 0 0,0-20 16,0 20-16,0-21 0,0 21 0,0-20 15,21-22-15,1 21 0,20 0 0,-21-21 16,21 0-16,-20 0 0,20 0 16,0 0-16,1-21 0,-1 0 15,-21-1-15,0 1 0,0 0 0,1 0 16,-22-21-16,0 20 0,0-20 0,0 21 15,-22-21-15,1-1 0,0 1 0,0 21 16,-21-22-16,20 1 0,1 21 16,0-21-16,0 20 0,21 1 0,0 0 15,0 0-15,21 0 16,0 21-16,0 0 0,22 0 16,-1 0-16,0 0 0,1 0 15,-1 0-15,-21 0 0,22 0 0,-1 0 16,-21 0-16,0 21 0,0 0 15,1 0-15,-1 0 0,-21 1 0,0 20 16,0-21-16,0 0 0,0 22 0,0-22 16,0 0-16,0 21 0,-21-21 15,-1 1-15,22-1 0,0 0 0,0 0 16,-21 0-16,21 0 0,0 1 16,21-22-16,1 0 15,-1 0-15,0 0 0,21 0 0,1 0 16,-1 0-16,0-22 0,1 1 15,-1 0-15,0 0 0,1 0 0,-22 0 16,21-22-16,-21 22 0,0-21 16,-21-1-16,0 1 0,0 0 0,0-1 15,0 22-15,0-21 0,-21 21 0,0 21 16,0-21-16,0 21 0,0 0 16,-1 0-16,1 0 0,0 0 0,-21 21 15,21-21-15,-1 21 0,1 0 0,21 0 16,-21 0-16,21 1 0,-21-1 0,21 0 15,0 0-15,0 0 0,21 0 16,0-21-16,0 0 0,22 0 16</inkml:trace>
  <inkml:trace contextRef="#ctx0" brushRef="#br0" timeOffset="13022.71">12742 1863 0,'21'-21'15,"-42"42"-15,42-64 0,-21 22 0,22 0 0,-22 0 16,0 42 15,-22 0-31,1 22 0,0-22 0,21 21 16,-21 0-16,21 22 0,-21-22 0,21 1 15,0-1-15,-21 0 0,21 22 0,0-22 16,0-21-16,0 22 0,0-1 16,0-21-16,0 21 0,0-20 0,0-1 15,0 0-15,0 0 0,21 0 0,-21 0 16,21-21-16,0 0 15,0 0-15,0-21 16,1 0-16,-1 0 0</inkml:trace>
  <inkml:trace contextRef="#ctx0" brushRef="#br0" timeOffset="13282.56">12869 2159 0,'0'0'0,"0"-63"0,0-43 16,0 63-16,-21 22 15,21-21-15,-21 21 0,21 0 0,0-1 16,0 1-16,0 0 15,21 21-15,0-21 16,0 21-16,1 0 0,-1 0 16,-21 21-16,0 0 0,0 0 15,0 1-15,0-1 0,0 0 16,0 21-16,0-21 0,0 1 0,-21-1 16,-1 0-16,1 0 0,0 0 15,0 0-15,0 1 0,0-22 0,-1 21 16,1-21-16,0 21 0,42-21 31,0 0-15,1 0-16,20 0 0</inkml:trace>
  <inkml:trace contextRef="#ctx0" brushRef="#br0" timeOffset="13656.86">13716 2011 0,'0'0'0,"21"-21"0,21-22 0,-20 22 15,-22 0-15,0 0 0,0 0 0,0 0 16,0-1-16,0 1 0,0 0 0,-22 0 16,1 21-16,0 0 0,-21 0 15,21 0-15,-22 21 0,1 0 0,0 0 16,-1 1-16,22-1 0,-21 0 0,21 0 16,-1 0-16,22 22 0,0-22 15,0 0-15,0 0 0,22 0 0,20 0 16,-21 1-16,21-1 0,1-21 15,-22 21-15,21-21 0,1 21 0,-22-21 16,21 21-16,-21-21 0,0 21 0,1-21 16,-1 22-16,-21-1 0,0 0 15,0 0-15,-21-21 16,-1 21-16,1-21 0,0 0 0,0 21 16,-21-21-16,-1 0 0,22 0 0,-21 0 15,21 0-15,-22 0 0,22 0 0,0 0 16,0 0-16,42 0 31,0-21-31,0 21 0,22-21 0,-1 21 16</inkml:trace>
  <inkml:trace contextRef="#ctx0" brushRef="#br0" timeOffset="13990.67">14859 1842 0,'0'0'15,"0"-22"-15,0 1 0,-21 21 0,0-21 0,-1 0 16,1 0-16,0 21 0,0-21 16,0-1-16,21 1 0,0 0 0,0 0 15,0 0-15,0 0 0,21 21 16,0-22-16,0 22 0,22 0 16,-22-21-16,0 21 0,21 0 15,1 0-15,-22 21 16,0 1-16,-21-1 0,0 21 15,0-21-15,0 22 0,0-1 16,-21 0-16,0-21 0,-1 22 0,1-1 16,0 0-16,0 1 0,0-22 0,0 21 15,-1-21-15,22 22 0,-21-22 16,0 0-16,21 0 0,-21 0 0,0-21 0,21 22 16,0-1-16,-21 0 15,-1 0-15,1 0 0,21 0 16,0 1-16</inkml:trace>
  <inkml:trace contextRef="#ctx0" brushRef="#br0" timeOffset="14158.57">14647 2625 0,'0'0'15,"-21"21"-15,21 0 0,-21-21 0,21 21 0,0 0 16,-21-21 0,21 22-1,21-22 1,0 0-1,0-22-15,-21 1 16,0 0-16,0 0 0,0 0 16,0 0-16</inkml:trace>
  <inkml:trace contextRef="#ctx0" brushRef="#br0" timeOffset="205352.79">7387 3556 0</inkml:trace>
  <inkml:trace contextRef="#ctx0" brushRef="#br0" timeOffset="-194074.97">9207 5800 0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3:37:29.6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635 0,'22'-21'0,"-22"0"16,0 0-16,0-1 0,21 1 16,-21 0-16,0 0 0,0 0 0,0 0 15,21-1-15,-21 1 16,0 0-16,0 0 16,0 42-1,0 0 1,0 0-16,0 1 0,0 20 0,0-21 15,0 21-15,0 1 0,0 20 16,0-20-16,0 20 0,0 1 0,0 20 16,-21-20-16,21-1 0,-21 1 15,-1-1-15,22 1 0,-21-22 0,21 0 16,0 22-16,-21-22 0,21 1 0,-21-22 16,21 21-16,-21 0 0,21-20 15,0 20-15,0-21 0,-21 0 0,21 0 16,-22 1-1,22-1-15,0-42 32,0-1-32,0 1 0,0 0 15,0-21-15,0 21 0</inkml:trace>
  <inkml:trace contextRef="#ctx0" brushRef="#br0" timeOffset="686.91">1524 889 0,'0'-21'0,"0"42"0,0-84 0,-21 41 0,21 1 16,0 0-16,0 0 0,0-21 15,0 20-15,0 1 0,21 0 0,0 0 16,0 0-16,22 0 0,-22 21 15,21-22-15,-21 1 0,85 21 16,-64 0-16,-20 0 16,20 21-16,0 1 0,-21-1 0,22 0 15,-22 21-15,0 1 0,0-1 16,0 21-16,1-20 0,-1 20 16,-21-20-16,21 20 0,-21-21 0,0 1 15,0-1-15,0 22 0,0-43 0,0 21 16,0 0-16,0-20 0,0-1 15,0 21-15,0-21 0,0 0 0,0 1 16,0-44 31,0 1-47,0 0 0,0-21 16,0 21-16,0-22 0,0 1 0,21 0 15,0-22-15,-21 1 0,21 20 0,1-20 16,-1-1-16,21 22 15,-21-22-15,22 22 0,-1 0 0,-21-1 16,21 1-16,1 0 0,-1 21 16,0-1-16,1 1 0,-1 0 0,0 0 15,-20 21-15,20 0 0,-21 0 0,0 21 16,22 0-16,-22 0 0,-21 22 16,21-22-16,0 21 0,-21 22 0,0-22 15,0 22-15,0-1 0,0 1 0,0-22 16,-21 21-16,0-20 15,0 20-15,-1-20 0,22-1 0,-21 0 0,0 1 16,0-1-16,0-21 0,21 21 16,0-20-16,-21-1 0,21 0 15,-22 0-15,22 0 0,0 0 0,0 1 16,0-44 15,0 1-15,0 0-16</inkml:trace>
  <inkml:trace contextRef="#ctx0" brushRef="#br0" timeOffset="1200.63">3323 1164 0,'0'0'0,"0"-21"0,21 21 15,-21-21-15,-21 21 47,0 0-47,0 21 0,0 0 16,21 0-16,0 1 0,-22-1 0,1 0 16,0 0-16,21 0 0,0 0 15,0 22-15,-21-22 0,21 0 0,0 21 16,0-20-16,0-1 0,0 0 0,0 0 15,0 0-15,0 0 16,0 1-16,0-1 0,21-21 0,0 21 16,0-21-16,1 0 0,-1 0 0,0 0 15,0 0-15,0 0 0,0 0 16,1-21-16,-1 0 0,0 21 0,0-22 16,0 1-16,22 0 0,-43 0 0,21-21 15,0 20-15,0 1 0,-21-21 0,0 21 16,0-22-16,0 22 0,0-21 15,0 0-15,0 20 0,-21 1 0,0 0 16,0 0-16,-1 0 0,1 0 0,0 21 16,-21 0-16,21 0 0,-1 0 15,1 0-15,0 0 0,0 21 16,0 0-16,0-21 0,-1 21 0,1-21 16,21 21-16,0 0 0,0 1 15,0-1 1,21-21-16,1 0 15</inkml:trace>
  <inkml:trace contextRef="#ctx0" brushRef="#br0" timeOffset="1637.38">4149 1058 0,'0'-21'0,"0"42"0,0-63 0,0 21 16,-22 21-16,22-21 16,-21 21-1,0 0-15,0 0 16,0 0-16,0 0 0,21 21 15,-22 0-15,1 0 0,0-21 16,0 43-16,21-22 0,-21 0 16,0 0-16,-1 21 0,1-20 0,0 20 15,0-21-15,0 21 0,0-20 0,-1-1 16,1 21-16,21-21 0,0 0 16,0 22-16,0-22 0,0 0 0,0 0 15,0 0-15,21 1 0,-21-1 16,22-21-16,-1 21 0,0-21 0,21 21 15,-21-21-15,1 0 0,-1 0 0,21 0 16,-21 0-16,0 0 0,22 0 0,-22 0 16,0-21-16,0 21 15,22-21-15,-22 0 0,0-1 0,0 1 16,21 0-16</inkml:trace>
  <inkml:trace contextRef="#ctx0" brushRef="#br0" timeOffset="2603.84">4678 572 0,'0'0'0,"0"-22"0,0 1 16,0 0 0,0 42 15,0 0-31,0 1 15,-21-1-15,21 21 0,-22-21 16,22 22-16,0-1 0,-21-21 0,0 43 16,0-22-16,21 0 0,0 1 0,-21-1 15,0 0-15,-1 1 0,22-1 16,0 0-16,-21 1 0,0-22 0,21 21 16,0-21-16,0 0 0,-21 1 0,21 20 15,0-21-15,0 0 16,-21 0-16,21 1 0,0-1 15,0 0 1,0-42 15,21 21-31,-21-21 16,21-1-16,-21 1 0,0 0 16,21 0-16,0 0 0,1 0 15,-1-1-15,-21 1 0,21 0 16,0 0-16,0 0 0,0 0 15,1-1-15,-1 1 0,0 0 0,0 0 0,0 0 16,0 0-16,1 21 16,-1-22-16,21 1 0,-21 21 0,0 0 15,1-21-15,-1 21 0,0 0 0,0 0 16,0 0-16,0 0 16,-21 21-16,22 0 0,-22 1 15,0-1-15,0 0 0,0 0 16,-22 0-16,1-21 15,0 21-15,0 1 0,0-22 0,0 21 16,-1-21-16,-20 21 0,21-21 0,-21 0 16,20 21-16,-20 0 0,21-21 0,0 0 15,0 0-15,-1 0 0,1 0 16,0 0-16,0 0 0,0 0 16,21 21 46,21 1-62,0-22 16,-21 21-16,21-21 0,-21 21 15,21-21-15,1 21 0,-1-21 0,-21 21 16,21 0-16,0-21 0,-21 22 0,21-22 16,-21 21-16,21 0 0,1-21 15,-1 21-15,0-21 0,0 0 16,0 0-16,0 0 0,43 0 15,-43 0 1,0 0-16,0 0 0,1 0 16,-22-21-1,0 0 1,0 0 62,21 21-78,0-22 0,0 22 16</inkml:trace>
  <inkml:trace contextRef="#ctx0" brushRef="#br0" timeOffset="3209.64">6816 762 0,'0'0'0,"0"-21"0,-22 0 16,22 0-1,0 42 32,0 0-47,0 0 0,0 21 16,22-20-16,-22-1 15,21 21-15,0-21 0,21 22 16,-21-1-16,1 0 0,20-21 0,-21 22 16,21-1-16,-20 0 0,20 1 15,-21-22-15,21 21 0,-20 1 0,-1-22 16,0 21-16,0-21 0,0 0 0,0 1 16,-21 20-16,22-21 0,-22 0 0,0 0 15,0 1-15,0-1 0,0 0 16,0 0-16,0 0 15,0 0 1,21-21 15,-21-21 1,0 0-1,0 0-31,0 0 15,0 0-15</inkml:trace>
  <inkml:trace contextRef="#ctx0" brushRef="#br0" timeOffset="3784.29">7493 741 0,'0'0'0,"21"-21"16,-21 0 0,-21 21 31,0 21-47,21 0 0,-21 0 0,-1 0 15,1 0-15,0 1 0,0 20 16,0 0-16,-22 1 0,22-1 15,-21 0-15,0 1 0,-1-1 0,1 21 16,0-20-16,-22-1 0,22 0 0,-22 1 16,22-1-16,-22-21 0,22 22 0,-21-1 15,20-21-15,1 21 0,21-20 0,-22 20 16,22-21-16,-21 0 0,21 0 16,0 1-16,21-1 0,-22 0 0,22 0 15,-21 0-15,21 0 16,0-42 46,0 0-46,0 0-16,21 21 16,-21-21-16,22 21 0</inkml:trace>
  <inkml:trace contextRef="#ctx0" brushRef="#br0" timeOffset="121201.75">6689 804 0,'0'-21'0,"0"0"16,0 0-16,0 0 0,0 0 16,0 42 31,0 21-47,0-21 15,21 22-15,0-1 0,0 21 0,0 1 16,22-22-16,-1 22 0,-21-1 0,21 1 15,1-1-15,-1-20 0,0 20 16,-20-21-16,20 22 0,0-22 0,-21 22 16,22-22-16,-22 0 0,21 1 15,1 20-15,-22-42 0,0 1 16,0-1-16,0 0 0,-21 0 16,0 0-16,0 0 0,21-21 0,-21 22 15,0-44 1,0 1-1,0 0-15</inkml:trace>
  <inkml:trace contextRef="#ctx0" brushRef="#br0" timeOffset="121551.54">7641 804 0,'0'0'15,"21"-21"-15,-21 0 0,-21 42 32,-21 0-32,21 1 0,-22 20 15,1 0-15,-22 1 0,22 20 0,-43-21 16,22 22-16,-22-22 0,1 22 0,-1-1 15,0-20-15,1 20 0,-1 1 16,0-22-16,22 21 0,-1-20 16,1 20-16,-1-20 0,22-1 0,0-21 15,-1 21-15,1 1 0,21-22 0,-22 0 16,22 0-16,0 0 0,21 1 16,-21-22-16</inkml:trace>
  <inkml:trace contextRef="#ctx0" brushRef="#br0" timeOffset="131495.32">2773 1757 0,'0'0'0,"-43"0"0,22 0 16,-21 0-16,0 0 0,20 0 0,-20 0 16,0 21-16,21-21 0,-22 0 0,22 0 15,0 0-15,-21 0 0,20 0 16,1 0-16,0 0 0,0 0 0,0 0 15,0 0-15,-1 0 0,1 0 16,42 0 31,1 0-31,-1 0-16,21 0 0,0 21 15,1-21-15,20 0 0,1 0 16,-1 0-16,1 21 0,-1-21 0,22 22 15,-22-22-15,22 0 0,-21 0 0,20 21 16,-20-21-16,20 0 0,1 0 16,-21 21-16,20-21 0,-20 0 0,-1 0 15,1 0-15,-1 0 0,-20 0 0,20 0 16,-21 0-16,1 0 0,-22 0 16,21 0-16,-21 0 0,1 0 0,-1 0 15,-64 0 32,22 0-47,0 0 0,0 0 0,-21 0 16,-1 0-16,1 0 0,21 21 0,-22-21 15,1 0-15</inkml:trace>
  <inkml:trace contextRef="#ctx0" brushRef="#br0" timeOffset="131863.1">2222 1969 0,'0'0'0,"-21"21"0,42 0 31,22-21-15,-22 0-16,21 0 0,22 0 0,-1 0 16,1 0-16,-1 0 0,22 0 15,0 0-15,-1 0 0,22 0 0,-21 0 16,21 0-16,-1 0 0,1 0 16,0 0-16,0 0 0,0 0 15,0 0-15,-22 0 0,22 0 0,-21 0 16,-22 0-16,22 0 0,-22 0 0,1 0 15,-22 0-15,22 0 0,-22 0 0,0 0 16,-20 0-16,-1 0 0,0 0 16,0-21-16,-21 0 0</inkml:trace>
  <inkml:trace contextRef="#ctx0" brushRef="#br0" timeOffset="158047.76">12615 1164 0,'0'0'0,"0"-21"16,0 0-16,0 0 16,0 0-16,0-1 15,0 1-15,0 0 0,0 0 16,0 0-16,0 0 0,0-1 0,0 1 16,0 0-16,0 0 15,0-21 1,-21 42-16,21-22 15,0 44 1,0-1-16,0 0 16,0 21-16,0 1 0,0-22 0,0 42 15,0-20-15,0-1 0,0 0 16,0 22-16,0-22 0,0 0 0,0 22 16,-21-22-16,21 1 0,0 20 0,-21-21 15,21 1-15,0-1 0,0 0 16,-21 1-16,21-1 0,-22-21 0,22 22 15,-21-22-15,21 0 0,0 0 16,0 0-16,-21 0 0,0 1 16,21-44 15,0 1-31,0 0 16,21-21-16,-21 21 0,21-22 0,0 22 15,1-21-15,-1-1 0</inkml:trace>
  <inkml:trace contextRef="#ctx0" brushRef="#br0" timeOffset="158371.04">12636 1016 0,'0'-21'0,"-21"21"0,21-21 16,0 0-16,0-1 15,0 1-15,0 0 16,0 0-16,21 21 0,22 0 16,-22-21-16,0 0 0,0 21 15,22 0-15,-22 0 0,21-22 0,0 22 16,-20 0-16,20 0 0,0 0 16,-21 0-16,1 0 0,-1-21 0,0 21 15,0 0-15,-21 21 31,-21-21-31,0 22 16,0-22-16,-1 21 0,1 0 0,-21 0 16,21-21-16,0 42 0,-22-20 15,22-1-15</inkml:trace>
  <inkml:trace contextRef="#ctx0" brushRef="#br0" timeOffset="158607.42">12446 1566 0,'21'0'15,"0"0"-15,0 0 16,1 0-16,-1 0 16,0-21-16,0 21 0,0 0 15,0 0-15,1-21 0,-1 21 0,0-21 16,0 21-16,0 0 0,0 0 15,1 0-15,-1 0 16,0 0-16,0 0 0</inkml:trace>
  <inkml:trace contextRef="#ctx0" brushRef="#br0" timeOffset="159083.57">12996 1609 0,'-21'0'0,"21"-21"16,0-1-1,0 1-15,0 0 16,0 0-16,21 21 16,0-21-16,1 21 0,-1 0 15,0 0-15,0 0 0,21 0 16,1 0-16,-22 0 0,21 0 15,-21 0-15,1 0 0,-1 21 0,0 0 16,0 0-16,-21 0 0,0 1 16,0 20-16,0-21 0,0 21 0,0-20 15,0 20-15,0 0 0,-21-21 0,0 1 16,21-1-16,-21 0 0,-1 0 16,1 0-16,21 0 0,-21-21 15,21-21 16,0 0-31,21 0 0,-21 0 0,21 0 16,1-1-16,-22 1 16,21-21-16,0 21 0,0-22 0,0 22 15,-21-21-15,21 21 0,1 0 0,-1-22 16,0 22-16,0 0 0,-21 0 0,21 21 16,-21-21-16,21 21 0,1 0 15,-22 21 16,0 0-31</inkml:trace>
  <inkml:trace contextRef="#ctx0" brushRef="#br0" timeOffset="159375.41">13822 1503 0,'0'-21'15,"-21"21"17,21 21-32,0 0 15,0 0-15,0 0 0,0 1 0,-22-1 16,22 0-16,0 21 16,0-21-16,0 1 0,0-1 0,0 21 0,-21-21 15,21 0-15,-21 1 0,21-1 16,0 0-16,0 0 0,-21-21 15,21 21-15,-21-21 16,21-21 15,0 0-31,0 0 0</inkml:trace>
  <inkml:trace contextRef="#ctx0" brushRef="#br0" timeOffset="159583.29">13864 1312 0,'0'0'0,"0"-21"15,0 42 63,0 1-78</inkml:trace>
  <inkml:trace contextRef="#ctx0" brushRef="#br0" timeOffset="160283.41">14520 1693 0,'0'-21'15,"0"0"-15,0 0 16,0 0-16,0 0 0,0-1 16,0 1-16,0 0 15,0 0-15,-21 21 0,0-21 16,0 21-16,0 0 0,-1 0 0,1 0 15,0 0-15,0 0 0,0 0 16,0 0-16,-22 21 0,22 0 0,0 0 16,-21 0-16,20 1 0,-20-1 0,21 21 15,0-21-15,-22 22 0,22-22 0,0 0 16,0 21-16,21-21 0,0 1 16,0-1-16,0 0 0,0 0 0,0 0 15,0 0-15,21-21 16,0 0-16,0 0 0,1 0 15,20 0-15,-21 0 16,0 0-16,22 0 0,-1-21 0,-21 21 16,21-21-16,1 0 0,-22 0 0,21 0 15,-21-1-15,1-20 0,20 21 0,-21-21 16,0-1-16,0 1 0,1 0 16,-22-1-16,21 1 0,-21 0 0,21-1 15,-21 1-15,21 21 0,-21-22 16,0 22-16,0-21 0,0 21 0,0 0 15,0-1-15,0 1 0,21 0 0,-21 0 16,0 42 15,0 21-31,0-20 16,-21-1-16,0 21 0,21-21 0,-21 22 16,0-1-16,21 0 0,0 1 0,-22-1 15,1 0-15,21 1 0,-21-1 0,21 0 16,0-21-16,0 22 15,0-22-15,0 21 0,0-21 0,0 1 0,0-1 16,0 0-16,0 0 0,0 0 16,21-21 15,0 0-31,-21-21 16,22 21-16,-1-21 0</inkml:trace>
  <inkml:trace contextRef="#ctx0" brushRef="#br0" timeOffset="161423.95">15092 1651 0,'0'0'0,"0"-63"15,0 41 1,0 1-16,-21 0 0,-1 0 15,1 21-15,0 0 16,0 0-16,0 0 16,0 0-16,-1 0 0,1 21 15,0 0-15,0 0 0,0 1 0,0-1 16,-1 21-16,1-21 0,0 22 16,21-22-16,-21 0 0,21 21 0,-21-21 15,21 1-15,0-1 0,0 0 0,0 0 16,0 0-1,21-21-15,0 0 0,0 0 16,0 0-16,1 0 16,-1 0-16,0-21 0,0 21 0,0-21 15,0 0-15,1 0 0,-1-1 0,0 1 16,0 0-16,0 0 0,0 0 16,-21-22-16,22 22 0,-22 0 0,21 0 15,-21 0-15,21 0 0,-21-1 16,0 1-16,0 42 31,0 1-15,0-1-16,0 0 0,-21 0 0,21 0 15,-21 0-15,21 1 0,0-1 0,0 0 16,0 0-16,0 0 16,0 0-16,0 1 0,0-1 0,0 0 15,0 0-15,21 0 16,0-21-16,0 0 0,0 0 15,0 0-15,1 0 0,-1 0 0,0 0 16,0-21-16,21 21 0,-20-21 16,-1 0-16,0 21 0,-21-21 0,21-1 15,0 1-15,0 0 0,-21-21 0,0 21 16,22-1-16,-1 1 0,-21 0 16,21 0-16,-21 0 0,0 0 15,0 42 16,0 0-31,0 0 16,0 0-16,0 0 0,0 1 16,0-1-16,0 0 0,0 0 0,0 0 15,0 0-15,0 1 0,0-1 16,21-21-16,0 0 0,0 21 16,1-21-16,-1 0 0,0 0 0,0 0 15,0 0-15,0 0 0,1 0 0,-1 0 16,0-21-16,0 0 0,0-1 0,0 22 15,-21-21-15,0 0 0,22 0 16,-22 0-16,21 0 0,-21-22 16,21 22-16,-21 0 0,0 0 0,0 0 15,0-1-15,0 1 16,0 42 15,0 1-31,0-1 0,0 0 16,0 0-16,-21 21 0,21-20 0,-21 20 15,-1-21-15,22 21 0,-21 22 16,21-22-16,-21 1 0,21-22 16,-21 21-16,21-21 0,0 22 0,0-1 15,0-21-15,-21 21 0,21-20 0,0 20 16,0-21-16,0 21 0,0-20 16,0 20-16,0-21 0,0 0 15,0 22-15,0-22 0,0 0 0,0 0 16,0 0-16,0 0 0,0 1 0,0-1 15,0 0-15,-21-21 47,-1 0-47,22-21 16,-21 21-16,0-21 16,0-1-16,0 1 15,0 21-15,-1-21 0</inkml:trace>
  <inkml:trace contextRef="#ctx0" brushRef="#br0" timeOffset="162019.6">12255 2180 0,'0'0'0,"22"-21"47,-1 21-47,0 0 16,21 0-16,-21 0 0,22 0 16,-1 0-16,-21 0 0,43 0 0,-22 0 15,22 0-15,-1 0 0,1 0 0,20 0 16,1 0-16,0 0 0,-1 0 0,22 0 15,0 0-15,0 0 0,0 0 16,-1 0-16,1 0 0,21 0 0,-21 0 16,21 0-16,-21 0 0,0 21 0,0-21 15,-1 0-15,1 0 0,-21 0 0,0 0 16,-1 0-16,1 0 0,-22 0 16,22 0-16,-21 0 0,-22 0 0,21 0 15,-20 0-15,-1 0 0,-21 0 0,22 0 16,-22 0-16,0 0 0,0 0 0,0 0 15,0 0-15,-42 0 47,0 0-31,0 0-16,-21 0 0,20 0 0</inkml:trace>
  <inkml:trace contextRef="#ctx0" brushRef="#br0" timeOffset="162792.16">12488 2201 0,'-21'0'16,"0"0"-1,0 0 1,21 22 0,21-1 15,0-21-31,0 0 0,0 0 0,22 0 16,-1 0-16,0 0 0,1 0 0,41 0 15,-20 0-15,21 0 0,20 0 16,1 0-16,0 0 0,21 0 0,-21 0 15,21 0-15,0 0 0,21 0 0,-21 0 16,21 0-16,-21 0 0,-21 0 16,21 0-16,-21 0 0,-21 0 15,20 0-15,-41 0 0,21 0 0,-22 0 16,1 0-16,-22 0 0,0 0 0,1 0 16,-1 0-16,-21 0 0,0 0 0,0 0 15,1 0-15,-1-21 0,0 21 0,0 0 16,0 0 15,-42 0 32,0 0-63,-21 0 15</inkml:trace>
  <inkml:trace contextRef="#ctx0" brushRef="#br0" timeOffset="-189413.78">14520 2265 0,'-21'0'31,"0"0"0,42 0 47,0 0-78,0 0 0,1-21 0,20 21 16,-21 0-16,21 0 0,-20 0 0,20 0 16,21-21-16,-20 21 0,20 0 15,1 0-15,-1 0 0,1 0 0,20-22 16,-20 22-16,-1 0 0,1 0 0,-22 0 16,22 0-16,-22 0 0,22 0 0,-22 0 15,0 0-15,-21-21 0,22 21 16,-1 0-16,-21 0 0,22 0 15,-22 0-15,0 0 0,0 0 0,0 0 16,0 0-16,1 0 31,-44 0 1,1 0-32,0 0 15,0 0-15,0 0 0,0 0 16,-1 0-16,1 0 0,0 0 0,0 0 15,0 0-15,-22 0 0,22 0 0</inkml:trace>
  <inkml:trace contextRef="#ctx0" brushRef="#br0" timeOffset="-188993.02">14774 2244 0,'0'0'0,"0"21"16,21-21 15,22 0-31,-22 0 16,21 0-16,1 0 0,-1 0 0,21 0 15,1 0-15,21 0 0,-22 0 16,22 0-16,-1 0 0,-20 0 0,21-21 16,-22 21-16,1 0 0,-1 0 0,1 0 15,-1 0-15,-21-21 0,22 21 0,-22 0 16,1 0-16,-1 0 0,-21 0 0,21-22 16,-20 22-16,-1 0 0,0 0 15,0 0-15,0 0 0,0 0 31,-42 0 16,0 0-47,0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3:43:01.4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1037 0,'0'0'0,"-21"-21"15,21 0-15,0 0 16,0 0-16,0-1 16,0 1-16,0 0 0,0 0 15,0 0-15,-21 21 31,0 0-15,21 21-16,0 0 16,0 0-16,0 0 15,0 1-15,0-1 16,21-21 0,0 0-16,0 0 0,0 0 15,0 0-15,1 0 0,-1-21 16,21-1-16,-21 1 0,22 0 0,-1 0 15,0 0-15,22-22 16,-22 22-16,-21-21 0,22 21 0,-22 0 16,0-22-16,0 22 0,-21 0 15,0-21-15,0 20 0,0 1 0,0 0 16,0 0-16,0 0 0,0 0 16,-21-1-16,0 22 0,0 0 0,-1 0 15,-20 0-15,0 0 0,21 22 0,-22-1 16,1 0-16,0 0 15,-1 21-15,1-20 0,0 20 0,-1 0 0,1 1 16,0 20-16,-1-21 16,22 22-16,-21-22 0,21 22 0,-22-22 15,43 0-15,-21 1 0,21-1 16,0 0-16,0 1 0,0-22 0,21 0 16,0 0-16,1 0 0,-1 1 0,21-1 15,-21-21-15,22 21 0,-1-21 16,-21 0-16,21 0 0,1 0 0,-22 0 15,21 0-15,-21 0 0,22 0 16,-22 0-16,21 0 0,-21-21 16,-42 21 15,-21 0-31,21 21 0,0-21 16,-22 21-16,1 0 0,21 22 15,-22-22-15,1 21 0,0-21 0,21 22 16,-22 20-16,1-21 0,0 22 15,20-22-15,-20 1 0,21 20 0,21-21 16,0 1-16,0-1 0,0 0 0,0-20 16,21 20-16,0-21 0,22 0 15,-22 0-15,21-21 0,0 0 0,22 0 16,-22 0-16,22 0 0,-1 0 0,1 0 16,-1-21-16,1 0 0,-1 0 15,1 0-15,-1 0 0,1-22 16,-22 22-16,22-21 0,-22-1 0,-21 1 15,21 0-15,-20-1 0,20 1 16,-21 0-16,0-1 0,-21 22 0,21-21 16,-21 21-16,22-22 0,-22 22 0,0 0 15,0 0-15,0 42 32,0 0-17,-22 0-15,22 22 0,-21-22 16,21 21-16,0 1 0,0-1 0,-21 0 15,21-21-15,-21 22 0,0-1 16,21 0-16,-21-20 0,21 20 16,0-21-16,-22 0 0,22 0 0,0 1 15,-21-22-15,21 21 0,0-42 47,0-1-47,0 1 0,0-21 16,0 21-16,21-22 0,1 1 0,-1 0 15,0-1-15,0 1 0,0 0 0,0-22 16,1 22-16,20 21 0,-21-22 16,21 22-16,1-21 0,-1 21 15,-21 21-15,22-21 0,41 21 16,-63 0-16,22 0 0,-22 21 16,21 0-16,-21 0 0,1 0 15,-22 22-15,0-1 0,0-21 0,0 21 0,0 1 16,0-1-16,0 0 0,0 1 15,-22-1-15,22-21 0,-21 22 0,0-22 16,0 21-16,21-21 0,0 0 0,0 1 16,-21-1-16,21 0 15,-21-21-15,21-21 47,21 21-47,0-21 0,0-1 0,0 1 16,22-21-16</inkml:trace>
  <inkml:trace contextRef="#ctx0" brushRef="#br0" timeOffset="311.17">4064 1566 0,'0'0'16,"21"-21"-16,21-21 0,1 0 0,-22 20 16,0 22-16,-21-21 0,0 0 15,0 0-15,0 0 0,0 0 16,-21 21-16,0 0 15,0 0-15,-1 0 0,-20 0 16,21 21-16,-21 0 0,20-21 0,-20 42 16,0-21-16,21 1 0,-22 20 0,1 0 15,21 1-15,-22 20 0,22-21 16,0 1-16,0 20 0,0-20 0,21-1 16,0 0-16,0 1 0,0-22 0,0 21 15,21-21-15,0 0 0,0 1 16,22-22-16,-22 21 0,21-21 0,0 0 15,1 0-15,-1 0 0,0 0 0,-20 0 16,20-21-16,0-1 0,1 1 16,-1 0-16,0 0 0,1 0 0,-1 0 15</inkml:trace>
  <inkml:trace contextRef="#ctx0" brushRef="#br0" timeOffset="1163.78">4699 1672 0,'21'-42'0,"-42"84"0,42-105 0,-21 42 0,0-1 16,0 1-16,0 0 0,0 0 15,-21 21-15,21-21 0,-21 21 16,0 0-16,-1 0 0,1 0 16,0 0-16,0 21 0,0 0 0,-22 0 15,22 0-15,0 1 0,-21 20 0,21-21 16,-1 21-16,1 1 16,0-1-16,0 0 0,0-20 0,0 20 15,21-21-15,0 21 0,0-20 0,0-1 16,0 0-16,0 0 0,21-21 15,0 0-15,0 0 0,0 0 16,0 0-16,22 0 0,-22 0 0,0 0 0,21-21 16,-20 0-16,20 0 0,-21-1 15,0 1-15,0-21 0,1 21 0,-1-22 16,0 22-16,0-21 0,0 0 16,0 20-16,-21-20 0,22 0 0,-22 21 15,21-1-15,-21 1 16,0 0-16,0 42 31,0 0-31,-21 1 16,-1-1-16,22 0 0,0 21 0,0-21 15,-21 1-15,21 20 0,0-21 0,-21 21 16,21-20-16,0-1 0,0 0 0,0 0 16,0 0-16,21-21 0,0 21 15,1-21-15,20 0 0,-21 0 0,21 0 16,-20 0-16,20 0 0,-21 0 0,21 0 15,1-21-15,-22 21 0,0-21 16,21 0-16,-20 0 0,-1 0 0,0-22 16,0 22-16,-21 0 0,21-21 15,0 20-15,-21 1 0,0-21 0,0 21 16,22 0-16,-22-1 0,0 1 16,0 0-16,0 0 0,0 42 46,0 0-46,-22 0 16,22 1-16,0 20 0,0 0 0,-21 1 16,0 20-16,21-21 0,-21 22 0,21-1 15,-21 1-15,21-1 0,-21 1 16,21 21-16,-22-1 0,22 1 0,0 0 16,0-1-16,-21 1 0,21 0 15,-21 20-15,21-20 0,0 0 0,0-1 16,0-20-16,0 21 0,0-1 15,0-20-15,0 20 0,0-20 0,21-1 16,0-20-16,-21 20 0,0-20 0,0-1 16,0-21-16,0 21 0,0-20 0,0-1 15,0 0-15,0-42 32,0 0-17,0-22-15,22 22 0,-22 0 16,21-21-16,-21-1 0,21 1 0,-21 0 0,21-22 15,-21 1-15,21-1 0,-21 1 16,0-1-16,0 1 0,0-22 0</inkml:trace>
  <inkml:trace contextRef="#ctx0" brushRef="#br0" timeOffset="1517.39">5270 1672 0,'0'0'0,"0"-42"0,0 21 0,0 0 0,0-1 16,0 1-16,0 0 0,0 0 15,0 0-15,22 0 0,-1-1 16,0 1-16,0 21 0,21-21 0,1 21 16,-1 0-16,-21 0 0,22 0 0,-1 0 15,-21 0-15,21 0 0,-20 21 16,-1 0-16,-21 1 0,0 20 0,0-21 15,0 21-15,-21 1 0,-1-22 0,1 21 16,-21 1-16,0-1 0,20-21 16,-20 0-16,0 22 0,-1-22 0,1 0 15,21 0-15,-21-21 0,20 21 0,1-21 16,0 0-16,21 21 0,0-42 47,21 0-47,0 0 0,1 0 0,20 0 15,-21-1-15</inkml:trace>
  <inkml:trace contextRef="#ctx0" brushRef="#br0" timeOffset="4487.17">6032 1609 0,'0'0'0,"22"0"0,-1-21 0,0-1 15,0 22-15,0-21 0,0 0 16,1 0-16,-22 0 0,21 0 15,-21-1 1,0 1-16,0 0 16,-21 21-16,-1 0 0,1 0 15,0 0-15,0 0 0,-21 0 0,20 0 16,-20 21-16,0-21 0,21 21 0,-22 1 16,22-22-16,0 21 0,-21 0 15,42 0-15,-22 0 0,22 0 0,0 1 16,0-1-16,0 0 0,0 0 15,22 0-15,-1-21 0,21 21 16,-21 1-16,0-1 0,22-21 16,-1 21-16,-21 0 0,0 0 0,22-21 15,-22 21-15,0 1 0,-21-1 0,0 0 16,0 0-16,0 0 16,0 0-16,0 1 0,-21-22 0,0 21 15,0-21-15,-22 0 0,22 21 0,0-21 16,-21 0-16,20 0 0,-20 0 0,21 0 15,0 0-15,0 0 0,-22-21 16,22 21-16,0-21 0,21-1 0,-21 22 16,21-21-16,-21 21 0,21-21 15,0 42 17,0 0-17,21 1-15,0-1 0,0-21 16,0 21-16,0-21 0,1 21 15,-1-21-15,0 0 0,0 0 0,0 0 16,22 0-16,-22 0 0,21 0 0,-21 0 16,0 0-16,22 0 0,-22 0 0,21-21 15,-21 0-15,1 21 0,-1-21 16,21-1-16,-21 1 0,0 0 0,1 0 16,-1-21-16,0 20 0,-21-20 15,0 21-15,21-21 0,-21 20 0,21 1 16,-21 0-16,0 0 0,0 0 15,0 42 1,0 0 0,0 0-16,0 0 15,0 1-15,0 20 0,0-21 0,0 0 16,0 0-16,0 1 0,0-1 0,0 0 16,21 0-16,-21 0 0,22 0 15,-1-21-15,0 0 0,0 0 16,0 0-16,0 0 0,1 0 15,-1 0-15,0-21 0,0 0 16,0 0-16,0 21 0,1-42 16,-1 20-16,0 1 0,-21 0 0,21-21 15,0-1-15,-21 22 0,0 0 16,0-21-16,0 21 0,21 21 0,-21-22 16,0 1-16,0 42 31,0 1-31,0-1 0,0 0 15,0 0-15,-21 0 0,21 22 16,0-22-16,0 21 0,0-21 0,0 0 16,0 22-16,0-22 0,21 0 0,1 0 15,-22 0-15,21-21 0,0 22 0,0-1 16,0-21-16,0 0 16,1 0-16,-1 0 0,0 0 0,0 0 15,0-21-15,0-1 0,1 1 16,-1 0-16,0-21 0,0 21 0,0-22 15,0 1-15,1-22 0,-22 22 16,21-21-16,21-64 0,-42 63 16,0 1-16,21-1 0,-21 1 0,21 20 15,-21-20-15,0-1 0,0 22 16,0 0-16,0-1 0,0 22 0,0 0 16,0 0-16,0 0 0,0-1 0,-21 44 31,21-1-31,-21 0 0,21 0 15,-21 21-15,0 1 0,21-1 0,-21 22 0,21-22 16,0 21-16,-22-20 0,1 20 16,21-20-16,-21 20 0,21 1 15,0-1-15,0-21 0,0 22 0,0-22 16,0 1-16,0 20 0,21-21 0,0 1 16,1-22-16,-1 21 0,0-21 15,0 1-15,21-1 0,-20 0 0,20 0 16,0-21-16,-21 0 0,22 0 0,-1 0 15,0 0-15,1 0 0,-1-21 0,0 0 16,1 0-16,-1-1 0,0 1 16,1-21-16,-22 21 0,21-22 15,-21 1-15,1 0 0,-22-1 0,0 1 16,21 0-16,-21-1 0,0 22 0,0 0 16,0 0-16,0 0 0,0 0 15,0-1-15,-21 22 0,-1 0 16,1 0-16,0 0 0,0 0 0,0 0 15,0 22-15,-22-1 0,22 21 0,0-21 16,21 22-16,-21-22 0,0 21 16,21 0-16,-22 1 0,22-22 0,0 21 15,0 1-15,0-22 0,0 21 0,0-21 16,0 0-16,0 1 0,0-1 16,0 0-16,43-21 15,-22 0-15,0 0 16,0 0-16,0-21 0,1 0 0,-1-1 15,0 1-15,0-21 0,0 21 0,0-22 16,1 22-16,-1-21 0,0 0 16,-21-1-16,0 1 0,21 21 0,-21 0 15,21-1-15,-21 1 0,0 0 0,0 42 47,0 0-47,0 1 0,0-1 16,0 0-16,0 21 0,0-21 0,0 1 15,0 20-15,0-21 0,21 0 0,-21 0 16,22 22-16,-22-22 0,0 0 16,0 0-16,21-21 0,0 21 0,0-21 15,0 0-15,0 0 16,1 0-16,-1 0 0,0 0 0,0-21 16,-21 0-16,42-21 0,-20 21 0,-1-22 15,0 1-15,0-22 0,-21 22 16,21-21-16,0 20 0,1-20 15,-1-1-15,-21 1 0,0-1 0,21 1 0,-21-22 16,0 22-16,0-1 0,0 1 16,0 20-16,0 1 0,0 0 15,0-1-15,0 22 0,0-21 0,0 21 16,0-1-16,0 44 31,-21 20-31,21-21 0,0 21 0,0 1 16,0 20-16,-21-20 0,21 20 0,0 1 15,0-1-15,0 1 0,0-1 0,0 1 16,0-1-16,0 1 0,21-1 16,-21-21-16,21 22 0,-21-22 15,21 1-15,0-1 0,-21-21 0,0 21 16,0-20-16,21-1 0,-21 0 0,22-21 16,-1 0-16,0 0 15,0 0-15,0 0 0,0-21 16,1 0-16,-1-1 0,21 1 0,-21 0 15,22-21-15,-22 21 0,0-22 0,21 22 16,-21-21-16,22 21 0,-22-22 16,0 22-16,0 0 0,0 21 0,-21-21 15,22 21-15,-1 0 16,-21 21-16,0 0 16,0 0-16,0 0 0,0 22 15,0-22-15,0 0 0,0 21 16,21-20-16,-21-1 0,0 0 0,21 21 15,-21-21-15,0 1 0,0-1 0,21-21 16,-21 21-16,21-21 0,-21 21 16,22-21-16,-1 0 15,0 0-15,0 0 0,0-21 0,0 0 16,-21 0-16,22-1 0,-1 1 0,0-21 16,0 21-16,0-22 0,-21 22 0,21-21 15,1 21-15,-22-22 0,0 22 16,21 0-16,-21 0 0,21 21 0,-21-21 15,0 42 1,0 0 0,0 0-16,21 85 15,-21-85-15,0 0 16,21 1-16,-21-1 0,21 0 0,-21 0 16,0 0-16,0 0 0,22-21 0,-22 22 15,21-22-15,0 0 0,0 0 16,0 0-16,0 0 0,1 0 15,-1 0 1,-21-22-16,0 1 0,0 0 0,0 0 16,0-21-16,-21 20 0,21 1 0,-22 0 15,1 0-15,0-21 0,-21 20 0,21 22 16,-1-21-16,1 0 0,0 21 16,21-21-16,-21 21 15,21-21 1,21 0-1,0 21-15,22-22 0,-22 22 0,21-21 16,-21 21-16,22-21 0,-1 21 16,-21-21-16,21 21 0,1 0 0,-1 0 15,-21 0-15,22 0 0,-22 0 0,0 0 16,0 0-16,0 21 0,0 0 0,1 0 16,-1 1-16,-21-1 0,0 21 15,21-21-15,-21 22 0,0-22 16,0 21-16,0-21 0,0 22 0,0-22 15,0 21-15,0-21 0,0 22 0,0-22 0,0 0 16,0 0-16,0 0 0,0 0 16,-21-21-16,21 22 0,-21-22 15,-1 0 1,1 0-16,21-22 16,0 1-16,0 0 15,0 0-15,0 0 0,0 0 0,21-22 16,1 1-16,-1 0 0,0-1 15,21 1-15,-21 0 0,64-43 16,-43 43-16,1-1 0,20-20 16,-20 42-16,-1-1 0,-21 1 15,21 21-15,-20 0 0,-1 0 0,0 0 16,0 21-16,0 1 0,0-1 16,-21 0-16,0 21 0,0 1 0,0-1 15,0 0-15,0 1 0,0-1 0,0 0 16,0 1-16,0-1 0,0 0 0,0-21 15,-21 22-15,21-22 0,0 21 0,0-21 16,-21 1-16,0-1 16,21 0-16,-21-42 31,21 0-15,-21-1-16,21 1 0,-22-21 0,22 21 0,-21-22 15,21 1-15</inkml:trace>
  <inkml:trace contextRef="#ctx0" brushRef="#br0" timeOffset="4743.81">9800 677 0,'0'0'0,"-21"0"0,0 0 0,0 0 16,-1 0-16,1 0 0,0 0 16,0 0-16,0 0 0,0 0 15,-1 0 1,1 0 15,21 22-31,-21-22 0</inkml:trace>
  <inkml:trace contextRef="#ctx0" brushRef="#br0" timeOffset="4998.66">8001 1016 0,'0'0'15,"0"21"1,42-21-16,-21 0 16,22 0-16,-1 0 0,22 0 0,-1 0 15,-21 0-15,22 0 0,-1 0 0,-20 0 16,20-21-16,-20 21 0,20 0 0,-21 0 16,-20 0-16,20 0 15,-21 0-15,0 0 0</inkml:trace>
  <inkml:trace contextRef="#ctx0" brushRef="#br0" timeOffset="5777.21">2328 2752 0,'-42'0'0,"84"0"0,-126-21 0,62 21 15,-20 0-15,21 0 0,-21-22 16,20 22-16,1 0 0,0 0 16,21-21-16,21 21 47,0 0-47,22 0 15,-22 0-15,21 0 0,1 0 16,-1 0-16,21 0 0,-20 0 0,41 0 15,-20 0-15,21 0 0,-1 0 16,1 0-16,0 0 0,20 0 0,1 0 16,0 0-16,21-21 0,0 21 0,0-21 15,21 21-15,0-21 0,1 21 0,20 0 16,21-21-16,1 21 0,-1 0 16,1-22-16,21 1 0,-22 21 0,22 0 15,-1 0-15,-20 0 0,21 0 0,-1 0 16,-20 0-16,20 0 0,-41 0 15,20 0-15,-20 0 0,-1 0 0,-21 0 16,-21 0-16,21 0 0,-42 0 16,0 0-16,-21 0 0,-1 0 0,-20 0 15,-1 0-15,1 0 0,-22 0 0,0 0 16,-20 0-16,20 0 0,-21 0 16,-42 0-1,0 0-15,0 0 16,-22 0-16,1 0 0,0 0 0,-1 0 15,-20-21-15,-1 21 0,-20 0 0</inkml:trace>
  <inkml:trace contextRef="#ctx0" brushRef="#br0" timeOffset="6424.52">2244 2688 0,'0'0'0,"-43"0"0,22 0 16,0 0-16,0 0 0,0 0 15,21 21 1,21-21 0,0 0-16,0 0 0,64 22 31,-64-22-31,21 0 0,1 0 0,-1 0 15,21 0-15,-20 0 0,20 0 0,1 0 16,-1 0-16,22 0 0,-22 0 16,22 0-16,0 0 0,-1 0 0,22 0 15,0 0-15,21 0 0,0-22 0,0 22 16,0 0-16,21-21 0,0 21 0,22 0 16,-1 0-16,0-21 0,22 21 15,-22 0-15,22 0 0,-1 0 0,1 0 16,-1 0-16,1 0 0,-22 0 0,22 0 15,-22 0-15,21 0 0,-41 0 0,20 0 16,-21 0-16,-21 0 16,0 0-16,0 0 0,-21 0 0,0 0 0,-22 0 15,1 0-15,0 0 0,-22 0 16,-20 0-16,-1 0 0,0 0 0,-21 0 16,1 0-16,-1 0 0,0-21 15,-21 0 32,-21 21-31</inkml:trace>
  <inkml:trace contextRef="#ctx0" brushRef="#br0" timeOffset="6571.43">8424 2688 0,'0'0'0,"21"0"0,-21 21 0,22-21 31,-22 22 1,-22-22-17,1 0-15,0 0 0</inkml:trace>
  <inkml:trace contextRef="#ctx0" brushRef="#br0" timeOffset="16808.04">7027 3916 0,'-21'0'15,"0"0"1,0 0 0,0 0-1,-1 0-15,1 0 16,0 0 0,0 0-1,0 0 1,21 21-1,-21-21-15,-1 0 0,1 0 16,0 0-16,0 0 16,21 21-16,-21 0 15,0-21-15,-1 0 0,22 22 16,-21-22-16,0 21 16,0-21-16,21 21 0,-21 0 15,0 0-15,-1-21 0,22 21 16,0 1-16,-21-1 0,21 0 15,-21 0-15,0 0 0,0 0 16,21 1-16,0-1 0,-21 0 0,21 0 16,-22 0-16,1 0 0,21 1 0,0-1 15,0 0-15,-21 0 0,21 0 16,0 0-16,0 1 0,0-1 0,0 0 16,0 0-16,0 0 0,0 0 15,0 1-15,21-1 0,0 0 16,1-21-16,-1 0 0,0 21 15,0-21-15,21 0 0,-20 0 0,-1 0 16,0 0-16,21 0 0,-21 0 0,1-21 16,-1 21-16,0-21 15</inkml:trace>
  <inkml:trace contextRef="#ctx0" brushRef="#br0" timeOffset="18699.99">6731 4001 0,'0'-22'16,"0"1"-1,0 0 32,21 21-31,0 0-16,0 0 0,1 0 15,-1 0-15,0-21 0,0 21 16,0 0-16,0 0 0,1 0 0,-1 0 16,0 0-16,21-21 0,-21 21 0,1 0 15,20 0-15,-21 0 0,0 0 16,22-21-16,-22 21 0,0 0 0,21 0 15,-21 0-15,22 0 0,-1-22 0,-21 22 16,22 0-16,-1 0 0,0 0 16,22-21-16,-22 21 0,22 0 15,-22 0-15,21 0 0,-20 0 0,20-21 16,1 21-16,-22 0 0,22 0 0,-22 0 16,0 0-16,22 0 0,-22 0 0,0 0 15,22 0-15,-22 0 0,1 0 16,20 0-16,-21 0 0,22 0 15,-1 0-15,-20 0 0,20 0 0,1 0 0,-1 0 16,1 0-16,-1 0 0,-20 0 16,20 0-16,-21 0 0,22 0 0,-22 0 15,1 0-15,20 0 0,-21 0 0,1 0 16,-1 0-16,22 0 0,-22 0 0,0 0 16,22 0-16,-22 0 0,0 0 15,22 0-15,-22 0 0,22 0 16,-1 0-16,-20 0 0,20 21 0,-21-21 15,22 0-15,-22 0 0,1 0 0,20 0 16,-21 0-16,1 0 0,-1 0 0,0 21 16,1-21-16,-1 0 0,22 0 15,-22 0-15,0 0 0,1 0 0,20 0 16,-21 22-16,22-22 0,-22 0 0,1 0 16,-1 0-16,0 0 0,1 0 0,-1 0 15,0 0-15,-21 0 0,22 0 16,-22 0-16,21 0 0,-21 0 15,22 0-15,-22 0 0,0 21 0,0-21 16,0 0-16,1 0 0,20 0 0,-21 0 16,0 0-16,0 0 0,1 0 0,-22 21 15,21-21-15,0 0 0,0 0 16,0 0-16,0 21 0,1-21 16,-22 21-16,21 0 15,0-21-15,-21 22 0,0-1 16,0 0-1,21-21-15,-21 21 0,21 0 16,-21 0-16,0 1 0,0-1 16,0 0-16,0 0 15,0 0 1,0 0-16,0 1 16,0-1-16,-21 0 15,21 0-15,-21-21 0,0 21 0,0 0 16,-1-21-16,22 22 15,-21-22-15,0 0 0,21 21 0,-21-21 16,0 21-16,0-21 16,-1 21-16,1-21 0,-21 42 15,21-42-15,0 0 0,-1 0 16,1 22-16,0-22 0,0 0 0,0 0 16,-22 21-16,22-21 0,0 0 0,0 0 15,0 21-15,-22-21 0,22 0 16,0 0-16,0 21 0,-21-21 0,20 0 15,-20 0-15,21 21 0,0-21 16,-22 0-16,22 0 0,-21 0 0,0 21 16,20-21-16,-20 0 0,0 0 0,21 0 15,-22 22-15,1-22 0,0 0 0,20 0 16,-20 0-16,0 0 0,-1 21 0,1-21 16,0 0-16,-1 0 0,1 21 15,0-21-15,-1 0 0,1 0 16,0 0-16,-1 0 0,1 21 0,0-21 15,-1 0-15,1 0 0,0 0 0,-1 0 16,-20 0-16,21 0 0,-1 0 0,1 0 16,-22 0-16,22 21 0,0-21 15,-1 0-15,1 0 0,0 0 0,-1 0 16,1 0-16,0 0 0,-1 21 0,1-21 16,0 0-16,-1 0 0,1 0 0,21 0 15,-21 0-15,-1 22 0,22-22 0,-21 0 16,21 0-16,-22 0 0,22 0 15,-21 0-15,-1 0 0,22 21 0,-21-21 16,21 0-16,-22 0 0,22 0 0,-21 0 16,21 0-16,-22 0 15,22 0-15,-21 0 0,21 0 0,0 0 16,-22 0-16,22 0 0,-21 0 0,21 0 16,-1 0-16,-20 0 0,21 0 0,0 0 15,-22 0-15,22 0 0,0 0 16,-21 0-16,21 0 0,-22 0 0,22 0 15,-21 0-15,-1 0 0,22 0 0,-21 0 16,21 0-16,-22 0 0,22 0 0,-21 0 16,21 0-16,-22 0 0,22 0 15,-21 0-15,21 0 0,-22 0 0,1 0 16,21 0-16,0 0 0,-22 0 16,22 0-16,-21 0 0,21 0 15,0 0-15,-1 0 0,-20 0 0,21 0 16,0 0-16,0 0 0,-1 0 0,1-21 15,0 21-15,0 0 0,0 0 0,0 0 16,-1 0-16,1 0 0,0 0 16,0 0-16,0 0 0,0 0 0,-1 0 15,1 0-15,0 0 0,-21 0 0,21 0 16,-22 0-16,22 0 0,-21 0 0,21 0 16,-22 0-16,1 0 15,21 0-15,-22-22 0,22 22 0,-21 0 0,21 0 16,0 0-16,-1 0 0,1 0 15,0 0-15,0 0 16,0 0-16</inkml:trace>
  <inkml:trace contextRef="#ctx0" brushRef="#br0" timeOffset="19527.5">12234 2117 0,'0'0'0,"21"0"0,-21-21 0,22-1 16,-22 1-16,21 0 16,-21 0-16,0 0 31,-21 42 0,21 0-31,-22 0 0,22 0 16,0 1-16,0 20 0,-21-21 0,21 21 15,0-20-15,-21 20 0,21 0 16,0 1-16,0-1 0,0 0 0,-21 1 0,21-1 16,0 0-16,-21 1 0,21-22 15,0 21-15,0 0 0,0-20 0,0-1 16,0 0-16,0 0 0,21 0 0,0 0 16,0-21-16,-21 22 0,21-22 15,1 0-15,-1 0 0,0 0 16,0 0-16,0 0 0,0 0 15,-21-22-15,22 1 0,-22 0 0,0 0 16</inkml:trace>
  <inkml:trace contextRef="#ctx0" brushRef="#br0" timeOffset="19725.4">11980 2540 0,'-21'0'0,"42"0"0,-63 0 16,42-21-16,21 21 31,0-21-31,0 21 16,22 0-16,-22 0 0,0 0 15,0 0-15,22 0 0,-22-21 0,0 21 16,21 0-16,-21 0 0,1-22 0,-1 22 16,21 0-16,-21 0 0</inkml:trace>
  <inkml:trace contextRef="#ctx0" brushRef="#br0" timeOffset="20297.93">12869 2455 0,'0'0'16,"21"0"-16,1 0 16,-22-21-1,0 0-15,0 0 16,0 0-16,0 0 15,0-1-15,-22 1 0,1 21 16,0 0-16,21-21 0,-21 21 16,0 0-16,0 0 15,-1 0-15,1 0 0,0 0 0,0 21 0,0 0 16,0 1-16,-1-1 0,22 0 16,-21 0-16,0 21 0,0-20 15,0 20-15,21-21 0,0 21 0,-21 1 0,21-22 16,0 0-16,0 0 0,0 0 15,0 1-15,0-1 0,0 0 0,21-21 16,0 21-16,0-21 16,0 0-16,0 0 0,1 0 15,-22-21-15,21 21 0,0-21 0,0 0 16,0-1-16,-21 1 0,21 0 0,1 0 16,-22 0-16,0 0 0,0-22 15,21 22-15,-21-21 0,0 21 0,0-22 16,0 22-16,0 0 0,0 0 15,0 42 17,0 0-32,-21 0 0,21 0 0,0 1 15,0-1-15,0 21 0,0-21 0,-22 0 16,22 22-16,0-22 0,0 0 16,0 0-16,0 0 0,0 1 0,22-22 15,-22 21-15,21 0 0,0-21 0,0 0 16,0 21-16,0-21 0,1 0 15,-1 0-15,0 0 0,0 0 16,0-21-16,0 0 0,22 0 0,-22-1 16</inkml:trace>
  <inkml:trace contextRef="#ctx0" brushRef="#br0" timeOffset="20815.71">13271 2117 0,'0'0'16,"0"-21"-16,0-22 15,-21 64 17,21 1-32,-21-1 0,21 21 0,-21-21 15,21 22-15,0-22 0,0 21 0,-21 0 16,21 1-16,0-22 0,-21 21 16,21 1-16,0-1 0,0-21 15,0 21-15,0-20 0,0 20 0,0-21 16,0 0-16,0 0 0,0 1 15,0-1-15,0-42 47,0-1-47,0 1 0,0 0 0,0 0 16,0 0-16,0 0 0,21-1 16,0 1-16,-21 0 0,21 0 0,0 21 15,0-21-15,22 0 0,-22 21 0,0-22 16,0 22-16,22 0 0,-22 0 15,0 0-15,0 0 0,0 0 16,0 0-16,1 0 0,-1 22 0,0-1 16,-21 0-16,0 0 0,0 0 15,0 0-15,0 1 0,-21-1 16,0 0-16,-1 0 0,-20 0 0,0 0 16,21 1-16,-22-22 0,1 21 0,0-21 15,20 0-15,1 21 0,-21-21 0,21 0 16,0 0-16,-1 0 0,1 0 15,21-21 1,21 0 0,1 21-16,-22-22 0,21 1 0,21 0 15,-21 0-15</inkml:trace>
  <inkml:trace contextRef="#ctx0" brushRef="#br0" timeOffset="21139.53">13822 1863 0,'0'0'15,"0"-21"-15,0-1 0,0 44 16,0-1 0,0 21-16,0-21 15,0 0-15,0 22 0,0-22 16,0 21-16,0 1 0,-21-1 0,21 0 15,0-21-15,0 22 0,0-1 0,0 0 16,-22 1-16,22-1 0,0 0 0,0 1 16,-21-22-16,21 21 0,0-21 15,0 1-15,0-1 0,0 0 0,0 0 16,0 0-16,0-42 47,0 0-47,21 0 0,1 0 15</inkml:trace>
  <inkml:trace contextRef="#ctx0" brushRef="#br0" timeOffset="21571.28">14012 2434 0,'0'21'16,"21"-21"15,1 0-31,-1 0 0,0 0 16,0 0-16,0 0 0,-21-21 15,21 21-15,1-21 0,-1 0 16,-21 0-16,21 21 16,-21-21-16,0-1 15,-21 22 1,0 0-1,-1 0-15,1 0 0,0 0 16,0 0-16,21 22 0,-21-1 0,0 0 16,-1 0-16,22 0 0,0 0 15,-21 22-15,21-22 0,-21 0 0,21 0 16,0 0-16,0 1 0,0-1 0,0 0 16,0 0-16,0 0 0,0 0 31,21-21-31,0 0 0,1 0 15,-1 0-15,0 0 16,0 0-16,0-21 16,-21 0-1,21 21-15,1 0 0,-22-21 0</inkml:trace>
  <inkml:trace contextRef="#ctx0" brushRef="#br0" timeOffset="24659.96">14584 2032 0,'0'0'0,"0"-21"0,0 0 0,0 0 16,0-1-16,0 1 15,0 42 17,0 1-32,0-1 0,0 0 15,0 21-15,0-21 0,-21 22 16,-1-1-16,1 0 0,21 1 0,0-1 15,-21 0-15,21 1 0,-21-1 0,21 0 16,0 1-16,0-1 0,0 0 0,0-20 16,0-1-16,0 21 0,0-21 15,0 0-15,0 1 0,21-1 16,0-21-16,0 0 0,1 0 16,-1 0-16,0 0 15,0-21-15,0 21 0,-21-22 16,21 1-16,1 0 0,-22 0 15,0 0-15,0 0 0,21-1 0,-21-20 16,0 21-16,0 0 0</inkml:trace>
  <inkml:trace contextRef="#ctx0" brushRef="#br0" timeOffset="24890.83">14436 2307 0,'0'0'15,"0"-21"1,21 21-16,0 0 15,0 0-15,0-21 0,0 21 0,1 0 16,20 0-16,-21-21 0,0 21 0,0 0 16,22 0-16,-22-21 0,0 21 15,0 0-15,0 0 0,1 0 0,-1-22 16,0 22 0,0 0-1</inkml:trace>
  <inkml:trace contextRef="#ctx0" brushRef="#br0" timeOffset="25711.36">12023 2794 0,'21'-21'0,"-21"0"15,-21 21 48,-1 21-63,1 0 0,0 0 15,0 0-15,-21 1 0,-1-1 0,1 0 16,0 21-16,-1-21 0,1 22 0,-22-1 16,22 0-16,-21 22 0,-1-22 0,22 22 15,-43-22-15,22 22 0,-1-22 16,1 21-16,-22-20 0,43-1 16,-22 0-16,1-20 0,20 20 0,1-21 0,0 21 15,20-20-15,-20-1 0,21 0 16,0-21-16,21 21 0,0 0 0,-21-21 15,42 0 17,0 0-32,0-21 0,21 0 15,-20 0-15,20 21 0,0-43 0,1 22 16,-1 0-16,21 0 0</inkml:trace>
  <inkml:trace contextRef="#ctx0" brushRef="#br0" timeOffset="26051.16">12128 2942 0,'0'0'16,"22"0"-16,-65 0 31,22 0-31,0 0 16,0 21-16,-22 1 0,1-1 0,0 0 15,-1 21-15,1 1 0,-21-1 0,20 0 16,-20 1-16,20 20 0,-20-21 16,-1 1-16,1 20 0,-1-20 0,1-1 15,-1 0-15,1 1 0,-1-1 0,1-21 16,-1 21-16,22-20 0,0-1 16,-1 21-16,1-21 0,21-21 0,0 21 15,0 1-15,-1-1 0,1 0 16,21 0-1,0-42 17,-21 21-32</inkml:trace>
  <inkml:trace contextRef="#ctx0" brushRef="#br0" timeOffset="26607.57">7048 4191 0,'22'0'110,"-1"0"-110,0 0 15</inkml:trace>
  <inkml:trace contextRef="#ctx0" brushRef="#br0" timeOffset="26771.48">7387 4318 0,'0'0'0,"0"21"0,0 0 15,0 1 17</inkml:trace>
  <inkml:trace contextRef="#ctx0" brushRef="#br0" timeOffset="26971.36">7937 4149 0,'0'0'0,"22"0"0,-22-21 16,0-1-16,0 1 15,0 0 1,21 21 15,-21 21-15</inkml:trace>
  <inkml:trace contextRef="#ctx0" brushRef="#br0" timeOffset="27132.29">8086 4339 0,'0'0'0,"0"21"0,0 1 0,0-1 15,0 0 1,-22-21 15,1 0-15,0 0-16</inkml:trace>
  <inkml:trace contextRef="#ctx0" brushRef="#br0" timeOffset="27291.18">7662 4614 0,'0'0'16,"-21"22"-16,0-22 0,0 0 15,21 21-15,0-42 47,21-1-31</inkml:trace>
  <inkml:trace contextRef="#ctx0" brushRef="#br0" timeOffset="27463.66">7789 4572 0,'21'0'62,"1"0"-62,-1-21 16,0 21-16,0-21 0</inkml:trace>
  <inkml:trace contextRef="#ctx0" brushRef="#br0" timeOffset="27635.56">8382 4255 0,'0'0'0,"21"-43"16,-21 22 0,21 0-16,-21 0 15,21 0-15,1-1 16,-22 1-16,21 0 0</inkml:trace>
  <inkml:trace contextRef="#ctx0" brushRef="#br0" timeOffset="27823.63">8784 4064 0,'0'0'0,"0"21"0,-21-21 0,0 0 16,0 0-16,21 21 15,21-21 17,0 0-32,-21 22 15,21-22 1</inkml:trace>
  <inkml:trace contextRef="#ctx0" brushRef="#br0" timeOffset="28003.53">8848 4382 0,'0'21'16,"0"-42"-16,0 63 0,0-21 16,21-21 46,0 0-62,0 0 16,0 0-16</inkml:trace>
  <inkml:trace contextRef="#ctx0" brushRef="#br0" timeOffset="28175.43">9059 4466 0,'0'21'16,"-21"-21"0,21 22-1,21-22 32,0 0-47,1-22 0,-1 1 16,0 21-16</inkml:trace>
  <inkml:trace contextRef="#ctx0" brushRef="#br0" timeOffset="28363.33">9398 4212 0,'0'0'0,"0"-42"15,0 21 1,0 0 0,0-1-1,21 22-15,-21-21 16,0 0-16,21 21 16,0-21-16,1 0 15</inkml:trace>
  <inkml:trace contextRef="#ctx0" brushRef="#br0" timeOffset="28536.24">9694 4022 0,'0'21'93,"21"-21"-93,1 0 16,-22 21-16</inkml:trace>
  <inkml:trace contextRef="#ctx0" brushRef="#br0" timeOffset="28727.13">9864 4233 0,'0'0'0,"0"22"0,0-1 16,-22-21-16,1 21 15,21 0 1,0 0 15,0 0-15,0 1 0</inkml:trace>
  <inkml:trace contextRef="#ctx0" brushRef="#br0" timeOffset="28903.05">9821 4466 0,'-21'21'16,"0"-21"-16,21 22 15,-21-22 1,0 0 0,21 21 15,-22-21-16,1 0-15</inkml:trace>
  <inkml:trace contextRef="#ctx0" brushRef="#br0" timeOffset="29090.96">9567 4530 0,'0'0'0,"-21"0"0,0 0 0,0 0 16,0 0-1,21-21 48,0-1-47</inkml:trace>
  <inkml:trace contextRef="#ctx0" brushRef="#br0" timeOffset="29271.86">9546 4403 0,'0'-21'15,"21"21"-15,0 0 16,-21-22 0,22 22-1,-22-21 1</inkml:trace>
  <inkml:trace contextRef="#ctx0" brushRef="#br0" timeOffset="29434.76">9610 4360 0,'-22'0'62,"1"0"-46</inkml:trace>
  <inkml:trace contextRef="#ctx0" brushRef="#br0" timeOffset="29639.65">8996 4509 0,'0'0'0,"0"21"0,-21-21 16,-1 0-16</inkml:trace>
  <inkml:trace contextRef="#ctx0" brushRef="#br0" timeOffset="29819.06">8805 4593 0,'-42'21'15,"21"-21"16,0 0-15,-1 0-16,1 0 16,0 0-16,0 0 15,0 0-15,0 0 0</inkml:trace>
  <inkml:trace contextRef="#ctx0" brushRef="#br0" timeOffset="29998.96">8361 4572 0,'0'0'0,"-21"0"16,-1 0 46</inkml:trace>
  <inkml:trace contextRef="#ctx0" brushRef="#br0" timeOffset="30196.84">8107 4255 0,'-21'-22'15,"21"1"16,0 0 16,-22 21-47</inkml:trace>
  <inkml:trace contextRef="#ctx0" brushRef="#br0" timeOffset="30375.74">7959 4149 0,'0'-21'31,"-22"-1"16,1 22-47,0 0 16,0 0-16</inkml:trace>
  <inkml:trace contextRef="#ctx0" brushRef="#br0" timeOffset="30563.64">7493 4170 0,'0'0'0,"-21"0"16,21 21-1,-21-21 48,-1 0-63,1 0 15</inkml:trace>
  <inkml:trace contextRef="#ctx0" brushRef="#br0" timeOffset="30728.54">7472 4297 0,'0'0'0,"42"0"16,-21 0 0,0 0-1,1 0 17</inkml:trace>
  <inkml:trace contextRef="#ctx0" brushRef="#br0" timeOffset="30882.81">7789 4403 0,'0'0'0</inkml:trace>
  <inkml:trace contextRef="#ctx0" brushRef="#br0" timeOffset="31054.71">7895 4403 0,'-21'0'62,"0"0"-62,0 0 16,-1 0-16,1 0 0</inkml:trace>
  <inkml:trace contextRef="#ctx0" brushRef="#br0" timeOffset="31266.59">7281 4572 0,'0'0'0,"0"21"16,-21-21-1,0 0 32,0 0-31</inkml:trace>
  <inkml:trace contextRef="#ctx0" brushRef="#br0" timeOffset="31452.49">7006 4593 0,'0'0'0,"0"-21"63,21 21-48,-21-21-15,21 21 16</inkml:trace>
  <inkml:trace contextRef="#ctx0" brushRef="#br0" timeOffset="31618.9">7366 4382 0,'0'-22'31,"21"22"-15,0 0-16,0-21 15,1 0-15,-1 21 0,0 0 0</inkml:trace>
  <inkml:trace contextRef="#ctx0" brushRef="#br0" timeOffset="31806.8">8678 4191 0,'21'0'16,"-42"0"-16,64 0 0,-22 0 0,-21 21 31</inkml:trace>
  <inkml:trace contextRef="#ctx0" brushRef="#br0" timeOffset="31999.69">9144 4233 0,'0'22'15,"21"-22"32,0 0-31</inkml:trace>
  <inkml:trace contextRef="#ctx0" brushRef="#br0" timeOffset="32179.58">9377 4403 0,'0'0'0,"21"0"62,0 0-62,0 0 16,0 0-16</inkml:trace>
  <inkml:trace contextRef="#ctx0" brushRef="#br0" timeOffset="32355.91">9610 4128 0,'0'0'0,"-22"0"0,1-22 0,21 1 0,-21 0 31,0 21-31,21-21 0,0 0 32,0 0-32,21 21 0,0 0 15</inkml:trace>
  <inkml:trace contextRef="#ctx0" brushRef="#br0" timeOffset="32543.8">9969 4001 0,'0'21'16,"22"-21"15,-1 0-16,0 0-15,0 0 16,0 0-16</inkml:trace>
  <inkml:trace contextRef="#ctx0" brushRef="#br0" timeOffset="32727.7">10308 4128 0,'0'21'0,"0"0"15,0 0 17,0 0 15</inkml:trace>
  <inkml:trace contextRef="#ctx0" brushRef="#br0" timeOffset="32915.11">10202 4403 0,'0'0'0,"0"21"16,-21-21 0</inkml:trace>
  <inkml:trace contextRef="#ctx0" brushRef="#br0" timeOffset="33095">10223 4466 0,'0'0'0,"0"21"31,22-21 32,-1 0-47</inkml:trace>
  <inkml:trace contextRef="#ctx0" brushRef="#br0" timeOffset="33267.91">10541 4297 0,'0'-21'16,"21"21"-1</inkml:trace>
  <inkml:trace contextRef="#ctx0" brushRef="#br0" timeOffset="33474.78">10731 4106 0,'0'-21'63,"22"21"-47,-1 0-16</inkml:trace>
  <inkml:trace contextRef="#ctx0" brushRef="#br0" timeOffset="33650.68">10880 4191 0</inkml:trace>
  <inkml:trace contextRef="#ctx0" brushRef="#br0" timeOffset="33847.57">11007 4318 0,'21'0'62,"0"0"-46,0 0 0</inkml:trace>
  <inkml:trace contextRef="#ctx0" brushRef="#br0" timeOffset="34023.89">11197 4424 0,'0'0'16,"0"21"-1,0-42 63,-21 21-78</inkml:trace>
  <inkml:trace contextRef="#ctx0" brushRef="#br0" timeOffset="43420.94">11769 3916 0,'0'0'0,"-22"-21"0,1 21 16,0 0-1,0 0-15,0-21 16,0 21-1,-64-22 17,64 22-32,0 0 0,-1 0 0,1 0 15,0 0-15,0 0 0,0 0 0,-22 0 16,22 0-16,0 0 0,-21 0 0,21 0 16,-22 0-16,22 0 0,-21 0 15,21 0-15,-1 0 0,-20 0 16,21 0-16,0 0 0,0 0 0,-1 0 0,1 0 15,0 0-15,0 0 0,0 0 0,0 0 16,-1 0-16,1 0 0,0 0 0,0 0 16,0 0-16,0 0 15,-1 0-15,1 0 0,0 0 0,0 0 16,0 0-16,0 0 0,-1 0 0,1 0 16,0 0-16,0 0 0,0 0 0,-22 0 15,22 0-15,0 0 0,-21 0 0,21 0 16,-1 0-16,-20 0 0,21 0 15,-21 0-15,20 0 0,-20 0 0,0 0 16,21 0-16,-22 0 0,1 0 16,21-21-16,-85 21 15,64 0-15,-1 0 0,1 0 16,21 0-16,-22 0 0,1 0 0,21 0 0,-21 0 16,20 0-16,1 0 0,0 0 15,0 0-15,-21 0 0,20 0 0,1 0 16,0 0-16,0 0 0,0 0 0,0 0 15,-1 0-15,1 0 16,0 0-16,0 0 0,0 0 0,0 0 16,-1 0-16,-20 0 0,21 0 0,0 0 15,0 0-15,-1 0 0,-20 0 0,21 0 16,-21 0-16,20 0 0,1 0 16,-21 0-16,21 0 0,0 0 0,-22 0 15,22 0-15,0 0 0,0 0 0,0 0 16,-22 0-16,22 0 0,0 0 0,0 0 15,0 0 1,-1 0-16,1 0 0,0 0 0,0 0 16,0 0-16,0 0 0,-1 0 15,1 0-15,0 0 0,0 0 16,0 0-16,0 0 16,-1 0-16,1 0 0,0 0 15,0 0-15,0 0 0,0 0 16,-1 0-16,1 0 0,0 0 0,0 0 15,21 21-15,-21-21 0,0 0 16,-1 0-16,1 0 0,0 0 0,0 0 16,0 0-16,0 0 0,-1 0 15,1 0-15,0 0 16,0 0-16,0 0 0,0 0 16,-1 0-16,1 0 0,0 0 15,0 0-15,0 0 0,0 0 16,-1 0-16,1 0 0,0 0 15,0 0-15,0 0 16,0 0-16,-1 22 0,1-22 0,0 0 16,0 0-16,0 0 0,0 0 15,-1 0-15,1 0 0,0 21 16,0-21-16,0 0 16,0 0-1,-1 0-15,1 0 0,0 0 0,0 0 16,0 0-16,0 0 0,-1 0 15,1 0-15,0 0 16,0 0-16,0 0 0,0 0 0,-1 21 16,1-21-16,0 0 0,0 0 0,0 0 15,0 0-15,-1 0 0,1 0 16,0 0-16,0 21 0,0-21 16,0 0-16,-1 0 0,1 0 15,0 0-15,0 0 16,0 21-16,0 0 15,-1-21-15,1 0 0,21 22 16,-21-22-16,0 0 0,0 21 0,0-21 16,-1 0-16,1 21 0,0-21 15,21 21-15,-21-21 16,0 0-16,21 21 0,-21-21 0,-1 21 16,1-21-16,21 22 0,-21-22 0,0 21 15,0-21-15,21 21 0,-21-21 16,-1 21-16,22 0 0,-21 0 15,0 1-15,21-1 16,-21 0-16,21 0 16,0 0-16,0 0 15,0 1-15,0-1 16,0 0-16,0 0 16,0 0-1,0 0-15,0 1 0,0-1 16,0 0-16,0 0 15,0 0 1,0 0-16,0 1 16,0-1-1,21 0-15,0 0 16,0-21-16,-21 21 0,22-21 16,-1 0-16,0 21 0,0-21 15,0 0-15,0 0 0,1 22 16,-1-22-16,0 0 0,0 0 0,0 0 15,0 0-15,1 0 0,-1 0 0,0 21 16,21-21-16,-21 0 0,1 0 16,-1 0-16,0 0 0,21 0 0,-21 0 15,1 0-15,20 0 0,-21 0 0,0 0 16,22 0-16,-22 0 0,21 0 16,-21 0-16,22 0 0,-22 0 0,21 0 15,-21 0-15,0 0 0,22 0 0,-22 0 16,21 21-16,-21-21 0,1 0 15,20 0-15,-21 0 0,21 0 16,1 0-16,-22 0 0,21 0 0,1 0 16,-22 0-16,21 0 0,0 0 0,1 0 15,-1 0-15,-21 0 0,22 0 0,-1 0 16,0 0-16,1 0 0,-22 0 16,21 0-16,0 0 0,1 0 0,-22 0 15,21 0-15,-21 0 0,22 0 0,-22 0 16,21 0-16,-21 0 0,22 0 0,-1 0 15,-21 0-15,22 0 0,-22 0 16,21 0-16,0 0 0,-20 0 0,20 0 16,0 0-16,1 0 0,-22 0 15,21 0-15,0 0 0,-20 0 0,20 0 16,-21 0-16,21 0 0,-20 0 16,20 0-16,-21 0 0,0 0 0,22 0 15,-22 0-15,0 0 0,0 0 0,21 0 16,-20 0-16,-1 0 0,0 0 0,21 21 15,-21-21-15,1 0 0,-1 0 16,0 0-16,21 0 0,-21 0 0,1 0 16,-1 0-16,21 0 0,-21 0 0,0 0 15,22 0-15,-22 0 0,21 0 16,-21 0-16,22 0 0,-22 0 0,21 0 16,-21 0-16,22 0 0,-22 0 15,21 0-15,1 0 0,-1 0 0,0 0 16,-21 21-16,22-21 0,-1 0 0,0 0 15,1 0-15,-1 0 0,0 0 0,1 21 16,-1-21-16,0 0 0,1 0 0,-1 22 16,-21-22-16,22 0 0,-22 0 15,21 0-15,-21 0 0,22 0 0,-22 21 16,0-21-16,21 0 0,-21 0 0,1 0 16,-1 0-16,0 0 0,21 0 15,-21 0-15,1 0 0,-1 0 0,0 0 16,21 0-16,-21-21 0,1 21 0,-1-22 15,21 22-15,-21 0 0,22 0 16,-22-21-16,0 21 0,21 0 0,-21 0 16,1-21-16,20 21 0,-21 0 0,0 0 15,0-21-15,22 21 0,-22 0 16,0-21-16,0 21 0,0-21 0,1 21 16,-1 0-16,0-22 0,0 22 0,0 0 15,0 0-15,1-21 0,-1 21 0,0 0 16,0 0-16,0 0 0,0-21 0,1 21 15,-1 0-15,0 0 0,0-21 0,0 21 16,0 0-16,1-21 16,-1 21-16,0 0 0,-21-21 15,21 21-15,-21-22 0,21 22 16,0-21-16,1 21 16,-22-21-16,21 0 15,0 0-15,-21 0 16,0-1-16,0 1 15,21 21-15,-21-21 16,0 0 0,0 0-16,0 0 15,-21 21-15,0 0 0,21-22 0,-21 1 16,-1 21-16,1-21 16,0 0-16,0 21 15,0-21-15,0 0 0,-1 21 16,22-22-16,-21 22 0,0 0 15,21-21-15,-63-21 16,41 42-16,1 0 16,0-21-16,0 21 0,0 0 15,0-21-15,-1 21 0,1 0 16,21-22-16,-21 1 0,0 21 16,0-21-16,0 21 15,-1-21-15,1 21 0,21-21 16,-21 0-16,0 21 15,0 0-15,21-22 0,-21 22 16,-1 0-16,1-21 0,0 21 16,0-21-16,0 21 0,0 0 15,21-21-15,-22 21 0,1 0 0,0-21 16,0 21-16,0 0 16,0 0-16,-1 0 0,1 0 15,0 0-15,0 0 0,0-21 16,0 21-16,-1 0 0,1 0 0,0 0 15,0 0-15,0 0 0,0 0 0,-1 0 16,1 0 0,42 0 62,1 0-78,-1 0 0,0 0 0,0 0 15,0 0-15,0 0 0,22 0 16,-22 0-16,21 0 0,-21 0 0,22 0 0,-1 0 16,0 21-16,-20-21 15,20 0-15,0 0 0,-21 21 0,22-21 0,-22 0 16,21 21-16,-21-21 0,1 21 16,-1-21-16,0 0 0,21 21 0,-21-21 15,1 22-15,-1-1 16,0-21-16,0 21 0,0-21 0,-21 21 15,21-21-15,1 21 0,-1 0 16,-21 1-16,21-1 0,-21 0 16,21-21-16,-21 21 0,0 0 0,0 0 15,0 1-15,0-1 16,0 0-16,0 0 16,0 0-16,0 0 0,-21 1 15,0-22-15,21 21 0,-21 0 0,-1 0 16,22 0-16,-21-21 15,0 21-15,0-21 0,21 22 16,-21-22-16,21 21 0,-21-21 0,-1 21 16,1-21-16,0 21 0,0-21 15,0 21-15,0-21 0,-1 0 16,1 21-16,0-21 0,0 22 16,0-22-16,0 0 0,-1 21 15,1 0-15,0-21 0,0 0 16,0 0-16,0 21 0,-1-21 15,1 0-15,0 0 0,-21 21 16,-1-21-16,22 0 0,-21 0 0,21 21 16,0-21-16,-22 0 0,22 0 15,0 0-15,0 0 0,-22 22 16,22-22-16,0 0 0,0 0 0,0 0 16,0 0-16,-1 0 0,1 21 0,0-21 15,0 0-15,0 0 0,-22 0 16,22 0-16,0 0 0,0 0 0,0 0 15,0 0-15,-22 0 0,22 0 0,0 0 16,-21 0-16,20 0 0,-20 0 0,0 0 16,21 0-16,-22 0 0,1 0 15,21 0-15,-22 0 0,1 0 0,21 0 16,-21 0-16,-1 0 0,22 0 0,0 0 16,-21-21-16,20 21 0,-20 0 0,21 0 15,0 0-15,0 0 0,-1 0 16,1 0-16,0 0 0,0 0 0,0 0 15,0-22-15,-1 22 16,1 0-16,0 0 0,0 0 0,0 0 16,0 0-16,42 0 62,0 0-46,0 0-16,0 0 0,0 0 0,22 0 15,-22 0-15,21 0 0,1 0 16,-1 0-16,0 0 0,1 0 0,20 22 16,-21-22-16,1 0 0,20 0 15,-20 0-15,20 0 0,-21 0 0,22 0 16,-22 0-16,22 0 0,-22 0 16,0 0-16,22 0 0,-22 0 0,1 0 0,-1 0 15,21 0-15,-20 0 0,-1 0 16,0-22-16,1 22 0,-22 0 0,21-21 15,1 21-15,-1 0 0,-21-21 0,21 21 16,1-21-16,-22 21 0,21-21 16,-21 21-16,1-21 0,-1 21 0,21 0 15,-21-22-15,22 22 0,-22-21 16,0 21-16,0 0 0,0-21 16,0 0-16,1 21 0,-1 0 0,0-21 15,0 21-15,0-21 0,0 21 16,-21-22-16,0 1 0,22 21 15,-22-21-15,21 0 0,0 21 16,-21-21-16,0 0 16,0-1-16,21 22 15,-21-21-15,0 0 0,21 0 16,-21 0-16,0 0 16,0-1-16,0 1 0,0 0 15,0 0-15,0 0 16,0 0-16,0-1 0,0 1 15,-21 0-15,21 0 0,-21 0 16,0 0-16,21-1 16,-21 22-16,-1 0 0,1-21 15,0 21-15,0 0 0,0 0 0,21-21 16,-21 21-16,-1 0 0,1 0 16,-21 0-16,21 0 0,0 0 0,-1-21 0,1 21 15,-21 0-15,21 0 0,0 0 16,-22 0-16,22 0 0,-21 0 15,21-21-15,-22 21 0,22 0 0,-21 0 16,-1 0-16,22 0 0,-21 0 16,0 0-16,-1 0 0,1 0 0,0 0 15,-1 0-15,22-21 0,-21 21 0,-1 0 16,1 0-16,0 0 0,-1 0 0,1 0 16,0 0-16,-1 0 0,1 0 0,21 0 15,-21 0-15,-1 0 0,1 0 16,0 0-16,-1 0 0,1 0 0,0 0 15,-1 0-15,-20 0 0,20 0 0,1 0 16,0 0-16,-1 0 0,1 0 16,0 0-16,-1 0 0,1 0 0,0 0 15,-1 0-15,22 0 0,-21 0 0,21 0 16,-22 0-16,22 0 0,-21 0 16,21 0-16,-22 0 0,1 0 0,0 0 15,21 0-15,-22 0 0,1 0 0,0 0 16,-1 0-16,1 0 0,0 0 0,-1 0 15,22 0-15,-21 0 0,-1 0 16,1 0-16,21 0 0,-21 0 0,-1 0 16,22 0-16,-21 0 0,-1 0 0,22 0 15,-21 0-15,21 0 0,-22 0 16,22 0-16,-21 21 0,21-21 16,-22 0-16,1 0 0,21 0 0,-21 0 15,-1 0-15,1 0 0,0 0 0,20 0 16,-20 0-16,0 0 0,21 0 0,-22 0 15,22 0-15,-21 0 0,21 0 16,-1 0-16,1 0 0,-21 0 0,21 0 16,0 0-16,-1 0 0,1 0 0,-21 0 15,21 0-15,0 0 0,-1 0 16,-20 0-16,21 0 0,0 0 0,0 0 16,-22 0-16,22 0 0,0 0 0,0 0 15,0 0-15,-1 0 0,1 0 16,0 0-16,-21 0 0,21 0 15,-1 0-15,1 0 0,0 21 0,0-21 16,0 0-16,0 0 0,-1 0 0,1 0 16,0 21-16,0-21 0,0 0 15,0 21-15,-1-21 0,1 0 16,0 0-16,0 21 0,0-21 16,0 0-16,-1 22 0,1-22 0,0 0 15,0 0-15,0 21 0,0-21 16,-1 0-16,1 21 0,0-21 0,0 21 15,0-21-15,0 21 0,-1 0 16,1-21-16,0 22 0,-21-1 16,42 0-16,-21-21 0,-1 21 15,1 0-15,0 0 0,21 1 16,0-1 0,-21 0-16,21 0 15,0 0-15,-21 0 16,21 1-16,0-1 0,0 0 15,0 0-15,0 0 16,0 0-16,0 1 16,0-1-16,0 0 15,0 0-15,0 0 0,0 0 16,21 1-16,0-1 16,-21 0-16,21-21 0,0 21 15,1 0-15,-1-21 0,0 21 0,0 1 16,0-22-16,0 21 0,1 0 15,-1-21-15,21 21 0,22-21 16,-43 21-16,63-21 0,-41 21 16,41-21-16,-41 0 0,-1 22 15,-21-22-15,22 0 0,-1 0 16,0 21-16,1-21 0,-1 0 0,0 0 16,22 0-16,-22 21 0,0-21 15,1 0-15,20 0 0,-20 0 0,-1 0 16,21 0-16,-20 21 0,-1-21 0,0 0 15,1 0-15,-1 0 0,0 0 16,1 0-16,-1 21 0,0-21 0,1 0 16,-1 0-16,0 0 0,-20 0 0,20 0 15,0 0-15,-21 0 0,22 0 0,-1 0 16,0 0-16,1 0 0,-22 0 16,21 0-16,1 0 0,-1 0 0,0 0 15,1 0-15,-22 0 0,21 0 0,0 0 16,1 0-16,-22 0 0,21 0 0,1 0 15,-1 0-15,-21 0 0,21 0 16,1 0-16,-1 0 0,-21 0 16,22 0-16,-1 0 0,-21 0 0,21 0 0,1-21 15,-22 21-15,21 0 0,1 0 16,-22 0-16,21 0 0,0 0 0,1 0 16,-22 0-16,21-21 0,1 21 15,-1 0-15,-21 0 0,21 0 0,1 0 16,-22 0-16,21 0 0,1 0 0,-22 0 15,21-21-15,-21 21 0,22 0 0,-1 0 16,-21 0-16,21 0 0,-20 0 16,20 0-16,-21 0 0,0 0 15,22 0-15,-22 0 0,0 0 0,0 0 16,0 0-16,0 0 0,1 0 0,-1 0 16,0 0-16,0 0 0,-21-21 0,21 21 15,0 0-15,1 0 0,-1 0 0,0 0 16,0 0-16,0 0 0,0 0 15,1 0-15,-1 0 0,0 0 0,0-22 16,0 22-16,22 0 0,-22 0 0,0 0 16,0 0-16,0 0 0,0 0 0,1 0 15,20 0-15,-21 0 0,21 0 16,-20-21-16,-1 21 16,0 0-16,0 0 0,0 0 0,0 0 0,1-21 15,20 21-15,-21 0 0,21 0 16,-42-21-16,22 21 0,-1 0 15,0 0-15,0-21 0,0 21 0,0-21 16,1 21-16,-1-22 16,0 22-16,-21-21 0,21 21 0,0 0 15,-21-21-15,21 21 0,1-21 0,-1 0 16,0 21-16,-21-21 0,21 21 16,-21-22-16,21 22 0,0-21 0,-21 0 15,22 0-15,-1 21 16,-21-21-16,21 0 0,-21-1 15,21 22-15,0-21 0,-21 0 0,21 21 16,1-21-16,-22 0 0,21 21 16,-21-21-16,21-1 0,-21 1 15,21 21-15,-21-21 0,21 0 16,-21 0-16,0 0 0,0-1 16,0 1-16,0 0 15,0 0-15,0 0 0,0 0 16,-21-1-1,0 1-15,0 0 0,21 0 0,-21 0 16,-1 0-16,1-1 0,0 1 16,0 21-16,21-21 0,-21 21 0,0-21 15,-1 21-15,1 0 0,0-21 16,0 21-16,0 0 0,0 0 16,-1-21-16,1 21 0,-21-22 0,0 22 15,-1 0-15,22 0 0,0 0 16,-21 0-16,20-21 0,-20 21 0,21 0 15,-21 0-15,20 0 0,-20 0 16,21 0-16,-21 0 0,-1 0 0,1 0 16,0 0-16,20 0 0,-20 0 0,0 0 15,-1-21-15,1 21 0,0 0 0,-1 0 16,1 0-16,0 0 0,-1 0 0,1 0 16,21 0-16,-21 0 0,-1 0 15,1 0-15,0 0 0,-1 0 16,1 0-16,21 0 0,-22 0 0,1 0 15,0 0-15,-1 0 0,-20 0 0,21 0 16,-1-21-16,1 21 0,0 0 16,-22 0-16,22 0 0,-1 0 0,1 0 15,0 0-15,-1 0 0,1 0 0,0 0 16,-1 0-16,22 0 0,-21 0 0,21 0 16,-22 0-16,22 0 0,-21 0 15,0 0-15,20 0 0,-20 0 0,0 0 16,21 0-16,-22 0 0,1 0 15,0 0-15,-1 0 0,1 0 0,0 0 16,-1 0-16,22 0 0,-21 0 16,-1 21-16,1-21 0,0 0 0,21 0 15,-22 0-15,22 0 0,-21 0 0,21 0 16,-1 0-16,1 21 0,0-21 0,0 0 16,0 0-16,0 0 0,-1 0 15,-20 0-15,21 0 0,0 21 0,0-21 16,-1 0-16,-20 0 0,21 0 0,0 0 15,-22 0-15,22 0 0,0 0 16,-21 0-16,21 0 0,-1 0 0,1 0 16,0 22-16,0-22 0,0 0 15,0 0-15,-1 0 0,1 0 16,0 0-16,0 0 0,-21 21 16,20-21-16,1 0 0,0 0 0,0 0 15,0 0-15,0 21 0,-1-21 0,1 0 16,0 0-16,0 0 0,0 0 0,0 21 15,-1-21-15,1 0 0,0 21 16,0 0-16,0-21 0,0 0 16,-1 22-16,1-22 0,0 0 0,0 21 15,0-21-15,0 0 0,-1 21 16,-20 0-16,21-21 0,0 21 16,0-21-16,-1 0 0,1 21 0,-21 1 15,21-1-15,0-21 16,-1 21-16,-20 0 15,21-21-15,21 21 0,0 0 16,-21-21-16,0 22 0,-1-1 16,22 0-16,-21 0 0,21 0 15,0 0-15,-21 1 0,21-1 16,0 0-16,0 0 0,0 21 16,-21-20-16,21-1 0,0 0 15,0 0-15,0 0 0,0 0 16,0 1-16,0-1 0,0 0 15,0 0-15,0 0 0,0 0 16,0 1-16,0-1 0,21 0 16,0-21-16,-21 21 15,21 0-15,1 0 0,-1 1 0,0-1 16,0-21-16,0 21 0,0 0 16,1 0-16,-1-21 0,21 21 15,0 1-15,-20-1 16,20 0-16,21-21 15,-41 21-15,-1-21 0,42 21 16,-42-21-16,64 0 16,-43 21-16,1-21 0,-1 0 15,0 0-15,1 0 0,-1 0 0,22 0 16,-22 22-16,0-22 0,22 0 0,42 0 16,-64 0-16,21 0 0,-20 0 15,20 0-15,-20 0 0,-1 0 16,0 0-16,22 0 0,-22 0 0,22 0 15,-22 0-15,21 0 0,1 0 16,42 0-16,-43 0 0,1 0 16,-22 0-16,22 0 0,-1 0 0,-21 0 0,22 0 15,-22 0-15,1 0 0,20 0 16,-21 0-16,1 0 0,84 0 16,-85 0-16,22 0 0,-22 0 15,21 0-15,1 0 0,-1 0 0,-20 0 16,20-22-16,1 22 0,-22 0 0,22 0 15,-22-21-15,0 21 0,1 0 16,20-21-16,-21 21 0,1 0 0,-1-21 16,0 0-16,1 21 0,-1 0 15,0-21-15,1 21 0,-22 0 0,21 0 16,1-22-16,-1 22 0,21 0 0,-20 0 16,-1 0-16,22 0 0,-22 0 15,0 0-15,1 0 0,-1-21 0,0 21 16,43 0-16,-43 0 0,1 0 0,-1 0 15,-21-21-15,21 21 0,-20 0 16,41-21-16,-42 0 0,0 21 16,1-21-16,-1 21 0,0-22 15,0 22-15,21-42 0,1 0 16,-22 21-16,0-1 16,0 1-16,-21 0 15,43 0-15,-43 0 0,21 0 16,0-1-16,0-20 15,0 21-15,-21 0 0,21 0 0,-21-22 16,0 1 0,0 21-16,0 0 0,0-1 0,0 1 0,0 0 15,0 0-15,0-21 16,0 20-16,0 1 0,0-21 16,-21 21-16,0 0 0,0-1 0,0-20 15,0 0-15,-1 21 16,1-1-16,0-20 15,-21 21-15,-1 0 16,-20 0-16,-1 21 16,43-22-16,0 22 0,-21 0 0,-1-42 15,1 42-15,0 0 16,21-21-16,-22 21 0,1 0 0,21 0 16,-22-21-16,1 21 0,0-21 15,-43 21-15,43 0 0,-1-22 16,-20 22-16,21 0 0,-1 0 0,1 0 15,0-21-15,-1 21 0,1 0 16,0 0-16,-1 0 0,1 0 0,0-21 16,-1 21-16,1 0 0,0 0 0,-22-21 15,22 21-15,-22 0 0,22 0 16,-22-21-16,1 21 0,-1 0 0,22 0 16,-21 0-16,-1 0 0,-42 0 15,64 0-15,-22 0 0,22-21 16,21 21-16,-21 0 0,-1 0 15,1 0-15,0 0 0,20 0 0,-20 0 16,0 0-16,-1 0 0,1 0 0,0 0 16,-1 0-16,1 0 0,0 0 0,-1 0 15,-41 0-15,41 0 16,1 0-16,0 0 0,-1 0 0,22 0 16,-21 0-16,0 0 0,20 0 0,-20 0 15,0 0-15,21 0 0,-22 0 16,22 0-16,-21 0 0,21 0 0,-22 0 15,22 0-15,-21 0 0,21 0 16,-22 0-16,1 21 0,21-21 0,-22 0 16,1 0-16,21 0 0,-21 0 0,20 21 15,-20-21-15,21 0 0,0 0 0,-22 21 16,22-21-16,0 0 0,-21 0 16,21 21-16,-1-21 0,-20 21 15,21-21-15,-43 22 0,22-22 16,-21 21-16,20-21 15,22 21-15,-21-21 0,21 0 16,-1 21-16,1-21 0,0 0 16,0 21-16,-21-21 0,-1 21 0,22-21 15,-42 22-15,41-1 16,-20-21-16,21 21 16,0-21-16,-22 21 15,1 0-15,0 0 0,21-21 16,-1 43-16,-20-22 15,42 0-15,0 0 0,0 0 16,-21 1-16,21-1 0,-21 21 16,21-21-16,0 22 0,0-22 15,-21 0-15,21 21 16,0-21-16,0 1 0,0-1 0,0 0 16,0 0-16,0 0 0,0 0 15,0 1-15,0-1 16,0 0-16,21-21 0,-21 21 0,0 0 15,21 0-15,0-21 0,-21 22 16,21-1-16,-21 0 0,21-21 0,1 21 16,-22 0-16,21 0 0,21 1 15,-42-1-15,21 0 0,0 0 16,22 0-16,-22 0 0,0 1 16,21-1-16,22 0 15,-43 0-15,43 0 16,-1 0-16,22 1 15,-43-22-15,64 21 0,0 0 16,0-21 0,-43 0-16,1 21 0,-22-21 0,21 0 15,1 0-15,-1 0 0,43 0 16,-63 0-16,20 0 0,-21 0 16,22 0-16,-22 0 0,64 0 15,-64 0-15,22 0 0,-1 0 0,-20 0 16,20 0-16,1 0 0,-22 0 15,85 0-15,-63 0 0,-22 0 16,21 0-16,-20 0 0,20 0 0,-20 0 16,20 0-16,-21 0 0,1 0 15,20 0-15,-20 0 0,20-21 16,1 21-16,-1 0 0,1 0 0,-22 0 16,21 0-16,1 0 0,-1 0 0,1-21 15,-1 21-15,43 0 0,-63 0 0,20-21 16,-21 21-16,22 0 0,-22 0 15,1 0-15,-1-22 0,0 22 16,1 0-16,-1 0 0,0 0 0,1-21 16,-1 21-16,0 0 0,1 0 0,-1-21 15,21 0-15,-20 21 0,-1-21 16,0 21-16,22-21 16,-1 21-16,-20-22 0,-22 22 15,0-21-15,21 21 0,1-21 16,-22 0-16,0 21 0,43-42 15,-43 42-15,21-22 16,0 22-16,-20 0 16,-1 0-16,0-21 0,0 21 0,0 0 15,0 0-15,1 0 16,-22-21-16,-22 0 78,1 21-78,0 0 0,0 0 16</inkml:trace>
  <inkml:trace contextRef="#ctx0" brushRef="#br0" timeOffset="47316.52">10647 3387 0,'0'-21'0,"0"-1"16,0 1 0,0 0-1,0 0 1,0 0-1,0 42 64,0 0-79,0 0 15,0 0-15,0 1 16,0-1-16,0 21 0,0-21 0,0 0 15,0 1-15,0 20 0,0-21 0,0 0 16,0 0-16,0 1 0,-21-1 16,21 0-16,0 0 0,0 0 15,0 0-15,0 1 16,0-1 0,21-21-1,0 21 1,0-21-1,0 0-15,0 0 16,1 0 0,-1 0-16,0 0 0,0 0 15,0 0-15,0 0 16,1 0-16,-1 0 0,0 0 16,0 0-1,0 0-15,0 0 0,1 0 16,-1-21-16,0 21 0,0-21 0,21 21 15,1 0-15,20-22 0,-20 22 16,-1 0-16,0-21 0,1 21 16,-1 0-16,0-21 0,1 0 0,-1 21 15,0 0-15,1 0 0,-1 0 0,-21-21 16,21 21-16,-20 0 0,20 0 16,-21 0-16,0 0 0,0 0 0,1 0 15,-1 0-15,0 0 0,0 0 16,-42 0 46,0 0-62,0 0 0,-1 0 16,1 0-16,0 0 0,0 0 16,0 21-16,0-21 0,-1 0 0,1 0 15,0 0-15,0 0 0,0 0 0,-22 0 16,22 21-16,-21-21 0,21 0 0,-22 0 15,1 0-15,0 0 0,21 0 16,-22 0-16,1 0 0,0 21 0,-22-21 16,22 0-16,-1 0 0,22 0 15,0 0-15</inkml:trace>
  <inkml:trace contextRef="#ctx0" brushRef="#br0" timeOffset="59938.94">11261 4487 0,'0'0'0,"-22"0"0,1 0 16,0 0-16,0 0 0,0 0 0,0 0 16,21-21-16,-22 21 0,1 0 0,21-21 31,-21 21-31,42 0 31,0 0-15,1 0-16,-1 0 0,0 0 15,21 0-15,-21 0 0,22 0 16,-1 0-16,0 0 0,1 0 0,20 0 16,-20 21-16,20-21 0,1 0 0,-1 21 15,22 1-15,-22-22 0,22 21 0,21-21 16,-22 0-16,1 21 0,0-21 15,-1 0-15,1 21 0,0-21 0,-22 0 16,22 21-16,0-21 0,-22 0 0,22 21 16,-22-21-16,22 0 0,-22 0 0,1 22 15,-1-22-15,1 0 0,-1 0 16,1 0-16,-22 0 0,1 0 0,20 0 16,-21 0-16,1 0 0,-1 0 15,0 0-15,1 0 0,-1 0 0,-21 0 16,22 0-16,-22 0 0,21 0 0,-21 0 15,0 0-15,-21-22 32,-21 22-32,0 0 15,0 0-15,0-21 0,0 21 16,-1 0-16,1 0 0,0 0 0,0 0 16,0-21-16,0 21 0,-1 0 15,1 0-15,0 0 0,0 0 16,0 0-16,0 0 15,42 0 32,0 0-47,0 0 0,0 0 16,0 0-16,1 0 0,-1 0 16,0 0-16,0 0 0,0 0 15,0 0-15,1 0 16,-22 21-16,0 0 15,0 1 1,0-1-16,-22-21 0,1 21 16,0 0-16,0 0 0,0 0 15,-22 1-15,22-1 0,0 0 0,0 0 16,-21 0-16,20 0 0,1 1 16,0-1-16,0 0 0,0 0 0,21 0 15,0 0-15,-21-21 0,21 22 16,0-44 31,21 1-32,-21 0-15</inkml:trace>
  <inkml:trace contextRef="#ctx0" brushRef="#br0" timeOffset="64696.62">14965 4318 0,'0'0'15,"0"21"-15,-21-21 0,21 21 16,21-21 31,0 0-47,0 0 15,0 0-15,22-21 0,-22 21 0,0-21 16,21 21-16,-21-21 0,1 21 0,20-21 16,-21 0-16,0 21 0,0-22 15,1 1-15,-22 0 0,0 0 16,0 0-16,0 0 0,-22-1 15,1 22-15,0 0 0,0-21 16,0 21-16,-22 0 0,22 0 16,-21 0-16,21 0 0,-22 21 0,22 1 0,0-1 15,-21 0-15,21 0 0,-1 0 16,1 0-16,0 1 0,0 20 16,0-21-16,0 0 0,21 0 0,-22 1 15,22 20-15,0-21 0,0 0 0,0 0 16,0 1-16,0-1 0,0 0 15,22-21-15,-1 21 0,0-21 0,0 0 16,0 0-16,0 21 0,1-21 16,20 0-16,-21 0 0,0 0 0,0 0 15,1 0-15,-1 0 0,0 0 0,0 0 32,-42 0-17,0 0 1,0 0-16,-22 0 0,22 0 0,0 0 15,0 0-15,0 21 0,-1-21 0,1 22 16,0-1-16,0-21 0,0 21 0,0 0 16,-1 0-16,1 22 0,21-22 15,-21 0-15,21 0 0,-21 21 0,21-20 16,0-1-16,0 0 0,0 0 0,0 0 16,0 0-16,0 1 0,21-22 0,0 21 15,0-21-15,1 0 0,-1 0 0,0 0 16,21 0-16,-21 0 15,22 0-15,-1 0 0,-21 0 0,22 0 16,-1-21-16,0 21 0,1-22 0,-1 1 16,-21 0-16,21 0 0,-20 0 0,-1 0 15,0-1-15,0 1 0,0 0 0,-21-21 16,0 21-16,0-1 0,0 1 16,0 0-16,0 0 0,0 0 15,0 0-15,-21 42 31,21 0-15,0 0-16,-21-21 0,21 21 16,-21 0-16,21 1 0,0 20 15,-21-21-15,21 0 0,0 0 0,0 1 16,0-1-16,0 0 0,0 0 16,0 0-16,0 0 15,0-42 16,0 0-15,0 0-16,0 0 16,0 0-16,0-22 0,0 22 15,0 0-15,0 0 0,0 0 0,0-1 16,21-20-16,0 21 0,0 0 16,0 0-16,0-1 0,22 1 15,-22 0-15,0 21 0,0 0 16,22-21-16,-22 21 0,0 0 0,21 0 15,-21 0-15,1 0 0,-1 0 0,0 21 16,0 0-16,0 0 0,0 1 0,1-1 16,-22 0-16,0 0 0,0 0 0,0 0 15,0 1-15,0-1 0,0 0 16,0 0-16,0 0 0,0 0 0,-22-21 16,22 22-16,-21-1 0,21 0 15,0-42 48,0 0-63,0-1 15,21 1-15,1 21 0</inkml:trace>
  <inkml:trace contextRef="#ctx0" brushRef="#br0" timeOffset="65047.57">16383 4572 0,'21'-42'15,"-21"21"-15,0-1 16,-21 22-16,0-21 16,0 21-16,-1 0 0,1 0 0,0 0 15,0 0-15,0 0 0,0 0 16,-1 21-16,1-21 0,0 22 0,0-1 15,0 0-15,0-21 0,-1 21 0,1 0 16,0 0-16,0 22 0,21-22 0,0 0 16,0 0-16,0 0 0,0 1 15,0 20-15,0-21 0,0 0 16,0 0-16,0 1 0,0-1 16,21-21-16,0 21 0,0-21 0,1 0 15,-1 21-15,0-21 0,0 0 0,21 0 16,-20 0-16,20 0 0,-21 0 0,21 0 15,-20 0-15,20 0 0,0-21 16,-21 0-16,22 21 0,-22-21 0,21-1 16,-21 1-16</inkml:trace>
  <inkml:trace contextRef="#ctx0" brushRef="#br0" timeOffset="65923.2">16870 4636 0,'0'0'0,"0"-22"0,0 1 16,0 0-16,0 0 15,-21 21 17,-1 0-32,1 0 0,0 0 15,0 21-15,0-21 0,0 21 16,-1 0-16,22 1 0,-21-1 0,0 0 16,0 0-16,0 0 0,0 0 0,-1 1 15,22-1-15,0 0 0,-21 0 16,21 0-16,0 0 0,0 1 15,0-1-15,0 0 16,21-21-16,1 0 16,-1 0-16,42 0 15,-42-21-15,1 0 16,-1 21-16,0-22 0,-21 1 0,21 0 16,-21 0-16,21 0 0,-21 0 0,0-1 15,0 1-15,21 0 0,-21 0 0,22 0 16,-22 0-16,0 42 47,0 0-32,0 0-15,0 0 0,0 0 16,0 1-16,0-1 0,0 0 0,0 0 16,0 0-1,0 0-15,21-21 0,0 0 0,-21 22 16,21-22-16,0 0 0,0 0 15,1 0-15,-1 0 0,0 0 0,0 0 16,0 0-16,0-22 16,1 1-16,-1 0 0,0 0 15,-21 0-15,21 0 0,-21-1 0,0 1 16,0 0-16,0 0 0,21 0 0,-21 0 16,0-1-16,0 1 0,21 0 15,-21 42 16,0 0-31,22 1 16,-22-1-16,0 0 0,21 0 16,-21 21-16,0 1 0,0-22 0,0 21 15,0 1-15,0-1 0,0 0 16,0 1-16,0-1 0,0 0 0,0 1 16,0-1-16,0 0 0,-21 1 0,21 20 15,-22-21-15,1 1 0,21 20 16,0-20-16,-21 20 0,0-21 0,21 22 0,-21-22 15,21 1-15,0-1 0,0 0 0,0 1 16,-21-22-16,21 0 0,0 0 16,0 0-16,0 0 0,0 1 0,21-22 31,0-22-15,-21 1-16,21 21 0,0-21 15,-21 0-15,0 0 0,21 0 0,1-1 16,-22 1-16,0 0 0,21 0 15,-21 0-15,21-22 0,-21 22 0,0 0 16,21-21-16,-21-1 0,21 22 16,-21-21-16</inkml:trace>
  <inkml:trace contextRef="#ctx0" brushRef="#br0" timeOffset="66247">17357 4826 0,'0'0'0,"0"-21"15,-22 0-15,22 0 0,0-1 0,0-20 0,0 21 16,0 0-16,0 0 0,0-1 16,0 1-16,0 0 0,22 21 0,-1-21 15,0 0-15,0 21 0,0 0 16,0 0-16,1 0 0,-1-21 0,0 21 16,0 0-16,0 0 0,0 0 0,1 21 15,-22 0-15,0 0 16,0 0-16,0 0 15,-22 1-15,1-1 16,0 0-16,0-21 0,0 21 0,0 0 16,-1 0-16,1-21 0,0 22 0,0-1 15,0-21-15,21 21 0,21-21 47,-21-21-47,42 21 0,-21-21 16</inkml:trace>
  <inkml:trace contextRef="#ctx0" brushRef="#br0" timeOffset="68358.99">18097 4551 0,'0'0'0,"0"-21"15,0 0-15,0-1 0,0 1 16,-21 21-1,0 0 1,0 0-16,-21 0 0,20 0 16,1 0-16,0 0 0,-21 0 0,21 21 15,-1-21-15,1 22 0,0-22 0,21 21 16,-21 0-16,21 0 16,0 0-1,0 0-15,21 1 16,0-22-16,0 21 0,1-21 0,-1 21 15,0 0-15,0-21 0,0 21 16,0-21-16,1 21 0,-1-21 16,0 22-16,-21-1 0,21-21 0,-21 21 15,21 0-15,-21 0 0,0 0 16,-21-21-16,0 0 16,0 22-16,0-22 0,-1 0 0,-20 0 15,21 0-15,0 0 0,-22 0 16,22 0-16,0 0 0,0 0 0,0 0 15,0 0-15,-1 0 16,22-22-16,0 44 31,22-1-15,-1-21-16,0 0 16,0 21-16,0 0 0,0-21 0,1 0 15,-1 0-15,0 0 0,0 0 0,0 0 16,0 0-16,1 0 0,20 0 15,-21 0-15,21-21 0,-20 21 0,-1-21 16,21 0-16,-21-1 0,0 1 0,1 0 16,20 0-16,-42 0 0,21 0 0,0-1 15,0-20-15,-21 21 0,22 0 16,-22 0-16,0-1 0,0 1 16,0 42 15,0 1-31,-22-1 15,22 0-15,-21 0 0,21 0 16,-21 0-16,21 1 0,0-1 0,0 0 16,0 0-16,0 0 15,0 0-15,0 1 0,21-22 16,0 0-16,1 0 0,-1 0 16,0 0-16,0 0 15,0 0-15,0 0 0,1-22 16,-1 1-16,0 0 0,0 0 0,-21 0 15,21 0-15,-21-1 0,21 1 0,-21 0 16,0 0-16,0 0 0,0 0 16,22 21-16,-22-22 0,0 44 31,0-1-31,0 0 16,0 0-16,-22 0 0,22 0 15,0 1-15,0-1 16,0 0-16,0 0 0,0 0 15,22-21-15,-1 21 16,0-21-16,0 0 0,0 0 16,0 0-16,1 0 0,-1 0 15,-21-21-15,21 0 0,0 0 16,0 21-16,-21-21 0,0-22 0,21 22 16,1 0-16,-22-21 0,0 21 0,0-22 15,21 1-15,-21 21 0,0-22 0,21 1 16,-21 0-16,0-1 0,0 1 15,0 21-15,0-21 0,0 20 0,0 1 16,0 0-16,0 0 16,0 42-1,0 0 1,0 0-16,0 22 0,-21-22 0,21 21 16,-21-21-16,21 22 0,0-1 0,0 0 15,0-20-15,0 20 0,0 0 0,0-21 16,0 22-16,0-22 0,0 21 15,21-21-15,-21 1 0,21-1 0,-21 0 16,21 0-16,0 0 0,0-21 0,1 21 16,-1-21-16,0 0 0,0 0 0,0 0 15,0 0-15,1 0 0,-1 0 0,21-21 16,-21 0-16,0 21 0,1-21 16,-1 0-16,0 0 0,0-1 15,0-20-15,-21 21 0,0 0 0,21 0 16,-21-1-16,0 1 0,0 0 0,0 0 15,0 0-15,-21 21 16,0 0-16,0 0 16,0 0-16,0 21 0,-1 0 15,1 0-15,0 0 0,21 1 0,0-1 16,-21 21-16,0-21 0,21 0 0,0 1 16,0-1-16,0 21 0,0-21 0,0 0 15,0 1-15,0-1 16,0 0-16,21-21 15,0 0-15,0 0 16,0 0-16,1 0 0,-22-21 16,21 0-16,0-1 0,-21 1 0,21 0 15,0 0-15,0 0 0,-21 0 16,22-1-16,-1 1 0,-21 0 0,0 0 16,21 0-16,0 21 0,-21-21 15,0 42 1,0 0-1,0 0-15,0 21 16,21-20-16,0-1 0,-21 0 16,22 0-16,-22 0 0,21 0 0,0-21 15,0 22-15,-21-1 0,21-21 0,0 0 16,-21 21-16,22-21 0,-1 0 0,0 0 16,0 0-16,0 0 0,0 0 15,1-21-15,-1 21 0,0-21 0,-21-1 16,21 1-16,0-21 0,0 21 0,1 0 15,-22-22-15,21 22 0,0-21 0,0-1 16,-21 1-16,0 21 0,21-21 0,0-1 16,-21 1-16,0 0 0,0-1 15,0 22-15,0-21 0,0 21 0,0-1 16,0 1-16,-21 42 31,21 22-15,-21-22-16,0 0 0,21 0 0,0 22 15,0-22-15,-21 21 0,21-21 0,-21 22 16,21-22-16,0 21 0,0-21 0,0 0 16,0 1-16,0 20 0,0-21 15,0 0-15,0 0 0,0 1 0,0-1 16,0 0-16,21-21 0,0 21 0,-21 0 16,21-21-16,0 0 0,0 0 15,1 0-15,-1 0 0,0 0 0,0-21 16,0 0-16,0 0 15,1 0-15,-1-1 0,0 1 16,-21 0-16,21 0 0,0 0 0,-21 0 16,0-1-16,0 1 0,0 0 15,-21 42 17,0-21-32,21 21 15,-21 1-15,0-1 0,21 0 16,0 0-16,0 0 0,0 0 0,0 1 15,0-1-15,0 0 0,21 0 16,0-21-16,-21 21 0,21-21 16,0 0-16,0 21 0,1-21 0,-1 0 15,0 0-15,0 0 16,0 0-16,0 0 0,1 0 0,-1 0 16,-21-21-16,21 21 0,0-21 0,0 21 15,0 0-15</inkml:trace>
  <inkml:trace contextRef="#ctx0" brushRef="#br0" timeOffset="69067.58">20997 4551 0,'0'0'0,"0"-21"16,-21 21-1,0 0-15,0 0 0,0 0 16,-1 0-16,1 0 0,0 0 16,0 0-16,0 0 0,0 21 15,-1-21-15,1 21 0,0 0 0,0-21 16,0 21-16,0 1 0,21-1 16,-22-21-16,22 21 0,-21 0 0,21 0 15,0 0-15,0 1 0,0-1 0,0 0 16,0 0-16,0 0 15,21-21-15,1 0 0,-1 0 16,0 0-16,0 0 16,0 0-16,0 0 0,1 0 0,-1 0 15,0-21-15,0 0 0,0 21 0,0-21 16,1 0-16,-1-1 0,-21 1 0,21 0 16,0 0-16,0 0 0,0 0 0,1-22 15,-22 22-15,21 0 0,0-21 16,-21 20-16,0-20 0,21 0 0,-21 21 15,21-22-15,-21 1 0,0 21 0,0-22 16,0 22-16,0-21 0,0 21 0,0 0 16,0-1-16,0 1 0,0 0 15,0 0 1,-21 42 0,0 0-16,0 0 15,21 22-15,-21-22 0,-1 21 16,22-21-16,-21 22 0,0-1 0,0-21 15,21 22-15,-21-1 0,21-21 0,-21 21 16,21-20-16,0-1 0,0 21 0,0-21 16,0 0-16,0 1 0,0-1 0,0 0 15,21-21-15,0 21 0,-21 0 16,21-21-16,0 21 0,0-21 0,1 0 16,-1 22-16,0-22 0,0 0 15,21 0-15,-20 0 0,-1 0 0,0 0 16,0 0-16,0 0 0,0-22 0,1 22 15,-22-21-15,21 21 0,0-21 16,0 0-16,-21 0 0,0 0 16,0-1-16,0 1 15,0 0-15</inkml:trace>
  <inkml:trace contextRef="#ctx0" brushRef="#br0" timeOffset="69427.89">19791 4403 0,'0'0'16,"-21"0"-16,-1 0 0,-20 0 0,63 0 31,0 0-31,1-21 15,20 21-15,-21 0 0,21 0 16,-20-22-16,20 22 0,-21 0 0,21 0 16,-20-21-16,-1 21 0,21 0 0,-21 0 15,0-21-15,1 21 0,-1 0 16,0 0 0,-21-21-16,-21 21 46,0 0-30,-1 0-16,1 0 16,0 0-16</inkml:trace>
  <inkml:trace contextRef="#ctx0" brushRef="#br0" timeOffset="86029.55">6413 7324 0,'0'-21'16,"0"42"15,0 0-16,0 0-15,-21 0 0,0 0 16,21 1-16,0-1 0,0 0 0,0 0 16,0 0-16,-21 0 0,21 1 0,0 20 15,0-21-15,0 0 0,0 22 16,0-1-16,-21-21 0,21 43 0,0-22 16,0 0-16,0 22 0,-21-1 0,21-20 15,-22 20-15,22-21 0,0 22 16,0-22-16,-21 1 0,21-1 0,0 0 15,0 1-15,0-22 0,0 21 16,0 0-16,0-20 0,0-1 0,0 21 16,0-21-16,0 22 0,0-22 15,0 21-15,0 0 0,0-20 0,0 20 16,0-21-16,0 21 0,0 1 0,0-22 16,0 21-16,0-21 0,0 22 0,0-22 15,-21 21-15,21-21 0,0 1 16,-21-1-16,21 21 0,0-21 0,0 0 15,0 1-15,0-1 0,0 0 16,0 0-16,0 0 0,0 0 0,0 1 16,0-1-16,0 0 0,0 21 0,0-21 0,0 1 15,0-1-15,0 0 16,0 0-16,0 0 0,0 0 0,0 1 16,0-1-16,0 0 0,0 21 0,0-21 15,0 1-15,0-1 0,0 0 0,0 0 16,0 0-16,0 0 0,0 1 0,0-1 15,0 0-15,0 0 0,0 0 16,0 0-16,21 1 0,-21-1 16,21 0-16,-21 0 0,0 0 15,21 0-15,-21 1 0,22-22 16,-22 21-16,21 0 0,-21 0 0,0 0 16,21 0-16,-21 1 15,21-1-15,-21 0 0,21 0 16,0 0-16,-21 0 0,22 1 0,-22-1 15,21 0-15,0-21 0,-21 21 0,21 0 16,0-21-16,-21 21 0,21-21 0,1 22 16,-1-1-16,0 0 0,0-21 15,0 21-15,0-21 16,-21 21-16,22-21 0,-1 0 0,0 21 16,0-21-16,0 22 0,0-22 15,1 21-15,-1-21 0,0 0 0,0 21 16,0-21-16,0 0 0,1 21 0,-1-21 15,21 0-15,-21 21 0,0-21 16,1 0-16,-1 21 0,0-21 0,0 0 16,0 0-16,0 22 0,1-22 15,-1 0-15,0 0 0,0 0 16,0 0-16,0 0 0,1 21 0,-1-21 16,0 0-16,0 0 0,0 0 15,0 0-15,1 0 0,-1 0 16,0 0-16,0 0 0,0 0 15,0 0-15,1 0 0,-1-21 16,0 21-16,0-22 0,0 1 0,0 21 16,1-21-16,-1 0 0,0 0 0,0 21 15,0-21-15,0-1 0,1 1 16,-1 21-16,0-21 0,0 0 0,-21 0 16,21 21-16,0-21 0,1-1 0,-22 1 15,21 21-15,0-21 0,-21 0 0,21 0 16,0 0-16,-21-1 0,21 22 0,1-21 15,-22-21-15,21 42 0,-21-42 16,21 20-16,0 1 0,-21 0 16,0 0-16,21 0 0,-21 0 15,0-1-15,21 1 0,-21 0 0,0 0 0,0 0 16,0 0-16,0-1 0,22 1 0,-22 0 16,0 0-16,21 0 0,-21 0 0,0-22 15,0 22-15,21 0 0,-21 0 16,0-22-16,21 22 0,-21 0 15,0-21-15,0 21 0,0-1 0,21-20 16,-21 21-16,0-21 0,0 20 0,0-20 16,0 21-16,0 0 0,0-22 0,0 22 15,21 0-15,-21-21 0,0 21 0,0-22 16,0 22-16,22-21 0,-22 21 16,0-22-16,0 22 0,0-21 15,0 21-15,0-22 0,0 1 0,0 21 0,0-22 16,0 1-16,0 21 0,0-21 0,0-1 15,0 22-15,0-21 16,0 21-16,0-1 0,0-20 0,0 21 16,0 0-16,0 0 0,0-1 0,0 1 15,0 0-15,0 0 0,0 0 0,0 0 16,0-1-16,0 1 0,0 0 0,0 0 16,0 0-16,0 0 0,0-1 15,0 1-15,0 0 0,0 0 0,0 0 16,0-22-16,0 22 0,0 0 0,0-21 15,0 21-15,0-1 0,0-20 16,0 21-16,0 0 0,0 0 0,0-1 16,0 1-16,0-63 15,-22 62 1,22 1-16,-21 21 0,21-21 16,0 0-16,-21 0 0,21 0 15,-21-1-15,21 1 0,0 0 16,0 0-16,0 0 0,-21 21 15,21-21-15,0-1 0,0 1 16,-21 0-16,21 0 0,0 0 16,0 0-16,0-1 0,-22 1 15,22 0-15,-21 0 16,0 0-16,21 0 16,-21-1-16,0 22 15,0-21 1,-1 0-16,1 21 15,0-21-15,0 21 0,0-21 16,0 21-16,-1-21 0,1 21 16,0 0-16,0 0 0,0-22 0,0 22 15,-1 0-15,1 0 0,0 0 0,0-21 16,0 21-16,0 0 0,-1 0 16,1 0-16,0-21 0,0 21 15,0 0-15,0 0 0,-1 0 16,1 0-16,0 0 0,0 0 15,0 0-15,0 0 0,-1 0 0,1 0 16,0 0-16,0-21 0,0 21 0,0 0 16,-1 0-16,1 0 15,0 0-15,0 0 0,0 0 16,0 0 0,-1 0-16,1 0 15,0 0 1,0 0-16,0 0 15,0 0-15,-1 0 16,1 0-16,0 0 16,0 0-16,0 0 0,0 0 0,-1 0 0,1 21 15,0-21-15,-21 0 0,21 0 16,-1 0-16,-20 0 0,0 21 16,-22-21-16,43 0 0,0 0 15,-21 0-15,20 21 0,1-21 0,0 0 16,0 0-16,0 0 0,21 22 15,-21-22-15,-1 0 0,1 0 0,21 21 16,-21-21-16,0 0 16,0 0-16,21 21 0,-21-21 31,-1 0-15,22 21-1,-21-21 1</inkml:trace>
  <inkml:trace contextRef="#ctx0" brushRef="#br0" timeOffset="86853.87">7027 7112 0,'0'-21'0,"21"21"15,1-21 1,-22 0-16,21 21 0,-21-22 0,0 1 15,0 0-15,21 21 16,-21-21-16,0 0 0,0 0 0,21-1 16,-21 1-16,0 0 0,0 0 15,0 0-15,0 0 0,0-1 0,0-20 16,21 21-16,-21 0 0,21 0 0,1-22 16,-22 22-16,21-21 0,0 21 15,0-1-15,-21-20 0,21 21 0,0-21 16,1 20-16,-1 1 0,0 0 15,-21 0-15,0 0 0,21 0 0,-21-1 16,21 22-16,-21-21 0,-21 42 47,0 1-31,21-1-16,-21 21 0,21-21 15,0 22-15,-21-1 0,-1 0 16,1 1-16,21-22 0,0 21 0,0 0 15,-21-20-15,21 20 0,-21-21 16,21 0-16,-21 0 0,21 1 0,0-1 16,0 0-16,0 0 0,0 0 0,0 0 15,0 1 1,0-44 15,21 22-31,-21-21 16,21 0-16,0 0 0,0 0 0,-21 0 15,22-22-15,-1 22 0,0 0 16,-21-21-16,21-1 0,0 1 16,-21 21-16,21-22 0,-21 1 0,22 0 15,-22-1-15,0 22 0,0-21 16,0 21-16,0 0 0,0-22 0,0 22 16,0 0-16,0 0 0,0 0 15,-22 21 1,22 21-16,-21 0 15,21 0-15,-21 0 0,0 22 16,21-1-16,0 0 0,0 1 16,-21-1-16,21 0 0,0 22 0,-21-22 15,21 0-15,0 1 0,0-1 0,-22-21 16,22 22-16,-21-22 0,21 21 16,-21-21-16,21 0 0,0 1 0</inkml:trace>
  <inkml:trace contextRef="#ctx0" brushRef="#br0" timeOffset="87627.94">6816 7620 0,'0'21'15,"0"0"-15,-22 1 16,1-22-16,0 0 16,0 21-16,0-21 0,0 0 15,-22 21-15,22-21 0,-21 0 0,21 0 16,-1 21-16,-20-21 0,42 21 0,-21-21 15,0 0-15,42 0 32,0 0-17,0 0-15,0 0 0,1 0 0,20 0 16,-21 0-16,0 0 0,22-21 16,-22 21-16,21 0 0,-21-21 0,0 21 15,22 0-15,-22 0 0,0-21 16,21 21-16,-20 0 0,-1-21 15,0 21-15,-21-22 16,-21 22 31,0 0-31,-1 0-1,1 0 1</inkml:trace>
  <inkml:trace contextRef="#ctx0" brushRef="#br0" timeOffset="88114.66">7239 7662 0,'0'22'15,"0"-1"-15,0 0 16,0 0-16,-21-21 0,21 21 0,0 0 15,0 1-15,0-1 0,0 0 16,-21 0-16,21 0 0,0 0 0,-22 1 16,22-1-16,0 0 0,0 0 0,0 0 15,0 0-15,0-42 47,0 0-47,0 0 16,0 0-16,0 0 0,0-1 15,0 1-15,0 0 0,22 0 0,-22 0 16,0 0-16,21-1 0,-21 1 0,0 0 16,0 0-16,21 0 15,0 21 1</inkml:trace>
  <inkml:trace contextRef="#ctx0" brushRef="#br0" timeOffset="88531.27">7451 7705 0,'21'0'31,"0"0"-31,0 21 16,0 0-16,0 0 15,-21 0-15,0 1 16,22-1-16,-22 0 16,21 0-16,-21 0 0,0 0 15,0-42 32,0 0-47,0 0 16,0 0-16,0 0 0,-21 21 15,21-22-15,0 1 0,-22 21 16,22-21-16,22 21 47,-1 0-47,0 0 15,0 0-15,0 0 0,0 0 16</inkml:trace>
  <inkml:trace contextRef="#ctx0" brushRef="#br0" timeOffset="88855.6">7916 7684 0,'0'0'0,"-21"-22"0,21 1 31,21 21-15,0 0-1,1 0-15,-1 0 0,0 0 0,0 0 16,21 0-16,-20 0 0,-1 0 15,0 0-15,-42 0 32,0 0-32,-22 0 0,1 0 15,0 0-15,-1 21 0,1-21 16,0 0-16,-22 22 0,22-22 0,-1 0 16,1 21-16,21-21 0,-21 0 0,-1 21 15</inkml:trace>
  <inkml:trace contextRef="#ctx0" brushRef="#br0" timeOffset="89301.34">6519 8446 0,'-21'0'16,"0"0"-1,0 0-15,0 0 16,21-22-16,0 1 16,0 0-1,21 21-15,-21-21 0,21 21 0,0-21 0,0 21 16,22-21-16,-22 21 0,0 0 15,21 0-15,-21-22 0,1 22 0,-1 0 16,0 0-16,0 0 16,-21 22-16,-21-1 15,-21 0-15,20 0 0,-20 0 16,21 0-16,-21 1 0,-1-1 0,1 0 16,21 0-16,0 0 0,-22 0 0,22 1 15,0-1-15,0-21 0,21 21 0,0 0 16,21-21 15,21 0-31,-21-21 0,22 0 0,-1 0 16,0-1-16</inkml:trace>
  <inkml:trace contextRef="#ctx0" brushRef="#br0" timeOffset="89596.26">7154 8573 0,'-42'21'0,"84"-42"0,-105 63 15,42-42-15,-1 21 0,1 0 0,0 0 16,0-21-16,21 22 0,-21-22 15,21 21-15,21-21 32,0 0-17,0 0-15,0-21 0,1-1 16,-1 22-16,-21-21 0,21 21 0,0-21 16,0 21-16</inkml:trace>
  <inkml:trace contextRef="#ctx0" brushRef="#br0" timeOffset="89964.2">7556 8446 0,'22'0'16,"-1"0"0,0 0-16,-21 21 15,21-21 1,-21 21-16,0 0 0,21 0 0,-21 0 15,21-21-15,-21 22 0,0-1 16,22-21-16,-1 21 16,-21-42 46,0 0-62,-21 21 0,21-22 0,0 1 16,0 0-16,0 0 0,0 0 0,0 0 15,0-1-15,0 1 0,0 0 16,21 21 0,0 0-16,0 0 0,0 0 15,0 0-15,1 0 0,-1 0 0,0 0 16,0 0-16,0 0 0,0 0 16</inkml:trace>
  <inkml:trace contextRef="#ctx0" brushRef="#br0" timeOffset="90163.09">8170 8297 0,'-21'-21'0,"42"42"0,-63-63 0,21 21 0,21 0 16,-21 0-16,-1-1 0,22 1 16,0 42 15,0 1-31,0-1 15,0 21-15,0-21 16,0 0-16,0 1 0,0-1 0</inkml:trace>
  <inkml:trace contextRef="#ctx0" brushRef="#br0" timeOffset="90610.83">7091 9250 0,'-43'21'16,"86"-42"-16,-107 63 0,22-42 0,0 0 15,20 0-15,-20 0 0,21 0 0,0 21 16,-22-21-16,22 0 0,0 0 16,0 0-16,0 0 15,0 0-15,-1 22 16,22-1-1,0 0-15,0 0 16,0 0-16,-21-21 16,21 21-16,-21 1 15,0-22 1,0 0-16,0 0 0,-1 0 16,1 0-1,0 0-15,0 0 16,21-22-1,0 1-15,21 21 16,0-21-16,0 21 0,1-21 16,20 0-16,0 0 0,-21 21 0,22-22 15,20 1-15,-20 0 0,-1 0 0,0 0 16,22 0-16,-22-1 0,0 1 16,1 0-16,-22 0 0,21 0 0,1 21 15</inkml:trace>
  <inkml:trace contextRef="#ctx0" brushRef="#br0" timeOffset="90831.16">7472 9229 0,'0'21'0,"21"-21"0,-21 21 16,21-21-16,-21 21 15,0 0 1,21-21 0,0 22-16,1-22 15,-1 0 1,0 0-16</inkml:trace>
  <inkml:trace contextRef="#ctx0" brushRef="#br0" timeOffset="91024.57">7726 9165 0,'0'0'16,"0"-21"-16,-21 0 0,21 0 0,-22 21 16,22-21-16,-21-1 0,21 1 15,0 0 1,21 21 0,1 0-1,-1 0-15,-21 21 16,21-21-16,-21 21 0,0 1 15,0-1-15,0 0 0</inkml:trace>
  <inkml:trace contextRef="#ctx0" brushRef="#br0" timeOffset="91219.46">7578 9462 0,'-22'0'0,"1"0"0,0 0 0,0 0 16,0-22-16,0 22 15,21-21-15,0 0 16,-22 21-16,22 21 47,0 0-31</inkml:trace>
  <inkml:trace contextRef="#ctx0" brushRef="#br0" timeOffset="91434.72">7133 9800 0,'-21'0'0,"42"0"0,-63 0 0,21 21 16,-1-21-16,1 0 0,0 22 16,0-22-16,21 21 15,0 0 1,0 0-1,0 0-15,0 0 16,0 1-16,0-1 16</inkml:trace>
  <inkml:trace contextRef="#ctx0" brushRef="#br0" timeOffset="91626.62">7070 10012 0,'0'0'0,"21"0"16,0 0 15,-21-21-15,21 21 0,0-21-16,0 21 15,1 0-15,-1 0 16,0 0-16</inkml:trace>
  <inkml:trace contextRef="#ctx0" brushRef="#br0" timeOffset="91817.51">7768 9948 0,'0'22'0,"0"-44"0,21 44 16,0-22 46,1 0-46</inkml:trace>
  <inkml:trace contextRef="#ctx0" brushRef="#br0" timeOffset="91967.43">7916 9970 0,'-21'0'15,"0"0"1,0 0-16,0 21 31,-1-21-31,22 21 16,-21-21-16,0 0 16</inkml:trace>
  <inkml:trace contextRef="#ctx0" brushRef="#br0" timeOffset="93736.41">7726 6498 0,'21'-21'0,"-21"0"15,0 0 1,21 0-16,-21-1 0,0 1 16,0 0 15,-21 42 0,0 0-15,21 1-16,0-1 0,-21 0 15,-1 0-15,22 0 0,-21 22 16,21-22-16,0 21 0,-21 0 16,21 1-16,-21-1 0,0 0 0,21 1 0,0-1 15,0 22-15,-21-1 0,21 1 16,0-1-16,0 1 0,-22-1 16,22 22-16,0-22 0,0 22 0,0 0 15,0-22-15,0 22 0,0-1 0,0 1 16,0 0-16,0-1 0,0 1 0,0 0 15,0 21-15,0-22 0,0 1 0,0 21 16,0-22-16,0 22 0,0-21 16,0 21-16,0-22 0,0 1 0,0 0 15,0-1-15,0 1 0,0 0 0,0-1 16,0 22-16,0-42 0,0 20 0,-21 1 16,21 0-16,-21-22 0,21 22 0,0-22 15,-42 86-15,42-86 16,-21 22-16,21-22 0,0 1 0,0-1 15,0-20-15,0 20 0,-22 1 16,22-1-16,0 1 0,0-22 0,0 21 16,-21 1-16,21-22 0,0 22 0,0-22 15,0 22-15,0-22 0,0 0 0,-21 1 16,21-1-16,0 0 0,0 1 0,0-22 16,-21 21-16,21-21 0,0 0 0,0 1 15,0-1-15,0 0 0,0 0 0,0 0 16,0 0-16,0 1 0,0-1 15,0 0 1,0 0 0,-21-21 31,21-21-47,-21 0 15</inkml:trace>
  <inkml:trace contextRef="#ctx0" brushRef="#br0" timeOffset="97692.69">8488 8255 0,'-21'0'125,"-1"0"-94,1 0-15,0 0 0,42 0 77,0 0-93,1 0 0,-1 21 0,0-21 16,0 0-16,21 0 0,-20 0 16,20 0-16,0 0 0,22 0 0,-22 0 15,22 0-15,-22 0 0,0 0 0,22 0 16,-22 0-16,22 0 0,-22 0 0,0 0 16,1-21-16,-1 21 0,0 0 15,43 0-15,-43 0 0,1 0 16,-1-21-16,0 21 0,1 0 15,20 0-15,-21 0 0,1 0 0,-1 0 16,0 0-16,1 0 0,-1 0 16,0-21-16,1 21 0,-22 0 0,21 0 15,-21 0-15,22 0 0,-22 0 0,0 0 16,0 0-16,0-21 0,1 21 16,-1 0-16,0-22 15,0 22-15,-21-21 31,-21 21-31,0 0 16,0-21-16,-1 21 0,1 0 16,0-21-16,0 21 0,-21-21 15,20 21-15,-20-21 0,21 21 0,0-22 16,0 22-16,-22 0 0,22-21 0,0 21 16,0 0-16,0-21 15,-1 21-15,44 0 47,-1 0-31,0 0-16,0 0 0,0 21 0,22-21 15,-22 0-15,21 0 0,-21 0 0,22 21 16,-1-21-16,-21 0 0,21 0 16,-20 0-16,20 0 0,-21 0 15,0 0-15,0 0 0,1 22 16,-22-1-1,0 0-15,-22 0 16,22 0-16,-42-21 16,21 43-16,-21-22 0,20 0 0,-20 0 15,0 21-15,-1-20 0,1 20 0,0-21 16,-1 21-16,1-20 0,0-1 0,21 0 16,-22 0-16,22 0 0,0 0 15,21 1-15,-21-1 0,0 0 16,-1-21-16,22 21 15,-21-21 1,0 0 0</inkml:trace>
  <inkml:trace contextRef="#ctx0" brushRef="#br0" timeOffset="114211.24">11366 8255 0,'0'0'0,"-21"21"0,0 0 0,0 1 15,0-22-15,42 0 47,0-22-47,0 22 0,0-21 0,1 0 16,20 0-16,-21 0 0,21 0 15,-20-1-15,20 1 0,-21 0 0,21-21 16,1 21-16,-22-22 0,21 22 0,-21-21 16,1 21-16,-1-22 0,0 22 0,-21 0 15,0 0-15,0-22 0,0 22 0,0 0 16,0 0-16,0 0 0,0 0 16,-21 21-16,0 0 0,-1 0 15,1 0-15,0 0 0,0 21 16,0 0-16,0 0 0,21 0 15,-22 0-15,1 22 0,0-22 0,21 21 16,-21 1-16,21-1 0,-21 0 0,21 1 16,-21-1-16,21 0 0,0 1 15,0-22-15,0 21 0,0-21 0,0 0 16,21 1-16,0-1 0,0 0 16,0-21-16,0 0 0,1 0 0,-1 0 15,0 0-15,0 0 0,0 0 0,22 0 16,-22-21-16,21 0 0,-21-1 15,22 1-15,-22 0 0,21 0 0,-21 0 16,0 0-16,22-22 0,-22 22 16,0-21-16,0-1 0,0 22 0,-21-21 15,0 0-15,22 20 0,-22 1 0,21 0 16,-21 0-16,0 0 0,0 42 31,0 0-15,0 0-16,0 0 0,-21 22 0,21-22 15,-22 21-15,22-21 0,-21 22 0,21-22 16,0 21-16,-21-21 0,21 1 0,-21-1 16,21 0-16,-21 0 0,21 0 15,0 0 1,0-42 15,0 0-31,0 0 0,0 0 16,0 0-16,0-1 0,21 1 0,0-21 15,0 21-15,-21-22 0,21 22 0,22-21 16,-22 21-16,0-22 0,0 22 16,22 0-16,-22 0 0,0 21 15,0 0-15,21-21 0,-20 21 0,-1 0 0,0 0 16,0 0-16,-21 21 0,0 0 0,21 0 16,-21 0-16,0 1 0,0-1 0,0 0 15,0 21-15,0-21 0,-21 1 0,21 20 16,-21-21-16,0 0 0,21 0 15,-21 1-15,-1-1 0,22 0 16,0 0-16,-21 0 0,42-21 47,-21-21-47,22 21 0,-1-21 0</inkml:trace>
  <inkml:trace contextRef="#ctx0" brushRef="#br0" timeOffset="114544.32">12954 7874 0,'0'-21'0,"0"0"16,-21 21-1,0-21-15,-1 21 0,1 0 16,0 0-16,0 21 15,0 0-15,0-21 0,-1 21 0,1 21 16,0-20-16,0-1 0,0 21 0,0 0 16,-1-20-16,22 20 0,-21 0 15,21-21-15,-21 22 0,21-22 0,0 0 0,0 0 16,0 0-16,0 1 0,0-1 16,21 0-16,0 0 0,1-21 15,-1 0-15,21 0 16,-21 0-16,0 0 0,22 0 0,-22 0 15,21 0-15,1 0 0,-1-21 0,0 21 16,1-21-16,-22 0 0,21-1 0,0 22 16</inkml:trace>
  <inkml:trace contextRef="#ctx0" brushRef="#br0" timeOffset="115331.27">13483 8043 0,'0'0'0,"0"-21"0,0 0 15,0 0-15,-21 0 0,0 21 16,0 0-16,-1 0 0,1 0 0,0 0 15,-21 21-15,21 0 0,-1-21 16,1 21-16,-21 0 0,21 1 16,0-1-16,-1 0 0,1 0 0,0 0 15,0 0-15,0 1 0,21-1 0,0 0 16,0 0-16,0 0 0,0 0 16,0 1-16,21-22 15,0 0-15,0 0 0,0 0 16,1 0-16,20 0 0,-21 0 15,0-22-15,0 1 0,1 21 0,-1-21 16,0 21-16,0-21 0,0 0 16,0 0-16,1-1 0,-1 1 0,0 0 15,0 0-15,-21 0 0,0 0 0,21-1 16,-21 1 0,0 42 15,0 1-31,0-1 0,0 0 15,0 0-15,0 21 0,0-20 0,0-1 16,0 0-16,0 0 0,0 21 0,21-20 16,-21-1-16,22 0 0,-1 0 0,0 0 15,0 0-15,0-21 0,0 22 16,1-22-16,-1 0 16,0 0-16,0 0 0,0 0 0,0 0 15,1-22-15,-1 1 16,0 0-16,-21 0 0,21 0 0,-21 0 15,0-1-15,21 1 0,-21-21 0,21 21 16,-21-22-16,0 22 0,0-21 0,0 21 16,0 0-16,0-22 0,0 22 15,0 0-15,0 42 16,0 0 0,0 0-16,0 1 0,0-1 0,-21 21 15,21-21-15,0 22 0,0-1 0,0 0 16,0 1-16,0-22 0,0 21 0,0 0 15,0 22-15,0-22 0,0 1 16,0-1-16,0 21 0,0-20 0,0 20 16,0 1-16,0-22 0,0 22 0,-21-1 15,21-21-15,-21 22 0,0-22 0,0 1 16,-1-1-16,1 0 0,21 1 0,-21-22 16,0 21-16,0-21 0,21 0 0,0 1 15,0-1-15,-21 0 0,21 0 16,0-42 15,0 0-31,0 0 16,0-1-16,21 1 0,0 0 0,-21 0 0,21-21 15,0 20-15,-21-20 0,21 0 16,1-1-16,-22 1 0</inkml:trace>
  <inkml:trace contextRef="#ctx0" brushRef="#br0" timeOffset="115647.3">13906 8192 0,'0'-22'0,"0"44"0,-21-86 0,0 43 16,21 0-16,0-22 0,0 22 0,0 0 15,0 0-15,0 0 0,0 0 16,0-1-16,21 1 0,0 21 0,1-21 0,-1 0 16,21 21-16,-21 0 0,0 0 15,22 0-15,-22 0 0,0 0 0,0 0 16,0 0-16,1 21 0,-22 0 15,0 0-15,0 1 0,0-1 0,0 0 16,0 0-16,0 0 0,-22 0 0,1 1 16,0-1-16,-21 0 0,21 0 15,-1 0-15,1 0 0,0-21 0,0 22 0,0-22 16,0 0-16,-1 21 0,1-21 16,21-21 15,21 21-31,1-22 15,-1 1-15,0 21 0,21-21 0</inkml:trace>
  <inkml:trace contextRef="#ctx0" brushRef="#br0" timeOffset="117738.22">14584 8022 0,'0'0'0,"21"-21"0,42-21 15,-63 21-15,22-1 16,-1 1-16,-21 0 0,0 0 15,0 0-15,0 0 0,0-1 16,-21 22 0,-1 0-16,1 0 0,0 0 0,0 0 15,0 0-15,0 0 0,-22 22 16,22-22-16,0 21 0,0 0 0,0 0 16,-1 0-16,1 0 0,21 1 0,0-1 15,0 0-15,0 0 0,0 0 16,0 0-16,21-21 0,1 22 0,-1-1 15,-21 0-15,21-21 0,0 21 0,0 0 16,0-21-16,1 21 0,-22 1 16,0-1-16,21 0 0,0 0 15,-21 0-15,0 0 0,0 1 16,0-1-16,-21-21 16,0 21-16,-1-21 0,1 0 0,0 0 0,0 0 15,0 0-15,0 0 0,-22 0 16,22 0-16,0 0 0,0 0 0,0-21 15,-1 0-15,1 21 0,21-22 0,0 1 16,-21 21 0,42 0 15,0 0-31,1 21 0,-1-21 16,0 0-16,0 22 0,0-22 0,22 0 15,-22 21-15,21-21 0,-21 0 16,22 0-16,-22 0 0,21 0 0,-21 0 15,22 0-15,-22 0 0,21 0 16,-21 0-16,22 0 0,-22-21 0,21 21 16,-21-22-16,0 1 0,1 0 0,-22 0 15,21 0-15,0 0 0,0-22 0,-21 22 16,0 0-16,0-21 0,21 20 0,-21 1 16,0 0-16,0 42 31,0 0-31,0 1 0,0-1 15,-21 0-15,21 0 0,0 21 16,0-20-16,0-1 0,0 0 0,0 0 16,0 0-16,0 0 15,0 1-15,0-1 16,21-21-16,0 0 0,1 0 0,-1 0 16,0 0-16,0 0 0,0-21 15,0 21-15,1-22 0,-1 1 0,0 0 16,0 21-16,0-21 0,-21-21 0,21 20 15,1 1-15,-1 0 0,-21-21 16,0 21-16,21-1 0,-21 1 0,21 21 16,-21-21-16,0 42 15,0 0 1,0 1-16,0-1 0,0 0 16,0 0-16,0 0 0,0 0 15,21 1-15,-21-1 16,0 0-16,21 0 0,1-21 0,-22 21 15,21-21-15,0 0 0,-21 21 0,21-21 16,0 0-16,0 0 0,1 0 0,-1 0 16,0 0-16,0 0 0,0-21 0,0 0 15,1 21-15,-22-21 0,21 0 0,0-22 16,0 22-16,-21-21 0,0 0 0,21-1 16,0 1-16,-21 0 0,22-1 15,-22 1-15,0 0 0,21-1 0,-21 1 16,0 0-16,21-1 0,-21 1 0,0 21 15,0 0-15,0-22 0,0 22 16,0 0-16,0 42 31,0 0-31,0 0 0,0 1 16,-21 20-16,0-21 0,21 0 16,-22 22-16,22-1 0,0-21 0,0 21 15,0 1-15,-21-22 0,21 21 0,0 1 16,0-22-16,0 21 0,0-21 0,0 22 15,0-22-15,0 0 0,21 0 0,-21 0 16,22 0-16,-1 1 0,0-22 16,0 21-16,0-21 0,0 0 0,1 0 0,-1 0 15,0 0-15,21 0 0,-21 0 16,1 0-16,20 0 0,-21-21 16,21 21-16,-20-22 0,-1 1 0,0 0 15,0 0-15,0 0 0,0-22 0,1 1 16,-1 0-16,-21 21 15,0-1-15,0 1 0,0 0 16,-21 21-16,-1 0 16,1 0-16,0 21 0,0 0 15,0-21-15,0 22 0,-1-1 0,1 0 16,21 0-16,-21 0 0,0 0 16,21 1-16,0-1 0,0 0 0,-21 0 15,21 0-15,0 0 16,0 1-1,21-22-15,0 0 16,0 0-16,-21-22 0,21 22 16,1-21-16,-1 21 0,0-21 15,0 0-15,-21 0 0,21 0 16,0 21-16,1-22 0,-22 1 0,21 21 16,0 0-1,0 21-15,-21 1 16,0-1-16,0 0 0,21 0 15,-21 0-15,21-21 0,-21 21 16,0 1-16,22-22 0,-1 21 16,0-21-16,0 0 0,0 0 15,0 0-15,1 0 0,-1 0 16,0 0-16,0-21 0,-21-1 16,21 1-16,0 0 0,-21 0 0,0 0 15,22 0-15,-1-22 0,-21 1 16,21 21-16,-21-22 0,0 1 0,21 0 0,0-1 15,0-20-15,-21 21 0,0-1 16,22 1-16,-22 0 0,21 20 0,-21-20 16,0 21-16,0 0 0,0 0 15,-21 21 1,-1 21 0,22 0-16,0 0 0,0 0 0,-21 22 15,21-1 1,-21 0-16,21-21 0,0 22 0,-21-22 0,21 21 15,0-21-15,0 22 0,0-22 0,0 21 16,0-21-16,0 22 0,0-22 16,0 0-16,0 0 0,21 0 0,0 1 0,-21-1 15,21 0-15,1 0 0,-1 0 0,0-21 16,0 0-16,0 21 0,0-21 16,1 0-16,-1 0 0,0 0 0,0 0 15,0-21-15,22 0 0,-22 0 16,0 0-16,0 0 0,0-1 0,0 1 15,-21 0-15,22-21 0,-1 21 0,-21-22 16,0 22-16,0 0 16,-21 21-1,-1 0 1,1 21-16,21 0 0,-21-21 16,21 21-16,0 1 15,0-1-15,0 0 0,0 0 16,0 0-16,0 0 0,0 1 0,0-1 15,0 0-15,0 0 16,21-21-16,0 0 0,-21 21 0,22-21 16,-1 0-16,0 0 0,0 0 15,0 0-15,0 0 0,1 0 16,-1 0-16,0 0 0,0-21 0,0 21 16,0-21-16,1 21 0,-1-21 15,0 0-15</inkml:trace>
  <inkml:trace contextRef="#ctx0" brushRef="#br0" timeOffset="118422.81">17865 7768 0,'0'0'16,"0"-21"-16,0-21 15,0 21-15,-22 21 16,1 0-1,0 0-15,-21 0 16,21 0-16,-1 21 0,1 0 16,0-21-16,0 21 0,0 0 0,21 0 15,-21 1-15,-1-1 0,1 0 0,21 0 16,0 0-16,-21 0 0,21 1 16,0-1-16,0 0 0,0 21 0,0-21 15,0 1-15,0-1 0,21 0 16,0 0-16,1-21 0,-1 0 15,0 0-15,0 0 0,0 0 16,0 0-16,1 0 0,-1 0 0,0-21 16,0 0-16,21 21 0,-20-21 0,-1-22 15,0 22-15,-21-21 0,21 21 0,0-22 16,0 1-16,1 21 0,-1-22 0,-21 1 16,21 0-16,0-1 0,-21 1 15,0 0-15,0-1 0,21 22 0,-21-21 0,0 21 16,21-22-16,-21 22 15,0 0-15,0 0 0,0 0 0,0 0 16,-21 42 15,0 0-31,21 0 0,-21 0 0,21 0 16,0 1-16,-21 20 0,0-21 0,21 21 16,0-20-16,0 20 0,-22 0 15,22-21-15,0 22 0,-21-1 16,21-21-16,0 22 0,0-22 0,0 21 0,0-21 15,0 0-15,0 22 0,0-22 0,0 0 16,0 21-16,0-20 0,21-1 0,-21 0 16,22-21-16,-22 21 0,21 0 15,0-21-15,0 0 0,0 0 16,0 0-16,1 0 0,-1 0 16,0 0-16,0-21 0,0 21 15,0-21-15,1 0 0,-1 21 16,-21-21-16,0-1 0,21 22 0,-21-21 15,0 0-15,0 0 0,0 0 16,0 0-16,0-1 0,0 1 16,-21 21-16</inkml:trace>
  <inkml:trace contextRef="#ctx0" brushRef="#br0" timeOffset="118736.64">16531 7662 0,'0'0'15,"21"0"1,0 0-16,1 0 0,-1 0 0,0 0 15,0-21-15,0 21 0,22 0 16,-22 0-16,0-21 0,0 21 16,21 0-16,-20-21 0,-1 21 0,0 0 15,0-21-15,0 21 0,0-21 0,1 21 16,-1-22-16,-21 1 16,0 0-16</inkml:trace>
  <inkml:trace contextRef="#ctx0" brushRef="#br0" timeOffset="192065.4">18436 11007 0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3:46:31.9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3852 1482 0,'0'0'0,"0"-21"0,0-1 0,0 1 0,0 0 16,0 0-16,21 0 15,-21 0-15,22-1 0,-22-20 0,0 21 16,0-21-16,0 20 0,0-20 0,21 21 16,-21 0-16,0 0 0,0-22 15,0 22-15,0 0 0,0 0 16,0 42 15,0 0-31,0 21 0,0 1 16,0-1-16,0 0 0,0 22 0,0-1 15,0 1-15,0-1 0,0 22 16,0 0-16,21-1 0,-21 1 0,0 0 16,0-1-16,0 1 0,0 0 0,0-1 15,0 1-15,0-21 0,0 20 16,0-20-16,0 20 0,0-20 16,0-1-16,0-20 0,0 20 0,0-20 15,0-1-15,0 0 0,-21-21 0,21 1 16,0-1-16,0 0 0,0 0 0,-21-21 15,21-21 17,0 0-32,0 0 15,0-1-15,0 1 0,0-21 0,0 0 0,0 20 16,0-20-16,0-21 16,0 20-16</inkml:trace>
  <inkml:trace contextRef="#ctx0" brushRef="#br0" timeOffset="412.57">3387 1651 0,'-22'-21'16,"44"42"-16,-44-63 0,22 21 0,0-1 15,0 1-15,0-21 0,0 21 0,0 0 16,0-1-16,22 1 0,-1 0 15,21 0-15,-21 0 0,22-22 0,-1 22 16,21 0-16,-20 0 0,20 0 16,1 0-16,-1-1 0,-20 22 0,20 0 15,1 0-15,-1 0 0,1 0 16,-22 22-16,21 20 0,-20-21 0,-1 21 16,0 22-16,-20-22 0,-1 22 0,-21-1 15,0 1-15,0-1 0,-21 1 16,-22-22-16,22 22 0,-21-22 0,21 21 15,-22-41-15,1 20 0,21 0 16,-22-21-16,22 1 0,0-1 0,-21 0 0,21-21 16,-1 21-1,1-21-15,21-21 32,0 0-32,21 0 15,1 21-15,-22-22 0,21 1 16,0 0-16,0 0 0</inkml:trace>
  <inkml:trace contextRef="#ctx0" brushRef="#br0" timeOffset="836.32">4318 1757 0,'0'0'0,"21"-21"0,-21 0 15,21-1-15,0 1 0,-21 0 16,22 21-16,-1-21 0,0 0 15,0 21-15,21 0 0,-20-21 0,20 21 16,-21 0-16,21 0 0,1 0 0,-1 0 16,0 21-16,-20 0 0,20 0 0,0 21 15,-21-20-15,1 20 0,-1-21 16,0 21-16,-21-20 0,0 20 0,0 0 16,0-21-16,0 22 0,-21-1 15,0-21-15,-1 0 0,1 1 0,0-1 0,0 0 16,0-21-16,21 21 15,-21-21-15,-1 0 16,22-21-16,0 0 0,0 0 16,0-1-16,0 1 0,0 0 0,22-21 15,-1 21-15,0-22 0,-21 1 16,21 21-16,0-22 0,0 1 0,-21 0 16,22-1-16,-1 22 0,0-21 15,0 21-15,0 0 0,0-1 0,-21 1 16,22 21-16,-1 0 0,-21-21 0,21 21 15,0 0-15,0 0 16,-21 21-16,0 0 0,0 1 16,0-1-16,21 0 0</inkml:trace>
  <inkml:trace contextRef="#ctx0" brushRef="#br0" timeOffset="1316.05">5567 1672 0,'0'0'0,"-43"-21"15,22 0-15,0 21 0,0 0 16,0 0-16,0 0 0,-1 0 0,1 0 16,0 21-16,0 0 0,0-21 0,0 21 15,-1 22-15,22-22 0,-21 0 16,0 21-16,0 1 0,0-22 15,21 21-15,-21 1 0,21-1 0,-22-21 16,22 21-16,0-20 0,0 20 0,0-21 16,0 0-16,0 0 0,22 1 0,20-22 15,-21 0-15,21 0 0,1 0 0,-1 0 16,0 0-16,1-22 16,-1 22-16,0-21 0,22 0 0,-22 0 0,1 0 15,-22 0-15,21-1 0,-21-20 0,0 21 16,1-21-16,-22 20 0,21-20 0,-21 0 15,0-1-15,0 1 0,-21 0 16,-1-1-16,1 22 0,0-21 16,-21 21-16,21 0 0,-22-1 0,1 22 15,21 0-15,-22 0 0,1 0 0,0 0 16,21 22-16,-22-1 0,1 0 16,21 21-16,0-21 0,-1 1 0,1 20 15,0-21-15,21 21 0,0-20 0,0-1 16,0 0-16,0 0 0,21 0 0,0 0 15,1-21-15,-1 0 0,21 0 16,0 0-16</inkml:trace>
  <inkml:trace contextRef="#ctx0" brushRef="#br0" timeOffset="1700.23">6075 1503 0,'0'0'0,"0"-42"15,0 20-15,-21 22 32,21 22-32,0-1 0,-22 0 15,22 0-15,0 21 0,0 1 16,-21-1-16,21 0 0,0 1 0,0-1 16,0 22-16,0-22 0,0 21 15,0-20-15,0 20 0,-21 1 0,21-22 16,0 22-16,0-1 0,-21 1 0,21 20 15,0-20-15,-21 20 0,21-20 16,-21-1-16,-1 22 0,-20 106 16,21-128-16,0 1 15,21-1-15,-21-21 0,21 22 0,-22-22 0,22 1 16,-21-22-16,21 21 0,0-21 0,0 0 16,0 1-16,0-44 31,0 1-31,21 0 15,1 0-15,-1 0 0,-21 0 16,21-22-16,0 1 0,-21 0 0,21-1 16</inkml:trace>
  <inkml:trace contextRef="#ctx0" brushRef="#br0" timeOffset="2036.04">5969 2053 0,'0'0'0,"0"-42"0,-42-22 15,20 43-15,22-21 16,0 21-16,0 0 0,0-22 0,0 22 16,0 0-16,0 0 0,0 0 0,22-22 0,-1 43 15,0-21-15,0 0 0,0 0 16,22 21-16,-22 0 0,21 0 16,-21 0-16,22 0 0,-22 21 0,0 0 15,0 0-15,0 0 0,-21 22 0,0-22 16,0 0-16,0 21 0,0 1 0,0-22 15,-21 0-15,0 21 0,0-20 16,-22-1-16,22 21 0,0-21 0,-21-21 16,21 21-16,-1 1 0,1-1 0,0-21 15,21 21-15,21-21 47,0 0-47,-21-21 16,22 21-16,-1-21 0</inkml:trace>
  <inkml:trace contextRef="#ctx0" brushRef="#br0" timeOffset="2400.25">6371 1905 0,'21'0'0,"-42"0"0,42-21 0,0 21 0,1-21 16,-22 0-16,21 21 0,0-22 15,0 1-15,-21 0 0,21 0 0,-21 0 16,21 0-16,-21-1 0,0 1 16,0 0-16,-21 21 15,0 0 1,0 0-16,0 21 16,0 0-16,-1 1 0,1-1 0,21 0 15,-21 21-15,21-21 0,-21 22 0,21-22 16,-21 21-16,21-21 0,0 1 0,0-1 15,0 0-15,0 0 16,0 0-16,0 0 0,21-21 0,0 22 0,0-22 16,0 21-16,1-21 0,-1 0 15,0 0-15,0 0 0,0 0 16,0 0-16,1 0 0,-1-21 16,0-1-16,0 22 0,-21-21 15,21 21-15,-21-21 0,21 0 0</inkml:trace>
  <inkml:trace contextRef="#ctx0" brushRef="#br0" timeOffset="2804.02">6731 1736 0,'0'0'0,"21"-43"16,-21 22-16,21 21 16,0-21-16,1 21 0,-1-21 0,0 21 15,0-21-15,0 21 16,0 0-16,1 0 0,-1 0 0,0 0 15,0 21-15,0 0 0,0 0 0,1 0 16,-22 1-16,21-1 0,-21 21 0,21-21 16,-21 22-16,0-22 0,0 0 15,0 21-15,0-21 0,0 1 0,0-1 16,0 0-16,0 0 0,0 0 0,-21 0 16,0-21-16,-1 0 15,22-21 1,0 0-1,0 0-15,0 0 0,0 0 0,0-1 16,0-20-16,0 21 0,0-21 16,0-1-16,0 1 0,22 0 0,-1-1 15,-21 1-15,21 21 0,0-22 16,-21 22-16,21 0 0,-21 0 0,21 21 16,-21-21-16,22 21 0,-1 0 0,-21-21 15,21 21-15,0 0 16,0 0-16,0 0 15</inkml:trace>
  <inkml:trace contextRef="#ctx0" brushRef="#br0" timeOffset="3152.82">7683 1143 0,'0'0'0,"0"-21"0,0 0 16,0 0-16,-21 21 31,21 21-31,0 0 16,0 0-16,0 21 0,0-20 16,0 20-16,-21 0 0,21 1 0,-21-1 15,21 0-15,0 1 0,0-1 16,0 0-16,-21 22 0,21-22 0,-21 0 15,21 1-15,-22-1 0,22 0 0,0 1 16,0-22-16,0 21 0,0-21 0,0 1 16,0-1-16,0 0 0,0 0 15,0 0-15,22-21 16,-1 0 0,0 0-16,0 0 0,-21-21 0,21 0 15,0 0-15,1 0 0,-1-1 0</inkml:trace>
  <inkml:trace contextRef="#ctx0" brushRef="#br0" timeOffset="3404.68">8043 1545 0,'0'21'16,"0"1"-16,-21-1 15,21 0-15,0 0 0,-21 0 16,21 0-16,0 1 0,0 20 0,0-21 15,0 0-15,0 0 0,0 1 16,-21-1-16,21 0 0,0 0 0,0 0 16,0 0-1,0-42 17,0 0-17,0 0-15,0 0 0,21 0 16</inkml:trace>
  <inkml:trace contextRef="#ctx0" brushRef="#br0" timeOffset="3608.58">8128 1312 0,'0'0'0,"-21"0"0,0-21 16,21 0-1,-22 21-15,44 0 63,-22 21-48</inkml:trace>
  <inkml:trace contextRef="#ctx0" brushRef="#br0" timeOffset="3836.43">7429 1503 0,'0'0'0,"22"0"32,-1 0-32,0 0 0,0 0 15,0 0-15,0 0 0,1 0 0,-1 0 16,0 0-16,0 0 0,0 0 0,0 0 15,1 0 1,-1 0 0,0 0-16</inkml:trace>
  <inkml:trace contextRef="#ctx0" brushRef="#br0" timeOffset="4256.18">8128 1715 0,'0'0'0,"0"21"16,21-21-16,0 0 0,0 0 16,1-21-1,-1 21-15,-21-22 0,21 22 16,0-21-16,0 21 0,-21-21 0,21 0 15,1 0-15,-1 0 16,-21-1-16,0 1 16,-21 21-1,-1 0 1,1 21-16,0-21 0,21 22 0,-21-1 16,0 0-16,21 0 0,-21 0 0,-1 0 15,1 22-15,21-22 16,0 0-16,0 0 0,-21 149 31,42-170-15,0 21-16,1-21 15,-1 0-15,0 0 16,0 0-16,0 0 0,0-21 16,1 21-16,-1-22 0</inkml:trace>
  <inkml:trace contextRef="#ctx0" brushRef="#br0" timeOffset="4761.89">8763 1609 0,'0'0'0,"21"0"0,-21-21 15,0-1-15,0 1 0,0 0 16,-21 21 0,0 0-1,0 0-15,-1 0 0,22 21 0,-21 0 16,0 1-16,0-1 0,0-21 15,0 21-15,-1 0 0,22 0 0,0 0 16,0 1-16,0-1 0,-21-21 16,21 21-16,0 0 0,0 0 0,0 0 15,21-21-15,1 0 16,-1 22-16,0-22 16,0 0-16,0 0 0,0 21 15,1-21-15,-1 0 0,0 0 16,21 21-1,-42 0-15,0 0 16,0 0 0,-21-21-16,0 22 0,0-22 0,0 0 15,-1 21-15,1-21 0,0 0 0,-21 21 16,21-21-16,-1 0 0,1 0 16,0 21-16,0-21 0,0 0 0,0 0 15,-1 0 1,22 21-1,-21-21 64</inkml:trace>
  <inkml:trace contextRef="#ctx0" brushRef="#br0" timeOffset="21032.22">2244 6033 0,'-22'0'78,"1"0"-62,0 0-16,21 21 16,-21-21-16,0 0 0,21 21 15,-21-21 1,-1 0-16,22 21 15,0-42 32,22 0-47,-1 21 0,0-21 16,0-1-16,0 1 0,22 0 16,-22 0-16,21-21 0,0 20 0,1-20 15,-1 0-15,22-1 0,-22 1 16,21-21-16,-20-1 0,20 1 0,1-1 15,-1 1-15,-20-22 0,20 21 0,1-41 16,-1 20-16,22 0 0,-22 1 16,22-1-16,0-21 0,-1 43 0,1-22 15,0 0-15,-1 1 0,-20 20 16,20-21-16,-20 22 0,-1-1 16,1 1-16,-1-1 0,-20 1 0,20 21 15,1-22-15,-1 22 0,1-22 0,-22 1 16,22 20-16,-1-20 0,-21 21 15,22-22-15,-22 1 0,1 20 0,-1 1 16,0 0-16,1-1 0,20-20 16,-42 20-16,0 22 0,1 0 0,-1 0 15,0 21-15,-21-21 0,0 0 16,0-1 0,-21 22-1,0 0-15,-1 0 16,1 0-16,0 0 0,0 0 0,0 0 15,0 0-15,-1 22 0,-20-22 16,21 21-16,0-21 0,-22 21 16,22-21-16,-21 21 0,21 0 0,-22-21 15,22 21-15,0-21 0,0 0 0,0 22 16,0-22-16,-1 0 16,65 0 15,-22 0-31,0-22 0,21 22 0,1-21 15,-1 0-15,0 21 0,1-21 16,-1 0-16,22 0 0,-22-1 16,0 22-16,1-21 0,-1 0 0,-21 0 15,21 21-15,-20-21 0,-1 21 16,0 0-16,0 0 0,-21 21 16,0 0-1,0 0-15,0 0 0,-21 22 16,0-1-16,0 22 0,-1-22 0,1 21 15,21-20-15,-21 20 0,0-20 0,21-1 16,-21 0-16,21 1 0,0-1 16,0-21-16,0 0 0,0 0 0,0 1 15,0-1-15,0 0 0,0 0 0,0 0 16,0 0 0,0 1-1,-21-1 1,-1 0-16</inkml:trace>
  <inkml:trace contextRef="#ctx0" brushRef="#br0" timeOffset="22031.66">4085 6011 0,'0'0'0,"0"-21"16,21 0-16,0 0 0,22-85 16,-22 64-16,0 21 0,-21-22 15,0 1-15,0 21 0,0-22 16,0 22-16,0-21 0,0 21 0,0 0 15,-21-1-15,0 22 16,0 0-16,-1 0 0,1 22 16,0-1-16,0 0 0,-21 0 15,20 21-15,1 1 0,-21 20 0,21-20 0,0 20 16,-22-21-16,22 22 0,0-22 16,0 22-16,0-22 0,-1 0 15,1 1-15,21 20 0,0-20 0,0-1 16,0-21-16,0 21 0,0 1 15,43-22-15,-22 0 0,0 0 0,21 0 16,-21-21-16,128 0 16,-107 0-16,0 0 15,1-21-15,-1 0 0,0 0 0,22-21 16,-22 20-16,0 1 0,1 0 0,-22-21 16,21 21-16,1-22 0,-22 22 0,0 0 15,21-21-15,-42 20 16,21 1-16,-21-21 0,22 21 0,-22 0 15,0-1-15,0 1 0,0 0 16,-22 21 0,1 0-16,0 21 15,0 0-15,21 1 0,-21-1 0,0 0 16,-1 0-16,22 0 0,0 22 16,0-22-16,-21 0 0,21 0 0,0 21 15,0-20-15,0-1 0,0 0 0,21 0 16,-21 0-16,22 0 0,-1-21 15,0 0-15,0 0 0,21 0 0,-20 0 16,20 0-16,-21 0 0,21 0 16,-20-21-16,20 0 0,-21 0 0,0 0 15,22 0-15,-22-1 0,-21 1 16,21 0-16,-21 0 0,0-21 0,0 20 16,0-20-16,0 21 0,0-21 0,-21 20 15,0 1-15,-1 0 0,1 0 16,-21 0-16,21 21 0,-22 0 0,1 0 15,21 0-15,-21 0 0,20 21 0,-20 0 16,21-21-16,-21 21 0,20 0 0,22 1 16,0-1-16,-21-21 0,21 21 15,0 21-15,21-21 16,1-21-16,20 0 0,-21 22 16,21-22-16,1 0 15,-1 0-15,0 0 0,1-22 0,-1 22 16,0-21-16</inkml:trace>
  <inkml:trace contextRef="#ctx0" brushRef="#br0" timeOffset="22515.7">5270 5969 0,'0'21'32,"0"0"-17,0 1-15,0-1 0,-21 0 16,21 0-16,0 0 0,-21-21 0,21 21 15,0 1-15,0-1 16,0 0-16,0 0 0,0 0 0,0 0 16,0 1-16,0-1 0,0 0 15,-21-21-15,21 21 0,-21-21 32,21-21-32,0 0 15,0 0-15,0-1 0,0 1 16,0 0-16,0 0 0,0 0 15,0 0-15,0-1 0,21-20 16,0 21-16,-21 0 0,42-22 0,-20 22 16,-1 0-16,21 0 0,22-21 15,-22 20-15,0 22 0,1 0 16,-22 0-16,21 0 0,0 22 0,-20-1 16,-1 0-16,0 0 0,0 0 0,0 0 15,-21 22-15,21-22 0,-21 0 0,0 0 16,0 22-16,0-22 0,0 0 15,0 0-15,-21 0 0,0 0 0,0 1 16,21-1-16,-21 0 0,0 0 0,21 0 16,-22-21-16,1 0 15,21-21 1,0 0-16,0 0 16,0 0-16,21-1 0,1 1 15,-1 0-15</inkml:trace>
  <inkml:trace contextRef="#ctx0" brushRef="#br0" timeOffset="22811.54">6202 5398 0,'0'0'0,"0"-22"0,0 1 16,0 42-1,0 1-15,0-1 16,0 0-16,-21 21 0,21 1 15,-22-1-15,22 21 0,0-20 0,0 20 16,-21-20-16,21 20 0,-21-21 16,21 1-16,-21-1 0,21 0 0,-21 1 15,21-1-15,0 0 0,0-20 0,0-1 16,-21 0-16,21 0 0,0 0 0,0 0 16,0 1-16,0-1 15,21-21 1,-21-21-1,0-1-15,0 1 0,21 0 16,-21 0-16</inkml:trace>
  <inkml:trace contextRef="#ctx0" brushRef="#br0" timeOffset="23011.86">5842 6033 0,'0'0'0,"-21"0"0,21-22 31,21 1-15,0 21-16,0 0 16,0 0-16,1 0 0,20 0 0,-21 0 15,0 0-15,22 0 0,-22 0 16,0 0-16,0-21 0,0 21 0,0 0 16,1 0-16,-1 0 0,0 0 15</inkml:trace>
  <inkml:trace contextRef="#ctx0" brushRef="#br0" timeOffset="23475.8">6435 6011 0,'0'0'0,"-22"0"0,1 0 0,21-21 31,0 0-31,0 0 0,0 0 15,21 0-15,1 21 16,-1-22-16,0 22 0,0 0 16,0-21-16,0 21 0,1 0 0,-1 0 15,0 0-15,0 21 0,0 1 0,0-22 16,1 21-16,-1 0 0,-21 0 16,0 0-16,21 22 0,-21-22 0,0 0 15,0 0-15,0 21 0,0-20 0,0-1 16,0 0-16,0 0 0,0 0 15,0 0-15,-21-21 16,21 22-16,0-44 31,0 1-31,0 0 0,0 0 16,0 0-16,0 0 0,0-1 16,0-20-16,21 21 0,0 0 15,-21-22-15,21 22 0,-21 0 0,0-21 16,21 21-16,1-1 0,-22 1 0,21 21 15,-21-21-15,21 21 16,0 0 0,0 0-16,0 0 15,1 0-15</inkml:trace>
  <inkml:trace contextRef="#ctx0" brushRef="#br0" timeOffset="23921.54">7451 5863 0,'0'0'0,"0"-21"0,-22 21 15,1 0 1,0 0-16,0 0 0,0 0 16,0 21-16,-1-21 0,1 21 0,0 1 15,0-1-15,0 0 0,21 0 16,-21 21-16,-1-20 0,22-1 15,-21 0-15,21 0 0,0 21 0,0-20 16,0-1-16,0 0 0,21 0 16,1 0-16,-1-21 0,21 21 15,-21-21-15,0 0 0,1 0 16,20 0-16,-21 0 0,21 0 0,-20-21 16,-1 0-16,21 21 0,-21-21 0,22 0 15,-22-22-15,0 22 0,0 0 0,-21-21 16,0 21-16,0-22 15,0 1-15,0 21 0,0 0 0,0-22 0,-21 22 16,0 21-16,0-21 0,-1 0 16,1 21-16,0 0 0,-21 0 0,21 0 15,-1 0-15,1 21 0,-21-21 16,21 21-16,0 0 0,-1 0 0,1-21 16,21 22-16,0-1 0,-21 0 0,21 0 15,0 0-15,21-21 16,0 0-16,22 0 15</inkml:trace>
  <inkml:trace contextRef="#ctx0" brushRef="#br0" timeOffset="24249.35">8191 5376 0,'0'-21'0,"0"42"0,0-63 16,0 21-16,0 42 31,0 0-31,-21 22 16,0-22-16,21 21 0,-21 22 0,0-22 15,21 21-15,0-20 0,-21 20 0,-1-20 16,22 20-16,0-21 0,0 22 16,-21-22-16,21 1 0,0-1 0,0-21 15,0 21-15,0-20 0,0-1 0,0 21 16,0-21-16,0 0 0,0 1 15,0-1 1,21-42 0,-21-1-1,22 1-15,-1 0 0,0 0 16,0-21-16,0 20 0,0-20 0,1 0 16</inkml:trace>
  <inkml:trace contextRef="#ctx0" brushRef="#br0" timeOffset="24544.18">8551 5271 0,'0'0'0,"0"-22"15,0 44 1,0-1 0,0 0-16,0 0 0,0 0 0,0 22 15,0-1-15,-21 0 0,0 22 0,21-22 16,-21 22-16,0-1 0,21-21 15,-22 22-15,22-22 0,-21 1 0,21-1 16,0 0-16,0 1 0,0-1 16,-21-21-16,21 0 0,0 0 0,0 1 0,0-1 15,0 0-15,0 0 16,21-21 15,0 0-31,1-21 0,-1 0 16,0 0-16,-21-1 0,21 22 15</inkml:trace>
  <inkml:trace contextRef="#ctx0" brushRef="#br0" timeOffset="24931.96">8615 6054 0,'0'0'0,"0"21"0,21-21 16,0 0-1,0 0-15,0 0 0,22 0 16,-22 0-16,0 0 0,0 0 16,22 0-16,-22 0 0,0-21 0,0 21 15,0-21-15,0 21 0,1-22 0,-22 1 16,21 0-16,-21 0 16,-21 21-1,-1 0 1,1 0-16,0 0 0,0 0 0,0 21 15,0-21-15,-1 21 0,1 0 16,0-21-16,0 22 0,21-1 16,-21 0-16,21 0 0,0 0 15,0 0-15,0 1 0,0-1 16,21 0 0,0-21-16,0 0 0,0 0 0,1 0 15,20 0-15,-21 0 16,0 0-16,0 0 0,22 0 0,-22 0 15,0 0-15,21 0 0,-20-21 0</inkml:trace>
  <inkml:trace contextRef="#ctx0" brushRef="#br0" timeOffset="25496.64">9525 5884 0,'0'0'0,"0"-21"0,0 0 0,0 0 16,-21 21-16,0 0 0,-1 0 15,1 0-15,0 0 16,0 0-16,0 0 0,21 21 0,-21 0 16,-1 0-16,1 1 0,0-1 0,0 0 15,0 21-15,21-21 0,-21 1 0,21-1 16,-22 0-16,22 0 0,0 0 16,0 0-16,0 1 0,0-1 0,0 0 15,22-21-15,-1 0 0,0 0 16,0 0-16,21 0 15,1 0-15,-22 0 0,0 0 16,0-21-16,0 21 0,1-21 16,-1-1-16,0 1 0,0-21 0,0 21 15,0-22-15,1 1 0,-1 0 0,0-1 16,-21-20-16,21-1 0,0 22 0,0-21 16,1-1-16,-22 1 0,21-1 0,-21 22 15,0-22-15,0 22 0,0 0 16,0 20-16,0-20 0,0 21 0,0 0 15,-21 21-15,-1 0 16,1 21-16,0 0 0,0 0 0,0 0 16,0 1-16,-1 20 15,1 0-15,0 22 0,0-22 0,0 22 16,21-1-16,0 1 0,0-1 0,0 1 16,0-1-16,0-21 0,21 1 0,0-1 15,0 0-15,22 1 0,-22-22 16,21 21-16,0-21 0,-20 1 0,20-22 15,0 21-15,-21-21 0,22 0 0,-22 0 16,21 0-16,-21 0 0,22 0 0,-22 0 16,0 0-16,0-21 0,0 21 0,1-22 15,-1 1-15,0 0 0,-21 0 16,0 0-16,21 0 0</inkml:trace>
  <inkml:trace contextRef="#ctx0" brushRef="#br0" timeOffset="29108.86">11663 6011 0,'0'0'16,"42"0"-16,-21 0 15,0 0-15,1 0 0,-1 0 0,0 0 16,0-21-16,0 0 0,0 0 16,1 0-16,-22 0 15,0-1-15,0 1 16,0-21-16,0 21 0,-22 0 0,1-1 15,-21 1-15,21 0 0,0 0 0,-1 0 16,-20 21-16,21 0 0,-21 0 0,20 0 16,1 0-16,-21 0 0,21 21 15,-22 0-15,22 0 0,-21 0 0,21 1 16,0-1-16,-1 21 0,1-21 16,0 22-16,0-22 0,21 21 0,0-21 15,0 0-15,0 1 0,0-1 0,0 0 16,0 0-16,21-21 0,0 0 0,0 21 15,1-21-15,-1 0 0,0 0 16,21 0-16,-21 0 0,22-21 0,-22 21 16,0-21-16,21 0 0,-20 0 0,-1 21 15,42-85 1,-42 64-16,1 0 0,-22-1 0,0-20 16,0 21-16,0 0 0,0 0 0,0-1 15,0 1-15,21 21 16,-21 21-1,0 1-15,0-1 0,0 0 16,0 0-16,21 21 0,-21-20 0,21-1 0,-21 0 16,0 21-16,21-21 0,0 1 15,1-1-15,-1-21 0,0 21 0,0 0 16,0-21-16,0 0 0,22 21 16,-22-21-16,0 0 0,0 0 15,0 0-15,1 0 0,-1-21 0,0 0 16,0 21-16,0-21 0,0 0 0,-21-1 15,22 1-15,-1 0 0,0 0 0,-21-21 16,21 20-16,0-20 0,0 0 16,-21 21-16,22-22 0,-1 1 15,0 21-15,0 0 0,0-1 0,0 1 16,-21 0-16,22 21 0,-1 0 0,-21 21 16,21 0-16,-21 1 15,0-1-15,0 0 16,21 0-16,-21 0 0,0 0 15,0-42 32,0 0-47,0 0 16,0 0-16,0 0 0,0-1 16,0 1-16,-21 0 0,21 0 15,-21 21-15,0 0 0,-1 0 16,1 0-16,0 21 15,21 0-15,-21 0 0,21 1 16,-21-1-16,0 21 0,21-21 0,0 22 16,0-22-16,0 21 0,0-21 0,0 22 15,0-22-15,0 0 0,0 0 0,0 0 16,21 0-16,0 1 0,0-1 16,0-21-16,0 21 0,1-21 0,-1 0 15,21 0-15,-21 0 0,0 0 0,1 0 16,20 0-16,-21 0 0,0-21 0,22 21 15,-22-21-15,0-1 0,21 1 16,-21 0-16,1 0 0,20-21 16,-21 20-16,0-20 0,22 21 0,-22-21 15,0-1-15,21 22 0,-21-21 0,1 21 16,-1-1-16,0 1 0,0 0 0,0 0 16,0 21-16,1 0 0,-1 0 15,-21 21-15,0 0 16,0 0-16,0 1 0,0-1 15,0 0-15,0 0 0,0 0 16,21-42 31,-21 0-31,0 0-16,0 0 0,0-1 15,0 1-15,0 0 16,0 0-16,-21 0 15,0 21-15,-1 0 16,1 0 0,0 21-16,0 0 0,0 0 15,0 0-15,-1 1 0,1 20 16,21-21-16,0 0 0,-21 0 0,21 22 16,0-22-16,0 0 0,0 0 0,0 0 15,0 1-15,0-1 0,0 0 16,21 0-16,0 0 0,1 0 15,-1-21-15,0 22 0,0-22 0,0 0 0,22 21 16,-22-21-16,21 0 0,-21 0 16,22 0-16,-1 0 0,-21 0 0,21 0 15,-20-21-15,20-1 0,0 22 0,-21-21 16,22 0-16,-22 0 0,0 0 16,0 0-16,0-1 0,1-20 0,-1 21 15,-21-21-15,21 20 0,-21-20 0,0 21 16,0 0-16,0 0 0,0-1 0,0 1 15,0 0-15,-21 21 0,0 0 0,-1 0 16,1 0-16,0 0 16,0 21-16,0 0 15,21 1-15,-21-1 0,21 0 0,-22 21 16,22-21-16,0 1 0,0-1 0,0 21 16,0-21-16,0 0 0,0 1 0,0-1 15,0 0-15,22 0 0,-1-21 16,0 21-16,0-21 0,0 21 15,0-21-15,22 0 0,-22 0 0,21 0 16,-21 0-16,22 0 0,-22 0 0,21-21 16,1 21-16,-22-21 0,21 21 0,-21-21 15,22 0-15,-22 0 0,21-22 16,-21 22-16,0-21 0,1 21 16,-1-22-16,0 22 0,-21 0 0,0-21 15,0 20-15,0 1 0,-21 21 31,0 0-31,-1 21 16,22 1-16,0-1 0,0 0 0,0 0 16,0 0-16,0 0 0,0 1 0,0-1 15,0 0-15,0 0 0,0 0 0,22 0 16,-22 1-16,21-1 0,0 0 16,-21 0-16,21 0 0,0 0 15,-42-21 16,0 0-15,0 0-16,0 0 16,-1 0-16,1-21 0,0 21 15,0 0-15,0 0 0,0 0 16,21 21 15,0 1-31,21-22 16,0 0-16,0 0 0,0 0 0,0 0 15,22 0-15,-22 0 0,21 0 0,-21 0 16,22 0-16,-1 0 0,-21 0 0,22 0 16,-1-22-16,-21 1 0,21 21 0,1-21 15,-22 0-15,0 0 16,21 0-16,-20-1 0,-1 1 0,0-21 16,-21 21-16,21 0 0,-21-22 0,21 22 15,-21 0-15,0 0 0,0 0 16,-21 21-16,0 0 15,0 0-15,0 21 16,-1 0-16,22 0 0,-21 0 16,21 0-16,-21 1 0,21-1 0,0 0 0,0 0 15,0 0-15,0 0 0,0 1 0,0-1 16,0 0-16,0 0 0,0 0 16,21 0-16,0-21 0,-21 22 0,22-22 15,-1 0-15,-21 21 0,21-21 16,0 0-16,-42-21 47,0 21-47,0-22 0,-1 22 15,1-21-15,0 21 16,21 21 31,21-21-47,0 0 0,1 22 15,-1-22-15,0 0 0,0 0 16,21 0-16,-20 0 0,20 0 16,-21 0-16,21 0 0,-20-22 0,20 22 15,0-21-15,1 21 0,-1-21 0,0 21 16,1-21-16,-1 0 0,-21 21 0,21-21 16,1-1-16,-22 1 0,21 0 0,-21 0 15,-21-21-15,22 20 0,-22 1 16,0 0-16,0 0 0,-22 21 31,1 0-31,0 0 0,21 21 16,-21 0-16,21 0 0,-21 1 15,0-1-15,21 0 0,-22 0 16,22 0-16,0 0 0,0 1 0,0-1 16,0 0-16,0 0 0,22 0 15,-1 0-15,0-21 0,0 22 0,0-22 16,0 0-16,1 0 0,-1 21 0,0-21 15,21 0-15,-21 0 0,1 0 0,20 0 16,-21 0-16,0 0 0,22 0 16,-22 0-16,21 0 0,-21 0 0,0 0 15,22-21-15,-22 21 0,0 0 0,0-22 16,0 1-16,22 21 0,-22-21 0,0 21 16,0-21-16,0 0 0,1 0 15,-22-1-15,21-20 0,-21 21 16,0 0-16,0 0 0,0-1 15,0 1-15,0 0 0,0 0 0,0 0 16,-21 21 0,21-21-16,-22 21 0,1 0 0,0 0 15,0 0-15,0 0 0,0 21 0,-1 0 16,1-21-16,0 21 0,0 0 16,0 0-16,0 1 0,-22-1 15,22 0-15,21 0 0,0 0 16,-21 0-16,21 1 0,0-1 15,0 0-15,0 0 0,0 0 16,21-21-16,0 21 16,0-21-16,1 0 0,-1 0 15,0 0-15,0 0 0,0 0 0,0 0 16,1 0-16,-1 0 0,0-21 0,0 21 16,0-21-16,0 0 0,1 0 0,-1 0 15,21-43-15,-21 43 0,0-21 16,1-1-16,-1 1 0,0 0 15,0-1-15,0 1 0,0 0 16,1-22-16,-1 22 0,0-1 0,0 1 16,-21 0-16,0-1 0,21 1 0,-21 0 15,0 21-15,0-1 0,0 1 16,0 0-16,-21 21 16,0 0-16,0 21 0,0 0 15,-1 1-15,1-1 0,0 21 16,-21 22-16,21-22 0,-1 0 0,1 1 15,21-1-15,0 0 0,0 1 16,0-1-16,0 21 0,0-20 0,0-1 16,0 0-16,0 1 0,0-22 0,21 21 15,1-21-15,-1 22 0,0-22 16,0 0-16,21 0 0,-20 0 16,-1 1-16,0-22 0,0 0 15,0 0-15,-21 21 0,21-21 0,1 0 16,-1 0-16,0 0 0,0 0 0,0 0 15,0-21-15,-21-1 16,22 22-16,-1-21 0,0 0 16,-21 0-16,0 0 15,0 0-15</inkml:trace>
  <inkml:trace contextRef="#ctx0" brushRef="#br0" timeOffset="31168.4">4000 2731 0,'0'0'0,"-21"0"15,0 0-15,0 0 16,0 0-16,0 0 16,-1 0-1,44 0 17,-1 21-17,0-21-15,21 0 0,1 0 0,-1 0 16,21 0-16,22 0 0,0 0 15,-1 0-15,22 0 0,0 0 0,21-21 16,0 21-16,0 0 0,0-22 0,21 1 16,22 21-16,-22 0 0,21-21 15,-21 21-15,22-21 0,-1 21 16,0 0-16,297-21 16,-318 21-16,0 0 0,-21 0 0,0 0 15,0-21-15,0 21 0,0 0 0,-42 0 16,21 0-16,-22 0 0,1-22 15,-21 22-15,-1 0 0,-21 0 0,1 0 16,-1 0-16,0-21 0,-20 21 16,-1 0-16,0 0 0,0 0 0,0 0 15,-42 0 17,0 0-32,-21 0 0,20 0 15,1 0-15,-21 0 0,0 0 0,-1 0 16,-20 0-16,20 0 0</inkml:trace>
  <inkml:trace contextRef="#ctx0" brushRef="#br0" timeOffset="31812.62">3958 2985 0,'-42'0'16,"84"0"-16,-105 0 0,41 0 0,1 0 0,0 0 15,0 0-15,0 0 0,0 0 0,-1 0 16,44 0 31,-1 0-47,0 0 16,0 0-16,21 0 0,-20 0 0,147 0 15,-106 0 1,1 0-16,-1-22 0,22 22 15,0 0-15,21-21 0,21 21 0,-22-21 16,22 21-16,0-21 0,0 21 0,0-21 16,22 21-16,-22 0 0,21-21 15,0 21-15,0-22 0,0 22 0,0 0 16,1-21-16,-1 21 0,0 0 0,0 0 16,-21-21-16,0 21 0,0 0 15,-21 0-15,21-21 0,-21 21 0,0 0 16,-1 0-16,1-21 0,-42 21 15,20-21-15,-20 21 0,-22 0 0,1 0 16,-1-22-16,0 22 0,-21 0 16,1 0-16,-1-21 0,0 21 0,0 0 15,-21-21 1,21 21 0,-42 0 15,0 0-31,0 21 15,0-21-15,-1 21 0,1-21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3:47:14.4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3937 0,'0'-21'16,"0"0"15,0 0-31,0-1 15,0 1 1,0 0 0,0 0-1,0 0-15,-21 21 16,0 0 0,0 0-1,21 21 1,0 0-16,0 0 15,0 0-15,0 1 0,0-1 16,0 0-16,0 21 0,0-21 16,0 22-16,0-1 0,0 0 0,0 1 15,0-1-15,0 22 0,0-22 16,0 0-16,0 1 0,0-1 0,0 0 16,0 22-16,0-22 0,0 0 15,-22 22-15,22-1 0,-21 1 0,21-1 16,0 1-16,0 21 0,-21-22 15,21 1-15,0-1 0,-21 1 0,21-1 16,0 1-16,0-1 0,0 1 16,0-1-16,0 1 0,-21-1 0,21 1 15,0-22-15,0 21 16,-21 1-16,21-1 0,0 1 0,0-1 16,0-20-16,0 20 0,0 1 0,0-1 15,0-20-15,0 20 0,0 1 16,0-22-16,0 0 0,0 1 0,21-1 15,-21 0-15,21 1 0,-21-1 16,0-21-16,0 0 0,0 22 0,0-22 16,21 0-16,0-42 31,-21 0-31,0-1 0,0 1 16,0-21-16,21 0 0,-21-1 15,22-20-15,-22-1 0,21 1 16,-21-1-16</inkml:trace>
  <inkml:trace contextRef="#ctx0" brushRef="#br0" timeOffset="2551.63">1249 3789 0,'0'0'0,"-21"0"15,-1 0 1,1-21-16,0 21 0,0 0 16,0 0-1,0 0-15,21-21 16,21 21 46,0 0-62,0 0 0,0 0 16,22 0-16,-22 0 0,21 0 0,0 0 16,1-22-16,-1 22 15,0 0-15,22 0 0,-22 0 0,1 0 16,20 0-16,-21 0 0,1 0 0,20 0 15,-20 0-15,-1 0 0,0 0 16,22 0-16,-22 0 0,22 0 0,20 0 16,-20 0-16,20 0 0,1 0 15,-21 0-15,20 0 0,1 0 0,0 0 16,-22 0-16,1 0 0,20 0 0,-20 0 16,-1 0-16,1 0 0,-1 0 15,1 0-15,-1 0 0,22 0 0,-22 0 16,1 0-16,21 0 0,-22 0 0,1 0 15,-1 0-15,1 0 16,-1 0-16,1 0 0,-22 0 0,21 0 16,1 0-16,-1 0 0,1 0 0,-1 0 15,1 0-15,-1 0 0,1 0 16,-1 0-16,22 0 0,-21 0 0,-1 0 16,1 0-16,-1 0 0,1 0 0,-22 0 15,21 0-15,1 0 0,-22 0 16,22 0-16,-22 0 0,22 0 0,-1 0 15,1 0-15,-22 0 0,21-21 0,1 21 16,-1 0-16,1 0 0,-1 0 0,1 0 16,-22 0-16,22 0 0,-22 0 15,22 0-15,-22 0 0,0 0 16,1 0-16,-1 0 0,64-21 16,-85 21-16,21 0 15,-21 0-15,1 0 0,20 0 0,-21 0 16,0 0-16,0 0 15,-21 21 32,0 0-47,0 1 16,0-1-16,0 0 16,-21 0-16,21 0 0,-21 0 0,21 1 15,-21-1-15,21 21 0,0-21 16,0 22-16,-21-22 0,21 21 0,-21 0 15,21 1-15,0-22 0,-22 21 16,1 1-16,21-1 0,-21 0 0,21 1 16,0-22-16,0 21 0,-21 0 0,21 1 15,0-1-15,0-21 0,0 22 0,0-1 16,0 0-16,0 1 0,0-1 16,0 0-16,0 22 0,0-22 0,0 0 15,0 1-15,0-1 0,0 0 0,0 1 16,0-1-16,0 0 0,0 1 0,0-1 15,0-21-15,0 22 0,0-1 0,0 0 16,0 1-16,0-22 16,0 21-16,0 0 0,0 1 0,0-22 15,0 21-15,0 1 0,0-22 0,0 21 16,0 0-16,0-20 0,0 20 0,0-21 16,0 0-16,-21 22 0,21-22 0,0 0 15,0 21-15,0-21 0,0 1 16,-21 20-16,21-21 0,0 0 0,0 0 15,0 1-15,-22 20 0,22-21 16,0 0-16,0 0 0,0 22 0,0-22 0,0 0 16,0 0-16,0 22 0,0-22 15,0 0-15,0 0 0,0 0 0,0 0 16,0 1-16,0 20 0,0-21 0,0 0 16,0 0-16,0 1 0,0-1 15,0 0-15,0 0 0,0 0 0,0 0 16,0 1-16,0-1 0,0 0 0,0 0 15,0 0-15,-21-21 0,21 21 0,-21 1 16,0-1-16,21 0 0,0 0 16,-21-21-16,21 21 0,-21-21 15,-1 21-15,22 1 16,-21-22-16,0 0 16,21 21-16,-21-21 15,0 0 1,0 0-1,-1 0-15,1 0 16,0 0-16,0 0 0,0 0 16,0 0-16,-1 0 0,1 0 15,0 0-15,0 0 0,0 0 16,0 0-16,-1 0 0,1 0 0,0 0 0,0 0 16,-21 0-16,20 21 0,1-21 0,0 0 15,-21 0-15,21 21 0,-1-21 16,1 0-16,-21 0 0,21 0 0,0 0 0,-22 21 15,22-21-15,0 0 16,-21 0-16,20 0 0,-20 0 0,21 0 16,-21 0-16,20 0 0,-20 0 0,0 0 15,21 0-15,-22 0 0,1 0 0,0 0 16,20 21-16,-20-21 0,0 0 0,-1 0 16,1 0-16,0 0 0,-1 0 0,1 0 15,0 0-15,-1 0 0,1 0 0,0 0 16,-1 0-16,1 0 0,0 0 0,-22 0 15,22 0-15,-22 0 0,22 0 16,-21 0-16,20 0 0,-20 0 0,-1 0 16,22 0-16,-22 0 0,22 0 15,-21 0-15,20 0 0,-20 0 0,20 0 16,-20 0-16,21 0 0,-22 0 0,22 0 16,-1 0-16,1 0 0,0 0 0,-1 0 15,-20 0-15,21 0 0,-1 0 16,1 0-16,0 0 0,-1 0 0,-20 0 15,20-21-15,1 21 0,-21 0 0,20 0 16,1 0-16,0 0 0,-22 0 0,22 0 16,-1-21-16,22 21 0,-21 0 15,0 0-15,-1 0 0,-63 0 16,85 0-16,-21 0 0,21 0 16,-22 0-16,22 0 0,0 0 0,0 0 15,-21 0-15,20 0 16,1 0-16,0 0 0,0 0 15,0 0-15,0 0 0,-1 0 16,1 0-16,0 0 16,0 0-16,0 0 15,0 0-15,-1 0 16,1 0-16,0 0 0,0 0 0,0 0 16,0 0-16,-1 0 0,1 0 15,0 0-15,0-21 16,0 21-16,0 0 0,-1 0 0,1 0 15,21-21-15,-21 21 0,0-21 0,0 21 16,0 0-16,-1 0 0,1 0 16,0-22-16,0 22 0,0 0 15,0 0-15,21-21 16,-22 21-16,1 0 31,0 0-15,0 0-1,0 0 17,0 0-17,21-21 1,-22 21 0,1 0-1,21-21-15,0 0 31,0 0-15,0-1 0,0 1-16,0 0 15,0 0-15,0 0 16,0 0-16,0-1 0,0 1 16,0 0-16,0 0 0,0 0 0,0 0 15,-21-22-15,21 22 0,-21 0 0,21 0 16,0 0-16,-21-22 0,21 22 15,0 0-15,0 0 0,0 0 16,0-1-16,0 1 16</inkml:trace>
  <inkml:trace contextRef="#ctx0" brushRef="#br0" timeOffset="2902.43">1016 6477 0,'21'21'16,"-21"0"-1,0 1-15,0-1 16,0 0-16,0 0 0,0 0 0,21 0 16,-21 22-16,0-22 15,0 21-15,0-21 0,0 22 0,21-22 16,-21 0-16,0 21 0,0-20 16,0-1-16,0 0 0,0 0 0,0 0 15,0 0-15,0 1 0,0-44 47</inkml:trace>
  <inkml:trace contextRef="#ctx0" brushRef="#br0" timeOffset="7174.04">2498 2879 0,'0'-21'15,"0"-1"1,0 1 0,0 0-16,0 0 15,0 0-15,0 0 16,0-1-16,-22 22 15,22-21-15,0 0 16,0 42 31,0 0-47,0 1 16,0 20-16,0-21 0,0 0 15,0 22-15,-21-22 0,21 21 16,0 0-16,0-20 0,0 20 0,0 0 15,0 1-15,0-22 0,0 21 0,0 0 16,0 1-16,0-22 0,0 21 16,0-21-16,0 22 0,0-22 0,0 0 15,-21 21-15,21-20 0,0-1 16,0 0-16,0 0 16,0-42 15,0 0-16,0 0-15,0-1 16,21 1-16,-21 0 16,0 0-16,0 0 0</inkml:trace>
  <inkml:trace contextRef="#ctx0" brushRef="#br0" timeOffset="7585.82">2815 2731 0,'0'0'0,"0"-22"15,0 1 1,21 21-1,0 21 1,-21 1-16,0-1 0,22 0 16,-22 0-16,0 21 0,21-20 0,-21 20 15,0-21-15,0 21 0,0-20 16,0 20-16,0-21 0,0 21 0,0 1 16,0-22-16,0 21 0,0 1 0,0-22 15,0 0-15,0 21 16,0-21-16,0 1 0,-21-1 0,21 0 15,0 0-15,0 0 0,-22-21 47,22-21-31,0 0-16</inkml:trace>
  <inkml:trace contextRef="#ctx0" brushRef="#br0" timeOffset="7887.65">2455 3260 0,'0'0'0,"21"0"31,1 0-15,-1 0-16,0 0 0,0 0 15,0-21-15,0 21 0,1 0 0,20-22 16,-21 22-16,0 0 0,0-21 16,1 21-16,-1 0 0,0-21 15,0 21-15,0 0 32,-21-21-17,0 0 1,21 21-16,1 0 0,-1-21 15</inkml:trace>
  <inkml:trace contextRef="#ctx0" brushRef="#br0" timeOffset="8269.78">3281 2836 0,'-21'0'16,"-1"0"0,22 22-1,0-1-15,0 0 0,0 0 0,0 0 16,0 0-16,0 22 0,0-22 15,0 21-15,0-21 0,0 22 16,0-22-16,0 21 0,0-21 0,-21 22 16,21-22-16,0 21 0,0-21 15,-21 1-15,21-1 0,0 0 0,0 0 16,0 0-16,0 0 0,0 1 16,0-44 15,0 1-31,0 0 15,0 0-15</inkml:trace>
  <inkml:trace contextRef="#ctx0" brushRef="#br0" timeOffset="8857.98">3217 2921 0,'0'-21'0,"0"0"16,0 0-16,0-1 16,0 1-1,21 21-15,1-21 0,-1 21 16,0-21-16,0 21 0,0 0 0,0 0 16,1 0-16,20 0 15,-21 0-15,21 0 0,-20 0 0,-1 0 16,0 0-16,0 21 0,0-21 0,0 21 15,-21 0-15,0 1 16,0-1-16,0 0 0,-21 0 16,0 0-16,0 0 0,0-21 0,-22 22 15,22-1-15,-21 0 0,21 0 16,-22-21-16,22 21 0,0-21 0,0 0 16,0 21-16,0-21 0,-1 0 15,1 0-15,0 0 16,0 0-16,42 22 47,0-22-32,0 0-15,1 21 0,-22 0 16,21-21-16,0 21 0,0 0 0,0-21 16,0 21-16,1 1 0,-1-1 15,0 0-15,0 0 0,0 0 0,0 0 16,1 1-16,-1-1 0,0 0 0,0-21 15,-21 21-15,0 0 0,21 0 16,0 1-16,-21-1 16,0-42 31,0-1-47,0 1 15,22 0-15</inkml:trace>
  <inkml:trace contextRef="#ctx0" brushRef="#br0" timeOffset="9292.17">4784 2604 0,'-22'0'16,"44"0"-16,-44-22 0,1 22 16,0 0-16,21 22 15,-21-22-15,21 21 0,0 0 16,0 0-16,0 21 0,0-20 0,-21-1 15,21 21-15,-21 0 0,21 1 0,0-22 16,-22 21-16,1 1 0,21-1 16,-21 0-16,0 1 0,0-1 0,21 0 15,-21-21-15,21 22 0,-22-22 16,22 21-16,0-21 0,-21 1 0,21-1 16,0 0-16,0 0 0,0 0 15,0-42 16,0 0-31,21 0 16,-21 0-16,0-1 0,0-20 0,22 21 0</inkml:trace>
  <inkml:trace contextRef="#ctx0" brushRef="#br0" timeOffset="9637.96">4741 2646 0,'0'0'0,"21"-21"16,1 21-16,-1 0 16,0 0-16,0 21 15,21 42 1,-42-20-16,0-22 0,22 0 0,-1 21 16,-21-20-16,0 20 0,0-21 15,0 21-15,0-20 0,0 20 0,0-21 16,0 21-16,0-20 0,0 20 15,0-21-15,0 0 0,0 22 0,0-22 16,0 0-16,0 0 0,0 0 0,0 0 16,0 1-16,0-1 0,0 0 15,-21-42 32,-1 0-31,22-1-16,-21 1 15</inkml:trace>
  <inkml:trace contextRef="#ctx0" brushRef="#br0" timeOffset="9869.84">4487 3154 0,'0'-21'16,"21"21"-1,1 0-15,-1 0 0,0 0 16,0 0-16,21-21 0,-20 21 16,-1 0-16,0 0 0,0 0 0,21-22 0,-20 22 15,-1 0-15,0-21 16,0 21-16,0 0 0,0 0 16,1-21-16,-1 0 15,0 21-15</inkml:trace>
  <inkml:trace contextRef="#ctx0" brushRef="#br0" timeOffset="10302.11">5292 2900 0,'0'21'47,"0"0"-47,0 0 16,0 1-16,0-1 0,0 0 16,0 0-16,0 21 0,0-20 15,0-1-15,0 21 0,0-21 0,0 22 0,0-1 16,0 0-16,0 1 15,0-1-15,0-21 0,-22 21 0,22 1 16,-21-1-16,21 0 0,-21 1 0,21-1 16,0-21-16,-21 22 0,0-22 0,21 21 15,-21 0-15,21-20 0,0 20 0,-22-21 16,22 0-16,-21 22 0,21-22 16,0 0-16,0 0 0,0 0 15,0 0-15,0 1 0,0-1 16,0-42-1,0-1 1,0 1-16,21 0 16,1-21-16,-22 21 0</inkml:trace>
  <inkml:trace contextRef="#ctx0" brushRef="#br0" timeOffset="10685.89">5249 3048 0,'0'0'0,"0"-21"16,21 21-16,-21-21 16,22 21-16,-1-21 0,0 21 15,0 0-15,0 0 0,0 0 16,1 0-16,-1 0 0,0 21 0,0-21 15,-21 21-15,21 0 0,0-21 0,-21 21 16,22 0-16,-22 1 0,0-1 16,0 0-16,0 0 0,0 0 0,-22 0 15,1 1-15,0-1 0,0 0 16,0-21-16,0 21 0,-1 0 16,-20 0-16,21 1 0,0-22 0,0 21 0,-1 0 15,1-21-15,21 21 16,-21-21-16,42-21 31,0 0-15,1 21-16,-22-21 0,21-1 0,0 1 15,0 21-15</inkml:trace>
  <inkml:trace contextRef="#ctx0" brushRef="#br0" timeOffset="11077.66">5736 3027 0,'0'-21'16,"0"42"15,0 0-15,-21 0-16,21 0 0,0 1 15,-21-1-15,21 0 0,0 0 0,0 21 16,0-20-16,0 20 0,-21-21 15,21 21-15,0 1 0,-22-1 0,22-21 16,0 22-16,0-1 0,-21 0 0,21-21 16,-21 22-16,21-1 0,-21-21 0,21 22 15,0-1-15,0-21 0,-21 21 0,21 1 16,-21-22-16,21 21 16,0-21-16,0 22 0,0-1 0,0-21 0,0 0 15,-22 22-15,22-22 0,0 0 16,0 0-16,0 0 0,0 1 0,0-1 15,22-21 17,-22-21-32,0-1 0,21 22 0,0-21 15,0 0-15,-21-21 0,21 21 16,0-1-16</inkml:trace>
  <inkml:trace contextRef="#ctx0" brushRef="#br0" timeOffset="11489.78">5736 3133 0,'0'0'0,"0"-43"16,0 22-16,0 0 15,21 21-15,0-21 0,1 21 0,-1 0 16,0 0-16,0 0 0,0-21 15,0 21-15,1 0 0,-1 0 16,21 0-16,-21 0 0,0 21 0,1 0 16,-1 0-16,0-21 0,-21 21 0,0 1 15,0-1-15,0 0 0,0 0 16,0 0-16,0 0 0,0 1 16,-21-22-16,0 21 0,-1 0 0,1 0 15,0 0-15,-21-21 0,21 21 0,-1-21 16,1 22-16,0-22 0,0 0 0,0 21 15,0-21-15,-1 0 0,1 21 16,0-21-16,0 0 16,42-21 31,-21 0-47,21 21 0,0-22 15,1 1-15,-1 0 0</inkml:trace>
  <inkml:trace contextRef="#ctx0" brushRef="#br0" timeOffset="11883.53">6308 2688 0,'0'0'0,"0"-21"0,0 0 15,0 0-15,0 42 47,0 0-47,0 0 0,-22 0 0,22 1 16,0-1-16,0 21 0,-21-21 0,21 0 16,0 22-16,-21-22 0,21 21 0,0-21 15,0 1-15,0 20 0,0-21 0,0 21 16,0-20-16,0-1 0,0 0 15,0 0-15,0 0 0,0 0 0,0 1 16,0-1-16,21 0 0,0-21 16,1 0-16,-1 0 15,0 0 1,0 0-16,0 0 16,-21-21-16,21 21 0,-21-21 0,22 21 15,-1-22-15,-21 1 0,0 0 0,21 0 16,0 21-16,-21-21 0,21 0 0</inkml:trace>
  <inkml:trace contextRef="#ctx0" brushRef="#br0" timeOffset="12465.19">6689 2498 0,'-22'0'0,"44"0"0,-44 21 31,22 0-31,0 0 16,0 0-16,0 1 0,0-1 16,0 0-16,0 0 0,0 0 15,0 0-15,0 1 0,0-1 0,0 0 16,0 0-16,0 0 15,0 0-15,-21-21 0,21 22 0,-21-22 16,21 21-16,-21-21 16,21 21-16,-21-21 0,0 0 31,21-21-31,0 0 16,0-1-16,0 1 15,0 0-15,0 0 0,0 0 16,0-22-16,21 22 0,-21 0 0,21 0 15,0 0-15,-21 0 0,21-1 0,0 1 16,1 0-16,-1 0 0,0 0 16,0 21-16,0-21 0,0 21 15,1 0-15,-1 0 0,0 0 0,0 0 16,0 0-16,0 21 0,1 0 0,-1 0 16,-21 0-16,21 22 15,-21-22-15,0 0 0,0 0 0,0 0 16,0 22-16,0-22 0,0 0 0,0 0 15,0 0-15,0 0 0,0 1 16,0-1-16,0 0 0,-21-21 16,0 0-16,21 21 15,-22-21-15,1 0 32</inkml:trace>
  <inkml:trace contextRef="#ctx0" brushRef="#br0" timeOffset="17101.79">1714 4170 0,'0'-21'16,"0"0"0,0-1-16,0 1 15,0 0 1,0 42 31,0 0-47,0 1 15,0-1-15,0 0 0,0 0 16,0 21-16,0-20 0,0 20 0,0-21 16,0 21-16,0-20 0,-21 20 0,21-21 15,0 0-15,-21 0 0,21 22 16,0-22-16,0 0 0,-21 0 15,21 0-15,-21-21 16,21 22-16,-21-22 31,21-22-15,0 1-16,-22 0 0,22 0 16,0 0-16,0 0 0</inkml:trace>
  <inkml:trace contextRef="#ctx0" brushRef="#br0" timeOffset="17638.49">1460 4085 0,'0'0'0,"0"-42"15,0 21 1,0 0-16,0-1 15,22 22-15,-1 0 16,0-21-16,0 21 0,0 0 0,0 0 16,1 0-16,-1 0 0,21 0 15,-21 21-15,0 1 0,22-1 16,-22 0-16,0 0 0,0 0 0,22 0 16,-22 22-16,-21-22 0,21 21 15,0-21-15,0 22 0,-21-22 0,21 21 16,-21-21-16,0 1 0,0-1 0,0 21 15,0-21-15,22 0 0,-22 1 16,0-1-16,0 0 16,0-42 15,0 0-31,0-1 16,0 1-16,0 0 0,0 0 15,0 0-15,0 0 0,0-22 16,0 22-16,0-21 0,0-1 0,0 1 15,0 21-15,21-21 0,-21-1 16,0 22-16,0-21 0,21 21 0,-21-1 16,21 1-16,-21 0 0,0 0 15,21 21 1,-21 21 15,0 0-31,0 0 16,0 1-16,0-1 15</inkml:trace>
  <inkml:trace contextRef="#ctx0" brushRef="#br0" timeOffset="18221.74">2392 4403 0,'0'0'0,"21"0"16,0 0-16,0-21 16,-21-1-1,21 1-15,-21 0 0,0 0 16,0 0-16,0 0 16,0-1-16,-21 22 0,0 0 0,0 0 15,0 0-15,0 0 0,-1 0 16,1 22-16,0-22 0,0 21 15,0 0-15,0 0 0,-1 0 0,1 22 16,0-22-16,21 0 0,0 0 0,0 0 16,-21 22-16,21-22 0,0 0 15,0 0-15,0 0 16,21-21-16,0 0 16,0 0-16,1 0 15,-1 0-15,0-21 0,0 21 16,0-21-16,0 21 0,1-21 0,-1 0 15,0-1-15,0 1 0,0 0 16,-21 0-16,21 0 0,-21 0 0,22-1 16,-22 1-16,0 0 0,0 0 15,0 42 17,0 0-32,0 0 0,0 1 15,0-1-15,0 0 16,0 0-16,0 0 0,0 0 0,0 1 15,0-1-15,0 0 0,21-21 16,-21 21 0,21-21-16,0 0 0,0 0 15,0 0-15,1 0 16,-1 0-16,-21-21 0,21 0 16,0 21-16,-21-21 0</inkml:trace>
  <inkml:trace contextRef="#ctx0" brushRef="#br0" timeOffset="18901.88">2752 4339 0,'0'21'15,"0"1"1,0-1-16,0 0 0,0 0 16,0 0-16,0 0 0,0 1 15,0-1-15,0 0 16,0 0-16,0 0 15,-22-21 17,22-21-17,0 0-15,0 0 16,0 0 0,0-1-16,0 1 0,0 0 15,0 0-15,0 0 0,0 0 16,22-1-16,-1 1 0,0 21 15,0-21-15,0 0 0,0 21 16,1 0-16,-1 0 0,0 0 0,0 21 16,0 0-16,0 0 15,-21 1-15,22-1 0,-22 0 16,0 0-16,0 0 0,0 0 16,0 1-16,21-1 0,-21 0 15,0 0 1,-21-21 15,21-21-15,0 0-1,0 0-15,0-1 0,0 1 16,0 0-16,0 0 0,21 21 16,0-21-16,0 0 0,-21-1 0,21 1 15,0 0-15,1 21 0,-1 0 0,0 0 16,0 0-16,0 0 0,0 0 15,-21 21-15,0 0 16,22 1-16,-22-1 0,0 0 0,0 64 16,0-64-16,0 0 15,0 0 1,0 0-16,-22 0 0,22-42 62,0 0-62,22 0 16</inkml:trace>
  <inkml:trace contextRef="#ctx0" brushRef="#br0" timeOffset="19265.66">3365 4445 0,'0'21'15,"22"-21"1,-1 0-16,42 0 16,-63-21-16,21 21 15,1 0-15,-1-21 0,0 21 16,0 0-16,-21-21 0,0 0 16,-21 21 15,0 0-16,0 21-15,-1 0 0,22 0 16,-21 0-16,0 0 0,21 1 16,-21-1-16,21 0 15,0 0-15,0 0 0,0 0 16,0 1-16,21-22 31,0 0-31,0 0 16,1 0-16,-1-22 0,0 22 15,0-21-15</inkml:trace>
  <inkml:trace contextRef="#ctx0" brushRef="#br0" timeOffset="19701.43">3979 4360 0,'-21'0'16,"0"0"-1,0 0-15,0 0 16,-1 0-16,22 22 0,-21-22 0,0 21 16,21 0-16,-21 0 15,21 0-15,-21-21 0,21 21 16,0 1-16,21-1 16,0-21-16,0 0 15,0 0-15,-21 21 16,22-21-16,-1 0 0,0 0 15,0 21-15,0-21 16,-21 21 0,0 0-1,0 1-15,-63-22 16,42 0 0,-1 0-16,22 21 0,-21-21 0,0 0 15,0 0-15,0 0 0,0 0 16,-1 0-1,1 0 1,21-21 15,21-1-31,1 1 16</inkml:trace>
  <inkml:trace contextRef="#ctx0" brushRef="#br0" timeOffset="19937.3">4339 4403 0,'0'21'78,"0"0"-62,0 0-1</inkml:trace>
  <inkml:trace contextRef="#ctx0" brushRef="#br0" timeOffset="20122.2">4339 4657 0,'0'21'16,"-21"-21"0</inkml:trace>
  <inkml:trace contextRef="#ctx0" brushRef="#br0" timeOffset="20778.83">1990 5017 0,'0'-22'15,"0"44"16,0-1-31,0 0 16,0 0-16,0 0 0,0 0 16,0 22-16,0-22 0,0 0 0,0 21 15,0-20-15,0-1 0,0 0 16,0 0-16,0 0 0,0 0 0,0 1 16,0-1-16,-22-42 46,22-1-30</inkml:trace>
  <inkml:trace contextRef="#ctx0" brushRef="#br0" timeOffset="21170.49">1799 5017 0,'0'0'0,"0"-22"0,0 1 31,21 0-15,0 21-16,1 0 0,20 0 15,-21 0-15,0 0 0,22 0 0,-1 0 16,-21 0-16,21 0 0,1 21 16,-1 0-16,0-21 0,1 22 0,-1-1 15,-21 0-15,22 21 0,-22-21 0,0 1 16,0-1-16,-21 0 15,0 21-15,0-21 0,0 1 0,-42-1 16,21 0-16,-22 0 0,22 0 16,-21 0-16,-1 1 0,1-1 0,0-21 15,21 21-15,-22 0 0,22-21 0,0 0 16,0 21-16,0-21 0,-1 0 0,1 0 16,42 0 46,1 0-62,-1 0 16,0-21-16</inkml:trace>
  <inkml:trace contextRef="#ctx0" brushRef="#br0" timeOffset="21705.65">2921 5271 0,'0'0'0,"0"-22"15,0 1-15,0 0 16,-21 21-16,0-21 16,-1 21-16,1 0 0,0 0 15,0 0-15,0 0 0,0 0 16,-1 21-16,1 0 0,-21 0 0,21 1 15,21-1-15,-21 0 0,-1 0 16,22 0-16,-21 0 0,21 1 0,0-1 16,0 0-16,0 0 0,21-21 31,1 0-31,-1 0 0,0 0 16,0 0-16,0 0 15,0-21-15,1 21 0,-1-21 0,0 21 16,0-21-16,0-1 0,0 22 15,-21-21-15,0 0 0,22 0 0,-22 0 16,0 0-16,0-1 0,0 1 16,0 0-1,0 42 1,0 0-16,0 1 16,0-1-16,0 0 0,0 0 15,0 0-15,0 0 0,0 1 16,0-1-16,0 0 0,21-21 0,-21 21 15,21-21 1,0 0-16,0 0 16,0 0-16,1 0 15,-1 0-15,-21-21 0,21 0 16,0 0-16</inkml:trace>
  <inkml:trace contextRef="#ctx0" brushRef="#br0" timeOffset="21977.49">3260 4953 0,'0'0'0,"0"21"31,0 0-15,0 1-16,0-1 0,0 0 0,0 21 15,0-21-15,0 1 0,0 20 0,0-21 16,0 0-16,0 0 0,0 22 15,0-22-15,0 0 0,0 0 0,0 0 16,0 1-16,-22-1 0,22 0 16,0 0-1,22-21 1,-1 0 0,0 0-16,-21-21 0,21 21 0,0-21 15</inkml:trace>
  <inkml:trace contextRef="#ctx0" brushRef="#br0" timeOffset="22497.48">3768 5228 0,'0'-21'16,"0"0"-16,0 0 15,-22 21 16,1 0-31,0 0 0,0 21 16,0-21-16,0 21 0,21 0 16,-22 0-16,1 1 0,21-1 15,-21 0-15,21 0 0,0 0 0,0 0 16,0 1-16,0-1 16,21 0-1,0-21-15,1 0 16,-1 0-16,0 0 0,0-21 15,0 21-15,0-21 0,1-1 16,-1 1-16,-21 0 16,0 0-16,21 0 15,-21 0-15,21-1 0,-21 1 16,0 42 15,0 1-31,0-1 16,0 0-16,0 0 0,0 0 15,0 0-15,0 1 16,21-22-16,-21 21 0,21-21 0,1 0 16,-22 21-1,21-21-15,0 0 0,0 0 16,0-21 0,0 0-16,1-1 15,-22 1-15,0 0 0,0 0 16</inkml:trace>
  <inkml:trace contextRef="#ctx0" brushRef="#br0" timeOffset="22773.33">3217 5144 0,'0'0'0,"-21"0"0,42-22 32,0 22-17,1 0-15,-1-21 16,21 21-16,-21 0 0,0 0 0,1-21 16,-1 21-16,21 0 0,-21 0 0,0 0 15,1-21-15,-1 21 0,0 0 16,0 0-16,0-21 15,0 0-15,1 21 0</inkml:trace>
  <inkml:trace contextRef="#ctx0" brushRef="#br0" timeOffset="23038.22">4318 5059 0,'0'21'93,"0"0"-77,0 0-16</inkml:trace>
  <inkml:trace contextRef="#ctx0" brushRef="#br0" timeOffset="23253.09">4339 5440 0,'-21'0'16,"21"21"-1,-21-21 32,0 0-31</inkml:trace>
  <inkml:trace contextRef="#ctx0" brushRef="#br0" timeOffset="24162.13">2392 5906 0,'0'0'0,"21"-43"16,0 22-16,-21 0 16,0 0-1,0 0-15,-21 21 16,0 0-16,0 0 0,-1 0 0,1 0 16,-21 0-16,21 0 0,0 0 15,-1 0-15,-20 21 0,21-21 0,0 21 16,0 0-16,-1 0 15,22 0-15,0 1 16,0-1-16,0 0 0,22 0 16,-1 0-16,0-21 0,0 21 15,0-21-15,0 22 0,1-22 0,-1 21 16,0-21-16,21 21 0,-21-21 0,1 0 16,-22 21-16,21-21 15,-21 21-15,0 0 0,-21 1 16,-1-22-16,1 0 15,0 0-15,0 21 0,-21-21 16,-1 0-16,22 0 0,-21 0 0,21 0 16,-22 0-16,22 0 0,0 0 0,0 0 15,0 0-15,-1 0 0,1 0 16,0 0-16,0 0 0,21-21 31,21 21 0,-21-22-31,21 22 16,22-21-16,-22 21 0</inkml:trace>
  <inkml:trace contextRef="#ctx0" brushRef="#br0" timeOffset="24673.85">2752 6075 0,'0'0'0,"0"-21"16,0 0 0,0-1-16,-22 1 15,1 21-15,0 0 16,0 0 0,0 0-16,0 0 0,21 21 15,-22 1-15,22-1 0,-21-21 16,0 63-1,21-42-15,-21 1 0,21-1 0,0 0 16,0 0-16,0 0 16,21-21-1,0 0-15,0 0 16,1 0-16,-1-21 0,0 0 16,0 21-16,-21-21 0,21 21 15,0-21-15,1-1 0,-22 1 16,21 0-16,-21 0 0,0 0 15,21 21-15,-21-21 0,0 42 47,0 0-47,0 0 16,0 0-16,0 0 0,0 1 16,0-1-16,0 0 0,0 0 31,0 0-31,21-21 15,0 0 1,0-21 0,1 0-16</inkml:trace>
  <inkml:trace contextRef="#ctx0" brushRef="#br0" timeOffset="24953.68">3154 5779 0,'0'21'16,"-21"0"-1,21 0-15,0 0 0,-22 0 16,22 1-16,0-1 0,0 0 0,0 21 16,0-21-16,0 1 0,0-1 15,0 0-15,0 0 0,0 0 0,0 0 16,-21 1-16,21-1 0,0 0 15,0 0 1,21-21 31,1 0-47</inkml:trace>
  <inkml:trace contextRef="#ctx0" brushRef="#br0" timeOffset="25437.15">3344 6075 0,'0'0'0,"21"-21"0,-21 0 15,0-1 1,-21 22 0,0 0-1,0 0-15,0 0 16,21 22-16,-21-22 0,-1 21 15,1 0-15,21 0 0,-21 0 16,21 0-16,-21-21 0,21 22 16,0-1-16,0 0 15,0 0-15,21-21 16,0 0 0,0 0-16,1 0 0,-1-21 15,0 0 1,0 0-16,0-1 15,-21 1-15,0 0 0,0 0 16,0 0-16,21 21 16,-21-21-16,0 42 31,0 0-31,0 0 0,0 0 16,0 0-16,0 1 15,0-1-15,0 0 0,22-21 16,-22 21-16,0 0 15,21-21-15,0 0 16,0 0 0,0 0-16,-21-21 15,21 21-15</inkml:trace>
  <inkml:trace contextRef="#ctx0" brushRef="#br0" timeOffset="25857.67">3598 6033 0,'0'-22'16,"0"1"-1,21 21 1,1-21-16,-1 21 0,0 0 16,0 0-16,0 0 15,0 0-15,1 0 16,-1 21-16,-21 0 0,21 1 0,-21-1 15,0 0-15,0 0 0,0 0 16,0 0 0,0 1-16,-21-1 15,0-21 17,21-21-17,0-1-15,0 1 16,0 0-16,0 0 15,0 0-15,0 0 0,0-1 16,21 1-16,-21 0 0,21 21 16,0-21-1,0 21 1,0 0 0,1 0-1,-1 0-15</inkml:trace>
  <inkml:trace contextRef="#ctx0" brushRef="#br0" timeOffset="26473.3">4106 5927 0,'0'21'31,"0"0"-15,0 0-16,0 0 0,-21-21 16,21 22-16,0-1 0,0 0 15,0 0-15,0 0 16,21-21 0,0 0-1,1 0-15,-1 0 16,0-21-16,-21 0 15,21 21-15,-21-21 0,21 21 16,-21-21-16,0-1 0,0 1 16,21 21-16,-21-21 0,0 0 15,0 42 32,0 0-47,0 0 16,0 1-16,0-1 15,0 0-15,0 0 0,0 0 16,0 0-16,-21 1 0,21-1 16,0 0-16,0 0 0,0 0 15,0 0-15,0 1 0,-21-1 16,21 0-16,-21 0 0,21 0 16,0 0-16,-21-21 0,0 22 15,-1-22 1,1 0-1,0 0 1,0 0 0,21-22 15,0 1-31,0 0 16,0 0-16</inkml:trace>
  <inkml:trace contextRef="#ctx0" brushRef="#br0" timeOffset="26726.15">4508 5990 0,'0'21'94,"-21"1"-78</inkml:trace>
  <inkml:trace contextRef="#ctx0" brushRef="#br0" timeOffset="26938.73">4445 6223 0,'-21'0'94</inkml:trace>
  <inkml:trace contextRef="#ctx0" brushRef="#br0" timeOffset="27714.29">2074 6583 0,'0'0'15,"-21"0"1,21 21-16,0 0 0,0 0 15,-21 1-15,21-1 0,-21 0 0,21 21 16,0-21-16,-21 1 0,-1 20 0,1-21 16,0 0-16,21 0 0,-21 1 15,0 20-15,0-21 0,-1 0 16,22 0-16,-21-21 16,21 22-16,-21-22 0,21-22 31,0 1-16,0 0-15,0 0 0,0 0 16,0 0-16,21-1 0,-21 1 0,0 0 16,21 21-16,1 0 15,-1 0 1,0 21-16,0 0 16,-21 1-16,21-1 15,0 0-15,-21 0 16,22 0-16,-1-21 15,0 21 1,0-21-16,0 0 0,0 0 16,1 0-1,-22-21 1,21 21-16,-21-21 0,21 0 16</inkml:trace>
  <inkml:trace contextRef="#ctx0" brushRef="#br0" timeOffset="28070.07">2222 6922 0,'22'0'31,"-1"0"-31,0 0 16,0 0-16,0 0 15,0-22-15,1 22 0,-1-21 16,0 21-16,-21-21 0,0 0 15,0 0 1,-21 21-16,0 0 16,-1 0-16,1 0 0,0 0 15,0 21-15,0-21 0,0 21 0,-1 0 16,22 0-16,-21 1 0,21-1 16,0 0-16,0 0 15,0 0-15,0 0 16,21-21-16,-21 22 15,22-22-15,-1 0 0,0 0 0,0 0 16,0 0-16,0 0 0,1 0 16,-1 0-16,0 0 0,0 0 0,0 0 15,0 0-15,1-22 0,-1 22 0</inkml:trace>
  <inkml:trace contextRef="#ctx0" brushRef="#br0" timeOffset="28541.8">2836 6858 0,'0'0'0,"0"-21"16,-21 21 15,0 0-31,0 0 16,0 21-16,-1 0 0,1 0 15,0-21-15,21 22 0,-21-1 16,0 0-16,21 0 0,-21-21 15,21 21-15,0 0 16,21-21 15,0 0-31,0 0 0,0-21 16,0 21-16,-21-21 0,22 21 16,20-42-1,-21 21-15,-21-1 0,21 1 16,0 21-1,-21 21 17,0 1-32,0-1 15,0 0-15,0 0 16,22 0-16,-1 0 0,-21 1 16,21-22-16,0 0 15,0 0 16,0 0-31,-21-22 16,22-20 0</inkml:trace>
  <inkml:trace contextRef="#ctx0" brushRef="#br0" timeOffset="28807.66">3069 6816 0,'0'0'0,"21"0"15,0 0 1,1 21-1,-22 0-15,0 0 0,21-21 0,-21 21 16,21 1-16,-21-1 16,0 0-16,0 0 15,0 0-15,21-21 0,-21 21 16,21-21 15,-21-21 0,21 21-31,-21-21 0,22 21 0,-22-21 16,0 0-16,21 0 16,0 21-16,0-22 0,-21 1 0,21 0 15</inkml:trace>
  <inkml:trace contextRef="#ctx0" brushRef="#br0" timeOffset="29033.53">3408 6752 0,'0'0'0,"0"21"31,-21 1-16,-1-1 1,1 0-16,21 0 0,-21 0 16,0-21-16,21 21 0,-21 1 0,21-1 15,0 0-15,-21 0 16,21 0 0,21-21 15,-21-21-16,21 21-15,-21-21 0,21 21 16,0-21-16,-21 0 0</inkml:trace>
  <inkml:trace contextRef="#ctx0" brushRef="#br0" timeOffset="29734.24">3471 6858 0,'0'21'0,"21"-21"31,1 0-31,-1 0 16,0 0-16,0 0 0,0 0 16,0 0-16,1-21 0,-1 21 15,0-21-15,0 21 0,-21-21 16,21 21-16,-21-21 0,0-1 16,0 1-1,-21 21 1,0 0-1,0 0-15,0 21 0,21 1 16,-22-1-16,1-21 0,21 21 16,-21 0-16,21 0 0,0 0 15,-21 1-15,21-1 16,0 0 0,0 0-16,0 0 15,21-21-15,0 0 0,0 0 16,1 0-16,-1 0 15,0 0-15,0 0 0,21-21 0,-20 21 16,-1-21-16,0 21 0,21-21 0,-21 21 16,22-21-16,-22-1 0,0 22 15,0-21-15,0 0 0,1 21 0,-22-21 16,0 0-16,21 0 0,-21-1 16,-21 22 15,-1 0-31,1 0 0,0 0 15,0 22-15,0-1 0,21 0 16,0 0 0,21 0-1,0-21-15,0 21 0,0 1 16,1-1 0,-1-21-16,-21 21 15,0 0 1,-21-21-1,-1 0-15,1 0 16,0 0-16,0 0 16,0 0-16,0 0 15,21-21 17,21 0-17</inkml:trace>
  <inkml:trace contextRef="#ctx0" brushRef="#br0" timeOffset="29978.74">4381 6837 0,'0'-21'0,"0"0"46,0 42 1,0 0-31,0 0 0,0 0-16</inkml:trace>
  <inkml:trace contextRef="#ctx0" brushRef="#br0" timeOffset="30169.64">4360 7049 0,'0'21'15,"21"-21"48</inkml:trace>
  <inkml:trace contextRef="#ctx0" brushRef="#br0" timeOffset="52994.55">2667 9229 0,'0'0'0,"0"-21"16,0-1-16,0 1 0,0 0 0,0 0 15,0 0-15,0 0 0,0-1 16,0 1-1,0 42 17,0 1-32,-21-1 0,21 0 0,0 21 15,0-21-15,0 22 0,0-1 16,0-21-16,-21 22 0,21-1 16,0 0-16,-22 22 0,22-22 0,-21 0 15,21 1-15,0-1 0,0 0 16,-21 1-16,21-22 0,-21 21 15,21-21-15,-21 1 0,21-1 0,0 0 0,0 0 16,0 0 0,0-42 15,0 0-31,0 0 0,0 0 16,0-1-16,0 1 0,0-21 15,21 21-15,0-22 0,0 1 0,0 21 16</inkml:trace>
  <inkml:trace contextRef="#ctx0" brushRef="#br0" timeOffset="53306.37">2921 9144 0,'21'0'0,"-21"21"46,0 0-46,0 1 0,0-1 0,0 0 16,0 0-16,0 21 0,-21-20 16,21-1-16,-21 21 0,21 0 0,0-20 15,0 20-15,0 0 0,-21 1 0,21-1 16,0-21-16,-22 21 0,22-20 16,0 20-16,-21-21 0,21 0 0,0 0 15,0 1-15,0-1 0,0 0 16,0 0-16,-21-21 31,0 0-15,0-21-16,0 0 15</inkml:trace>
  <inkml:trace contextRef="#ctx0" brushRef="#br0" timeOffset="53546.73">2455 9652 0,'0'-21'16,"21"21"0,1-21-16,-1 21 15,0 0-15,0-21 16,0 21-16,0-22 0,22 22 0,-22 0 0,0-21 16,21 21-16,-20 0 0,-1 0 15,0 0-15,0-21 0,0 21 16,0 0-16,1 0 15,-1 0-15,-21-21 0,21 0 32</inkml:trace>
  <inkml:trace contextRef="#ctx0" brushRef="#br0" timeOffset="53889.53">3323 9208 0,'0'-22'0,"0"44"47,0-1-32,-21 0-15,21 0 0,0 0 16,0 0-16,-21 22 0,21-22 0,0 21 15,0 1-15,0-1 0,0 0 0,0-21 16,0 22-16,0-1 0,0-21 16,-21 22-16,21-22 0,0 0 0,0 21 15,0-21-15,-22 1 16,22-1-16,0-42 47,0-1-47,0 1 0,0 0 0,0 0 15,0-21-15</inkml:trace>
  <inkml:trace contextRef="#ctx0" brushRef="#br0" timeOffset="54326.28">3238 9292 0,'0'0'0,"0"-21"16,22 21-16,-22-21 0,21 21 0,-21-21 15,21 0-15,0 21 0,0 0 16,0-22-16,1 22 0,-1-21 15,0 21-15,0 0 0,21 0 0,-20 0 16,-1 0-16,0 0 0,21 0 0,-21 21 16,1 1-16,-1-1 0,-21 0 15,0 0-15,0 0 0,0 0 16,-21 1-16,-1-1 0,1 0 16,-21 0-16,0-21 0,-1 21 0,1 0 15,0-21-15,-1 22 0,22-22 16,-21 0-16,21 0 0,-22 0 15,22 0-15,0 0 0,42 0 47,0 0-47,0 21 0,1 0 16,-1 0-16,0 0 0,21 0 0,-21 1 16,22-1-16,-22 21 0,21-21 15,-21 0-15,1 1 0,-1-1 0,0 0 16,0 0-16,0 0 0,0 0 0,-21 1 15,22-22-15,-1 21 16,0-42 15,-21-1-31,21 1 16,0 0-16</inkml:trace>
  <inkml:trace contextRef="#ctx0" brushRef="#br0" timeOffset="56570.9">4699 8911 0,'0'-21'0,"0"0"16,0 0-16,0 0 0,0-1 15,0 44 32,-21-1-47,21 0 0,-21 0 16,21 21-16,0 1 0,0-1 0,-22 0 15,22 1-15,-21-1 0,21 0 0,-21 22 16,21-22-16,-21 1 0,21-1 16,-21 0-16,0 1 0,-1-1 0,22 0 15,-21 1-15,0-1 0,0-21 16,21 0-16,0 22 0,-21-43 0,21 21 0,-21 0 15,21 0-15,-22-21 16,1 0-16,0 0 16,21-21-1,0 0-15,0 0 0,0-1 0,0 1 16,0 0-16,0-21 0,0-1 16,0 22-16,0-21 0,0 21 0,0 0 15,0-1-15,0 1 0,0 0 16,21 21-16,0 0 15,-21 21-15,22-21 16,-22 21-16,21 1 0,0-1 0,-21 0 16,21 0-16,0 21 0,-21-20 15,21-1-15,1 0 0,-1 0 0,0 0 16,0-21-16,0 21 0,0 1 16,22-22-16,-22 0 0,21 21 0,-21-21 15,22 0-15,-22 0 0,21 0 0,1 0 16,-22-21-16,21 21 0,-21-22 0,22 1 15,-22 0-15,21 0 0,-21 0 16,0 0-16,1-1 0,-1 1 0,0-21 16,-21 21-16,0 0 0,0-1 15,0 1-15,0 0 0,0 0 0,0 0 0,0 0 16,-21 21-16,0 0 16,-1 0-1,1 0-15,0 21 0,0 0 16,21 0-16,-21-21 0,21 21 0,-21 0 15,21 1-15,0 20 0,0-21 0,0 0 16,0 0-16,0 1 0,0-1 16,21 0-16,0 0 0,0 0 0,0 0 15,0 1-15,22-1 0,-22-21 0,0 0 16,21 21-16,-20-21 0,20 0 0,-21 0 16,21 0-16,1 0 0,-22 0 15,21-21-15,1 0 0,-22 21 0,21-22 16,-21 1-16,0 0 0,1 0 15,20 0-15,-42 0 0,21-1 0,0 1 16,-21-21-16,0 21 0,0 0 0,0-1 16,0 1-16,0 0 0,0 0 15,-21 21-15,0 0 16,0 0-16,0 0 0,-1 21 16,1-21-16,0 21 0,0 0 0,0 1 15,0-1-15,-1 0 0,1 21 16,0-21-16,21 1 0,0-1 0,0 0 15,0 0-15,0 0 0,0 0 16,21 1 0,0-22-16,1 0 0,-1 0 15,0 0-15,-21-22 0,21 22 16,0-21-16,0 0 0,1 21 0,-1-21 16,0 0-16,0 0 0,0-1 0,-21-20 15,0 21-15,21 0 0,1 0 16,-22-1-16,0 44 47,0-1-47,0 0 0,0 0 15,0 0-15,0 0 0,0 1 16,0-1-16,0 0 0,21-21 16,0 21-16,0 0 0,0-21 0,0 0 15,1 21-15,-1-21 0,21 0 0,-21 0 16,22 0-16,-22 0 0,21 0 0,-21 0 15,22 0-15,-22 0 0,21-21 16,-21 0-16,0 0 0,22 21 0,-22-21 16,0 0-16,0-1 0,-21 1 0,21 0 15,-21 0-15,22 0 0,-22 0 0,0-1 16,0 1-16,0 0 0,0 0 16,-22 21-1,1 0-15,0 0 0,0 0 0,0 0 16,0 0-16,-1 0 0,1 21 15,0-21-15,0 21 0,0 0 16,0 1-16,-1-1 0,1-21 0,0 21 16,21 0-16,0 0 0,-21 0 15,21 1-15,0-1 0,0 0 16,0 0-16,21 0 16,0-21-16,0 0 0,1 0 15,-1 0-15,0 0 0,0 0 16,0 0-16,0-21 0,1 0 0,-1 21 15,0-21-15,0 0 0,-21-1 0,21 1 16,0 0-16,1-21 0,-1 21 0,-21-22 16,21 1-16,0 21 0,-21-22 15,21 1-15,-21-21 0,21 20 16,1 1-16,-22 0 0,0 20 0,0-20 16,0 21-16,0-21 0,0 20 0,0 1 15,0 0-15,0 0 0,-22 21 16,1 0-1,0 0-15,21 21 0,0 0 16,-21 0-16,21 1 0,-21-1 16,21 21-16,0 0 0,0-20 0,0 20 0,0 0 15,0-21-15,0 22 0,0-1 16,0-21-16,0 22 0,21-22 16,-21 21-16,21-21 0,0 0 0,0 1 0,1-1 15,-1 0-15,0-21 0,0 21 16,43-21-16,-22 0 15,-21 0-15,21 0 0,-20 0 0,20 0 0,-21 0 16,0 0-16,0-21 0,1 21 16,-1-21-16,0 0 0,0-1 0,-21 1 15,21 0-15,0 0 0,-21 0 0</inkml:trace>
  <inkml:trace contextRef="#ctx0" brushRef="#br0" timeOffset="59293.27">13335 2138 0,'0'-21'0,"21"0"0,-21-1 16,21 22-16,-21-21 0,0 0 15,0 0 1,0 0-16,-21 0 15,0 21-15,0 0 16,0 0-16,-1 0 0,1 0 16,0 0-16,-21 0 0,21 0 15,-22 0-15,22 0 0,-21 0 0,21 21 16,-22-21-16,22 0 0,0 21 16,-21 0-16,20-21 0,-20 21 0,21 0 15,0 1-15,0-1 0,-1 0 0,-20 0 16,42 0-16,-21 0 0,0 1 0,0-1 15,-1 21-15,22-21 16,0 22-16,-21-22 0,0 21 0,21 0 16,-21-20-16,21 20 0,0 0 0,0 1 0,0-22 15,-21 21-15,21 0 16,0-20-16,0 20 0,0 0 0,0-21 16,0 22-16,0-22 0,0 21 0,0-21 15,0 1-15,21 20 0,0-21 16,-21 0-16,21 0 0,0 22 0,1-22 15,-1 0-15,0 0 0,0-21 0,21 21 16,1 1-16,-1-22 0,0 0 0,22 0 16,-1 21-16,1-21 0,-1 0 15,1 0-15,-1 0 0,1 0 0,-1-21 16,1 21-16,-22-22 0,1 1 16,20 21-16,-21-21 0,1 21 15,-1-21-15,-21 0 0,22 0 0,-1 21 16,-21-22-16,21 1 0,-20 0 0,20-21 15,-21 21-15,21-1 0,-20 1 0,-1-21 16,0 21-16,0-22 0,-21 1 16,0 21-16,21-21 0,-21-1 0,0 1 15,0 0-15,0-1 0,0 1 16,0 0-16,-21 20 0,0-20 0,21 0 16,-21 21-16,0-22 0,-1 22 0,1 0 15,0 0-15,0 0 0,0-1 16,-22 1-16,22 0 0,0 0 0,-21 0 15,21 0-15,-22 21 0,22-22 16,-21 22-16,-1 0 0,1-21 0,0 21 16,-1 0-16,1 0 0,0 0 0,-1 0 15,-20 0-15,21 0 0,-22 0 16,1 0-16,20 0 0,-20 0 0,20 0 16,-20 21-16,21-21 0,-1 22 0,1-22 15,21 21-15,-22-21 0,1 21 16,21 0-16,0-21 0,0 21 0,-1 0 15,1 1-15,0-1 0,21 21 0,-21-21 16,21 0-16,0 1 0,0-1 16</inkml:trace>
  <inkml:trace contextRef="#ctx0" brushRef="#br0" timeOffset="59758.01">12806 2498 0,'0'0'0,"0"-21"0,0 42 46,0 0-46,0 0 16,0 0-16,0 0 16,0 1-16,0-1 31,21-21-31,0 0 0,0 0 16,-21-21-1,21-1-15,1 1 0,-22 0 16,0 0-16,0 0 15,0 0-15,-22 21 32,1 0-32,0 0 31,21 21-31,0 0 0,0 0 16,0 0-16,21-21 15,0 0-15,1 0 16,-1 0-16,0 0 0</inkml:trace>
  <inkml:trace contextRef="#ctx0" brushRef="#br0" timeOffset="60215.01">13525 2371 0,'0'21'32,"0"0"-32,0 0 0,0 0 0,0 1 15,-21-1-15,21 0 16,0 0-16,0 0 15,21-21 1,1 0 0,-1 0-1,0 0-15,-21-21 0,0 0 16,0 0-16,0 0 16,0-1-16,0 1 15,-21 21-15,0 0 16,-1 0-1,1 21 1,21 1 0,0-1-16,0 0 15,0 0 1,0 0-16</inkml:trace>
  <inkml:trace contextRef="#ctx0" brushRef="#br0" timeOffset="60641.77">12996 2879 0,'0'0'0,"0"21"0,0 0 16,0 0 15,0 0-15,21-21-16,1 0 0,-1 22 15,0-22-15,0 0 0,0 0 16,22 0-16,-22 0 0,21 0 0,-21 0 15,22 0-15,-1 0 0,-21 0 16,21 0-16,-20 0 0,-1 0 0,0 0 16,0-22-16,0 1 0,0 21 0,-21-21 15,0 0-15,22 21 16,-22-21 0</inkml:trace>
  <inkml:trace contextRef="#ctx0" brushRef="#br0" timeOffset="61174.02">13271 3450 0,'0'0'0,"0"-21"16,0 42 31,0 0-47,0 1 16,0-1-16,0 0 15,0 0-15,0 21 0,0-20 0,0-1 16,0 0-16,0 21 0,0-21 0,0 22 15,0-22-15,0 21 0,0 1 0,0-22 16,0 21-16,0 0 0,-21 1 16,21-22-16,-21 21 0,21 1 0,0-22 15,0 21-15,0-21 0,0 0 0,0 1 16,0-1-16,0 0 0,0 0 0,0 0 16,0 0-16,0-42 62,0 0-62,0 0 16,0 0-16,0 0 0</inkml:trace>
  <inkml:trace contextRef="#ctx0" brushRef="#br0" timeOffset="61818.48">13229 3937 0,'0'-21'16,"0"42"-16,-21-42 0,0 21 16,0 0-16,-1 0 15,1 0-15,0 0 16,0 21-16,0-21 0,0 21 16,-1-21-16,22 21 0,-21 1 0,0-1 15,0-21-15,0 21 0,0 0 16,-1 0-16,1 0 0,0 1 0,21-1 15,-21-21-15,0 21 0,0 0 16,21 0-16,-22 0 0,1-21 16,21 22-16,21-22 47,-21-22-32,22 1-15,41-21 16,-42 21-1,0 0-15,1-1 0,-1 22 0,21-21 16,-21 0-16,0 0 0,1 0 0,-1 0 16,21 21-16,-21-22 0,0 1 0,1 21 15,-1-21-15,0 21 0,0 0 0,-21-21 16,21 21-16,0 0 16,1 0-16,-1 0 15,0 0-15,0 0 16,-21 21-16,21 0 15,-21 0-15,0 1 0,21-22 0,1 21 16,-22 0-16,21 0 16,-21 0-16,21 0 0,-21 1 0,21-1 15,0 0-15,-21 0 0,21 0 16,1 0-16,-22 1 16,21-22-16,-21 21 15,21-21 1,-21-21 31,0-1-32</inkml:trace>
  <inkml:trace contextRef="#ctx0" brushRef="#br0" timeOffset="86477.56">6794 4191 0,'-21'0'16,"0"0"-1,0 0 1,0 21-16,0-21 16,-1 0-16,1 0 15,0 21-15,0-21 0,0 0 16,0 0-16,-1 22 16,1-22-1,0 0 1,21 21 15,-21-21-15,42 0 140,0 0-156,0 0 16,1 0-16,-22-21 0,21 21 15,0 0-15,0-22 0,0 22 16,0-21-16,1 21 15,-1 0-15,0 0 0,-21-21 16,21 21-16,0 0 0,0 0 16,1-21-16,-1 21 0,0 0 0,0 0 0,0-21 15,0 21-15,1 0 16,-1 0-16,0-21 0,0 21 0,0 0 16,0-22-16,1 22 15,-1 0-15,0-21 16,0 21-16,0 0 15,-21-21-15,21 21 0,-21-21 0,22 21 16,-1 0-16,0 0 0,-21-21 0,21 21 16,0 0-16,0-21 15,1 21-15,-1 0 0,0-22 16,0 22-16,0 0 0,0-21 16,1 21-16,-1 0 15,0 0-15,-21-21 0,21 21 16,0 0-16,0 0 0,-21-21 15,22 21-15,-1 0 0,0 0 16,-21-21-16,21 21 0,0 0 16,0 0-16,1 0 0,-1-21 15,42-1 1,-42 22-16,1 0 0,-1 0 16,0-21-16,0 21 0,0 0 15,0 0-15,1 0 0,-1-21 0,0 21 16,0 0-16,0 0 0,0 0 0,1 0 15,-1-21-15,0 21 0,0 0 16,0-21-16,0 21 16,1 0-16,-1 0 0,0-21 0,0 21 0,0 0 15,0-22-15,1 22 16,-1 0-16,0-21 16,0 21-16,0-21 0,0 21 0,1 0 15,-1-21-15,0 21 0,0 0 16,0 0-16,0-21 0,1 21 15,-1 0-15,0-21 0,0 21 16,-21-22-16,21 22 0,0 0 0,22 0 16,-22-21-16,0 21 0,0 0 15,22-21-15,-22 21 0,0 0 0,0 0 16,0-21-16,0 21 0,1-21 16,-1 21-16,0 0 0,0 0 0,0-21 15,0 21-15,1 0 0,-1-22 16,0 22-16,0 0 15,0-21-15,0 21 0,1-21 16,-1 21-16,0 0 16,0-21-16,21 21 0,-20 0 15,-1 0-15,0-21 0,0 21 0,0 0 16,0 0-16,1 0 0,-1-21 16,0 21-16,0 0 0,0 0 0,-21-22 15,21 22-15,1 0 0,-1-21 0,0 21 16,0-21-16,0 21 0,22-21 0,-22 21 15,0 0-15,21-21 16,-21 21-16,1 0 0,20-21 0,-21 21 16,0-22-16,0 22 0,1 0 15,-1-21-15,0 21 0,0 0 16,0-21-16,0 21 16,1 0-16,-1 0 0,0 0 0,0-21 15,0 21-15,0 0 0,1 0 16,-1 0-16,21-21 0,0 21 0,-20 0 15,20 0-15,-21-21 0,21 21 0,-20 0 16,-1 0-16,0 0 0,0 0 0,0 0 16,22-22-16,-22 22 15,0 0-15,0 0 0,21-21 0,-20 21 16,20 0-16,-21 0 0,21-21 0,-20 21 16,20-21-16,0 21 0,-21 0 0,22-21 15,-1 21-15,-21 0 0,22-21 16,-1 21-16,-21 0 0,21-22 0,1 22 15,-22 0-15,0-21 0,21 21 0,-20 0 16,-1-21-16,0 21 0,0-21 0,0 21 16,0 0-16,1-21 15,-1 21-15,0-21 16,0 21-16,0-22 16,0 22-16,-21-21 15,22 21-15,-1 0 0,0 0 0,0-21 16,0 21-16,0 0 0,1 0 0,-1 0 15,-21-21-15,21 21 0,0 0 0,0 0 16,-21-21-16,21 21 16,1 0-16,-22-21 15,21 21-15,0-22 16,0 22 0,-21-21-16,21 21 0,0 0 15,1 0-15,-22-21 16,21 21-1,0 0-15,-21-21 16,21 21-16,0 0 16,0-21-16,1 21 15,-1-21 1,0 21-16,0 0 16,-21-22-16,21 22 15,0 0-15,1 0 16,-22-21-1,0 0 17,0 0 15,-22 21-47,1 0 0,0 0 15,0 0-15,0 0 0,0-21 16,-1 21-16,1 0 0,0 0 15,0 0-15,0 0 0,-22 0 0,22 0 16,0 0-16,0-21 0,0 21 0,0 0 16,-1 0-16,1 0 15,0 0-15,21-22 16,-21 22-16,0 0 0,0 0 31,-1 0-31,1 0 16,21-21-16,-21 21 15,0 0 17,42 0 46,0 0-63,0 0-15,1 0 0,-1 0 16,0 0-16,0 0 0,0 21 16,22-21-16,-22 0 0,21 0 0,0 22 15,-20-22-15,20 0 0,-21 0 0,21 0 16,-20 21-16,20-21 0,-21 0 16,0 0-16,0 0 0,1 21 0,-1-21 15,0 0-15,0 0 16,0 0-1,-21 21 48,-21 0-47,0-21-1,21 21-15,-21-21 0,0 22 0,-1-22 16,1 21-16,0 0 0,0 0 0,0 0 15,0-21-15,-22 21 0,22 1 16,0-1-16,0 0 0,0 0 0,-1 0 16,1 0-16,-21 22 0,21-22 15,0-21-15,-1 21 0,22 0 16,-21 0-16,0 1 0,21-1 16,-21-21-16,21 21 0,-21 0 0,0-21 15,21 21-15,0 0 0,-22 1 16,1-22-16,21 21 15,0-42 32,21 21-47,1-22 0,-22 1 16,21 21-16,0-21 0,0 0 16,0 0-16,-21 0 0,21-1 0,1 1 15,-1 0-15,0 0 0,0 0 16,21-22-16,-20 22 0,-1 0 15,0 0-15,0 0 0,0 21 16,-21-21-16,21-1 0,1 1 16,-1 21-16,-21-21 0,0 0 15,21 21-15,-21-21 16,0 0-16,-21 21 250,0 0-234,-1 0-1</inkml:trace>
  <inkml:trace contextRef="#ctx0" brushRef="#br0" timeOffset="138898.16">5016 5122 0,'0'-21'16,"-21"21"-1,21-21 1,0 0 0,0 0-1,0 0 17,21 21 77,1 0-93,-22 21-16,0 0 15,21 0 1,0 0-1,-21 0-15,0 1 16,21-22-16,-21 21 0,21 0 16,0 0-16,-21 0 0,43 22 15,-43-22 1,21 0-16,-21 0 0,21-21 16,-21 21-16,0 0 0,21 1 0,0-1 15,-21 0-15,22-21 0,-22 21 16,0 0-16,21-21 0,-21 21 15,21 1 1,-21-1 0,0-42 46,0-1-46,0 1-16,-21 0 15,21 0-15</inkml:trace>
  <inkml:trace contextRef="#ctx0" brushRef="#br0" timeOffset="139829.16">5397 5017 0,'0'-22'15,"-21"44"63,0-22-62,21 21-16,-21 0 0,21 0 16,-21 0-16,0-21 0,-1 21 15,22 1-15,-21-1 0,0 0 16,0 0-16,0 0 0,0 0 16,-1 1-16,1-1 0,0-21 15,21 21-15,-21 0 0,0 0 0,0-21 16,-1 21-16,22 1 0,-21-22 0,0 21 15,0 0 1,0-21-16,0 21 0,-1-21 31,22 21-31,0-42 94,22 21-78,-22-21-16,21 0 0,0 21 15,0-21-15,0 21 0,0-22 16,1 1-16,-1 21 16,0-21-16,0 0 0,0 21 0,0-21 15,1 0-15,-1-1 0,21 1 0,-21 0 0,0 0 16,1 0-16,-1 0 0,0-1 15,0 1-15,0 21 0,0-21 16,-21 0-16,22 21 0,-22-21 0,21 21 16,-21-21-1,21 21-15,-42 0 110,0 0-95,-1 0-15,1 0 16</inkml:trace>
  <inkml:trace contextRef="#ctx0" brushRef="#br0" timeOffset="147464.94">5059 5927 0,'0'-21'31,"0"-1"-15,0 1-1,0 0 1,0 0 15,0 42 47,0 0-78,0 0 0,0 1 16,0-1-16,0 0 15,21 21-15,0-21 0,-21 1 0,21-1 16,0 0-16,-21 0 0,22 0 16,-1 0-16,-21 1 0,21-1 0,-21 0 0,0 0 15,21 0-15,0-21 16,0 21-16,-21 1 0,22-22 16,-1 0-16,-21 21 0,0-42 78,0-1-63,-21 22 1,21-21-16,-22 21 0,22-21 0</inkml:trace>
  <inkml:trace contextRef="#ctx0" brushRef="#br0" timeOffset="148038.67">5313 5906 0,'0'0'0,"21"0"0,-21-22 15,21 1 1,0 21 15,-21 21 1,-21-21-32,0 22 0,0-1 15,0 0-15,-1 0 16,1 0-16,0 0 0,0 1 0,0-1 15,0 0-15,-1 0 0,1-21 0,-21 21 16,21 0-16,21 1 0,-21-1 0,-1-21 16,1 21-16,21 0 15,-21-21 1,21 21 0,-21-21-16,21 21 78</inkml:trace>
  <inkml:trace contextRef="#ctx0" brushRef="#br0" timeOffset="153329.92">5038 6773 0,'0'0'0,"-22"0"16,22-21-1,0 0 17,0 0-17,-21 0 16,21 42 48,0 0-79,21-21 0,1 21 0,-22 0 15,21 1-15,0-1 0,0 0 16,0 0-16,0 0 0,1 0 15,-1 1-15,0-1 0,0 0 16,0 0-16,0 0 0,1 0 0,-22 1 16,21-22-16,0 21 0,-21 0 0,21-21 15,-21 21-15,0 0 0,21-21 16,-21 21-16,21-21 0,-21 22 0,22-1 16,-22 0-16,0 0 15,21-21-15,-21 21 16,21-21-16,-21-21 47,-21 21-47,0-21 15,-1 21-15,22-21 0,0 0 16,-21 21-16,21-22 0</inkml:trace>
  <inkml:trace contextRef="#ctx0" brushRef="#br0" timeOffset="154199.67">5440 6731 0,'0'-21'15,"-21"21"79,-1 21-94,1 0 0,0-21 16,21 21-16,-21 1 0,0-22 0,0 21 15,-1 0-15,1 0 0,0 0 0,0 0 16,0 1-16,0-1 0,-1 0 16,1-21-16,0 21 0,21 0 0,-21 0 15,0 1-15,0-22 0,21 21 0,-22 0 16,22 0-16,-21-21 0,21 21 15,-21-21-15,21 21 32,0-42 30,0 0-46,21 0-16,0 21 0,1-21 15,-1 0-15,-21-1 0,21 1 16,0 0-16,21 0 0,-20 0 0,-1 0 16,21-1-16,-21-20 0,22 21 15,-22 0-15,21 0 0,-21-1 0,0 1 16,22 0-16,-43 0 0,21 21 0,0 0 16,-21-21-16,-21 21 31,0 0-31,0 0 0,-1 21 15,1 0-15,0 0 16,0-21-16,0 21 0,0-21 0,21 22 16,-22-22-16,22 21 0,-21 0 0,0-21 15,21 21-15,0 0 0,-21-21 16,0 21-16,21 1 0,-21-22 16,21 21-16,-22-21 0,1 21 31,21 0 0,-21-21-15,0 0-1</inkml:trace>
  <inkml:trace contextRef="#ctx0" brushRef="#br0" timeOffset="158329.99">7747 4636 0,'0'-22'16,"0"1"-16,0 0 15,0 0 1,0 0 0,0 0-16,-21 21 15,21-22-15,-21 22 0,-1 0 16,1 0-16,0 0 16,0 0-16,0 0 0,0 22 15,-1-1-15,1-21 0,0 21 0,21 0 16,-21-21-16,0 21 0,0 0 15,21 1-15,-22-1 0,22 0 16,0 21-16,-21-21 0,21 22 0,0-22 16,-21 21-16,21 1 0,0-1 0,0 0 15,0-21-15,0 22 0,0-1 16,0 0-16,0-20 0,0 20 0,21-21 16,0 21-16,1-20 0,-22-1 0,21 0 15,0-21-15,0 21 0,0 0 0,0-21 16,1 0-16,-1 21 0,0-21 0,0 0 15,0 0-15,0 0 0,1 0 16,-1 0-16,0 0 0,0 0 0,0 0 16,0-21-16,1 21 0,-1-21 15,0 0-15,0 0 0,0 0 16,0 21-16,1-22 0</inkml:trace>
  <inkml:trace contextRef="#ctx0" brushRef="#br0" timeOffset="158783.25">8128 4847 0,'0'-21'16,"0"42"-16,0-63 0,0 21 16,0 0-16,0-1 15,-21 22 1,21 22-16,-21-1 0,21 0 16,-22 0-16,1 0 0,21 0 15,0 22-15,0-22 0,-21 21 16,21-21-16,-21 22 0,21-22 0,0 21 15,0-21-15,0 1 0,0-1 0,0 0 16,0 0-16,0 0 0,21 0 16,0-21-16,0 0 15,1 0-15,-1 0 0,0 0 0,0 0 16,0 0-16,0-21 0,1 0 0,-1 0 16,0 0-16,0 0 0,-21-1 0,21 1 15,0 0-15,-21-21 0,0 21 16,0-22-16,0 22 0,0-21 15,0 21-15,0-1 0,-21-20 0,0 21 16,0 0-16,0 21 0,0-21 0,-1 21 16,1 0-16,0 0 0,0 0 0,0 0 15,0 0-15,-1 21 16,1-21-16,21 21 0,-21 0 0,21 0 16,0 0-16,0 1 0,0-1 0,0 21 15,0-21-15,0 0 0,21 1 16,0-1-16,1-21 0,-1 0 15,0 0-15,0 0 0,0 0 0,0 0 16,1 0-16</inkml:trace>
  <inkml:trace contextRef="#ctx0" brushRef="#br0" timeOffset="159318.94">8509 4763 0,'21'-22'15,"-42"44"-15,42-65 0,-21 22 0,21 21 16,-21-21-16,0 42 31,0 0-15,0 0-16,0 1 0,0-1 15,0 0-15,0 21 0,0-21 0,0 1 16,0-1-16,0 21 0,0-21 0,0 0 16,0 1-16,0-1 0,0 0 15,0 0-15,0 0 0,0 0 16,0 1-16,0-44 47,0 1-47,-21 21 15,21-21-15,0 0 0,0-21 16,0 20-16,0 1 0,0-21 0,0 0 16,21 20-16,0-20 0,-21 21 0,22-21 15,-1 20-15,0-20 0,0 21 16,0 0-16,22 0 0,-22 21 15,0-22-15,0 22 0,0 0 0,0 0 16,22 0-16,-22 0 0,0 0 0,0 22 16,0-1-16,-21 0 0,22 0 0,-22 0 15,21 0-15,-21 1 0,0 20 0,0-21 16,0 0-16,0 0 0,0 22 16,0-22-16,0 0 0,0 0 0,0 0 15,0 1-15,0-1 0,-21-21 16,21 21-16,-22-21 15,22-21 17,0 0-32,0-1 0,0 1 15,0 0-15,0-21 0</inkml:trace>
  <inkml:trace contextRef="#ctx0" brushRef="#br0" timeOffset="159637.76">9123 4360 0,'0'0'16,"0"-42"-1,0 21-15,0 0 0,0 42 32,0 0-32,0 0 15,0 0-15,0 1 0,0 20 16,0 0-16,0 1 0,0-22 0,0 21 15,0 0-15,0 22 0,0-22 0,0 1 16,0-22-16,0 21 0,0 0 0,0-20 16,0 20-16,0-21 0,0 0 0,0 0 15,0 1-15,0-1 16,0 0-16,0-42 47,0 0-47,0-1 0,0 1 0,0 0 15</inkml:trace>
  <inkml:trace contextRef="#ctx0" brushRef="#br0" timeOffset="159850.64">8953 4784 0,'0'0'15,"0"-21"-15,0-1 16,22 22-1,-1-21 1,0 21-16,0 0 16,0-21-16,0 21 0,1 0 0,-1-21 15,0 21-15,-21-21 16,21 21-16,0 0 16,-21-21-16</inkml:trace>
  <inkml:trace contextRef="#ctx0" brushRef="#br0" timeOffset="160349.35">9292 4741 0,'-21'0'15,"21"-21"-15,-21 0 16,21 0-16,0 0 15,0 0-15,0-1 16,21 1 0,0 21-16,0 0 0,0 0 15,1 0-15,-1 0 16,0 0-16,0 0 0,-21 21 0,21-21 16,0 22-16,-21-1 0,22 0 15,-22 0-15,21 0 0,0 0 0,-21 22 0,0-22 16,0 0-16,21 0 0,-21 0 15,0 1-15,0-1 0,0 0 16,0 0-16,0 0 0,0 0 16,0-42 15,0 0-31,-21 0 0,21 0 16,0 0-16,0-1 15,0-20-15,0 21 0,0 0 0,0 0 16,0-22-16,0 22 0,0 0 0,0 0 15,21 0-15,-21-1 0,0 1 0,21 0 16,-21 0-16,0 0 0,21 21 16,1-21-1,-1 21 1,0 0 0,-21 21-16</inkml:trace>
  <inkml:trace contextRef="#ctx0" brushRef="#br0" timeOffset="160806.09">9906 4551 0,'0'-21'16,"0"0"-16,0-1 16,-21 22 15,0 0-31,21 22 15,-22-1-15,22 0 0,0 0 16,0 0-16,0 22 0,0-22 16,0 0-16,0 0 0,0 0 0,0 0 15,0 1-15,0-1 0,0 0 0,0 0 16,22-21-16,-1 21 0,0-21 16,0 0-16,0 0 0,0 0 0,1 0 15,-1 0-15,0 0 16,0 0-16,21-21 0,-20 0 0,-1 21 0,0-21 15,-21 0-15,21-1 0,0 1 16,-21 0-16,0-64 16,0 64-16,0 0 0,0 0 15,-21 0-15,0 0 0,0-1 16,0 22-16,-1-21 0,1 21 0,0 0 16,0 0-16,0 0 0,0 0 0,-1 0 15,1 0-15,0 0 0,0 21 16,21 1-16,-21-22 0,0 21 0,21 0 0,-22-21 15,22 21-15,0 0 16,22-21-16,-1 0 16,0 0-16,0 0 0,0 0 0</inkml:trace>
  <inkml:trace contextRef="#ctx0" brushRef="#br0" timeOffset="161153.89">10329 4212 0,'0'0'0,"0"-21"0,0 0 16,0-21-16,0 20 0,0 1 0,0 0 16,0 0-16,0 0 0,0 0 15,0 42 1,0 0 0,0 21-16,0-21 0,0 1 15,0 20-15,0 0 0,21-21 16,-21 22-16,22-1 0,-22-21 0,21 22 15,-21-1-15,0-21 0,0 21 0,0-20 16,21-1-16,-21 0 0,0 0 0,0 0 16,0 0-16,21 1 0,-21-1 15,0 0-15,21-21 0,-21 21 16,21-21 15,-21-21-31,0 0 16,22 21-16,-22-21 15,0-1-15,0 1 0,0 0 16,0 0-16</inkml:trace>
  <inkml:trace contextRef="#ctx0" brushRef="#br0" timeOffset="161657.4">10604 4064 0,'0'-42'0,"0"84"0,0-105 0,0 41 0,0 1 15,0 0-15,-21 21 0,21-21 16,0 0-16,-21 21 0,21 21 31,0 0-31,0 21 0,0-20 16,0 20-16,0-21 0,0 21 0,0 1 15,21-1-15,-21 0 16,0 1-16,0-1 0,21-21 0,-21 22 16,0-1-16,0-21 0,0 0 0,0 22 15,0-22-15,22 0 0,-22 0 16,21 0-16,-21 0 15,21-21-15,0 0 0,0 0 16,0 0-16,1 0 16,-1 0-16,0-21 0,0 0 15,0 21-15,-21-21 0,21 0 0,1 0 16,-1-1-16,-21 1 0,21 0 16,-21 0-16,21 0 0,-21 0 0,0-1 15,0 1-15,0 0 0,21 21 16,-21 21-1,0 0 1,0 1-16,-21-1 0,21 0 16,0 0-16,-21 0 0,21 0 15,0 1-15,0-1 0,0 0 16,21-21 46,-21-21-62,0 0 16,0-1-16,21 22 0</inkml:trace>
  <inkml:trace contextRef="#ctx0" brushRef="#br0" timeOffset="161845.29">10922 4170 0,'0'0'0,"-42"-21"16,20 21-1,22-21-15,-21 21 16,42 0 31,1 21-47,-1-21 16</inkml:trace>
  <inkml:trace contextRef="#ctx0" brushRef="#br0" timeOffset="162321.56">11176 4233 0,'0'22'16,"0"-1"-16,0 0 0,0 0 15,0 0-15,0 0 16,0 1-16,21-1 0,-21 0 15,0 0 1,0 0 0,0-42 15,0 0-15,0 0-16,0 0 15,0-1-15,0 1 0,0 0 0,0 0 16,0 0-16,21-22 0,0 22 15,-21 0-15,22 0 0,-1 0 16,0 0-16,0-1 0,0 22 0,0-21 16,1 21-16,-1 0 0,0 0 15,-21 21-15,21 1 0,0-1 16,-21 0-16,0 0 0,0 0 16,0 0-16,0 1 0,0-1 15,0 0-15,0 0 0,0 0 16,0 0-16,0 1 0,0-1 31,0-42 0,21-1-31,1 22 16</inkml:trace>
  <inkml:trace contextRef="#ctx0" brushRef="#br0" timeOffset="163029.67">11896 4064 0,'0'0'0,"0"-21"0,0 0 16,0 0-16,0-1 0,-22 1 15,1 0 1,0 21-16,0 0 16,0 0-16,0 0 0,-1 21 15,22 0-15,-21-21 0,0 22 0,21-1 16,-21 0-16,21 0 0,0 0 0,0 0 15,0 1-15,0-1 0,0 0 0,0 0 16,0 0 0,21-21-16,0 0 0,0 0 15,1 0-15,-1 0 0,0 0 16,0 0-16,0 0 0,-21-21 16,21 21-16,-21-21 0,22 0 0,-1 0 15,-21-1-15,0 1 16,0 0-16,0 0 15,0 0-15,0 42 32,0 0-17,0 0-15,0 0 16,0 1-16,0-1 0,-21 0 0,21 0 16,-22 21-16,22-20 0,-21-1 0,21 0 15,0 0-15,0 21 0,0-20 0,-21-1 16,21 0-16,0 21 0,0-21 0,0 1 15,0 20-15,0-21 0,0 21 0,0-20 16,0 20-16,0 0 0,0 1 16,21-1-16,-21 0 0,21 1 15,-21-1-15,0 0 0,0 1 0,0-1 16,0 0-16,22 1 0,-22-1 0,0 0 16,0 1-16,0-22 0,0 21 0,0-21 15,0 0-15,0 1 0,0-1 0,0 0 16,-22-21-16,1 0 15,0 0-15,0-21 16,21 0-16,0-1 0,0 1 16,0-148-1,0 105-15,0 1 0,0 21 0,0-22 16,0-21-16,21 43 0,0-21 0,-21-1 16,21 22-16,1-22 0,-1 22 0,0 0 15,-21 20-15,21-20 0,0 21 16,0 0-16,-21 0 0,22-1 15,-1 1-15,-21 0 0</inkml:trace>
  <inkml:trace contextRef="#ctx0" brushRef="#br0" timeOffset="165389.71">9292 5969 0,'0'-21'0,"0"-43"15,0 43-15,0-21 0,0 21 0,0 0 16,0-1-16,0-20 0,0 21 15,0 0-15,-21 0 0,0 21 16,0 0-16,-1 0 0,1 0 16,0 0-16,0 0 0,21 21 0,-21 0 15,0 21-15,-1-21 0,1 22 0,0-22 16,0 21-16,0 1 0,21-1 16,-21-21-16,21 21 0,0-20 0,0 20 15,0-21-15,0 0 0,0 0 16,21 1-16,0-22 0,0 0 15,0 0-15,0 0 0,1 0 0,20-22 16,-21 22-16,0-21 0,0 0 0,1 0 16,-1 0-16,0 0 0,0-1 15,-21-20-15,21 21 0,-21-21 16,21 20-16,-21-20 0,0 21 0,0-21 16,0 20-16,0 1 0,0-42 15,0 84 1,0 0-1,0 0-15,0 22 0,0-22 16,0 0-16,0 21 0,0-21 0,0 1 16,0 20-16,0-21 0,22 0 0,-1 0 15,-21 1-15,21-22 0,0 21 0,0 0 16,0-21-16,1 0 0,-1 0 16,0 0-16,0 0 0,0 0 15,0 0-15,1-21 0,-1 21 0,0-21 16,-21-1-16,21 1 0,0 0 0,-21 0 15,0 0-15,21-22 0,1 22 0,-22-21 16,21 21-16,-21-22 0,0 22 0,21 0 16,-21 0-16,21 0 0,-21 0 15,0-1-15,21 22 0,0 0 16,1 0 0,-22 22-16,21-22 15,-21 21-15,0 0 16,21-21-16,0 0 15,-21-21 17,0 0-32,0-1 15,-21 1-15,0 21 16,21-21-16,-21 21 16,-1 0-16,1 0 15,21 21 1,0 0-16,-21 1 0,21-1 15,0 0-15,0 0 0,0 21 0,0-20 16,0 20-16,0-21 0,0 0 16,0 22-16,0-22 0,0 0 0,21 0 15,0 0-15,1 0 0,-1-21 0,0 22 16,0-22-16,0 21 0,22-21 0,-22 0 16,0 0-16,21 0 0,-21 0 0,1 0 15,20-21-15,-21-1 16,0 22-16,0-21 0,1 0 0,-1 0 15,0-21-15,0 20 0,-21 1 16,0 0-16,21-21 0,-21 21 0,21-1 16,-21-20-16,0 21 0,0 0 0,22-22 15,-22 22-15,21 0 16,-21 0-16,21 21 16,0 0-1,-21 21-15,0 0 16,21-21-16,-21 21 15,21-21 1,-21-21 15,0 0-15,-21 21 15,0 0-31,0 0 16,21 21-1,-21 0-15,21 1 0,0-1 16,0 0-16,0 0 0,0 0 0,0 0 16,0 1-16,0-1 0,0 0 15,0 0-15,0 0 0,0 0 16,0 1-16,0-1 0,0 0 0,21-21 16,0 21-16,0-21 15,0 0-15,1 0 0,-1 0 0,0 0 16,0 0-16,0 0 0,0-21 0,22 21 15,-22-21-15,21 0 0,-21 21 16,1-22-16,20 1 0,-21 0 0,0 0 16,0 0-16,1-22 0,-22 1 15,21 21-15,-21 0 0,0-22 0,0 22 16,0 0-16,0 0 0,0 0 0,0 0 16,0-1-16,-21 22 0,21-21 15,-22 21-15,1 0 16,0 0-16,0 21 15,0 1-15,0-1 0,21 0 16,0 0-16,0 0 0,-22 0 0,22 1 16,0-1-16,0 21 0,0-21 0,0 0 15,0 1-15,0-1 16,22 0-16,-22 0 0,21-21 0,-21 21 16,21-21-16,0 0 0,0 0 0,0 0 15,1 0-15,-1 0 0,0 0 16,0 0-16,0 0 0,0 0 0,1-21 15,-1 0-15,0 0 0,0 21 16,0-21-16,22-1 0,-22 1 0,0-21 16,21 21-16,-21 0 0,1-22 15,-1 22-15,-21 0 0,21-21 16,-21 20-16,0 1 0,-21 21 31,0 0-15,21 21-16,-22 1 0,1-1 15,21 0-15,0 0 0,0 0 16,0 0-16,0 1 0,0-1 16,21 0-16,1-21 0,-22 21 15,21 0-15,0-21 0,0 21 16,0-21-16,0 22 16,1-22-16,-1 0 15,-42 0 32,-1 0-47,1 0 16,0 0-16,0 0 0,0 0 15,0 0-15,21 21 32,21-21-32,0 21 0,0-21 15,0 0-15,0 0 16,1 0-16,-1 0 15,0 0-15,0-21 0,0 21 0,0-21 16,1 21-16,-22-22 0,21 1 0,0 21 16,0-21-16,-21 0 0,0 0 0,21 0 15,0-1-15,-21 1 0,22 0 0,-22 0 16,0 0-16,0 0 0,0-1 16,0 1-16,0 0 0,0 42 31,0 0-16,0 1-15,0-1 0,0 0 16,0 0-16,0 0 0,0 0 0,21 1 16,-21-1-16,21 0 15,-21 0-15,0 0 16,0 0 0,0-42 15,-21 21-16,21-21-15</inkml:trace>
  <inkml:trace contextRef="#ctx0" brushRef="#br0" timeOffset="167949.95">6689 5800 0,'0'21'16,"-22"-21"15,22 21-31,-21 0 31,0-21-15,21 21 0,0-42 77,0 0-77,0 0 0,0 0-16,0 0 15,0-1 1,0 1-16,0 0 0,0 0 15,0 0-15,21 0 16,-21-1-16,21 22 0,-21-21 0,0 0 16,22 0-16,-1 0 15,-21 0-15,0-1 0,21 1 0,0 0 16,-21 0-16,21 0 0,-21 0 16,0-1-16,21 1 0,-21 0 15,0 0 1,22 0-16,-22 0 0,0-1 0,0 1 0,0 0 15,0 0-15,0 0 16,21 0-16,-21-1 0,0 1 0,21 0 16,-21 0-16,0 0 15,21 0-15,-21-1 0,21 22 0,-21-21 16,0 0-16,21 0 0,-21 0 0,22 21 16,-1-21-16,-21-1 0,21 1 15,0 0-15,0 0 0,-21 0 0,21 0 16,1-1-16,-1 1 0,0 0 0,0 0 15,0 0-15,0 0 0,1 21 16,-22-22-16,21 1 0,0 21 0,0-21 16,0 0-1,0 21-15,-21-21 0,22 0 0,-1 21 0,0-22 16,0 1-16,21 0 0,-20 0 16,-1 21-16,21-21 0,0 0 0,-20-1 15,20 1-15,-21 21 0,21-21 16,1 0-16,-22 0 0,21 21 0,-21-21 15,1 21-15,20-22 0,-21 1 0,21 21 16,-20-21-16,-1 0 0,21 21 16,-21-21-16,22 0 0,-22 21 0,21-22 15,0 1-15,-20 0 0,20 21 16,0-21-16,-21 0 0,22 21 0,-1-21 16,0-1-16,-20 22 0,20 0 0,-21-21 15,21 21-15,1-21 0,-22 21 0,21 0 16,1-21-16,-1 21 0,-21-21 15,21 21-15,1 0 0,-1-21 0,0 21 16,-20 0-16,20-22 0,0 22 0,1 0 16,-1 0-16,-21-21 0,21 21 15,1-21-15,-22 21 0,21 0 0,-21 0 16,1-21-16,41 21 0,-21 0 16,-20 0-16,20-21 0,-21 21 15,21 0-15,1 0 0,-1-21 0,0 21 16,1 0-16,-1 0 0,0-22 15,22 22-15,-22 0 0,1 0 0,-1-21 16,0 21-16,22 0 0,-22 0 0,0 0 16,1 0-16,-22-21 0,21 21 15,1-21-15,-1 21 0,0 0 0,-21 0 16,22-21-16,-1 21 0,0 0 0,1-21 16,-1 21-16,0 0 0,1-22 0,-1 22 15,22 0-15,-22-21 0,0 21 0,1 0 16,-1-21-16,0 21 0,1 0 15,-1 0-15,0-21 0,1 21 16,-1-21-16,0 21 0,-21 0 0,22-21 0,-1 21 16,0 0-16,1-22 0,-1 22 15,0-21-15,-20 21 0,20 0 16,0-21-16,1 21 0,-1 0 0,0 0 16,-21-21-16,22 21 0,-1-21 0,-21 21 15,22 0-15,-22-21 0,21 21 0,-21 0 16,22-22-16,-22 22 0,21-21 15,-21 21-15,0 0 0,22-21 0,-22 21 16,0 0-16,0-21 0,0 21 0,1-21 16,-1 21-16,0 0 0,-21-21 0,21 21 15,0 0-15,-21-22 16,21 22-16,1 0 0,-1-21 16,-21 0-1,0 0 1,-21 21-16,-1 0 15,1-21-15,0 21 0,0 0 16,0 0-16,-22 0 0,22 0 0,0 0 16,-21 0-16,21 0 0,-1 0 0,1 0 15,0 0-15,0 0 0,0 0 0,0 0 32,42 0-1,0 0-16,0 0-15,0 0 16,0 0-16,1 0 0,-1 0 16,0 0-16,0 0 0,21 0 0,-20 0 15,-1 0-15,0 0 0,0 0 16,0 0-16,0 0 0,-21-21 16,22 21-16,-22 21 62,0 0-62,0 0 0,-22 0 16,1 22-16,21-22 0,-21 0 15,21 21-15,-21-21 0,0 22 16,0-22-16,-1 42 0,22-41 16,-21-1-16,0 0 0,21 0 0,0 0 15,0 0-15,-21 1 16,0-22 31,0 0-47,-1 0 15,1 0 1</inkml:trace>
  <inkml:trace contextRef="#ctx0" brushRef="#br0" timeOffset="170221.81">6519 6922 0,'0'0'0,"-21"0"0,21 21 16,-21-21-1,21 21-15,-21-21 16,0 0 0,-1 0-1,22-21 32,0 0-47,0-1 16,0 1-16,0 0 15,0 0-15,0 0 0,0 0 16,0-1-16,22 1 0,-22 0 0,21 0 16,0 21-16,-21-21 0,21 0 0,0-1 15,-21 1-15,21 0 0,1 0 16,-1 0-16,21 0 0,-21-1 16,0 1-16,22 0 0,-22 0 0,21-21 15,-21 20-15,22 1 0,-1 0 0,-21 0 16,22-21-16,-1 20 0,0 1 15,-21 0-15,22 0 0,-1 0 0,-21 0 16,22 21-16,-22-22 0,21 1 0,-21 0 16,22 0-16,-22 21 0,21-21 0,0 0 15,1-1-15,-22 22 0,21-21 16,1 0-16,-1 0 0,0 0 16,1 21-16,-1-21 0,21-1 0,-20 22 0,-1-21 15,0 0-15,1 21 16,-1-21-16,0 0 0,1 21 0,-1-21 0,0 21 15,1-22-15,-1 1 0,0 21 16,1-21-16,-1 21 0,0-21 0,1 21 16,-1-21-16,0 0 0,1 21 15,20-22-15,-20 1 0,-1 21 0,21-21 16,-20 21-16,-1-21 0,22 0 0,-22 21 16,0-21-16,1 21 0,-1-22 0,0 1 15,1 21-15,-1-21 0,0 21 0,-21-21 16,22 21-16,-1-21 0,0 21 15,1-21-15,20 21 0,-20 0 0,-1-22 16,21 22-16,-20-21 0,-1 0 0,22 21 16,-22-21-16,21 21 0,-20-21 15,20 21-15,-20-21 0,-1 21 16,21-22-16,-20 22 0,-1-21 0,0 0 16,1 21-16,-1-21 0,0 0 0,1 21 15,-22-21-15,21-1 0,1 22 0,-1-21 16,-21 0-16,21 0 0,1 0 15,-22 21-15,21-21 0,1-1 16,-1 1-16,0 0 0,-21 0 0,22 21 16,-1-21-16,0 0 0,-20-1 0,20 1 0,-21 0 15,21 21-15,1-21 0,-22 0 0,0 0 16,21-1-16,-20 22 0,-1-21 16,21 0-16,-21 0 0,0 0 15,1 0-15,-1 21 0,21-22 0,-21 1 16,0 0-16,22 0 0,-22 0 0,0 21 15,0-21-15,0-1 0,1 1 0,-1 21 16,0-21-16,0 0 0,0 0 16,0 0-16,1-1 15,-1 1-15,0 0 0,0 0 0,0 0 16,0 0-16,22-22 0,-22 22 16,-21 0-16,21 0 0,0 0 15,0-1-15,1 1 0,-1 0 0,-21 0 16,21 0-16,0 0 0,0 21 0,0-22 15,-21 1-15,22 0 0,-1 0 0,0 0 16,0 0-16,21 21 0,-20-22 16,-1 1-16,0 0 0,0 21 0,0-21 15,0 21-15,1-21 0,-1 21 0,0-21 16,-21-1-16,21 22 0,0 0 16,-21-21-16,0 0 0,21 0 15,-21 0 1,22 0-16,-22-1 0,0 1 15,0 0 1,0 0 0,-22 21 31,1 0-47,0 0 0,21 21 15,-21-21-15,0 0 0,21 21 0,-21-21 16,-1 0-16,22 21 0,-21-21 0,0 22 15,0-1 1,0-21-16,42 0 47,0-21-31,0 21-16,0 0 0,1-22 0,-1 22 15,0-21-15,0 21 16,-21-21-16,21 21 0,0 0 15,-21-21-15,22 21 16,-22 21 15,0 0-15,0 0-16,0 22 0,0-22 16,0 0-16,0 0 0,0 22 0,0-22 15,0 0-15,0 21 0,0-21 0,0 1 16,0-1-16,0 0 0,0 0 15,0 0-15,0 0 0,0 1 16,0-1-16,0 0 0,0 0 16,0-42 31,0 0-47</inkml:trace>
  <inkml:trace contextRef="#ctx0" brushRef="#br0" timeOffset="193502.65">4233 4170 0,'0'-21'47,"0"0"-32,0-1 1,0 1 0,0 0-16,-21 0 15,21 0-15,-21 21 0,21-21 16,-21-1-16,0 1 16,21 0-16,-22 21 0,1-21 0,0 0 15,0 0-15,0 21 0,0-22 16,-22 22-16,22 0 0,0-21 15,0 21-15,-22 0 0,22 0 0,-21-21 16,21 21-16,-22-21 0,22 21 16,0 0-16,-21 0 0,21-21 0,-1 21 15,-20 0-15,21 0 0,0-21 0,-22 21 16,22 0-16,-21 0 0,21 0 16,-22-22-16,22 22 0,-21 0 0,21 0 15,-22 0-15,22 0 0,-21 0 0,21 0 16,-22-21-16,1 21 0,21 0 15,-21 0-15,20 0 0,-20 0 0,0 0 16,-1 0-16,1 0 0,0 0 16,-1 0-16,1 0 0,0 0 0,-1 0 15,-20 0-15,21 0 0,-1 0 16,1 0-16,0 0 0,-1 0 16,1 0-16,0 0 0,-1 0 0,1 0 15,0 0-15,-1 21 0,1-21 0,21 0 16,-22 0-16,1 0 0,21 0 15,-21 22-15,-1-22 0,1 0 0,21 0 16,-22 0-16,1 21 0,0-21 16,-1 0-16,1 0 0,0 21 0,-1-21 15,1 0-15,-85 21 16,85-21-16,-1 21 16,1 0-16,0-21 0,-1 0 0,22 22 15,-21-22-15,21 21 0,-22-21 16,22 21-16,0-21 0,0 21 0,0 0 15,0-21-15,-1 21 0,1 1 16,0-1-16,0 0 0,21 21 0,0-21 16,0 1-16,0 20 0,0-21 15,0 21-15,0-20 0,0 20 0,0 0 16,0-21-16,0 22 0,0-22 16,0 21-16,0-21 0,21 1 0,0 20 15,-21-21-15,21 0 0,1 0 16,-1 1-16,-21 20 0,21-21 15,0 0-15,0 0 0,0 22 0,1-22 16,-1 0-16,0 0 0,21 0 16,-21 1-16,22-1 0,-22 0 0,21 0 15,1 0-15,-1 0 0,0-21 16,1 22-16,-1-1 0,21-21 16,-20 0-16,20 21 0,-20-21 0,20 0 15,-21 0-15,22 0 0,-1 0 0,-20 0 16,20 0-16,1 0 0,-22 0 0,43 0 15,-22-21-15,1 0 0,20 21 16,1-22-16,-21 22 0,20-21 16,1 21-16,63-21 0,-84 21 0,20-21 15,-20 21-15,20 0 0,1-21 16,-21 0-16,20 21 0,1 0 16,0-22-16,-22 22 0,22-21 0,-22 21 15,1-21-15,-1 0 0,1 21 16,-22-21-16,22 21 0,-22-21 0,0-1 15,1 22-15,-1-21 0,-21 0 0,21 21 16,-20-21-16,-1 0 0,0 0 0,0 21 16,0-22-16,0 1 15,-21 0-15,-21 21 32,0 0-32,0 0 15,0 0-15,0 0 0,-1 21 16,1-21-16,21 21 0</inkml:trace>
  <inkml:trace contextRef="#ctx0" brushRef="#br0" timeOffset="194301.72">3683 5059 0,'0'0'16,"0"-21"-16,0 0 0,0-1 15,0 1 1,0 0 0,0 0-16,0 0 15,-21 21-15,0-21 16,-1 21-16,1-22 0,0 22 15,-21-21-15,-1 21 0,1 0 0,0-21 16,-22 21-16,22 0 0,-22 0 0,1-21 16,-1 21-16,1 0 0,-1 0 15,-20 0-15,-1 0 0,22 0 16,-43 0-16,21 0 0,0 0 0,1 0 16,-1 0-16,0 21 0,22-21 15,-22 21-15,22 0 0,-22-21 0,22 22 16,-22-1-16,21 0 0,-20 0 15,20 0-15,1 0 0,-1 22 16,22-22-16,-22 0 0,22 0 0,0 22 16,21-22-16,-22 21 0,22-21 0,0 0 15,0 22-15,21-22 0,0 21 16,0-21-16,0 1 0,0-1 0,0 0 16,21 21-16,0-21 0,0 1 15,0-1-15,22 0 0,-22 0 16,21 0-16,1-21 0,-1 21 0,0 1 15,1-1-15,-1 0 0,21-21 16,-20 21-16,20 0 0,-20-21 0,20 21 16,-21-21-16,22 0 0,-1 0 15,1 0-15,-1 22 0,22-22 0,0 0 16,-22 0-16,43 0 0,-21 0 0,-1 0 16,1 0-16,21-22 0,-21 1 15,20 21-15,-20-21 0,21 0 0,-21 0 16,20 0-16,-20-1 0,0 1 0,-1 0 15,1 0-15,-21 0 0,-1 0 0,1-1 16,-1-20-16,-21 21 16,-20 0-16,20 0 0,-21-22 0,0 22 15,-21 0-15,0 0 0,0 0 16,0-1-16,0 1 0,-21 21 0,0-21 16,0 21-16,0 0 0,-1-21 15,-20 21-15,21 0 0,-21 0 0,20 0 16,1 0-16,0 0 0,-21 0 0,21 0 15,-1 0-15,1 0 0,0 21 16,0 0-16,0-21 0,0 21 0,21 1 16,-22-22-16,1 21 0</inkml:trace>
  <inkml:trace contextRef="#ctx0" brushRef="#br0" timeOffset="194967.86">3937 5525 0,'-21'0'15,"0"0"-15,-22 0 0,22-22 16,0 22-16,-21 0 0,-1 0 16,-20 0-16,20 0 0,-20 0 0,-1 0 15,1 0-15,-22 0 0,22 0 16,-22 0-16,-21 0 0,22 22 0,-22-22 15,-21 21-15,21 0 0,-21-21 0,21 21 16,0 0-16,0 0 0,1 1 16,20-1-16,0 0 0,1 0 0,20 0 15,1 0-15,-1 1 0,-42 20 16,43 0-16,20-21 0,1 1 16,21 20-16,-21-21 0,20 0 15,1 22-15,21-22 0,0 0 0,0 0 16,0 21-16,0-20 0,0-1 15,21 0-15,1 0 0,-1 0 16,21 0-16,-21 1 0,22 20 0,-1-21 16,0 0-16,1 0 0,20 1 0,1-1 15,-22 0-15,21-21 0,1 21 16,21 0-16,-1-21 0,1 0 0,0 21 16,-1-21-16,22 0 0,0 0 0,0 0 15,0 0-15,-1 0 0,1-21 16,0 21-16,0-21 0,0 0 0,0 0 15,-1 0-15,1 21 0,0-22 16,-21 1-16,-1 0 0,1-21 0,-21 21 0,20-1 16,-20 1-16,-1 0 0,-20 0 0,20-21 15,-21 20-15,-20 1 16,20 0-16,-21 0 0,0-21 0,0 20 16,-21 1-16,0 0 0,0-21 0,0 21 15,-21-1-15,-21 1 0,0 0 0,-1 0 16,1 0-16,0 0 0,-22-1 15,22 1-15,-22 0 0,1 0 0,-22 21 16,22 0-16,-1-21 0,-21 21 0,22 0 16,-22 0-16,22 0 0,-1 0 0,1 0 15,-1 21-15,22 0 16,-22-21-16,22 21 0,0-21 0,-1 21 0,1 1 16</inkml:trace>
  <inkml:trace contextRef="#ctx0" brushRef="#br0" timeOffset="195842.26">3873 6329 0,'-21'0'0,"42"0"0,-63 0 0,21-21 16,0 21-16,-22 0 0,1-21 0,0 21 16,-1 0-16,1-22 0,0 22 0,-1 0 15,-20 0-15,-1 0 0,1 0 16,-1 0-16,1 0 0,-22 0 0,1 0 15,-1 0-15,0 0 0,1 0 0,-22 0 16,0 22-16,21-22 16,-21 21-16,22-21 0,-1 21 0,-21 0 15,22-21-15,-1 21 0,0 0 0,22 1 16,-22-1-16,0 0 0,22 0 16,-1 0-16,1 0 0,-1 1 0,1-1 15,-1 0-15,22 0 0,0 0 0,-1 0 16,1 1-16,21-1 0,-21 0 15,20 0-15,1 0 0,21 0 0,0 1 16,0-1-16,0 0 0,0 0 16,0 0-16,0 22 0,0-22 0,0 0 15,21 0-15,1 21 0,-1-20 0,0 20 16,21-21-16,-21 21 16,22-20-16,-1 20 0,0-21 0,1 0 15,20 22-15,-20-22 0,20 0 0,-21 0 16,22 0-16,-1 0 0,1 1 15,-1-22-15,1 21 0,-1 0 0,1 0 16,-1-21-16,22 21 0,-21-21 0,20 21 16,1-21-16,0 22 0,-1-22 0,1 0 15,0 21-15,-1-21 0,-20 0 0,20 0 16,1 0-16,-21 0 16,20 0-16,-20 0 0,-1 0 0,1 0 0,-1 0 15,1 0-15,-1 0 0,1-21 0,20 21 16,-20-22-16,-1 1 0,1 21 15,-1-21-15,22 0 0,-43 21 0,22-21 16,-1 0-16,-20-1 0,20 1 0,-20 0 16,-1 0-16,0 0 0,1 0 15,-1-22-15,-21 22 0,21-21 0,-20 21 16,-1-22-16,0 22 0,0-21 16,-21-1-16,21 1 0,-21 21 0,0-21 0,0-1 15,0-20-15,-21 20 0,0 1 16,0 0-16,0-1 0,-1 22 0,1-21 0,0 21 15,0-22-15,-21 22 0,20 21 16,-20-21-16,0 0 0,-1 21 16,1 0-16,-21 0 0,-1 0 0,22 0 15,-22 0-15,1 0 0,-1 0 0,1 0 16,20 0-16,-20 0 0,21 0 0,-1 0 16,1 21-16</inkml:trace>
  <inkml:trace contextRef="#ctx0" brushRef="#br0" timeOffset="209317.31">17462 1693 0,'0'22'78,"0"-1"-78,0 0 16,0 0-16,0 0 15,0 0 1,22-21-16,-1 0 15,0 0-15,0 0 0,0 0 16,0 0-16,1 0 0,-1 0 16,0-21-16,0 0 0,0 0 15,0 21-15,-21-21 0,22 0 16,-22-1-16,21 22 0,-21-21 16,0 0-16,0 0 0,0 0 15,0 0-15,-21-1 16,-1 22-16,1 0 0,0 0 15,0 0-15,0 0 0,-22 0 16,22 0-16,-21 0 0,21 0 16,-22 22-16,22-1 0,-21 0 0,21 0 15,-22 0-15,22 0 0,0 22 0,0-22 16,0 21-16,0-21 0,21 22 16,-22-22-16,22 21 0,0-21 0,0 1 15,0-1-15,0 0 0,22 0 0,-1 0 16,0 0-16,0 1 0,0-1 0,0-21 15,1 21-15,20-21 0,-21 0 16,21 21-16,-20-21 0,-1 0 0,21 0 16,-21 0-16,0 0 0,1 0 0,-1 0 15,0 0 1,-42 0 0,0 0-1,-22 0-15,22 0 0,0 21 16,-21-21-16,-1 21 0,22 1 15,-21-22-15,-1 21 0,22 0 0,-21 0 16,21 0-16,0 0 0,-1 1 0,1 20 16,0-21-16,0 0 0,21 22 0,-21-22 15,21 21-15,0-21 16,0 22-16,0-22 0,0 0 0,0 0 0,21 0 16,21 0-16,-21 1 0,1-1 15,20-21-15,0 0 0,1 0 0,-1 0 16,0 0-16,1 0 0,20 0 15,-21 0-15,1-21 0,-1-1 0,0 22 16,1-21-16,-1 0 0,-21 0 0,22 0 16,-22 0-16,0-22 0,0 22 15,0 0-15,-21-21 0,0 20 0,21 1 16,-21 0-16,0 0 0,0 0 0,0 0 16,0-1-16,0 1 15,-21 21 16,21 21-15,0 1-16,0-1 0,0 0 16,0 0-16,0 0 0,0 0 15,0 1-15,0-1 0,0 0 0,0 0 16,0 21-16,0-20 0,0-1 0,0 0 16,0 0-16,-21-21 0,21 21 0,0 0 15,0 1-15,0-1 16,-21-21-16,21-21 31,-21-1-15,21 1-16,0-21 15,0 21-15,0 0 0,0-1 0,0-20 16,0 21-16,21-21 0,0 20 16,-21-20-16,21 21 0,0 0 15,1 0-15,-1-1 0,0 1 0,0 0 16,0 0-16,0 21 0,1 0 15,-1-21-15,0 21 0,0 0 0,0 0 0,22 0 16,-22 0-16,0 21 0,0-21 16,0 21-16,-21 0 0,21 0 0,-21 1 15,22-1-15,-22 0 0,0 0 0,0 21 16,0-20-16,21-1 0,-21 0 0,0 21 16,0-21-16,0 1 15,0-1-15,0 0 0,0 0 16,0 0-16,-21-21 47,21-21-47,0 0 0,0 0 15,0 0-15,0-1 0,0 1 0,0-21 16,0 21-16,0-22 0,21 22 16,0-21-16,0 21 0,0 0 0,0-22 15,1 22-15,-1 0 0,21 0 0,-21 21 16,0-21-16,22-1 0,-22 22 0,0 0 15,21 0-15,-20 0 0,-1 0 16,0 0-16,0 0 0,0 22 16,0-1-16,1 0 0,-22 0 0,0 0 15,0 22-15,0-22 0,0 0 0,0 21 16,0-21-16,0 22 0,0-22 16,0 21-16,0-21 0,-22 1 0,1-1 15,21 0-15,-21 0 0,21 0 0,0 0 16,-21-21-16,21 22 15,0-44 17,0 1-17,21 21-15,0-21 0,0 0 0</inkml:trace>
  <inkml:trace contextRef="#ctx0" brushRef="#br0" timeOffset="210566.11">19494 2265 0,'0'0'0,"0"-21"0,0 0 0,0-1 16,-21 22 0,21-21-16,-21 21 0,0-21 0,0 0 15,0 21-15,-1 0 16,1 0-16,0 0 15,0 0-15,0 0 0,0 0 16,-1 21-16,1 0 0,21 0 16,-21 1-16,0-1 0,0 0 0,0 0 15,21 21-15,-22-20 0,22 20 16,-21-21-16,0 21 0,21 1 0,0-22 16,0 42-16,0-20 0,0-22 15,0 0-15,0 0 0,0 0 0,21-21 16,-21 22-16,21-1 0,1-21 15,-1 0-15,0 0 0,0 0 0,0 0 16,0 0-16,1 0 0,20-21 16,-21-1-16,0 1 0,22 0 0,-22 0 15,0 0-15,0 0 0,0-22 16,-21 22-16,21-21 0,1 21 0,-22-22 16,21 1-16,-21 21 0,0 0 0,0-22 15,0 22-15,21 0 0,-21 0 16,0 0-16,0-1 0,0 44 31,0-1-15,0 0-16,0 0 0,-21 0 15,21 22-15,0-22 0,0 0 0,0 21 16,0-21-16,0 22 0,0-22 16,0 0-16,0 21 0,0-20 0,21-1 15,0 0-15,-21 0 0,21-21 16,0 21-16,1-21 0,-1 0 0,0 21 15,0-21-15,0 0 0,22 0 0,-22 0 16,0 0-16,0 0 0,0-21 0,0 21 16,1-21-16,-1 0 0,0 0 15,0 0-15,-21-22 0,21 22 0,0 0 16,-21-21-16,0 20 0,22-20 16,-22 21-16,21 0 0,-21 0 15,0-1-15,21 22 0,-21-21 0,0 42 47,0 1-47,0-1 16,0 0-16,0 0 0,0 0 15,0 22-15,0-22 0,0 0 0,0 0 16,0 0-16,0 22 0,0-22 0,0 0 16,0 0-16,0 0 0,0 0 15,21 1-15,0-22 0,0 0 16,-21 21-16,22-21 0,-1 0 0,0 0 15,0 0-15,0 0 0,22 0 16,-22-21-16,0 21 0,0-22 0,0 1 16,0 0-16,1-21 0,-1 21 0,0-22 15,0 1-15,0 0 0,0-1 16,1 1-16,-1 0 0,0-1 0,0 1 16,-21 0-16,21-1 0,0 1 0,1-22 15,-22 22-15,0 0 0,21 21 16,0-22-16,-21 1 0,0 21 0,0-22 15,0 22-15,0 0 0,0 0 0,0 0 16,0 42 15,0 0-31,0 0 0,-21 22 16,21-22-16,-21 21 0,21-21 0,-22 22 16,22-1-16,0 0 0,0-21 15,-21 22-15,21-1 0,-21 0 0,21-20 16,0 20-16,0 0 0,0 1 0,0-22 15,0 21-15,0 0 0,0 1 0,0-22 16,0 21-16,0-21 0,0 22 16,0-22-16,0 0 0,21 0 15,0 0-15,1 1 0,-1-1 0,0 0 16,0-21-16,21 0 0,-20 0 0,-1 0 16,0 0-16,0 0 15,21 0-15,-20 0 0,-1-21 0,21 21 16,-21-21-16,0-1 0,1 1 0,-1 0 15,0 0-15,0 0 0,0 0 0,-21-1 16,21 1-16,-21 0 0,22 0 16,-22 0-16,0 0 0,0-1 0,0 1 15,0 0-15,0 0 0</inkml:trace>
  <inkml:trace contextRef="#ctx0" brushRef="#br0" timeOffset="210821.96">20151 2096 0,'-22'0'0,"1"0"16,0 0-16,0 0 15,42 0 48,0 0-63,0 0 15,1 0-15,-1 0 0,21 0 16</inkml:trace>
  <inkml:trace contextRef="#ctx0" brushRef="#br0" timeOffset="211197.76">21823 2180 0,'0'-21'16,"0"42"31,0 0-47,0 1 15,0-1-15,0 0 0,0 21 0,0-21 16,0 22-16,0-22 0,-21 0 16,21 21-16,0-20 0,0 20 0,0-21 15,0 0-15,0 0 0,0 1 0,0-1 16,0 0-16,0 0 0,0 0 15,21-21 17,-21-21-17,21 0-15,-21 0 0,21 0 16</inkml:trace>
  <inkml:trace contextRef="#ctx0" brushRef="#br0" timeOffset="211565.63">21844 1884 0,'0'0'0,"-21"0"0,0 0 0,-1 0 16,1 0-16,0 0 16,21 21-16,-21-21 0,21 21 0,0 0 15,0 1-15,21-22 16,0 0-1,0 0-15,1 0 0,-1 0 0,0 0 16,0-22-16,0 22 0,0-21 16,-21 0-16,0 0 0,0 0 15,0 0-15,0-1 16,0 1-16,-21 0 0,0 21 16,0-21-16,0 21 15,0 0-15,-1 0 16,1 0-16,21 21 0,0 0 15,-21-21-15,21 21 0,0 1 0,0-1 16,0 0-16,0 0 0,0 0 16,0 0-16,0 1 0,21-1 15,0 0-15</inkml:trace>
  <inkml:trace contextRef="#ctx0" brushRef="#br0" timeOffset="212361.7">22479 2201 0,'0'0'0,"-21"0"16,0 0-16,-1 0 16,1 0-16,0 0 15,0 0 1,0 0-16,0 0 0,-1 0 16,22 22-16,-21-1 0,0-21 15,21 21-15,0 0 0,-21 0 0,0 0 16,21 1-16,-21-1 0,21 0 15,0 0-15,0 0 0,0 22 0,-22-22 16,22 0-16,0 0 0,0 0 0,0 0 16,0 1-1,0-1-15,0 0 0,22-21 0,-1 21 16,0-21-16,0 0 0,0 0 16,0 0-16,1 0 0,-1 0 15,0 0-15,0 0 0,0-21 0,0 0 16,1 0-16,-1-1 0,0 1 15,0 0-15,0 0 0,0-21 0,22 20 16,-22-20-16,0 0 0,0 21 0,0-22 16,1 1-16,-22 0 0,21 20 0,0-20 15,-21 0-15,21-1 0,-21 1 16,0 0-16,21-1 0,-21 1 0,21 0 16,-21-1-16,0 1 0,0 0 0,0-1 15,22 22-15,-22-21 0,0 21 16,0 0-16,0-1 0,0 1 0,0 0 15,-22 21 17,1 21-32,0 0 0,0 1 0,0 20 15,-22-21-15,22 21 0,0 1 0,0-1 16,21 0-16,-21 22 0,0-22 16,-1 1-16,22-1 0,0 0 0,0 22 15,0-43-15,0 21 0,0 1 0,0-1 16,0 0-16,0-21 0,22 22 0,-22-22 15,21 0-15,21 0 0,-21 0 16,0 1-16,1-1 0,20 0 16,-21-21-16,0 0 0,0 0 0,22 0 0,-22 0 15,0 0-15,0 0 0,22 0 0,-22-21 16,0 21-16,0-21 16,0-1-16,0 22 0,1-21 0,-1 0 15,0 21-15,0-21 0</inkml:trace>
  <inkml:trace contextRef="#ctx0" brushRef="#br0" timeOffset="213081.98">18394 3895 0,'0'0'0,"0"-21"16,-21 21-16,21-22 0,0 1 15,-22 21 1,1 21 15,21 1-31,0-1 0,0 21 0,0 0 16,0 1-16,0 20 0,0 1 0,-21-1 15,21 1-15,0-1 0,0 1 0,-21-1 16,21 1-16,0-1 0,0 1 16,0-1-16,0-20 0,0 20 15,0 1-15,0-22 0,0 0 0,0 1 16,0-1-16,0 0 0,0-21 0,0 22 15,0-22-15,0 0 0,0 0 0,0 0 16,-21-21 0,21-21-1,-21 0-15,21 0 0,0 0 16,0-22-16,0 22 0</inkml:trace>
  <inkml:trace contextRef="#ctx0" brushRef="#br0" timeOffset="213457.76">18161 3937 0,'0'0'16,"0"-21"-16,0 0 0,0 0 0,0-1 15,21 1-15,0 0 0,0 21 16,1-21-16,20 0 0,0 0 0,-21 21 15,22-22-15,20 22 0,-20 0 0,-1 0 16,0 0-16,1 0 0,-22 0 16,21 0-16,-21 0 0,0 22 0,1-1 15,-22 0-15,21 0 0,-21 21 16,0-20-16,0 20 0,-21-21 0,-1 21 16,1-20-16,0 20 0,-21 0 15,21-21-15,-22 1 0,22 20 0,-21-21 16,21 0-16,-22 0 0,22-21 0,0 22 15,0-1-15,0-21 0,-1 21 0,1-21 16,21 21 0,21-21 15,1 0-31,-1 0 0,0 0 0</inkml:trace>
  <inkml:trace contextRef="#ctx0" brushRef="#br0" timeOffset="213962.57">19198 3895 0,'0'0'16,"0"-21"-16,0-1 0,0 1 0,0 0 16,0 0-16,-21 21 0,0-21 0,0 21 15,-1 0-15,1 0 16,0 0-16,0 0 0,0 21 15,0 0-15,21 0 0,-22 0 16,1 1-16,21-1 0,0 21 0,-21 0 16,0 1-16,21-22 0,-21 21 15,21 1-15,0-22 0,0 21 0,0-21 16,0 0-16,0 1 0,0-1 0,21-21 16,0 0-16,0 0 15,0 0-15,1 0 0,-1 0 16,0-21-16,0 21 0,0-22 0,0 1 15,1 0-15,-1 0 0,0-21 0,0 20 16,-21-20-16,21 21 0,-21-21 16,21 20-16,-21 1 0,0 0 0,0 0 15,0 0-15,0 42 32,0 0-32,0 21 15,0-20-15,0-1 0,0 21 16,0-21-16,0 22 0,0-22 0,0 0 15,0 21-15,0-21 0,0 1 0,0-1 16,0 0-16,22-21 0,-22 21 0,21 0 16,0-21-16,0 0 15,0 0-15,0 0 16,1 0-16,-1 0 0,-21-21 16</inkml:trace>
  <inkml:trace contextRef="#ctx0" brushRef="#br0" timeOffset="214402.32">19833 3937 0,'0'0'16,"21"0"-16,0-21 0,-42 21 31,0 0-31,0 0 16,0 0-16,0 0 0,-22 0 0,22 21 15,0 0-15,-21 0 0,20-21 0,1 22 16,0-1-16,0 0 0,0-21 15,21 21-15,0 0 0,0 0 16,0 1-16,21-22 16,0 0-16,-21 21 0,42-21 0,-20 0 15,-1 21-15,0-21 0,0 0 0,0 21 16,0 0-16,1-21 0,-1 21 16,0-21-16,0 22 0,0-22 0,-21 21 15,21 0-15,-21 0 16,0 0-16,0 0 15,-21-21-15,0 0 16,0 22-16,0-22 0,0 0 0,-1 0 16,1 0-16,0 21 0,0-21 15,0 0-15,0 0 0,-1 0 0,1 0 16,0 0-16,0 0 0,42 0 62,-21-21-62,21 21 0,0-22 0,22 22 16</inkml:trace>
  <inkml:trace contextRef="#ctx0" brushRef="#br0" timeOffset="-214620.06">20532 4022 0,'0'0'0,"21"-43"16,-21 22-16,0 0 16,0 0-16,-21 0 0,-1 21 15,1 0-15,0 0 0,0 0 0,-21 0 16,20 0-16,1 0 0,-21 0 0,21 0 16,0 0-16,-1 21 0,1 0 15,0 0-15,21 0 0,-21-21 0,21 22 16,0-1-16,0 0 0,0 0 15,0 0-15,0 0 0,21 1 0,0-1 16,0-21-16,1 21 0,20 0 16,-21 0-16,0-21 0,0 21 0,22 1 15,-22-22-15,0 21 0,0 0 0,0-21 16,1 21-16,-1-21 0,0 21 0,-21 0 16,0 1-16,0-1 31,-21-21-31,0 21 0,-1-21 0,-20 0 0,21 21 15,-21-21-15,20 0 0,1 0 0,-21 0 16,21 0-16,-22 21 0,22-21 0,0 0 16,0 0-16,0 0 15,0 0-15,42 0 47,0 0-47,-21-21 0,21 0 0,0 21 16,22 0-16</inkml:trace>
  <inkml:trace contextRef="#ctx0" brushRef="#br0" timeOffset="-213978.44">20997 4022 0,'0'-21'15,"0"42"-15,0-64 0,-21 43 31,21 22-31,-21-1 16,21 0-16,-21 21 0,0-21 0,21 22 16,0-22-16,-22 21 0,22 1 0,-21-22 15,21 21-15,0-21 0,0 0 0,0 22 16,-21-22-16,21 0 16,0 0-16,0 0 15,21-21 1,-21-21-1,21 21-15,-21-21 0,22 0 0,-1 0 16,-21 0-16,21-1 16,0 1-16,0 0 0,-21 0 0,21-21 15,1 20-15,-1 1 0,-21 0 0,0 0 16,21 0-16,-21 42 31,0 0-31,0 0 16,0 0-16,0 1 0,0-1 0,0 0 15,0 0-15,0 0 0,0 0 0,0 1 16,0-1-16,21 0 0,0 0 16,0-21-1,1 0-15,-1 0 0,0 0 16,0 0-16,0 0 0,0 0 16,1 0-16,-1 0 0,0 0 0,0-21 15,0 0-15,-21 0 0,21-1 0,-21 1 16,22 0-16,-22-21 15,0-1-15,0 22 0,0-21 0,0 0 0,0-1 16,0 1-16,0 0 0,0 20 0,0 1 16,0 0-16,0 0 0,-22 21 15,1 0-15,0 0 16,0 0-16,0 0 0,21 21 16,0 0-1,0 0-15,0 1 0,0-1 16,0 0-16,21-21 0,0 0 0,0 0 15,0 21-15</inkml:trace>
  <inkml:trace contextRef="#ctx0" brushRef="#br0" timeOffset="-213551.36">21865 3979 0,'0'-21'0,"0"0"15,-21 21 1,0 0-16,0 0 15,-1 0-15,1 0 0,0 21 16,0-21-16,21 21 16,-21 22-16,0-22 0,21 0 0,0 21 15,-22-20-15,1 20 0,21-21 0,0 21 16,0-20-16,0 20 0,0-21 0,0 0 16,0 0-16,0 1 0,0-1 0,21-21 15,1 21-15,-1-21 0,0 0 16,0 0-16,0 0 0,0 0 15,22 0-15,-22 0 0,0 0 0,-21-21 16,21 0-16,0-1 0,1 1 0,-1 0 16,-21 0-16,0-21 15,21 20-15,-21-20 0,0 0 0,0-1 16,0 1-16,0 21 0,0-21 0,0 20 16,0 1-16,0 0 0,-21 0 15,0 21-15,-1 0 0,1 0 16,0 0-16,0 0 0,0 21 15,0 0-15,21 0 0,0 1 16,0-1-16,0 0 0,0 0 16,0 0-1,21 0-15,0-21 0,0 22 0,0-22 0</inkml:trace>
  <inkml:trace contextRef="#ctx0" brushRef="#br0" timeOffset="-213106.35">22140 4064 0,'0'0'0,"0"-21"16,0 0-16,21 21 0,1-21 15,-1 21 1,0 0 0,-21 21-16,21 0 0,-21 0 0,21 0 15,0-21-15,-21 21 0,22 22 0,-1-22 16,-21 0-16,21 0 0,0 0 0,-21 22 15,0-22-15,0 0 16,0 0-16,21 0 0,-21 1 0,0-1 16,0 0-16,0 0 0,0 0 0,0 0 15,-21-21 1,21-21 0,0 0-16,0 0 15,0 0-15,0 0 0,0-1 16,0 1-16,0 0 0,0-21 0,0 21 15,21-22-15,0 1 0,1 21 0,-22-22 16,21 22-16,0-21 0,0 21 16,0 0-16,-21-1 0,21 1 15,1 0-15,-1 21 16,0 0-16,0 0 16,0 0-1,-21 21 1,0 0-16,21 1 15</inkml:trace>
  <inkml:trace contextRef="#ctx0" brushRef="#br0" timeOffset="-212463.31">23220 4191 0,'0'0'0,"21"-21"0,-21 0 0,0 0 16,0-1-16,0 1 0,0 0 16,-21 21-16,21-21 0,-21 21 0,-1 0 15,1 0-15,0 0 16,0 0-16,0 0 0,0 0 0,-1 21 16,1 0-16,0 0 0,0 1 0,0-1 15,0 0-15,-1 0 0,1 0 16,0 22-16,0-22 0,21 0 0,0 0 15,-21 0-15,21 0 0,0 1 16,0-1-16,0 0 0,0 0 0,21-21 16,-21 21-16,21 0 0,0-21 0,0 0 15,1 0-15,-1 0 0,0 0 16,0 0-16,0 0 0,0 0 0,1 0 16,-1-21-16,0 21 0,0-21 0,0 0 15,0 0-15,1 0 0,-1-1 16,0 1-16,0-21 0,0 0 0,0 20 15,1-20-15,-1-21 0,0 20 0,0 1 16,0-22-16,-21 22 0,21 0 0,1-22 16,-1 22-16,-21 0 0,0-1 15,0 1-15,21 21 0,-21 0 16,0-22-16,0 22 0,-21 42 31,0-21-31,-1 21 0,1 22 16,21-22-16,-21 0 0,0 21 15,21 1-15,-21-22 0,21 21 0,0 1 16,0-1-16,0 0 0,0 22 0,0-22 16,0 0-16,0 1 0,0-22 0,0 21 15,21-21-15,0 22 16,0-22-16,0 0 0,1 0 0,-1 0 0,0 1 16,0-22-16,0 21 0,22 0 15,-22-21-15,0 0 0,21 0 0,-21 0 16,22 0-16,-22 0 0,0 0 15,21 0-15,-20 0 0,20-21 0,-21 21 16,21 0-16,-20-21 0</inkml:trace>
  <inkml:trace contextRef="#ctx0" brushRef="#br0" timeOffset="-208710.45">17251 3112 0,'0'0'0,"21"0"16,0-22-16,0 22 15,0-21-15,1 21 16,-1 0-16,0-21 0,0 21 16,0-21-16,0 0 0,1 21 15,-1 0-15,0-21 0,0 21 0,0 0 16,0 0-16,1-22 0,-44 44 78,1-22-78,0 0 0,0 21 16,0 0-16,0 0 15,-1-21-15,-20 21 0,21-21 16,0 21-16,0 1 0,-1-1 0,1 0 16,0-21-16,0 42 0,0-21 15,0 1-15,-22-1 0,22 0 0,0 21 16,0-21-16,0 22 0,-1-22 0,1 21 15,0 1-15,0-1 0,0-21 16,0 21-16,-22 1 0,22-1 0,0-21 16,0 22-16,0-1 0,-1 0 0,1 1 15,0-1-15,21 0 16,-21 1-16,0-1 0,0 0 0,21 22 16,0-22-16,-22 0 0,1 1 0,0 20 15,21-20-15,-21 20 0,21-21 0,-21 22 16,0-1-16,21 1 0,0-1 15,-22 1-15,22 21 0,-21-22 0,21 1 16,0-1-16,0 1 0,0-1 0,0 1 16,0-22-16,0 21 0,0 1 0,0-22 15,0 22-15,0-1 0,0 1 0,0-1 16,0-20-16,0 20 0,0-21 16,0 22-16,0-22 0,0 22 15,0-22-15,21 0 0,1 1 0,-22-1 0,21 22 16,0-22-16,-21 0 0,21 1 15,0-1-15,0 0 0,-21 1 0,22-1 16,-1 0-16,-21 1 0,21-1 0,-21-21 16,21 21-16,-21-20 0,21-1 0,-21 21 15,0-21-15,21 0 0,-21 1 0,0-1 16,22 0-16,-22 0 0,21-21 16,-21-21 30,0 0-46,-21 0 0,-1-1 16,1 1-16</inkml:trace>
  <inkml:trace contextRef="#ctx0" brushRef="#br0" timeOffset="-208374.64">16362 6498 0,'0'0'0,"0"-21"15,0 0-15,-21 21 0,21-21 16,21 42 15,-21 0-31,21-21 0,0 21 0,21 0 16,-20 1-16,-1-1 0,21 21 16,-21-21-16,0 0 0,22 1 0,-22 20 15,0-21-15,21 0 0,-20 22 0,-1-22 16,0 0-16,0 0 0,-21 0 0,21 0 15,-21 1-15,21-1 0,-21 0 0,0 0 16,0 0-16,0 0 0,0 1 16,0-1-1,22-21 1,-22-21 0,21-1-16,-21 1 0,0 0 15,0 0-15,21 0 0,0-22 0,-21 22 16</inkml:trace>
  <inkml:trace contextRef="#ctx0" brushRef="#br0" timeOffset="-208118.78">17230 6371 0,'0'-21'0,"0"42"0,0-63 16,0 63-1,-22-21-15,1 21 0,0 0 16,0 22-16,0-22 0,0 0 0,21 21 15,-22-20-15,1 20 0,21 0 0,0-21 16,-21 22-16,0-22 0,21 0 0,-21 21 16,0-20-16,21-1 0,0 0 15,-22 0-15,22 0 0,-21 0 16,21 1-16,0-1 0,-21-21 16,21-21 15</inkml:trace>
  <inkml:trace contextRef="#ctx0" brushRef="#br0" timeOffset="-207458.7">14668 7684 0,'0'0'0,"-21"0"16,0 0-16,0 0 15,0 21-15,0-21 0,-1 21 0,-20 0 16,21 0-16,-21 0 0,20 22 0,-20-1 16,21-21-16,-21 43 0,20-22 0,1 0 15,0 22-15,0-1 0,21-20 0,-21 20 16,21 1-16,0-22 0,0 22 16,0-22-16,0 0 0,21 1 15,0-1-15,0-21 0,0 21 0,22-20 16,-22 20-16,0-21 0,0-21 0,22 21 15,-22 0-15,0-21 0,21 0 0,-21 0 16,1-21-16,20 0 0,-21 0 0</inkml:trace>
  <inkml:trace contextRef="#ctx0" brushRef="#br0" timeOffset="-206730.71">14901 8319 0,'0'0'0,"0"-22"0,0 1 15,0 0-15,0 0 0,-21 21 16,0 0-1,21 21-15,0 0 16,-42 43-16,42-43 16,0 21-16,-22-21 0,22 22 0,0-22 15,0 21-15,0-21 0,0 1 0,0 20 16,0-21-16,0 0 0,0 0 0,22 1 16,-1-1-16,0-21 0,0 0 0,0 21 15,0-21-15,1 0 0,-1 0 16,0-21-16,0 21 0,0-21 0,-21-1 15,0 1-15,21 21 0,-21-21 16,0 0-16,0 0 0,0-22 0,0 22 16,0 0-16,-21 0 0,0-21 0,21 20 15,-21 1-15,21 0 0,-21 0 16,21 0-16,-21 0 0,21-1 16,0 1-16,21 21 15,0 0-15,0 0 0,0 0 16,0 0-16,1 0 0,-1 0 0,21 0 15,-21 21-15,0-21 0,22 22 16,-22-1-16,0-21 0,0 21 0,0 0 16,1 0-16,-1 0 0,0 1 0,-21-1 15,0 0-15,0 0 0,21 0 0,-21 0 16,0 1-16,0-1 0,0 0 0,0 0 16,0 0-16,0 0 0,0 1 15,-21-1-15,21 0 0,-21-21 16,21 21-16,-21-21 0,-1 0 0,1 0 15,21-21 1,0 0-16,0 0 16,0-1-16,0 1 0,0-21 0,0 21 15,0-22-15,21 22 0,1-21 0,-1 21 16,0-22-16,0 22 0,0 0 0,0 0 16,1 0-16,-1 0 0,21 21 15,-21 0-15,0 0 0,1 0 0,-1 21 0,0 0 16,0 0-16,0 0 0,-21 0 0,0 1 15,21-1-15,-21 21 0,22-21 16,-22 0-16,0 1 0,0-1 0,0 0 16,0 21-16,0-21 0,0 1 15,0-1-15,0 21 16,-22-21-16,22-42 31,0 0-15,0 0-16,0-22 0,0 22 0,0 0 15,22-21-15</inkml:trace>
  <inkml:trace contextRef="#ctx0" brushRef="#br0" timeOffset="-206486.85">15938 8001 0,'0'-21'0,"0"42"0,22-63 16,-1 21-16,-21-1 0,21 22 15,-21 22 1,0-1-1,0 0-15,0 21 0,0-21 0,0 22 16,0-1-16,0-21 0,0 22 0,0-1 16,-21 0-16,21 1 0,-21-22 0,21 21 15,0 0-15,-22-20 0,22 20 0,0-21 16,0 0-16,0 0 0,0 1 0,0-1 16,0 0-16,0-42 46</inkml:trace>
  <inkml:trace contextRef="#ctx0" brushRef="#br0" timeOffset="-206305.95">15727 8361 0,'0'-21'15,"0"0"1,21 21-16,0 0 0,0 0 0,0 0 15,1 0-15,-1-22 0,0 22 16,0 0-16,0 0 0,0 0 0,1 0 16,-1 0-16,0 0 0,-21-21 0,21 21 15</inkml:trace>
  <inkml:trace contextRef="#ctx0" brushRef="#br0" timeOffset="-205839.06">16298 8403 0,'-21'0'16,"21"-21"0,0 0-16,-21 21 0,21-21 0,0 0 15,0-1 1,21 22-16,0 0 0,-21-21 15,21 21-15,1 0 0,-1 0 0,0 0 16,21 0-16,-21 21 0,1-21 0,-1 22 16,0-1-16,0 0 0,0 0 15,0 0-15,1 22 0,-22-22 16,0 0-16,0 0 0,0 21 0,0-20 0,0-1 16,0 0-16,0 0 0,0 0 0,0 0 15,0 1-15,0-1 16,0-42-1,0-1 1,-22 1-16,22 0 0,0 0 16,0 0-16,0 0 0,0-22 0,0 22 15,0 0-15,0 0 0,0 0 0,22-1 16,-22-20-16,0 21 0,21 0 16,0 0-16,-21-1 0,21 1 15,-21 0-15,21 21 16,-21-21-16,21 21 0,1 0 31,-1 0-31</inkml:trace>
  <inkml:trace contextRef="#ctx0" brushRef="#br0" timeOffset="-205339.35">17039 8340 0,'0'0'16,"0"-21"-16,0-1 0,0 1 16,0 0-16,0 0 15,-21 42 17,0 0-17,21 0-15,-21 1 0,-1-1 0,22 0 16,-21 0-16,0 21 0,21-20 0,0-1 15,-21 21-15,0-21 0,21 22 0,0-22 16,0 0-16,0 0 0,0 0 0,0 0 16,0 1-16,21-1 0,0-21 15,0 0-15,0 0 0,1 0 0,20 0 16,-21 0-16,0 0 0,0-21 16,1-1-16,-1 22 0,0-21 0,0 0 0,0 0 15,0 0-15,-21 0 16,0-1-16,22 1 0,-22 0 0,0-21 15,0 21-15,0-1 0,0-20 0,0 21 16,-22 0-16,1 0 0,0-1 16,0 22-16,0-21 0,-22 21 0,22 0 15,0 0-15,0 0 0,0 0 0,0 21 16,-1 1-16,1-22 0,0 21 0,0-21 16,21 21-16,0 0 0,-21 0 15,21 0-15,0 1 0,0-1 16,21-21-1,0 0-15,0 0 0,0 0 16,22 0-16</inkml:trace>
  <inkml:trace contextRef="#ctx0" brushRef="#br0" timeOffset="-205019.22">17378 8170 0,'0'0'0,"21"-21"0,-21 0 0,21 0 16,-21-21-16,0 20 0,0 1 0,0 0 15,0 0-15,0 42 32,-21-21-17,21 21-15,0 22 0,-21-22 0,21 0 16,-21 21-16,21 1 0,-22-22 0,22 21 16,-21 0-16,21-20 0,0 20 0,0 0 15,0-21-15,-21 22 0,21-1 0,0-21 16,0 0-16,-21 1 0,21-1 0,0 0 15,0 0-15,0 0 0,0 0 0,0 1 16,21-22 15,-21-22-31,21 1 0,0 21 16,-21-21-16,22 0 0,-22 0 16,21-22-16,0 22 0,-21 0 15</inkml:trace>
  <inkml:trace contextRef="#ctx0" brushRef="#br0" timeOffset="-204695.4">17674 7916 0,'21'0'0,"-42"0"0,42-21 0,-21 42 31,0 1-15,-21-1-16,21 0 0,-21 0 0,21 21 0,-21 1 15,21-1-15,0 0 0,0-20 0,0 20 16,-21 0-16,21 1 0,0-1 0,0-21 15,0 21-15,-22-20 0,22 20 16,0-21-16,0 0 0,0 0 16,0 1-16,0-1 0,0 0 0,0 0 15,0 0-15,0 0 0,0 1 16,0-1-16,0 0 16,0-42 30,22 21-46,-22-21 16,21-1-16,-21 1 16</inkml:trace>
  <inkml:trace contextRef="#ctx0" brushRef="#br0" timeOffset="-198371.37">17907 8488 0,'0'21'0,"21"-21"15,0 0 1,0 0-16,1 0 0,-1 0 15,0 0-15,0 0 0,0 0 16,0-21-16,1 21 0,-1 0 0,-21-21 16,21 21-16,-21-21 0,21 21 0,-21-22 15,0 1 1,-21 21 0,0 0-16,0 0 0,-1 0 15,1 0-15,0 0 0,0 0 0,0 0 16,0 0-16,-1 21 0,1 1 0,0-1 15,0-21-15,0 21 0,0 0 0,21 0 16,0 0-16,-22 1 0,22-1 0,-21 0 16,21 0-16,0 0 0,0 0 0,0 1 15,0-1-15,0 0 16,0 0-16,0 0 0,21 0 16,1-21-1,-1 0-15,0 0 0,0 0 16</inkml:trace>
  <inkml:trace contextRef="#ctx0" brushRef="#br0" timeOffset="-197749.72">18563 8573 0,'0'0'0,"0"-22"15,0 1 1,0 0-16,-21 21 0,0-21 15,0 21-15,-1 0 0,1 0 16,0 0-16,0 0 0,0 0 16,0 21-16,-1-21 0,1 21 15,0 0-15,0-21 0,0 22 0,0-1 16,-1 0-16,1 0 0,0 0 0,0 0 16,21 1-16,-21-1 0,21 0 0,-21 0 15,21 0-15,-22 0 0,22 1 0,0-1 16,0 0-16,0 0 0,0 0 15,22-21 1,-1 0-16,0 0 0,0 0 0,0 0 16,0 0-16,1 0 0,-1-21 0,0 0 15,21 21-15,-21-21 0,22 0 0,-22-1 16,21 1-16,-21-21 0,22 21 16,-22 0-16,21-22 0,-21 22 0,1-21 15,20-1-15,-21 1 0,0 0 0,0-1 16,-21 1-16,22 0 0,-22-1 15,21-20-15,-21 21 0,21-1 0,-21-20 0,0 20 16,0 1-16,0 0 0,0 21 16,0-1-16,0 1 0,0 0 0,-21 0 15,0 21-15,-1 0 16,1 21-16,0 0 0,21 0 16,-127 509 15,127-488-31,0 21 15,0-20-15,0-1 0,0 0 16,0 1-16,21-22 0,-21 21 0,21-21 16,1 1-16,-1-1 0,21 0 15,-21 0-15,0 0 0,22-21 0,-22 0 16,21 0-16,-21 0 0,22 0 0,-1 0 16,-21-21-16,22 0 0,-22 0 0,0 21 15,21-21-15,-21-1 0,1-20 0,20 21 16</inkml:trace>
  <inkml:trace contextRef="#ctx0" brushRef="#br0" timeOffset="-195274.81">15875 10160 0,'0'0'0,"0"-21"0,21 21 0,-21-21 16,0 0-16,21 21 0,0-22 0,1 1 15,-22 0-15,0 0 0,21 21 16,-21-21-16,0 0 0,0-1 16,0 1-16,0 0 15,0 0-15,-21 0 16,-1 0-16,1 21 0,0 0 0,0 0 16,-21 0-16,20 0 0,-20 0 0,21 21 15,-21 0-15,20 0 0,-20 0 0,21 0 16,0 22-16,0-22 0,-1 21 15,1 1-15,0-22 0,21 21 0,0 0 16,0 1-16,0-1 0,0-21 0,0 22 0,0-22 16,21 0-16,0 0 0,1 0 15,-1 0-15,-21 1 0,42-22 16,-21 0-16,0 0 0,1 0 0,-1 0 16,21-22-16,-21 1 0,0 0 0,1 0 15,20 0-15,-21 0 0,0-1 0,0 1 16,1-21-16,-1 21 0,-21-22 0,0 22 15,21-21-15,-21 21 0,0-22 0,0 22 16,0 0-16,0-21 0,0 21 0,0-1 16,0 44-1,0-1 1,0 0-16,0 21 0,0-21 0,0 1 16,0 20-16,0-21 0,0 21 0,21 1 15,-21-22-15,21 21 0,0-21 16,1 22-16,-22-22 0,21 0 0,0 0 15,0 0-15,0-21 0,0 22 0,1-22 16,20 0-16,-21 0 0,0 0 0,0 0 16,1 0-16,-1-22 0,0 22 0,0-21 15,0 0-15,0 0 0,1 0 16,-22-22-16,21 22 0,0-21 0,-21 21 16,21-22-16,0 1 0,-21 21 0,21-21 15,1 20-15,-22-20 0,21 21 0,-21 0 16,21 0-16,0 21 15,0 0-15,-21 21 16,0 0 0,0 0-16,21-21 15,-21 21-15,22-21 32,-22-21-17,0 0 1,0 0-16,0 0 15,0-1-15,0 1 16,-22 21-16,1 0 16,0 0-1,0 21-15,21 1 0,-21-1 0,21 0 16,0 0-16,-21 0 0,21 22 16,-22-22-16,22 21 0,0-21 0,0 22 15,0-22-15,0 21 0,0-21 0,0 0 16,22 1-16,-1-1 0,-21 0 0,21 0 15,0 0-15,0 0 0,0-21 16,1 0-16,-1 0 0,0 0 0,0 0 16,0 0-16,0-21 0,-21 0 15,22 0-15,-1 0 0,0 0 0,0-1 16,-21 1-16,21 0 0,0-21 16,1 21-16,-1-22 0,0 22 15,0 0-15,0 0 0,0-22 0,1 43 16,-22-21-16,21 0 0,0 21 0,0 0 15,0 0 1,0 0-16,-21 21 16,0 0-16,0 1 15,0-44 48,0 1-48,0 0-15,-21 21 0,21-21 16,-21 21-16,0 0 16,0 0-1,0 21-15,21 0 16,-22 0-16,22 1 0,0-1 0,-21 0 16,21 0-16,-21 0 0,21 22 0,0-22 15,-21 0-15,21 21 16,0-21-16,0 1 0,0-1 0,0 0 0,0 0 15,21 0-15,0 0 0,0 1 0,1-1 16,-1-21-16,0 0 0,21 0 16,-21 0-16,22 0 0,-1 0 15,-21 0-15,22 0 0,-1 0 0,0-21 16,-21-1-16,22 22 0,-22-21 0,21 0 16,-21 0-16,22 0 0,-22-22 0,0 22 15,-21 0-15,21 0 0,-21-21 0,0 20 16,0 1-16,0 0 0,0 0 0,0 0 15,0 0-15,0-1 16,-21 22-16,0 0 16,0 0-16,0 22 0,-1-1 15,1 0-15,0 0 0,21 0 16,0 0-16,-21 1 0,21-1 0,0 0 0,-21 0 16,21 0-16,0 22 0,0-22 15,0 0-15,21 0 0,0 0 16,-21 0-16,21-21 0,0 0 15,1 22-15,-1-22 0,0 0 0,0 0 0,0 0 16,0 0-16,1 0 0,-1-22 0,0 22 16,21-21-16,-21 0 0,1 0 15,20 0-15,-21 0 0,0-1 0,0 1 16,1 0-16,-1 0 0,21-43 16,-42 43-16,0 0 0,21 21 0,-21-21 15,0 0-15,-21 21 31,21 21-31,0 0 16,-21 0-16,21 0 0,-21-21 0,21 22 16,0-1-16,0 0 0,0 0 0,0 0 15,0 0-15,0 1 0,0 20 16,0-21-16,0 0 0,21 0 16,-21 1-16,0-1 15,21-21-15,-21 21 0,21-21 16,-42 0 15,0 0-31,0-21 16,0 21-16,21-21 15,-22 21-15,22-22 0,-21 22 0,0 0 16,21 22 15,0-1-31,0 0 0,0 0 16,0 0-1,21-21-15,0 0 0,-21 21 16,22-21-16,-1 0 0,0 0 0,0 0 16,21 0-16,-20 0 0,20 0 0,-21-21 15,21 0-15,1 21 0,-1-21 0,-21 0 16,22 0-16,-1-1 0,-21 1 16,0 0-16,22 0 0,-22-21 0,0 20 15,0-20-15,-21 21 0,0-21 0,21 20 16,-21 1-16,21 0 0,-21 0 0,0 0 15,0 0-15,-21 21 16,0 0 0,21 21-16,-21 0 0,21 0 15,-21 0-15,21 0 16,0 1-16,0-1 0,0 0 0,0 0 0,0 0 16,0 22-16,0-22 0,0 0 15,0 0-15,0 0 0,0 0 0,0 1 16,0-1-16,0 0 0,0 0 15,21-21 1,-21 21-16,-21-42 47,0 0-47,21 0 16,0 0-16,-22-1 0</inkml:trace>
  <inkml:trace contextRef="#ctx0" brushRef="#br0" timeOffset="-193251.26">24934 3704 0,'0'0'0,"-21"-21"0,21 0 0,-21 21 16,0-21-16,0 21 0,-1-21 0,1-1 15,0 1-15,0 21 16,21-21-16,0 0 0,-21 21 0,21-21 16,-21 21-16,-1-21 0,22-1 15,0 44 32,0-1-47,0 0 0,0 0 16,0 0-16,0 0 15,22 1-15,-1-1 0,0 0 0,0 0 16,0 21-16,0-20 0,1-1 0,-1 21 16,0-21-16,0 22 0,0-22 0,0 21 15,22-21-15,-22 22 0,0-1 16,0 0-16,0-21 0,1 22 0,-1-1 16,21-21-16,-21 22 0,0-22 0,1 0 15,-1 0-15,0 0 0,-21 0 0,21 1 16,0-1-16,0 0 0,-21 0 15,0 0-15,22-21 16,-1 0-16,-21 21 0,0-42 47,0 0-31,0 0-16,-21 0 15,21 0-15,-22-1 16</inkml:trace>
  <inkml:trace contextRef="#ctx0" brushRef="#br0" timeOffset="-192627.25">25379 3556 0,'0'0'0,"0"-21"0,0 0 16,0-22-1,0 22-15,-21 21 47,-1 0-47,22 21 0,-21 1 16,21-1-16,-21-21 0,0 42 15,0-21-15,0 0 0,-1 22 0,1-22 16,0 21-16,-21 1 0,21-22 0,-22 21 16,22 0-16,-21 22 0,-1-22 0,22 1 15,-21 20-15,0-21 0,-1 1 0,22 20 16,-21-20-16,21-1 0,-22 0 16,22 1-16,0-1 0,0-21 0,0 21 15,-1-20-15,1 20 0,21-21 0,-21 0 16,0 0-16,21 1 0,-21-1 0,21 0 15,0 0-15,-21-21 16,21 21-16,-22-21 16,22 21-16,22-21 125</inkml:trace>
  <inkml:trace contextRef="#ctx0" brushRef="#br0" timeOffset="-190346.99">19727 4974 0,'0'0'16,"-21"0"-16,0 0 0,0 0 0,0 0 15,21-21 1,-22 21-16,1 0 15,42 0 64,1 0-79,-1 0 15,0 0-15,0 0 0,0 0 0,0 0 16,22 0-16,-1 0 0,-21 0 0,43 0 15,-22 0-15,0 0 0,22 0 16,-1 0-16,1 0 0,21 0 0,-1 0 16,1 0-16,0 0 0,20 0 0,1-21 15,0 21-15,0 0 0,0 0 0,0-21 16,-1 21-16,22 0 0,-21 0 16,0 0-16,0 0 0,0 0 0,0 0 15,-1 0-15,-20 0 0,0 0 16,-1 0-16,1 0 0,0 0 0,-22 0 15,22 0-15,-43 0 0,22 0 0,-1 0 16,-20 0-16,-1-21 0,-21 21 0,21 0 16,-20 0-16,-1 0 0,0 0 15,0 0-15,-21-22 16,-42 22 15,21 0-15,-1 0-16,1 0 0,-21 0 15,0 0-15,-1 0 0,1 0 16</inkml:trace>
  <inkml:trace contextRef="#ctx0" brushRef="#br0" timeOffset="-189714.94">19621 5122 0,'0'22'16,"22"-22"31,-1 0-47,21 0 0,-21 21 15,22-21-15,-1 0 0,0 0 16,22 0-16,-1 0 0,1 0 0,-1 0 15,22 0-15,21 0 0,-22 0 16,22 0-16,0 0 0,0 0 0,21 0 16,-21 0-16,0-21 0,21 21 0,-22 0 15,1 0-15,21 0 0,-21 0 0,0 0 16,0 0-16,-22 0 0,22 0 0,-21-22 16,-22 22-16,22 0 0,-21 0 15,-1 0-15,1 0 0,-22 0 0,0 0 16,1-21-16,-1 21 0,0 0 15,-21 0-15,1 0 0,-1-21 0,0 21 0,0 0 16,0 0 0,-42 0 62,0 0-78,0 21 15,0-21-15,-1 0 0,1 0 16,0 21-16</inkml:trace>
  <inkml:trace contextRef="#ctx0" brushRef="#br0" timeOffset="-161946.89">8149 5567 0,'0'0'0,"-21"0"15,0 0-15,21 21 0,-21-21 16,-1 0-1,1 0 1,21 21 0,21-21 77,22 0-93,-22-21 0,0 21 16,21-21-16,1 0 0,-1 0 0,22-1 16,-1 1-16,1 0 0,20 0 15,1 0-15,21 0 0,-22-1 16,22 1-16,0-21 0,0 21 0,21 0 16,0-22-16,21 22 0,0-21 0,0-1 15,1 22-15,-1-21 0,0 0 0,0-1 16,-21 1-16,21 21 0,-21-22 15,0 22-15,-21-21 0,0 21 0,0 0 16,-22-1-16,1 1 0,-21 0 0,-1 21 16,1-21-16,-22 21 0,0 0 0,1-21 15,-1 0-15,-21 21 0,0 0 0,0 0 16,1 0-16,-22-22 0,21 22 16,-42 0 15,-1 0-31,1 0 0,-21 0 15,21 0-15,-22 22 0,1-22 0,0 21 16,-1-21-16,1 21 0,0-21 16,-1 21-16,1 0 0</inkml:trace>
  <inkml:trace contextRef="#ctx0" brushRef="#br0" timeOffset="-161402.62">8382 5715 0,'-21'0'15,"42"0"-15,-63 0 0,42 21 0,-22-21 32,44 0-1,-1 0-15,0 0-16,0 0 0,0 0 15,22 0-15,-1 0 0,21-21 0,1 0 16,21 0-16,-22 0 0,43-1 15,-21 1-15,20 0 0,1 0 0,0 0 0,21-22 16,21 22-16,-21-21 0,21 21 0,1-22 16,-1 1-16,-21 0 0,21 21 15,-21-22-15,0 1 0,-21 0 16,21 20-16,-21-20 0,-22 21 0,1 0 0,0-22 16,-22 22-16,1 21 0,-22-21 15,21 0-15,-41 21 0,20-21 16,-21 21-16,0 0 0,0 0 0,-21-21 15,22 21 1,-22 21 15,0 0-15,0 0-16,0 0 16,0 0-16</inkml:trace>
  <inkml:trace contextRef="#ctx0" brushRef="#br0" timeOffset="-160640.47">9017 6646 0,'0'0'0,"-21"0"0,-85 22 16,85-1-16,0-21 0,-1 0 0,1 21 16,0-21-16,21 21 15,21-21 1,22 0-16,-22 0 0,21 0 16,22 0-16,-22 0 0,21-21 0,1 0 15,21 0-15,-22 21 0,22-22 16,21 1-16,-1 0 0,1 0 15,0 0-15,21-22 0,-21 22 0,0 0 16,0 0-16,-1-21 0,1 20 0,0 1 16,0 0-16,0-21 0,0 21 15,-22-1-15,1 1 0,0 21 0,-1-21 16,-20 0-16,-1 21 0,-20-21 0,-1 21 16,0 0-16,-21 0 0,1 0 0,-1-21 15,0 21-15,-42 0 47,0 0-47,-1 0 0,1 0 16,0 0-16,0 0 0,-21 21 15,-1-21-15,1 21 0,0-21 0,-1 21 16,1 0-16,-22-21 0,1 21 16,21 1-16,-22-22 0,1 21 0,20 0 15</inkml:trace>
  <inkml:trace contextRef="#ctx0" brushRef="#br0" timeOffset="-160118.78">8594 7112 0,'0'0'0,"21"0"15,0 0-15,21 0 16,-21 0-16,43 0 0,-22-21 0,22 21 16,-1-21-16,1 0 0,20-1 15,-20 1-15,42 0 0,-22 0 0,22 0 16,21 0-16,0-1 0,0 1 15,0-21-15,0 21 0,-21 0 0,21-1 0,-21 1 16,0-21-16,0 21 0,-1 0 16,1-1-16,-21 22 0,0-21 15,-22 0-15,1 0 0,-1 21 0,-21-21 16,-20 21-16,20 0 0,-21 0 16,0 0-16,-21-21 0,21 21 0,-42 0 140,21 21-140,-21-21 0,0 0 16</inkml:trace>
  <inkml:trace contextRef="#ctx0" brushRef="#br0" timeOffset="-155335.27">20532 466 0,'0'-21'16,"0"-1"0,0 44 15,0-1-31,0 0 15,0 0-15,0 0 0,0 0 16,0 22-16,0-22 0,0 21 0,0 1 16,0-1-16,0 0 0,0 1 0,0-22 15,0 21-15,0 0 0,0 1 16,0-22-16,0 21 0,0-21 16,0 1-16,-22-1 0,22 0 0,0 0 15,0 0-15,0-42 31,0 0-15,0 0-16,0 0 0</inkml:trace>
  <inkml:trace contextRef="#ctx0" brushRef="#br0" timeOffset="-154955.52">20362 423 0,'0'-21'0,"0"42"0,0-63 0,-21 42 16,21-21-16,0 0 0,0 0 0,0-1 16,0 1-16,0 0 0,21 0 15,0 0-15,1 0 16,-1 21-16,21-22 0,-21 22 0,22 0 16,-22 0-16,21 0 0,0 0 0,1 0 15,-1 0-15,0 22 0,-20-1 16,20 0-16,-21 21 0,21-21 0,-20 22 15,-22-22-15,0 21 0,21-21 0,-21 22 16,0-22-16,0 21 0,-21-21 16,-1 22-16,1-22 0,0 0 0,-21 0 15,21 0-15,-22 1 0,22-1 0,-21 0 16,21 0-16,-1 0 0,1-21 16,0 21-16,0-21 0,0 0 15,42 0 16,0 0-15,0 0-16,0 0 0,1 0 0,-1 0 16</inkml:trace>
  <inkml:trace contextRef="#ctx0" brushRef="#br0" timeOffset="-154499.35">20891 804 0,'0'-21'16,"0"0"-1,22 21 1,-1 0-16,0-21 0,0 21 16,0 0-16,0 0 0,1 0 15,-1 21-15,0-21 0,0 21 0,0 0 16,0 1-16,1-22 0,-22 21 15,21 21-15,-21-21 0,21 0 16,-21 1-16,0-1 0,0 0 0,0 0 0,0 0 16,0 0-16,0 1 0,0-1 15,-21 0-15,0 0 16,-1-21 0,22-21-1,0 0-15,0 0 16,0-1-16,0 1 0,0-21 15,0 21-15,0 0 0,0-1 16,22-20-16,-22 21 0,0 0 0,21 0 16,0-22-16,0 22 0,0 0 0,0 0 15,1 0-15,-1-1 16,0 1-16,0 21 16,0 0 15</inkml:trace>
  <inkml:trace contextRef="#ctx0" brushRef="#br0" timeOffset="-154221.5">21526 720 0,'0'21'47,"0"0"-47,0 0 0,0 0 16,0 1-16,0-1 0,0 0 0,0 42 15,0-41-15,0-1 16,0 0-16,0 0 16,0 0-16,0 0 15,0-42 16,-21 21-31,21-21 0</inkml:trace>
  <inkml:trace contextRef="#ctx0" brushRef="#br0" timeOffset="-154015.62">21484 466 0,'-21'0'0,"42"0"0,-63 0 0,42 21 63,21-21-47,0 21-1,0-21-15</inkml:trace>
  <inkml:trace contextRef="#ctx0" brushRef="#br0" timeOffset="-153602.31">21802 699 0,'0'21'0,"0"-42"0,0 63 0,21-21 0,-21 0 15,0 0-15,21-21 0,0 22 16,-21-1-16,0 0 0,21 0 0,-21 0 16,21-21-16,-21 21 0,0 1 15,0-44 32,0 1-47,0 0 16,0 0-16,0 0 0,22 0 0,-22-1 15,21-20-15,-21 21 0,0 0 0,21-22 16,-21 22-16,21 0 0,0 0 0,-21 0 16,0 0-16,21-1 15,-21 1-15,22 0 0,-1 21 16,-21-21-16,21 21 16,-21 21 15,0 0-31,0 0 15,0 1-15</inkml:trace>
  <inkml:trace contextRef="#ctx0" brushRef="#br0" timeOffset="-152498.71">22479 699 0,'0'0'16,"0"-22"-16,0 1 0,0 0 16,-21 21-16,0-21 0,-1 21 15,1-21-15,0 21 16,0 0-16,0 0 0,0 0 16,-1 0-16,1 21 0,21 0 0,-21 0 15,0-21-15,0 43 0,0-22 0,-1 0 0,1 0 16,21 21-16,0-20 15,0-1-15,0 21 0,0-21 0,0 0 16,0 1-16,0-1 0,0 0 16,0 0-16,21-21 15,1 0-15,-1 0 0,0 0 16,0 0-16,0-21 0,0 21 16,1-21-16,-22 0 0,21-1 15,0 1-15,-21 0 0,0 0 0,21 0 16,-21-22-16,0 22 0,21 0 0,-21 0 15,0 0-15,0 0 0,0-1 0,0 1 16,0 0-16,0 0 16,0 42 15,0 0-31,0 0 16,0 1-16,0-1 0,0 0 15,0 0-15,0 0 0,0 0 16,0 1-16,21-1 0,1 0 0,-1 0 15,0-21-15,-21 21 0,21-21 16,0 0-16,22 0 0,-22 0 0,0 0 16,21 0-16,-21 0 0,22 0 0,-22-21 15,21 0-15,-21 21 0,1-21 16,-1 0-16,21-22 0,-21 22 0,0 0 16,1-21-16,-1 20 0,-21-20 15,21 21-15,0-21 0,0-1 0,-21 1 16,0 21-16,21-22 0,-21 1 15,0 21-15,22-21 0,-22 20 0,0 1 16,0 0-16,0 42 31,-22 0-31,1 1 0,21-1 16,-21 0-16,21 21 0,0 1 0,-21-22 16,21 21-16,-21 0 0,21-20 15,0 210 1,0-210-1,0 20-15,0-21 0,0 0 16,21 0-16,0 1 0,-21-1 16,21-21-16,0 21 0,1-21 0,-1 0 15,0 0-15,0 0 0,0 0 0,0 0 16,1 0-16,83-64 16,-83 43-16,-1 0 15,0 0-15,0 0 0,0 0 0,0-22 16,-21 22-16,22 0 0,-22 0 15,21 0-15,-21-1 0,0 1 0,0 0 16,0 0-16,-21 21 31,-1 21-31,1 0 16,0 0-16,0 1 0,0-1 16,21 0-16,0 21 0,0-21 0,0 1 15,0-1-15,0 0 0,0 0 16,0 0-16,0 0 0,21 1 15,0-1-15,0-21 0,0 0 0,64 21 16,-64-21-16,0 0 16,22 0-16,-22 0 0,0 0 15,21 0-15,-20 0 0,-1-21 0,0 21 16,0-21-16,0 21 0,0-22 0,1 1 16,-22 0-1,21 0-15,-21 0 0,0 0 0,0-1 16</inkml:trace>
  <inkml:trace contextRef="#ctx0" brushRef="#br0" timeOffset="-152171.9">22796 466 0,'-21'0'0,"42"0"0,-63 0 0,63 0 31,0 0-31,22 0 0,-22-21 16,21 21-16,1 0 0,84-43 15,-85 22-15,0 21 16,1-21-16,20 21 0,-21 0 0,-20-21 16,20 21-16,0 0 0,-21-21 0,22 21 15,-22-22-15,0 22 0,0 0 16,0 0-16,-21-21 15,-21 42 32,21 1-47,-21-22 0,21 21 16</inkml:trace>
  <inkml:trace contextRef="#ctx0" brushRef="#br0" timeOffset="-151026.68">23558 2159 0,'0'-21'0,"22"21"15,-22-21-15,0 0 16,21 21 31,-21 21-31,0 0-1,0 0-15,0 0 0,0 0 16,0 1-16,0-1 0,0 0 15,0 0-15,0 0 0,0 22 0,21-22 16,-21 0-16,0 0 0,21 0 0,-21 0 16,0 1-16,0-1 15,0 0-15,21 0 0,0-21 16,-21 21-16,22-21 16,-1 0-16,0 0 0,0 0 15,0 0-15,22 0 0,-22-21 0,21 21 16,22-21-16,-22 0 0,21 0 15,-20-1-15,41-20 0,-20 21 0,-1 0 16,22-22-16,0 22 0,-22-21 16,22 21-16,-22 0 0,1-1 0,-1 1 15,1 0-15,-22 0 0,1 21 0,-1-21 16,0 0-16,-21 21 0,1 0 0,20-22 16,-21 22-16,0 0 15,-21-21-15,21 21 0,-42 0 188,0 21-173,0-21 1,0 22-16,0-22 16</inkml:trace>
  <inkml:trace contextRef="#ctx0" brushRef="#br0" timeOffset="-148551.2">24892 3747 0,'0'-22'0,"0"1"16,0 0-16,0 0 16,0 0-16,0 0 15,0-1 1,0 44 15,0-1-15,0 0-16,0 0 0,0 0 0,0 0 15,0 22-15,0-22 0,0 0 0,0 21 16,0-20-16,0 20 0,0-21 16,0 0-16,0 22 0,0-22 0,21 21 15,-21-21-15,0 22 0,0-22 16,0 0-16,21 0 0,-21 0 0,21 0 16,-21 22-1,22-22-15,-1-21 0,-21 21 16,21-21-16,0 0 15,0 0-15,0 0 0,1 0 16,20-21-16,-21 21 0,0-21 16,22 0-16,-22-1 0,21-20 0,22 21 15,-22-21-15,21-1 0,22 1 16,-21 0-16,20 20 0,1-20 0,0 0 16,-1 21-16,1-22 0,-22 22 0,1-21 15,-1 21-15,1-1 0,-1 1 16,-20 21-16,-1-21 0,-21 0 0,22 21 15,-22-21-15,0 21 0,0 0 0,0 0 16,-21-21-16,-21 21 63,0 0-63,0 21 0,0-21 15,-22 21-15,22 0 0,-21 0 0,-1 0 16,1 1-16,0-1 0,-22 0 0,1 21 15,-1-21-15,1 1 0,-22-1 0,22 21 16,-22-21-16,0 22 0,22-22 16,-1 0-16,1 21 0,-1-21 15,1 1-15,-1-1 0,22 0 0,0 0 16,-22 0-16,22 0 0,-1-21 0,1 22 16,21-1-16,-21-21 0,20 21 0,1-21 15,0 0-15,0 0 0,0 0 16,21 21-16,-21-21 15,21-21-15,0 0 16,0 0-16,0-1 16,0 1-16,0 0 0,21 0 0,-21 0 15,21-22-15,-21 22 0,21-21 16,0 0-16,0 20 0,-21-20 0,22 0 16,-1-1-16,0 1 0,-21 0 0,21-1 15,-21 1-15,21 0 0,-21-1 16,21 22-16,-21-21 0,0 21 0,0 0 15,0-1-15,0 1 0,0 0 16,0 42 0,0 0-1,-21 1-15,21 20 0,-21-21 0,21 21 16,-21 1-16,21-22 0,-21 21 16,21 1-16,0-1 0,0 0 0,-21 1 0,21-1 15,0 0-15,-22 1 16,22-22-16,0 21 0,0 0 0,0-20 15,0-1-15,0 21 0,0-21 0,0 0 16,0 1-16,0-1 0,0 0 16,0 0-1,0-42 79,0 0-94,0 0 16,0-1-16,0 1 0,0 0 15,22-21-15,-1 21 0,21-22 0,-21 1 16,0 0-16,22-22 0,-22 22 0,21-1 16,1-20-16,-22 21 0,21-22 15,-21 22-15,22-1 0,-22 1 0,0 0 16,0 21-16,0-1 0,-21 1 15,0 0-15,0 42 16,0 0-16,0 22 0,0-22 0,-21 21 16,0 1-16,0-1 15,21 0-15,-21 1 0,-1-1 0,1 21 16,0-20-16,0-1 0,21 0 0,-21 1 16,21-1-16,-21-21 0,-1 22 0,22-22 15,0 21-15,0-21 0,-21 0 16,0 1-16,21-1 15,0-42 17,-21 21-32,21-22 0,0-20 0,0 21 15,0 0-15,0-22 0,0 1 16,21 0-16,-21-1 0,21 1 0,0 0 16,-21-22-16,0 22 0,22 0 15,-1-1-15,-21-20 0,0 42 0,0-22 16,0 1-16,0 21 0,0 0 15,0 42 1,0 0-16,0 0 0,0 21 16,-21 1-16,-1-22 0,1 21 15,21 1-15,-21 20 0,0-21 0,21 1 16,-21-1-16,21 0 0,-21 1 0,21-1 16,0 0-16,0-20 0,0 20 15,0-21-15,0 0 0,0 0 0,0 1 16,0-1-16,0 0 0,-22-21 47,22-21-32,-21 21 1,21-21-16,0-1 0,0 1 0,0 0 16,0 0-16,0-21 0,0 20 15,0 1-15,0 0 0,0 0 0,0 0 16,0 0-16,0-1 0,0 1 15,0 0-15,0 0 0,0 0 0,-21 0 16,21-1-16,0 1 16,0 0 15,0 42 16,-21-21-47,21 21 15,0 1-15,0-1 16,0 0-16,-21-21 0,21 21 0,-21 0 16,-1 0-1</inkml:trace>
  <inkml:trace contextRef="#ctx0" brushRef="#br0" timeOffset="-145897.89">16214 6350 0,'0'-21'32,"0"42"-17,0 0 1,21-21-16,0 21 0,0 22 0,0-22 16,0 0-16,1 21 0,-1-20 15,0 20-15,21 0 0,-21-21 16,1 22-16,20-22 0,-21 21 0,0-21 15,22 1-15,-22 20 0,0-21 0,0 0 16,21 0-16,-20 1 0,-1-1 0,0 0 16,0 0-16,-21 0 0,21-21 15,-21 21-15,0 1 0,0-1 16,21 0-16,-21 0 16,0 0 15,0-42 0,22 21-31,-22-21 0,0 0 16,0 0-16,21-1 15,0 1-15,-21 0 0,21-21 0,0 21 0,0-22 16,1-20-16,-1 20 0,21-20 16,0 21-16,-20-22 0,20 1 0,0-1 15,1 1-15,-1 20 0,-21 1 16,21 0-16,-20 20 0,-1 1 0,21-21 15,-21 21-15,-21 0 16,21 21 0,-21-22-16,0 44 109,0-1-93,-21-21-1,21 21-15,0 0 16,-21-21-16,0 21 0,21 0 16,-21 1-16,21-1 0</inkml:trace>
  <inkml:trace contextRef="#ctx0" brushRef="#br0" timeOffset="-144994.89">14901 9229 0,'0'0'0,"-21"0"0,-21 0 0,21 0 15,-1 0-15,1 0 0,-21 0 0,21 0 16,0 0-16,-1 0 0,1 0 15,0 0-15,0-21 16,0 21-16,0 0 16,21-22 15,21 22-31,0 0 16,0 0-16,21-21 0,1 21 0,-1 0 15,0 0-15,22-21 0,-1 21 0,1 0 16,21 0-16,-1 0 0,22-21 0,-21 21 15,21 0-15,-1 0 0,1 0 0,21 0 16,0 0-16,0 0 0,21 0 0,-21 0 16,22 0-16,-22 0 15,0 0-15,21 0 0,-21 0 0,21 0 16,-21 0-16,0 0 0,0 0 0,-21 21 16,21-21-16,-21 0 0,-1 0 0,1 0 15,-21 0-15,0 0 0,-1 0 0,-20 0 16,-1 0-16,1 0 0,-22 0 0,0 0 15,1 0-15,-22 0 0,0 0 16,0 0-16,0 0 0,-42 0 63,0 0-63,-21 0 15,21 0-15,-22 0 16,22 21-16,-21-21 0</inkml:trace>
  <inkml:trace contextRef="#ctx0" brushRef="#br0" timeOffset="-144330.96">15388 11007 0,'0'0'0,"-42"0"0,21 0 0,-22 0 0,22 0 16,-21 0-16,21 0 0,-1 0 0,1 0 15,0 0-15,42 0 32,0 0-32,1 0 0,20 0 15,0 0-15,1 0 0,-1 0 16,21 0-16,1 0 0,-1 0 0,22 0 0,21 0 16,-21 0-16,42-21 0,-22 21 0,22-22 15,0 1-15,22 21 0,-22-21 16,-22 21-16,22-21 0,0 21 0,-21 0 15,0 0-15,0-21 0,-21 21 0,-1-21 16,-20 21-16,20 0 0,-41 0 0,20 0 16,-20 0-16,-1-22 0,-21 22 15,21 0-15,-20 0 0,-1 0 0,0 0 16,0 0-16,-21-21 0,21 21 16,-21-21 15,0 0-16,-21 21-15,0-21 16,21 0-16,0-1 0,-21 1 16</inkml:trace>
  <inkml:trace contextRef="#ctx0" brushRef="#br0" timeOffset="-141337.08">13949 12658 0,'0'0'0,"0"-21"0,0-1 16,0 1-16,0 0 0,0 0 16,0 0-16,-21 0 15,21-1-15,-22 1 0,22 0 16,-21-21-16,21 21 0,-21-1 0,0 1 0,-21-63 16,20 62-1,1 22-15,0-21 0,-21 21 0,21 0 16,-22 0-16,1 0 0,0 21 0,-1 1 15,1-1-15,0 0 0,-22 0 16,22 0-16,-1 22 0,1-22 0,0 21 16,21-21-16,-22 22 0,22-1 0,0-21 15,0 21-15,21 1 0,0-22 0,0 0 16,0 21-16,0-20 0,21-1 16,21 0-16,-21-21 0,22 21 0,-22-21 15,21 0-15,1 0 0,-1 0 16,21 0-16,-20-21 0,-1 0 0,22 0 0,-22-1 15,21 1-15,-20 0 0,-1 0 16,0 0-16,1 0 0,-1-1 0,-21 1 16,0 0-16,1 0 0,-1 21 15,-21-21-15,0 0 0,0-1 16,0 44 15,-21-1-31,21 0 0,-22 0 0,22 21 16,0 1-16,0-1 0,0 0 0,0 22 15,0-22-15,0 22 0,0-1 0,22-20 16,-1 20-16,0 1 0,-21-1 0,21 1 16,0-1-16,-21 22 0,0-22 0,0 22 15,0-22-15,0 22 0,0-21 16,0 20-16,0-20 0,0-1 16,-21 1-16,0-1 0,0 1 0,-22-1 0,22-20 15,-21-1-15,21-21 0,-22 21 16,22-20-16,-21-1 0,21-21 0,-22 0 15,22 0-15,-21-21 0,21-1 0,-22-20 16,22 21-16,-21-21 0,21-22 0,0 22 16,-22-22-16,22-20 0,0 20 15,0-21-15,0-20 0,21 20 0,0 0 16,0 1-16,0-1 0,0 0 0,0 1 16,0 20-16,21 1 0,21-1 0,-21 22 15,0-1-15,22 1 0,-22 0 16,21-1-16,-21 22 0,22 0 0,-1-21 15,-21 21-15,22-1 0,-22 1 16,21 0-16,0 21 0</inkml:trace>
  <inkml:trace contextRef="#ctx0" brushRef="#br0" timeOffset="-140982.28">14330 12658 0,'0'0'0,"21"0"15,0 0-15,-21-21 0,21 21 16,-21-22-16,21 1 0,1 21 16,-1-21-16,-21 0 0,21 0 0,0 0 15,0-1-15,-21 1 0,0 0 16,0 0-16,0 0 0,0 0 16,0-1-16,0 1 15,-21 21-15,0 0 16,0 21-16,0 1 0,-1-1 15,1 21-15,0-21 0,0 0 0,21 22 16,0-1-16,-21-21 0,21 22 0,0-1 16,-21 0-16,21-21 0,0 22 0,0-22 15,0 0-15,0 0 0,0 0 16,0 1-16,21-1 0,0-21 0,0 0 16,0 0-16,0 0 0,1 0 15,-1 0-15,0 0 0,0 0 0,0-21 16,0-1-16,1 1 0,-1 0 0,0 0 15,0 0-15</inkml:trace>
  <inkml:trace contextRef="#ctx0" brushRef="#br0" timeOffset="-140709.43">14944 12044 0,'0'-21'16,"0"-22"-16,0 107 0,0-149 15,0 64-15,0 42 16,0 22-1,0-22-15,0 21 0,0 0 0,0 1 16,0 20-16,0-20 0,-22 20 0,22-21 16,0 22-16,-21-22 0,21 1 0,-21 20 15,0-21-15,21 1 0,0-1 0,-21 0 16,21 1-16,-21-1 0,21-21 16,0 0-16,0 1 0,0-1 0,0 0 15,21-42 16,0 0-31,0-1 0,0 1 16,-21-21-16,21 0 0,1 20 0</inkml:trace>
  <inkml:trace contextRef="#ctx0" brushRef="#br0" timeOffset="-140438.59">15346 12002 0,'0'0'0,"0"21"31,0 0-31,0 21 0,0-21 16,0 22-16,0-1 0,0 0 16,-21 1-16,21-1 0,-22 0 0,22 1 15,-21-1-15,21 22 0,0-22 0,0 0 16,0 1-16,-21-1 0,21-21 0,0 21 16,0 1-16,0-22 0,0 0 15,0 0-15,0 0 0,0 1 0,0-1 16,0 0-16,21-21 15,0 0-15,1 0 16,-22-21-16,21 21 0,0-21 0,0-1 16,-21 1-16,21-21 0,0 21 0,1 0 15</inkml:trace>
  <inkml:trace contextRef="#ctx0" brushRef="#br0" timeOffset="-139816.86">15515 12700 0,'0'0'0,"0"21"0,21-21 32,0-21-17,1 21-15,-1-21 0,-21 0 16,21 21-16,0-21 0,-21-1 0,0 1 16,0 0-16,0 0 15,0 0-15,-21 21 31,0 21-31,0 0 0,21 0 16,-22 0-16,22 1 0,0-1 16,0 21-16,0-21 0,-21 0 15,21 1-15,0-1 0,0 21 0,0-21 16,0 0-16,0 1 0,21-22 16,1 0-16,-1 0 15,0 0-15,0 0 0,0-22 16,0 1-16,1 0 0,-1 0 15,0 0-15,0 0 0,0-22 16,0 22-16,1 0 0,-1-21 0,-21 20 16,21 1-16,0 0 0,0 0 15,0 21-15,-21 21 16,0 0-16,0 0 16,0 1-16,0 20 0,0-21 0,0 0 15,0 22-15,0-22 16,0 0-16,0 0 0,0 0 0,-21 0 15,21 1-15,0-1 0,-21 0 0,21 0 16,0-42 15,0 0-31,0 0 0,0-1 16,0-20-16,0 21 0,0 0 0,0-22 16,0 22-16,0-21 0,0 21 15,0 0-15,0-22 0,0 22 16,0 0-16,0 0 0,0 0 0,0-1 15,21 22-15,-21-21 0,0 0 16</inkml:trace>
  <inkml:trace contextRef="#ctx0" brushRef="#br0" timeOffset="-139535.02">14732 12383 0,'-21'-22'0,"42"44"0,-85-44 16,43 1-16,21 0 0,0 0 16,21 21-1,1-21-15,-1 21 0,21 0 0,0-21 16,1-1-16,-1 22 0,22-21 0,-1 21 15,1-21-15,-1 21 0,1 0 0,-22 0 16,0-21-16,1 21 0,-22 0 0,0 0 16,0 0-16,0 0 15</inkml:trace>
  <inkml:trace contextRef="#ctx0" brushRef="#br0" timeOffset="-138783.52">16658 12573 0,'-21'0'16,"42"0"-16,-42 21 0,0 0 0,0 1 16,21-1-16,0 0 0,0 0 15,-22 21-15,22-20 0,0-1 0,-21 0 16,21 0-16,0 0 0,-21 0 0,21 1 16,0-1-16,0 0 0,0 0 15,-21-21 16,21-21-15,0 0-16,0 0 0,0-1 16,0 1-16,0-21 0,21 21 0,-21 0 15,21-22-15,0 22 0,-21 0 16,22-21-16,-1 20 0,0-20 0,0 21 16,-21 0-16,21 21 0,0-21 0,1 21 15,-1 0-15,0 21 16,-21 0-16,21 0 15,0 0-15,-21 0 0,21 22 0,-21-22 16,0 0-16,0 0 0,0 0 0,0 1 16,0-1-16,0 0 0,0 0 0,0 0 15,0 0-15,-21-21 16,21-21 15,0 0-31,0 0 16,0 0-16,0 0 0,0-1 15,0 1-15,21-21 0,1 21 0,-22 0 16,21-1-16,0-20 0,0 21 0,0 0 16,-21 0-16,21 21 0,1 0 0,-1-22 15,0 22-15,0 0 0,0 0 16,0 22-16,22 20 16,-22-21-16,-21 0 0,0 22 15,0-22-15,0 0 0,21 0 0,-21 0 16,0 22-16,0-22 0,0 0 0,0 0 15,0 0-15,0 0 0,-21 1 16,21-44 31,0 1-47,0 0 16</inkml:trace>
  <inkml:trace contextRef="#ctx0" brushRef="#br0" timeOffset="-138425.68">17314 12679 0,'21'0'16,"1"0"-1,-1 0-15,0-21 16,0 21-16,0 0 0,0-21 16,1 21-16,41-64 15,-42 64-15,0-21 0,-21 0 16,0 0-16,0-1 0,0 1 15,0 0-15,-21 21 16,0 0-16,0 0 16,0 0-16,0 21 0,-1 0 0,1 1 15,0-1-15,21 0 16,-21 0-16,0 21 0,21-20 0,0-1 0,0 21 16,0-21-16,-21 0 0,21 1 15,0-1-15,0 0 0,0 0 0,0 0 16,21 0-16,42 1 15,-42-22-15,1 0 16,-1 0-16,0 0 0,0 0 0,21 0 16,-20 0-16,-1-22 0,0 1 15,21 0-15,-21 0 0,1 0 0</inkml:trace>
  <inkml:trace contextRef="#ctx0" brushRef="#br0" timeOffset="-138134.85">18013 12023 0,'0'0'0,"0"-43"0,0 22 0,0-21 16,0 21-16,0 0 0,0 42 15,0 21 1,0-21-16,0 22 0,0-1 0,0 21 16,0-20-16,0 20 0,0-20 15,0 20-15,0-21 0,0 1 0,0-1 16,0 0-16,0 1 0,0-1 0,0 0 15,0-20-15,0 20 0,0-21 16,0 0-16,0 0 0,0 1 0,0-1 0,0 0 16,0 0-16,0-42 31,0 0-15,0 0-16,0-1 0,21 1 15,0 0-15,0-21 0</inkml:trace>
  <inkml:trace contextRef="#ctx0" brushRef="#br0" timeOffset="-137354.79">18267 12002 0,'0'-43'0,"0"86"0,0-107 0,0 43 15,0 0-15,0 42 16,0 0 0,0 21-16,0 1 0,0-1 15,0 0-15,0 1 0,0 20 16,0-20-16,0-1 0,0 21 0,0-20 15,0-1-15,0-21 0,0 22 0,0-1 16,0-21-16,0 21 0,0-20 0,-21 62 16,21-63-1,0 1-15,0-44 32,0 1-32,0 0 15,0 0-15,21 0 16,0 0-16,-21-1 0,21 1 0,0 0 15,0 0-15,-21 0 0,22 21 0,-1 0 16,0 0 0,0 21-16,-21 0 15,0 0-15,0 0 0,0 1 16,0-1-16,0 0 16,21 0-16,-21 0 0,0 0 0,0 1 15,21-22-15,-21 21 0,0 0 16,22-21-16,-1 0 0,0 0 15,0 0-15,0 0 16,0 0-16,1-21 0,-1 21 16,0-21-16,0-1 0,0 1 0,-21 0 15,21-21-15,1 21 0,-22-1 16,0 1-16,21 0 0,0 0 16,-21 0-16,21 21 0,-21 21 31,0 0-31,-21 0 15,21 0-15,-21 1 0,21-1 16,0 0-16,0 0 0,0 0 0,0 0 16,0 1-16,0-1 0,0 0 15,21-21-15,0 21 16,0-21-16,0 0 0,1 0 16,-1 0-16,0 0 0,0 0 0,0-21 15,-21 0-15,21 21 0,1-21 16,-22-1-16,0 1 0,0 0 0,0 0 15,0 0-15,0 0 0,0-1 0,0 1 16,0 0-16,0 0 0,0 0 0,-22 21 16,1 0-16,0-21 0,0 21 0,0 0 15,0 0-15,-1 0 16,1 0-16,21 21 16,-21-21-16,21 21 0,0 0 15,21 0 1,0-21-16,1 0 0,-1 0 15,0 0-15</inkml:trace>
  <inkml:trace contextRef="#ctx0" brushRef="#br0" timeOffset="-136694.16">19389 12615 0,'0'0'0,"21"0"15,-21-21-15,0 0 16,0 0-16,0 0 0,0 0 15,0-1 1,-21 22-16,-1 0 16,1 0-16,0 0 0,0 22 15,0-1-15,0-21 0,21 21 16,-22 0-16,1 0 0,0 0 0,0 1 16,21-1-16,0 0 0,-21 0 0,21 0 15,-21 0-15,21 1 0,0-1 0,0 0 16,0 0-16,0 0 0,0 0 15,0 1-15,21-22 0,0 0 16,0 0-16,0 0 0,0 0 16,1 0-16,-1 0 0,0-22 15,0 1-15,0 21 0,-21-21 16,21 0-16,1 0 0,-1-22 0,0 22 16,0-21-16,-21 21 0,21-22 15,0 1-15,1 0 0,-1-1 0,0 1 16,0 0-16,-21-22 0,21 22 15,0-22-15,1 22 0,-22-21 0,0 20 16,21 1-16,-21 21 0,21-22 0,-21 22 16,0 0-16,0 0 0,0 42 31,-21 0-31,0 22 0,-1-22 0,1 21 16,0 0-16,21 1 0,-21-1 15,0 0-15,0 1 0,21-1 16,0 0-16,0 1 0,0-1 0,0-21 15,0 22-15,0-1 0,0-21 0,0 21 0,0-20 16,0-1-16,0 21 0,0-21 16,0 0-16,0 1 0,21-1 0,0 0 15,-21 0-15,21-21 0,-21 21 0,21-21 16,0 0-16,1 0 0,-1 0 16,0 0-16,0 0 0,0 0 0,0 0 15,1 0-15,-1 0 0,21 0 0,-21-21 16,0 21-16,1-21 0,-1 21 0,0-21 15,0 21-15,0-21 0,-21-1 0,0 1 16,0 0-16,0 0 16,0 0-16</inkml:trace>
  <inkml:trace contextRef="#ctx0" brushRef="#br0" timeOffset="-136242.42">17547 12319 0,'0'0'0,"42"0"32,-20 0-32,-1-21 0,21 21 0,-21-21 15,22 21-15,-1 0 0,0 0 0,1-21 16,-1 21-16,0 0 0,1 0 0,-1 0 16,0 0-16,1-22 0,20 22 15,-21 0-15,1 0 0,-1 0 0,-21 0 16,22 0-16,-1-21 0,-21 21 15,0 0-15,0 0 0,1 0 0,-1 0 16,-21-21 0,-21 21 46,-1 0-46,1 21-16</inkml:trace>
  <inkml:trace contextRef="#ctx0" brushRef="#br0" timeOffset="-130671.09">21357 5313 0,'0'0'0,"0"-21"0,0 0 16,-21 21-16,21-22 15,0 1 1,0 42 31,21 1-47,0-22 0,0 21 0,1 0 15,-1 0-15,0 0 0,0 22 16,0-22-16,22 21 0,-22 0 0,0 22 16,21-22-16,-21 22 0,1-22 0,20 22 15,-21-1-15,0 1 0,0-22 16,1 21-16,-1 1 0,0-1 0,0-20 15,0 20-15,-21 1 0,0 20 0,0-20 0,0-1 16,0-20-16,0 20 0,0 1 16,0-22-16,0 22 0,0-22 0,0 0 15,-21 1-15,0-1 0,21 0 16,-21 1-16,0-1 0,21 0 0,-22-21 16,22 22-16,-21-22 0,21 0 0,-21 0 15,21 0-15,-21-21 0,21 22 0,-21-22 31,21-22-15,0 1-16,0 0 0,0 0 0,0 0 16,0 0-16,0-1 0,0-20 15,0 21-15,0-21 0,0 20 0,21-20 16</inkml:trace>
  <inkml:trace contextRef="#ctx0" brushRef="#br0" timeOffset="-130090.66">21484 5271 0,'0'-22'0,"21"44"63,-21-1-63,21-21 15,-21 21-15,0 0 0,22 21 16,-1-20-16,0 20 0,0-21 0,0 21 15,0 22-15,22-22 0,-22 1 16,21 20-16,-21 1 0,22-22 0,-1 21 16,-21-20-16,0 20 0,22 1 0,-22-22 15,0 22-15,-21-1 0,21-21 0,-21 22 16,21-1-16,-21 1 0,22-1 0,-22 1 16,0-1-16,0 1 0,0-22 15,0 1-15,0 20 0,0-21 0,-22 1 16,1-1-16,21 0 0,-21 1 0,0-22 15,21 21-15,-21 1 0,21-22 0,-21 21 16,-1-21-16,22 0 0,0 1 0,-21-1 16,21 0-16,-21-21 0,21 21 0,0-42 62,0 0-62,0 0 16,0-1-16,0 1 0,0 0 15,0 0-15,0 0 0,-21 0 16</inkml:trace>
  <inkml:trace contextRef="#ctx0" brushRef="#br0" timeOffset="-129522.98">21421 6985 0,'0'0'16,"-22"-21"-16,1 21 0,0 0 0,0-21 0,21 0 15,-21 21-15,21-22 0,-21 22 16,21-21-16,21 42 47,0 1-47,0-1 16,0 0-16,-21 0 0,43 0 0,-22 0 15,0 1-15,0-1 0,21 21 16,-20-21-16,-1 22 0,21-1 0,-21-21 15,0 21-15,22 1 0,-22-22 0,0 21 16,0 1-16,0-22 0,-21 21 0,0-21 16,22 22-16,-22-22 0,21 0 0,-21 0 15,0 0-15,0 0 0,0 1 0,0-1 16,0 0 0,21-42-1,-21 0-15,21 21 16,-21-22-16,21 1 0,-21-21 0,21 21 15,1-22-15,-1 1 0,0 0 16,0-1-16,0-20 0,0 21 0,22-22 16,-22 22-16,21-1 0,-21-20 0,1 21 15,20 20-15,-21-20 0,21 21 0,-20 0 16,-1 0-16,0-1 0,-21 1 16,21 21-16,0-21 0,0 21 62,-21 21 1,-21-21-63</inkml:trace>
  <inkml:trace contextRef="#ctx0" brushRef="#br0" timeOffset="-128859.06">23135 7303 0,'0'0'0,"0"-22"0,0 1 0,0-63 16,0 62-1,21 1-15,0 21 0,-21-21 0,22 21 16,-1 0-16,0 0 0,0 0 16,0 0-16,22 0 0,-22 21 0,0 0 15,0 1-15,0 20 0,0 0 0,1 1 16,-1-22-16,-21 21 0,0 0 0,0 1 15,0-1-15,0 0 0,0-20 0,0 20 16,0-21-16,0 0 0,0 22 16,0-22-16,-21 0 0,-1-21 15,1 0-15,0 0 16,0-21 0,21 0-16,0-1 0,0 1 15,0-21-15,0 21 0,0-22 16,0 1-16,21 0 0,0-1 15,0 1-15,-21 0 0,22-1 0,-1 1 16,0 21-16,0-21 0,-21 20 0,21 1 16,0 0-16,-21 0 0,22 21 0,-22-21 15,21 21-15,0 0 0,0 0 16,0 0 15,-21 21-31,0 0 16,0 0-16,0 0 15</inkml:trace>
  <inkml:trace contextRef="#ctx0" brushRef="#br0" timeOffset="-128506.27">23749 7408 0,'0'0'16,"21"22"-16,0-22 15,0 0-15,1 0 0,-1 0 16,0-22-16,0 1 15,0 21-15,0-42 0,-21 21 16,22 0-16,-22-1 0,0 1 16,0 0-16,0 0 0,0 0 0,0 0 15,-22 21 1,1 0-16,0 0 16,0 21-16,0 0 0,0 0 15,-1 21-15,1-20 0,0 20 0,21-21 16,-21 21-16,21-20 0,-21 20 0,21-21 15,0 0-15,0 0 0,0 1 16,0-1-16,0 0 0,0 0 0,0 0 16,21-21-16,-21 21 0,21-21 0,0 0 15,0 22-15,1-22 0,-1 0 16,0 0-16,0 0 0,0 0 0,0 0 16,1-22-16,-1 22 0,0-21 15,0 0-15,0 21 0</inkml:trace>
  <inkml:trace contextRef="#ctx0" brushRef="#br0" timeOffset="-128110.39">24363 7281 0,'21'-21'0,"-42"42"0,63-63 0,-42 21 15,0 0-15,0 0 16,-21 21 0,0 0-16,0 0 0,-22 0 15,22 0-15,0 0 0,0 21 16,0 0-16,-1-21 0,1 21 0,21 0 15,0 0-15,-21 1 0,21-1 16,0 0-16,0 0 16,0 0-16,21 0 0,-21 1 0,21-22 15,1 21-15,-1 0 0,0 0 0,0 0 16,-21 0-16,21 1 0,0-22 0,1 21 16,-22 0-16,0 0 0,21 0 0,-21 0 15,0 1-15,0-1 16,-21-21-1,-1 21-15,1-21 16,0 0-16,-21 0 0,21 0 0,-1 0 16,1 0-16,0-21 15,0 21-15,21-21 0,0-1 16,0 1 0,21 0-1,0 21 1,0 0-16,1-21 0,-1 21 0,0-21 15</inkml:trace>
  <inkml:trace contextRef="#ctx0" brushRef="#br0" timeOffset="-127722.09">24659 7514 0,'21'0'15,"0"0"-15,1 0 16,-1-21-16,0 0 0,0 0 16,0 21-16,-21-21 0,21 21 15,-21-22-15,22 1 0,-22 0 0,0 0 16,0 0-16,0 0 16,-22 21-1,1 0-15,0 0 0,21 21 16,-21 0-16,0 0 0,0 0 0,-1 0 15,1 1-15,21-1 0,-21 0 16,21 0-16,-21 21 0,21-20 0,0-1 16,0 0-16,0 0 0,0 0 0,0 0 15,0 1-15,0-1 0,0 0 16,21-21-16,0 0 16,0 0-16,1 0 15,-1 0-15,0 0 0,0 0 0,21 0 16,-20-21-16,-1 0 0,21 21 0,-21-22 15,0 1-15,22 0 0,-22-21 0</inkml:trace>
  <inkml:trace contextRef="#ctx0" brushRef="#br0" timeOffset="-127403.28">25315 6837 0,'0'0'0,"0"21"0,-21-21 16,21 21-16,0 0 0,-21 1 0,0 20 16,0-21-16,21 21 0,-22 1 0,22-1 15,0 0-15,-21 1 0,0 20 0,21-20 16,-21 20-16,21-21 0,0 1 16,0-1-16,0 0 0,0 1 0,0-1 15,0-21-15,0 22 0,0-22 16,0 0-16,0 0 0,21 0 0,0 0 15,-21 1-15,21-22 16,1 0-16,-1 0 0,0 0 0,0 0 16,0-22-16,0 1 0,1 21 15,-1-21-15,0 0 0,0 0 16,0 0-16,0-1 0,1 1 0,-1-21 16,0 21-16</inkml:trace>
  <inkml:trace contextRef="#ctx0" brushRef="#br0" timeOffset="-127111.15">25231 7112 0,'0'0'0,"21"0"15,0 0-15,0 0 16,0 0-16,0-21 0,22 21 15,-22 0-15,0 0 0,0 0 0,22 0 16,-22-21-16,0 21 0,0 0 0,21 0 16,-20 0-16,-1 0 0,0-21 15,0 21-15,0 0 0,0 0 0,1 0 16,-1 0 0,-21 21 15,0 0-16</inkml:trace>
  <inkml:trace contextRef="#ctx0" brushRef="#br0" timeOffset="-123238.89">26310 7260 0,'0'-21'15,"21"21"48,0 21-32,-21 0-31,0 1 0,0-1 16,22 21-16,-22-21 0,21 0 0,0 22 15,-21-22-15,0 21 16,21-21-16,-21 22 0,21-22 0,0 21 15,-21-21-15,22 22 0,-1-22 0,0 0 16,-21 21-16,21-20 0,0-1 0,0 21 16,1-21-16,-1 0 0,0 22 0,-21-22 15,21 0-15,-21 0 0,21 0 0,-21 1 16,21-1-16,1 0 16,-22 0-1,21-21 32,0 0-16,-21-21-31,0 0 16,0 0 0,0-1-16,0 1 15,0 0 1,0 0-16,0 0 0</inkml:trace>
  <inkml:trace contextRef="#ctx0" brushRef="#br0" timeOffset="-122629.37">26924 7493 0,'0'0'0,"21"-42"16,-21 21-16,21-1 15,-21 1-15,21 21 0,-21-21 16,0 0-16,0 0 16,0 0-1,-21 21 16,0 0-31,0 21 16,0 0-16,0 0 0,-1 0 16,1 0-16,-21 1 0,21-1 0,0 21 15,-22-21-15,22 22 0,-85 41 16,85-41-16,-21-22 16,-1 21-16,22 0 0,-21-20 15,0-1-15,20 21 0,-20-21 0,21 22 16,0-22-16,-22 21 0,22-21 0,0 0 15,0 1-15,0 20 0,0-21 0,-1 0 16,1 0-16,0 1 16,21-1-16,-21-21 0,0 21 0,21 0 0,0 0 15,-21-21-15,-1 0 16,22 21-16,-21-21 16,21-21 62,21 21-63,-21-21-15,22 21 16,-22-21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3:52:44.2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3746 2582 0,'0'0'0,"0"-21"0,-21 0 15,21 0 1,0 0 15,0 0-31,0-1 16,-21 22 0,21-21-16,0 42 31,0 1-31,0-1 15,0 0-15,0 0 0,0 21 0,0 1 16,0-22-16,0 21 0,0 22 0,0-22 16,0 22-16,0-22 0,0 21 15,21 1-15,-21 21 0,21-22 16,-21 22-16,0-1 0,0 1 0,0 0 16,0 21-16,0-22 0,0 22 0,0 0 0,0 0 15,0 0-15,0-1 0,0 22 16,0-21-16,0 0 0,0 21 15,0 0-15,0 0 0,0-21 0,0 21 16,0-21-16,0 21 0,22 0 0,-22 0 16,0-21-16,0 21 0,21 0 15,0 0-15,-21 0 0,21 0 0,-21-22 16,0 22-16,21 0 0,0 0 16,-21-21-16,22 21 0,-22 0 0,0-21 0,21 0 15,-21 0-15,21-22 0,-21 22 16,0-21-16,21 0 0,-21-22 0,21 1 15,-21-1-15,0-21 0,0 1 0,0-1 16,0-21-16,0 0 0,0-63 31,0 21-31,0-21 0,0-1 0,-21 1 16,21-22-16,-21-20 0,21-1 16,0 0-16,-21-20 0,21-22 0,0 0 15,0 0-15</inkml:trace>
  <inkml:trace contextRef="#ctx0" brushRef="#br0" timeOffset="1484.67">3895 2836 0,'0'22'0,"0"-44"15,0 1-15,0 0 0,0 0 16,0 0-16,0 0 0,0-1 15,0 1-15,0 0 0,0 0 16,0 0-16,0 0 16,0-1-1,21 22 1,0 0-16,0 0 16,0 0-16,0 0 0,1 0 15,-1 22-15,21-1 0,-21-21 16,0 0-16,22 21 0,-1-21 0,0 0 15,22 21-15,-1-21 0,1 0 16,-1 21-16,22-21 0,0 0 0,21 21 16,-1-21-16,-20 0 0,42 0 15,-21 0-15,21 22 0,0-22 0,0 0 16,0 0-16,21 0 0,-21 0 16,0 0-16,21 21 0,0-21 0,1 0 15,-1 0-15,-21 0 0,21 21 16,0-21-16,-21 0 0,21 0 0,0 21 15,1-21-15,-1 21 0,-21-21 16,0 0-16,0 0 0,21 0 0,-21 0 0,0 0 16,0 0-16,0 21 15,0-21-15,0 0 0,-21 0 0,21 0 0,-21 0 16,-1 0-16,22 0 0,-21 0 16,-21 0-16,21 0 0,-22 0 0,-20 0 15,21 0-15,-43 0 0,21 0 0,-20 0 16,-1-21-16,0 21 0,-20 0 15,-1 0-15,0 0 0,0 0 0,0 0 16,0 0-16,-21 21 47,0 1-47,0-1 0,0 0 16,0 0-16,-21 0 0,21 0 0,0 22 15,0-22-15,-21 21 0,21 1 16,0-1-16,0 0 0,0 22 15,0-1-15,0-20 0,0 20 0,21 22 16,-21-22-16,0 1 0,0-1 0,21 22 0,-21 0 16,0-1-16,22 22 15,-22-21-15,0-1 0,0 22 0,0-21 16,0 21-16,0 0 0,0-1 0,21 1 16,-21 0-16,0 0 0,21 0 0,-21 0 15,0-1-15,0 22 0,0-21 0,0 0 16,0 0-16,0 0 0,0 0 0,0-1 15,0 1-15,0 0 0,-21 0 16,21 0-16,-21-22 0,-1 22 0,22-21 16,-21 21-16,21-22 0,0 22 15,-21-21-15,21 0 0,-21-22 0,21 22 16,-21-22-16,21 1 0,0-1 0,0 1 16,0-22-16,-21 0 0,21 22 0,0-22 15,-22-21-15,22 22 0,0-1 0,0-21 16,0 0-16,-21 1 0,21-1 0,-21 0 15,0 0-15,0-21 0,0 0 16,-1 0-16,-20 0 0,21 0 16,-21 0-16,20 0 0,-20 0 0,0 0 15,-22 0-15,22 0 0,-22 0 0,1 0 16,-1 0-16,1 0 0,-22 0 16,1 0-16,20 0 0,-42 0 0,22 0 15,-22 0-15,0 0 0,0 0 16,-21 0-16,0 0 0,0 0 0,0 0 15,-21 0-15,0 0 0,0 0 0,-22 0 16,22 21-16,-21-21 0,21 0 0,-22 21 16,1-21-16,0 0 0,-1 0 0,22 22 15,-21-22-15,21 0 0,-22 0 16,22 0-16,0 0 0,0 0 0,0 0 16,21 0-16,0 0 0,0 0 0,21 0 15,0 0-15,0 0 0,0 0 0,22 0 16,-1 0-16,21 0 0,1 0 15,-22 0-15,43 0 0,-22 0 16,1 0-16,21 0 0,-1 0 0,1 0 16,0 0-16,-1 0 0,1 0 0,21 0 15,0-22-15,-22 22 0,22-21 16,0 0-16,0 0 0,21 0 16,0-43-16</inkml:trace>
  <inkml:trace contextRef="#ctx0" brushRef="#br0" timeOffset="2756.1">5101 1418 0,'0'0'0,"0"-21"15,0 42 32,0 0-47,-21 1 16,21 20-16,0 0 0,-21 1 16,0-1-16,-1 0 0,1 1 15,0 20-15,0-21 0,0 1 0,0 20 16,-1-20-16,-20-1 0,21 0 0,0 1 15,0-22-15,-1 21 0,22-21 16,0 0-16,-21 1 0,21-1 0,0 0 16,-21-21-16,42 0 31,0-21-31,1 0 0,-22-1 16,21 1-16,21 0 0,-21-21 0,0 21 15,1-22-15,20 1 0,-21-22 0,0 22 16,22-21-16,-22-1 0,0 1 15,0 20-15,0-20 0,0 20 0,1 1 16,-22 0-16,0 21 0,21-1 16,-21 1-16,0 0 0,21 21 15,-21 21-15,0 0 16,0 1-16,0 20 0,0 0 16,0-21-16,0 22 0,0 20 0,0-20 15,0-1-15,0 0 0,0 1 16,0-1-16,21 0 0,-21-21 0,0 22 15,0-22-15,21 21 0,-21-21 0,0 1 16,0-1-16,0 0 0,0 0 16,0 0-16,21-21 15,-42 0 17,0-21-17,0 21-15,0-21 0</inkml:trace>
  <inkml:trace contextRef="#ctx0" brushRef="#br0" timeOffset="2937">4911 2053 0,'0'-21'31,"21"21"-31,0 0 16,0 0-16,21-21 0,-20 21 15,-1 0-15,0-21 0,21 21 0,-21 0 16,1-21-16,-1 21 0,0 0 0,21-22 15,-21 22-15,1 0 0,-1-21 16,0 0-16,21 21 0,-21 0 16,1-21-16</inkml:trace>
  <inkml:trace contextRef="#ctx0" brushRef="#br0" timeOffset="4423.88">5821 1969 0,'0'0'0,"21"0"16,0 0-16,0 0 16,0-22-16,1 22 0,-1-21 0,0 0 15,0 0-15,-21 0 16,0 0-16,0-1 0,0 1 16,0 0-16,0 0 0,0 0 15,-21 21-15,21-21 0,-21-1 0,0 22 16,-1 0-16,-20 0 0,21 0 0,0 0 15,0 0-15,-22 0 0,22 22 16,0-1-16,-21 0 0,20 0 0,1 0 16,-21 22-16,21-22 0,0 21 0,-1-21 15,22 0-15,0 22 0,-21-22 16,21 0-16,0 21 0,0-20 16,0-1-16,21 0 0,-21 0 15,22-21-15,-1 0 0,21 0 0,-21 0 16,0 0-16,1 0 0,20 0 0,-21 0 15,0 0-15,22-21 0,-22 0 16,0 21-16,21-21 0,-21-1 0,1-20 16,-1 21-16,21-21 0,-21 20 0,-21-20 15,21 0-15,1-22 0,-22 22 0,21 0 16,-21-22-16,0 22 0,0-22 16,0 22-16,0 0 0,0-1 0,0 1 15,0 0-15,0 20 0,0 1 0,0 0 16,0 0-16,0 0 15,-21 21-15,-1 21 16,1 0-16,21 0 0,0 0 0,0 1 16,-21 20-16,21 0 0,0-21 0,-21 43 15,21-22-15,0 1 0,0 20 16,0-21-16,0 1 0,0 20 0,0-20 16,0-1-16,0 0 0,0-21 0,0 22 15,0-22-15,0 0 0,0 0 16,0 0-16,21 1 0,0-1 0,0-21 15,1 0-15,-1 0 0,0 0 0,0 0 16,21 0-16,-20 0 0,-1 0 0,0 0 16,0-21-16,0-1 0,0 1 15,1 0-15,-1 0 0,0 0 16,-21 0-16,0-1 0,21-20 0,-21 21 16,0 0-16,0 0 0,0-1 0,0 1 15,0 0-15,0 42 31,0 0-15,0 1-16,0-1 0,-21 0 0,21 0 16,0 0-16,0 0 0,0 1 15,0-1-15,0 0 0,0 0 16,0 0-16,-21-21 0,21 21 16,0-42 30,0 0-46,0 0 16,0 0-16,0 0 0,21-1 0,-21 1 16,21 0-16,-21-21 0,0 21 15,21-1-15,0 1 0,-21 0 0,22 0 16,-1 21-16,0-21 0,0 21 16,0 0-16,0 21 15,-21 0-15,22 0 0,-22 0 16,0 1-16,21-1 0,-21 0 0,0 0 15,0 0-15,21 22 16,-21-22-16,21 0 0,-21 0 0,21-21 16,-21 21-16,0 0 15,21-21 1,1 0 0,-1-21-1,0 0-15,-21 0 0,85-85 16,-64 85-1,0-21-15,0 20 0,-21 1 16,21 0-16,0 0 0,1 21 0,-1 0 16,0 0-16,0 0 15,-21 21-15,21 0 16,-21 0-16,0 1 0,0-1 16,0 63-1,0-62-15,0-1 0,0 0 0,21 0 16,-21 0-16,22 0 15,-1-21-15,0 0 0,0 0 16,0 0-16,0 0 16,1 0-16,-1 0 0,0-21 15,0 0-15,0 21 0,0-21 16,-21 0-16,0 0 0,22-1 0,-1 1 16,-21 0-16,0 0 0,0 0 0,0 0 15,0-1-15,21 22 0,-21 22 31,0-1-15,0 0-16,0 0 0,0 0 16,-21 0-16,21 1 0,0-1 0,0 0 15,0 0-15,0 0 0,0 0 0,0 1 16,0-1-16,21-21 31,0 0-15,-21-21-1,21-1-15,-21 1 0,0 0 0,0 0 16,0 0-16,21 0 0</inkml:trace>
  <inkml:trace contextRef="#ctx0" brushRef="#br0" timeOffset="4758.68">7260 1566 0,'0'0'0,"-21"0"15,21 22-15,0-1 16,21-21 15,0 0-31,0 0 16,1 0-16,-22-21 0,21-1 16,-21 1-16,0 0 15,0 0 1,-21 21-16,-22 0 15,22 0 1,0 0-16,0 0 0,21 21 16,0 0-16,0 0 0,0 1 15,-21-1-15,21 0 16,0 0-16,0 0 0,0 0 0,21 1 16,0-22-16,0 21 15,0-21-15,0 0 0</inkml:trace>
  <inkml:trace contextRef="#ctx0" brushRef="#br0" timeOffset="5564.33">7726 1842 0,'0'0'0,"0"-22"15,-21 1 1,-1 42 0,22 1-1,0-1-15,0 0 16,0 0-16,0 0 0,0 0 0,0 1 16,-21-1-16,21 0 0,0 0 15,-21-21-15,21 21 0,0-42 63,0 0-63,0 0 0,0 0 0,21-1 15,0 1-15,1 0 16,-22-21-16,21 21 0,0-22 0,0 22 16,0-21-16,0 21 0,1-1 0,20 1 15,-21 0-15,0 21 0,0 0 16,1 0-16,-22 21 15,0 0-15,0 1 0,0-1 0,0 0 16,0 0-16,0 0 0,0 22 0,0-22 16,0 0-16,0 0 0,0 0 0,0 0 15,0 1-15,0-1 0,0 0 16,0 0-16,21-21 16,0 0-16,0 0 15,0 0-15,0 0 0,1 0 0,-1-21 16,0 21-16,21-21 0,-21 0 15,1-1-15,-1 1 0,0 0 0,0 0 16,0 0-16,-21 0 0,0-22 0,21 22 16,-21 0-16,0 0 0,0 0 15,0-1-15,0 1 0,-21 21 16,0 0-16,0 0 0,0 21 16,0 1-16,21-1 0,-22 0 0,22 0 15,0 0-15,0 0 0,0 1 16,0-1-16,0 0 0,22 0 0,-1 0 15,0-21-15,-21 21 0,21 1 16,-21-1-16,21-21 0,-21 21 0,0 0 16,0 0-16,0 0 15,-21-21-15,0 0 16,0 0-16,0 0 0,-22 0 0,22 0 16,0 0-16,0 0 0,0 0 0,-1 0 15,1 0-15,21-21 16,21 0-1,1 0-15,-1 0 0,0 0 16,0-1-16,21 1 0,-20-21 0,20 21 16</inkml:trace>
  <inkml:trace contextRef="#ctx0" brushRef="#br0" timeOffset="7340.13">8594 1164 0,'0'0'0,"0"-21"0,0 0 16,0 0-16,0 0 0,-22 21 15,1 0-15,0 0 16,0 42-16,21-21 0,0 0 0,-21 22 16,0-1-16,21 0 0,-22 1 0,22-1 15,0 21-15,0-20 0,0 20 16,0 1-16,0-22 0,0 22 16,0-1-16,0-21 0,0 1 0,0-1 15,0 0-15,0 1 0,0-1 0,0-21 16,0 0-16,0 22 0,0-22 0,0 0 15,22-21 17,-1 0-32,0 0 0,0 0 15,-21-21-15,21 0 0,22 0 16,-22-1-16,0 1 0,0 0 0,0 0 16,0 0-16,22 0 0,-22-22 0,0 22 15,0 0-15,0 0 0,-21-22 0,0 22 16,22 21-16,-22-21 0,0 0 0,-22 21 31,1 0-15,0 21-16,0 0 0,0 0 0,0-21 15,21 22-15,-22-1 0,1 0 0,21 0 16,0 21-16,-21-42 0,21 22 16,0-1-16,0 0 0,0 0 0,-21-21 15,21 21-15,21-21 16,0 0-1,0 0-15,1-21 0,-1 0 16,0 0-16,-21 0 16,0-1-16,21 22 0,0-21 0,-21 0 15,0 0-15,0 0 0,21 21 16,-21-21-16,22 21 16,-22 21-1,0 0-15,0 0 16,0 0-16,0 0 0,0 1 0,0-1 15,0 0-15,0 0 0,0 0 16,0 0-16,0 1 16,21-22-16,0 0 15,0 0-15,0 0 16,0 0-16,1 0 0,-1-22 16,0 22-16,0-21 0,0 0 15,0 0-15,1-21 0,-22 20 0,21-20 16,0 0-16,0-1 0,0-20 0,-21 21 15,21-22-15,1 1 0,-22-1 0,0 22 16,0-22-16,21 22 0,-21 0 16,0-1-16,0 22 0,0-21 0,0 21 15,0 42 1,-21 0-16,21 0 0,0 0 16,-22 22-16,22-22 0,-21 21 15,0 0-15,21 1 0,0 20 0,0-20 16,-21 20-16,21-21 0,-21 22 0,21-22 15,0 1-15,0-1 0,0 0 16,0 1-16,0-22 0,0 0 16,0 21-16,0-21 0,0 1 15,21-22-15,0 0 0,0 0 16,0 0-16,1 0 0,-1 0 16,-21-22-16,21 1 0,0 0 15,0 0-15,0 0 0,1 0 0,-22-1 16,21 1-16,0 0 0,-21 0 15,21 0-15,0 21 16,-21 21 0,0 0-16,0 0 15,0 0-15,0 1 0,0-1 16,0 0-16,0 0 16,0 0-16,0 0 15,0 1-15,21-22 0,1 0 16,-1 0-16,0 0 15,0 0-15,0 0 0,0-22 16,1 1-16,-22 0 16,21 0-16,0 21 0,-21-21 15,21 21-15,-21-21 0,0 42 47,0 0-47,0 0 16,-21 0-16,21 0 15,0 1-15,0-1 16,21-21 0,0 0-16,0 0 15,1-21-15,-22-1 16,0 1-16,21 21 0,-21-21 16,0 0-16,0 0 0,0 0 15,0-1-15,-21 1 0,21 0 16,-22 0-16,22 0 0,0 0 15,0-1 1,0 1 0,22 21-1,-1-21-15,0 21 0,0 0 0,0 0 16,0 0-16,1 0 16,-1 0-16,0 21 0,0-21 0,-21 21 15,0 1-15,21-1 0,0 21 16,-21-21-16,0 0 0,0 1 15,0-1-15,0 0 0,0 0 16,0 0-16,0 0 0,-21-21 16,21 22-16,-21-22 15,21-22 17,0 1-17,0 0-15,0 0 0,21 0 0,0 0 16,1-1-16,-1 1 0,0-21 0,0 21 15,0-22-15,0 22 0,1 0 0,-1 0 16,0 0-16,0 0 0,0 21 16,0 0-16,1 21 15,-22 0-15,0 21 0,0-21 0,0 1 16,0-1-16,0 21 0,0-21 16,0 0-16,0 22 0,0-22 15,0 0-15,0 0 0,-22 0 0,22 1 16,0-1-1,-21-21-15,0 0 16,21-21 0,0-1-16,0 1 15,0 0-15,0 0 0,0 0 0,0-22 16</inkml:trace>
  <inkml:trace contextRef="#ctx0" brushRef="#br0" timeOffset="7521.03">9969 1439 0,'0'0'0,"-21"0"0,0 0 0,0 0 0,0 0 16,0 0-16,21 22 47,21-22-31,-42 0 15</inkml:trace>
  <inkml:trace contextRef="#ctx0" brushRef="#br0" timeOffset="7711.92">9250 1588 0,'0'0'0,"-21"0"0,42 0 15,0 0 1,0 0-16,0 0 0,0 0 0,1 0 15,-1-22-15,21 22 0,-21-21 16,0 21-16,1-21 0,-22 0 16,0 0-1,-22 21-15</inkml:trace>
  <inkml:trace contextRef="#ctx0" brushRef="#br0" timeOffset="7881.82">8467 1630 0,'-22'0'16,"-20"0"-16,106 0 0,-149 21 0,64-21 0,42-21 47,0 21-47,21-21 0,-20 0 16,-1 21-16,21-22 0,-21 22 0,22-21 15,-22 21-15,21-21 0</inkml:trace>
  <inkml:trace contextRef="#ctx0" brushRef="#br0" timeOffset="9770.4">11134 1820 0,'0'-21'47,"0"0"-31,21 21-16,0-21 0,0 0 0,0 0 16,22-1-16,-22 1 0,0-21 15,21 21-15,22-85 16,-43 64-16,0 20 0,0-20 0,-21 0 15,0-1-15,0 1 0,0 21 0,0-21 16,0 20-16,0 1 0,0 0 16,-21 21-1,0 21-15,0 22 16,21-22-16,0 21 0,-21 0 16,-1 1-16,1 20 0,0 1 15,21 20-15,-21-20 0,0 21 0,0-22 16,21 22-16,-22-22 0,1 1 0,21 20 15,0-20-15,-21-1 0,21 22 0,-21-21 16,0 20-16,21-20 0,-21-1 16,21 1-16,0-1 0,-22 1 0,22-1 15,0-20-15,0-1 0,0 0 0,0-21 16,0 22-16,0-22 0,0 0 0,22-21 16,-22 21-16,21-21 0,0 0 0,0 0 15,0 0-15,0-21 0,22 21 0,-22-21 16,0 0-16,0-22 0,22 22 15,-22 0-15,0-21 0,0-1 16,-21 1-16,0 0 0,0-22 0,0 22 16,0-22-16,0 22 0,0-21 0,-42-1 15,21 22-15,-1-1 0,-20-20 0,21 42 16,-21-22-16,-1 22 0,22-21 16,-21 21-16,-1 21 0,22-21 0,0 21 15,0 0-15,0 0 0,21-22 16,0 1-1,21 21-15,0-21 16,0 21-16,0-21 0,22 21 16,-22-21-16,21 0 0,1-1 15,-22 1-15,21 0 0,-21 0 0,22 0 16,-22 0-16,21-1 0,-21 1 0,0 0 16,1 0-16,-22 0 15,21 0-15,-21 42 31,0 0-31,-21 0 16,21 21-16,0-20 0,0-1 16,0 21-16,-22-21 0,22 0 0,0 22 15,-21-22-15,21 0 0,0 0 16,0 0-16,0 1 0,0-1 16,21 0-16,1-21 0,-1 0 15,0 0-15,0 0 0,0 0 16,0 0-16,1 0 0,-1-21 15,-21 0-15,21 21 0,0-22 0,-21 1 16,21 0-16,-21 0 0,0-21 0,0 20 16,0-20-16,0 21 0,0 0 15,0-22-15,-21 22 0,0 0 0,21 0 16,-21 0-16,0 21 0,-1 0 16,1 0-16,0 0 0,0 0 15,21 21-15,-21-21 0,21 21 16,-21-21-16,21 21 0,0 0 31,21-21-15,0 0-16,0-21 15,0 21-15,0-21 0,22 0 0,-22 21 16,21 0-16,-21 0 0,22 0 0,-1 0 16,-21 0-16,22 0 0,-22 0 15,0 0-15,21 21 0,-21 0 0,1 0 16,-1 1-16,0 20 0,0-21 0,-21 0 15,0 22-15,21-22 0,-21 0 0,0 0 16,0 0-16,0 22 0,0-22 16,0 0-16,0 0 0,0 0 15,0-42 17,-21 0-17,21 0-15,0 0 0,0-1 16,0 1-16,0 0 0,0 0 0,0-21 15,0 20-15,0-20 0,21 0 0,-21 21 16,21-1-16,-21-20 0,22 21 0,-22 0 16,21 21-16,-21-21 0,21 21 15,0 0-15,0 0 16,0 0 0,1 0-16,-22 21 0,21 0 0,-21 0 15,21-21-15,0 0 16,0 21-16</inkml:trace>
  <inkml:trace contextRef="#ctx0" brushRef="#br0" timeOffset="10384.08">12488 1820 0,'0'0'0,"0"22"15,0-1 1,0 0-16,0 0 16,0 0-16,0 0 0,0 1 15,0-1-15,0 0 0,0 0 16,0 0-16,0 0 0,0 1 0,0-1 15,0 0-15,0 0 0,-21-21 16,21 21-16,-21-21 47,21-21-31,0 0-16,0 0 0,0 0 15,0-1-15,0-20 0,0 21 0,21 0 16,-21-22-16,21 22 0,0 0 15,1 0-15,-1 0 0,0 0 0,0-1 16,0 22-16,0 0 0,22 0 16,-22 22-16,0-22 0,-21 21 15,21 0-15,0 0 0,-21 0 16,22 0-16,-22 1 0,0 20 16,0-21-16,0 0 0,0 0 0,0 1 15,0-1-15,0 0 0,-22-21 16,22 21-16,-21-21 15,21-21 1,0 0 0,0 0-16,0-1 0,0 1 15,21 0-15,-21-21 0,22 21 0,-1-22 16,0 1-16,0 0 0,0 20 16,0-20-16,1 21 0,-1 0 15,0 0-15,0 21 0,0 0 0,0 0 16,1 0-16,-22 21 0,0 0 0,0 0 15,21 21-15,-21-20 0,0 20 0,0 0 16,0-21-16,0 22 0,0-1 16,0-21-16,0 0 0,0 22 0,0-22 15,0 0-15,0 0 0,-21-21 0,21 21 16,0 1-16,-22-22 0,1 21 16,0-21-16,0 0 0,0 0 0,0 0 15,-1 0-15</inkml:trace>
  <inkml:trace contextRef="#ctx0" brushRef="#br0" timeOffset="11236.55">5165 3662 0,'0'0'0,"-22"0"0,22-21 0,-21 0 0,0 21 16,0-22-16,0 22 0,0 0 0,-1-21 16,1 21-16,0 0 0,0 0 0,0 0 15,21-21-15,-21 21 16,42 0 0,21 0-1,0 0-15,1 21 0,20-21 16,1 0-16,20 0 0,22 0 0,0 0 15,21 0-15,0 0 0,0 0 0,21 0 16,0 0-16,1 0 0,20 0 16,-21 0-16,21 0 0,1 0 15,-22 0-15,0 0 0,21 0 0,-20 0 16,-22 0-16,21 0 0,-42 0 0,21 0 16,-22 0-16,-20 0 0,0 0 15,-1 0-15,-20 0 0,-1 0 0,-20 0 16,-1 0-16,-21 0 0,22 0 0,-22 0 15,-42 21 17,-1-21-32,-20 0 0,21 22 15,-21-22-15,-1 21 0,1-21 16,0 21-16,-22 0 0,1-21 0,-1 21 0,-21 0 16,-20 1-16</inkml:trace>
  <inkml:trace contextRef="#ctx0" brushRef="#br0" timeOffset="11691.8">4995 4487 0,'0'0'0,"-42"0"0,21 0 0,0 0 15,-1 0 1,1 0-16,42 0 31,1 0-31,-1 0 16,21 0-16,0 0 0,1 0 0,20 0 16,1 0-16,20 0 0,22 0 0,-21 0 15,42 0-15,0 0 0,0 0 0,0-21 16,21 21-16,0 0 0,0 0 15,22 0-15,-22 0 0,0 0 0,0 0 16,0 0-16,1 0 0,-1 0 0,-21 0 16,0 0-16,0 0 0,-21 0 15,-1 0-15,-20 0 0,0 0 16,-1 0-16,-20 0 0,-1 0 0,-20 0 16,-1 0-16,0 0 0,-20 0 0,-1 0 15,0 0-15,-42 0 31,0 0-31,-1 0 0,1 21 16,-21-21-16,21 0 0,0 0 0,-22 0 16,22 0-16,-21 0 0</inkml:trace>
  <inkml:trace contextRef="#ctx0" brushRef="#br0" timeOffset="12268.62">5292 5376 0,'21'0'31,"0"0"-16,0 22-15,0-22 0,22 0 0,20 0 16,-21 0-16,43 21 0,0-21 0,-1 0 16,1 0-16,21 0 0,0 0 0,0 21 15,-1-21-15,22 0 16,22 0-16,-22 0 0,0 0 0,0 21 16,-22-21-16,22 0 0,-21 0 0,21 0 15,-21 0-15,0 0 0,0 0 0,-22 0 16,1 0-16,0 0 0,-1 0 0,-20 0 15,-1 0-15,-20 0 0,-1 0 16,0 0-16,-20 0 0,20 0 0,-21 0 16,0 0-1,-42 0 17,0 0-32,0 21 15,0-21-15,-1 0 0,1 0 0,0 21 16,-21 1-16,-1-22 0</inkml:trace>
  <inkml:trace contextRef="#ctx0" brushRef="#br0" timeOffset="12865.29">5355 6329 0,'-21'0'0,"42"0"0,-63 0 0,21 0 0,-1 0 0,1 0 31,42 0-15,22 0-1,-1 0-15,0 0 0,22 0 0,-1 0 16,22 0-16,0 0 0,21 0 15,-1 0-15,-20 0 0,21 0 0,21 0 16,0 0-16,0 0 0,0 0 0,21 0 16,0 0-16,-21 0 0,0 0 0,0 0 15,0 0-15,-21 0 0,21 0 16,-21 0-16,-21 0 0,20 0 0,-41 0 16,21 0-16,-22 0 0,1-21 15,-22 21-15,0 0 0,1 0 0,-22 0 16,21 0-16,-21 0 0,0 0 0,1-21 15,-44 21 32,1 0-47,0 0 0,0 0 16,-21 0-16,20 0 0,-20 21 0,0-21 16,-1 0-16,-20 21 0</inkml:trace>
  <inkml:trace contextRef="#ctx0" brushRef="#br0" timeOffset="13396.48">5186 7070 0,'0'0'0,"-43"0"16,22 0 0,21 21-1,21-21-15,1 0 16,-1 21-16,0-21 0,0 0 15,0 0-15,22 0 0,20 21 0,-21-21 16,43 0-16,0 0 0,-1 0 0,22 0 16,0 0-16,21 0 0,0 0 0,0 0 15,0 0-15,21 0 0,-21 0 16,21 0-16,-21 0 0,0 0 16,0 0-16,-21 0 0,0 0 0,0 0 15,0 0-15,-22 0 0,22 0 0,-42 0 16,20 0-16,-20 0 0,-1 0 0,1 0 15,-22 0-15,1 0 0,-1-21 16,-21 21-16,0 0 0,0 0 0,1 0 16,-1 0-16,0 0 0,-42 0 47,0 0-47,-1 0 0,-20 0 15,21 0-15,-21 0 0,20 0 0,-20 0 16,0 0-16,-1 0 0</inkml:trace>
  <inkml:trace contextRef="#ctx0" brushRef="#br0" timeOffset="14145.07">5165 7916 0,'-22'0'31,"44"0"47,-1 0-78,0 0 16,0 0-16,0 0 0,0 0 0,22 0 16,-22 0-16,21 0 0,1 0 15,-1 0-15,0 0 0,22 0 0,-22 0 16,22 0-16,20 0 0,-20 0 0,20 0 16,1 0-16,0 0 0,21 0 0,-22 0 15,22 0-15,21 0 0,0 0 0,-21 0 16,21 0-16,0 0 0,0 0 15,0 22-15,0-22 0,0 0 0,-21 0 16,0 0-16,21 0 0,-22 0 16,-20 0-16,0 0 0,-1 0 0,-20 0 15,-1 0-15,1 0 0,-22 0 16,1 0-16,-1 0 0,0 0 0,-21 0 16,1 0-16,-1-22 0,0 22 0,0 0 31,-21-21-16,0 42 79,0 1-78,0-1-16</inkml:trace>
  <inkml:trace contextRef="#ctx0" brushRef="#br0" timeOffset="20196.11">12065 3810 0,'0'0'0,"0"-21"16,0 0-16,0 0 15,0 42 17,-21 0-17,21 0-15,0 0 0,0 22 0,0-22 16,0 21-16,0 0 0,0 1 0,0-1 15,0 0-15,0 1 0,0-1 16,0 0-16,0 22 0,0-22 0,0 1 16,0-1-16,-21 0 0,21 22 0,0-22 15,0 0-15,0 1 0,0-1 0,-22 0 16,22 1-16,0-22 0,-21 21 16,21 1-16,0-22 0,0 0 15,0 0-15,0-42 47,0 0-47,21 0 0,-21-1 0,22 1 16,-22-21-16,21 21 0,-21 0 0</inkml:trace>
  <inkml:trace contextRef="#ctx0" brushRef="#br0" timeOffset="20579.89">11769 3979 0,'0'0'0,"-43"0"0,22-21 16,21 0-16,-21 21 0,21-21 0,0 0 15,0 0-15,0-1 0,0 1 16,21 0-16,0 21 0,22-21 0,-1 0 16,-21 21-16,43-21 0,-22 21 15,0-22-15,1 22 0,20 0 0,-21 0 16,1 0-16,20 0 0,-20 22 15,-1-1-15,0 0 0,-21 0 0,22 21 16,-22-20-16,0 20 0,-21-21 0,0 21 16,0 1-16,0-22 0,0 21 15,-21 1-15,0-22 0,-22 21 0,22-21 16,-21 22-16,21-22 0,-22 0 16,22 0-16,-21 0 0,21-21 0,-22 21 0,22 1 15,0-22-15,0 0 0,21 21 0,-21-21 16,42 0 15,0 0-15,0 0-16,0 0 0,1 0 0,-1 0 15</inkml:trace>
  <inkml:trace contextRef="#ctx0" brushRef="#br0" timeOffset="21056.61">12404 4445 0,'0'-21'16,"0"0"0,21 0-1,0 21-15,0 0 0,0 0 16,0 0-16,1 0 0,-1 0 15,0 0-15,0 0 0,0 0 0,0 21 16,1 0-16,-1-21 0,-21 21 0,21 0 16,0 0-16,-21 1 0,21-1 0,-21 0 15,0 0-15,0 21 0,21-20 0,-21-1 16,0 0-16,0 0 0,0 0 0,0 0 16,-21 1-16,0-1 0,21 0 0,0 0 15,-21-21-15,0 0 16,21-21-1,0 0 1,0 0-16,0-1 0,0 1 16,0 0-16,0-21 0,21 21 0,-21-1 15,21-20-15,0 21 0,-21 0 0,0-22 16,21 22-16,1 0 0,-22 0 0,21 0 16,0 0-16,0 21 0,-21-22 15,21 1-15,0 21 0,1 0 0,-1 0 16,0 0-16,0 0 15,0 0-15,0 0 0,1 0 16,-1 0-16</inkml:trace>
  <inkml:trace contextRef="#ctx0" brushRef="#br0" timeOffset="21329.46">13229 4339 0,'-21'21'16,"0"1"0,21-1-16,-21-21 0,21 21 0,0 0 15,0 0-15,0 0 0,-22 1 0,22-1 16,-21 0-16,21 0 0,0 0 16,0 0-16,0 1 0,0-1 0,-21 0 15,21 0-15,0 0 0,0 0 16,0 1-1,0-44 17,21 22-32,-21-21 0,0 0 15,21 0-15</inkml:trace>
  <inkml:trace contextRef="#ctx0" brushRef="#br0" timeOffset="21629.28">13229 4064 0,'0'0'0,"-21"0"0,0 0 0,0 0 16,-1 0-16,1 0 0,21 21 31,21-21 0,-21-21 0,-21 21-15,0 0-16,0 0 16,0 0-16,0 0 0,-1 0 15,1 0-15,21 21 0,0 0 16,0 1 0,21-22-1,1 0-15</inkml:trace>
  <inkml:trace contextRef="#ctx0" brushRef="#br0" timeOffset="22158.98">13631 4339 0,'0'-21'0,"0"42"0,0-63 32,0 63-17,0 0-15,0 0 16,0 1-16,21-1 0,-21 21 0,0-21 0,0 22 15,0-22-15,0 21 0,22-21 16,-22 22-16,0-22 0,0 21 0,0-21 16,0 0-16,21 22 0,-21-22 15,0 0-15,0 0 0,0 0 16,21-21 0,-21-21-16,21 21 15,-21-21-15,0 0 0,21 0 0,0-22 16,-21 22-16,22 0 0,-1-21 0,0-1 15,0 22-15,0-21 0,-21 0 0,21 20 16,1-20-16,-1 0 0,0 21 16,0-22-16,0 22 0,-21 0 0,0 0 15,21 0-15,1 21 16,-1 0 0,0 0-1,-21 21-15,0 0 0,0 0 16,21 0-16,0 0 15,-21 1-15</inkml:trace>
  <inkml:trace contextRef="#ctx0" brushRef="#br0" timeOffset="22716.66">14499 4487 0,'0'-21'0,"0"42"0,0-63 0,0 21 0,0 0 16,0 0-16,0-1 0,0 1 0,0 0 16,-21 0-16,0 0 0,0 21 15,-1 0-15,1 0 0,0 0 16,0 21-16,-21 0 0,20-21 0,1 21 16,0 22-16,0-22 0,0 0 15,0 21-15,-1-21 0,1 22 0,0-22 16,0 0-16,21 21 0,0-20 15,0 20-15,0-21 0,0 0 0,0 0 16,0 1-16,21-1 0,0-21 16,0 0-16,1 0 0,20 0 15,-21 0-15,0 0 0,0 0 0,22-21 16,-22-1-16,0 22 0,0-21 0,0 0 16,1 0-16,-1 0 0,0-22 15,0 22-15,0 0 0,-21-21 0,0 21 16,21-22-16,-21 1 0,22 0 0,-22 20 15,0-20-15,0 21 0,21 0 0,-21 0 16,0 42 0,0 0-1,0 0-15,-21 0 0,21 22 16,-22-22-16,22 0 0,0 21 0,0-21 16,0 22-16,0-22 0,0 0 0,0 0 15,0 0-15,0 1 0,0-1 0,0 0 16,0 0-16,22-21 0,-1 21 0,21-21 15,-21 0 1,0 0-16,1 0 0,-1 0 16,-21-21-16,21 0 0,0 21 0,0-21 15,0 0-15,-21-1 0,22 1 16</inkml:trace>
  <inkml:trace contextRef="#ctx0" brushRef="#br0" timeOffset="23061.47">15028 3768 0,'0'-43'16,"0"86"-16,0-107 0,0 43 0,0 0 15,-21 42 1,21 0 0,0 0-16,0 1 0,0-1 0,0 21 15,-21-21-15,21 22 0,0 20 16,0-21-16,-21 1 0,21 20 0,0-20 15,0 20-15,0-21 0,-21 1 16,21-1-16,-22 0 0,22 1 0,-21-1 16,21 0-16,0-20 0,0-1 0,-21 21 15,21-21-15,-21 0 0,21 1 0,0-1 16,-21-21-16,21 21 0,0 0 0,0 0 16,21-42 15,-21 0-16,21 21-15,0-21 0,0 0 0,1-1 16,-1 1-16,0 0 0,0 0 16</inkml:trace>
  <inkml:trace contextRef="#ctx0" brushRef="#br0" timeOffset="23477.23">15219 4509 0,'0'0'0,"21"0"16,0 0-16,0 0 0,0 0 16,1-22-16,-1 22 15,0-21-15,0 21 0,0-21 0,0 0 16,1 0-16,-22 0 16,21-1-16,-21 1 0,0 0 15,0 0-15,0 0 0,0 0 16,-21 21-16,-1 0 0,1 0 15,0 0-15,0 0 0,0 21 0,0-21 16,-1 21-16,1 0 0,0 0 16,0 0-16,0 1 0,0-1 0,-1 0 15,22 0-15,0 0 0,-21 0 0,21 1 16,0 20-16,0-21 0,0 0 0,0 0 16,0 1-16,0-1 0,21 0 15,1-21-15,-22 21 0,21-21 0,0 0 16,0 0-16,0 0 0,0 0 15,1 0-15,-1 0 0,0 0 0,0 0 16,0 0-16,0-21 16,1 21-16,-1-21 0,0 0 0,0 21 15,21-22-15,-20 1 0,-1 0 0,21 21 16,-21-21-16,0 0 0,1 0 0</inkml:trace>
  <inkml:trace contextRef="#ctx0" brushRef="#br0" timeOffset="23917.12">14584 3768 0,'0'0'16,"21"0"0,0 0-1,21 0-15,1 0 0,-1 0 0,0 0 16,1 0-16,20 0 0,-20 0 16,20-21-16,1 21 0,-22 0 15,21 0-15,-20 0 0,20-22 0,-20 22 16,-1 0-16,0 0 0,-21 0 0,22 0 15,-22 0-15,0 0 0,0 0 0,0 0 16,1 0 0,-22 22 46,-22-22-62,22 21 16,-21-21-16,0 0 0,0 0 15,0 21-15</inkml:trace>
  <inkml:trace contextRef="#ctx0" brushRef="#br0" timeOffset="25796.41">4127 3006 0,'0'0'0,"0"-21"16,0-1-16,0 44 31,0-1-31,0 0 15,0 0-15,0 21 0,0 1 16,0-1-16,22 0 0,-22 1 0,0 20 16,0-20-16,0-1 0,0 0 0,0 1 15,0-1-15,0-21 0,0 21 16,0-20-16,0-1 0,-22 21 0,22-21 16,-21 0-16,21 1 0,0-44 46,0 1-30,0 0-16</inkml:trace>
  <inkml:trace contextRef="#ctx0" brushRef="#br0" timeOffset="26200.18">3979 3090 0,'0'0'0,"0"-21"0,0 0 16,0 0-1,21 21 1,1 0-16,-1 21 0,0 0 0,21 0 16,-21 1-16,1 20 0,20 0 0,-21 1 15,21-1-15,-20-21 0,20 21 16,-21 1-16,0-1 0,0 0 0,1 1 16,-22-22-16,0 21 0,21-21 0,-21 1 15,0-1-15,0 0 0,0 0 16,21-42-1,-21 0 1,21 0-16,-21-1 16,0-20-16,0 21 0,21-21 0,-21-1 15,0 1-15,0 0 0,21-22 16,-21 22-16,22-22 0,-22 22 0,0 0 16,0-1-16,21 1 0,-21 21 15,21-22-15,-21 22 0,0 0 0,0 0 16,21 42 15,0 0-31,-21 0 16,0 1-16,21-1 0,-21 21 0,22-21 15</inkml:trace>
  <inkml:trace contextRef="#ctx0" brushRef="#br0" timeOffset="27332.13">4932 3471 0,'0'0'16,"21"0"-16,0 0 0,-21-21 0,21 21 16,-21-21-16,21 0 0,-21 0 0,0 0 15,22-1-15,-22 1 0,0 0 16,0 0-16,0 0 0,0 0 16,0-1-16,-22 1 0,1 21 15,0 0-15,0 0 0,0 21 16,0 1-16,-1-1 0,1 0 0,0 21 15,0-21-15,21 22 0,-21-22 16,21 21-16,-21-21 0,21 22 0,0-22 16,-22 0-16,22 0 0,0 0 15,0 1-15,0-1 0,22-21 16,-1 0-16,0 0 16,0 0-16,21 0 0,-20-21 15,-1-1-15,21 1 0,-21 0 0,0 0 16,1 0-16,20-22 0,-21 22 0,0-21 15,-21 21-15,0 0 0,21-22 16,-21 22-16,0 0 0,0 0 0,0 0 16,0 42-1,0 0 1,0 0-16,0 0 16,-21 0-16,21 1 0,0 20 0,0-21 15,0 0-15,0 0 0,0 1 0,0-1 16,0 0-16,21 0 0,1-21 15,-1 21-15,0-21 16,0 0-16,0 0 0,0 0 0,1 0 16,-1 0-16,0-21 0,0 21 15,0-21-15,0 0 0,1 0 0,-1-1 0,0 1 16,0 0-16,-21 0 16,21 0-16,-21 0 0,0-1 0,0 1 0,0 0 15,0 0-15,0 0 0,0 42 47,0 0-47,-21 0 0,21 0 16,0 1-16,0-1 0,-21 21 0,21-21 15,0 0-15,0 1 16,0-1-16,0 0 0,0 0 16,0-42 30,0 0-46,0 0 0,0-1 16,0 1-16,0 0 0,0 0 16,0 0-16,0 0 0,21-22 0,0 22 15,0-21 1,1 42-16,-1 0 0,0 0 16,0 0-16,0 21 0,-21 0 15,21 0-15,-21 0 0,0 1 16,22-1-16,-22 0 0,0 0 0,21 0 15,-21 0-15,0 1 0,0-1 0,0 0 16,0 0-16,0 0 16,0-42 15,0 0-15,0 0-16,0 0 0,0-1 15,0 1-15,0 0 0,21 0 16,0-21-16,-21 20 0,21 1 0,0 0 15,1 0-15,-1 0 0,0 0 0,0 21 16,0 0-16,0 0 0,1 0 16,-22 21-16,21 0 0,0 0 15,-21 21-15,0-20 0,0-1 0,0 0 16,0 0-16,0 0 0,0 22 16,0-22-16,0 0 0,0 0 15,0 0-15,-21 0 16,21-42 31,0 0-47,21 0 0,0-21 15,-21 20-15</inkml:trace>
  <inkml:trace contextRef="#ctx0" brushRef="#br0" timeOffset="27728.89">6117 3302 0,'0'0'0,"0"21"16,0 0 0,21-21-16,0 0 15,1 0-15,-1 0 16,0-21-16,0 0 0,0 21 0,0-21 16,1 0-16,-1 21 0,21-21 15,-21-1-15,0 22 0,1-21 16,-1 0-16,-21 0 0,0 0 0,0 0 15,-21 21 1,-1 0-16,1 0 16,0 0-16,0 21 0,0 0 0,0 0 15,-1 0-15,1 0 0,0 22 16,21-22-16,0 21 0,-21-21 0,21 22 16,0-22-16,0 0 0,0 21 15,0-20-15,0-1 0,0 0 0,21-21 16,0 21-16,-21 0 0,21-21 0,1 0 15,-1 0-15,0 0 0,0 0 16,0 0-16,0 0 0,1 0 0,-1 0 16,0 0-16,0 0 0,-21-21 0,21 21 15,0-21-15,1 0 0,-1 0 0,0 21 16,21-22-16,-21 1 16</inkml:trace>
  <inkml:trace contextRef="#ctx0" brushRef="#br0" timeOffset="28035.89">7112 3154 0,'0'21'15,"0"0"1,0-42 46,0 0-46,0 0 0,-21 21-16,0 0 15,-1 0-15,22 21 32,0 0-32,0 0 15,0 0-15,0 1 16,0-1-16,0 0 15</inkml:trace>
  <inkml:trace contextRef="#ctx0" brushRef="#br0" timeOffset="28333.72">7091 3429 0,'0'21'0,"0"-42"0,-21 63 0,-1-20 15,22-1-15,0 0 16,0 0-1,22-21 1,-1 0 0,-21-21-16,0 0 15,0 0-15,0-1 16,-21 22 15,-1 0-31,1 0 0,0 0 16,0 22-1,0-22-15,21 21 16,0 0 0</inkml:trace>
  <inkml:trace contextRef="#ctx0" brushRef="#br0" timeOffset="29580.25">9419 3323 0,'0'21'0,"0"-42"0,0 64 0,-21-43 31,42 0 32,0 0-63,0 0 16,1-22-16,20 22 0,0-21 0,1 0 15,-1 21-15,21-21 0,1 0 16,21 0-16,-1-1 0,1 1 0,21 0 15,-22 0-15,22 0 0,0-22 16,21 22-16,0 0 0,0 0 0,0-21 0,0 20 16,21 1-16,-21-21 15,21 21-15,1 0 0,-1-22 0,-21 22 16,21 0-16,0 0 0,-21 0 0,0-1 16,0 1-16,-21 0 0,21 0 0,-21 0 15,0 21-15,-1-21 0,-20-1 16,0 1-16,-22 0 0,22 21 0,-22-21 15,-20 0-15,-1 0 0,0-1 0,1 22 16,-22-21-16,0 0 0,0 21 16,0-21-16,1 0 0,-44 21 31,1 0-31,0 0 16,0 0-16,0 0 15,0 0-15,-1 0 0,1 0 0,-21 0 16,21 0-16,0 0 0,-1 0 0,1 0 15,0 0-15,0 0 0,0 0 0,0 0 32,42 0-17,0 0-15,0 0 0,21 0 16,-20-21-16,-1 21 0,21 0 16,-21-22-16,0 22 0,22 0 0,-22-21 15,0 21-15,0 0 0,0 0 0,-21-21 16,22 21-16,-22 21 31,-22 0-15,1 1-16,21-1 0,-21 0 0,0 21 15,0 1-15,21-1 0,-21-21 0,-1 21 16,1 1-16,21-22 0,0 21 16,0-21-16,-21 1 0,21-1 0,0 0 15,0 0-15,0 0 0,0 0 16,0 1-16,0-44 47,0 1-32</inkml:trace>
  <inkml:trace contextRef="#ctx0" brushRef="#br0" timeOffset="32228.41">14605 1757 0,'0'0'0,"-21"0"16,21-21-16,0 0 15,0-1-15,0 1 16,0 0-16,0 0 0,0 0 16,21 21-1,0 0-15,0 21 0,0 0 16,1 0-16,-1 0 0,0 22 0,21-22 16,-21 21-16,1 1 0,-1-1 0,0 0 15,0 1-15,0-1 0,-21-21 0,0 21 16,0-20-16,0 20 0,0-21 15,0 0-15,0 0 0,0 1 0,-21-22 16,0 21-16,0-21 0,21 21 16,-21-21-16,-1 0 0,22-21 15,0 0-15,0-1 16,0 1-16,0 0 0,0-21 16,0 21-16,22-43 0,-1 22 15,0-1-15,0 1 0,0 0 0,22-22 16,-22 22-16,0 0 0,21 20 15,-21-20-15,1 21 0,20-21 0,-21 20 16,21 1-16,-20 21 0,-1-21 16,0 21-16,0 0 0,0 0 15,0 0-15,-21 21 16,0 0-16</inkml:trace>
  <inkml:trace contextRef="#ctx0" brushRef="#br0" timeOffset="32585.21">15409 2011 0,'0'0'0,"21"21"15,1-21-15,-1 0 16,0 0-16,0-21 0,0 0 16,0 0-16,1 21 0,-1-22 0,0 1 15,0 0-15,0 0 0,0 0 0,1 0 16,-22-1-16,0 1 0,0-21 15,0 21-15,0 0 0,0-1 16,-22 22-16,1 0 16,0 0-16,0 22 0,0-22 15,0 42-15,-1-21 0,1 21 0,21-20 16,-21 20-16,21 0 0,-21-21 16,21 22-16,0-22 0,0 21 0,0-21 15,0 1-15,0-1 0,0 0 0,21 0 16,0-21-16,0 21 0,1-21 0,-1 0 15,0 0-15,0 0 0,21 0 0,-20 0 16,-1 0-16,21 0 0,-21-21 16,0 21-16,1-21 0,20 0 15,-21 0-15,0-1 0,0 1 0</inkml:trace>
  <inkml:trace contextRef="#ctx0" brushRef="#br0" timeOffset="34335.85">16108 1799 0,'21'-21'0,"-42"42"0,42-63 0,-21 21 16,0 0-16,0-1 0,-21 22 31,0 0-31,-1 22 0,22-1 0,-21 0 16,0 21-16,0-21 0,21 1 0,-21 20 15,21-21-15,-21 0 0,21 22 16,0-22-16,-22 0 0,22 0 16,0 0-16,0 0 0,0 1 15,22-22 16,-1 0-15,0-22-16,0 1 0,-21 0 0,0 0 16,21 0-16,0 0 0,-21-1 0,0 1 15,22-21-15,-22 21 0,21 0 16,-21-1-16,21 1 0,-21 0 0,21 21 16,-21 21-1,0 0 1,21 1-16,-21-1 0,0 0 0,0 0 15,0 0-15,21 0 0,-21 1 16,22-1-16,-22 0 0,21 0 16,0-21-16,0 21 15,0-21-15,0 0 0,1 0 0,-1 0 16,21 0-16,-21 0 0,22 0 0,-22 0 16,21 0-16,0-21 0,-20 0 15,20 21-15,-21-21 0,0 0 16,0-1-16,1 1 0,-1 0 0,-21 0 0,21 0 15,-21 0-15,0-22 0,0 22 16,0 0-16,0 0 0,0 0 0,-21 21 16,0 0-16,-1 0 0,1 0 15,0 0-15,0 0 0,0 21 16,0 0-16,-1 0 0,1 0 16,21 0-16,0 1 0,-21-1 0,21 21 15,0-21-15,0 0 0,0 1 16,0-1-16,0 0 0,21-21 15,0 0-15,1 0 16,-1 0-16,0 0 0,0 0 16,0-21-16,0 21 0,-21-21 15,0-1-15,22 1 0,-1 0 16,-21 0-16,0 0 0,0-22 0,21 22 16,-21-21-16,0 0 0,0-1 0,0 1 15,0 0-15,0-1 16,0 1-16,0 0 0,0-43 15,0 64-15,0-22 0,0 22 0,0 0 16,0 42 0,0 0-1,0 1-15,0 20 0,0-21 0,0 21 16,0 1-16,0-1 0,0 22 0,0-22 16,0 0-16,0 1 0,0-1 15,0 0-15,0-21 0,0 22 0,21-22 16,-21 21-16,21-21 0,0 1 15,1-22-15,-22 21 0,21 0 16,0-21-16,0 0 0,0 0 0,0 0 16,22 0-16,-22 0 0,21 0 0,-21-21 15,22 0-15,-22-1 0,21 1 0,-21 0 16,1 0-16,20 0 0,-42 0 16,21-22-16,0 22 0,-21 0 0,0-21 15,0 20-15,0-20 0,0 21 0,0 0 16,0 0-16,-21 21 15,0 0-15,0 21 0,0 0 16,-22 21-16,22-21 0,0 22 16,0-22-16,21 21 0,0-21 15,0 1-15,0 20 0,0-21 16,0 0-16,0 0 0,0 1 0,0-1 16,0 0-16,21-21 15,0 0-15,0 0 16,0 0-16,-21-21 15,22 21-15,-1-21 0,-21-1 0,21 1 0,-21 0 16,21 0-16,-21 0 0,0 0 0,21-1 16,0-20-16,-21 21 0,22 0 15,-22 0-15,0-1 0,21 22 32,-21 22-17,0-1-15,0 0 0,0 0 0,0 0 0,0 0 16,0 1-16,21-1 0,0 0 15,0-21-15,0 0 0,-21 21 16,22-21-16,-1 0 0,0 0 16,0 0-16,21 0 0,-20 0 15,-1-21-15,0 21 0,0-21 0,-21 0 16,21-1-16,-21 1 0,21 0 16,1 0-16,-22 0 0,0-22 0,0 1 15,0 21-15,0-21 0,0-1 0,0 1 16,0 21-16,0-22 0,0 1 0,0 21 15,0-21-15,0 20 16,0 1-16,-22 0 0,1 21 16,0 0-16,21 21 15,0 0-15,0 1 0,-21-1 16,21 21-16,0-21 0,0 22 0,-21-22 16,21 21-16,0 0 0,0 1 0,0-22 15,0 21-15,0 1 16,0-22-16,0 21 0,0-21 0,0 0 0,0 1 15,0-1-15,0 0 0,0 0 16,21-21 15,0 0-31,-21-21 0,21 0 16,0 0-16,1-1 16,-1 1-16,-21 0 0,21 0 15,0 0-15,0 0 0,0-22 0,-21 22 16,22 0-16,-1 21 0,0-21 0,0 21 15,0 0 1,0 21-16,-21 0 0,22 0 0,-22 0 16,0 1-16,21-1 0,-21 21 0,0-21 15,0 0-15,0 1 0,0-1 16,0 0-16,-21 0 16,21 0-16,-22-21 0,1 21 15,0-21-15,0 0 0,0 0 0,0 0 16,-1 0-1,1 0-15,0 0 0,0-21 16,21 0 0,0 0-16,0 0 0,0 0 15,21-22-15,-21 22 0</inkml:trace>
  <inkml:trace contextRef="#ctx0" brushRef="#br0" timeOffset="34653.67">18203 1185 0,'0'-21'0,"0"42"0,0-63 15,21 42 1,-21 21 0,0 0-16,0 1 0,22-1 15,-22 0-15,0 21 0,0-21 0,0 22 16,0-1-16,0 0 0,0-20 15,0 20-15,0 0 0,0 1 0,0-22 16,0 21-16,0-21 0,0 22 0,0-22 16,0 0-16,0 0 0,0 0 15,0 0-15,21-21 47,-21-21-47,21 0 0,-21 0 16,0 0-16,0 0 0,21-1 0,-21 1 15</inkml:trace>
  <inkml:trace contextRef="#ctx0" brushRef="#br0" timeOffset="35023.46">18373 1566 0,'0'0'0,"21"0"16,0 0 0,0 0-1,0 0-15,0 0 0,22 0 16,-22 0-16,0 0 0,0-21 0,22 21 15,-1 0-15,-21-21 0,21 21 16,-20-21-16,-1 21 0,0-21 0,-21 0 16,0-1-16,0 1 15,0 0-15,-21 21 16,0 0-16,-1 0 16,1 0-16,0 21 0,-21 0 0,21 1 15,-1-1-15,1 21 0,0-21 0,0 0 16,0 22-16,0-22 0,21 0 15,0 21-15,0-20 0,0-1 16,0 0-16,0 0 0,0 0 0,21 0 16,0-21-16,0 22 15,0-22-15,0 0 0,1 0 16,-1 0-16,0 0 0,0 0 16,0-22-1,-21 1-15,0 0 16</inkml:trace>
  <inkml:trace contextRef="#ctx0" brushRef="#br0" timeOffset="41252.62">11515 5207 0,'0'0'0,"-22"0"16,1 0-16,21 21 16,21-21 30,1 0-30,-1 0-16,0 0 0,0 0 16,0 0-16,0 0 0,1 0 0,-1 0 15,21 21-15,-21-21 0,22 0 0,-1 0 16,0 0-16,1 0 0,-1 0 0,21 0 16,1 0-16,-1 0 0,1 0 15,-1 0-15,1 0 0,-1 0 0,22 0 16,0-21-16,-22 21 0,22 0 0,0 0 15,20 0-15,-20-21 0,21 21 0,-21 0 16,20 0-16,1 0 0,-21-21 0,0 21 16,-1 0-16,1 0 0,-22-21 15,22 21-15,-21-21 0,-1 21 0,128 0 16,-128-22 0,1 22-16,-1 0 0,-21 0 0,1 0 15,-1 0-15,0 0 0,1 0 0,-1 0 16,-21 0-16,0 0 0,1 0 0,-1 0 15,-21-21-15,21 21 0,0 0 16,-42-21 31,0 21-47,0 0 0,-1 0 16,1 0-16,-21-21 0,21 21 15,-22 0-15,1 0 0</inkml:trace>
  <inkml:trace contextRef="#ctx0" brushRef="#br0" timeOffset="41964.22">11726 5482 0,'0'0'0,"-21"0"0,0 0 16,0 0-1,0 0-15,21 21 0,-22-21 16,44 0 47,-1 0-63,0 0 0,21 0 15,-21 0-15,1 0 0,20 0 0,0 0 16,1 0-16,-1 0 0,0 0 15,22 0-15,-1 0 0,1 0 0,-1 0 16,1 0-16,-1 0 0,1 0 0,-1 0 16,1 0-16,-1-21 0,1 21 0,20 0 15,-20 0-15,21 0 0,-1 0 0,1 0 16,0 0-16,-1 0 0,1 0 0,21-21 16,-22 21-16,1-21 0,0 21 0,-22 0 15,22 0-15,0-21 0,-22 21 16,1 0-16,-1 0 0,1-21 0,-1 21 15,-21 0-15,22 0 0,-22 0 16,1 0-16,-1 0 0,0 0 0,-21-22 16,22 22-16,-22 0 0,0 0 0,0 0 15,0 0-15,1 0 0,-1 0 0,0 0 16,0 0-16,0 0 16,0 0-1,1 0 48,-1 0-32</inkml:trace>
  <inkml:trace contextRef="#ctx0" brushRef="#br0" timeOffset="43792.5">9017 7811 0,'0'0'0,"-21"-22"15,0 22-15,-1 0 0,1-21 16,0 21-16,0 0 0,0 0 16,0 0-16,-1-21 0,1 21 15,0 0-15,21 21 47,21 0-31,0 1-16,1-22 0,-1 21 15,0 21-15,0-21 0,21 0 0,1 1 16,-1 20-16,0-21 0,1 21 16,-1 1-16,64 20 0,-43-20 0,1-22 15,-1 21-15,1 0 0,-1-20 16,22 20-16,0 0 0,-22-21 16,22 22-16,0-1 0,-1 0 0,1-20 15,169 126-15,-191-106 16,22 0-16,0 22 0,-22-22 0,22 1 15,-22 20-15,22-21 0,-21 1 0,20-1 16,-20 0-16,-1 1 0,1-1 16,-1-21-16,-20 22 0,20-22 0,-21 21 15,1-21-15,-1 0 0,-21 1 0,22-1 16,-22 0-16,21-21 0,-21 21 16,0 0-16,1-21 0,-1 21 0,0-21 0,0 0 15,0 0-15,0 0 16,-42-21 31,0 0-47,0 21 15,0-21-15,0 0 0,-1 0 16,1-1-16,0 22 0,0-21 0,21 0 16,-21 21-16,21-21 0,-21 21 15,21-21-15,-22 21 16,44 21 31,-1-21-47,0 21 0,0-21 15,0 0-15,0 0 0,1 21 16,-1-21-16,0 0 0,0 0 0,0 21 16,0-21-16,1 0 0,-1 0 0,0 22 15,-21-1-15,21-21 0,-21 21 16,0 0-16,0 0 0,-21 0 15,0 1-15,0-1 0,-1 0 16,-20 0-16,21 0 0,-21 0 0,20 1 16,-20-1-16,21 0 0,-21 0 0,20 0 15,-20 0-15,21 1 0,-21-1 0,20 0 16,-20 0-16,21 0 0,0-21 0,0 21 16,-1 1-16,1-22 15,21 21-15,-21-21 0,0 0 16,21-21-1,0-1 1</inkml:trace>
  <inkml:trace contextRef="#ctx0" brushRef="#br0" timeOffset="45855.92">13356 8932 0,'0'0'0,"21"-21"16,0 0-16,-21 0 16,0 0-16,0 0 0,22-1 15,-22 1-15,0 0 0,0 0 0,0 0 16,0 42 15,-22 0-15,22 0-16,0 22 0,-21-1 0,21 0 15,0 1-15,-21-1 0,21 0 16,0 1-16,0-1 0,0 0 0,0 1 16,0-1-16,0 0 0,0 1 0,0-22 15,0 21-15,0-21 0,0 0 0,0 1 16,0-1-16,0 0 16,0-42 15,21 21-31,0-21 0,-21-1 0,22 1 15,-1 0-15,-21 0 0,21 0 16,0 0-16,0-22 0,0 22 0,-21 0 16,22-21-16,-1 20 0,-21 1 0,0-21 0,21 21 15,-21 0-15,21 21 0,-21-22 16,21 22-16,0 22 16,1-22-16,-22 21 15,0 0-15,21 21 0,0-21 0,-21 1 16,21-1-16,-21 0 0,0 21 0,0-21 15,21 22-15,-21-22 0,21 0 16,-21 0-16,22 0 16,-1-21-16,0 0 15,0-21 1,0 21-16,-21-21 0,21 0 0,1 21 16,-22-21-16,21 0 0,0-1 15,-21-20-15,21 21 0,0-21 16,-21 20-16,21-20 0,-21 0 0,0-1 15,22 1-15,-1 21 0,-21-21 0,0-1 16,0 1-16,0 0 0,21 20 0,-21 1 16,0 0-16,21 0 0,-21 42 31,0 0-15,0 22-16,0-22 0,0 21 0,0 0 0,0 1 15,0-1-15,0 0 0,0 1 0,0-22 16,0 21-16,0 1 0,-21-22 15,21 21-15,0-21 0,0 22 0,0-22 0,0 0 16,0 0-16,0 0 0,0 0 16,21-21-16,0 0 15,0 0-15,1 0 0,-1 0 16,0 0-16,0 0 0,0-21 16,0 0-16,22 21 0,-22-21 0,0 0 15,0 0-15,0-1 0,1 1 0,-1-21 16,0 21-16,-21 0 0,0-1 15,0 1-15,0-21 0,0 21 0,0 0 16,0-1-16,-21 22 16,0 0-16,-1 0 15,22 22-15,0-1 0,-21-21 16,21 21-16,21-21 31,1 0-31,-1 0 0,0 0 16,0 0-16,0 0 0,0 0 0,1 0 15,-1 0-15,0 0 16,-21 21-16,0 0 0,0 0 16,0 1-16,0-1 0,0 0 0,0 0 15,0 0-15,0 0 0,0 1 0,0-1 16,0 0 0,0 0-16,0 0 0,0 0 0,21-21 46,0 0-46,0-21 16,1 21-16,-1-21 16,-21 0-16,0 0 15,0 0 1,0-1 0</inkml:trace>
  <inkml:trace contextRef="#ctx0" brushRef="#br0" timeOffset="48095.65">7683 3302 0,'22'0'0,"-1"0"15,0 0 1,-21-21-16,21 21 16,-21-21-16,0 0 15,21 21-15,-21-22 0,0 1 16,-21 21 0,0-21-16,0 21 0,0 0 15,-1 0-15,1 0 16,0 21-16,0 0 0,21 1 15,-21-1-15,0 0 0,21 0 0,0 0 16,-22 0-16,22 1 0,0 20 0,-21-21 16,21 0-16,0 0 0,0 1 15,0-1-15,0 0 16,21-21-16,1 0 16,-1 0-16,-21-21 15,21 21-15,0-21 0,-21-1 0,21 22 16,0-21-16,1 0 0,-22 0 0,21 0 15,0 0-15,-21-1 0,0 1 16,21 0-16,-21 0 0,21 0 16,-21 0-16,0 42 31,0 0-31,0 0 16,0 0-16,0 0 0,0 1 0,0-1 15,0 0-15,0 0 0,0 0 0,0 0 16,0 1-16,21-22 15,1 0 1,-1 0-16,0 0 16,0 0-16,-21-22 15,21 1-15,0 0 0,-21 0 16,22 0-16,-22 0 0</inkml:trace>
  <inkml:trace contextRef="#ctx0" brushRef="#br0" timeOffset="48548.91">8022 3048 0,'0'0'0,"0"-21"16,0 42 0,0 0-1,0 0-15,-21 1 0,21-1 0,0 0 16,0 0-16,-21 0 0,21 0 0,0 22 16,0-22-16,0 0 0,0 0 15,0 0-15,-21-21 0,21 22 16,0-1-16,0 0 15,0-42 32,21 0-47,0 21 16,-21-22-16,21 22 0,0-21 16,0 21-16,1 0 0,-1 0 15,0 0-15,0 0 0,0 0 16,0 0-16,1 0 15,-22 21-15,21 1 0,-21-1 16,0 0-16,0 0 16,0 0-16,0 0 0,-21-21 15,-1 22-15,1-22 0,0 0 0,0 21 16,0-21-16,0 0 16,-1 21-16,1-21 0,0 0 0,0 0 15,21-21 16,21 21-31,-21-21 16,21 21-16</inkml:trace>
  <inkml:trace contextRef="#ctx0" brushRef="#br0" timeOffset="48892.71">8530 3239 0,'0'0'0,"0"-43"16,-21 43 0,0 0-1,0 0 1,-1 0-16,1 21 0,21 1 16,-21-1-1,21 0-15,-21 0 0,21 0 0,0 22 16,0-22-16,0 0 0,0 0 15,0 0-15,0 0 0,0 1 16,21-22-16,0 0 16,0 0-16,1 0 0,-1 0 15,0 0-15,0 0 0,0 0 0,0 0 16,1-22-16,-1 22 0,-21-21 16,0 0-16,21 21 0,-21-21 15,21 0-15,-21 0 0,0-1 16,0 1-16</inkml:trace>
  <inkml:trace contextRef="#ctx0" brushRef="#br0" timeOffset="50263.64">14817 9059 0,'0'0'16,"21"0"-16,0 0 0,0 0 15,-21 22 32,0-1-47,0 0 16,0 0-16,0 0 0,0 0 0,0 1 15,-21-1-15,21 0 0,0 0 0,-21 0 16,21 0-16,-21 1 0,21-1 16,-22 0-16,1 0 15,21-42 32,0 0-47,0 0 16</inkml:trace>
  <inkml:trace contextRef="#ctx0" brushRef="#br0" timeOffset="50624.43">14901 8827 0,'-21'0'15,"0"0"1,0 0-16,21 21 15,21-21 17,0 0-17,0 0-15,0-21 0,1-1 16,-1 1 0,-21 0-16,-21 21 15,-1-21-15,1 21 16,0 0-16,0 0 0,0 0 15,0 0-15,-1 0 16,22 21 0,-21 0-16,21 0 15,0 1-15,0-1 16,0 0-16,0 0 16,21-21-16,1 0 0,-1 0 0,0 21 15,0-21-15</inkml:trace>
  <inkml:trace contextRef="#ctx0" brushRef="#br0" timeOffset="50957.76">15536 8636 0,'0'0'0,"21"-21"15,-21 0-15,-21 21 31,21 21-15,0 0-16,-21 0 0,0 0 0,0 22 16,21-1-16,0-21 0,-21 22 0,-1-1 15,1 0-15,21 1 0,-21-1 0,0 0 16,0 1-16,0-1 0,-1 0 0,1-21 16,0 22-16,0-22 0,21 0 15,-21 0-15,0 0 0,21 1 0,-22-1 16,22 0-16,0 0 15,-21-21 1,21-21 0,21 0-16,-21 0 15,22-1-15,-1 1 0</inkml:trace>
  <inkml:trace contextRef="#ctx0" brushRef="#br0" timeOffset="51977.33">15706 8573 0,'0'0'0,"0"21"47,-22-21-47,22 21 0,-21 0 15,21 21-15,-21-20 0,21 20 16,-21-21-16,21 21 0,0 1 0,-64 105 15,64-106 1,0 1-16,0-22 0,-21 21 0,21-21 16,0 0-16,-21 1 0,21-1 0,0 0 15,0 0-15,0 0 16,0 0-16,0 1 16,0-1-1,21-21 1,0 0-1,1 0-15,-1 0 0,0 0 16,0-21-16,21-1 0,-20 22 0,-1-21 16,21 0-16,-21 0 0,0 21 15,1-21-15,-1 0 0,0-1 16,0 1-16,-21 0 0,0 0 0,0 0 16,0 0-16,-21 42 31,0 0-16,21 0-15,0 0 16,-21 0-16,21 1 0,-22-1 16,22 0-16,0 0 0,0 0 0,0 0 15,0 1-15,22-1 16,-1-21-16,0 0 0,0 21 16,0-21-16,0 0 0,1 0 0,20 0 15,-21 0-15,0 0 16,0 0-16,22-21 0,-22 21 0,0-21 0,0 21 15,0-22-15,1 22 0,-1-21 16,0 0-16,-21 0 0,21 0 0,-21 0 16,0-1-16,-21 22 47,21 22-47,-21-22 0,21 21 0,0 0 15,-21 0-15,-1 0 0,22 0 16,0 1-16,0-1 0,-21-21 15,21 21-15,-21-21 16,21 21 0,0-42 15,0 0-31,0 0 0,0-1 16,21 1-16,0 0 0,-21 0 15,22 0-15,-1 0 0,0-1 16,0 1-16,0 0 0,0 0 0,1 0 15,-1 21-15,21-21 0,-21 21 16,0 0-16,1 0 0,-1 0 0,0 0 16,0 0-16,0 21 0,0 0 0,-21 0 15,0 0-15,0 0 0,0 1 16,0-1-16,0 0 0,0 0 16,0 0-16,0 0 0,0 1 15,0-1-15,0 0 16,-21-21-16,21 21 0,0 0 31,21-21-15,1 0-16,-1 0 0,0 0 15,0 0-15,21-21 0,-20 21 16,-1 0-16,0-21 0,0 21 0</inkml:trace>
  <inkml:trace contextRef="#ctx0" brushRef="#br0" timeOffset="52619.9">17145 9144 0,'0'-21'0,"0"42"0,0-63 16,0 21-16,0-1 15,0 1 1,-21 21-16,0 0 16,-43 0-1,43 21-15,21 1 0,-21-22 0,21 21 16,-21 0-16,21 0 0,-22-21 0,22 21 15,0 0-15,0 1 0,0-1 0,0 0 16,0 0-16,0 0 16,22-21-1,-1 0 1,0 0-16,0 0 0,0 0 16,0-21-16,-21 0 15,0 0-15,22 0 16,-22-1-1,0 44 32,0-1-47,0 0 0,0 21 16,0-21-16,0 1 0,0-1 16,0 0-16,-22 21 0,22 1 0,0-22 15,0 21-15,0 0 0,-21 1 0,21-1 16,0 0-16,-21 1 0,21-1 15,-21 22-15,21-22 0,0 0 0,0 22 16,-21-22-16,21 22 0,-21-22 16,21 21-16,-22 1 0,22-1 0,0-20 15,0 20-15,-21 1 0,21-1 0,-21-20 16,21-1-16,-21 21 0,21-41 0,0 20 16,-21 0-16,21-21 0,-21 1 0,21-1 15,-22 0-15,1 0 16,0-21-16,0 0 15,0 0-15,0-21 0,-1 21 0,22-21 16,-21 21-16,0-21 0,21-1 0,0 1 16,-21 0-16,21 0 0,-21 0 15,21 0-15,-21-1 0,21 1 0,0-21 16,0 21-16,0-22 0,0 1 0,0 0 16,0-1-16,0 1 0,0-21 0,0 20 15</inkml:trace>
  <inkml:trace contextRef="#ctx0" brushRef="#br0" timeOffset="52896.74">16616 8721 0,'0'0'0,"0"-21"0,-21 21 15,-1-22 1,22 1-16,-21 21 16,0 0 46,21 21-62,-21-21 16,0 0-16</inkml:trace>
  <inkml:trace contextRef="#ctx0" brushRef="#br0" timeOffset="53248.54">15028 9059 0,'0'0'16,"-21"0"-16,42 0 31,0 0-31,1 0 16,-1 0-16,21-21 0,0 0 0,-20 21 16,62-21-16,-41 21 0,20 0 15,-42 0-15,22-21 0,-1 21 0,-21 0 16,0 0-16,0 0 0,1-21 15,-1 21-15,-42 0 47,-1 0-47,1 0 16,0 0-16,0 0 0,0 21 16,0-21-16,-1 0 0,1 0 15,0 0-15</inkml:trace>
  <inkml:trace contextRef="#ctx0" brushRef="#br0" timeOffset="54513.57">4191 5927 0,'0'0'0,"0"-21"0,0-1 0,-21 1 16,21 0-16,0 0 15,0 0-15,0 0 0,0-1 16,-21 22-16,-1 22 31,22-1-31,0 0 0,0 0 16,0 0-16,0 22 0,0-22 0,0 21 15,0-21-15,0 22 0,0-22 0,-21 21 16,21-21-16,-21 22 0,21-22 16,0 21-16,0-21 0,0 0 0,-21 1 15,21-1-15,0 0 0,0 0 16,-21-21-16,21 21 0,0-42 31</inkml:trace>
  <inkml:trace contextRef="#ctx0" brushRef="#br0" timeOffset="54817.75">3979 5948 0,'0'0'0,"0"-21"0,0-43 16,0 43-16,0 0 0,0-21 15,0 20-15,0 1 16,21 0-16,-21 0 0,22 21 0,-1 0 15,0 0-15,21 0 0,-21 0 0,1 21 16,-1-21-16,0 42 0,0-20 16,0-1-16,-21 0 0,0 21 0,0-21 15,0 1-15,0 20 0,0-21 0,-21 0 16,0 0-16,0 1 0,0-1 16,-1 0-16,1 0 0,0-21 15,0 21-15,21 0 0,-42-21 16,63 0 15,0-21-15,0 0-16</inkml:trace>
  <inkml:trace contextRef="#ctx0" brushRef="#br0" timeOffset="56016.04">4466 5736 0,'0'0'0,"0"-21"0,-21 42 47,21 0-47,-21 1 0,21-1 0,0 0 15,0 21-15,0-21 0,0 1 0,0 20 16,0-21-16,-21 21 0,21-20 16,0 20-16,0-21 0,-22 0 0,22 0 15,0 22-15,0-22 0,0 0 16,-21 0-16,21 0 0,0-42 47,0 0-32,0 0-15,0 0 16,0 0-16,0-1 0,21 1 16,-21 0-16,22 0 0,-22 0 15,21 21-15,0 0 0,0 0 16,0 0-1,-21 21-15,21 0 0,-21 0 16,22 0-16,-22 1 0,0-1 16,21 0-16,-21 0 0,0 0 0,21 0 15,-21 1-15,21-22 0,-21 21 16,21-21-16,0 0 0,1 0 16,-1 0-16,0 0 15,0 0-15,0-21 0,22 21 16,-22-22-16,0 22 0,0-21 0,0 0 15,0 0-15,-21 0 0,22 0 0,-1-1 16,-21 1-16,0 0 16,0 0-16,0 0 15,0 42 17,-21-21-32,21 21 0,-22 0 0,22 0 15,0 1-15,0-1 0,-21 0 16,21 0-16,0 0 0,0 0 15,0 1-15,0-44 63,21 1-63,-21 0 16,0 0-16,22 21 0,-22-21 0,21 0 15,-21-1-15,0 1 0,21 21 0,0-21 16,-21 0-16,21 21 0,0 0 15,-21 21 1,22 0-16,-22 0 16,0 1-16,0-1 0,0 0 15,0 0-15,0 0 16,21-21-16,-21 21 0,21-21 16,-21 22-16,21-22 0,21 0 15,-20 0 1,-1 0-16,-21-22 0,21 22 15,0-21-15,0 21 0,-21-21 0,21 0 16,1 21-16,-22-21 0,0 0 0,21 21 16,-21-22-16,21 1 0,-21 0 15,0 42 32,0 0-47,0 1 0,0-1 16,0 0-16,0 0 0,0 0 0,0 0 15,0 1-15,0-1 16,21-21-16,0 0 0,0 0 16,1 0-16,-1 0 0,0 0 15,0 0-15,0 0 0,0-21 16,1-1-16,-22 1 0,0 0 16,21 0-16,-21 0 0,0 0 15,0-1-15,0 1 0,0 0 16,0 0-16,-21 0 0,-1 0 0,1-1 15,0 22-15,0 0 0,0 0 16,0 0-16,-1 0 16,1 0-16,21 22 0,-21-22 15,21 21-15,-21 0 0,0 0 16,21 0-16,0 0 16,21 1-16,0-22 15,0 0-15,0 0 0,1 0 0,-1 0 16,0 0-16</inkml:trace>
  <inkml:trace contextRef="#ctx0" brushRef="#br0" timeOffset="56319.86">5990 5990 0,'0'-21'78,"-21"21"-31,0 0-32,0 0-15,21 21 31,0 0-15,0 1 0,0-1-16</inkml:trace>
  <inkml:trace contextRef="#ctx0" brushRef="#br0" timeOffset="56604.04">5863 6287 0,'0'0'0,"0"21"16,21-21 15,0 0-31,1 0 16,-22-21-16,21-1 16,-21 1-16,0 0 15,-21 21 1,-1 0-16,1 0 15,0 0-15,0 0 16,21 21-16,0 0 31,0 1-31,21-22 0,0 0 16,0 0 0</inkml:trace>
  <inkml:trace contextRef="#ctx0" brushRef="#br0" timeOffset="58527.95">5905 5990 0,'0'21'15,"-21"-21"1,21 22-16,-21-22 16,21 21-16,0 0 0,0 0 15,0-42 48,21 0-48,-21 0 1,0-1-16,0 1 31,-21 21-15,21 21 15,21-21 0,0 0-15,1 0 0,-1 0-16,-21-21 15,0 0 1,0 0-1,-21 21 1,-1 0 0,22 21 31,0 0-47,22 0 31,-1-21-31,-21 22 15</inkml:trace>
  <inkml:trace contextRef="#ctx0" brushRef="#br0" timeOffset="58952.22">5948 6265 0,'0'22'0,"21"-22"31,0 0-16,0 0 1,0-22-16,1 1 16,-22 0-1,-22 0 1,1 21-16,0 0 16,0 0-16,0 0 0,0 0 15,-1 21-15,22 0 16,22-21 31,-1 0-47</inkml:trace>
  <inkml:trace contextRef="#ctx0" brushRef="#br0" timeOffset="66524.35">9356 8170 0,'0'0'0,"-22"-21"16,1 21-16,21-21 15,-21 0-15,0 0 0,0 0 16,0-1-16,-22 1 0,22 21 0,0-21 16,-21 0-16,20 0 0,1 21 15,0-21-15,0 21 0,0 0 0,0 0 16,-1-22-16,1 22 0,42 0 62,1 0-62,-22 22 16,21-1-16,0 0 0,0-21 16,-21 21-16,21 0 0,0 0 15,1 22-15,-1-22 0,0 0 0,0 0 16,21 22-16,-20-22 0,20 0 16,-21 21-16,21-21 0,-20 1 0,20 20 15,0-21-15,1 21 0,-1-20 16,0 20-16,22-21 0,-1 21 0,-20-20 15,20 20-15,22 0 0,-22 1 0,1-22 16,20 21-16,-20 0 0,21 1 16,-22-22-16,22 21 0,-22 1 0,22-22 15,-22 21-15,22-21 0,-21 22 0,20-22 16,-20 21-16,-1-21 0,22 0 16,-22 22-16,1-22 0,-22 0 0,22 0 15,-1 22-15,1-22 0,-22 0 0,0 0 16,1 0-16,-1 0 0,0-21 0,-20 22 15,20-1-15,-21-21 0,0 21 0,0-21 16,1 21-16,-1-21 16,-21 21-16,21-21 0,-21 21 15,21-21 1,0 0-16,-21 22 16,21-22-1,-21 21-15,22-21 16,-1 0-16,-21 21 15,21-21-15,0 0 0,0 21 16,0-21 0,1 0 31,-22-21-1,0 0-30,-22 21-16,1-21 16,0-1-16,0 1 0,0 0 0,0 0 15,-22 0-15,22 0 0,0-1 0,0 1 16,0 0-16,-1-21 0,1 21 16,0-1-16,21-20 0,-21 21 0,0 0 0,21-22 15,0 22-15,-21 0 0,-1-21 16,1 21-16,21-1 0,-21 1 0,21 0 15,0 0-15,-21 0 0,21 0 16,-21-1-16,21 1 0,0 42 63,0 1-63,0-1 0,0 0 0,21 0 15,0 0-15,-21 0 16,21 1-16,-21-1 0,21 0 0,1-21 15,-1 21-15,-21 0 0,21 0 0,0 1 16,0-1-16,0 0 0,1 0 16,-1 0-16,0 0 0,0 1 0,21-1 15,-20 0-15,-1 0 0,0 0 16,21 0-16,-21 1 0,1-1 0,-1 0 16,21-21-16,-21 21 0,0 0 15,1 0-15,-22 1 0,21-1 0,0 0 16,-21 0-16,0 0 15,0 0 1,0 1 0,-21-22-16,0 0 0,-1 21 15,1-21-15,0 0 16,0 0-16,0 0 0,0 0 16,-1 0-16,1 0 0,-21 0 0,21 0 15,0 0-15,-22 0 0,1 0 16,21 0-16,-22 0 0,1 0 0,21 0 15,-21 0-15,-1 0 0,-20 0 0,20 0 0,1 0 16,-21 0-16,20 0 0,-20 21 16,-1-21-16,1 21 0,20-21 15,-20 0-15,-1 0 0,22 0 0,-21 0 16,-64 21 0,105-21-16,-20 0 0,21 0 0,0 0 0,0 0 15,42 0 32,0 0-31,0 0-16,21 0 0,-20 0 15,-1 0-15,21 0 0,0 0 0,1 0 16,-1 0-16,0-21 0,85 21 16,-84 0-16,20-21 0,1 21 15,-1 0-15,1-21 0,-22 21 0,22 0 16,-22-21-16,21 21 0,-20 0 0,-1-22 15,0 22-15,1-21 0,-22 21 16,21 0-16,-21 0 0,22 0 0,-22 0 16,0 0-16,0 0 0,0-21 0,1 21 15,-1 0-15,0 0 16,-21-21 46,-21 0-30,0 21-32,21-21 0,0-1 15,0 1-15,-22 21 16,22-21-16,-21 0 0,21 0 16,-21 0-16,21-1 15,0 1-15,-21 21 0,21-21 16,-21 21-16,21-21 0,0 0 15,-21 21-15,21-21 16,-22 21-16,22-22 16,0 1 15,0 0-15,0 0-1,0 0 1,22 21-16</inkml:trace>
  <inkml:trace contextRef="#ctx0" brushRef="#br0" timeOffset="69325.32">13758 10033 0,'0'0'0,"-21"0"0,-21 0 0,-64-42 15,85 42 1,0 0-16,-1 0 0,1-21 0,0 21 16,0 0-1,42 0 16,21 0-31,-20 0 16,20 0-16,0 0 0,1 0 0,20 0 16,1 0-16,-1 21 0,1-21 15,20 0-15,1 0 0,21 0 16,-22 0-16,1 0 0,21 0 0,-21 0 16,20 0-16,1 0 0,0 0 0,21 0 15,-21 0-15,21 0 0,-21 0 0,21 0 16,-21 0-16,-1 0 0,1 0 0,0 0 15,0 0-15,0 0 0,0 0 0,-22 0 16,22 0-16,-21 0 0,-1 0 16,-20 0-16,169 0 15,-191 0-15,0 0 0,-20 0 16,-1 0-16,0 0 0,0 0 0,0 0 16,-42 0 15,0 0-16,-21 0-15,20 0 0,1 0 16,-21 0-16,21 0 0,-22 0 0,1 0 16,21 0-16,-21 0 0,-1 0 0,22 0 15</inkml:trace>
  <inkml:trace contextRef="#ctx0" brushRef="#br0" timeOffset="70100.03">13885 10266 0,'0'0'0,"-21"0"15,0 0 1,42 0 31,0 0-47,0 0 0,1 0 0,20 0 16,-21 0-16,21 0 0,22 0 0,-22 0 15,22 0-15,-1 0 0,22 0 16,-22 0-16,22 0 0,-21 0 15,20 0-15,1 0 0,21 0 0,-22 0 16,22 0-16,-21 0 0,21 0 0,0 0 16,-22 0-16,22 0 0,-21 0 0,-1 0 15,22 0-15,-21 0 0,0 0 0,20 0 16,-20 0-16,0 0 0,21 0 0,-22 0 16,22 0-16,-21 0 0,-1 0 0,-20 0 15,21 0-15,-22 0 0,1 0 16,-22 0-16,21 0 0,-20 0 0,-22 0 0,21 0 15,-21 0-15,1 0 16,-1 0 0,-42 0 124,-1 0-140,1 0 16,0 0-16,0 0 0</inkml:trace>
  <inkml:trace contextRef="#ctx0" brushRef="#br0" timeOffset="71025.21">11726 11896 0,'0'-64'15,"0"43"-15,0 0 0,0-21 16,0 20-16,0 1 0,21 0 0,-21 0 16,0-21-16,0 20 0,0 1 0,0 0 15,0 0-15,0-21 0,0 20 16,0 1-16,-21 42 15,21 1 1,0 20-16,0-21 0,0 21 16,-21 1-16,21 20 0,-21-20 0,21-1 15,0 21-15,-21-20 0,21 20 0,0-20 16,0-1-16,0 21 0,0-20 0,0-1 16,0-21-16,0 22 0,0-22 15,0 0-15,21-21 0,0 0 16,0 0-16,0 0 0,1 0 0</inkml:trace>
  <inkml:trace contextRef="#ctx0" brushRef="#br0" timeOffset="71365.02">12128 11726 0,'0'0'0,"22"-42"0,-1 21 0,21 0 15,-21 0-15,0-1 0,1 1 16,-1 0-16,0 21 0,0 0 0,21 0 15,-20 0-15,-1 0 0,0 0 0,0 0 16,-21 21-16,21 0 0,0 1 0,-21-1 16,22 0-16,-22 0 0,0 0 0,0 0 15,0 1-15,0 20 0,-22-21 0,1 0 16,0 22-16,0-22 0,0 0 16,0 21-16,-22-21 0,22 1 15,0-1-15,0 0 0,0 0 0,21 0 16,-22-21-16,1 0 15,21 21-15,21-21 32,1 0-32,-1-21 0,0 21 15,0-21-15,21 0 0,-20 21 0,20-21 16,-21 0-16,21 21 0,1-22 0,-22 1 16,21 0-16,1 0 0</inkml:trace>
  <inkml:trace contextRef="#ctx0" brushRef="#br0" timeOffset="71828">13293 11599 0,'21'0'15,"-21"-21"-15,21 0 0,-21 42 47,0 0-47,-21 1 16,0-1-16,-1 0 0,1 0 15,-21-21-15,21 21 0,0 0 0,-22 1 16,22-22-16,0 21 0,21 0 16,-21-21-16,42 0 31,0 0-31,0 0 0,0 0 15,1 0-15,20 0 0,-21 21 0,21-21 16,1 0-16,-22 21 0,21 0 0,-21-21 16,1 22-16,-1-22 0,0 21 0,0 0 15,0 0-15,-21 0 16,0 0-16,0 1 16,-21-1-16,0-21 0,-21 21 0,20 0 15,-20-21-15,21 21 0,-21-21 0,-1 21 16,1-21-16,21 0 0,-22 0 0,22 0 15,0 0-15,0 0 0,21-21 16,0 0 0,0 0-16,21 0 0,21 0 15,-20-22-15</inkml:trace>
  <inkml:trace contextRef="#ctx0" brushRef="#br0" timeOffset="72196.88">13970 11578 0,'0'-42'16,"0"21"-16,-21 21 15,0 0-15,-1 0 0,1 0 16,0 21-16,21 0 0,0 0 16,-21 0-16,21 1 0,0-1 0,0 21 15,0-21-15,0 0 0,0 1 0,0-1 16,0 0-16,0 0 0,0 0 0,21-21 15,0 21-15,0-21 16,1 0-16,-1 0 0,0 0 0,0 0 16,0 0-16,0 0 0,1 0 15,-1 0-15,0 0 0,0-21 0,0 0 0,0 21 16,-21-21-16,22 21 0,-1-21 16,-21 42-1,0 0-15,0 0 16,0 0-16,-21 22 0,21-22 15,-22 21-15,1 1 0,21-1 0,0 0 16,0-21-16,-21 22 0,21-1 0,0 0 16,0-20-16,0 20 0,0-21 0</inkml:trace>
  <inkml:trace contextRef="#ctx0" brushRef="#br0" timeOffset="72802.08">16785 11451 0,'0'0'0,"-21"0"0,21-21 16,0 0-1,21 0-15,21 21 0,-20-21 16,-1 21-16,21 0 0,0-22 0,-20 22 16,20-21-16,0 21 0,1-21 0,-22 21 15,21 0-15,-21 0 0,0-21 0,1 21 16,-44 0-1,-20 0 1,21 0-16,-21 0 0,-1 0 16,1 21-16,-22 0 0,22 0 0,0 1 15,-1-1-15,1 0 0,21 0 0,0 0 16,0 0-16,21 1 0,-22-1 0,22 0 16,0 0-16,0 0 0,22 0 15,-1-21-15,0 22 0,0-22 16,0 21-16,22 0 0,-22-21 0,0 21 15,0-21-15,0 21 0,0 0 0,1-21 16,-1 22-16,0-1 0,0 0 0,-21 0 16,0 0-16,0 0 0,0 1 15,0-1-15,0 0 0,-21 0 0,-43 21 16,22-20 0,21-22-16,-21 21 0,-1 0 0,22-21 15,-21 21-15,21-21 0,-1 0 0,1 21 0,0-21 16,0 0-16,42-21 31,21 0-31</inkml:trace>
  <inkml:trace contextRef="#ctx0" brushRef="#br0" timeOffset="73176.87">17653 11388 0,'0'0'0,"21"0"15,-42 0 1,0 21-16,0 0 16,-1 21-16,1-20 0,0 20 0,-21-21 15,21 21-15,-1 1 0,1-22 0,21 21 16,-21-21-16,21 1 0,0 20 0,0-21 16,0 0-16,0 0 0,0 1 0,0-1 15,21 0-15,-21 0 0,21 0 16,1-21-16,-1 0 0,0 21 0,0-21 15,0 0-15,0 0 0,1 0 0,-1 0 16,0 0-16,0-21 0,-21 0 0,21 21 16,-21-21-16,0 0 0,0 0 15,0-1-15,-21 22 0,0-21 16,0 21-16,0-21 0,-1 21 0,1-21 16,0 21-16,0 0 0,0 0 0,0 0 15,-1 0-15,1 0 0,0 0 16,42 0 15,0 0-31,1 0 0</inkml:trace>
  <inkml:trace contextRef="#ctx0" brushRef="#br0" timeOffset="73502.19">17970 11451 0,'0'0'0,"0"-21"0,0 0 0,0 0 15,22 0-15,-1-1 0,0 1 0,0 0 16,0 0-16,0 0 0,1 21 0,20 0 16,0-21-16,1 21 0,-1 0 0,0 0 15,1 0-15,-1 21 0,-21 0 0,21 0 16,-20 0-16,-1 22 16,0-22-16,0 21 0,-21 0 0,0-20 0,0 20 15,0 0-15,0 1 0,0-22 16,0 21-16,-21-21 0,21 22 0,-21-22 15,0 0-15,21 0 0,-22 0 0,22 0 16,-21 1-16,0-1 0,0 0 16,21 0-16,-21-21 15,21 21-15,-21-21 0,-1 0 32,22-21-32,-21 0 0,21 0 15</inkml:trace>
  <inkml:trace contextRef="#ctx0" brushRef="#br0" timeOffset="73692.08">18267 11790 0,'0'0'0,"0"-21"0,-21 21 16,-1 0-16,22-21 16,0-1 15,22 22-15,-1 0-16,0-21 0,21 21 0,-21-21 15,1 21-15,20 0 0,0-21 0,-21 21 16,22 0-16,-1-21 0,-21 21 0,22 0 15,-22 0-15,21-21 0,-21 21 0,0 0 16,22-22-16,-22 22 0,0 0 16,21-21-16,-20 21 0</inkml:trace>
  <inkml:trace contextRef="#ctx0" brushRef="#br0" timeOffset="74204.78">19156 11515 0,'0'0'0,"-21"-21"15,-1-1-15,1 1 16,21 0-16,0 0 0,0 0 0,0 0 16,0-1-16,0 1 0,0 0 0,0-21 15,0 21-15,21-1 0,1-20 16,-1 21-16,21 0 0,-21 0 0,22 21 16,-22-22-16,21 22 0,-21-21 0,22 21 15,-22 0-15,21 0 0,-21 0 0,0 0 16,1 21-16,-1 1 0,-21-1 15,0 0-15,0 0 0,0 21 0,0-20 16,0 20-16,0-21 0,0 21 0,-21-20 16,-1 20-16,1-21 0,0 0 15,0 22-15,-21-22 0,20 0 0,1 21 16,-21-21-16,21 1 0,0-1 0,-1 0 16,1 21-16,0-21 0,21 1 0,0-1 15,0 0-15,0 0 0,0 0 16,21-21-1,0 21-15,1-21 0,-1 0 16,0 0-16,0 0 0,0 0 16,0 0-16,-21-21 0,22 21 15,-22-21-15,21 21 0,-21-21 0,0 0 16,0 0-16,0-1 0,0 1 16,0 0-16,0 0 0,0 0 15,-21 21-15,-1 0 16,1 0-16,0 0 0,0 0 0,0 0 15,0 0-15,-1 0 0,1 21 16,0-21-16,0 0 0,0 0 0,0 21 16,-1-21-16,1 0 15,0 0-15</inkml:trace>
  <inkml:trace contextRef="#ctx0" brushRef="#br0" timeOffset="87983.86">15007 2604 0,'0'0'0,"-21"21"0,0-21 0,0 0 15,-1 0-15,1 0 0,0 0 16,0 0-16,0 0 0,0 0 15,-1 0-15,1 0 0,0 0 16,0 0-16,0 0 16,0 0-16,42 0 62,0 0-62,0 0 16,0 0-16,0 0 0,1 0 0,20 0 15,-21 0-15,21 0 0,1 0 16,20 0-16,-20 0 0,20 0 0,22 0 16,-22 0-16,22 0 0,0 0 15,-1 0-15,1 0 0,21 0 0,0 0 16,21 0-16,0 0 0,0 0 16,0 0-16,21 0 0,-21 0 15,0 0-15,0 0 0,21 0 0,-21 0 16,21 0-16,-21 0 0,-21 0 0,21 0 15,-21 0-15,-22 0 0,1 0 16,0 0-16,-1 0 0,1 0 0,-21-21 16,-1-1-16,1 22 0,-1 0 15,1 0-15,-22-21 0,21 21 0,-20 0 16,-1 0-16,-21-21 0,0 21 0,1 0 16,-1 0-16,0 0 0,0 0 15,-63 0 48,21 0-63,-1 0 0,1 0 15,-21 0-15,0 0 0,-1 0 0,-20 0 16,20 0-16,-20 0 0,-1 0 16,22 0-16</inkml:trace>
  <inkml:trace contextRef="#ctx0" brushRef="#br0" timeOffset="88796.08">15092 2858 0,'0'0'0,"-21"0"0,-1 0 0,1 0 15,0 0-15,0 0 0,0 0 16,0 0-16,-1 0 16,1 0-16,0 0 0,0 0 15,0 0 1,0 0 0,42 0 46,0 0-62,0 0 0,0 0 16,22 0-16,-22 0 0,21 0 15,0 0-15,1 0 0,20 0 0,1 0 16,-1 0-16,22 0 0,-22 0 0,22 0 16,0 0-16,-1 0 0,1 0 15,21 0-15,0 0 0,0 0 0,21 0 16,0 21-16,0-21 0,0 0 0,0 0 15,0 21-15,0-21 0,21 21 16,-21-21-16,21 0 0,-21 21 16,0-21-16,0 0 0,0 21 0,0-21 15,-21 0-15,21 22 0,-21-22 0,-1 0 16,1 0-16,0 21 0,-21-21 16,-22 0-16,64 0 15,-84 0-15,-1 0 0,0 0 0,-21 0 16,1 0-16,-1 0 0,0 0 0,0 0 15,-21 21 79,-21-21-63,0 0-31,0 0 16,-1 0-16</inkml:trace>
  <inkml:trace contextRef="#ctx0" brushRef="#br0" timeOffset="89900.57">21103 2074 0,'0'0'0,"21"-21"15,0 0-15,-21 0 16,22 21-16,-1-21 0,-21 0 0,21-1 15,0 1-15,-21 0 0,0 0 0,0 0 16,21 0-16,-21-22 0,0 22 16,0 0-16,0 0 0,0 0 0,-21 21 15,0-22-15,0 22 0,0 0 0,-1 0 16,-20 0-16,21 22 16,-21-22-16,-1 21 0,1 0 0,0 0 0,-1 21 15,1-20-15,21-1 0,-22 21 16,22-21-16,0 0 0,21 1 0,0-1 15,0 0-15,0 0 0,0 0 0,21 0 16,0-21 0,22 22-16,-22-22 0,21 0 0,-21 0 15,22 0-15,-1 0 0,0 0 0,1-22 16,-1 22-16,0-21 0,-20 0 16,20 21-16,-21-21 0,21 0 0,-20 21 15,-1-21-15,0-1 0,-21 1 16,21 0-16,0 0 15,-21 42 32,0 0-47,0 0 0,0 1 16,0-1-16,0 0 0,21 21 0,-21-21 16,22 85-1,-22-42-15,0-22 0,0 22 0,0-1 16,0 22-16,0-22 0,0 1 0,0 20 15,0-20-15,0 21 0,0-22 0,-22 1 16,22-1-16,0 22 0,-21-22 16,21 1-16,-21-1 0,21-20 0,-21-1 15,21 21-15,0-41 0,-21 20 0,0-21 16,21 21-16,-22-20 0,1-22 16,21 21-16,-21-21 0,0 0 0,0 0 15,0-21-15,-1-1 16,1-20-16,21 21 0,0-21 15,-21-22-15,0-42 0,21 43 16,0-1-16,0 1 0,0-22 0,0 0 16,0 22-16,0-22 0,21 1 15,-21-1-15,21 21 0,-21 1 0,21-1 16,1 1-16,-1 21 0,0-1 0,-21 22 16,21-21-16,0 21 15,0-1-15,1 1 0,-1 0 0,0 0 0,0 0 16,21 0-16,-20-1 0,-1 22 0</inkml:trace>
  <inkml:trace contextRef="#ctx0" brushRef="#br0" timeOffset="90288.34">21717 2053 0,'0'-21'47,"21"0"-47,0 21 0,0-21 0,1 21 16,-1-21-16,0-1 0,0 22 15,0-21-15,-21 0 0,21 0 16,-21 0-16,0 0 0,0-1 16,0 1-16,-21 21 15,0 0-15,0 0 16,0 0-16,0 21 0,-1 1 15,-20-1-15,21 0 0,0 0 16,0 21-16,-1-20 0,22-1 0,-21 21 16,21-21-16,0 0 0,-21 22 0,21-22 15,0 0-15,0 0 0,21 0 16,0 1-16,1-22 0,-1 0 16,-21 21-16,21-21 0,0 0 0,0 0 15,0 0-15,1 0 16,-1 0-16,0 0 0,0-21 0,21-1 15,-20 1-15,-1 0 0,0 0 0</inkml:trace>
  <inkml:trace contextRef="#ctx0" brushRef="#br0" timeOffset="90612.5">22415 1524 0,'0'0'15,"0"-21"-15,0 0 0,0 0 16,0-1-16,0 1 15,0 42 17,0 1-32,0-1 0,0 21 15,-21-21-15,21 22 0,-21-1 0,21 21 16,-21-20-16,21-1 0,0 22 16,0-22-16,-21 0 0,21 1 0,-21-1 15,21-21-15,0 21 0,-22-20 0,22-1 16,0 0-16,0 0 0,0 0 15,0 0-15,-21-21 0,21 22 0,0-44 63,0 1-63,0 0 0,21 0 0,1 0 16,-1-22-16,0 22 0</inkml:trace>
  <inkml:trace contextRef="#ctx0" brushRef="#br0" timeOffset="90909.45">22754 1418 0,'-21'21'16,"21"1"-16,-21-1 16,0 0-16,21 21 0,-22-21 0,1 22 15,21-1-15,-21 0 16,0 22-16,0-22 0,21 1 0,-21-1 15,-1 0-15,22-21 0,-21 22 0,21-1 16,0-21-16,-21 0 0,21 1 16,0-1-16,-21 0 0,21 0 0,0 0 15,0 0-15,0 1 16,0-44 31,21 1-47,0 0 0,0 21 0,1-21 15,-1 0-15</inkml:trace>
  <inkml:trace contextRef="#ctx0" brushRef="#br0" timeOffset="91265.25">22839 2074 0,'0'0'0,"21"0"16,0 0-16,0 0 15,0 0-15,1 0 0,-1 0 16,-21-21-16,21 0 16,-21 0-16,21 21 0,-21-21 0,0-22 31,0 22-31,-21 21 16,0 0-16,0 21 15,-1 1-15,1-1 0,0 0 0,21 0 16,-21 0-16,0 0 0,0 1 15,21-1-15,-22 0 0,22 0 0,0 0 16,0 0-16,0 1 0,0-1 16,0 0-16,22 0 15,-1-21-15,0 0 16,0 0-16,0 0 0,0 0 16,1 0-16,-1 0 0,0 0 15,0-21-15,0 0 0,0 21 16,1-21-16</inkml:trace>
  <inkml:trace contextRef="#ctx0" brushRef="#br0" timeOffset="91759.97">23262 1990 0,'0'0'0,"0"-21"0,0-1 16,21 22-16,-21-21 15,21 0-15,1 21 16,-1 0-1,0 0-15,0 0 16,-21 21-16,21 0 16,-21 1-16,0-1 15,21 0-15,-21 0 0,0 0 0,0 0 16,0 1-16,0-1 0,0 0 0,0 0 16,0 0-16,0 0 0,22 1 15,-22-1 1,0 0-16,0-42 47,21 0-47,-21-1 15,0 1-15,21 0 0,0 0 0,0 0 16,0-22-16,1 22 0,-1-21 16,0 21-16,0-22 0,0 22 15,0-21-15,1 21 0,-1 0 16,0-1-16,0 1 0,21 0 0,-20 0 15,-1 21-15,0-21 0,0 21 0,0-21 16,0 21-16,1 0 0,-1 0 0,0 0 16,0 0-16,0 0 0,-21-22 15,21 22-15,1 0 16,-44 0 15,1 0-31,0 22 0,0-22 16</inkml:trace>
  <inkml:trace contextRef="#ctx0" brushRef="#br0" timeOffset="92344.15">21971 1630 0,'-21'0'0,"42"0"0,-63 0 0,20 0 15,1 0 1,21-21-1,21 21 1,22 0-16,-22 0 0,21 0 16,-21 0-16,43-21 0,-22 21 15,22 0-15,-1 0 0,1 0 0,20-22 16,1 22-16,0 0 0,21 0 16,-22 0-16,1-21 0,0 21 0,-1 0 15,-20 0-15,-1-21 0,-20 21 0,-1 0 16,0 0-16,1 0 0,-22 0 15,0-21-15,0 21 0,0 0 0,0 0 16,1 0-16,-22 21 156,0 0-140</inkml:trace>
  <inkml:trace contextRef="#ctx0" brushRef="#br0" timeOffset="96729.78">17695 9356 0,'0'0'0,"-21"0"0,-21 0 0,21 0 0,-1 0 16,1 0-16,0 0 0,0 0 0,0 0 16,0 0-16,42 0 31,21 0-31,-21 0 16,22 0-16,-22 21 0,21-21 0,22 0 0,-22 21 15,0-21-15,22 0 16,-22 0-16,22 0 0,-1 0 0,1 0 15,20 0-15,-20 0 0,20 0 0,1 0 16,-21 0-16,-1 0 0,1 0 0,-1 0 16,-21 0-16,43 0 0,-64-21 15,0 21-15,1 0 0,-22-21 16,0 0 0,-22 21-16,1-22 0,0 22 15,-21 0-15,-1 0 0,22-21 0,-21 21 16,21 0-16,-22 0 0,22-21 0,0 21 15,0 0-15,0 0 0,21-21 16,21 21 0,0 0-1,21 0-15,-20 0 0,-1 0 0,21 0 16,-21 0-16,0 0 0,1 0 0,-1 0 16,0 21-16,-21 0 0,0 22 15,0-22-15,0 0 0,-21 0 16,21 0-16,-43 0 0,22 1 0,0-1 15,-21 21-15,21-21 0,-22 0 16,22 1-16,-21-1 0,21-21 0,-22 21 16,22 0-16,0 0 0,-21 0 0,20-21 15,1 22-15,0-22 0,0 0 0</inkml:trace>
  <inkml:trace contextRef="#ctx0" brushRef="#br0" timeOffset="97357.73">20722 9229 0,'0'0'0,"21"0"0,0 0 0,1 0 16,-1 0-16,21 0 0,-21 0 0,0-21 16,1 21-16,-1-22 0,21 1 15,-21 21-15,0-21 0,1 0 0,-22 0 16,0 0-16,0-1 0,0 1 15,-22 21-15,1 0 0,-21 0 16,0 0-16,-1 0 0,1 0 0,-22 0 16,22 0-16,0 21 0,-64 1 15,64-1-15,20 0 16,1 0-16,-21 0 0,42 0 0,0 1 16,0-1-16,0 0 0,0 0 0,0 0 15,21 0-15,0 1 0,22-1 0,-22 0 16,21 0-16,0 0 0,-20 0 0,20 1 15,0-1-15,-21 0 0,22 0 0,-22 0 16,0 22-16,0-22 0,0 0 16,-21 0-16,0 0 0,0 0 0,0 1 15,0-1-15,-21-21 0,0 21 16,-21-21-16,21 0 0,-22 0 0,1 0 16,0 0-16,-1 0 0,1 0 15,0 0-15,-1 0 0,1 0 0,21-21 16,-22 21-16,22-21 0,0-1 0,0 1 15,0 0-15,0 0 16,21 0-16,0 0 0,0-1 0,0 1 16,21 0-16,0 0 0,0 21 15,0-21-15,0 21 0,1 0 0,20-21 16,0 21-16,1 0 0,-1-22 16,0 22-16</inkml:trace>
  <inkml:trace contextRef="#ctx0" brushRef="#br0" timeOffset="97687.53">21209 9440 0,'21'-21'0,"0"0"15,-21 0-15,21 21 16,1-21-16,-22 0 0,21-1 16,-21 1-16,21 0 0,-21 0 15,0 0-15,-21 21 16,0 0-1,-1 0-15,1 0 0,0 0 0,0 21 16,0 0-16,0 0 0,-1 0 0,1 1 16,21-1-16,-21 0 0,21 0 15,-21 21-15,21-20 0,0-1 16,0 0-16,0 21 0,0-21 0,0 1 16,0-1-16,0 0 0,21 0 15,0 0-15,0-21 0,1 0 0,-1 0 16,0 0-16,0 0 0,0 0 15,0 0-15,1-21 0,-1 0 16,0 0-16,0 0 0,0-1 16,0 1-16</inkml:trace>
  <inkml:trace contextRef="#ctx0" brushRef="#br0" timeOffset="97960.42">21717 8869 0,'0'-21'0,"0"42"0,0-63 0,0 20 15,0 44 1,-21-1-16,0 0 16,21 0-16,0 21 0,-22-20 0,1 20 15,21 0-15,0 1 0,-21-1 0,0 0 16,21 1-16,-21-22 0,21 21 0,-21 0 16,21 1-16,0-22 0,0 21 0,-22-21 15,22 22-15,-21-22 0,21 0 16,0 21-16,0-20 0,-21-1 15,21 0-15,21-21 32,0-21-17,-21-22-15,22 22 0,-1 0 0</inkml:trace>
  <inkml:trace contextRef="#ctx0" brushRef="#br0" timeOffset="98244.39">22013 8805 0,'-21'0'31,"21"22"-31,-21-1 0,0 0 16,21 0-16,0 21 0,-21-20 0,-1 20 16,22 0-16,-21 1 0,0-22 0,21 21 15,0 0-15,-21 1 0,0-22 0,21 21 16,-21 1-16,21-22 0,-22 21 15,22-21-15,0 0 0,0 1 0,0-1 16,-21 0-16,21 0 0,0 0 0,0 0 16,0 1-16,21-44 31,-21 1-31,22 21 16,-1-21-16,-21 0 0,21 0 15</inkml:trace>
  <inkml:trace contextRef="#ctx0" brushRef="#br0" timeOffset="98652.12">21992 9440 0,'0'0'0,"21"0"16,0 0-1,1 0-15,-1 0 0,0 0 16,0 0-16,-21-21 0,21 0 15,0 21-15,-21-21 0,22 21 0,-22-21 0,21 21 16,-21-21-16,21-1 0,-21 1 16,-21 21 15,0 0-31,-1 0 0,1 0 16,21 21-16,-21-21 0,0 22 0,0-1 15,21 0-15,-21 0 0,21 0 16,-22 0-16,22 1 0,0-1 15,0 0-15,0 0 0,0 0 16,0 0-16,0 1 16,22-1-16,-1 0 15,0-21-15,0 21 0,0-21 16,0 0-16,1 21 16,-1-21-16,0 0 0,0 0 15,0 0-15,0 0 16,-21-21-16,22 0 0,-1 21 15</inkml:trace>
  <inkml:trace contextRef="#ctx0" brushRef="#br0" timeOffset="99107.86">22458 9419 0,'0'0'0,"0"-21"0,0 0 15,21 0-15,-21 0 16,21 21-16,0-22 15,0 22-15,1 0 0,-1 0 16,0 0-16,0 0 0,0 0 16,0 0-16,1 22 15,-1-1-15,-21 0 0,21-21 0,0 21 16,-21 21-16,0-20 0,21-1 0,-21 0 16,0 0-16,0 21 0,0-20 0,0-1 15,0 0-15,0 0 0,0 0 16,0 0-16,-21 1 0,0-22 15,21 21-15,-21-21 0,0 0 0,-1 0 16,1 0-16,0 0 16,21-21-1,0-1-15,0-20 0,0 21 16,21 0-16,0-22 0,1 22 0,20-21 16,-21 0-16,0 20 0,22-20 15,-1 0-15,-21-1 0,21 1 0,1 21 16,-1-21-16,0 20 0,-20 1 0,20 0 15,-21 0-15,21 0 0,-20 21 0,-1-21 16,0 21-16,0-22 0,0 22 0,0 0 31,-42 0 1</inkml:trace>
  <inkml:trace contextRef="#ctx0" brushRef="#br0" timeOffset="99531.66">21569 8911 0,'0'0'0,"-21"0"0,-1 0 0,1 0 0,42 0 32,1 0-17,-1-21-15,21 21 0,0 0 0,1-21 16,-1 21-16,22-21 0,-1 21 0,1-21 16,-1 21-16,1 0 0,-1-22 15,1 1-15,-1 21 0,1-21 0,-22 21 16,21-21-16,-20 0 0,-1 21 15,0-21-15,-20 21 0,20 0 0,-21-22 16,0 22-16,0 0 16,-21-21-16,22 21 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20C3-37B1-4020-ABE4-C27F504E1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E1C1E-28E8-46A9-9B89-4D8E1D6E6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FFAA8-F9BA-4D03-8CC5-31F7008B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A265-F012-4F6F-9E9F-AA0E1E97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7549-B2B8-4E75-90E1-311C2C8A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6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BE83-B8CF-4667-A033-41F679C0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D079C-699A-4FDF-B6E3-A0975446A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1C25-0999-4FE1-9B22-7696F4E0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FC0B-FE0A-45E1-B394-D7E96CEB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C286-B40F-4612-9F82-2571AF91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72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9A393-6C43-4EBD-9DD3-68D4E5275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27F8-4E18-4693-B048-5FCDB628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B84F-CBAA-4E93-B7AA-815B8945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A97B-5A25-44C2-8B35-15479B9B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79A5-4BF2-4D44-BFF2-EF2BC751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C27C-5AA6-4286-BD52-79AFFC70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E06E-E4BD-44A5-A608-C8F60645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9AC4-6856-49EF-BEC5-9F25E990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3B37-5E92-4877-95C2-8D16BE7D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1B61B-9B85-49A4-BEB3-2A2051E5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1B24-A593-4D28-AC8D-04D2BD03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AEF9-BD65-435D-98C1-6E09B742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08C0-8BC4-46D5-AAA9-41B47A79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EBEC-83F3-4726-9628-72B06A87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EFBA-4952-4801-B038-AB68E259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1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0888-913A-4C8F-9EFA-71F17FE7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0FF8-3A03-44A7-86DF-3CF62EF4F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6C866-2240-4280-A6A3-06FDB76AA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0A23A-05FA-4782-9880-D2AAC1BD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E205E-4E2E-4776-BD9E-57A28071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40EB9-6400-4AE5-8833-C03FC275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D142-518D-43D9-8F22-FD798A5F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80557-DFCD-4811-929D-635251F6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A97A4-8400-4FA4-AD11-53F5B2A4D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564E8-2FA4-4B2B-BD03-826B12D95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88345-2151-49D7-8E6E-B552F061F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2CEDF-CF2B-451C-AA45-4C234E9B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099FF-079F-4CFB-86FC-6D5D15A5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30F56-6C6B-46F9-A90B-25470860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122A-FBFC-4CC8-9FEF-31DD868A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B5BD1-52F5-4132-A32F-7910F046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3CC5C-9BAD-4751-87F2-8C7021C2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EB023-A15D-4697-8829-6C6B7155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7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7C1C3-2EB3-4658-9240-79ECC88C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9053F-F875-443B-9C6C-6CBCB6D2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ACC46-9056-431D-ACDE-70043B2A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1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0F3E-18EC-4011-85E8-85C4484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B5DB-9462-4703-8397-309F463B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2537D-B9A8-4D08-8B7D-EA2871EF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F1E39-C96B-4B01-9EE5-78D6D196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A5D71-FE80-437C-A432-944A293F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A04E7-B378-46C9-AE08-2ED606A4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24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AC77-605A-4BC3-ACB5-AC097A52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CA283-FE78-4939-BC8A-AF3FEF4BC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92DD0-7489-4243-8C18-DBDF90398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AEC4A-4671-4754-ADBA-37AE4754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E38DB-B9BA-4003-A14D-88C27D59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8231-C021-4252-9520-117EB481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C1B8A-2405-4C72-8684-2AF2B292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F059A-F5C1-4263-8732-4DC9098E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DAF7-61CF-4ADD-A791-3E1F0EAF4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8F07-0930-45F6-BE66-7113E4E75AC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AB08-DC8F-47BA-9835-854C5CCD5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6C76-0320-4CF2-A5C7-C162C0881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E820-8A55-41E2-9E79-E8E480CFD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6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223171-927C-4BC2-A57D-19D323994C10}"/>
                  </a:ext>
                </a:extLst>
              </p14:cNvPr>
              <p14:cNvContentPartPr/>
              <p14:nvPr/>
            </p14:nvContentPartPr>
            <p14:xfrm>
              <a:off x="1333440" y="190440"/>
              <a:ext cx="3909600" cy="198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223171-927C-4BC2-A57D-19D323994C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181080"/>
                <a:ext cx="3928320" cy="20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08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212207-EE48-44ED-B7E8-A7FA530AFB07}"/>
                  </a:ext>
                </a:extLst>
              </p14:cNvPr>
              <p14:cNvContentPartPr/>
              <p14:nvPr/>
            </p14:nvContentPartPr>
            <p14:xfrm>
              <a:off x="921960" y="83880"/>
              <a:ext cx="8496720" cy="592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212207-EE48-44ED-B7E8-A7FA530AFB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74520"/>
                <a:ext cx="851544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74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A1A4DB-851A-482F-98A1-B2064B2C37EB}"/>
                  </a:ext>
                </a:extLst>
              </p14:cNvPr>
              <p14:cNvContentPartPr/>
              <p14:nvPr/>
            </p14:nvContentPartPr>
            <p14:xfrm>
              <a:off x="388440" y="129600"/>
              <a:ext cx="8717760" cy="289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A1A4DB-851A-482F-98A1-B2064B2C3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20240"/>
                <a:ext cx="873648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10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CCD6AC-54ED-4ACF-8BD6-327BFDF27624}"/>
                  </a:ext>
                </a:extLst>
              </p14:cNvPr>
              <p14:cNvContentPartPr/>
              <p14:nvPr/>
            </p14:nvContentPartPr>
            <p14:xfrm>
              <a:off x="670680" y="0"/>
              <a:ext cx="845064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CCD6AC-54ED-4ACF-8BD6-327BFDF276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-9360"/>
                <a:ext cx="846936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1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5A4260-CD80-4051-A9E0-5C674044D56A}"/>
                  </a:ext>
                </a:extLst>
              </p14:cNvPr>
              <p14:cNvContentPartPr/>
              <p14:nvPr/>
            </p14:nvContentPartPr>
            <p14:xfrm>
              <a:off x="2918520" y="800280"/>
              <a:ext cx="2751120" cy="419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5A4260-CD80-4051-A9E0-5C674044D5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9160" y="790920"/>
                <a:ext cx="2769840" cy="42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93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985102-3414-4C66-B91D-EC38C210E340}"/>
                  </a:ext>
                </a:extLst>
              </p14:cNvPr>
              <p14:cNvContentPartPr/>
              <p14:nvPr/>
            </p14:nvContentPartPr>
            <p14:xfrm>
              <a:off x="1219320" y="213480"/>
              <a:ext cx="7246800" cy="531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985102-3414-4C66-B91D-EC38C210E3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204120"/>
                <a:ext cx="726552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56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25A69D-2036-4A63-9049-2E8BE28B56FA}"/>
                  </a:ext>
                </a:extLst>
              </p14:cNvPr>
              <p14:cNvContentPartPr/>
              <p14:nvPr/>
            </p14:nvContentPartPr>
            <p14:xfrm>
              <a:off x="708480" y="152280"/>
              <a:ext cx="8748360" cy="474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25A69D-2036-4A63-9049-2E8BE28B56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42920"/>
                <a:ext cx="8767080" cy="47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75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757D25-CFF1-42F3-85AC-7BF33802768C}"/>
                  </a:ext>
                </a:extLst>
              </p14:cNvPr>
              <p14:cNvContentPartPr/>
              <p14:nvPr/>
            </p14:nvContentPartPr>
            <p14:xfrm>
              <a:off x="358200" y="0"/>
              <a:ext cx="9167040" cy="578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757D25-CFF1-42F3-85AC-7BF338027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-9360"/>
                <a:ext cx="9185760" cy="58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31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E5A22-A4FD-4E74-99CF-3DA7A70E5355}"/>
                  </a:ext>
                </a:extLst>
              </p14:cNvPr>
              <p14:cNvContentPartPr/>
              <p14:nvPr/>
            </p14:nvContentPartPr>
            <p14:xfrm>
              <a:off x="693360" y="0"/>
              <a:ext cx="4701960" cy="208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E5A22-A4FD-4E74-99CF-3DA7A70E53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-9360"/>
                <a:ext cx="4720680" cy="21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07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9C59B4-983D-494B-98CF-82EEB8252211}"/>
                  </a:ext>
                </a:extLst>
              </p14:cNvPr>
              <p14:cNvContentPartPr/>
              <p14:nvPr/>
            </p14:nvContentPartPr>
            <p14:xfrm>
              <a:off x="541080" y="129600"/>
              <a:ext cx="5334120" cy="82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9C59B4-983D-494B-98CF-82EEB8252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20240"/>
                <a:ext cx="5352840" cy="8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66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472F4A-6648-4538-A2EF-494FD52ACBC7}"/>
                  </a:ext>
                </a:extLst>
              </p14:cNvPr>
              <p14:cNvContentPartPr/>
              <p14:nvPr/>
            </p14:nvContentPartPr>
            <p14:xfrm>
              <a:off x="594360" y="152280"/>
              <a:ext cx="7094520" cy="41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472F4A-6648-4538-A2EF-494FD52AC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42920"/>
                <a:ext cx="7113240" cy="41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8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BCC78D-34A8-45BA-9D73-89A4285B97B5}"/>
                  </a:ext>
                </a:extLst>
              </p14:cNvPr>
              <p14:cNvContentPartPr/>
              <p14:nvPr/>
            </p14:nvContentPartPr>
            <p14:xfrm>
              <a:off x="754200" y="350640"/>
              <a:ext cx="5281200" cy="199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BCC78D-34A8-45BA-9D73-89A4285B97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341280"/>
                <a:ext cx="5299920" cy="20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43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01D5BE-480E-47C1-B401-B40F30E9E640}"/>
                  </a:ext>
                </a:extLst>
              </p14:cNvPr>
              <p14:cNvContentPartPr/>
              <p14:nvPr/>
            </p14:nvContentPartPr>
            <p14:xfrm>
              <a:off x="274320" y="60840"/>
              <a:ext cx="9441360" cy="513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01D5BE-480E-47C1-B401-B40F30E9E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51480"/>
                <a:ext cx="9460080" cy="51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41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BC-2A37-400A-AB8A-CF742A01D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27AA-3513-4075-A12B-24F39103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B9089E-E7B3-4C9D-ADE0-7BC7A98C5E42}"/>
                  </a:ext>
                </a:extLst>
              </p14:cNvPr>
              <p14:cNvContentPartPr/>
              <p14:nvPr/>
            </p14:nvContentPartPr>
            <p14:xfrm>
              <a:off x="1333440" y="388800"/>
              <a:ext cx="7338600" cy="404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B9089E-E7B3-4C9D-ADE0-7BC7A98C5E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379440"/>
                <a:ext cx="735732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73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2020-12-08T13:12:05Z</dcterms:created>
  <dcterms:modified xsi:type="dcterms:W3CDTF">2020-12-08T14:36:41Z</dcterms:modified>
</cp:coreProperties>
</file>