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11:56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593 0,'0'-21'16,"0"-1"-16,22 22 0,-22-21 0,0 0 15,21 0-15,0 0 16,-21 0-16,0-1 0,21 1 0,-21 0 16,0 0-16,0 0 0,0 0 15,0-1-15,-21 22 16,-21 0-16,20 0 0,-20 0 0,21 22 15,-21-1-15,-1 0 0,-20 0 16,20 0-16,1 22 0,0-1 0,-1-21 16,1 21-16,21 1 0,-21-1 0,20 0 15,1 1-15,0-1 0,0 0 16,21 1-16,0-1 0,0 0 16,0-20-16,0 20 0,21-21 0,0 21 15,22-20-15,-22-1 0,21 21 16,0-21-16,1 0 0,-1 1 0,0-1 15,1 0-15,-1 0 0,0 0 0,1 0 16,-1-21-16,0 22 0,-20-1 16,-1 0-16,0 0 0,-21 0 15,0 0-15,0 1 0,-21-22 0,-22 21 16,1 0-16,0 0 0,-22 0 0,1 0 16,-1 1-16,1-1 0,-1-21 15,1 21-15,-1-21 0,1 0 0,-1 21 16,1-21-16,-1 0 0,22 0 15,-22 0-15,22 0 0,21-21 16,-21 21-16,20-21 0,1 0 0,21-1 16,0 1-16,0 0 0,0 0 15,21 0-15,1 0 0,-1-1 0,21 1 16,0 21-16,1-21 0,-1 0 16,22 0-16,-22 0 0,0-1 0</inkml:trace>
  <inkml:trace contextRef="#ctx0" brushRef="#br0" timeOffset="380.78">8001 1228 0,'21'0'31,"0"-21"-31,0 21 0,1-22 16,-1 1-16,0 0 0,0 21 0,0-21 16,-21 0-16,0 0 0,21-1 15,-21 1-15,0 0 0,-21 21 16,0 0-16,0 0 16,0 0-16,-22 21 15,22 0-15,0 1 0,-21-1 0,21 0 16,-1 21-16,1-21 0,0 22 0,0-22 15,0 21-15,21-21 0,0 22 16,0-22-16,0 0 0,0 0 0,0 0 16,0 1-16,21-1 0,-21 0 0,21-21 15,0 21-15,22-21 0,-22 0 0,0 0 16,21 0-16,-21 0 0,22 0 16,-1 0-16,0 0 0,-20-21 0,20 0 15</inkml:trace>
  <inkml:trace contextRef="#ctx0" brushRef="#br0" timeOffset="800.54">8953 1143 0,'0'0'15,"0"-21"-15,0 0 0,0-22 16,-21 43-16,-21 0 16,21 0-16,-22 0 15,22 0-15,-21 0 0,0 22 0,-1-22 16,1 21-16,21 0 0,-22 0 0,22 0 15,0 0-15,0 1 0,0-1 16,0 0-16,21 0 0,0 0 16,0 0-16,21-21 15,0 22-15,0-22 0,0 0 0,0 21 16,22-21-16,-1 0 0,-21 21 16,22-21-16,-1 0 0,-21 0 0,21 21 15,-20-21-15,20 21 0,-21-21 0,0 0 16,-21 21-16,0 1 15,-21-22-15,0 0 16,0 21-16,0-21 0,-22 0 0,1 21 16,0-21-16,-1 0 0,1 0 0,0 0 15,20 21-15,-20-21 0,0 0 16,21 0-16,-1 0 0,1 0 0,0 0 16,0 0-1,21-21 1,21 21-16,0-21 15,0 21-15,1-21 0,20-1 16</inkml:trace>
  <inkml:trace contextRef="#ctx0" brushRef="#br0" timeOffset="1273.27">9377 1207 0,'0'0'0,"63"-43"16,-42 22-16,1 21 0,-1-21 0,0 0 15,0 0-15,0-1 0,-21 1 0,0 0 16,0 0 0,-21 21-16,0 0 15,-21 0-15,20 21 0,-20 0 0,21 0 16,-21 1-16,20-1 0,-20 0 0,21 0 16,0 0-16,0 0 0,-1 1 15,1-1-15,0 0 0,21 0 16,0 0-16,0 0 0,21 1 15,0-22-15,22 0 16,-22 21-16,0-21 0,0 0 16,22 0-16,-22 21 0,0-21 0,21 0 15,-21 0-15,22 0 0,-22 21 0,0-21 16,21 0-16,-20 21 16,-22 0-16,0 1 15,-22-22-15,-20 0 16,21 21-16,0 0 0,-22-21 0,1 0 15,21 21-15,-21-21 0,-1 0 16,22 0-16,-21 0 0,-1 0 0,22 21 16,0-21-16,0 0 0,0 0 0,0 0 15,-1 0-15,22-21 32,22 0-17,-1 21-15,0-21 0,0 21 0,21-21 16,-20-1-16</inkml:trace>
  <inkml:trace contextRef="#ctx0" brushRef="#br0" timeOffset="1516.13">9737 1228 0,'21'-21'0,"-42"42"0,63-42 0,-21 21 16,-21-22-16,21 22 16,-21 22 15,0-1-31,0 0 0,0 0 15,0 0-15,0 0 0,0 1 16,0-1-16,0 0 0,0 0 0,0 0 16,0 0-16,0 1 0,0-1 15,0 0-15,0 0 16,0-42 15</inkml:trace>
  <inkml:trace contextRef="#ctx0" brushRef="#br0" timeOffset="1684.03">9927 1080 0,'0'-22'0,"0"44"0,0-65 0,0 22 16,-21 21-16,21-21 0,0 0 16,0 42 15,0 0-31,21 0 15,0 0-15,-21 1 16,21-22-16</inkml:trace>
  <inkml:trace contextRef="#ctx0" brushRef="#br0" timeOffset="2484.58">10308 1185 0,'0'22'31,"0"-1"-15,0 0-16,0 0 15,0 0-15,0 0 0,0 1 0,0-1 16,0 0-16,0 0 0,0 0 16,0 0-16,0 1 0,21-22 15,-21 21-15,21 0 0,1 0 16,-1 0-1,0-21-15,0 0 0,0 0 16,-21-21 15,0 0-31,0 0 16,0 0-16,0-1 0,0 1 16,0 0-16,0 0 0,0-21 0,0 20 15,0 1-15,0 0 0,21 0 16,-21 0-16,22 0 0,-1-1 0,-21 1 15,21 0-15,0 21 0,0-21 16,0 21-16,1 0 0,-1 0 16,0 0-16,21 0 0,-21 21 15,1-21-15,-1 21 0,0 0 0,0 1 16,0-1-16,0 0 0,1 0 0,-22 0 16,0 0-16,21 1 0,-21-1 0,0 0 15,0 0-15,0 0 0,0 0 16,0 1-16,0-1 0,0 0 0,0 0 15,0 0-15,0-42 63,0 0-63,0 0 0,0 0 16,0-1-16,0 1 0,21 0 15,0-21-15,0 21 0,0-22 0,1 1 16,-1 0-16,21 20 0,-21-20 15,22 21-15,-22-21 0,21 20 0,-21 1 16,22 21-16,-22 0 0,0 0 0,21 0 16,-21 21-16,1-21 0,-1 43 15,0-22-15,0 0 0,-21 21 0,0-20 16,0-1-16,0 21 0,0-21 0,0 22 16,0-22-16,0 0 0,0 0 0,0 21 15,0-20-15,0-1 0,-21-21 0,21 21 16,-21 0-16,21 0 0,-21-21 15,21 21-15,0 1 16,21-44 15,21 1-15,-21 0-16</inkml:trace>
  <inkml:trace contextRef="#ctx0" brushRef="#br0" timeOffset="2733.13">11917 1334 0,'-21'0'15,"42"0"32,0 0-47,0 0 16,0 0-16,0 0 0,22 0 15,-22 0-15,0 0 0,0 0 0,0-22 16,1 22-16,-1 0 16,-21-21-1,21 21 1,-21-21-16,21 21 0</inkml:trace>
  <inkml:trace contextRef="#ctx0" brushRef="#br0" timeOffset="3376.57">12975 1122 0,'0'0'15,"-21"0"-15,-21-42 16,20 20-16,22 1 0,-21 0 0,21 0 15,0 0-15,0 0 0,0-1 16,0 1-16,0 0 0,21 0 0,22 0 16,-22 0-16,0-1 0,0 1 0,22 21 15,-22-21-15,21 21 0,-21 0 0,0 0 16,22 0-16,-22 0 0,0 0 16,0 21-16,-21 0 0,21 1 0,-21-1 15,22 21-15,-22-21 0,0 22 0,0-1 16,0 0-16,0 1 0,0-1 0,-22 0 15,1 1-15,0-1 0,0 0 16,0 1-16,0-1 0,-22-21 0,22 21 16,-21 1-16,21-22 0,-22 21 15,1-21-15,21 1 0,-22 20 0,1-21 16,21 0-16,-21-21 0,20 21 0,1 1 16,0-22-16,0 0 0,0 0 0,0 0 15,-1 0 1,22-22-1,0 1-15,0 0 0,0 0 0,0-21 16,0 20-16,22 1 0,-1 0 0,0 0 16,-21 0-16,21 0 0,0-1 15,0 22-15,1-21 0,-1 21 0,0 0 16,0 0-16,0 0 0,0 0 16,1 0-16,-1 21 15,0 1-15,0-1 0,0 0 16,0 0-16,1-21 0,-22 21 15,21 0-15,0-21 0,0 22 0,0-22 16,0 21-16,1-21 0,-1 21 16,0-21-16,0 0 0,0 0 15,0 0-15,1-21 16,-1 0-16,-21-1 16,21 1-16,0 0 0,0 0 0</inkml:trace>
  <inkml:trace contextRef="#ctx0" brushRef="#br0" timeOffset="4205.53">7683 1926 0,'0'0'0,"-21"0"0,-42 0 16,42-21-16,-1 21 15,1 0-15,0 0 16,0 0-16,0 0 0,0 0 0,-1 0 16,22-21-16,-21 21 0,0 0 15,42 0 16,0 0-31,22 0 16,-1 0-16,0 0 0,22 0 16,-1 0-16,22 0 0,-21 0 0,20 0 15,22 0-15,-21 0 0,21 0 0,-1 0 16,22 0-16,0 0 0,22 0 0,-1 0 16,0 0-16,0 0 0,21 0 15,22 0-15,-22 0 0,1 0 0,20 0 16,-21 0-16,22 0 0,-1 0 0,-20 0 15,-1 0-15,0 0 0,1 0 16,-22 0-16,0 21 0,0-21 0,0 0 16,-21 0-16,-21 0 0,0 0 0,0 0 15,-21 0-15,-22 0 0,1 0 16,-1 0-16,-21 0 0,1 0 0,-22 0 16,0 0-16,0 0 0,0-21 15,-42 21 16,0 0-31,0 0 16,0 0-16,0 0 0,-22-21 16,22 21-16,-21 0 0,-1 0 0</inkml:trace>
  <inkml:trace contextRef="#ctx0" brushRef="#br0" timeOffset="4792.68">7091 2265 0,'0'0'0,"-21"0"0,-1 0 16,1 0-16,0 0 0,21 21 47,42-21-32,-20 0-15,-1 0 0,21 0 16,0 0-16,1 0 0,20 0 0,1 0 15,20 0-15,1 0 0,21 0 0,-21-21 16,42 21-16,-22 0 16,22 0-16,0-21 0,22 21 0,-1 0 0,21 0 15,-21-21-15,22 21 0,-1 0 16,21 0-16,1 0 0,-1 0 0,-20 0 16,20 0-16,-20 0 0,20 0 15,-21 0-15,1 0 0,-1 0 0,-21 0 16,0 0-16,-21 0 0,0 0 0,0 0 15,-21 0-15,0 0 0,-21 0 0,-1 0 16,-20 0-16,-1 0 0,1 0 16,-22 0-16,1 0 0,-1 0 0,-21 0 15,0 0-15,0 0 0,1 0 0,-1 0 16,-21-22 15,-21 1-15,-1 0-1,22 0-15</inkml:trace>
  <inkml:trace contextRef="#ctx0" brushRef="#br0" timeOffset="5858.07">16573 677 0,'0'-21'16,"22"21"-16,-22-21 0,21 21 0,-21-21 16,0 0-16,0 0 15,0-1-15,0 1 16,0 0-16,0 0 0,0 0 15,-21 21 1,-1 0-16,1 0 0,0 0 16,0 0-16,0 0 0,0 0 0,-1 21 15,-20-21-15,21 21 0,-21 0 0,20 0 16,-20 22-16,21-22 0,-21 21 16,20 1-16,1-1 0,-21 0 0,21 1 15,0-1-15,-1 21 0,1-20 0,0 20 16,0-20-16,21 20 0,0-21 0,0 1 15,0 20-15,0-20 0,0-22 16,0 21-16,0 0 0,21-20 16,0 20-16,0-21 0,1 0 0,20 0 0,0 1 15,-21-1-15,22-21 0,-1 0 16,22 0-16,-22 0 0,0 0 16,22 0-16,-22 0 0,22-21 0,-22-1 15,21 1-15,-20 21 0,-1-42 0,22 21 16,-22 0-16,0-22 0,1 22 0,-22-21 15,0-1-15,0 1 0,0 0 16,-21-1-16,0-20 0,0-1 0,0 1 16,0 21-16,0-22 0,-21 1 0,0 20 15,-21 1-15,20 0 0,-20-1 0,21 22 16,-21 0-16,-1 0 16,1 0-16,0 21 0,-1 0 0,1 0 15,-22 0-15,22 0 0,0 0 0,-22 21 16,22 0-16,-22 0 0,22 0 0,0 0 15,-1 22-15,22-22 0,-21 21 16,21 1-16,0-1 0,21 0 0,0-21 16,0 22-16,0-1 0,0 0 0,0-20 15,0-1-15,21 0 0,0 0 16,21 0-16,1 0 0</inkml:trace>
  <inkml:trace contextRef="#ctx0" brushRef="#br0" timeOffset="6415.93">17865 741 0,'0'0'0,"0"-21"0,-22 0 16,-20-22-1,0 22-15,21 21 0,-1 0 0,1 0 16,0 0-16,-21 0 0,21 0 0,-1 0 15,1 0-15,0 21 0,-21 0 0,21 1 16,-1-1-16,1 21 0,0 0 16,0 1-16,0-1 0,0 0 15,-1 22-15,22-22 0,0 1 0,-21-1 16,21 0-16,0 1 0,0-1 0,0 0 16,0-21-16,0 22 0,0-22 0,21 0 15,-21 21-15,22-20 0,-1-1 16,21 0-16,-21-21 0,0 21 0,22 0 15,-1-21-15,-21 0 0,22 0 0,-1 0 16,0 0-16,-21 0 0,22 0 0,-1 0 16,0-21-16,1 0 0,-22 21 15,21-21-15,1 0 0,-22-1 0,0 1 16,21-21-16,-21 21 0,1-22 16,-22 1-16,0 0 0,21-1 0,-21-20 15,0 21-15,0-22 0,0 1 16,0 20-16,0 1 0,-21 0 0,-1-1 15,1 1-15,0 21 0,-21 0 0,21-1 16,-1 1-16,-20 21 0,21 0 0,-21 0 16,-1 0-16,22 0 0,-21 0 15,-1 0-15,22 21 0,-21 1 0,21-1 16,-22 0-16,22 0 0,0 0 0,0 22 16,0-22-16,21 21 0,0-21 0,0 22 15,0-22-15,0 0 0,21 21 16,0-21-16,0 1 0,0-22 15,22 21-15,-1 0 0</inkml:trace>
  <inkml:trace contextRef="#ctx0" brushRef="#br0" timeOffset="6768.44">18796 762 0,'0'0'16,"0"-21"-16,0-43 15,-21 64-15,21-21 0,-21 21 0,-1 0 16,1 21 0,21 1-16,-21-1 15,21 0-15,0 21 0,0 1 0,0-1 16,0 0-16,0 22 0,0-22 0,0 0 16,0 22-16,0-22 0,0 1 15,0-1-15,0 0 0,0 1 0,0-1 16,0-21-16,0 21 0,0-20 0,0-1 15,0 21-15,0-21 0,0 0 0,0 1 16,0-1-16,0 0 0,21-21 47,-21-21-47,0 0 16,0-1-16,21-20 15,-21 21-15,22 0 0,-22-22 16</inkml:trace>
  <inkml:trace contextRef="#ctx0" brushRef="#br0" timeOffset="7108.25">18732 1016 0,'0'0'0,"-21"-21"0,0 0 0,0-64 15,0 43-15,21 21 16,0-1-16,0 1 0,0 0 0,0 0 16,0 0-16,21 0 0,0 21 0,0-22 15,0 1-15,22 21 0,-22 0 0,21-21 16,-21 21-16,22 0 0,-1 0 15,0 0-15,-20 0 0,20 0 16,-21 21-16,21 0 0,-20 1 0,-1-1 16,0 0-16,-21 0 0,0 0 0,0 22 15,0-22-15,0 0 0,0 21 16,-21-21-16,0 22 0,-1-22 0,1 0 16,0 0-16,-21 0 0,21 1 0,-1-1 15,1 0-15,0-21 0,0 21 16,0-21-16,0 21 0,-1 0 15,22 1 1,22-22 15,-1 0-31,0-22 16,0 22-16</inkml:trace>
  <inkml:trace contextRef="#ctx0" brushRef="#br0" timeOffset="7788.3">19918 868 0,'0'0'0,"0"-21"0,21 21 0,0-21 0,-21-1 16,0 1-16,0 0 0,0 0 15,0 0 1,-21 21 0,0 0-16,0 0 0,-1 0 15,-20 21-15,21-21 0,0 21 0,-22 0 16,1 0-16,21 1 0,0 20 0,-22-21 16,22 21-16,0-20 0,0-1 15,0 0-15,0 0 0,21 21 0,0-20 16,0-1-16,0 0 0,0 0 15,0 0-15,21-21 0,0 21 16,0-21-16,0 22 0,0-22 16,22 21-16,-22-21 0,0 21 0,21-21 0,-20 21 15,-1-21-15,0 21 0,0-21 16,0 21-16,0-21 0,1 22 0,-1-22 16,-21 21-16,0 0 15,0 0-15,0 0 16,-21-21-16,-1 21 0,1-21 15,0 0-15,-21 22 0,21-22 0,-1 21 16,1-21-16,-21 0 0,21 0 16,0 21-16,-22-21 0,22 0 0,0 0 15,0 0-15,0 0 0,-1 0 0,1 0 16,0 0-16,0 0 0,0 0 16,0 0-16,-1 0 0,1 0 15,0 0 1,0 0-16</inkml:trace>
  <inkml:trace contextRef="#ctx0" brushRef="#br0" timeOffset="8760.64">16192 1990 0,'22'0'47,"-1"0"-47,21 0 0,-21 0 15,22 0-15,20 0 0,-21 0 0,43 0 16,-21 0-16,20 0 0,1 0 0,0 0 16,20-21-16,1 21 0,0 0 15,21 0-15,0 0 0,-21 0 0,21 0 16,0 0-16,0 0 0,0 0 16,0 0-16,0 0 0,0-22 0,-21 22 15,0 0-15,-22 0 0,22 0 0,-42-21 16,20 21-16,-20 0 0,-1 0 0,1-21 15,-22 21-15,0 0 0,1 0 0,-1-21 16,-21 21-16,0 0 0,1 0 16,-1 0-16,-21-21 15,-21 21 1,-1 0-16,1 0 0,0 0 0,-21 0 16,21 0-16,-1 0 0,-20 0 15,21 0-15,-21 0 0</inkml:trace>
  <inkml:trace contextRef="#ctx0" brushRef="#br0" timeOffset="9260.45">15769 2201 0,'0'0'0,"-42"0"0,-64 22 15,64-22-15,20 0 0,1 0 16,42 0 15,22 0-31,-1 0 0,0 0 0,22 0 16,-1 0-16,1 0 0,21 0 15,20 0-15,-20-22 0,21 22 0,21 0 16,-21 0-16,21 0 0,0-21 0,-21 21 16,21 0-16,0 0 0,0 0 0,0 0 15,-22-21-15,1 21 0,0 0 16,0-21-16,-21 21 0,-1 0 16,1 0-16,0 0 0,-22-21 0,22 21 15,-22 0-15,-20 0 0,20 0 0,-21-21 16,1 21-16,-1 0 0,-21 0 0,0 0 15,1 0-15,-1-22 0,0 22 0,0 0 16,0 0 0,0 0-1</inkml:trace>
  <inkml:trace contextRef="#ctx0" brushRef="#br0" timeOffset="22086.64">2752 3874 0,'-22'0'0,"1"0"15,0-22 1,21 1 0,0 0-16,0 0 15,0 0-15,0 0 16,0-1-16,21 1 0,0 21 15,1-21-15,-1 21 0,0 0 16,21-21-16,-21 21 0,1 0 0,20 0 16,-21 0-16,0 0 0,0 21 0,22-21 15,-22 21-15,0 0 16,-21 22-16,21-22 0,-21 21 0,0-21 0,0 22 16,0-1-16,0 0 0,0 1 0,0 20 15,0-20-15,-21-22 16,0 21-16,21 0 0,-21-20 0,0 20 15,21-21-15,0 0 0,0 0 0,-22-21 16,22 22-16,-21-22 16,21-22-1,0 1-15,21 0 16,1 0-16,-22-21 0,21 20 16,0-20-16,0 0 0,0-1 0,0 1 15,1-21-15,-1 41 0,21-20 0,-21 0 16,22 21-16,-22-22 0,0 22 15,21 21-15,-21-21 0,1 21 16,-1 0-16,0 0 0,0 21 0,-21 0 16,21 0-16,-21 22 15,0-22-15,0 21 0,0-21 0,0 22 16,0-1-16,0 0 0,0 1 0,0-22 16,0 21-16,-21 1 0,21-22 15,0 0-15,0 21 0,0-21 0,0 1 16,0-1-16,0 0 0,0-42 47,0 0-32</inkml:trace>
  <inkml:trace contextRef="#ctx0" brushRef="#br0" timeOffset="22440.43">3619 4233 0,'22'0'32,"-22"-21"-17,21 0-15,0 21 0,0-21 16,0 0-16,0 21 0,1-21 0,20-1 16,-21 1-16,0 0 0,0 0 15,-21 0-15,22 0 0,-22-1 0,0 1 16,21 21-16,-21-21 0,-21 21 31,-1 0-31,1 21 0,0-21 0,0 21 16,0 22-16,0-22 0,-1 0 0,1 21 15,21-20-15,0 20 0,-21-21 16,21 0-16,0 22 0,0-22 0,0 0 16,0 0-16,0 0 0,0 0 0,21 1 15,0-1-15,1-21 16,-1 0-16,0 0 0,0 0 15,0 0-15,0 0 0,1 0 16,-1-21-16,0 21 0,21-22 16</inkml:trace>
  <inkml:trace contextRef="#ctx0" brushRef="#br0" timeOffset="22900.17">4318 4064 0,'0'0'0,"0"-21"0,21 0 0,-21 0 15,21-1-15,0 1 0,-21 0 16,22 21-16,-22-21 0,-22 21 47,-20 0-47,21 0 0,0 21 0,0-21 16,-1 21-16,1 0 0,0 1 15,0-1-15,0 0 0,0 0 0,21 0 16,0 0-16,-22 1 0,22-1 0,0 0 15,0 0-15,0 0 0,0 0 16,0 1-16,0-1 16,22-21-16,-1 0 0,0 21 0,0-21 15,0 21-15,22-21 0,-1 0 16,-21 0-16,21 21 0,1-21 16,-22 0-16,21 0 0,-21 21 0,1-21 15,-1 0-15,-21 22 0,0-1 16,0 0-16,-21-21 0,-1 21 15,-20-21-15,21 21 0,-21-21 16,-1 21-16,22-21 0,-21 0 0,-1 22 16,22-22-16,0 0 0,-21 0 0,21 0 15,-1 21-15,1-21 16,0 0-16,42-21 31,0-1-15,1 1-16</inkml:trace>
  <inkml:trace contextRef="#ctx0" brushRef="#br0" timeOffset="23348.44">4974 3852 0,'0'0'0,"0"-42"16,0 21-16,0 0 0,0 0 15,0-1 1,0 44 0,0-1-16,0 0 15,-21 21-15,0-21 16,21 22-16,-21-1 0,-1 22 0,22-22 0,0 0 16,-21 22-16,0-22 0,21 0 0,0 1 15,0-1-15,-21-21 16,21 22-16,0-22 0,-21 0 0,21 21 15,0-21-15,0 1 0,21-22 16,0 0-16,0 0 16,0 0-16,1 0 15,-1-22-15,0 1 0,-21 0 16</inkml:trace>
  <inkml:trace contextRef="#ctx0" brushRef="#br0" timeOffset="23521.34">4826 4191 0,'-21'0'16,"42"0"-1,0 0 1,0 0-16,0 0 0,1 0 0,-1 0 16,21 0-16,-21 0 0,0 0 0,1-21 15,-1 21-15,0 0 0,0 0 0,0-21 16</inkml:trace>
  <inkml:trace contextRef="#ctx0" brushRef="#br0" timeOffset="23889.16">5313 4360 0,'21'0'15,"0"0"1,0-21-16,0 21 0,1-21 16,-1 0-16,0 21 0,-21-21 0,21 0 15,0-1-15,-21 1 0,0 0 16,0 0 0,-21 21-16,0 0 15,0 0-15,0 0 0,-1 21 16,1-21-16,0 21 0,0 0 0,21 1 15,-21-1-15,21 21 0,-21-21 16,21 0-16,0 1 0,0-1 0,0 0 16,0 0-16,0 0 0,0 0 15,21 1-15,0-22 0,0 0 16,0 0-16,0 0 0,1 0 16,-1 0-16,21 0 0,-21 0 0,22 0 15,-1 0-15,0 0 0</inkml:trace>
  <inkml:trace contextRef="#ctx0" brushRef="#br0" timeOffset="24420.85">6096 4255 0,'0'0'0,"0"-22"0,0 1 16,-21 0 0,0 21-16,-1 0 15,1 0-15,0 0 0,0 21 0,0 0 16,0-21-16,-1 22 0,1-1 0,0 0 15,0 21-15,0-21 0,21 1 0,-21-1 16,21 0-16,-22 0 16,22 0-16,0 0 0,0 1 15,0-1-15,0 0 0,22 0 16,-1-21-16,0 0 16,0 0-16,0 0 0,22 0 15,-22 0-15,0 0 0,0-21 0,21 0 16,-20 21-16,-1-21 0,21-1 0,-21 1 15,0 0-15,22-21 0,-22 21 0,0-22 16,0 1-16,0 0 0,1-1 16,-1 1-16,-21-22 0,21 22 0,0-21 15,-21 20-15,21 1 0,-21 0 0,0-1 16,0 1-16,0 21 0,0 0 16,0-1-16,-21 22 15,0 22 1,0-1-16,21 0 0,-21 21 0,-1-21 15,22 22-15,-21 20 0,21-20 0,0-1 16,-21 21-16,21-20 0,0-1 16,0 22-16,0-22 0,0 0 0,0-21 15,0 22-15,0-22 0,0 21 0,0-21 16,0 1-16,0-1 0,0 0 0,0 0 16,21-21-16,0 0 0,1 0 15,-1 0-15,0 0 16,0 0-16,0 0 0,0 0 15,1 0-15,20-21 0,0 0 0</inkml:trace>
  <inkml:trace contextRef="#ctx0" brushRef="#br0" timeOffset="25556.68">7197 4255 0,'21'21'15,"0"-21"-15,0 0 16,0 0-16,0 0 0,1-21 16,-1-1-16,0 22 15,0-21-15,0 0 0,0 0 16,1 0-16,-1 0 0,0-1 0,-21 1 16,21-21-16,0 21 0,-21 0 0,0-22 15,0 22-15,21 0 0,-21 0 0,0 0 16,0-1-16,0 1 0,-21 42 31,21 1-31,0-1 16,-21 0-16,0 21 0,21-21 15,-21 22-15,21-1 0,-21 0 0,21 1 0,0-1 16,0-21-16,0 22 16,-22-1-16,22 0 0,0-21 0,0 22 15,0-22-15,0 0 0,0 21 0,0-20 16,0-1-16,0 21 0,0-21 0,0 0 15,0 1-15,0 20 0,0-21 0,22 0 16,-22 0-16,0 1 16,-22-22 15,1 0-31,0-22 0,0 22 16,21-21-16,-21 21 0,0-21 0,-1 21 15,1 0-15,21-21 0,-21 21 16,21-21-16,-21 21 15,21 21 1,21-21 0,0 0-16,0 0 0,1 0 15,-1 0-15,0 0 0,21 0 16,-21 0-16,1 0 0,20 0 0,-21 0 16,21 0-16,1-21 0,-1 21 0,-21-21 15,22-1-15,-1 22 0,0-21 0,1 0 16,-22 0-16,21 0 0,-21-22 0,22 22 15,-22-21-15,0 21 0,0-22 16,0 1-16,0 0 0,1-1 0,-22 1 16,0 0-16,21-1 0,0 1 15,-21 21-15,0 0 0,0-22 0,21 22 16,-21 0-16,0 42 31,0 0-31,-21 1 16,21 20-16,0-21 0,-21 21 0,0 1 15,-1-1-15,22 0 0,-21 1 0,0-1 16,0 0-16,0 1 0,0-1 16,-22 0-16,22 1 0,0-1 0,-21 0 15,20 1-15,-20 20 0,21-20 16,-21 20-16,20-21 0,-20 22 0,21-1 16,0 1-16,0-1 0,-1 1 0,1-1 15,21 1-15,-21-1 0,21 1 0,0-22 16,0 22-16,0-22 0,0 22 15,0-22-15,0 0 0,0-21 0,21 22 16,0-22-16,-21 0 0,22 0 0,-1 0 16,0-21-16,0 0 0,0 0 0,0 0 15,1 0-15,-1 0 0,0-21 0,21 0 16,-21 0-16,1 0 0,20 0 0,-21-1 16,21-20-16,-20 21 0,-1-21 15,21-1-15,-21 22 0,0-21 0,1-22 0,-22 22 16,0 0-16,0-22 0,0 22 15,0-22-15,0 1 0,0-1 16,-22 1-16,22 20 0,-42 1 0,21-21 16,0 41-16,0-20 0,-1 21 0,22 0 15,-21 0-15,21-1 0,-21 22 0,21-21 16,-21 21 0,21-21-16,21 21 15,0 0-15,0 0 16,1-21-16,20 21 0,-21 0 0,0 0 15,22-21-15,-22 21 0,21-21 0,-21 21 16,22-22-16</inkml:trace>
  <inkml:trace contextRef="#ctx0" brushRef="#br0" timeOffset="25940.71">8699 4360 0,'0'22'0,"-21"-22"0,21 21 0,-21-21 16,42 0 15,0 0-31,1 0 0,20 0 0,-21-21 16,0 21-16,0-22 16,22 22-16,-22-21 0,0 0 0,0 21 15,22-21-15,-22 0 0,0 21 0,-21-21 16,0-1-16,21 1 0,-21 0 15,0 0-15,0 0 0,-21 21 16,0 0-16,0 0 16,-1 0-16,-20 0 0,21 21 0,0 0 15,0 0-15,-1 0 0,1 1 0,0 20 16,0-21-16,0 21 0,21-20 0,-21 20 16,21-21-16,0 21 0,0-20 15,0-1-15,0 0 0,0 0 0,21 0 16,0 0-16,0-21 0,0 22 0,0-22 15,1 0-15,-1 21 0,0-21 16,21 0-16,-21 0 0,22 0 0,-1 0 16</inkml:trace>
  <inkml:trace contextRef="#ctx0" brushRef="#br0" timeOffset="26224.44">9821 3725 0,'0'0'0,"-21"-21"0,0 21 0,0 0 16,0 0-16,-1 0 0,1 0 0,0 0 15,0 0-15,0 21 0,0 1 16,-1-1-16,1 21 0,21-21 0,0 22 16,-21-1-16,0 21 0,21-20 15,-21 20-15,21-20 0,0 20 0,0-21 16,0 1-16,0-1 0,0 0 0,-21-20 15,21 20-15,0-21 0,0 0 0,0 0 16,0 1-16,0-1 0,0 0 16,21-21-1,0 0-15,0 0 16,0 0-16</inkml:trace>
  <inkml:trace contextRef="#ctx0" brushRef="#br0" timeOffset="26640.14">10181 4212 0,'0'0'0,"0"-21"0,0 0 16,0 0-1,-21 21-15,0 0 16,0 0-16,-1 0 0,-20 21 0,21 0 16,0-21-16,-22 21 0,22 0 0,0 1 15,0-1-15,0 0 0,0 0 0,-1 0 16,1 0-16,21 1 15,0-1-15,0 0 16,21 0-16,1-21 0,-1 0 16,0 21-16,0-21 0,0 0 0,0 21 15,22-21-15,-22 22 0,21-22 0,-21 21 16,1-21-16,-1 21 0,0-21 16,0 21-16,0-21 0,-21 21 15,0 0-15,0 1 16,-21-22-16,0 0 0,0 21 0,0-21 15,-1 0-15,-20 0 0,21 0 0,-21 0 16,-1 0-16,22 0 0,-21 0 16,21 0-16,-22 0 0,22 0 0,0 0 15,0 0-15,0 0 0,-1 0 16,44 0 0,-1-21-16,0 21 15,0-22-15,21 22 0,-20-21 0</inkml:trace>
  <inkml:trace contextRef="#ctx0" brushRef="#br0" timeOffset="27032.09">10499 4487 0,'0'0'0,"21"-21"0,0 21 15,0 0-15,-21-21 0,21 21 16,0 0-16,1-21 0,-1 21 16,-21-21-16,21 21 0,0-21 0,0-1 15,0 1-15,1 0 0,-22 0 16,21 0-16,-21 0 0,0-1 16,0 1-16,0 0 0,0 0 15,-21 21-15,-1 0 16,1 0-16,0 0 0,0 21 0,0 0 15,0 0-15,-1 1 0,1-1 16,0 21-16,0-21 0,0 22 16,21-22-16,-21 0 0,21 21 0,-22-21 15,22 1-15,0-1 0,0 0 0,0 0 16,0 0-16,22 0 0,-1 1 0,0-1 16,0-21-16,0 0 0,0 0 15,22 0-15,-22 0 0,0 0 16,21 0-16,-20 0 0,20 0 0</inkml:trace>
  <inkml:trace contextRef="#ctx0" brushRef="#br0" timeOffset="27875.9">3535 4360 0,'0'0'0,"-43"22"0,22-22 16,0 0-16,0 21 0,0-21 0,0 0 15,-1 21-15,22 0 0,0 0 16,0 0-1,22 1-15,-1-22 0,21 21 16,0 0-16,1-21 0,-1 21 0,22-21 16,-1 21-16,1 0 15,20-21-15,-20 22 0,20-1 0,22 0 16,-21-21-16,42 21 0,-21 0 0,21 0 16,0 1-16,21-1 0,-21 0 0,21 0 15,0 0-15,22 0 0,-1 1 16,0-1-16,1 0 0,20 0 0,1 21 15,-1-20-15,1-1 0,20 0 0,1 21 16,0-21-16,-1 1 0,22-1 0,-21 21 16,21-21-16,-22 0 0,22 1 0,-21-1 15,-1 0-15,22 0 16,-21 0-16,21 0 0,-22 1 0,-20-1 16,-1 0-16,1 0 0,-22 0 0,1 0 15,-22 1-15,-21-22 0,0 21 0,-21-21 16,-1 21-16,-41-21 0,21 21 0,-43-21 15,0 0-15,1 0 0,-22 0 16,0 0-16,0 0 0,-42 0 47,0 0-47,0-21 0,-1 21 16</inkml:trace>
  <inkml:trace contextRef="#ctx0" brushRef="#br0" timeOffset="28045.8">12065 5884 0,'0'0'0,"21"22"0,0-1 16,0-21-16,1 21 0,-22 0 0,21-21 16,0 0-16,0 21 0,0-21 0,0 0 15,1 0-15,-1 0 16,0 0-1,-21-21-15,0 0 0</inkml:trace>
  <inkml:trace contextRef="#ctx0" brushRef="#br0" timeOffset="54360.45">5503 5990 0,'0'0'0,"-21"0"16,0 0-16,0 21 0,0-21 15,42 0 32,0 0-47,0-21 0,0 21 0,0-21 16,22 0-16,-1 21 15,0-21-15,-20 0 0,41-1 0,-21 1 16,1 0-16,-1 0 0,0 0 0,-20-22 16,20 22-16,-21 0 0,0 0 15,0 0-15,-21 0 0,0-1 0,0 1 16,0 0-16,-21 21 16,0 0-1,0 0-15,0 21 0,0 0 0,-1 1 16,1 20-16,0-21 0,0 21 0,21 1 15,0 20-15,0-20 0,0-1 16,0 21-16,0-20 0,0 20 0,0-20 16,0 20-16,0 1 0,0-22 15,0 21-15,0 1 0,0-22 0,0 22 16,0-22-16,0 0 0,0 1 16,0-1-16,0-21 0,-21 0 0,21 1 15,0-1-15,0 0 0,-21-21 0,21 21 16,-22-21-16,1 0 15,0 0-15,0 0 0,0 0 0,0-21 16,-22 0-16,22 21 0,-21-21 0,-1-1 16,22 1-16,-21 0 0,0 0 0,20 0 15,-20 0-15,21-1 0,-21 1 16,20 0-16,1 21 0,0 0 0,0 0 16,21 21-1,0 0-15,0 1 16,21-1-16,0 0 0,0 0 15,22 0-15,-1-21 0,0 21 0,1 1 16,-1-22-16,22 0 0,-1 0 0,1 0 16,-1 0-16,22 0 0,-22 0 15,1-22-15,-1 1 0,1 0 0,-1 0 16,1 0-16,-1-22 0,-20 22 0,20 0 16,-21-21-16,1 21 0,-1-22 0,-21 1 15,0 21-15,1-22 0,-22 1 16,0 21-16,0-21 0,0-1 0,0 22 15,0-21-15,0 21 0,-22-1 16,22-20-16,-21 21 0,21 0 0,-21 0 16,0 21-1,0 0-15,0 21 0,-1 21 16,22-21-16,-21 22 0,0-1 16,21 0-16,0 22 0,-21-22 15,21 22-15,-21-1 0,21 1 0,0 20 16,0-20-16,0-1 0,0 1 0,0 20 15,0 1-15,-21-21 0,-1 20 0,1 1 16,21 0-16,-21-1 0,0 1 16,0 0-16,0-1 0,-1-20 0,-20-1 15,21 1-15,0-1 0,0 1 16,-1-22-16,1 0 0,21 1 0,0-22 16,-21 0-16,21 0 0,21-21 15,0-21-15,1 0 16,-1 0-16,0 0 0,21-22 15,1 1-15,-22 0 0,21-1 0,0-20 16,1 20-16,-1-20 0,22-1 0,-22 1 16,-21-1-16,21 22 0,-20-21 0,20-1 15,-42 22-15,0-22 0,0 22 0,0 21 16,0-22-16,0 22 0,-21 21 16,0-21-16,-22 21 0,22-21 15,0 21-15,0 0 0,0 0 0,-1 0 16,1 0-16,0 0 0,21-21 31,21 21-31,0 0 16,1-21-16,20 21 0,-21-22 15,21 1-15,22 0 0,-22 0 0,22 0 16,-1-22-16,1 22 0,-1-21 0</inkml:trace>
  <inkml:trace contextRef="#ctx0" brushRef="#br0" timeOffset="54785.33">8636 5990 0,'0'0'16,"0"-63"-16,-21 63 16,0 0-16,-1 0 0,1 0 15,0 0-15,0 21 0,-21 0 0,20 0 16,-20 22-16,0-1 0,21 0 15,-22 1-15,22 20 0,-21 1 0,-1-1 16,22 1-16,-21 20 0,0-20 0,-1 20 16,22-20-16,0-1 0,0 1 0,0-22 15,21 22-15,0-22 0,0 0 16,21-20-16,0 20 0,21-21 16,1 21-16,-22-20 0,21-22 0,22 21 0,-22 0 15,0-21-15,22 0 0,-22 0 16,22 0-16,-22-21 0,21 0 0,1-1 15</inkml:trace>
  <inkml:trace contextRef="#ctx0" brushRef="#br0" timeOffset="55060.46">9546 6477 0,'0'0'0,"0"-42"0,0-1 15,-21 22-15,21 0 16,-21 21-16,0-21 0,-1 21 0,-20 0 15,21 0-15,0 0 0,-22 21 16,1 0-16,21 0 0,-21 22 0,-1-22 16,22 21-16,-21 1 0,21-1 15,-1 0-15,1 1 0,21-1 0,0 0 16,0-21-16,0 22 0,0-22 0,0 21 16,21-21-16,1 1 0,-1-1 0,0 0 15,21 0-15,-21-21 0,22 21 16,-22-21-16,21 0 0,1 0 0,-1 0 0,0 0 15,1 0-15,-1 0 16,0 0-16,1-21 0,-1 0 0</inkml:trace>
  <inkml:trace contextRef="#ctx0" brushRef="#br0" timeOffset="55364.29">10837 6054 0,'0'0'0,"-21"-21"16,0 21-16,21 21 31,21 0-31,0 0 0,0 21 16,1-20-16,20 20 0,0 0 0,1 1 0,-1 20 15,0-21-15,-21 22 16,22-1-16,-1-20 0,-21 20 0,0 1 15,-21-22-15,0 0 0,0 1 0,-21 20 16,0-42-16,-21 22 0,-1-1 0,1 0 16,-21-20-16,-1 20 0,1-21 0,-1 21 15,1-20-15,-1-1 0,-21 0 0,22 0 16,-1 0-16,1 0 0,-1-21 0,1 22 16</inkml:trace>
  <inkml:trace contextRef="#ctx0" brushRef="#br0" timeOffset="56884.14">8848 8276 0,'21'0'31,"0"-21"-31,0 0 0,0 21 16,0-21-16,1 0 0,-1-1 0,0 1 15,0 0-15,0 0 0,0 0 16,1 0-16,-22-1 0,0 1 16,0 0-16,0 0 0,-22 21 31,1 21-31,0 0 15,21 22-15,0-22 0,-21 21 0,0 0 16,21 1-16,0-1 0,0 22 0,-21-22 16,21 21-16,-22-20 0,22-1 0,0 22 15,0-1-15,0-21 0,0 1 0,0 20 16,0-20-16,0-1 16,0-21-16,0 21 0,-21-20 0,21-1 0,-21 0 15,21 0-15,-21 0 0,0 0 16,0-21-16,-1 0 0,1 0 0,-21 0 15,21 0-15,-22 0 0,22 0 0,-21 0 16,21-21-16,-22 21 0,22-21 16,0 0-16,-21 0 0,21 0 0,-1-1 15,22 1-15,-21 0 0,42 21 32,1 0-17,-1 0-15,0 0 0,0 0 0,21 0 16,1 0-16,-1 0 0,0 0 0,22 0 15,-22 0-15,22 0 0,-1-21 16,1 21-16,-1-21 0,1 0 0,-22-1 16,22 1-16,-22 0 0,21-21 15,-20 21-15,-22-22 0,21 22 0,-21-21 16,1-1-16,-1 1 0,0 0 0,0-22 16,-21 22-16,0 0 0,0-1 0,0 1 15,0 0-15,0-1 0,0 22 16,0 0-16,0 42 15,0 21-15,-21-20 16,21 20-16,-21 0 0,0 22 16,-1-22-16,22 22 0,-21-1 0,0 1 15,21-1-15,-21 1 0,21-1 16,-21 22-16,0-22 0,21 1 0,-22-1 16,1 1-16,21-1 0,-21 1 0,21-1 15,-21-20-15,0 20 0,21 1 0,0-22 16,-21 21-16,21-20 0,0-1 0,0 0 15,0 1-15,0-22 0,0 21 0,0-21 16,0 1-16,21-22 0,-21 21 16,21-21-16,0 0 0,0 0 0,0 0 15,1 0-15,-22-21 0,21-1 0,0 1 16,-21 0-16,0 0 0,0 0 16,0-22-16,0 22 0,0-21 0,0 0 15,0-1-15,0 1 0,-21 0 0,0 20 16,21-20-16,-22 21 0,22-21 15,-21 20-15,21 1 0,0 0 0,0 0 16,0 0-16,0 0 16,0-1-16,21 1 0,1 21 15,-1-21-15,21 0 0,-21 0 0,22 0 16,-1-1-16,21 1 0,-20 0 0,20-21 16,1 21-16,20-22 0,-20 1 15</inkml:trace>
  <inkml:trace contextRef="#ctx0" brushRef="#br0" timeOffset="57533.77">12700 6456 0,'0'0'0,"0"-21"0,0 0 0,-21 21 16,0 0-1,-22 0-15,1 0 0,0 21 0,-22 0 16,22 0-16,-22 0 0,22 0 16,0 1-16,-1-1 0,1 0 0,21 0 15,0 0-15,-1 0 0,22 1 0,0-1 16,0 0-16,22 0 16,-1-21-16,0 21 0,0 0 15,21-21-15,-20 22 0,20-22 0,0 21 16,-21 0-16,22-21 0,-22 21 0,0-21 15,21 21-15,-42 0 0,0 1 16,0-1-16,0 0 0,-21-21 16,0 21-16,-21 0 0,-1 0 15,1-21-15,-21 22 0,20-1 0,-20 0 16,20-21-16,22 21 0,-21-21 0,21 0 16,0 21-16,-1-21 0,44 0 15,-1 0 1,0 0-16,21 0 15,-21 0-15,22 0 0,-22 21 0,21-21 16,-21 22-16,1-1 0,-1 0 0,0 0 16,0 21-16,-21 1 0,0-1 0,0 0 15,0 1-15,-21 20 0,0-20 0,0-1 16,-1 0-16,1-21 0,0 22 16,0-1-16,0-21 0,0 0 0,21 1 15,0-1-15,0 0 0,0 0 0,0 0 16,21 0-16,0-21 15</inkml:trace>
  <inkml:trace contextRef="#ctx0" brushRef="#br0" timeOffset="58623.95">11007 8403 0,'21'-21'0,"0"21"15,0 0-15,-21-21 0,21 21 16,-21-21-16,0 0 0,0-1 31,-21 22-31,0 0 0,0 0 16,0 0-16,-1 0 0,1 0 0,0 0 15,0 0-15,0 22 0,0-22 0,-1 21 16,1-21-16,0 21 0,0 0 0,0-21 16,0 21-16,21 0 15,0 1-15,0-1 16,0 0-16,0 0 0,0 0 15,21 0-15,0 1 0,0-22 16,0 21-16,22-21 0,-22 21 16,21-21-16,-21 21 0,22-21 0,-1 21 15,0-21-15,-21 21 0,22 1 0,-22-22 16,0 21-16,0 0 0,-21 0 16,0 0-16,-42 0 15,21-21-15,0 22 0,-22-1 0,1-21 16,0 21-16,-1-21 0,1 0 15,0 21-15,-1-21 0,22 0 0,-21 0 16,21 0-16,-1 0 0,1 21 0,42-21 47,1 0-47,-1 0 0,21 0 0,-21 0 16,0 0-16,1 21 0,20 1 15,-21-1-15,0 0 0,-21 0 0,0 21 16,21-20-16,-21 20 0,0 0 15,0 1-15,-21-1 0,0 0 0,0 1 0,0-1 16,0 0-16,-22-21 0,22 22 16,21-1-16,-21-21 0,21 22 0,0-22 15,0 0-15,0 0 0,0 0 16,42 0-16,-21-21 0,1 22 16,20-22-16,21 0 0,-20 0 0</inkml:trace>
  <inkml:trace contextRef="#ctx0" brushRef="#br0" timeOffset="59360.46">10964 10943 0,'21'0'32,"1"0"-32,-1 0 0,0 0 0,0 0 15,21 0-15,-20 0 0,-1 0 16,0 0-16,-42 0 31,0 21-31,-22-21 0,1 22 16,0-22-16,-1 21 0,1-21 0,0 21 15,-1 0-15,1-21 0,0 21 0,20 0 16,-20 1-16,21-1 0,21 0 0,0 0 16,0 0-16,0 0 15,0 1-15,21-1 0,0 0 0,0-21 16,22 21-16,-22 0 0,21-21 0,1 21 16,-1 1-16,-21-1 0,21-21 15,-20 21-15,20 0 0,-21 0 0,0 0 16,-21 1-16,0-1 0,0 0 0,0 0 15,0 0-15,0 0 16,-21 1-16,0-1 0,0 0 0,0 0 16,-1-21-16,-20 21 0,21 0 0,0 1 15,-22-22-15,22 21 0,0 0 0,-21-21 16,21 21-16,-22 0 0,22-21 0</inkml:trace>
  <inkml:trace contextRef="#ctx0" brushRef="#br0" timeOffset="59800.45">8594 13039 0,'0'0'15,"21"0"1,0 0-16,0 0 0,0 0 16,22-21-16,-22 21 15,21-22-15,0 1 0,1 0 0,-22 0 16,21-21-16,1 20 0,-22-20 0,0 21 16,0-21-16,-21 20 0,0 1 0,0-21 15,-21 21-15,0 0 0,0-1 0,-22 22 16,1-21-16,0 21 0,-1 0 15,1 0-15,0 0 0,-22 0 0,22 21 16,-1 1-16,1-1 0,21 21 0,-21 0 16,20 1-16,1 20 0,21-20 0,0-1 15,0 21-15,0-20 0,0-1 16,0 0-16,0 1 0,21-22 0,1 21 16,-1 1-16,0-22 0,0 0 0,0 0 15,22 0-15,-22 0 0,0 1 16,21-1-16,1-21 0,-22 0 0,21 0 15,0 0-15,1 0 0,-1-21 0,0 21 16</inkml:trace>
  <inkml:trace contextRef="#ctx0" brushRef="#br0" timeOffset="60052.31">9927 12425 0,'0'-21'0,"0"42"0,0-63 0,-21 63 31,0 0-31,0 0 16,21 21-16,-22-20 0,1 20 0,0 21 15,0-20-15,21 20 0,-21-20 0,0 20 16,-1-21-16,1 22 0,0-22 0,0 22 16,0-22-16,-22 0 0,22 1 0,0-1 15,0-21-15,0 22 0,21-22 0,0 0 16,0 0-16,0 0 0,21-21 15,0 0 1</inkml:trace>
  <inkml:trace contextRef="#ctx0" brushRef="#br0" timeOffset="60399.11">10350 13018 0,'0'0'15,"22"-22"-15,-1-20 16,-42 42-1,-1 0-15,1 21 0,-21-21 0,21 21 16,-22 1-16,-20-1 0,21 0 0,-1 0 16,1 0-16,0 0 0,-1 1 0,22-1 15,0-21-15,0 21 0,21 0 0,0 0 16,21 0-16,0-21 0,0 0 16,0 22-16,22-22 0,-1 0 15,-21 21-15,22-21 0,-1 0 16,-21 0-16,21 21 0,-20-21 0,-1 0 15,0 0-15,0 0 0,-21 21 16,-21-21 0,0 0-16,-22 0 0,22 0 0,-21 0 15,0 0-15,-1 0 0,1 0 16,0 0-16,-1 0 0,1 0 0,21 0 16,0 0-16,-1 0 0,1 0 0,21-21 15,21 21 1</inkml:trace>
  <inkml:trace contextRef="#ctx0" brushRef="#br0" timeOffset="60668.96">10647 13166 0,'0'0'0,"42"-21"0,0 21 16,-20-22-16,-1 1 0,0 21 15,0-21-15,0 0 0,-21 0 0,0 0 16,-21 21-1,0 0-15,0 0 0,0 0 0,-1 21 16,-20 0-16,21-21 0,-21 21 0,20 0 16,1 0-16,-21 22 0,21-22 15,0 0-15,-1 0 0,22 0 16,0 1-16,0-1 0,0 0 0,0 0 16,0 0-16,0 0 0,0 1 0,22-1 15,-1-21-15,0 0 0,0 21 16,21-21-16,-20 0 0,20 0 0,0 0 15,1 0-15,-1-21 0</inkml:trace>
  <inkml:trace contextRef="#ctx0" brushRef="#br0" timeOffset="61161.55">12065 13123 0,'0'0'0,"0"-21"0,-21 21 16,0 0-16,-22-21 0,22 21 0,0-21 16,0 21-16,0 0 0,-22 0 0,22 0 15,-21 0-15,21 21 0,-22 0 16,22-21-16,-21 21 0,21 1 0,-1-1 16,1 0-16,0 0 0,21 0 15,0 0-15,0 1 0,0-1 16,21 0-16,0-21 15,1 21-15,-1-21 0,0 21 0,0-21 16,-21 21-16,21-21 0,-21 22 16,-21-1-1,0-21-15,0 21 16,0-21-16,-1 0 0,1 0 0,0 21 16,0-21-16,0 0 0,0 0 0,-1 21 15,1-21-15,0 0 0,0 0 0,21 21 16,21 1 15,0-22-31,0 21 16,1-21-16,-1 21 0,0-21 15,-21 21-15,0 0 0,21 0 16,-21 1-16,0-1 0,0 0 0,0 0 16,0 0-16,0 22 0,0-22 0,0 0 15,-21 21-15,0-21 0,21 1 0,-21 20 16,-1-21-16,1 0 0,0 0 0,0 22 15</inkml:trace>
  <inkml:trace contextRef="#ctx0" brushRef="#br0" timeOffset="61560.8">11345 14796 0,'0'0'0,"0"21"16,0 0 15,0 0-15,0 0-16,-21 0 0,0 1 16,0-1-16,21 0 15,0 0-15,-21 0 0,21 0 16,0 1-16,0-1 15,21-21-15,0 21 0,0 0 16,0 0-16,0-21 0,1 21 0,-1 1 16,21-1-16,-21 0 0,0-21 0,-21 21 15,22 0-15,-22 0 0,21-21 0,-21 22 16,0-1-16,0 0 0,0 0 16,-21-21-16,-1 21 0,1-21 15,-21 0-15,21 21 0,-22 1 0,22-22 16,-21 0-16,21 0 15,-22 21-15,22-21 0,-21 0 0,21 0 0,-22 0 16,22 0-16,-21 0 0</inkml:trace>
  <inkml:trace contextRef="#ctx0" brushRef="#br0" timeOffset="62565.27">4297 15748 0,'0'0'0,"0"21"15,21 0-15,0-21 0,0 0 0,0 0 16,1 0-16,-1 0 0,0 0 0,21-21 16,-21 21-16,22-21 0,-22 0 15,21 0-15,-21 21 0,1-21 16,20-1-16,-21 1 0,-21 0 0,0 0 15,0 0-15,0 0 0,-21 21 16,0 0-16,0 0 16,-1 0-16,1 0 0,-21 0 0,21 21 15,0 0-15,-22 21 0,22-21 0,0 22 16,0-1-16,0 0 0,21 22 0,0-22 16,-22 22-16,22-22 0,0 0 0,0 1 15,0-1-15,0 0 0,0 1 16,0-22-16,0 0 0,22 0 0,-1 0 15,0-21-15,0 0 0,0 0 16,0 0-16,22 0 0,-22-21 16</inkml:trace>
  <inkml:trace contextRef="#ctx0" brushRef="#br0" timeOffset="62833.62">5440 15367 0,'0'0'0,"0"-42"15,0 21-15,0-1 0,0 1 0,0 42 32,0 1-32,-21 20 0,-1 0 15,1 1-15,0-1 0,21 21 0,-21-20 16,0 20-16,0-20 0,-1 20 0,1-21 16,0 22-16,-21-22 0,42 22 15,-21-22-15,-1 0 0,1 1 16,0-1-16,0 0 0,21 1 0,-21-22 15,21 0-15,0 0 0,0 0 0,21-21 32,0 0-32,0-21 0,0 0 0,22 0 15</inkml:trace>
  <inkml:trace contextRef="#ctx0" brushRef="#br0" timeOffset="63172.42">5800 15833 0,'42'0'0,"-84"0"0,105-21 0,-42 21 0,-21-22 15,-21 44 17,0-1-32,0 0 0,-22 0 15,22 0-15,-21 0 0,21 1 0,-22-1 16,22 0-16,-21 0 0,21 21 0,0-20 16,-1-1-16,1-21 0,21 21 0,0 0 15,0 0-15,0 0 0,21-21 16,1 22-1,-1-22-15,21 0 0,-21 0 16,0 0-16,1 0 0,-1 0 0,0 0 0,0 0 16,-42 0 15,0 0-31,0 0 0,-1 0 0,1 0 16,-21 0-16,21 0 0,0 0 0,-22 0 15,22 0-15,-21 0 0,21 0 16,-1 21-16,1-21 0,0 0 0,0 0 15</inkml:trace>
  <inkml:trace contextRef="#ctx0" brushRef="#br0" timeOffset="63472.29">5948 16171 0,'0'0'0,"42"0"0,0 0 0,1-21 0,-1 21 16,0 0-16,1-21 0,-1 0 0,0 21 15,-20-21-15,20 21 0,-21-21 0,0-1 16,0 22-16,1-21 0,-22 0 16,-22 21-1,1 0-15,0 0 16,0 0-16,0 0 0,0 0 0,-1 21 16,1 0-16,0 22 0,-21-22 0,21 0 15,-1 21-15,1-20 0,0-1 16,21 21-16,-21-21 0,21 0 0,-21 22 15,21-22-15,0 0 0,0 0 16,0 0-16,0 1 0,0-1 16,0 0-16,21-21 0,0 0 0,0 0 15,0 0-15,1 0 0,-1 0 0,0 0 16</inkml:trace>
  <inkml:trace contextRef="#ctx0" brushRef="#br0" timeOffset="64149.16">7324 15960 0,'0'0'0,"21"-21"16,-21-1-16,0 1 15,-21 21 1,-1 21 0,1-21-16,0 22 0,0-1 15,-21 0-15,20 0 0,1 0 0,0 22 16,0-22-16,0 0 0,21 0 15,-21 0-15,21 0 0,0 1 0,0-1 16,21-21-16,0 0 16,0 0-16,0 0 15,0 0-15,1 0 0,-1 0 0,21 21 16,-21-21-16,0 0 0,1 0 0,-22 21 16,21-21-16,-21 21 0,21 0 0,-21 1 15,0-1-15,-21 0 16,0 0-16,-1-21 15,1 21-15,0-21 0,0 21 0,0-21 16,-22 0-16,22 22 0,0-22 16,0 0-16,-21 21 0,20-21 0,1 0 15,0 0-15,21 21 16,0 0 0,0 0-1,0 0-15,0 1 16,21-22-16</inkml:trace>
  <inkml:trace contextRef="#ctx0" brushRef="#br0" timeOffset="64501.42">7048 17441 0,'0'0'0,"0"22"0,0-1 0,0 0 16,0 0-16,0 0 16,22-21 15,-1 0-15,0 0-1,-21 21-15,0 1 16,0-1-16,0 0 0,0 0 15,0 0-15,0 22 0,0-22 16,-21 21-16,21 0 0,-21-20 0,21 20 16,0-21-16,-22 21 0,22-20 15,-21-1-15,21 0 0,-21-21 0,21 21 16,-21-21-16,0 0 16,0 0-16,-1-21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2:03:19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1842 0,'0'0'0,"0"-22"15,0 1-15,0 0 16,0 0-16,0 0 0,0 0 15,0-1-15,0 1 16,0 0-16,-21 21 16,0 21 15,21 0-31,0 1 0,0 20 0,0 0 16,-22 1-16,22-1 0,-21 21 0,0-20 15,0-1-15,21 22 0,-21-22 16,0 0-16,-1 22 0,1-22 0,21 0 15,0 1-15,-21-1 0,21 0 16,0 1-16,-21-1 0,21-21 0,0 22 16,0-22-16,0 0 0,0 0 15,0 0-15,0 0 16,0-42 0,0 0-1,0 0-15,21 0 0,0 0 16,0-22-16</inkml:trace>
  <inkml:trace contextRef="#ctx0" brushRef="#br0" timeOffset="258.85">2963 2307 0,'0'21'0,"0"-42"0,0 64 0,0-22 16,-21 0-1,21 0 1,0-42 46,0 0-62,-21 21 47,21-21-31,0-1-16,0 1 0</inkml:trace>
  <inkml:trace contextRef="#ctx0" brushRef="#br0" timeOffset="763.57">5884 1672 0,'0'0'0,"21"-21"0,-21-42 16,0 41-16,0 1 0,0 0 15,0 0-15,0 0 0,0 0 0,0 63 47,0-21-47,0 21 0,0 22 16,0-22-16,-21 22 0,21-1 0,-21 1 15,0-1-15,0 1 0,21-1 16,-21-20-16,21-1 0,-22 21 0,22-20 16,0-1-16,0 0 0,0-20 0,0 20 15,0-21-15,0 0 0,0 0 0,0 1 16,0-1-16,22-21 16,-1-21-1,-21-1-15,21 1 0,0 0 0,-21 0 16,21-21-16,0 20 0,1-20 15</inkml:trace>
  <inkml:trace contextRef="#ctx0" brushRef="#br0" timeOffset="1175.32">6456 1757 0,'0'0'0,"21"-21"0,0-22 16,-21 22-16,0 0 15,0 0-15,0 0 16,-21 21-16,0 0 0,0 0 15,-22 0-15,22 21 0,-21 0 0,-1 0 16,22 0-16,0 22 16,-21-22-16,21 21 0,-1-21 0,1 22 0,21-22 15,0 0-15,0 21 0,0-20 16,0-1-16,0 0 16,0 0-16,21-21 0,1 21 0,-1-21 15,21 21-15,-21-21 0,0 22 0,22-22 16,-1 21-16,-21 0 0,22-21 0,-22 21 15,0-21-15,0 21 0,0 0 16,-21 1-16,0-1 0,-21 0 16,0-21-16,0 21 0,0 0 0,-22 0 15,1 1-15,0-22 0,-1 21 16,1 0-16,0-21 0,-1 0 0,22 21 16,-21-21-16,21 0 0,-1 0 0,1 0 15,0 0-15,0 0 0,0 0 16,21-21-1,0 0-15,21 0 16,21 21-16,-21-22 0,22 22 16,-22-21-16,42 0 0</inkml:trace>
  <inkml:trace contextRef="#ctx0" brushRef="#br0" timeOffset="1507.08">8191 1545 0,'0'0'0,"-21"-21"0,-42-21 16,42 42-16,-1 0 15,1 0-15,0 0 16,21 21-16,-21 0 0,21 0 0,0 22 15,-21-1-15,0 0 0,-1 22 0,1-22 16,21 22-16,-21-1 0,0-21 16,0 22-16,0-22 0,-22 22 15,22-22-15,0 0 0,21 1 0,-21-22 16,0 21-16,21-21 0,-22 1 0,22-1 16,0 0-16,0 0 0,22-42 31,-1 0-31,0 0 0,0-1 0</inkml:trace>
  <inkml:trace contextRef="#ctx0" brushRef="#br0" timeOffset="1774.92">7980 1778 0,'0'-42'0,"0"84"0,0-127 0,0 43 0,0 0 16,0 21-16,0-1 0,0 1 16,0 0-16,0 0 15,21 21-15,0 0 16,0 21-16,22 0 0,-22 0 15,0 1-15,0 20 0,0 0 0,0 1 16,1-1-16,-1 0 0,0 1 0,-21-1 16,0 0-16,0 1 0,0-1 15,0 0-15,0-21 0,0 22 0,0-22 16,0 21-16,0-21 0,-21 1 0,0-1 16,21 0-16,-22 0 0,22 0 15,-21-21-15,0 0 16,0 0-1,0-21-15,21 0 16</inkml:trace>
  <inkml:trace contextRef="#ctx0" brushRef="#br0" timeOffset="1930.83">7832 2159 0,'0'0'0,"-43"0"16,1 0-16,0 0 0,20 0 0,1 0 16,0 0-16,21-21 15,21 21-15,22 0 16,-1 0-16,0-21 0,1 21 0,-1 0 15,21 0-15,-20-21 0,-1-1 0,0 22 16,1 0-16,-22-21 0,21 0 16,-21 21-16,1-21 0,-1 0 0</inkml:trace>
  <inkml:trace contextRef="#ctx0" brushRef="#br0" timeOffset="2326.79">10202 1291 0,'0'0'0,"21"-63"15,1 42-15,-22-1 0,0 44 32,0 20-32,0 0 0,0 1 15,0-1-15,0 0 0,0 22 0,-22-1 16,1 22-16,0-22 0,0 1 0,0-1 15,0 1-15,-1-1 16,1 1-16,0-22 0,0 1 0,0-1 16,0-21-16,-1 21 0,1-20 0,0-1 15,0-21-15,0 21 0,0-21 0,-1 0 16</inkml:trace>
  <inkml:trace contextRef="#ctx0" brushRef="#br0" timeOffset="3222.55">9715 1778 0,'0'0'0,"0"-63"0,0-1 16,-21 1-16,21-1 0,-21 1 0,21 20 16,0-20-16,0-1 0,42 1 0,-20 20 15,41 1-15,-21 0 0,43-1 16,-21 22-16,20 0 0,-20 21 16,20 0-16,-20 0 0,21 21 0,-22 22 15,1-1-15,-22 0 0,0 1 16,-21-1-16,1 21 0,-22-20 0,0 20 15,-22-20-15,-20 20 0,21-21 0,-21 22 16,-22-22-16,22 1 0,-1-1 16,-20 0-16,21-21 0,-1 1 0,1-1 15,0-21-15,20 0 0,-20 0 0,21 0 16,0 0-16,21-21 0,0-1 0,0 1 16,0-21-16,0 0 0,0 20 15,0-20-15,0 21 0,0 0 16,21 0-16,-21-1 0,21 22 0,0 0 15,-21 22-15,0-1 0,21 0 16,1 21-16,-22-21 0,0 22 0,21 20 16,0-20-16,0-1 0,-21 21 0,21-20 15,-21-1-15,21 0 0,1 1 16,-1-1-16,0-21 0,0 0 0,0 22 16,22-43-16,-22 21 0,21-21 0,0 0 15,1 0-15,-1 0 0,22 0 0,-1-21 16,1 0-16,-1-1 0,1 1 15,-1 0-15,1-21 0,-22 21 0,0-22 16,1 1-16,-1 0 0,-21-1 16,0 1-16,-21 0 0,0 20 0,0-20 15,0 21-15,0 0 0,-21 0 16,0 21-16,-21 0 0,20 0 0,-20 0 16,21 21-16,-21 0 0,20 0 0,-20 0 15,21 22-15,0-1 0,0-21 16,-1 21-16,22 1 0,0-22 0,0 21 15,0-21-15,22 22 0,-1-22 0,0 0 16,0 0-16,21 0 0,-20-21 16,20 0-16,0 0 0,1 0 15,-1 0-15,0 0 0,1 0 0,-1-21 0,0 21 16,1-21-16,-1 0 0,-21-21 16,21 20-16,-20 1 0,-1-21 15,0 0-15,0-22 0,0 22 0,0-22 16,-21 1-16,22-1 0,-22 1 0,21-1 15,-21-20-15,0 20 0,0 1 0,0 20 16,0-20-16,0 20 0,0 22 16,0 0-16,0 0 0,-21 21 15,-1 21-15,1 0 0,21 0 0,0 22 16,-21-1-16,0 0 0,21 22 16,-21-22-16,21 22 0,0-1 0,0 1 15,0-1-15,0 1 0,0-1 16,0 1-16,0-22 0,0 0 15,0 1-15,21-22 0,0 21 0,0-21 16,0 1-16,1-1 0,-1 0 0,0-21 16,21 0-16,-21 0 0,22 0 0,-22 0 15,21 0-15,1-21 0,-1 21 16,0-21-16,1-1 0,-1 1 0,0 0 16,1-21-16,-1 21 0</inkml:trace>
  <inkml:trace contextRef="#ctx0" brushRef="#br0" timeOffset="4023.23">12319 1842 0,'0'0'0,"21"-85"16,0 64-16,-21 0 15,0-1-15,0 1 0,0 0 0,-21 21 16,0 0-16,0 0 16,0 0-16,-1 0 0,1 0 15,0 21-15,-21 0 0,21 1 0,-22-1 16,22 21-16,0-21 0,-21 22 0,20-22 16,1 0-16,21 21 0,0-21 15,0 1-15,0-1 0,0 0 0,0 0 16,0 0-16,21-21 0,1 0 0,-1 0 15,0 0-15,0 0 0,21 0 0,-20 0 16,20 0-16,-21-21 16,0 0-16,22 0 0,-22 0 0,0-22 0,0 22 15,0-21-15,-21-1 0,21 1 0,-21 0 16,22-1-16,-22 1 16,0 21-16,0 0 0,0 0 0,0 42 31,-22 0-31,22 21 0,0-21 0,-21 22 15,21-22-15,-21 21 0,21 1 16,0-1-16,0 0 0,0-21 0,0 22 16,21-22-16,0 0 0,1 21 0,-1-42 15,0 22-15,0-1 0,21-21 0,-20 0 16,20 0-16,-21 0 0,21 0 16,-20-21-16,20-1 0,0 1 0,-21 0 15,22-21-15,-22 21 0,0-43 0,0 22 16,0-22-16,1 1 0,-1-1 15,0-20-15,0 20 0,-21-21 16,21 1-16,-21-1 0,21 22 0,-21-1 16,0 1-16,0 20 0,0 1 0,0 21 15,0 0-15,-21 21 16,0 21-16,0 0 0,0 21 0,0 1 16,-1-1-16,1 0 0,21 22 0,-21-22 15,0 22-15,0-1 0,0 1 16,21-1-16,0 1 0,0-1 0,0 1 15,0-1-15,0-21 0,21 22 0,21-43 16,-21 21-16,0-20 16,22-1-16,-22 0 0,21-21 0,1 0 15,-22 0-15,21 0 0,-21 0 0,22-21 16,-22 0-16,0-1 0,21-20 0,-21 21 16,1-21-16,-1-1 0,0 1 15,0-22-15,-21 22 0,21 21 0,-21-21 16,21 20-16,-21 1 0,0 42 31,-21 1-31,21 20 0,-21-21 16,21 21-16,-21 1 0,21-22 15,0 21-15,0 1 0,0-22 0,0 0 16,0 21-16,0-21 0,0 1 0,0-1 16,0 0-16,21-21 15,0 0 1,0 0-16,-21-21 0,0 0 15,0-22-15,22 22 0,-22-21 0</inkml:trace>
  <inkml:trace contextRef="#ctx0" brushRef="#br0" timeOffset="4180.17">13483 1355 0,'0'0'16,"0"-21"-16,0-43 16,0 43-16,-21 21 0,21-21 15,-21 21-15,21 21 47,0 0-31,-43-21-16</inkml:trace>
  <inkml:trace contextRef="#ctx0" brushRef="#br0" timeOffset="4351.6">12573 1588 0,'0'0'0,"-21"0"0,-22 21 15,65-21 17,-1 0-32,21 0 0,0 0 0,1 0 15,20-21-15,1 21 0,-1 0 0,1 0 16,20-22-16,-20 22 0,-1 0 16,1-21-16,-1 21 0,1 0 0</inkml:trace>
  <inkml:trace contextRef="#ctx0" brushRef="#br0" timeOffset="5032.43">13906 1545 0,'-21'0'0,"0"0"0,0 0 15,0 0-15,0 0 0,-22 0 16,22 0-16,0 21 0,-21-21 0,20 22 16,1 20-16,-21-21 0,21 0 15,0 22-15,-1-1 0,1-21 0,0 21 16,21 1-16,0-22 0,0 21 0,0-21 15,0 1-15,0-1 0,21 0 0,0 0 16,1 0-16,-1 0 0,21-21 16,-21 0-16,22 0 0,-22 0 0,21 0 15,-21 0-15,0 0 0,22-21 0,-22 0 16,-21 0-16,0 0 0,21 0 0,-21-1 16,0-20-16,0 21 0,0-21 15,0-1-15,-21 1 0,21 0 16,0-1-16,-21 22 0,21-21 0,-21 21 15,21-1-15,0 1 0,0 0 0,0 0 16,21 21-16,0 0 0,0 0 16,0 0-16,22 0 0,-1 0 0,0 0 15,-21 21-15,22 0 0,-1 0 0,0 1 16,-20 20-16,20 0 0,-21-21 16,0 22-16,0-1 0,-21 0 0,0 1 15,0-22-15,0 21 0,0 1 0,0-22 16,0 0-16,0 0 0,-21 0 0,21 0 15,-21-21-15,21 22 16,-21-22-16,0 0 16,21-22-16,-21 22 0,21-21 15,0 0-15,0 0 0,0-21 0,0 20 16,0-20-16,21 0 0,0-1 16,0-20-16,0 21 0,22-22 0,-1 22 15,-21-1-15,21 1 0,1 21 0,-22 0 16,21 0-16,1 21 0,-22 0 0,0 0 15,21 0-15,-21 21 0,1 0 16,-1 21-16,-21-21 0,0 22 16,21-1-16,-21 0 0,0 1 0,0-1 15,0 0-15,0 1 0,-21 20 16,0-42-16,21 1 0,-22-1 16,1 0-16,21 0 0,-21-21 0,21 21 15,-21-21-15,42 0 31,0-21-31,0 21 0,1-21 16,20 0-16</inkml:trace>
  <inkml:trace contextRef="#ctx0" brushRef="#br0" timeOffset="5387.74">15367 1672 0,'0'0'0,"0"-21"0,0 0 15,0 0-15,0 0 0,-21-1 0,0 22 16,-22 0-16,22 0 0,-21 0 15,21 0-15,-22 0 0,1 0 0,0 0 16,-1 0-16,22 22 0,-21-1 16,21 0-16,-1 0 0,1-21 0,21 21 15,0 0-15,0 1 0,0-1 0,21 0 16,1 0-16,-1 0 0,0 0 16,21 1-16,-21-22 0,22 21 0,-22 0 15,0 0-15,0 0 0,0 0 0,1 1 16,-22-1-16,21 0 0,-21 0 15,0 0-15,-21 0 16,-1 1-16,1-22 0,0 0 0,-21 21 16,21-21-16,-22 0 0,22 0 15,-21 0-15,21 0 0,-1 0 0,-20 0 16,21 0-16,0 0 0,0 0 16,21-21-16,0-1 15,0 1-15,21 0 0,0 0 16,21 0-16,-21 0 0,22-22 0,-1 22 15</inkml:trace>
  <inkml:trace contextRef="#ctx0" brushRef="#br0" timeOffset="6291.64">15769 1164 0,'0'0'0,"0"-21"16,21 0-16,-21 0 0,-21 42 31,0 0-31,0 0 0,0 22 15,-1-22-15,1 21 0,0 0 0,0 1 16,0 20-16,0-20 0,-1 20 0,22 1 16,-21-1-16,21 1 0,-21-1 15,21 1-15,0-22 0,0 0 0,0 1 16,0-1-16,0 0 0,0-21 0,0 1 16,0-1-16,0 0 0,21-21 31,0-21-31,1 0 15,-1-22-15,0 22 0,-21 0 16,21-21-16,0-1 0,0 1 0,-21 21 16,22-22-16,-22 22 0,21 0 15,-21 0-15,21 0 0,-21 42 16,0 0-16,0 0 16,0 0-16,0 22 0,0-22 15,0 21-15,0-21 0,0 22 0,0-22 16,0 21-16,21-21 0,0 1 0,-21-1 15,21 0-15,1 0 0,-1 0 16,0-21-16,21 0 0,-21 0 0,22 0 16,-22 0-16,21 0 0,-21 0 15,22 0-15,-22-21 0,21 21 0,-21-21 16,22 0-16,-22 0 0,0-1 0,21 1 16,-20-21-16,-1 21 0,0-22 0,0 22 15,0 0-15,-21 0 0,0 0 16,0 42-1,0 0-15,-21 0 16,0 0-16,21 1 0,0-1 16,0 21-16,0-21 0,0 0 0,0 1 15,0-1-15,0 0 0,0 0 16,21 0-16,0-21 0,0 0 0,1 0 16,-1 0-16,21 0 0,-21 0 0,0 0 15,22 0-15,-1-21 0,-21 21 16,0-21-16,22 0 0,-22 0 0,21-1 15,-21-20-15,1 21 0,-1-21 0,0-1 16,0 1-16,0 0 0,0 20 0,-21-20 16,22 21-16,-22 0 0,0 0 15,-22 42 1,1 21-16,0-21 16,0 22-16,0-1 0,0 0 15,-1 1-15,1-1 0,0 0 16,0 22-16,0-22 0,0 22 0,-1-1 15,1 1-15,0 20 0,0 1 0,0-22 16,21 22-16,-21 0 0,-1-1 0,22-20 16,0 21-16,0-22 0,-21 1 15,21-1-15,0-21 0,0 22 0,0-22 16,0-21-16,0 1 0,0-1 0,0 0 16,0 0-16,0-42 15,0 0-15,21 0 16,-21-1-16,0 1 0,0-21 0,22 0 15,-22-1-15,21-20 0,-21 20 16,0-20-16,0-1 0,21 1 16</inkml:trace>
  <inkml:trace contextRef="#ctx0" brushRef="#br0" timeOffset="6559.48">16891 1842 0,'0'0'16,"0"-64"-16,0 43 0,0 0 15,0 0-15,21-1 0,0 22 16,0 0-16,1-21 0,-1 21 16,0 0-16,0 21 0,-21 1 15,0-1-15,0 0 0,0 0 0,0 21 16,0-20-16,0 20 0,0 0 16,-21-21-16,0 22 0,0-22 0,-1 21 15,1-21-15,0 1 0,0 20 0,0-42 16,0 21-16,-1 0 0,1-21 0,0 0 15,0 21-15,0-21 16,0 0-16,-1 0 0,22-21 16,0 0-16,-21 21 0,0-21 0,0 0 15</inkml:trace>
  <inkml:trace contextRef="#ctx0" brushRef="#br0" timeOffset="6731.05">16256 1461 0,'0'0'0,"-42"0"16,20 0-16,1 0 16,21-22-16,-21 22 0,0 0 47,21 22-47,-21-22 15</inkml:trace>
  <inkml:trace contextRef="#ctx0" brushRef="#br0" timeOffset="68711.39">2032 6160 0,'0'21'125,"21"-21"-47,0 0-78,0 0 15,1-21-15,-1 21 0,-21-22 16,21 22-16,0-21 0,0 0 16,22 21-16,-22-21 0,0 0 0,0 0 15,0 21-15,0-22 0,-21 1 16,0 0-16,0 0 0,0 0 0,0 0 15,0-1-15,-21 1 16,0 0-16,0 21 0,-21 0 0,20-21 16,-20 21-16,0 0 0,21 0 0,-22 0 15,22 21-15,-21 0 0,-1 0 16,22 1-16,-21-1 0,21 0 0,0 0 16,-22 21-16,22-20 0,0-1 15,0 21-15,21-21 0,0 0 0,-21 22 16,21-22-16,0 0 0,0 0 15,0 0-15,21 1 0,0-1 0,0 0 16,21 0-16,1-21 0,-22 21 16,42-21-16,-20 0 0,20 0 0,-20 0 15,41 0-15,-20 0 0,-1 0 16,-20-21-16,20 21 0,-21 0 16,1 0-16,-22-21 0,0 21 0,-42 0 31,0 0-31,-22 0 0,1 0 0,0 21 15,-22-21-15,22 21 0,-22 0 0,22 1 16,0 20-16,-1-21 0,1 0 16,0 22-16,-1-22 0,1 0 0,21 21 15,-21-21-15,20 1 0,1 20 16,21-21-16,0 0 0,0 0 0,0 1 16,0-1-16,0 0 15,21-21-15,1 0 0,-1 0 16,0 0-16,21 0 0,-21 0 0,1 0 15,-1 0-15,21 0 0,-21 0 16,0 0-16,1 0 0,-1 0 0,0 0 16,0 0-16,21 0 0,-20 0 0,-1-21 15,0 21-15,0-21 0,21 21 16,-20-22-16,-1 22 0,0-21 0</inkml:trace>
  <inkml:trace contextRef="#ctx0" brushRef="#br0" timeOffset="69462.97">2752 6498 0,'0'-21'15,"0"0"-15,-22 21 32,22 21-17,0 0-15,-21 0 0,21 22 16,0-22-16,0 0 0,0 0 15,0 0-15,0 22 0,0-22 0,0 0 16,0 0-16,0 0 0,0 1 16,0-1-16,0 0 0,0 0 15,0 0-15,0-42 47,0 0-47,-21 0 16,21 0-16,0-1 0,0 1 15,0-21-15,0 21 0,21-22 0,0 22 16,1-21-16,-1 0 0,21 20 0,-21 1 16,22-21-16,-22 21 0,21 0 15,-21 21-15,22-22 0,-1 22 0,-21 0 16,21 0-16,-20 0 0,-1 22 16,21-1-16,-21 0 0,0 0 15,1 0-15,-22 0 0,0 22 0,0-22 0,0 0 16,0 21-16,0-20 15,0-1-15,0 0 0,0 21 0,0-21 16,0 1-16,-22-1 0,22-42 47,0-1-47,0 1 16,0 0-16,0 0 0,0 0 15,0-22-15,22 22 0,-1-21 0,-21 21 16,21 0-16,0-22 0,21 22 0,-20 0 15,-1-21-15,21 42 16,0-22-16,-20 1 0,20 21 0,-21 0 16,21 0-16,-20 0 0,20 0 0,-21 21 15,0-21-15,0 22 0,1 20 16,-22-21-16,0 0 0,0 0 0,0 22 16,0-22-16,0 21 0,0-21 0,0 1 15,0-1-15,-22 21 0,1-21 16,0 0-16,21 1 0,-21-1 15,21 0-15,-21-21 0,21 21 16,-21-21-16,42-21 31,0 21-15,0-21-16,-21 0 0,42 21 0,-20-22 16</inkml:trace>
  <inkml:trace contextRef="#ctx0" brushRef="#br0" timeOffset="69813.36">4043 6541 0,'0'0'0,"0"-43"16,0 22-16,0 0 16,0 0-16,0 0 0,0-1 15,0 44 17,0-1-32,0 0 15,0 0-15,0 21 0,0 1 0,0-1 16,0 0-16,0 1 0,0-1 15,0 22-15,0-1 0,0 1 0,0-1 16,0 1-16,0 20 0,0 1 0,0 0 16,0-1-16,0 1 0,0 0 0,0-1 15,0 22-15,0-21 0,0-22 16,0 22-16,0 0 0,0-22 0,0 1 16,0-22-16,0 0 0,0 1 0,0-22 15,0 0-15,0 0 0,0 0 0,0-42 31,0 0-31,0 0 16,21 0-16,0-22 0,0 22 0,0-21 16,-21-1-16,0 1 0,22-21 0,-22 20 15,21-20-15</inkml:trace>
  <inkml:trace contextRef="#ctx0" brushRef="#br0" timeOffset="70102.7">4064 6964 0,'-21'-42'0,"42"84"0,-63-127 0,42 43 0,-22 21 16,22-22-16,0 1 0,0 21 0,0-21 16,22 20-16,20-20 0,-21 21 0,21 0 15,1 0-15,-1-1 16,22 1-16,-1 0 0,1 21 0,20 0 16,-41 0-16,20 21 0,-21 0 0,1 1 15,-22-1-15,-21 21 0,0-21 16,0 22-16,0-1 0,-42 0 0,20 1 15,-20-1-15,-21-21 0,20 21 0,-20 1 16,20-22-16,-20 0 0,21 0 0,-1 0 16,22 1-16,-21-1 0,21-21 15,-1 21-15,1-21 0,21-21 32,21 0-32,1-1 0</inkml:trace>
  <inkml:trace contextRef="#ctx0" brushRef="#br0" timeOffset="70531.66">6202 6371 0,'0'0'0,"21"-21"0,0-21 15,-21 21-15,21 21 16,-21 21-1,0 0 1,0 0-16,-21 0 0,21 22 0,-21-22 16,21 21-16,-21 0 0,21-20 15,0 20-15,0 0 0,-21-21 16,21 1-16,-22 20 0,22-21 0,0 0 16,0 0-16,0 1 0,0-1 0,0 0 15,0 0 1,22-21-1,-1-21-15,0 0 16,21 0-16</inkml:trace>
  <inkml:trace contextRef="#ctx0" brushRef="#br0" timeOffset="70923.42">6837 6477 0,'0'0'0,"21"-21"15,0 0-15,0 0 0,0-1 0,-21-20 16,0 21-1,-21 21-15,0 0 16,0 0-16,-21 0 0,-1 0 0,22 0 16,-21 0-16,-1 21 0,1 0 0,0 0 15,21 1-15,-1-1 0,1 0 0,0 0 16,21 0-16,-21 0 0,21 1 16,0-1-16,21 0 0,21 0 15,-20-21-15,20 21 0,0-21 0,1 21 16,20 1-16,-21-22 0,1 21 15,-1-21-15,-21 21 0,22-21 0,-22 21 16,0 0-16,-21 0 16,0 1-16,-21-1 0,0 0 15,-22-21-15,1 21 0,0-21 16,-1 21-16,1-21 0,0 0 0,-1 21 16,1-21-16,21 0 0,-22 0 0,22 0 15,0 0-15,0 0 0,0 0 16,21-21-16,-21 0 15,21 0-15,0 0 16,0 0-16,0-1 0,0 1 0,-22 0 16,22-21-16</inkml:trace>
  <inkml:trace contextRef="#ctx0" brushRef="#br0" timeOffset="71107.33">6244 6160 0,'0'0'0,"-21"-22"0,-21 1 16,42 0 0,21 21 31,0 0-47,0 0 15</inkml:trace>
  <inkml:trace contextRef="#ctx0" brushRef="#br0" timeOffset="71720.59">8721 6583 0,'0'0'0,"21"-21"0,42-43 16,-42 43-16,1-21 0,20 21 15,-42-1-15,21-20 0,0 21 0,-21 0 16,0 0-16,0-1 0,0 1 0,0 0 15,-21 0-15,0 21 0,0 0 0,0 0 16,-22 0-16,1 0 0,21 21 16,-22-21-16,1 42 0,0-20 0,-1 20 15,1 0-15,0 1 0,-1-1 16,22 0-16,0 1 0,-21-1 0,42 0 16,-21 1-16,21-1 0,0-21 15,0 21-15,0-20 0,0-1 0,21-21 16,0 0-16,0 21 0,21-21 0,1 0 15,-22 0-15,21-21 0,1 0 0,-1 21 16,0-22-16,1-20 0,-1 21 16,0 0-16,-21-22 0,1 22 0,-1-21 15,0 21-15,0-22 0,-21 1 16,0 21-16,0-21 0,0 20 0,0 1 0,0 0 16,-21 42-1,0 0-15,21 1 16,-21-1-16,21 21 0,0 0 0,-22 1 15,22-1-15,0 0 0,0-20 0,0 20 16,0 0-16,0-21 0,0 22 0,22-22 16,-1 0-16,0 0 0,0 0 15,0-21-15,22 0 0,-22 0 0,21 0 16,-21 0-16,22 0 0,-22 0 0,21-21 16,-21 0-16</inkml:trace>
  <inkml:trace contextRef="#ctx0" brushRef="#br0" timeOffset="73447.6">10202 5673 0,'0'0'0,"0"-21"0,21-22 0,-21 1 16,22 21-16,-22 0 0,0-1 0,0 1 16,21 21-16,-21 21 15,21 22 1,-21-22-16,0 21 0,0 22 0,0-22 15,0 22-15,0-1 0,0 1 0,0-1 16,0 1-16,0-22 0,0 21 0,0 1 16,0-1-16,0 1 0,0-22 15,0 22-15,-21-22 0,21 22 16,0-43-16,-21 21 0,-1 0 0,22-20 0,-21-1 16,21 0-16,0 0 0,-21-21 15,0-21 1,21 0-16,0 0 15,0-22-15,0 22 0,0-21 0,0-1 16,21 1-16,0 0 0,0-1 0,1 1 16,-1 0-16,21-1 0,-21 22 0,22 0 15,-22-21-15,21 42 0,0-21 16,-20 21-16,20 0 0,-21 0 0,21 0 16,-20 0-16,-1 21 0,0 0 0,-21 0 15,0 0-15,0 22 0,0-22 0,0 21 16,0-21-16,0 22 0,0-1 15,0-21-15,0 21 0,0-20 0,0-1 16,0 0-16,0 0 0,0 0 16,21-21-16,0 0 0,0 0 15,1 0-15,20 0 0,-21-21 0,21 21 16,1-21-16,-1-21 0,0 20 16,-20 1-16,20-21 0,0 21 0,-21-22 15,22 1-15,-22 21 0,0-21 0,0 20 16,-21-20-16,0 21 0,21 0 0,-21 0 15,0-1-15,-21 22 32,0 0-32,21 22 0,-21-1 0,0 0 15,21 0-15,-21 0 0,-1 22 0,22-22 16,-21 21-16,21 0 0,0-20 16,0 20-16,0-21 0,0 21 0,0-20 15,0 20-15,0-21 0,21 0 16,1-21-16,-1 21 0,0-21 0,0 0 15,21 0-15,-20 0 0,20 0 0,-21 0 16,21 0-16,-20-21 0,20 0 0,-21 0 16,0 0-16,22-22 0,-22 22 0,0-21 15,0 21-15,0-22 0,0 22 16,-21-21-16,0 21 0,22-22 0,-22 22 16,0 0-16,0 0 0,0 0 0,-22 21 46,1 21-46,21 0 0,-21 0 16,21 0-16,0 1 0,0-1 0,-21 21 16,21-21-16,0 0 0,0 22 0,0-22 15,0 0-15,0 0 0,21 0 0,-21 1 16,21-1-16,0-21 0,1 0 16,20 0-16,-21 0 0,21 0 0,-20 0 15,20 0-15,0 0 0,-21-21 0,22 21 16,-22-22-16,21 1 0,-21 0 15,1 0-15,-1-21 0,0 20 0,0-20 16,0 21-16,-21-21 0,21 20 0,-21-20 16,0 21-16,0 0 0,0 0 15,0-1-15,0 1 0,0 0 0,-21 21 32,21 21-32,0 0 0,-21 1 15,0-1-15,21 0 0,0 0 0,0 0 16,-21 22-16,21-22 0,-21 21 15,21-21-15,0 0 0,0 22 0,0-22 16,0 0-16,0 0 0,0 0 0,0 1 16,0-1-16,0-42 47,0-1-47,0 1 0,0 0 15,0 0-15,21 0 0,0 0 0,-21-22 16,21 22-16,0 0 0,-21-21 0,21 20 15,1 1-15,-1 0 0,0 0 0,21 0 16,-21 0-16,1 21 0,20 0 0,-21 0 16,0 0-16,22 0 0,-22 0 15,0 0-15,0 0 0,0 21 0,-21 0 16,21-21-16,-21 21 0,22 0 0,-22 0 16,0 22-16,0-22 0,0 0 0,0 0 15,0 22-15,0-22 0,0 0 16,0 0-16,0 0 0,0 0 15,0 1-15,0-44 32,0 1-17,0 0-15,0 0 0,0 0 16,0-22-16,0 22 0,0 0 0,21-21 16,0 21-16,0-22 0,-21 22 0,21 0 15,0-21-15,1 20 0,20 1 16,-21 0-16,0 0 0,22 0 15,-22 21-15,0 0 0,21 0 0,-21 0 0,1 0 16,-1 21-16,0-21 0,0 21 16,0 0-16,0 0 0,-21 1 0,0-1 15,0 21-15,0-21 0,0 0 0,0 22 16,0-22-16,0 21 0,0-21 16,0 22-16,-21-22 0,0 0 0,21 0 15,-21 0-15,21 1 0,-21-1 16,0-21-16,21-21 31,0-1-15,0 1-16,42 0 15,-21 21-15,0-21 0,22 0 16</inkml:trace>
  <inkml:trace contextRef="#ctx0" brushRef="#br0" timeOffset="74399.59">13695 6202 0,'0'0'16,"0"-64"-1,0 43-15,-21 0 0,-1 21 16,1 0-16,0-21 0,0 21 16,0 0-16,0 0 0,-1 0 15,1 0-15,0 0 0,-21 21 16,21-21-16,-1 21 0,1 0 0,-21 1 15,21-1-15,0 0 0,-1 0 0,1 21 16,0-20-16,21-1 0,0 0 16,-21 21-16,21-21 0,0 1 0,0-1 15,0 21-15,21-21 0,0 0 16,0-21-16,1 0 0,-1 0 0,21 0 16,-21 0-16,0 0 0,1 0 0,-1 0 15,21 0-15,-21-21 0,0 0 0,1 0 16,-1 0-16,-21 0 0,21-1 15,0-20-15,-21 21 0,0 0 0,0 0 16,21-22-16,-21 22 0,0 0 16,0 0-16,0 0 0,0-1 15,-21 22 1,21 22 0,0-1-16,-21 0 15,21 0-15,-21 0 0,21 0 0,0 1 16,0-1-16,0 0 0,0 0 0,0 0 15,0 0-15,0 1 0,0-1 0,21 0 16,0 0-16,0-21 0,0 0 0,1 21 16,-1-21-16,21 0 0,-21 0 0,0 0 15,22 0-15,-22-21 16,21 21-16,-21-21 0,1 0 0,-1 0 16,21-1-16,-21 1 0,0 0 0,1 0 15,-1 0-15,21 0 0,-21-1 0,0 1 16,-21 0-16,22 0 0,-22 0 0,21 0 15,-21-1-15,-21 44 32,-1-22-32,22 21 15,-21 0-15,0 0 16,21 0-16,0 0 0,-21 1 0,21-1 0,-21 0 16,21 0-16,0 0 0,-21 0 0,21 1 15,0-1-15,0 0 0,0 0 16,-22-21-1,1 0 17,21-21-32,0 0 0,0 0 0,0-1 15,0 1-15,0 0 0,0 0 0,21 0 16,1-22-16,20 22 0,-21 0 0,0 0 16,22-21-16,-1 20 0,-21 1 15,21 0-15,1 0 0,-1 0 0,22 21 16,-22 0-16,0 0 0,1 0 0,-1 0 15,-21 0-15,21 21 0,-20 0 0,-1 0 16,0 0-16,-21 1 0,0-1 16,0 0-16,0 0 0,0 0 0,0 22 15,0-22-15,0 0 0,0 21 0,-21-21 16,21 1-16,-21-1 0,-1 0 16,22 0-16,-21 0 0,21 0 15,-21-21-15,0 0 16,0 0-16,0 0 15,-1 0-15</inkml:trace>
  <inkml:trace contextRef="#ctx0" brushRef="#br0" timeOffset="75239.41">2222 8869 0,'0'0'0,"22"0"15,-1-21-15,0 0 0,0-1 0,21 1 16,1 0-16,-22 0 0,21 0 15,1 0-15,-22-1 0,21 1 0,-21-21 16,0 21-16,1 0 0,-22-1 0,0 1 16,0 0-16,-22 0 15,1 21-15,-21 0 0,21 0 0,-22 0 16,1 0-16,0 0 0,-22 0 0,22 21 16,0-21-16,-22 42 0,22-20 15,-22 20-15,22 0 0,0 1 16,-1 20-16,1 1 0,0-1 15,-1 1-15,22-1 0,0-21 0,0 22 16,21-1-16,0-20 0,0-1 0,0 0 16,21 1-16,0-1 0,0-21 15,22 0-15,-1 1 0,0-1 0,22-21 16,-22 0-16,43 0 0,-22 0 0,1 0 16,20-21-16,-20-1 0,-1 1 15,1 0-15,-1 0 0</inkml:trace>
  <inkml:trace contextRef="#ctx0" brushRef="#br0" timeOffset="75675.17">3006 9081 0,'0'0'16,"0"-43"-16,0 1 0,0 21 0,0-22 0,0 22 15,-22 0-15,1 0 0,21 0 16,-21 21-16,0 0 0,0 0 0,0 0 16,-1 21-16,1 21 0,0-21 15,0 22-15,0-22 0,0 21 16,-1 1-16,1-1 0,0-21 0,0 21 15,0 1-15,0-22 0,21 0 0,-22 21 16,22-20-16,0-1 0,0 0 16,22-21-16,-1 0 15,0 0-15,0 0 0,0 0 0,0 0 16,1-21-16,-1 21 16,21-21-16,-21-1 0,0 1 0,1 0 15,-22-21-15,21 21 0,-21-22 0,21 22 16,-21-21-16,0 21 0,0-22 15,0 22-15,0 0 0,0 0 0,0 0 16,0 42 0,0 0-16,21 0 0,-21 0 15,0 22-15,0-22 0,0 21 0,0-21 16,0 22-16,0-22 0,0 21 16,0-21-16,0 0 0,0 22 0,0-22 15,0 0-15,0 0 0,21 0 16,0 1-1,1-22-15,-1 0 0,0 0 16,0-22-16,0 1 16,0 0-16</inkml:trace>
  <inkml:trace contextRef="#ctx0" brushRef="#br0" timeOffset="76051.46">3344 9102 0,'0'-21'16,"-21"21"-16,21-22 0,0 1 15,0 0-15,0 0 16,21 0-16,0 21 16,22 0-16,-22-21 0,21 21 15,1 0-15,-1 0 0,21 0 0,-20 21 16,-1 0-16,0 0 0,1 0 0,-1 0 16,-21 1-16,0 20 0,-21-21 15,0 21-15,0-20 0,0-1 0,0 21 16,-42-21-16,21 0 0,0 1 0,0-1 15,-1 0-15,1 0 0,0-21 0,0 0 32,21-21-32,0 0 15,0 0-15,0-1 0,21 1 0,-21-21 16,21 21-16,0-22 0,1 1 16,-1 0-16,-21-1 0,21 1 15,0 0-15,0 21 0,0-22 0,1 22 16,-1 0-16,0 0 0,0 21 15,0 0 1,0 21 0,1-21-16</inkml:trace>
  <inkml:trace contextRef="#ctx0" brushRef="#br0" timeOffset="76531.16">6181 8721 0,'0'0'0,"0"-21"0,0-22 15,0 22-15,0 0 0,0 0 16,0 0-16,0 42 31,0 0-31,0 0 0,0 0 0,0 0 16,0 22-16,0-1 0,0 0 15,-22 1-15,22-1 0,0-21 0,-21 22 16,21-1-16,-21 0 0,21-21 16,-21 1-16,21 20 0,0-21 0,0 0 15,0 0-15,0 1 16,21-22-1,0 0-15,0 0 0,-21-22 0,43 1 16,-22 0-16</inkml:trace>
  <inkml:trace contextRef="#ctx0" brushRef="#br0" timeOffset="76898.96">6773 8784 0,'0'0'0,"21"-21"0,22-42 15,-43 41-15,-21 22 16,-1 0-1,1 0-15,0 0 0,0 0 16,-21 22-16,20-22 0,-20 21 0,21 0 16,-21 0-16,20 0 0,1 0 0,0 1 15,21-1-15,0 0 0,0 0 0,0 0 16,0 0-16,21-21 16,0 22-16,1-1 0,-1-21 0,21 21 15,-21-21-15,22 21 0,-22-21 0,21 21 16,-21 0-16,0 1 0,1-22 0,-1 21 15,-21 0-15,21 0 16,-21 0-16,0 0 0,-21 1 16,0-1-16,-1-21 0,1 21 0,-21 0 15,0-21-15,-1 0 0,1 21 0,21-21 16,-22 0-16,1 0 0,21 0 0,0 0 16,0 0-16,-1 0 0,1-21 15,0 0-15,21 0 0,0 0 16,0-1-16,0 1 0,0 0 15,0 0-15,0 0 0,0 0 0</inkml:trace>
  <inkml:trace contextRef="#ctx0" brushRef="#br0" timeOffset="77099.09">6223 8530 0,'0'0'0,"-21"-21"16,0 0-16,21 0 16,21 21 15,0 0-15,0 0-16</inkml:trace>
  <inkml:trace contextRef="#ctx0" brushRef="#br0" timeOffset="77643.52">8572 8890 0,'0'0'0,"0"-21"16,0 0-16,0 0 0,0-1 0,0-20 15,-21 21-15,0 0 0,21 0 0,-21-1 16,0 1-16,0 0 0,21 0 0,-22 21 16,1 0-16,0 0 0,0 0 0,0 21 15,0-21-15,-1 21 16,1 22-16,21-22 0,-21 21 0,0-21 15,0 22-15,21-1 0,0 0 0,-21 1 16,21-1-16,-22 0 0,22-21 0,0 22 16,0-22-16,0 0 0,0 0 15,0 0-15,22-21 16,-1 0-16,0 0 0,0 0 0,0 0 16,0 0-16,1-21 0,-1 21 0,21-21 15,-21 0-15,0 0 0,1 0 0,-1-22 16,0 22-16,0 0 0,0-21 15,0 20-15,1 1 0,-22-21 0,0 21 16,21 0-16,-21 42 16,0 0-1,0 0-15,0 0 0,0 22 0,-21-22 16,21 0-16,0 21 0,0-21 16,0 1-16,0 20 0,0-21 15,0 0-15,0 0 0,0 1 0,21-22 16,0 0-1,0 0-15,0 0 0</inkml:trace>
  <inkml:trace contextRef="#ctx0" brushRef="#br0" timeOffset="78199.21">9546 8509 0,'-21'-21'16,"42"42"-16,-42-63 0,0 21 0,0-1 0,21 1 15,-22 0-15,22 0 0,0 0 16,0 0-16,43 21 15,-22 0-15,21 21 16,-21 0-16,22 0 0,-1 21 16,0-20-16,1 20 0,-1 0 0,0 1 15,-20 20-15,-1-21 0,0 22 0,0-22 16,0 22-16,-21-22 0,21 0 16,-21 1-16,0-1 0,0 0 0,0-20 15,0 20-15,0-21 0,0 0 16,0 0-16,0-42 31,0 0-31,0 0 0,22 0 0,-1-22 16,-21 22-16,21-21 0,0-22 0,0 22 15,0 0-15,1-22 0,-1 22 16,0-22-16,0 1 0,0 21 16,0-1-16,1 1 0,-22 0 0,0 20 0,0 1 15,0 0-15,0 0 0,21 21 0,-21 21 31,0 0-31,0 0 16,0 1-16,0-1 16,0 0-16,0 0 0,0 0 0,0 0 15,21 1-15,-21-1 0,0 0 0,0 0 16</inkml:trace>
  <inkml:trace contextRef="#ctx0" brushRef="#br0" timeOffset="78559">10393 8890 0,'0'0'0,"21"0"0,0 0 0,0 0 16,0 0 0,1 0-16,-1-21 15,0 21-15,0-21 0,0 0 0,0 21 16,1-22-16,-1 1 0,0 0 0,-21 0 16,21 0-16,-21 0 0,0-1 15,0 1-15,0 0 16,-21 21-16,0 0 15,0 0-15,-1 0 0,1 21 16,0 0-16,0 1 0,0-1 0,21 0 16,-21 0-16,-1 0 0,1 22 15,21-22-15,0 21 0,0-21 0,-21 0 0,21 22 16,0-22-16,0 0 0,0 0 0,0 0 16,0 1-16,0-1 15,21-21-15,-21 21 16,21-21-16,1 0 0,-1 0 15,0 0-15,0 0 0,0 0 0,0 0 16,1-21-16,-1 21 0,0-21 0,0 21 16,0-22-16,22 1 0,-22 0 0,21 21 15</inkml:trace>
  <inkml:trace contextRef="#ctx0" brushRef="#br0" timeOffset="79488.09">11239 8509 0,'0'0'16,"0"-21"-16,0-21 0,0 20 0,0 1 0,0 0 16,0 0-16,0 0 0,0 0 0,0-1 15,0 1-15,-21 21 16,0 0 0,0 21-16,21 1 0,0-1 15,-21 21-15,21-21 0,-21 22 0,21-1 16,-22 0-16,22 1 0,-21-1 0,21 0 15,0 1-15,0 20 0,-21-21 0,21 1 16,-21-1-16,21 0 0,0-20 0,0 20 16,0-21-16,0 0 0,0 0 0,-21 1 15,21-1-15,0 0 16,0-42 0,0 0-1,21-1-15,-21 1 0,21 0 0,0 0 16,0-21-16,1 20 0,-1-20 15,0 21-15,0-21 0,0 20 0,-21 1 16,21 0-16,1 0 0,-1 21 0,0 0 31,-21 21-31,0 0 0,0 0 16,0 1-16,0 20 0,0-21 0,0 0 16,0 22-16,0-22 0,0 0 0,21 0 15,-21 0-15,0 0 0,0 1 0,21-1 16,0 0-16,1-21 15,-1 0-15,0 0 0,0 0 0,0 0 16,0 0-16,-21-21 16,22 0-16,-1 21 0,-21-22 0,21 1 15,-21 0-15,21 0 0,-21 0 0,0 0 16,21-22-16,-21 22 0,21 0 0,-21 0 16,0 0-16,0-1 0,0 44 31,0-1-31,0 0 0,0 0 15,0 0-15,0 0 0,0 1 0,0-1 16,0 0-16,0 0 0,0 0 16,0 0-16,0 1 0,0-1 15,0-42 17,0-1-17,0 1-15</inkml:trace>
  <inkml:trace contextRef="#ctx0" brushRef="#br0" timeOffset="79671.19">11747 8636 0,'0'0'0,"0"-21"0,0-21 15,-21 20 1,0 22 0,21 22 15,0-1-16,0 0-15,0 0 16,21-21 0</inkml:trace>
  <inkml:trace contextRef="#ctx0" brushRef="#br0" timeOffset="79927.84">12023 8657 0,'0'0'15,"0"-21"-15,0 0 16,-22 21-1,1 0 1,0 0-16,0 21 0,0-21 0,0 42 16,21-20-16,-22-1 0,1 0 15,21 21-15,-21-21 0,21 22 0,0-22 16,0 0-16,0 21 0,0-20 0,0-1 16,0 0-16,0 0 0,0 0 0,0 0 15,0 1-15,21-22 0,-21 21 16,21-21-16,1 0 0,20 0 0,-21 0 15,21 0-15,1 0 0,-22 0 0,21 0 16,1 0-16,-1-21 0,0 21 0,1-22 16,-22 1-16,21 21 0</inkml:trace>
  <inkml:trace contextRef="#ctx0" brushRef="#br0" timeOffset="80167.7">12615 8827 0,'0'0'0,"0"-64"15,0 43-15,0 0 0,0 0 16,-21 21-1,0 0-15,0 0 16,0 0-16,-1 0 0,1 21 16,0 0-16,21 0 15,-21 0 1,21-42 46,0 0-46,0 0-16</inkml:trace>
  <inkml:trace contextRef="#ctx0" brushRef="#br0" timeOffset="81388.12">12531 8827 0,'21'-22'0,"-21"1"15,0 0-15,0 0 16,-21 21-1,-1 0-15,1 0 16,0 0-16,0 0 0,21 21 0,-21 0 16,0 0-16,-1 1 15,1-1-15,0 0 0,21 21 0,-21-21 16,21 1-16,-21-1 0,21 0 0,0 0 16,0 0-16,0 0 0,0 1 0,0-1 15,0 0-15,21-21 16,0 0-16,0 0 0,0 0 0,1 0 15,-1 0-15,0 0 0,0-21 16,0 21-16,0-21 0,1-1 16,-22 1-16,21 21 0,0-42 0,0 21 15,-21 0-15,0-1 0,21-20 0,0 0 16,-21 21-16,0-22 0,0 22 16,0 0-16,22 0 0,-22 0 0,0 42 31,-22 0-31,1 21 15,21-21-15,-21 1 0,21 20 16,-21-21-16,21 21 0,0-20 0,0 20 16,0-21-16,0 21 0,0-20 0,0-1 15,0 0-15,0 0 0,21-21 0,0 21 16,0-21-16,1 0 0,-1 0 16,21 0-16,-21 0 0,22 0 0,-22 0 0,0-21 15,21 21-15,-21-21 0,1 0 0,20 0 16,-21-1-16,21 1 0,-20-21 15,-1 21-15,0-22 0,0 1 16,0 0-16,0-1 0,1-20 0,-1 21 16,0-22-16,0 1 0,-21-1 0,0 1 15,21-1-15,-21 1 0,0-1 0,0 22 16,0-1-16,0 1 0,0 21 0,-21 0 16,0 21-16,0 0 0,0 21 0,-1 0 15,1 21-15,-21 1 0,21 20 16,0-20-16,-1 20 0,1 1 15,0-1-15,21 1 0,0-22 0,0 21 16,0 1-16,0-22 0,0 1 0,21 20 0,0-42 16,1 22-16,20-22 0,-21 21 15,0-42-15,22 21 0,-22 0 0,21-21 16,-21 0-16,22 0 0,-22 0 0,21 0 16,-21 0-16,0 0 0,1-21 0,-1 0 15,21 21-15,-21-21 0,0 0 0,1 0 16,-1-1-16,0 22 0,0-21 15</inkml:trace>
  <inkml:trace contextRef="#ctx0" brushRef="#br0" timeOffset="83047.06">1863 11367 0,'0'0'0,"0"-22"16,0 1-16,0 0 16,0 0-16,0 0 15,0 0-15,-22-1 0,22 1 0,0 0 16,-21 42 15,0 0-31,21 22 0,-21-22 16,21 42-16,-21-20 0,0-1 15,21 22-15,0-22 0,-22 21 0,1-20 16,21 20-16,0-20 0,-21 20 16,21-21-16,0 22 0,0-22 15,0 1-15,0-1 0,21 0 0,0-21 16,1 1-16,-1-1 0,0 0 0,0 0 16,0-21-16,22 0 0,-22 0 15,21 0-15,-21-21 0,22 0 0,-22 0 16,21-22-16,0 22 0,-20-21 0,-1-1 15,0 1-15,0 0 0,0-1 16,-21 1-16,0-21 0,0 20 0,0-20 16,0 20-16,-21-20 0,0-1 0,0 22 15,0 0-15,-22-1 0,22 1 16,0 21-16,-21 0 0,20 0 0,1 21 16,-21 0-16,21 0 0,0 0 15,-1 21-15,1 0 0,0 0 16,0 0-16,21 0 0,0 1 0,0 20 15,0-21-15,0 0 0,0 0 0,21 1 16,0-1-16,0 0 0,22 0 16,-22-21-16</inkml:trace>
  <inkml:trace contextRef="#ctx0" brushRef="#br0" timeOffset="83423.07">2900 11409 0,'0'0'0,"21"-21"0,-21 0 0,0-1 15,0 1-15,0 0 0,0 0 16,-21 0-16,0 21 0,-1 0 16,1 0-16,0 0 0,-21 0 0,21 21 15,-22 0-15,1 0 0,21 0 16,-22 22-16,22-22 0,0 0 0,0 21 16,21-20-16,0-1 0,0 21 0,0-21 15,0 0-15,21 1 0,0-22 0,0 21 16,22 0-16,-22-21 0,21 21 15,1-21-15,-22 21 0,21-21 16,0 21-16,-20-21 0,-1 22 0,0-1 16,0-21-16,0 21 0,0 0 15,-21 0-15,0 0 16,0 1-16,-21-1 0,0-21 0,0 21 16,-21 0-16,20-21 0,-20 21 0,0 0 15,-1-21-15,22 22 0,-21-22 0,0 0 16,-1 0-16,22 21 0,-21-21 15,21 0-15,-1 0 0,-20 0 0,21 0 16,0 0-16,0 0 0,21-21 16</inkml:trace>
  <inkml:trace contextRef="#ctx0" brushRef="#br0" timeOffset="83858.84">5651 11536 0,'22'-21'0,"-44"42"0,65-85 15,-22 22-15,0 21 0,-21-21 0,0-1 16,21 1-16,0 21 0,-21 0 16,0-1-16,0 1 0,0 42 31,0 22-31,0-1 0,0 0 15,0 1-15,-21-1 0,0 0 16,0 1-16,21-1 0,-21-21 0,0 22 16,-1-1-16,1-21 0,21 21 0,-21-20 15,21-1-15,0 0 0,0 0 0,0 0 16,21-21-16,0 0 16,1 0-16,-1 0 0,21-21 15,0 0-15</inkml:trace>
  <inkml:trace contextRef="#ctx0" brushRef="#br0" timeOffset="84194.9">6265 11494 0,'0'0'0,"43"-22"0,-22-62 16,0 63-16,-21-1 15,0 1 1,-21 21-16,0 0 0,-1 0 16,1 21-16,-21 1 0,21-1 0,0-21 15,-1 21-15,22 0 0,0 0 0,-21 0 16,21 1-16,0-1 0,0 0 15,0 0-15,21-21 0,1 21 0,-1 0 16,0-21-16,0 22 0,0-22 0,0 21 16,1-21-16,-1 21 0,0 0 0,0-21 15,0 21-15,-21 0 0,21-21 16,-21 22-16,0-1 16,0 0-16,-21-21 0,0 21 0,0 0 0,-21-21 15,20 21-15,-20-21 0,21 22 16,-21-22-16,-1 0 0,22 21 0,-21-21 15,21 0-15,-1 0 0,1 0 0,0 0 16,0 0-16,21-21 0,-21 21 16,21-22-16,0 1 0,0 0 0,0 0 15,0 0-15,-21 0 0,21-22 0</inkml:trace>
  <inkml:trace contextRef="#ctx0" brushRef="#br0" timeOffset="84363.8">5842 11028 0,'0'0'0,"-42"-21"16,20 0 0,1 21-1,42 0 17,1 0-32,-1 0 15,0 0-15,0 0 0</inkml:trace>
  <inkml:trace contextRef="#ctx0" brushRef="#br0" timeOffset="84943.67">8424 11536 0,'0'0'0,"0"-21"0,-21 21 0,21-21 0,0-1 15,0 1-15,0-21 0,0 21 16,0-22-16,0 22 0,0-21 0,0 0 16,0-1-16,0 22 0,0-21 0,0-1 15,21 22-15,-21 0 0,0 0 16,0 0-16,-21 21 15,0 21 1,0 21-16,-22 1 0,22-1 0,0 0 16,-21 1-16,21 20 0,-1-21 0,1 1 15,-21 20-15,21-20 0,0-1 0,21 0 16,0-21-16,-22 22 0,22-22 0,0 0 16,0 0-16,22-21 15,-1 0-15,0 0 0,0 0 16,21-21-16,-20 21 0,-1-21 0,21-21 15,0 20-15,-20 1 0,20-21 16,0 21-16,-21-22 0,22 1 0,-22 0 16,0-1-16,0 22 0,-21-21 0,0 0 15,0 20-15,21 1 0,-21 0 16,0 42 0,0 0-16,-21 22 0,21-1 0,0 0 15,0 1-15,-21-1 0,21 0 0,0 1 16,0-22-16,0 21 0,0 1 0,0-1 15,0-21-15,0 0 0,21 0 0,0 1 16,1-1-16,-1 0 0,21-21 16,-21 0-16,22 0 0,-1 0 0,0 0 15,1-21-15,20 21 0</inkml:trace>
  <inkml:trace contextRef="#ctx0" brushRef="#br0" timeOffset="85556.14">10562 11134 0,'0'0'0,"21"0"0,0-21 0,1-1 0,-1 22 15,0-21-15,0 21 0,0-21 0,0 0 16,1 0-16,-1 21 0,0-21 16,0-1-16,0 1 0,0 0 0,1 0 15,-1 0-15,-21 0 0,0-1 0,0 1 16,0 0-16,-21 0 0,-22 0 0,22 21 15,-21 0-15,21 0 0,-22 0 16,1 0-16,0 0 0,-1 21 0,1 0 16,0 0-16,20 0 0,1 1 15,0-1-15,0 0 0,21 21 0,0-21 16,0 1-16,0 20 0,0-21 0,21 0 16,-21 0-16,42 22 0,-20-22 0,-1 0 15,21 0-15,-21 0 0,22 1 0,-1-1 16,0 0-16,1 0 0,-1 0 0,-21 0 15,21 1-15,-20-1 0,-22 0 16,0 0-16,0 0 16,-22 0-16,-20-21 0,21 0 15,-21 22-15,-1-22 0,1 0 16,0 0-16,-1 0 0,1 0 0,0 0 16,-1 0-16,22 0 0,0 0 0,0 0 15,0 0-15,-1-22 0,22 1 16,0 0-1,22 21 1,-1 0-16,0-21 0,0 21 0,0-21 16,0 21-16,22 0 0,-22-21 0</inkml:trace>
  <inkml:trace contextRef="#ctx0" brushRef="#br0" timeOffset="86619.53">11218 11113 0,'43'-22'0,"-86"44"0,128-107 15,-85 64 1,-21 21 0,0 0-16,-1 0 0,1 21 0,0 0 15,0 0-15,-21 0 0,20 1 0,1 20 16,0 0-16,0-21 0,0 22 0,21-22 16,-21 21-16,21-21 0,0 22 0,0-22 15,0 0-15,21 0 0,0 0 0,0-21 16,0 22-16,0-22 0,22 0 0,-22 0 15,21 0-15,1 0 16,-22 0-16,21-22 0,0 22 0,-20-21 16,20 0-16,-21 0 0,0 0 0,0 0 15,1-22-15,-22 22 0,21 0 0,-21-21 16,0-1-16,0 22 0,0-21 0,-21-1 16,-1 22-16,1-21 0,0 21 0,-21 0 15,21-1-15,-1 1 0,-20 21 0,21 0 16,0 0-16,63 21 31,-21-21-31,22 0 16,-22 0-16,21 0 0,22 0 15,-22 0-15,21 0 0,1 0 0,-1 0 16,1-21-16,21 21 0,-22-21 0,1 0 16,-1 0-16,-21 0 0,1-1 0,-1 1 15,-21 0-15,0 0 0,1-21 0,-22 20 16,0 1-16,0-21 0,0 21 15,0-22-15,0 22 0,-22 0 0,1 0 16,0 0-16,0 0 0,0 21 0,0 0 16,-1 21-16,1 0 0,0 21 0,0-21 15,0 22-15,0 20 0,21-20 0,-22 20 16,1 1-16,0-1 0,21 1 0,-21-1 16,0 22-16,0-22 15,21 22-15,-22 0 0,1-22 0,0 22 16,21-1-16,-21 1 0,0-21 0,0 20 15,21 1-15,0 0 0,-22-1 0,1-20 16,21 20-16,-21-20 0,21-1 0,0-20 16,0-1-16,0 0 0,0-20 0,0 20 15,42-42-15,-20 0 0,-1 0 16,0 0-16,21-21 0,-21 0 0,22-1 16,-1 1-16,-21-21 0,22 0 0,-22-1 15,0 1-15,0 0 0,0-1 0,-21-20 16,0 20-16,0-20 0,0-1 0,-21 22 15,0-21-15,-21 20 0,20-20 16,-20 20-16,0 1 0,-1 0 0,22 21 16,-21-22-16,0 22 0,20 0 15,1 21-15,0 0 0,0-21 0,42 21 32,0 0-32,22-21 0,-1 21 0,0-22 15,1 1-15,-1 21 0,21-21 0,1 0 16,-22 0-16,22-22 0,-1 22 0,1-21 15,-1 0-15,1-1 0,-22 1 0,22 0 16,-22-1-16,0 1 0,-21-22 0,1 22 16,-1 0-16,0-22 0,-21 22 15,0 0-15,0-1 0,0 1 16,0 21-16,0 0 0,0-1 0,-21 22 16,0 0-16,-1 22 0,1-1 15,0 21-15,21 0 0,-21 1 0,0-1 16,0 0-16,21 1 0,-22 20 0,22 1 15,0-22-15,0 22 0,0-22 0,0 21 16,0-20-16,0-1 0,0 0 0,0-20 16,22 20-16,-22-21 0,0 0 0,21 0 15,0-21-15,-21 22 0,21-22 16,0 0-16,0 0 16,-21-22-16,0 1 15,0 0-15,0 0 0,0 0 16</inkml:trace>
  <inkml:trace contextRef="#ctx0" brushRef="#br0" timeOffset="86758.96">12488 11197 0,'0'0'0,"-21"-21"0,-42 0 16,41 21-16,1 0 15,21-21-15,21 21 16,1 0 0,20-21-16,-21 21 0,21 0 15,-20-22-15,20 22 0,0-21 0,1 0 16,-1 21-16,0-21 0,1 21 0</inkml:trace>
  <inkml:trace contextRef="#ctx0" brushRef="#br0" timeOffset="87246.68">13229 10964 0,'0'0'0,"-21"22"0,0-1 0,0 0 16,-1 0-16,1 0 0,0 0 0,0 22 15,0-22-15,0 0 0,-1 21 0,22-20 16,-21 20-16,21-21 0,-21 0 0,21 0 15,0 1-15,0-1 0,0 0 16,21-21 0,0 0-1,1 0-15,-1-21 0,0 0 16,0-1-16,0 1 0,0 0 16,1 0-16,-1 0 0,0 0 15,-21-1-15,21 1 0,0 21 16,-21 21-1,0 1-15,0-1 16,0 0-16,0 0 0,0 0 0,0 0 16,0 1-16,21-1 0,1 0 0,-1 0 15,0-21-15,0 0 0,0 21 16,0-21-16,22 0 0,-1 0 0,0 0 0,-20 0 16,20-21-16,-21 0 0,0 21 0,0-21 15,1 0-15,-1-1 0,-21 1 16,21 0-16,-21 0 0,0 0 0,0-22 15,0 22-15,0-21 0,-21 21 16,0-22-16,-1 22 0,1 0 0,0 0 16,21 0-16,-21 0 0,0 21 0,0 0 15,-1 0-15,1 0 0,0 21 16,21 0-16,0 0 16,0 0-16,0 0 0,0 1 0,0-1 15,21 0-15,0 0 0,1-21 0,-1 21 16</inkml:trace>
  <inkml:trace contextRef="#ctx0" brushRef="#br0" timeOffset="87990.93">14033 11197 0,'0'0'0,"0"-63"16,0 42-16,0-1 0,0 1 0,-21 0 16,0 0-16,0 0 0,0 21 15,0 0-15,-22 0 0,22 0 0,0 0 16,21 21-16,-21 0 0,0 0 0,-1 0 15,22 1-15,-21 20 0,21-21 0,0 21 16,0-20-16,0 20 0,0 0 16,0-21-16,0 1 0,0-1 15,21-21-15,1 0 0,-1 21 16,0-21-16,0 0 0,0 0 16,0-21-16,1 0 0,-1-1 15,0 1-15,-21 0 0,21 0 0,-21-21 16,0 20-16,21-20 0,-21 21 0,0-21 15,21 20-15,-21-20 0,0 21 0,0 0 16,0 0-16,0-1 0,0 44 16,0-1-1,0 0-15,0 0 0,0 21 0,0-20 16,0 20-16,-21 0 0,21-21 0,0 22 16,0-22-16,0 21 0,0-21 15,0 1-15,0-1 0,0 0 0,0 0 16,0 0-16,21-21 15,1 0-15,-1 0 16,-21-21-16,21 0 16,-21 0-16,0 0 0,21-1 15,-21-20-15,0 21 0,0 0 0,0-22 16,21 1-16,0 21 0,1-21 0,-22 20 16,21-20-16,0 21 0,0 0 0,21 0 15,-20-1-15,-1 22 0,0 0 0,21 0 16,-21 0-16,1 0 0,-1 0 0,0 22 15,0-1-15,0 0 0,-21 0 0,21 21 16,-21-20-16,0 20 16,0-21-16,0 21 0,0-20 0,22 20 15,-22-21-15,0 0 0,0 0 0,0 1 16,0-1-16,0 0 16,0-42-1,0 0-15,0-1 16,0 1-16,0 0 0,0 0 0,0-21 15,21 20-15,-21-20 0,0 0 0,0 21 16,21-22-16,0 1 0,0 21 0,-21-22 16,21 22-16,1-21 0,-1 21 15,0 0-15,0-1 0,-21 1 16,21 21-16,0 0 0,1 0 0,-1 0 16,0 0-16,0 0 15,-21 21-15,21-21 0</inkml:trace>
  <inkml:trace contextRef="#ctx0" brushRef="#br0" timeOffset="88339.73">15049 11028 0,'0'0'0,"0"21"0,22 0 15,-1-21 1,0 0-16,0 0 16,0 0-16,0 0 0,1 0 0,-1-21 15,0 21-15,0-21 0,21 21 0,-20-21 16,-1 0-16,0-1 0,0 1 15,0 0-15,-21 0 0,21 0 0,-21-22 16,0 22-16,0 0 0,0-21 0,0 21 16,-21-1-16,0 22 0,0-21 0,0 21 15,0 0-15,-1 0 0,1 21 0,0 1 16,0-1-16,0 0 0,0 21 0,-1-21 16,1 22-16,21-1 0,0-21 0,0 22 15,0-22-15,0 21 0,0-21 0,0 22 16,0-22-16,21 0 0,22 0 0,-22-21 15,0 21-15,0-21 0,22 0 16,-1 0-16,0 0 0,-21 0 16,22-21-16,-1 0 0,-21 21 0,0-21 15,1 0-15,-1-1 0,-21 1 0,21 0 16,-21 0-16,0 0 0,0 0 0,0-22 16</inkml:trace>
  <inkml:trace contextRef="#ctx0" brushRef="#br0" timeOffset="90679.94">6096 5440 0,'0'0'0,"0"-21"15,0 0-15,0-1 16,21 22-1,-21-21-15,-21 21 47,0 0-47,-22 0 0,22 0 0,0 21 16,-21-21-16,21 22 0,-1-1 0,-20 0 16,21 0-16,0 0 0,0 0 0,-1 22 15,1-22-15,21 21 0,-21 1 0,21-1 16,-21 0-16,21 1 0,0-1 15,-21 0-15,21 1 0,-21 20 16,21-21-16,-22 1 0,22 20 0,-21 1 16,21-22-16,0 22 0,-21-1 0,0 1 15,21 20-15,-21-20 0,21 20 0,0-20 16,0 21-16,-21-1 0,21-20 16,-22 20-16,22 22 0,0-21 0,0 0 15,-21-1-15,21 22 0,-21-21 0,21 21 16,0-22-16,0 22 0,-21-21 0,21 21 15,-21-1-15,21-20 0,-21 21 0,21-21 16,0-1-16,0 22 0,0-21 0,0 21 16,0-22-16,-22 22 0,22-21 15,0-1-15,0 22 0,0-21 16,0 21-16,0-22 0,0 22 0,0-21 16,0 21-16,0-22 0,-21 22 0,0-21 15,21 21-15,-21 0 0,0-22 0,21 22 16,-21-21-16,-1 21 0,1-22 0,0 1 15,0 21-15,0-22 0,0 1 0,-1 21 16,1-21-16,0-1 0,0 1 16,0 0-16,21-22 0,-21 22 0,-1-1 15,1-20-15,21 21 0,0-22 0,-21 1 16,21-1-16,-21 1 0,21-1 16,0-21-16,-21 22 0,21-22 0,0 1 15,0 20-15,0-21 0,0 1 0,0-1 16,0 0-16,21-20 0,0 20 0,-21 0 15,21-21-15,-21 1 0,21 20 16,1-21-16,-22 0 0,21 0 0,-21 1 16,21-1-16,0 0 0,0 0 15,0 0-15,1 0 0,-1-21 16,0 0-16,0 0 0,0 22 0,0-22 16,22 0-16,-1 0 0,-21 0 0,43 0 15,-22 0-15,22 0 0,-22 0 0,21 0 16,22-22-16,-21 22 0,20-21 15,-20 21-15,20 0 0,1-21 16,0 21-16,21-21 0,-1 21 0,1 0 16,0-21-16,0 21 0,0 0 0,0-21 15,-1 21-15,1-22 0,0 22 0,0 0 16,0 0-16,21 0 0,-21-21 0,-1 21 16,1 0-16,-21 0 0,21 0 0,-22 0 15,1 0-15,0 0 0,-1 0 0,1 0 16,-21 0-16,-1 0 0,1 0 0,-22 0 15,0-21-15,1 21 0,-22 0 0,21-21 16,-21 21-16,-21-21 0,21 21 16,-21-21-16,22-1 0,-22 1 15,0 0-15,0 0 16,0 0-16,0 0 0,0-1 0,0-20 0,0 21 16,0 0-16,0-22 0,0 22 15,0 0-15,-22-21 0,22-1 0,0 22 16,0-21-16,-21 0 0,21-1 0,0-20 15,0 20-15,0 1 0,0-21 0,0 20 16,21-20-16,-21-1 0,22 22 0,-1-22 16,-21 1-16,21 21 0,0-22 0,0 1 15,-21-1-15,0 1 0,21-1 0,-21-21 16,22 22-16,-22-1 16,0-20-16,0 20 0,0 1 0,0-1 15,0-20-15,0-1 0,0 21 0,0-20 16,0-1-16,0 0 0,0 1 0,0 20 15,0-20-15,0-1 0,0 0 0,0 1 16,0-1-16,0-21 0,0 21 0,0 1 16,21-1-16,-21 0 0,0 1 0,21-1 15,-21-21-15,0 22 0,21-1 0,-21-21 16,0 21-16,0 1 0,0-1 16,0-21-16,0 22 0,0-22 0,0 21 15,21-21-15,-21 22 0,0-22 0,0 21 16,0-21-16,0 22 0,21-22 0,-21 21 15,0-21-15,22 22 0,-22-1 16,0 0-16,0 1 0,0-1 0,0 0 16,0 1-16,0-1 0,0 0 0,0 1 15,0 20-15,0-21 0,0 22 0,0-22 16,0 22-16,0-1 0,0-20 16,0 20-16,0 1 0,0-1 0,0 1 15,0-1-15,0 22 0,0-22 0,0 22 16,0-22-16,0 22 0,0 0 0,0-1 15,0 1-15,0 21 0,0-21 0,0-1 16,0 22-16,0-21 0,0 21 16,0-1-16,0-20 0,0 21 0,0 0 15,0 0-15,0-1 16,0 1-16,0 0 16,-22 21-16,1 0 15,0 0-15,0 0 16,0 0-16,0 0 0,-1 0 15,-20 0-15,0 0 0,-1 0 0,-20 0 16,-1 0-16,-20 0 0,-1 21 0,0-21 16,1 21-16,-43-21 0,21 22 0,-21-1 15,21 0-15,-21-21 0,21 21 16,-21 0-16,43 0 0,-1 1 0,0-1 16,1 0-16,20 0 0,1-21 15,20 21-15,1 0 0,-22-21 0,43 22 16,-21-22-16,0 0 0,20 21 0,1-21 15,0 0-15,-21 0 0,21 0 16,-1 0-16,1 0 0,0 0 0,0 0 16,0 0-16,0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2:11:11.0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423 0,'0'-21'16,"-22"21"-16,1 0 0,0 0 16,0 0-16,-21 0 0,20 0 0,1 0 15,0 0-15,0 0 0,0 0 16,21 21-1,21-21 1,0 0-16,21 0 0,1 0 16,20 0-16,1 0 0,20 0 0,1 0 15,21 0-15,0-21 0,21 0 16,-21 21-16,21-21 0,21 21 0,-21 0 16,-21 0-16,21-21 0,-22 21 15,-20 0-15,0 0 0,-1 0 16,-20 0-16,-22 0 0,1 0 0,-22 0 15,0 0-15,0 0 0,-42 0 32,0 0-32,0 0 0,-1 21 0,-20-21 15,21 0-15,-21 21 0,-1-21 16,-20 21-16,20-21 0,-20 21 0</inkml:trace>
  <inkml:trace contextRef="#ctx0" brushRef="#br0" timeOffset="296.82">2328 466 0,'0'0'15,"-21"0"-15,-21 0 16,21 0-16,-1 0 0,1 0 16,0 0-1,0 0 1,21 21-16,0 0 0,0 21 16,-21-20-16,21 20 0,-21 0 0,-1 22 15,22-1-15,-21 1 0,0-1 16,21 1-16,-21 20 0,0-20 0,0-1 15,21 1-15,0-1 0,-22-20 16,22 20-16,0-20 0,0-1 0,0 0 16,0-21-16,0 22 0,0-22 0,0 0 15,0 0-15,22-21 32,-1-21-32,0 0 0,0 0 15,0 0-15,0-1 0,22-20 16,-22 21-16,21-21 0,22 20 0</inkml:trace>
  <inkml:trace contextRef="#ctx0" brushRef="#br0" timeOffset="849.51">2667 1122 0,'0'0'0,"21"-21"0,0 21 15,-21 21 1,-21 0 0,0 0-16,0 0 0,0 22 0,-1-22 15,1 0-15,21 21 0,-21-20 16,0 20-16,0-21 0,21 21 15,0-20-15,0-1 0,0 0 0,0 0 16,0 0-16,21 0 0,0-21 16,0 0-16,22 0 0,-22 0 0,21 0 15,0-21-15,1 0 0,-1 0 0,0 0 16,1 0-16,-1-1 0,-21-20 16,22 21-16,-1-21 0,0 20 0,-21 1 15,1-21-15,-1 21 0,0-22 0,-21 22 16,0-21-16,0 21 15,0 0-15,0-1 0,0 44 32,-21-1-17,21 21-15,-21-21 0,-1 22 16,22-22-16,0 21 0,-21 0 0,21 1 16,-21-1-16,21 22 0,0-1 15,0 1-15,0-1 0,0 1 0,0 20 16,0 1-16,0-22 0,0 22 0,0 0 15,0-22-15,0 22 0,0-22 16,0 1-16,0-1 0,0 1 0,-21-22 16,0 22-16,21-22 0,-21 0 0,-22-20 15,22-1-15,0 21 0,-21-21 0,-1-21 16,1 21-16,0 1 16,-22-22-16,22 0 0,-22 0 0,1 0 15,20 0-15,-20-22 0,21 1 0,-22 21 16,22-21-16,-1 0 0,1 0 15,21 0-15,0-1 0,0-20 0,21 21 16,0 0-16,0-22 0,0 1 0,21 0 16,0-1-16,21 1 0,1 0 15</inkml:trace>
  <inkml:trace contextRef="#ctx0" brushRef="#br0" timeOffset="1184.32">3704 1291 0,'0'0'0,"0"-21"16,0 0-16,-63-43 15,41 64-15,1-21 0,0 21 16,21 21 0,0 1-16,0-1 0,0 21 0,0 0 15,0 1-15,0-1 0,0 22 0,0-1 16,0 1-16,0-1 0,0 22 15,0-22-15,0 22 0,-21-22 16,21 22-16,-21-21 0,21-1 0,0 1 16,-21-22-16,-1 21 0,22-20 0,0-22 15,0 21-15,0-21 0,0 1 16,-21-1-16,21 0 0,0-42 16,0 0-1,0-1-15,0 1 0,0-21 0,0 21 16,0-22-16,21-20 0,-21 21 15,22-22-15,-22 1 0</inkml:trace>
  <inkml:trace contextRef="#ctx0" brushRef="#br0" timeOffset="1432.17">3641 1545 0,'0'0'0,"0"-42"0,0-106 16,0 105-16,0 22 0,21-21 0,0 0 16,0 20-16,-21-20 0,21 21 15,22 0-15,-22 0 0,0-1 0,21 1 16,-21 21-16,22 0 0,-1 0 0,-21 21 15,22 1-15,-22-1 0,0 0 16,0 0-16,-21 21 0,0 1 0,0-22 16,0 21-16,0 1 0,-21-22 0,0 21 15,-22-21-15,22 0 0,-21 22 0,21-22 16,-22 0-16,22 0 0,0-21 16,0 21-16,0-21 0,42 0 31,0 0-31,0-21 15,0 0-15,1 0 0</inkml:trace>
  <inkml:trace contextRef="#ctx0" brushRef="#br0" timeOffset="1751.99">4318 1312 0,'21'0'0,"0"0"15,0 0-15,1 0 16,-1-21-16,0 21 0,0-21 0,21 0 15,-20 0-15,-1 0 16,0-1-16,21 1 0,-21 0 0,-21 0 16,22 0-16,-22-22 0,0 22 0,0 0 15,0 0-15,0 0 0,-22 0 0,1 21 16,0 0-16,-21 0 0,21 0 16,-1 21-16,-20 0 0,0 0 0,21 21 15,-1-20-15,-20 20 0,21-21 0,0 21 16,21 1-16,-21-22 0,21 21 15,0-21-15,0 22 0,0-22 0,0 0 16,21 0-16,0 0 0,0-21 0,0 22 16,22-22-16,-1 0 0,0 0 15,1 0-15,-1 0 0,0 0 16,22-22-16,-22 22 0,22-21 0,-22 0 16</inkml:trace>
  <inkml:trace contextRef="#ctx0" brushRef="#br0" timeOffset="2021.18">5186 1164 0,'0'-42'0,"0"84"0,0-105 15,0 20-15,0 22 0,0 0 0,0 0 16,0 0-16,-21 21 16,-1 0-16,1 21 15,21 0-15,-21 0 0,21 0 16,-21 22-16,21-22 0,0 0 0,0 0 16,0 0-16,0 1 0,0-1 15,21 0-15,0 0 0,0 0 16,-21 0-16,22 1 0,-1-22 0,-21 21 15,21 0-15,-21 0 0,0 0 16,-21-21 0,-22 21-16,22-21 0,0 0 0,-21 22 15,21-22-15,-22 0 0,22 0 0,-21 0 16,21 0-16,-22 0 0,22 0 0,0 0 16,0 0-16,21-22 15</inkml:trace>
  <inkml:trace contextRef="#ctx0" brushRef="#br0" timeOffset="2952.51">7006 1122 0,'0'0'0,"21"-42"0,22 20 0,-22-20 0,0 0 16,0-1-16,-21 22 0,0-21 0,21 21 15,-21 0-15,0-1 0,0 1 16,-21 21-16,0 0 16,0 0-16,0 21 0,-22-21 0,22 43 15,-21-22-15,21 21 0,-22 1 16,22-1-16,-21 0 0,21 1 0,-22-1 16,43 0-16,-21 1 0,21-1 15,-21 0-15,21-21 0,0 22 16,0-22-16,21 0 0,-21 0 0,21 0 15,22 1-15,-22-22 0,0 0 0,21 0 16,1 0-16,-1 0 0,0 0 0,1-22 16,-1 1-16,21 0 0,-20 0 15,20-21-15,-20-1 0,20 22 0,-21-21 16,1-1-16,-1 1 0,-21-21 0,0 20 16,-21 1-16,0 0 0,0-1 15,0 1-15,-21 21 0,0 0 0,0-1 16,0 1-16,0 0 0,-1 21 0,22-21 15,-21 21-15,42 0 32,1 0-32,-1 0 0,21 0 15,-21-21-15,22 21 0,-22 0 0,21 0 16,0 0-16,-20 0 0,20-21 16,0 21-16,-21 0 0,1 0 0,-1 0 15,0 0-15,0 21 0,-21 21 16,0-21-16,0 0 15,0 22-15,0 20 0,-21-20 0,0 20 16,21-21-16,-21 22 0,-1-1 0,22 1 16,-21 21-16,0-22 0,0 22 0,21-1 15,-21 1-15,21 0 0,-21-1 16,21 1-16,-22 0 0,22-1 0,0 1 16,0 0-16,0 21 0,0-22 15,0 1-15,0 0 0,0-22 0,0 22 16,0-22-16,0 1 0,0-1 0,0 1 15,0-22-15,0 0 0,0 22 0,-21-43 16,0 21-16,0-20 0,21-1 16,-21-21-16,0 0 0,-22 0 0,22 0 15,0 0-15,-21-21 0,-1-22 0,1 22 16,0-21-16,-1-22 0,-20 22 0,20-22 16,1 22-16,-21-21 0,20-1 0,1 22 15,0-22-15,20 22 0,-20-22 16,21 22-16,-21 0 0,20-1 15,1 1-15,21 0 0,0-1 0,0 1 16,0 0-16,0-22 0,0 22 0</inkml:trace>
  <inkml:trace contextRef="#ctx0" brushRef="#br0" timeOffset="5208.26">9080 931 0,'0'0'0,"-21"0"0,0-21 15,21 0-15,0 0 16,42 0-16,-20 0 15,-1-22-15,21 22 0,0 0 0,1-21 16,-1-1-16,0 1 0,1 21 0,-1-22 16,22 1-16,-22 0 0,-21-22 15,21 22-15,-42 0 0,0 20 16,0-20-16,0 0 0,0 21 0,0-1 16,-21 22-16,0 0 0,0 22 15,0-1-15,0 0 0,-1 21 16,1 22-16,0-22 0,21 22 0,0-1 15,0 1-15,-21 20 0,21 1 0,0 0 16,0-1-16,0 1 0,0 0 16,0-1-16,0-20 0,0 20 0,0-20 15,0-1-15,0-20 0,0 20 0,0-20 16,0-1-16,0-21 0,0 21 0,0-20 16,0-1-16,-21 0 0,0-21 15,-1 0-15,1 0 16,0 0-16,0-21 0,0 0 0,-22-1 15,22 1-15,0-21 0,0 21 0,-21-22 16,20 1-16,1 21 0,0-21 16,0 20-16,0 1 0,0 0 0,21 0 15,-22 21-15,22 21 16,0 0-16,0 22 16,0-22-16,22 0 0,-1 0 15,0 21-15,0-20 0,21-1 0,-20 21 16,-1-21-16,21 0 0,0 1 0,-20-22 15,20 21-15,0-21 0,1 0 0,-22 0 16,21 0-16,0 0 0,1-21 16,-1-1-16,22 1 0,-22 0 15,0 0-15,1 0 0,-1-22 0,-21 1 16,21 21-16,-20-21 0,20-1 0,-21 1 16,-21 0-16,0 20 0,0-20 15,0 21-15,0 0 0,0 0 0,0 42 31,0 0-31,-21 0 0,0 21 0,21-20 16,-21-1-16,21 21 0,0-21 16,0 22-16,0-22 0,0 0 0,0 21 15,0-21-15,0 1 0,0-1 16,0 0-16,21-21 16,0 0-16,0 0 15,0-21-15,0 0 16,1-1-16,-1 1 0,0-21 0,0 21 15,0 0-15,0-22 0,1 1 0,-22 21 16,21-22-16,-21 22 0,21 0 0,-21 0 16,0 0-16,21 21 0,0 0 15,-21 21-15,0 21 16,0-21-16,0 1 0,21-1 16,-21 0-16,22 21 0,-22-21 0,21 1 15,0-1-15,0 0 16,0 0-16,0 0 0,1 0 0,-1-21 15,21 0-15,-21 22 0,0-22 0,22 0 16,-22 0-16,21-22 0,1 22 0,-1-21 16,0 0-16,1 0 0,-1-21 15,0 20-15,1-20 0,-1-21 0,-21 20 16,21-20-16,1-1 0,-22-20 0,0 20 16,0-21-16,0 1 0,-21 20 0,0-20 15,0 20-15,0 22 0,0-22 16,0 22-16,0 21 0,0 0 0,-21 21 15,0 0-15,0 21 0,21 0 16,0 21-16,-21 1 0,0-1 16,21 21-16,-22 1 0,22-1 15,0 1-15,-21 21 0,21-22 0,-21 1 16,0-1-16,21 1 0,0-1 0,0-21 16,-21 22-16,21-22 0,0-21 0,0 22 15,0-22-15,0 0 0,0 0 16,0 0-16,21-21 15,-21-21-15,21 0 16,0 21-16,0-42 0,-21 21 0,22-1 16,-1 1-16,-21-21 0,21 21 15,0 0-15,-21-1 0,21 1 0,0 0 16,-21 0-16,22 21 16,-1 0-16,-21 21 15,0 0-15,0 0 0,21 1 16,-21-1-16,21 0 0,-21 0 0,21 21 15,-21-20-15,21-1 0,1 0 0,-1 0 16,0 0-16,0 0 0,0-21 16,0 0-16,22 22 0,-22-22 0,0 0 15,21 0-15,-20 0 0,20-22 16,-21 22-16,21-21 0,-20 0 0,-1 0 16,0 0-16,21 0 0,-42-1 0,21 1 15,-21 0-15,0-21 0,0 21 16,0-22-16,0 22 0,0 0 15,0 0-15,0 0 0,-21 21 0,0 0 16,0 0-16,0 0 0,0 21 16,21 0-16,-22 21 0,22-21 15,-21 1-15,21-1 0,0 0 0,0 21 16,0-21-16,0 1 0,0-1 16,0 0-16,21 0 0,1 0 0,-1 0 15,0-21-15,0 22 0,0-22 0,0 0 16,1 0-16,-1 0 0,0 0 0,0 0 15,0-22-15,0 22 0,1-21 16,-1 0-16,0 21 0,-21-21 16,21 0-16,0-22 0,0 22 0,1 0 15,-22 0-15,21-21 0,0 20 0,-21 1 16,0 0-16,21 21 0,0 0 16,-21 21-1,0 0-15,0 1 16,0-1-16,0 0 0,0 0 15,0 0-15,21 0 0,-21 1 0,22-1 16,-1 0-16,0-21 16,0 0-16,0 0 15,0 0-15,1 0 0,-1 0 0,0 0 16,0 0-16,-21-21 0,21 0 16,0 21-16,1-22 0,-22 1 0,21 0 15,-21 0-15,21-21 0,-21 20 0,21 1 16,-21 0-16,0 0 15,0 42 1,0 0-16,0 0 16,0 1-16,0-1 0,0 0 15,0 21-15,0-21 0,0 1 0,0-1 16,21 0-16,0 0 0,-21 0 0,22 0 16,-1-21-16,0 22 0,0-22 0,0 0 15,0 0-15,1 0 0,-1 0 0,21 0 16,-21-22-16,22 22 0,-22-21 15,0 0-15,21 0 0,-21-21 0,1 20 16,-1-20-16,0 0 0,21-1 16,-21-20-16,1-1 0,-1 1 0,0-22 15,0 1-15,0-1 0,-21 0 0,0 22 16,0-22-16,0 22 0,0-1 0,0 22 16,0-1-16,0 22 0,-21 0 15,0 21-15,0 0 0,0 21 16,21 0-16,-22 22 0,1-1 0,0 0 15,21 22-15,0-22 0,-21 43 16,21-22-16,0 1 0,0 21 16,0-22-16,0 1 0,0-1 0,0 1 15,0-1-15,21-21 0,0 1 0,0-1 16,1 0-16,-1-20 0,0 20 0,0-21 16,0-21-16,0 21 0,1-21 15,-1 21-15,0-21 0,0 0 0,0 0 16,0 0-16,1-21 0,-1 0 0,0 0 15,-21 0-15,21 0 0,0-1 0,-21-20 16,0 21-16,0-21 0,0-1 0,0 1 16</inkml:trace>
  <inkml:trace contextRef="#ctx0" brushRef="#br0" timeOffset="5380.16">13060 1058 0,'0'0'0,"-21"22"0,-22-22 16,43 21-16,-21-21 0,21 21 15,21-21-15,22 0 16,-22 0-16,21 0 0,-21 0 16,22 0-16,20 0 0,-21-21 0,1 21 15,-22-21-15,21-1 0,-21 1 0,1 0 16,-1 0-16,-21 0 0,0 0 0,0-1 16</inkml:trace>
  <inkml:trace contextRef="#ctx0" brushRef="#br0" timeOffset="5552.07">12594 974 0,'0'0'0,"-42"21"15,-22 0 1,43-21-16,42 0 31,0 0-31,22 0 0,-1 0 16,-21 0-16,43 0 0,-22 0 0,22 0 15</inkml:trace>
  <inkml:trace contextRef="#ctx0" brushRef="#br0" timeOffset="7120.24">13970 1397 0,'21'0'0,"-21"-21"15,0 0-15,21 0 0,-21-1 16,0 1-16,0-21 0,0 21 0,0-22 16,0 22-16,0-21 0,-21 0 0,21 20 15,-21 1-15,0 0 16,0 0-16,-1 0 0,-20 21 0,21 0 16,0 0-16,-22 21 0,22 0 0,-21 0 15,21 22-15,-22-22 0,22 21 0,0 0 16,0 1-16,0-1 0,0-21 15,-1 22-15,22-1 0,-21-21 0,21 0 16,0 0-16,0 1 0,0-1 0,21-21 16,1 21-16,-1-21 0,0 0 15,0 0-15,0 0 0,22-21 0,-22 21 16,0-21-16,0-1 0,0 1 16,22 0-16,-22 0 0,0 0 0,0-22 15,0 22-15,-21-21 0,21 0 16,-21 20-16,22-20 0,-22 21 0,0 0 0,0 0 15,0-1-15,0 44 16,-22-1 0,1 21-16,21-21 0,-21 0 0,21 22 15,0-22-15,0 21 0,0-21 0,0 22 16,0-22-16,0 0 0,21 0 0,0 0 16,1 1-16,-1-1 0,0-21 15,21 0-15,1 0 0,-1 0 0,-21 0 16,21 0-16,1 0 0,-1 0 0,-21 0 15,22-21-15,-22-1 0,0 1 0,0 0 16,0 0-16,0 0 0,1-22 16,-22 22-16,21-21 0,-21 21 15,0-22-15,0 22 0,0 0 0,0 42 32,-21 0-32,-1 1 15,22-1-15,-21 0 0,21 0 0,0 0 16,-21 22-16,21-22 0,0 0 15,-21 0-15,21 0 0,0 0 0,0 1 16,21-22 0,0 0-1,0-22-15,1 1 16,-1 0-16,0 21 16,0-21-16,-21 0 0,21 0 0,0-1 15,1-20-15,-1 21 0,0 0 0,0 21 16,-21-21-16,21 21 0,-21-22 0,21 22 15,-21 22-15,0-1 16,22 0-16,-22 0 0,0 0 16,21 0-16,-21 1 0,0-1 0,0 0 15,21 0-15,0-21 0,-21 21 16,21 0-16,0-21 0,1 0 0,-1 0 16,0 0-16,0 0 15,0 0-15,0-21 0,1 0 16,-1 21-16,0-21 0,-21 0 15,21 0-15,0-22 0,0 22 0,-21 0 16,22-21-16,-1 20 0,0-20 0,-21 21 16,21-21-16,-21 20 0,21 22 15,-21-21-15,21 21 16,-21 21 0,0 1-16,0-1 15,0 0-15,0 0 31,22-21-31,-1-21 16,0 0 0,0 0-16,-21-1 15,0 1 1,0 42 15,-21 1-31,0-1 16,0 0-16,21 0 0,-22 0 15,1 0-15,21 1 0,0-1 0,0 21 16,0-21-16,0 0 0,0 1 0,0-1 16,0 0-16,0 0 15,21 0-15,1-21 0,-1 0 0,21 21 0,-21-21 16,22 0-16,-1 0 16,-21 0-16,21 0 0,1 0 0,-1 0 15,0-21-15,1 21 0,-22-21 0,21 0 16,-21 0-16,22 0 0,-22-1 0,0-20 15,0 0-15,0 21 0,1-22 0,-1 1 16,0 21-16,-21-22 0,0 22 16,0 0-16,-21 21 15,0 21 1,-1 0-16,1 1 0,0-1 0,0 0 16,0 21-16,0-21 0,21 22 15,0-22-15,0 0 0,0 0 16,0 0-16,0 1 0,0-1 0,21 0 0,0-21 15,0 0-15,0 0 0,0 0 16,1 0-16,-1 0 0,21 0 0,-21 0 16,0 0-16,22-21 0,-22 0 0,21-1 15,-21 22-15,1-21 0,20 0 16,-21-21-16,21 21 0,-20-1 0,-1 1 16,0 0-16,0 21 0,0 0 0,-21 21 15,21 0 1,-21 1-16,0-1 0,0 21 15,0-21-15,0 22 0,0-22 16,0 21-16,-21-21 0,21 22 0,0-22 16,0 21-16,0-21 0,0 0 0,0 22 15,0-22-15,-21 0 0,0 0 0,0-21 16,0 21-16,-22 1 0</inkml:trace>
  <inkml:trace contextRef="#ctx0" brushRef="#br0" timeOffset="7876.23">3302 2223 0,'0'0'0,"-42"0"0,-22 0 0,1 0 16,20 0-16,-20 0 0,20 0 0,1 0 15,0 0-15,-1 0 0,22 0 0,0 0 16,0 0-16,0 0 0,42 0 31,21 0-31,1 0 16,-1 0-16,21 0 0,1 0 0,21 0 15,-1 0-15,22 0 0,21 0 0,0 0 16,0 0-16,21 0 0,22 0 16,-1 0-16,21 0 0,22 0 0,0 0 15,21 0-15,-1 0 0,22 0 0,0 0 16,0 0-16,43 0 0,-22 0 0,21 21 15,22-21-15,-1 0 0,1 0 0,-1 0 16,22 21-16,21-21 0,-22 0 16,22 0-16,0 0 0,0 0 0,21 0 15,-21 0-15,21 0 0,-21 0 0,21 0 16,-22 0-16,1 0 0,0 0 16,-21 0-16,21 0 0,-22 0 0,-20 21 15,-1-21-15,-20 21 0,-1-21 16,-21 0-16,-42 21 0,0-21 0,-22 0 15,-41 22-15,-1-22 0,-21 0 0,-21 0 16,0 0-16,-42 0 0,0 0 0,-43 0 16,21 0-16,-41 0 0,-1 0 0,0 0 15,-42 0 1,0 0-16,-22 0 0,-20 21 0</inkml:trace>
  <inkml:trace contextRef="#ctx0" brushRef="#br0" timeOffset="8665.24">1312 4741 0,'0'0'0,"0"-63"15,0 42 1,0 0-16,0-1 16,0 1-16,0 42 31,0 22-15,0-22-16,0 42 0,0-20 15,0 20-15,0 1 0,0-1 0,0-20 16,0 20-16,0 1 0,0-1 15,0-21-15,-21 22 0,21-22 16,0 1-16,-21-22 0,21 21 0,0-21 16,0 0-16,0 1 0,0-1 15,0 0-15,0-42 32,0 0-17,0-1-15,0 1 0,21-21 0,0 21 16</inkml:trace>
  <inkml:trace contextRef="#ctx0" brushRef="#br0" timeOffset="8965.06">1905 5038 0,'0'0'0,"21"21"0,0 0 0,0-21 16,1 0-1,-1 0-15,0 0 0,0 0 16,0 0-16,0 0 0,1-21 0,-1 21 15,0-21-15,0 0 0,-21-1 16,0 1-16,0 0 0,0 0 0,0 0 16,0 0-16,-21-1 0,0 1 15,0 21-15,-1 0 0,-20 0 16,21 0-16,0 0 0,0 0 0,-1 21 16,1 1-16,21-1 15,-21 0-15,21 0 0,0 0 16,0 0-16,0 1 0,0-1 0,0 0 15,21-21-15,0 0 16,22 0-16,-22 0 0,21-21 0,22 21 16,-1-21-16,1-1 0</inkml:trace>
  <inkml:trace contextRef="#ctx0" brushRef="#br0" timeOffset="9380.21">3746 4339 0,'0'0'0,"22"-21"0,-1-21 0,0 21 0,-21-1 0,0 1 16,0 0-16,0 0 16,0 0-16,-21 21 0,0 0 15,-22 0-15,22 0 0,0 0 0,-21 0 16,-1 21-16,22 0 0,-21 0 16,-1 22-16,1-22 0,0 21 0,-1 0 15,22 1-15,0-1 0,-21 0 0,42 1 16,0-1-16,0 0 0,0-20 15,0 20-15,0-21 0,21 0 0,21 22 16,-21-22-16,22 0 0,-1 0 0,22 0 16,-22 22-16,0-22 0,1 0 15,-1 0-15,0 0 0,-21 0 0,22 1 16,-43-1-16,0 0 0,0 0 16,0 0-16,-21 0 0,-22 1 15,1-22-15,-22 21 0,22 0 0,-21-21 16,-1 0-16,1 0 0,20 0 15,-20 0-15,-1 0 0,22 0 0,0 0 16,20 0-16,-20 0 0,21 0 0,0-21 16,21 0-16,0-1 15,0 1-15,21 0 0,21 0 16,-21-21-16,22 20 0,-1 1 0,0 0 16</inkml:trace>
  <inkml:trace contextRef="#ctx0" brushRef="#br0" timeOffset="9572.12">3810 4763 0,'0'0'0,"21"0"0,21 0 0,-20 0 16,-1 0-16,-21 21 16,21 0-16,-21 0 0,0 0 15,0 0-15,0 1 0,0 20 0,0-21 16,-21 0-16,21 0 0,0 1 0,0 20 16,-21-21-16,21 0 0,-22 0 15,22 1-15,0-1 0,0-42 47,0-1-47</inkml:trace>
  <inkml:trace contextRef="#ctx0" brushRef="#br0" timeOffset="9740.04">4043 4530 0,'0'-21'15,"0"42"-15,0-64 0,0 22 0,-21 21 16,-1 0-1,22 21 1,0 1-16,0-1 16,0 0-16,0 0 0,22-21 0,-1 21 15,-21 0-15,21 1 16,0-1-16</inkml:trace>
  <inkml:trace contextRef="#ctx0" brushRef="#br0" timeOffset="10484.59">4424 4932 0,'0'21'16,"0"0"-1,-21-21-15,21 21 0,-22 1 16,1-1-16,21 0 0,0 0 16,-21-21-16,21 21 0,0 0 15,-21-21-15,21-21 31,21 0-15,0 0-16,0 0 0,1 0 0,-1-1 16,0 1-16,0-21 0,0 21 15,0 0-15,1-22 0,-1 22 0,0 0 16,0 0-16,0 0 0,0 21 0,1 0 16,-1 0-16,0 0 0,0 0 0,0 21 15,0 21-15,1-21 16,-1 0-16,0 22 0,-21-22 0,21 21 15,0-21-15,-21 22 0,21-22 0,-21 21 16,22-21-16,-1 1 0,0-1 16,-21 0-16,21-21 0,21 0 15,-20 21-15,-1-21 0,21 0 0,-21 0 16,22 0-16,-1-21 0,0 0 0,1 0 16,-1-1-16,-21 1 0,21 0 0,1 0 15,-1-21-15,0-1 0,-20 22 0,-1-21 16,0-22-16,0 22 0,0 0 15,-21-1-15,0 1 0,0 0 0,0 20 16,-21-20-16,0 21 0,-21 0 0,20 0 16,-20 21-16,21 0 0,-21 0 0,-1 0 15,22 21-15,-21 0 0,21 0 16,-22 0-16,22 22 0,0-22 16,0 21-16,0-21 0,21 22 0,0-1 15,-22 0-15,22 1 0,0-1 0,0 21 16,0-20-16,0-1 0,0 22 0,0-22 15,22 21-15,-1-20 0,-21 20 16,21-20-16,-21 20 0,21 1 0,-21-1 16,0 1-16,0 20 0,0-20 0,0-1 15,0 1-15,0 20 0,0-20 0,0-1 16,0 1-16,-21-1 0,0 1 0,0-1 16,-1-20-16,-20 20 0,21-20 0,0-1 15,0-21-15,-22 21 16,22-20-16,0-1 0,0 0 0,0-21 15,-1 0-15,1 0 0,21-21 16,0 0-16,0-1 0,0 1 16,0-21-16,0 0 0,21-1 0,1-20 15,-1 20-15,0-20 0,21-22 0</inkml:trace>
  <inkml:trace contextRef="#ctx0" brushRef="#br0" timeOffset="10784.42">5905 4530 0,'0'0'0,"22"-64"0,-22 22 16,0-64-16,0 85 15,0 0-15,0 0 0,21 42 32,-21 21-32,0-21 15,0 22-15,0-1 0,0 0 0,0 22 16,0-22-16,0 22 0,0-1 0,-21 1 15,21-1-15,-22 1 0,1-22 0,21 21 16,-21-20-16,21-1 0,0-21 16,0 22-16,0-22 0,0 0 15,42-21 1,-20-21 0,-1 0-16,0-1 0,0 1 0,0-21 15,0 21-15,-21 0 0,22-22 16</inkml:trace>
  <inkml:trace contextRef="#ctx0" brushRef="#br0" timeOffset="11105.23">6159 4805 0,'0'21'16,"0"0"-1,0 0-15,0 1 0,22-22 16,-22 21-16,21-21 0,0 0 16,0 0-16,0 0 0,0 0 15,1 0-15,-1 0 0,21 0 0,-21-21 16,0-1-16,1 1 0,20 21 0,-21-21 15,0 0-15,0 0 0,-21-22 16,0 22-16,0 0 0,0 0 0,0 0 16,0 0-16,0-1 0,-21 22 15,0 0-15,0 0 0,0 22 16,-22-1-16,22 0 0,0 0 0,21 21 16,-21-20-16,0 20 0,21 0 15,-21 1-15,21-22 0,0 21 0,0 0 16,0-20-16,0-1 0,0 0 0,21 0 15,0-21-15,0 0 0,0 21 16,0-21-16,1 0 0,-1 0 0,0 0 16,0-21-16,0 0 0,0 0 15,1 0-15,-1-22 0</inkml:trace>
  <inkml:trace contextRef="#ctx0" brushRef="#br0" timeOffset="13440.07">8297 4382 0,'0'0'0,"0"21"47,0 0 125,0 0 156,0 0-313,0 0-15,0 1 16,0-1 0,21-21 31,1 0-47,-1-21 0,0-1 0,0 22 15,0-42-15,22 21 0,-22 0 16,21-22-16,0 1 0,-20 0 0,20-1 15,0 1-15,-21-21 0,22 20 0,-22 1 16,-21-22-16,0 22 0,21 0 0,-21 21 16,0-22-16,0 22 0,0 0 15,0 0-15,-21 0 0,0 21 16,0 0-16,-1 0 0,1 21 0,0 0 16,0 0-16,0 21 0,0 1 0,-1-1 15,1 22-15,0-22 0,0 21 16,0 1-16,21 21 0,-21-43 0,-1 21 15,22 1-15,0-1 0,0-20 0,0-1 16,0 0-16,0 1 0,0-1 0,22-21 16,-1 0-16,21 1 0,-21-1 0,22 0 15,-1-21-15,21 0 16,-20 0-16,-1 0 0,22-21 0,-1 0 0,-21 21 16,22-22-16,-1-20 0,-20 21 0,-1 0 15,22 0-15,-43-22 0,21 22 16,-21-21-16,0-1 0,1 22 0,-22-21 15,0 0-15,0 20 0,0 1 16,0 0-16,-22 0 0,1 0 0,0 21 16,0 0-16,-21 0 0,20 21 0,1 0 15,-21 0-15,21 22 0,0-22 0,-1 21 16,-20-21-16,42 22 0,-21-22 0,21 21 16,-21-21-16,21 22 0,0-22 15,0 0-15,0 0 0,21 0 0,0 0 16,0 1-16,0-22 0,22 0 0,-22 0 15,21 0-15,1 0 0,-22 0 0,21 0 16,0-22-16,-20 22 0,20-21 16,0 0-16,1 0 0,-22 0 0,21 0 15,-21-22-15,0 22 0,22 0 16,-43 0-16,21-22 0,0 22 0,-21 0 16,21 21-16,-21-21 0,0 42 15,0 0 1,0 0-16,0 1 0,21 20 15,-21-21-15,0 0 0,22 0 16,-22 1-16,0-1 0,21 21 0,0-21 16,-21 0-16,21-21 0,0 22 0,0-1 15,1-21-15,-1 0 0,0 0 16,21 0-16,-21 0 0,1 0 16,-1 0-16,21-21 0,-21-1 0,0 22 15,1-21-15,-1 0 0,0 0 16,0 0-16,0-22 0,0 22 0,-21 0 15,0-21-15,0 21 0,22-22 0,-22 22 16,21 0-16,-21 0 0,0 42 31,0 0-15,0 0-16,0 0 0,0 1 0,0-1 16,0 0-16,0 0 0,21 0 0,-21 0 15,21 1-15,-21-1 0,21 0 0,0 0 16,-21 0-16,22-21 0,-1 21 15,21-21-15,-21 0 0,0 0 0,1 22 16,20-22-16,-21 0 0,0 0 16,22 0-16,-1-22 0,-21 22 0,21-21 15,-20 21-15,20-21 0,-21 0 0,21 0 16,-20 0-16,-1-1 0,0 1 0,0 0 16,0 0-16,-21 0 0,21-22 0,-21 22 15,0 0-15,0 0 0,0 0 0,0 0 16,-21 21-16,0 0 0,0 0 15,0 0-15,0 0 0,-1 0 16,1 21-16,0 0 0,0 0 16,0 0-16,0 22 0,21-22 0,0 0 15,-22 0-15,22 21 0,0-20 0,0-1 16,0 21-16,0-21 0,0 0 0,22 1 16,-1-1-16,0 0 0,21-21 0,-21 21 15,22-21-15,-22 0 0,21 0 16,1 0-16,-1 0 0,0 0 0,-21-21 15,22 0-15,-1 21 0,0-21 0,1-1 16,-1-20-16,-21 21 0,22 0 0,-22-22 16,21 1-16,-21 0 0,0-1 0,1-20 15,-1 21-15,0-22 0,0-21 0,0 22 16,0-1-16,1 1 16,-22-1-16,0 22 0,0-21 0,0 41 15,0-20-15,0 21 0,0 0 0,-22 21 16,1 0-16,0 21 0,21 0 15,-21 0-15,0 22 0,0-1 0,-1 21 16,1-20-16,0 20 0,21 1 16,-21 20-16,21-41 0,0 20 0,0 1 15,0-1-15,0-20 0,0-1 0,21 0 16,0 1-16,0-1 0,1-21 0,-1 21 16,0-20-16,0-22 0,0 21 0,0 0 15,1-21-15,-1 0 0,21 0 16,-21 0-16,22 0 0,-22-21 0,21 0 15,0-1-15,22 1 0</inkml:trace>
  <inkml:trace contextRef="#ctx0" brushRef="#br0" timeOffset="13836.87">13779 4022 0,'0'0'0,"0"-43"0,0 22 0,0 0 16,0-21-16,0 21 0,22-1 15,-22 1-15,0 0 0,0 0 16,0 42 0,0 0-16,-22 22 0,22-22 15,-21 21-15,0 0 0,0 22 16,0-22-16,21 22 0,-21-22 0,-1 22 16,1-22-16,0 0 0,21 1 15,0-1-15,-21-21 0,21 21 0,-21-20 16,21-1-16,0 0 0,0 0 0,0 0 15,0 0-15</inkml:trace>
  <inkml:trace contextRef="#ctx0" brushRef="#br0" timeOffset="14045.76">13250 4741 0,'-21'22'0,"42"-44"0,-42 65 0,21-22 16,-21 0-16,21 0 0,0 0 15,21-21-15,-21 22 0,42-1 0,-20-21 16,-1 0-16,21 21 0,0-21 0,1 0 16,-1 0-16,0 0 0,1 0 0,-1 0 15,0 0-15,-20-21 0,20 0 0,0 21 16,-21-22-16,22 1 0,-22-21 16,0 21-16,0 0 0,0-22 0,1 22 15,-1-21-15,-21-1 0,21 1 0,-21 0 16,0-1-16,0 1 0</inkml:trace>
  <inkml:trace contextRef="#ctx0" brushRef="#br0" timeOffset="14248.64">13356 3895 0,'0'0'0,"-21"-21"0,-21-22 16,42 22-16,21 0 15,0 0-15,0 21 0,21-21 16,1 21-16,-1 0 0,22-22 0,-22 22 15,21 0-15,-20 0 0,20-21 16,-20 21-16,20 0 0,-21 0 0,22 0 16,-22-21-16,1 21 0,-1 0 0,0 0 15,1 0-15,-22-21 0,0 21 0,0-21 16,0 21-16,0 0 0</inkml:trace>
  <inkml:trace contextRef="#ctx0" brushRef="#br0" timeOffset="38328.08">7133 6477 0,'0'0'0,"0"-21"0,0 0 0,0 0 16,0-1-16,0 1 0,0 0 16,0 0-16,0 0 0,0 0 15,0-1-15,0 1 16,0 0-16,-21 21 62,21 21-62,0 0 16,-21 1-16,21-1 0,0 21 0,0-21 16,0 22-16,-21-1 0,21 0 15,0 22-15,0-22 0,0 22 0,0-22 16,-22 21-16,22-20 0,-21 20 0,21-20 16,-21 20-16,0 1 0,21 20 0,-21-20 15,0-1-15,21 1 0,-22 20 16,1-20-16,0-1 0,21 1 0,-21-1 15,0 1-15,21-1 0,0 1 0,0-1 16,0 1-16,-21-1 0,21-20 0,0-1 16,0 0-16,0 1 0,0-1 15,0-21-15,0 0 0,0 1 16,0-1-16,0-42 31,0-1-31,0 1 0,0 0 0,0 0 16,0 0-16,0 0 0,21-22 15,-21 22-15,21-21 0,0-1 0,-21 22 16,21-21-16,-21 0 0,21-1 0</inkml:trace>
  <inkml:trace contextRef="#ctx0" brushRef="#br0" timeOffset="39592.08">7175 6456 0,'0'0'16,"0"-21"-16,0 0 0,0-1 15,0 1-15,-21 21 16,21-21-16,-21 21 0,21-21 0,-21 21 15,21-21-15,-21 0 0,0-1 16,-1 1 0,22 0 15,22 21-15,-1 0-16,0 0 0,0 0 15,0 0-15,22 0 0,-22 0 0,21-21 16,0 21-16,1 0 0,20 0 0,1 0 15,-1 0-15,22-21 0,0 21 16,-1 0-16,1 0 0,21 0 0,-22 0 16,1 0-16,21 0 0,-21 0 0,20 0 15,1 0-15,0 0 16,0 0-16,0 0 0,-22 0 0,22 0 16,-21 0-16,21 0 0,-22 0 0,1 0 15,0 0-15,-1 0 0,-20 0 0,21 0 16,-22 0-16,1 0 0,-1 0 15,-21 0-15,1 0 0,-1 0 0,0 0 16,-20 0-16,-1 0 0,0 0 0,0 0 16,0 0-16,0 0 15,-21 21 1,0 0-16,0 0 16,0 0-16,0 1 0,-21-1 15,21 0-15,-21 21 0,21-21 16,0 22-16,0-1 0,-21 0 0,21 1 15,0-1-15,-21-21 0,21 22 16,0-1-16,0 0 0,0 1 0,0-1 16,0 0-16,0 1 0,0-1 0,0 0 15,0 1-15,0-1 0,0 0 0,0 1 16,0-1-16,0 0 0,0 1 16,0 20-16,0-21 0,0-20 0,0 20 15,0 0-15,0-21 0,0 22 0,0-22 16,0 0-16,0 21 0,0-20 0,0-1 15,0 0-15,0 0 16,0 0-16,0 0 0,0 1 16,-21-1-16,-1-21 15,22 21-15,-21-21 16,0 21-16,0-21 16,0 0-16,0 0 0,-1 0 15,1 0-15,0 21 0,0-21 16,0 0-16,0 0 0,-1 0 0,1 0 15,0 0-15,0 0 0,-21 0 16,20 0-16,1 0 0,-21 0 0,21 0 16,-22 0-16,22 0 0,0 0 0,-21 0 15,-1 0-15,22 0 0,-21 0 16,0 0-16,-1 0 0,1 0 0,0 0 16,-22 0-16,22 0 0,-22 0 0,1 0 15,-1 0-15,-20 0 0,20 0 16,1 0-16,-22 0 0,21 0 0,1 0 15,-22 0-15,22 0 0,-1 0 0,-20 0 16,20 0-16,-21 0 0,1 0 0,20 0 16,-20 0-16,20 0 0,-21 0 0,22 0 15,-1 0-15,1 0 0,21 0 16,-22 0-16,22 0 0,-22 0 0,22 0 16,0 0-16,-22 0 0,22 0 15,-1 0-15,1 0 0,21 0 0,-21 0 16,-1 0-16,22 0 0,0 0 0,-21 0 15,20 0-15,1 0 0,0 0 16,0 0-16,-21 0 0,20 0 16,1 21-16,0-21 0,0 0 15,0 0 17,21 22-17,21-22 48,0 0-63,0 0 0</inkml:trace>
  <inkml:trace contextRef="#ctx0" brushRef="#br0" timeOffset="40380.68">8276 8170 0,'0'0'0,"21"-21"15,-21 0 1,0 0-1,0 42 48,0 0-47,0 22-16,0-22 0,-21 0 0,0 0 15,21 21-15,-21-20 0,0 20 0,-1 0 16,1-21-16,0 22 0,0-22 15,0 21-15,0 1 0,-1-22 0,1 21 16,21-21-16,-21 22 0,0-22 16,0 21-16,21-21 0,0 0 0,-21 1 0,21-1 15,-22 0-15,22 0 0,-21 0 16,21 0-16,0 1 16,0-44 30,0 1-30,0 0-16,0 0 16,0 0-16,0 0 0,0-1 0,0 1 15,21 0-15,1 0 0,-22 0 0,21 0 16,-21-1-16,21 1 0,0 0 16</inkml:trace>
  <inkml:trace contextRef="#ctx0" brushRef="#br0" timeOffset="40796.44">8318 8192 0,'0'0'0,"0"-22"0,0 1 15,0 0-15,0 0 16,22 0-1,-22 0-15,21 21 16,0 0 0,0 21-1,0 0-15,0 0 0,-21 0 16,22 22-16,-1-22 0,21 21 0,-21-21 16,0 0-16,22 22 0,-22-22 0,21 21 15,-21-21-15,22 1 0,-22 20 0,0-21 16,21 0-16,-20 0 0,-1 1 15,0-1-15,0 0 0,-21 0 16,21-21-16,-21 21 0,0 0 16,0-42 31,0 0-47,0 0 15,-21 0-15,0 0 16,0 21-16,0-22 0,21 1 0</inkml:trace>
  <inkml:trace contextRef="#ctx0" brushRef="#br0" timeOffset="41257.41">8467 8213 0,'0'0'0,"0"-21"0,0-1 16,0 1-1,0 0 1,0 42 15,0 0-31,0 1 16,0 20-16,0-21 0,0 0 16,0 22-16,0-22 0,0 21 0,0-21 15,0 22-15,0-1 0,0 0 0,0 1 16,0-1-16,0 0 15,0 1-15,0-1 0,-22 21 0,22-20 0,0-1 16,-21 22-16,21-22 0,0 21 16,-21-20-16,21 20 0,0-20 0,0 20 15,0-21-15,0 22 0,0-22 0,0 22 16,0-22-16,0 22 0,0-22 16,0 0-16,0 22 0,0-22 0,0 0 15,0 1-15,0-22 0,0 21 0,0-21 16,0 1-16,0-1 0,0 0 0,0 0 15,0 0 1,0-42 31,0 0-47,0 0 16</inkml:trace>
  <inkml:trace contextRef="#ctx0" brushRef="#br0" timeOffset="42057.4">6985 10583 0,'-21'0'16,"42"0"-16,-42-21 0,0 0 0,-1 0 15,22 0 1,0 0-16,0-1 0,-21 1 16,21 0-16,0 0 0,0 0 15,0 0 1,0-1-16,0 44 47,0-1-47,0 0 0,0 21 15,0-21-15,-21 22 0,21-1 0,0 0 16,0 22-16,-21-22 0,21 22 0,-21-22 16,21 22-16,-21-1 0,21 1 0,0-1 15,-22 1-15,22-1 0,-21 22 16,0-22-16,21 1 0,0 20 0,-21-20 16,0-1-16,0 1 0,21-1 0,0-20 15,-22 20-15,1 1 0,21-22 16,-21 22-16,0-22 0,21 21 0,0-20 15,-21-1-15,21-21 0,-21 22 16,21-22-16,0 21 0,0-21 0,0 0 16,0 1-16,21-22 31,0 0-31,-21-22 16,21 1-16,-21 0 0,0 0 15,21 0-15,0-22 0,-21 22 0,0-21 16,22 0-16,-1-1 0,-21 1 0,21-22 15,-21 22-15</inkml:trace>
  <inkml:trace contextRef="#ctx0" brushRef="#br0" timeOffset="43180.63">6985 10668 0,'0'-21'15,"0"42"-15,-21-63 0,21 21 0,0-1 16,-21 22-16,21-21 0,0 0 47,21 21-16,0 0-31,0 0 16,0-21-16,0 21 0,1 0 0,20 0 15,-21 0-15,21 0 0,-20-21 0,20 21 16,21 0-16,-20 0 0,20-21 16,22 21-16,-22 0 0,43-22 0,-21 22 15,0 0-15,20-21 0,1 21 0,-21 0 16,21 0-16,21-21 0,-21 21 0,21 0 16,-22-21-16,1 21 0,21 0 15,-21 0-15,-21 0 0,-1 0 16,1 0-16,0-21 0,-1 21 0,-20 0 15,-1 0-15,1 0 0,-22 0 0,1 0 16,-1-21-16,0 21 0,-21 0 16,1 0-16,-1 0 0,0 0 0,-21-22 31,21 22-31,-21 22 31,0-1-31,0 0 16,0 0-16,0 0 0,0 0 15,0 1-15,0 20 0,0-21 0,0 21 16,0 1-16,0-22 16,0 21-16,0 1 0,0-1 0,0 0 15,0 1-15,-21-1 0,21 0 0,-21 1 16,21 20-16,-21-21 0,21 1 0,0 20 16,0-20-16,0 20 0,0-21 0,0 22 15,0-22-15,0 1 0,0-1 0,0 0 16,0 1-16,0-1 0,0 0 15,0 1-15,21-1 0,0 0 0,-21 1 16,0-22-16,0 21 0,0 0 0,0 1 16,0-1-16,0-21 0,0 22 0,0-1 15,0-21-15,0 0 0,0 22 0,0-22 16,0 0-16,0 0 0,0 0 16,0 0-16,0 1 15,0-1 1,-21-21-1,21 21 1,-21-21-16,-1 0 16,1 21-16,0-21 15,0 0-15,0 21 0,0-21 16,-1 0-16,1 0 0,0 0 16,0 21-16,-21-21 0,20 0 15,-20 0-15,21 0 0,-21 0 16,-1 0-16,1 22 0,-22-22 0,22 0 15,-21 0-15,-1 0 0,-21 0 0,1 0 16,-1 0-16,0 0 0,1 0 0,-22 0 16,21 0-16,-21 0 0,1 0 0,-1 0 15,-21 0-15,0 0 0,0 0 0,0 0 16,21 0-16,-21 0 0,21 0 16,21 0-16,-20 0 0,20 0 0,21 0 15,-20 0-15,20 0 0,1 0 0,20 0 16,1-22-16,0 22 0,-1 0 0,22 0 15,0 0-15,0 0 0,0 0 0,21-21 32,0 0 30,21 0-62,0 0 16,0 21-16,-21-21 15,21-1-15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2:12:12.1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1143 0,'0'0'0,"-21"0"15,-1 0-15,1 0 16,0 0 0,0 0-16,21-21 31,0 0-15,0 0-16,0-1 0,0 1 15,0 0-15,0 0 0,21 0 16,0 21-16,-21-21 0,21-1 0,1 22 15,-1 0-15,0 0 0,0 0 16,0 0-16,0 0 0,1 0 0,-1 22 16,0-22-16,0 21 0,0 0 15,0 21-15,-21-21 0,0 22 0,22-22 16,-22 21-16,0 1 16,0-1-16,0 0 0,-22 1 0,1 20 15,0-21-15,0 1 0,-21 20 0,20-20 16,-20 20-16,21-21 0,-21 1 15,20-1-15,-20 0 0,21 1 0,0-22 16,0 0-16,-1 0 0,1-21 16,0 0-16,0 0 0,0 0 15,0 0-15,-1 0 0,22-21 16,-21 0-16,21-21 0,-21 20 0,21-20 16,-21 0-16,21-1 0,0 1 15,0 21-15,0-21 0,0 20 16,0-20-16,0 21 0,21 21 0,0-21 15,-21 0-15,21 21 0,1 0 16,-1 0-16,0 0 0,0 21 16,0 0-16,0-21 0,22 21 15,-22 0-15,0 22 0,0-22 0,0 21 16,1-21-16,-1 22 0,-21-1 16,21-21-16,0 21 0,-21-20 0,21 20 15,-21-21-15,0 21 0,0-20 0,0-1 16,21 0-16,-21 0 0,0 0 15,22-21 1,-1 0-16,0 0 16,0 0-16,-21-21 0,21 0 0</inkml:trace>
  <inkml:trace contextRef="#ctx0" brushRef="#br0" timeOffset="183.89">1820 1693 0,'0'-21'15,"21"0"79,1 0-94</inkml:trace>
  <inkml:trace contextRef="#ctx0" brushRef="#br0" timeOffset="679.63">3810 1334 0,'0'0'0,"21"-22"0,43-62 15,-64 63-15,21-1 16,-21 1-16,0 0 0,-21 21 31,-1 21-31,1 0 16,0 22-16,0-1 0,21 0 0,-21 1 16,0 20-16,21 1 0,-22-1 0,1 1 15,0 20-15,0-20 0,0-1 16,0 1-16,-1-1 0,1 1 0,-21-1 15,42-20-15,-21-1 0,0 0 0,21 1 16,-22-22-16,22 21 16,0-21-16,0 1 0,0-1 0,0-42 31,0-1-15,0 1-16,0 0 0,0 0 0,0-21 15,0 20-15</inkml:trace>
  <inkml:trace contextRef="#ctx0" brushRef="#br0" timeOffset="2483.06">3344 1820 0,'0'0'16,"-21"-42"-16,0 0 0,0-1 0,0 1 0,-1 0 16,1 21-16,0-22 0,0 1 15,21 21-15,0-22 0,0 22 0,0-21 16,0 21-16,21-22 0,21 22 16,1-21-16,-1 21 0,0 0 0,22-22 15,-22 22-15,22 0 0,-1 21 0,1 0 16,-1 0-16,-20 0 15,-1 0-15,0 21 0,1 0 0,-1 22 16,-21-1-16,0 0 0,0 1 0,1-1 16,-22 21-16,0-20 0,0 20 15,0 1-15,0-1 0,0 1 0,0-1 16,0-20-16,0 20 0,-22-21 0,22 1 16,-21-22-16,21 21 0,0-21 15,0 1-15,0-1 0,0-42 31,0-1-31,0 1 16,0 0-16,0 0 0,0-21 16,0-22-16,21 22 0,1-22 0,-1 1 15,0-1-15,0 1 0,0-1 0,0-20 16,1 20-16,-1 1 0,21-1 16,-21 22-16,0-1 0,1 1 0,-1 0 15,0 21-15,0-1 0,0 1 16,22 21-16,-22 0 0,0 21 0,0 22 15,0-22-15,-21 21 0,0 1 16,0 20-16,0-21 0,0 22 0,0-1 16,0 1-16,-21-1 0,21 1 0,-21 21 15,0-22-15,0 1 0,21-22 16,-22 21-16,22-20 0,0 20 16,0-20-16,0-22 0,0 21 0,0-21 15,0 22-15,22-22 0,-1 0 0,0-21 16,0 21-16,0-21 0,0 0 0,1 0 15,20 0-15,-21 0 0,21-21 16,1 0-16,-22 0 0,21-1 0,1 1 16,-1-21-16,-21 0 0,21 20 0,-20-20 15,-1-21-15,0 20 0,0 1 16,0-22-16,0 22 0,-21 0 0,0-1 16,0 22-16,0 0 0,0 0 15,0 0-15,0 42 16,0 0-1,0 21-15,0-20 0,-21 20 0,21-21 16,-21 21-16,21 1 0,0-1 0,0-21 16,0 22-16,0-1 0,0-21 15,0 0-15,0 22 0,0-22 0,0 0 16,0 0-16,0 0 0,21-21 0,0 21 16,1-21-16,-1 0 15,0 0-15,0 0 0,21 0 0,-20 0 16,-1-21-16,0 0 0,0 21 0,0-21 15,0-21-15,1 20 0,-1 1 16,0-21-16,0 0 0,-21-1 16,0 1-16,21 21 0,-21-22 0,21 1 15,-21 21-15,0-21 0,22 20 0,-22 1 16,0 0-16,0 42 31,0 0-31,0 1 0,-22 20 16,22-21-16,0 21 0,-21-20 15,21 20-15,0 0 0,0-21 0,0 22 16,0-22-16,0 21 0,0-21 16,0 1-16,0-1 0,0 0 0,21 0 15,1 0-15,-1-21 0,0 21 16,0-21-16,0 0 0,22 0 0,-22 0 16,21 0-16,-21 0 0,22 0 0,-1-21 15,0 0-15,-21 0 0,22 0 16,-22 0-16,21-22 0,-21 22 0,1-21 15,-1-1-15,0-20 0,0 21 0,0-22 16,0 1-16,1-1 0,-1-105 16,0 105-16,-21 1 15,0 20-15,0 1 0,0 0 0,0-1 16,0 22-16,0 0 0,0 0 16,-21 42-1,21 0 1,-21 0-16,-1 22 0,22-1 0,-21 0 15,0 1-15,0-1 0,21 22 16,-21-22-16,21 21 0,-21 1 0,21-1 16,-22 1-16,22-1 0,0-20 0,0 20 15,0-20-15,0-1 0,0 0 16,0 1-16,0-1 0,22-21 0,-1 21 16,0-20-16,0-1 0,0 0 0,0 0 15,1-21-15,20 0 0,-21 0 0,0 0 16,22 0-16,-22 0 0,21 0 15,-21-21-15,22 0 0,-22 0 0,21-1 16,-21 1-16,0-21 0,22 0 0,-22-1 16,0 1-16,0-22 0,0 22 15,1-21-15,-1-1 0,0 1 16,0-22-16,0 43 0,-21-22 0,0 1 16,21-1-16,1 22 0,-22-1 0,0 1 15,0 0-15,0 21 0,0-1 16,21 1-16,-21 0 0,0 0 0,0 42 31,0 0-15,-21 0-16,21 22 0,0-1 0,0 0 15,-22-20-15,22 41 0,-21-21 16,0 1-16,21 20 0,-21 1 0,21-1 16,0-20-16,0 20 0,0 1 15,0-22-15,0 0 0,0 1 0,0-1 16,0 0-16,0-21 0,21 1 15,-21-1-15,21 0 0,0 0 0,1 0 16,-1-21-16,0 0 0,0 0 0,0 0 16,22 0-16,-22 0 0,0 0 0,0-21 15,0 0-15,0 0 0,1 0 16,-1-1-16,21 1 0,-42 0 0,21-21 16,0-1-16,1 1 0,-1 21 15,-21-21-15,21-1 0,-21 22 0,0 0 0,0 0 16,0 42 15,0 0-31,0 0 0,0 0 0,0 1 16,0 20-16,0-21 0,-21 0 15,21 0-15,0 22 0,0-22 0,0 0 16,0 0-16,0 0 0,0 1 16,0-1-16,21-21 15,0 0 1,-21-21-1,0-1-15,0 1 16,0-21-16,21 21 0,-21 0 0</inkml:trace>
  <inkml:trace contextRef="#ctx0" brushRef="#br0" timeOffset="2675.95">7218 1418 0,'0'0'16,"-21"0"-16,-1 0 0,1 0 15,0 0-15,0 0 32,21 21-1,-21-21-15</inkml:trace>
  <inkml:trace contextRef="#ctx0" brushRef="#br0" timeOffset="2863.84">6519 1566 0,'0'0'0,"-21"22"0,-64-1 15,64-21 1,42 0 31,1 0-47,-1 0 0,21 0 15,-21 0-15,22 0 0,-22 0 16,21 0-16,-21-21 0,22 21 0,-1 0 16</inkml:trace>
  <inkml:trace contextRef="#ctx0" brushRef="#br0" timeOffset="4703.12">7705 2180 0,'21'0'0,"0"0"0,0 0 16,0 0-16,0 0 16,1-21-1,-1 21-15,-21-21 0,21 0 16,0 0-16,0-1 0,0 1 0,1-21 15,-1 21-15,0-22 0,0 1 16,0-21-16,22 20 0,-22-20 0,0-1 16,21 1-16,-21 20 0,1-20 0,-1-1 15,0 22-15,0-21 0,-21 20 16,21-20-16,-21 20 0,0 1 0,0 0 16,0-1-16,0 1 0,0 21 0,0 0 15,0 0-15,-21 21 0,0 0 16,0 0-16,0 0 15,-1 0-15,1 21 0,0 21 0,0-21 16,0 22-16,-22-1 0,22 0 16,0 22-16,-21-22 0,21 22 0,-1-22 15,1 21-15,0 1 0,0 21 0,21-22 16,0 1-16,-21-1 0,21-21 16,0 22-16,0-22 0,0 1 0,0-1 15,0 0-15,0 1 0,21-22 0,-21 0 16,21 0-16,21 0 0,-20 0 0,-1 1 15,21-22-15,-21 0 0,22 0 16,-22 0-16,21 0 0,0 0 0,1 0 16,-22 0-16,21-22 0,1 1 15,-1 0-15,-21 0 0,21 0 0,1 0 16,-22-1-16,21 1 0,-21-21 16,1 21-16,-1-22 0,-21 22 0,0-21 15,0 21-15,0 0 0,0-1 0,0 1 16,0 0-16,0 0 0,-21 21 15,-1 0-15,1 0 0,0 0 16,0 21-16,0 0 0,0 0 16,-1 22-16,22-22 0,0 0 15,-21 21-15,21-20 0,-21-1 0,21 21 16,0-21-16,0 0 0,0 1 16,0-1-16,0 0 0,21 0 0,0 0 15,1 0-15,-1-21 0,0 0 0,0 22 16,0-22-16,22 0 0,-22 0 15,21 0-15,-21 0 0,22-22 0,-1 1 16,-21 21-16,0-21 0,22 0 0,-22 0 16,0 0-16,21-1 0,-21-20 15,1 21-15,-22-21 0,21 20 0,0 1 16,-21 0-16,21 0 0,-21 0 0,0 0 16,0 42 15,0 0-31,0 0 0,0 0 15,0 0-15,0 1 0,0-1 0,0 0 16,0 0-16,0 0 0,0 0 0,0 1 16,0-1-16,0 0 0,0 0 15,0 0-15,0 0 0,21-21 16,0 0-16,1 0 16,-1 0-16,0 0 0,0 0 15,0-21-15,-21 0 16,21 0-16,1 0 0,-1 0 0,-21-1 15,21 1-15,0-21 0,0 21 16,0-22-16,1 22 0,-1-21 0,-21 21 0,21 0 16,-21-1-16,21 22 15,-21-21-15,21 21 0,-21-21 0,0 42 32,0 0-32,0 1 0,0-1 15,0 0-15,0 21 0,0-21 0,0 1 16,0-1-16,-21 0 0,21 0 0,0 0 15,0 0-15,0 1 0,0-1 0,0 0 16,0 0-16,0 0 0,21 0 16,0-21-1,1 0-15,-1 0 0,0 0 0,0 0 16,0 0-16,22 0 0,-22 0 0,21 0 16,-21 0-16,22 0 0,-22-21 0,0 0 15,21 0-15,-21 0 0,1 0 16,-1-1-16,-21 1 0,0 0 0,21 0 15,-21 0-15,0 0 0,0-22 0,0 22 16,0 0-16,0 0 0,-21 21 16,0 0-1,-1 0-15,1 0 0,0 21 16,0 0-16,0 0 0,21 0 16,0 1-16,-21-1 0,21 0 15,0 0-15,-22 0 0,22 0 16,0 22-16,0-22 0,0 0 15,0 0-15,22 0 0,-1 1 0,0-22 16,-21 21-16,21-21 0,0 0 0,0 0 16,1 0-16,20 0 0,-21 0 15,21 0-15,-20 0 0,20 0 0,0 0 16,-21-21-16,22 21 0,-22-22 0,21 1 16,-21 0-16,1 0 0,-1-21 0,21-1 15,-21 22-15,0-21 0,1-22 16,-1 22-16,0-22 0,0 1 0,0-1 15,0 22-15,-21-21 0,22-1 16,-22 22-16,21-22 0,-21 22 0,0 0 16,0 20-16,0-20 0,0 21 15,-21 21 1,-1 0-16,1 42 0,0-21 16,21 1-16,-21 20 0,0 0 15,0 1-15,21-1 0,-22 21 0,22-20 16,-21 20-16,21-20 0,0 20 0,0-21 15,0 1-15,0 20 0,0-20 0,0-22 16,0 21-16,0-21 0,0 22 16,0-22-16,0 0 0,0 0 15,0 0-15,21 0 0,1-21 16,-1 0-16,0 0 16,0 0-1,-21-21-15,21 0 0,0 0 0,1 0 16,-22 0-16,21-1 0,0-20 0</inkml:trace>
  <inkml:trace contextRef="#ctx0" brushRef="#br0" timeOffset="13908.03">11366 1143 0,'-42'-21'16,"21"0"-16,0 21 0,0 0 15,21 21 1,0 0 0,0 0-16,0 0 0,0 1 15,0-1-15,0 0 0,0 0 0,21 0 16,0 0-16,0 1 0,0-22 16,0 21-16,1-21 0,20 0 0,-21 0 15,21 0-15,1 0 0,-1 0 0,0-21 16,1 21-16,20-22 0,-20 1 15,20 0-15,-21-21 0,1 21 16,-1-22-16,0 22 0,1-21 0,-22-1 16,0 1-16,0 21 0,-21-21 0,0-1 15,0 22-15,0 0 0,0 0 16,0 0-16,-21 21 0,0 0 16,0 21-16,0 0 0,-1 21 0,-20 1 15,21-1-15,0 0 0,0 22 16,-22-22-16,22 22 0,0-1 0,21-21 15,-21 22-15,21-1 0,0 1 0,-21-1 16,21 1-16,0-22 0,0 22 0,0-1 16,0-20-16,0-1 0,0 0 15,0-21-15,21 22 0,-21-22 16,0 0-16,0 0 0,0 0 16,-21-21-16,-1 0 15,1 0-15,0 0 0,0-21 0,0 0 16,-22 0-16,22 0 0,0 0 15,-21-1-15,21 1 0,-1 0 0,1 0 16,0 21-16,0 0 0,0-21 0,0 21 16,-1 21-1,22 0-15,-21 0 0,21 0 16,0 1-16,0-1 0,0 0 0,0 0 0,21-21 16,1 21-16,-1 0 0,0 1 15,21-22-15,-21 21 0,22-21 0,-1 0 16,0 0-16,22 0 0,-1 0 0,-20 0 15,20 0-15,1-21 0,-22 21 16,22-22-16,-22 1 0,0 0 0,1 0 16,-22 0-16,21-22 0,-21 22 0,0-21 15,1 0-15,-1-1 0,-21 22 0,0-21 16,0 21-16,0-1 0,0 1 16,-21 21-1,21 21-15,-22 1 16,1-1-16,0 21 0,21-21 0,-21 0 15,0 22-15,0-22 0,21 21 16,-22-21-16,1 1 0,21-1 0,-21 0 16,21 0-16,0 0 0,0 0 0,0 1 15,21-22 17,-21-22-32,21 1 0,1 0 0,-1 21 15,0-21-15,-21-21 0,21 20 0,0 1 16,0 0-16,-21-21 0,22 21 0,-22-1 15,21 1-15,-21 0 0,0 0 16,0 42 0,0 0-16,0 0 15,0 1-15,0-1 0,0 21 0,0-21 16,0 0-16,0 1 0,0 20 0,0-21 16,21 0-16,0-21 0,-21 21 15,21 1-15,0-1 0,1-21 0,-1 0 16,0 0-16,21 0 0,-21 0 0,1 0 15,20 0-15,0-21 0,-21 21 0,22-22 16,-22 1-16,21 0 0,-21-21 16,22 21-16,-22-22 0,0 1 15,0 0-15,22-22 0,-22 1 0,0-1 0,0 1 16,-21-1-16,21 1 0,-21-1 16,21 22-16,-21-22 0,0 22 15,0 0-15,0-1 0,0 22 0,-21 21 16,0 21-1,0 0-15,21 1 0,-21 20 0,0 0 16,-1 1-16,1-1 0,0 0 16,0 22-16,21-1 0,-21 1 0,0-1 15,-1 1-15,22-22 0,-21 22 0,0-22 16,21 0-16,-21 1 0,21-1 0,0-21 16,-21 0-16,21 0 0,0 1 15,0-1-15,0-42 31,21-1-31,0 22 0,0-21 16,0 0-16,1-21 0,-1 21 0,-21-1 16,21 1-16,0 0 0,0 0 15,-21 0-15,21 21 0,1 0 16,-22 21 0,0 0-16,0 0 0,0 0 0,0 1 15,0-1-15,21 0 0,-21 0 16,21-21-16,-21 21 0,21 0 0,0 1 15,0-1-15,1-21 0,-1 21 0,0-21 16,21 0-16,1 0 0,-1 0 16,0 0-16,1 0 0,-1 0 0,-21 0 15,21 0-15,1 0 0,-1-21 16,-21 0-16,22-1 0,-22 1 0,0 0 16,0 0-16,0-21 0,-21 20 0,0-20 15,0 21-15,0 0 0,0 0 0,0-1 16,0 1-16,0 0 0,-21 21 15,0 0 1,0 0-16,0 21 0,-1 0 0,22 1 16,-21-1-16,0 0 0,0 21 15,21-21-15,0 1 0,0-1 0,0 0 16,0 21-16,0-21 0,0 1 16,0-1-16,0 0 0,0 0 15,21 0-15,0-21 0,0 0 16,22 0-16,-22 0 0,0 0 0,21 0 15,-20 0-15,-1 0 0,0 0 0,0-21 16,21 0-16,-20 0 0,-1 0 16,0-1-16,0 1 0,0 0 0,0 0 15,1 0-15,-22 0 0,21-1 0,-21 1 16,21 21-16,-21-21 16,0 42-1,0 0-15,0 1 16,0-1-16,-21 0 0,21 0 15,0 0-15,0 0 0,0 1 16,0-1-16,0 0 0,21-21 16,0 0-16,0 0 15,0 0-15,1 0 0,-1 0 16,0 0-16,0 0 0,0-21 16,0 0-16,1-1 0,-1 22 0,0-21 15,0-21-15,0 21 0,-21 0 0,21-1 16,1 1-16,-22 0 0,0 0 15,0 42 1,0 0 0,0 0-16,0 1 15,0-1-15,0 0 0,0 0 0,0 0 16,0 0-16,0 1 0,0-1 16,21 0-16,0 0 0,0-21 15,0 0-15,22 0 0,-22 21 0,0-21 16,0 0-16,21 0 0,-20 0 0,-1 0 15,0-21-15,0 0 0,0 21 16,0-21-16,1 0 0,-1-1 0,-21-20 16,21 21-16,0-21 0,0-1 15,0-20-15,1-1 0,-1 22 0,0-43 16,0 22-16,0-1 0,0 1 0,1-1 16,-22 1-16,0 20 0,0 1 15,0 0-15,0-1 0,0 22 0,-22 21 31,1 21-31,0 1 0,0-1 0,0 21 16,21-21-16,-21 22 0,-1 20 16,1-21-16,21 1 0,0 20 0,0 1 15,0-1-15,0 1 0,-21-22 0,21 22 16,0-22-16,0 0 0,0 1 0,0-1 16,0-21-16,21 0 15,-21 22-15,21-22 0,1-21 0,-22 21 16,21-21-16,0 0 0,0 0 0,0 0 15,0 0-15,1 0 0,-1 0 0,0 0 16,21 0-16,-21-21 0,1 0 0,-1 21 16,0-22-16,21 1 0,-21 0 15,1 0-15,-22-21 0,21 20 0,-21 1 16,0 0-16,0 0 0,0 0 0</inkml:trace>
  <inkml:trace contextRef="#ctx0" brushRef="#br0" timeOffset="14100.24">14732 1736 0,'0'0'0,"21"0"47,0 0-47,0 0 0,1 0 0,-1 0 16,0 0-16,21-21 0,-21 21 0,64-22 15,-64 1 1,0 21-16,1 0 0,-22-21 0,0 0 15,21 21-15,-21-21 0</inkml:trace>
  <inkml:trace contextRef="#ctx0" brushRef="#br0" timeOffset="14283.01">14414 1588 0,'0'0'0,"-42"0"0,21 0 0,0 0 16,0 0-16,-1 0 0,44 0 47,-1 0-47,0 0 0,0 0 15,0 21-15,22-21 0,-22 0 0,21 0 16,0 0-16,1 21 0,-22-21 0</inkml:trace>
  <inkml:trace contextRef="#ctx0" brushRef="#br0" timeOffset="15854.61">15579 1926 0,'42'0'16,"-21"-21"0,0 0-16,-21 0 15,21 0-15,-21-1 0,0 1 0,0 0 16,0-21-16,0 21 0,0-1 0,0 1 15,0-21-15,0 21 0,-21 0 16,0 21-16,0 0 16,0 0-16,0 0 0,-1 21 0,-20 0 15,21 0-15,-21 0 0,20 22 0,-20-22 16,21 21-16,-21 0 0,20-20 0,1 20 16,0-21-16,21 21 0,0-20 15,0-1-15,0 0 0,0 0 0,0 0 16,21-21-16,0 21 0,1-21 15,-1 0-15,0 0 0,0 0 0,0 0 16,0-21-16,1 21 0,-1-21 16,0 21-16,0-21 0,0 0 15,0 0-15,1-1 0,-1 1 0,0-21 16,0 21-16,-21-22 0,21 22 0,-21 0 16,21-21-16,-21 21 15,0-1-15,0 44 16,0-1-16,-21 0 15,0 0-15,21 0 0,0 0 0,0 22 16,0-22-16,0 0 0,0 0 16,0 0-16,0 1 0,0-1 0,0 0 15,21 0-15,0-21 0,1 21 0,-1-21 16,0 0-16,0 0 0,21 0 0,-20 0 16,-1 0-16,0 0 0,0 0 0,0 0 15,0-21-15,1 0 0,-22 0 16,21 0-16,0-1 0,0 1 15,-21 0-15,21 0 0,0-21 0,-21 20 16,0 1-16,0 0 0,0 0 0,22 0 16,-22 42-1,-22 0 1,22 0-16,-21 0 0,21 1 0,-21-1 16,0 21-16,21-21 0,0 0 0,-21 1 15,21-1-15,-21 0 0,21 0 16,-22-21-16,22 21 0,0 0 15,0-42 17,0 0-17,22 0-15,-1 0 0,0 21 16,-21-21-16,21-1 0,0 1 0,0-21 16,1 21-16,-1 0 0,0-1 0,0 1 15,0 21-15,-21-21 0,21 21 16,1 0-16,-22 21 15,0 0-15,0 1 0,0-1 16,0 0-16,0 0 0,21 0 16,-21 0-16,21 1 0,0-1 0,-21 0 0,21-21 15,-21 21-15,21-21 16,1 0-16,-1 0 0,-21 21 0,21-21 16,0 0-16,0 0 0,0 0 15,1-21-15,-1 21 0,-21-21 0,21 0 16,0 21-16,0-21 0,-21-1 15,21 1-15,1-21 0,-1 21 0,21 0 16,-21-22-16,0 22 0,1 0 0,-1 0 16,0 0-16,0-1 0,-21 1 0,21 21 15,0 0 1,-21 21-16,0 1 16,0-1-16,0 0 0,0 0 15,0 0 1,0-42 31,0 0-47,0 0 15,0 0-15,0-1 0,0 1 16,0 0-16,0 0 0,0 0 16,-21 21 15,21 21-31,-21 0 0,0-21 15,0 21-15,0 0 0,-1 22 0,1-22 16,0 0-16,0 0 16,21 0-16,0 22 0,-21-22 0,21 0 15,0 0-15,0 0 0,0 1 0,0-1 16,0 0-16,21-21 0,0 21 0,0 0 16,0-21-16,1 0 0,20 21 15,-21-21-15,21 0 0,-20 0 0,20 0 16,-21 0-16,21 0 0,-20 0 0,20 0 15,-21-21-15,21 21 0,-20-21 0,-1 0 16,0 0-16,21 0 0,-21-1 0,1-20 16,-1 0-16,0 21 15,0-22-15,0 1 0,-21 21 0,0 0 16,21-1-16,-21 1 0,0 0 0,-21 21 16,0 21-1,0-21-15,0 21 0,0 22 0,-1-22 16,1 21-16,0-21 0,0 22 0,0-22 15,21 21-15,-21-21 0,21 22 0,0-22 16,0 0-16,0 0 0,0 0 0,21 1 16,0-1-16,0-21 0,0 21 15,0-21-15,22 0 0,-22 0 0,21 0 16,-21 0-16,22 0 0,-22 0 0,21 0 16,1 0-16,-22 0 0,21 0 0,-21-21 15,0 21-15,1-21 16,-1 21-16,21-22 0,-21 1 0,-21 0 15,21 21-15,-21-21 0,22 0 0,-22 0 16</inkml:trace>
  <inkml:trace contextRef="#ctx0" brushRef="#br0" timeOffset="18484.12">3873 3112 0,'-21'-22'32,"0"22"-1,42 0 47,0 0-62,1 0-16,20 0 0,-21 0 15,0 0-15,0 0 0,22 0 16,-1 0-16,-21 0 0,22 0 0,-1 0 16,21 0-16,-20 0 0,20-21 0,1 21 15,-1 0-15,1 0 0,-1 0 16,1 0-16,20 0 0,-20 0 15,-1 0-15,1-21 0,21 21 0,-22 0 16,1 0-16,-22 0 0,21 0 0,1 0 16,-1 0-16,1 0 0,-1 0 0,1 0 15,-1 0-15,1 0 0,21-21 16,-22 21-16,1 0 0,20 0 0,-20 0 16,-1 0-16,22 0 0,-22 0 0,1 0 15,21 0-15,-22 0 0,1 0 0,20 0 16,-20 0-16,-1 0 0,1 0 15,-1 0-15,1 0 0,-1-21 0,1 21 16,-1 0-16,-20 0 0,20 0 0,1 0 16,-1 0-16,22 0 0,-22 0 15,1 0-15,20 0 0,1 0 0,0 0 16,-1 0-16,-20 0 0,21 0 16,-1 0-16,1 0 0,-22 0 0,22 0 15,0 0-15,-1 0 0,1 0 0,-21 0 16,20 0-16,1 0 0,0 0 0,-1 0 15,-20 0-15,20 0 0,1 0 0,-21 0 16,20 0-16,1 0 0,0 0 16,20 0-16,1 0 0,0 0 0,0 0 15,21 0-15,0 0 0,0 0 16,0 0-16,21 0 0,-21 21 0,21-21 16,0 0-16,22 21 0,-22-21 0,0 0 15,21 21-15,1-21 0,-1 0 16,0 0-16,-20 21 0,20-21 0,21 0 15,-20 0-15,-1 0 0,0 0 0,1 22 16,-1-22-16,0 0 0,22 0 0,-22 0 16,1 0-16,-1 0 0,0 0 0,1 0 15,20 0-15,-21 0 0,1 0 16,-1 0-16,0 0 0,1 0 0,-1 0 16,0 0-16,1 0 0,-1 0 0,0 0 15,1 0-15,-22 0 0,21 0 16,1-22-16,-1 22 0,-21 0 0,21 0 15,1-21-15,-1 21 0,-21 0 16,22 0-16,-22-21 0,0 21 0,0 0 16,0 0-16,0-21 0,-21 21 0,22 0 15,-22 0-15,-22-21 0,1 21 0,-21 0 16,0 0-16,-22 0 0,1 0 16,-22 0-16,0 0 0,-21 0 0,1 0 15,-1 0-15,0 0 0,0 0 16,-21-21-1,-21 21 1</inkml:trace>
  <inkml:trace contextRef="#ctx0" brushRef="#br0" timeOffset="23666.93">3006 9186 0,'0'0'0,"0"-21"0,-22 21 0,22-21 16,0 0-16,-21 0 0,21 0 15,-21-22-15,21 22 0,0 0 0,0 0 16,0 0-16,-21 21 0,21-22 0,0 1 16,0 42 15,0 1-31,0-1 0,0 21 0,0 0 15,0 1-15,0-1 0,0 0 16,0 1-16,0 20 0,0 1 16,0-1-16,0 22 0,0 0 0,-21-1 15,21 1-15,0 0 0,0-1 16,-21 1-16,-1 0 0,22 20 0,-21-20 16,21 21-16,-21-21 0,0-1 0,21 1 15,-21 0-15,0-1 0,-1 1 0,22 0 16,-21-22-16,0 1 0,0-1 15,21 1-15,0-22 0,0 0 0,-21-21 16,21 1-16,0-1 0,0 0 0,0-42 16,21 0-1,-21-1-15,21-20 16,0 0-16,0-1 0,1-20 0,-1 21 16,0-22-16,0 1 0</inkml:trace>
  <inkml:trace contextRef="#ctx0" brushRef="#br0" timeOffset="24599.39">3027 9102 0,'0'0'0,"-21"-21"0,-22 21 15,22 0-15,0-22 0,0 22 0,0 0 16,-1 0 0,22-21-1,22 21 1,-1 0-16,0 0 0,0 0 16,21-21-16,1 21 0,-1 0 15,0 0-15,1-21 0,20 21 0,22 0 16,0 0-16,-1 0 0,1-21 0,21 21 15,0 0-15,-1-21 0,1 21 16,21-22-16,-21 22 0,21-21 16,0 21-16,0-21 0,0 21 0,-21 0 15,0-21-15,0 21 0,-1 0 16,-20 0-16,0-21 0,-1 21 0,-20-21 16,-1 21-16,1 0 0,-22 0 0,22 0 15,-22 0-15,-21 0 0,22 0 0,-22 0 16,0 0-16,0 0 0,0 21 15,0 0-15,1 0 0,-22 0 16,0 0-16,0 1 0,0 20 0,0-21 16,0 0-16,0 22 0,0-1 0,0-21 15,0 21-15,0 1 0,0-1 16,0 0-16,-22 22 0,22-22 16,0 22-16,-21-1 0,21 1 0,0-1 15,0 22-15,0-22 0,0 1 0,0-1 16,0 1-16,0-1 0,0 1 15,0-1-15,0 22 0,0-21 0,0-1 16,0 1-16,0-1 0,0 1 0,0-1 16,0 1-16,0-22 0,0 21 0,0-20 15,0-1-15,0 0 0,-21 1 0,21-1 16,-21-21-16,0 22 0,0-22 0,-1 21 16,22-21-16,-21 0 0,0 1 15,0-22-15,0 21 0,0 0 16,-1-21-16,1 0 15,0 0 1,0 0-16,0 0 0,0 0 16,-1 0-16,1 0 0,0 0 15,0 0-15,0 0 0,-22 0 0,22 0 16,-21 0-16,0 21 0,-1-21 16,1 0-16,-22 0 0,1 0 0,-1 0 15,-20 21-15,-1-21 0,0 0 0,-20 0 16,20 0-16,-21 0 0,0 0 0,22 0 15,-22 0-15,0 21 0,-21-21 0,21 0 16,-21 0-16,21 0 0,0 0 16,-21 0-16,43 0 0,-22 0 15,21 0-15,1 0 0,-1 0 0,21 0 16,22 0-16,0 0 0,-1 0 0,22-21 16,0 21-16,0 0 15,21-21-15,21 21 16,0 0-16,0 0 0,1-21 15,20 0-15,-21 21 0,0-21 0,0-1 16</inkml:trace>
  <inkml:trace contextRef="#ctx0" brushRef="#br0" timeOffset="25231.72">4254 8213 0,'0'0'0,"0"-21"0,0-22 0,0 22 0,0 0 15,-21 0-15,21 0 0,0-1 16,-21 44 15,21-1-31,0 0 0,0 0 16,0 0-16,0 22 0,0-1 0,0 0 15,0 1-15,0 20 0,0-21 16,0 1-16,0 20 0,0-20 0,0 20 16,0-21-16,0 22 0,0-22 0,0 22 15,0-22-15,0 0 0,0-20 16,0 20-16,0-21 0,-21 0 16,21 0-16,0 1 15,0-44 1,0 1-16,0 0 0,0 0 15,0-21-15,0 20 0,0-20 16,0 0-16,0-1 0</inkml:trace>
  <inkml:trace contextRef="#ctx0" brushRef="#br0" timeOffset="25711.52">4360 7916 0,'0'0'0,"0"-21"15,-21 21 1,0 21 0,0 1-16,0-1 0,21 0 0,-22 0 15,1 21-15,0-20 0,0 20 0,0 0 16,0-21-16,-1 22 0,1-1 16,0-21-16,21 0 0,-21 22 0,0-22 15,21 0-15,0 0 0,-21-21 16,21-21 15,0 0-31,21 0 16,-21 0-16,21-22 0,0 22 0,-21-21 15,21-1-15,-21 22 0,21-21 16,-21 0-16,22 20 0,-1-20 0,-21 21 16,0 0-16,21 0 0,-21-1 0,21 22 15,-21-21-15,21 21 0,0 0 31,1 21-31,-22 1 0,21-1 0,0 21 16,-21-21-16,21 22 0,0-22 16,0 21-16,1 0 0,-1-20 0,21 20 15,-21-21-15,0 0 0,22 22 16,-22-22-16,0 0 0,0-21 0,0 21 16,1 0-16,-1-21 0,-21-21 31,0 0-16,-21 0-15</inkml:trace>
  <inkml:trace contextRef="#ctx0" brushRef="#br0" timeOffset="26342.44">3492 6265 0,'0'0'0,"-21"-21"16,21 0-16,-21 0 0,21 0 15,-21 0-15,0-1 0,21-20 0,-21 21 16,21 0-16,0 0 0,-22-1 0,22 1 15,-21 0-15,21 0 16,0 42 0,0 0-16,0 0 15,0 1-15,0 20 16,0 0-16,0 22 0,0-1 0,0 1 16,0 20-16,-21 1 0,21 0 0,-21-1 15,21 1-15,-21 0 0,21-1 16,0 1-16,-21 0 0,-1-1 0,22-20 15,0 21-15,-21-22 0,21 1 0,-21-1 16,21-21-16,-21 1 0,21-1 16,0-21-16,0 22 0,0-22 0,0 0 15,0 0-15,0-42 32,0 0-32,0 0 0,0-1 15,21 1-15,0 0 0,-21-21 0,21-1 16,-21 1-16,22-21 0,-1-1 15,-21 22-15,21-22 0</inkml:trace>
  <inkml:trace contextRef="#ctx0" brushRef="#br0" timeOffset="27160.92">3429 6033 0,'0'-22'0,"0"1"16,21 21-16,0 0 15,22-21-15,-22 21 0,21 0 0,0 0 16,22-21-16,-22 21 0,22 0 0,-1-21 16,1 21-16,-1-21 0,22 21 15,0-22-15,20 1 0,1 21 0,21-21 16,-21 0-16,21 0 0,0 21 0,-21-21 15,21 21-15,-21-22 0,0 22 16,21 0-16,-22 0 0,-20 0 0,21-21 16,-43 21-16,22 0 0,-21 0 15,-22 0-15,0 0 0,1 0 16,-22 0-16,21 0 0,-21 21 0,-21 1 16,21-1-16,-21 0 0,0 0 15,0 0-15,0 0 0,0 1 0,0-1 16,0 21-16,0-21 0,0 22 15,0-22-15,0 21 0,0 0 0,0 1 16,0-1-16,0 0 0,0 22 0,0-22 16,0 22-16,0-1 0,0-20 0,0 20 15,0-21-15,0 22 0,0-22 16,0 22-16,0-22 0,0 0 0,0 1 16,0-1-16,0 0 0,0 1 15,0-1-15,0 0 0,0 1 0,0-1 16,0-21-16,0 22 0,0-22 0,0 0 0,0 21 15,0-21-15,0 1 16,0-1-16,0 0 0,-21-21 16,21 21-16,-21-21 0,21 21 15,-21-21-15,0 0 0,21 21 16,-21-21-16,-1 0 0,1 22 16,0-22-16,0 0 0,0 0 15,0 21-15,-1-21 0,-20 21 0,0-21 16,-1 0-16,1 21 0,0-21 0,-22 0 15,1 21-15,-1 0 0,-20-21 16,-1 22-16,0-22 0,-21 21 0,1-21 16,-22 21-16,0-21 0,0 21 15,21 0-15,-21-21 0,0 21 0,21 1 16,-21-22-16,21 21 0,0 0 0,0-21 16,22 21-16,-1-21 0,0 0 0,1 0 15,-1 21-15,22-21 0,-1 0 16,22 0-16,-22 0 0,22 0 0,21 0 15,0 0-15,-1 0 0,1 0 0,0 0 16,42-21 15,0 0-15,1 21-16,-22-21 0,21 0 0,21-22 16</inkml:trace>
  <inkml:trace contextRef="#ctx0" brushRef="#br0" timeOffset="27819.69">3916 4636 0,'0'21'47,"0"0"-47,0 0 0,0 0 15,0 22-15,0-1 16,0 0-16,0 1 0,0 20 0,0-21 16,0 22-16,0-1 0,0-20 0,0 20 15,0 1-15,0-22 0,0 22 0,0-22 16,0 21-16,0-20 0,0-1 15,0 0-15,0 1 0,0-22 0,0 21 16,0-21-16,0 1 0,0-1 16,0-42 15,0-1-31,0 1 0,0 0 16,0 0-16,0-21 0,0 20 0,0-20 15,21 0-15,-21-1 0,21 22 16</inkml:trace>
  <inkml:trace contextRef="#ctx0" brushRef="#br0" timeOffset="28243.45">4022 4826 0,'0'0'0,"-22"-21"0,22 0 16,-42-22 0,42 22-16,-21 21 0,0 0 0,0 0 15,-1 21 1,1 1-16,21-1 0,-21 0 0,0 21 15,0-21-15,0 22 0,-1-22 0,1 21 16,21-21-16,-21 1 16,0 20-16,0-21 0,0 0 0,21 0 15,-22-21-15,22 22 0,0-44 32,22 1-17,-1-21-15,0 21 0,0 0 16,0-22-16,0 1 0,1 21 0,-1-22 15,0 1-15,0 0 0,-21 21 16,21-22-16,0 22 0,1 0 0,-1 0 16,0 21-16,0 0 15,0 0 1,0 21-16,1 21 0,-1-21 16,-21 1-16,21 20 0,0-21 0,-21 21 15,21-20-15,0-1 0,1 21 0,-1-21 16,0 0-16,0 1 0,0-1 15,0 0-15,1-21 0,-1 21 0,0-21 16,0 0 0</inkml:trace>
  <inkml:trace contextRef="#ctx0" brushRef="#br0" timeOffset="28815.59">2984 3408 0,'0'0'0,"0"-21"0,0 0 16,0-1-16,0-20 0,0 21 0,0 0 15,0 0-15,0-1 0,0 1 16,0 42 0,0 1-1,0-1-15,-21 21 0,21 22 0,0-22 16,0 21-16,0 1 0,0-1 16,-21 22-16,21 0 0,0-1 0,0 1 15,0 0-15,0-1 0,0 1 0,0 0 16,0-22-16,0 1 0,0-1 15,0-20-15,0-1 0,0 0 0,0-21 16,0 1-16,0-1 0,0 0 0,0-42 47,21 0-47,-21-1 0,0-20 0,0 21 16,0-21-16,0-22 0,0 1 15,21 20-15,-21-41 0,0 20 0</inkml:trace>
  <inkml:trace contextRef="#ctx0" brushRef="#br0" timeOffset="29966.8">3006 3196 0,'0'-21'0,"0"0"16,0 0-1,21 0 1,0 21-16,0-22 16,0 22-16,0 0 0,1 0 15,-1 0-15,0-21 0,21 21 16,22 0-16,-22 0 0,22 0 0,20 0 15,1 0-15,0 0 0,-1 0 0,22 0 16,-21 0-16,21 0 0,21 0 16,0 0-16,0 0 0,21 0 0,0 0 15,-21 0-15,21 0 0,0 0 0,0 0 16,1 0-16,-22 0 0,0 0 16,0 0-16,-22 0 0,1 0 15,-21 0-15,0 0 0,-1 0 0,1 0 16,-22 0-16,1 0 0,-22 21 0,22-21 15,-22 0-15,0 0 0,1 0 0,-1 0 16,0 0-16,1 0 0,-22 0 16,0 0-16,0 0 0,0 0 0,1 0 15,-1 0-15,-21 22 47,-21-22-47,21 21 0,-22 0 16,22 0-16,-21 0 0,21 22 0,-21-22 15,21 21-15,0 0 0,0 1 16,-21-1-16,0 0 0,0 1 0,21-1 16,-22 0-16,1 1 0,21-1 0,-21 0 15,0 1-15,21-1 0,0 0 0,-21 1 16,0-1-16,21 0 0,-22 1 16,22-22-16,0 21 0,0 1 0,0-22 15,0 21-15,0-21 0,0 22 0,-21-22 16,21 0-16,0 0 0,0 0 0,0 0 15,0 1-15,-21-22 0,21 21 16,0 0-16,-21-21 16,0 21-1,0-21-15,-1 0 16,1 0-16,0 0 0,0 0 16,0 0-16,0 0 15,-22 0-15,22 0 0,-21 0 0,-1 0 16,-20 0-16,21 0 0,-22 0 0,-21 0 15,22 0-15,-22 0 0,-21 0 0,22 0 16,-22 0-16,0 0 0,-21 0 16,21 0-16,-21 0 0,-21 21 15,0-21-15,0 0 0,21 21 0,0-21 16,0 0-16,21 22 0,0-22 0,0 0 16,0 21-16,22-21 0,-1 0 15,22 0-15,-22 21 0,43-21 0,-22 0 16,22 0-16,21 0 0,-22 0 0,22 0 15,0 0-15,0 0 32,0 0-1,-1 0-31,1 0 0,0 0 16,0 0-16,0 0 0,0 0 15,-1 0 1,1 0-16,0 0 0,0 0 15,0 0 1,21-21 93,21 0-109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2:13:17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1990 0,'0'0'0,"0"-21"16,-21-1-16,21 1 15,0 0-15,0 0 16,0 0-16,0 0 15,0-1-15,0 1 0,0 0 16,0 0-16,0 0 0,0 0 0,21-1 16,0 1-16,0 0 0,1 21 15,-1-21-15,0 0 0,0 0 0,21-1 16,-20 22-16,-1 0 0,21-21 16,-21 21-16,22 0 0,-22 0 0,0 21 15,21 1-15,-21-1 0,1 21 16,-22-21-16,21 22 0,-21-1 15,0 21-15,0-20 0,0-1 0,0 0 16,-21 22-16,-1-22 0,1 1 16,-21-1-16,21 0 0,-22 1 0,22-22 15,-21 21-15,21-21 0,0 0 0,-22 1 16,43-1-16,-21 0 0,0-21 16,0 0-16,21-21 31,0 0-31,0-1 15,21 1-15,0 0 0,0 21 16,0-21-16,1 21 0,20 0 16,-21 0-16,0 0 0,22 0 0,-22 0 15,21 0-15,-21 21 0,0-21 0,1 21 16,20 0-16,-21 22 0,0-22 16,-21 21-16,0-21 0,21 22 0,-21-1 15,0 0-15,0 1 0,-21-1 16,0-21-16,0 22 0,0-1 0,0-21 15,-22 21-15,1-20 0,21 20 0,-22-21 16,1 0-16,0-21 0,-22 21 16,22-21-16,0 22 0,-1-22 15,1 0-15,0 0 0,-1 0 0,1-22 0,21 1 16,-22 0-16,22 21 0,0-21 16,0 0-16,0 0 0,21-1 15,0 1-15,0 0 16,0 0-16,0 0 15,21 21-15,0-21 16,0 21-16,0 0 0,1-22 16</inkml:trace>
  <inkml:trace contextRef="#ctx0" brushRef="#br0" timeOffset="203.88">2519 2434 0,'0'0'0,"21"0"0,0 0 16,-21-21 0,0 0-1,0 0 17,0 0-17,21-1-15,0 22 16</inkml:trace>
  <inkml:trace contextRef="#ctx0" brushRef="#br0" timeOffset="632.63">3789 1566 0,'0'0'0,"0"-84"16,0 63-16,0-1 16,0 1-16,21 0 0,-21 0 0,21 21 15,-21-21-15,0 42 31,0 21-31,21-21 0,-21 22 0,0 20 16,0 1-16,0 20 0,0 1 0,0-21 16,0 20-16,0 1 0,-21-22 15,21 22-15,-21-21 0,21 20 0,-21-20 16,0-1-16,21 1 0,0-22 0,-22 22 16,22-22-16,-21 0 0,21 1 15,0-22-15,0 0 0,0 0 16,0 0-16,0-42 15,21 0 1,-21-21-16,22 20 0,-22-20 16,21 0-16,0-22 0</inkml:trace>
  <inkml:trace contextRef="#ctx0" brushRef="#br0" timeOffset="932.46">4318 1461 0,'0'0'0,"0"-22"15,0 1-15,0 0 0,0 42 32,0 0-32,0 1 15,0 20-15,0 0 0,0 22 0,0-1 16,0 1-16,0-1 0,0 22 16,0-22-16,0 1 0,-21-1 0,21 1 15,-21-1-15,-1 1 0,22-22 0,0 22 16,0-22-16,-21 0 0,21 1 0,0-1 15,0-21-15,0 22 0,0-22 16,0 0-16,0 0 0,0 0 16,0-42-1,0 0 1,-21 0-16,21 0 16,-21-1-16,0 1 0,0-21 0</inkml:trace>
  <inkml:trace contextRef="#ctx0" brushRef="#br0" timeOffset="1308.24">3768 2392 0,'0'0'0,"-43"0"16,1 21-16,0-21 0,20 0 0,1 21 16,0-21-16,42 0 15,0 0-15,22 0 16,-1 0-16,0-21 0,1 0 16,20 21-16,1-21 0,-22 0 0,22-1 15,20 1-15,-20 21 0,-1-21 0,22 0 16,-22-21-16,1 20 0,-1 1 15,1 0-15,-1 21 0,-20-21 16,-1 0-16,0 0 0,-20 21 0,-1 0 16,0-22-16,0 22 0,-21 22 31,0-1-31,0 0 0,0 0 16,0 0-16,-21 22 0,21-22 0,-21 0 15,21 21-15,0-21 0,0 22 0,0-22 16,0 21-16,0-21 0,0 1 15,0-1-15,-21 0 0,21 0 0,0 0 16,0 0-16,0 1 16,0-1-16,-22-21 15,22-21 1,0-1-16,0 1 16,0 0-16,0 0 0,0-21 0</inkml:trace>
  <inkml:trace contextRef="#ctx0" brushRef="#br0" timeOffset="1508.14">4911 1969 0,'-22'-22'15,"22"44"79,22-22-94,-1 21 16,0-21-16</inkml:trace>
  <inkml:trace contextRef="#ctx0" brushRef="#br0" timeOffset="2272.35">5207 2455 0,'0'0'0,"0"22"15,21-1-15,-21 0 0,21-21 32,0 0-32,1 0 0,-1-21 0,0 21 15,0-21-15,0-1 0,0 1 16,22-21-16,-22 21 0,0 0 0,21-22 16,-20 22-16,-1-21 0,0 21 0,-21-22 15,21 22-15,-21-21 0,0 21 0,0-22 16,0 22-16,0 0 15,0 0-15,-21 0 0,0 21 16,0 0-16,-1 0 0,1 21 16,0 0-16,21 0 0,0 0 15,-21 0-15,21 22 0,-21-22 16,21 0-16,0 21 0,0-20 0,0-1 16,0 21-16,0-21 0,0 22 0,0-22 15,0 0-15,0 0 0,21 21 0,0-20 16,0-1-16,0 0 15,1-21-15,20 0 0,-21 0 0,0 0 16,22 0-16,-22 0 0,21 0 0,-21 0 16,22-21-16,-1 0 0,-21 21 0,21-22 15,1-20-15,-22 21 16,0 0-16,21-22 0,-42 22 0,22-21 16,-1 21-16,-21 0 0,21-22 0,-21 22 15,0 0-15,0 0 0,0 0 0,-21 21 31,0 0-15,21 21-16,0 0 16,0 0-1,21-21 1,0 0-16,0 0 16,0 0-16,0 0 0,-21-21 15,22 21-15,-1-21 0,0 0 16,0 21-16,0-22 15,-21 44 17,0-1-32,0 0 0,0 0 15,0 0-15,0 0 0,0 1 0,0-1 16,0 0-16,0 0 0,0 0 0,0 0 16,0 1-16,0-1 0,0 0 15,0 0-15,0 0 0,0 0 0,0 1 16,0-1-1,21-21-15,1 0 0,-1 0 16,21 0-16,-21-21 16,0-1-16,22 22 0,-22-21 15,21 0-15,1 0 0</inkml:trace>
  <inkml:trace contextRef="#ctx0" brushRef="#br0" timeOffset="2719.8">6943 2117 0,'0'0'0,"0"-21"0,0-1 0,0 1 0,0 0 15,0 0-15,-22 0 16,1 21-16,0 0 16,0 0-16,0 0 0,0 0 15,-1 21-15,1 0 0,-21-21 16,21 21-16,0 0 0,-1 22 0,1-22 16,0 0-16,21 0 0,0 22 0,-21-22 15,21 0-15,0 0 0,0 21 0,0-20 16,0-1-16,0 0 0,21 0 15,0 0-15,0-21 0,1 0 16,-1 0-16,0 0 0,0 0 0,0 0 16,0-21-16,1 21 0,-1-21 0,0 0 15,0 0-15,0-1 0,0 1 0,-21-21 16,22 21-16,-1-22 0,-21 22 16,21-21-16,0 21 0,-21-22 0,21 22 15,-21 0-15,21 21 0,-21-21 16,0 42-1,0 0-15,0 0 16,0 1-16,0-1 0,0 0 0,0 21 16,0-21-16,0 1 0,0-1 0,0 21 15,0-21-15,0 0 0,0 1 0,0-1 16,0 0-16,22 0 0,-1 0 16,0-21-16,0 0 15,0 0-15,0 0 0,1 0 16,-1 0-16,0-21 0,0 0 15</inkml:trace>
  <inkml:trace contextRef="#ctx0" brushRef="#br0" timeOffset="3115.72">7408 2053 0,'0'-21'16,"-21"0"-16,21 0 15,0 0-15,0-1 16,21 22-1,0 0-15,1 0 0,20 0 16,-21 0-16,21 0 0,1 0 0,20 0 16,-20 22-16,-1-1 0,0 0 0,1 0 15,-22 0-15,0 22 0,0-22 16,0 0-16,-21 0 0,0 21 16,0-20-16,0-1 0,-21 0 0,0 0 15,0 21-15,0-42 0,-1 22 0,1-1 16,0 0-16,0-21 0,0 0 0,0 21 15,-1-21-15,1 0 0,21-21 16,0 0 0,0 0-16,0-1 0,0 1 0,0 0 15,21 0-15,1-21 0,-1 20 0,0-20 16,-21 0-16,42-1 0,-21 1 0,1 0 16,-1-1-16,21 22 0,-21-21 0,0 21 15,1 0-15,-1 21 16,0-22-16,0 22 0,0 0 0,0 0 15,1 0-15,-22 22 0,21-22 16,-21 21-16,21-21 0</inkml:trace>
  <inkml:trace contextRef="#ctx0" brushRef="#br0" timeOffset="3395.99">8551 1884 0,'0'0'0,"0"-21"0,0-43 15,0 43-15,0 0 0,0 0 16,-21 21 0,0 0-16,0 0 0,21 21 15,-21 0-15,-1 0 0,22 22 0,-21-22 16,0 21-16,0 0 0,21 1 0,-21-1 16,21-21-16,-21 22 0,21-1 15,0-21-15,0 21 0,0-20 0,0-1 16,0 0-16,0 0 0,0 0 0,21 0 15,0 1-15,0-22 0,0 0 0,0 0 16,1 0-16,20 0 0,-21 0 0,21 0 16,1-22-16,-22 22 0,21-21 15,1 0-15</inkml:trace>
  <inkml:trace contextRef="#ctx0" brushRef="#br0" timeOffset="4012.15">9292 1355 0,'0'0'0,"0"-64"16,-21 43 0,0 21-16,0 0 0,-1 0 0,1 21 15,0 0-15,21 1 0,-21-1 0,0 0 16,0 21-16,-1 1 0,22 20 16,-21-21-16,21 22 0,-21-1 15,0-20-15,21 20 0,0 1 0,0-22 16,0 22-16,0-22 0,0 0 0,0 1 15,-21-1-15,21-21 0,0 21 0,0-20 16,0-1-16,0 0 0,0 0 16,21-21-1,-21-21 1,21 0-16,0 0 0,-21-1 0,21 1 16,1 0-16,-22-21 0,21 21 0,0-22 15,-21 22-15,21 0 0,-21 0 16,0 0-16,21-1 0,-21 44 15,0-1 1,0 0-16,0 0 0,0 0 16,0 22-16,0-22 0,0 0 0,21 0 15,-21 0-15,0 0 0,22 1 16,-22-1-16,21 0 0,-21 0 0,21 0 16,0-21-16,0 0 15,0 0-15,1 0 0,-1 0 0,0-21 16,0 0-16,0 21 0,-21-21 15,21 0-15,1-22 0,-1 22 0,0-21 16,-21 21-16,21-22 0,0 22 16,-21 0-16,0 0 0,21 0 0,-21 42 31,0 0-31,0 0 16,0 0-16,0 0 0,0 1 0,-21-1 15,21 0-15,0 0 0,0 0 0,0 0 16,0 1-16,0-1 15,0 0 1,0-42 0,0 0-16</inkml:trace>
  <inkml:trace contextRef="#ctx0" brushRef="#br0" timeOffset="4184.06">9673 1672 0,'0'0'0,"-21"0"0,0 0 0,0 0 16,-1 0-16,1 0 16,21 21-1,0 1-15,0-1 16,21-21-16,1 21 16,-1-21-16,0 0 0,0 21 0</inkml:trace>
  <inkml:trace contextRef="#ctx0" brushRef="#br0" timeOffset="4459.91">10372 1799 0,'0'-21'16,"0"0"0,-22 21-16,1 0 0,0 0 15,0 0-15,0 21 0,0-21 0,-1 21 16,-20 0-16,21 1 0,0 20 0,0-21 15,-22 0-15,22 22 0,0-22 16,21 21-16,-21-21 0,21 22 0,0-22 16,-21 0-16,21 21 0,0-21 15,0 1-15,0-1 0,0 0 0,21-21 16,0 21-16,0 0 0,0-21 0,0 0 16,22 21-16,-22-21 0,21 0 0,1 0 15,-1 0-15,0 0 0,1 0 16,20 0-16,-21 0 0</inkml:trace>
  <inkml:trace contextRef="#ctx0" brushRef="#br0" timeOffset="5191.52">10943 1990 0,'0'0'0,"0"-43"0,0 22 16,0 0-16,0 0 0,0 0 0,-21 21 16,21-21-16,-21 21 15,0 0-15,-1 0 0,1 0 0,-21 0 16,21 21-16,0 0 0,-1 0 0,1 0 15,-21 0-15,21 1 0,0 20 0,21-21 16,-22 0-16,22 22 0,-21-22 0,21 0 16,0 0-16,0 21 0,0-20 15,0-1-15,0 0 0,0 0 16,21 0-16,1-21 0,-1 0 16,0 0-16,0 0 0,0 0 0,0 0 15,1 0-15,-1-21 0,0 0 0,0 21 16,0-21-16,0 0 0,1-22 15,-1 22-15,0-21 0,0 21 16,0-22-16,-21 1 0,21 21 0,1-22 16,-1 22-16,-21 0 0,0 0 0,0 42 31,-21-21-31,-1 21 0,1 22 16,21-22-16,0 0 0,-21 21 15,21-21-15,-21 1 0,21 20 0,0-21 16,0 0-16,0 0 0,0 22 0,0-22 15,0 0-15,21-21 0,0 21 0,0 0 16,1-21-16,-1 0 0,0 22 0,0-22 16,21 0-16,-20 0 0,20 0 0,-21 0 15,21 0-15,-20-22 0,-1 1 16,21 0-16,-21 0 0,22 0 16,-22 0-16,21-22 0,-21 1 0,22-22 15,-22 22-15,21-21 0,-21-1 0,22 1 16,-22-1-16,21-21 0,-21 22 0,22-1 15,-22 1-15,-21-1 0,0 22 0,0-21 16,0 20-16,0 22 0,0-21 16,0 21-16,-21 21 15,-1 0-15,1 0 0,21 21 0,-21 0 16,0 0-16,0 21 0,0-20 0,-1 20 16,1 21-16,21-20 0,0 20 15,0 1-15,0-22 0,0 22 16,0-1-16,0 1 0,0-1 0,0-21 15,21 1-15,1 20 0,-1-20 0,0-1 16,0-21-16,0 21 0,0-20 0,1 20 16,20-21-16,-21 0 0,0 0 0,22-21 15,-22 0-15,0 0 0,0 0 16,21 0-16,-20 0 0,20 0 0,-21 0 16,21-21-16,1 0 0,-22 0 0,21 0 15,-21 21-15</inkml:trace>
  <inkml:trace contextRef="#ctx0" brushRef="#br0" timeOffset="5891.98">4741 2815 0,'0'0'16,"-42"0"-16,21 0 0,-22-21 0,1 21 0,0 0 16,-1 0-16,22 0 0,-21-21 0,0 21 15,20 0-15,1 0 0,-21 0 16,21 0-16,0 0 0,-1 0 15,1 0-15,0 0 0,21 21 32,21-21-32,0 0 0,22 0 15,-1 21-15,22-21 0,20 0 16,22 0-16,0 0 0,0 0 0,42 0 16,-21 0-16,21 21 0,21-21 0,1 0 15,-1 0-15,22 0 0,-1 0 0,1 0 16,-1 0-16,22 0 0,-1 0 15,-20 0-15,42 0 0,-22 0 16,1 0-16,21 0 0,-21 0 0,-1 0 0,22 0 16,-21 0-16,-22 0 0,22 0 15,-22 0-15,1 0 0,-1 0 0,-41 0 16,20 0-16,-42 0 0,0 0 0,0 0 16,-21 0-16,-22 0 0,1 0 15,0 0-15,-22 0 0,-20 0 0,-1-21 16,0 21-16,-21 0 0,1 0 0,-1-21 15,-21 0 1,-21 21 0,-22 0-16,22 0 0,-42 0 15,20 0-15</inkml:trace>
  <inkml:trace contextRef="#ctx0" brushRef="#br0" timeOffset="6376.22">5186 2942 0,'0'0'0,"-43"0"0,1 0 0,0 21 15,-1-21-15,22 0 0,-21 0 16,21 0-16,63 0 31,-21 0-31,22 0 0,20 0 0,1 0 16,-1 0-16,22 0 0,21-21 0,-1 21 16,1 0-16,42-21 0,-21 21 15,43 0-15,-1-21 0,22 21 0,-1 0 16,1 0-16,-1 0 0,22 0 0,-1 0 15,1 0-15,-21 0 0,20 0 16,-41 0-16,20 0 0,-21 0 0,1 0 16,-22 0-16,-21 0 0,0 0 15,0 0-15,-21 0 0,0 0 0,-22 0 16,1 0-16,-22 0 0,22 0 0,-21 0 16,-22 0-16,0 0 0,1 0 0,-1 0 15,-21 0-15,0 0 0,0-21 0,1 21 16,-1 0-16,-21-21 15,0-1-15,0 1 16,0 0-16,42-21 16</inkml:trace>
  <inkml:trace contextRef="#ctx0" brushRef="#br0" timeOffset="9116.18">5863 5228 0,'0'0'15,"0"-42"-15,0 21 0,0 0 0,0-1 0,0 1 16,0 0-16,0 0 0,0 0 0,0 0 16,0-1-16,0 1 0,0 42 47,0 1-47,0-1 0,0 0 0,0 21 15,0 1-15,0-1 0,0 0 0,0 22 16,0-22-16,0 22 0,0 20 15,0-20-15,0 20 0,0 1 0,-21 0 16,21-1-16,0 22 0,-21-21 0,0 21 16,-1-22-16,1 22 0,21-21 0,-21 21 15,0-22-15,21 1 0,-21-21 16,21-1-16,-21 22 0,-1-22 0,22-20 16,0 20-16,0-21 0,0 1 0,0-1 15,0-21-15,0 0 0,0 1 0,0-1 16,0-42-1,22-1-15,-1 1 0,0-21 16,0 21-16,0-22 0</inkml:trace>
  <inkml:trace contextRef="#ctx0" brushRef="#br0" timeOffset="10252.37">6032 5017 0,'0'0'0,"0"-43"15,0 22-15,0 0 16,0 0 0,-21 21-1,0 0-15,0 0 16,0 0 0,21 21-1,0 0 1,0 0-16,21-21 0,0 21 15,21-21-15,1 22 0,-1-22 0,0 0 16,22 0-16,-1 21 0,22-21 0,0 0 16,21 0-16,21 0 0,0 0 15,0 0-15,0 0 0,0 0 0,21 0 16,21 0-16,-21 0 0,22 0 0,-22 0 16,21 0-16,-21 0 0,0 0 0,1 0 15,-1 0-15,-21 0 16,0 0-16,0 0 0,0-21 0,-21 21 15,-1 0-15,-20 0 0,21 0 0,-21-22 16,-1 22-16,-20 0 0,-1-21 0,-20 21 16,-1-21-16,0 21 0,-21 0 15,1 0-15,-1 0 0,-21-21 0,21 21 16,-21 21 0,0 0-1,-21 0-15,0 1 0,21-1 16,0 0-16,-22 21 0,1 1 0,21-22 15,-21 21-15,21 0 0,-21 22 0,21-22 16,0 22-16,0-1 0,0 1 16,0-1-16,0 1 0,0-1 0,0 1 15,0-1-15,0 22 0,0-22 0,0 1 16,0 21-16,0-22 0,0 1 16,0-1-16,0 22 0,0-22 0,-21-20 15,0 20-15,21 1 0,-22-22 0,22 0 16,0 1-16,-21-1 0,0-21 0,21 21 15,-21-20-15,0 20 0,21-21 0,0 0 16,-21 0-16,-1-21 0,22 22 0,-21-1 16,21 0-16,-21-21 15,21 21-15,-21-21 0,21 21 32,-21-21-32,0 0 15,-1 0-15,22 21 16,-21-21-16,0 0 0,0 0 15,0 0-15,0 0 0,-1 0 0,1 0 16,-21 0-16,21 22 0,-22-22 0,1 0 16,0 0-16,-1 0 0,-20 0 0,-1 0 15,1 0-15,-22 0 0,1 0 0,-1 0 16,-21 0-16,0 0 0,0 0 0,1 0 16,-22 0-16,0 0 0,0 0 0,-22 0 15,22 0-15,-21 0 16,21 0-16,-21-22 0,-21 22 0,21 0 15,-1 0-15,-20 0 0,21 0 0,0 0 16,0 0-16,21 0 0,0 0 0,0 0 16,21 0-16,21 0 0,0 0 0,1 0 15,20 0-15,1 0 0,20 0 16,1 22-16,21-22 0,0 0 0,0 0 16,42 0 15,0 0-16,0 0-15,21 0 0,-20 0 16,-1 0-16,0 0 0,21 0 16,-21 0-16</inkml:trace>
  <inkml:trace contextRef="#ctx0" brushRef="#br0" timeOffset="11021.97">3238 9948 0,'0'-21'0,"0"42"0,-21-63 16,0 21-16,0 0 0,21 0 15,-21-1-15,0 1 16,-1 0-16,1 21 16,0 0-16,0 21 15,21 0-15,0 22 16,0-1-16,0 0 0,0 22 15,0-1-15,0 1 0,0-1 0,0 22 16,0 0-16,0-1 0,0 1 0,0 0 16,21-22-16,-21 22 0,0-22 15,0 22-15,0-21 0,0-1 0,0 1 16,0-1-16,0 1 0,0-1 16,0-21-16,0 1 0,0-1 0,0 0 15,0 1-15,0-22 0,-21 21 0,21-21 16,0 1-16,0-1 0,0 0 15,0-42 1,0 0 0,0-1-16,0-20 0,0 21 0,21-21 15,0-1-15</inkml:trace>
  <inkml:trace contextRef="#ctx0" brushRef="#br0" timeOffset="11851.76">3323 10033 0,'0'0'0,"0"-21"16,-21-43-16,0 43 15,21 0-15,-21 21 0,21-21 0,0 0 16,0 0 0,21 21-1,21-22-15,0 22 16,1 0-16,-1 0 0,43 0 15,-22 0-15,22 0 0,0-21 16,20 21-16,-20 0 0,21 0 0,21-21 16,0 21-16,0-21 0,0 21 0,21 0 15,-21-21-15,21 21 0,-21-21 16,21 21-16,-21-22 0,22 22 0,-22 0 16,-22-21-16,22 21 0,-21 0 0,-21 0 15,0-21-15,-1 21 0,1 0 0,-22 0 16,-20 0-16,-1 0 0,0 0 0,1 0 15,-22 0-15,0 0 0,0 0 16,0 0-16,1 21 16,-1 0-16,-21 1 15,0-1-15,0 21 0,0-21 0,0 0 16,0 22-16,0-22 0,0 21 16,-21 1-16,-1-22 0,22 21 15,-21 0-15,0 1 0,21-1 0,-21-21 16,21 43-16,-21-22 0,21 0 0,0 1 15,0-1-15,0 0 0,0 1 0,0 20 16,0-20-16,0-1 0,0 0 0,0 1 16,0-22-16,0 21 0,0 0 0,0 1 15,21-22-15,0 21 0,-21-21 0,21 22 16,-21-1-16,0-21 0,0 0 0,21 22 16,-21-22-16,0 21 0,0-21 15,0 1-15,0-1 0,0 0 16,0 0-16,-21 0 0,0 0 0,0 1 15,0-1-15,0 0 0,-1-21 16,22 21-16,-21-21 0,0 21 0,0-21 16,0 0-16,0 21 0,-1-21 0,-20 0 15,21 22-15,-21-22 0,20 0 0,-20 0 16,0 21-16,-1-21 0,-20 21 0,-1-21 16,1 0-16,-22 0 0,1 21 0,-1-21 15,-21 0-15,0 0 0,0 0 0,-21 0 16,0 0-16,22 0 0,-22 0 0,0 0 15,21 0-15,0 0 16,0 0-16,21 0 0,22 0 0,-1 0 16,1 0-16,-1 0 0,1 0 0,21 0 15,-1 0-15,-20 0 0,20 0 0,22 0 16,-21 0-16,0 0 0,20 0 0,1 0 16,0 0-16,21-21 31,21 21-31,0-21 0,1 0 15,-1-1-15,0 1 0</inkml:trace>
  <inkml:trace contextRef="#ctx0" brushRef="#br0" timeOffset="12688.59">6202 7959 0,'0'0'16,"0"-21"-16,0 63 47,0-21-47,-21 21 0,-1 1 15,1-1-15,0 0 0,0 22 16,-21-1-16,-1-20 0,1 20 0,0 1 16,-1-1-16,-20 1 0,-1 20 0,1-20 15,-1 21-15,1-1 0,-1-20 16,1-1-16,20 1 0,-20-1 15,21 1-15,-22-1 0,22-20 0,-1-1 16,1 0-16,21 1 0,0-22 0,0 0 16,-1 0-16,22 0 0,-21-21 0,21-21 31,21 0-31,1-21 0,-22 20 16,21-20-16,0 0 0,0-1 0,0-20 15</inkml:trace>
  <inkml:trace contextRef="#ctx0" brushRef="#br0" timeOffset="13280.78">6096 7874 0,'0'-21'15,"-21"21"1,0 0 0,-1 0-16,1 0 0,0 21 0,0-21 15,-21 42-15,20-20 0,-20-1 0,21 21 16,-21 0-16,-1 1 16,1-1-16,0 0 0,20 1 0,-20-1 15,0 0-15,21-20 0,-22 20 0,22-21 16,0 0-16,21 0 0,0 1 0,0-1 15,21-21 1,0 0 0,0-21-16,1-1 0,20 1 0,-21 0 15,21 0-15,1-21 0,-1 20 16,0-20-16,1 0 0,20-1 0,-20-20 16,-1 21-16,0-22 0,1 22 0,-1-1 15,-21 1-15,21 0 0,-20-1 0,-1 22 16,-21 0-16,0 0 15,21 21-15,-21 21 32,0 21-32,0-20 0,0 20 15,0 0-15,21 1 0,-21 20 0,0-21 16,21 22-16,0-22 0,-21 22 0,22-22 16,-1 0-16,-21 1 0,21-1 0,0 0 15,-21 1-15,0-1 0,21-21 16,-21 0-16,21 22 0,-21-22 15,22 0-15,-22 0 0,0 0 0,0 1 16,0-1 0</inkml:trace>
  <inkml:trace contextRef="#ctx0" brushRef="#br0" timeOffset="13987.95">3175 11642 0,'21'0'78,"0"0"-78,0 0 16,1 0-16,20 0 0,-21 0 16,21 0-16,1 0 0,-1 0 0,0 0 15,1 0-15,-1 0 0,0 0 0,-20 0 16,20 0-16,-21 0 0,21 0 15,-20-21-15,-1 21 0,0 0 0,21-22 16,-21 1-16</inkml:trace>
  <inkml:trace contextRef="#ctx0" brushRef="#br0" timeOffset="14751.52">9779 9800 0,'0'0'0,"-42"-42"16,20 42-16,22-21 15,0 0-15,-21-1 0,0 22 0,21-21 16,-21 0-16,21 0 0,0 0 16,-21 21-16,0 0 15,21 21 1,0 21-16,0 1 16,0-1-16,0 0 0,0 1 15,0 20-15,0-21 0,0 22 16,0-1-16,21 1 0,-21-1 0,0 1 15,0-1-15,0 1 0,0 21 0,0-22 16,0 1-16,0-1 0,0 1 0,0-22 16,0 21-16,0 1 0,-21-22 0,-1 22 15,22-22-15,0 22 0,-21-22 16,21 0-16,-21-21 0,21 22 0,-21-22 16,21 0-16,0 0 0,0 0 0,0-42 31,21 0-31,-21 0 15,21 0-15,0-22 0,-21 1 0,0 0 16,22-1-16,-1 1 0,0 0 16,-21-1-16</inkml:trace>
  <inkml:trace contextRef="#ctx0" brushRef="#br0" timeOffset="15565.05">9800 9716 0,'0'0'0,"0"-22"0,-21 22 16,21-21-16,0 0 31,21 21-31,0 0 16,0-21-16,22 21 0,-1 0 0,0 0 15,22-21-15,-1 0 0,1 21 16,21-22-16,-22 22 0,22-21 0,-1 21 15,22-21-15,0 21 0,21-21 0,0 21 16,0 0-16,0-21 0,-21 21 0,21 0 16,0-21-16,-21 21 0,21-22 15,-21 22-15,21-21 0,-22 21 0,1 0 16,0-21-16,0 21 0,-21 0 0,-1-21 16,-20 21-16,-1 0 0,1 0 0,-22 0 15,0 0-15,1-21 0,-22 21 0,0 0 16,-21 21 15,0 0-31,0 0 0,0 0 16,0 22-16,0-22 0,-21 21 0,0 1 15,21-1-15,-21 0 0,21 1 0,0 20 16,-22-21-16,22 22 0,-21-22 0,21 22 16,-21-1-16,21-20 0,0 20 0,0 1 15,0-1-15,0 1 0,0-1 16,0 1-16,0-22 0,0 21 0,0-20 15,0 20-15,0-20 0,0-1 0,0 0 16,0 1-16,0-1 0,21 0 0,-21 1 16,0-1-16,21 0 0,-21 1 15,0-22-15,0 21 0,0 0 0,0-20 16,0 20-16,0-21 0,0 0 0,0 0 16,0 1-16,0-1 0,0 0 0,0 0 15,0 0-15,0 0 16,-21-21-16,0 0 15,21 22-15,-21-22 0,0 0 0,0 0 16,-22 0-16,1 0 0,0 0 16,-1 0-16,-20 0 0,-1 0 0,-20 0 15,-1 0-15,0 0 0,-21 0 0,1 0 16,-1 0-16,0 0 0,-21 0 0,0 0 16,0 0-16,-21 0 0,21 21 15,-21-21-15,21 21 0,21-21 0,-21 21 16,21-21-16,0 0 0,21 21 0,1-21 15,-1 0-15,0 21 0,22-21 0,-1 0 16,22 0-16,-21 0 0,41 0 0,-20 0 16,21 0-16,0 0 0,0-21 15,21 0-15,0 0 0,0 0 16,0 0-16,21-1 0,0 1 0,0-21 16,0 21-16,22-22 0,-1 22 0,-21-21 15</inkml:trace>
  <inkml:trace contextRef="#ctx0" brushRef="#br0" timeOffset="16672.24">9292 7557 0,'0'0'16,"0"21"0,0 0-16,-21 0 15,21 0-15,-21 0 0,0 22 0,-1-1 16,22 0-16,-21 1 0,0-1 0,0 0 15,21 1-15,-21-1 0,0 0 16,21-20-16,-22 20 0,22-21 0,0 0 16,0 0-16,0 1 0,0-1 0,0-42 47,22-1-47,-22 1 0,21-21 0,0 21 15,-21-22-15,21 22 0,0-21 0,0 0 16,1-1-16,-22-20 0,21 20 0,0 1 15,0-21-15,0 20 0,-21 1 0,21 0 16,-21-1-16,22 1 0,-22 21 16,0 0-16,0-1 0,0 1 0,21 21 15,0 0-15,-21 21 16,21 1-16,0-1 0,0 0 0,1 0 16,-1 21-16,0-20 0,21-1 15,-21 0-15,22 21 0,-1-21 0,0 1 16,22-1-16,-22 0 0,1 0 15,-1-21-15,0 21 0,1-21 0,-1 0 16,-21 21-16,0-21 0,0 0 0,1 0 16,-44 0 15,1 0-31,0 0 0,0 0 0,-21-21 16</inkml:trace>
  <inkml:trace contextRef="#ctx0" brushRef="#br0" timeOffset="17068.13">9398 7578 0,'0'0'0,"0"-21"0,-21 21 0,21-22 15,0 44 16,0-1-31,0 21 0,0-21 16,21 22-16,0-1 0,0 0 0,22 22 16,-22-1-16,21 1 0,22-1 0,-22 22 15,21-22-15,1 1 0,-1 21 0,1-22 16,-1 1-16,1 20 0,21-20 16,-43-1-16,21 22 0,1-22 15,-22 1-15,22-1 0,-22-20 0,0 20 16,-20-20-16,20-1 0,0 0 0,-21 1 15,1-22-15,-1 21 0,0-21 0,0-21 16,-21 21-16,0 1 0,21-22 0,0 0 16,-21-22 15,0 1-15,0 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21:46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529 0,'-21'0'15,"21"-21"1,0 42 109,0 0-125,0 1 16,0-1-16,0 0 15,0 0-15,0 0 16,0 0-16,0 1 16,0-1-16,0 0 15,21-21-15,0 21 16,0-21-16,0 0 0,1 0 15,-1 0-15,0 0 0,21 0 16,-21 0-16,1 0 0,-1 0 0,0-21 16,0 0-16,0 21 0,0-21 15,1 21-15,-1-22 0,0 22 0,0-21 16,-21 0-16,21 0 16,0 0-16,-21 0 0,0-1 15,0 1-15,22 0 0,-22 0 0,21 0 16,-21 0-16,0-1 0,0 1 15,21 0-15,-21 0 0,0 0 16,0 0-16,0 42 63,0 0-63,0 0 15,0 0-15,0 0 16,0 1-16,0-1 0,0 0 15,0 0-15,0 21 0,0-20 0,0-1 16,0 0-16,0 21 0,0-21 16,0 22-16,0-22 0,0 21 0,0 1 15,0-1-15,0 0 0,0 1 0,0-1 16,0 0-16,0 1 0,0-1 16,0 0-16,0 1 0,0-1 0,0-21 15,0 21-15,0 1 0,21-22 0,-21 21 16,0-21-16,0 1 0,0 20 0,0-21 15,0 21-15,0-20 0,0-1 16,0 21-16,0-21 0,0 0 0,0 1 16,0-1-16,0 0 0,0 0 15,0 0-15,0 0 0,0 1 0,0-1 16,0 0 0,-21 0-1,0-21-15,0 0 16,-1 0-16,1 0 15,0 0-15,0 0 0,0 0 0,0 0 16,-22 0-16,22 0 0,0-21 0,-21 21 16,20 0-16,1 0 0,0 0 0,0 0 15,-21 0-15,20 0 0,1-21 16,0 21-16,0 0 0,0 0 16,0 0-16,-1 0 15,1 0 1,42 0 62,1 0-78,-1 0 0,-21-21 16,21 21-16,0 0 0</inkml:trace>
  <inkml:trace contextRef="#ctx0" brushRef="#br0" timeOffset="1078.8">6498 1376 0,'0'-21'15,"0"0"1,0-1 0,0 1 15,0 42 16,-21 1-32,21-1-15,0 0 16,0 0-16,-21 0 0,21 0 16,0 1-16,0-1 0,0 0 0,0 0 15,0 0-15,0 22 0,0-22 0,0 0 16,0 0-16,0 0 0,0 0 0,0 1 15,0-1-15,0 0 16,0 0-16,0 0 16,-21-21 15,-1-21 0,22 0-31,0 0 0,0 0 16,0-1-16,0 1 0,0-21 15,0 21-15,0 0 0,0-22 0,0 22 16,0 0-16,0-21 0,0 20 0,22 1 16,-1 0-16,-21 0 0,21 0 0,0 0 15,0-1-15,0 1 0,1 21 16,-1-21-16,0 21 0,0 0 0,0 0 16,22 0-16,-22 0 0,0 0 15,0 0-15,0 0 0,0 21 16,1 0-16,-1 1 0,0-1 0,-21 0 15,0 0-15,0 0 0,0 0 0,0 1 16,0-1-16,0 0 0,0 0 0,0 21 16,0-20-16,0-1 0,0 0 15,0 0-15,0 0 0,0 0 0,0 1 16,0-1-16,0 0 0,0 0 16,-21 0-1,21-42 32,0 0-47,0 0 0,0 0 16,21-22-16,0 22 0</inkml:trace>
  <inkml:trace contextRef="#ctx0" brushRef="#br0" timeOffset="1824.37">7260 656 0,'0'0'0,"0"-21"16,-21-21-16,21 21 16,0-1-1,0 44 32,0-1-47,0 0 0,0 0 0,0 0 16,0 22-16,0-1 0,0 0 0,0 1 15,0 20-15,0-21 0,0 22 16,0-22-16,0 22 0,0-22 16,0 0-16,0 1 0,0-1 0,0 0 15,0 1-15,0-22 0,0 21 0,0-21 16,0 22-16,-21-22 0,21 0 15,0 0-15,0 0 0,0 1 0,0-1 16,0 0-16,0 0 0,-21 0 0,21 0 16,0 1-16,0-44 47,0 1-32,0 0-15,0 0 16,0 0-16,0 0 0,0-1 0,0 1 15,0 0-15,21 0 0,-21 0 16,0 0-16,21-1 0,0 1 0,0 0 16,-21 0-16,21 0 0,1 0 15,-1-1-15,0 1 0,0 21 0,0 0 16,0-21-16,1 21 0,-1 0 16,0 0-16,0 0 0,0 0 0,0 21 15,-21 0-15,0 1 0,22-1 16,-22 0-16,21 0 0,-21 0 0,0 0 15,0 1-15,0-1 0,0 0 0,0 0 16,0 0-16,0 0 0,0 1 0,0-1 16,-21 0-16,21 0 0,0 0 15,0 0-15,-22 1 16,22-1-16,-21-21 0,21 21 16,-21 0-1,21-42 16,0 0-15,0 0-16,21-1 16,0 1-16</inkml:trace>
  <inkml:trace contextRef="#ctx0" brushRef="#br0" timeOffset="2336.36">7768 1566 0,'0'0'0,"0"-21"31,21 0-15,0 21-16,-21-21 15,22 21-15,-1 0 0,0-21 16,-21 0-16,21 21 0,-21-22 15,21 22-15,-21-21 16,0 0-16,0 0 16,0 0-1,-21 21 17,0 0-32,0 0 0,0 0 15,-1 0 1,22 21-16,-21 0 0,21 0 15,0 0-15,0 1 0,-21-22 0,21 21 16,0 0-16,-21 0 0,21 0 0,0 0 16,0 1-16,0-1 15,0 0-15,0 0 0,0 0 16,0 0-16,21-21 16,-21 22-16,21-22 0,0 0 15,1 0 1,-1 0-16,0 0 15,0 0-15,0-22 16,0 1-16,1 21 0,-22-21 16,21 21-16,0-21 0,0 0 15</inkml:trace>
  <inkml:trace contextRef="#ctx0" brushRef="#br0" timeOffset="2872.07">8213 1355 0,'-22'0'16,"22"-21"-1,-21 21-15,21-22 16,21 22 0,1 0-1,-1 0-15,0 0 16,0 0-16,0 0 0,-21 22 15,0-1-15,21-21 0,-21 21 0,22 0 16,-22 0 0,0 0-16,0 1 0,21-1 0,-21 0 15,0 0-15,0 0 0,21 0 0,-21 1 16,0-1-16,0 0 0,0 0 16,0 0-16,0 0 15,0 1 1,0-44 15,0 1-31,0 0 16,0 0-16,0 0 0,0 0 0,0-1 15,0 1-15,0-21 0,0 21 16,21 0-16,-21-1 0,21 1 0,0 0 16,-21 0-16,22 0 0,-1 0 15,-21-1-15,21 22 0,0-21 16,0 21-1,0 0-15,-21 21 47,0 1-47,0-1 16,22-21 0</inkml:trace>
  <inkml:trace contextRef="#ctx0" brushRef="#br0" timeOffset="3185.21">8932 1312 0,'-21'0'32,"21"22"-17,0-1-15,0 0 16,0 0-16,0 0 15,0 0-15,0 1 0,0-1 16,0 0-16,0 0 0,0 0 16,0 0-16,0 1 0,0-1 0,-21-21 15,21 21-15,0 0 0,0 0 0,0 0 16,0 1-16,0-1 16,0 0-1,21-21 16,-21-21-31,21 0 0,0 21 16</inkml:trace>
  <inkml:trace contextRef="#ctx0" brushRef="#br0" timeOffset="3548.31">9017 1207 0,'0'0'0,"-21"-22"0,0 22 0,-1-21 15,1 21-15,0 0 16,0 0-16,21 21 31,21-21 1,0 0-32,0 0 15,-21-21-15,22 0 16,-22 0-1,0 0-15,0 0 0,0-1 16,-22 1-16,1 21 0,0 0 16,0 0-1,0 0-15,0 0 16,21 21-16,-22-21 0,22 22 16,0-1-16,0 0 0,0 0 15,0 0-15,0 0 16,22-21-16,-1 0 15,0 0-15,21 0 0</inkml:trace>
  <inkml:trace contextRef="#ctx0" brushRef="#br0" timeOffset="3964.46">9610 677 0,'0'0'0,"0"-21"0,-22 0 0,1 21 16,0 0 15,21 21-15,-21-21-16,21 21 0,0 1 16,0 20-16,0-21 0,0 21 0,0-20 15,-21 20-15,21 0 0,-21 1 16,21 20-16,-22-21 0,22 1 0,0-1 15,-21 0-15,21 1 0,-21-1 0,21 0 16,-21 1-16,21-22 0,0 21 0,0 1 16,0-22-16,0 21 0,-21-21 15,21 0-15,0 22 0,0-22 16,0 0-16,0 0 0,0 0 0,0 1 16,0-1-16,0 0 15,21-21-15,-21 21 16,21-21-16,0 0 15,-21-21 1,21 21-16,-21-21 0,0 0 16,22 21-16,-22-22 0,0 1 0,0 0 15</inkml:trace>
  <inkml:trace contextRef="#ctx0" brushRef="#br0" timeOffset="4232.31">9229 1397 0,'0'0'0,"-22"0"15,1 0-15,42 0 32,1 0-17,-1 0-15,0 0 0,0-21 0,0 21 16,0 0-16,22 0 0,-22 0 16,0 0-16,0 0 0,0-21 0,1 21 15,-1 0-15,0 0 0,0 0 0,0 0 16,0 0-16,-21-21 0,22 21 15,-44 0 32,22-22-31,-21 22-16</inkml:trace>
  <inkml:trace contextRef="#ctx0" brushRef="#br0" timeOffset="6569.26">10520 1609 0,'0'0'15,"0"-21"-15,0-1 0,0 1 16,0 0-16,0 0 16,0 0-16,0 0 15,0-1-15,0 1 0,0 0 16,0 0-16,0 0 0,-21 0 16,-1 21-16,22-22 0,-21 1 0,0 21 15,0 0-15,0-21 16,0 21-16,-1 0 15,1 0-15,0 0 0,0 21 0,0 0 16,-22-21-16,22 22 0,0-1 0,0 0 16,0 0-16,0 0 0,-1 0 0,1 1 15,0-1-15,0 21 16,21-21-16,0 22 0,-21-22 0,21 21 16,0-21-16,0 22 0,0-22 0,0 0 15,0 21-15,0-21 0,0 1 0,21-1 16,0 0-16,0 0 15,0-21-15,1 0 0,-1 0 0,21 0 16,-21 0-16,0 0 0,1 0 0,20 0 16,-21 0-16,0-21 0,22 21 0,-22-21 15,0 0-15,21-1 0,-21 1 16,1 0-16,-1-21 0,0 21 0,0-22 16,-21 22-16,21-21 0,0 21 0,-21-22 15,22 22-15,-22-21 0,0 21 0,0-1 16,0 1-16,0 0 0,0 0 15,-22 21 32,22 21-47,0 0 16,-21 0-16,21 1 0,0-1 0,0 0 16,0 0-16,0 21 0,0-20 0,0-1 15,0 0-15,0 0 0,0 21 0,0-20 16,21-22-16,1 21 0,-22 0 15,21 0-15,0-21 0,0 21 0,0-21 16,0 0-16,1 0 0,20 0 0,-21 0 16,0 0-16,0 0 0,1 0 0,20 0 15,-21 0-15,0-21 0,0 21 16,1-21-16,-1 0 0,0 0 16,0-1-16,-21-20 0,21 21 0,0 0 15,-21-22-15,0 22 0,0 0 0,22 0 16,-22 0-16,21 0 0,-21-1 0,0 1 15,0 42 32,0 1-47,0-1 16,0 0-16,0 0 0,0 0 16,-21 0-16,21 1 0,0 20 15,-22-21-15,22 0 0,0 0 0,0 1 16,0-1-16,0 0 0,0 0 15,0 0-15,0 0 16,0-42 31,0 0-31,0 0-16,0 0 0,22 0 15,-22-1-15,21 1 0,0-21 0,-21 21 16,21-22-16,0 22 0,0 0 0,1 0 15,-1-21-15,0 20 0,0 22 16,0-21-16,0 0 0,1 21 16,-1 0-16,0 0 0,0 0 0,0 0 15,0 0-15,-21 21 16,22 0-16,-22 1 0,21-1 0,-21 0 16,21 0-16,-21 21 0,0-20 15,0-1-15,0 0 0,21 21 0,-21-21 16,21 1-16,-21-1 0,21 0 0,-21 0 15,0 0-15,22-21 0,-22 21 0,21-21 16,-21 22-16,21-22 16,0 0-16,0 0 15,0 0-15,1-22 16,-22 1-16,21 0 0,0 21 16,-21-21-16,21 0 0,0-22 0,0 22 15,1-21-15,20 21 0,-21-22 16,0 22-16,22-21 0,-1 21 0,-21-22 15,21 22-15,-20 0 0,-1 0 0,21 0 16,-21 21-16,0-21 0,1 21 16,-1 0-16,-21 21 31,0 0-31,0 0 0,0 0 16,0 0-1,0 1-15,0-44 63,0 1-48,0 0-15,0 0 16,0 0-16,0 0 0,0-1 16,-21 22-16,-1 0 15,1 0 1,0 0-16,0 0 0,0 0 15,0 22-15,21-1 16,-22 0-16,1-21 0,21 21 0,-21 0 16,21 0-16,-21 1 0,0-1 0,21 0 15,0 0-15,0 0 0,0 0 0,0 1 16,0-1-16,0 0 0,0 0 16,0 0-16,0 0 0,0 1 0,0-1 15,21 0-15,0-21 0,0 21 0,0 0 16,1-21-16,-1 21 0,0-21 0,21 0 15,1 0-15,-22 0 0,21 0 16,0 0-16,1 0 0,-22 0 0,21 0 16,1 0-16,-1 0 0,-21 0 0,21-21 15,1 21-15,-22-21 0,0 0 16,0 0-16,22 0 0,-22-1 0,0-20 16,-21 21-16,21 0 0,0-22 15,0 22-15,-21 0 0,0-21 0,0 21 16,22-1-16,-22 1 0,0-21 0,0 21 15,0 0-15,0-1 0,0 1 16,0 0 0,-22 21-16,1 0 15,0 0-15,0 21 0,0 0 16,0 1-16,21-1 0,-22 0 0,1 0 16,21 0-16,-21 22 0,21-22 15,0 21-15,0-21 0,0 22 16,0-22-16,0 21 0,0-21 0,0 0 15,0 22-15,21-22 0,0 0 0,1 0 16,-1 0-16,0 1 0,0-22 0,21 21 16,1-21-16,-22 0 0,21 21 0,1-21 15,-1 0-15,0 0 0,1 0 16,-1 0-16,0 0 0,1 0 0,-1 0 16,0-21-16,-21 0 0,22 21 0,-22-22 15,0 1-15,0 21 0,0-21 0,1 0 16,-22 0-16,0 0 15,0-1-15,0 1 16,-22 0 0</inkml:trace>
  <inkml:trace contextRef="#ctx0" brushRef="#br0" timeOffset="7581.19">6138 2096 0,'-21'0'16,"42"0"-16,-84 0 0,42 0 0,-1 0 0,-20 0 16,21 0-16,0 0 0,0 0 0,-22 0 15,22 0-15,0 0 16,0 0-16,42 0 47,0 0-47,0 0 0,22 0 15,-22 0-15,21 0 0,0 0 0,1 0 16,-1 0-16,0 0 0,22 0 0,-1 0 16,1 0-16,-1 0 0,22 0 0,-21 21 15,20-21-15,1 0 16,21 0-16,-22 0 0,1 0 0,0 0 16,-1 0-16,22 0 0,-21 0 0,21 0 15,0 0-15,-1 0 0,1 0 0,-21 0 16,21 0-16,0 0 0,-1 0 15,-20 0-15,21 0 0,0 0 0,0 0 16,-1 0-16,1 0 0,21 0 0,-21 0 16,0 0-16,21 0 0,-21 0 0,21 0 15,0 21-15,0-21 0,0 0 16,0 0-16,0 0 0,-21 0 0,21 0 16,-22 0-16,22 0 0,-21 21 15,0-21-15,0 0 0,0 0 0,0 0 16,-1 0-16,-20 0 0,0 0 0,-1 0 15,-20 0-15,21 0 0,-22 0 16,1 0-16,-1 0 0,1 0 0,-1 0 16,1 0-16,-22 0 0,21 0 0,-20 0 15,-1 0-15,0 0 0,1 0 0,-1 0 16,-21-21-16,0 21 0,1 0 0,-1 0 16,0 0-16,0 0 0,0 0 15,0 0-15,-42 0 47,0 0-47,0-21 0,-21 21 16,-1 0-16,-20 0 0</inkml:trace>
  <inkml:trace contextRef="#ctx0" brushRef="#br0" timeOffset="8451.71">5927 2265 0,'0'0'0,"21"0"78,0 0-78,0 0 0,0 0 15,0 0-15,1 0 0,20 0 0,0 0 16,1 0-16,-1 0 0,0 0 16,22 0-16,-1-21 0,1 21 0,-1 0 15,22 0-15,0 0 0,-1 0 0,1 0 16,0-21-16,-1 21 0,22 0 0,-21 0 16,21 0-16,-1 0 0,22 0 15,-21 0-15,21 0 0,0-22 0,0 22 16,-21 0-16,21 0 0,0 0 0,21 0 15,-21 0-15,0 0 0,0 0 0,0 0 16,0 0-16,-21 0 0,21 0 16,-21 0-16,21 0 0,0 0 15,-21 0-15,21 0 0,-21 0 0,-1 22 16,1-22-16,0 0 0,-21 0 0,21 0 16,-22 0-16,1 21 0,0-21 0,-1 0 15,1 0-15,-22 0 0,22 0 16,-21 0-16,-1 21 0,1-21 0,-22 0 15,21 0-15,-20 0 0,20 0 0,-20 0 16,-1 0-16,0 0 0,22 0 0,-22 0 16,0 0-16,1 0 0,-1 0 0,0 0 15,1 0-15,-1 0 0,0 0 16,1 0-16,-1 0 0,-21 21 0,22-21 16,-22 0-16,21 0 0,-21 0 15,0 0-15,1 0 0,-1 0 0,0 0 16,0 0-16,0 0 0,0 0 15,-21-21 1</inkml:trace>
  <inkml:trace contextRef="#ctx0" brushRef="#br0" timeOffset="68140.31">1524 4085 0,'0'-21'16,"0"0"-16,0 0 16,21 21-16,-21-21 0,21-1 15,-21 1-15,0 0 16,0 0-16,21 21 15,-21-21-15,0 0 0,0-1 16,0 1 0,0 0-1,0 0-15,0 0 16,0 0 0,-21 21 15,21 21 0,0 0-31,0 0 16,0 0-16,0 0 0,0 1 0,0-1 15,-21 0-15,21 21 0,-21-21 16,21 22-16,0-1 0,0 0 0,0 1 16,-21-1-16,21 0 0,0 1 15,-21-22-15,21 21 0,0 1 16,0-1-16,0-21 0,0 21 0,0 1 15,0-22-15,0 21 0,0-21 16,0 1-16,0 20 0,0-21 0,0 0 16,0 0-16,0 1 0,0-1 15,0 0-15,0-42 47,21 0-47,0 21 0,-21-22 16,21 1-16,-21-21 0,21 21 0,0 0 15,1-1-15,-1-20 0,-21 21 16,21-21-16,0 20 0,0-20 0,-21 21 16,21-21-16,1 20 0,-1 1 15,-21 0-15,0-21 0,21 21 0,-21-1 16,21 1-16,0 0 16,-21 0-16,0 0 0,21 21 15,1 21 16,-22 0-15,0 0-16,0 0 0,0 1 0,0-1 16,0 0-16,0 0 0,0 21 15,0-20-15,0-1 0,0 0 16,0 21-16,0-21 0,0 1 16,0 20-16,0-21 0,21 0 0,-21 0 15,0 1-15,0-1 0,0 0 0,21 0 16,0 0-16,0 0 15,0-21-15,1 22 0,-1-22 16,0 0-16,0 0 16,0 0-16,0-22 0,1 1 15,-1 0-15,21 21 0,-21-21 0,0 0 16,1 0-16,-1-1 0,0 1 0,0-21 16,21 21-16,-20 0 0,-22-22 15,21 1-15,0 21 0,0-22 16,-21 1-16,0 0 0,0 21 0,21-22 15,-21 1-15,0 21 0,0-22 16,0 22-16,0-21 0,0 21 0,0 0 16,-21-1-16,21 1 0,-21 21 15,0-21-15,0 21 0,-1 0 16,1 0-16,0 0 0,0 0 16,0 21-16,0-21 0,-1 21 15,1 1-15,0-1 0,0 0 16,21 21-16,0-21 0,0 1 0,0-1 15,0 21-15,0-21 0,0 0 0,0 1 16,0-1-16,0 0 0,21 0 16,0 0-16,0 0 0,1-21 15,-1 22-15,0-1 0,21-21 0,-21 0 16,22 0-16,-22 0 0,21 0 0,1 0 16,-1 0-16,0 0 0,1 0 15,-1-21-15,0 21 0,1-22 0,-1 1 16,0 0-16,1 0 0,-1 0 0,-21 0 15,21-1-15,-20-20 0,-1 0 16,0 21-16,0-22 0,0 1 16,0 0-16,1-1 0,-22 22 0,0-21 15,0 21-15,0-22 0,0 22 0,0 0 16,0 0-16,0 0 0,0-1 16,0 1-16,0 0 0,0 0 0,-22 21 15,22-21-15,-21 21 0,0 0 16,0 0-16,0 0 15,21 21-15,-21 0 16,-1 0-16,22 22 16,0-22-16,0 0 0,-21 0 0,21 21 15,0-20-15,-21 20 0,21 0 0,0 1 16,0-1-16,0 0 0,0 1 16,0-1-16,0 0 0,0 1 15,0-1-15,0 0 0,0 1 0,0-22 16,0 21-16,0-21 0,0 22 0,0-22 15,0 0-15,0 0 0,0 0 16,0 0-16,0 1 0,0-1 0,0 0 16,-21 0-16,21 0 0,0 0 15,0-42 32,0 0-47,0 0 16,21 21-16,-21-21 15,21 0-15,-21-1 0,21 1 0,1 0 16,-22 0-16,21 0 0,0 0 0,0-1 16,-21 1-16,21-21 0,0 21 15,1 0-15,-1-1 0,0 22 0,0-21 16,0 0-16,-21 0 0,21 21 0,1 0 16,-22-21-16,21 21 0,0 0 31,-21 21-31,0 0 0,0 0 15,0 0-15,0 1 0,0-1 16,0 0-16,0 0 0,0 0 0,0 0 16,0 1-16,0-1 0,0 0 0,0 0 15,21 0-15,-21 0 16,0 1-16,21-22 16,0 0-16,1 0 0,-1 21 15,0-21-15,0 0 0,0 0 0,0 0 16,1 0-16,-1-21 0,0 21 15,0-22-15,0 22 0,0-21 0,1 0 16,-1 21-16,0-21 0,0 0 0,0 0 16,-21-1-16,21 1 0,-21 0 0,22 21 15,-22-21-15,0 0 0,21 0 16,0-1-16,-21 1 0,0 0 16,0 0 15,0 42-16,0 0 1,0 0-16,0 1 0,0-1 16,0 0-16,0 0 0,0 0 15,0 0-15,-21 1 0,21-1 16,0 0-16,0 0 0,0 0 16,0 0-16,0 1 0,21-1 15,0-21 1,0 0-16,0 0 0,1 0 15,-1 0-15,0 0 0,21 0 0,-21-21 16,1 21-16,-1-22 0,0 1 16,0 21-16,0-21 0,0 0 0,1 0 15,-1 0-15,0-1 0,0 1 16,-21 0-16,21 0 0,0 0 0,1 0 16,-22-1-16,0 1 0,0 0 15,0 0 1,21 21-16,-21-21 15,0 42 17,0 0-17,0 0-15,0 0 16,-21 1-16,21-1 0,0 0 16,0 0-16,0 21 0,0-20 15,0-1-15,0 21 0,0-21 0,0 22 16,0-22-16,0 21 0,0 0 0,0 1 15,0-1-15,0 0 0,0 1 0,0-22 16,0 21-16,0 1 0,0-1 16,-22 0-16,22 1 0,0-1 0,0 0 15,-21 1-15,21-1 0,-21 0 0,21 1 16,0-1-16,-21 0 0,21 1 0,-21-1 16,0-21-16,21 21 0,0 1 15,0-22-15,-22 21 0,22-21 16,-21 1-16,21-1 0,0 0 0,0 0 15,-21-21-15,21 21 0,-21 0 0,0-21 16,21 22-16,-21-22 0,-1 0 0,1 0 16,21 21-16,-21-21 0,0 0 15,-21 0-15,20 0 0,1 0 0,-21 0 16,21 0-16,-22 0 0,1-21 0,0 21 16,-1-22-16,22 22 0,-21-21 0,0 21 15,-1-21-15,22 21 0,-21-21 16,21 21-16,-1 0 0,-20-21 0,21 0 15,0 21-15,0 0 0,-1 0 16,22-22-16,-21 22 0,0 0 16,21-21-1,0 0 1,0 0-16,0 0 16,0 0-16,21 21 0,0-22 0,1-20 15,-1 21-15,21 0 0</inkml:trace>
  <inkml:trace contextRef="#ctx0" brushRef="#br0" timeOffset="68808.44">5186 4445 0,'-21'21'15,"21"0"1,-22 1-16,22-1 31,22-21 1,-1 0-32,-21-21 15,0-1 1,-21 22 46,21 22-46,0-1 0,0 0-1,21-21 16,0 0-15,0 0-16</inkml:trace>
  <inkml:trace contextRef="#ctx0" brushRef="#br0" timeOffset="69332.67">5736 4530 0,'21'21'16,"0"-21"-16,1 0 15,-1 0 1,0 0-16,0 0 16,0 0-16,-21-21 0,0 0 31,-21 21-16,0 0-15,0 0 16,0 21 0,-1-21-16,22 21 15,22-21 32,-1 0-47,0 0 16,0 0-1,-21-21 1,0 0 15,-21 21 1,0 0-32,21 21 15,21-21 48,0 0-63,0 0 0</inkml:trace>
  <inkml:trace contextRef="#ctx0" brushRef="#br0" timeOffset="69792.61">6625 4530 0,'0'21'0,"0"-42"110,-21 21-48,21 21 63</inkml:trace>
  <inkml:trace contextRef="#ctx0" brushRef="#br0" timeOffset="70415.75">8064 4191 0,'0'0'16,"0"-21"-16,0 0 16,0 0-1,0-1 1,-21 22-16,0-21 0,0 0 15,0 21-15,21-21 16,-21 21-16,-1-21 0,1 0 0,0-1 16,21 1-16,-21 21 15,21-21-15,-21 0 0,21 0 16,0 0-16,0-1 0,0 1 0,21 0 16,0 0-16,0 0 0,0 21 15,1-21-15,20 21 0,-21-22 16,21 22-16,1 0 0,-22-21 0,21 21 15,1-21-15,-22 21 0,21 0 0,-21 0 16,0 0-16,1 0 0,-1 0 0,0 0 16,-21 21-16,0 0 0,21-21 15,-21 22-15,0-1 0,0 0 16,0 0-16,0 0 0,0 0 0,0 1 16,-21 20-16,0-21 0,21 0 0,-21 22 15,-1-1-15,1-21 0,0 21 0,0-20 16,0 20-16,0 0 0,-1-21 15,1 1-15,0 20 0,0-21 0,21 0 16,-21 0-16,21 1 0,-21-1 0,21 0 16,-22 0-16,22 0 0,0 0 15,0 1-15,0-1 16,0 0 15</inkml:trace>
  <inkml:trace contextRef="#ctx0" brushRef="#br0" timeOffset="71580.27">7916 4974 0,'0'0'0,"-42"21"16,42 1-16,21-22 31,0 0-31,0 0 16,-21-22-16,22 1 0,-1 21 0,-21-21 15,21 21-15,-21-21 0,21 21 16,-21-21-16,0 0 0,0-1 15,0 1 1,-21 21 0,0 0-16,0 0 0,-1 21 15,1 1-15,0-1 16,0-21-16,21 21 0,-21 0 0,0 0 16,21 0-16,0 1 15,0-1 1,0 0-16,21-21 0,0 0 15,0 0-15,0 0 0,0 0 16,1 0-16,-1 0 0,0 0 16,0 0-16,0-21 0,-21 0 0,21 21 15,1-22-15,-22 1 16,0 0-16,0 0 0,0 0 16,0 0-16,-22 21 31,1 0-31,0 0 0,0 0 15,0 0-15,0 21 16,21 0-16,-22-21 0,22 21 0,-21-21 16,21 21-16,0 0 0,0 1 15,0-1 1,21-21-16,1 0 16,-1 0-16,0 0 0,0 0 15,0 0-15,0 0 16,-21-21-16,22 21 0,-22-22 15,0 1-15,0 0 16,0 0-16,0 0 16,0 0-16,-22-1 15,1 22 1,0 0-16,0 0 0,0 0 16,21 22-16,-21-1 0,-1 0 15,22 0 1,0 0-16,0 0 0,0 1 15,0-1-15,22-21 16,-1 21-16,0-21 16,0 0-16,0 0 0,0 0 15,1 0 1,-22-21-16,21 21 16,-21-21-16,0-1 0,0 1 15,0 0-15,0 0 0,0 0 16,0 0-16,0-1 0,-21 22 15,-1 0 1,1 0-16,0 0 16,21 22-16,-21-1 15,21 0-15,-21 0 0,21 0 16,0 0-16,0 1 16,0-1-16,21-21 15,0 0-15,0 0 16,0 0-1,1 0-15,-1-21 16,-21-1-16,21 1 16,-21 0-16,0 0 15,0 0-15,-21 21 32,0 0-17,21 21 16</inkml:trace>
  <inkml:trace contextRef="#ctx0" brushRef="#br0" timeOffset="103320.78">3746 7832 0,'0'0'0,"0"-21"16,0-1 31,-21 22 62,21 22-93,0-1-1,0 0-15,0 0 16,0 0-16,0 0 15,0 1-15,0-1 0,0 0 16,0 0-16,0 0 0,0 0 16,0 1-16,0-1 15,0 0-15,0 0 0,0 21 0,0-20 0,0-1 16,0 0-16,0 0 0,0 0 16,0 0-16,0 22 0,0-22 15,0 0-15,0 0 0,0 0 0,0 22 16,0-22-16,0 0 0,0 0 0,0 22 15,0-22-15,0 21 0,0-21 16,-21 22-16,21-1 0,0-21 0,-21 21 16,0 1-16,21-1 0,-21-21 0,21 22 15,0-1-15,-22 0 0,1-21 16,21 22-16,-21-22 0,21 21 16,-21-21-16,21 22 0,0-22 0,0 0 15,0 21-15,-21-20 0,21-1 16,0 0-16,-21 21 0,21-21 0,0 1 15,0 20-15,0-21 0,0 21 0,0-20 16,0 20-16,0-21 0,0 21 0,0 1 16,0-22-16,0 21 0,-22-21 15,22 22-15,0-22 0,0 21 0,-21-21 16,21 1-16,0 20 0,0-21 0,0 0 16,-21 22-16,21-22 0,-21 0 15,21 21-15,0-21 0,0 22 0,-21-1 16,21-21-16,-21 22 0,-1-1 15,22 0-15,0 1 0,-21-1 0,21 0 16,-21 1-16,0-1 0,21 21 16,0-20-16,0-1 0,-21 0 0,21 1 15,0-1-15,-21 0 0,21 1 0,0-1 16,0 0-16,0 22 0,0-22 0,0 22 16,0-22-16,0 22 0,0-22 15,0 21-15,0-20 0,0 20 0,0-20 16,-22-1-16,22 21 0,0-20 0,0 20 15,0-20-15,-21 20 0,21-21 16,0 22-16,0-22 0,0 1 0,0 20 16,0-21-16,0 1 0,0-1 15,0 0-15,0 1 0,0-1 0,0-21 16,0 22-16,0-1 0,0-21 16,0 0-16,0 22 0,0-22 0,0 0 15,0 0-15,0 0 0,0 0 0,0 1 16,0-44-1,0 1 1,0 0-16,0 0 0,0-21 0,0 20 16</inkml:trace>
  <inkml:trace contextRef="#ctx0" brushRef="#br0" timeOffset="105505.11">3746 7853 0,'0'0'0,"22"0"157,-1 0-157,0 0 0,0 0 15,0-21-15,0 21 0,1 0 0,-1 0 16,0 0-16,0 0 0,21 0 15,-20 0-15,-1 0 0,21 0 16,-21 0-16,22 0 0,-22 0 0,21 0 16,0 0-16,-20 0 0,20-21 15,0 21-15,1 0 0,-1 0 0,21 0 16,-20 0-16,20 0 0,-20 0 0,20 0 16,1 0-16,-1 0 0,1 0 0,-1 0 15,1 0-15,-22 0 0,21 0 16,1 0-16,-1 0 0,1 0 0,-1 0 15,1 21-15,21-21 0,-22 0 0,22 0 16,-22 0-16,22 0 0,-22 0 16,22 0-16,-21 0 0,-1 0 0,22 0 15,-22 0-15,22 0 0,0 0 16,-1 0-16,1 0 0,0 0 0,-1 0 16,-20 0-16,20 0 0,-20 0 15,-1 0-15,1 0 0,-22 0 0,22 0 16,-22 0-16,22 0 0,-22 0 0,0 0 15,22 0-15,-22 0 0,22 0 0,-1 0 16,1 0-16,-1 0 0,1 0 16,-1 0-16,1 0 0,-1 0 0,1 0 15,-1 0-15,1 0 0,-22 0 0,21 0 16,1 0-16,-22 0 0,22 0 0,-22 0 16,22 0-16,-1 0 0,-21 0 15,22 0-15,-1 0 0,-20 0 16,20 0-16,-20 0 0,20 0 0,-21 0 15,1 0-15,-1 0 0,-21 0 0,22 0 16,-22 0-16,0 0 0,0 0 0,0 0 16,0 0-16,-21 21 31,0 0-15,0 0-1,0 0-15,-21 1 16,21-1-16,-21 0 15,21 0-15,-21 0 0,21 0 16,-21 1-16,21-1 0,0 21 0,0-21 16,-21 22-16,21-22 0,0 21 0,-22-21 15,22 22-15,0-1 0,0-21 16,0 21-16,0 1 0,-21-1 0,21 0 16,0 1-16,0-1 0,0 22 0,0-22 15,0 21-15,0 1 0,0-1 0,0-20 16,0 20-16,0 1 0,0-1 0,0 1 15,0-1-15,0 1 0,0-1 16,0 1-16,0 20 0,0-20 0,0 21 16,0-22-16,0 1 0,0 20 15,-21-20-15,21-1 0,0 22 0,0-22 16,0 22-16,0 0 0,0-22 0,0 22 16,0 0-16,0-22 0,0 1 15,0 20-15,0-20 0,0-1 0,0 22 16,0-22-16,0 22 0,0-21 0,0-1 15,0 22-15,0-22 0,0-20 0,0 20 16,0 1-16,0-1 0,0-21 0,0 22 16,0-22-16,0 22 0,0-22 15,0 0-15,0 22 0,0-22 0,0 1 16,0-1-16,0-21 0,0 21 0,0 1 16,0-22-16,0 0 0,0 21 0,0-20 15,0-1-15,0 0 16,0 0-16,0 0 0,-21-21 15,21 21-15,-21-21 0,0 0 16,21 22-16,-22-22 0,1 0 16,0 0-16,0 0 0,21 21 15,-21-21-15,0 0 0,-1 0 16,1 0-16,0 0 0,0 0 0,0 0 16,-22 0-16,22 0 0,0 0 0,-21 0 15,-1 0-15,22 0 0,-21 0 0,0 0 16,-22 0-16,22 0 0,-1 0 0,-20 0 15,-1 0-15,1 0 0,-1 0 16,1 0-16,-22 0 0,1 0 16,20 0-16,-21 0 0,22 21 0,-22-21 15,1 0-15,20 0 0,-21 0 0,1 21 16,-1-21-16,22 0 0,-22 0 0,0 21 16,-21-21-16,22 0 0,-1 0 0,0 21 15,1-21-15,-22 0 0,21 0 16,1 22-16,-1-22 0,0 0 0,1 0 15,-1 21-15,0-21 0,1 0 0,-1 0 16,-21 0-16,43 21 0,-22-21 0,0 0 16,22 0-16,-1 0 0,1 0 15,-1 0-15,-20 0 0,20 0 16,1 0-16,-1 0 0,1 0 0,-1 0 16,-21 0-16,22 0 0,21 0 15,-22 0-15,1 21 0,20-21 0,1 0 16,0 0-16,-1 0 0,22 0 0,-21 0 15,21 0-15,-1 0 0,1 0 16,-21 0-16,21 0 0,0 0 0,-1 0 16,1 0-16,-21 21 0,21-21 0,-22 0 15,22 0-15,-21 21 0,0-21 16,20 0-16,-20 22 0,0-22 16,-1 0-16,22 0 0,0 21 0,-21-21 0,21 0 15,-1 0-15,1 21 16,0-21-16,0 0 0,0 0 0,0 0 15,-1 0-15,1 0 0,21 21 16,-21-21 0,0 0-16,0 0 31,0 0-15,-1-21-16,22 0 0</inkml:trace>
  <inkml:trace contextRef="#ctx0" brushRef="#br0" timeOffset="106375.61">4487 6646 0,'0'0'0,"0"-21"0,0 0 0,0 0 16,0 42 15,0 0-31,0 22 16,0-22-16,0 0 16,0 21-16,0-21 0,0 22 0,0-22 15,-21 21-15,21 1 0,0-22 16,0 21-16,0 0 0,-21-20 0,21 20 15,0 0-15,0-21 0,0 1 0,0 20 16,-21-21-16,21 0 0,0 0 16,-21 1-16,21-1 0,0-42 47,0-1-47</inkml:trace>
  <inkml:trace contextRef="#ctx0" brushRef="#br0" timeOffset="106976.27">4233 6752 0,'0'0'0,"0"-21"0,-21 0 0,0 0 16,21 0-16,0-1 16,0 1-16,0 0 15,0 0-15,0 0 0,21 0 16,0-1-16,22 22 0,-22-21 15,21 0-15,0 0 0,1 21 16,-1 0-16,22 0 0,-22 0 0,0 0 16,1 21-16,-22 0 0,0 0 15,0 1-15,0 20 0,-21-21 0,0 21 16,0-20-16,-21 20 0,0-21 16,0 21-16,-22-20 0,22-1 0,-21 0 15,21 0-15,-22 0 0,22 0 0,-21-21 16,21 22-16,0-22 0,-1 0 15,44 0 17,-1-22-17,21 22-15,-21-21 0,0 21 16,22 0-16,-1-21 0,0 21 0,-20 0 16,20 0-16,0 0 0,1 0 15,-1 0-15,0 0 0,-21 21 0,22 0 16,-22-21-16,0 22 0,0-1 0,-21 0 15,21 0-15,-21 21 0,0-20 16,0-1-16,-21 21 0,-21-21 0,21 22 16,-22-22-16,22 21 0,-21-21 0,0 0 15,-1 1-15,1-1 0,0 0 16,-1 0-16,1-21 0,0 0 0,-1 21 16,22-21-16,-21 0 0,21 0 0,-22 0 15,22 0-15,0 0 0,0-21 16,0 21-16,21-21 0,-22 21 15,22-21-15,-21 0 0,21-1 0,-21 22 16,21-21-16,0 0 0,0 0 16,0 0-16,0 0 15,21-1-15,0 22 0,22-21 0,-22 21 16</inkml:trace>
  <inkml:trace contextRef="#ctx0" brushRef="#br0" timeOffset="107520.49">5397 6985 0,'22'-21'16,"-22"0"-16,0 0 16,0-1-16,-22 1 15,1 21-15,0-21 16,0 21-16,0 0 15,0 0-15,-1 0 16,1 0-16,0 21 0,21 0 0,-21-21 16,0 43-16,0-22 0,-1 0 15,1 0-15,0 22 0,21-22 16,-21 21-16,21-21 0,-21 22 0,21-1 16,0-21-16,0 21 0,0-20 0,0-1 15,0 0-15,21 0 16,0-21-16,0 0 0,0 0 15,1 0-15,-1 0 0,0 0 0,0-21 16,0 0-16,22 0 0,-22-1 16,0 1-16,0 0 0,-21 0 0,21 0 15,0 0-15,-21-22 0,0 22 0,0 0 16,0 0-16,0-22 0,0 22 16,0 0-16,0 0 0,0 0 15,0 0-15,-21 21 31,21 21-31,-21 0 16,21 0-16,0 0 0,0 0 0,0 1 16,0-1-16,0 0 0,0 0 0,0 21 15,0-20-15,0-1 0,0 0 16,21-21-16,-21 21 0,21 0 0,1 0 16,-1-21-16,0 0 15,0 0-15,0 0 0,0 0 0</inkml:trace>
  <inkml:trace contextRef="#ctx0" brushRef="#br0" timeOffset="107963.75">5948 6900 0,'0'0'0,"21"0"0,-21-21 15,-21 21 1,0 0-16,-1 0 15,1 0-15,0 0 0,0 21 0,-21-21 16,20 22-16,1-1 0,0-21 0,0 21 16,0 0-16,0-21 0,21 21 0,-22 0 15,22 1 1,22-1-16,-1-21 16,0 0-16,0 0 0,0 0 0,22 21 15,-22-21-15,0 0 0,21 0 0,-21 0 16,1 0-16,-1 21 0,21-21 15,-21 0-15,0 0 0,-21 21 0,22-21 16,-1 21-16,-21 1 0,0-1 16,0 0-1,-21-21-15,-1 21 0,1 0 16,0-21-16,-21 21 0,21-21 0,-22 22 0,1-22 16,21 0-16,-22 0 0,1 21 15,21-21-15,0 0 0,-22 0 16,22 0-16,0 0 0,0 0 0,0 0 15,21-21 17,21-1-32,0 1 0,0 21 15,22-21-15</inkml:trace>
  <inkml:trace contextRef="#ctx0" brushRef="#br0" timeOffset="108252.59">6308 6879 0,'0'0'0,"0"-21"15,-22 21 1,22 21 0,0 0-1,0 1-15,0-1 0,0 0 0,0 0 16,0 0-16,0 0 0,0 1 0,0-1 15,0 0-15,0 0 0,0 0 0,0 0 16,0 1-16,0-1 0,0 0 16,0 0-1,0-42 17</inkml:trace>
  <inkml:trace contextRef="#ctx0" brushRef="#br0" timeOffset="108428.49">6308 6773 0,'0'0'0,"-22"0"0,22-21 16,-21 21 0</inkml:trace>
  <inkml:trace contextRef="#ctx0" brushRef="#br0" timeOffset="108772.32">6900 6858 0,'0'-21'16,"0"0"-1,0 0-15,-21 21 0,0 0 16,0 0-16,0 0 0,-1 0 16,1 0-16,0 0 0,0 21 15,0 0-15,0 0 0,-1 0 0,1 0 16,0 1-16,0-1 0,0 0 0,21 0 15,-21 21-15,21-20 0,0-1 0,0 0 16,0 21-16,0-21 0,0 1 16,0-1-16,21-21 0,-21 21 0,21 0 15,0-21-15,0 0 0,22 0 16,-22 0-16,0 0 0,0 0 16,21 0-16,-20 0 0,-1-21 0,0 0 15,0 21-15,21-21 0,-20-1 0,-1 1 16</inkml:trace>
  <inkml:trace contextRef="#ctx0" brushRef="#br0" timeOffset="109349.01">8276 6435 0,'0'0'0,"21"-85"16,-21 64-16,0 0 15,0 0-15,0-1 0,0 1 0,0 0 16,-21 21-16,0 0 15,0 0-15,0 0 16,-22 0-16,22 0 0,0 21 16,-21 22-16,-1-22 0,1 21 0,21 0 15,-22 22-15,1-22 0,0 22 0,21-1 16,-22-20-16,1 20 0,21-21 16,0 22-16,-1-22 0,22 1 0,0-1 15,0 0-15,0 1 0,0-22 0,22 21 16,20-21-16,-21 22 0,21-22 15,-20 0-15,20-21 0,21 21 0,-20-21 16,-1 0-16,22 0 0,-22 0 0,0 0 16,1-21-16,20 21 0,-21-21 15,1 0-15,-22-1 0,21 1 0</inkml:trace>
  <inkml:trace contextRef="#ctx0" brushRef="#br0" timeOffset="109817.24">8615 6879 0,'0'0'0,"0"-21"16,0 0-16,0 0 0,0 0 15,-21-1-15,21 1 0,-22 21 0,1 0 16,0-21-16,0 21 0,0 0 0,0 0 16,-1 0-16,1 21 0,0-21 0,0 21 15,0 1-15,0-1 0,-1 0 16,1 0-16,0 21 0,0-20 0,21-1 16,-21 0-16,21 0 0,-21 21 0,21-20 15,0-1-15,0 0 0,0 0 16,0 0-16,21-21 15,0 0-15,0 0 0,0 0 0,0 0 16,22 0-16,-22 0 0,0 0 0,21-21 16,-20 21-16,20-21 0,-21 0 0,21 0 15,-20-1-15,-1 1 0,0 0 16,-21 0-16,0 0 0,21 0 0,-21-1 16,0 1-16,0 0 0,0 0 0,0 0 15,0 0-15,-21 21 16,0 0-1,0 0-15,21 21 0,-22 0 0,22 0 16,0 0-16,-21 0 0,21 1 0,0-1 16,0 0-16,-21 0 15,21 0-15,0 0 0,0 1 0,0-1 16,0 0-16,0 0 0,0 0 16,21 0-16,0-21 0,1 0 15,-1 0-15,0 0 0,0 0 16,0 0-16,0 0 0,1-21 0,20 21 15,-21-21-15,0 0 0,0 0 0,22 0 16,-22-1-16,0-20 0,0 21 0</inkml:trace>
  <inkml:trace contextRef="#ctx0" brushRef="#br0" timeOffset="110092.08">9207 6350 0,'0'0'0,"0"-42"15,0 21-15,22-1 16,-44 22-1,22 43 1,-21-22-16,0 0 0,0 21 16,21 1-16,-21-1 0,0 0 15,21 1-15,-22 20 0,1-20 0,21-1 16,-21 0-16,0 1 0,21-1 0,0-21 16,-21 21-16,0-20 0,21 20 0,-22-21 15,22 0-15,0 0 0,0 1 16,0-1-16,0 0 15,22 0-15,-1-21 0,0 0 16,0 0-16,0 0 0,0 0 16,22-21-16,-22 21 0,0-21 15,0 0-15,22 21 0</inkml:trace>
  <inkml:trace contextRef="#ctx0" brushRef="#br0" timeOffset="110780.51">9461 6795 0,'0'0'15,"0"-22"1,-21 22 0,0 0-16,0 0 15,21 22-15,-21-22 0,0 21 16,21 0-16,-22 0 0,1 0 16,21 0-16,-21 1 0,21-1 15,-21 0-15,21 0 0,0 0 0,0 0 16,0 1-16,0-1 0,0 0 15,21-21 1,0 0-16,0 0 0,1 0 0,-1 0 16,0 0-16,0 0 0,0 0 15,0 0-15,1-21 0,-1 0 0,0 21 16,0-22-16,0 22 0,-21-21 16,21 0-16,1 0 0,-22 0 0,0 0 15,0-1-15,21 1 0,-21 0 16,0 0-16,0 42 47,0 0-47,0 0 0,0 1 15,-21-22-15,21 21 0,0 0 0,0 0 16,0 0-16,0 0 0,0 1 16,0-1-1,21-21-15,0 0 16,0 0-16,0 0 15,0 0-15,1 0 0,-1 0 0,0 0 0,0-21 16,0 21-16,0-22 0,1 22 16,-1-21-16,0 0 0,0 21 15,-21-21-15,21 0 0,-21 0 0,21 21 16,-21-22-16,-21 22 47,21 22-47,0-1 15,-21 0-15,21 0 0,-21-21 16,21 21-16,0 0 0,0 1 16,0-1-1,21-21 1,0 0-16,0 0 0,1 0 16,-1 0-16,0 0 15,0-21-15,0-1 0,0 22 0,-21-21 16,22 0-16,-1 0 0</inkml:trace>
  <inkml:trace contextRef="#ctx0" brushRef="#br0" timeOffset="111064.35">10308 6371 0,'21'-42'0,"-42"84"0,42-105 0,-21 42 0,0-1 16,-21 44-1,0-1 1,21 0-16,-21 0 0,0 21 0,-1 1 15,22-1-15,-21 0 0,0 1 0,21-1 16,-21 0-16,0 1 0,21-1 0,-21 0 16,21-20-16,0 20 0,-22-21 15,22 21-15,-21-20 0,21-1 0,-21 0 16,21 0-16,0 0 0,0 0 0,0 1 16,0-1-1,21-21-15,0 0 16,1 0-16,-1 0 0,0 0 0,0 0 15,0-21-15,0 21 16,1-22-16,20 22 0,-21-21 0</inkml:trace>
  <inkml:trace contextRef="#ctx0" brushRef="#br0" timeOffset="111556.07">10668 6752 0,'0'0'0,"0"-21"0,0 0 15,0 0-15,-21 21 0,0 0 16,-1 0 0,1 0-16,0 0 0,0 21 15,0 0-15,0-21 0,-1 21 16,1 0-16,0 1 0,21-1 16,-21 0-16,0 0 0,0 0 0,21 0 15,0 1-15,0-1 0,-22 0 0,22 0 16,0 0-16,0 0 15,22-21-15,-1 0 16,0 0-16,0 0 0,0 0 16,0 0-16,1 0 0,-1-21 15,0 21-15,-21-21 0,21 21 0,0-21 16,0 0-16,-21 0 0,22-1 16,-1 1-16,-21 0 0,21 0 0,-21 0 15,0 0-15,0-1 0,0 1 16,21 0-16,-21 42 31,0 0-31,0 1 0,-21-22 16,21 21-16,-21 0 0,21 0 0,0 0 15,0 0-15,0 1 0,0-1 0,0 0 16,0 0-16,0 0 16,0 0-1,21-21 1,0 0-1,0 0-15,0 0 0,1-21 16,-1 0-16</inkml:trace>
  <inkml:trace contextRef="#ctx0" brushRef="#br0" timeOffset="111872.89">11176 6244 0,'0'0'0,"0"-21"0,0 0 15,-21 21 1,0 0 0,21 21-16,-22 0 15,22 0-15,0 1 0,0 20 0,-21-21 16,0 21-16,0 1 0,21-1 16,0 0-16,-21 1 0,0 20 0,21-42 15,-22 22-15,1-1 0,21 0 0,0-20 16,0 20-16,-21-21 0,21 0 0,0 0 15,-21 1-15,21-1 0,0 0 0,0 0 16,0 0-16,0 0 31,21-21-31,0 0 16,0 0-16,-21-21 0,22 21 16,-1-21-16,0 0 0</inkml:trace>
  <inkml:trace contextRef="#ctx0" brushRef="#br0" timeOffset="112284.65">11366 6710 0,'-21'0'0,"0"0"0,0 21 16,0 0-16,0-21 16,21 21-16,0 1 0,-22-1 15,1 0-15,21 0 0,0 0 16,-21 0-16,21 1 0,0-1 15,0 0-15,0 0 16,21 0-16,0-21 0,1 0 16,-1 0-16,0 0 15,0 0-15,0 0 0,0 0 16,1 0-16,-1 0 0,0 0 16,0 0-16,0-21 0,-21 0 0,0 0 15,0 0-15,0-1 0,0 1 16,0 0-16,0 0 0,0 0 0,0 0 15,0-1-15,-21 1 16,0 0-16,0 21 0,0 0 16,-1 0-1,22 21-15,0 0 16,-21-21-16,21 22 0,0-1 16,0 0-16,0 0 15,21-21 1</inkml:trace>
  <inkml:trace contextRef="#ctx0" brushRef="#br0" timeOffset="112719.4">11642 6773 0,'0'-21'0,"21"21"31,0 0-15,0 0-16,-21 21 0,21 1 16,-21-1-16,21-21 15,-21 21-15,0 0 0,0 0 0,22 0 16,-22 1-16,0-1 0,21 0 0,-21 0 16,0 0-16,0 0 0,0 1 15,0-1-15,0 0 0,0 0 16,-21 0-16,-1-21 15,22 21-15,-21-21 16,21-21 15,0 0-31,0 0 16,0 0-16,0 0 0,21-1 0,-21 1 16,22-21-16,-1 21 0,0 0 0,-21-1 15,21 1-15,0-21 0,0 21 16,1 0-16,-1 21 0,0-22 0,-21 1 15,21 0-15,0 21 0,-21-21 16,21 21-16,1 0 16,-22-21-16</inkml:trace>
  <inkml:trace contextRef="#ctx0" brushRef="#br0" timeOffset="113124.34">10795 6329 0,'0'0'0,"21"0"32,0-21-32,0 21 0,22 0 15,20 0-15,-20 0 0,20 0 0,22 0 16,-22-21-16,1 21 0,-1 0 16,1 0-16,-1 0 0,-20-22 0,-1 22 15,0 0-15,1 0 0,-1 0 0,-21 0 16,0 0-16,0 0 0</inkml:trace>
  <inkml:trace contextRef="#ctx0" brushRef="#br0" timeOffset="116380.36">4551 8424 0,'21'0'16,"-21"-21"15,0 0 0,-21 42 32,21 0-63,-21 1 0,-1-1 16,22 0-16,-21 21 0,0-21 0,21 22 15,-21-1-15,0-21 0,0 22 0,21-1 16,-22 0-16,1-21 0,21 22 0,-21-22 15,21 21-15,-21-21 16,21 1-16,0-1 0,0 0 0,0 0 16,0-42 15,21 0-15,-21 0-16,21-22 0,0 22 0,-21-21 15,22 21-15,-1-22 0,-21 1 0,21 0 16,0-1-16,0 1 0,-21 0 0,21 20 15,1-20-15,-1 0 0,-21-1 16,21 1-16,-21 21 0,0-21 0,21 20 16,0 1-16,-21 0 0,21 21 0,1 21 31,-22 0-31,0 22 16,21-22-16,-21 21 0,0-21 0,0 22 15,0-1-15,0-21 0,0 22 0,0-1 16,0-21-16,0 21 0,0-20 15,0 20-15,0-21 0,0 21 0,0-20 16,0-1-16,0 21 0,0-21 0,0 0 16,0 1-16,0-1 15,0-42 17</inkml:trace>
  <inkml:trace contextRef="#ctx0" brushRef="#br0" timeOffset="116548.26">4424 8784 0,'0'0'0,"-21"0"0,42 0 31,0 0-15,0 0-16,0-21 0,0 21 0,1 0 15,20 0-15,-21-21 0,21 21 0,-20 0 16,20-21-16,-21 21 0,21 0 0,-20-21 15,-1-1-15,21 22 0</inkml:trace>
  <inkml:trace contextRef="#ctx0" brushRef="#br0" timeOffset="117164.21">5292 8763 0,'21'-21'0,"-21"0"16,21 0-16,-21-1 0,0 1 15,0 0 1,0 0-16,0 0 0,0 0 16,-21-1-16,0 22 0,-1-21 15,1 21-15,0 0 0,0 0 16,0 0-16,0 0 0,-1 21 15,1 1-15,0-22 0,0 21 0,0 0 16,0 0-16,21 21 0,-22-20 0,1-1 16,21 21-16,-21-21 0,21 22 0,0-22 15,0 0-15,0 0 0,0 0 16,0 0-16,0 1 0,21-1 16,0-21-16,1 0 0,-1 0 0,0 0 15,0 0-15,0 0 0,0 0 16,1-21-16,-1-1 0,0 1 0,21 0 15,-21 0-15,1 0 0,-1 0 16,0-22-16,0 22 0,0-21 0,-21 21 16,21-22-16,-21 1 0,22 21 0,-22-22 15,21 1-15,-21 0 0,0 21 0,0-22 16,0 22-16,0 0 0,0 0 16,0 0-16,0 42 31,0 0-31,0 0 0,-21 21 0,21-20 15,-22 20-15,1-21 0,21 21 16,-21 1-16,21-22 0,0 21 16,0 1-16,0-22 0,0 21 0,0 0 15,0-20-15,0 20 0,0-21 0,0 0 16,0 0-16,0 1 0,0-1 0,0 0 16,21-21-16,0 0 0,1 21 15,-1-21-15,0 0 0,0 0 0,21 0 16,-20 0-16,20-21 0,-21 0 0,21 0 15</inkml:trace>
  <inkml:trace contextRef="#ctx0" brushRef="#br0" timeOffset="117707.9">6096 8721 0,'0'-43'16,"0"22"-16,0 0 15,0 0-15,-21 21 16,0 0-16,-1 0 15,1 0 1,0 0-16,0 0 0,0 0 0,0 21 16,-1-21-16,1 21 0,0 0 0,0 1 15,0-1-15,0 21 0,-1-21 0,1 0 16,0 1-16,0 20 0,21-21 16,0 0-16,-21 0 0,21 1 15,0-1-15,0 0 0,0 0 16,21-21-16,0 0 15,0 0-15,22 0 0,-22 0 0,0 0 16,21 0-16,-21-21 0,1 0 16,20 21-16,-21-21 0,0-1 0,0-20 15,1 21-15,-1 0 0,0-22 0,0 22 16,0-21-16,0 0 0,-21-1 0,0 1 16,22 21-16,-1-22 0,-21 1 0,0 0 15,0-1-15,21 1 0,-21 0 16,0 21-16,0-1 0,0 1 15,21 0-15,-21 42 16,-21-21 0,0 43-16,0-22 0,21 0 0,-22 21 15,1 1-15,21-1 0,-21-21 16,21 21-16,-21 1 0,21-1 0,0 0 16,0 1-16,0-1 0,0 0 0,0-20 15,0 20-15,0-21 0,0 21 0,21-20 16,-21-1-16,21-21 0,0 21 15,1-21-15,-1 0 0,0 0 0,0 0 16,0 0-16,22 0 0,-22 0 0,21 0 16,-21-21-16,0 0 0,22 21 15</inkml:trace>
  <inkml:trace contextRef="#ctx0" brushRef="#br0" timeOffset="118568.54">4424 9652 0,'0'21'15,"21"-21"16,21 0-31,-21-21 0,1 21 16,-1-21-16,21 21 0,-21-21 16,0 0-16,1 21 0,-22-22 0,0 1 15,0 0 1,-43 21 0,22 0-16,0 0 0,-21 0 0,-1 0 15,1 0-15,0 21 0,-1 0 0,22-21 16,-21 22-16,21-22 0,-1 21 15,1-21-15,0 21 0,21 0 0,0 0 16,0 0-16,0 1 16,21-1-16,0 0 0,1 0 0,-1-21 15,0 21-15,0 0 16,21 1-16,-20-1 0,20-21 0,-21 21 16,21 0-16,-20 0 0,20 0 0,-21 1 0,0-1 15,0 0-15,-21 0 16,0 0-16,0 0 15,-21 1-15,0-22 0,0 21 0,-21-21 16,-1 0-16,22 0 0,-21 21 0,-1-21 16,1 0-16,0 0 0,21 0 0,-1 0 15,-20 0-15,21 0 0,0-21 0,0 21 16,-1-21-16,1-1 16,0 1-16,21 0 0,0 0 15,0 0-15,0 0 16,0-1-16,21 22 15,0 0-15,1-21 0,-1 21 0,0-21 16,21 21-16,-21-21 0,22 21 16</inkml:trace>
  <inkml:trace contextRef="#ctx0" brushRef="#br0" timeOffset="119512.13">5101 9737 0,'0'0'0,"0"-21"15,-21 21 17,21 21-17,-21 0-15,21 0 0,0 0 16,-21 0-16,-1 1 0,22-1 0,-21 0 16,21 0-16,0 0 0,0 0 0,0 1 15,0-1-15,0 0 0,0 0 16,0 0-16,0 0 0,21-21 15,1 0-15,-1 22 0,0-22 16,0 0-16,0 0 0,0 0 16,1-22-16,-1 22 0,0-21 0,0 0 15,0 21-15,0-21 16,1 0-16,-1 0 0,0-1 0,0 1 0,-21-21 16,0 21-16,0-22 0,0 22 0,0 0 15,0 0-15,0-21 0,0 20 16,0 1-16,0 42 31,0 1-31,0-1 0,-21 0 16,21 0-16,-21 0 0,21 22 0,-21-22 15,21 0-15,0 0 0,0 21 16,0-20-16,0-1 0,0 0 0,0 0 16,0 0-16,21 0 0,0-21 15,0 0-15,0 0 0,0 0 0,1 0 16,-1 0-16,0 0 0,21 0 0,-21 0 15,22-21-15,-22 0 16,21 21-16,-21-21 0,22 0 0,-22-22 16,0 22-16,0 0 0,0-21 0,1-1 15,-1 1-15,-21 0 0,0-1 0,0 1 16,0 0-16,21-1 0,-21 1 16,0 0-16,0 21 0,0-22 0,0 22 15,0 0-15,0 42 16,0 0-1,0 0-15,-21 1 0,21-1 0,0 21 16,0 0-16,0 1 0,-21-1 16,21-21-16,-22 22 0,22-1 0,0 0 15,-21-21-15,21 1 0,0 20 16,0-21-16,0 0 0,0 0 0,0 1 16,0-1-16,-21-21 15,21-21 16,21-1-31,0 1 16,-21 0-16,22 0 0,-1 0 16,0 0-16,0-1 0,0 1 0,0 0 15,22 21-15,-22-21 0,0 0 0,21 21 16,-20 0-16,-1 0 0,21 0 16,-21 0-16,0 0 0,1 0 0,-1 21 0,0 0 15,0-21-15,-21 21 16,0 0-16,0 1 0,0-1 0,0 0 15,-21 0-15,0 0 0,0 0 16,-22 1-16,1-22 0,0 21 0,20 0 16,-20-21-16,0 21 0,-1-21 0,1 21 15,0-21-15,-1 0 0,22 0 16,-21 21-16,21-21 0,0 0 0,-1 0 16</inkml:trace>
  <inkml:trace contextRef="#ctx0" brushRef="#br0" timeOffset="121253.45">4381 10753 0,'0'0'0,"0"-21"15,0-1-15,0 1 16,-21 21-16,21-21 0,-21 21 15,21 21 17,-21 0-32,21 1 0,0-1 15,0 0-15,0 21 0,0-21 0,0 1 16,0 20-16,0-21 0,-21 21 0,21-20 16,0-1-16,0 21 0,0-21 0,0 0 15,-21 1-15,21-1 0,-22 0 16,22 0-16,-21-21 31,21-21-15,0 0-16,0 0 15,0-1-15,0 1 0,0 0 0,0-21 16,0 21-16,0-1 0,21-20 0,-21 21 16,0 0-16,22-22 0,-1 22 0,0 0 15,0-21-15,0 42 0,0-21 16,1-1-16,20 22 0,-21 0 0,0 0 15,0 0-15,22 0 0,-22 0 0,0 22 16,0-1-16,0 0 0,1 0 0,-22 0 16,0 0-16,21 22 15,-21-22-15,0 0 0,0 0 0,0 0 16,0 1-16,0-1 0,0 0 0,0 0 16,0 0-16,0 0 0,0 1 15,-21-22-15,-1 0 31,22-22-31,0 1 16,0 0-16,0 0 0,0 0 16,0 0-16,0-1 15,0 1-15,22 0 0,-1-21 0,0 21 16,0-1-16,0 1 0,0-21 0,1 21 0,-1 21 16,21-21-16,-21 21 0,0 0 15,1 0-15,-1 0 0,0 0 16,0 0-16,0 21 0,-21 0 0,0 0 15,0 0-15,21 0 0,-21 1 0,0-1 16,0 0-16,0 0 0,0 0 0,0 0 16,0 1-16,0-1 0,0 0 0,0 0 15,0 0-15,0 0 0,0 1 16,0-1-16,22-21 0,-1 21 16,0-21-16,0 0 15,0 0-15,0 0 0,-21-21 16,22 0-16,-1 21 0,0-22 15,0 1-15,0 0 16,-21 0-16,0 0 0,21 0 0,-21-1 16,22-20-16,-22 21 0,21 0 0,-21 0 15,0-1-15,0 1 0,0 0 16,0 42 15,0 0-15,0 1-16,-21-1 0,21 0 15,0 0-15,0 0 0,0 0 16,0 1-16,0-1 0,0 0 0,0 0 16,0 0-16,0 0 0,21 1 15,0-22-15,0 0 16,0 0-16,0 0 0,1 0 16,-1 0-16,0 0 0,0 0 15,0-22-15,0 1 0,1 21 0,-1-21 16,0 0-16,-21 0 0,21 0 0,0-1 15,-21 1-15,0 0 0,21 0 0,-21 0 16,22 0-16,-22-1 0,21 1 0,-21 0 16,0 0-1,0 42 1,0 0-16,0 0 16,0 1-16,-21-1 0,21 0 15,-22 0-15,22 0 0,0 0 0,0 1 16,0-1-16,0 0 0,0 0 15,0 0-15,0 0 0,22 1 0,-1-1 16,0-21-16,0 21 0,0-21 0,0 0 16,1 0-16,-1 0 0,0 0 0,21 0 15,-21 0-15,22 0 0,-22-21 0,0 0 16,21 21-16,-20-22 0,-1 1 16,0 0-16,21 0 0,-21 0 0,-21 0 15,22-22-15,-1 22 0,-21-21 0,0-1 16,21 1-16,-21 0 0,21-1 0,-21 1 15,21-21-15,-21 20 0,0 1 16,0 0-16,0-1 0,0 1 16,0 21-16,0 0 0,0-1 0,0 44 31,0-1-31,-21 21 0,21-21 0,-21 22 16,0-1-16,21 0 0,0 1 15,0-1-15,-21 0 0,21 1 0,0-1 16,0 0-16,0 1 0,0-22 0,0 21 15,0-21-15,0 0 0,0 1 0,21-1 16,-21 0-16,21-21 0,0 21 0,0-21 16,0 0-16,1 0 0,-1 0 0,21 0 15,-21 0-15,0 0 16,1 0-16,20-21 0,-21 0 0,0 21 16,0-21-16,1-1 0,-1 1 0</inkml:trace>
  <inkml:trace contextRef="#ctx0" brushRef="#br0" timeOffset="122316.86">4614 12319 0,'-42'-21'15,"42"0"-15,-21 21 16,21-21-16,0-1 15,-21 22-15,21-21 0,-22 21 0,1-21 16,21 0-16,-21 0 0,0 21 0,0-21 16,0-1-16,-1 1 0,1 21 15,0-21-15,21 0 0,-21 21 16,0 0-16,0 0 0,-1 0 0,1 0 16,0 21-16,0 0 0,0-21 0,0 21 15,21 22-15,-22-22 0,1 0 0,21 21 16,-21 1-16,21-22 0,0 21 15,0-21-15,0 1 0,0-1 0,0 21 16,0-21-16,0 0 0,21 1 16,0-22-16,1 0 0,-1 0 0,0 0 15,21 0-15,-21 0 0,22 0 16,-22-22-16,21 1 0,1 21 16,-1-21-16,-21 0 0,21 0 0,1 0 15,-22-1-15,21-20 0,-21 21 0,1-21 16,-22 20-16,0-20 0,21 0 15,-21 21-15,0-22 0,0 1 0,0 0 16,0-1-16,0 1 0,0 21 0,0-22 16,0 22-16,0 0 0,-21 0 0,21 0 15,-22 21 1,1 21-16,21 0 16,0 0-16,0 0 0,0 22 0,0-1 15,-21 0-15,21 1 0,0-1 0,0 0 16,0 1-16,0-1 0,0 0 15,0 1-15,21-22 0,0 21 16,1-21-16,-22 1 0,21-1 0,0 0 16,0 0-16,0-21 0,22 0 0,-22 0 15,0 0-15,0 0 0,0 0 16,22 0-16,-22 0 0,0 0 0,0-21 16,0 21-16,0-21 0,1 0 0,-1-1 15,0 1-15,-21 0 0,0 0 0,21 0 16,-21 0-16,0-1 0,0 1 0,0 0 15,0 0-15,0 42 32,0 0-17,0 0-15,0 1 0,0-1 0,0 0 16,0 0-16,0 0 0,0 0 16,-21 1-16,21-1 0,0 0 15,0 0-15,0 0 16,0-42 15,21 0-31</inkml:trace>
  <inkml:trace contextRef="#ctx0" brushRef="#br0" timeOffset="122503.75">5143 12023 0,'0'0'0,"-21"0"31,21 21-15,0 0-1,21-21 1,1 0 0,-1 0-16,0 0 0</inkml:trace>
  <inkml:trace contextRef="#ctx0" brushRef="#br0" timeOffset="122848.55">5524 12086 0,'0'21'32,"0"1"-17,0-1-15,22-21 0,-22 21 16,0 0-16,0 0 0,0 0 0,0 1 15,0-1-15,21 0 0,-21 0 0,0 0 16,0 0-16,0 1 0,0-1 0,0 0 16,21-21-1,0 0 1,0 0 0,0 0-16,-21-21 15,22 0-15,-1 21 0,-21-22 0,21 1 16,-21 0-16,21-21 0,0 21 15,0-1-15,-21 1 0,22 0 0,-22 0 16,21 0-16,-21 0 0,0-1 0,0 1 16,0 0-1,0 0 1</inkml:trace>
  <inkml:trace contextRef="#ctx0" brushRef="#br0" timeOffset="123384.29">3725 11557 0,'0'21'31,"0"0"-31,0 1 0,21 20 16,-21-21-16,0 21 0,22 1 0,-22-1 16,0 0-16,0 22 0,0-1 15,0-20-15,0 20 0,0-20 0,0 20 16,0-21-16,0 1 0,0-1 0,0 0 15,0 1-15,0-22 0,0 0 0,0 21 16,0-20-16,0-1 16,0 0-16,21-21 15,0-21 1,-21 0-16,0-1 16,21 1-16,-21-21 0,21 21 15,-21-22-15</inkml:trace>
  <inkml:trace contextRef="#ctx0" brushRef="#br0" timeOffset="123892">3873 11599 0,'0'0'0,"0"-21"0,22 21 47,-1 0-31,0 0-16,0 0 0,21 0 15,1 0-15,-1 0 0,0 0 0,22 0 0,-1 0 16,22 0-16,0 0 16,-1 0-16,22 0 0,0 0 0,-21 0 15,21 0-15,-22 0 0,22 0 0,-21 0 16,21 0-16,-22 0 0,22 0 0,-21 0 16,21 0-16,-22 0 0,1 0 15,0 0-15,-22 0 0,1 0 0,-1 0 16,-21 0-16,1 0 0,-1 21 0,-21-21 15,0 0-15,1 0 0,-1 22 0,-21-1 16,0 0 0,0 0-16,0 0 15,0 0-15,0 1 0,0-1 0,0 0 16,0 0-16,0 21 0,0-20 16,0 20-16,0-21 0,0 21 0,0 1 15,0-1-15,-21 0 0,21 1 16,-22-22-16,22 21 0,0 1 0,0-1 15,-21-21-15,21 21 0,0-20 0,-21-1 16,21 21-16,0-21 0,0 0 0,0 1 16,0-1-16,-21-21 15,21 21-15,0-42 47,-21 0-47,21-1 0,0 1 0</inkml:trace>
  <inkml:trace contextRef="#ctx0" brushRef="#br0" timeOffset="124560.47">3768 10308 0,'0'0'15,"0"-21"-15,-22 21 16,1 0 0,21 42-1,0-20 1,0 20-16,0 0 0,0 1 15,0-1-15,0 21 0,0-20 0,0 20 16,0 1-16,0-22 0,0 0 0,0 22 16,0-22-16,0 1 0,0 20 15,0-21-15,0 1 0,-21-1 0,21 0 16,0-20-16,0 20 0,0-21 0,0 0 16,0 0-16,0 1 0,0-1 15,0-42 16,0-1-31,0 1 0,0-21 16,0 21-16,0-22 0</inkml:trace>
  <inkml:trace contextRef="#ctx0" brushRef="#br0" timeOffset="125196.62">3725 10329 0,'0'0'0,"0"-21"16,21 21 0,1 0-1,-1 0-15,0 0 0,21 0 16,-21 0-16,22 0 0,20 0 0,-20 0 16,20 0-16,1 21 0,-1-21 15,22 0-15,-1 0 0,1 0 0,21 0 16,-21 0-16,20 0 0,1 0 0,-21 22 15,21-22-15,-22 0 0,1 0 0,21 0 16,-21 0-16,-1 0 0,1 0 16,0 0-16,-1 0 0,-20 0 0,-1 0 15,1 0-15,-1 0 0,-20 0 16,-1 0-16,-21 0 0,21 0 0,-20 0 16,-1 0-16,0 0 0,0 0 15,0 0-15,-21 21 16,21-21-1,-21 21-15,0 0 16,22 0 0,-22 0-16,0 1 0,0-1 15,0 0-15,0 21 0,0-21 0,0 1 16,0 20-16,0-21 0,0 21 0,0-20 16,0 20-16,0-21 0,0 21 15,0 1-15,0-22 0,21 21 16,-21-21-16,21 22 0,-21-22 0,0 21 0,0-21 15,0 1-15,21 20 0,-21-21 16,0 0-16,0 0 0,0 1 0,0-1 16,0 0-16,0 0 0,0 0 15,0 0-15,0 1 16,0-1-16,0 0 16,0 0-16,-21-21 15,0 0-15,21 21 0,-21-21 31,21-21-15,0 0-16,-22 21 0,22-21 0,0 0 16</inkml:trace>
  <inkml:trace contextRef="#ctx0" brushRef="#br0" timeOffset="125849.34">3556 9292 0,'0'-21'31,"0"42"-16,0 0-15,0 1 16,0-1-16,0 0 0,0 21 16,0-21-16,0 43 0,0-22 0,0 1 15,0 20-15,0-21 0,0 1 16,0 20-16,0-20 0,0 20 16,0-21-16,0 1 0,0-1 0,0-21 15,0 22-15,0-1 0,0-21 0,-21 0 16,21 0-16,0 1 0,0-1 0,0 0 15,0-42 17,21 0-32,-21-1 15,0 1-15,21 0 0,0 0 16</inkml:trace>
  <inkml:trace contextRef="#ctx0" brushRef="#br0" timeOffset="126444.99">3641 9377 0,'0'0'0,"-22"0"16,1 0-1,42 0 1,1 0 0,-1 0-16,21 0 0,-21 0 0,22 0 15,-1 0-15,21 0 0,-20 0 16,20 0-16,1 0 0,-1 0 0,22 0 15,-22 0-15,22 0 0,21 0 16,-21 0-16,20 0 0,-20 0 0,21 0 16,-21 0-16,20 0 0,-20 0 0,0 0 15,21 0-15,-1 0 0,-20 0 0,21 0 16,-21 0-16,-1 0 0,1 0 16,0 0-16,-22 0 0,1 0 0,-1 0 15,1 0-15,-22 0 0,0 0 0,1 0 16,-22 0-16,21 0 0,-21 0 0,0 0 15,1 0-15,-1 0 16,0 0-16,-21 21 31,0 0-15,0 0-16,0 1 16,0-1-16,0 0 0,0 0 0,0 21 15,0-20-15,0 20 0,0 0 16,0-21-16,0 22 0,0-1 0,0-21 15,-21 22-15,21-1 0,0-21 0,0 21 16,0-20-16,0-1 0,0 21 0,-21-21 16,21 0-16,0 1 0,0-1 15,0 0-15,0 0 16,-22-21-16,22 21 16,-21-21-1,0 21 1,0-21-1,0 0-15,21-21 16,0 0-16</inkml:trace>
  <inkml:trace contextRef="#ctx0" brushRef="#br0" timeOffset="127492.07">3683 8996 0,'-21'0'0,"42"0"0,-63 0 16,42 21 30,21-21-30,0 21-16,0-21 0,0 0 16,0 21-16,22-21 0,-22 0 0,21 0 15,1 0-15,-1 0 0,0 22 16,1-22-16,-1 0 0,0 0 0,1 0 16,-1 0-16,21 0 0,-20 0 0,20 0 15,1 0-15,-1 0 0,1 0 16,20 0-16,1 0 0,-21 0 0,20 0 15,1 0-15,0 0 0,-1 0 0,1 0 16,-22 0-16,22 0 0,0 0 0,-22 0 16,22 0-16,-22 0 0,22 0 0,-21 0 15,-1 0-15,-21 0 0,1 0 16,-1 0-16,0 0 0,1 0 0,-22 0 16,0 0-16,0 0 15,0 0 63,-21-22-62,0 1-16</inkml:trace>
  <inkml:trace contextRef="#ctx0" brushRef="#br0" timeOffset="128092.51">6583 7895 0,'0'-21'16,"0"42"31,0 0-47,0 1 0,0-1 15,0 21-15,0 0 0,0 1 0,0-1 16,0 0-16,0 22 0,0-22 0,-21 22 15,21-1-15,-22-20 0,22 20 0,-21-21 16,21 22-16,0-22 0,0 22 16,-21-22-16,21 0 0,-21 22 0,21-43 15,0 21-15,0 1 0,-21-1 16,21-21-16,-21 0 0,21 1 0,0 20 0,0-21 16,-22-21-16,22 21 0,0 0 15,0 1-15,-21-22 78,0-22-78,0 22 16,0 0-16,0 0 0,-1-21 16,-20 21-16,21 0 0,0 0 0,-22 0 15,22 0-15,-21 0 0,21 0 0,0 0 16,-22 0-16,22 0 0,0 0 0,0 0 15,0 0 1,-1 0 0</inkml:trace>
  <inkml:trace contextRef="#ctx0" brushRef="#br0" timeOffset="138152.54">17653 7408 0,'0'0'0,"0"-21"0,0 0 15,0 0-15,0 0 16,0 0-16,0-1 16,0 1-16,0 0 15,0 42 63,0 0-78,0 1 16,0-1-16,0 0 0,0 0 16,0 0-16,0 0 0,0 1 0,0-1 15,-21 21-15,21-21 0,-21 0 16,21 1-16,0 20 0,-22-21 0,22 0 15,-21 22-15,0-22 0,21 0 0,0 21 16,0-21-16,-21 22 0,21-1 0,0 0 16,-21 1-16,21-1 0,0 0 15,0 1-15,0 20 0,0-20 0,0-1 16,0 0-16,0 22 0,0-22 16,0 0-16,0 1 0,0-1 0,0 0 15,0 22-15,0-22 0,0 1 0,0 20 16,0-21-16,0 22 0,0-22 0,0 22 15,0-22-15,0 22 0,0-22 0,0 21 16,0-20-16,0-1 0,0 22 0,-21-22 16,21 21-16,-22 1 0,22-22 0,-21 22 15,21-1-15,0-20 0,-21 20 0,21 1 16,-21-1-16,0 1 0,21-1 16,0 1-16,-21-22 0,-1 21 15,22 1-15,-21-1 0,21 1 0,0-1 16,-21 1-16,21-1 0,-21 1 0,0-1 15,21 1-15,-21-1 0,21 1 0,0-1 16,-22-20-16,22 20 0,-21 1 0,21-1 16,0 1-16,0-22 0,0 22 0,-21-22 15,21 0-15,0 1 0,0 20 0,0-42 16,-21 22-16,21-1 0,0-21 0,0 21 16,0-20-16,0-1 0,0 0 0,0 0 15,0 0-15,0 0 0,0 1 0,0-1 16,-21 0-16,0 0 15,21 0-15,-22-21 0,22 21 16,-21 1-16,0-1 16,0-21-16,21 21 15,-21-21-15,0 0 16,-1 0 0,22-21-16,0 0 0,0-1 15,0 1-15,0 0 0,0 0 0,22-21 16,-1-1-16</inkml:trace>
  <inkml:trace contextRef="#ctx0" brushRef="#br0" timeOffset="140494.38">17526 7239 0,'0'0'15,"0"-21"-15,0-21 16,0 20-16,21 1 0,0 0 15,0 21-15,-21-21 0,22 0 16,-1 21-16,0-21 16,0 21-1,0 0-15,0 0 16,1 0-16,-1 0 0,0 0 0,0 0 16,0 0-16,0 0 0,1 0 0,20 0 15,-21 0-15,21 0 0,-20 0 0,20 0 16,0 0-16,22 0 0,-22 0 15,22 0-15,-22 0 0,21 0 0,1 21 16,-1-21-16,22 0 0,-21 0 0,-1 0 16,22 0-16,-1 0 0,-20 21 0,21-21 15,-1 0-15,22 0 0,-21 0 16,21 0-16,-22 0 0,22 0 0,-21 0 0,-1 0 16,1 0-16,0 0 0,-1 0 15,-20 0-15,21 0 0,-1 0 16,-20 0-16,20 0 0,1 0 0,-21 0 15,20 0-15,-20 0 0,20 0 0,-20 0 16,21 0-16,-22 0 0,1 0 0,-1 0 16,1 0-16,-1 0 0,1 0 0,-22 0 15,21 0-15,1 0 0,-22 0 16,22 0-16,-22 0 0,22 0 0,-22 21 16,21-21-16,-20 0 0,20 0 0,-20 0 15,-1 0-15,0 0 0,22 0 0,-22 0 16,0 0-16,1 21 0,-1-21 0,0 0 15,1 0-15,-1 0 16,0 0-16,1 0 0,20 0 0,-20 0 16,-1 0-16,0 0 0,1 21 0,-1-21 15,0 0-15,1 0 0,-1 0 0,0 0 16,-21 0-16,1 0 0,20 0 16,-21 0-16,0 0 0,0 0 0,-21 22 15,22-22-15,-1 0 0,-21 21 16,0 0-16,0 0 15,0 0-15,0 0 0,0 1 16,0-1-16,0 0 0,0 0 16,0 0-16,0 0 0,0 22 0,0-22 15,21 21-15,-21-21 0,0 22 16,21-1-16,-21 0 0,0-20 0,0 20 16,0 0-16,0 1 0,0 20 0,0-21 15,0 22-15,0-22 0,0 22 16,0-1-16,0-20 0,0 20 0,0 1 15,0-1-15,0 1 0,0-22 0,0 21 16,0 1-16,0-1 0,0 22 0,0-21 16,0-1-16,0 22 0,0-22 0,0 1 15,0-1-15,0 1 0,0-1 16,0 22-16,0-22 0,0 1 0,21 21 16,-21-22-16,0 1 0,0 20 15,0-20-15,21-1 0,-21 1 0,0-1 16,0-20-16,0 20 0,0 1 0,0-1 15,0 1-15,0-1 0,0 1 0,0-1 16,0-21-16,0 22 0,0-1 0,-21-20 16,21-1-16,-21 22 0,21-22 15,-21 0-15,21 22 0,0-22 0,0 0 16,-21 22-16,21-22 0,-21 1 0,21-1 16,0 21-16,0-20 0,0-1 0,0 0 15,0 1-15,0-22 0,0 21 0,-22 1 16,22-1-16,0-21 0,0 21 0,0-20 15,0 20-15,0-21 0,-21 0 0,21 22 16,0-22-16,0 21 0,0-21 16,-21 0-16,21 22 0,0-22 15,-21 0-15,21 0 0,0 0 0,0 1 16,-21-1-16,21 0 0,-21 0 0,-1 0 16,22 0-16,-21 1 0,21-1 0,-21 0 15,0 0-15,0-21 0,21 21 0,-21 0 16,-1-21-16,22 22 0,-21-1 0,0-21 15,21 21-15,-21-21 0,0 21 16,0-21-16,21 21 0,-22-21 0,1 21 16,0 1-16,0-22 15,21 21-15,-21-21 0,0 0 0,21 21 16,-22-21-16,1 0 16,21 21-16,-21-21 0,0 0 0,0 0 15,0 0-15,21 21 0,-22-21 0,1 0 16,0 0-16,0 0 0,-21 0 0,20 0 15,1 0-15,-21 0 0,21 0 0,-22 0 16,1 0-16,0 0 0,-1 0 0,1 0 16,-21 0-16,-1 0 0,1 0 15,-1 0-15,1 0 0,-1 0 0,-21-21 16,22 21-16,-22 0 0,1 0 0,-1-21 16,0 21-16,1 0 0,-1-21 15,-21 21-15,21-21 0,1 21 0,-22 0 16,21-22-16,1 22 0,-22 0 0,21-21 15,0 21-15,-20 0 0,20-21 0,0 21 16,-21 0-16,22 0 0,-22-21 0,21 21 16,1 0-16,-1 0 0,0 0 0,22 0 15,-1-21-15,-20 21 0,20 0 0,1 0 16,-1 0-16,1 0 0,-1 0 0,1-21 16,-22 21-16,21 0 0,1 0 15,-1 0-15,1-22 0,21 22 0,-22 0 16,22 0-16,-22 0 0,22 0 0,0-21 15,-1 21-15,22 0 0,-21 0 16,-1 0-16,22 0 0,0 0 0,0 0 16,0-21-16,0 21 0,-1 0 0,1 0 15,0 0-15,0 0 0,0 0 16,0 0-16,-1 0 16,1 0-16,21-21 15,-21 21 1,0 0-1,0 0 1,0 0-16,-1 0 16,1 0-1,0 0-15,0 0 0,0 0 16,0 0-16,-1 0 0,1 0 16,0 0-16,0 0 0,0 0 15,0 0-15,-1 0 16,1 0-16,0-21 15,0 0 1,21-1 0,-21 22-16,21-21 31,-21 21-31,-1-21 31,1 21 0,21-21-31,-21 21 0,0-21 16,0 21 0,0 0-16,21-21 0,0-1 31,0 1-31,21 0 0,21 0 16</inkml:trace>
  <inkml:trace contextRef="#ctx0" brushRef="#br0" timeOffset="141644.16">17907 5906 0,'0'0'0,"0"-22"16,-21 22 0,0 0-1,21 22 1,-22-1-16,22 0 0,-21 0 0,21 0 16,0 0-16,0 22 0,0-1 0,0-21 15,0 22-15,0 20 0,-21-21 0,21 1 16,0 20-16,-21-20 0,21-1 15,-21 21-15,21-20 0,0-1 0,-21-21 16,21 22-16,-22-1 0,22-21 0,-21 0 16,21 0-16,0 1 0,0-1 15,-21-21-15,21-21 32,0-1-32,0-20 15,0 21-15,0 0 0,0-22 16,0 1-16,0 0 0,21-1 0,-21 1 15,21 0-15,1-22 0,-1 22 0,-21 0 16,21-22-16,0 22 0,0-1 16,0 1-16,1 0 0,-1-1 0,0 22 15,-21-21-15,0 21 0,21 0 0,0 21 16,-21 21 0,0 21-16,0-21 15,21 22-15,-21-1 0,0 0 0,22 1 16,-22-1-16,0 0 0,0 1 15,0 20-15,0-21 0,0 22 0,0-22 0,0 1 16,0-1-16,0-21 16,0 21-16,21-20 0,-21-1 0,0 21 15,0-21-15,0 0 0,21 1 16,0-22-16,-21 21 0,21-21 16,-21-21-1,0-1-15</inkml:trace>
  <inkml:trace contextRef="#ctx0" brushRef="#br0" timeOffset="141816.07">17759 6562 0,'0'0'0,"-43"0"16,43-21 0,22 21-16,-1 0 15,0 0-15,0 0 0,21-22 0,-20 22 16,-1 0-16,21 0 0,-21-21 0,22 21 15,-1 0-15,-21-21 0,21 21 0,-20-21 16,20 21-16,0-21 0,-21 21 0</inkml:trace>
  <inkml:trace contextRef="#ctx0" brushRef="#br0" timeOffset="144904.43">18796 6414 0,'21'0'0,"-21"-22"16,21 22 0,-21-21-16,0 0 0,0 0 15,0 0-15,0 0 16,-21 21-16,0-22 0,0 22 16,0 0-16,-1 0 0,1-21 0,0 21 15,0 0-15,0 0 0,-22 0 16,22 0-16,-21 21 0,21-21 15,-22 22-15,22-1 0,0 0 0,0 0 16,0 21-16,0-20 0,21 20 0,-22-21 16,22 21-16,0-20 0,0 20 0,0-21 15,0 0-15,0 0 0,22 1 16,-1-1-16,0-21 0,0 21 0,0-21 16,22 0-16,-22 0 0,0 0 0,21 0 15,-21 0-15,22 0 0,-22 0 0,21-21 16,-21 0-16,22-1 0,-22 1 15,21 0-15,-21 0 0,1-21 0,-1-1 16,0 1-16,0 0 0,0-1 0,0 1 16,1 0-16,-1-1 0,0 1 15,-21-22-15,21 22 0,0 0 0,-21-22 16,21 22-16,-21 0 0,0-1 16,0 1-16,0 21 0,0-22 0,0 22 15,0 0-15,-21 21 16,0 0-16,0 0 15,21 21-15,-21 0 0,0 22 0,-1-22 16,22 21-16,-21 1 0,0-1 0,21-21 16,0 21-16,0 1 0,-21 20 0,21-20 15,0-1-15,0 0 0,0 1 0,0 20 16,0-21-16,0 1 0,0-1 16,0 0-16,21 1 0,-21-22 15,21 21-15,0-21 0,1 1 0,20-1 16,-21 0-16,0-21 0,0 0 0,22 21 15,-22-21-15,21 0 0,-21 0 0,22 0 16,-22-21-16,21 21 0,-21-21 16,1 0-16,20-1 0,-21 1 0,0 0 15,0 0-15,1 0 0,-22-22 0,0 22 16,21 0-16,-21-21 0,0 21 0,0-1 16,0 1-16,0 0 15,0 42 1,0 0-16,0 1 15,-21-1-15,21 0 0,0 0 16,0 0-16,0 0 0,0 22 0,-22-22 16,22 0-16,0 0 0,0 0 15,0 1-15,0-1 0,0 0 16,22-21-16,-1 21 0,0-21 16,0 0-16,0 0 0,0 0 15,1 0-15,-1 0 0,0 0 16,0-21-16,0 0 0,0 0 0,1-1 15,-1 1-15,-21 0 0,21 0 0,0 0 16,0-22-16,-21 22 0,0 0 0,21-21 16,-21 21-16,22 21 0,-22-22 0,0 1 15,0 42 17,0 1-32,0-1 15,0 0-15,0 0 0,0 0 0,0 0 16,0 1-16,0-1 0,0 0 0,0 0 15,0 0-15,21 0 16,0 1-16,-21-1 0,21-21 0,0 21 16,0-21-16,1 0 0,-1 0 15,0 0-15,0 0 0,21 0 0,-20 0 16,-1 0-16,21 0 0,-21-21 16,22 0-16,-22 21 0,0-22 15,0 1-15,21 0 0,-20 0 0,-22 0 16,21-22-16,0 22 0,-21-21 0,21 21 15,-21-22-15,0 22 0,0 0 0,0 0 16,0 0-16,0 0 0,-21 21 16,0 0-16,0 0 15,-1 0-15,1 0 0,0 0 0,-21 0 16,21 21-16,-1 0 0,1 0 0,0 0 16,0 22-16,0-22 0,21 0 0,-21 21 15,21-21-15,0 1 0,0-1 0,0 0 16,0 0-16,0 0 15,0 0-15,21 1 0,0-22 0,0 21 16,0-21-16,0 0 0,1 0 16,-1 0-16,0 0 0,0 0 0,0 0 15,0 0-15,1-21 0,-22-1 0,21 22 16,0-21-16,-21 0 0,0 0 16,21 0-16,-21 0 0,21-1 0,-21 1 15,0 0-15,21 21 0,-21-21 0,0 0 16,0 0-16,0 42 31,-21 0-31,21 0 16,-21 0-16,21 0 15,0 1-15,0-1 0,0 0 0,0 0 16,0 0-16,0 0 0,21-21 16,0 22-16,1-22 15,-1 21-15,0-21 0,0 0 16,0 0-16,22 0 0,-1 0 0,-21 0 15,21 0-15,1 0 0,-1 0 0,-21-21 16,22 21-16,-22-22 0,21 1 0,-21 21 16,0-21-16,1 0 0,-22 0 15,0 0-15,0-1 0,0 1 0,0 0 16,0 0-16,0 0 0,-22 21 31,1 0-31,0 21 16,21 0-16,0 0 0,-21 0 15,21 1-15,0-1 0,-21 0 0,21 0 16,0 0-16,0 0 0,0 1 16,0-1-16,0 0 0,0 0 15,0 0 1,21-42 15,0 0-15,-21 0-16,0 0 0,21-1 15,0 1-15,-21 0 0,0-21 16,22 21-16,-22-1 0,21 1 16,-21 0-16,21 21 0,-21-21 0,21 21 15,0 0-15,0 0 16,-21 21-16,22-21 16,-22 21-16,0 0 0,0 1 15,21-1-15,0-21 0,-21 21 0,21 0 16,0 0-16,0 0 0,1 1 15,-1-22-15,0 21 0,0-21 0,0 0 16,0 0-16,1 0 0,-1 0 16,0 0-16,0 0 15,-21-21 1,21 21-16,0-22 0,-21 1 0,22 0 16,-1 0-16,-21-21 0,21 20 15,0 1-15,-21 0 0,21 0 0,0-21 16,1 20-16,-22 1 15,21 0-15,0 21 0,-21 21 47,0 0-47,0 1 16,0-1 0,0-42 46,0-1-62,0 1 16,-21 21 15,0 0-31,-1 0 16,1 0-16,21 21 0,-21 1 15,0-1-15,21 0 0,-21 0 16,21 0-16,-21-21 15,21 21-15,0 1 0,0-1 0,0 0 16,0 0-16,0 0 0,0 0 16,0 1-16,0-1 0,21-21 0,0 21 15,0-21-15,0 0 0,0 21 0,22-21 16,-1 0-16,-21 0 0,22 0 16,-1 0-16,0 0 0,1 0 0,-22 0 15,21 0-15,0 0 0,-20 0 0,-1-21 16,21 0-16,-21 0 0,0-1 0,1 1 15,-22 0-15,21 0 0,-21 0 16,21 0-16,-21-22 0,0 22 0,0 0 16,0 0-16,0 0 15,-21 21 1,0 0-16,-1 0 0,1 0 0,21 21 16,-21 0-16,0 0 0,0 0 15,0 0-15,21 1 0,0-1 0,0 0 16,0 0-16,0 0 0,0 0 0,0 1 15,0-1-15,21 0 0,0-21 0,-21 21 16,21 0-16,0-21 0,22 21 16,-22 1-16,21-22 0,-21 0 0,22 21 15,-1-21-15,0 0 0,1 0 0,-22 0 16,21 0-16,0 0 0,1 0 0,-1 0 16,-21-21-16,22-1 0,-22 22 15,0-21-15,0 0 0,0 0 16,-21 0-16,0 0 0,21-22 0,-21 22 15,0 0-15,0 0 0,0 0 0,0-1 16,0 1-16,-21 21 0,0 0 16,-21 0-16,21 0 15,-1 0-15,1 21 0,0-21 0,0 22 16,0-1-16,0 0 0,-1 0 0,1-21 16,21 21-16,-21 0 0,21 1 0,0-1 15,0 0-15,0 0 0,0 0 0,0 0 16,0 1-16,21-22 15,0 21-15,1-21 16,-1 0-16,0 0 0,0 0 16,0 0-16,0 0 0,1 0 15,-1-21-15,0 21 0,-21-22 16,21 1-16,0 0 0,0 0 16,1-21-16,-1 20 0,0-20 15,0 21-15,-21-21 0,21-1 0,0-20 16,1 20-16,-1 1 0,0 0 0,0-1 15,0 1-15,0 0 0,-21-1 0,22 22 16,-22-21-16,21 21 0,-21 0 0,0-1 16,0 1-16,-21 21 15,-1 21 1,1 1-16,21-1 0,-21 0 16,0 0-16,0 0 0,0 22 0,-1-1 15,22-21-15,-21 21 0,21 1 0,-21-1 16,21 0-16,-21 1 0,21-22 0,0 21 15,0 1-15,0-22 0,0 0 0,0 21 16,0-21-16,0 1 0,0-1 16,21 0-16,0-21 0,0 21 0,-21 0 15,22-21-15,-1 0 0,0 0 16,0 0-16,0 0 0,0 0 16,1 0-16,20-21 0,-21 21 15,0-21-15,22 0 0,-22 21 16,21-21-16,0-1 0</inkml:trace>
  <inkml:trace contextRef="#ctx0" brushRef="#br0" timeOffset="145261.24">24088 6160 0,'0'0'0,"0"-22"0,0 1 0,0 0 0,-22 0 16,1 0-16,0 21 0,21-21 15,-21 21-15,0 0 16,0 0-16,-1 0 0,1 0 16,0 21-16,0 0 0,0 0 15,0 0-15,-1 0 0,1 22 16,0-22-16,0 21 0,0 1 0,0-22 16,-1 21-16,1 0 0,0 1 0,21-1 15,0 0-15,-21-20 0,21 20 0,0-21 16,0 0-16,0 22 0,0-22 0,0 0 15,21 0-15,0 0 16,0 0-16,1-21 0,-1 0 0,0 22 16,0-22-16,21 0 0,-20 0 0,20 0 15,-21 0-15,0 0 0,22 0 16,-22 0-16,21 0 0,-21-22 0,0 22 16,22-21-16,-22 21 0,0-21 15,0 0-15</inkml:trace>
  <inkml:trace contextRef="#ctx0" brushRef="#br0" timeOffset="145945.04">24278 6541 0,'0'0'0,"0"-64"16,0 43 0,-21 21-1,0 0-15,0 0 0,-1 21 16,1-21-16,0 21 0,0 0 16,0 1-16,0-1 0,21 0 0,-22 0 0,22 0 15,-21-21-15,21 21 16,0 1-16,0-1 0,0 0 15,0 0-15,21-21 16,1 0-16,-1 0 16,0 0-1,0 0-15,0 0 0,0-21 16,1 21-16,-22-21 0,21 0 0,0-1 16,-21 1-16,0 0 0,21 0 0,0 0 15,-21 0-15,0-1 0,0 1 16,0 42 15,0 1-31,0-1 16,0 0-16,-21 0 0,21 0 0,0 0 15,0 1-15,0-1 16,0 0-16,21 0 16,0-21-16,1 0 15,-1 21-15,0-21 0,0 0 0,0 0 16,0 0-16,1 0 0,-22-21 15,21 0-15,0 0 0,-21 0 0,21-1 16,-21 1-16,21-21 0,0 21 16,-21-22-16,22 1 0,-1 0 0,0-22 15,-21 22-15,21 0 0,0-1 16,0 1-16,-21 0 0,0-1 0,0 1 16,0 21-16,0 0 0,0-1 15,0 1-15,-21 42 16,0 1-1,0-1-15,21 21 0,-21-21 0,0 22 16,-1-22-16,22 21 0,-21 0 16,0-20-16,21 20 0,0 0 0,-21 1 15,21-1-15,-21-21 0,21 21 0,-21 1 16,21-22-16,0 0 0,0 0 0,0 0 16,0 1-16,0-1 0,0 0 15,0 0-15,0 0 16,21-21-16,0 0 0,0 0 0,0 0 15,0 0-15,1 0 0,-1 0 16,0 0-16,0 0 0,0 0 0,22-21 16</inkml:trace>
  <inkml:trace contextRef="#ctx0" brushRef="#br0" timeOffset="146916.38">25061 6350 0,'0'0'0,"-63"-21"16,42 21-16,-1 0 16,1 0-16,0 0 0,0 0 15,0 21-15,21 0 0,-21-21 16,-1 21-16,22 1 0,-21-1 0,21 0 16,0 0-16,0 0 0,0 0 0,0 1 15,0-1-15,0 0 0,0 0 0,0 0 16,0 0-16,0 1 0,0-1 15,21 0-15,1-21 0,-1 0 16,0 21-16,0-21 0,0 0 16,0 0-16,22 0 0,-22 0 0,0 0 15,0 0-15,0 0 0,1 0 16,-1-21-16,0 0 0,0 0 16,0 21-16,0-22 0,-21 1 0,22 0 15,-1-21-15,-21 21 0,0-1 0,0 1 16,21 21-16,-21-21 0,0 0 0,-21 21 47,21 21-47,0 0 0,-21-21 15,21 21-15,-22 1 0,22-1 0,-21 0 16,21 0-16,0 0 0,0 0 16,0 1-1,21-1 1,1-21-16,-1 0 0,0 0 15,0 0-15,0 0 0,0 0 16,1 0-16,-1 0 16,0-21-16,0-1 0,0 1 15,-21 0-15,21 0 0,1 0 16,-22 0-16,0-1 0,0 1 16,0 42 15,0 1-16,0-1-15,-22 0 16,22 0-16,0 0 0,0 0 16,0 1-1,22-22 1,-1 0 0,0 0-16,0 0 0,0 0 15,0-22-15,-21 1 0,0 0 16,22 0-16,-1 0 0,0 0 0,-21-1 15,0-20-15,21 0 0,0-1 16,-21 22-16,21-21 0,1 0 16,-1-1-16,-21 1 0,21 21 0,-21 0 15,0-22-15,21 43 0,-21-21 0,21 0 16,-21 42 0,0 0-1,0 0-15,-21 1 0,0-1 0,21 0 16,0 0-16,-21 21 0,0-20 0,-1 20 15,22-21-15,0 21 0,0-20 16,-21-1-16,21 21 0,-21-21 0,21 0 16,-21 1-16,21-1 0,0 0 0,0 0 15,0 0-15,0 0 0,0 1 16,21-22 0,0 0-1,0 0-15,1 0 0,-1 0 0,0 0 16,0 0-16,0 0 0,0 0 0,1 0 15,-1 0-15</inkml:trace>
  <inkml:trace contextRef="#ctx0" brushRef="#br0" timeOffset="147392.24">26141 6498 0,'0'0'0,"0"-42"15,0 21-15,0 0 16,0-1-1,-21 22-15,-1 0 0,1 0 16,0 0-16,0 0 16,0 22-16,0-1 0,-1-21 0,22 21 15,-21 0-15,0 0 0,0 0 16,21 1-16,-21-1 0,21 0 0,0 0 16,0 0-16,0 0 0,0 1 15,0-1 1,0 0-16,21-21 15,0 0-15,0 0 16,0 0-16,1 0 0,-22-21 16,21 0-16,0 21 0,-21-22 0,21 1 15,0 0-15,0 0 16,-21 0-16,22 0 0,-1 21 0,-21-22 16,0 1-16,0 0 0,21 21 0,-21 21 31,-21 0-16,21 1-15,-21-1 0,21 0 16,-22 0-16,22 0 0,-21 0 16,21 1-16,0-1 0,0 0 15,0 0 1,21-21-16,1 0 0,-1 21 16,0-21-16,0 0 0,0 0 15,0 0-15,1 0 0</inkml:trace>
  <inkml:trace contextRef="#ctx0" brushRef="#br0" timeOffset="147772.56">26522 6054 0,'0'0'0,"0"-21"0,0-1 15,0 1-15,0 0 16,0 42 15,0 0-31,0 1 16,0-1-16,0 0 0,-21 0 0,21 0 16,-22 0-16,1 22 0,21-22 15,-21 0-15,0 21 0,21-20 0,-21 20 16,0 0-16,-1-21 0,1 22 0,21-1 15,-21-21-15,0 0 0,0 22 0,21-22 16,0 0-16,-21 0 0,21 0 16,-22 1-16,22-1 0,0 0 15,0 0 1,22-21 0,-1 0-16,0 0 15,0 0-15,0 0 0,0-21 16</inkml:trace>
  <inkml:trace contextRef="#ctx0" brushRef="#br0" timeOffset="148156.34">26628 6519 0,'-22'0'0,"1"0"15,0 0-15,0 0 0,21 22 16,-21-1-16,0-21 0,21 21 15,0 0-15,0 0 0,-22-21 16,22 21-16,0 1 16,22-22-1,-1 0 1,0 0-16,0 0 16,0 0-16,0 0 15,-21-22-15,0 1 0,22 21 16,-22-21-16,0 0 0,21 21 0,-21-21 15,0 0-15,0-1 16,-21 22 0,-1 0-1,1 0-15,0 0 16,0 0-16,21 22 16,0-1-1,21-21 1</inkml:trace>
  <inkml:trace contextRef="#ctx0" brushRef="#br0" timeOffset="148575.66">26797 6519 0,'0'0'0,"0"-21"15,0 42 48,0 1-48,0-1 1,0 0-16,-21-21 0,21 21 0,0 0 16,0 0-16,0 1 0,0-1 15,0 0 1,-21-21-16,21 21 15,-22-21 1,22-21 15,0 0-31,0 0 16,0-1-16,22 1 0,-1 21 16,-21-21-16,21 0 0,0 0 0,0 0 15,0-1-15,1 22 16,-22-21-16,21 0 0,0 21 0,0 0 15,0-21-15,0 21 16,1 0-16,-1 0 16</inkml:trace>
  <inkml:trace contextRef="#ctx0" brushRef="#br0" timeOffset="148913.1">26416 6202 0,'0'0'0,"-21"-21"0,21 0 16,0-1-1,0 1 1,21 21-16,0 0 0,0 0 0,0 0 15,1 0-15,-1 0 0,21 0 0,-21 0 16,0 0-16,1 0 0,20 0 16,-21 0-16,0 0 0,0 0 0,1 0 15,-1 0-15,-42 0 63,-1 0-48</inkml:trace>
  <inkml:trace contextRef="#ctx0" brushRef="#br0" timeOffset="154472.45">18182 7684 0,'21'0'0,"-21"-22"15,21 22-15,1-21 0,-1 0 16,0 0-1,-21 0-15,21 21 16,-21-21-16,0-1 0,0 1 16,0 0-16,-21 21 15,0 0-15,0 0 0,-1 0 0,1 0 16,0 0-16,0 0 0,0 0 0,0 0 16,-22 21-16,22-21 0,0 21 15,0 1-15,0-22 0,-1 21 16,1-21-16,21 21 0,0 0 0,0 0 15,0 0-15,0 1 16,0-1-16,0 0 0,21 0 16,1 0-16,-1-21 0,-21 21 15,21-21-15,0 22 0,0-22 16,0 21-16,1-21 0,-1 21 0,0-21 16,0 21-16,0-21 0,0 21 0,1-21 15,-1 21-15,0-21 0,0 22 0,0-22 16,0 0-16,-21 21 0,22-21 0,-22 21 15,0 0-15,-22 0 16,1-21-16,0 0 0,0 0 16,-21 0-16,20 21 0,1-21 0,0 0 15,-21 0-15,21 0 0,-1 0 0,1 0 16,0 0-16,0 0 0,0 0 0,0 0 16,-1 0-16,1 0 15,0 0-15,21-21 16,-21 21-16,21-21 31,21 21-15,0-21-16,0 21 15,1 0-15,-1-21 0,21 21 0</inkml:trace>
  <inkml:trace contextRef="#ctx0" brushRef="#br0" timeOffset="154755.51">18584 7789 0,'0'0'0,"0"22"47,0-1-32,0 0-15,0 0 0,0 0 16,0 0-16,0 1 15,0-1-15,0 0 16,0 0-16,0 0 16,-21-21-16,21-21 47,0 0-32</inkml:trace>
  <inkml:trace contextRef="#ctx0" brushRef="#br0" timeOffset="154968.39">18605 7641 0,'0'0'0,"-21"0"16,21-21-16,-21 21 16,42 21 62,0-21-78,1 21 15,-1-21-15</inkml:trace>
  <inkml:trace contextRef="#ctx0" brushRef="#br0" timeOffset="155499.76">18838 7789 0,'0'22'16,"0"-1"-16,0 0 15,0 0 1,0 0-16,0 0 0,0 1 16,0-1-16,0 0 15,0 0 1,0 0-16,0 0 31,0-42 16,0 0-47,0 0 16,0 0-16,0 0 0,0-1 15,0 1-15,0 0 0,0 0 0,0 0 16,21 21-16,-21-21 0,22-1 0,-1 1 15,0 0-15,0 21 0,0-21 0,0 21 16,1 0-16,-1 0 0,0-21 0,0 21 16,21 0-16,-20 0 0,-1 0 0,0 0 15,0 21-15,0-21 0,-21 21 16,21 0-16,1 0 0,-22 1 16,0-1-16,0 0 15,0 0-15,0 0 0,0 0 16,0 1-16,0-1 0,-22 0 15,22 0-15,-21-21 0,21 21 0,-21 0 16,0-21 0,42-21 31</inkml:trace>
  <inkml:trace contextRef="#ctx0" brushRef="#br0" timeOffset="156084.42">19664 7641 0,'0'0'0,"0"-21"0,0 0 15,-21 21 1,-1 0-1,1 0-15,21 21 0,-21 0 16,0 0-16,0 1 0,21-1 16,-21 0-16,-1 0 0,22 0 15,-21 0-15,21 1 0,0-1 0,-21 0 16,21 0-16,-21 0 0,21 0 0,0 1 16,0-1-16,0 0 0,0 0 0,0 0 15,0 0-15,21 1 0,0-22 16,0 21-16,1-21 15,-1 0-15,0 0 0,0 0 0,0 0 16,0 0-16,1 0 0,-1 0 0,0-21 16,0 21-16,21 0 0,-20-22 0,-1 1 15,0 21-15,0-21 0,0 0 0,0 0 16,-21 0-16,22-1 0,-22 1 0,21 0 16,-21 0-16,0-21 0,0 20 15,0 1-15,0-21 0,0 21 16,0 0-16,0-1 0,0 1 0,-21 0 15,21 0-15,-22 0 0,1 21 0,0 0 16,-21 0-16,21 0 0,-1 0 0,-20 0 16,21 0-16,0 0 0,0 21 0,-22 0 15,22-21-15,21 21 0,-21 0 0,21 1 16,0-1-16,-21 0 0,21 0 16,0 0-16,0 0 0,0 1 15,21-1-15,0 0 0,0 0 16,0-21-16,1 0 15,-1 0-15,0 0 16,0 0-16,0 0 16,0 0-16,1 0 0</inkml:trace>
  <inkml:trace contextRef="#ctx0" brushRef="#br0" timeOffset="156700.28">18140 8594 0,'0'0'0,"-21"-21"15,-1 21-15,1-22 16,0 22-16,0 0 15,0 0-15,0 0 0,-1 0 0,1 0 16,0 0-16,21 22 16,-21-22-16,0 21 0,0 0 0,-1 0 15,22 0-15,0 0 0,-21 1 0,21 20 16,-21-21-16,21 0 0,0 22 0,0-22 16,0 0-16,0 21 0,0-21 0,0 1 15,0-1-15,0 0 0,21 0 0,0 0 16,1 0-16,-1-21 0,-21 22 0,21-22 15,0 0-15,0 0 0,0 0 16,1 0-16,-1 0 0,0 0 0,0 0 16,21 0-16</inkml:trace>
  <inkml:trace contextRef="#ctx0" brushRef="#br0" timeOffset="157152.32">18457 8784 0,'0'-21'16,"-21"21"-16,0 0 16,0 0-16,0 21 0,-1 0 15,1-21-15,21 22 0,0-1 0,-21 0 16,0 0-16,21 0 0,0 0 0,0 1 16,0-1-16,0 0 0,0 0 15,0 0-15,0 0 0,0 1 16,0-1-16,21-21 0,0 21 0,0-21 15,1 0-15,-1 0 16,0 0-16,0 0 0,0 0 16,0 0-16,1 0 0,-1 0 15,0-21-15,0 21 0,0-21 0,0-1 16,1 22-16,-22-21 0,0 0 0,21 0 16,-21 0-16,0 0 0,0-1 0,0-20 15,0 21-15,0 0 0,0 0 0,0-22 16,-21 22-16,21 0 15,-22 21-15,1-21 0,0 21 16,0 0-16,0 0 0,0 0 16,-1 0-16,1 0 0,0 0 0,0 21 15,21 0-15,-21 0 0,21 0 16,0 1-16,0-1 0,0 0 16,0 0-16,21-21 0,0 21 0,0-21 15,0 0-15,1 0 0,20 0 16,-21 0-16</inkml:trace>
  <inkml:trace contextRef="#ctx0" brushRef="#br0" timeOffset="157568.6">19092 8827 0,'0'0'16,"21"0"-16,-21-22 0,22 22 0,-22-21 16,0 0-1,-22 21-15,1 0 16,0 0-16,0 0 0,0 0 0,0 21 15,-1-21-15,1 21 0,0-21 0,0 22 16,0-1-16,0-21 0,21 21 0,0 0 16,0 0-16,0 0 0,0 1 15,0-1-15,0 0 0,21 0 16,0-21-16,0 21 0,0 0 16,0-21-1,1 0-15,-1 22 0,0-22 0,0 0 16,-21 21-16,21-21 0,0 0 0,-21 21 15,0 0 1,-21-21 0,0 0-16,0 0 0,0 0 15,0 0-15,-1 0 0,1 0 16,0 0-16,0 0 16,0 0-1,42 0 32,0-21-47,0 21 0,0-21 16</inkml:trace>
  <inkml:trace contextRef="#ctx0" brushRef="#br0" timeOffset="158111.66">19558 8742 0,'0'-21'16,"-21"0"0,0 21-16,-1 0 15,1 0 1,0 21-16,21 0 0,-21 0 16,0 0-16,0 22 0,21-22 15,0 0-15,-22 0 0,22 0 0,-21 22 16,21-22-16,0 0 0,0 0 0,0 0 15,0 0-15,0 1 0,0-1 0,0 0 16,0 0-16,21-21 16,1 21-16,-1-21 0,0 0 15,0 0-15,0 0 0,0 0 16,1 0-16,-1 0 0,0 0 16,0 0-16,0-21 0,0 21 0,1-21 0,-1 0 15,0 21-15,0-21 0,0-1 16,0 1-16,-21-21 0,22 21 0,-22 0 15,21-22-15,-21 22 0,0-21 0,0 21 16,0-22-16,0 22 0,0-21 0,0 21 16,0-1-16,0 1 0,-21 21 15,-1-21-15,1 21 0,0 0 16,-21 0-16,21 0 0,-1 0 0,1 21 16,0 0-16,0 1 0,0-1 0,0 0 15,-1 0-15,22 0 0,0 0 0,0 22 16,0-22-16,0 0 0,0 0 0,0 0 15,0 1-15,0-1 16,0 0-16,22 0 16,-1-21-1,0 0-15,0 0 0,0 0 16,0 0-16,1 0 0</inkml:trace>
  <inkml:trace contextRef="#ctx0" brushRef="#br0" timeOffset="158677.1">18309 9631 0,'0'0'0,"0"-21"0,0-22 16,0 22-16,0 0 16,0 42 15,-21-21-31,0 21 0,0 1 15,-1 20-15,22-21 0,-21 21 16,0-20-16,0 20 0,21 0 0,0-21 16,-21 22-16,21-1 0,-21-21 0,21 22 15,0-22-15,0 0 0,0 0 0,0 21 16,0-20-16,0-1 16,21 0-16,0-21 0,0 21 15,0-21-15,0 0 0,1 0 0,-1 0 16,0 0-16,0 0 0,0-21 15,0 21-15,1-21 0,-22 0 0</inkml:trace>
  <inkml:trace contextRef="#ctx0" brushRef="#br0" timeOffset="158861.99">18034 9970 0,'0'0'0,"-21"0"0,42 0 46,0 0-30,21 0-16,-20 0 0,-1 0 0,21 0 16,0 0-16,-20-22 0,20 22 0,0-21 15,1 21-15,-22 0 0,21-21 0,0 21 16,-20 0-16,20-21 0</inkml:trace>
  <inkml:trace contextRef="#ctx0" brushRef="#br0" timeOffset="159416.07">18881 9906 0,'21'0'16,"0"-21"0,0 0-16,-21 0 15,0-1-15,0 1 16,0 0-16,0 0 15,0 0-15,-21 21 0,0-21 16,0 21-16,-1 0 16,1 0-16,0 0 0,0 21 15,0-21-15,-22 21 0,22 0 0,0 21 16,0-20-16,0-1 0,0 21 0,-1-21 16,1 0-16,21 22 0,-21-22 0,21 0 15,0 0-15,0 0 0,0 1 0,0-1 16,0 0-16,21-21 0,0 21 15,1-21-15,-1 0 0,21 0 16,-21 0-16,0 0 16,22 0-16,-22 0 0,0-21 0,21 21 15,-20-21-15,-1 0 0,0 21 0,0-22 16,0 1-16,0 0 0,-21 0 0,22 0 16,-22 0-16,21-1 0,-21 1 0,0 0 15,0 0-15,0 0 0,0 0 0,0-1 16,0 44 15,0-1-31,0 0 0,0 0 16,0 0-16,0 0 0,0 1 0,0-1 15,0 0-15,0 0 0,0 0 0,0 0 16,0 1-16,21-1 16,0-21-16,0 0 0,0 0 15,1 0-15,-1 0 16,0 0-16,0 0 0,0 0 15,0 0-15</inkml:trace>
  <inkml:trace contextRef="#ctx0" brushRef="#br0" timeOffset="159879.82">19304 9864 0,'0'0'0,"0"21"47,-21-21-47,21 21 0,0 0 15,-21-21-15,21 21 0,0 1 16,0-1-16,0 0 16,-22 0-16,22 0 15,0-42 32,0 0-31,0 0-16,22 0 0,-22-1 15,21 1-15,0 0 16,0 21-16,0-21 0,-21 0 0,21 0 16,1-1-16,-1 22 0,21 0 15,-21 0-15,0 0 0,1 0 0,-1 0 16,0 0-16,0 0 0,0 22 0,0-22 16,1 21-16,-22 0 0,0 0 0,21 0 15,-21 0-15,0 1 0,0-1 0,0 0 16,0 0-16,0 0 0,-21 0 15,-1 1-15,1-1 16,0-21-16,21 21 16,0-42 31,21 0-47,0 21 15</inkml:trace>
  <inkml:trace contextRef="#ctx0" brushRef="#br0" timeOffset="160207.63">20108 9779 0,'-21'0'0,"42"0"0,-63 0 0,21 0 15,0 0-15,-1 0 16,1 21-16,21 0 15,-21 1-15,21-1 16,-21 0-16,0 0 0,21 0 0,-21 0 16,21 1-16,0-1 0,0 0 15,-22 0-15,22 0 0,0 0 0,0 1 16,0-1-16,0 0 0,0 0 16,22 0-16,-1-21 15,0 21-15,0-21 16,0 0-16,0 0 0,1 0 0,-1 0 15,0 0-15,0 0 16,0 0-16,0-21 0,1 21 16,-1-21-16,0 0 0</inkml:trace>
  <inkml:trace contextRef="#ctx0" brushRef="#br0" timeOffset="160472.38">20278 9991 0,'0'-43'16,"0"86"-16,0-107 0,0 22 16,0 21-16,0-22 0,0 22 0,0-21 15,0 21-15,0-22 0,0 22 16,-22 0-16,1 0 0,21 0 0,-21 21 15,0 0-15,0 0 0,0 0 0,-22 0 16,43 21-16,-21-21 0,0 21 0,0 0 16,0 0-16,21 22 0,-22-22 0,22 0 15,0 21-15,0-20 0,0-1 0,0 0 16,0 0-16,0 0 0,0 0 0,22-21 16,-1 22-16,-21-1 15,21-21-15,0 0 0,-21 21 0,21-21 16,0 0-16,1 0 0,-1 0 15,0 0 1,0 0-16,0 0 16,-21-21-16</inkml:trace>
  <inkml:trace contextRef="#ctx0" brushRef="#br0" timeOffset="161052.04">20299 9991 0,'0'21'16,"-21"-21"-16,21 21 16,-22-21-16,22 21 15,0 0 1,-21 1-16,0-1 16,0-21-16,21 21 0,-21-21 15,21 21-15,-21-21 0,21 21 16,-22-21-1,1 0-15</inkml:trace>
  <inkml:trace contextRef="#ctx0" brushRef="#br0" timeOffset="196404.81">9334 9800 0,'0'21'15,"0"1"32,0-1-16,-21 0-15,21 0 0,0 0-1,0 0 1,0 1-1,0-1-15,-21-21 0,21 21 16,-21 0 15,0-21 1,21-21 46,0 0-63,21 21 1,-21-21-16,21 21 16,-21-22-1,0 1-15,21 21 16,0-21-16,-21 0 15,22 21 1,-1-21-16,0 0 16,-21-1-1,21 22-15,-21-21 0,21 21 16,0-21-16,1 0 16,-1 0-16,0 21 0,0-21 15,0 21 1,-21-22-16,21 22 0,1 0 0,-22-21 15,0 0-15,21 21 0,0 0 16,-21-21-16,21 21 0,0-21 16,0 0-16,1 21 15,-1-22-15,0 22 0,0-21 16,0 0-16,0 21 16,1-21-16,-1 21 0,0 0 0,0-21 15,0 21-15,0 0 16,1-21-16,-1 21 0,-21-22 15,21 22-15,0 0 0,0-21 16,0 21-16,1 0 0,-1-21 16,0 21-16,0 0 15,0 0-15,-21-21 0,21 21 16,1 0-16,-1 0 0,0-21 16,0 21-16,0 0 0,0 0 15,-21-21-15,22 21 0,-1 0 0,0 0 16,0-22-16,0 22 0,0 0 15,1 0-15,-22-21 16,21 21-16,0 0 16,0 0-16,0-21 0,0 21 0,1 0 15,-1 0-15,0-21 0,0 21 0,0 0 16,0 0-16,1-21 0,-1 21 0,0 0 16,0 0-16,0 0 0,0-21 15,1 21-15,-1-22 0,0 22 16,0 0-16,0 0 0,0 0 15,1-21-15,-1 21 0,0 0 0,0 0 16,0 0-16,22 0 0,-22-21 0,0 21 16,0 0-16,0 0 0,0-21 15,22 21-15,-22 0 0,0 0 0,0 0 16,0-21-16,1 21 0,-1 0 0,21 0 16,-21 0-16,0-21 0,1 21 0,-1 0 15,0 0-15,0 0 0,0-22 0,0 22 16,22 0-16,-22 0 0,0-21 15,0 21-15,22 0 0,-22 0 16,0 0-16,0 0 0,21-21 0,-20 21 16,-1 0-16,0 0 0,0 0 0,0-21 15,22 21-15,-22 0 0,0 0 0,0 0 16,0 0-16,0-21 0,1 21 0,20 0 16,-21 0-16,0 0 0,22 0 15,-22 0-15,21 0 0,-21 0 0,22 0 16,-22-21-16,21 21 0,-21 0 0,0 0 15,1 0-15,-1 0 0,0 0 0,0 0 16,0 0-16,0 0 0,1 0 16,-1 0-16,0 0 15,0 0-15,-21-22 0,21 22 0,0 0 16,1 0-16,-1 0 0,21 0 0,-21 0 16,0 0-16,1 0 0,-1 0 0,21 0 15,-21 0-15,0 0 0,22 0 0,-22 0 16,21 0-16,-21 0 0,22 0 15,-22 0-15,0 0 0,21 0 0,-20-21 16,-1 21-16,0 0 0,0 0 0,0 0 16,0 0-16,1 0 0,-1 0 0,21 0 15,-21 0-15,0 0 0,1 0 0,20 0 16,-21 0-16,0 0 0,0 0 16,1 0-16,-1 0 0,0 0 0,0 0 15,0 0-15,0 0 16,1 0-16,-1 0 0,0 0 0,0 0 15,0 0-15,0 0 0,1 0 0,-1 0 16,0 0-16,0 0 0,0 0 0,0 0 16,1 0-16,-1 0 0,0 0 15,0 0-15,21 0 0,-20 0 0,-1 0 16,0 0-16,0 0 0,0 0 16,0 0-1,1 0-15,-22 21 0,21-21 16,0 0-16,0 0 15,21 0-15,-20 0 0,-1 0 16,21 0-16,0 0 0,-20 22 0,20-22 16,-21 0-16,21 0 0,-20 0 0,-1 0 15,21 0-15,-21 0 0,0 21 0,22-21 16,-22 0-16,0 0 0,0 0 0,0 0 16,1 0-16,-1 0 0,0 0 15,0 0-15,0 0 0,0 0 0,1 0 16,20 0-16,-21 0 0,21 0 0,-20 0 15,20 0-15,-21 0 0,21 0 0,-20 0 16,-1 0-16,21 0 0,-21 0 0,0 0 16,1 21-16,-1-21 15,21 0-15,-21 0 0,0 0 0,1 0 16,-1 0-16,0 0 0,0 0 16,21 21-16,-20-21 0,-1 0 0,0 0 15,0 0-15,0 0 0,0 21 0,1-21 16,-1 0-16,0 0 0,0 21 15,0-21-15,0 0 0,1 0 16,-1 22-16,0-22 0,0 0 0,0 0 16,0 0-16,1 0 0,-1 21 15,0-21-15,0 0 0,0 0 16,22 21-16,-22-21 0,0 0 16,0 0-16,0 0 0,0 21 0,1-21 15,-1 0-15,0 0 0,0 0 16,0 0-16,-21 21 0,21-21 15,1 0-15,-1 0 0,0 0 0,0 21 16,0-21-16,0 0 0,1 0 0,-1 0 16,0 22-16,0-22 0,0 0 15,0 0-15,1 21 16,-1-21-16,0 0 0,0 0 0,0 0 16,0 21-16,1-21 15,-1 0 1,0 0-1,0 21 1,0-21 0,0 21-1,1-21-15,-22 21 16,21-21-16,0 0 16,0 0-16,-21 22 0,21-22 15,0 0-15,-21 21 16,22-21-1,-22 21 17,0-42 140,0 0-157,0-1-15,0 1 16,0 0-16</inkml:trace>
  <inkml:trace contextRef="#ctx0" brushRef="#br0" timeOffset="201556.84">16954 8805 0,'-21'0'15,"21"-21"-15,0 0 16,-21 21-16,21-21 16,0 0-1,0 0 1,0-1 46,0 44 1,0-1-47,21 0-16,-21 0 15,0 0-15,21-21 16,-21 21-16,22 1 0,-1-1 15,-21 0-15,0 0 0,21 0 16,-21 0-16,21 1 0,-21-1 16,21-21-16,-21 21 0,0 0 0,21-21 15,-21 21-15,22 0 0,-22 1 16,21-1-16,0-21 0,-21 21 0,21 0 16,0 0-16,0 0 15,1 1-15,-1-1 16,0-21-16,-21 21 15,21-21 1,0 21-16,-21 0 16,0 0-1,21-21-15,1 0 32,-44 0 46,1 0-78,0 0 15,0 0-15,0 0 16,0 0-16,-1 0 0,1 0 16,0 0-16,0 0 0,0 0 15,0 0-15,-1 22 0,1-22 0,0 0 16,0 0-16,0 21 0,0-21 15,-1 0-15,1 21 0,0-21 0,0 0 16,0 21-16,0-21 0,-22 0 0,22 21 16,0-21-16,-21 21 0,20-21 0,-20 22 15,21-22-15,-21 21 0,20-21 0,-20 21 16,21 0-16,0-21 0,-22 21 0,22-21 16,0 21-16,0-21 15,0 22-15,0-22 0,-1 21 0,1-21 16,0 21-16,0-21 0,21 21 15,-21 0-15,0-21 16,42 0 47,0-21-48,0 21-15,0-21 0,0 21 16,22-21-16,-22 21 0,21-21 0,-21-1 15,22 22-15,-1-21 0,-21 0 16,22 0-16,-1 0 0,0 21 0,-21-21 16,22-1-16,-1 22 0,-21-21 15,0 0-15,22 21 0,-22-21 0,0 21 16,0-21-16,0 21 0,1-21 0,-1 21 16,0-22-16,0 1 0,0 0 15,0 21-15,1-21 0,-1 21 0,0-21 16,0 21-16,0 0 15,0-21 1,1 21 62,-1-22-47,-21 1-15,0 0-16,0 0 16,0 0-16,0 0 15,0-1-15,-21 1 0,-1 0 16,22 0-16,-21 0 16,21 0-16,-21 21 0,21-22 0,-21 1 15,0 0-15,21 0 0,0 0 16,-21 0-16,-1-1 0,1 1 15,21 0-15,0 0 0,-21 0 0,0 21 16,21-21-16,0-1 0,-21 22 16,21-21-16,-21 21 0,-1-21 15,22 0 1,-21 21-16,0 0 16,21-21-16,-21 21 15,21-21 1,-21 21-16,42 0 78,-21 21-62,21-21-16,0 0 46,0 0-46,-21 21 16,22-21-16,-22 21 16,21-21-16,-21 21 0,21 0 15,-21 1-15,21-1 16,0 0-16,-21 0 0,21 0 0,1 0 16,-22 22-16,21-22 0,0 21 0,-21-21 15,21 22-15,0-22 0,-21 0 0,21 0 16,-21 0-16,0 1 0,0-1 0,22 0 15,-22 0-15,0 0 0,0 0 16,0 1-16,21-22 16,-21 21-16,21-21 15,-21 21-15,-21 0 63,0-21-48,-1 0 1,1 21-16,0-21 0,0 0 0,0 0 16,0 21-16,-1-21 0,1 0 15,0 0-15,0 22 0,0-1 0,0-21 16,-22 0-16,22 21 0,-21-21 0,21 21 16,-22-21-16,22 21 0,-21-21 15,21 0-15,-22 21 0,22-21 16,-21 0-16,21 22 0,-1-22 0,-20 21 0,21-21 15,0 0-15,0 21 0,-1 0 0,1-21 16,0 0-16,0 21 0,0-21 16,0 21-16,-1-21 15,44 0 48,-1 0-63,0-21 0,0 0 15,21 21-15,-20-21 0,20 0 0,0 0 16,1 21-16,-1-22 0,0 1 16,1 0-16,-1-21 0,0 21 15,1-1-15,-1 1 0,-21 0 0,21 0 16,1 0-16,-22 0 0,0-1 0,21 1 16,-20 21-16,-1-21 0,0 21 15,0-21-15,0 21 0,-21-21 16,21 21-16,1 0 0,-22-21 15,21 21 1,-21-22-16,0 1 31,0 0-15,0 0 0,-21 21-1,21-21-15,-22 0 0,1 21 0,21-22 16,-21 22-16,0-21 0,21 0 0,-21 0 15,0 21-15,21-21 0,-22 0 0,1-1 16,0 1-16,0 0 0,0 21 0,0-21 16,21 0-16,-22 21 0,1-21 0,0 21 15,0 0-15,21-22 16,-21 22-16,0 0 0,-1 0 16,22-21-16,-21 21 31,21-21 31,21 21 32,-21 21-94,22-21 0,-1 21 0,-21 1 16,0-1-16,21 0 0,-21 0 0,21 0 15,0 22-15,-21-22 0,0 0 16,21 21-16,-21-21 0,22 22 16,-22-22-16,0 0 0,21 21 0,-21-20 15,21-1-15,0 0 0,-21 0 0,21 0 16,-21 0-16,0 1 0,0-1 0,21-21 15,-21 21-15,22 0 0,-22 0 16,21-21-16,-21 21 16,21-21-1,-42-21 79,0 21-78,21-21-16,0 0 15,-22 21-15,22-21 0,-21 21 0,21-21 16,-21-1-16,21 1 0,-21 21 0,0-21 16,21 0-16,-21 0 0,-1 0 15,22-1-15,-21 1 0,21 0 0,0 0 0,0 0 16,-21 0-16,21-1 0,0 1 15,0 0-15,0 0 0,-21 0 16,21 0-16,0-1 16,0 44 62,0-1-78,0 0 0,0 0 15,21 0-15,-21 0 0,21 22 0,0-22 16,-21 0-16,22 0 0,-1 0 16,0 1-16,-21-1 0,21 0 15,-21 0-15,21 0 0,-21 0 0,21 1 16,1-1 0,-22-42 30,0-1-30,-22 1-16,1 0 0,0 0 0,0 0 16,21 0-16,-21-22 0,0 22 0,-1-21 15,22 21-15,0-22 0,-21 1 0,21 21 16,-21 0-16,21-22 0,0 22 16,0 0-16,0 0 15,0 42 16,0 0-31,0 0 16,0 0-16,21 1 0,-21-1 0,21 0 16,1 0-16,-22 21 0,21-20 15,0-1-15,0 21 0,-21-21 0,0 0 16,21 22-16,-21-22 0,21 0 0,-21 0 16,0 0-16,0 1 0,0-1 15,0 0-15,-21-42 63,21 0-48,-21-1-15,0 1 0,0 0 16,21 0 0,-21 21-16,-1 0 15,1 0 1,21 21-16,-21-21 15,0 21-15,21 0 16,-21 1-16,0-1 16,21 0-1,-22-21-15,1 21 0,0 0 16,0 0-16,0-21 0,0 22 16,-1-22-16,1 21 0,0 0 0,0-21 15,-21 21-15,20 0 0,-20-21 0,21 21 16,-21 1-16,20-22 0,1 21 0,0-21 15,0 0-15,21 21 0,-21-21 16,21 21-16,-21-21 16,42 0 15,0-21-31,0 21 0,21-21 16,-20 0-16,20 21 0,0-22 15,1 1-15,-1 0 0,0 0 0,22 0 16,-22-22-16,0 22 0,1 0 0,20 0 15,-20-21-15,-22 20 0,42-20 16,-20 42-16,-22-21 0,0 21 16,0 0-16,-42 21 31,21 0-31,-21-21 0,0 21 16,-22 1-16,22-1 0,0 0 15,-21-21-15,-1 21 0,22 0 0,-21 0 16,-1 1-16,1-1 0,0-21 0,-1 21 15,1 0-15,21-21 0,0 21 16,-22-21-16,22 0 0,0 21 0,0-21 16,42 0 15,0 0-31,0 0 16,1 0-16,-1-21 0,21 21 0,0-21 15,-20 21-15,20-21 0,0 0 0,1 0 16,-1-1-16,-21 1 0,21 0 15,1 0-15,-22 0 0,0 0 0,0-1 16,0 22-16,1-21 0,-1 21 16,-42 0 15,-1 0-31,1 21 16,0-21-16,0 0 15,21 22-15,0-44 63,0 1-63,0 0 0,0 0 15,0 0-15,0 0 0,0-1 16,0-20-16,0 21 16,-21 0-16,21 0 0,0-1 15,-21 1-15,21 0 0,0 0 0,0 0 16,0 0-16,-22-1 0,22 1 0,-21 0 15,21 42 48,0 0-63,21 1 0,-21-1 16,22 0-16,-22 0 0,0 0 0,21 22 15,0-22-15,-21 0 0,21 0 0,-21 0 16,0 0-16,21 1 0,-21 20 0,21-21 15,1 0-15,-22 0 16,0 1-16,0-1 0,0 0 16,0 0-1,0 0-15,0-42 32,0 0-17,0 0-15,0 0 16,-22-1-16,22 1 0,-21 0 15,21 0-15,-21 0 0,0-22 0,21 22 16,0-21-16,0 21 0,-21 0 16,21-22-16,0 22 0,0-21 0,0 21 15,0-1-15,0 1 0,0 42 47,0 1-31,0-1-16,0 0 0,0 0 15,0 0-15,21 0 0,-21 1 0,0-1 16,21 0-16,0 0 0,0 0 0,-21 0 16,0 1-16,22-1 0,-22 0 0,21 0 15,-21 0-15,0 0 16,21-21-16,0 22 16,-21-44 15,0 1-16,0 0-15,0 0 0,0 0 16,0 0-16,-21-1 0,21 1 16,-21 0-16,21 0 0,0 0 0,0 0 15,0-1-15,0 1 0,-21 21 0,21-21 16,-22 21 0,22 21 15,0 0-16,-21-21-15,21 22 0,0-1 16</inkml:trace>
  <inkml:trace contextRef="#ctx0" brushRef="#br0" timeOffset="206064.07">17928 10964 0,'21'0'31,"-21"-21"0,0 0-15,0 0-16,0 0 15,0 0-15,-21 21 0,0-22 16,0 22-16,0-21 16,-1 21-16,1 0 0,0 0 15,0 0-15,0 0 0,0 0 16,-1 21-16,22 1 0,-21-22 0,0 21 15,0 0-15,0 0 0,0 0 0,21 0 16,0 1-16,-22-1 0,22 0 0,-21-21 16,21 21-16,0 0 0,0 0 15,0 1-15,0-1 0,0 0 16,21 0 0,1-21-16,-1 0 0,0 0 15,0 0-15,0 0 0,0 0 16,1 0-16,-22-21 0,21 21 15,0-21-15,0 0 0,0 21 0,0-22 16,-21 1-16,22 0 0,-1 0 0,-21 0 16,21 0-16,-21-1 0,21 1 15,-21 0-15,0 0 0,0 0 16,0 42 31,0 0-47,0 0 15,0 0-15,0 1 0,0-1 16,0 0-16,0 0 0,0 0 16,21 0-16,0-21 0,1 22 0,-22-1 15,21-21-15,0 21 0,0-21 0,0 0 16,0 21-16,1-21 0,20 0 0,-21 0 16,0 0-16,22 0 0,-1 0 15,-21 0-15,21 0 0,-20 0 0,20 0 16,-21-21-16,21 0 0,-20 21 15,-1-21-15,0 21 0,-21-22 0,0 1 16,0 0-16,21 21 0,-21-21 0,0 0 16,0 0-16,0-1 0,-21 1 15,0 21-15,0-21 16,-1 21-16,1 0 0,0 0 0,0 0 16,0 0-16,0 0 0,-22 0 0,22 0 15,0 21-15,0-21 0,0 21 0,-1-21 16,1 22-16,0-1 0,0-21 0,21 21 15,0 0-15,0 0 0,0 0 16,0 1 0,0-1-16,21-21 15,0 21-15,0-21 0,1 0 16,-1 0-16,0 0 0,0 0 0,0 0 16,0 0-16,1 0 0,20-21 0,-21 21 15,0-21-15,0-1 0,1 1 16,-1 0-16,-21 0 15,21 0-15,0 0 0,-21-1 0,21 1 16,-21 0-16,0-21 0,0 21 0,21-1 16,-21-20-16,22 21 0,-22 0 0,0 0 15,0-22-15,0 22 0,0 0 0,21 21 16,-21-21-16,0 42 47,0 0-47,0 0 0,-21 0 0,21 1 15,0-1-15,0 21 0,0-21 0,-22 0 16,22 1-16,0 20 0,0-21 0,0 0 16,0 0-16,0 1 0,0-1 15,0 0-15,22 0 0,-22 0 0,21 0 16,0-21-16,-21 22 0,21-22 0,0 21 16,0-21-16,1 0 0,-1 0 0,0 0 15,0 0-15,0 0 0,0 0 0,1 0 16,-1 0-16,21 0 0,-21 0 15,0-21-15,1 21 0,-1-22 16,0 22-16,0-21 0,0 0 0,0 21 16,-21-21-16,0 0 0,22 0 0,-22-1 15,0 1-15,0 0 0,0 0 16,-22 0-16,1 21 16,0 0-16,0 0 0,0 0 15,0 0-15,-1 0 0,1 0 0,0 21 16,0 0-16,0-21 0,0 21 15,-1-21-15,22 21 0,-21 1 0,21-1 16,-21-21-16,21 21 0,0 0 0,0 0 16,0 0-16,0 1 15,0-1-15,21 0 16,0-21-16,1 0 0,-1 0 16,0 0-16,0 0 15,0 0-15,0 0 0,1 0 0,-1-21 16,0 0-16,0 21 0,-21-22 0,21 1 15,0 0-15,-21 0 0,0 0 0,22 0 16,-22-1-16,21 1 0,-21 0 0,21-21 16,-21 21-16,0-22 0,0 22 0,21-21 15,-21-1-15,0 22 0,21-21 0,-21 21 16,0-22-16,0 22 0,0 0 16,0 0-16,0 42 31,-21 0-31,21 0 0,-21 1 15,21 20-15,0-21 0,0 21 0,0-20 16,0 20-16,-21 0 0,21-21 0,0 22 16,0-22-16,0 21 0,0-21 15,0 1-15,0-1 0,0 0 0,0 0 16,0 0-16,0 0 0,0 1 0,0-1 16,21 0-16,-21 0 15,21-21-15,0 0 16,0 0-16,1 0 15,-1 0-15,0-21 0,0 0 0,0 0 16,0 21-16</inkml:trace>
  <inkml:trace contextRef="#ctx0" brushRef="#br0" timeOffset="210080.26">20299 10753 0,'0'0'16,"21"0"-16,0 0 0,0 0 15,0 0-15,1 0 16,-22-21-16,21 21 16,0 0-16,-21-22 15,0 1 1,-21 21 0,0 0-16,-1 0 0,1 0 0,0 0 15,0 0-15,0 0 0,0 0 16,-1 0-16,1 0 0,0 0 15,21 21-15,0 1 0,-21-22 16,21 21-16,0 0 0,0 0 16,21 0-16,0-21 15,-21 21-15,21 1 0,1-22 0,-1 21 16,0-21-16,-21 21 0,21-21 16,0 21-16,0 0 0,1-21 0,-1 21 15,0-21-15,-21 22 0,0-1 16,21-21-16,-21 21 0,0 0 15,0 0 1,-21-21-16,0 0 0,0 0 0,-1 0 16,1 0-16,0 0 0,-21 0 0,21 0 15,-1 0-15,-20 0 0,21 0 16,0 0-16,-22 0 0,22 0 0,0 0 16,21-21-16,-21 21 0,0 0 15,21-21-15,0 0 16,21 21-1,0 0-15,0 0 0,-21-21 0,43 21 16,-22 0-16,0-22 0,0 22 16,0 0-16,22 0 0</inkml:trace>
  <inkml:trace contextRef="#ctx0" brushRef="#br0" timeOffset="210939.88">20659 10837 0,'0'0'0,"21"0"0,0-21 16,-21 42 15,0 1-31,-21-1 0,0 0 16,-1 0-16,22 0 15,-21 0-15,21 1 0,0-1 16,0 0-16,0 0 16,0 0-1,21-21 1,1 0-16,-1 0 0,0 0 15,0 0-15,0-21 16,0 21-16,-21-21 0,22 0 0,-1 21 16,0-21-16,-21-1 0,21 22 0,0-21 15,-21 0-15,21 0 16,1 21-16,-22-21 16,0 42-1,0 0 1,0 0-16,0 0 0,0 1 15,0-1-15,0 0 16,0 0-16,0 0 16,21-21-16,0 21 0,0-21 15,0 0-15,0 0 0,1 0 16,-1 0-16,0 0 0,0 0 0,0-21 16,0 21-16,-21-21 0,0 0 15,22 0-15,-1 0 16,-21-1-16,0 1 0,0 0 15,0-21-15,0 21 0,21-1 0,-21-20 16,0 21-16,21-21 0,-21 20 0,0-20 16,0 21-16,0 0 0,0 0 15,0 42 1,0 0-16,0 0 16,0 0-16,0 0 0,0 1 0,-21 20 15,21-21-15,0 0 0,-21 22 0,21-22 16,0 0-16,-21 0 0,21 0 0,0 22 15,0-22-15,0 0 0,0 0 0,0 0 16,0 0 0,0 1-16,0-1 15,0-42 17,21-1-32,-21 1 15,21 21-15,0-21 0,0 0 0,0 0 16,1 21-16,-1-21 15,0 21-15,0 0 0,0 0 0,0 0 16,1 0-16,-1 0 0,-21 21 16,0 0-1,0 0-15,0 0 0,0 0 16,-21 1-16,21-1 16,-22-21-16,1 21 0,0 0 15,0-21-15,21 21 0,-21-21 0,0 0 16,-1 21-16,1-21 0,0 0 15,0 22-15,0-22 16,0 0-16,-1 0 0,1 0 0</inkml:trace>
  <inkml:trace contextRef="#ctx0" brushRef="#br0" timeOffset="212339.65">18881 11684 0,'-22'0'16,"22"21"-16,-21-21 15,21 21-15,0 1 0,-21-22 16,21 21-16,0 0 0,0 0 0,0 0 16,-21 0-16,21 1 0,-21-1 15,21 0-15,0 0 0,0 0 16,0 0-16,0-42 47,0 0-32,0 0-15,0 0 0,21 0 0,0-1 16,-21 1-16,21 0 0,0 0 0,-21 0 16,22 0-16,-1 21 0,-21-22 0,21 22 15,0 0 1,-21 22-1,21-22-15,-21 21 0,0 0 16,0 0-16,0 0 0,0 0 16,0 1-16,0-1 0,0 0 15,0 0-15,21 0 16,1-21 0,-1 0-1,0 0 1,-21-21-16,21 21 15,0-21-15,-21 0 0,21 21 0,1-21 16,-22-1-16,0 1 0,21 0 0,0 0 16,0 0-16,-21 0 0,0 42 47,0 0-47,0 0 0,0 0 15,0 0-15,0 1 0,0-1 16,0 0-16,0 0 15,0 0 1,21-21-16,0 0 0,1 0 16,-1 0-16,0 0 0,0 0 15,0 0-15,0-21 0,1 21 16,-1-21-16,-21 0 0,21 0 16,0-1-16,-21 1 15,0 0-15,0 0 0,21 0 16,-21 0-16,0 42 31,0 0-15,0 0-16,-21 0 0,21 0 15,0 1-15,0-1 16,0 0-16,0 0 16,21-21-1,0 0-15,1 21 0,-1-21 16,0 0-16,0 0 0,0 0 15,0 0-15,1-21 0,-22 0 16,21 0-16,0 21 0,-21-21 16,0-1-16,21 1 0,0 0 15,-21 0-15,21 21 16,-21 21 15,0 0-31,0 0 0,0 1 16,0-1-1,0 0-15,0 0 0,22-21 16,-1 21-16,0-21 16,0 0-16,21 0 15,-20 0-15,-1 0 0,0 0 0,0 0 16,0-21-16,22 21 0,-22-21 0,0 0 16,0 0-16,-21-1 0,21 22 15,-21-21-15,0 0 0,0 0 0,0 0 16,0 0-16,0-22 0,0 22 0,0 0 15,0 0-15,0 0 0,0-1 0,0 1 16,0 0-16,-21 21 16,0 0-1,21 21-15,-21 0 0,21 1 0,0-1 16,0 0-16,0 0 0,0 0 0,0 22 16,-21-22-16,21 0 0,0 0 0,0 0 15,0 0-15,0 1 0,0-1 0,0 0 16,0 0-16,0 0 0,0 0 15,21-21 1,0 0-16,0 0 16,0 0-16,0 0 0,1 0 15,-1 0-15</inkml:trace>
  <inkml:trace contextRef="#ctx0" brushRef="#br0" timeOffset="213139.85">20891 11875 0,'0'0'0,"0"-22"0,0 1 15,22 21-15,-22-21 0,0 0 0,0 0 16,0 0-16,0-1 16,-22 22-1,1 0 1,0 0-16,0 0 0,0 0 15,0 22-15,-1-22 0,-20 21 0,42 0 16,-21-21-16,0 21 0,0 0 0,-1 0 16,22 1-16,-21-1 0,21 0 15,0 0-15,0 0 0,0 0 16,0 1-16,0-1 0,0 0 16,21-21-1,1 0-15,-1 0 0,0 0 16,0 0-16,0 0 0,0-21 15,1 0-15,-1-1 16,0 1-16,0 21 0,-21-21 0,21 0 16,0-21-16,-21 20 0,22 1 15,-22 0-15,21 0 0,-21-21 0,0 20 16,21-20-16,-21 21 0,21-21 0,-21 20 16,0 1-16,0 0 0,0 0 0,0 0 15,-21 42 16,0 0-31,0 0 16,21 0-16,0 1 0,-22-1 16,22 0-16,0 0 0,0 21 0,0-20 15,0-1-15,0 0 0,0 0 0,0 0 16,0 0-16,0 1 0,0-1 16,22 0-16,-1-21 0,-21 21 15,21 0-15,0-21 0,0 0 0,0 21 16,1-21-16,-1 0 0,0 0 15,0 0-15,0-21 16,-21 0-16,0 0 16,21 21-16,-21-21 0,22 0 15,-22-1-15,0 1 0,0 0 16,0 0-16,21 0 16,-21 42-1,0 0 1,0 0-16,0 0 15,0 1-15,0-1 0,-21-21 0,21 21 16,0 0-16,0 0 16,0 0-16,0-42 62</inkml:trace>
  <inkml:trace contextRef="#ctx0" brushRef="#br0" timeOffset="213364.55">21209 11684 0,'0'0'0,"0"-21"0,21 21 94,0 21-94</inkml:trace>
  <inkml:trace contextRef="#ctx0" brushRef="#br0" timeOffset="213884.25">21484 11769 0,'0'21'63,"0"0"-63,0 0 15,0 0-15,0 1 16,0-1-16,0 0 0,0 0 16,0 0-16,0 0 15,0 1-15,0-1 16,0 0 0,21-21-1,0 0 1,-21-21-16,22 21 15,-22-21-15,21 21 0,0-22 0,-21 1 16,21 0-16,0 0 0,-21 0 16,21 0-16,1-1 0,-1 1 0,0 0 15,-21 0-15,21 0 0,0 0 16,0 21-16,-21-22 0,22 22 16,-22-21-16,21 21 31,-21 21 0,-21-21 16,-1 0-47,1 0 16</inkml:trace>
  <inkml:trace contextRef="#ctx0" brushRef="#br0" timeOffset="-213140.39">10795 10287 0,'21'0'0,"-21"-21"16,21 21-16,-21-21 31,21 21-31,-21-21 16,0-1-1,0 1 1,22 0 0,-22 0-1,0 42 79,-22 0-78,22 0-16,-21 1 0,21-1 0,0 0 15,0 21-15,0 1 0,-21-22 0,21 21 16,0 0-16,-21 1 0,21-1 0,0 0 15,0 1-15,-21-1 0,21 0 16,0 1-16,-21-22 0,21 21 0,-22 1 16,22-1-16,0-21 0,-21 21 0,21 1 15,-21-22-15,21 21 0,-21-21 16,21 22-16,0-22 0,-21 21 0,0-21 16,21 1-16,-22-1 0,22 0 15,0 0-15,0 0 0,0 0 0,-21-21 16,21 22-16,0-44 47,0 1-47,0 0 15,0 0-15,0-21 0,0 20 16,0 1-16</inkml:trace>
  <inkml:trace contextRef="#ctx0" brushRef="#br0" timeOffset="-208351.06">10562 10478 0,'0'0'0,"-21"-43"16,0 22-16,21 0 15,-21 0-15,21 0 0,0-1 0,0 1 16,0 0-16,0 0 0,0 0 16,0 0-16,0-1 0,0 1 0,0 0 15,0 0-15,21 0 0,0 0 0,21-1 16,-21 1-16,22 0 0,-1 0 0,0 21 16,22-21-16,-22 0 0,22-1 15,-1 22-15,-20 0 0,20-21 0,-21 21 16,22 0-16,-22 0 0,1 0 0,-1 21 15,-21 1-15,0-1 0,0 0 0,1 21 16,-1-21-16,-21 1 0,0 20 16,0-21-16,0 21 0,0-20 0,0 20 15,0 0-15,-21-21 0,-1 22 0,1-1 16,0 0-16,0-20 0,-21 20 16,20-21-16,-20 21 0,0-20 0,21 20 15,-22-21-15,1 0 0,0 22 16,-1-22-16,1 0 0,0 0 0,-1-21 15,1 21-15,0 0 0,-1-21 0,22 22 16,-21-22-16,21 0 0,-1 0 0,1 0 16,0 0-16,0 0 0,0-22 15,21 1 1,0 0-16,0 0 16,0 0-1,21 0-15,0 21 16,0 0-1,0 0-15,1 21 16,-1-21-16,-21 21 0,0 0 16,21 0-16,0-21 0,-21 21 0,21 1 15,-21-1-15,0 0 0,21 0 0,1 0 16,-22 0-16,21-21 0,0 22 0,-21-1 16,21 0-16,0 0 0,0 0 15,1 0-15,-1 1 0,0-1 16,0 0-16,0-21 0,22 21 0,-22 0 15,0-21-15,21 21 0,-21-21 0,1 0 16,20 0-16,-21 0 0,0 0 0,22 0 16,-22 0-16,0 0 0,0 0 15,21-21-15,-20 21 0,-1-21 0,0 0 16,0 0-16,0 0 0,0-1 0,1 1 16,-1 0-16,-21 0 0,0 0 0,21 0 15,-21-1-15,0-20 0,21 21 0,-21 0 16,0 0-16,0-1 0,0 1 0,0 0 15,0 0-15,-21 21 16,0 0 0,0 0-16,-1 0 15,1 0-15,0 21 16,0 0-16,21 0 0,-21 1 16,0-1-16,21 0 0,0 0 0,0 0 15,-22 0-15,22 1 0,0-1 16,0 0-16,0 0 0,0 0 15,0 0-15,0 1 0,0-1 0,22 0 16,-22 0-16,21 0 16,0-21-16,0 21 0,0-21 15,0 22-15,1-22 16,-1 0-16,0 0 0,0 0 16,0 0-16,0 0 0,1 0 15,-1 0-15,0 0 0,21-22 16,-21 22-16,1-21 0,-1 0 0,21 21 15,-21-21-15,22 0 0,-1 0 0,-21-1 16,21 1-16,-20 0 0,20-21 16,0 21-16,-21-1 0,1 1 0,-1-21 15,0 21-15,0 0 0,-21-1 0,0 1 16,0 0-16,0 0 16,-21 21-1,0 0-15,-22 21 0,22-21 16,0 21-16,0 0 0,0 1 15,-22-22-15,22 21 0,21 0 0,-21 0 16,0 0-16,21 0 0,0 1 16,0-1-16,0 0 0,21 0 15,0 0-15,0 0 0,1-21 16,-1 22-16,0-22 0,0 21 0,0-21 16,0 21-16,1 0 0,-1-21 15,0 0-15,-21 21 0,0 0 16,21-21-16,-21 22 31,-21-22-31,0 0 16,0 0-16,-1 0 0,1 0 0,-21 0 15,42-22-15,-42 22 0,42-21 16,-22 21-16,1-21 0,0 21 16,0-21-16,0 21 0,21 21 46,0 0-30,0 0-16,21 1 16,0-22-16,0 21 0,0-21 15,1 21-15,-1-21 0,0 0 0,0 0 16,0 0-16,0 0 0,1 0 16,-1 0-16,21 0 0,-21 0 0,0 0 15,1 0-15,20 0 0,-21-21 0,0 0 16,0 21-16,1-22 0,-1 1 15,0 0-15,0 0 0,-21 0 0,21 0 16,0-1-16,-21 1 0,0 0 0,22 0 16,-1 0-16,-21-22 0,0 22 0,0 0 15,0 0-15,0 0 0,21 21 16,-42 21 15,21 0-15,0 0-16,0 0 15,-21-21-15,21 22 0,0-1 0,0 0 16,0 0-16,0 0 0,0 0 0,21 1 16,-21-1-16,21 0 0,0-21 15,0 21-15,0-21 0,1 21 0,-1-21 16,0 0-16,0 0 0,0 0 0,0 0 16,1 0-16,-1 0 0,0 0 15,0 0-15,0 0 0,0-21 0,1 0 16,-1 0-16,-21 0 0,21-1 15,-21 1-15,0 0 0,0 0 0,0 0 16,0 0-16,0-1 0,0 1 0,0 0 16,0 0-16,0 0 0,0 0 15,0-1-15,0 44 32,0-1-17,0 0-15,0 0 16,0 0-16,0 0 0,0 1 0,0-1 15,0 0-15,0 0 0,0 0 0,0 0 16,0 1-16,0-1 0,0 0 0,21-21 16,0 21-16,22 0 0,-22 0 15,0-21-15,21 0 0,1 0 0,-22 22 16,21-22-16,0 0 0,1 0 0,-1 0 16,0 0-16,1 0 0,-22 0 15,21-22-15,-21 22 0,22-21 0,-22 21 16,0-21-16,0 0 0,0 0 0,-21 0 15,22-1-15,-22 1 0,21 0 0,-21-21 16,0 21-16,0-1 0,0 1 16,0 0-16,0 0 0,0 0 0,0 0 15,0-1-15,0 1 16,-21 21-16,-1 0 0,1 0 0,0 0 16,0 0-16,0 21 0,0-21 15,-22 22-15,22-1 0,0-21 0,0 21 0,0 0 16,-1 21-16,1-20 0,0-1 15,21 0-15,0 0 0,0 0 0,0 0 16,0 1-16,0-1 0,0 0 16,0 0-16,0 0 0,0 0 0,21-21 15,0 0-15,1 22 0,-1-22 0,0 0 16,0 0-16,0 0 0,0 0 16,1 0-16,-1 0 0,-21-22 0,21 1 15,0 0-15,-21 0 0,21 0 16,0 0-16,-21-1 0,0 1 0,0 0 15,22 0-15,-22 0 0,21 0 16,-21-1-16,0 1 0,0 0 16,0 42 15,0 0-31,0 1 16,-21-1-16,21 0 15,0 0-15,0 0 0,0 0 16,0 1-16,0-1 0,21 0 15,0-21-15,0 21 0,0 0 16,0-21-16,1 0 0,-1 21 0,21-21 16,-21 0-16,0 0 0,1 0 0,-1 0 15,0 0-15,0-21 0,0 0 0,0 21 16,1-21-16,-1 0 0,0 0 16,0-1-16,-21 1 0,0-21 0,21 21 15,-21 0-15,21-22 0,-21 1 0,22 0 16,-22 20-16,0-20 0,0 0 15,0-1-15,0 1 0,21 0 0,-21-1 16,0 22-16,21 0 0,-21 0 0,0 0 16,0 42-1,0 0-15,0 21 16,-21-20-16,21-1 0,-21 21 16,-1 0-16,22-20 0,0 20 0,0-21 15,-21 21-15,21 1 0,-21-22 0,21 0 16,-21 21-16,21-20 0,0-1 15,0 0-15,-21 0 0,21 0 0,-21 0 16,21 1-16,0-1 0,-22 0 31,22-42-15,0 0 0,22-1-16,-22 1 0,21 0 15,0 21-15,-21-21 0,63-43 16,-41 43-16,-1 21 0,0-21 15,0 21-15,0-21 0,0 21 16,1 0-16,-1 0 0,0 0 0,0 0 16,0 21-16,0-21 15,-21 21-15,0 0 16,0 1-16,0-1 0,0 0 16,0 0-16,0 0 0,0 0 0,0 1 15,0-1-15,-21 0 0,21 0 16,-21-21-16,0 0 0,0 21 15,0-21-15,-1 0 16,1 0-16,0 0 0,0 0 16,0 0-16,0 0 0,-1 0 0,1 0 15,0 0-15,0-21 16,0 21-16,0 0 0,21-21 16,0 42 30,0 0-46,21-21 16,0 0-16,0 21 0,0-21 16,0 22-16,1-22 0,20 0 0,-21 0 15,0 0-15,0 0 0,1 0 0,20 0 16,-21 0-16,21 0 0,1 0 0,-1 0 16,-21-22-16,22 22 0,-22-21 15,0 0-15,0 21 0,21-21 16,-42 0-16,22 0 0,-1-1 0,0 1 15,-21 0-15,0 0 0,21 0 0,-21 0 16,21-1-16,-21 1 0,-21 21 47,0 0-47,21 21 0,-21 1 16,21-1-16,0 0 0,-21 0 15,21 0-15,0 0 0,0 1 16,0-1-16,0 0 0,0 0 15,21 0-15,0 0 0,0 1 16,0-22-16,0 0 0,1 21 16,-1-21-16,21 0 0,-21 0 0,0 0 15,1 0-15,-1 0 0,0 0 16,-21-21-16,21-1 0,0 22 0,0-21 16,1 0-16,-22 0 0,21 0 0,0-22 15,-21 22-15,0-21 0,21 21 0,0-22 16,-21 1-16,0 0 0,21 21 15,1-43-15,-1 22 0,-21-1 0,0 1 16,21 0-16,0-1 0,-21 1 0,0 0 16,0 21-16,0-1 0,0 1 0,0 0 15,0 42 1,-21 0 0,0-21-16,21 43 0,0-22 0,-21 0 15,-1 21-15,1-20 0,21 20 16,-21 0-16,21-21 0,0 22 0,-21-1 15,21-21-15,-21 22 0,21-1 0,0-21 16,0 21-16,0-20 0,0-1 0,0 21 16,0-21-16,0 0 0,0 1 0,0-1 15,0 0-15,0 0 0,21 0 16,0-21-16,-21 21 0,21-21 0,0 0 16,1 0-16,-1 0 0,0 0 15,0 0-15,0 0 0,0-21 16,1 0-16,-1 21 0,0-21 0,0 0 15,-21 0-15,21-1 0,0 1 16,-21 0-16,22 0 0,-22 0 16,21 0-16,-21-1 0,0 1 15,21 0-15,-21 42 32,0 0-32,0 1 15,-21-1-15,21 0 0,0 0 16,0 0-16,0 0 15,0 1-15,21-1 0,0 0 0,0 0 16,0 0-16,1-21 16,-1 0-16,0 21 0,0-21 0,0 0 15,0 0-15,1 0 0,-1 0 0,0 0 16,0 0-16,0-21 0,0 21 16,1-21-16,-22 0 0,21 0 0,0 0 15,-21-1-15,21-20 0,0 21 16,-21-21-16,21 20 0,1-20 0,-22 0 15,21-1-15,0 1 0,-21 0 0,0-1 16,21 1-16,0 0 0,-21 21 0,21-22 16,-21 22-16,0 0 0,0 0 0,0 0 15,0 42 17,-21-21-32,21 21 0,-21 0 0,0 0 15,21 0-15,-21 22 0,0-22 0,21 21 16,0-21-16,-22 22 0,1-22 15,0 21-15,21 1 0,0-22 0,0 0 16,-21 21-16,21-21 0,0 22 0,0-22 16,0 0-16,0 0 0,0 22 15,0-22-15,0 0 0,0 0 0,0 0 16,21-21-16,0 21 0,0-21 16,1 22-16,-1-22 0,0 0 15,0 0-15,0 0 0,0 0 16,1-22-16,-1 1 15,0 0-15,0 0 0,0 0 16,-21 0-16,21-1 0,1 1 16,-22 0-16,21 21 0,-21-21 15,0 42 17,0 0-17,0 0-15,0 1 16,0-1-16,0 0 0,0 0 15,0 0-15,21 0 16,0 1-16,0-22 0,0 0 0,1 21 16,-1-21-16,0 0 15,0 0-15,0 0 0,0 0 0,1 0 16,-1-21-16,0-1 0,-21 1 16,21 0-16,-21 0 0,21 0 15,-21 0-15,21-1 0,-21 1 16,0 0-16,22 0 0,-1 0 0,-21 0 15,0-1-15,0 1 0,21 21 0,-21-21 16,0 42 15,0 0-31,-21-21 0,0 22 16,21-1-16,-22 0 0,22 0 16,0 0-16,-21 22 0,0-22 15,21 0-15,-21 21 0,21-21 0,0 22 16,0-22-16,0 21 0,0-21 0,0 22 15,0-22-15,0 21 0,0-21 0,-21 22 16,21-22-16,0 21 0,0-21 0,0 22 16,-21-22-16,21 21 0,0-21 0,0 22 15,0-22-15,0 21 0,0-21 16,-22 22-16,22-22 0,-21 21 0,21-21 16,-21 1-16,21-1 0,-21 0 0,0 0 15,0 0-15,21 0 0,-22-21 0,1 22 16,0-22-16,0 0 0,0 0 15,0 0-15,-1 0 0,1 0 0,0 0 16,0 0-16,0 0 0,0 0 16,21-22-16,-22 22 15,22-21-15,0 0 16,0 0-16,0 0 0,0 0 16,0-1-16,0 1 0,22 0 15,-22 0-15,21-21 0,0 20 0</inkml:trace>
  <inkml:trace contextRef="#ctx0" brushRef="#br0" timeOffset="-208052.23">15875 10880 0,'0'0'0,"0"-21"0,0-1 16,0 1-16,21 21 16,0 0-16,0-21 0,1 21 15,-1 0-15,0 0 0,0 0 0,0 0 16,0 0-16,1 0 0,20 0 16,-21 0-16,0-21 0,0 21 15,1 0-15,-1 0 0,0 0 0,-42 0 31,0-21-15,-1 21-16,1 0 0,0 0 0,0-21 16</inkml:trace>
  <inkml:trace contextRef="#ctx0" brushRef="#br0" timeOffset="-207836.33">15621 10689 0,'0'0'0,"0"21"16,0-42 62,-21 0-62,0 0-16,-1 21 0</inkml:trace>
  <inkml:trace contextRef="#ctx0" brushRef="#br0" timeOffset="-207632.47">14584 10499 0,'0'0'0,"-21"0"0,-1 0 15,1 0-15</inkml:trace>
  <inkml:trace contextRef="#ctx0" brushRef="#br0" timeOffset="-206552.01">11303 11959 0,'0'0'16,"0"-21"-16,0 0 0,21 21 0,-21-21 0,0 0 15,0-1-15,0 1 0,21 0 16,-21 0-16,0 0 15,-21 21 17,0 21-17,0 0-15,0 0 0,-1 0 0,1 1 16,0 20-16,0 0 0,0-21 16,0 22-16,-1-1 0,1 0 15,0 1-15,0-1 0,21-21 0,-21 22 16,21-1-16,0-21 0,0 21 0,0-20 15,0-1-15,0 0 0,0 0 0,21 0 16,0 0-16,0-21 0,0 22 0,22-22 16,-22 0-16,21 0 0,-21 0 0,22 0 15,-1 0-15,0 0 0,-20 0 16,20 0-16,0-22 0,1 1 0,-22 21 16,21-21-16,-21 0 0,22 21 0,-22-21 15,0 0-15,0-1 0,0 1 0,-21 0 16,0-21-16,21 21 0,-21-1 15,0 1-15,0 0 0,0 0 16,-21 21 15,0 21-31,21 0 0,-21 0 0,0 1 16,21-1-16,0 0 0,-21 0 0,21 0 16,-22 0-16,22 1 0,0-1 0,-21 0 15,21 0-15,0 0 0,0 0 0,0 1 16,0-1-16,21-21 15,1 21-15,-1-21 0,0 0 16,0 0-16,0 0 0,0 0 16,1 0-16,20 0 0,-21 0 15,0-21-15,0 0 0,22 21 0,-22-22 16,0 1-16,0 0 0,0 0 0,1 0 16,-22 0-16,0-1 0,0-20 0,0 21 15,0-21-15,0 20 0,0 1 16,0 0-16,-22-21 0,1 42 0,0-21 15,0-1-15,0 22 0,0 0 0,-1 0 16,1 0-16,0 0 0,-21 0 0,21 0 16,-1 0-16,1 22 0,0-1 0,0-21 15,0 21-15,0 0 0,21 0 16,0 0-16,-22 1 0,22-1 0,0 0 16,0 0-16,0 0 0,0 0 15,0 1-15,0-1 0,0 0 16,22-21-16,-1 21 0,0-21 0,0 21 15,0-21-15,0 0 0,1 21 0,20-21 16,-21 0-16,21 0 0,1 0 0,-1 0 16</inkml:trace>
  <inkml:trace contextRef="#ctx0" brushRef="#br0" timeOffset="-205668.58">12679 12319 0,'0'0'0,"0"-21"0,0 0 0,0 0 16,-21-1-16,-1 22 0,1-21 16,0 21-16,0 0 0,0-21 0,0 21 15,-1 0-15,1 0 0,0 0 0,0 0 16,0 0-16,0 0 0,-1 0 0,-20 0 16,21 21-16,0 0 0,0-21 0,-1 22 15,1-1-15,21 0 0,-21 0 16,21 0-16,-21 0 0,21 1 0,0-1 15,0 0-15,0 0 0,0 0 0,0 0 16,0 1-16,21-1 0,0-21 16,0 21-16,1-21 0,-1 0 0,0 0 15,0 0-15,0 0 0,0 0 16,22 0-16,-22 0 0,0 0 16,0 0-16,0 0 0,22-21 0,-22 0 15,0-1-15,0 1 0,0-21 16,1 21-16,-1 0 0,0-22 0,-21 1 15,21 0-15,0-1 0,0 1 0,1-22 16,-1 22-16,-21 0 0,21-22 0,0 22 16,-21 21-16,0-22 0,21 22 0,-21 0 15,21 0-15,-21 0 0,0 0 16,-21 42 15,0 0-31,0 0 16,21 0-16,0 22 0,-21-22 0,0 21 15,21-21-15,-22 22 0,22-1 0,0-21 16,-21 21-16,21 1 0,-21-22 16,21 21-16,0-21 0,0 22 0,0-22 15,0 0-15,0 21 0,0-20 0,0-1 16,0 0-16,0 0 0,21-21 0,0 21 16,1 0-16,-1 1 0,0-22 15,0 0-15,0 0 0,0 0 16,22 0-16,-22 0 0,21 0 0,1 0 15,-1 0-15,0 0 0,-21 0 0,22 0 16,-1-22-16,0 22 0,1-21 16,-22 0-16,21 0 0,-21 21 0,1-21 15,-1-22-15,0 22 0,0 0 0,0 0 16,-21-21-16,0 20 0,0 1 0,0 0 16,0 0-16,0 0 0,0 0 0,-21 21 31,0 0-31,0 0 0,0 21 15,-1 0-15,22 0 0,-21 0 0,0 0 16,0 1-16,21-1 0,0 0 0,0 0 16,-21 0-16,21 0 0,0 1 0,0-1 15,0 0-15,21-21 16,-21 21-16,21-21 0,0 0 0,0 0 16,1 21-16,-1-21 0,0 0 15,0 0-15,0 0 0,22 0 0,-22 0 16,0 0-16,21 0 0,-21 0 0,1 0 15,-1-21-15,0 21 0,0-21 16,-21 0-16,21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26:20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1270 0,'0'0'0,"0"-21"0,0 0 0,0 0 16,0-1-16,0 1 0,0-21 16,0 21-16,0 0 0,0-1 0,0 1 15,0 0-15,0 0 0,0 0 16,0 0-16,0-1 16,0 44-1,0-1 1,0 0-16,0 0 0,0 21 0,0-20 15,0 20-15,-21 0 0,21 22 16,0-22-16,-21 0 0,21 22 0,0-22 16,0 22-16,0-1 0,0 1 15,0-22-15,0 22 0,0-1 0,0-21 16,0 1-16,0-1 0,0 0 0,0 1 16,21-22-16,-21 0 0,21 0 15,-21 0-15,0 1 0,21-22 0,0 0 16,0 0-1,1 0-15,-1 0 0,0-22 16,0 1-16,0-21 0,0 21 0,1-22 16,-1 1-16,0 0 0,0-1 15,0-20-15,0 21 0,1-22 0,-1 22 16,-21-1-16,21 22 0,-21-21 0,21 21 16,-21 0-16,0-1 0,0 1 15,0 42 16,0 1-31,0 20 16,0-21-16,0 21 0,0 1 0,0-1 16,0 0-16,0-20 0,0 20 0,0 0 15,0 1-15,21-22 0,-21 0 16,21 21-16,-21-21 0,0 1 16,22-1-16,-1-21 0,-21 21 0,21-21 15,0 0-15,0 0 0,0 0 16,1 0-16,20 0 0,-21-21 0,21 21 15,1-21-15,-22-1 0,21-20 0,-21 21 16,22-21-16,-22-1 0,0 1 16,21 0-16,-20-22 0,-1 22 0,0-22 15,0 22-15,0-22 0,-21 22 0,21 0 16,-21-22-16,22 22 16,-22 21-16,0-22 0,0 1 0,0 21 15,0 0-15,0 0 16,-22 21-16,1 0 15,0 21-15,0 0 0,0 0 16,0 21-16,-1-20 0,1 20 16,0 0-16,21 1 0,0-1 0,-21 21 15,21-20-15,0-1 0,-21 22 0,21-22 16,0 0-16,0 1 0,0-1 16,0 0-16,0 1 0,0-1 0,21-21 15,0 0-15,0 0 0,0 1 0,1-1 16,-1 0-16,21 0 15,-21-21-15,22 0 0,-22 0 0,21 0 0,-21 0 16,22 0-16,-22-21 0,21 0 16,-21 0-16,22-1 0,-22 1 0,0 0 15,0-21-15,21-1 0,-20 1 16,-1 0-16,0-22 0,-21 22 0,21-22 16,0 22-16,0-21 0,-21 20 0,0-20 15,0 20-15,0 1 0,0-21 16,0 20-16,0 22 0,0-21 0,0 21 15,0-1-15,0 1 0,0 0 16,0 42 0,0 0-16,0 1 0,0 20 15,0 0-15,0 1 16,0-1-16,-21 0 0,21 1 0,0-1 16,0 21-16,0-20 0,0-1 0,-21 22 15,21-22-15,0 0 0,0 1 0,0-1 16,0 0-16,0-21 0,0 22 15,0-22-15,0 0 0,0 0 0,0 0 16,0 1-16,0-1 16,0-42-1,0-1 1,21 1-16,0 0 0,-21-21 0,0 21 16,22-22-16,-1 1 0,0 0 15,0-1-15,0 1 0,0 0 16,1 20-16,-1 1 0,21-21 0,-21 21 15,22 21-15,-22-21 0,0 21 0,21 0 16,-21 0-16,1 0 0,-1 0 16,0 21-16,0-21 0,0 21 0,-21 0 15,0 0-15,0 22 0,0-22 0,0 0 16,0 21-16,0-21 0,0 22 0,0-22 16,-21 0-16,21 0 0,0 0 15,0 22-15,0-22 0,0 0 16,0 0-16,-21-21 0,21 21 0,0 1 31,21-22 0,0-22-31,0 22 0,22-21 16</inkml:trace>
  <inkml:trace contextRef="#ctx0" brushRef="#br0" timeOffset="872.03">4318 1693 0,'0'0'0,"0"-21"0,0 0 0,0 0 0,0 0 15,0-22-15,0 22 0,0 0 0,0 0 16,0 0-16,0-22 0,0 22 16,0 0-16,-21 21 0,0-21 0,21 0 15,-22 21-15,1 0 0,0 0 16,0 0-16,0 0 0,0 0 15,-1 0-15,1 21 0,0 0 0,0 0 16,0 0-16,0 22 0,-1-22 0,1 21 16,0-21-16,0 22 0,0-1 0,21 0 15,0-20-15,0 20 0,0 0 16,0-21-16,0 22 0,0-22 16,0 0-16,0 0 0,21 0 0,-21 1 15,21-22-15,0 21 0,0-21 0,1 0 16,-1 0-16,0 0 15,0 0-15,0 0 0,0-21 0,1-1 16,-1 22-16,0-42 0,-21 21 0,21 0 16,0-22-16,0 22 0,1-21 0,-22 0 15,0-1-15,21 1 0,-21 0 16,21 20-16,-21-20 0,0 21 0,0 0 16,0 0-16,0-1 0,-21 22 31,0 22-16,-1-1-15,22 0 0,0 21 0,0-21 16,-21 22-16,21-22 0,0 21 0,0-21 16,0 22-16,0-22 0,0 21 15,0-21-15,0 1 0,21-1 0,1 0 16,-22 0-16,21 0 0,0 0 0,0-21 16,0 0-16,0 22 0,22-22 0,-22 0 15,0 0-15,21 0 0,-20 0 16,-1-22-16,21 1 0,-21 0 0,0 0 15,1 0-15,-1-22 0,21 22 0,-21-21 16,0-22-16,1 22 0,-1 0 0,0-22 16,0 22-16,0-22 0,0 22 15,1-21-15,-1 20 0,0 1 16,-21 0-16,21-1 0,-21 22 0,0-21 16,0 21-16,0-1 0,-21 22 15,0 22 1,0-1-16,21 0 0,-22 0 0,1 0 15,0 22-15,0-1 0,21 0 0,0 1 16,-21-1-16,21 0 0,-21 1 0,21-1 16,0 0-16,0 22 0,0-22 15,0 0-15,0 1 0,0-1 0,0-21 16,0 22-16,0-22 0,0 21 0,21-21 16,0 0-16,-21 1 0,21-22 15,0 21-15,0 0 0,1-21 16,-1 0-16,0 0 0,0 0 15,0 0-15,0 0 0,1 0 0,-1 0 16,0-21-16,0 21 0,0-21 0,-21-1 16,0 1-16,21 0 0,1 0 0,-22 0 15,0-22-15,0 22 0</inkml:trace>
  <inkml:trace contextRef="#ctx0" brushRef="#br0" timeOffset="1080.91">4741 1482 0,'0'0'0,"-21"0"0,0 0 0,21 21 16,-21-21-16,21 21 15,42-21 1,-21 0-16,0 0 0,22 0 0,-1 0 16,-21 0-16,22 0 0,-1 0 0,0 0 15,-21 0-15,22 0 0,-22 0 0,0 0 16,0-21-16,0 0 15,1 21-15,-22-21 0,21 21 16</inkml:trace>
  <inkml:trace contextRef="#ctx0" brushRef="#br0" timeOffset="1624.46">6921 1588 0,'0'0'0,"0"-22"0,0 1 16,0 0-16,0 0 15,0 0-15,0 0 0,22 21 0,-22-22 16,21 22-16,0 0 0,-21-21 16,0 42 15,0 1-31,0-1 0,0 0 0,0 0 16,0 0-16,0 22 0,0-1 0,0-21 15,0 21-15,0-20 0,0 20 16,0-21-16,0 0 0,0 22 0,0-22 15,0 0-15,0 0 0,0 0 16,21-42 15,0 21-15</inkml:trace>
  <inkml:trace contextRef="#ctx0" brushRef="#br0" timeOffset="2048.27">7514 1524 0,'0'-21'16,"0"0"0,0 0-16,-21 21 15,0 0-15,0 0 0,-1 0 16,1 0-16,0 0 0,0 0 16,0 21-16,0-21 15,-1 21-15,22 0 0,-21-21 16,21 21-16,-21 0 0,21 1 15,0-1-15,0 0 0,0 0 16,21 0-16,0 0 16,1-21-16,-1 22 0,21-1 15,-21 0-15,0-21 0,1 21 0,-1-21 16,0 21-16,0 0 0,0-21 0,0 22 16,1-22-16,-1 21 0,-21 0 15,0 0-15,0 0 16,-21 0-16,-1-21 15,1 22-15,0-22 0,-21 0 0,21 21 16,-22 0-16,22-21 0,0 0 16,-21 0-16,20 0 0,1 0 0,0 0 15,0 0-15,0 0 0,0 0 16,-1 0-16,22-21 16,0 0-16,-21-1 15,21 1-15</inkml:trace>
  <inkml:trace contextRef="#ctx0" brushRef="#br0" timeOffset="2256.15">6731 1291 0,'0'0'15,"0"-21"-15,0 0 0,0 0 16,0 0 0,0-1-1,21 22-15,0-21 0,0 21 16</inkml:trace>
  <inkml:trace contextRef="#ctx0" brushRef="#br0" timeOffset="5136.6">9842 1058 0,'0'0'16,"0"-21"-16,0 0 0,0-21 0,0 21 15,0-1-15,0 1 0,0 0 16,22 21 15,-22 21-31,21 0 16,0-21-16,-21 22 0,21-1 0,0 0 16,0 0-16,1-21 0,-1 21 0,0 0 15,0-21-15,21 0 0,-20 0 16,20 0-16,-21 0 0,21 0 0,1 0 15,-1 0-15,0-21 0,1 0 0,-1 0 16,0 0-16,1-22 0,-1 22 16,0-21-16,1 0 0,-1 20 0,0-20 15,-20 0-15,20-1 0,-21 1 16,0 0-16,0 21 0,-21-22 0,0 1 0,0 21 16,0 0-16,0-1 0,-21 1 15,21 0-15,-21 0 0,0 21 16,0 0-16,0 0 0,-22 0 0,22 21 15,0 0-15,0 0 0,-22 22 16,22-1-16,0 0 0,0 1 0,0-1 16,0 22-16,-1-1 0,22 22 0,0-22 15,-21 22-15,21-22 0,0 22 16,0-21-16,0 20 0,0-20 0,0 20 16,0 1-16,0-21 0,0-1 0,0 1 15,0-1-15,0-21 0,0 22 16,0-22-16,0-21 0,0 22 0,0-22 15,0 0-15,0 0 0,0 0 16,-21 1-16,0-22 0,0 0 16,0 0-16,-1 0 0,1 0 0,0 0 15,0-22-15,-21 1 0,20 0 0,-20 0 16,21-21-16,-21 20 0,-1-20 16,22 21-16,-21-21 0,-1-1 0,1 1 15,21 21-15,-21-22 0,20 22 0,-20 0 16,21 0-16,0 21 15,21 42 1,0-21-16,21 1 0,0 20 16,0-21-16,0 21 0,22-20 0,-1 20 15,0-21-15,-20 0 0,41 22 16,-21-22-16,1-21 0,-1 21 16,0 0-16,1-21 0,-1 0 0,0 0 15,1 0-15,-1 0 0,22-21 0,-22 0 16,0 21-16,1-21 0,-1-1 15,0-20-15,1 21 0,-1 0 0,-21-22 16,21 1-16,-20 0 0,-1-1 0,0 1 16,0 0-16,0 21 0,-21-22 0,0 22 15,0 0-15,0 0 0,21 0 16,-21 42 0,0 0-16,-21 0 15,21 0-15,-21 0 0,0 22 0,0-22 16,21 21-16,-21-21 0,-1 22 0,1-1 15,0-21-15,21 0 0,-21 22 16,21-22-16,-21 0 0,0 0 0,21 0 16,0 1-16,0-1 0,-22-21 15,22-21 17,0-1-32,0 1 15,22-21-15,-22 21 0,21 0 0,0-22 16,0 1-16,0 21 0,0-22 15,1 22-15,-1-21 0,0 21 16,0 0-16,0 21 0,0-22 0,1 22 16,-1 0-16,0 0 0,-21 22 15,21-1-15,-21 0 0,21 0 0,-21 21 16,0-20-16,0 20 0,0-21 16,0 21-16,0-20 0,21 20 0,-21-21 15,22 21-15,-1-20 0,-21-1 0,21-21 16,0 21-16,0 0 0,0-21 0,1 0 15,-1 0-15,21 0 0,-21 0 0,0 0 16,22 0-16,-1-21 16,-21 0-16,22 0 0,-22-1 0,21 1 15,-21-21-15,0 0 0,1-1 0,20 1 16,-21 0-16,0-22 0,0 1 0,1-1 16,-1 1-16,0-1 0,0 1 15,-21-1-15,21 1 0,0-22 0,-21 21 16,0 1-16,0 21 0,0-22 0,0 43 15,0-21-15,0 20 0,0 1 0,-21 21 16,0 21 0,21 1-16,-21 20 0,0 0 0,0 1 15,-1 20-15,22-21 0,-21 22 0,0-22 16,21 22-16,-21-22 0,21 22 16,0-22-16,0 21 0,-21-20 15,21-1-15,-21 22 0,21-22 0,-22 0 16,22 1-16,0-1 0,0-21 0,0 21 15,-21-20-15,21-1 0,0 0 0,0 0 16,-21 0-16,21 0 16,0-42-1,21 0 1,0 21-16,1-21 0,-22-21 0,21 20 16,0 1-16,0 0 0,-21 0 15,21 0-15,0 0 0,1-1 0,-22 1 16,21 21-16,0 0 0,0 0 15,0 0 1,-21 21-16,21 1 0,-21-1 0,0 0 16,0 0-16,0 0 15,0 0-15,22 1 0,-22-1 16,21 0-16,0-21 16,-21 21-16,21-21 0,0 0 0,0 0 15,22 0-15,-22 0 0,21 0 16,1 0-16,-22 0 0,21-21 0,0 21 15,1-21-15,-1 0 0,-21-1 0,0 1 16,22 0-16,-22 0 0,0-21 0,-21 20 16,0-20-16,21 0 0,-21 21 15,0-22-15,0 22 0,0 0 16,0 0-16,0 0 0,0-1 0,-21 22 16,0 0-1,0 22-15,0-1 0,-1 0 16,22 21-16,-21-21 0,0 1 15,21 20-15,0-21 0,-21 21 0,21-20 16,-21 20-16,21-21 0,0 0 0,0 0 16,0 1-16,0-1 0,0 0 0,0 0 15,21-21-15,0 21 0,0-21 16,0 0-16,1 0 0,20 0 16,-21 0-16,0 0 0,22 0 15,-1 0-15,-21-21 0,21 21 0,1-21 16,-1 0-16,0 0 0,-20-22 0,20 22 15,-21-21-15,21 21 0,-20-22 0,-1 1 16,0 0-16,-21 20 0,0 1 16,0-21-16,0 21 0,0 0 15,0-1-15,-21 22 0,0 0 16,-1 0-16,1 0 0,0 22 16,21-1-1,0 0-15,0 0 0,0 0 16,0 0-16,21 1 0,-21-1 0,0 0 15,0 0-15,21 0 0,-21 0 16,0 1-16,0-1 0,0 0 0,0 0 16,0 0-16,0 0 0,0 1 15,0-1-15,0 0 0,0 0 16,0 0-16,22-21 16,-1 0-16,0 0 0,21 0 15,-21 0-15,1 0 0,20 0 16,-21 0-16,0 0 0,22 0 15,-22-21-15,0 0 0,21 0 0,-21 0 16,1-1-16,-1 1 0,0 0 16,0-21-16,-21 21 0,21-22 0,0 22 0,-21-21 15,22 21-15,-22-1 0,0 1 16,0 0 0,0 42-1,0 0-15,0 1 16,-22-1-16,22 0 0,-21 0 0,0 0 15,21 22-15,0-22 0,0 0 16,0 0-16,0 0 0,-21 22 0,21-22 16,0 0-16,0 0 0,0 0 0,21 0 15,0 1-15,0-22 0,1 0 16,-1 21-16,21-21 0,-21 0 16,0 0-16,1 0 0,20 0 15,-21 0-15,0 0 0,0-21 0,1 21 16,-1-22-16,0 1 0,0 0 0,-21 0 15,21-21-15,0 20 0,1-20 0,-1-21 16,-21 20-16,21 1 0,0-22 0,0 1 16,-21 21-16,21-22 0,1 1 15,-22 20-15,0-20 0,21 20 0,0-20 16,-21 21-16,21-1 0,-21 1 0,0 21 16,0 0-16,0-1 0,0 1 15,0 0-15,-21 42 31,0 0-31,0 22 0,21-22 0,-22 21 16,22 1-16,-21-1 0,0 21 16,21-20-16,0-1 0,-21 22 0,0-22 15,21 0-15,-21 22 0,21-22 0,0 0 16,0 22-16,0-22 0,0 1 0,0-22 16,0 21-16,0 0 0,0-20 0,21-1 15,0 0-15,0 0 0,0 0 16,0 0-16,1-21 0,20 0 0,-21 0 15,0 0-15,22 0 0,-22 0 0,21 0 16,-21 0-16,0 0 0,22-21 0,-22 21 16,0-21-16,0 0 0,0 0 15,1 0-15,-1-1 0,-21 1 16,0 0-16,0-21 0,21 21 0</inkml:trace>
  <inkml:trace contextRef="#ctx0" brushRef="#br0" timeOffset="5345.53">13822 1376 0,'0'0'15,"-43"0"-15,22 0 0,42 0 16,1 0 0,-1 0-16,21 0 0,-21 0 15,22 0-15,-1 0 0,0 0 0,1-21 16,-1 21-16,0 0 0,1 0 15,-22-21-15,0 21 0,0 0 0,-21-22 16,0 1-16,0 0 16</inkml:trace>
  <inkml:trace contextRef="#ctx0" brushRef="#br0" timeOffset="5540.41">13525 1164 0,'0'0'0,"-21"0"0,0 0 15,0 0-15,0 0 16,0 0-16,21 21 16,0 1 15,21-22-31,0 0 16,0 0-16,0 0 0,0 21 0,1-21 15,-1 0-15,21 0 0</inkml:trace>
  <inkml:trace contextRef="#ctx0" brushRef="#br0" timeOffset="7524">14965 1778 0,'0'-21'31,"0"0"-31,0 0 16,0-1-16,0 1 0,21 0 0,-21 0 16,0 0-16,0 0 0,0-1 0,0 1 15,0 0-15,0-21 0,0 21 16,0-1-16,0 1 0,-21 21 0,0-21 16,-1 21-16,1 0 0,0 0 15,0 0-15,0 0 0,0 0 0,-22 21 16,22 0-16,0 1 0,0-1 15,0 0-15,-1 21 0,1-21 0,0 22 16,0-22-16,0 21 0,21-21 0,-21 22 16,21-22-16,0 21 0,0-21 0,0 1 15,0-1-15,0 0 0,21-21 0,0 21 16,0-21-16,0 0 0,0 0 16,1 0-16,-1 0 0,0 0 0,0 0 15,0 0-15,0-21 0,1 0 0,-1 0 16,21 21-16,-42-22 0,21 1 0,0-21 15,1 21-15,-1-22 0,0 22 16,0-21-16,-21 0 0,21 20 16,0-20-16,-21 21 0,22 0 0,-22 0 15,0-1-15,0 1 0,-22 42 32,1 1-17,21-1-15,-21 21 0,21-21 0,0 0 16,0 22-16,0-1 0,0-21 0,0 22 15,0-22-15,0 0 0,21 21 0,-21-21 16,21 1-16,1-1 0,-1 0 0,21 0 16,-21-21-16,0 0 0,22 0 15,-22 0-15,0 0 0,21 0 16,-20 0-16,20 0 0,-21-21 0,0 0 16,0 21-16,1-43 0,-1 22 0,0 0 15,0 0-15,0-21 0,0-1 16,1 1-16,-1 0 0,-21 20 0,21-20 15,-21 21-15,21 0 0,-21 0 0,0-1 16,0 44 0,-21-1-1,0 0-15,0 0 0,-1 21 16,1-20-16,0 20 0,21-21 0,-21 21 16,0-20-16,21 20 0,0-21 15,0 0-15,-21 22 0,21-22 0,0 0 16,-22-21-16,22 21 0,0 0 0,0-42 47,22 0-32,-1 0-15,-21 0 0,21-1 0,0 1 16,0-21-16,0 21 0,1-22 16,-1 1-16,0 21 0,0 0 0,0-22 15,0 22-15,1 21 0,-1-21 0,0 21 16,0 0-16,0 0 0,0 0 0,1 21 15,-22 0-15,21 1 16,-21-1-16,0 0 0,21 0 16,0 0-16,-21 22 0,0-22 0,21 0 15,0 0-15,-21 0 0,22 0 16,-1 1-16,0-22 0,0 0 31,0 0-31,-21-22 16,21 1-16,1 0 0,-22 0 15,21 0-15,0 0 0,-21-22 0,21 22 16,0-21-16,0-1 0,1 22 16,-1-21-16,21 0 0,-21 20 0,0 1 15,1 0-15,-1 0 0,0 0 16,0 21-16,-21 21 31,0 0-15,0 0-16,0 0 15,0-42 48,0 0-47,-21 21 15,0 0-16,0 0 1,-1 0-16,1 21 0,21 0 16,0 1-16,-21-22 0,21 21 15,-21 0-15,21 0 0,-21 0 0,21 0 16,0 22-16,0-22 0,0 0 0,0 0 16,0 0-16,0 1 0,21-1 0,0 0 15,0 0-15,0-21 0,1 21 0,-1 0 16,0-21-16,21 0 0,-21 22 15,1-22-15,20 0 0,-21 0 16,0 0-16,22 0 0,-22 0 0,0 0 16,0-22-16,0 1 0,0 21 0,1-21 15,-1 0-15,0-21 0,0 20 16,0 1-16,0-21 0,1 0 0,-1 20 16,0-20-16,0 21 0,0 0 0,-21-22 15,0 22-15,21 0 0,-21 0 16,-21 21 15,0 21-31,0 0 16,0 0-16,21 1 0,0-1 0,-21 0 15,21 0-15,-22 21 16,22-20-16,0-1 0,0 0 0,0 0 16,0 0-16,0 0 0,0 1 0,0-1 15,0 0-15,0 0 0,0 0 16,22-21-16,-1 0 0,0 21 15,0-21-15,0 0 0,0 0 0,1 0 16,20 0-16,-21 0 0,21 0 0,1-21 16,-22 21-16,21-21 0,1 0 0,-1 0 15,0 0-15,1-22 0,-1 22 16,0-21-16,1-1 0,-22 22 16,21-21-16,-21 0 0,0 20 0,-21 1 15,0 0-15,0 0 0,0 0 16,-42 21-1,21 0-15,0 0 0,0 0 0,-1 0 16,1 21-16,0 0 0,0-21 0,21 21 16,-21 0-16,21 1 0,0-1 0,0 0 15,0 0-15,0 0 0,0 0 16,21 1-16,0-1 0,-21 0 0,21 0 16,0 0-16,-21 0 0,22 1 0,-1-1 15,-21 0-15,0 0 0,21-21 0,-21 21 16,0 0-16,0 1 15,0-1 1,-21-21-16,0 0 16,-1 0-16,1 0 15,0 0-15,0 0 16,0 0-16,0 0 0,-1 0 16,1 0-16,0 0 0</inkml:trace>
  <inkml:trace contextRef="#ctx0" brushRef="#br0" timeOffset="8761.03">2222 2307 0,'0'0'0,"-21"0"15,-21 0-15,0 0 0,20 0 0,1-21 16,0 21-16,0 0 0,0 0 0,0 0 16,42 0 30,0 0-46,21 0 16,-21 0-16,22 0 0,-1 0 0,0 0 16,1 0-16,-1 0 0,22 0 0,-1 0 15,22 0-15,-22 0 0,22 0 16,-22 0-16,22 0 0,0 0 16,-1 0-16,1 0 0,0 0 0,21 0 15,-22 0-15,22 0 0,0 0 0,0 0 16,21 0-16,-21 0 0,-1 0 15,1 0-15,21 0 0,-21 0 0,42 0 16,-21 0-16,0 0 0,0 0 0,21 0 16,-21 0-16,22 0 0,-22 0 0,21 0 15,-21 0-15,21 0 0,-21 0 16,21 0-16,-21 0 0,21 0 0,0 0 16,1 0-16,-1 0 0,0 0 0,0 0 15,0 0-15,22 0 0,-22 0 0,0 0 16,21 0-16,-21 0 0,22 0 15,-1 0-15,-21 0 0,22 0 0,-1 0 16,0 0-16,1 0 0,-1 0 16,21 0-16,-20 0 0,20 0 0,-20 0 15,20 0-15,-21 0 0,22 21 0,-1-21 16,1 0-16,-1 21 0,1-21 0,-1 0 16,1 0-16,-1 22 0,1-22 0,-1 0 15,22 0-15,-21 21 0,20-21 16,-20 0-16,-1 21 0,22-21 0,0 0 15,-22 21-15,22-21 0,-22 0 0,1 21 16,20-21-16,-20 0 0,-1 0 0,1 21 16,-1-21-16,1 0 0,-22 0 15,1 22-15,20-22 0,-42 0 0,22 0 16,-22 21-16,-21-21 0,21 21 16,-21-21-16,21 0 0,-42 21 0,21-21 15,-21 0-15,0 21 0,-22-21 0,1 0 16,-22 0-16,1 21 0,-1-21 15,-20 0-15,-1 0 0,-21 0 0,22 22 16,-22-22-16,0 0 16,-21 21-16,0 0 15,-21-21-15,0 21 16,-22-21-16,1 0 0</inkml:trace>
  <inkml:trace contextRef="#ctx0" brushRef="#br0" timeOffset="11524.21">698 3344 0,'0'-21'16,"0"0"-16,0 0 16,0 0-16,0 0 15,0-1 1,0 44 46,0-1-46,-21-21-16,21 21 0,0 0 16,0-42 30,21 0-30,-21 0-16,0-1 0,0 1 16,0 0-16,0 0 15,0 0 1,-21 21 0,21 21-1,0 0-15,-21 0 16,21 0-16,0 1 0,0-1 0,0 21 15,0-21-15,0 0 16,0 1-16,0-1 0,0 0 0,0 0 16,0 0-16,0 0 0,0 1 0,21-22 15,0 21-15,1-21 16,-1 0-16,0 0 16,-21-21-16</inkml:trace>
  <inkml:trace contextRef="#ctx0" brushRef="#br0" timeOffset="11900.44">952 3175 0,'0'21'63,"22"-21"-48,-1 0 1,0 0-16,-21-21 16,21 21-16,-21-21 0,21 21 15,-21-21-15,0 0 16,-21 21 0,0 0-16,0 0 15,0 0-15,-1 21 16,22 0-16,-21 0 0,21 0 0,-21 22 15,21-22-15,-21 21 0,21-21 16,0 22-16,0-22 0,0 0 0,0 0 16,0 0-16,0 0 0,21 1 15,0-1-15,0-21 0,1 0 0,-1 0 16,21 0-16,0 0 0,-20 0 0,20 0 16,21 0-16</inkml:trace>
  <inkml:trace contextRef="#ctx0" brushRef="#br0" timeOffset="12509.1">1778 3281 0,'21'0'46,"0"0"-46,0-21 0,1 21 16,-1-21-16,0-1 16,0 22-16,0-21 0,0 0 0,1 21 0,20-21 15,-21 0-15,0 0 0,0 21 16,-21-22-16,22 1 0,-22 0 16,21 21-16,-21-21 0,0 0 0,0 0 15,0-1-15,0 1 16,0 0-16,-21 21 31,21 21-31,0 0 16,-22 1-16,22 20 0,0-21 0,-21 21 15,21 1-15,0-1 16,0 0-16,0 1 0,0-1 0,0 0 16,0 22-16,0-22 0,0 1 0,0-1 15,0 0-15,0 1 0,0-1 16,0-21-16,0 21 0,0-20 0,0 20 15,0-21-15,0 0 0,0 0 16,0 1-16,0-1 0,0 0 0,0 0 16,0 0-16,-21-21 0,0 21 15,0-21-15,0 0 0,-1 22 16,-20-22-16,21 0 0,-21 0 0,-1 0 16,1 0-16,0 0 0,-1-22 0,1 1 15,21 21-15,-22-21 0,1 21 16,21-21-16,-21 21 0,20 0 15,1-21-15,21 0 16,21-1 0,1 22-16,20 0 15,0 0-15,-21-21 0,22 0 16,-1 21-16,0-21 0</inkml:trace>
  <inkml:trace contextRef="#ctx0" brushRef="#br0" timeOffset="13027.8">2476 3493 0,'0'21'32,"-21"-21"-32,21 21 0,0 0 15,0 0-15,-21 0 0,21 1 16,0 20-16,0-21 0,0 0 0,0 0 15,0 1-15,0-1 0,0 0 0,0 0 16,0 0-16,0 0 16,0 1-16,0-1 15,-21-21 1,0 0 0,0 0-1,21-21-15,-22 21 0,22-22 0,0 1 0,0 0 16,0 0-16,0 0 15,0-22-15,0 22 0,22-21 0,-1 21 16,0-22-16,0 22 0,21-21 0,-20 21 16,20 0-16,-21-1 0,21 1 15,-20 0-15,20 21 0,-21 0 0,0 0 16,0 0-16,22 21 0,-22 0 16,0 1-16,0 20 0,0-21 0,-21 0 15,22 22-15,-22-22 0,0 0 0,21 0 16,-21 21-16,0-20 0,0-1 15,0 0-15,0 0 0,0 0 16,0 0-16,0 1 0,0-1 0,0 0 16,0-42 31,0 0-47,0-1 0</inkml:trace>
  <inkml:trace contextRef="#ctx0" brushRef="#br0" timeOffset="13561.02">3217 3112 0,'0'0'0,"0"-64"16,0 43-16,0 0 0,-21 21 16,0 0-1,21 21 1,0 0-16,0 0 0,0 22 0,0-1 15,0 0-15,0 1 0,0-1 16,0 21-16,0-20 0,0 20 0,0-20 16,0-1-16,0 0 0,0 1 0,0-1 15,0 0-15,0-21 0,0 22 16,0-22-16,0 0 0,0 0 0,0 0 16,0 1-16,0-1 0,0 0 15,0 0-15,-21-21 31,21-21-15,0 0-16,0 0 0,0-1 16,0 1-16,0 0 0,0 0 15,21-21-15,0 20 0,0-20 0,0 21 16,1 0-16,-1-22 0,0 22 0,21 21 16,-21-21-16,22 21 0,-22 0 15,0 0-15,21 0 0,-20 0 0,-1 21 16,0-21-16,0 21 0,0 1 0,-21-1 15,0 0-15,0 0 16,0 0-16,0 0 0,0 1 0,0-1 16,0 0-16,-21 0 0,21 0 0,-21 0 15,0 1-15,0-22 0,21 21 0,-22 0 16,1 0 0,42-42 15,1 0-16</inkml:trace>
  <inkml:trace contextRef="#ctx0" brushRef="#br0" timeOffset="13935.79">3937 3725 0,'0'-21'31,"0"0"-16,0 0-15,21 21 16,0-21-16,0 0 0,1-1 16,-1 1-16,0 0 0,0 21 15,-21-21-15,0 0 0,0 0 0,0-1 16,0 1-16,0 0 0,0 0 16,-21 21-1,0 21-15,0 0 16,-1 0-16,1 1 0,0-1 0,-21 0 15,21 21-15,-1-21 0,22 22 0,-21-22 16,21 0-16,-21 21 0,21-20 16,0-1-16,0 0 0,0 0 0,0 0 15,0 0-15,21-21 0,0 22 0,1-22 16,-1 0-16,0 0 0,0 0 16,21 0-16,-20 0 0,-1 0 0,0 0 15,0 0-15,0 0 0,0 0 0,1-22 16,-1 22-16,21-21 0,-21 21 15</inkml:trace>
  <inkml:trace contextRef="#ctx0" brushRef="#br0" timeOffset="14325.95">4424 3493 0,'0'0'0,"-21"-22"0,-1 22 16,44 22 30,-1-1-46,0 0 0,0 0 0,0-21 16,0 21-16,1 0 16,-22 1-16,21-1 0,0 0 0,0 0 0,-21 0 15,0 0-15,21 1 0,-21-1 0,0 0 16,0 0-16,0 0 16,0 0-16,0 1 15,0-1-15,-21-21 16,21-21-1,0-1 1,0 1-16,0 0 16,21 0-16,0 0 0,-21-22 0,22 22 15,-1-21-15,0 21 0,-21-22 0,21 1 16,0 21-16,0-21 0,1 20 16,-22 1-16,21 0 0,0 0 15,0 21-15,0 0 16,0 0-16,1 0 0,-1 0 15,0 0-15,0 0 0,0 21 0</inkml:trace>
  <inkml:trace contextRef="#ctx0" brushRef="#br0" timeOffset="14583.8">5313 3450 0,'-21'0'16,"21"21"-1,0 1-15,-22-22 0,22 21 0,-21-21 16,21 21-16,0 0 0,0 0 0,-21 0 16,21 1-16,0-1 0,0 0 0,0 0 15,0 0-15,0 0 0,0 1 16,0-1-16,0 0 0,0 0 16,0 0-16,0 0 0,21-21 46,0-21-46,1 0 16</inkml:trace>
  <inkml:trace contextRef="#ctx0" brushRef="#br0" timeOffset="14896.85">5419 3260 0,'0'0'0,"-22"-21"0,-41-22 16,42 43-16,0 0 15,-1 0-15,22 21 0,0 1 16,0-1-16,0 0 16,22-21-1,-1 0-15,0 0 16,0 0 0,-21-21-16,0 0 15,0-1-15,0 1 16,0 0-16,0 0 15,-21 21-15,0 0 16,0 0-16,-1 0 0,1 0 16,0 0-16,21 21 15,0 0-15,0 0 0,0 1 16,0-1-16,21-21 16,0 0-16</inkml:trace>
  <inkml:trace contextRef="#ctx0" brushRef="#br0" timeOffset="16192.31">5969 2921 0,'0'0'0,"0"-42"0,0 21 16,0-1-16,0 1 0,-21 21 0,21-21 15,-21 21-15,-1 0 16,1 21-16,21 0 15,0 1-15,-21 20 0,21 0 0,-21-21 16,0 22-16,21-1 0,0 22 0,-21-22 16,-1 21-16,22 1 0,-21-22 15,21 22-15,0-1 0,-21-20 16,21-1-16,0 0 0,0 1 0,0-1 16,0-21-16,21 21 0,0-20 0,1-1 15,-1-21-15,0 21 0,0 0 0,21-21 16,-20 0-16,-1 0 0,21 0 15,-21 0-15,0 0 0,22-21 0,-22 0 16,0 21-16,21-21 0,-20-1 0,-1 1 16,0 0-16,0 0 0,21-21 0,-42 20 15,22 1-15,-1-21 0,0 21 16,-21 0-16,0-1 0,0 1 16,0 0-16,0 42 31,0 0-31,0 1 15,0-1-15,0 0 0,0 0 0,0 0 16,0 0-16,0 1 0,0-1 0,0 0 16,0 0-16,21 0 0,0-21 15,0 0-15,1 21 16,-1-21-16,0 0 0,21 0 0,-21 0 16,1 0-16,-1 0 0,0-21 0,0 21 15,0-21-15,0 0 0,1 21 0,-1-21 16,-21 0-16,21-1 0,-21-20 15,21 21-15,-21 0 0,21 0 16,-21-1-16,0 1 0,0 42 31,0 1-15,0-1-16,0 0 0,-21-21 0,21 21 16,0 0-16,-21 0 0,21 1 0,0-1 15,0 0-15,0 0 16,-21-21-16,42 0 47,0 0-47,0-21 0,-21 0 0,21 21 15,1-21-15,-1-1 16,0 1-16,0 0 0,0 0 0,22 0 16,-22-22-16,0 22 0,0 0 0,0 0 15,0 21-15,1-21 0,-1 21 16,-21 21-1,0 0-15,0 0 0,0 0 16,0 1-16,0 20 0,0-21 0,-21 0 16,21 0-16,0 1 0,0-1 0,0 0 15,0 0-15,21-21 16,0 21-16,21-21 0,-21 0 16,22 0-16,-22 0 0,21 0 15,1 0-15,-1 0 0,0 0 0,22 0 16,-22 0-16,0 0 0,22-21 0,-22 0 15,1 21-15,-1-21 0,-21 0 16,21-1-16,-20-20 0,-1 21 0,0-21 16,-21-1-16,0 22 0,0-21 0,0-1 15,0 1-15,-21 21 0,0-21 16,-1 20-16,-20 22 0,21 0 0,-21 0 16,20 0-16,-20 0 0,21 0 0,-21 22 15,-1-1-15,22 0 0,0 21 0,-21-21 16,20 22-16,1-22 0,0 0 15,0 21-15,21-20 0,0-1 16,0 0-16,0 0 0,0 0 0,0 0 16,0 1-16,0-1 0,21-21 0,0 21 15,0 0-15,1-21 0,-1 21 0,0 0 16,0 1-16,0-22 0,0 21 16,1 0-16,-22 0 0,21 0 0,0 22 15,-21-22-15,21 21 0,-21 0 0,0 1 16,0-1-16,0 0 0,0 22 0,0-22 15,-21 22-15,0-22 0,0 22 0,-1-22 16,-20 21-16,21-20 0,0 20 16,0-20-16,-1-1 0,-20 0 0,21 1 15,21-1-15,-21-21 0,21 0 16,0 0-16,-21 1 0,21-1 0,0-42 47,21-1-47,0 1 0,-21 0 15,21 0-15</inkml:trace>
  <inkml:trace contextRef="#ctx0" brushRef="#br0" timeOffset="16629.18">6921 2942 0,'0'0'0,"-21"0"16,0 0-1,0 0 48</inkml:trace>
  <inkml:trace contextRef="#ctx0" brushRef="#br0" timeOffset="16856.52">6032 3260 0,'0'0'0,"-21"0"15,42 0 1,1 0-16,-1 0 16,21 0-16,-21 0 0,22 0 15,-1 0-15,-21 0 0,21 0 0,-20 0 16,20 0-16,-21 0 0,0 0 15,0 0-15,1 0 16</inkml:trace>
  <inkml:trace contextRef="#ctx0" brushRef="#br0" timeOffset="21487.44">9567 3090 0,'0'0'0,"21"-21"0,-21-42 16,0 42-16,-21 21 16,0 0-16,0 0 15,21 21-15,-21 21 0,0 0 16,21 1-16,0 20 0,0 1 0,-22-22 16,22 22-16,0-1 0,-21 1 15,21-1-15,0-21 0,0 1 0,0 20 16,-21-20-16,21-22 0,0 21 0,0-21 15,0 22-15,0-22 0,0 0 16,0 0-16,0 0 0,-21-21 16,0 0-1</inkml:trace>
  <inkml:trace contextRef="#ctx0" brushRef="#br0" timeOffset="22243.13">8848 3747 0,'0'0'0,"-43"-22"0,-63-41 15,106 42-15,0 0 0,0-1 0,22 1 16,20 0-16,0 21 0,22-21 16,-1 0-16,1 0 0,20-1 0,1 1 15,0 0-15,21 0 0,-1-21 16,1 20-16,21 1 0,-21-21 16,0 21-16,-21-22 0,-1 22 0,-20 0 15,-22-21-15,0 21 0,1-1 0,-22 1 16,0-21-16,-21 21 0,0 0 0,0-1 15,0 1-15,-21 21 16,0 0-16,0 0 0,-1 21 16,1 1-16,0-1 0,-21 0 0,21 21 15,-1 1-15,1-1 0,-21 0 16,21 22-16,0-22 0,-1 22 0,1-1 16,21-21-16,-21 1 0,0 20 15,21-20-15,0-1 0,0 0 0,-21 1 16,21-22-16,0 0 0,-21 21 15,21-21-15,0 1 0,0-1 0,0 0 16,0-42 15,21 0-31,0 21 0,0-22 16,0 1-16,0-21 0,1 21 0,-1 0 16,0-1-16,-21-20 0,21 21 0,0 0 15,0 21-15,-21-21 0,22 21 31,-22 21-31,0 0 0,0 0 0,0 0 16,0 0-16,0 1 0,0-1 16,21 0-16,-21 0 0,21-21 15,0 21-15,0 0 0,0 1 0,1-22 16,-1 21-16,21-21 0,0 0 0,1 0 16,-1 0-16,0 0 0,1 0 0,-1 0 15,22 0-15,-22-21 0,0-1 16,22 1-16,-22 0 0,0 21 0,1-42 15,-1 21-15,-21-1 0,0 1 16,1-21-16,-1 21 0,-21-22 0,0 22 16,0 0-16,0 0 0,0 0 0,-21 0 15,-1 21-15,1 0 0,0 0 16,0 0-16,-21 21 0,20 0 0,1 0 16,0 0-16,0 0 0,21 1 15,-21-1-15,21 21 0,0-21 0,0 0 16,0 1-16,21-22 0,0 21 0,0 0 15,22-21-15,-22 0 0,0 21 0,0-21 16,0 0-16,22 0 0,-22 0 16,0 0-16,0 0 0,21-21 0,-20 0 15,20 0-15</inkml:trace>
  <inkml:trace contextRef="#ctx0" brushRef="#br0" timeOffset="22696.44">12933 3514 0,'0'0'0,"-21"-21"16,-22-22-16,22 22 16,0 0-16,0 0 0,0-22 0,21 22 15,0 0-15,0 0 0,0 0 0,-22 0 16,22 42 0,0 0-16,0 21 15,0 22-15,22-22 0,-22 22 0,21-1 16,-21 1-16,21-1 0,-21 22 0,0-1 15,0-20-15,0 21 0,0 20 16,-21-20-16,0 0 0,-1-1 16,1 1-16,0 21 0,-21-21 0,21-1 0,-1 1 15,1-22-15,0 1 0,0-1 16,0-20-16,21-22 0,-21 21 0,21-21 16,0 1-16,0-44 15,0 1 1,0 0-16,0 0 0,0-21 0,0-1 15,-22-20-15,1 20 0</inkml:trace>
  <inkml:trace contextRef="#ctx0" brushRef="#br0" timeOffset="22956.4">12234 3831 0,'0'0'0,"0"-63"0,0-22 16,0 22-16,0-1 0,0 1 0,21-1 0,22 1 15,-1-1-15,0 22 16,1-1-16,20 1 0,22 0 0,-22 21 15,22-1-15,0 22 0,-1 0 0,-20 22 16,-1-1-16,1 21 0,-22 0 0,1 1 16,-43-1-16,0 0 0,0 1 15,0-1-15,-22 0 0,1 1 0,-21-1 16,0 0-16,-1-20 0,1-1 0,0 0 16,20 0-16,-20 0 0,21 0 15,0-21-15,0 0 0,21 22 0,21-44 31,21 22-15,-21-21-16</inkml:trace>
  <inkml:trace contextRef="#ctx0" brushRef="#br0" timeOffset="23344.93">13293 3408 0,'0'0'15,"0"-21"-15,0 0 0,-22 21 0,22-22 0,0 1 16,0 0-16,0 0 15,22 0-15,20 21 0,-21 0 16,21 0-16,1 0 0,-1 0 16,0 21-16,-20-21 0,20 42 15,-21-21-15,21 1 0,-20 20 0,-1-21 16,0 21-16,-21-20 0,0 20 0,0 0 16,0-21-16,0 1 0,0 20 0,0-21 15,-21 0-15,0 0 0,-1-21 16,22 22-16,-21-22 0,0 21 0,0-21 15,0 0-15,0-21 16,21-1-16,0 1 0,0 0 16,0 0-16,0-21 0,0 20 15,0-20-15,21 0 0,0-1 0,-21 1 16,21 0-16,0-1 0,0 1 16,1 21-16,-1-21 0,-21 20 0,21 1 15,0 0-15,0 21 0,0 0 16,1 0-16,-1 0 0,0 0 0,0 0 15,0 0-15,0 21 0,1-21 16,-22 21-16,21-21 0,0 22 16</inkml:trace>
  <inkml:trace contextRef="#ctx0" brushRef="#br0" timeOffset="23711.51">14055 3302 0,'0'0'0,"21"0"16,0 0 0,-21 21-1,0 0 1,-21 1-16,0-1 15,-1 0-15,1 0 0,21 0 16,-21 22-16,0-22 0,0 0 0,21 0 16,0 21-16,-21-20 0,21-1 0,0 0 15,0 0-15,0 0 0,21 0 16,0-21-16,0 0 0,21 0 16,1 22-16,-22-22 0,21 0 0,1 0 15,20 0-15,-21-22 0,1 22 16,-1-21-16,0 0 0,1 0 0,-1 21 15,-21-42-15,0 20 0,1 1 16,-22 0-16,21-21 0,-21-1 0,0 22 16,0-21-16,-21 0 0,-1-1 0,1 22 15,-21-21-15,21 21 0,-22 21 16,1-22-16,21 22 0,-21 0 0,-1 0 16,1 0-16,21 22 0,-22-22 15,22 21-15,0 0 0,21 0 0,0 0 16,0 0-16,0 1 0,0-1 0,21 0 15,22 0-15,-22 0 0,21-21 0,0 21 16,1-21-16</inkml:trace>
  <inkml:trace contextRef="#ctx0" brushRef="#br0" timeOffset="24024.49">14901 3323 0,'0'0'0,"0"-21"0,0 0 15,0 0-15,-21 0 16,0 21-16,0 0 15,0 0-15,21 21 0,-22 0 16,22 21-16,-21-21 0,21 22 16,0-1-16,0 0 0,0 22 0,0-22 15,0 22-15,0-1 0,0 1 0,0-1 16,21 22-16,1 0 0,-22-1 0,0 1 16,0 0-16,0-22 0,0 22 15,0-1-15,0 1 0,0 0 0,-22-1 16,22-20-16,-21 21 0,0-22 15,0 1-15,0-22 0,0 21 0,21-41 16,0 20-16,0-21 0,-22 0 0,22 0 16,0 1-16,0-44 15,0 1 1,22 0-16,-1-21 0,0 21 0,0-22 16,0-20-16,0 20 0</inkml:trace>
  <inkml:trace contextRef="#ctx0" brushRef="#br0" timeOffset="24300.33">14859 3535 0,'0'0'0,"-21"-64"0,21 22 0,-21 0 15,21-22-15,0 22 0,0 21 16,0-22-16,0 22 0,21 0 16,0 0-16,21 0 0,1 0 0,-1 21 15,0 0-15,22 0 0,-22 0 0,0 21 16,1 0-16,-1 21 0,-21-21 15,-21 22-15,0-22 0,0 21 0,-42 1 16,21-22-16,-22 21 0,1 0 0,-21-20 16,20 20-16,1-21 0,0 0 0,-1 0 15,1 1-15,21-1 0,0-21 16,-1 21-16,44-21 16,-1 0-16,0 0 15,0 0-15,21 0 0,-20 0 16,20-21-16</inkml:trace>
  <inkml:trace contextRef="#ctx0" brushRef="#br0" timeOffset="24620.47">15388 3514 0,'21'0'32,"0"0"-32,1 0 0,-1 0 15,0-21-15,21-1 0,-21 22 0,22-21 16,-22 21-16,0-21 0,21 0 15,-20 21-15,-1-21 0,0 0 0,0-1 16,-21 1-16,21 0 0,-21 0 16,0 0-16,-21 21 0,0 0 15,0 0-15,0 0 0,-1 0 16,1 0-16,0 21 0,-21 0 0,21 21 16,-1-20-16,1-1 0,0 21 0,0-21 15,21 22-15,0-22 0,0 21 0,0-21 16,0 0-16,0 1 0,0-1 15,21 0-15,0 0 0,0-21 0,1 21 16,-1-21-16,0 0 0,0 0 0,21 0 16,1 0-16,-22 0 0,21 0 0,1 0 15,-1-21-15</inkml:trace>
  <inkml:trace contextRef="#ctx0" brushRef="#br0" timeOffset="24960.28">16150 3493 0,'0'0'0,"0"-22"0,0-41 16,-21 42-16,0-22 15,21 22-15,0 0 0,0 0 0,0 0 16,0 0-16,0-1 0,21 22 16,0 0-16,0 0 15,22 22-15,-22-1 0,21 0 0,-21 0 16,22 0-16,-22 22 0,21-1 0,-21-21 16,0 21-16,-21 1 0,0-1 15,0-21-15,0 22 0,0-1 16,0-21-16,0 0 0,0 0 0,-21 1 15,0-1-15,21 0 0,-21-21 0,0 0 16,21-21 15,0 0-31,0-1 0,21 1 0,-21 0 16,21 0-16,0-21 0,0-1 0,1 1 16,-1 0-16,0-22 0,-21 22 15,21-1-15,0 1 0,0 0 0,1-1 16,-22 1-16,21 21 0,0 0 0,-21 0 15,0-1-15,21 22 0,0-21 0,0 21 16,1 0-16</inkml:trace>
  <inkml:trace contextRef="#ctx0" brushRef="#br0" timeOffset="25843.77">17018 2963 0,'0'0'0,"-21"-21"15,0 21-15,21 21 32,-22-21-32,22 22 0,0-1 0,-21 0 0,21 21 15,0-21-15,-21 22 16,21 20-16,0-20 0,0-1 0,-21 21 16,0-20-16,21-1 0,-21 22 0,21-22 15,0 0-15,0-21 0,0 22 0,0-22 16,0 21-16,0-21 0,0 1 15,21-1-15,0-21 0,0 21 0,0-21 16,0 0-16,22 0 0,-22 0 0,21 0 16,1 0-16,-1 0 0,0-21 0,1 0 15,-1-1-15,0 1 0,-21 0 16,22 0-16,-22 0 0,21 0 0,-21-22 16,1 22-16,-1-21 0,0 21 15,-21-1-15,0 1 0,0 0 16,0 0-16,-21 21 15,0 0-15,-1 0 16,22 21-16,-21-21 0,0 21 0,0 0 16,0 1-16,21-1 0,0 0 15,0 0-15,0 0 0,0 0 0,0 1 16,0-1-16,0 0 0,0 0 0,21-21 16,0 21-16,0-21 0,0 0 15,1 21-15,20-21 0,0 0 0,1 0 16,-1 0-16,0 0 0,1 0 0,-1 0 15,-21 0-15,21 0 0,1-21 16,-22 0-16,21 21 0,-21-21 16,1 0-16,-1 0 0,0-1 0,0 1 15,-21-21-15,0 21 0,0 0 0,0-1 16,0 1-16,0 0 0,0 0 16,-21 21-1,0 0-15,21 21 0,-21 0 16,21 0-16,0 1 0,-22-1 0,22 0 15,0 0-15,0 0 16,0 0-16,0 1 0,0-1 16,0 0-16,22-21 0,-1 0 15,0 0-15,0 0 0,0 0 16,0 0-16,1 0 0,-1 0 16,0 0-16,21 0 0,-21 0 0,1-21 15,-1 0-15,0 21 0,-21-22 0,21 1 16,0 0-16,0 0 0,-21 0 0,0 0 15,22-1-15,-22 1 0,21 21 16,-21 21 0,0 1-16,-21-1 15,21 0-15,-22 0 0,22 21 16,0-20-16,-21-1 0,21 0 16,0 0-16,0 0 0,0 0 15,0 1-15,-21-22 31,21-22-15,-21 22-16,0-21 0,21 0 16</inkml:trace>
  <inkml:trace contextRef="#ctx0" brushRef="#br0" timeOffset="26009.68">17992 3196 0,'-22'-21'0,"44"42"0,-65-63 0,22 21 16,21 0-16,-21 21 15,21 21 32,-21-21-31,0 21-16</inkml:trace>
  <inkml:trace contextRef="#ctx0" brushRef="#br0" timeOffset="26172.59">16912 3408 0,'0'0'0,"-42"21"0,-43-21 16,106 0 15,22-21-31,-22 0 0,42 21 16,-20-21-16,20-1 0,1 1 15,-1 0-15,1 0 0,20 0 0,-20-22 16</inkml:trace>
  <inkml:trace contextRef="#ctx0" brushRef="#br0" timeOffset="27916.16">19516 3027 0,'0'0'15,"0"-21"1,21 0-16,21-1 0,-21 1 16,0 0-16,1 0 0,20 0 15,-21-22-15,0 22 0,-21-21 0,21 0 16,-21-1-16,0 1 0,0-22 0,0 22 15,0 0-15,-21-1 0,21 22 16,-21 0-16,0 0 0,0 0 16,-22 21-16,22 0 0,0 21 0,0 0 15,-21 21-15,20 1 0,1 20 0,0 1 16,21-1-16,-21 22 0,21 0 16,-21-1-16,21 1 0,-21 21 0,21 0 15,0-1-15,-22 1 0,1 0 0,21 21 16,-21 0-16,0 0 0,0-21 15,0 21-15,-1-21 0,1 0 0,-21-1 16,21-20-16,0 0 0,-1-1 16,1-20-16,21-1 0,0 1 0,0-22 0,0 1 15,0-1-15,0-21 0,0 0 16,0 0-16,21-21 16,1 0-16,-1 0 0,21-21 15,-21 0-15,22 0 0,-1 0 0,0 0 16,-21-22-16,22 22 0,-1-21 0,-21-1 15,22 1-15,-22 0 0,0-1 0,21 1 16,-21-21-16,-21-1 0,22 1 0,-22-1 16,0-21-16,0 1 0,0-1 15,-22 0-15,1 1 0,0-1 0,-21 22 16,21-1-16,-22 1 0,-20-1 0,20 22 16,1-1-16,0 1 0,-1 21 15,1 0-15,0 0 0,21-1 16,-1 1-16,1 21 0,21-21 15,21 21-15,1-21 16,20 21-16,0-21 0,1 21 16,20-21-16,1-1 0,-1 22 0,1-21 15,20 0-15,-20 0 0,-22 21 0,22-21 16,-22 0-16,-21 21 0,21-22 16,-20 1-16,-1 21 0,0-21 0,-21 0 15,21 21-15,-21 21 31,0 0-31,0 0 16,0 22-16,-21-22 0,21 21 16,0-21-16,0 22 0,0-22 0,0 0 15,0 21-15,0-20 0,0-1 16,0 0-16,21 0 0,0-21 0,0 21 16,1-21-16,-1 0 0,0 0 0,21 0 15,-21 0-15,22 0 0,-1 0 0,-21-21 16,22 0-16,-1 21 0,0-21 15,-21 0-15,22-1 0,-22 1 16,0 0-16,0 0 0,0-21 0,1 20 0,-1-20 16,-21 21-16,0-21 0,21 20 15,-21 1-15,0 42 32,-21 1-32,0-1 0,21 0 15,0 21-15,-22-21 0,22 1 16,-21 20-16,21-21 0,0 0 0,0 0 15,0 1-15,0-1 0,21-21 16,1 0-16,-1 0 0,0 21 16,0-21-16,21 0 0,-20 0 0,-1 0 15,21 0-15,-21-21 0,22 21 0,-22-21 16,0-1-16,0 22 0,-21-21 0,0 0 16,0 0-16,0-21 15,0 20-15,0 1 0,0-21 0,0 21 16,-21 0-16,21-22 0,-21 22 0,0 0 15,-1 0-15,22 0 16,-21-1-16,0 22 0,21-21 16,21 21-1,0 0-15,1 0 0,-1 0 16,0 0-16,0 0 0,21 0 16,-20 21-16,20-21 0,-21 22 0,0-1 15,22 0-15,-22 0 0,0 0 0,0 0 16,0 22-16,0-22 0,1 0 15,-1 21-15,-21-20 0,0-1 16,0 0-16,0 0 0,0 0 0,0 0 16,0 1-16,0-1 0,-21-21 15,-1 0 1,1 0 0,21-21-16,0-1 0,0 1 0,0 0 15,0 0-15,0 0 0,0-22 0,0 22 16,21-21-16,1 0 0,-1 20 15,0-20-15,0 0 0,0 21 16,22-22-16,-1 22 0,-21 0 0,21 0 16,1 0-16,-1 21 0,0 0 0,-20 0 15,20 0-15,0 21 0,1 0 16,-22 0-16,21 0 0,-21 0 0,0 1 16,-21-1-16,0 21 0,0-21 0,0 0 15,0 22-15,0-22 0,0 0 16,-21 21-16,0-20 0,0-1 0,0-21 15,0 21-15,-1-21 0,1 0 0,0 0 16,0 0-16,21-21 31,0 0-31,21-1 0,0 1 0,0-21 16,22 21-16,-22 0 0,21-22 0,-21 1 16,22 21-16,-1-22 0,22 1 15,-22 21-15,0-21 0,1 20 16,-1 1-16,-21 21 0,21 0 0,-20 0 15,-1 0-15,0 0 0,0 0 0,-21 21 16,0 1-16,0-1 0,0 0 16,0 21-16,0-21 0,-21 1 0,0 20 15,0 0-15,-1-21 0,22 22 0,-21-22 16,0 0-16,0 21 0,0-20 0,21-1 16,-21 0-16</inkml:trace>
  <inkml:trace contextRef="#ctx0" brushRef="#br0" timeOffset="28387.89">23558 2858 0,'0'0'0,"0"-43"0,0 22 15,0 0-15,0 0 0,0-22 16,0 22-16,0-21 0,0 21 0,0-22 15,22 22-15,-22 0 0,21 0 0,-21 0 16,0 0-16,0 42 31,0 0-31,0 21 0,0-21 0,-21 22 16,-1-1-16,1 0 0,0 1 16,21 20-16,-21-20 0,0-1 0,0 0 15,21 1-15,0-1 0,-22 0 0,22-21 16,-21 22-16,21-1 0,0-21 0,0 0 15,0 22-15,0-22 0,-21 0 16,0 0-16,0 0 16,0-21-16,-1 0 0,1 0 0,0 22 15,0-22-15,0 0 0,-22 0 16,22 0-16,0 0 0,0 0 16,0 0-16,42 0 31,0 0-31,21 0 15,1 0-15,-1 0 0,0-22 0,1 22 16,-1 0-16,22 0 0,-22 0 0,21 0 16,1 0-16,-1 0 0,-20-21 15,20 21-15,-20 0 0,-1-21 0,0 21 16,-21-21-16,1 21 0,-1 0 0</inkml:trace>
  <inkml:trace contextRef="#ctx0" brushRef="#br0" timeOffset="29536.45">3641 5017 0,'0'0'0,"-22"-22"15,22 1-15,-21 0 0,21-21 16,0 21-16,-21-1 0,21 1 0,-21 21 16,21-21-16,0 0 0,-21 21 15,0 0-15,-1 0 16,22 21-16,-21 0 0,0 22 0,0-22 16,-21 21-16,20 0 0,1 22 15,0-22-15,0 1 0,0-1 0,0 21 16,-1-20-16,1-1 0,21 0 15,0 1-15,0-1 0,0 0 16,0 1-16,0-22 0,0 21 0,21-21 16,1 1-16,-1-1 0,0-21 15,0 21-15,21-21 0,-20 0 0,20 0 16,0 0-16,1 0 0,-1-21 0,0 0 16,1-1-16,-1 1 0,0-21 15,-21 21-15</inkml:trace>
  <inkml:trace contextRef="#ctx0" brushRef="#br0" timeOffset="29787.98">4106 4699 0,'0'0'0,"0"-21"0,0 0 0,0 0 16,0-1-16,0 44 16,-21-1-16,21 0 15,0 21-15,0 1 0,0-1 0,0 0 16,0 22-16,0-22 0,0 22 0,0-22 15,0 21-15,0-20 0,0 20 16,-21-20-16,21-1 0,0 0 0,0 1 16,0-1-16,0-21 0,0 21 0,0-20 15,0-1-15,0 0 0,0 0 16,0 0-16,0 0 0,21-21 0,0 0 16,0 0-16,1 0 15,-1-21-15</inkml:trace>
  <inkml:trace contextRef="#ctx0" brushRef="#br0" timeOffset="30944.47">4699 5249 0,'0'-21'0,"0"0"16,0 0-1,0 0-15,0 0 0,-21-1 16,0 22-1,21-21-15,-22 0 0,1 21 0,21-21 16,-21 0-16,0 21 0,0 0 0,0 0 16,-1 0-16,1 0 0,0 0 15,-21 0-15,21 21 0,-1 0 0,1 21 16,-21-20-16,21-1 0,0 21 0,-1 0 16,1-20-16,21 20 0,-21 0 15,21 1-15,-21-22 0,21 21 0,0 0 16,0-20-16,0 20 0,0-21 0,0 0 15,0 0-15,21-21 0,0 22 16,0-22-16,1 0 0,20 0 16,-21 0-16,0 0 0,22-22 0,-1 22 15,-21-21-15,21 0 0,1 0 16,-22 0-16,21 0 0,-21-22 0,1 22 16,20 0-16,-42-21 0,21-1 0,0 22 15,-21-21-15,21-1 0,-21 22 16,0-21-16,0 21 0,0 0 0,0-1 15,0 1-15,0 0 0,0 42 32,0 0-32,0 1 0,0-1 0,-21 21 15,21-21-15,-21 22 0,21-22 0,-21 21 16,21-21-16,0 0 0,0 22 0,0-22 16,0 0-16,0 0 15,0 0-15,21 1 0,0-1 0,0-21 16,1 21-16,20-21 0,-21 0 0,0 0 15,22 0-15,-22 0 0,21 0 16,-21-21-16,22 21 0,-22-21 0,21-1 16,-21 1-16,22 0 0,-22 0 0,0 0 15,21 0-15,-21-1 0,1 1 16,-22-21-16,21 21 0,-21 0 0,0-1 16,0 1-16,-21 21 15,-1 0 1,22 21-16,-21 1 0,21-1 15,0 0-15,0 0 0,0 0 16,0 0-16,0 1 0,0-1 0,0 0 16,0 0-16,21 0 15,-21 0-15,0 1 0,0-1 16,0 0-16,-21-21 16,0 0-16,0 0 15,0 0-15,0 0 0,-1 0 0,1 0 16,0 0-16,0 0 0,0 0 0,0-21 15,-1 21 1,1 0-16,21-21 0,0 42 47,21 0-47,1-21 0,-1 0 16,0 21-16,0-21 0,0 0 0,0 0 15,1 0-15,-1 0 0,21 0 0,-21 0 16,0-21-16,22 21 0,-22-21 15,21 0-15,1 21 0,-1-22 0,21 1 16,-20 0-16,-1 0 0,22 0 0,-22 0 16,0-1-16,22 1 0,-22 0 15,-21 0-15,22-21 0,-22 20 16,0 1-16,-21 0 0,0 0 0,0 0 0,0 0 16,-21 21-1,0 0-15,-1 0 0,-20 21 16,21-21-16,0 21 0,0 0 0,-1 0 15,1 0-15,21 1 0,0-1 0,0 0 16,0 0-16,0 0 0,0 22 16,0-22-16,0 0 0,0 0 0,0 0 15,0 0-15,0 1 0,0-1 16,0 0-16,0 0 16,-21-21-1,0 0-15,0 0 0,0-21 16,-1 0-16,22 0 0,0-1 15,0 1-15</inkml:trace>
  <inkml:trace contextRef="#ctx0" brushRef="#br0" timeOffset="31404.75">7514 4741 0,'0'0'0,"0"-21"0,0-21 0,0 21 0,0-22 16,0 22-16,0-21 0,0 21 0,0-22 16,21 22-16,-21 0 15,0 0-15,0 42 16,0 0 0,0 22-16,0-22 0,0 21 0,0 22 15,0-1-15,-21 1 0,21-1 16,-21 1-16,0-1 0,0 1 0,21-1 15,-22 1-15,22-22 0,-21 0 0,21 1 16,-21-1-16,21 0 0,0-21 16,0 22-16,0-22 0,0 0 0,0 0 15,0 0-15,21-21 16,0 0-16,1 0 0,-1 0 0,0 0 16,0 0-16,21-21 0,-20 0 0</inkml:trace>
  <inkml:trace contextRef="#ctx0" brushRef="#br0" timeOffset="31736.56">7937 5165 0,'0'0'0,"22"-43"16,-1 22-16,0 0 0,-21 0 16,0 0-16,21 0 0,-21-1 0,0 44 31,-21-1-31,21 0 0,-21 0 0,0 21 16,-1-20-16,1-1 0,0 21 15,0-21-15,0 22 0,21-22 0,0 0 16,-21 21-16,21-21 0,0 1 0,0-1 15,0 0-15,21 0 16,0-21-16,0 0 0,0 0 16,22 0-16,-22 0 0,21 0 0,0 0 15,1 0-15,-22-21 0,21 0 0,-21 0 16,22-1-16,-22 1 0,0 0 0,0 0 16,0 0-16,-21-22 0,0 22 15,0-21-15,0 0 0,0-1 0,0 1 16,-21 21-16,0-22 0,0 22 0,0 0 15,0 0-15,-1 0 0,1 21 16,-21 0-16,21-21 0,-22 21 0,1 0 16,0 0-16,-1-22 0,1 22 0,0 0 15</inkml:trace>
  <inkml:trace contextRef="#ctx0" brushRef="#br0" timeOffset="31944.44">7175 4847 0,'0'0'0,"-42"0"0,21 0 15,-21 0 1,63 0 0,0 0-16,21 0 0,1-21 15,-1 0-15,0 21 0,22-21 0,-1 21 16,1-21-16,-1 21 0,1-22 0,-1 22 16,1 0-16,-1-21 0,1 21 15,-22 0-15,0 0 0,1-21 0,-1 21 16,-21 0-16,22 0 0,-22-21 15,0 0-15,0 21 0</inkml:trace>
  <inkml:trace contextRef="#ctx0" brushRef="#br0" timeOffset="33456.4">10350 5440 0,'-21'-21'15,"21"0"1,-21 21-16,21-22 0,-21 1 16,21 0-16,0 0 0,0 0 0,0 0 15,0-1-15,0-20 0,0 21 0,0 0 16,0-22-16,0 1 0,0 21 16,-21-21-16,0 20 0,-1-20 0,22 0 15,-42 21-15,21-1 0,0 1 16,-22 0-16,1 21 0,0 0 0,-1 0 15,-20 0-15,-1 21 0,1 0 16,-1 22-16,22-22 0,-21 42 0,20-20 16,-20-1-16,20 22 0,22-22 0,-21 21 15,21-20-15,0-1 0,21 22 16,0-22-16,0 0 0,0 1 0,0-1 16,21-21-16,0 21 0,0-20 0,21-1 15,1-21-15,-1 21 0,22-21 0,-1 0 16,1 0-16,-1 0 0,1-21 15,-1 0-15,22-1 0,-22 1 0,1 0 16,-1-21-16,-20 21 0,-1-1 16,0-20-16,1 21 0,-22-21 0,21-1 15,-42 1-15,21 21 0,-21-22 16,0-20-16,0 21 0,0-1 0,0 22 16,0-21-16,-21 21 0,0-1 0,0 1 15,0 21-15,-1 0 0,1 21 16,0 1-16,21-1 0,0 0 15,-21 21-15,21 1 0,0-22 0,0 21 16,0 0-16,0-20 0,0 20 16,0-21-16,0 21 0,21-20 0,0-1 0,0 0 15,1 0-15,-1 0 0,0-21 16,0 21-16,21-21 0,-20 0 16,-1 0-16,21 0 0,-21 0 0,22 0 15,-22 0-15,21-21 0,0 21 0,-20-21 16,-1 21-16,21-21 0,-21 0 15,0 0-15,1-1 0,-22 1 0,21 0 16,-21 0-16,21 0 0,-21-22 0,0 22 16,0 0-16,0 0 0,0 0 0,-21 21 31,21 21-15,-21 0-16,-1 0 0,22 22 0,-21-22 15,0 0-15,21 0 0,-21 21 0,21-20 16,-21-1-16,0 0 0,21 0 15,-22 0-15,22 0 0,0 1 0,-21-1 16,42-42 15,1 21-15,-1-22-16,0 1 0,0 0 0,0 0 16,22 0-16,-22 0 0,0-1 0,21 1 15,-21-21-15,1 21 0,20 0 0,-21-22 16,0 22-16,0 21 15,1-21-15,-22 42 16,0 0 0,0 0-16,0 1 0,0-1 0,0 0 15,0 0-15,0 21 0,0-20 16,0-1-16,0 0 0,0 0 0,0 0 16,0 0-16,0 1 0,0-1 15,21-21-15,0 0 0,0 0 16,21 0-16,-20 0 0,-1 0 15,21 0-15,-21 0 0,22-21 0,-22-1 16,21 22-16,0-21 0,-20 0 0,-1 0 16,21 0-16,-21 0 0,0-1 15,1-20-15,-1 21 0,-21 0 16,0-22-16,0 22 0,0 0 0,0 0 16,0 0-16,0 0 0,-21 42 31,-1 0-31,22 0 0,-21 0 15,21 0-15,-21 1 0,0 20 0,21-21 16,0 0-16,0 0 0,0 22 0,0-22 16,0 0-16,0 0 0,21 0 15,0 1-15,0-22 0,1 0 16,-1 0-16,21 0 0,-21 0 0,22 0 16,-1 0-16,-21 0 0,21-22 15,-20 22-15,20-21 0,-21 0 0,21 0 16,-20 0-16,-1 0 0,0-1 15,-21 1-15,0-21 0,0 0 0,0 20 16,0-20-16,0 0 0,0-1 0,-21 1 16,0 21-16,-1-21 0,-20 20 0,21 1 15,-21 21-15,-1 0 0,1 0 16,21 0-16,-22 0 0,1 0 0,21 0 16,-21 21-16,20-21 0,1 22 0,0-1 15,0 0-15,21 0 0,0 0 0,0 0 16,0 1-16,21-22 15,0 0-15,22 0 0,-1 0 16,21 0-16</inkml:trace>
  <inkml:trace contextRef="#ctx0" brushRef="#br0" timeOffset="33748.23">12679 4868 0,'0'0'15,"21"-42"-15,-21 0 0,0-1 0,0 22 0,0-21 16,0 21-16,0-22 0,0 22 0,-21 0 15,0 21 1,21 21-16,-22-21 16,1 21-16,0 22 0,21-22 0,-21 21 15,0 1-15,21 20 0,-21-21 0,-1 22 16,1-22-16,21 22 0,-21-22 0,0 22 16,21-22-16,0 0 0,0 1 15,0-1-15,-21 0 0,21-21 0,0 22 16,0-22-16,0 0 0,0 0 0,0 0 15,0 1-15,0-1 0,0 0 16,-21-42 15,-1 21-31,1-21 0,0-1 16</inkml:trace>
  <inkml:trace contextRef="#ctx0" brushRef="#br0" timeOffset="34800.33">12044 5355 0,'0'0'0,"-43"-21"0,-20-21 15,21 42 1,20-21-16,22-1 0,0 1 15,22 21-15,20 0 16,0 0-16,22-21 0,-1 21 0,1 0 16,-1-21-16,22 0 0,0 21 15,-22-21-15,22-1 0,-22 1 0,22 0 16,-22 0-16,1 0 0,21 0 0,-43-1 16,21 1-16,-20-21 0,-1 21 0,-21-22 15,0 1-15,1 0 0,-1 21 16,-21-22-16,0 22 0,0 0 0,0 0 15,0 0-15,0-1 0,-21 22 16,-1 0-16,1 0 0,0 22 16,0-1-16,0 0 0,0 21 15,-1 1-15,1-1 0,0 0 0,0 22 16,21-22-16,-21 22 0,0-22 0,-1 0 16,22 22-16,-21-22 0,21 0 0,-21 1 15,21-1-15,-21 0 0,21-20 16,0-1-16,0 21 0,0-21 0,0 0 15,0 1-15,0-1 0,21-21 32,0 0-32,0 0 0,1-21 0,-22-1 15,42 1-15,0 0 16,-21-21-16,1 21 0,-1-1 0,0 1 16,0 0-16,0 0 0,-21 0 0,21 0 15,1 21-15,-22-22 0,0 44 31,0-1-31,0 0 16,0 0-16,0 0 0,21-21 16,-21 21-16,21-21 0,-21 22 0,21-1 15,0-21-15,0 21 0,1-21 16,-1 0-16,21 0 16,0 0-16,1 0 0,-22 0 0,21 0 15,1 0-15,-1 0 0,0 0 0,1 0 16,-22-21-16,21 21 0,-21-21 0,0-1 15,1 22-15,-22-21 0,0 0 0,21-21 16,-21 21-16,0-1 0,0 1 16,0 0-16,0 0 0,0 0 0,-21 21 15,-1 0-15,1 0 16,0 0-16,0 0 0,0 21 0,0-21 16,-1 21-16,22 0 0,0 22 15,-21-22-15,21 0 0,0 0 0,0 0 16,0 0-16,0 1 0,21-1 15,-21 0-15,22 0 0,-1-21 16,0 0-16,0 21 0,0-21 0,0 0 16,1 0-16,-1 0 0,0 0 15,0 0-15,0 0 0,0 0 0,1 0 16,-1 0-16,0-21 0,0 0 0,0 0 16,0 0-16,1-1 0,-1 1 15,0 0-15,0 0 0,0-21 0,22 20 16,-22 1-1,0 21-15,0 0 0,21 0 0,-20 0 0,-1 0 16,21 0-16,-21 0 0,0 21 0,1 1 16,-1-1-16,-21 0 0,0 0 15,0 0-15,0 0 0,0 1 0,0-1 16,0 0-16,0 0 16,0 0-16,0 0 0,-21-21 15,-1 0-15,22-21 31,0 0-31,0 0 16,0 0-16,0 0 16,22-1-16,-1 1 0,-21 0 0,21-21 15,0 21-15,-21-1 0,0-20 0,21 21 16,-21 0-16,21-22 0,-21 22 0,0 0 16,0 0-16,0-21 0,22 20 15,-22 1-15,21-21 0,-21 21 16,21 0-16</inkml:trace>
  <inkml:trace contextRef="#ctx0" brushRef="#br0" timeOffset="36580.11">16404 5038 0,'0'0'0,"0"-21"16,0-1-16,0 1 15,-21 0-15,0-21 0,0 21 0,-1-1 16,1 1-16,0 21 0,0-21 16,0 21-16,0 0 0,-1 0 0,-20 0 15,21 0-15,0 21 0,0 0 16,-22 22-16,22-22 0,0 21 0,21 1 16,0-1-16,-21 0 0,21 1 0,0-1 15,0 0-15,0 1 0,0-1 0,0-21 16,21 21-16,0-20 0,0-1 0,22 0 15,-22 0-15,21 0 0,0-21 16,22 0-16,-22 0 0,22 0 0,-22 0 16,22 0-16,-1 0 0,-21 0 0,22-21 15,-22 0-15,1 0 0,20 0 0,-21-1 16,-20 1-16,20-21 0,0 21 0,-21-22 16,1 1-16,20-21 15,-21 20-15,0-20 0,0-1 0,1 1 16,-22-1-16,21 1 0,-21-1 0,21 1 15,-21-1-15,0 1 0,0 20 0,0 1 16,0 21-16,0-21 0,-21 42 16,0-22-16,-1 22 0,1 0 0,21 22 15,-42-1-15,42 0 0,-42 0 0,42 21 16,-22 1-16,1-1 0,0 22 16,0-22-16,21 21 0,-21 1 0,21-22 15,-21 22-15,21-1 0,0 1 0,-22-22 16,22 22-16,0-22 0,0 0 15,22 1-15,-1-1 0,0-21 0,0 21 0,21-20 16,-20-1-16,20 0 16,0-21-16,1 21 0,-1-21 0,21 21 15,-20-21-15,-1 0 0,0 0 0,22 0 16,-22 0-16,1-21 0,-1 0 0,0 0 16,-21 0-16,22 21 0,-22-43 0,0 22 15,0 0-15,0-21 0,-21 20 16,0-20-16,22 0 0,-22-1 0,0 22 15,0-21-15,0 21 0,0 0 0,0-1 16,-22 1-16,1 21 0,0 0 16,-21 0-16,21 0 15,-22 21-15,1 1 0,21-1 0,-22 0 16,1 0-16,0 0 0,21 0 0,-22 1 16,22 20-16,0-21 0,0 0 0,21 0 15,0 1-15,0-1 0,0 0 16,0 0-16,0 0 0,21-21 15,0 21-15,0-21 0,0 0 16,22 0-16,-22 0 0,0 0 0,21 0 16,-20 0-16,-1 0 0,21 0 15,-21-21-15,0 21 0,22-21 0,-22 0 16,0 0-16,21 0 0,-20-1 0,-1-20 16,0 21-16,0-21 0,-21 20 15,21-20-15,0 21 0,-21-21 0,0 20 16,0 1-16,22 0 15,-22 42 1,0 0-16,0 1 0,-22 20 16,22-21-16,-21 0 0,21 0 0,-21 22 15,21-22-15,-21 0 0,21 0 16,0 0-16,0 1 0,0-1 0,0 0 16,0 0-16,0 0 0,0 0 0,0 1 15,21-22-15,0 0 0,0 0 16,1 0-16,-1 21 0,0-21 15,0 0-15,0 0 0,0 0 0,22 0 16,-22 0-16,0-21 0,0-1 16,22 1-16,-22 21 0,0-21 0,0 0 15,-21 0-15,21-22 0,-21 22 0,21 0 16,-21-21-16,0 21 0,0-1 0,0 1 16,0 0-16,0 0 0,-21 21 31,0 21-31,21 0 15,0 0-15,0 1 0,0 20 0,0-21 16,0 0-16,0 0 0,0 1 16,21-1-16,0 0 0,1 0 0,-22 0 15,21 0-15,-21 1 0,21-22 16,-21 21-16,0 0 16,-21-21-1,0 0-15,-1 0 16,1 0-16,0 0 0,0 0 15,0 0-15,0 0 0,21-21 16,-22 21-16,1 0 16,42 0 15,1 0-31,-1 0 16,0 0-16,0 0 0,0 21 15,0-21-15,22 0 0,-22 0 16,21 0-16,-21 0 0,22 0 0,20 0 15,-20 0-15,-1-21 0,21 0 0,-20 21 16,20-22-16,-20 22 0,-1-21 0,0 0 16,1 21-16,-22-21 0,21 0 15,-21-22-15,0 22 0,-21 0 0,0-21 16,22 21-16,-22-1 0,0-20 0,0 21 16,0 0-16,0 0 0,-22 21 0,1 0 15,0 0-15,0 0 0,0 0 16,21 21-16,0 0 0,0 0 15,0 0-15,0 22 0,0-22 0,0 21 16,21-21-16,0 22 0,0-22 16,-21 0-16,21 21 0,1-21 0,-22 1 15,21-1-15,-21 0 0,0 0 16,0 0-16,-21-21 16,-1 21-16,1-21 0,0 0 0,-21 0 15,21 0-15,-1 0 0,1 0 0,0-21 16,21 0-16,0 0 15,0 0-15,0-22 0,0 22 0,21-21 16</inkml:trace>
  <inkml:trace contextRef="#ctx0" brushRef="#br0" timeOffset="36952.18">20151 4191 0,'0'-21'15,"0"0"-15,21 21 16,0 0-16,-21 21 31,0 0-15,0 0-16,0 0 15,0 1-15,-21-1 0,21 0 0,-21 0 16,-1 0-16,22 0 0,-21 1 0,21-1 16,-21 0-16,21 0 0,-21-21 15,21 21-15,21-21 31,0 0-31,0-21 0</inkml:trace>
  <inkml:trace contextRef="#ctx0" brushRef="#br0" timeOffset="37121.08">20341 4255 0,'21'-64'16,"-42"128"-16,42-149 0,-42 106 31,21 0-31,-21 0 0,0 1 15,0-1-15,21 0 0,-22 0 0,1 0 16,21 0-16,-21 1 0,0-1 16,0 0-16,0 0 0,21 0 15</inkml:trace>
  <inkml:trace contextRef="#ctx0" brushRef="#br0" timeOffset="47076.22">1693 7832 0,'0'-21'0,"0"-1"16,0 1 0,0 0-16,21 21 15,-21-21-15,22 0 0,-22 0 16,0-1-16,21 1 0,-21 0 16,21 0-16,0 0 0,-21 0 15,0-1-15,0-20 0,21 21 0,-21 0 16,0 0-16,21-1 15,-21 1-15,0 0 0,0 0 16,0 42 31,0 0-31,0 0-16,0 1 0,-21-1 0,21 21 15,-21-21-15,21 22 0,-21-1 16,21-21-16,0 21 0,0 1 15,0-1-15,-21 0 0,21 22 0,-21-22 16,-1 22-16,22-1 0,0 1 16,-21-1-16,0 1 0,0-1 0,21 22 15,0-22-15,-21 1 0,0 21 0,21-1 16,-22 1-16,22 21 0,0-22 16,0 22-16,-21-21 0,21 21 0,0-22 15,0 22-15,0-21 0,0 0 16,0 20-16,0-20 0,0 0 0,0-22 15,21 22-15,-21 0 0,0-22 0,22 22 16,-22-22-16,21 1 16,-21-1-16,21 1 0,-21-1 0,0-20 15,0-1-15,0 0 0,0 1 0,0-22 16,0 0-16,0 0 0,0 0 0,0-42 31,0-21-31,0 21 16,0-22-16,0-20 0,0-1 0,0 1 15,0-1-15,0-20 0</inkml:trace>
  <inkml:trace contextRef="#ctx0" brushRef="#br0" timeOffset="48776.3">1968 7197 0,'0'0'16,"-21"0"-16,21-21 15,-21 21-15,0 0 16,21-22-16,0 44 63,0-1-48,0 0 1,21 0-16,0-21 0,0 21 15,1-21-15,-1 0 0,0 0 0,0 21 16,0-21-16,22 0 0,-1 0 16,0 0-16,1 22 0,20-22 15,1 0-15,-1 0 0,1 0 0,20 0 16,-20 0-16,20 0 0,1 0 16,0 0-16,-1 0 0,1 0 0,0 0 15,21 21-15,-1-21 0,-20 0 0,21 0 16,0 0-16,0 0 0,-22 0 15,22 0-15,-21 0 0,-1 0 0,22 0 16,-21 0-16,21 0 0,0 0 0,-22 0 16,22 0-16,-21 0 0,21 0 0,-22 0 15,1 0-15,0 0 0,-1 0 16,1 0-16,0 0 0,-1 0 16,1 0-16,0 0 0,-22 0 0,22 0 15,-22 0-15,1 0 0,-1 0 0,1 0 16,-22 0-16,0 0 0,1 0 15,-1 0-15,-21 0 0,0 0 0,1 0 16,-1 0-16,0 0 0,0 0 16,0 21-16,-21 0 15,0 0 1,0 0-16,0 1 16,0-1-16,0 0 0,0 0 15,0 0-15,0 0 0,0 22 0,0-22 16,0 0-16,0 0 15,0 22-15,0-22 0,0 21 0,0-21 16,21 22-16,-21-1 0,0 0 0,22 1 16,-22-1-16,0 0 0,0 22 0,0-22 15,0 0-15,21 22 0,-21-22 0,0 22 16,0-22-16,0 0 0,0 22 16,0-22-16,0 22 0,0-22 0,0 22 15,0-1-15,0-21 0,0 22 0,0-1 16,0 1-16,0-22 0,0 22 0,-21-1 15,21-20-15,0-1 0,0 21 0,0-20 16,-22-1-16,22 22 0,-21-22 0,21 0 16,0 1-16,0-1 15,0 0-15,-21 22 0,21-43 0,0 21 16,0 1-16,0-1 0,-21 0 0,21-21 16,0 22-16,0-22 0,0 0 0,0 21 15,0-20-15,0-1 0,-21 0 0,21 0 16,0 0-16,-21 0 15,21 1-15,-22-22 0,22 21 0,-21-21 16,0 21-16,0-21 16,0 21-16,0 0 0,-1-21 15,1 0-15,0 0 0,0 0 0,-21 0 16,20 0-16,-20 0 0,0 0 0,-1 0 16,1 0-16,0 0 15,-22 0-15,22 0 0,-22 0 0,1 0 16,-1 0-16,1 0 0,-1 21 0,1-21 15,-1 0-15,1 0 0,-1 0 0,1 0 16,-1 22-16,1-22 0,-22 0 0,22 0 16,-22 0-16,22 0 0,-22 0 15,21 0-15,-20 0 0,-1 0 0,22 0 16,-22 0-16,0 0 0,22 0 0,-22 0 16,0 0-16,1 0 0,-1 0 0,22 0 15,-22 0-15,21 0 0,1 0 16,-1 0-16,1 0 0,-1 0 0,22 0 15,-21 0-15,20 0 0,1 0 16,-22 0-16,22 0 0,0 0 0,-1-22 16,1 22-16,0 0 0,-1 0 15,1 0-15,0 0 0,-1 0 0,22 0 16,-21 0-16,0 0 0,20 0 0,-20 0 16,21 0-16,-21 0 0,20 0 15,-20 0-15,21 0 0,-21 0 0,20 0 16,1 0-16,-21 0 0,21 0 0,0 0 15,-1 0-15,1 0 0,0 0 16,0 0-16,0 0 16,0 0-16,-1 0 0,22 22 0,-21-22 15,0 0-15,21 21 16,-21-21-16,0 21 0,0-21 16,21 21-16,-22-21 15,22 21 1,-21-21-16,21 21 15,21-21 48,1 0-63,-1 0 0,0 0 16,0 0-16,0 22 0</inkml:trace>
  <inkml:trace contextRef="#ctx0" brushRef="#br0" timeOffset="49708.77">1926 13314 0,'0'0'0,"21"-21"0,-21 0 15,21-22-15,-21 22 0,0 0 0,0-21 16,0 20-16,0-20 0,0 21 0,0-21 16,0 20-16,0-20 0,0 21 15,0-21-15,0 20 0,0 1 0,0 0 16,0 0-16,0 0 0,0 0 16,0 42 15,0 21-16,0-21-15,-21 22 0,21-1 0,0 0 16,0 22-16,-21-1 0,21-20 0,-21 20 16,21 1-16,-21-1 0,21 22 15,0-22-15,0 22 0,-21 0 0,21-1 16,-22 1-16,22 0 0,0-1 16,0 1-16,0 0 0,0 20 0,0-20 15,0 0-15,0 21 0,0-22 0,0 1 16,0 0-16,0-1 0,0 1 15,-21-22-15,21 22 0,0 0 0,0-1 16,-21-20-16,21-1 0,0 22 0,0-21 16,-21-1-16,21 1 15,-21-22-15,0 21 0,21-20 0,0-1 16,0 0-16,-22 1 0,22-22 0,-21 0 16,21 0-16,0-42 15,0-21-15,0 21 16,0-22-16,21 1 0,1 0 15,-22-1-15,21-20 0,0-1 0,0 1 16,0-22-16</inkml:trace>
  <inkml:trace contextRef="#ctx0" brushRef="#br0" timeOffset="50792.72">2053 13081 0,'0'0'16,"0"-21"-16,-21 21 0,0 0 16,21-21-16,21 21 31,0 0-31,0 0 0,0 0 15,22 0-15,-1 0 0,0 0 16,22 0-16,-1 0 0,1 0 0,-1 0 16,1 0-16,21 0 0,-22 0 15,22 0-15,-1 0 0,22 0 0,0-21 16,0 21-16,21-22 0,0 22 0,0 0 16,21-21-16,-21 21 0,21-21 15,0 21-15,1 0 0,-1-21 0,0 21 16,0-21-16,0 21 0,-21 0 0,21 0 15,1 0-15,-1 0 0,-21 0 16,21 0-16,-21 0 0,-21 0 16,0 0-16,-1 0 0,1 0 0,-21 0 15,0 0-15,-22 0 0,22 0 0,-22 0 16,-20 21-16,-1-21 0,0 0 16,-21 21-16,1-21 0,-1 21 0,-21 0 15,0 1-15,0-1 0,0 21 16,0-21-16,0 0 0,0 1 0,-21 20 15,21 0-15,0-21 0,0 22 16,-22-1-16,22 0 0,0 1 0,0 20 16,0-20-16,0 20 0,0-21 0,0 22 15,0-1-15,0-20 0,0 20 0,0 1 16,0-22-16,0 22 16,0-1-16,0 1 0,0-1 0,22 1 0,-22-1 15,0 1-15,21-1 0,-21 1 16,0-1-16,0 1 0,0-22 0,0 21 15,0 1-15,0-22 0,0 22 0,0-22 16,0 22-16,0-22 0,-21 0 16,21 1-16,-22-1 0,1 0 0,0 1 15,21-1-15,-21 0 0,0-21 0,0 1 16,-1 20-16,1-21 0,0 0 0,21 0 16,-21 1-16,21-1 0,-21-21 0,21 21 15,0 0-15,-21-21 0,21 21 16,-22-21-16,22 21 0,-21-21 15,21 22-15,0-1 0,-21-21 0,0 0 16,0 21-16,0-21 16,-1 0-16,1 21 0,0-21 15,0 0-15,0 0 0,-22 21 0,22-21 16,-21 0-16,21 0 0,-43 21 0,22-21 16,0 0-16,-22 0 0,1 0 15,-22 22-15,21-22 0,-20 0 0,-1 0 16,0 0-16,1 0 0,-1 0 0,0 0 15,-20 0-15,20 0 0,-21 0 0,0 0 16,0 0-16,-21 0 0,22 0 0,-1 0 16,0 0-16,-21 0 0,21-22 15,-21 22-15,0-21 0,-21 21 16,21-21-16,0 0 0,-21 21 0,21-21 16,-21 21-16,-1-21 0,1 21 0,0-22 15,21 22-15,-21 0 0,21-21 16,0 21-16,0 0 0,21-21 0,0 21 15,0 0-15,22 0 0,-1 0 0,0-21 16,22 21-16,-1 0 0,1 0 16,21 0-16,-1 0 0,1 0 0,21 0 15,-22-21-15,43 0 16,0-1 0,0 1-16,43 0 0,-22 0 15,21-21-15,1-1 0,-1 1 0</inkml:trace>
  <inkml:trace contextRef="#ctx0" brushRef="#br0" timeOffset="51616.03">4085 10287 0,'0'-21'16,"0"0"-16,21 0 16,-21-1-1,0 44 16,0-1-15,0 0-16,0 0 0,0 21 16,0 1-16,-21-1 0,21 0 0,0 22 15,0-22-15,0 22 0,0-1 0,0 1 16,0-1-16,0 22 0,0-22 0,0 22 16,0-21-16,0 20 0,0 1 15,0 0-15,0-1 0,0-20 0,0 20 16,0 1-16,0-21 0,0 20 15,0 1-15,0 0 0,0-1 0,0-20 0,0 20 16,0-20-16,0 21 0,0-22 16,-21 1-16,0-1 0,21 1 0,0-1 15,-21-21-15,21 1 0,-22-1 16,22 0-16,-21 1 0,21-22 0,0 0 16,0 0-16,0 0 0,0-42 31,0 0-31,0 0 0,0 0 15,0 0-15,0-1 0,0-20 16,0 0-16,0 21 0,0-22 16,0-20-16,0 20 0,21-20 0,-21-1 15,22 1-15,-22-1 0</inkml:trace>
  <inkml:trace contextRef="#ctx0" brushRef="#br0" timeOffset="52296.64">4212 10414 0,'0'0'0,"0"-21"16,-21-21-16,21 20 0,-21-20 16,0 42-16,21-21 0,-22 21 15,22-21-15,-21 21 16,0 0-16,0 21 15,21 0-15,-21 21 0,0-20 16,-1 20-16,1 0 0,0 1 0,0-1 16,0 0-16,0 1 0,-22 20 0,22-21 15,-21 1-15,-1-1 0,1 0 0,0 1 16,21-1-16,-22 0 0,1 1 16,0-1-16,-1 0 0,22-20 0,0 20 15,0-21-15,0 0 0,-1 0 0,22 1 16,-21-1-16,21 0 15,21-42 1,1 0 0,-1-1-16,0 22 0,0-42 0,0 21 15,0 0-15,22-22 0,-22 22 16,21-21-16,1 0 0,-22-1 0,21 1 16,0 0-16,1-1 0,-22-20 0,21 20 15,1-20-15,-22 21 0,0-1 16,21 1-16,-21 0 0,1-1 0,-1 1 15,-21 21-15,21 0 0,-21-1 0,21 1 16,-21 0-16,21 21 16,0 0-1,1 0 1,-1 21-16,-21 22 0,21-22 0,0 21 16,0 0-16,0 1 0,1-1 0,-1 22 15,21-22-15,-21 21 0,22-20 16,-1-1-16,0 0 0,1 1 0,-22-1 15,21 0-15,0 1 0,1-1 0,-22-21 16,21 22-16,-21-22 0,1 21 0,-1-21 16,0 0-16,0 1 0,0-1 15,0 0-15,-21 0 0,0 0 16,22-21-16,-22 21 0,21-21 16,0 0-1,0-21 1</inkml:trace>
  <inkml:trace contextRef="#ctx0" brushRef="#br1" timeOffset="58383.8">7789 7578 0,'0'0'0,"21"0"0,1 0 15,-1 0-15,0 0 0,0 0 16,0-21-16,0-1 15,1 1-15,-1 21 0,0-21 16,0 0-16,0 0 0,0 0 0,1-1 16,-1 1-16,0 0 0,0 0 0,-21 0 15,0 0-15,0-1 0,0 1 0,0 0 16,0 0-16,-21 0 0,0 0 16,0-1-16,-22 1 0,22 21 0,-21 0 15,-1 0-15,1 0 0,0 0 0,-22 21 16,22-21-16,0 22 0,-22 20 15,22-21-15,-1 21 0,1-20 0,0 20 16,-1 0-16,22 1 0,0-1 0,0-21 16,21 21-16,-21 1 0,21-22 15,0 21-15,0-21 0,0 1 16,21 20-16,0-21 0,21 0 0,-20 0 16,20 1-16,0-1 0,-21 0 0,22 0 15,-1 0-15,0 0 0,1 1 0,-1-1 16,0 0-16,-20 0 0,20 0 0,-21 0 15,0 1-15,-21-1 0,0 0 16,0 0-16,0 0 0,0 0 0,-21 1 16,0-1-16,-21 0 0,-1 0 0,-20 0 15,20 0-15,-20 1 0,-1-22 0,1 21 16,21-21-16,-22 0 0,22 0 16,-22 0-16,22 0 0,0 0 0,-1 0 15,1 0-15,21 0 0,-22 0 16,22-21-16,0-1 0,0 1 0,0 0 15,21 0-15,-21 0 0,21 0 0,0-1 16,0 1-16,0 0 0,0 0 16,21 0-16,0 0 0,0-1 0,0 22 15,0 0-15,22-21 0,-22 21 0,21 0 16,1 0-16,-22 0 0</inkml:trace>
  <inkml:trace contextRef="#ctx0" brushRef="#br1" timeOffset="58812.72">8128 7874 0,'0'0'0,"0"-21"16,-21 21 15,21 21-31,-21-21 0,21 21 16,-22 0-16,22 1 0,0-1 0,0 21 15,0-21-15,0 0 0,-21 22 16,21-22-16,0 0 0,0 21 0,0-20 16,0-1-16,0 0 0,21 0 15,1 0-15,-22 0 0,21-21 0,0 22 16,0-22-16,0 0 0,0 0 0,1 0 16,-1 0-16,0 0 0,0 0 15,0-22-15,0 22 0,1-21 0,-1 0 16,-21 0-16,21 0 0,-21 0 0,21-1 15,-21 1-15,0 0 0,0 0 0,0 0 16,0-22-16,0 22 0,0 0 0,0 0 16,0 0-16,0 0 0,0-1 15,0 1-15,-21 21 0,21-21 16,0 42 15,0 0-15,21-21-1</inkml:trace>
  <inkml:trace contextRef="#ctx0" brushRef="#br1" timeOffset="59140.39">8742 7811 0,'0'0'15,"-21"-22"-15,-1 22 16,1 0-16,21 22 15,-21-1 1,21 0-16,0 0 0,0 0 0,0 0 16,0 22-16,0-1 0,0-21 0,0 22 15,0-1-15,0 0 0,0 1 0,0 20 16,0-21-16,0 1 0,0 20 0,0-20 16,-21-1-16,21 21 0,-21-20 15,21 20-15,-21 1 0,-1-22 0,22 22 16,0-22-16,-21 0 0,21 1 0,-21-1 15,21 0-15,-21 1 0,21-22 0,0 0 16,0 0-16,0 0 0,0-42 31,21-21-15,-21 21-16,21-1 0,0-20 16</inkml:trace>
  <inkml:trace contextRef="#ctx0" brushRef="#br1" timeOffset="59448.21">8636 8065 0,'0'0'0,"0"-22"0,-21 1 0,0 0 15,21 0-15,0 0 0,0 0 16,0-1-16,0 1 0,0 0 16,21 21-16,0-21 0,21 21 15,-21 0-15,22 0 0,-22 0 16,21 0-16,-21 21 0,22 0 0,-22 0 15,0 1-15,0-1 0,-21 0 16,0 21-16,0-21 0,0 22 0,0-22 16,0 0-16,-42 21 0,21-20 0,0-1 15,-1 0-15,1 0 0,-21 0 0,21 0 16,0-21-16,-1 22 0,1-1 0,0-21 16,0 0-16,42-21 31,0 21-31,-21-22 0,21 1 15,22 0-15,-22 0 0</inkml:trace>
  <inkml:trace contextRef="#ctx0" brushRef="#br1" timeOffset="59772.78">9038 8065 0,'0'0'16,"21"-22"-16,0 22 15,1-21-15,-1 0 0,0 0 0,-21 0 16,21 0-16,0-1 16,-21 1-16,0 0 0,0 0 15,0 0-15,-21 21 16,0 0 0,0 0-16,0 21 0,-1-21 15,1 21-15,21 0 0,-21 0 0,21 22 16,-21-22-16,0 0 0,21 21 0,0-20 15,0-1-15,0 0 0,0 0 16,0 0-16,0 0 0,0 1 0,0-1 16,21-21-16,0 21 0,0-21 15,0 0-15,1 0 0,-1 0 0,0 0 16,0 0-16,0 0 16,0-21-16</inkml:trace>
  <inkml:trace contextRef="#ctx0" brushRef="#br1" timeOffset="60175.81">9377 7895 0,'0'-21'15,"0"0"1,21 21 15,0 0-31,0 0 0,0 0 16,1 0-16,-1 21 0,0 0 15,0 0-15,0 1 0,0 20 16,1-21-16,-22 0 0,21 0 0,-21 1 16,0 20-16,0-21 0,0 0 0,0 0 15,0 1-15,0-1 0,-21-21 16,21 21-16,-22 0 0,1-21 16,21-21-1,0 0 1,0 0-16,0-1 0,0 1 15,0 0-15,0-21 0,0 21 16,0-22-16,0 22 0,0-21 0,0 21 16,0-1-16,0-20 0,21 21 15,-21 0-15,22 21 0,-22-21 0,0-1 16,21 22-16,-21-21 0,21 21 16,0 0-16,0 0 0,0 0 15,1 0-15,-1 0 16,0 0-16</inkml:trace>
  <inkml:trace contextRef="#ctx0" brushRef="#br1" timeOffset="60560.51">11070 7684 0,'0'0'0,"0"-22"0,0 1 0,0 0 16,0 0-16,0 0 15,0 0-15,0-1 0,-21 1 16,0 21-16,0 0 0,-1 0 16,1 0-16,0 0 0,0 0 15,0 21-15,-22 1 0,22-22 0,0 42 0,0-21 16,0 0-16,0 22 0,-1-22 0,1 21 15,0-21-15,0 22 0,21-22 16,-21 21-16,21-21 0,0 22 16,0-22-16,0 21 0,0-21 0,0 0 15,0 1-15,21-1 0,0 0 0,0 0 16,0 0-16,1-21 0,-1 0 0,0 0 16,21 0-16,-21 0 0,22 0 0,-22 0 15,21 0-15,1 0 0,-22-21 0,21 0 16,-21 0-16,22 0 0,-22-22 0</inkml:trace>
  <inkml:trace contextRef="#ctx0" brushRef="#br1" timeOffset="60828.36">11515 7324 0,'0'0'0,"0"-21"0,0-1 0,0 1 0,0 0 15,0 0-15,0 0 0,-22 21 16,22 21-1,0 0-15,-21 0 16,21 22-16,0-22 0,-21 21 0,21 0 16,0 1-16,0-1 0,0 0 0,0 1 15,-21-1-15,21 0 0,0 1 0,-21-1 16,21-21-16,0 22 0,0-1 0,0-21 16,0 21-16,0-20 0,0-1 0,0 0 15,0 0-15,0 0 0,0 0 16,21 1-16,0-22 15,0 0 1</inkml:trace>
  <inkml:trace contextRef="#ctx0" brushRef="#br1" timeOffset="61316.08">12023 7747 0,'0'0'0,"21"-21"0,-21 0 0,0 0 15,0-1-15,0 1 0,-21 21 0,21-21 16,-22 21-16,1-21 0,0 21 16,0 0-16,0 0 0,0 0 0,-1 21 15,1 0-15,0-21 0,0 21 16,21 1-16,-21 20 0,0-21 16,21 0-16,-22 0 0,22 22 0,-21-22 15,21 0-15,0 21 0,0-20 0,0-1 16,0 0-16,0 0 0,0 0 0,0 0 15,21-21-15,1 0 0,-1 0 16,0 0-16,0 0 0,0 0 0,0-21 16,1 21-16,-1-21 15,0 0-15,0 0 0,0 0 0,-21-1 16,21 1-16,1 0 0,-22 0 16,0 0-16,21-22 0,0 22 0,-21 0 15,0 0-15,21 0 0,-21 0 0,0 42 31,-21-21-31,21 21 0,-21 0 16,0 0-16,21 0 0,-22 1 0,22-1 16,0 0-16,0 0 0,0 0 0,0 22 15,0-22-15,0 0 0,0 0 0,0 0 16,0 0-16,0 1 16,0-1-16,22-21 31,-1 0-31,0 0 0,0-21 15</inkml:trace>
  <inkml:trace contextRef="#ctx0" brushRef="#br1" timeOffset="61748.84">12573 7641 0,'0'0'0,"0"-21"0,0 0 15,0 0-15,0 0 16,-21 21-1,0 0-15,-1 0 0,1 0 16,0 0-16,0 21 16,0-21-16,0 21 0,-1 0 0,1 0 15,0-21-15,0 21 0,21 1 0,0-1 16,0 0-16,-21 0 0,21 0 16,0 0-16,0 1 0,21-22 15,-21 21-15,21-21 0,0 0 0,0 21 16,1-21-16,-1 0 0,21 0 0,-21 21 15,0-21-15,1 0 0,-1 21 0,0-21 16,0 21-16,0-21 0,-21 22 16,0-1-1,0 0-15,-21-21 16,0 21-16,0-21 0,0 0 16,-1 21-16,-20-21 0,21 0 0,0 0 15,-22 0-15,22 0 0,-21 0 0,21 0 16,0 0-16,-1 0 0,1 0 0,0 0 15,0 0-15,21-21 32,21 21-32,0-21 0,0 21 15,1-21-15,-1 21 0,0-21 0</inkml:trace>
  <inkml:trace contextRef="#ctx0" brushRef="#br1" timeOffset="62173.11">13271 7641 0,'0'0'15,"22"-21"-15,-22 0 0,0 0 16,0 0-16,-22 21 16,1 0-16,0 0 0,-21 0 0,21 0 15,-22 0-15,22 21 0,-21-21 0,-1 21 16,1 0-16,21 0 0,-21 0 15,20 1-15,1-1 0,0 0 0,0 0 16,21 0-16,0 0 0,0 1 16,0-1-16,0 0 0,21-21 15,0 0-15,22 0 0,-22 21 0,21-21 16,0 0-16,-20 0 0,20 0 0,0 0 16,1 0-16,-22 0 0,21 0 0,-21 0 15,0 0-15,1 0 0,-1 21 0,-21 0 16,0 1-1,-21-1-15,-1-21 0,-20 21 16,21-21-16,-21 21 0,20-21 0,-20 0 16,0 21-16,21-21 0,-22 0 15,22 21-15,-21-21 0,21 0 16,-1 0-16,1 0 0,0 0 0,0 0 16,0 0-16,0 0 15</inkml:trace>
  <inkml:trace contextRef="#ctx0" brushRef="#br1" timeOffset="62858.44">7641 8932 0,'0'0'0,"0"-21"0,0 0 0,0 0 15,0 0-15,0 0 0,0-1 0,0 1 16,-21 21-16,21-21 0,-21 21 0,0 0 15,-1 21 1,1 22-16,21-22 0,-21 21 16,21 0-16,0 22 0,0-22 0,0 22 15,0-22-15,0 22 0,0-22 0,0 21 16,0-20-16,0-1 0,0 22 16,0-22-16,0 0 0,0 1 15,0-1-15,0-21 0,0 21 0,0-20 16,0-1-16,0 0 0,0 0 0,0 0 15,0-42 17,0 0-32</inkml:trace>
  <inkml:trace contextRef="#ctx0" brushRef="#br1" timeOffset="63164.06">7451 9123 0,'0'0'0,"0"-21"0,-22-22 0,22 22 15,-21 0-15,21 0 0,0-21 16,0 20-16,0 1 0,0 0 16,0-21-16,21 21 0,22-1 0,-22 1 15,21 0-15,1 0 0,-1 0 0,21 21 16,-20 0-16,20 0 0,1 0 16,-22 0-16,22 21 0,-22 0 0,0 21 15,-21-20-15,1 20 0,-1 0 0,-21 1 16,0-1-16,-21 0 0,-1 22 0,-20-22 15,21-21-15,-21 22 0,-1-1 16,-20-21-16,20 21 0,1-20 16,0-1-16,21 0 0,-22 0 0,22-21 0,21 21 15,0 0-15,21-21 32,0 0-32,1 0 0,-1 0 15,21 0-15,0 0 0</inkml:trace>
  <inkml:trace contextRef="#ctx0" brushRef="#br1" timeOffset="63648.31">8297 9419 0,'0'0'0,"21"-21"0,1 0 16,-22 0-16,0 0 16,0-1-1,0 1-15,-22 21 16,1 0-16,0 0 0,0 0 15,0 0-15,0 0 0,-1 21 16,1-21-16,0 22 0,0-1 0,-21 0 16,20 0-16,1 0 0,0 0 15,0 22-15,0-22 0,21 0 0,0 0 16,0 0-16,0 1 0,0-1 0,0 0 16,0 0-16,0 0 15,21-21-15,0 0 0,0 0 0,0 0 0,1 0 16,20 0-16,-21 0 0,0-21 15,0 21-15,22-21 0,-22 0 16,0 0-16,0-1 0,0 1 0,1 0 16,-1 0-16,-21 0 0,0 0 0,21-1 15,-21 1-15,0 0 0,0 0 0,0 0 16,0 42 15,0 0-31,0 0 16,0 0-16,0 1 0,0-1 0,0 0 15,0 0-15,0 0 0,0 0 16,0 1-16,21-1 16,-21 0-16,21-21 0,0 0 15,1 0-15,-1 0 16,0 0-16,0 0 0,0-21 16,0 21-16</inkml:trace>
  <inkml:trace contextRef="#ctx0" brushRef="#br1" timeOffset="64028.09">8615 9335 0,'0'0'0,"0"-22"0,21 22 15,0 0 1,0 0-16,0 0 16,1 0-16,-1 22 0,0-22 0,21 21 15,-21-21-15,1 21 16,-1 0-16,0 0 0,0-21 0,-21 21 15,0 1-15,21-1 0,-21 0 0,0 0 16,0 0-16,0 0 0,0 1 16,0-1-16,-21-21 15,0 0 1,0 0-16,0 0 16,21-21-16,0-1 15,0 1-15,0 0 0,0 0 16,0 0-16,21 0 0,0-1 0,0 1 0,0-21 15,-21 21-15,21 0 16,1-1-16,-1 1 0,0 0 0,-21 0 16,21 21-16,0-21 0,0 21 0,1 0 15,-1 0-15,0 0 16,0 0-16,0 0 16</inkml:trace>
  <inkml:trace contextRef="#ctx0" brushRef="#br1" timeOffset="64824.41">9229 9419 0,'0'0'0,"0"21"15,21-21 1,0 0-16,0 0 16,0 0-16,0-21 0,-21 0 15,22 21-15,-1-21 0,-21 0 16,21 0-16,-21-1 0,0 1 15,0 0-15,-21 21 32,0 0-32,-1 0 15,1 0-15,21 21 0,-21 0 0,0-21 16,0 22-16,21-1 0,0 0 0,0 0 16,-21 0-16,21 0 0,0 1 15,0-1-15,0 0 0,0 0 16,21 0-16,0-21 15,0 0-15,0 0 0,0 0 16,1 0-16,-1 0 0,0 0 16,0 0-16,0 0 0,0-21 0,22 0 15,-22 21-15,0-21 0,0 0 0,0 21 16,1-22-16,-1 1 0,0 0 0,0 0 16,0 0-16,-21 0 0,0-1 0,21 22 15,-21-21-15,22 0 0,-22 0 16,0 0-16,0 42 47,0 0-47,0 0 0,0 0 15,-22-21-15,22 22 0,0-1 0,0 0 16,0 0-16,0 0 0,-21 0 0,21 1 16,0-1-16,0 0 15,0 0-15,0 0 0,-21-21 16,21 21-16,-21-21 15,21-21 1,0 0 0,0 0-16,0 0 0,0 0 15,21-1-15,0 1 0,0-21 16,-21 21-16,22 0 0,20-1 16,-21-20-16,0 21 0,0 0 0,22 0 15,-22-1-15,21 22 0,1 0 0,-1 0 16,-21 0-16,21 0 0,1 22 0,-22-1 15,0-21-15,0 21 0,0 0 0,1 0 16,-22 0-16,0 1 0,0-1 0,0 0 16,0 0-16,0 0 0,0 0 15,-22 1-15,1-1 0,21 0 16,-21 0-16,0-21 16,21 21-1,0-42 1,0 0-1,21 0-15,0 21 0</inkml:trace>
  <inkml:trace contextRef="#ctx0" brushRef="#br1" timeOffset="65120.41">10604 8784 0,'0'0'0,"0"-21"0,22 21 0,-22 21 31,0 0-15,-22 22-16,22-22 0,-21 21 0,21 1 15,-21-1-15,21 0 0,-21 1 0,0-1 16,0 0-16,21-21 0,-22 22 0,1-1 16,21-21-16,0 22 0,-21-22 0,21 21 15,-21-21-15,21 0 0,0 1 0,0-1 16,0 0-16,0 0 0,21-21 15,0 0-15,0 0 16,1 0-16,-1 0 0,0 0 16,0 0-16,0 0 0,0-21 0,1 0 15,-1 0-15,0 21 0</inkml:trace>
  <inkml:trace contextRef="#ctx0" brushRef="#br1" timeOffset="65308.29">10414 9186 0,'0'0'0,"-21"0"0,0 0 16,42 0 15,0 0-31,0 0 0,0 0 16,0 0-16,1-21 0,-1 21 0,21 0 15,-21 0-15,22-21 0,-22 21 16,21-21-16,0 21 0,1 0 0</inkml:trace>
  <inkml:trace contextRef="#ctx0" brushRef="#br1" timeOffset="65660.09">11832 9102 0,'0'0'0,"0"-64"16,0 43-16,0 0 16,0 0-16,-21 0 15,21-1-15,-21 22 0,0-21 16,-1 21-16,1 0 0,0 0 16,21 21-16,-21 1 0,0-1 0,0 0 15,-1 21-15,1-21 0,0 1 0,0 20 16,21-21-16,0 21 0,-21-20 0,21-1 15,0 21-15,0-21 0,0 0 0,0 1 16,0-1-16,21 0 0,0 0 16,-21 0-16,21-21 0,0 21 0,1-21 15,20 0-15,-21 0 0,0 0 0,0 0 16,1 0-16,20 0 0,-21 0 16,0 0-16,22-21 0,-22 21 0,0-21 15,0 0-15</inkml:trace>
  <inkml:trace contextRef="#ctx0" brushRef="#br1" timeOffset="65931.92">12277 8594 0,'0'0'0,"0"-21"16,0-1-16,0 1 16,-22 21-16,22 21 15,-21 1-15,21-1 0,-21 0 0,21 0 16,-21 21-16,21 1 0,-21-1 15,21 22-15,0-22 0,0 0 0,0 22 16,-21-22-16,21 0 0,0 1 0,0-1 16,0 0-16,0-20 0,0 20 0,0-21 15,0 0-15,0 0 0,0 1 16,0-1-16,0 0 0,21-21 16,0 0-16,0 0 0,0 0 15,0 0-15,1 0 0,20 0 16,-21-21-16,0 21 0</inkml:trace>
  <inkml:trace contextRef="#ctx0" brushRef="#br1" timeOffset="66424.92">12742 9144 0,'0'0'16,"21"-42"0,-21 21-16,0-1 0,0 1 0,0 0 15,0 0-15,0 0 0,0 0 0,0-1 16,-21 1-16,0 21 0,21-21 15,-21 21-15,0 0 0,0 0 0,-1 21 16,22 0-16,-21 1 0,0-1 0,0 0 16,0 21-16,0-21 0,-1 22 15,1-22-15,0 21 0,0-21 16,21 22-16,0-22 0,-21 21 0,21-21 16,0 1-16,0-1 0,0 0 0,0 0 15,21-21-15,0 0 16,0 0-16,0 0 0,1 0 15,-1 0-15,0 0 0,0 0 0,0-21 16,0 0-16,1 0 0,-1-1 16,0 1-16,0-21 0,0 21 0,-21 0 15,21-22-15,1 22 0,-22-21 0,0 21 16,21-22-16,-21 22 0,21 0 16,-21 0-16,0 42 31,0 0-31,-21 0 0,21 0 0,-21 1 15,21-1-15,0 0 0,0 21 0,-22-21 16,22 1-16,0-1 0,0 0 0,0 0 16,0 0-16,0 0 0,0 1 0,0-1 15,0 0-15,22-21 0,-22 21 0,21-21 16,0 0-16,0 0 16,0 0-16,0 0 0,1 0 15,-1 0-15,0 0 0,21 0 16</inkml:trace>
  <inkml:trace contextRef="#ctx0" brushRef="#br1" timeOffset="66840.49">13441 9059 0,'0'0'0,"0"-21"0,21 21 0,-21-21 0,0 0 16,0 0-16,-21 21 15,0 0-15,-1 0 0,1 0 0,0 0 16,0 0-16,0 0 0,0 0 0,-1 21 15,1-21-15,0 21 0,0-21 16,0 21-16,21 0 0,-21 1 0,21-1 16,0 0-16,0 0 15,0 0-15,21-21 16,0 21-16,0-21 0,-21 22 0,21-22 16,0 0-16,1 0 0,-1 21 0,0-21 15,0 0-15,0 21 0,0-21 16,1 0-16,-22 21 0,0 0 15,-22-21 1,1 21 0,0-21-16,0 0 0,0 0 0,0 0 15,-1 22-15,1-22 0,0 0 0,0 0 16,0 0-16,0 0 0,-1 0 16,1 0-16,0 0 15,42 0 16,0 0-31,1 0 0,20-22 16,-21 22-16,0 0 0</inkml:trace>
  <inkml:trace contextRef="#ctx0" brushRef="#br1" timeOffset="67287.25">13991 9038 0,'0'0'0,"21"-21"0,0 0 16,1 0-16,-1 21 0,0-21 0,-21-1 16,0 1-16,-21 21 15,0 0-15,-1 0 16,1 0-16,-21 21 0,21 1 0,-22-22 16,22 21-16,0 0 0,-21 0 0,21 0 15,-1 0-15,1-21 0,21 22 0,0-1 16,0 0-16,0 0 0,0 0 15,21 0 1,1-21-16,-1 0 0,0 0 0,-21 22 16,21-22-16,0 0 0,0 0 0,1 0 15,-1 21-15,0-21 16,-21 21-16,21-21 0,-21 21 16,0 0-16,0 0 15,-21-21-15,0 22 16,0-1-16,-1-21 0,1 0 0,0 0 15,0 21-15,0-21 0,0 0 0,-1 0 16,1 21-16,0-21 0,0 0 0,0 0 16,0 0-16,-1 0 31,1 0-31,21-21 16,0 0-1</inkml:trace>
  <inkml:trace contextRef="#ctx0" brushRef="#br1" timeOffset="69076">8001 10329 0,'21'0'78,"-21"-21"-62,21 21-1,-21-21-15,0 0 16,0 0-16,21 21 16,-21-21-16,22-1 15,-22 1-15,0 42 63,0 1-63,0-1 0,-22 0 0,22 21 15,-21 1-15,0-22 0,21 21 0,0 0 16,-21 1-16,21-1 0,-21 0 16,0 1-16,21-22 0,0 21 0,-22-21 15,22 22-15,-21-22 0,21 0 0,0 0 16,-21 0-16,21 1 0,0-1 16,0-42 15,21-1-31,0 1 15,-21 0-15,0 0 0,0 0 0</inkml:trace>
  <inkml:trace contextRef="#ctx0" brushRef="#br1" timeOffset="69628.21">7874 10351 0,'0'0'16,"-21"-22"-16,0 1 0,-1 0 0,1 0 15,0 21-15,0-21 0,21 0 16,0-1-16,21 22 15,0-21-15,0 21 16,1-21-16,20 21 0,-21-21 0,21 21 16,-20 0-16,20 0 0,0 0 0,1 0 15,-1 0-15,0 0 0,1 21 0,-22-21 16,21 21-16,-21 0 0,0 1 16,1-1-16,-22 21 0,0-21 15,0 22-15,0-22 0,0 0 0,-22 21 16,1-21-16,0 1 0,-21 20 0,-1-21 15,22 0-15,-21 0 0,0-21 0,-1 22 16,22-1-16,-21-21 0,21 0 0,-1 21 16,1-21-16,0 0 15,21-21 1,21 0-16,0-1 0,1 22 16,20-21-16,-21 0 0,21 21 0,1-21 15,-22 21-15,21 0 0,1 0 0,-1 0 16,0 0-16,1 0 15,-1 0-15,-21 0 0,21 21 0,1 0 16,-22 0-16,0 1 0,0-1 0,0 0 16,-21 0-16,0 0 0,0 0 0,0 1 15,0-1-15,-21 0 0,0 0 0,-21 0 16,21 0-16,-22 1 0,1-1 0,0-21 16,-1 21-16,1 0 0,0-21 15,-1 21-15,1-21 0,0 0 0,-1 0 16,1 0-16,21 0 0,-22 0 0,22 0 15,0 0-15,0 0 0,0 0 0,21-21 16,0 0 0,0 0-16,21 21 0,0-21 0,0 21 15,22-22-15,-1 1 16,-21 21-16</inkml:trace>
  <inkml:trace contextRef="#ctx0" brushRef="#br1" timeOffset="70115.92">8996 10478 0,'0'0'0,"21"-22"0,0 1 0,0 0 0,0 0 15,-21 0-15,-21 21 16,0 0 0,0 0-16,0 0 0,0 21 0,-1 0 15,-20 0-15,21 0 16,-21 1-16,20-1 0,1 21 0,0-21 15,0 0-15,0 22 0,0-22 0,-1 21 16,1-21-16,21 1 0,0-1 0,0 0 16,0 0-16,0 0 0,0 0 15,0 1-15,21-22 0,1 0 16,-1 0-16,0 0 0,21 0 16,-21 0-16,1-22 0,-1 1 15,21 0-15,-21 21 0,0-21 0,1 0 0,-1 0 16,0-1-16,-21 1 0,21-21 0,-21 21 15,21 0-15,-21-22 0,0 22 0,0-21 16,0 21-16,0-1 0,0 1 16,0 0-16,0 42 31,0 0-31,0 1 0,0 20 16,0-21-16,-21 0 0,21 22 0,0-22 15,0 0-15,0 0 0,0 0 0,0 0 16,0 1-16,0-1 0,0 0 15,0 0-15,21 0 0,0-21 16,1 0-16,-1 0 0,0 0 16,0 0-16,0 0 0,0 0 0,22-21 15,-1 21-15,-21-21 0</inkml:trace>
  <inkml:trace contextRef="#ctx0" brushRef="#br1" timeOffset="70500.71">9737 10456 0,'0'0'16,"21"-21"-16,-21 0 0,0 0 0,0 0 15,0 0-15,-21 21 16,-1 0-16,1 0 0,0 0 16,0 21-16,-21-21 0,20 21 0,1 0 15,-21 0-15,21 22 0,0-22 0,-1 0 16,1 0-16,0 0 0,21 0 16,0 1-16,0-1 0,0 0 15,0 0-15,21 0 16,0-21-16,1 0 0,-1 0 15,0 0-15,21 0 0,-21 0 0,1 0 16,-1 21-16,0-21 0,0 0 0,0 0 16,0 0-16,-21 22 0,0-1 31,0 0-31,-21-21 16,-21 0-16,21 21 0,0-21 0,-22 0 15,22 0-15,-21 0 0,21 21 0,-22-21 16,22 0-16,0 0 0,0 0 15,0 0-15,-1 0 0,1 0 16,21-21-16,0 0 16,21 0-16,1 0 15,-1 21-15,0-22 0,0 1 16</inkml:trace>
  <inkml:trace contextRef="#ctx0" brushRef="#br1" timeOffset="70843.5">9885 10605 0,'21'21'16,"0"-21"-1,0 0-15,0 0 0,1 0 0,-1 0 16,0 0-16,0 0 0,21-21 0,-20 21 16,20-22-16,-21 22 0,21-21 0,-20 21 15,20-21-15,-21 0 0,0 0 16,-21 0-16,0-1 0,0 1 15,-21 21 1,0 0-16,0 0 0,0 0 0,-1 0 16,-20 0-16,21 0 0,-21 21 0,20 1 15,1-1-15,-21 0 0,21 0 0,0 0 16,-1 22-16,1-22 0,21 0 0,0 0 16,0 0-16,0 0 0,0 1 15,0-1-15,0 0 0,0 0 16,21-21-16,1 21 0,-1-21 0,21 21 15,-21-21-15,22 0 0,-1 0 0,-21 0 16,21 0-16,1-21 0,-1 0 0,0 21 16</inkml:trace>
  <inkml:trace contextRef="#ctx0" brushRef="#br1" timeOffset="71376.21">11959 10329 0,'0'0'0,"0"-21"0,0 0 0,0 0 16,0-21-16,0 20 0,-21 1 0,0 21 15,0-21-15,21 0 0,-22 21 0,1 0 16,0 0-16,0 0 0,0 0 0,0 0 16,-1 0-16,1 21 0,0 0 15,0 22-15,0-22 0,0 21 0,-1 0 16,1 1-16,0-1 0,0 0 0,21 1 16,0-1-16,-21-21 0,21 22 0,0-22 15,0 21-15,0-21 0,0 0 16,21 1-16,-21-1 0,21-21 0,21 21 15,-20-21-15,20 0 0,-21 0 0,21 0 16,1 0-16,-1 0 0,0 0 0,1 0 16,-1 0-16,22-21 0,-22 0 15,0-1-15,1 1 0,-1 0 0,0-21 16</inkml:trace>
  <inkml:trace contextRef="#ctx0" brushRef="#br1" timeOffset="71624.07">12509 10139 0,'0'0'0,"0"-42"0,0-64 15,0 85-15,0-1 16,0 1-16,-21 21 0,0 0 16,0 0-16,21 21 15,-21 1-15,0 20 0,21-21 0,-22 21 16,22 1-16,0-1 0,-21 0 16,21 1-16,-21-1 0,21 0 0,0 1 15,0-1-15,-21-21 0,21 22 0,0-1 16,0-21-16,0 0 0,0 22 0,0-22 15,0 0-15,0 0 0,0 0 16,0 0-16,21-21 0,0 0 0,0 0 16,1 0-16,-1 0 15,21 0-15,-21 0 0,0-21 0,22 21 16</inkml:trace>
  <inkml:trace contextRef="#ctx0" brushRef="#br1" timeOffset="72807.39">13081 10393 0,'0'0'0,"21"-21"0,-21 0 0,21 21 16,-21-22-16,0 1 0,0 0 0,0 0 16,0 0-16,0 0 15,-21 21-15,0 0 0,0 0 16,0 0-16,-22 0 0,22 0 16,0 0-16,-21 0 0,20 21 0,1-21 0,-21 21 15,21 0-15,0 0 0,-1 22 0,1-22 16,0 0-16,0 21 0,0-21 15,21 1-15,0-1 0,0 21 0,0-21 16,0 0-16,0 1 0,0-1 16,0 0-16,21-21 15,0 0-15,0 0 0,0 0 0,1 0 16,-1 0-16,0 0 0,0 0 0,0-21 16,0 0-16,1 21 0,-1-22 0,0 1 15,0 0-15,0 0 0,0 0 16,-21-22-16,0 22 0,22 0 15,-22-21-15,21 21 0,-21-1 0,0 1 16,0 0-16,0 42 31,0 0-31,0 1 0,-21-1 16,21 0-16,0 21 0,0-21 16,0 1-16,0-1 0,0 0 0,0 0 15,0 0-15,0 0 0,21-21 16,-21 22-16,21-22 0,0 0 0,0 0 15,0 0-15,1 0 0,-1 0 16,0 0-16,21 0 0,-21 0 16,1 0-16,-1-22 0,0 22 15,21-21-15,-21 0 0,1 0 0,-1 0 16,21 0-16,-21-1 0,0 1 0,1-21 16,-22 21-16,21-22 0,0 22 0,-21 0 15,0-21-15,0 21 0,0-1 0,0 1 16,0 0-16,0 0 15,-21 21 1,21 21-16,-21-21 0,-1 21 0,22 0 16,0 1-16,0-1 0,0 0 0,0 21 15,0-21-15,0 1 0,0-1 0,0 0 16,0 0-16,0 21 0,0-20 16,0-1-16,0 0 15,0 0-15,22-21 0,-22 21 0,0 0 16,-22-21 15,1 0-15,0 0-16,0 0 0,0 0 15,0-21-15,-1 21 16,22 21 15,0 1-15,22-22-1,-1 21-15,0-21 0,0 0 16,0 0-16,22 0 0,-22 0 0,0 0 16,0 0-16,0 0 0,22 0 0,-22-21 15,0 21-15,21-22 0,-21 22 0,1-21 16,-1 0-16,0 21 0,0-21 0,0 0 16,0 0-16,1-1 0,-1 1 0,0 0 15,0-21-15,0 21 0,0-1 0,-21-20 16,0 21-16,0 0 0,0 0 0,0-1 15,0 1-15,0 0 16,-21 21-16,0 0 0,0 0 16,0 0-16,21 21 0,0 0 15,0 1-15,-21-1 0,21 0 16,0 0-16,0 0 0,0 0 0,0 22 16,0-22-16,21 0 0,-21 0 0,21 22 15,0-22-15,0 0 0,-21 0 0,0 0 16,21 0-16,-21 1 0,22-22 0,-22 21 15,0 0-15,0 0 0,-22-21 16,22 21-16,-21-21 16,0 0-16,0 0 15,0 0-15,0 0 0,-1 0 32,1 0-1</inkml:trace>
  <inkml:trace contextRef="#ctx0" brushRef="#br1" timeOffset="74944.17">8149 12827 0,'21'0'31,"0"0"-31,-21-21 15,22 0-15,-1 21 0,-21-21 0,21 21 16,0-22-16,0 1 0,0 21 0,-21-21 16,22 21-16,-22-21 0,21 0 0,-21 0 15,0-1 1,0 1 0,-21 21-16,-1 0 15,1 0-15,0 0 0,0 0 0,0 0 16,-22 0-16,1 21 0,21-21 0,-21 22 15,20-1-15,-20-21 0,21 21 0,-21 0 16,20 0-16,1 0 0,0-21 16,0 22-16,21-1 0,0 0 0,0 0 15,0 0-15,0 0 0,0 1 16,0-1-16,21 0 0,0 0 0,22 0 16,-22 0-16,0 1 0,21-1 15,-21-21-15,22 21 0,-22 0 0,0 0 16,21 0-16,-20 1 0,-1-22 0,0 21 15,0 0-15,-21 0 0,0 0 0,21-21 16,-21 21-16,0 1 0,0-1 0,-21 0 16,0 0-16,-21 0 15,20-21-15,1 21 0,-21 1 0,0-22 16,20 21-16,-20-21 0,0 0 0,21 0 16,-22 0-16,1 0 0,21 0 0,-22 0 15,22 0-15,-21-21 0,21 21 16,0-22-16,-1 1 0,1 21 0,0-21 15,0 0-15,21 0 0,0 0 16,-21-22-16,21 22 0,0 0 0,0 0 16,0-22-16,0 22 0,0 0 0,0 0 15,21 21 1,0 0 0,0 21-16,0 0 15,-21 0-15,22-21 16,-1 22-16,0-22 0,0 21 15,0-21-15</inkml:trace>
  <inkml:trace contextRef="#ctx0" brushRef="#br1" timeOffset="75884.33">8382 13018 0,'0'0'15,"21"-22"1,-21 44 15,0-1-31,0 0 0,0 0 16,0 0-16,-21 0 0,21 1 15,0-1-15,0 0 0,0 21 0,0 1 16,0-22-16,0 0 16,0 0-16,0 0 15,21-21-15,0 0 16,0 0-16,1 0 0,-1 0 0,0 0 15,0 0-15,0-21 0,22 0 0,-22 21 16,0-21-16,0 0 0,0-1 16,0 1-16,1 0 0,-22 0 0,0 0 15,0 0-15,0-1 0,0 1 0,0 0 16,0 0-16,0 0 0,0 0 0,0 42 47,0 0-47,0 0 15,-22 0-15,22 22 0,-21-22 0,21 0 16,0 21-16,0-21 0,0 1 0,0-1 16,0 0-16,0 0 0,0 0 0,0 0 15,21-21-15,1 22 0,-1-22 0,0 0 16,21 0-16,-21 0 16,1 0-16,20 0 0,-21-22 0,21 22 15,-20-21-15,20 0 0,-21 0 16,21 0-16,-20 0 0,-1-1 0,21-20 15,-21 21-15,0-21 0,1-1 0,-22 1 16,0 0-16,21-22 0,-21 22 16,0-1-16,0 1 0,0 0 0,0-1 15,0 1-15,0 21 0,0 0 0,0 0 16,0 42 0,0 0-16,-21 0 0,21 0 15,0 22-15,0-1 0,0 0 16,-22 1-16,22-1 0,0-21 0,-21 21 15,21 1-15,0-1 0,0-21 0,0 22 16,0-22-16,0 0 0,-21 21 0,21-21 16,0 1-16,0-1 15,-21-21-15,21 21 0,0-42 47,21 0-47,0 21 0,-21-22 16,21 1-16,1 0 0,-1 0 0,0 0 15,0 0-15,0-1 0,0 1 0,1 0 16,-1 21-16,0-21 0,0 21 16,0 0-16,0 0 0,1 0 0,-1 0 15,0 21-15,-21 0 0,21-21 16,-21 21-16,21 1 0,-21-1 0,0 0 16,0 0-16,-21 0 0,0 0 15,0 1-15,0-1 0,-22 0 16,22 0-16,-21 0 0,-1 0 15,1-21-15,21 22 0,-21-1 0,20-21 16,-20 21-16,21-21 0,0 0 0,0 0 16,-1 0-16,22-21 15,22 0 1,-1-1-16,0 1 0</inkml:trace>
  <inkml:trace contextRef="#ctx0" brushRef="#br1" timeOffset="76283.55">10985 12700 0,'0'0'0,"0"-21"0,-21 0 16,21 0-16,-21-1 0,0 1 0,0 21 16,0 0-16,-1 0 0,1 0 15,0 0-15,0 0 0,0 21 16,0 1-16,-1-1 0,1 0 16,-21 21-16,21 1 0,0-1 0,-1 0 15,1 1-15,0-1 0,0-21 0,0 21 16,21 1-16,-21-1 0,21-21 0,0 22 15,0-22-15,0 0 0,0 0 0,21 0 16,0 0-16,21 1 0,-21-22 0,22 0 16,-1 0-16,0 0 0,22 0 15,-22 0-15,22 0 0,-22 0 0,22 0 16,-22-22-16,21 1 0,-20 0 0,-1 0 16,0 0-16,1 0 0,-1-22 15,-21 22-15</inkml:trace>
  <inkml:trace contextRef="#ctx0" brushRef="#br1" timeOffset="76527.91">11515 12573 0,'0'0'0,"0"-42"0,0-43 16,0 43-16,0 21 0,0-1 0,0 1 15,0 42 1,0 1-16,0-1 0,0 0 16,0 21-16,-22 1 0,22-22 0,0 21 15,-21 0-15,21 22 0,0-22 0,0 1 16,0-1-16,0 0 0,0 1 15,0-22-15,0 21 0,0 0 0,0-20 16,0-1-16,0 21 0,0-21 16,0 0-16,0 1 0,0-1 15,0 0-15,21-21 0,1 0 16,-1 0-16,0 0 16,0 0-16,0-21 0,22 0 0</inkml:trace>
  <inkml:trace contextRef="#ctx0" brushRef="#br1" timeOffset="77656.31">12150 12764 0,'0'-22'0,"0"44"0,0-65 0,21 22 15,-21 0-15,0 0 0,0 0 0,0-1 16,-21 22 0,-1 0-16,1 0 15,0 0-15,0 0 0,-21 22 0,20-1 16,1 0-16,0 0 0,0 21 0,0-20 15,0-1-15,-1 21 0,1 0 16,0-20-16,0 20 0,21-21 0,0 0 16,0 22-16,0-22 0,0 0 0,0 0 15,0 0-15,0 0 0,21-21 16,-21 22-16,21-22 0,0 0 0,1 0 16,20 0-16,-21 0 0,0 0 15,0-22-15,1 22 0,-1-21 0,-21 0 16,21 21-16,0-21 0,0 0 0,-21-22 15,0 22-15,21 0 0,-21-21 16,22 21-16,-22-22 0,0 1 0,0 21 16,21-22-16,-21 22 0,0 0 0,21 0 15,-21 0-15,0 0 0,0 42 32,0 0-32,0 0 0,0 21 15,-21-20-15,21-1 0,-21 21 0,21-21 16,0 22-16,0-22 0,0 0 15,0 0-15,0 0 0,0 0 0,0 1 16,21-1-16,0 0 0,0 0 0,0-21 16,0 0-16,1 0 0,-1 0 0,0 0 15,0 0-15,0 0 0,22 0 0,-22 0 16,21 0-16,-21-21 0,0 0 0,22 21 16,-22-21-16,0-1 0,0 1 15,22 0-15,-22 0 0,-21-21 0,21 20 16,0-20-16,0 21 0,-21-21 0,0 20 15,0-20-15,0 21 0,0-21 0,0 20 16,0 1-16,0 0 0,0 42 31,0 0-31,0 1 16,0-1-16,0 21 0,0-21 16,21 22-16,1-22 0,-22 21 0,21-21 15,0 22-15,-21-22 0,0 0 0,21 0 16,0 0-16,-21 0 0,21 1 15,-21-1-15,0 0 16,-21-21 0,0 0-16,0 0 15,0-21-15,0 21 16,21-21-16,-22 21 0,22-22 0,-21 22 16,0-21-1,21 42 16,21-21-31,0 22 0,1-22 16,-1 0-16,0 21 0,0-21 16,0 0-16,0 0 0,1 0 0,-1 0 15,0 0-15,21 0 0,-21 0 16,1 0-16,-1-21 0,0 21 0,0-22 16,0 22-16,0-21 0,1 0 0,-1 21 15,0-21-15,0 0 0,0 0 16,0-1-16,-21 1 0,22 0 0,-1 0 0,0-21 15,0 20-15,-21-20 0,21 21 16,-21 0-16,21-22 0,-21 22 16,0 0-16,0 0 0,-21 21 15,0 0-15,0 0 0,21 21 16,-21 0-16,0 0 0,-1 1 0,22 20 16,0-21-16,0 21 0,0-20 0,0 20 15,0-21-15,22 21 0,-22-20 16,21 20-16,0-21 0,0 0 0,-21 22 15,0-22-15,21 0 0,-21 0 16,0 0-16,0 0 0,-21-21 16,21 22-1,-21-22-15,0 0 16,0 0-16,-1 0 16,1 0-16,0-22 15</inkml:trace>
  <inkml:trace contextRef="#ctx0" brushRef="#br1" timeOffset="78979.97">7895 14224 0,'0'0'0,"21"-21"0,-21 0 0,21 0 15,-21-1-15,0-41 16,0 42-16,0 0 0,-21-1 15,21 1-15,-21 0 0,0 21 16,0 0-16,0-21 0,-1 21 0,1 0 16,0 0-16,0 0 0,0 21 0,-22 0 15,22 0-15,0 22 0,0-22 0,0 21 16,0 1-16,21-1 0,0 21 16,-22-20-16,22 20 0,0-20 15,0 20-15,0-21 0,0 1 0,22-1 16,-1 0-16,0 1 0,0-22 0,0 0 15,22 0-15,-22 0 0,21-21 0,0 0 16,-20 0-16,20 0 0,0 0 16,1-21-16,-1 21 0,0-21 0,1 0 15,-1 0-15,0-22 0,1 22 0,-22-21 16,21 21-16,-21-22 0,0 1 0,1 0 16,-22-1-16,0 1 0,21 0 0,-21-1 15,0 1-15,0 0 16,0-1-16,0 22 0,0-21 0,0 21 15,0 0-15,0 42 16,0 0 0,0 0-16,-21 21 0,21-20 0,-22 20 15,22 0-15,0-21 0,0 22 16,-21-1-16,0 0 0,21 1 0,0-1 16,0 0-16,-21-20 0,21 20 0,0-21 15,-21 0-15,21 0 0,0 1 0,0-1 16,0 0-16,21-21 31,-21-21-15,21 21-16,-21-21 0,21-1 0,0 1 15,-21-21-15,22 21 0,-1 0 0,-21-22 16,21 22-16,-21 0 0,21 21 16,-21-21-16,21 21 15,0 0-15,-21 21 16,22 0-16,-22 0 0,21 0 15,-21 1-15,0-1 0,0 0 0,21 0 16,-21 0-16,21 0 0,-21 1 16,21-1-16,0 0 0,1-21 15,-1 0-15,0 0 16,0 0-16,0 0 0,0 0 0,1 0 16,-1 0-16,0-21 0,0 21 15,-21-21-15,21-1 0,0 1 0,1 0 16,-22 0-16,21 0 0,-21 0 15,0-1-15,0 1 0,0 0 0,0 0 16,0 0-16,0 42 31,0 0-15,0 0-16,0 0 0,0 1 0,0-1 16,0 0-16,0 0 0,0 0 0,0 0 15,0 1-15,0-1 0,0 0 16,21-21-1,0-21 17,0 0-32,-21-1 0</inkml:trace>
  <inkml:trace contextRef="#ctx0" brushRef="#br1" timeOffset="79152.88">8953 14203 0,'0'-21'0,"0"42"0,-21-63 0,0 42 15,21-22-15,-21 22 0,42 0 79,0 0-79,0 0 0,1 0 0</inkml:trace>
  <inkml:trace contextRef="#ctx0" brushRef="#br1" timeOffset="79395.73">9377 13970 0,'0'0'16,"0"-21"-16,-21 21 15,-1 0 1,22 21-16,-21 0 0,21 0 16,0 1-16,-21 20 0,21-21 15,-21 21-15,21-20 0,0 20 0,0 0 16,0 1-16,0-1 0,-21 0 0,21 1 15,0-1-15,0-21 0,0 21 0,0 1 16,0-22-16,0 0 0,0 21 0,0-20 16,0-1-16,21 0 0,0 0 15,0-21-15,0 0 16,1 0-16,-1 0 0,0 0 16,0-21-16</inkml:trace>
  <inkml:trace contextRef="#ctx0" brushRef="#br1" timeOffset="79920.95">9991 14436 0,'0'0'15,"21"-21"-15,-21-1 0,0 1 16,0 0-16,0 0 0,0 0 16,0 0-16,-21-1 0,-1 22 15,1-21-15,-21 21 16,21 0-16,0 0 0,21 21 0,-22 1 15,1-1-15,0 0 0,21 21 0,-21-21 16,0 22-16,21-22 0,-21 21 16,21 1-16,0-22 0,0 0 15,0 21-15,0-21 0,0 1 0,0-1 16,0 0-16,0 0 0,21-21 16,0 0-16,0 0 0,0 0 15,22 0-15,-22 0 0,0-21 0,0 21 16,0-21-16,0 0 0,1-1 15,20 1-15,-21 0 0,0-21 0,0 21 16,1-22-16,-22 1 0,21 0 0,0-1 16,0 1-16,-21 0 0,0-1 0,21-20 15,0 20-15,-21 1 0,0 0 0,0-22 16,0 43-16,0-21 0,0-1 16,0 22-16,0 0 0,-21 21 15,0 0-15,0 21 0,0 0 16,0 1-16,-1 20 0,1 0 15,0 1-15,0-1 0,21 0 0,0 1 16,0-1-16,0 0 0,0 1 16,0-1-16,0 0 0,0 1 0,0-1 15,21-21-15,0 21 0,0-20 0,-21-1 16,22 0-16,-1 0 0,0 0 0,21-21 16,-21 0-16,1 21 0,-1-21 0,21 0 15,-21 0-15,0 0 0,22-21 16</inkml:trace>
  <inkml:trace contextRef="#ctx0" brushRef="#br1" timeOffset="81852.16">11472 14097 0,'0'0'15,"0"-21"-15,21 0 0,-21-22 0,0 22 16,0 0-16,0 0 0,0 0 16,0 0-16,-21 42 31,0 0-31,21 0 15,-21 21-15,0-20 0,21 20 0,-21 0 16,-1 1-16,22-1 0,0 0 0,0 1 16,-21-1-16,21 0 0,0 1 0,0-1 15,0 0-15,0-21 0,0 22 0,21-22 16,-21 0-16,22 0 0,-1 0 16,0-21-16,21 0 0,-21 0 0,22 0 15,-1 0-15,-21 0 0,43 0 16,-22-21-16,0 0 0,22 0 0,-22 0 0,22 0 15,-22-22-15,0 22 0,22-21 16,-43-1-16,21 1 0,-20 0 0,20-22 16,-21 22-16,-21 0 0,21-1 15,-21 1-15,0-22 0,0 22 0,0 0 16,0-1-16,0 22 0,0-21 0,0 21 16,0 0-16,-21 21 15,0 0-15,0 21 0,0 0 16,21 0-16,-22 21 0,1-20 15,21 20-15,0 0 0,0-21 0,-21 22 16,21-1-16,0 0 0,0 1 0,0-1 16,0 0-16,0-20 0,0 20 0,0 0 15,21-21-15,0 22 0,1-22 16,-1 21-16,0-21 0,0 1 0,21-1 16,1-21-16,-22 21 0,21-21 15,1 0-15,-1 0 0,0 0 0,1 0 16,-1 0-16,0 0 0,1-21 0,-22 0 15,21-1-15,0 1 0,-20 0 0,-1 0 16,0 0-16,0 0 0,-21-22 0,0 22 16,0-21-16,0 21 0,0-22 0,0 22 15,0-21-15,0 21 0,-21-1 16,21 1-16,-21 0 0,0 21 0,-1 0 16,1 0-16,0 0 0,0 0 15,0 0-15,0 0 0,-1 21 16,1 0-16,0 1 0,0 20 0,0-21 15,21 0-15,0 22 0,-21-22 0,21 21 16,0-21-16,0 0 0,0 1 0,0-1 16,0 0-16,0 0 0,0 0 15,21-21-15,0 21 0,0-21 16,0 0-16,0 0 0,1 0 16,-1 0-16,0 0 0,0 0 0,-21-21 15,21 0-15,0 0 0,1 21 16,-22-21-16,21-22 0,0 22 0,-21 0 15,0 0-15,0-21 0,21 20 0,-21 1 16,0-21-16,0 21 0,21 0 16,-21-1-16,0 1 0,0 42 31,0 1-31,0 20 16,0-21-16,0 0 0,0 0 15,0 1-15,0 20 0,0-21 0,0 0 16,0 0-16,0 1 0,0-1 15,0 0-15,21 0 0,1 0 16,-1-21-16,0 0 0,0 0 0,0 0 16,0 0-16,1 0 0,-1 0 15,21 0-15,-21 0 0,22-21 0,-1 21 16,0-21-16,-21 0 0,22 0 0,-1-1 16,-21 1-16,0 0 0,1 0 0,-1 0 15,0 0-15,0-1 0,-21 1 16,0-21-16,0 21 0,0 0 0,0-1 15,0 1-15,-21 21 16,0 0 0,0 21-16,21 1 0,-22-1 15,22 0-15,0 0 0,0 0 0,0 0 16,0 1-16,0-1 16,0 0-16,0 0 0,22 0 0,-22 0 15,0 1-15,21-22 0,0 21 0,-21 0 16,21-21-16,-21 21 0,-21-21 47,0 0-32,0-21-15,-1 21 16,22-21-16,-21 21 0,0-21 16,0 21-16,21 21 46,0 0-46,0 0 16,21-21 0,0 0-16,0 21 0,1-21 15,-1 0-15,0 0 0,0 0 16,0 0-16,0 0 0,22 0 0,-22-21 16,21 21-16,-21-21 0,22 21 0,-1-21 15,-21 0-15,22 21 0,-22-22 0,21 1 16,-21 0-16,0 0 0,1-21 0,-1 20 15,0 1-15,0 0 0,-21-21 16,0 21-16,0-1 0,0-20 0,0 21 16,0 0-16,0 0 0,0-1 15,0 1-15,-21 21 0,0 0 16,0 0-16,-1 0 0,22 21 16,-21 1-16,21-1 0,0 0 15,0 21-15,0-21 0,0 1 16,0 20-16,0-21 0,21 0 0,-21 22 15,22-22-15,-1 21 0,0-21 0,0 0 16,0 1-16,22-1 0,-22 0 0,-21 0 16,21 0-16,-21 0 0,21-21 0,-21 22 15,0-1 1,-21-21-16,0 0 0,0 0 16,-1 0-16,1 0 15,0 0-15,0 0 0,0 0 0,0 0 16,-1 0-16,1-21 15,0 21-15,21-22 32,-21 22-32,0 0 0</inkml:trace>
  <inkml:trace contextRef="#ctx0" brushRef="#br1" timeOffset="82636.7">8043 15621 0,'0'0'0,"21"-21"15,-21 0-15,0 0 0,22-1 0,-22 1 16,0 0-16,0 0 0,0 0 16,0 42 15,-22 0-31,22 21 16,-21 1-16,21-1 0,0 0 0,0 1 15,-21-1-15,21 22 0,-21-22 16,21 0-16,0 22 0,0-22 0,0 0 15,-21 1-15,21-22 0,-21 21 0,21-21 16,0 22-16,-22-22 0,22 0 0,0 0 16,0 0-16,0-42 31,0 0-31</inkml:trace>
  <inkml:trace contextRef="#ctx0" brushRef="#br1" timeOffset="82995.92">7641 15663 0,'0'0'0,"-21"-21"0,0 0 0,0 0 15,-1 0-15,22 0 0,0-1 16,0 1-16,22 0 16,-1 21-16,21 0 0,-21-21 0,22 21 0,-1 0 15,0 0-15,1 0 0,20 21 16,1 0-16,-1 0 0,-21 1 15,22 20-15,-1-21 0,-20 21 0,-1 1 16,0-1-16,1 0 0,-22 1 0,0-1 16,-21 22-16,0-22 0,0 0 15,0 1-15,-42-22 0,21 21 0,-22 0 16,22-20-16,-21 20 0,-22-21 0,22 0 16,0 0-16,-1 1 0,1-1 0,0-21 15,-1 21-15,22-21 0,0 0 16,0 0-16,0 0 0,42-21 31,0 21-15,0-21-16,21 21 0,-20-22 0,-1 1 15,21 21-15,0-21 0,-20 0 0</inkml:trace>
  <inkml:trace contextRef="#ctx0" brushRef="#br1" timeOffset="83337.58">8678 16108 0,'0'0'0,"21"0"0,1 0 0,-1 0 0,0 0 16,0 0-16,0 0 0,0 0 15,1-21-15,-1 0 0,21 21 0,-21-22 16,0 1-16,1 0 0,-1 21 16,0-21-16,-21 0 0,0 0 0,0-1 15,0 1-15,0 0 0,-21 21 16,0-21-16,-1 21 0,-20 0 0,21 0 15,-21 0-15,20 0 0,-20 0 16,21 0-16,-21 0 0,20 42 0,1-21 16,0 1-16,0 20 0,0-21 0,21 21 15,0-20-15,0 20 0,0 0 0,0-21 16,0 1-16,0 20 0,21-21 0,0 0 16,0 0-16,0 1 15,22-22-15,-22 21 0,21-21 0,1 0 16,-1 0-16,-21 0 0,21 0 0,1 0 15,-1 0-15,-21 0 0,22 0 0,-22-21 16,21-1-16,-21 1 0</inkml:trace>
  <inkml:trace contextRef="#ctx0" brushRef="#br1" timeOffset="83675.89">9250 16044 0,'0'0'0,"0"-42"0,0 21 16,0 0-16,0 0 0,0-1 0,0 1 15,0 0-15,21 21 16,0 0-16,0 0 15,0 21-15,1 0 0,-22 1 16,21 20-16,0-21 0,0 0 0,-21 22 16,0-22-16,0 21 0,21-21 0,-21 0 15,0 22-15,0-22 0,0 0 0,0 0 16,0 0-16,0 1 0,0-1 16,0-42 30,0-1-46,0 1 0,0 0 16,0 0-16,0 0 0,0-22 0,21 22 16,-21-21-16,0 21 0,0-22 15,22 1-15,-1 21 0,-21-21 16,21 20-16,-21 1 0,21 0 0,-21 0 16,21 21-16,0-21 0,1 21 15,-1 0-15,0 0 0,0 0 16</inkml:trace>
  <inkml:trace contextRef="#ctx0" brushRef="#br1" timeOffset="83903.77">9821 15833 0,'0'0'0,"0"21"32,0 0-32,0 0 15,0 0-15,0 1 0,0-1 0,0 0 16,0 21-16,21-21 0,-21 1 0,0-1 15,0 0-15,22 0 0,-22 0 0,21 0 16,-21 1-16,21-1 0,-21 0 16,21-21-16,-21 21 15,21-21-15,0 0 0,1 0 16,-1 0-16,0 0 0,-21-21 16,21 21-16,0-21 0,-21 0 0</inkml:trace>
  <inkml:trace contextRef="#ctx0" brushRef="#br1" timeOffset="84111.65">10202 15939 0,'0'0'0,"0"-22"0,0 1 0,0 0 0,0 0 16,0 0-16,0 42 31,-21 0-31,0 0 0,0 22 16,21-22-16,-21 21 0,-1-21 15,1 22-15,0-22 0,21 0 0,-21 21 16,0-21-16,21 1 0,-21-1 0,21 0 15,0 0-15,0 0 0,0 0 16,21-21 0,0 0-16,0 0 15</inkml:trace>
  <inkml:trace contextRef="#ctx0" brushRef="#br1" timeOffset="84328.47">10372 15960 0,'0'-21'0,"0"42"0,0-64 15,0 65 17,0-1-32,0 0 0,0 0 0,0 0 15,0 0-15,-22 1 0,22-1 0,0 0 16,-21 0-16,21 0 0,0 0 0,0 1 16,0-1-16,0 0 15,0 0-15,0-42 47</inkml:trace>
  <inkml:trace contextRef="#ctx0" brushRef="#br1" timeOffset="84499.31">10435 15833 0,'0'0'0,"0"-21"0,0-22 15,0 22 1,-21 21-16,21 21 31,0 0-15,0 1-16,0-1 15,21 0-15</inkml:trace>
  <inkml:trace contextRef="#ctx0" brushRef="#br1" timeOffset="85252.3">10604 16044 0,'0'0'0,"22"0"0,-1 0 0,0 0 16,0 0-16,0 0 0,0-21 0,1 0 15,-22 0-15,21 21 16,-21-21-16,21 0 0,-21-1 16,0 1-16,0 0 0,0 0 0,0 0 15,-21 21 1,0 0-16,-1 0 0,22 21 15,-21-21-15,0 21 0,21 0 0,0 0 16,-21 22-16,21-22 0,-21 0 0,21 0 16,0 0-16,0 1 0,0-1 15,0 0-15,0 0 0,0 0 0,0 0 16,0 1-16,21-22 0,0 0 16,0 0-16,0 0 0,1 0 0,-1 0 15,0 0-15,21 0 0,-21 0 16,22 0-16,-1-22 0,0 22 15,1-21-15,-1 0 0,0 21 0,1-21 16,-1 0-16,-21 0 0,22-1 0,-1 1 16,-21 0-16,0 0 0,0 0 0,1 0 15,-22-1-15,0 1 0,0 0 0,-22 21 32,1 0-32,0 0 0,0 21 15,0-21-15,0 21 0,-1 1 16,1-1-16,0 21 0,0-21 0,21 0 15,-21 1-15,0-1 0,21 0 0,-22 0 16,22 0-16,0 0 0,0 1 0,0-1 16,22-21-1,-1 0-15,0 0 0,0 0 16,0 0-16,0 0 0,1-21 0,-1-1 16,0 1-16,0 0 0,-21 0 0,21 0 15,0-22-15,-21 22 0,22-21 0,-22 0 16,21-1-16,-21 1 0,21 0 0,-21-1 15,0 1-15,0 0 0,0-1 16,0 1-16,0 0 0,0-1 0,0 22 16,0-21-16,0 21 0,-21 21 15,0 21 1,-1 0-16,22 0 0,0 21 0,-21-20 16,0 20-16,0-21 0,21 21 0,0 1 15,0-1-15,0-21 0,0 22 16,0-1-16,0-21 0,0 21 0,0-20 15,0-1-15,21 21 0,0-21 0,0 0 16,1-21-16,-1 22 0,0-22 0,0 0 16,-21 21-16,21-21 0,0 0 0,1 0 15,-1 0-15,0 0 0,-21-21 0,21-1 16</inkml:trace>
  <inkml:trace contextRef="#ctx0" brushRef="#br1" timeOffset="87069.13">12234 15600 0,'0'0'0,"0"-21"0,0 0 16,0-1-16,-21 22 16,0 0-1,0 22-15,0-1 0,-1-21 16,1 42-16,0-21 0,0 0 0,0 1 16,0-1-16,-1 21 0,1-21 0,0 22 15,21-22-15,0 21 0,-21 0 0,21-20 16,0 20-16,0-21 0,0 0 0,21 22 15,0-22-15,0 0 0,1 0 0,20-21 16,-21 21-16,21-21 0,1 0 16,-1 0-16,0 0 0,1 0 0,-1 0 15,0 0-15,1-21 0,-1 0 0,0 21 16,1-21-16,-22-22 0,0 22 0,21 0 16,-20-21-16,-22-1 0,21 1 15,-21 21-15,21-43 0,0 22 0,-21 0 16,0-1-16,0-20 0,0 21 15,0-1-15,0 1 0,0 0 0,0-1 16,0 22-16,0 0 0,0 42 16,-21 0-1,21 0-15,0 1 0,-21 20 0,21-21 16,-21 21-16,21 1 0,-22-22 0,22 21 16,0 1-16,0-22 0,0 21 15,0 0-15,0-20 0,0 20 16,0-21-16,0 21 0,0-20 0,22-1 0,-1 0 15,0 0-15,0 0 0,0 0 16,0 1-16,1-22 0,20 0 0,-21 0 16,0 0-16,22 0 0,-22 0 0,0 0 15,21 0-15,-21 0 0,1-22 16,-1 1-16,0 0 0,0 0 0,0 0 16,0 0-16,-21-1 0,0 1 0,0 0 15,0 0-15,0-21 0,0 20 0,0 1 16,0 0-16,0 0 0,0 0 15,-21 21-15,0 0 0,0 0 16,0 21-16,0 0 16,-1-21-16,1 21 0,0 0 0,0 1 15,21-1-15,-21 0 0,21 0 16,-21 0-16,21 0 0,0 1 0,-22-1 16,22 0-16,0 0 0,0 0 0,0 0 15,22-21-15,-1 0 0,0 22 16,0-22-16,0 0 0,0 0 15,1 0-15,-1-22 16,0 22-16,0-21 0,0 21 0,-21-21 16,21 0-16,1 0 0,-22 0 0,0-1 15,21 1-15,-21 0 0,21 0 0,-21-21 16,0 20-16,21 1 0,-21 0 16,0 0-16,0 42 31,0 0-31,0 0 0,0 1 15,-21-1-15,21 0 0,-21 0 0,21 0 16,-21 0-16,21 22 0,0-22 0,0 0 16,0 0-16,0 0 0,0 1 15,0-1-15,21-21 0,0 0 0,0 21 16,0-21-16,0 0 0,22 0 16,-22 0-16,21 0 0,1 0 0,-22-21 15,21 21-15,0-21 0,1-1 0,-22 22 16,21-21-16,-21 0 0,1 0 15,-1 0-15,0-22 0,0 22 0,0 0 16,0-21-16,-21 21 0,0-1 0,0 1 16,0 0-16,0 0 0,-21 0 15,0 21-15,0 0 16,-21 0-16,20 0 0,1 0 0,0 21 16,0 0-16,0-21 0,21 21 0,0 0 15,0 1-15,0-1 0,0 0 16,21 0-16,0 0 0,21 0 0,-20 1 15,-1-1-15,21 0 0,-21 0 16,22 0-16,-22-21 0,0 21 0,21 1 16,-21-1-16,1-21 15,-22 21-15,-22-21 32,1 0-32,0 0 0,0 0 15,0 0-15,0 0 0,-1 0 16,1 0-16,0 0 0,0 0 0,42 0 47,0 0-32,0 0-15,1 0 0,-1 0 0,21 0 16,-21 0-16,22 0 0,-22-21 16,0 21-16,21-21 0,-21 21 0,22-22 15,-22 1-15,0 0 0,21 21 16,-20-21-16,-1 0 0,0 0 0,0-1 15,21 1-15,-42 0 0,22-21 0,-1 21 16,-21-1-16,0 1 0,0 0 0,0 0 16,-21 21-1,-1 0-15,1 0 0,0 0 16,0 0-16,0 21 0,0-21 0,-1 21 16,22 0-16,0 1 0,0-1 15,0 0-15,0 0 0,0 0 16,22 0-16,-1 1 0,0-22 0,-21 21 15,21 0-15,0-21 0,0 21 16,-21 0-16,22-21 0,-22 21 0,21-21 16,-21 22-16,0-1 15,-21-21 1,-1 0 0,1 0-16,0 0 0,0 0 0,0 0 15,0 0-15,-1 0 16,1 0-16,0-21 0,21-1 0,-21 22 15</inkml:trace>
  <inkml:trace contextRef="#ctx0" brushRef="#br1" timeOffset="122951.83">5059 11790 0,'-43'0'16,"22"0"-16,0 0 0,0 0 15,0 0-15,0 0 0,-1-21 16,1 21-16,0 0 0,0 0 15,0 0-15,0 0 16,-1 0-16,44 0 47,-1 0-47,0 0 16,0 0-16,21 0 0,-20 0 15,-1 0-15,0 0 0,21 0 0,-21 0 16,22 0-16,-1 0 0,-21 0 0,22 0 15,-1 0-15,0 0 0,22 0 16,-22 0-16,22 0 0,-22 0 16,21 0-16,1 0 0,-1 0 0,22 0 15,-21 0-15,-1 0 0,22 0 0,-22 0 16,22 0-16,-22 21 0,22-21 0,0 0 16,-1 0-16,1 0 0,21 0 0,-21 0 15,20 21-15,-20-21 0,21 0 16,-21 0-16,20 0 0,1 0 0,-21 21 15,21-21-15,0 0 0,-1 0 0,1 21 16,0-21-16,0 0 0,0 0 0,0 22 16,-1-22-16,22 0 0,-21 21 0,21-21 15,0 21-15,0-21 16,0 0-16,0 21 0,-21-21 0,21 21 16,21-21-16,-21 21 0,0-21 0,21 0 15,-21 22-15,0-22 0,0 21 0,0-21 16,22 21-16,-22-21 0,21 21 0,-21-21 15,0 21-15,21 0 0,-21-21 16,21 22-16,-21-22 0,21 21 0,0-21 16,1 21-16,-1-21 0,-21 0 0,21 21 15,0-21-15,0 0 0,0 21 0,1-21 16,-22 0-16,21 21 0,0-21 0,-21 0 16,21 0-16,0 22 0,-21-22 15,21 0-15,1 0 0,-22 0 16,0 21-16,0-21 0,21 0 0,-21 0 15,0 0-15,0 0 0,-21 0 0,21 0 16,-22 0-16,1 21 0,0-21 0,-21 0 16,21 0-16,-22 0 0,22 0 0,-21 0 15,-1 0-15,-20 0 0,-1 0 0,1 0 16,-1 0-16,-20 0 0,-1 0 0,0 0 16,1-21-16,-22 21 0,0 0 15,0 0-15,0 0 0,1 0 0,-22-21 16,0-1 15,0 1-15,-22 21-16,1-21 15,0 21-15,0 0 0,0-21 0,0 21 16,-1-21-16,1 21 0,0-21 0,0 21 16,0-22-16,0 22 0,-1-21 15,1 21-15,0-21 0,-21 21 0,21 0 16,21-21-16,-22 21 0,1-21 0,0 21 15,0-21-15,21-1 16,0 1 31,21 21-16,0 0-31,0 0 16,1 0-16,-1 0 0,21 0 0,-21 0 15,0 0-15,22 0 0,-22 0 0,0 0 16,21-21-16,-20 21 0,20 0 0,-21 0 16,21 0-16,-20 0 0,-1 0 15,0 0-15,0 0 0,0 0 16,0 21 0,-21 0-16,0 1 15,0-1-15,-21 21 0,0-21 16,0 0-16,0 22 0,0-22 0,-1 21 15,1 1-15,0-22 0,-21 21 0,21 0 16,-1 1-16,-20-1 0,21 0 0,-21-20 16,20 20-16,-20 0 0,21 1 0,0-1 15,-22-21-15,22 21 0,0-20 16,0-1-16,0 0 0,21 0 0,0 0 16,-21 0-16,21 1 0,0-1 15,0-42 16,21-1-31,0 1 0,0 0 0,0 0 16</inkml:trace>
  <inkml:trace contextRef="#ctx0" brushRef="#br1" timeOffset="123551.77">18288 11007 0,'0'-43'16,"0"22"-16,0 0 15,21 0-15,-21 0 0,0 0 16,0 42 31,0 0-32,0 0-15,0 0 0,0 0 0,0 22 16,0-22-16,0 21 0,0 1 0,0-1 16,0 0-16,0 1 0,-21-1 0,21 0 15,-21 1-15,21-22 0,-21 21 0,21 0 16,-22-20-16,1-1 0,21 21 15,0-21-15,-21 0 0,21 1 0,-21-22 16,21 21-16,0 0 0,0 0 16,-21-21-16,21-21 47,0 0-47,21 21 0,-21-21 15,21-1-15,0-20 0,0 21 0,1 0 16,20-22-16</inkml:trace>
  <inkml:trace contextRef="#ctx0" brushRef="#br1" timeOffset="124112.46">18965 11091 0,'0'0'0,"21"0"16,1-21-16,-1 21 0,0-21 0,-21 0 15,21 0-15,0 0 16,-21-1-1,0 1-15,0 0 16,0 0-16,-21 21 16,0 0-16,0 0 0,0 0 0,-1 0 15,1 0-15,-21 0 0,21 0 0,-22 0 16,22 21-16,-21 0 0,21-21 16,-22 21-16,22 1 0,-21-1 0,21-21 15,0 21-15,-1 0 0,1 0 16,0 0-16,21 1 0,0-1 0,0 0 15,0 0-15,0 0 0,0 0 16,21-21-16,0 22 0,-21-1 16,22-21-16,-1 0 0,21 21 0,-21-21 15,0 21-15,1-21 0,-1 0 0,21 21 16,-21-21-16,0 21 0,1-21 0,-1 22 16,0-22-16,0 21 0,0-21 0,0 21 15,-21 0-15,22 0 0,-22 0 16,0 1-16,0-1 15,-22-21-15,1 21 16,0-21-16,0 0 0,0 21 16,0-21-16,-1 0 0,1 21 0,-21-21 15,21 0-15,-22 0 0,22 0 0,0 21 16,-21-21-16,21 0 0,-22 0 0,22 0 16,0 0-16,0 0 0,0 0 0,-1 0 15,1 0-15,21-21 47,21 21-31,1 0-16,-1-21 0,21 21 0,-21-21 15</inkml:trace>
  <inkml:trace contextRef="#ctx0" brushRef="#br1" timeOffset="124513.23">20299 10859 0,'0'0'0,"0"-22"0,0 1 0,0 0 15,0 0-15,0 0 0,0 0 16,0 42 15,-21 0-31,21 0 16,-22 0-16,22 22 0,0-22 0,0 21 15,-21 0-15,21 1 0,-21-1 0,0 0 16,21 22-16,-21-22 0,21 1 0,-21-1 16,21 0-16,-22 1 0,1-1 0,21 0 15,0-21-15,-21 22 0,21-22 0,-21 0 16,21 0-16,0 0 0,0 1 0,0-1 15,-21-21-15,21 21 0,0-42 47,0 0-31,0-22-16,21 22 0,-21 0 0</inkml:trace>
  <inkml:trace contextRef="#ctx0" brushRef="#br1" timeOffset="124848.03">20320 10901 0,'0'0'0,"0"-21"0,0 0 0,0-1 16,0 44 15,0-1-15,21 0-16,-21 0 15,21 21-15,-21-20 0,0-1 0,0 21 16,21 0-16,-21 1 0,0-22 0,22 21 15,-22 1-15,0-1 0,0 0 0,0 1 16,0-22-16,0 21 0,0-21 16,0 22-16,0-22 0,21 0 0,-21 0 0,0 0 15,0 0-15,0 1 0,0-1 16,0 0-16,0 0 16,0-42 46,-21 21-62,21-21 0,0 0 0,0-1 16</inkml:trace>
  <inkml:trace contextRef="#ctx0" brushRef="#br1" timeOffset="125055.91">20002 11409 0,'0'0'0,"-21"0"0,0 0 15,42 0 17,0-21-17,1 21-15,-1 0 0,0 0 0,0 0 16,0 0-16,22 0 0,-22 0 0,0 0 16,0 0-16,0 0 15,-21-21-15,21-1 16</inkml:trace>
  <inkml:trace contextRef="#ctx0" brushRef="#br1" timeOffset="125703.6">21251 10964 0,'-21'-21'16,"0"21"-16,21-21 15,21 21 1,0-21-16,0 21 0,1 0 0,-1 0 16,0 0-16,0 0 0,0 21 0,22 0 15,-22 0-15,21 1 0,-21-1 16,22 0-16,-1 21 0,-21 1 0,0-22 0,22 21 15,-22 0-15,-21-20 0,0 20 16,21 0-16,-21-21 0,0 1 0,0 20 16,0-21-16,0 0 0,0 0 15,-21 1-15,0-1 0,21 0 16,-22-21-16,1 0 16,21-21 15,0 0-31,0-1 0,0 1 0,0-21 0,21 21 15,1-22-15,-22 1 0,21 0 0,0-1 16,0 1-16,0 0 0,0-1 0,1 1 16,-1 0-16,0 21 0,0-22 15,0 22-15,0 21 0,1-21 16,-22 0-16,0 42 31,0 0-31,0 0 0,0 0 16,0 1-16,0-1 15,-22 0-15,22 0 16</inkml:trace>
  <inkml:trace contextRef="#ctx0" brushRef="#br1" timeOffset="126080.9">21992 11282 0,'0'0'15,"42"21"-15,-20-21 16,-1 0-16,0 0 0,0 0 15,0-21-15,0 21 0,1-21 16,-1 0-16,0-1 0,0 1 16,0 0-16,-21 0 0,0 0 0,0 0 15,0-1-15,0 1 0,0 0 0,0 0 16,0 0-16,-21 0 16,0 21-16,0 0 0,0 0 15,-1 21-15,1 0 0,0 0 16,21 0-16,-21 0 0,0 22 0,0-22 15,-1 21-15,22-21 0,0 22 16,0-22-16,-21 21 0,21-21 0,0 1 16,0-1-16,0 21 0,0-21 0,21 0 15,-21 1-15,22-1 0,-1-21 16,0 21-16,0-21 0,0 0 0,0 0 16,1 0-16,-1 0 0,0 0 0,0 0 15,0 0-15,0 0 0,1 0 0,-22-21 16,42 0-16,-21-1 0,0 1 0,0 0 15,1 0-15,-1 0 0,0-22 16</inkml:trace>
  <inkml:trace contextRef="#ctx0" brushRef="#br1" timeOffset="126376">22733 10499 0,'0'0'15,"0"-43"-15,0 22 0,0 0 0,0 0 0,0 0 16,0 42-1,0 0 1,0 21-16,0-20 0,0 20 0,0 0 16,0 1-16,-21-1 0,21 0 15,0 1-15,-21 20 0,21-21 0,0 22 16,0-22-16,0 1 0,0 20 0,0-21 16,0 22-16,-22-22 0,22 1 15,0-1-15,0-21 0,0 21 0,0 1 0,0-22 16,0 0-16,0 0 0,0 0 15,0 1-15,0-1 0,22-21 16,-22 21-16,21-21 16,0 0-16,0 0 15,0-21-15,0 21 0,1-21 0,20 21 16</inkml:trace>
  <inkml:trace contextRef="#ctx0" brushRef="#br1" timeOffset="127367.59">23474 11282 0,'0'0'0,"0"-21"0,0 0 0,0-1 16,0 1-16,0 0 0,0 0 15,-21-21-15,21 20 0,-22 1 0,1 0 16,21 0-16,-21 0 0,0 0 0,0 21 16,0 0-1,-1 0-15,1 0 0,0 0 16,0 21-16,0 0 0,0 0 0,-1 0 15,1 0-15,0 22 0,0-22 0,0 21 16,0-21-16,-1 22 0,22-22 0,-21 0 16,21 21-16,0-20 0,-21-1 15,21 0-15,0 0 0,0 0 0,0 0 16,0 1-16,21-22 0,0 21 16,1-21-16,-1 0 0,0 0 0,0 0 15,0 0-15,0 0 0,1-21 16,-1-1-16,0 22 0,0-21 0,0 0 15,-21 0-15,21-21 0,1 20 0,-1-20 16,0 21-16,-21-21 0,0-1 0,21 1 16,0 21-16,-21-22 0,0 22 0,0 0 15,0 0-15,0 0 0,0 42 32,0 0-32,0 0 15,0 0-15,-21 1 0,21-1 0,0 21 16,-21-21-16,21 22 0,0-22 15,0 0-15,0 0 0,0 21 0,0-20 16,0-1-16,0 0 0,21-21 0,0 21 16,-21 0-16,21-21 0,1 0 0,-22 21 15,21-21-15,0 0 0,0 0 16,0 0-16,0 0 0,1 0 0,20-21 16,-21 0-16,0 0 0,0 0 0,1 0 15,-22-1-15,21-20 0,0 21 0,0-21 16,-21-1-16,21 1 0,0-22 0,-21 22 15,0-21-15,22 20 16,-1-20-16,-21 20 0,0-20 0,0-1 16,0 22-16,21-21 0,-21 20 0,0 1 15,0 21-15,0-22 0,0 22 0,0 0 16,-21 21-16,0 0 16,21 21-16,-22-21 0,1 21 0,21 22 15,0-1-15,-21 0 0,0 1 16,21-1-16,-21 0 0,21 22 0,0-22 15,0 1-15,0-1 0,0 21 0,0-20 16,0-1-16,0 0 0,0 1 0,0-22 16,0 21-16,0 1 0,21-22 0,0 0 15,-21 21-15,21-21 0,0 1 16,1-22-16,-1 21 0,0-21 0,0 0 16,0 0-16,0 0 0,1 0 15,-1 0-15,0 0 0,0 0 16,0-21-16,-21-1 0,21 1 0,1 0 15,-1-21-15,-21 21 0,21-22 0,0 22 16,-21-21-16,0 21 0,21-1 0,-21 1 16,0 0-16,21 21 0,-21 21 31,0 0-31,0 1 0,0-1 16,-21 21-16,21-21 0,-21 0 0,21 1 15,0-1-15,0 0 0,0 0 16,0 0-16,0 0 15,0 1-15,21-44 47,0 1-47</inkml:trace>
  <inkml:trace contextRef="#ctx0" brushRef="#br1" timeOffset="127566.48">24384 10795 0,'0'0'0,"0"-21"0,-21 21 16,0 0-1,21 21 48,-22-21-63,1 0 15</inkml:trace>
  <inkml:trace contextRef="#ctx0" brushRef="#br1" timeOffset="127756.53">23749 10986 0,'-42'0'0,"84"0"0,-106 0 0,43 21 15,0-21-15,21 21 16,21-21-1,0 0 1,22 0-16,-22 0 0,0 0 0,21 0 16,-20 0-16,20 0 0,-21 0 15,21 0-15,-20 0 0,-1 0 0,0 0 16,21 0-16</inkml:trace>
  <inkml:trace contextRef="#ctx0" brushRef="#br1" timeOffset="128504.19">24511 11028 0,'21'0'16,"-42"0"-1,0 21 1,0 0-16,-1 0 0,1 1 16,0-1-16,21 0 0,-21 21 15,21-21-15,0 1 0,0-1 16,0 0-16,0 0 0,0 0 0,0 0 15,0 1-15,0-1 0,0 0 16,21 0-16,0-21 0,0 0 16,1 0-16,-1 0 0,0 0 15,0 0-15,0 0 16,-21-21-16,0 0 16,0 0-16,0-1 0,0 1 15,0-21-15,0 21 0,0 0 0,0-22 16,-21 22-16,21-21 0,0 21 15,0-1-15,0 1 0,0 0 0,0 0 16,21 0-16,0 0 0,1 21 16,-1 0-16,0 0 0,0 0 15,0 0-15,0 0 0,1 0 16,-1 0-16,0 21 0,0 0 16,0 0-16,0 0 0,1 0 0,-22 1 15,21 20-15,-21-21 0,0 0 0,0 0 16,0 22-16,0-22 0,0 0 15,0 0-15,0 0 0,0 1 0,0-1 16,0 0-16,0 0 0,0 0 16,-21-21-1,-1 0-15,1 0 16,21-21 0,-21 0-16,21 0 0,0 0 15,0-22-15,0 22 16,21 0-16,0-21 0,1-1 0,-1 22 15,0-21-15,0 21 0,21-22 0,-20 22 16,-1 0-16,21 0 0,-21 21 0,0 0 16,1 0-16,-1 0 0,0 0 0,0 0 15,-21 21-15,21 0 0,-21 0 0,0 0 16,0 22-16,0-22 0,0 0 0,0 21 16,0-20-16,0-1 0,0 0 0,0 0 15,0 0-15,0 0 0,0 1 16,0-1-16,-21-21 0,21 21 15,-21-21-15,0 0 16,21-21 15,21 0-15,-21-1-16</inkml:trace>
  <inkml:trace contextRef="#ctx0" brushRef="#br1" timeOffset="128900.47">25675 10964 0,'-21'0'15,"0"0"-15,0 0 16,-1 0 0,1 0-16,0 0 0,0 0 0,0 0 15,0 22-15,-1-1 0,1-21 0,0 21 16,21 0-16,0 0 0,-21-21 15,21 21-15,0 1 0,0-1 16,0 0-16,21-21 0,-21 21 0,21 0 16,0-21-16,-21 21 0,22-21 0,-1 22 15,0-1-15,0-21 0,-21 21 16,21 0-16,0-21 16,-21 21-16,22-21 0,-22 21 0,21 1 15,-21-1-15,0 0 0,0 0 16,-21-21-16,-1 0 0,1 0 15,0 21-15,0-21 0,0 0 0,0 0 16,-1 0-16,1 21 0,-21-21 0,21 0 16,0 0-16,-1 0 15,22-21 1,22 0 0,-1 0-16</inkml:trace>
  <inkml:trace contextRef="#ctx0" brushRef="#br1" timeOffset="129908.19">26056 10647 0,'0'0'0,"0"-21"0,0 0 0,0-1 16,-21 1-16,21 0 0,-21 21 0,0 0 15,-1 0 1,22 21-16,0 0 0,0 1 15,-21-1-15,21 21 0,0 0 0,-21 1 16,21-22-16,0 21 0,0 1 0,0-1 16,0 0-16,-21 1 0,21-1 15,0 0-15,-21 1 0,21-1 16,0 0-16,0 1 0,0-22 0,0 21 16,0-21-16,0 0 0,0 1 0,0-1 15,-21 0-15,21 0 0,0 0 16,0-42 31,21 0-47,-21 0 0,0 0 15,21-22-15,0 22 0,0 0 0,-21-21 16,21 20-16,1 1 0,-22 0 16,21 0-16,-21 0 0,0 0 0,0 42 31,0 0-31,0 0 15,0 21-15,0 1 16,0-22-16,0 0 0,0 0 16,0 0-16,0 1 0,0-1 15,0 0-15,21-21 16,0 0-16,0 0 0,0 0 16,1 0-16,-1 0 0,0 0 0,0 0 15,0 0-15,0-21 16,1 21-16,-22-21 0,21-1 0,0 1 0,0 0 15,0 0-15,-21 0 0,21 0 0,-21-1 16,22 1-16,-22 0 0,0 0 16,0 42 15,0 0-31,-22 0 0,22 1 16,-21-1-16,21 0 0,0 0 0,0 0 15,0 0-15,0 1 0,0-1 16,21 0-16,1 0 0,-1-21 15,0 21-15,21-21 0,-21 0 0,1 0 16,-1 0-16,0 0 0,21 0 16,-21 0-16,1 0 0,-1 0 0,0-21 15,0 0-15,-21 0 16,21 0-16,-21-1 0,21 1 0,1-21 16,-22 21-16,0-22 0,21 22 0,-21-21 15,21 21-15,-21 0 0,0-1 0,0 1 16,0 42-1,0 1 1,0-1-16,0 21 0,-21-21 16,0 22-16,-1-22 0,22 21 0,0-21 15,0 22-15,-21-1 0,21-21 16,0 21-16,-21 1 0,21-1 0,0-21 16,0 22-16,0-1 0,0 0 0,-21-21 0,21 22 15,-21-1-15,21 0 0,0 1 16,0-1-16,0-21 0,0 22 0,-21-1 15,21 0-15,0-21 0,0 22 16,0-22-16,0 0 0,0 0 0,0 0 16,-22 1-16,22-1 0,0-42 47,22-1-47,-22 1 15</inkml:trace>
  <inkml:trace contextRef="#ctx0" brushRef="#br1" timeOffset="130216.01">26924 11261 0,'0'0'0,"0"-43"15,0 22-15,21 0 16,0 0-16,0 21 0,1 0 0,-1-21 15,0 21-15,0 0 0,0 0 0,22 0 16,-22 0-16,-21 21 0,21 0 0,-21 0 16,0 0-16,0 1 15,0 20-15,0-21 0,-21 0 0,21 0 16,-43 1-16,22-1 0,0 0 16,0 0-16,-21 0 0,20 0 0,-20-21 15,21 0-15,0 22 0,0-22 0,-1 0 16,1 0-16,0 0 0,0 0 0,21-22 31,0 1-31</inkml:trace>
  <inkml:trace contextRef="#ctx0" brushRef="#br1" timeOffset="130531.83">26818 10795 0,'0'0'0,"-21"0"0,0 0 0,-22 21 0,22 0 16,0-21-16,21 22 0,-21-22 0,21 21 15,0 0-15,21-21 16,0 0 0,0 0-16,1 0 0,-1 0 15,0 0-15,0 0 0,-21-21 16,21 21-16,-21-21 0,0-1 15,0 1-15,0 0 0,-21 0 16,0 21-16,0 0 16,0 0-16,-1 0 0,1 0 15,0 0-15,0 21 0,0-21 16,0 21-16,-1 0 0,22 1 16,-21-22-16,0 21 0,0 0 0</inkml:trace>
  <inkml:trace contextRef="#ctx0" brushRef="#br1" timeOffset="141387.85">4297 8086 0,'0'0'0,"0"-21"0,0-1 0,0 1 16,0 0-16,0 0 0,0 0 16,0 0-16,0-1 0,0 1 15,-21 0 1,21 42 0,-22 0-1,22 1-15,0 20 0,-21 0 0,21-21 16,0 22-16,0 20 0,-21-20 15,21-1-15,-21 0 0,0 1 16,21-1-16,0 0 0,-21 1 0,-1-1 16,22-21-16,-21 21 0,21-20 0,0 20 15,0-21-15,0 0 0,0 0 16,0 1-16,0-1 0,0 0 0,0 0 16,0-42 15,0 0-16,0 0-15,0-1 0,0 1 0,0-21 16,0 21-16,0 0 16,21-22-16,-21 1 0,0 21 0,0-22 0,22 1 15,-22 0-15,21-1 0,0 1 16,-21-21-16,0 20 0,21 1 16,0 21-16,-21-22 0,21 1 0,-21 21 15,22 0-15,-1 0 0,-21-1 0,0 1 16,21 21-16,0 0 0,0 0 15,0 21-15,-21 1 16,22 20-16,-22 0 0,21 1 0,-21-1 16,0 0-16,0 1 0,0-1 0,21 21 15,-21-20-15,0-1 0,0-21 16,0 22-16,0-1 0,0-21 16,0 21-16,0-20 0,0-1 0,0 0 15,0 0-15,0 0 0,0 0 0,0 1 16,0-1-16,0 0 15,-21-42 32,21 0-47,0-1 0,0 1 16,0 0-16,0 0 0</inkml:trace>
  <inkml:trace contextRef="#ctx0" brushRef="#br1" timeOffset="141687.69">4212 8446 0,'0'0'0,"0"21"16,21-21 15,0 0-31,1 0 0,20 0 16,-21 0-16,0 0 0,0 0 0,1-21 15,-1 21-15,0-22 0,0 22 0,0 0 16,0 0-16,1 0 0,-22-21 0,21 21 16</inkml:trace>
  <inkml:trace contextRef="#ctx0" brushRef="#br1" timeOffset="143056.22">4593 13885 0,'0'0'0,"0"-21"0,-21-42 15,21 42-15,0-1 0,-21 1 0,21 0 16,-21 21 0,21 21-1,0 22-15,0-22 16,0 21-16,0 0 0,0 1 16,-22-1-16,22 0 0,0 1 0,-21-1 15,21 0-15,0 1 0,0-1 0,-21 0 16,0 1-16,21-1 0,-21 0 15,21-20-15,0-1 0,0 21 16,-21-21-16,21 0 0,-22 1 16,22-1-1,0-42 1,0-1 0,0 1-16,0 0 0,0 0 0,0 0 15,0-22-15,0 1 0,22 21 16,-22-21-16,21-1 0,0 22 0,0-21 15,0-1-15,0 22 0,1-21 0,-1 0 16,0 20-16,21 1 0,-21-21 16,1 21-16,20 0 0,-21 21 0,0-22 15,22 22-15,-22 0 0,0 0 16,0 0-16,0 0 0,0 0 16,1 0-16,-22 22 0,0-1 0,0 0 15,0 0-15,0 0 0,0 0 0,-22 1 16,1-1-16,0 0 0,-21 0 0,21 0 15,-1 0-15,-20 1 0,21-22 16,0 21-16,0-21 0,-1 0 0,1 21 16,0-21-16,21 21 0,0-42 31,0 0-15,21 21-16,0-21 0,1 21 0,20-22 15,-21 22-15,21-21 0,-20 21 16,20 0-16,0 0 0,-21-21 15,22 21-15,-1 0 0,-21 0 0,22 0 16,-22 0-16,0 21 0,0-21 0,0 21 16,0 1-16,1-22 0,-1 21 15,-21 0-15,21 0 0,-21 0 0,0 0 16,0 22-16,-21-22 0,0 0 0,-22 0 16,1 22-16,0-22 0,-1 0 0,1 0 15,0 0-15,-22 0 0,22-21 16,-22 22-16,22-22 0,0 21 0,-1-21 15,1 0-15,0 0 0,20 0 16,-20 0-16,21 0 0,0 0 0,0 0 16,-1 0-1,1-21-15,0 21 16,21-22-16,0 1 31,21 0-15,0 21-16,1-21 0</inkml:trace>
  <inkml:trace contextRef="#ctx0" brushRef="#br1" timeOffset="151526.88">19156 13314 0,'0'0'0,"0"21"0,-21-21 16,-1 0 0,22 21-16,22-21 31,-1-21-31,0 0 0,21 21 16,-21-21-16,22 21 0,-22-21 0,21-1 15,-21 1-15,22 0 0,-22 0 16,21 0-16,-21 0 0,1-1 0,-1 1 15,0 0-15,0 0 0,-21 0 0,0-22 16,0 22-16,0 0 0,0-21 0,0 21 16,-21-1-16,0 1 0,0 0 15,-1 0-15,1 0 0,0 21 0,0 0 16,-21 0-16,20 0 0,1 0 0,0 21 16,-21 0-16,21 21 0,21-20 0,-22 20 15,22-21-15,-21 21 0,21 1 16,0-1-16,0-21 0,0 22 15,0-22-15,0 0 0,0 21 0,0-21 16,21 1-16,-21-1 0,22 0 0,-1-21 16,0 21-16,-21 0 0,21-21 0,0 0 15,0 0-15,1 21 0,-1-21 16,0 0 0,0 0-16,0-21 0,0 0 15,1 21-15,-22-21 0,21 0 0,0 21 16,0-21-16,21-1 0,-20 1 0,-1-21 15,21 21-15,-21 0 0,0-1 16,22 1-16,-1 0 0,-21 0 16,22 0-16,-22 0 0,21 21 0,-21 0 15,22-22-15,-22 22 0,0 0 0,0 0 16,0 0-16,0 22 0,1-22 0,-1 21 16,0 0-16,-21 0 0,0 0 15,0 0-15,0 1 0,0-1 0,0 0 16,0 0-16,0 0 0,-21-21 0,0 21 15,-1 1-15,1-1 0,21 0 0,-21-21 16,0 21-16,0-21 0,0 0 0,21 21 16,-22-21-16,1 0 31,21-21-15,21 0-16,1 0 15,-1 0-15,0-1 0,0-20 0,0 21 16,22 0-16,-22-22 0,0 22 0,0-21 15,21 21-15,-20 0 0,-1-1 16,-21 1-16,21 0 0,0 21 16,-21 21 15,-21 0-31,0 1 0,21-1 16,0 0-16,-21 0 0,21 21 0,-22-20 15,22-1-15,-21 0 0,21 0 16,0 21-16,0-20 0,0-1 0,0 0 15,0 0-15,0 0 0,0 0 16,21 1-16,1-22 16,-1 0-16,21 0 0,-21 0 15,22 0-15,-22 0 0,21 0 0,0-22 16,-20 1-16,20 0 0,0 0 0,1 0 16,-22 0-16,21-1 0,-21 1 0,0-21 15,22 0-15,-22 20 0,-21-20 0,21 0 16,0-1-16,0-20 0,-21 21 15,0-1-15,0 1 0,22 0 0,-22-1 16,0 1-16,0 21 0,0-22 16,0 22-16,0 0 0,0 0 0,0 0 15,-22 42 17,1-21-32,0 21 0,21 0 0,-21 22 15,0-1-15,21-21 0,0 21 0,-21 1 16,-1-1-16,22 22 0,0-22 0,0 0 15,-21 1-15,21-22 0,0 21 0,0 0 16,0-20-16,0 20 0,0-21 16,0 0-16,0 0 0,21 1 0,-21-1 15,22-21-15,-1 21 0,0 0 0,0-21 16,0 0-16,0 0 0,1 0 16,-1 0-16,21 0 0,-21 0 0,0 0 15,1-21-15,-1 21 0,0-21 16,0 0-16,0-1 0,0 22 0,-21-21 15,0 0-15,22 0 0,-22-21 0,21 20 16,-21 1-16,0 0 0,0 0 16,0 0-16,0 0 15,-21 21 1,-1 0-16,1 21 0,21 0 16,-21 0-16,0 0 0,21 0 15,-21 1-15,21-1 0,0 0 16,0 0-16,0 0 0,0 0 15,0 1-15,0-1 0,0 0 16,0 0-16,21 0 16,0-21-16,0 0 0,0 0 15,1 0-15,-1 0 0,0 0 0,0 0 16,21 0-16,-20-21 0,20 21 0,-21-21 16,0 0-16,0 0 0,1 21 0,-1-22 15,0 1-15,0 0 0,0 0 16,-21 0-16,0 0 0,21-1 15,-21 1-15,0 0 0,22 0 0,-22 0 16,0 42 15,0 0-31,-22 0 16,22 0-16,-21 1 0,21-1 0,0 0 16,-21 0-16,21 0 0,-21 0 15,21 1-15,0-1 0,0 0 16,0 0-1,0-42 32,0 0-31,0 0-16,0-1 16,0 1-16,21 0 0,-21 0 0,21 0 15,-21 0-15,21-1 16,1 1-16,-22 0 15,21 21-15,0 0 0,0 21 16,0 0 0,-21 1-16,21-22 0,-21 21 0,0 0 15,0 0-15,22-21 0,-1 21 16,-21 0-16,21-21 0,-21 22 16,21-22-16,0 0 0,-21 21 0,21-21 15,1 0 1,-1 0-16,0 0 15,0-21 1,0 21-16,-21-22 0,21 1 16,1 21-16,-22-21 0,21 0 0,0 0 15,0 0-15,0-22 0,0 22 0,1 0 16,-1 0-16,21-22 0,-21 22 0,0 0 16,1 21-16,-1-21 0,0 21 15,0 0-15,0 0 0,0 0 16,-21 21-16,22-21 0,-22 21 0,0 0 15,0 1-15,0-1 0,0 0 16,0 0-16,0 0 0,0 0 16,0 1-16,0-1 15,0-42 48,0-1-48,0 1-15,0 0 0,0 0 16,0 0-16,0 0 16,0-1-16,-22 22 0,1-21 0,0 21 15,0 0-15,0 0 16,0 21-16,-1-21 16,1 22-16,0-1 0,0-21 0,0 21 15,21 0-15,-21 0 0,-1 0 0,1 1 16,0-1-16,21 0 0,0 0 0,0 0 15,-21 0-15,21 1 0,0-1 16,0 0-16,0 0 16,0 0-16,21-21 15,0 0-15,0 0 0,1 0 16,-1 0-16,0 0 0,0 0 16,0-21-16,0 21 0,-21-21 15,22 21-15,-1-21 0,-21 0 0,21-1 16,-21 1-16,21 0 15,0-21-15,-21 21 0,0-1 0,21-20 16,-21 0-16,22 21 0,-22-22 0,0 1 16,21 0-16,-21-1 0,21 1 0,-21 0 15,0-1-15,0 22 0,0-21 0,21 21 16,-21-1-16,0 1 0,0 0 16,0 0-16,21 0 0,-21 0 15,0 42 32,-21 0-47,21 0 0,-21 0 16,21 0-16,0 22 0,0-1 15,-21 0-15,21 1 0,-21-1 0,21 0 16,0 1-16,0-1 0,0 0 0,-22 1 16,22-22-16,0 21 0,0-21 0,0 22 15,0-22-15,0 0 0,0 0 0,0 0 16,0 1-16,0-1 15,22-21-15,-1 0 16,0 0-16,0 0 0,0 0 16,0 0-16,1 0 0,20 0 15,0 0-15,1 0 0,-1 0 0,0-21 16,1-1-16,-1 22 0,0-21 16,-21 0-16,22 0 0,-22 0 0,21 0 15,-21-1-15,1 1 0,-1 0 0,0 0 16,-21 0-16,0 0 15,-21 21 1,0 0 0,-1 0-16,1 21 0,0-21 0,0 21 15,0 0-15,0 0 0,-1 0 16,1 1-16,21-1 16,0 0-16,0 0 15,0 0 1,21-21-16,1 0 0,-1 0 0,-21 21 15,21-21-15,0 0 0,0 0 16,0 22-16,1-22 0,-1 21 16,0-21-16,0 0 0,0 21 15,-21 0 17,-21-21-17,0 21-15,0-21 0,0 0 16,-1 0-16,1 0 0,0 0 15,-21 0-15,21 0 0,-1 0 16,1 21-16,0-21 16,0 0-16,0 0 15,0 0-15,-1 0 16,1 0-16,0-21 16,21 0-16</inkml:trace>
  <inkml:trace contextRef="#ctx0" brushRef="#br1" timeOffset="151925.17">20722 12764 0,'0'-22'15,"21"22"1,0 0-16,1 0 0,-1-21 0,21 21 0,-21-21 16,22 21-16,-1 0 0,0 0 15,1-21-15,-1 21 0,0 0 16,1 0-16,-1-21 0,0 21 0,1 0 15,-1 0-15,0 0 0,1 0 0,-22 0 16,0 0-16,0 0 0,0 0 16,-42 0 31,0 0-47,0 21 0,0-21 15,21 21-15,-22-21 0,1 21 16,0 0-16</inkml:trace>
  <inkml:trace contextRef="#ctx0" brushRef="#br1" timeOffset="152512.54">19812 13970 0,'0'0'0,"-21"0"0,0 0 16,-22 0-16,22 0 0,0 0 0,0 0 16,0 0-16,-1 0 15,44 0 17,-1 0-32,21 0 0,0 0 0,1 0 15,20 0-15,1 0 0,-1 0 16,22-21-16,0 21 0,20 0 15,1 0-15,0 0 0,21 0 0,-21-21 16,21 21-16,-21 0 0,0 0 0,21 0 16,-22-21-16,1 21 0,-21 0 0,21 0 15,-22 0-15,1 0 0,0 0 0,-22-22 16,1 22-16,-22 0 0,0 0 16,1 0-16,-22 0 0,0-21 0,0 21 15,0 0-15,-21-21 16,0 0 15,-21 21-15,0 0-16,0 0 0,-21 0 15,20 0-15,1 0 0,-21 0 0,21 0 16,-22 0-16,1 0 0,0 0 0</inkml:trace>
  <inkml:trace contextRef="#ctx0" brushRef="#br1" timeOffset="152956.29">20002 14012 0,'0'0'0,"-21"0"0,0 0 0,0 0 0,21 22 16,21-22 15,21 0-31,-20 0 16,20 0-16,21 0 0,-20 0 0,20-22 15,22 22-15,0 0 0,-1 0 0,1 0 16,0 0-16,20-21 0,1 21 0,-21 0 16,21 0-16,-22 0 0,22 0 0,-21-21 15,0 21-15,-1 0 16,1 0-16,-22 0 0,1 0 0,-22-21 15,22 21-15,-22 0 0,-21 0 0,0 0 16,22 0-16,-22 0 0,0-21 0,0 21 16,0 0-1,1 0 17,-1 0-32,-21-21 15,0-1 16,21 22-31,-21-21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2:06:30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5906 0,'0'21'15,"0"0"16,21-21-31,0 0 16,0 0-16,0 0 16,1 0-16,-1 0 0,0 0 15,0 0-15,0 0 0,0 0 16,1 0-16,-1 0 0,0 0 16,0 0-16,21 0 0,1 0 0</inkml:trace>
  <inkml:trace contextRef="#ctx0" brushRef="#br0" timeOffset="174.9">2646 5927 0,'0'0'15,"63"0"-15,1 0 0,-1 21 0,-20-21 0,20 21 16,-21-21-16,-20 0 0,20 0 16,-21 0-16,21 0 0,-20 0 0,-1 0 0,0 0 15,0 0 1,-21-21-1,21 0-15</inkml:trace>
  <inkml:trace contextRef="#ctx0" brushRef="#br0" timeOffset="338.35">3725 5842 0,'0'0'0,"64"0"0,-22 21 0,22-21 0,-22 0 15,0 0-15,22 21 0,-22-21 0,22 0 16,-1 0-16,1 0 0,-1 0 15,22 0-15,-22 0 0,22 0 16,0 0-16,-1 0 0,-20 0 0,20 0 16,1 0-16,0 0 0,-22-21 0,22 21 15,0-21-15,-1 21 0</inkml:trace>
  <inkml:trace contextRef="#ctx0" brushRef="#br0" timeOffset="514.61">7027 5842 0,'0'0'0,"64"21"0,-1-21 0,-20 0 16,-1 0-16,0 21 0,1-21 0,-22 0 16,0 0-16,0 0 0,0 0 15,0 0-15,1 0 0,-1 0 16,0-21-16,0 21 16,0 0-16,0-21 0,1 21 0,20-21 15,-21 21-15,21 0 0,1-21 0</inkml:trace>
  <inkml:trace contextRef="#ctx0" brushRef="#br0" timeOffset="662.53">8340 5779 0,'0'0'0,"84"0"16,1 0-16,0 21 0,-1-21 0,-20 0 0,20 21 15,1-21-15,0 0 0,-1 21 0,-20 0 16,21-21-16,-1 0 0,1 21 0,0-21 16,-1 0-16,22 22 0,-21-22 15,-1 0-15,22 0 0,-21 0 0,21 0 16,-22 0-16,1 0 0,21 0 15,-21 0-15</inkml:trace>
  <inkml:trace contextRef="#ctx0" brushRef="#br0" timeOffset="839.42">12044 5906 0,'0'0'16,"42"21"-16,0-21 0,1 21 0,-22-21 15,0 0-15,0-21 47,0 21-31,22-21-16,-22 21 0,0-22 0,21 22 15,-20-21-15,20 21 0</inkml:trace>
  <inkml:trace contextRef="#ctx0" brushRef="#br0" timeOffset="1019.19">13208 5842 0,'0'0'0,"85"0"0,147 42 16,-168-42-1,21 22-15,-22-22 0,22 21 0,-1-21 16,-20 0-16,21 21 0,-1-21 0,1 0 16,0 21-16,-1-21 0,1 0 0,0 0 15,20 21-15,-20-21 0,21 0 0,-21 0 16,20 0-16,1 0 0,-21 0 16,21 0-16,-22 0 0,22 0 0,-21 0 15,0 0-15,20 0 0,-20 0 0,0 0 16</inkml:trace>
  <inkml:trace contextRef="#ctx0" brushRef="#br0" timeOffset="1175.09">16806 6054 0,'0'0'0,"43"0"0,126 21 15,-127 0-15,22-21 0,-22 0 16,0 0-16,1 0 0,20 0 0,-20 0 0,-1 0 16,0 0-16,-21 0 0,22 0 0,-1 0 15,0 0-15,1 0 0,-1 0 0,0 0 16,1 0-16,-1 0 0,0-21 15,1 21-15,-1 0 0,0 0 16</inkml:trace>
  <inkml:trace contextRef="#ctx0" brushRef="#br0" timeOffset="1351">18986 6075 0,'0'0'0,"85"0"0,-21 0 0,-1 21 15,22-21-15,-22 0 0,-20 0 0,20 0 16,-21 0-16,1 0 0,-1 0 15,-21 0-15,0 0 0,1 0 0,-1 0 16,0 0-16,0 0 0,0-21 16,0 21-16,1 0 0,-1-21 15,21 0-15,-21 21 0,0-22 0,22 22 16,-22-21-16</inkml:trace>
  <inkml:trace contextRef="#ctx0" brushRef="#br0" timeOffset="1502.91">20595 5884 0,'0'0'0,"42"22"0,-20-22 0,20 0 0,-21 0 16,0 0-16,0 21 0,22-21 15,-22 0-15,0 0 0,0 0 0,0 0 16,1 0-16,20 0 0,-21 0 0,0 0 16,22 0-16,-22 0 0,0 0 0,0 0 15</inkml:trace>
  <inkml:trace contextRef="#ctx0" brushRef="#br0" timeOffset="1678.81">21569 5906 0,'0'0'15,"42"-22"1,-42 1-16,21 0 16,-21 0-1,21 21-15,1 0 0,-1-21 0,21 21 0,-21-21 16,22 21-16,-1-22 15,0 1-15,1 21 0,-1-21 0,-21 21 16,21-21-16</inkml:trace>
  <inkml:trace contextRef="#ctx0" brushRef="#br0" timeOffset="1823.73">22373 5652 0,'0'0'0,"21"0"0,0 0 0,1-22 16,-22 1-16,0 0 15,0 0 1,21 0-16,0 21 0,0-21 15,0 21-15,0-22 0,1 1 16,-1 21-16,0-21 0,21 0 0,-21 0 16,22 21-16,-22-21 0</inkml:trace>
  <inkml:trace contextRef="#ctx0" brushRef="#br0" timeOffset="1975.28">23241 5249 0,'0'0'0,"0"-21"15,21 0-15,-21 0 0,21 21 16,-21-21-16,0 0 0,21-1 0,1 1 16,-1 0-16,0 0 0,0 0 0,0-22 15,0 22-15,1 0 0,-1-21 16,0 21-16</inkml:trace>
  <inkml:trace contextRef="#ctx0" brushRef="#br0" timeOffset="2148.19">24024 4445 0,'0'0'16,"21"-21"-16,-21-21 0,0 20 0,21-20 16,1 0-16,-22-1 0,21 1 0,-21 0 15,21-22-15,-21 22 0,0 0 0,21-1 16,-21-20-16,0 20 0,21 1 0,-21 0 16,0-22-16,0 1 0,0-1 0,0 1 15,0-1-15,0 1 16,-21-1-16</inkml:trace>
  <inkml:trace contextRef="#ctx0" brushRef="#br0" timeOffset="2291.1">24363 2731 0,'0'0'0,"42"-22"0,0 1 0,-20 0 15,-1-21-15,0 42 0,0-21 0,0-1 16,0 22-16,1 0 0,-22-21 16,0 42-1,-22 1 1,1-1-16,-21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29:44.7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1016 0,'21'-21'16,"-21"0"-16,0 0 16,0-1-16,0 1 15,21 0-15,-21 0 16,0 0-16,0 0 0,0-1 16,21 22-16,-21-21 0,0 0 15,0 0-15,0 0 0,0 0 0,0-1 31,0 44 16,0-1-47,0 0 0,0 0 0,0 0 16,0 0-16,0 22 0,0-1 16,0 0-16,0 1 0,0-1 0,0 0 15,0 1-15,0-1 16,0 22-16,0-22 0,0 0 0,0 1 15,0-1-15,0 0 0,0 1 0,0-1 16,0-21-16,0 21 0,0 1 16,0-1-16,0-21 0,21 22 0,-21-22 15,0 0-15,0 21 0,0-21 0,0 1 16,0-1-16,0 0 16,22-21 15,-22-21-16,0 0-15,21 21 0,-21-22 16,0 1-16</inkml:trace>
  <inkml:trace contextRef="#ctx0" brushRef="#br0" timeOffset="706.26">2201 1397 0,'0'-21'15,"21"21"-15,-21-21 16,0 42 47,0 0-48,0 0-15,0 0 0,0 1 16,0-1-1,22-21 1,-1 0 0,0 0-16,0 0 0,0 0 15,0 0 1,1-21-16,-22-1 16,0 1-16,0 0 15,0 0 1,0 0-1,-22 21-15,1 0 16,0 0-16,0 21 16,21 0-16,-21-21 0,0 21 15,-1 0-15,22 1 16,0-1 0</inkml:trace>
  <inkml:trace contextRef="#ctx0" brushRef="#br0" timeOffset="1606.66">4741 1122 0,'0'0'0,"21"0"0,1-21 0,-1 21 15,0-21-15,0-1 0,0 22 0,0-21 16,1 0-16,-22 0 0,21 0 16,0 0-16,0-1 0,-21 1 15,0 0-15,0 0 0,21 0 0,-21 0 16,0-1-16,0 1 15,-21 0-15,0 21 0,0 0 0,0 0 16,-1 0-16,-20 0 0,0 0 0,-1 0 16,1 0-16,0 21 0,-1 0 15,1 1-15,0 20 0,21-21 0,-22 0 16,22 22-16,-21-22 0,42 0 0,-21 21 16,21-21-16,0 1 0,0 20 15,0-21-15,0 0 0,0 0 16,21 22-16,0-22 0,0 0 0,21 0 15,1 0-15,-1 1 0,0-1 0,1 0 16,-1 0-16,0 0 0,22 0 16,-22 1-16,1-1 0,-1 0 0,-21 0 15,0 0-15,22 0 0,-43 1 0,0-1 16,0 0-16,0 21 0,0-21 16,-22 1-16,1-1 0,-21 0 0,0 0 15,-22-21-15,1 21 0,20 0 0,-20 1 16,-1-22-16,1 0 0,-1 21 0,1-21 15,20 0-15,1 0 0,0 0 16,-1 0-16,22-21 0,-21-1 0,21 1 16,0 21-16,-1-42 0,22 21 0,0 0 15,0-1-15,0 1 0,0 0 16,0 0-16,0 0 0,0 0 16,22-1-16,-1 22 0,0-21 0,21 21 15,-21 0-15,22-21 0,-1 21 0,0 0 16,1-21-16,-1 21 0,0 0 15,1 0-15</inkml:trace>
  <inkml:trace contextRef="#ctx0" brushRef="#br0" timeOffset="1841.97">5292 1439 0,'0'22'16,"0"-1"-16,0 0 15,0 0-15,0 0 0,0 0 16,0 1-16,0 20 0,0-21 16,0 0-16,0 0 0,0 1 15,0-1-15,0 0 0,0 0 16</inkml:trace>
  <inkml:trace contextRef="#ctx0" brushRef="#br0" timeOffset="2038.93">5334 1334 0,'0'0'16,"-21"-22"-16,-22 1 15,22 21-15,21-21 0,-21 21 16,21 21 15,0 0-31,21 1 16,0-22-16,-21 21 0,22-21 0,-1 21 15,0-21-15,-21 21 16</inkml:trace>
  <inkml:trace contextRef="#ctx0" brushRef="#br0" timeOffset="2546.64">5651 1503 0,'0'0'0,"0"21"0,0 0 16,0 0-16,0 1 16,0-1-16,0 0 0,0 0 15,0 0-15,22-21 16,-22 21-16,0 1 0,0-1 15,0 0-15,0 0 0,0 0 16,0-42 31,-22 0-31,22 0-16,0 0 0,0-1 15,0-20-15,0 21 16,0 0-16,0 0 0,0-1 0,22 1 0,-1-21 15,0 21-15,0 21 0,21-21 0,-20-1 16,20 22-16,-21 0 0,21-21 16,-20 21-16,20 0 0,-21 0 15,21 0-15,-20 0 0,-1 0 0,0 21 16,0 1-16,0-22 0,-21 21 0,0 0 16,0 0-16,0 0 0,0 0 0,0 1 15,0-1-15,0 0 0,0 0 16,0 0-16,0 0 0,0 1 15,0-1-15,0 0 0,-21-21 16,21 21-16,-21-21 16</inkml:trace>
  <inkml:trace contextRef="#ctx0" brushRef="#br0" timeOffset="3246.48">6794 1482 0,'0'0'16,"0"-21"-16,-21-1 16,0 22-16,0-21 0,0 21 0,0 0 15,-1 0-15,1 0 16,0 0-16,0 0 0,0 0 0,0 21 15,-1-21-15,-20 22 0,21-1 16,0 0-16,0 21 0,-22-21 0,22 1 16,0 20-16,0-21 0,21 0 0,0 0 15,-21 1-15,21 20 0,0-21 16,0 0-16,0 0 0,21-21 0,0 0 16,0 0-16,0 0 0,0 0 15,22 0-15,-22 0 0,21 0 0,-21 0 16,22-21-16,-22 0 0,0 21 15,21-21-15,-20 0 0,-1 0 16,-21-1-16,21 1 0,-21 0 16,0 0-16,0 0 0,0 0 15,0 42 17,0 0-17,0 0-15,0 0 0,0 0 16,0 22-16,0-22 0,0 21 0,0-21 15,0 22-15,0-1 0,0 22 0,0-22 16,0 0-16,0 1 0,0 20 0,0-21 16,0 22-16,0-1 15,0-20-15,0 20 0,0 1 0,0-1 0,0 1 16,0-22-16,0 22 0,0-22 16,0 21-16,0-20 0,-21-1 0,0 0 15,21-20-15,-22 20 0,1 0 0,0-21 16,0 1-16,0 20 0,0-21 0,-1 0 15,-20 0-15,21 1 0,-21-1 16,20 0-16,-20-21 0,21 21 0,-21-21 16,20 0-16,-20 0 0,21 0 0,0 0 15,-22-21-15,22 0 0,0 0 0,0-22 16,0 22-16,0-21 0,-1 21 16,1-22-16,21 1 0,-21 21 0,21-22 15,0 1-15,0 21 0,0-21 16,0-1-16,0 22 0,0-21 0,21-1 15,0 22-15,1-21 0,-22 0 0,42-1 16,-21 1-16</inkml:trace>
  <inkml:trace contextRef="#ctx0" brushRef="#br0" timeOffset="3558.3">7281 953 0,'0'0'0,"0"-22"0,-42 22 16,21 0-1,21 43-15,-21-22 16,21 21-16,-22 1 0,22-1 0,0 0 16,0 22-16,0-22 0,0 0 0,0 22 15,0-22-15,0 1 0,0-1 0,0 0 16,0 1-16,0-1 0,0-21 15,0 21-15,0-20 0,0-1 0,0 0 16,0 0-16,0 0 0,0 0 0,0 1 16,22-22-1,-1 0-15,0-22 32,0 1-32</inkml:trace>
  <inkml:trace contextRef="#ctx0" brushRef="#br0" timeOffset="3891.11">7366 1630 0,'0'21'16,"21"-21"-1,0 0 1,0 0-16,1 0 0,-1 0 16,0-21-16,0 21 15,21-21-15,-20 21 0,-1-21 0,0-1 16,0 22-16,0-21 0,0 0 0,-21 0 15,0 0-15,0 0 0,0-1 16,0 1 0,-21 21-16,0 0 0,-21 0 0,21 0 15,-1 21-15,-20 1 0,21-1 0,0 0 16,0 21-16,-1-21 0,1 1 0,0 20 16,21-21-16,0 21 0,0-20 15,0-1-15,0 0 0,0 0 0,0 0 16,0 0-16,21-21 0,0 22 0,1-22 15,-1 0-15,0 0 0,21 0 16,-21 0-16,1 0 0,20-22 0,-21 22 16,21-21-16,-20 0 0</inkml:trace>
  <inkml:trace contextRef="#ctx0" brushRef="#br0" timeOffset="5394.88">9102 1799 0,'0'-21'16,"21"0"0,0 21-16,-21-21 0,42-22 0,-21 22 15,1 0-15,20-21 16,0 21-16,-21-22 0,22 1 0,-1 0 15,0-1-15,1 1 0,-1 0 0,-21-22 16,22 22-16,-22-22 0,21 1 0,-42-1 16,0 1-16,0-1 0,0 1 15,0-1-15,0 22 0,0 0 0,-21-1 16,0 1-16,-22 21 0,22 0 0,0 21 16,0 0-16,-21 0 0,20 0 0,1 0 15,-21 0-15,21 21 16,0 0-16,-1 0 0,1 21 0,0 1 0,0 20 15,0-20-15,0 20 0,-1 1 16,22-1-16,0 1 0,0-1 0,0 1 16,0-1-16,0-21 0,0 22 15,0-22-15,0 22 0,0-22 0,0 0 16,22 1-16,-1-1 0,0-21 0,21 22 16,-21-22-16,1 0 0,20 0 0,0 0 15,-21-21-15,22 0 0,-1 0 0,22 0 16,-22 0-16,0 0 0,22-21 15,-22 21-15,0-21 0,22 0 0,-22 0 16,1-1-16,-1-20 0,-21 21 16,0 0-16,22-22 0,-22 22 0,-21-21 0,0 0 15,0 20-15,0-20 0,0 21 16,0 0-16,0 0 0,0-1 16,-21 22-16,-1 0 0,1 0 15,-21 0-15,21 0 0,0 0 0,-22 22 16,22-1-16,0 0 0,0 21 0,-22-21 15,22 1-15,0 20 0,21 0 16,-21-21-16,21 22 0,0-22 0,0 0 16,0 21-16,0-20 0,0-1 0,0 0 15,21 0-15,0 0 0,22 0 0,-22-21 16,0 0-16,21 22 0,1-22 0,-1 0 16,-21 0-16,21 0 0,1 0 15,-1-22-15,-21 22 0,22-21 16,-22 0-16,21 0 0,-21 0 0,0 0 15,-21-1-15,22 1 0,-1 0 0,-21 0 16,21 0-16,-21 0 0,0-1 0,0 1 16,0 0-1,0 42 1,0 0-16,0 1 16,0-1-16,0 0 0,0 0 15,0 0-15,0 0 0,0 1 0,0-1 0,0 0 16,0 0-16,0 0 15,0 0-15,0 1 0,21-22 16,0 0-16,0 0 16,1 0-16,-1 0 0,0 0 15,0 0-15,0-22 0,22 22 16,-22-21-16,0 0 0,0 0 16,0 0-16,0 0 0,1-1 0,-1 1 15,0-21-15,-21 21 0,21 0 0,0-1 16,0 1-16,-21 0 0,0 0 15,22 21-15,-22 21 32,0 0-32,-22 0 15,22 1-15,0-1 16,0 0-16,0 0 0,-21 0 0,21 0 16,0 1-16,0-1 0,0 0 0,0 0 15,0 0-15,0 0 0,21 1 16,1-1-1,20-21-15,-21 0 0,0 0 0,22 0 16,-22 0-16,21 0 0,0 0 0,1 0 16,-1 0-16,-21 0 0,22-21 0,-1-1 15,0 1-15,-21 21 0,22-21 0,-22 0 16,21-21-16,-21 20 0,1 1 16,-22-21-16,21 21 0,0-22 15,-21 22-15,0-21 0,0 21 0,0 0 16,0-22-16,0 22 0,0 0 15,-21 21 1,0 0-16,-1 21 0,1 0 16,0 0-16,21 1 0,-21-1 0,0 21 15,0-21-15,21 22 0,0-22 0,0 21 16,0-21-16,0 0 0,0 1 0,0 20 16,0-21-16,21 0 0,0 0 15,0-21-15,0 0 0,22 22 16,-22-22-16,21 0 0,-21 0 0,22 0 15,-22 0-15,21 0 0,-21-22 16,0 22-16,1-21 0,-1 0 0,0 0 16,21 21-16,-42-21 0,21-22 0</inkml:trace>
  <inkml:trace contextRef="#ctx0" brushRef="#br0" timeOffset="6632.2">11853 1799 0,'0'0'0,"-21"0"16,0 0-16,42-21 47,0 0-47,0 21 15,1-21-15,-1 0 0,0-1 0,21 1 16,-21 0-16,22-21 0,-22 21 16,21-22-16,-21 22 0,1-21 0,20-1 15,-21 1-15,0 21 0,0-43 0,1 22 16,-1 0-16,-21-1 0,0-20 0,0 21 16,0-1-16,0-20 0,0 20 15,0 1-15,0 21 0,-21-21 0,-1 20 16,22 1-16,-21 0 0,-21 21 0,21 0 15,0 0-15,-1 21 0,1 22 16,-21-1-16,21 0 0,0 1 0,-1 20 16,1-21-16,21 22 0,0-1 15,0 1-15,0-22 0,0 22 0,0-22 16,0 0-16,0 22 0,0-22 16,21 1-16,1-1 0,-1-21 0,0 0 15,0 22-15,0-22 0,0 0 0,1-21 16,-1 21-16,0-21 0,21 0 0,-21 0 15,22 0-15,-22 0 0,21 0 16,-21-21-16,22 0 0,-1 0 0</inkml:trace>
  <inkml:trace contextRef="#ctx0" brushRef="#br0" timeOffset="6978.76">14795 741 0,'0'0'0,"-21"0"0,0-21 15,0 21 1,21 21-16,-21 0 0,21 0 0,0 22 15,0-1-15,-21 0 0,21 1 16,-22-1-16,22 0 0,0 1 0,0-1 16,0 0-16,0 1 0,0-22 15,0 21-15,0-21 0,0 0 0,0 1 16,0-1-16,0 0 0,0 0 0,0 0 16,0 0-16</inkml:trace>
  <inkml:trace contextRef="#ctx0" brushRef="#br0" timeOffset="7223.62">14457 1524 0,'0'0'0,"-21"21"0,-1 0 0,1 1 15,0-1-15,21 21 16,0-21-16,0 0 0,0 1 15,0-1-15,21 0 0,0-21 0,22 21 16,-22-21-16,21 0 0,-21 0 0,22 0 16,-1 0-16,0 0 0,-20 0 0,20 0 15,0 0-15,-21 0 0,22-21 16,-22 21-16,0-21 0,0 0 16,22 21-16,-43-22 0,21 1 0,0 0 0,-21 0 15,21 0-15,-21 0 0,0-1 16,0 1-16,0 0 0,0 0 0</inkml:trace>
  <inkml:trace contextRef="#ctx0" brushRef="#br0" timeOffset="7462.71">14351 868 0,'0'0'16,"-21"0"-16,21-21 0,0 0 15,21 21-15,21-22 16,1 22-16,-1-21 0,0 21 0,1-21 16,20 21-16,-21 0 0,22-21 15,-22 21-15,22 0 0,-22 0 0,0-21 16,22 21-16,-22 0 0,-21 0 0,22-21 16,-22 21-16,0 0 0,0-22 0,0 22 15,-21-21-15,0 0 16</inkml:trace>
  <inkml:trace contextRef="#ctx0" brushRef="#br0" timeOffset="8551.19">1482 3874 0,'0'0'16,"-22"0"-16,22-22 0,0 1 0,-21 0 15,0 0-15,21 0 16,0 0-16,0-1 0,0 1 16,0 0-16,0 0 0,0 0 15,0 0-15,0-1 0,0 1 16,21 0 0,0 21-16,1 0 0,-1 0 15,0 21-15,0 0 0,0 1 0,22-1 16,-22 21-16,0 0 0,0 1 15,0-1-15,0 0 0,-21 22 0,0-1 16,0-20-16,0 20 0,0 1 0,-21-22 16,0 22-16,0-22 0,-21 0 15,-1 1-15,1-1 0,0 0 0,-1-21 16,1 1-16,0-1 0,-1 0 16,1 0-16,21-21 0,-22 0 0,22 0 15,-21 0-15,21 0 0,0-21 16,-1 21-16,1-21 0,21 0 0,0-1 15,0-20-15,-21 21 0,21-21 16,0-1-16,0 1 0,0 21 16,0-22-16,21 22 0,-21 0 0,21 0 15,1 21-15,-1 0 0,0 0 0,0 0 16,21 21-16,-20 0 0,-1 0 16,21 22-16,-21-22 0,0 21 0,1-21 15,-1 22-15,0-1 0,0-21 16,0 22-16,-21-22 0,21 0 0,1 0 15,-1 21-15,-21-20 0,0-1 0,21-21 16,-21 21-16,21 0 0,-21 0 16,21-21-16,-21 21 15,21-21-15,1 0 16,-1 0-16,0-21 0</inkml:trace>
  <inkml:trace contextRef="#ctx0" brushRef="#br0" timeOffset="8719.08">2180 4318 0,'0'0'16,"21"-21"-16,0 21 0,-21-21 15,22 21-15,-1 0 16,-21-21 0,21 21-1,-21-22-15,0 1 0,21 21 16,0-21-16,0 0 0</inkml:trace>
  <inkml:trace contextRef="#ctx0" brushRef="#br0" timeOffset="10963.23">4022 3916 0,'0'0'0,"0"-21"0,0 0 0,0-1 0,0 1 16,0 0-16,-22 21 0,22-21 15,0 0-15,-21 21 16,21 21-1,0 0-15,0 0 0,0 22 16,0-1-16,0 0 0,0 22 16,0-1-16,0-20 0,0 20 0,0-21 15,0 22-15,-21-22 0,21 1 0,-21-1 16,21 0-16,0-21 0,0 22 16,0-22-16,-21 0 0,21 0 0,-21-21 15,21 21-15,-22-21 31,1 0-31,21-21 16,-21 0-16,21 0 0,0 0 0,0-22 16,0 22-16,0-21 0,0 0 0,0-1 15,0 1-15,21-22 0,0 1 16,1 21-16,-1-22 0,21 22 0,-21-1 16,0 1-16,22 21 0,-22 0 0,21 0 15,1-1-15,-22 22 0,21 0 0,0 22 16,1-1-16,-22 0 15,21 0-15,-21 21 0,22 1 0,-22-1 0,0 0 16,-21 1-16,0-1 0,0 0 16,0 1-16,0-1 0,0-21 15,0 22-15,0-22 0,0 0 0,0 0 16,0 0-16,0 0 0,0 1 16,0-44 15,0 1-16,0 0-15,0-21 0,0 21 16,0-22-16,0 1 0,21 0 16,-21-1-16,21 1 0,22 0 15,-22-1-15,0 1 0,0 0 0,22 20 0,-1 1 16,-21 0-16,0 0 0,22 21 16,-22 0-16,0 0 0,21 0 15,-21 0-15,-21 21 0,22 0 0,-1 0 16,-21 1-16,21 20 0,-21-21 0,0 21 15,0 1-15,0-1 0,0-21 0,0 22 16,0-1-16,0-21 0,0 21 16,0-20-16,0-1 0,0 21 0,0-21 15,0 0-15,0 1 0,21-1 16,0-21-16,0 0 0,1 0 16,-1 0-16,21 0 0,-21 0 15,0 0-15,1-21 0,20 21 16,-21-22-16,0 1 0,0 0 0,22 0 15,-22 0-15,0-22 0,0 22 0,0-21 16,-21 0-16,0-1 0,22 22 16,-22-21-16,0-1 0,21 1 0,-21 21 15,0 0-15,0 0 0,0-1 0,0 1 16,-21 42 0,21 1-1,-22-1-15,22 21 0,0-21 16,0 22-16,-21-1 0,21-21 0,0 21 0,-21 1 15,21-22-15,0 21 0,0-21 16,0 22-16,0-22 0,0 0 16,0 0-16,0 0 0,0 1 0,21-1 15,0-21-15,1 21 0,-1-21 16,0 0-16,0 0 0,0 0 0,0 0 16,22 0-16,-22-21 0,0 0 15,21-1-15,-20 1 0,-1 0 0,0 0 16,21 0-16,-42 0 0,21-22 0,1 22 15,-22-21-15,21-1 0,-21 22 0,0-21 16,0 0-16,0 20 0,0-20 16,0 21-16,0-21 0,0 20 15,0 1-15,0 42 16,-21 1-16,21-1 16,-22 21-16,22-21 0,-21 22 15,21-1-15,0 0 0,-21 1 0,21-1 16,-21 0-16,21-21 0,0 22 0,0-22 15,0 21-15,0-21 0,0 1 0,21-1 16,-21 0-16,21 0 0,0 0 16,22-21-16,-22 0 0,0 21 0,21-21 15,1 0-15,-22 0 0,21 0 0,1 0 16,-1-21-16,0 21 0,-21-21 0,22 0 16,-22 0-16,21 0 0,-21-1 15,22-20-15,-22 21 0,0-21 16,0-1-16,0 1 0,1 0 0,-1-22 15,-21 22-15,0-22 0,21 1 0,-21 20 16,0-20-16,0 21 0,0-1 0,0 1 16,0 0-16,0 20 0,0 1 15,0 0-15,-21 0 0,21 0 0,-21 21 16,-1 0-16,22 21 16,-21 0-16,0 0 0,21 0 0,-21 22 15,21-22-15,0 21 16,0 1-16,0 20 0,-21-21 0,21 1 15,0 20-15,0-20 0,0-1 0,0 21 16,0-20-16,0-1 0,0 0 0,0 1 16,0-22-16,0 21 0,0-21 0,0 1 15,0-1-15,0 0 0,21 0 16,-21 0-16,21-21 0,0 0 0,0 21 16,1-21-16,-1 0 0,21 0 0,-21 0 15,22 0-15,-22-21 0,21 0 0,43 0 16,-22-43-16,-20 43 15,41-63 1,-63 41-16,22 1 0,-22-22 0,0 1 16,0 21-16,0-22 0,1 1 0,-1-1 15,-21 22-15,0-22 0,0 22 0,21 0 16,-21-1-16,0 22 0,0-21 16,0 21-16,0-1 0,-21 44 31,0 20-31,21-21 0,-22 21 15,1 1-15,0-1 0,0 0 16,21 22-16,-21-22 0,0 22 0,21-22 16,-22 22-16,22-22 0,-21 21 0,21-20 15,0-1-15,0 0 0,0 1 0,0-22 16,0 21-16,0-21 0,21 1 16,1-1-16,-1 0 0,0 0 15,0 0-15,0-21 0,0 0 0,22 0 16,-22 0-16,21 0 0,-21 0 0,1 0 15,20 0-15,-21 0 0,0-21 0,0 21 16,22-21-16,-22 0 0,0 0 0,0-1 16,0 1-16,-21-21 0,22 21 15,-22 0-15,21-22 0,-21 22 0,0 0 16,0 0-16,0 0 0,0 42 31,0 0-31,0 0 16,0 0-16,-21 0 0,21 22 15,0-22-15,-22 0 0,22 0 0,0 0 16,0 1-16,0-1 0,0 0 16,0 0-16,22-21 0,-1 0 0,0 21 15,0-21-15,0 0 0,0 0 0,1 0 16,-1 0-16,21 0 0,-21 0 0,0 0 16,1-21-16,-1 0 0,0 0 15,0 0-15,0-1 0,0-20 16</inkml:trace>
  <inkml:trace contextRef="#ctx0" brushRef="#br0" timeOffset="11150.64">7895 3810 0,'0'0'0,"-21"0"0,-21 0 0,20 0 16,1 0-16,0 0 0,0 0 0,0 0 15,0 0-15,-1 0 16,1 0 46</inkml:trace>
  <inkml:trace contextRef="#ctx0" brushRef="#br0" timeOffset="11318.54">7070 4001 0,'0'0'0,"-127"42"15,84-21-15,22-21 16,0 0-16,0 21 0,42-21 31,0 0-31,21 0 0,1 0 16,-1 0-16,0 0 0,1-21 0,-1 21 16,0-21-16,1 21 0,-1-21 0</inkml:trace>
  <inkml:trace contextRef="#ctx0" brushRef="#br0" timeOffset="13103.05">9250 4678 0,'0'0'0,"-21"0"0,21-21 15,0 0-15,0-1 16,0 1-16,21 0 0,21-21 16,-21 21-16,0-22 0,22 1 15,-1-22-15,0 22 0,1-21 0,-1-1 16,0-21-16,22 22 0,-22-1 0,-21 1 16,22-22-16,-22 22 0,0-1 15,0-20-15,-21 20 0,0 1 0,0-1 16,0 22-16,-21-1 0,0 1 15,-21 0-15,20 21 0,-20-1 0,21 22 16,-21 0-16,-1 22 0,22-1 0,-21 0 16,21 21-16,-22 1 0,22-1 15,-21 21-15,21-20 0,-1 20 0,-20 1 16,21 20-16,0-20 0,0 21 0,-1-22 16,1 22-16,21-22 0,0 1 0,0 20 15,0-20-15,0-22 0,21 22 0,1-22 16,20 0-16,-21 1 15,0-22-15,22 0 0,-22 21 0,21-20 16,0-22-16,1 21 0,-1-21 0,0 0 16,22 0-16,-22 0 0,22 0 0,-22 0 15,22 0-15,-22-21 0,21-1 0,1 1 16,-22 0-16,22 0 0,-22 0 0,0 0 16,1-1-16,-22-20 0,21 21 15,-21-21-15,-21-1 0,0 1 0,0 0 16,0-1-16,0 1 0,0 0 0,0 20 15,0-20-15,-21 21 0,0 0 0,0 21 16,0 0-16,0 0 0,-22 0 16,22 0-16,0 21 0,-21 21 15,20-21-15,-20 22 0,21-22 0,0 21 16,0 1-16,-1-1 0,1-21 0,21 21 16,-21 1-16,21-22 0,0 21 0,0-21 15,0 1-15,21 20 0,0-21 16,1-21-16,20 21 0,-21 0 0,21-21 15,1 0-15,-22 0 0,21 0 0,1 0 16,-1 0-16,21 0 0,-20-21 0,-1 0 16,0 21-16,1-21 0,-22 0 0,21 0 15,1-1-15,-22 1 0,21 0 0,-21 0 16,0-21-16,1 20 0,-1 1 16,-21-21-16,0 21 0,21 21 15,-21-21-15,0-1 0,0 44 16,0-1-1,0 0-15,0 0 0,0 0 0,-21 0 16,21 1-16,0-1 0,-21 0 16,21 0-16,0 0 0,0 0 0,0 1 15,0-1-15,0 0 0,0 0 16,0 0-16,21-21 16,0 0-16,0 0 0,0 0 15,0 0-15,1 0 0,-1 0 16,0 0-16,0-21 0,0 21 0,0-21 0,1 0 15,-1 0-15,-21-1 16,21 1-16,0 0 0,0 0 0,0-21 16,-21 20-16,22 1 0,-22 0 0,21 0 15,0 0-15,-21 0 0,0 42 32,0 0-17,0 0-15,0 0 0,0 0 16,0 1-16,0-1 0,0 0 0,0 0 15,0 0-15,0 0 0,0 1 0,0-1 16,0 0-16,0 0 0,21 0 16,0 0-16,0-21 0,1 0 0,20 22 15,-21-22-15,21 0 16,-20 0-16,20 0 0,0 0 0,-21 0 16,22 0-16,-1 0 0,0-22 0,1 1 15,-1 21-15,0-21 0,1 0 0,-22 0 16,21 0-16,-21-1 0,1-20 0,-1 21 15,0-21-15,-21 20 0,0-20 0,0 0 16,0 21-16,0-22 0,0 22 16,0 0-16,-21 0 0,0 21 0,-1 0 15,1 0-15,0 0 0,0 0 16,0 0-16,0 21 0,-1 0 0,22 21 16,-21-20-16,21-1 0,-21 0 0,21 21 15,0-21-15,0 1 0,0-1 16,0 0-16,0 0 0,0 0 15,0 0-15,21 1 0,0-1 0,1 0 16,-1-21-16,0 0 0,0 21 16,21-21-16,-20 0 0,20 0 0,0 0 15,1 0-15,20 0 0,-21 0 0,1-21 16,-1 21-16,22-21 0,-22 0 0,0-1 16,1 1-16,-1 0 0,0-21 15,1 21-15,-22-22 0,21 1 16,-21-22-16,22 22 0,-22-21 0,21-1 15,-21 1-15,0-1 0,1 1 0,-22-1 16,0-21-16,21 22 0,-21-1 0,0 22 16,21-21-16,-21 20 0,0 22 0,0-21 15,-21 42 1,0 0-16,-1 0 0,1 42 0,21-21 16,-21 22-16,0-1 0,0 21 0,0-20 15,-1 20-15,1 1 0,21-1 0,0 1 16,0-1-16,0 1 0,0-22 15,0 22-15,0-1 0,0-21 0,0 1 16,0-1-16,0 0 0,0 1 0,21-1 16,1-21-16,-22 0 0,21 1 0,0-1 15,0 0-15,0-21 0,0 0 16,1 21-16,-1-21 0,0 0 0,21 0 16,-21 0-16,1 0 0,-1-21 0,0 0 15,21 21-15,-21-21 0,22-1 16,-1 1-16,-21-21 0,43 21 0,-22-22 15</inkml:trace>
  <inkml:trace contextRef="#ctx0" brushRef="#br0" timeOffset="13422.87">14986 3344 0,'0'0'16,"-21"-21"-16,0 21 15,21 21-15,-22 1 0,22-1 0,0 0 16,0 0-16,-21 21 0,21-20 16,-21 20-16,21 0 0,-21 1 0,21-1 15,-21-21-15,21 21 0,0 1 16,0-1-16,-21-21 0,21 22 0,-22-22 0,22 21 15,0-21-15,0 0 0,0 22 16,0-22-16,0 0 0,0 0 0,0 0 16,0 1-1,0-1 1</inkml:trace>
  <inkml:trace contextRef="#ctx0" brushRef="#br0" timeOffset="13674.73">14457 4276 0,'0'0'0,"-21"21"0,-1 0 0,1 0 16,0-21-16,0 21 0,21 1 15,0-1-15,0 0 16,21-21-16,0 0 0,0 21 16,22-21-16,-22 0 0,21 0 0,1 0 15,-1 0-15,-21 0 0,21 0 0,1 0 16,-1 0-16,0 0 0,-20 0 0,20 0 15,0 0-15,1-21 0,-22 21 16,0 0-16,0-21 0,0 0 0,0 21 16,1-22-16,-1 1 0,-21 0 0,21 0 15,-21 0-15,0 0 0,0-22 16,21 22-16,-21 0 0</inkml:trace>
  <inkml:trace contextRef="#ctx0" brushRef="#br0" timeOffset="13932.58">14457 3450 0,'0'0'15,"-21"-21"-15,-1-42 0,22 41 16,22 22 0,20-21-16,-21 21 0,21 0 0,1 0 15,-1-21-15,0 21 0,22 0 16,-22-21-16,22 21 0,-22 0 0,22 0 15,-22 0-15,0 0 0,1 0 16,-1 0-16,-21 0 0,21 0 0,-20 0 16,-1 0-16,0 0 15,-42 0 1,0 21-16,-22-21 16</inkml:trace>
  <inkml:trace contextRef="#ctx0" brushRef="#br0" timeOffset="15226.45">1164 5990 0,'-21'0'15,"0"0"-15,0 0 16,21-21 15,21 0-15,0 21-16,0-21 15,0 0-15,0-1 0,22 22 0,-22-21 16,21 0-16,1 21 0,-22 0 16,21-21-16,-21 21 0,22 0 0,-22 0 15,0 0-15,0 21 0,0-21 16,-21 21-16,0 0 0,0 1 0,0-1 16,0 0-16,0 0 0,-21 0 0,-21 22 15,21-22-15,-22 0 0,22 0 16,-21 0-16,-1 0 0,22-21 0,-21 22 15,21-1-15,0-21 16,-1 0-16,1 21 0,0-21 0,21-21 47,0 0-47,0-1 0,21 22 16,0-21-16,1 0 0,-1 21 15,21-21-15,-21 21 0,22 0 0,-22-21 16,21 21-16,0 0 0,1 0 15,-22 0-15,21 0 0,1 21 0,-22-21 16,21 21-16,-21 0 0,0 0 0,-21 1 16,0-1-16,22 21 15,-22-21-15,0 0 0,0 22 0,0-22 16,-22 0-16,1 21 0,0-20 0,-21-1 16,21 21-16,-22-21 0,1 0 15,0 1-15,-1-1 0,1-21 0,0 21 16,-1-21-16,1 0 0,0 0 15,-1 0-15,22 0 0,-21 0 0,-1 0 16,22 0-16,0-21 0,0 0 0,0 21 16,0-22-16,-1 1 0,1 0 15,0 21-15,21-21 0,0 0 0,0 0 16,0-1-16,0 1 16,0 0-16,21 0 15,0 21-15,1-21 0,-1 0 0,0 21 0,21-22 16,1 22-16,-1-21 15</inkml:trace>
  <inkml:trace contextRef="#ctx0" brushRef="#br0" timeOffset="15430.59">2265 6096 0,'0'0'0,"21"0"0,0 0 16,0 0-16,0-21 78</inkml:trace>
  <inkml:trace contextRef="#ctx0" brushRef="#br0" timeOffset="15986.42">3789 5821 0,'0'0'0,"21"-42"0,0-1 0,-21 22 16,0-21-16,21-1 0,-21 22 15,21-21-15,-21 21 0,22 0 0,-22-22 16,0 22-16,0 0 0,0 42 31,0 21-31,0 1 0,0-1 16,0 0-16,0 22 0,0-1 15,0 1-15,-22-1 0,22 1 16,-21-1-16,21 1 0,-21-1 0,21-20 16,0 20-16,0-20 0,-21 20 0,21-21 15,0 1-15,-21-22 0,21 21 0,0-21 16,0 1-16,0-1 0,0 0 16,0 0-16,0-42 31,21 0-31,0 0 0,-21-1 15,21-20-15,0 21 0</inkml:trace>
  <inkml:trace contextRef="#ctx0" brushRef="#br0" timeOffset="16234.27">4233 5715 0,'0'0'0,"0"-42"16,21-1-16,-21 1 0,22 21 0,-22 0 15,0 42 1,0 0-1,0 21-15,0 1 0,0 20 0,0-20 16,0 20-16,0-21 0,0 22 0,0-22 16,0 22-16,0-22 0,-22 0 15,22 1-15,-21-1 0,21 0 0,0 1 16,0-22-16,-21 21 0,21-21 0,0 1 16,-21-1-16,21 0 0,0 0 15,-21 0-15,0-21 16,-1 0-1</inkml:trace>
  <inkml:trace contextRef="#ctx0" brushRef="#br0" timeOffset="16590">3810 6308 0,'0'0'0,"-21"0"16,42 0 15,0 0-31,0 0 0,0 0 0,22 0 15,-22 0-15,21-21 0,1 21 16,-1-22-16,0 22 0,1-21 0,20 0 16,-21 21-16,22-21 0,-1 0 15,1 0-15,-22 21 0,1-22 0,-1 1 16,0 21-16,1-21 0,-22 21 0,0 0 16,-42 0 15,21 21-31,-21 0 0,-1 1 0,1-1 15,21 0-15,-21 0 0,0 0 0,0 22 16,21-22-16,0 0 0,-21 0 0,21 0 16,-22 0-16,22 1 15,0-1-15,0 0 0,0-42 47,0 0-31,0-1-16</inkml:trace>
  <inkml:trace contextRef="#ctx0" brushRef="#br0" timeOffset="16767.9">4699 5863 0,'0'0'0,"0"-21"0,0 0 16,21 21 46,0 21-62,0-21 0,1 21 16,-1 0-16,0-21 0</inkml:trace>
  <inkml:trace contextRef="#ctx0" brushRef="#br0" timeOffset="17206.53">5059 6117 0,'21'0'31,"0"0"-31,0 0 16,0 21-16,1 1 0,-1-1 16,0 0-16,0-21 0,0 21 15,0 0-15,1 0 0,-22 1 0,21 20 16,-21-21-16,0 0 0,21 0 0,-21 1 15,0 20-15,0-21 0,0 0 0,0 0 16,0 1-16,-21-1 0,0 0 0,-1 0 16,22 0-1,-21-21 1,21-21 0,0 0-16,0 0 0,0 0 15,21-22-15,-21 22 0,22 0 16,-1-21-16,0-1 0,0 22 0,0-21 15,0 21-15,1-22 0,-1 22 0,0-21 16,0 21-16,0-1 0,0 1 0,1 0 16,-22 0-16,21 21 15,0 0-15,-21 21 32,0 0-32,0 0 15,0 1-15,0-1 0</inkml:trace>
  <inkml:trace contextRef="#ctx0" brushRef="#br0" timeOffset="18054.04">6075 6329 0,'0'0'0,"21"-21"15,-21 0-15,0-1 16,0 1-16,0 0 0,0 0 0,0 0 15,-21 21-15,21-21 0,-21-1 0,21 1 16,-22 21-16,1 0 0,0 0 16,0 0-16,0 0 15,0 0-15,-1 21 0,22 1 0,-21-1 16,0 0-16,0 0 0,0 0 0,0 22 16,-1-22-16,22 21 0,0-21 0,-21 22 15,21-22-15,0 0 0,0 0 16,0 0-16,0 0 0,0 1 0,21-1 15,1-21-15,-1 0 0,-21 21 0,21-21 16,0 0-16,0 0 0,0 0 0,1 0 16,-1-21-16,0 21 0,0-21 15,0 21-15,0-22 0,1 1 16,-22 0-16,21 0 0,0 0 0,-21 0 16,21-22-16,-21 22 0,0 0 0,0-21 15,21 20-15,-21-20 0,0 21 0,21 0 16,-21 0-16,0-1 0,0 1 15,0 42 17,0 1-32,0-1 0,-21 0 15,21 0-15,-21 0 0,21 0 0,0 22 16,0-22-16,0 21 0,0-21 16,0 1-16,0 20 0,0-21 15,0 0-15,0 0 0,0 1 0,0-1 16,0 0-16,21-21 0,0 21 15,1-21-15,-1 0 0,0 0 16,21 0-16,-21 0 0,1-21 16,-1 0-16,0 0 0,0 21 0,21-22 15,-20 1-15,-1-21 0,0 21 0,0 0 16,0-22-16,0 22 0,-21-21 0,0 21 16,0-1-16,0-20 0,0 21 15,0 0-15,0 0 0,0-1 16,-21 22-16,0 0 0,0 0 15,21 22 1,0-1-16,0 0 0,0 0 16,0 0-16,0 0 15,21 1-15,0-1 0,-21 0 0,21 0 16,1 0-16,-22 0 0,0 1 0,21-1 16,-21 0-16,0 0 0,0 0 15,0 0-15,0 1 0,0-1 0,0 0 16,0 0-1,-21-21-15,21 21 16,21-21 0,0 0-16,0 0 15,0 0-15,0-21 0,1 21 16,-1-21-16,0 0 0,21 21 16</inkml:trace>
  <inkml:trace contextRef="#ctx0" brushRef="#br0" timeOffset="19002.4">7154 6202 0,'0'0'0,"0"-21"0,0 0 0,0-1 16,0 1-16,-21 21 31,0 0-31,0 0 0,0 0 16,-1 21-16,22 1 0,-21-1 15,0 0-15,0 0 0,21 0 0,0 0 16,-21 1-16,21 20 0,-21-21 15,21 21-15,0-20 0,0 20 0,0-21 16,0 21-16,0-20 0,0-1 0,21 0 16,0 0-16,0 0 0,21-21 0,-20 21 15,-1-21-15,21 0 0,0 0 0,-20 0 16,20 0-16,-21 0 0,21 0 16,-20 0-16,20-21 0,-21 0 0,0 0 15,22 0-15,-22 0 0,0-22 16,0 22-16,-21-21 0,21-1 0,0 22 15,1-21-15,-1-22 0,0 22 0,-21 0 16,21-22-16,-21 22 0,21-22 16,-21 22-16,0 0 0,0-1 0,0 22 15,0-21-15,0 21 0,0 42 16,0 0 0,-21 0-16,21 0 0,-21 22 15,21-1-15,0 0 0,0 1 0,-21-1 16,0 0-16,21 1 0,-22-1 0,22 0 15,0 1-15,-21-1 0,0 0 0,21 1 16,-21-1-16,21 0 0,-21-20 0,21 20 16,0-21-16,0 0 15,0 0-15,0 1 0,21-22 32,-21-22-32,21 1 0,0 0 15,0 0-15,1 0 0,-1 0 0,0-1 16,0 1-16,-21 0 0,21-21 15,0 21-15,1-1 0,-1 1 0,-21 0 16,21 21-16,-21-21 0,21 21 16,-21 21-1,0 0-15,0 0 0,0 1 16,0-1-16,21 0 0,-21 0 16,21-21-16,-21 21 0,0 0 15,22 1-15,-1-22 0,-21 21 0,21-21 16,0 0-16,0 21 0,0-21 0,1 0 15,-1 0-15,0 0 0,0 0 0,0 0 16,0 0-16,1 0 0,-1 0 16,0 0-16,-21-21 0,21 0 15,-21-1-15,21 1 0,0 0 0,-21 0 16,0 0-16,0-22 0,22 22 0,-22 0 16,21 0-16,-21 0 0,0 0 0,0-1 15,0 44 16,0-1-31,0 0 16,0 0-16,0 0 0,-21 0 16,21 1-16,0-1 0,0 0 0,0 0 15,0 0-15,0 0 0,0 1 0,0-1 16,0 0 0,21-21-16,0 0 0,0 0 15,0 0 1,0-21-16,1 0 15,-1-1-15,-21 1 16,0 0-16,21 0 0</inkml:trace>
  <inkml:trace contextRef="#ctx0" brushRef="#br0" timeOffset="19268.3">8255 6033 0,'-21'0'16,"21"21"-16,-21-21 0,42 0 47,-21-21-16,0 42 32,21 0-63</inkml:trace>
  <inkml:trace contextRef="#ctx0" brushRef="#br0" timeOffset="20287.43">8763 6223 0,'0'-21'16,"0"0"-16,0 0 15,-21-1 1,0 22-16,-1 0 16,1 0-16,0 0 0,0 0 15,0 0-15,21 22 0,-21-1 0,-1-21 16,22 21-16,0 0 0,-21 21 0,21-20 15,-21-1-15,21 0 0,0 21 16,0-21-16,0 1 0,0 20 0,0-21 16,0 0-16,0 0 0,21 1 0,0-1 15,1 0-15,-1-21 0,0 21 16,21 0-16,1-21 0,-22 0 0,21 0 16,0 0-16,1 0 0,-1 0 0,0 0 15,1 0-15,-1 0 0,0 0 0,1-21 16,-1 0-16,-21 21 0,0-21 15,22 0-15,-22-1 0,0 1 0,0-21 16,-21 21-16,21 0 0,-21-22 0,22 22 16,-22 0-16,0-21 0,0 20 0,0 1 15,0 0-15,-22 0 0,1 21 16,0 0-16,0 0 0,0 0 16,0 0-16,-1 21 0,1 0 15,0-21-15,21 21 0,-21 1 16,0 20-16,0-21 0,21 0 0,0 0 15,0 1-15,0 20 0,-22-21 0,22 0 16,0 0-16,0 1 0,0-1 16,22-21-16,-1 0 15,0 0-15,0 0 16,0 0-16,0 0 0,1-21 16,-1-1-16,0 22 0,-21-21 0,21 0 15,-21 0-15,0 0 0,21 0 16,0-1-16,-21-20 0,22 21 0,-22 0 15,0 0-15,0-1 0,0 1 0,21 21 16,-21-21-16,0 42 31,0 0-31,-21 1 16,21 20-16,-22-21 0,22 0 0,0 0 16,0 1-16,0 20 0,0-21 0,0 0 15,0 0-15,0 1 0,0-1 0,22-21 16,-1 21-16,0 0 0,0-21 0,0 0 15,0 0-15,1 0 0,-1 0 16,21 0-16,-21 0 0,0 0 0,1 0 16,20-21-16,-21 21 0,0-21 0,22 0 15,-22-1-15,0 1 0,21-21 16,-21 21-16,1-22 0,-1 1 0,0 21 16,21-21-16,-21-1 0,1-20 0,-1 20 15,0 1-15,0-21 0,0 20 0,0-20 16,-21 20-16,0 1 0,0 0 15,0-1-15,0 22 0,0 0 0,0 0 16,-21 21-16,0 0 0,0 21 16,0-21-16,0 42 0,-1-20 0,1 20 15,0 0-15,0 1 0,0-1 0,21 0 16,-21 1-16,21 20 16,-22-21-16,22 1 0,0-1 0,0 0 15,0 1-15,0-1 0,0 0 0,0 1 0,0-22 16,22 21-16,-1-21 0,0 1 15,-21-1-15,21-21 0,0 21 0,0-21 16,1 0-16,-1 0 0,0 0 0,0 0 16,0 0-16,0-21 0,1 0 0,20 21 15,-21-43-15,21 22 0,1 0 0</inkml:trace>
  <inkml:trace contextRef="#ctx0" brushRef="#br0" timeOffset="20838.52">12404 5969 0,'0'0'0,"0"-21"0,0-85 16,0 64-16,21 21 0,-21-22 15,0 22-15,0 0 0,0 0 0,0 0 16,0 42 0,0 0-1,0 21-15,0-21 0,0 22 0,0-22 16,0 21-16,0 1 0,0-1 15,0-21-15,0 21 0,-21 1 0,21-22 16,0 21-16,-22-21 0,22 22 0,0-22 16,0 0-16,0 21 0,0-20 0,0-1 15,0 0-15,0 0 0,0 0 16,0 0-16,0 1 0,0-1 16,0 0-16</inkml:trace>
  <inkml:trace contextRef="#ctx0" brushRef="#br0" timeOffset="21082.37">12213 6392 0,'-85'64'16,"85"-43"-16,-21-21 16,21 21-16,0 0 15,0 1-15,21-1 0,22-21 16,-22 21-16,21-21 0,-21 0 15,22 0-15,-1 0 0,22 0 0,-22 0 16,0 0-16,1 0 0,20 0 0,-21 0 16,1-21-16,-1 21 0,0-21 15,1-1-15,-22 22 0,21-21 0,-21 0 16,1 21-16,-1-21 0,0 0 0,-21 0 16,21-1-16,-21 1 0,0 0 15,0 0-15,0 0 0</inkml:trace>
  <inkml:trace contextRef="#ctx0" brushRef="#br0" timeOffset="21364.76">12192 5821 0,'0'0'0,"-42"-21"0,-43-22 15,85 22 1,21 0-16,21 21 15,1 0-15,-1 0 0,0-21 0,1 21 16,20 0-16,1 0 0,-22-21 16,22 21-16,-1 0 0,1 0 0,-22 0 15,21-21-15,1 21 0,-22 0 0,1 0 16,-22 0-16,21-22 0,-21 22 0,0 0 16,-42 0 15,0 0-31,0 0 0,0 0 0,-22 0 15,22 0-15,-21 0 0,21 0 0</inkml:trace>
  <inkml:trace contextRef="#ctx0" brushRef="#br0" timeOffset="22559.25">1482 8213 0,'0'0'0,"0"-21"0,21 21 15,-21-22-15,0 1 0,0 0 16,0 0-16,0 0 0,21 21 31,-21 21-31,0 0 16,0 21-16,0 1 0,0-1 15,0 0-15,0 1 0,0-1 0,-21 0 16,-22 1-16,22-1 0,0 0 16,-21 1-16,-1-1 0,22 0 0,-21-20 15,21 20-15,0-21 0,-1 0 16,1 0-16,0-21 16,21 22-16,0-44 15,21 1 1,0 0-16,1 21 0,-1-21 0,21 0 15,0 0-15,-20 21 0,20-22 16,0 1-16,1 21 0,-1-21 0,-21 21 16,21 0-16,1-21 0,-22 21 0,21 0 15,-21-21-15,1 0 0,-1 21 16,0 0-16,0 0 0,-21-22 0,21 22 16,-21-21-16,0 0 15,0 0 1,0 0-1,-21 21 1,0 0-16,21 21 16,0 0-16,-21-21 0,0 21 0,-1 22 15,22-22-15,-21 0 0,21 21 16,0-21-16,-21 22 0,0-1 0,21-21 16,-21 22-16,21-1 0,0-21 15,-21 21-15,21-20 0,-22 20 0,22-21 16,0 0-16,0 0 0,-21-21 0,21 22 15,0-1-15,0-42 47,21-1-31,-21 1-16,22 0 0,-1 0 16,0 21-16</inkml:trace>
  <inkml:trace contextRef="#ctx0" brushRef="#br0" timeOffset="22767.06">2117 8678 0,'0'-21'78,"0"0"-62,21 21-16,0 0 16,0-21-16</inkml:trace>
  <inkml:trace contextRef="#ctx0" brushRef="#br0" timeOffset="23010.92">3683 8530 0,'0'0'0,"-42"0"0,-1 0 0,22 0 0,0 0 15,0-21-15,0 21 0,21-21 16,0 0-16,0 0 0,0-1 16</inkml:trace>
  <inkml:trace contextRef="#ctx0" brushRef="#br0" timeOffset="25034.37">3577 8128 0,'0'0'0,"0"-21"0,0 0 0,0 0 0,0-1 16,0 1-16,0 0 15,0 0-15,0 42 16,0 0-16,0 0 0,21 22 16,-21-1-16,21 0 0,-21 1 15,0 20-15,22-20 0,-22-1 0,21 0 16,-21 22-16,0-22 0,0 0 0,0 1 16,0-1-16,0-21 15,0 22-15,0-1 0,0 0 0,0-21 16,0 1-16,0 20 0,0-21 0,-21 0 15,21 0-15,-22-21 32,22-21-17,0 0-15,0 0 0,0-21 0,0 20 16,0-20-16,0 0 0,0-1 16,0 1-16,0 0 0,0-22 0,0 22 15,0-22-15,22 1 0,-1-1 0,0 22 16,0-21-16,0-1 15,22 22-15,-22-1 0,0 22 0,21 0 16,-21 0-16,1 0 0,-1 21 0,0 0 16,0 21-16,21 0 0,-20 21 15,-1-20-15,-21 20 0,21 0 0,0 22 16,-21-22-16,0 0 0,0 1 0,0-1 16,0 0-16,0 1 0,0-1 0,0 0 15,0 1-15,0-1 0,0-21 16,0 22-16,0-22 0,0 0 0,0 0 15,0 0-15,0 0 0,0 1 0,0-44 47,21 1-47,0 0 0,1-21 16,-1 21-16,-21-22 0,21 22 0,0-21 16,21-1-16,-20-20 0,-1 21 15,21-22-15,-21 1 0,22-1 0,-1 22 16,-21-22-16,21 1 0,1 20 0,-22 1 15,21 0-15,-21 21 0,1 21 0,-1 0 16,0 0 0,-21 21-16,0 21 0,0 0 0,0 1 15,0-1-15,0 0 0,0 22 0,-21-22 16,0 22-16,-1-22 0,1 22 0,0-22 16,0 21-16,0-20 15,21 20-15,0-20 0,-21 20 0,21-21 16,0 1-16,0-1 0,0 0 0,0-20 15,0 20-15,21-21 0,0 0 0,0 0 16,0 1-16,0-22 0,1 0 16,-1 0-16,0 0 0,21 0 0,-21 0 15,22-22-15,-1 22 0,-21-21 0,22-21 16,-22 21-16,21 0 0,-21-22 0,0 1 16,22 0-16,-22-1 0,0 1 15,0 0-15,0-22 0,1 22 0,-22-1 16,21 1-16,-21 0 0,21 21 15,-21-22-15,0 22 0,0 0 16,0 42 0,0 0-16,0 0 15,0 1-15,0-1 0,0 21 0,-21-21 16,21 22-16,0-22 0,0 21 0,-21 0 16,21 1-16,0-22 0,0 21 15,0-21-15,0 22 0,0-22 0,0 0 16,0 0-16,21 0 0,0 1 0,0-1 15,0-21-15,0 0 0,22 0 16,-22 0-16,0 0 0,21 0 0,-20-21 16,20 21-16,-21-22 15,21 1-15,-20 0 0,20-21 0,-21 21 16,21-1-16,-20-20 0,-1 21 0,0-21 16,0-1-16,-21 22 0,0-21 0,21-1 15,-21 1-15,21 21 0,-21 0 0,0-22 16,0 22-16,0 0 15,0 42 1,-21 0-16,0 1 16,21 20-16,0-21 0,-21 0 0,21 22 15,-21-22-15,21 21 0,0 0 16,-21-20-16,21 20 0,0-21 16,0 21-16,0-20 0,0-1 0,21 21 15,0-21-15,0 0 0,0-21 0,22 22 16,-22-1-16,21-21 0,-21 0 0,22 0 15,-1 0-15,0 0 0,-21 0 16,22 0-16,-1-21 0,0-1 0,-20 1 16,20 0-16,-21-21 0,21 21 0,-20-22 15,-1 1-15,21 0 0,-21-1 0,0 1 16,-21 0-16,22-22 0,-1 1 0,0 20 16,0-41-16,0 20 0,0 1 15,1-1-15,-1 1 0,-21 20 0,0-20 16,0 42-16,21-22 0,-21 22 15,0 0-15,-21 21 16,0 0-16,21 21 16,-22 0-16,1 22 0,0-1 0,21 0 15,-21 22-15,0-22 0,0 22 0,21-1 16,0-21-16,-22 22 0,1-1 0,21-20 16,0-1-16,0 22 0,0-22 0,0 0 15,0 1-15,0-1 0,0 0 16,0 1-16,0-22 0,21 21 0,1-21 15,-1 0-15,0 1 0,21-1 0,-21-21 16,22 0-16,-22 0 0,21 0 0,1 0 16,-1 0-16,0 0 0,-21-21 15,22-1-15,-1 1 0,0 0 0,1 0 16,-1 0-16,-21-22 0,22 1 16,-22 21-16,21-21 0,-21-1 0,0-20 15,1 20-15,-1-20 0,0-1 0,0 1 16,0-1-16,-21 1 0,0-1 0,21 1 15,1-1-15,-22 22 0,0 0 0,0-1 16,0 1-16,0 21 0,0 0 16,0 42-1,0 0-15,-22 0 16,1 22-16,21-1 0,-21 0 0,21 22 16,-21-1-16,21-20 0,-21 20 15,21 1-15,-21-22 0,21 0 0,0 22 16,0-22-16,0 0 0,0 1 15,0-1-15,0-21 0,0 22 0,0-22 16,0 21-16,0-21 0,0 0 0,21 1 16,0-1-16,-21 0 0,21-21 0,21 0 15,-20 0-15,-1 0 0,0 0 16,21 0-16,-21 0 0,1-21 0,20 21 16,-21-21-16,0-1 0,22 1 0,-22 0 15,0 0-15,0-21 0,0 20 16,0 1-16,1-21 0,-22 21 0,21 0 15,-21-22-15,21 22 0,-21 0 0,0 0 16,0 42 15,0 0-31,-21 0 0,21 0 16,-21 1-16,21-1 0,0 0 0,0 0 16,0 21-16,0-20 0,0-1 15,0 0-15,0 0 0,0 0 0,0 0 16,21-21-16,0 22 15,0-22-15,0 0 16,0 0-16,1-22 16,-22 1-16,21 0 0,-21 0 15,0 0-15,21 0 0,0-1 0</inkml:trace>
  <inkml:trace contextRef="#ctx0" brushRef="#br0" timeOffset="25227.11">7980 8065 0,'0'0'0,"-64"0"16,43 0-16,0 0 15,0 0-15,0 0 16,21 21 31</inkml:trace>
  <inkml:trace contextRef="#ctx0" brushRef="#br0" timeOffset="25414.74">7154 8382 0,'0'0'15,"0"21"-15,-21 22 16,42-22-1,0-21-15,1 0 0,-1 0 0,0 0 16,21 0-16,-21 0 0,22 0 0,-22 0 16,21 0-16,-21 0 0,22-21 15,-22 21-15,21 0 0,1-22 0,-22 22 16</inkml:trace>
  <inkml:trace contextRef="#ctx0" brushRef="#br0" timeOffset="25999.4">8382 8488 0,'0'0'0,"0"-42"0,21 20 0,-21 1 0,0-21 16,0 21-16,0 0 0,0-1 15,21 1-15,-21 42 16,0 1-16,0-1 16,0 21-16,0-21 0,0 22 15,0-1-15,0 21 0,0-20 0,-21 20 16,21 1-16,0-1 0,0 1 15,0-1-15,-21 22 0,21-22 0,-21 1 16,0-1-16,21-20 0,-22 20 0,1 1 16,0-1-16,21 1 0,-21-1 0,0 1 15,0-22-15,-1 22 0,1-22 16,0 0-16,0 1 0,21-1 0,-21 0 16,21-21-16,-21 1 0,21-1 0,0-42 31,0-1-16,0 1-15,21 0 0,-21-21 0,21-1 16,0 22-16</inkml:trace>
  <inkml:trace contextRef="#ctx0" brushRef="#br0" timeOffset="26334.21">8340 8615 0,'0'0'16,"0"-64"-16,0 22 0,0 0 0,0 21 15,0-22-15,0 1 0,0 0 0,21 20 16,0-20-16,0 21 0,0 0 0,0 0 16,22-1-16,-1 1 0,-21 21 0,22 0 15,-1 0-15,0 0 0,1 21 16,-1 1-16,0 20 0,-21-21 0,1 21 16,-1-20-16,-21 20 0,0 0 15,0-21-15,0 22 0,-21-1 0,-1-21 16,-20 22-16,21-22 0,-21 21 0,-1-21 15,1 0-15,0 1 0,-1-1 16,22 0-16,-21 0 0,-1 0 0,22-21 16,0 0-16,0 21 0,0-21 0,0 0 15,-1 0-15,22-21 16,0 0 0,0 0-16,22 0 0,-1 0 0,0-1 15,0 1-15,0 0 0</inkml:trace>
  <inkml:trace contextRef="#ctx0" brushRef="#br0" timeOffset="26643.01">9334 7641 0,'0'0'0,"0"-21"0,0 0 15,-21 21 1,0 0-16,0 21 0,21 0 15,-21 0-15,0 22 0,-1-1 0,1 0 16,21 1-16,-21 20 0,21-20 0,-21 20 16,21 1-16,0-1 0,-21 1 15,21-1-15,-21 1 0,21-22 0,-22 21 16,22-20-16,0-1 0,0 0 16,0 1-16,0-22 0,0 21 0,0-21 15,0 1-15,0-1 0,0 0 0,0 0 16,0 0-16,22-21 15,-1 0-15,0 0 16,0 0-16,0-21 0,0 0 16,1 0-16,-1 0 0</inkml:trace>
  <inkml:trace contextRef="#ctx0" brushRef="#br0" timeOffset="27035.44">9461 8361 0,'-21'0'15,"42"0"32,1 0-47,20 0 0,-21 0 0,21 0 16,-20-21-16,20 0 0,-21 21 0,21-22 16,1 1-16,-1 21 0,-21-21 0,22 0 15,-22 0-15,0 0 0,-21-1 0,0 1 16,0 0-16,0 0 15,0 0-15,-21 0 16,-22 21-16,22 0 0,-21 0 0,0 21 16,-1 0-16,22 0 0,-21 0 0,-1 0 15,1 22-15,21-22 0,0 21 0,0 1 16,-1-1-16,22-21 0,0 21 0,0-20 16,0 20-16,0-21 0,22 21 15,-1-20-15,0-1 0,0 0 0,21 0 16,-20 0-16,-1-21 0,21 21 0,-21-21 15,22 0-15,-22 0 0,21 0 0,-21 0 16,22 0-16,-22 0 0,0 0 0,0 0 16,0 0-16,0-21 0,1 0 0,-1 0 15,0 0-15,-21 0 0</inkml:trace>
  <inkml:trace contextRef="#ctx0" brushRef="#br0" timeOffset="27518.16">11917 7938 0,'0'0'0,"21"-22"0,0 1 16,-21 0-16,21 0 0,0 0 0,-21 0 15,22-1-15,-22 1 0,21 0 16,0 21-16,-21-21 15,0 42 1,0 0-16,0 22 16,0-22-16,0 21 0,0-21 0,0 22 15,0-1-15,0 0 0,0 1 16,0-1-16,0 0 0,0 1 0,0-1 16,0 0-16,0 1 0,0-22 0,0 0 15,0 21-15,0-21 0,-21 1 0,21-1 16,0 0-16,-21 0 0,21 0 15,0 0-15,-22-21 16,1 0-16,0 0 16,0 0-16</inkml:trace>
  <inkml:trace contextRef="#ctx0" brushRef="#br0" timeOffset="27764.8">11726 8551 0,'0'0'0,"-21"0"0,21 43 15,0-22 1,21-21-16,0 0 0,1 21 16,-1-21-16,0 0 0,0 0 0,21 0 15,-20 0-15,20 0 0,0 0 16,1 0-16,-1 0 0,0 0 0,1 0 16,-1 0-16,0 0 0,1 0 15,-1-21-15,-21 21 0,0 0 0,0-21 16,1 21-16,-1-21 0,0-1 15,-21 1-15,0 0 16,0 0-16,0 0 0,0 0 16,-21-1-16</inkml:trace>
  <inkml:trace contextRef="#ctx0" brushRef="#br0" timeOffset="28058.95">11684 7789 0,'0'0'0,"-21"-21"0,21 0 16,0 0-1,21 21-15,21 0 0,-21-21 16,22 21-16,-1-21 0,0 21 0,22-22 16,-22 22-16,22 0 0,-1 0 0,-20-21 15,20 21-15,-21 0 0,1 0 0,-1 0 16,0 0-16,1 0 0,-22 0 0,0 0 15,-42 21 17,0-21-32,0 0 15,-1 22-15,1-1 0,-21-21 16,21 21-16,-22-21 0,1 21 0,0 0 16,-22-21-16</inkml:trace>
  <inkml:trace contextRef="#ctx0" brushRef="#br0" timeOffset="28910.94">1757 10287 0,'0'0'0,"-21"0"16,-1 0-1,44 0 17,-1 0-32,0 0 0,0 0 15,21 0-15,-20 0 0,20 0 0,-21 0 16,21 0-16,1 0 0,-22 0 16,21 0-16,-21 0 0,22 0 0,-22 0 15,0 0-15,0 0 0,0 0 0,1 0 16,-22 21-1,-22-21 1,1 21-16,0-21 16,0 0-16,0 0 0,0 0 15,-22 0-15,22 0 0,0 0 0</inkml:trace>
  <inkml:trace contextRef="#ctx0" brushRef="#br0" timeOffset="29499.63">1566 10329 0,'0'0'0,"-21"22"47,21-1-47,0 0 0,0 0 16,0 0-16,0 0 0,0 1 15,-21 20-15,21-21 0,0 21 0,-21-20 16,21 20-16,0-21 0,-21 21 0,21-20 15,0-1-15,0 0 0,-22 0 16,22 0-16,0 0 0,-21-21 0,21 22 16,0-44 31,0 1-32,0 0-15,21 0 16,1 0-16,-1 21 0,-21-21 0,21-1 15,0 22-15,0-21 0,0 21 16,22-21-16,-22 21 0,0 0 0,21 0 16,-20 0-16,-1 0 0,21 0 0,-21 0 15,22 0-15,-22 21 0,0-21 16,21 21-16,-21 1 0,1-1 0,-1 0 16,0 0-16,0 0 0,-21 0 0,0 1 15,0-1-15,0 21 0,0-21 16,0 0-16,0 1 0,0-1 0,-21 0 15,0 0-15,0 0 0,-1 0 0,-20 1 16,21-1-16,0 0 0,-22 0 16,22-21-16,-21 21 0,21 0 15,0-21-15,-22 0 0,22 0 0,0 0 16,0 0-16,0 0 16,-1 0-16,22-21 31,0 0-16,22 0-15,-1 0 16,0 21-16</inkml:trace>
  <inkml:trace contextRef="#ctx0" brushRef="#br0" timeOffset="29719.1">2688 10837 0,'0'0'0,"21"0"0,0 0 16,1 0 0,-22-21 31,0 0-32,0 0 1</inkml:trace>
  <inkml:trace contextRef="#ctx0" brushRef="#br0" timeOffset="30294.77">5122 9927 0,'0'-21'0,"0"42"0,21-63 0,-21 21 16,0 0-16,0-1 15,0 44 17,0 20-32,0-21 15,0 0-15,0 22 0,0-1 0,0 0 16,0 22-16,0-22 0,-21 22 0,21-22 16,-21 21-16,21 1 0,0-1 0,-21-20 15,0 20-15,21-20 0,-21 20 16,21-21-16,0-20 0,0 20 15,0-21-15,-22 21 0,22-20 16,0-1-16,22-21 16,-1 0-16,0-21 15,0-1-15,-21 1 0,21-21 16,0 21-16</inkml:trace>
  <inkml:trace contextRef="#ctx0" brushRef="#br0" timeOffset="30582.47">5694 9737 0,'0'0'0,"0"-21"0,21-1 0,0 22 15,-21 22 1,0-1-16,0 0 0,0 21 16,0 1-16,0-1 0,0 0 0,0 22 15,0-22-15,0 0 0,0 22 0,0-22 16,0 22-16,0-22 0,0 22 15,0-22-15,-21 21 0,21-20 0,0-1 16,0 0-16,-21-20 0,21 20 0,0-21 16,0 21-16,0-20 0,0-1 15,0 0-15,0 0 16,-21-42 15,21 0-31,-22 0 0</inkml:trace>
  <inkml:trace contextRef="#ctx0" brushRef="#br0" timeOffset="31363.02">5228 10541 0,'-21'21'16,"21"0"0,0 1-16,21-1 15,0-21-15,22 21 0,-1-21 16,0 0-16,1 0 0,-1 0 0,21 0 15,1 0-15,-1-21 0,1 0 0,-1-1 16,1 22-16,-1-21 0,1 0 16,-1 0-16,-20 0 0,-1 0 0,0 21 15,1-22-15,-22 1 0,0 0 0,0 21 16,0-21-16,-21 42 47,0 0-47,-21 0 0,21 1 15,0-1-15,0 0 0,0 0 0,0 0 16,-21 0-16,21 22 0,0-22 0,0 0 16,0 0-16,0 0 0,0 1 0,0-1 15,0 0-15,0 0 16,21 0-16,0-21 0,1 0 16,-1 0-16,0 0 0,0 0 15,0 0-15,0-21 0,22 0 0,-22 21 16,0-21-16,0 0 0,0-1 15,1 1-15,-22-21 0,21 21 0,-21 0 16,0-1-16,0-20 0,0 21 16,21 0-16,-21 0 0,0-1 15,0 1-15,21 0 0,-21 42 32,0 22-17,0-22-15,0 0 0,0 0 16,0 0-16,0 22 0,0-22 0,0 0 15,0 21-15,0-21 0,0 22 0,0-1 16,0-21-16,0 22 0,0-1 0,21-21 16,0 21-16,-21 1 0,22-1 0,-1 22 15,-21-22-15,21 0 0,-21 1 0,21-1 16,-21 0-16,0 1 0,0-1 0,0 0 16,0 1-16,0-1 0,0 0 15,-21-21-15,0 22 0,0-22 16,-1 0-16,1 0 0,0 0 0,-21 1 15,21-1-15,-22 0 0,22-21 0,0 0 16,-21 0-16,20 0 0,-20 0 0,21 0 16,-21 0-16,20-21 0,-20 21 0,0-21 15,21 21-15,-1-22 0,1 1 0,-21 0 16,21 21-16,21-21 0,-21 0 0,21 0 16,-22 21-16,22-22 0,0 1 0,0 0 15,0 0-15,0 0 0,0 0 16,0-1-16,0 1 0,22 0 15,-1-21-15,0 21 0</inkml:trace>
  <inkml:trace contextRef="#ctx0" brushRef="#br0" timeOffset="32151.08">7324 10033 0,'0'0'0,"0"-21"0,0 0 0,0 0 16,0-1-16,0 1 0,21 0 16,-21 0-16,0 0 0,0 0 15,0 42 1,0 0-1,21 0-15,-21 21 0,0-20 16,21 20-16,-21 21 0,0-20 0,0-1 16,0 22-16,0-22 0,0 21 0,0-20 15,0 20-15,0-20 0,0-1 0,0 0 16,0 1-16,0-1 0,0-21 0,0 21 16,0-20-16,0-1 0,0 0 15,0 0-15,0 0 0,-21-21 16,21 21-16,0-42 31,0 0-31,0 0 16,0-21-16,0 20 0,0 1 0,0-21 15,21 0-15,0 20 0,0-20 16,1 0-16,-1-1 0,0 22 0,0-21 16,0 21-16,22 0 0,-1-1 0,-21 1 15,21 0-15,1 21 0,-22 0 0,21 0 16,1 0-16,-1 21 0,-21 0 15,0 1-15,22-1 0,-22 21 0,0-21 16,-21 22-16,0-22 0,0 21 0,0-21 16,0 0-16,0 22 0,-42-22 15,20 0-15,1 0 0,-21 0 0,21 1 16,-22-1-16,22 0 0,-21 0 0,21-21 16,-22 21-16,22-21 0,0 0 15,-21 21-15,21-21 0,-1 0 16,22-21 15,22 0-15,-1 21-16,0-21 0,0 0 0,0 21 0,0-21 15</inkml:trace>
  <inkml:trace contextRef="#ctx0" brushRef="#br0" timeOffset="32615.82">8234 10329 0,'-21'-21'15,"21"0"1,0 0-16,21 21 16,0 0-16,0 0 0,0-21 15,0 21-15,22 0 0,-22 0 0,0 0 16,21 21-16,-20 0 0,20-21 0,-21 21 15,21 22-15,-20-22 0,-1 0 16,0 0-16,0 21 0,-21-20 0,0 20 16,0-21-16,0 21 0,0-20 15,0 20-15,0-21 0,0 0 0,-21 0 16,0 1-16,21-1 0,-21 0 0,-1 0 16,1 0-16,21 0 15,-21-21-15,21-21 16,0 0-1,0 0-15,21 0 0,-21 0 0,21-1 16,1-20-16,-1 21 0,-21-21 16,21-1-16,0 1 0,0 0 0,0 20 15,1-20-15,-1 0 0,0 21 16,-21-22-16,21 22 0,0 0 0,0 0 16,1 0-16,-22-1 0,21 22 15,0 0-15,0 0 31,-21 22-31,21-22 0</inkml:trace>
  <inkml:trace contextRef="#ctx0" brushRef="#br0" timeOffset="32874.67">9271 10329 0,'0'22'31,"0"-1"-31,0 0 16,0 0-16,0 0 0,0 0 16,-21 1-16,21-1 0,0 0 0,0 0 15,0 0-15,0 0 0,0 1 0,-21-1 16,21 0-16,0 0 0,0 0 0,0 0 16,0 1-16,0-1 15,0-42 32,21 21-47</inkml:trace>
  <inkml:trace contextRef="#ctx0" brushRef="#br0" timeOffset="33186.22">9419 10054 0,'0'0'15,"-21"0"-15,0 0 16,42 0 47,-21-21-63,21 21 0,-21-21 15,0 0 1,-21 21-1,0 0-15,0 0 16,-1 0-16,1 0 0,21 21 16,-21 0-16,21 0 15,0 0-15,0 1 16,0-1-16,0 0 0,21 0 16,0-21-16</inkml:trace>
  <inkml:trace contextRef="#ctx0" brushRef="#br0" timeOffset="33796.89">10181 10435 0,'0'-42'16,"0"21"-16,0 0 15,0-1-15,-21 1 0,0 21 0,21-21 16,-21 0-16,-1 21 0,1-21 15,0 21-15,0 0 16,0 0-16,0 0 0,-1 21 16,1 0-16,0 0 0,0 0 0,0 1 15,0-1-15,-1 21 0,1-21 0,21 22 16,0-22-16,-21 21 0,21-21 0,0 22 16,0-22-16,0 0 0,0 0 0,0 21 15,0-20-15,21-1 16,0 0-16,1-21 0,20 0 15,-21 0-15,0 0 0,0 0 0,1 0 16,20 0-16,-21-21 0,0 21 0,22-21 16,-22-1-16,0 1 0,0 0 0,0-21 15,0 21-15,1-22 0,-1 1 16,0 0-16,0-1 0,-21 1 0,21-22 16,0 1-16,-21 21 0,0-22 0,22 1 15,-22-1-15,21 1 0,-21-1 16,0 1-16,0-1 0,0 1 0,0-1 15,0 22-15,0-1 0,0 1 0,0 21 16,0 0-16,0 0 0,0 42 16,0 0-16,-21 0 0,21 21 15,-22 22-15,1-22 0,21 22 16,0-1-16,-21 1 0,21-1 0,-21 1 16,21-22-16,0 22 0,0-1 0,0 1 15,0-22-15,0 21 0,0-20 16,21-1-16,0 0 0,0 1 0,-21-1 15,22 0-15,-1-20 0,0-1 0,0 0 16,0 0-16,0-21 0,1 21 0,-1-21 16,0 0-16,0 0 0,0 0 0,0 0 15,1 0-15,20-21 0,-21 0 0,21 0 16,-20 0-16</inkml:trace>
  <inkml:trace contextRef="#ctx0" brushRef="#br0" timeOffset="34350.57">12890 9885 0,'0'0'0,"22"-21"16,-1-22-16,42-41 15,-63 63-15,21-22 0,-21 22 0,22 0 0,-22 0 16,0 0-16,0-1 16,0 44-1,0 20 1,-22-21-16,1 21 0,21 1 0,0 20 15,-21-20-15,0 20 0,21-21 0,-21 22 16,21-22-16,-21 1 0,21-1 0,0 21 16,0-20-16,0-1 0,0-21 0,0 22 15,0-1-15,0-21 0,0 0 0,0 0 16,0 1-16,0-1 0,0 0 0,0 0 16</inkml:trace>
  <inkml:trace contextRef="#ctx0" brushRef="#br0" timeOffset="34631.41">12509 10478 0,'0'21'0,"0"-42"0,-21 63 0,21-21 0,0 0 15,0 0-15,0 1 16,0-1-16,0 0 0,21-21 0,1 21 15,-1-21-15,21 21 0,-21-21 0,22 21 16,-1-21-16,0 0 0,1 0 16,20 0-16,1 0 0,-22 0 0,21 0 15,1 0-15,-1-21 0,1 21 0,-22-21 16,22 0-16,-22 21 0,0-21 0,1 21 16,-22-21-16,0-1 0,0 22 0,0-21 15,-21 0-15,22 0 0,-22 0 0,0 0 16,0-1-16,0 1 0,0-21 15,-22 21-15,1 0 0,21-1 0,-21 1 16,0 0-16,0-21 0,0 21 0</inkml:trace>
  <inkml:trace contextRef="#ctx0" brushRef="#br0" timeOffset="34906.68">12552 9652 0,'0'0'15,"-21"-21"-15,-1 21 0,22-21 16,22 21-16,-1 0 16,21-21-16,0 21 0,1 0 0,-1 0 15,0-22-15,22 22 0,-1-21 0,1 21 16,-1-21-16,1 21 0,-1 0 0,-20-21 16,20 21-16,-20 0 0,-1 0 0,0 0 15,1-21-15,-22 21 0,0 0 0,0 0 16,0 0-16,0 0 0,-21 21 62,0 0-62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30:36.6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1101 0,'22'0'16,"-1"21"0,-21 0-1,0 0 17,21-21-32,0 0 15,0 0-15,0 0 16,1 0-16,-1-21 0,0 21 0,0-21 15,0 0-15,0 21 0,1-21 16,20-1-16,-21 1 0,0 0 0,0 0 16,1 0-16,-1 0 0,-21-1 15,0 1-15,0 0 16,0 0-16,0 0 0,-21 21 16,-1 0-16,1 0 0,0 0 15,-21 0-15,21 21 0,-22 0 0,1 0 16,0 0-16,-1 1 0,1-1 0,0 0 15,-1 21-15,1-21 0,0 1 16,-1 20-16,1-21 0,21 0 0,0 22 16,-1-22-16,1 0 0,21 0 15,0 0-15,0 0 0,0 1 16,0-1-16,21 0 0,1 0 0,20 0 16,-21 0-16,21-21 0,1 22 15,-22-1-15,21 0 0,1-21 16,-22 21-16,21 0 0,-21 0 0,22 1 15,-22-1-15,0 0 0,21-21 0,-21 21 16,1 0-16,-1 0 0,-21 1 16,0-1-16,0 0 0,0 0 0,0 0 15,0 0-15,0 1 0,-21-1 0,-1 0 16,-20 0-16,0 0 0,-1 0 16,1 1-16,-21-1 0,20-21 0,-20 21 15,-1-21-15,1 0 0,-1 0 0,22 0 16,0 0-16,-1 0 0,1 0 15,0 0-15,-1 0 0,22-21 16,0 0-16,0 21 0,0-22 0,21 1 16,0-21-16,0 21 0,0 0 15,0-1-15,0 1 0,0 0 0,0 0 16,21 21-16,0 0 16,0 0-16,0 0 0,0 0 0,1 0 15,-1 0-15,21 0 0,0 0 0,1 0 16,-1 0-16,0 0 0,1 0 15</inkml:trace>
  <inkml:trace contextRef="#ctx0" brushRef="#br0" timeOffset="267.89">3471 1588 0,'0'0'0,"0"21"31,0 0-15,0 0-16,0 0 0,0 0 16,0 1-16,0-1 0,0 0 0,0 0 15,-21 0-15,21 0 0,0 1 16,0-1-16,0 0 0,-21 0 0,21 0 16,0 0-1,0 1 1,0-44 15</inkml:trace>
  <inkml:trace contextRef="#ctx0" brushRef="#br0" timeOffset="460.07">3514 1461 0,'0'-22'0,"0"44"0,-22-44 16,1 22-16,21-21 0,-21 21 15,0 0 1,21 21 31,21-21-31,0 22-16,0-22 0</inkml:trace>
  <inkml:trace contextRef="#ctx0" brushRef="#br0" timeOffset="953.06">3704 1630 0,'0'42'16,"0"-21"-16,0 1 15,0-1-15,0 0 0,21-21 0,-21 21 16,0 0-16,0 0 0,0 1 0,0-1 15,0 0-15,0 0 0,0 0 16,0 0-16,0 1 16,0-1-1,-21-21 1,0 0 0,21-21-16,-21-1 0,21 1 15,0 0-15,0-21 16,0 21-16,0-1 0,0-20 0,21 21 15,0-21-15,0 20 0,0 1 16,1-21-16,-1 21 0,21 0 0,-21 21 16,0-22-16,22 22 0,-22-21 0,21 21 15,-21 0-15,1 0 0,-1 21 16,0 1-16,0-22 0,0 21 0,-21 21 16,0-21-16,0 0 0,0 1 0,0-1 15,0 21-15,0-21 0,0 0 16,0 1-16,0-1 0,0 0 0,-21 0 15,0 0-15,21 0 16,0 1-16,-21-22 0,0 21 16,21-42 15</inkml:trace>
  <inkml:trace contextRef="#ctx0" brushRef="#br0" timeOffset="1703.63">4678 1715 0,'0'0'0,"0"-22"0,0 1 16,0 0-16,0 0 15,0 0-15,-21 0 0,-1 21 16,1 0-16,21-22 0,-21 22 0,0 0 15,0 0-15,0 0 16,-1 22-16,-20-22 0,21 21 0,0 0 16,0 0-16,-1 21 0,1-20 15,0-1-15,0 0 0,0 21 0,21-21 16,0 1-16,0-1 0,0 0 16,0 0-16,0 0 0,0 0 0,21-21 15,0 0-15,0 0 0,0 0 16,1 0-16,20 0 0,-21 0 15,21 0-15,-20-21 0,-1 0 0,21 21 16,-21-21-16,0 0 0,1 21 0,-22-21 16,21-1-16,-21 1 0,21 0 0,-21 0 15,0 0-15,0 0 16,0-1-16,0 1 16,0 42 15,0 1-31,0-1 15,0 0-15,0 0 0,0 0 0,0 22 16,0-22-16,0 21 0,0-21 16,0 22-16,0-1 0,0 0 15,0 1-15,0-1 0,0 0 0,0 1 16,0-1-16,0 21 0,0-20 0,0-1 16,0 22-16,0-22 0,0 21 0,0-20 15,0 20-15,0-20 0,0-1 0,0 21 16,0-20-16,-21-1 0,0 0 15,21 1-15,-22-22 0,1 21 0,21-21 16,-21 22-16,0-22 0,0 0 0,0 0 16,-1 0-16,1 1 0,0-1 0,0-21 15,0 21-15,0-21 0,-22 0 16,22 0-16,0 0 0,-21 0 16,20 0-16,1 0 0,-21 0 0,21-21 15,0 21-15,-22-21 0,22-1 0,0 1 16,0 0-16,-22 0 0,22 0 0,0 0 15,-21-1-15,21 1 0,-1 0 0,1 21 16,21-21-16,0 0 0,-21 21 16,21-21-16,0-1 0,0 1 0,0 0 15,21-21-15,0 21 0,1-1 16,-1-20-16,0 0 0,21-1 16,-21 1-16</inkml:trace>
  <inkml:trace contextRef="#ctx0" brushRef="#br0" timeOffset="2040.23">5122 1143 0,'0'0'0,"-21"0"16,0 0-1,0 21-15,21 0 16,0 1-16,0-1 0,-21 21 0,21-21 16,-22 22-16,22-1 0,-21 0 0,21 22 15,0-22-15,0 22 0,-21-22 16,21 21-16,-21-20 0,21-1 0,-21 0 16,21 1-16,0-1 0,0 0 0,0-20 15,0-1-15,0 0 0,0 0 0,0 0 16,0 0-1,21-21-15,0 0 16,0-21-16,0 0 0,1 0 16,-1 0-16,0 0 0</inkml:trace>
  <inkml:trace contextRef="#ctx0" brushRef="#br0" timeOffset="2416.02">5207 1820 0,'0'0'16,"0"22"-16,0-1 16,21-21-16,0 0 15,0 0-15,1 0 0,-1 0 16,0 0-16,0-21 0,21 21 0,-20-22 0,20 1 16,-21 21-16,0-21 15,0 0-15,1 0 0,-1 0 0,-21-1 16,21 1-16,-21 0 0,0 0 15,0 0-15,0 0 0,-21 21 0,0 0 16,-1 0-16,1 0 0,0 0 16,0 0-16,-21 21 0,20 0 0,1 0 15,0 21-15,0-20 0,0 20 0,0-21 16,21 21-16,0-20 0,0 20 0,-22-21 16,22 0-16,0 0 0,0 22 15,0-22-15,22-21 0,-22 21 0,21 0 16,0-21-16,0 0 0,0 0 0,0 0 15,22 0-15,-22 0 0,0 0 16,0 0-16,22 0 0,-22-21 16,0 0-16,0 0 0,21 0 0</inkml:trace>
  <inkml:trace contextRef="#ctx0" brushRef="#br0" timeOffset="3199.6">7302 1799 0,'0'0'0,"22"0"16,-1 0-16,0-21 0,0 0 15,0 0-15,0 0 0,1-1 16,-1 1-16,0-21 0,0 21 0,0-22 15,0 22-15,1-21 0,-1 0 0,21-1 16,-21 1-16,0 0 0,1-1 16,-1 1-16,0-22 0,21 22 15,-21-21-15,1-1 0,-1 22 0,-21-22 16,21 1-16,-21 20 0,21 1 0,-21-21 16,0 20-16,0 22 0,0-21 0,0 21 15,0-22-15,-21 22 0,0 21 16,0-21-16,-1 21 0,1 0 0,0 0 15,-21 0-15,21 21 0,-22 0 0,1 0 16,0 22-16,-1-1 0,1 0 16,0 22-16,20-1 0,-20 1 0,21 21 15,0-22-15,0 22 0,-1-22 0,22 22 16,0-22-16,0 1 16,0-1-16,0 1 0,0-1 0,22-20 15,-1 20-15,0-20 0,0-1 0,21-21 16,-20 21-16,-1-20 0,21-1 0,-21 0 15,0-21-15,22 21 0,-1-21 16,-21 0-16,22 0 0,-1 0 0,-21 0 16,21-21-16,1 21 0,-22-21 0,21 0 15,1-1-15,-22 1 0,0 0 0,21-21 16,-21 21-16,1-22 16</inkml:trace>
  <inkml:trace contextRef="#ctx0" brushRef="#br0" timeOffset="3588.38">8191 1482 0,'0'0'0,"-21"21"0,0 0 16,21 0-16,0 0 0,-21-21 15,0 22-15,21-1 0,-21-21 16,21 21-16,21-21 16,0 0-16,0 0 15,0 0-15,0 0 0,1-21 0,-1 21 16,0-21-16,21 21 0,-21-22 15,1 1-15,-1 21 0,0-21 0,-21 0 16,0 0-16,0 0 0,0-1 16,0 1-16,0 0 0,0 0 15,-21 0-15,0 21 0,-1 0 16,1 0-16,0 0 0,0 0 16,0 21-16,0 0 0,-1 0 0,1 0 15,0 1-15,21-1 0,0 21 16,0-21-16,-21 0 0,21 22 0,0-22 15,0 21-15,0-21 0,0 1 0,0-1 16,0 0-16,21 0 0,-21 0 16,21-21-16,0 21 0,1-21 15,-1 0-15,0 0 0,0 0 0,0 0 16,0 0-16,1 0 0,-1-21 0,21 0 16,-21 21-16</inkml:trace>
  <inkml:trace contextRef="#ctx0" brushRef="#br0" timeOffset="3963.68">8721 1461 0,'0'0'0,"0"-22"0,0 1 16,0 42 15,0 1-31,0-1 0,0 0 0,0 0 16,0 21-16,0-20 0,0-1 15,0 21-15,0-21 0,0 0 0,0 22 16,0-22-16,0 0 0,0 0 15,0 0-15,0 1 0,0-1 0,0 0 16,0 0-16,21-21 16,0 0-1,0 0 1,-21-21-16,21 0 0,0 0 0,-21-1 16,22 1-16,-1-21 0,0 21 0,-21-22 15,21 22-15,0-21 0,-21 21 0,21-22 16,-21 22-16,22 0 0,-22 0 15,0 0-15,0 42 79,21-21-79,0 0 0</inkml:trace>
  <inkml:trace contextRef="#ctx0" brushRef="#br0" timeOffset="4343.46">9271 1693 0,'21'22'16,"0"-22"0,-21-22-1,21 22-15,-21-21 0,22 0 0,-1 21 16,-21-21-16,0 0 0,0 0 15,21-1-15,-21 1 0,0 0 16,0 0-16,0 0 16,-21 21-16,0-21 0,-1 21 15,1 0-15,0 0 0,0 0 0,0 0 16,0 21-16,-1-21 0,1 21 16,0 0-16,0 21 0,0-20 0,0-1 15,-1 21-15,22-21 0,0 22 16,0-22-16,0 0 0,0 21 0,0-21 15,0 1-15,0-1 0,0 0 0,22 0 16,-1 0-16,0-21 0,-21 21 0,21-21 16,0 0-16,0 0 0,1 0 15,-1 0-15,21 0 0,-21 0 0,0-21 16,1 0-16,-1 21 0,21-21 0,-21 0 16,0 0-16,1-22 0,-1 22 0,21-21 15</inkml:trace>
  <inkml:trace contextRef="#ctx0" brushRef="#br0" timeOffset="4651.29">9991 1037 0,'0'0'0,"0"-42"0,0 0 15,0-1-15,0 1 0,0 21 16,0-22-16,0 22 0,0 0 0,0 0 16,0 42-1,-22-21-15,1 42 0,0-20 16,21 20-16,-21 0 0,0 22 15,0-22-15,-1 22 0,1-1 0,21 1 16,-21-22-16,0 21 0,0 1 0,0-22 16,-1 22-16,22-22 0,0 22 15,-21-22-15,21 0 0,-21 1 16,21-1-16,0 0 0,0-21 0,0 22 16,0-22-16,0 0 0,0 0 0,21-21 15,0 21-15,1-21 0,-1 0 0,0 0 16,0 0-16,0 0 0,0 0 15,1-21-15,-1 21 0,0-21 0,0 0 16,0 0-16,0 0 0,1-22 0</inkml:trace>
  <inkml:trace contextRef="#ctx0" brushRef="#br0" timeOffset="5975.71">11430 974 0,'-21'0'16,"0"0"-16,21 21 15,21-21 1,0 0 0,0 0-16,0 0 0,0-21 15,22 0-15,-22 21 0,21-22 16,-21-20-16,22 21 0,-1 0 0,0 0 16,1-22-16,-1 22 0,0-21 0,-20 21 15,-1-22-15,21 22 0,-21-21 16,-21 21-16,21-22 0,-21 1 0,22 0 15,-22 20-15,0-20 0,0 21 0,0-21 16,0 20-16,0 1 0,-22 21 16,1 0-16,0 0 0,0 0 15,0 21-15,0 1 0,-1 20 16,1 0-16,0 1 0,0-1 0,21 0 0,-21 22 16,21-1-16,-21-20 15,21 41-15,0-20 0,0-1 0,0 1 16,0-1-16,0 1 0,0-1 0,0 1 15,0-22-15,0 22 0,0-22 0,0 0 16,0 1-16,0-1 0,0 0 16,0 1-16,0-22 0,0 21 0,0-21 15,0 0-15,0 1 0,-22-1 0,1-21 16,0 21-16,0-21 0,0 0 0,-22 0 16,22 0-16,0 0 0,-21 0 0,21 0 15,-1-21-15,-20 0 0,21-1 16,0 1-16,-22 0 0,22 0 0,0 0 15,21-22-15,-21 22 0,21-21 0,-21 21 16,21 0-16,-21-1 16,21 44-1,21-1 1,0-21-16,0 21 0,-21 21 0,21-21 16,0 1-16,1-1 0,-1 0 0,0 0 15,0-21-15,21 21 0,-20 0 16,20-21-16,-21 0 0,21 0 0,-20 0 15,20 0-15,0 0 0,1 0 0,-1 0 16,0-21-16,1 0 0,-1 0 0,0 21 16,1-21-16,-1 0 0,-21-22 0,0 22 15,22 0-15,-22 0 16,0-22-16,-21 22 0,21-21 0,-21 21 16,21 0-16,-21-1 0,0 1 0,0 42 31,0 1-16,-21-1-15,0 0 0,21 0 0,-21 0 16,21 0-16,-21 22 0,-1-22 0,22 0 16,-21 21-16,21-20 0,-21-1 0,0 0 15,21 0-15,0 0 16,0 0-16,0 1 16,0-44 15,0 1-31,0 0 15,21 0-15,0-21 0,0 20 16,1 1-16,-1-21 0,0 21 0,21-22 16,-21 1-16,22 21 0,-22-21 0,21-1 15,-21 22-15,22 0 0,-22 0 0,0 21 16,21 0-16,-20 0 0,-1 0 16,0 0-16,0 21 0,-21 0 0,21 0 15,-21 0-15,21 1 0,-21-1 16,0 21-16,0-21 0,0 0 0,0 1 0,0 20 15,0-21-15,-21 0 0,0 0 16,21 22-16,-21-22 0,21 0 16,-21 0-16,21 0 0,-21-21 15,21 22-15,0-44 32,0 1-32,0 0 15,21 0-15</inkml:trace>
  <inkml:trace contextRef="#ctx0" brushRef="#br0" timeOffset="6511.4">13187 572 0,'-64'0'15,"43"0"-15,0 0 16,0 21-16,0 0 0,-1 0 0,1 21 15,0 1-15,0-1 0,0 22 0,0-22 16,-1 21-16,22 1 0,0-1 16,0 1-16,0-22 0,0 22 0,-21-22 15,21 0-15,0 1 0,0-1 0,-21 0 16,21 1-16,0-1 0,0-21 16,0 0-16,0 1 0,0-1 0,0 0 15,0 0-15,0 0 16,-21-21-1,21-21-15,0 0 16,0 0-16,0 0 0,0-22 16,0 22-16,0 0 0,0-21 15,21 20-15,0-20 0,0 21 0,1-21 16,20 20-16,-21 1 0,0 0 0,22 0 16,-1 0-16,-21 21 0,21 0 0,-20 0 15,20 0-15,-21 0 0,0 0 16,0 21-16,1 0 0,-1 0 0,0 0 15,-21 1-15,0 20 0,0-21 16,0 0-16,0 22 0,0-22 0,0 0 16,-21 21-16,0-21 0,21 1 0,-22-1 15,1 0-15,0 0 0,21 0 16,0 0-16,-21-21 0,21-21 47,0 0-32,21 0-15,0 0 0,-21 0 0</inkml:trace>
  <inkml:trace contextRef="#ctx0" brushRef="#br0" timeOffset="6887.19">13525 1397 0,'0'21'16,"0"0"-1,22-21 1,-1 0-16,0 0 16,0-21-16,0 21 0,0-21 15,1 0-15,-1 0 0,0 21 16,-21-21-16,21-1 0,-21 1 0,21 21 16,-21-21-16,0 0 0,0 0 15,-21 21 1,0 0-1,0 21-15,0 0 0,-1 0 0,1 0 16,21 1-16,-21-1 0,0 0 0,0 21 16,21-21-16,0 1 0,0-1 15,-21 21-15,21-21 0,0 0 0,0 1 16,0-1-16,0 0 0,0 0 0,21 0 16,0-21-16,0 0 0,-21 21 15,21-21-15,0 0 0,1 0 0,-1 0 16,0 0-16,0 0 0,0-21 15,0 21-15,1-21 0,20 0 16</inkml:trace>
  <inkml:trace contextRef="#ctx0" brushRef="#br0" timeOffset="7270.97">14033 1376 0,'0'0'0,"0"-21"0,0 0 16,0-1-16,0 1 15,22 42 32,-1 1-47,0-22 0,-21 21 16,21 0-16,0 0 0,0 0 0,-21 22 15,0-22-15,22 0 0,-22 0 16,0 0-16,0 0 0,0 22 0,0-22 16,0 0-16,0 0 15,0 0-15,-22-21 0,22 22 16,-21-22-1,21-22 1,0 1-16,0 0 0,0 0 16,0 0-16,0 0 0,21-22 15,1 22-15,-22 0 0,21-21 16,0 20-16,0 1 0,0 0 0,0 0 16,-21 0-16,22 0 0,-1 21 0,0-22 15,0 22-15,0 0 31,0 0-31,1 0 16</inkml:trace>
  <inkml:trace contextRef="#ctx0" brushRef="#br0" timeOffset="7496.84">14647 1312 0,'0'22'15,"0"-1"1,0 0-16,0 0 15,0 0-15,0 0 16,0 1-16,0-1 0,0 0 0,0 0 16,-21-21-16,21 21 0,0 0 0,-21 1 15,21-1-15,0 0 0,0 0 16,0-42 31,0 0-47</inkml:trace>
  <inkml:trace contextRef="#ctx0" brushRef="#br0" timeOffset="7687.73">14711 1058 0,'0'0'0,"0"-21"0,-21 21 15,21-21-15,-22 21 0,1 0 16,21 21 15,21-21 16,1 0-47</inkml:trace>
  <inkml:trace contextRef="#ctx0" brushRef="#br0" timeOffset="8023.54">15134 614 0,'0'0'0,"21"-21"0,-21 0 0,0-1 0,0 1 15,0 0-15,-21 42 32,21 0-32,0 1 15,-21-1-15,0 21 0,0-21 16,21 22-16,-22 20 0,1-21 0,21 22 15,-21-1-15,0 1 0,0-1 0,21 1 16,-21-22-16,21 22 0,-22-1 16,22-20-16,0-1 0,-21 0 0,21 1 15,0-1-15,0 0 0,0-21 16,0 1-16,0 20 0,0-21 0,0 0 16,0 0-16,0 1 0,21-22 15,1 0 1,-1 0-16,0-22 0,0 22 15,0-21-15,-21 0 0,21 0 16,1 0-16,-1 0 0</inkml:trace>
  <inkml:trace contextRef="#ctx0" brushRef="#br0" timeOffset="8207.39">14880 1312 0,'0'0'0,"-63"0"15,84 0 17,0 0-32,0 0 15,0 0-15,22 0 0,-22 0 16,0 0-16,0 0 0,0 0 16,0-21-16,1 21 0</inkml:trace>
  <inkml:trace contextRef="#ctx0" brushRef="#br0" timeOffset="8804.04">15769 1524 0,'21'-42'16,"-21"21"-16,21-1 0,-21 1 16,0 0-16,0 0 0,0 0 0,0 0 15,-21-1-15,0 1 0,21 0 16,-21 0-16,0 0 0,0 21 0,-1 0 16,1 0-16,0 0 0,0 0 0,0 0 15,-22 0-15,22 21 0,0 0 0,-21 0 16,21 0-16,-1 1 0,-20-1 15,21 21-15,0-21 0,0 0 0,21 22 16,0-22-16,0 0 0,0 21 0,0-20 16,0-1-16,0 0 0,0 0 15,21 0-15,0-21 0,0 0 16,0 0-16,0 0 16,22 0-16,-22 0 0,0 0 0,0-21 15,0 21-15,1-21 0,-1 0 0,0 0 16,0 21-16,0-22 0,-21 1 0,21 0 15,1-21-15,-22 21 0,21-1 16,-21 1-16,21-21 0,-21 21 0,0 0 16,0-1-16,0 1 0,0 42 31,0 1-31,0-1 16,-21 0-16,21 21 15,0-21-15,-21 1 0,21-1 0,0 0 16,0 0-16,0 0 0,0 0 0,0 1 15,0-1-15,0 0 0,21 0 0,0-21 16,0 21-16,0-21 16,0 0-16,1 0 0,-1 0 15,0 0-15,0-21 0</inkml:trace>
  <inkml:trace contextRef="#ctx0" brushRef="#br0" timeOffset="9287.76">16129 1312 0,'0'22'32,"-21"-22"-32,21 21 0,-21 0 0,21 0 15,-22 0-15,22 0 0,0 1 16,0-1-16,0 0 0,0 0 0,-21 0 16,21 0-16,0 1 0,0-1 0,0 0 15,0 0-15,0 0 0,0 0 16,0 1-1,-21-22 17,21-22-32,0 1 0,0 0 15,0 0-15,0 0 0,0 0 16,0-22-16,0 22 0,0 0 16,21-21-16,0 20 0,1-20 0,-1 21 15,0-21-15,21 20 0,1-20 0,-22 21 16,21 0-16,0 21 0,1 0 0,-1 0 15,0 0-15,-20 0 0,20 21 16,-21 0-16,0 0 0,0 0 0,-21 1 16,0 20-16,0-21 0,0 21 0,0-20 15,0-1-15,0 21 0,0-21 0,-21 0 16,0 1-16,0-1 0,0 0 16,0 0-16,-1 0 0,22 0 0,-21-21 15,0 22-15,42-44 47,0 22-47,1-21 16,-1 0-16</inkml:trace>
  <inkml:trace contextRef="#ctx0" brushRef="#br0" timeOffset="9559.53">17124 1207 0,'0'0'0,"-21"0"16,-1 0-16,1 0 0,0 0 0,0 21 15,0 0-15,0-21 0,-22 21 0,22 0 16,0 22-16,0-22 0,0 0 0,-1 0 16,1 21-16,0-20 0,0-1 15,0 21-15,21-21 0,0 0 0,0 22 16,0-22-16,0 0 0,0 0 0,0 0 15,21 1-15,0-22 0,0 0 16,0 21-16,1-21 0,20 0 16,-21 0-16,0 0 0,22 0 15,-22 0-15,0-21 0,0 21 0,21-22 16</inkml:trace>
  <inkml:trace contextRef="#ctx0" brushRef="#br0" timeOffset="9984.09">17272 1418 0,'-21'21'15,"42"-42"-15,-42 64 0,21-22 16,21 0 0,0-21-1,0 0-15,0 0 0,1 0 0,-1 0 16,0 0-16,0 0 0,21 0 0,-20 0 15,-1 0-15,0-21 0,0 21 16,-21-21-16,0-1 0,0 1 16,0 0-16,0 0 0,0 0 15,0 0-15,-21 21 16,0 0-16,0 0 0,-1 0 16,1 21-16,0-21 0,-21 21 0,21 0 15,-1 0-15,1 0 0,0 1 16,0-1-16,0 0 0,21 0 15,0 0-15,0 0 0,0 1 0,0-1 16,0 0-16,0 0 0,0 0 0,21 0 16,0-21-16,0 22 0,22-1 15,-22-21-15,0 0 0,21 0 0,-21 0 16,22 0-16,-1 0 0,0 0 0,-20 0 16,20 0-16,-21 0 0,0 0 0,22-21 15,-22-1-15,0 1 0,0 0 0,0 0 16</inkml:trace>
  <inkml:trace contextRef="#ctx0" brushRef="#br0" timeOffset="11035.86">1672 2180 0,'0'0'0,"0"21"16,42-21-1,-20 0-15,20 22 16,-21-22-16,43 0 0,-22 0 0,21 0 16,22 0-16,0 0 0,-1 0 0,22 0 15,21 0-15,-21 0 0,21 0 16,0 0-16,0 0 0,21 0 0,0 0 15,1 0-15,20 0 0,-21 0 16,21 0-16,1 0 0,-1 0 0,0 21 16,1-21-16,-1 0 0,-21 0 15,0 0-15,-21 0 0,0 21 0,-21-21 16,0 0-16,0 0 0,-21 0 0,-22 0 16,1 0-16,-1 21 0,-21-21 0,-20 0 15,20 0-15,-21 0 0,0 0 16,-21-21 31,0 0-47</inkml:trace>
  <inkml:trace contextRef="#ctx0" brushRef="#br0" timeOffset="11719.93">7535 2244 0,'0'0'0,"-42"0"0,-43 0 16,64 0-16,0-21 0,0 21 0,0 0 15,-1 0-15,44 0 31,20 0-15,0 0-16,1 0 0,20 0 0,1 0 16,20 0-16,1 0 0,0 0 0,20 0 15,-20 0-15,21 21 0,0-21 16,21 0-16,-21 0 0,-1 0 16,22 0-16,-21 0 0,21 0 0,-42 0 15,21 0-15,-22 21 0,1-21 0,0 0 16,-22 0-16,1 0 0,-1 0 0,-20 21 15,-1-21-15,-21 0 0,21 0 0,-20 0 16,-1 0 0,0 0 15,0 0-15,-21-21-16,21 21 0,0-21 15</inkml:trace>
  <inkml:trace contextRef="#ctx0" brushRef="#br0" timeOffset="12516.88">12425 2223 0,'-21'0'0,"42"0"0,-64 0 0,22 0 16,0 0-16,0 0 0,-21 0 15,20 0-15,1-22 0,-21 22 0,21 0 16,-22 0-16,1 0 0,21 0 0,-21 0 15,-1 0-15,22 0 0,-21 0 0,21 0 16,-22 0-16,22 0 0,0 0 0,21 22 16,-21-22-16,21 21 15,21-21 1,0 0-16,21 0 0,-20 0 16,41 0-16,-21 0 0,22 0 0,-1 0 15,22 0-15,-21 0 0,20 0 0,-20 0 16,42 0-16,-22 0 0,22 0 15,0 0-15,21 0 0,-21 0 0,21 0 16,0 0-16,0 0 0,21 0 0,0 0 16,0 0-16,0 0 0,22 0 0,-22 0 15,21 0-15,1 0 0,20 21 16,-21-21-16,1 0 0,-1 0 0,-21 21 16,22-21-16,-1 0 0,-21 21 0,0-21 15,0 0-15,-21 21 0,0-21 0,0 0 16,-21 0-16,0 0 0,-21 0 0,-1 0 15,1 0-15,-21 0 0,-1 0 16,1 0-16,-43 0 0,21 0 16,-21 0-16,0 0 0,1 0 0,-22 22 62,-22-22-62,1 21 16,0-21-16,0 21 0,0-21 15,0 0-15,-1 0 0,1 21 0,-21-21 16</inkml:trace>
  <inkml:trace contextRef="#ctx0" brushRef="#br0" timeOffset="14527.81">783 3620 0,'-21'0'16,"21"21"-1,0-42 63,0-1-62,0 1-16,0 0 16,0 0-16,0 0 15,0 0 17,-21 21-17,0 21 1,-1 0-16,22 0 15,0 0-15,-21 0 0,21 1 16,-21-1-16,21 0 0,0 0 16,0 0-16,21-21 31,0 0-15,1 0-1,-1 0-15,-21-21 0,21 0 16,-21 0-16,0 0 15,0-1-15,0 1 16,0 0-16,0 0 16,-21 21-1,0 0-15,-1 21 16,22 0-16,0 0 16,-21 1-16,21-1 15,-21 0-15,21 0 0,0 0 0,0 0 16,0 1-16,0-1 0,0 0 15,0 0-15,21-21 0,0 21 16,1-21-16,-1 0 0</inkml:trace>
  <inkml:trace contextRef="#ctx0" brushRef="#br0" timeOffset="15128.21">1058 3598 0,'-21'0'15,"0"0"1,21 22 0,-21-22-16,21 21 31,21-21 0,0-21-15,-21-1-1,0 1-15,0 0 16,-21 21 15,21 21 0,-21-21-31,21 21 0,-21 1 16,21-1 0,21-21 15,0 0-15,-21-21-16,21-1 15,-21 1-15,0 0 16,0 0-16,0 0 15,-21 21 1,0 21 0,21 0-1,-21-21-15,21 21 0,-22 0 16,22 1-16,0-1 0,0 0 0,0 0 16,0 0-16,0 0 0,0 1 0,0-1 15,0 0-15,22-21 16,-1 21-16,0-21 15,0 0-15</inkml:trace>
  <inkml:trace contextRef="#ctx0" brushRef="#br0" timeOffset="18299.58">2836 3852 0,'0'-21'15,"21"0"1,1 0-1,-1 0-15,0 21 0,-21-21 16,21 21-16,0-22 16,0 1-16,1 0 0,-1 0 0,0 0 15,0 0-15,0-1 0,0 1 0,-21 0 16,0 0-16,0 0 16,0 0-16,0-1 0,0 1 0,-21 21 15,0 0-15,0 0 0,-21 0 16,20 0-16,-41 0 0,21 0 0,-22 21 15,1 1-15,-1-1 0,1 0 0,-1 0 16,1 21-16,-1-20 16,22-1-16,21 21 0,-22-21 0,43 22 15,0-22-15,0 21 0,21-21 16,1 22-16,20-1 0,0-21 0,22 21 16,-22 1-16,22-1 0,-1-21 0,1 22 15,-22-1-15,21-21 0,-20 21 16,-1-20-16,0-1 0,1 21 0,-22-21 15,-21 0-15,0 1 0,0 20 0,0-21 16,-21 0-16,-22 0 0,1 1 16,0-1-16,-22-21 0,1 21 0,-1-21 15,-20 0-15,20 0 0,1 0 0,-1 0 16,1 0-16,-1 0 0,22 0 16,-1-21-16,1 0 0,0-1 15,21 1-15,-1-21 0,1 21 0,21-22 16,0 1-16,0 0 0,0-1 15,0 1-15,21 0 0,1-1 0,20 1 16,-21 0-16,21-1 0,1 22 16,-1 0-16,0 0 0,22 0 0,-22 21 15,1 0-15</inkml:trace>
  <inkml:trace contextRef="#ctx0" brushRef="#br0" timeOffset="18735.91">3238 4212 0,'0'21'16,"-21"1"-1,0-1-15,0-21 0,21 21 16,-21 0-16,21 0 0,-21 0 0,21 1 16,0-1-16,0 0 15,0 0-15,0 0 0,0 0 0,0 1 16,21-1-1,0-21-15,0 0 0,0 0 16,0 0-16,1 0 0,-1 0 0,0 0 16,0-21-16,0 21 0,0-22 0,1 22 15,-1-21-15,0 0 16,0 0-16,0 0 0,-21 0 0,0-1 16,21 1-16,-21 0 0,0 0 0,0 0 15,0 0-15,0-1 0,-21 22 16,0 0-1,21 22-15,-21 20 16,0-21-16,21 0 0,0 0 16,0 1-16,-21-1 0,21 21 0,0-21 15,0 0-15,0 1 0,0-1 0,0 0 16,21 0-16,0-21 16,0 0-16,0 0 0,22 0 0,-22 0 15,21 0-15,0-21 0,1 0 16,-1 0-16</inkml:trace>
  <inkml:trace contextRef="#ctx0" brushRef="#br0" timeOffset="19200.86">4000 3641 0,'0'0'16,"0"-21"-16,0-1 0,-21 22 0,0 0 15,21 22-15,-21-1 0,0 0 16,21 21-16,-21-21 0,21 22 0,0 20 15,-22-20-15,1 20 0,21-21 16,-21 22-16,21-1 0,0 1 16,0-22-16,0 22 0,0-22 0,0 0 15,0-20-15,0 20 0,0-21 0,0 0 16,0 0-16,0 1 0,0-1 16,0-42-1,0-1 1,0 1-16,0 0 15,0 0-15,0 0 0,21-22 0,0 22 16,1-21-16,-1 21 0,0-22 0,0 22 16,21 0-16,-20 0 0,-1 0 0,21 21 15,-21 0-15,22 0 16,-22 0-16,0 21 0,21 0 0,-21 0 16,-21 0-16,0 1 0,0 20 15,0-21-15,0 0 0,-21 0 16,0 1-16,0-1 0,-21 0 0,-1 0 15,1 0-15,0 0 0,-1 1 0,1-1 16,0-21-16,-1 21 0,22-21 16,-21 0-16,21 0 0,-1 0 0,44 0 31,-1-21-31,21 0 0,-21-1 16</inkml:trace>
  <inkml:trace contextRef="#ctx0" brushRef="#br0" timeOffset="19495.23">5651 3852 0,'0'0'16,"-21"0"-16,0-21 0,0 21 0,0 0 15,-22 0-15,22 0 0,0 0 0,-21 0 16,21 21-16,-22 1 0,22-1 15,-21 21-15,21 0 0,-1 1 0,1-1 16,0 0-16,0 22 0,0-22 16,0 1-16,21-1 0,0 0 0,0 1 15,0-22-15,0 21 0,0-21 0,0 0 16,21 1-16,0-1 0,21-21 0,-21 0 16,22 0-16,-22 0 0,21 0 15,1 0-15,20 0 0,-21-21 0,1-1 16,20 1-16,-20 0 0,-1 0 0</inkml:trace>
  <inkml:trace contextRef="#ctx0" brushRef="#br0" timeOffset="19764.08">6329 3577 0,'0'0'0,"0"-42"16,0 0-16,-21-1 0,-1 22 0,1 0 15,0 0-15,0 21 0,0 0 16,-22 0-16,22 21 0,0 0 0,-21 21 15,21 1-15,-1-1 0,1 22 0,0-22 16,0 21-16,21 1 0,0-1 0,-21 22 16,21-21-16,-21-1 0,21 1 15,0-1-15,-22-21 0,22 22 0,0-22 16,0 1-16,0-1 0,0-21 0,0 21 16,0-20-16,22-1 0,-1-21 15,0 21-15,0-21 0,0 0 16,0 0-16,1 0 0,20 0 0,-21 0 15,21-21-15,-20 21 0,20-21 0,0-1 16</inkml:trace>
  <inkml:trace contextRef="#ctx0" brushRef="#br0" timeOffset="20217.25">6731 4106 0,'0'0'0,"21"-42"0,-21-43 16,0 64-16,0 0 0,-21 21 15,0 0-15,0 0 0,-1 0 16,-20 0-16,21 21 0,-21 22 15,-1-22-15,22 21 0,-21-21 16,-1 22-16,22-1 0,-21 0 0,21 1 16,0-22-16,-1 21 0,1 0 0,0-20 15,21-1-15,0 21 0,0-21 16,0 0-16,0 1 0,21-22 16,0 0-16,1 0 15,-1 0-15,0 0 0,0 0 0,0 0 16,22-22-16,-22 1 0,0 0 0,0 21 15,21-42-15,-20 21 0,-1-1 16,0 1-16,0-21 0,0 0 0,0-1 16,-21 22-16,0-21 0,0-1 15,0 22-15,0 0 0,0 0 0,0 42 32,0 21-32,0-20 0,-21-1 15,21 21-15,0-21 0,-21 22 0,0-22 16,21 21-16,0-21 0,0 0 0,-21 1 15,21 20-15,0-21 0,0 0 16,0 0-16,0 1 0,21-22 16,21 0-16,-21 0 0,1 0 15,20 0-15,0 0 0,1 0 0,-1-22 16,0 22-16,1-21 0,-1 0 0,0 0 16,1 0-16,-1 0 15</inkml:trace>
  <inkml:trace contextRef="#ctx0" brushRef="#br0" timeOffset="20568.06">7302 4191 0,'0'0'0,"22"-42"0,-22 21 15,21-64-15,-21 64 16,-21 21 0,-1 0-16,1 0 0,0 21 15,0 0-15,0 0 0,0 0 0,-1 1 16,1-1-16,0 0 0,0 0 0,21 0 16,0 0-16,0 1 0,0-1 15,0 0-15,21-21 16,0 0-16,0 21 0,1-21 0,-1 0 15,0 0-15,0 0 0,0 0 16,0 21-16,1-21 16,-22 21-16,21-21 0,-21 22 15,0-1-15,-21 0 16,-1-21-16,1 0 16,0 21-16,0-21 0,0 0 0,-22 0 15,1 21-15,21-21 0,-21 0 16,-1 0-16,1 0 0,21 0 0,-22 0 15,22 0-15,0 0 0,0 0 0,0 0 16,21-21 0,21 21-16,0-21 0,21 21 15,-20-21-15,20 21 16,0-21-16,1-1 0</inkml:trace>
  <inkml:trace contextRef="#ctx0" brushRef="#br0" timeOffset="20888.4">7620 4149 0,'0'0'0,"21"-21"0,21-1 16,-20 1-16,-22 0 16,0 0-16,0 0 15,-22 21-15,1 0 0,0 0 16,-21 0-16,21 0 0,-22 21 16,1 0-16,0 0 0,20 0 15,-20 1-15,21-1 0,0 0 0,0 0 16,21 0-16,0 0 0,0 1 15,0-1-15,0 0 0,21-21 0,0 21 16,0 0-16,0-21 0,0 21 16,1-21-16,-1 22 0,0-22 0,0 21 15,0 0-15,0 0 0,-21 0 16,0 0-16,0 1 16,-21-1-16,0-21 0,0 0 15,-21 0-15,20 21 0,-20-21 16,0 0-16,-1 0 0,22 0 15,-21-21-15,21 0 0,0-1 0,21 1 16</inkml:trace>
  <inkml:trace contextRef="#ctx0" brushRef="#br0" timeOffset="23995.43">9292 3916 0,'-21'0'16,"21"-21"-1,21 21-15,0-21 0,0-1 16,22 1-16,-1 0 0,-21-21 0,43 21 16,-22-22-16,22 22 15,-1-21-15,1-22 0,-1 22 0,1 0 16,-1-22-16,-21 1 0,22-1 0,-22 22 15,-21-22-15,1 22 0,-22-22 0,0 22 16,0 0-16,0 21 0,-43-1 16,22 1-16,-21 0 0,-1 21 0,-20 0 15,21 0-15,-1 21 0,-20 0 0,20 22 16,1-1-16,0 22 0,-1-1 16,22 22-16,-21-22 0,21 22 0,21 0 15,0-22-15,-21 22 0,21-1 0,0-20 16,0 21-16,0-22 0,0 22 15,21-22-15,0 1 0,-21-1 0,21-20 16,0-1-16,0 0 0,1 1 16,-22-22-16,0 0 0,0 0 0,0 0 15,0 0-15,-22 1 0,1-22 0,-21 0 16,21 0-16,-22 0 0,1 0 0,21 0 16,-21 0-16,-1-22 0,1 1 0,0 0 15,-1 0-15,22 0 0,-21 0 16,-1-22-16,22 22 0,0-21 0,0-1 15,0 22-15,21 0 0,0 0 0,0 0 16,21 21-16,0 21 16,0 0-16,22 0 15,-22 0-15,0 1 0,21 20 0,-21-21 16,22 0-16,-22 22 0,21-22 0,-21 0 16,22 0-16,-1 0 0,-21 0 0,22-21 15,-1 22-15,0-1 0,1-21 0,-22 0 16,21 0-16,0 0 0,1 0 15,-1 0-15,0 0 0,-20-21 0,20-1 16,0 22-16,-21-21 0,1 0 0,-1 0 16,0 0-16,0 0 0,0-1 0,-21-20 15,0 21-15,0-21 0,0 20 16,0-20-16,0 21 0,0 0 16,0 42-1,0 0-15,-21 21 16,21-20-16,-21-1 0,0 0 0,21 0 15,0 21-15,0-20 0,0-1 16,0 0-16,0 0 0,0 0 0,0 0 16,21-21-1,0 0 1,0 0-16,0 0 0,1 0 0,-1-21 16,0 0-16,0 0 0,0 21 15,0-21-15,1 0 0,-1-1 0,0 1 16,0-21-16,-21 21 0,0 0 0,0-1 15,21 22-15,-21-21 0,0 42 32,0 1-32,0-1 15,0 21-15,0-21 0,0 0 16,0 1-16,21-1 0,-21 0 0,0 0 16,22 0-16,-1 0 0,0 1 0,21-1 15,-21-21-15,1 0 0,20 21 0,-21-21 16,21 0-16,1 0 0,-1 0 15,-21 0-15,22-21 0,-1 0 0,0 21 16,1-22-16,-1-20 0,0 21 0,1-21 16,-1 20-16,-21-20 0,21-21 0,-20 20 15,-1-20-15,0-1 0,0 1 16,0-1-16,0-20 0,-21 20 16,0 1-16,0-22 0,0 21 0,0 1 15,0 21-15,0-1 0,0 22 0,-21 0 16,0 0-16,0 21 0,0 0 0,0 21 15,-1 21-15,1-21 0,0 22 16,0-1-16,0 0 0,0 22 0,21-22 16,-22 22-16,1-22 0,21 22 0,0-1 15,0 1-15,0-1 0,0-21 16,0 22-16,0-22 0,0 1 0,0-1 0,0 0 16,0 1-16,0-22 0,0 0 15,0 0-15,0 0 0,0 0 16,21-21-1,1 0-15,-1-21 16,0 0-16,0 0 0,0 0 16,0 0-16,1 21 0,-1-22 15,0 1-15,0 21 0,0 0 0,0-21 16,1 21-16,-1 0 16,-21 21-16,0 0 15,0 1-15,21-1 16,-21 0-16,21-21 0,-21 21 15,21-21-15,0 21 0,1-21 16,-1 0-16,0 0 16,0 0-16,0 0 0,0 0 0,1 0 15,-1 0-15,21 0 0,-21 0 0,0 0 16,1 0-16,-1-21 0,0 0 0,0 21 16,0-21-16,0 0 0,1-1 15,-1 1-15,0 0 0,-21 0 0,0 0 16,0 0-16,0-1 0,0 1 0,0 0 15,-21 21 1,0 0-16,-1 21 16,1 0-1,0 1-15,21-1 0,0 0 0,-21 0 16,21 0-16,0 0 0,-21-21 0,21 22 16,0-1-16,0 0 0,0 0 15,21 0-15,0-21 16,0 0-16,0 0 0,1 0 15,-1 0-15,0 0 16,0 0-16,0-21 0,0 21 16,1-21-16,-1 0 0,0 0 15,0-1-15,0 1 0,0 0 16,1 21-16,-22-21 0,21 21 16,-21 21 15,0 0-31,0 0 15,0 1-15,0-1 16,21 0-16,0-21 16,0 0-16,0 0 15,1 0-15,-1 0 16,0 0-16,0-21 16,0 21-16,-21-21 0,21 21 0,1-22 15,-22 1-15,21 21 0,-21-21 0,21 21 16,-21-21-16,21 21 15,-21 21 17,0 0-32,0 0 15,0 1-15,0-1 0,0 0 16,0 0-16,0 0 0,21-21 16,0 21-16,1-21 15,-1 0-15,0 0 0,0 0 0,0 0 16,22 0-16,-22 0 0,0 0 0,21 0 15,-21 0-15,1-21 0,20 21 0,-21-21 16,0 0-16,0 0 0,1 0 0,-1-22 16,0 1-16,21 0 0,-21-1 15,1 1-15,-1-22 0,0 1 0,21-1 16,-21 1-16,1-1 0,-1-20 16,0 20-16,0-20 0,0-1 0,-21 21 15,0-20-15,0 20 0,0 22 0,0 0 16,-21-1-16,-21 22 0,21 0 15,-1 21-15,1 0 0,-21 0 0,21 21 16,-22 0-16,22 22 0,0-1 0,-21 0 16,21 22-16,-1-22 0,1 22 15,0-1-15,0 1 0,21-1 0,-21 1 0,21-1 16,0 1-16,0-1 16,0 22-16,0-22 0,0 1 0,0-22 15,0 22-15,21-22 0,0 0 0,-21 1 16,21-22-16,0 21 0,-21-21 0,0 0 15,22 1-15,-1-22 0,0 0 0,0 0 16,0 0-16,0 0 0,1 0 16,-1 0-16,0-22 0,21 22 15,-21-21-15,22 0 0,-22 0 0,21 0 16,-21-22-16,22 22 0,-22 0 0,21 0 16,-21 0-16,1 0 0,-1 21 0,0 0 15,-21 21 1,0 0-1,0 0-15,0 0 0,0 0 16,0 1-16,0-1 16,0 0-16,21-21 15,-21 21-15,21-21 0,0 0 16,1 0-16,-1 0 0,0 0 0,0 0 16,0 0-16,0 0 15,1 0-15,-1 0 0,0-21 0,0 0 16,0 21-16,-21-21 0,21-1 0,1 22 15,-22-21-15,21 21 0,-21-21 16,21 21-16,0 0 0,-21 21 31,0 0-31,0 1 16,0-1 0,0 0-16,21-21 0,-21 21 0,21-21 15,-21 21-15,22-21 0,-1 0 0,0 21 16,0-21-16,0 0 0,0 0 0,1 0 15,-1 0-15,21 0 0,-21 0 0,22 0 16,-22 0-16,0 0 0,21 0 16,-21 0-16,1 0 0,-1-21 0,0 0 15,0 21-15,0-21 0,0-21 0,1 20 16,-1 1-16,0-21 0,-21 0 16,0-1-16,21 1 0,-21 21 0,0-22 15,0 22-15,0 0 0,-21 21 16,0 0-1,0 0-15,-22 0 0,22 21 0,0 0 16,-21 22-16,20-22 0,1 0 0,0 21 16,-21-20-16,21-1 0,21 21 0,-22-21 15,22 0-15,-21 22 0,21-22 0,0 0 16,0 21-16,0-20 0,0-1 16,0 21-16,21-21 0,-21 22 0,22-1 15,-1-21-15,0 21 0,-21 1 0,0-1 16,21 0-16,-21 1 0,0-1 15,0 22-15,0-22 0,0 0 0,-21 1 16,0 20-16,0-21 0,-1 1 0,1-1 16,0 0-16,0 1 0,0-22 0,0 21 15,-1-21-15,1 1 0,0-1 0,21 0 16,0 0-16,-21-21 0,42-21 31,0 0-15,0 0-16,1-1 0,-1 1 0</inkml:trace>
  <inkml:trace contextRef="#ctx0" brushRef="#br0" timeOffset="24211.31">14118 3683 0,'0'0'15,"-21"0"-15,-21-21 0,20 21 16,22-21 0,-21 21 31,0 0-47,0 21 0</inkml:trace>
  <inkml:trace contextRef="#ctx0" brushRef="#br0" timeOffset="24404.15">12700 3810 0,'0'0'16,"-42"21"-16,20-21 0,65 0 31,-22 0-31,0 0 0,21 0 0,1 0 16,-1 0-16,-21 0 0,22 0 15,-1 0-15,0 0 0,-21 0 16,22-21-16,-22 21 0,0 0 0,-21-21 16</inkml:trace>
  <inkml:trace contextRef="#ctx0" brushRef="#br0" timeOffset="24546.1">12319 3704 0,'0'0'0,"-42"0"0,-22 21 15,64 1-15,21-22 16,0 0-16,22 0 16,-22-22-16,21 22 0</inkml:trace>
  <inkml:trace contextRef="#ctx0" brushRef="#br0" timeOffset="25023.8">16404 3471 0,'0'0'0,"0"-42"0,0-43 15,0 64-15,0 0 0,0 42 16,0 22-16,0-1 16,0 0-16,0 22 0,0-1 15,0 1-15,0 20 0,0-20 0,0 21 16,-21-1-16,0-20 0,21 20 0,-21-20 16,-1-1-16,1 1 0,0-1 0,21-20 15,0-1-15,0 0 0,0-20 16,0-1-16,0 0 0,0 0 0,0 0 15,0 0-15</inkml:trace>
  <inkml:trace contextRef="#ctx0" brushRef="#br0" timeOffset="25796.09">15875 3979 0,'0'0'0,"0"-21"0,21 21 31,0 0-31,22 0 0,20 0 0,-21 0 16,22-21-16,21 21 0,-22-21 0,22 21 15,-1-21-15,22 0 0,-21-1 0,0 22 16,-22-21-16,22 0 0,-22 0 0,1 0 16,-1 0-16,-20-22 0,-1 22 15,0-21-15,-21 21 0,1-22 16,-1 1-16,-21 0 0,0-1 0,0 1 15,0 0-15,0-1 0,0 22 0,-21 0 16,21 0-16,-22 21 0,1 0 16,0 0-16,0 21 0,-21 0 0,20 21 15,1 1-15,0 20 0,0-20 0,-21 20 16,20 1-16,22-22 0,-21 21 0,0 1 16,0-1-16,0 1 0,21-1 15,0 1-15,-21-1 0,21 1 0,-22-22 16,22 1-16,-21-1 0,21 0 15,0 1-15,0-22 0,0 0 0,0 0 0,0 0 16,21-21 15,1-21-31,-1 0 0,0 0 16,-21 0-16,21-1 0,0-20 0,22 21 16,-22-21-16,0-1 0,0 1 0,0 21 15,0-22-15,1 22 0,-1 0 0,0 21 16,0 0-1,-21 21-15,0 0 0,0 22 16,0-22-16,0 0 0,0 21 16,0-20-16,0-1 0,0 21 0,21-21 0,0 0 15,-21 1-15,22-22 0,-22 21 16,21 0-16,0-21 0,0 0 0,0 21 16,22-21-16,-22 0 0,21 0 15,-21 0-15,22 0 0,-1 0 0,0-21 16,-21 0-16,22 21 0,-1-21 0,-21-1 15,0 1-15,1 0 0,-1 0 0,-21 0 16,0-22-16,0 22 0,0-21 0,0 0 16,0 20-16,0 1 0,-21 0 15,-1 0-15,1 21 0,0 0 0,0 0 16,0 21-16,-22-21 0,22 21 16,0 22-16,0-22 0,21 0 0,0 21 15,0-21-15,0 1 0,0 20 0,0-21 16,0 0-16,21 0 0,0 1 15,0-22-15,22 21 0,-22-21 0,0 0 16,21 0-16,-20 0 0,20 0 0,0 0 16,-21 0-16,22-21 0,-1-1 0,0 1 15</inkml:trace>
  <inkml:trace contextRef="#ctx0" brushRef="#br0" timeOffset="26211.85">19770 3768 0,'-22'0'0,"1"-21"0,0 21 16,0-22-16,0 22 0,-22-21 0,1 0 15,21 21-15,-21 0 0,-1 0 0,1 0 16,0 0-16,-1 21 0,22 22 0,-21-22 16,21 21-16,-1 0 0,1 22 0,0-22 15,0 22-15,21 20 16,0-20-16,0-1 0,-21 22 0,21-21 16,0-1-16,0 22 0,0-22 0,0 22 15,0-22-15,0 22 0,0 0 0,0-22 16,0 1-16,0 20 0,0-41 0,0 20 15,-21 1-15,21-22 0,0 0 0,0 1 16,0-22-16,0 0 0,0 0 0,0 0 16,21-42-1,-21 0 1,21 0-16,-21 0 0,0-22 0,0 22 16,0-21-16,0 0 0</inkml:trace>
  <inkml:trace contextRef="#ctx0" brushRef="#br0" timeOffset="26504.08">19050 4339 0,'0'0'0,"0"-63"0,0-1 16,-21-20-16,21 41 0,0-20 0,0 20 15,0 1-15,0 0 0,21-1 0,0 22 16,0 0-16,22 0 0,-1 0 0,0 0 16,22 21-16,-1 0 0,1 0 15,-1 0-15,1 21 0,-22-21 0,22 21 16,-22 21-16,0-21 0,1 22 0,-22-1 15,-21 0-15,0 1 0,0-1 0,-21 0 16,-1 1-16,-20-1 16,0-21-16,-1 22 0,1-22 0,-21 0 15,20 0-15,1 0 0,0-21 0,-1 21 16,22-21-16,0 0 0,0 0 0,0 0 16,21-21-1,0 0-15,21 0 0,0 0 16,0 0-16,21-22 0,-20 22 15,20-21-15</inkml:trace>
  <inkml:trace contextRef="#ctx0" brushRef="#br0" timeOffset="26845.89">19939 3831 0,'0'0'0,"21"-21"16,0 21-16,-21-21 0,0 0 0,21 21 16,1-21-16,-1 21 15,0 0-15,-21-22 0,21 22 0,0 0 16,0 0-16,1 0 0,-1 22 0,0-1 15,0 0-15,0 0 0,0 0 0,-21 0 16,22 22-16,-22-22 0,0 21 0,0 1 16,0-1-16,0-21 0,0 21 15,0-20-15,0 20 0,-22-21 0,1 0 16,0 0-16,0 1 0,0-22 16,0 0-16,-1 0 0,1 0 0,0 0 15,21-22 1,0 1-16,0 0 0,0 0 15,0 0-15,0 0 0,21-22 0,0 1 16,1 0-16,-1 20 0,0-20 0,0 0 16,0-1-16,22 22 0,-22 0 0,21 0 15,-21 0-15,0 21 0,22 0 0,-22 0 16,0 0-16,0 0 0,0 0 16,1 0-16,-1 0 0,0 21 0,0 0 15</inkml:trace>
  <inkml:trace contextRef="#ctx0" brushRef="#br0" timeOffset="27245.48">20891 3916 0,'-21'0'31,"0"0"-31,-21 0 16,21 0-16,-1 0 0,1 21 0,0 0 15,0 0-15,0 22 0,0-22 16,21 0-16,0 21 0,0-20 0,0 20 15,0-21-15,0 0 0,0 0 0,21 1 16,0-1-16,0 0 0,0-21 0,22 0 16,-22 21-16,0-21 0,21 0 0,-21 0 15,22 0-15,-22 0 16,0-21-16,21 21 0,-20-21 0,-1 0 16,0-1-16,0 1 0,-21 0 0,0-21 15,0 21-15,0-22 0,0 22 0,0-21 16,0-1-16,0 1 0,0 0 0,-21-1 15,0 22-15,0 0 0,-22 0 16,22 0-16,0 21 0,0 0 0,-22 0 16,22 0-16,-21 0 0,21 0 0,0 21 15,-1-21-15,22 21 0,0 0 0,0 0 16,0 1-16,0-1 0,0 0 16,0 21-16,22-21 0,-1 1 15,0-1-15,21 0 0,1-21 0,-22 0 16,21 0-16,0 0 0,1 0 0</inkml:trace>
  <inkml:trace contextRef="#ctx0" brushRef="#br0" timeOffset="27527.32">21569 3852 0,'0'0'0,"0"-21"0,0 0 16,0 0-16,-21 42 31,-1 0-31,22 22 0,0-22 0,-21 21 16,21 22-16,-21-22 15,21 21-15,0 1 0,0-1 0,-21-20 16,21 20-16,0 1 0,0-1 0,0 1 16,0-1-16,-21 1 0,0-1 0,-1-20 15,22 20-15,-21 1 0,0-1 0,0 1 16,0-22-16,0 0 0,-22 22 0,22-22 16,0-21-16,0 22 0,0-1 0,21-21 15,0 0-15,-22 0 0,22-42 31,22 21-31,-22-21 16,21 0-16,0-21 0,0 20 0</inkml:trace>
  <inkml:trace contextRef="#ctx0" brushRef="#br0" timeOffset="27799.64">21526 4382 0,'0'0'0,"0"-85"0,0 21 0,-21-20 0,0 20 16,0 1-16,21 20 0,0 1 0,0 0 15,0-1-15,0 22 0,0 0 0,0 0 16,0 0-16,42 21 0,-21 0 16,1-21-16,-1 21 0,21 0 0,0 0 15,-20 0-15,20 21 0,-21 0 0,0 0 16,0 0-16,-21 0 0,0 1 0,0-1 16,0 0-16,0 21 0,-21-21 15,0 1-15,-21 20 0,21-21 16,-22 0-16,22 0 0,-21 1 0,21-1 15,-1 0-15,-20-21 0,21 21 0,0-21 16,42 0 0,0-21-1,0 21-15</inkml:trace>
  <inkml:trace contextRef="#ctx0" brushRef="#br0" timeOffset="28355.24">21992 4001 0,'0'0'0,"21"-22"15,0 22-15,-21-21 0,22 0 0,-1 21 16,-21-21-16,0 0 0,0 0 16,21-1-16,-21 1 0,0 0 15,0 0-15,0 0 0,-21 21 16,0 0-16,-1 0 16,-20 0-16,21 21 0,0-21 15,0 21-15,-1 21 0,1-20 0,0-1 16,21 21-16,0 0 0,0-20 0,0 20 15,0-21-15,0 21 0,21-20 0,0-1 16,1 0-16,-1 0 0,0-21 0,0 21 16,0-21-16,22 0 15,-22 0-15,0 0 0,0 0 0,21 0 16,-20-21-16,-1 21 0,0-21 0,-21 0 16,21 0-16,0-1 0,-21 1 0,21-21 15,1 21-15,-22-22 0,21 1 0,0 21 16,-21-21-16,21 20 0,-21 1 15,21 0-15,0 21 0,1 0 16,-1 0-16,0 0 0,0 0 0,0 0 16,0 21-16,1 0 0,-1 1 0,0 20 15,0-21-15,21 21 0,-42-20 16,22 20-16,-1-21 0,0 21 16,-21-20-16,0-1 0,0 0 0,0 0 15,0 0-15,-21 0 0,0-21 16,-1 0-16,1 0 0,0 0 15,21-21-15,0 0 16,-21 0-16,21 0 0,0 0 16,0-1-16,0 1 0,0-21 0,21 21 15,0-22-15,0 22 0,1-21 0,-1 21 16,0 0-16,0-1 0,0 1 0,0 21 16,-21-21-16,22 0 0,-1 21 15,0 0-15,0-21 0</inkml:trace>
  <inkml:trace contextRef="#ctx0" brushRef="#br0" timeOffset="29183.77">23241 3302 0,'0'0'0,"0"-42"16,0-43-1,-21 85 1,21 21-16,-21 22 15,-1-22-15,1 21 0,0 0 0,0 22 16,0-22-16,21 22 0,-21-22 0,-1 22 16,1-1-16,0-21 0,21 22 15,0-1-15,-21 1 0,21-22 0,0 22 16,0-22-16,0 0 0,0 1 16,21-1-16,0 0 0,0-20 0,1-1 15,-1 0-15,21 0 0,-21-21 0,0 0 16,1 0-16,-1 0 0,0 0 0,0 0 15,0-21-15,0 0 0,1 0 0,-1-1 16,0 1-16,0-21 0,0 0 16,-21 20-16,21-20 0,1 0 0,-1 21 15,-21-1-15,0 1 0,0 0 0,21 21 16,-21-21-16,0 42 31,-21 0-31,21 0 0,0 1 16,-21-1-16,21 0 0,-22 0 0,22 21 15,0-20-15,0-1 0,0 0 0,0 0 16,0 0-16,0 0 0,0 1 16,22-22-16,-1 0 0,0 21 0,0-21 15,0 0-15,0 0 0,1 0 16,-1 0-16,0 0 0,0 0 0,0 0 16,-21-21-16,21 21 0,1-22 0,-1 1 15,-21 0-15,0 0 0,21 0 0,0 0 16,-21-1-16,21 1 0,-21-21 0,0 21 15,0 0 1,0 42 0,-21 0-1,21 0-15,0 0 0,0 0 16,0 1-16,0-1 0,0 0 16,21 0-1,0-21-15,1 0 0,-1 0 16,0 0-16,0 0 0,21 0 0,-20 0 15,-1-21-15,21 21 0,-21-21 0,22 21 16,-22-21-16,0-1 0,21 1 0,-21 0 16,1 0-16,-1 21 0,-21-21 15,21 21-15,-21 21 16,-21 0 0,21 21-16,-21-20 0,21-1 15,-22 0-15,1 21 0,0-21 16,21 1-16,0-1 0,0 21 0,-21-21 15,0 0-15,21 1 0,0-1 16,0-42 15,0-1-15</inkml:trace>
  <inkml:trace contextRef="#ctx0" brushRef="#br0" timeOffset="29379.66">23876 3683 0,'0'0'0,"-21"-21"0,0 0 16,-1 0-16,22-1 0,-21 1 0,21 0 15,-21 21-15,0 0 0,21-21 16,-21 21 46</inkml:trace>
  <inkml:trace contextRef="#ctx0" brushRef="#br0" timeOffset="29551.56">23262 3598 0,'-21'22'0,"42"-44"0,-63 44 0,-1-22 16,22 0-16,21 21 0,21 0 31,1-21-31,-1 0 0,21 0 15,0 0-15,1 0 0,-1 0 0,0 0 16,22 0-16,-22 0 0,1 0 16,20 0-16,-21 0 0,-20 0 0,20 0 0,-21 0 15,0 0-15</inkml:trace>
  <inkml:trace contextRef="#ctx0" brushRef="#br0" timeOffset="31907.53">3365 5990 0,'-21'0'16,"42"0"-16,-42-21 15,42 21 1,1-21-16,-1 0 0,0 0 0,21-22 16,-21 22-16,22-21 0,-1-1 15,0 1-15,22 0 0,-22-1 0,1 1 16,-1 0-16,-21-1 0,21-20 0,-20 21 16,-1-1-16,0-20 0,0 20 0,-21 1 15,0-21-15,0 20 0,0 1 16,0 0-16,0-1 0,0 22 0,-21-21 15,0 21-15,0-1 0,-1 22 16,1 0-16,0 0 0,0 0 16,0 0-16,0 43 0,-1-22 0,1 21 15,0 1-15,21 20 0,-21 1 0,0-1 16,21 22-16,-21-1 0,21 1 16,0 0-16,0 21 0,0-22 0,0 22 15,0-21-15,0-1 0,0 22 0,0 0 16,0-21-16,-22 21 0,22-1 0,-21 1 15,21 0-15,-21 0 0,21 0 16,-21 0-16,0 21 0,0-22 0,-1 1 16,22-21-16,-21 0 0,21-1 0,-21 1 15,21-22-15,0 1 0,0-22 16,0 1-16,0-22 0,21 0 0,0-21 16,1 0-16,-1 0 0,21-21 15,-21 0-15,22-1 0,-1-20 0,-21 0 16,21-1-16,1 1 0,-22 0 0,21-22 15,-21 1-15,22-1 0,-43-20 0,21 20 16,-21-21-16,0 1 0,0 20 0,0-20 16,-21-1-16,0 0 0,-1 1 15,-20-1-15,0 0 0,-1 1 0,-20-1 16,-1 0-16,1 22 0,-1-1 0,22 1 16,-21 20-16,-1 22 0,22 0 15,-1 0-15,1 0 0,0 21 16,21 0-16,-1 0 0,22-21 15,22-1-15,-1 22 16,21-21-16,0 0 0,22 0 16,-1 0-16,1 0 0,21-22 0,-1 22 15,-20-21-15,20-1 0,1 1 0,-21 0 16,-1-1-16,-21 1 0,1 0 16,-1-1-16,-21 1 0,0 21 0,1-21 15,-22 20-15,0-20 0,0 21 0,0 0 16,-22 21-16,1 0 0,0 0 15,0 21-15,0-21 16,0 42-16,21-21 0,0 22 16,0-22-16,0 21 0,0 22 0,0-22 15,0 0-15,0 22 0,21-22 0,0 1 16,0-1-16,0 0 0,0 1 16,1-22-16,-1 0 0,0 0 0,0 0 15,0 0-15,0-21 0,1 0 0,20 0 16,-21 0-16,0 0 0,0 0 15,1 0-15,-1-21 0,21 0 0,-21 0 16,0 0-16,1 0 0,-1-1 0,0-20 16,0 0-16,0 21 0,0-22 0,1 1 15,-1 0-15,-21-1 16,21 1-16,-21 21 0,21 0 0,-21-1 16,21 22-1,-21 22-15,0-1 0,0 0 0,0 21 16,0-21-16,0 22 0,0-22 15,0 21-15,0-21 0,-21 22 0,21-1 16,0-21-16,0 0 0,0 22 0,0-22 16,0 0-16,21 0 0,0-21 15,1 0-15,-1 0 0,0 0 16,0 0-16,0 0 0,0 0 0,1 0 16,20-21-16,-21 21 0,0-21 0,0 0 15,1 0-15,-22-1 0,0-20 16,21 21-16,-21-21 0,0 20 15,0-20-15,0 21 0,-21-21 0,-1 20 16,1-20-16,-21 21 0,21 0 0,-22 0 16,22 21-16,-21 0 0,21 0 0,-22 0 15,22 0-15,0 0 0,0 0 16,63 0 0,-21 0-16,1 0 15,20 0-15,0 0 0,-21 0 0,22 0 16,-1 0-16,0 0 0,1 0 15,-22 0-15,21 0 0,1 0 0,-1 21 16,0 0-16,-21 0 0,22-21 16,-22 42-16,21-20 0,-21-1 0,1 0 15,-22 0-15,0 21 0,0-20 16,0-1-16,0 0 0,0 21 0,0-21 16,0 1-16,-22-1 0,22 0 15,0 0-15,-21-21 0,0 21 16,0-21-16,21-21 31,0 0-31,0 0 0,0 0 16,0-22-16,0 22 0,0-21 0,21 21 15,0-22-15,0 1 16,1 0-16,-1-1 0,0 1 0,0 21 16,21 0-16,-20-1 0,20 1 0,0 0 15,-21 21-15,22 0 0,-1 0 0,0 0 16,1 21-16,-22 0 0,21 1 0,-21-1 15,1 21-15,-1-21 0,0 22 16,-21-22-16,0 21 0,0-21 0,0 22 16,0-22-16,0 0 0,-21 21 0,0-21 15,-1-21-15,22 22 0,-21-22 16,0 0-16,0 0 16,21-22-1,0 1-15,0 0 16,21 0-16,0-21 0,0 20 0,-21-20 15,22 0-15,-1-1 0,0 1 0,21 0 16,-21 21-16,1-22 0,20 22 16,-21 0-16,0 0 0,22 21 0,-22 0 15,0 0-15,0 21 0,21 0 0,-42 0 16,22 22-16,-22-1 0,21-21 0,-21 21 16,0 1-16,0-1 0,0 0 15,0-20-15,0 20 0,-21-21 0,-1 21 16,22-20-16,-21-1 0,21 0 15,0 0-15,21-21 16,1 0 0,20 0-16</inkml:trace>
  <inkml:trace contextRef="#ctx0" brushRef="#br0" timeOffset="32139.4">7768 5503 0,'0'22'16,"-21"-1"-16,0 0 0,21 0 15,-21 0-15,21 0 0,-22 22 0,22-22 16,0 0-16,-21 21 0,21-20 0,-21-1 16,21 0-16,-21 0 0,21 0 15,0 0-15,0 1 0,-21-1 0,21 0 16</inkml:trace>
  <inkml:trace contextRef="#ctx0" brushRef="#br0" timeOffset="32448.03">7832 5355 0,'-22'-21'0,"44"42"0,-65-63 16,22 42-16,0-21 0,0 21 15,42 0 17,0 0-17,0 0-15,0 0 0,1 0 0,20 0 16,-21-21-16,0 21 0,-21-22 0,21 1 16,-21 0-16,0 0 15,0 0-15,0 0 0,-21 21 16,0 0-16,0-22 0,0 22 0,0 0 15,-1 0-15,1 0 0,0 0 16,0 22-16,0-1 0,21 0 16,-21-21-16,21 21 0,0 0 0,0 0 15,0 1-15,21-22 0,0 21 0,0-21 16,0 0-16,0 21 0,1-21 0</inkml:trace>
  <inkml:trace contextRef="#ctx0" brushRef="#br0" timeOffset="32684.9">8361 5122 0,'0'0'0,"0"-21"0,0 0 16,0 0-1,-21 21 1,-1 21-16,22 0 0,-21 22 0,0-22 16,0 21-16,0 22 0,0-22 0,-1 0 15,1 22-15,0-22 0,0 22 16,0-22-16,0 21 0,-1-20 0,1-1 15,21 0-15,0-20 0,0 20 0,0-21 16,0 0-16,21 0 0,1 1 0,-1-22 16,0 0-16,21 0 0,-21 0 0,22 0 15,-1 0-15,0 0 0</inkml:trace>
  <inkml:trace contextRef="#ctx0" brushRef="#br0" timeOffset="32971.24">8721 5652 0,'0'0'0,"21"-22"0,-21-41 15,0 42-15,0 0 0,-21 21 16,-1 0-16,1 0 0,0 0 0,-21 0 16,21 21-16,-1 0 0,1 0 15,-21-21-15,21 21 0,21 0 0,0 1 16,0-1-16,0 0 0,0 0 0,0 0 16,21 0-16,0 1 0,21-22 15,-20 21-15,-1-21 0,0 21 0,0-21 16,-21 21-16,21-21 0,-21 21 15,21-21-15,-21 21 0,0 1 16,-21-22 0,0 21-16,0-21 0,-21 0 15,20 0-15,1 0 0,-21 0 0,21 0 16,-22 0-16,22 0 0,0 0 0,-21 0 16,21-21-16,-1 21 0,1-22 15,21 1-15</inkml:trace>
  <inkml:trace contextRef="#ctx0" brushRef="#br0" timeOffset="33148.15">8022 5207 0,'0'0'0,"0"-21"16,21 21-16,0 0 0,22 0 0,-22 0 15,21-21-15,22 21 0,-22 0 0,0 0 16,22-21-16,-1-1 0,1 22 15,-22-21-15,22 0 0,-22 21 0,22-21 16,-22 0-16,0 0 0</inkml:trace>
  <inkml:trace contextRef="#ctx0" brushRef="#br0" timeOffset="34628.3">10943 5503 0,'0'-21'16,"0"0"-16,0 0 0,21 0 16,0 0-16,22-22 0,-22 22 0,21-21 15,1 21-15,-1-22 0,0 1 16,1 0-16,-22-22 0,21 22 15,-21-1-15,0 1 0,-21 0 0,0-1 0,0 1 16,-21 21-16,0 0 0,0 0 0,-43 21 16,22 0-16,-21 0 0,-1 0 15,-21 21-15,22 0 0,-1 21 16,1-21-16,-1 22 0,22 20 0,0-20 16,-1-1-16,22 0 0,0 1 0,21-1 15,0 0-15,0 1 0,21-1 0,0 0 16,22 1-16,-1-1 0,0-21 0,22 21 15,-22 1-15,22-1 0,-1 0 16,-20 1-16,20-1 0,-21 0 0,1-20 16,-1 20-16,-21-21 0,-21 0 0,0 22 15,0-22-15,-21 0 0,0-21 0,-21 21 16,-1 0-16,-20-21 0,-1 0 0,1 0 16,-22 0-16,22 0 0,-1 0 15,-21 0-15,22-21 0,-1 21 16,22-21-16,-21 0 0,20 0 0,1-1 15,0-20-15,20 0 0,1-1 0,0 1 16,21 0-16,0-22 0,0 22 0,0-22 16,21 22-16,0 0 0,22-1 0,-22 1 15,21 21-15,-21 0 0,22 0 16,-1 21-16,0 0 0,-20 21 0,20 0 16,0 0-16,-21 0 0,1 22 0,20-1 15,-21 0-15,-21 1 0,21-1 0,-21 0 16,21 1-16,-21 20 0,0-21 0,0-20 15,0 20-15,22 0 0,-22-21 16,0 22-16,0-22 0,21 0 16,0-21-16,0 21 0,-21 0 0,21-21 15,0 0-15,1 0 0,20 0 0,-21 0 16,21 0-16,-20 0 0,20-21 0,0 0 16,-21 0-16,22 0 0,-1 0 0,0-1 15,-20 1-15,20-21 0,-21 0 0,0 20 16,0-20-16,22 0 0,-43 21 15,21-22-15,0 22 0,0 0 16,-21 0-16,0 42 31,0 0-31,0 0 0,-21 0 0,0 1 16,21-1-16,-21 0 0,0 0 0,21 0 16,0 22-16,0-22 0,0 0 15,0 0-15,0 0 0,0 0 16,21 1-16,0-22 15,0 0-15,0 0 0,0 0 16,1 0-16,-1 0 0,0 0 0,0-22 16,0 1-16,0 21 0,1-21 15,-1 0-15,0 0 0,-21 0 16,21-22-16,-21 22 0,21 0 16,-21 0-16,0 0 0,-21 42 31,21 0-16,-21 0-15,21 0 0,0 0 16,-21 1-16,21 20 0,0-21 0,0 0 16,0 0-16,0 1 0,0-1 15,0 0-15,21-21 0,0 0 0,0 21 16,0-21-16,1 0 0,-1 0 0,21 0 16,-21 0-16,22 0 0,-1-21 0,-21 21 15,21-21-15,-20 0 0,20-1 16,-21 1-16,0 0 0,0 0 15,1 0-15,-1 0 0,0-22 0,0 22 0,-21-21 16,0 21-16,0-22 0,21 22 16,-21 0-16,0 0 0,0 0 0,0 63 31,0-21-15,-21 0-16,21 22 0,0-1 0,-21 0 15,0 1-15,21-1 0,-21 0 0,-1 1 16,1-1-16,0 0 0,0 22 15,21-22-15,-21 22 0,0-1 0,-1 1 0,22-1 16,-21 1-16,0-1 0,0 1 0,21-1 16,-21 1-16,0-22 0,-1 21 15,1-20-15,21-1 0,0 0 0,-21 1 16,21-1-16,0-21 0,-21 0 0,42-42 31,0 21-31,0-21 0,1-21 16,-1 21-16,0-22 0,-21 22 0,21-21 15,0-1-15</inkml:trace>
  <inkml:trace contextRef="#ctx0" brushRef="#br0" timeOffset="34883.15">12150 5906 0,'0'0'0,"0"-43"0,21 1 0,-21 21 16,21 0-16,0-22 15,0 43-15,-21-21 0,21 0 0,1 21 16,-1 0-16,0 0 0,0 0 15,0 21 1,-21 0-16,0 0 0,0 1 0,0-1 16,0 0-16,0 0 0,0 0 0,-21 0 15,0 1-15,0-1 0,0 0 16,-1 0-16,1 0 0,0 0 0,0 1 16,0-22-16,0 21 0,42-21 31,21 0-31,-21-21 15,22-1-15,-22 22 0</inkml:trace>
  <inkml:trace contextRef="#ctx0" brushRef="#br0" timeOffset="35399.76">12658 5736 0,'0'0'0,"0"-21"16,0 0-1,0 0-15,-22 21 16,22-21-16,-21 21 0,0 0 15,0 0-15,0 0 0,0 21 16,-1 0-16,1 0 0,0 0 0,21 0 16,0 1-16,0-1 0,0 0 0,0 0 15,0 0-15,0 0 16,0 1-16,21-1 0,0 0 16,1-21-16,-1 0 0,21 21 0,-21-21 15,0 0-15,1 0 0,-1 0 0,0 0 16,0 0-16,0 0 15,-21-21-15,0 0 0,0 0 16,0-1-16,0-20 0,0 21 16,0 0-16,21 0 0,-21-1 0,22-20 15,-22 21-15,21 0 0,0 0 16,0 21-16,0 0 0,0 0 16,1 0-16,-1 0 0,0 21 0,0 0 15,0 0-15,0 0 0,1 22 16,-1-22-16,-21 0 0,0 21 0,0-21 15,0 1-15,0-1 0,0 21 0,0-21 16,0 0-16,0 1 0,0-1 16,0-42 15,0-1-31,0 1 16,0 0-16,0 0 0,0 0 15,0 0-15,21-1 0,-21-20 0,21 21 16,0 0-16,-21-22 0,21 22 0,1 0 15,-22-21-15,21 21 0,0-1 16,0 1-16,0 0 0,0 0 0</inkml:trace>
  <inkml:trace contextRef="#ctx0" brushRef="#br0" timeOffset="36083.47">15028 5588 0,'0'0'0,"0"-21"0,21 0 0,-21-64 15,0 64-15,0 0 16,0 0-16,0-1 0,-21 22 16,0 0-16,0 0 0,0 0 15,0 0-15,-1 43 0,1-22 0,21 21 16,-21 1-16,0-1 0,21 0 15,-21 22-15,21-22 0,0 0 0,0 1 16,0-1-16,0 0 0,0 1 0,0-22 16,0 21-16,21-21 0,0 1 0,0-1 15,0-21-15,22 21 0,-22-21 0,21 0 16,1 0-16,-1 0 0,0 0 0,22-21 16,-22 21-16,22-21 0,-22-1 0,0 1 15,1 0-15,20 0 0,-21-21 16,-20 20-16,20-20 0,-21 0 15,21-1-15,-20 1 0,-1-21 0,0-1 0,0 22 16,-21-22-16,21 1 0,-21-1 16,21 22-16,-21 0 0,0-1 0,0 1 15,0 21-15,0 0 0,0-1 16,0 44-16,0 20 16,-21-21-16,0 21 0,0 1 0,0-1 15,0 22-15,-1-22 0,1 21 0,0-20 16,0-1-16,0 22 0,0-22 15,-1 0-15,22 1 0,-21-22 0,21 21 16,0-21-16,0 22 0,0-22 16,21 0-16,1 0 0,-1-21 0,21 21 15,-21 0-15,22-21 0,-22 0 0,21 0 16,0 0-16,1 0 0,-1 0 0,22 0 16,-22 0-16,0-21 0</inkml:trace>
  <inkml:trace contextRef="#ctx0" brushRef="#br0" timeOffset="37075.9">16489 5694 0,'0'0'0,"0"-21"0,0-22 0,0 22 0,0 0 16,-21 0-16,-1 0 0,1 21 0,0 0 15,-21 0-15,21 0 0,-22 21 0,22 0 16,-21 21-16,21-20 0,-22-1 16,22 21-16,0-21 0,-21 22 0,20-22 15,1 0-15,0 21 0,21-21 0,0 1 16,0-1-16,0 0 0,0 0 15,0 0-15,21-21 16,-21 21-16,21-21 0,1 0 0,-1 0 16,0 0-16,21 0 0,-21 0 0,1-21 15,-1 21-15,0-21 0,0 21 0,0-21 16,0 0-16,-21 0 0,22-1 0,-22 1 16,21 0-16,0 0 0,-21-21 0,0 20 15,0 1-15,0 0 16,0 42-1,0 0-15,0 1 16,-21-1-16,21 0 0,-21 21 0,21-21 16,0 1-16,0-1 0,0 0 0,0 0 15,0 0-15,0 0 0,21 1 16,0-22-16,0 0 0,0 0 16,0 0-16,22 0 15,-22 0-15,0 0 0,0 0 0,22 0 16,62-43-1,-83 22-15,20 0 0,-21 21 0,21-42 16,-20 20-16,-1 1 0,0 0 0,21-21 0,-42 21 16,21-1-16,1 1 0,-22 0 15,21 21-15,-21 21 16,0 0 0,0 1-16,0-1 0,0 0 0,0 0 15,0 21-15,0-20 0,0-1 0,0 0 16,0 0-16,0 0 0,0 0 15,0 1-15,0-1 0,0 0 32,-21-21-17,21-21 1,-22 21-16,22-21 16,-21-1-16,21 1 15,-21 21 1,0 0-16,21 21 31,0 1-15,21-22-16,0 21 0,0-21 15,1 0-15,-1 0 16,0 0-16,0 0 0,0 0 0,0 0 16,22 0-16,-22 0 0,21 0 0,-21 0 15,22-21-15,-22 21 0,21 0 0,-21-22 16,22 1-16,-22 21 0,0-21 0,21 0 15,-20 0-15,-22 0 16,21-1-16,-21-20 0,0 21 0,0 0 16,0-22-16,-21 22 0,-1 0 15,22 0-15,-21 0 0,21 42 16,0 0 0,0 0-16,0 0 0,0 1 0,0 20 15,21-21-15,1 21 0,-1-20 0,0-1 16,0 21-16,-21-21 0,21 0 15,0 1-15,-21-1 16,0 0-16,0 0 16,-21-21 15,21-21-31,0 0 0</inkml:trace>
  <inkml:trace contextRef="#ctx0" brushRef="#br0" timeOffset="37323.76">18373 5292 0,'-22'0'0,"1"21"31,21 0-31,0 0 0,0 0 15,-21-21-15,21 22 16,-21-1-16,0 0 0,0 0 16,-1 0-1,1-21-15</inkml:trace>
  <inkml:trace contextRef="#ctx0" brushRef="#br0" timeOffset="37480.18">18521 5334 0,'0'0'0,"21"-21"16,-21 42 15,0 0-15,-21 0-16,21 1 0,-21-1 0,-1 0 16,22 0-16,-21 0 0,21 0 0,-21 1 15,21-1-15,0 0 0</inkml:trace>
  <inkml:trace contextRef="#ctx0" brushRef="#br1" timeOffset="43399.66">720 8446 0,'-22'0'16,"1"21"-16,42-21 31,1-21-31,-1-1 0,0 22 16,21-21-16,-21 0 0,22 0 0,-22 0 0,21 0 15,-21-22-15,1 22 16,-1 0-16,0 0 0,-21-22 0,0 22 16,0 0-16,0 0 0,-21 0 15,0 0-15,-1 21 0,-20-22 0,0 22 16,-1 0-16,1 0 0,0 0 0,-1 22 15,1-1-15,-21 0 0,20 0 16,1 21-16,21-20 0,-22 20 0,22 0 16,0 1-16,21-1 0,0 0 15,0 1-15,0-1 0,21 0 0,0 1 16,1-22-16,20 21 0,-21 0 16,21-20-16,-20 20 0,20-21 0,-21 21 15,0-20-15,0 20 0,1-21 16,-22 0-16,0 22 0,0-22 15,-22 0-15,1 21 0,-21-21 0,-22 1 16,1-1-16,-1 0 0,1-21 16,-1 0-16,-20 21 0,-1-21 0,22 0 15,-22 0-15,85-21 0,0 0 16,0 0-16,0-1 0,0 1 16,0-21-16,0 21 0,0-22 0,0 22 15,0-21-15,0 21 0,0 0 0,0-1 16,0-20-16,0 21 0,0 0 15,0 0-15,63-1 0,22 1 0,0 0 16,-1 0-16,22 0 0</inkml:trace>
  <inkml:trace contextRef="#ctx0" brushRef="#br1" timeOffset="43907.77">1206 8403 0,'22'21'0,"-44"-42"0,44 64 15,-22-1-15,0-21 16,-22 0-16,1 22 0,0-1 0,0 0 15,0 1-15,0-1 0,21 0 0,-22 1 16,1-22-16,21 21 16,-21 0-16,21-20 0,0 20 0,0-21 15,0 0-15,21 0 0,0-21 16,22 0-16,-1 0 0,-21 0 16,22-21-16,20 0 0,-21 0 0,1 0 15,-1-22-15,0 22 0,1-21 16,-1 21-16,-21-22 0,22 1 0,-22 21 15,0-21-15,-21 20 0,0-20 0,0 21 16,0 0-16,0 0 0,-21 21 16,0 0-1,-1 21-15,22 0 0,-21 0 16,0 0-16,21 22 0,-21-1 0,21 21 16,0-20-16,0 20 0,0 1 15,0-22-15,0 22 0,0-1 16,0 1-16,0-1 0,0 1 0,0 20 15,0-20-15,0-1 0,0 1 0,0 20 16,-21-20-16,0-1 0,-1 1 16,1-1-16,0 1 0,-21-22 0,21 22 15,-22-22-15,1 0 0,0 1 0,-1-22 16,1 21-16,0-21 0,-1 1 16,-20-1-16,20-21 0,1 0 0,0 0 15,-1 0-15,1-21 0,0-1 0,-1 1 16,22-21-16,0 21 0,0-22 15,21 1-15,0 0 0,0-22 0,21 1 16,0-1-16,0 1 0,22-22 16,-22 0-16</inkml:trace>
  <inkml:trace contextRef="#ctx0" brushRef="#br1" timeOffset="44511.94">1863 8742 0,'0'0'0,"0"42"0,0-21 0,0 1 16,0 20-16,0 0 0,0-21 16,0 22-16,-22-22 0,22 21 0,0-21 15,0 1-15,0-1 0,0 0 0,0 0 16,0 0 0,0-42-1,0 0-15,0 0 16,0 0-16,0-1 0,22 1 0,-22-21 15,0 21-15,21-22 0,0 22 16,-21-21-16,0 21 0,0 0 0,0-1 16,21 1-16,0 42 15,-21 1 1,0-1-16,0 0 0,0 21 0,0-21 16,0 22-16,21-22 0,-21 21 15,0-21-15,0 1 0,22-1 16,-1 0-16,0 0 0,0-21 15,0 21-15,0-21 0,1 0 16,-1 0-16,0-21 0,0 21 16,0-21-16,22 0 0,-22-22 0,0 22 15,21-21-15,-21 21 0,22-22 0,-22 1 16,0-21-16,0 20 0,0 1 16,1-22-16,-1 22 0,-21-21 0,0 20 15,0 1-15,0-22 0,0 22 0,0 21 16,0 0-16,0 0 0,0-1 15,-21 44-15,-1-1 16,22 0-16,0 0 0,-21 21 16,0 1-16,21-1 0,-21 0 15,21 22-15,0-22 0,0 1 0,-21 20 16,21 1-16,0-22 0,0 0 0,0 1 16,0-1-16,0 0 0,0-21 0,21 22 15,0-22-15,0 0 0,0-21 16,1 21-16,-1-21 0,0 0 0,0 0 15,0 0-15,22 0 0,-1-21 0</inkml:trace>
  <inkml:trace contextRef="#ctx0" brushRef="#br1" timeOffset="45313.48">3069 8763 0,'0'0'16,"0"-42"-16,0 21 0,0-1 0,0 1 15,-42 21-15,21 0 16,-1 0-16,1 0 0,0 21 0,0 1 15,0-1-15,0 0 0,-1 0 0,1 21 16,0-20-16,0 20 0,0 0 16,21-21-16,0 22 0,0-22 0,0 0 15,0 0-15,0 0 0,0 1 0,21-22 16,0 0 0,0 0-16,0 0 0,22-22 0,-22 1 15,0 0-15,0 0 0,0 0 16,1 0-16,-1-22 0,0 22 0,0-21 15,-21 21-15,0-22 0,21 22 16,-21 0-16,0 0 0,0 42 16,0 21-1,0-21-15,0 1 0,0 20 16,0-21-16,0 0 0,0 22 16,0-22-16,0 0 0,0 21 0,0-21 15,0 1-15,0-1 0,21-21 16,1 0-1,-1 0-15,0 0 16,0-21-16,0-1 0,0 1 16,1 0-16,-1 0 0,21 0 0,-21-22 15,22 22-15,-22-21 0,21 21 0,0-22 16,-20 22-16,20-21 0,0 21 16,-21 21-16,22-21 0,-22 21 0,0 0 15,0 0-15,0 0 0,-21 21 0,0 0 16,0 0-16,0 0 0,0 0 0,0 1 15,0 20-15,-21-21 0,0 0 16,0 22-16,0-22 0,0 0 0,21 0 16,-22 0-16,1 0 0,21 1 15,-21-22-15,21 21 0,21-42 32,0-1-32,1 1 15,-22 0-15,21 0 0,0 0 0,0 0 16,0-1-16,0-20 0,1 0 0,-1 21 15,0-22-15,0 22 0,-21-21 0,21 21 16,-21-1-16,21 22 0,-21 22 31,-21-1-31,0 0 0,0 0 16,21 21-16,-21-20 0,21 20 16,-21-21-16,21 21 0,0-20 0,0-1 15,0 21-15,0-21 0,0 0 0,21 1 16,0-1-16,0-21 15,0 0-15,22 0 0,-22 0 0,21 0 16,-21 0-16,22 0 0,-22-21 0,21 21 16,-21-22-16,22 1 0,-22 0 15,0 0-15,0 0 0,0-22 0,-21 22 16</inkml:trace>
  <inkml:trace contextRef="#ctx0" brushRef="#br1" timeOffset="45544.36">2984 8255 0,'0'0'0,"-105"0"16,83 0-16,44 0 31,20 0-31,-21 0 0,21 0 0,1 0 16,-1 0-16,22 0 0,-1 0 15,-21 0-15,22 0 0,-1 0 0,-20 0 16,20-21-16,-20 21 0,-22 0 0,0 0 16,0 0-16,-21 21 15</inkml:trace>
  <inkml:trace contextRef="#ctx0" brushRef="#br1" timeOffset="45928.64">868 9292 0,'-64'21'0,"128"-42"0,-212 64 0,84-22 0,22 0 16,-22 0-16,43-21 15,-21 21-15,42 0 0,0 1 16,42-22-16,0 21 0,22-21 15,-1 21-15,22-21 0,0 0 0,21 0 16,21 0-16,0 0 0,21 0 0,-21 0 16,42 0-16,-21 0 0,22 0 15,20 0-15,-21 0 0,22-21 0,-22 0 16,1 21-16,-1 0 0,-21-22 0,0 22 16,-21 0-16,0 0 0,-21-21 0,0 21 15,-43 0-15,22 0 0,-21 0 0,-22 0 16,0 0-16,-21 0 0,1 0 15,-1 0-15,-21-21 0,-21 0 32,-1 0-32,1 21 15,21-21-15,0-1 0</inkml:trace>
  <inkml:trace contextRef="#ctx0" brushRef="#br1" timeOffset="46131.52">5143 8678 0,'0'0'0,"0"-21"16,-21 42 31,0 1-47,21-1 0,-21-21 15,0 21-15,21 0 0</inkml:trace>
  <inkml:trace contextRef="#ctx0" brushRef="#br1" timeOffset="46275.47">4974 9208 0,'0'0'0,"0"21"0,-21 0 0,21 0 15,0 0-15,-21-21 16,42-21 15,0 21-31</inkml:trace>
  <inkml:trace contextRef="#ctx0" brushRef="#br1" timeOffset="46799.17">6350 7514 0,'0'0'0,"0"-21"0,0 0 0,0 0 16,0 42-1,0 0-15,0 21 16,0 1-16,0-1 0,0 22 16,0 20-16,-21 1 0,21 0 0,0 20 15,-21-20-15,21 21 0,0-21 0,0-1 16,0 1-16,-22 21 0,22-22 0,-21-20 16,21 21-16,0-1 0,0-20 15,0-1-15,0-20 0,0-1 16,0 0-16,0 1 0,0-1 0,0-21 15,0 0-15,0 0 0,0-42 32,0 0-32,0 0 0,21-21 15,1-1-15</inkml:trace>
  <inkml:trace contextRef="#ctx0" brushRef="#br1" timeOffset="47415.47">6392 7726 0,'0'0'0,"-21"-42"0,0-22 16,0 43-16,21 0 15,-21 0-15,21-1 0,0 1 0,0 0 16,21 0-16,21 21 16,0-21-16,1 21 0,20 0 0,22 0 15,0 0-15,-1-21 0,1 21 16,21 0-16,-22 0 0,22 0 0,0 0 15,0 0-15,0 0 0,21 0 16,-21 0-16,-1 0 0,22 0 0,-42 0 0,21 21 16,-21-21-16,-22 21 15,22-21-15,-43 21 0,0-21 0,1 0 16,-1 21-16,-21 0 0,-21 1 16,0-1-16,0 0 0,0 0 15,0 0-15,0 0 0,0 1 0,0 20 16,0-21-16,0 0 0,-21 22 15,21-1-15,0-21 0,0 21 0,0 1 16,0 20-16,0-20 0,0-1 0,0 21 16,0-20-16,0-1 0,21 22 0,0-22 15,1 0-15,-1 1 0,-21-1 0,21 0 16,0 1-16,0-1 0,-21 0 0,0 1 16,21-22-16,-21 21 0,22 0 15,-22-20-15,0 20 0,0-21 16,0 21-16,-22-20 0,1-1 0,-21 0 15,21 21-15,-22-21 0,-20 1 0,21-1 16,-22 0-16,-21 0 0,22 0 0,-22-21 16,-21 21-16,1-21 0,-1 0 0,-21 0 15,21 0-15,-21 0 0,21 0 0,-21 0 16,21 0-16,0 0 0,1 0 0,-1 0 16,21 0-16,0-21 0,22 21 15,-1 0-15,22 0 0,0-21 0,-1 21 16,22 0-16,0 0 0,42 0 31,0 0-15,1 0-16,-1-21 0,0 21 0</inkml:trace>
  <inkml:trace contextRef="#ctx0" brushRef="#br1" timeOffset="47996.43">5397 10668 0,'0'0'0,"0"-21"0,-21 0 16,21 42 0,0 0-16,0 21 0,0 1 15,0 20-15,21 1 0,1-1 16,-1 22-16,-21-22 0,0 43 15,0-21-15,0 0 0,0-1 0,0 1 16,0 0-16,0-1 0,0 1 0,0 0 16,0-1-16,0-20 0,0 20 0,0-20 15,0-1-15,0-20 0,0 20 16,0-20-16,0-22 0,0 21 0,0-21 16,0 0-16,21-42 15,0 0-15,-21 0 16,21 0-16,0-22 0,-21 1 0</inkml:trace>
  <inkml:trace contextRef="#ctx0" brushRef="#br1" timeOffset="48579.89">5694 10795 0,'0'0'15,"0"-63"-15,0 41 0,-21-20 0,21 21 16,-22 0-16,22 0 0,22 21 15,20 0 1,0 0-16,1 0 0,20 0 0,1 0 16,20 0-16,-20 21 0,42-21 0,-22 21 15,22-21-15,0 21 0,0-21 16,21 21-16,-21-21 0,21 21 0,-22 1 16,22-22-16,-21 21 0,21-21 15,-21 21-15,0-21 0,0 0 0,0 21 16,-22-21-16,1 0 0,-22 0 0,1 0 15,-1 0-15,-20 21 0,-1-21 16,-21 0-16,0 0 0,-21 21 0,0 1 16,0-1-16,0 0 0,0 0 15,-21 0-15,0 0 0,0 1 16,0 20-16,0-21 0,-1 0 0,1 22 16,0-22-16,0 21 0,21 0 0,0 1 15,-21-1-15,21 0 0,0 1 16,0-1-16,0 0 0,0 1 0,0-1 15,21 0-15,0 1 0,-21-1 16,21 0-16,0 1 0,1-1 0,-1 0 16,0-20-16,-21 20 0,0 0 0,21 1 15,-21-22-15,0 21 0,0-21 0,0 22 16,-21-22-16,0 21 0,-22-21 0,1 22 16,0-22-16,-43 21 0,22-21 0,-22 0 15,-21 22-15,0-22 0,0 0 0,1 0 16,-22 0-16,0 1 0,0-1 0,-22-21 15,22 0-15,22 21 0,-1-21 16,0 0-16,21 0 0,1 0 16,20 0-16,1-21 0,20 0 0,1 21 0,-22-64 15,64 43 1,0 0-16,0 0 0,0-1 0,22-20 16,-1 21-16</inkml:trace>
  <inkml:trace contextRef="#ctx0" brushRef="#br1" timeOffset="49099.61">7091 9462 0,'0'-22'0,"0"44"0,0-65 0,0 22 0,0 0 15,0 0-15,0 42 47,0 0-47,0 21 0,0-20 0,0 20 16,0 21-16,0 1 0,0-22 0,0 22 16,0-1-16,0 1 0,0-1 15,0 1-15,0-22 0,0 22 0,0-22 16,0 21-16,-21-20 0,21-1 0,0 0 15,0 1-15,-22-22 0,22 21 0,0-21 16,-21 1-16,21-1 0,0 0 16,0-42 15,0 0-31,0-1 16,0 1-16,0-21 0,0 0 0,0 20 15,0-20-15,0-21 0</inkml:trace>
  <inkml:trace contextRef="#ctx0" brushRef="#br1" timeOffset="49547.35">7239 9335 0,'0'0'0,"0"-22"0,0-20 16,0 21-16,-21 21 16,0 0-1,-1 21-15,-20 0 0,21 0 0,0 1 16,-22 20-16,22-21 0,-21 0 15,21 22-15,-22-1 0,1-21 16,0 21-16,21-20 0,-22 20 0,22-21 16,-21 0-16,21 0 0,-1 1 0,1-1 15,21 0-15,21-21 47,-21-21-47,22 0 0,-1-1 0,21 1 16,-21-21-16,0 21 0,22 0 15,-22-22-15,21 1 0,-21 21 0,1-22 16,20 22-16,-21-21 0,0 21 0,0 0 16,1 21-16,-1-22 0,0 22 15,0 0-15,0 0 0,0 22 16,-21-1-16,22-21 0,-1 42 0,0-21 16,0 0-16,-21 1 0,21 20 0,0-21 15,1 21-15,-1-20 0,21-1 0,-21 21 16,0-21-16,1 0 0,20 1 0,-21-22 15,0 21-15,0 0 16,1-21-16,-1 0 0,0 21 0,0-21 0</inkml:trace>
  <inkml:trace contextRef="#ctx0" brushRef="#br1" timeOffset="50011.77">5059 10668 0,'0'0'0,"0"-21"31,21 21-31,0 0 16,0 0-16,0-21 0,22 21 0,-22 0 16,21 0-16,1 0 0,-1 0 15,21-21-15,-20 21 0,-1 0 0,22 0 16,-22 0-16,0 0 0,1 0 0,-22 0 15,0 0-15,21 0 0,-21 0 0</inkml:trace>
  <inkml:trace contextRef="#ctx0" brushRef="#br1" timeOffset="50675.31">5567 12467 0,'0'0'0,"-21"0"0,-1 0 0,-20 0 15,21 0-15,0 0 0,0 0 16,-1 0-16,44 0 31,-1 0-31,0 0 0,21 0 0,22 0 16,-22 0-16,22 0 0,-22 0 0,21-21 16,1 21-16,-1 0 0,-20 0 0,20 0 15,-20 0-15,-1 0 0,0 0 16,1 0-16,-1 0 0,-21 0 0,0 0 15,0 0-15,-42 0 32,0 0-17</inkml:trace>
  <inkml:trace contextRef="#ctx0" brushRef="#br1" timeOffset="56967.71">11620 7535 0,'0'22'16,"0"-1"-16,0 0 15,0 0 1,22-21-16,-1 0 16,0 0-16,0 0 0,21 0 15,-20 0-15,20 0 0,0-21 0,1 21 16,-1-21-16,0 0 0,1 21 0,-22-22 16,21 1-16,-21 21 0,0-21 0,1 0 15,-22 0-15,0 0 16,0-1-16,-22 1 0,1 0 15,-21 0-15,21 21 0,-22-21 0,1 21 16,0 0-16,-1 0 0,1 0 0,0 0 16,21 21-16,-22 0 0,1 0 15,21 0-15,0 1 0,-22-1 16,22 21-16,21-21 0,-21 22 0,21-22 0,0 21 16,0-21-16,0 0 0,0 22 0,0-22 15,21 0-15,0-21 0,0 21 16,1 0-16,20-21 0,-21 0 15,21 0-15,1 0 0,-22 0 0,21 0 16,-21 0-16,1 0 0,-1 0 0,0 0 16,-42 0-1,0 22-15,-22-22 16,22 0-16,-21 21 0,-1-21 16,1 21-16,21 0 0,-21 0 0,-1 0 15,22 1-15,-21-1 0,21 21 0,-1-21 16,1 0-16,0 22 0,21-22 0,0 21 15,0-21-15,0 1 0,0-1 0,0 21 16,21-21-16,0 0 0,1 1 16,-1-1-16,0-21 0,0 21 15,0 0-15,22-21 0,-22 0 0,21 0 16,0 0-16,1 0 0,-22 0 0,42 0 16,-20-21-16,-1 21 0,22-21 0,-22 0 15</inkml:trace>
  <inkml:trace contextRef="#ctx0" brushRef="#br1" timeOffset="57583.09">12827 7811 0,'0'-22'0,"0"44"0,0-65 0,0 22 0,0 0 16,0 0-16,-21 21 0,0 0 0,-1 0 16,-20 0-16,21 0 0,-21 0 0,20 0 15,-20 21-15,21-21 0,-21 21 0,20 0 16,-20 0-16,21 1 0,-21 20 15,20-21-15,1 21 0,0-20 0,0 20 16,21-21-16,0 21 0,0-20 0,0-1 16,0 0-16,0 0 0,0 0 0,21 0 15,21-21-15,-20 0 0,-1 0 16,0 0-16,21 0 0,-21 0 16,22 0-16,-22 0 0,21-21 0,-21 0 15,22 0-15,-22 0 0,0 0 16,0-1-16,0 1 0,1 0 0,-1-21 15,0 21-15,-21-1 0,0 1 0,0 0 16,0 0-16,0 0 0,0 42 47,0 0-47,0 0 0,-21 0 16,21 22-16,-21-1 0,21 0 0,0 1 15,0-1-15,0 22 0,0-22 0,0 21 16,0 1-16,0-22 0,0 22 15,0-1-15,0 1 0,0-1 0,0 22 16,0-22-16,0 1 0,0 21 16,0-22-16,0 1 0,0-1 0,0 1 15,0-1-15,-22-21 0,1 1 0,21 20 16,-21-20-16,0-22 0,0 21 0,0-21 16,-1 22-16,1-22 0,0 0 0,-21-21 15,21 21-15,-22-21 0,1 0 0,21 0 16,-22 0-16,1-21 0,0 21 0,-1-21 15,1 0-15,0-22 0,-1 22 0,22 0 16,-21-21-16,21 20 0,-22 1 0,22 0 16,21-21-16,0 21 15,0-1-15,0 1 0,0-21 0,0 21 16,0 0-16,21-22 0,1 22 0,-1-21 16,0-1-16,21 1 0</inkml:trace>
  <inkml:trace contextRef="#ctx0" brushRef="#br1" timeOffset="57803.48">13631 7874 0,'0'-21'15,"0"0"1,0 42 31,-21 0-32,21 0-15,-21-21 0</inkml:trace>
  <inkml:trace contextRef="#ctx0" brushRef="#br1" timeOffset="57947.4">13441 8446 0,'0'0'0,"-21"21"16,21 0-1,21-21 1,0 0-16,0 0 0</inkml:trace>
  <inkml:trace contextRef="#ctx0" brushRef="#br1" timeOffset="58559.64">14922 7027 0,'0'0'0,"0"22"31,0 20-15,0-21-16,0 21 0,0 1 15,0 20-15,0 1 0,0-1 0,-21 22 16,0-22-16,21 22 0,-21 0 16,21-1-16,0 22 0,-21-21 0,21 0 15,-21-1-15,21 1 0,-22 0 0,22-1 16,0 1-16,0-22 0,0 22 0,0-21 16,-21-1-16,21 1 0,0-1 0,-21 1 15,21-22-15,0 0 0,0 1 0,0-22 16,0 21-16,0-21 0,0 0 0,0-42 47,0 0-47,0-21 0,0 21 15,0-22-15,0 1 0,0 0 0,0-22 16</inkml:trace>
  <inkml:trace contextRef="#ctx0" brushRef="#br1" timeOffset="59710.62">15028 6964 0,'21'0'16,"1"0"15,-1 0-15,0 0-16,0 0 0,0 0 16,0 0-16,22 21 0,-1-21 0,0 0 15,1 0-15,20 21 0,1-21 0,-1 0 16,1 0-16,-1 0 0,22 0 15,0 0-15,-1 0 0,22 0 0,0 0 16,0 0-16,0 0 0,-1 0 16,1 0-16,0 0 0,0 0 0,0 0 15,0-21-15,21 21 0,-22 0 0,22 0 16,-21-21-16,0 21 0,21 0 0,-21 0 16,0-21-16,0 21 0,-22 0 15,22 0-15,0 0 0,-21 0 0,-1 0 16,1 0-16,-22 0 0,1 0 0,-1 0 15,-20 0-15,-1 0 0,0 0 0,-20 0 16,-1 0-16,0 0 0,0 0 47,-21 21-31,0 0-1,0 0-15,0 0 0,0 1 16,0-1-16,0 0 0,0 0 0,0 21 15,0-20-15,0 20 0,0 0 16,0 1-16,0 20 0,0-21 0,0 1 16,0 20-16,0-20 0,0 20 0,0-21 15,0 1-15,0 20 0,0 1 0,0-22 16,0 22-16,21-1 0,0-21 0,-21 22 16,22-1-16,-22-20 0,0 20 0,0-20 15,21-1-15,-21 0 0,0 1 16,0-1-16,0 0 0,0-21 0,0 22 15,0-1-15,0-21 0,-21 0 16,-1 22-16,22-22 0,0 21 0,-21-21 16,0 1-16,21-1 0,0 0 0,-21 0 15,21 0-15,-21 0 0,21 1 0,-21-1 16,21 0-16,0 0 0,0 0 16,0 0-1,0 1-15,-22-22 31,22 21-31,-21-21 0,0 0 16,0 0 0,0 0-16,0 0 0,-1 0 15,-20 0-15,21 0 0,0 21 16,-22-21-16,1 0 0,0 0 0,-1 0 16,-20 0-16,21 0 0,-22 0 0,-21 0 15,22 0-15,-1 0 0,-20 0 0,20 0 16,-20 0-16,-1 0 0,-21 0 0,21 0 15,-20 0-15,-1 0 0,0 0 0,0 0 16,0 0-16,0 0 0,1 0 0,-1 0 16,0 0-16,0 0 0,0 0 15,0 0-15,1 0 0,20 0 0,0 0 16,-21 0-16,43 0 0,-22 0 0,1 0 16,-1 0-16,0 0 0,22 0 0,-1 0 15,-20 0-15,20 0 0,1 0 16,20 0-16,1 0 0,0 0 0,-1 0 15,22 0-15,-21 0 0,21 0 0,-1 0 16,1-21-16,0 21 0,0 0 16,0 0-16,0 0 15,-1 0-15,1 0 0,0 0 16,21-21-16,-21 21 16,21-22-16</inkml:trace>
  <inkml:trace contextRef="#ctx0" brushRef="#br1" timeOffset="60208.75">15367 7281 0,'0'0'0,"21"0"0,0-21 16,-21 42 15,0 1-31,0-1 0,0 0 16,0 21-16,0-21 0,0 22 0,0-1 15,0 0-15,0 22 0,0-22 0,-21 1 16,21-1-16,-21 0 0,21 1 15,-21-1-15,21-21 0,0 21 0,0 1 16,0-22-16,0 0 0,-21 0 0,21 0 16,0 1-16,0-1 0,0-42 31,0-1-15,0 1-16</inkml:trace>
  <inkml:trace contextRef="#ctx0" brushRef="#br1" timeOffset="60559.55">15325 7366 0,'0'0'0,"-22"-21"0,1 0 16,0 0-16,21-1 0,0 1 16,0 0-16,0 0 0,0 0 15,0 0-15,21 21 16,0-22-16,1 22 0,-1 0 0,0 0 15,21-21-15,1 21 0,-22 0 0,21 0 16,0 0-16,-20 0 0,-1 21 16,21 1-16,-21-1 0,0 0 0,-21 0 15,0 21-15,0-20 0,0 20 0,0-21 16,0 21-16,0-20 0,-21 20 0,0-21 16,-21 0-16,21 22 0,-22-22 15,1 0-15,21 0 0,-22 0 0,1 0 16,0-21-16,21 22 0,-22-1 0,22-21 15,0 21-15,0-21 0,21 21 16,0 0 0,21-21-16,0 0 0,0 0 15,0 0-15,1 0 0,-1 0 0,0 0 16</inkml:trace>
  <inkml:trace contextRef="#ctx0" brushRef="#br1" timeOffset="61093.24">15875 7684 0,'0'0'0,"0"-22"0,0 1 0,-21 0 16,0 21-1,-1 0-15,1 0 0,0 0 16,0 0-16,0 0 0,-22 0 16,43 21-16,-21 0 0,0 1 15,0-1-15,0 0 0,21 21 0,0-21 16,0 1-16,0-1 0,0 0 0,0 21 16,0-21-16,0 1 0,0-1 0,0 0 15,0 0-15,21-21 0,0 0 16,0 0-16,0 0 0,1 0 15,-1 0-15,0 0 0,0 0 0,0-21 16,0 0-16,1 21 16,-1-21-16,0-1 0,0 1 0,-21 0 15,0 0-15,21 0 0,-21 0 0,0-1 16,0 1-16,0 0 0,0 0 16,0 0-16,0 42 31,0 0-31,0 0 15,0 0-15,0 1 0,0-1 16,0 0-16,0 0 0,0 0 16,0 0-16,0 1 0,0-1 15,0 0-15,0 0 0,21 0 16,1-21 0,-1 0-16,0 0 15</inkml:trace>
  <inkml:trace contextRef="#ctx0" brushRef="#br1" timeOffset="61503.82">16087 7726 0,'0'0'0,"0"-21"0,0 0 32,21 21-1,0 0-31,0 0 0,0 21 0,0-21 15,1 21-15,-1-21 0,21 21 0,-21 0 16,0 0-16,1 1 0,-22-1 16,21 0-16,-21 0 0,0 0 0,0 0 15,0 1-15,0-1 0,-21 0 0,21 0 16,-22 0-16,1-21 0,21 21 16,-21-21-16,21 22 0,-21-22 15,21-22 1,0 1-1,21 0-15,0 0 0,-21 0 16,0 0-16,21-1 0,1 1 0,-22-21 16,21 21-16,0 0 0,-21-1 0,21 1 15,-21 0-15,21 0 0,0 0 16,-21 0-16,22 21 16,-1 0-16,0 0 15,0 0-15,-21 21 16,0 0-16,21-21 15</inkml:trace>
  <inkml:trace contextRef="#ctx0" brushRef="#br1" timeOffset="61876.6">16658 7874 0,'0'21'16,"21"-21"-16,0 0 15,1 0-15,-22-21 16,21 21-16,0-21 0,0 21 16,-21-21-16,21 0 0,0-1 15,-21 1-15,0 0 16,-21 21 0,0 0-16,0 0 15,0 0-15,0 0 16,-1 21-16,22 0 0,-21 1 0,0-1 15,0 0-15,21 0 0,0 0 0,0 0 16,0 1-16,0-1 0,0 0 0,0 0 16,0 0-16,0 0 0,0 1 0,21-1 15,0-21-15,0 0 16,1 0-16,-1 0 0,0 0 16,0 0-16,0 0 0,0 0 0,1-21 15,-1-1-15,0 1 16,0 21-16,0-21 0,0 0 15,-21 0-15</inkml:trace>
  <inkml:trace contextRef="#ctx0" brushRef="#br1" timeOffset="62351.85">17060 7747 0,'-21'21'32,"21"0"-17,-21 1-15,21-1 0,0 0 16,0 0-16,0 0 15,0 0-15,0 1 0,0-1 0,0 0 16,0 0-16,0 0 16,0 0-16,-21-21 0,21 22 0,0-1 15,0-42 32,0-1-47,0 1 0,0 0 16,0 0-16,0 0 0,0 0 15,0-1-15,21 1 0,0 0 0,0 0 16,-21 0-16,21 0 0,1-1 0,-1 22 16,0-21-16,0 0 0,0 21 0,0 0 15,1 0-15,-1 0 0,0 0 0,0 0 16,0 0-16,-21 21 0,21 0 16,-21 1-16,0-1 0,0 0 15,0 21-15,0-21 0,0 1 16,-21-1-16,0 0 0,0 0 0,21 0 15,-21 0-15,21 1 0,-21-22 16,21 21-16,0 0 0,0 0 16,-22-21-16,44 0 47,-22-21-47,0 0 0,21 0 15,0-1-15,0 1 0</inkml:trace>
  <inkml:trace contextRef="#ctx0" brushRef="#br1" timeOffset="62683.65">17738 7408 0,'0'-21'15,"-22"21"1,1 0-16,0 0 15,21 21-15,0 1 0,-21-1 16,21 21-16,0-21 0,-21 0 16,21 22-16,0-22 0,0 21 0,-21-21 15,21 22-15,-22-22 0,22 21 0,0-21 16,0 22-16,0-22 0,0 21 0,-21-21 16,21 1-16,0 20 0,0-21 0,0 0 15,0 0-15,0 1 0,0-1 16,21-21-16,-21 21 0,22 0 0,-1-21 15,0 0-15,0 0 0,0 0 16,0 0-16,1 0 0,-1 0 0,0 0 16,0 0-16,-21-21 0,21 0 0,0 0 15,1-1-15,-22 1 0,21 0 0</inkml:trace>
  <inkml:trace contextRef="#ctx0" brushRef="#br1" timeOffset="62959.02">17653 7662 0,'0'0'15,"-21"0"-15,42 0 32,0 0-32,0 0 0,0 0 0,22 0 15,-22-21-15,0 21 0,21 0 16,-20 0-16,-1 0 0,21 0 0,-21-21 15,0 21-15,1 0 0,-1 0 16,0 0-16,0 0 16</inkml:trace>
  <inkml:trace contextRef="#ctx0" brushRef="#br1" timeOffset="65263.07">15790 8573 0,'0'0'0,"-21"-22"16,21 1-16,0 0 31,0 42 0,21-21-31,-21 21 16,0 1-16,21-1 0,-21 21 16,0-21-16,0 0 0,0 1 0,0-1 15,0 21-15,0-21 0,0 0 0,0 1 16,0-1-16,0 21 0,0-21 0,0 0 16,0 1-16,-21-1 0,21 0 15,-21 0-15,21 0 16,-21-21 15,21-21-15,0 0-16,0 0 15,0 0-15,0-1 0,0 1 16,0 0-16,0 0 0,21 0 0,0 0 16,0-1-16,1 22 0,-1-21 0,0 0 15,0 0-15,21 21 0,-20 0 0,-1-21 16,21 21-16,-21 0 0,22 0 0,-22 0 15,0 0-15,0 21 0,0 0 16,0 0-16,-21 0 0,0 1 16,0-1-16,0 0 0,0 0 0,0 0 15,-21 0-15,0 1 0,21-1 0,-21-21 16,0 21-16,0 0 0,21 0 16,-22-21-16,44 0 46,-1-21-46,0 21 0,0-21 16</inkml:trace>
  <inkml:trace contextRef="#ctx0" brushRef="#br1" timeOffset="65667.88">16446 8721 0,'0'0'0,"-21"0"31,0 0-15,21 21-16,-21 0 16,21 0-16,-21 0 0,21 1 0,0-1 15,0 0-15,0 0 0,0 0 16,0 0-16,0 1 0,0-1 16,0 0-16,21-21 15,0 21-15,0-21 0,0 0 0,1 0 16,-1 0-16,0 0 0,0 0 0,0 0 15,0 0-15,22-21 0,-22 0 0,0 21 16,0-21-16,-21-1 0,21 1 0,-21 0 16,22 21-16,-22-42 0,0 21 15,0-1-15,0 1 0,0 0 0,-22 0 16,1 0-16,0 21 0,0-21 0,0 21 16,0 0-16,-1 0 0,-20 0 15,21 0-15,-21 0 0,20 0 0,1 21 16,0 0-16,0-21 0,0 21 0,21 0 15,0 0-15,0 1 0,0-1 16,21-21-16,0 0 0,0 21 16,0-21-16,22 0 0,-22 0 0</inkml:trace>
  <inkml:trace contextRef="#ctx0" brushRef="#br1" timeOffset="66356.48">16891 8700 0,'0'0'0,"0"21"31,0 0-31,0 0 0,0 0 16,0 0-16,0 1 0,0-1 0,0 0 16,0 0-16,0 0 0,-21 0 15,21 1-15,0-1 0,0 0 16,0 0-16,0 0 15,-21-21 1,-1 0 0,22-21-16,0 0 15,0 0-15,0 0 0,0-1 16,0 1-16,0 0 0,0 0 16,0 0-16,0 0 0,0-1 0,0 1 15,22 0-15,-22 0 0,21 0 0,0 0 16,0 21-16,0 0 0,-21-22 0,21 22 15,1 0-15,-1 0 0,0 0 0,0 0 16,0 22-16,0-1 0,1 0 16,-1 0-16,-21 0 0,21 0 15,-21 1-15,0-1 0,0 0 16,0 0-16,0 0 0,0 0 16,0 1-16,0-1 0,-21-21 15,21 21-15,-21-21 16,-1 0-1,22-21 1,0 0-16,0-1 16,0 1-16,0 0 0,22 0 15,-1 0-15,0 0 0,-21-1 0,21 1 16,0 0-16,0 0 0,1 0 16,-1 21-16,0-21 0,0 21 0,0 0 15,0 0-15,1 21 16,-22 0-16,0 0 15,0 0-15,0 0 16,0 1-16,0-1 0,0 0 0,0 0 16,-22 0-16,22 0 0,0 1 15,-21-1-15,0 0 16,42-42 15,-21 0-31,21 21 0</inkml:trace>
  <inkml:trace contextRef="#ctx0" brushRef="#br1" timeOffset="66715.47">17505 8827 0,'21'0'31,"-21"-22"-31,21 22 0,0 0 16,0-21-16,1 21 0,-1-21 15,0 0-15,0 21 0,-21-21 16,21 0-16,-21-1 16,0 1-16,0 0 0,0 0 15,-21 21 17,0 0-32,0 21 0,21 0 15,-21 0-15,-1-21 0,1 22 0,21 20 16,-21-21-16,0 0 0,21 0 0,0 1 15,0-1-15,-21 0 0,21 0 0,0 0 16,0 0-16,0 1 0,0-1 16,21 0-16,0-21 15,0 0-15,0 0 0,1 0 16,-1 0-16,21 0 0,-21 0 16,0 0-16,1 0 0,-1-21 0,21 0 15</inkml:trace>
  <inkml:trace contextRef="#ctx0" brushRef="#br1" timeOffset="67009.3">18119 8594 0,'0'0'0,"-22"-21"15,1 21-15,0 0 31,0 21-31,21 0 0,-21-21 16,21 21-16,0 0 0,0 0 0,-21 1 16,21 20-16,-22-21 0,22 0 15,0 0-15,0 1 0,0-1 0,0 0 16,0 0-16,0 0 0,0 0 16,0 1-16,22-1 15,-1-21-15,0 0 0,0 0 16,0 0-16,0 0 0,1 0 0,-1 0 15,0 0-15,0-21 0</inkml:trace>
  <inkml:trace contextRef="#ctx0" brushRef="#br1" timeOffset="67292">18478 8530 0,'0'-21'0,"22"21"31,-1 0-31,0 0 16,0 21-16,0 0 0,-21 1 15,21-1-15,-21 0 0,22 21 16,-22-21-16,0 1 0,0-1 16,0 0-16,0 21 0,0-21 15,0 1-15,-22-1 0,1 0 0,0 0 16,0 0-16,0 0 0,-22 1 0,22-1 15,0-21-15,0 21 0,0 0 0,0-21 16,-1 0-16,22 21 0,-21-21 0,0 0 16</inkml:trace>
  <inkml:trace contextRef="#ctx0" brushRef="#br1" timeOffset="68219.62">16489 9419 0,'0'0'0,"0"-21"0,0 0 0,0 0 16,0 0-16,0-1 16,0 1-16,0 0 15,21 0-15,-21 0 16,0 42 15,0 0-15,0 0-16,0 0 0,0 22 15,0-22-15,-21 21 0,21 1 0,-21 20 16,21-21-16,0 1 0,0 20 16,-22 1-16,22-1 0,0 1 0,-21-1 15,21 1-15,0-1 0,0 1 16,0-1-16,0 22 0,-21-22 0,21 1 16,0-1-16,-21 22 0,21-21 0,-21-1 15,21 1-15,0-1 0,0-21 0,-21 22 16,21-1-16,-22-20 0,22-1 0,0 22 15,0-22-15,0-21 0,0 21 0,0-20 16,-21 20-16,21-21 0,0 0 16,0-42 15,-21 0-31,21 0 0,0-22 16,0 22-16,0-21 0,0 0 15,0-1-15</inkml:trace>
  <inkml:trace contextRef="#ctx0" brushRef="#br1" timeOffset="68872.25">16510 9271 0,'0'-42'16,"-21"42"15,0 0-15,-1 0-16,1 21 0,0-21 0,0 21 16,0 0-16,-22 0 0,22 22 0,-21-22 15,21 0-15,-22 21 0,22-20 0,-21-1 16,21 21-16,-22 0 0,22-20 15,-21-1-15,21 21 0,0-21 0,21 0 16,-22 1-16,22-1 0,-21 0 0,21 0 16,0 0-1,21-42 17,1 21-32,-1-21 0,-21 0 15,21 0-15,0-1 0,0 1 16,0-21-16,1 21 0,-1-22 0,21 22 15,-21-21-15,0 21 0,1-22 0,20 22 16,-21-21-16,0 21 0,0 0 0,1-1 16,-1 1-16,0 0 0,0 0 15,0 21-15,0 0 0,1 0 16,-1 0 0,0 21-16,0 0 15,-21 0-15,21 1 0,0-1 0,-21 0 16,22 21-16,-1-21 0,0 22 0,0-1 15,-21 0-15,21 1 0,0-1 0,1 0 16,-1-20-16,0 20 0,0 0 0,-21-21 16,21 1-16,0 20 0,-21-21 0,0 0 15,22-21-15,-1 21 0,-21 1 0,21-1 16,0-21 0,0 0-1</inkml:trace>
  <inkml:trace contextRef="#ctx0" brushRef="#br1" timeOffset="69683.78">13885 11621 0,'0'0'0,"0"-22"16,21 22-16,1-21 0,-1 0 15,0 21 1,-21-21-16,0 42 47,0 0-47,0 22 0,0-22 0,-21 21 15,21-21-15,0 22 0,-21 20 0,21-21 16,0 22-16,0-1 0,0 1 16,-22-1-16,22 1 0,-21-1 0,21 1 15,0-1-15,-21 1 0,0 21 16,0-22-16,21 1 0,-21-1 0,21 1 16,0-1-16,-22 1 0,22-22 0,-21 21 15,21-20-15,0-1 0,0-21 0,0 22 16,0-22-16,0 0 0,0 0 15,0 0-15,0 0 0,0-42 32,0 0-32,0 0 0,0 0 15,0 0-15,21-22 0,1 1 0</inkml:trace>
  <inkml:trace contextRef="#ctx0" brushRef="#br1" timeOffset="70927.08">14139 11599 0,'0'0'0,"-21"0"0,0-21 16,0 21-16,0 0 0,21-21 31,21 21-16,0 0 1,0 0-16,0 0 0,0 0 16,22 0-16,-22 0 0,21 0 0,-21 0 15,22 0-15,-22 0 0,21 0 0,1 0 16,-1 21-16,0-21 0,1 0 0,-1 0 16,0 0-16,1 0 0,20 0 0,-21 0 15,22 0-15,-1 0 0,22 0 16,-21 0-16,20 0 0,1 0 0,21 0 15,-22 0-15,22 0 0,0 0 0,21 0 16,0 0-16,0 0 0,21 0 16,-21 0-16,21 0 0,1 0 0,-1 0 0,-21 0 15,42 0-15,-21 0 0,0 0 0,-21 0 16,22 0-16,-1 0 16,-21 0-16,21 0 0,0 0 0,-21 0 15,0 0-15,0 0 0,-21 0 0,0 0 16,0 0-16,-22 0 0,1 0 0,-22 0 15,1 21-15,-1-21 0,1 0 0,-22 0 16,1 0-16,-22 0 0,0 0 0,0 0 16,0 0-16,0 0 0,1 0 15,-22 22 17,0-1-17,21-21-15,-21 21 0,0 0 16,0 0-16,0 0 0,0 1 0,0-1 15,0 21-15,0-21 0,-21 22 0,21-1 16,0 0-16,0 1 0,0-1 16,-22 0-16,22 22 0,-21-22 0,21 0 15,-21 22-15,21-22 0,-21 1 0,21 20 16,0-21-16,0 1 0,0-1 0,-21 22 16,21-22-16,0 0 0,0 22 0,0-22 15,0 0-15,0 1 0,0-1 0,0 0 16,0 1-16,0-1 0,-21 0 15,21 1-15,0-22 0,0 21 0,-22 1 16,1-22-16,21 21 0,0-21 16,-21 0-16,21 22 0,-21-22 0,0 0 15,21 0-15,-21 22 0,21-22 0,0 0 16,-22 0-16,1 0 0,21 0 16,0 1-16,-21-1 15,0 0 1,21 0-16,-21-21 15,0 21-15,-1-21 16,1 0-16,0 0 16,0 0-16,0 0 15,0 0-15,-1 0 0,1 0 16,0 0-16,0 0 0,-21 0 0,20 0 16,-20 0-16,0 0 0,-1 0 15,-20 0-15,21 0 0,-22-21 0,1 21 16,-22 0-16,21 0 0,1-21 0,-22 21 15,22 0-15,-1 0 0,1 0 0,-22-21 16,22 21-16,-1 0 0,1 0 0,-22 0 16,21 0-16,-20 0 0,-1-21 0,0 21 15,1 0-15,-22 0 0,21 0 0,-21-22 16,1 22-16,-1 0 0,0-21 0,-21 0 16,0 21-16,0 0 0,21-21 15,-21 21-15,0-21 0,0 21 0,0 0 16,21 0-16,-21-21 0,0 21 0,21-22 15,-21 22-15,22 0 0,20-21 16,-21 21-16,21 0 0,1-21 0,20 21 16,1 0-16,-1 0 0,22-21 0,-22 21 15,22 0-15,21 0 0,-21 0 0,20 0 16,1 0-16,0 0 0,0 0 0,21-21 16,-21 21-1,0 0-15,-1 0 16,1 0 15,21-21-15,0-1-16,0 1 15,0 0-15,21 0 0</inkml:trace>
  <inkml:trace contextRef="#ctx0" brushRef="#br1" timeOffset="71351.83">15557 11621 0,'0'-43'15,"-21"43"1,0 0-16,0 0 0,0 0 16,0 0-16,-22 21 0,22 1 15,0-1-15,0 0 16,0 21-16,-1-21 0,22 22 0,-21-1 15,21 0-15,-21-20 0,21 20 0,0 0 16,0 1-16,0-22 0,0 21 0,0-21 16,0 0-16,21 1 0,0-1 0,1 0 15,-1 0-15,21-21 0,-21 0 0,0 0 16,22 0-16,-1 0 0,-21 0 16,0 0-16,22 0 0,-22-21 0,21 0 15,-21 0-15,1-1 0</inkml:trace>
  <inkml:trace contextRef="#ctx0" brushRef="#br1" timeOffset="71815.08">15981 11642 0,'0'0'0,"0"-43"0,0 1 15,-21 42 1,-1 21-16,1-21 16,0 21-16,21 1 0,-21 20 0,0-21 15,21 21-15,-21-20 0,21 20 0,-22 0 16,22-21-16,-21 22 0,21-1 0,0-21 15,0 22-15,0-1 0,-21-21 0,21 0 16,0 0-16,0 22 0,0-22 16,0 0-16,0 0 15,0-42 17,0 0-32,0 0 0,21 0 15,-21-1-15,0-20 0,21 21 0,1 0 16,-1-22-16,0 22 0,-21 0 0,21 0 15,0 0-15,0 0 0,1 21 0,-1 0 16,0-22-16,0 22 0,0 0 0,0 0 16,1 0-16,-1 22 0,-21-1 15,0 0-15,21 0 0,-21 0 16,0 0-16,0 1 0,0-1 0,0 0 16,0 0-16,0 21 0,0-20 0,0-1 15,0 0-15,0 0 16,0 0-16,0 0 15,21-21 1,0 0 0,0 0-16,1-21 0,-22 0 0,21 21 15,0-21-15,-21 0 0,21 0 16,0-1-16</inkml:trace>
  <inkml:trace contextRef="#ctx0" brushRef="#br1" timeOffset="72027.96">16446 11875 0,'0'21'31,"0"0"-31,0 0 16,0 0-16,-21 0 0,21 1 0,0-1 15,0 0-15,0 0 0,-21 0 16,21 0-16,0 1 0,-21-1 0,21 0 16,0 0-16,0 0 15,0 0-15,0-42 47,21 21-47,-21-21 0,21 0 0</inkml:trace>
  <inkml:trace contextRef="#ctx0" brushRef="#br1" timeOffset="72347.71">16552 11726 0,'-21'0'15,"0"0"-15,0 22 16,21-1 0,0 0-16,21-21 15,0 0 1,0 0-16,0 0 0,1-21 16,-1 0-16,-21-1 15,0 1-15,0 0 16,0 0-16,-21 21 15,-1-21-15,1 0 0,0 21 0,0 0 16,0 0-16,0 0 0,-1 0 16,1 0-16,0 0 0,21 21 0,0 0 15,0 0-15,0 0 0,0 0 16,0 1-16,0-1 0,21-21 16,0 21-16,1-21 0,-1 0 0,0 0 15,0 0-15</inkml:trace>
  <inkml:trace contextRef="#ctx0" brushRef="#br1" timeOffset="72627.55">16954 11621 0,'0'0'0,"0"-22"16,0 44-1,0-1 1,0 21-16,-21-21 0,21 0 15,0 22-15,-21-22 0,21 21 0,0 1 16,0-1-16,-21-21 0,21 21 16,-21 1-16,21-1 0,0-21 0,0 22 0,0-22 15,0 21-15,0-21 0,0 0 0,0 1 16,0-1-16,0 0 16,21-21 15,0-21-31,0 21 15,-21-21-15</inkml:trace>
  <inkml:trace contextRef="#ctx0" brushRef="#br1" timeOffset="73180.24">17611 12129 0,'21'-43'0,"-21"22"15,0 0-15,0 0 0,0 0 16,0-1-16,0 1 0,0 0 0,0 0 16,0 0-16,-21 21 15,-1 0-15,1 0 16,0 0-16,0 0 0,0 0 0,0 21 16,-1 0-16,-20 0 0,21 0 0,0 1 15,0-1-15,-1 21 0,1-21 0,0 0 16,0 1-16,21 20 0,-21-21 15,21 0-15,0 0 0,0 1 16,0-1-16,21-21 0,0 0 0,0 21 16,0-21-16,1 0 0,20 0 0,-21 0 15,0 0-15,0-21 0,22 0 16,-22 21-16,0-22 0,21 1 0,-20 0 16,-1-21-16,0 21 0,0-22 0,-21 22 15,21-21-15,0-1 0,1 1 0,-22-21 16,21 20-16,-21 1 0,0 0 0,21-1 15,-21 1-15,21 21 0,-21-22 0,0 22 16,0 0-16,-21 42 31,0 0-31,21 22 0,-21-22 16,-1 21-16,1 1 0,0-1 0,0 0 16,21 1-16,0 20 0,-21-21 0,21 1 15,0-1-15,0 0 0,0 1 0,0-22 16,21 21-16,-21-21 0,21 1 0,0-1 15,22 0-15,-22-21 0,0 21 0,21-21 16,1 0-16,-22 0 0,21 0 0,-21 0 16,22 0-16,-22-21 0,0 21 0,21-21 15,-21 0-15,1-1 0</inkml:trace>
  <inkml:trace contextRef="#ctx0" brushRef="#br1" timeOffset="73776.19">15536 12764 0,'0'0'0,"0"-22"0,0 1 0,0 0 15,0 0 1,-21 21-16,0 0 15,0 0-15,21 21 16,-21 0-16,-1 0 0,22 1 0,-21 20 16,0-21-16,21 21 0,-21 1 0,0-1 15,21-21-15,0 22 0,0-1 0,-21-21 16,21 21-16,0-20 0,0-1 16,0 0-16,0 0 0,0 0 15,21 0-15,0-21 0,0 0 0,0 0 16,0 0-16,1 0 0,20 0 0,0 0 15,-21 0-15,22-21 0,-1 0 0,0 0 16,1 0-16,-1 0 0,-21-1 0</inkml:trace>
  <inkml:trace contextRef="#ctx0" brushRef="#br1" timeOffset="74308.89">15960 12933 0,'0'-21'16,"-22"21"-1,22 21-15,-21 0 16,21 0-16,-21 0 0,21 1 0,-21-1 15,21 0-15,0 0 0,0 0 16,0 0-16,0 1 16,0-1-16,0 0 0,21-21 15,0 0-15,0 0 0,1 0 16,20 0-16,-21 0 0,0 0 0,0 0 16,22 0-16,-22 0 0,0-21 0,0 0 15,22 21-15,-22-22 0,0 1 0,-21 0 16,21 0-16,0 0 0,-21 0 15,0-1-15,0 1 0,21 21 16,-21-21-16,0 42 31,0 0-15,-21 1-16,21-1 0,0 21 16,0-21-16,0 0 0,-21 22 0,21-22 15,0 21-15,-21-21 0,21 22 16,0-1-16,0-21 0,0 22 0,0-1 15,0 0-15,0 22 0,-21-22 0,21 0 16,0 1-16,-21-1 0,21 0 0,0 1 16,0-1-16,-22-21 0,1 22 0,0-22 15,0 21-15,0-21 0,0 0 0,-1-21 16,1 22-16,0-22 0,-21 0 0,21 0 16,-1 0-16,-20 0 0,21 0 0,0 0 15,-22 0-15,22-22 0,0 22 16,-21-21-16,21 0 0,-1 0 15,1 0-15,0 0 0,0-1 0,21-20 16,0 21-16,0 0 0,0 0 0,0-1 16,0 1-16,0-21 0,21 21 0,0 0 15,0-22-15,22 22 0,-22 0 0</inkml:trace>
  <inkml:trace contextRef="#ctx0" brushRef="#br1" timeOffset="74583.73">16785 12975 0,'0'0'0,"-21"-21"16,0 21-16,0 0 0,-1 0 16,1 0-16,0 0 0,21 21 15,-21-21-15,0 21 0,21 1 0,0-1 16,-21 0-16,21 0 0,-22 21 0,22-20 15,0-1-15,0 0 0,0 0 0,0 0 16,0 0-16,0 1 0,0-1 0,0 0 16,22 0-16,-1-21 0,0 0 15,0 0-15,0 0 0,0 0 16,1 0-16,-1 0 0,0 0 16,0-21-16,0 0 0</inkml:trace>
  <inkml:trace contextRef="#ctx0" brushRef="#br1" timeOffset="74831.59">17060 12869 0,'0'0'0,"21"-42"0,-21-64 16,22 85-16,-22 0 15,0 42 1,-22 0 0,1 0-16,21 1 0,0 20 15,-21 0-15,21-21 0,-21 22 0,21-1 16,-21-21-16,21 22 0,0-22 0,0 21 15,0-21-15,0 22 0,0-22 0,0 0 16,0 0-16,0 0 0,0 0 16,0 1-16,21-22 15,0 0 1,0-22-16,0 1 16</inkml:trace>
  <inkml:trace contextRef="#ctx0" brushRef="#br1" timeOffset="75203.89">17251 13102 0,'21'21'16,"0"-21"-16,0 0 0,0 0 15,1 0-15,-1 0 0,0-21 16,0 0-16,21 21 0,-20-21 0,-1 21 15,0-21-15,0 21 0,-21-21 16,0-1-16,21 1 0,-21 0 16,0 0-16,0 0 15,-21 21-15,0 0 16,0 0-16,0 0 0,-1 21 0,1 0 16,0 0-16,0-21 0,0 43 0,0-22 15,-1 0-15,1 0 0,0 0 0,21 0 16,-21 1-16,21-1 0,0 0 15,0 0-15,0 0 0,0 0 0,0 1 16,0-1-16,21 0 0,0-21 16,0 21-16,1-21 0,-1 0 15,0 0-15,0 0 0,0 0 0,0 0 16,22 0-16,-22 0 0,0 0 0,0-21 16</inkml:trace>
  <inkml:trace contextRef="#ctx0" brushRef="#br1" timeOffset="75491.73">18182 12848 0,'0'0'0,"0"-21"0,0 0 16,0 0-16,0 0 16,-21 21-16,0 0 0,0 0 15,21 21-15,0 0 0,0 0 16,-22 0-16,22 0 0,-21 22 0,21-22 15,-21 0-15,21 0 0,-21 22 0,21-22 16,0 0-16,0 0 16,0 21-16,0-20 0,0-1 0,0 0 15,0 0-15,0 0 0,0 0 16,0 1-16,21-22 16,0 0-16,0 21 0,1-21 15,-1 0-15,0 0 16,0 0-16,0-21 0</inkml:trace>
  <inkml:trace contextRef="#ctx0" brushRef="#br1" timeOffset="75783.57">18732 12764 0,'0'0'0,"0"-22"15,0 44 1,0-1-1,0 0-15,0 21 0,0-21 16,0 1-16,0-1 0,0 21 0,22-21 16,-22 22-16,0-22 0,0 0 0,0 21 15,21-21-15,-21 1 0,0-1 16,0 0-16,0 21 0,0-21 16,-21 1-16,-1-1 0,22 0 0,-21 0 15,0-21-15,0 21 0,0-21 0,0 21 16,-1-21-16,1 0 0,0 22 15,0-22-15,0 0 0,0 0 16</inkml:trace>
  <inkml:trace contextRef="#ctx0" brushRef="#br1" timeOffset="84420.5">20087 9652 0,'0'-21'47,"21"0"-47,0 21 0,1-21 15,-22-1-15,21 22 0,-21-21 16,21 0-16,-21 0 16,0 0-16,-21 21 15,0 0-15,-1 0 16,1 0-16,0 0 0,0 0 15,0 0-15,-22 0 0,22 0 0,0 21 16,0 0-16,0 21 0,-22 1 0,22-1 16,0 0-16,0 1 0,0-1 0,21 0 15,0 22-15,0-22 0,0 1 0,0-1 16,0 0-16,21-21 0,0 22 16,-21-22-16,21 0 0,0 0 15,1 0-15,-1 1 0,0-1 0,0-21 0,0 0 16,0 21-16,1-21 0,-1 0 15,21 0-15,-21 0 0,0 0 0,1 0 16,20-21-16,-21 0 0,0 21 0,22-22 16,-22 1-16,21 0 0,-21 0 0,22-21 15</inkml:trace>
  <inkml:trace contextRef="#ctx0" brushRef="#br1" timeOffset="84915.74">20680 9483 0,'0'0'15,"0"-21"-15,0-1 0,0 44 47,0 20-47,0-21 0,0 21 16,0 1-16,0-1 0,0 0 16,0 1-16,0-1 0,-21 0 0,21-20 15,-22 20-15,22 0 0,-21 1 0,21-22 16,-21 0-16,21 21 0,0-21 0,0 1 15,0-1-15,-21-21 0,21 21 0,-21 0 16,21-42 15,0 0-31,0 0 16,0-1-16,0 1 16,0 0-16,0 0 0,0 0 0,0 0 15,0-22-15,21 22 0,0 0 16,0 0-16,0 0 0,1-1 0,20 22 15,-21-21-15,0 21 0,22 0 0,-22 0 16,0 0-16,0 0 0,21 21 0,-42 1 16,22-1-16,-1 0 0,-21 0 15,21 0-15,-21 0 0,0 1 0,0-1 16,0 0-16,0 0 0,0 0 0,0 0 16,0 1-16,0-1 0,0 0 15,-21-21-15,21 21 16,0 0-1,0-42 17</inkml:trace>
  <inkml:trace contextRef="#ctx0" brushRef="#br1" timeOffset="85172.6">21167 9864 0,'0'0'15,"21"-21"-15,-21-1 16,0 44 0,0-1-1,0 0-15,0 0 0,0 0 16,0 0-16,0 1 0,0-1 0,0 0 16,0 0-16,0 0 0,0 0 0,0 1 15,0-1-15,0 0 16,0 0-16,0-42 47,21 0-47,-21 0 15</inkml:trace>
  <inkml:trace contextRef="#ctx0" brushRef="#br1" timeOffset="85507.85">21294 9589 0,'0'0'0,"-22"-22"0,1 1 15,0 21-15,0 0 16,0 0-16,0 21 16,21 1-1,0-1-15,0 0 16,21-21 0,0 0-16,0 0 0,0 0 15,0-21-15,1 21 0,-1-21 16,0-1-16,-21 1 0,21 0 0,-21 0 15,0 0 1,0 0-16,0-1 0,-21 22 0,21-21 16,-21 21-16,0 0 0,21-21 0,-22 21 15,1 0-15,0 0 0,0 0 16,21 21-16,0 0 16,0 1-16,0-1 0,0 0 15,0 0-15,0 0 0,21-21 16,0 21-16,0-21 0,1 0 15,-1 0-15,0 0 0</inkml:trace>
  <inkml:trace contextRef="#ctx0" brushRef="#br1" timeOffset="85815.67">21696 9398 0,'0'0'0,"0"-21"0,0 0 0,0 0 15,0-1 1,0 44-1,0-1-15,0 0 16,0 0-16,0 0 0,0 22 16,0-22-16,0 21 0,0 0 0,0 1 15,0-1-15,0 0 0,0 1 0,-21-1 16,21 0-16,0-20 0,0 20 16,0-21-16,-22 21 0,22-20 0,0-1 0,-21 0 15,21 0-15,0 0 0,0 0 16,0 1-16,0-1 15,0-42 32,21-1-47,1 22 0,-22-21 16,21 21-16</inkml:trace>
  <inkml:trace contextRef="#ctx0" brushRef="#br1" timeOffset="86387.35">22161 9927 0,'0'0'0,"22"0"0,-22-21 16,21 0-16,-21 0 15,21 0-15,-21-1 16,0 1-16,0 0 0,0 0 16,0 0-16,0 0 0,-21 21 31,0 0-31,-1 21 0,1-21 15,0 21-15,0 0 0,0 0 0,0 0 16,-1 22-16,-20-22 0,21 0 16,0 0-16,0 22 0,21-22 15,0 0-15,-22 0 0,22 0 0,0 0 16,0 1-16,0-1 0,0 0 16,22-21-16,-1 21 0,0-21 15,0 0-15,21 0 0,-20 0 0,-1 0 16,0 0-16,0-21 0,0 21 0,0-21 15,1 21-15,-1-21 0,0-1 0,0 1 16,0 0-16,-21 0 0,21-21 0,1 20 16,-22-20-16,0 0 0,0-1 0,21 1 15,-21-21-15,21 20 0,-21-20 16,0 20-16,0-20 0,0 21 0,0-1 16,0 1-16,0 21 0,0 0 15,0-1-15,0 1 0,0 0 0,0 42 31,-21 0-31,21 1 0,0 20 0,-21 0 16,-1 1-16,22-1 0,-21 21 0,21-20 16,0 20-16,0-20 0,0 20 15,0-21-15,0 1 0,0-1 0,0 0 16,0-20-16,0 20 0,0-21 0,0 0 16,0 0-16,0 1 0,0-1 0,0 0 15,21-21-15,1 0 16,-1 0-16,0 0 0,0 0 0,21 0 15,-20 0-15,20 0 0,-21-21 0,21 0 16</inkml:trace>
  <inkml:trace contextRef="#ctx0" brushRef="#br1" timeOffset="86799.46">23410 9864 0,'-21'0'0,"42"0"0,-63 0 15,63 0 1,0 0 0,0-21-16,1 21 0,-1-22 0,21 1 15,-21 21-15,0-21 0,1 21 0,20-21 16,-42 0-16,21 0 0,-21-1 15,0 1-15,0 0 0,0 0 16,-21 21-16,-21 0 0,20 0 16,1 0-16,0 0 0,-21 0 0,21 0 15,-1 21-15,1 0 0,-21 0 16,21 1-16,0-1 0,21 21 0,-22-21 16,22 0-16,-21 1 0,21 20 15,0-21-15,0 0 0,0 0 0,0 1 16,0-1-16,21 0 0,1-21 15,-1 21-15,0-21 0,0 0 0,0 0 16,0 0-16,22 0 0,-22 0 0,0 0 16,21 0-16,-20 0 0,-1 0 0,0-21 15,21 21-15</inkml:trace>
  <inkml:trace contextRef="#ctx0" brushRef="#br1" timeOffset="87027.33">23791 9716 0,'0'0'0,"0"-22"0,0 1 15,0 42 17,0 1-32,21-1 0,1 0 15,-22 0-15,21 0 0,-21 0 0,21 1 16,0-1-16,-21 0 0,21 0 16,0 0-16,1 0 0,-22 1 15,21-22-15,-21 21 0,21-21 16,0 0-1,0 0 1,-21-21-16,21-1 0</inkml:trace>
  <inkml:trace contextRef="#ctx0" brushRef="#br1" timeOffset="87248.21">24172 9716 0,'0'0'0,"0"-22"0,0 1 0,0 0 15,-21 21 1,0 0-16,0 0 0,0 0 15,-1 21-15,1 0 0,0 1 16,0-1-16,0 0 0,0 21 0,-1-21 16,1 1-16,21-1 0,-21 0 0,0 21 15,0-21-15,21 1 0,-21-1 0,-1 0 16,22 0-16,0 0 16,22-21-1,-1 0 1,0 0-16,0 0 0,0 0 0,0-21 15</inkml:trace>
  <inkml:trace contextRef="#ctx0" brushRef="#br1" timeOffset="87527.53">24320 9483 0,'0'0'16,"0"-21"-16,0-22 0,0 22 0,0 0 15,0 42 16,0 21-31,0-20 16,0 20-16,0-21 0,-21 21 16,21 1-16,-21-1 0,21 0 0,0 1 15,0-1-15,-21 0 0,21-20 0,0 20 16,-21-21-16,21 0 0,0 22 0,0-22 16,0 0-16,0 0 0,0 0 15,21-21 1,0 0-16,0 0 15,-21-21 1,21 0-16,1 0 16</inkml:trace>
  <inkml:trace contextRef="#ctx0" brushRef="#br1" timeOffset="87693.44">24257 9779 0,'-21'0'16,"0"0"-16,21 21 31,21-21-31,0 0 16,0 0-16,0 0 0,0 0 15,1 0-15,-1-21 0,0 0 0,0 21 16,0 0-16</inkml:trace>
  <inkml:trace contextRef="#ctx0" brushRef="#br1" timeOffset="88491.98">24532 9800 0,'0'0'0,"-21"21"0,21 1 16,-21-22-16,21 21 15,21-21 1,0 0-16,0 0 16,0 0-16,1 0 0,-1-21 15,0 21-15,0-22 0,0 22 0,0-21 0,1 21 16,-22-21-16,0 0 15,0 0-15,0 0 16,0-1-16,-22 22 16,1 0-16,0 0 15,0 22-15,0-1 0,21 0 16,-21 0-16,-1 0 0,22 0 0,0 1 16,0-1-16,0 0 0,0 0 0,0 0 15,0 0-15,0 1 0,0-1 16,0 0-16,22-21 0,-1 21 15,0-21-15,0 0 0,21 0 16,-20 0-16,-1 0 0,0 0 0,0 0 16,0 0-16,0 0 0,1 0 15,-1-21-15,-21 0 0,21 21 0,-21-21 16,21-1-16,-21 1 0,0 0 0,0 0 16,0 0-16,0 0 0,0-1 15,0 1-15,0 0 16,0 42-1,0 0 1,0 1-16,0-1 0,0 0 16,0 0-16,0 0 0,0 0 0,0 1 15,-21-22-15,21 21 0,-21 0 0,21 0 16,0 0-16,-21-21 16,21 21-16,-22-21 31,22-21-16,0 0 1,0 0-16,22 0 0,-1 0 16,0-22-16,0 22 0,0 0 15,0 0-15,1 0 0,-1-1 0,0 1 16,0 0-16,0 21 0,0 0 0,1 0 16,-1 0-16,-21 21 15,21 0 1,0 1-16,-21-1 0,21 0 0,-21 0 15,0 0-15,0 0 0,0 1 16,0-1-16,0 0 0,0 0 16,-21-21-16,0 21 0,0-21 15,21 21-15,-21-21 16,42 0 15,0-21-31,0 0 16</inkml:trace>
  <inkml:trace contextRef="#ctx0" brushRef="#br1" timeOffset="88763.82">25421 9864 0,'0'0'0,"0"-21"0,0-1 0,0 1 16,0 0-16,0 0 0,0 0 15,-21 21 1,0 0-16,21 21 15,-21 0-15,-1-21 0,1 21 16,0 0-16,21 22 0,-21-22 16,21 0-16,-21 0 0,21 0 0,0 1 15,-21-1-15,21 0 0,0 0 16,0 0-16,0 0 0,21-21 31,0 0-15,0 0-16,0 0 15,0-21-15,1 0 0,-1 0 16</inkml:trace>
  <inkml:trace contextRef="#ctx0" brushRef="#br1" timeOffset="89404.19">25527 9546 0,'0'0'0,"0"-42"0,0 21 16,0 0-16,0-1 0,0 1 0,0 0 15,0 0 1,-21 21-16,0 21 15,21 0-15,-22 0 0,22 1 16,-21 20-16,21-21 0,-21 21 16,21 1-16,0-1 0,0 0 15,-21-20-15,21 20 0,-21 0 0,21 1 16,0-1-16,0-21 0,0 0 0,0 22 16,0-22-16,0 0 0,0 0 0,0 0 15,0 0-15,0 1 0,21-22 31,0 0-31,0 0 16,0 0-16,1-22 0,-1 22 16,0-21-16,0 0 0,0 0 15,0 0-15,1 0 16,-22-1-16,21 22 0,-21-21 0,21 0 16,-21 0-16,0 0 0,0 0 15,-21 21 32,21 21-47,-21 0 16,21 0-1,-22-21-15,22 21 0,-21-21 16,21 21-16,0 1 31,21-22-15,1 0-16,-1 0 15,0 0-15,0 0 16,-21 21 0,0 0-1,-21 0 1,0-21-16,0 0 0,-1 21 16,1-21-16,0 0 0,0 0 15,0 0-15,21 21 16,-21-21-16,21-21 31,21 21-31,0-21 0,0 21 16</inkml:trace>
  <inkml:trace contextRef="#ctx0" brushRef="#br1" timeOffset="89779.98">26479 9292 0,'0'0'0,"0"-21"0,0-21 15,0 21-15,-21 42 31,21 0-31,-21 0 0,21 0 16,0 22-16,0-22 0,-21 21 0,21 22 16,-21-22-16,21 21 0,0-20 0,0 20 15,0 1-15,0-22 0,0 0 0,0 1 16,0-1-16,0 0 0,0-20 0,0 20 16,0-21-16,0 0 0,0 0 15,0 1-15,0-1 16,0-42 15,0-1-31,0 1 0,0 0 16</inkml:trace>
  <inkml:trace contextRef="#ctx0" brushRef="#br1" timeOffset="90071.81">26374 9398 0,'0'0'0,"0"-21"0,0 0 0,0 0 15,0-1-15,0 1 16,21 21-16,0 0 0,0-21 0,0 0 16,0 21-16,22 0 0,-22 0 15,0 0-15,21 0 0,-20 0 0,-1 0 16,0 0-16,0 21 0,0 0 0,-21 0 16,0 1-16,0-1 0,0 0 0,0 0 15,-21 0-15,0 22 0,0-22 0,0 0 16,-22 21-16,22-21 0,0 1 0,-21-1 15,20 0-15,1 0 0,0 0 16,0 0-16,0 1 0,21-1 0,0 0 16,0 0-1,21-21 1,0 0-16,0 0 0</inkml:trace>
  <inkml:trace contextRef="#ctx0" brushRef="#br1" timeOffset="90540.54">26776 9800 0,'0'-63'16,"0"42"-16,0-1 0,0 1 16,0 0-16,-21 21 15,-1 0-15,1 0 16,0 0-16,0 0 0,0 21 15,0 22-15,-1-22 0,1 0 0,0 0 16,0 0-16,21 22 0,0-22 0,-21 0 16,21 0-16,0 0 0,0 0 0,0 1 15,0-1-15,0 0 0,21-21 32,0 0-32,0 0 0,0 0 15,1 0-15,-1 0 16,0-21-16,0 21 0,-21-21 0,21-1 15,0 1-15,-21 0 0,0 0 0,22 0 16,-1 0-16,-21-1 0,0 1 0,0 0 16,21 21-16,-21 21 31,0 0-31,0 1 16,-21-1-16,21 0 0,0 0 0,0 0 15,0 0-15,0 1 0,0-1 16,0 0-1,21-21-15,0 0 16,0 0 0,-21-21-16</inkml:trace>
  <inkml:trace contextRef="#ctx0" brushRef="#br1" timeOffset="90915.45">26882 9758 0,'0'0'0,"0"-21"0,0 0 15,0-1-15,21 22 16,0 0 0,-21 22-1,21-22-15,0 21 0,-21 0 16,0 0-16,21 0 0,-21 0 0,0 1 16,0-1-16,0 0 0,0 0 15,0 0-15,0 0 0,0 1 16,0-1-1,-21-21 1,21-21 15,0-1-15,0 1-16,21 0 0,1 0 16,-22 0-16,21 0 0,0-1 0,-21 1 15,0 0-15,21 0 0,0 0 0,-21 0 31,21 21-31,1 0 16</inkml:trace>
  <inkml:trace contextRef="#ctx0" brushRef="#br1" timeOffset="91703.45">27136 9800 0,'0'21'15,"21"-21"17,0 0-32,0 0 15,0-21 1,-21 0 0,21 0-16,-21 0 15,-21 21 16,0 0-31,21 21 0,-21 0 16,0-21-16,21 21 0,0 0 16,-21 1-16,21-1 0,-22-21 0,22 21 15,0 0-15,0 0 0,0 0 16,0 1-16,22-22 31,-1 0-31,0 0 16,0 0-16,0 0 15,0 0-15,1-22 0,-1 1 0,0 0 16,0 21-16,-21-21 0,0 0 16,21 0-16,0-1 0,-21 1 15,0 42 32,-21 1-47,0-1 16,21 0-16,0 0 15,-21 0 1,21 0-16,-21-21 16,21-21 46,0 0-62,21 21 0,-21-21 16,21 0-16,0 0 0,0-1 15,1 1-15,-1 0 0,-21 0 16,21 21-16,0 0 16,0 0-16,-21 21 15,0 0 1,0 0-16,0 1 16,0-1-16,0 0 15,0 0-15,-21 0 0,0-21 16,21 21-1,-21 1-15,0-22 47,21-22-31,0 1 0,0 0-16</inkml:trace>
  <inkml:trace contextRef="#ctx0" brushRef="#br1" timeOffset="92007.46">27580 9356 0,'0'-21'0,"0"42"47,-21 0-47,21 0 0,0 0 16,0 0-16,0 1 0,0-1 15,-21 21-15,21-21 0,-21 22 0,21-22 16,0 0-16,-22 21 0,22-21 16,0 22-16,0-22 0,-21 0 0,21 0 15,-21 0-15,21 1 0,0-1 0,0 0 16,0 0-16,0 0 16,21-21 15,0 0-31,1 0 15,-1 0-15</inkml:trace>
  <inkml:trace contextRef="#ctx0" brushRef="#br1" timeOffset="92373.25">27644 9843 0,'21'-43'15,"-85"128"-15,107-127 0,-1-1 0,-42 22 16,0 0 0,-21 21 15,0 0-16,-1 21-15,1 0 16,21 0-16,0 1 0,0-1 16,0 0-16,0 0 15,0 0-15,0 0 16,0 1 15,21-22-31,-21 21 16,0 0-1,-21-21 1,0 0 0,21 21-16,-21-21 0,0 0 15,0 0 1,-1 0 0,22-21 15,0 0-31,0 0 0</inkml:trace>
  <inkml:trace contextRef="#ctx0" brushRef="#br1" timeOffset="92679.09">27368 9440 0,'0'0'0,"-21"0"0,21-21 0,21 21 31,1 0-31,-1 0 0,0 0 0,0 0 16,0 0-16,22 0 0,-22-21 15,21 21-15,-21 0 16,0 0-16,1 0 0,-1 0 0,0 0 16</inkml:trace>
  <inkml:trace contextRef="#ctx0" brushRef="#br1" timeOffset="94411.83">15960 9123 0,'0'0'0,"-22"0"0,-20 21 15,42 0 32,21-21-31,0 0-16,1 0 15,-1 0-15,0 21 0,0-21 16,21 0-16,-20 0 0,-1 0 0,21 22 16,0-22-16,1 0 0,-1 0 0,0 21 15,22-21-15,-22 0 0,22 0 0,-1 21 16,1-21-16,-1 21 0,22-21 0,-22 0 16,1 0-16,21 21 15,-22-21-15,22 0 0,-1 0 0,1 21 16,0-21-16,-1 0 0,1 0 0,-21 0 15,20 22-15,-20-22 0,-1 0 0,1 0 16,-1 0-16,1 0 0,-22 0 0,0 0 16,1 0-16,-1 0 0,-21 0 0,0 21 15,1-21-15,-1 0 0,-42 0 78,-1 0-78,1 0 16,0 0-16,0-21 0,0 21 16,0 0-16,-1 0 0</inkml:trace>
  <inkml:trace contextRef="#ctx0" brushRef="#br1" timeOffset="95004.13">16404 9017 0,'0'0'0,"-21"0"0,-21 0 16,20 0-16,1 0 16,42 0 15,1 0-16,-1 21-15,21-21 0,0 0 0,1 0 16,20 0-16,1 0 0,-1 21 0,1-21 16,-1 0-16,1 0 0,20 0 0,-20 0 15,21 0-15,-1 0 0,1 0 0,21 0 16,-22 0-16,1 0 0,-21 0 0,20 22 16,-20-22-16,20 0 0,-20 0 15,-1 0-15,-20 0 0,20 0 0,-20 0 16,-1 0-16,0 0 0,1 0 15,-1 0-15,-21 0 0,21 0 0,-20 0 16,-1 0-16,0 0 16,-42 0 31,0 0-32,-1 0-15,1 0 0,-21 0 16,21 0-16,0 0 0,-1 0 0,-20 0 15,21 0-15</inkml:trace>
  <inkml:trace contextRef="#ctx0" brushRef="#br1" timeOffset="95459.87">16616 9229 0,'-21'0'15,"42"0"-15,-42 21 0,-1-21 0,44 0 32,-1 0-32,0 0 0,21 0 15,-21 0-15,22 0 0,-1 21 16,22-21-16,-22 0 0,21 0 0,1 0 15,-1 0-15,22 21 0,0-21 0,-1 0 16,1 0-16,0 0 0,-1 21 0,1-21 16,0 0-16,-22 0 0,1 0 0,20 0 15,-20 0-15,-1 0 0,-20 0 0,20 0 16,-20 0-16,-1 0 0,0 0 0,1 0 16,-1 0-16,-21 0 0,0 0 15,0 0-15,1 0 0,-1 0 0,0 0 16,0 0-16,-42 0 47,0 0-47,0 0 15,-1 0-15,1 0 0,0 0 16,0 0-16,0 0 0,0 0 16,-1-21-16,-20 21 0</inkml:trace>
  <inkml:trace contextRef="#ctx0" brushRef="#br1" timeOffset="95839.65">17124 9208 0,'0'0'0,"-21"0"0,-1 0 16,1 0-16,42 0 31,1 0-31,20 0 0,0 0 0,1 0 16,-1 0-16,21 0 0,1 0 0,-1 0 15,1 0-15,-1 0 0,1 0 16,-1 0-16,1 0 0,-1 0 0,1 0 16,-1 0-16,1 0 0,-22 0 0,22 0 15,-22 0-15,0 0 0,1 0 16,-1 0-16,-21 0 0,0 0 0,1 0 15,-1 0-15,-21 21 47</inkml:trace>
  <inkml:trace contextRef="#ctx0" brushRef="#br1" timeOffset="97035.08">17865 9419 0,'0'0'0,"0"-21"47,21 21-16,0 0-15,0 0-16,0 0 15,0 0-15,1 21 16,-1 0-16,0-21 0,0 22 16,0-22-16,0 21 0,1 0 0,-1-21 15,0 21-15,0 0 0,0 0 0,22 1 16,-43-1-16,21 0 0,0 0 0,0 0 16,-21 0-16,21 1 0,0 20 15,-21-21-15,0 0 0,22 22 16,-22-22-16,21 0 0,0 21 0,-21-21 15,0 22-15,21-22 0,0 0 0,-21 21 16,21-20-16,-21-1 0,0 21 0,22-21 16,-1 0-16,-21 22 0,21-22 0,-21 21 15,0-21-15,0 22 0,0-22 0,0 21 16,0 1-16,0-22 0,0 21 16,0 0-16,0 1 0,0-22 0,-21 21 15,21-21-15,-21 22 0,-1-22 0,1 21 16,0-21-16,0 22 0,0-22 15,0 0-15,-1 21 0,1-20 0,0-1 16,0 0-16,0 0 0,-22 21 0,22-20 16,0-1-16,0 0 0,0 0 0,21 0 15,-21 0-15,-1-21 0,1 22 0,21-1 16,-21-21-16,21 21 16,0-42 15,0 0-16,0-1-15,0 1 16,0 0 0,0 0-16</inkml:trace>
  <inkml:trace contextRef="#ctx0" brushRef="#br1" timeOffset="97399.38">17886 10880 0,'0'0'0,"0"-21"15,0 42 32,0 0-47,21 0 16,-21 0-16,21-21 15,-21 21-15,0 1 0,0-1 0,21-21 16,-21 21-16,21 0 0,-21 0 0,0 0 16,0 1-16,22-1 15,-22 0-15,0 0 16,21-21 31,0 0-32,-21-21-15,21 21 16,0-21-16,0 0 0</inkml:trace>
  <inkml:trace contextRef="#ctx0" brushRef="#br1" timeOffset="97720.16">18711 10922 0,'-21'0'32,"0"0"-17,0 0-15,0 0 0,21 21 16,-22-21-16,1 21 0,0-21 0,0 22 16,0-22-16,0 21 0,-22 0 0,22 0 15,0-21-15,0 21 0,0 0 16,-22 1-16,22-22 0,0 21 0,0-21 15,0 21-15,-1-21 0,1 21 0,0-21 32,21 21-32,0-42 47,0 0-32</inkml:trace>
  <inkml:trace contextRef="#ctx0" brushRef="#br1" timeOffset="130491.79">21823 10901 0,'21'0'15,"-21"-21"17,0 0-17,0-1 16,-21 22-15,0 0-16,-1 0 0,1 0 16,0 0-16,0 22 15,0-1-15,0 0 0,-1-21 0,1 21 0,0 0 16,0 0-16,0 1 0,21 20 16,0-21-16,-21 0 0,21 0 15,0 1-15,0-1 0,0 0 0,0 0 16,0 0-16,0 0 0,0 1 0,0-1 15,21-21-15,0 21 0,0 0 0,0-21 16,0 0-16,1 0 16,-1 21-16,21-21 0,0 0 15,1 0-15,-1-21 16,-42 0-16,21 21 0,0-21 0,1 21 16,-1-21-16,-21-1 0,21 22 0,0-21 15,-21 0-15,21 0 0,-21 0 16,21 21-16,-21-21 0,0-1 0,22 1 15,-22 0 1,21 0-16,-21 0 16,0 0-16,21 21 15,-21-22-15,0 44 47,0-1-31,0 0-16,0 0 15,0 0-15,0 0 0,0 1 16,0-1-16,0 0 0,0 0 16,0 0-16,21 0 15,0-21 1,0 0-16,1 0 0,-1 0 16,0 0-16,0-21 0,0 0 15,22 21-15,-22-21 0,0 0 0,0 0 16,0-1-16,0 1 0,1 0 15,-22 0-15,0 0 0,21 21 0,0-21 16,-21-1-16,0 1 0,21 0 16,-21 42 31,-21-21-47,21 21 0,-21 1 0,21-1 15,0 0-15,-21 0 0,21 0 16,-22 0-16,22 22 0,0-22 0,0 0 15,0 21-15,0 1 0,0-22 0,0 21 16,0-21-16,0 22 0,0-1 0,22-21 16,-22 22-16,21-22 0,0 21 0,-21-21 15,0 0-15,21 1 0,-21-1 16,21 0-16,-21 0 0,0 0 0,0 0 16,0 1-16,0-1 0,-21-21 15,0 21-15,0-21 0,0 0 16,-1 0-16,1 0 0,0 0 15,-21 0-15,21 0 0,-22 0 0,22 0 16,0 0-16,-21 0 0,20-21 0,1 21 16,0 0-16,0-21 0,0 21 0,21-22 15,-21 1-15,21 0 16,0 0 0,0 0-16,21 0 0,0 21 15,0-22-15,0 1 0,0 0 0,1 21 16,20-21-16,0 0 0</inkml:trace>
  <inkml:trace contextRef="#ctx0" brushRef="#br1" timeOffset="130799.62">22839 10964 0,'0'0'0,"0"-21"16,0 0-1,-21 21 1,-1 0 0,1 21-16,21 0 15,0 1-15,-21-22 0,0 21 0,0 0 16,21 0-16,0 21 0,-21-20 0,21-1 16,-22 0-16,22 0 0,0 21 0,0-20 15,0-1-15,0 0 0,0 0 16,0 0-16,22 0 0,-1-21 15,0 0-15,-21 22 0,21-22 16,0 0-16,0 0 0,1 0 0,-1 0 16,-21-22-16,21 1 0,0 21 0,-21-21 15,21 0-15</inkml:trace>
  <inkml:trace contextRef="#ctx0" brushRef="#br1" timeOffset="131107.95">23072 10837 0,'0'-21'0,"0"42"0,0-63 16,0 21-16,0 0 0,0 0 16,0-1-16,0 1 15,0 42 1,0 1 0,0-1-16,0 0 0,0 0 15,0 0-15,-22 22 0,22-22 0,0 0 16,0 0-16,0 0 0,0 22 0,0-22 15,0 0-15,-21 0 0,21 0 16,0 0-16,0 1 0,0-1 0,0 0 16,0 0-16,0 0 0,0 0 15,21-21 32,-21-21-47,0 0 0,22 0 16</inkml:trace>
  <inkml:trace contextRef="#ctx0" brushRef="#br1" timeOffset="131555.69">23220 11049 0,'21'0'31,"0"0"-15,0 0-16,0 0 15,1 0-15,-1 0 0,0 0 16,-21-21-16,21 0 0,0 21 16,-21-21-16,21 21 0,-21-22 15,0 1-15,0 0 16,-21 0 0,0 21-1,0 0-15,0 0 0,0 0 0,-1 21 16,1 0-16,0 0 15,21 1-15,0-1 0,-21-21 16,21 21-16,-21 0 0,21 0 16,0 0-16,0 1 0,0 20 0,0-21 15,0 0-15,0 0 0,0 1 16,0-1-16,0 0 0,0 0 0,0 0 16,21-21-16,-21 21 15,21-21-15,0 0 0,0 0 16,1 0-16,-1 0 15,0 0-15,0 0 16,0-21-16,0 0 0,1 0 16,-1 21-16,-21-21 0,21 21 0,0-21 15,0-1-15,0 1 0</inkml:trace>
  <inkml:trace contextRef="#ctx0" brushRef="#br1" timeOffset="131912.49">24088 10859 0,'0'-22'15,"-22"22"32,1 0-47,21 22 16,-21-1-16,21 0 15,-21-21-15,21 21 0,-21 0 0,21 0 16,-21 1-16,21-1 0,0 0 0,0 0 16,0 0-16,-22 0 0,22 1 0,0-1 15,0 0-15,0 0 0,0 0 0,0 0 16,0 1-16,22-1 16,-1 0-16,0-21 15,0 0-15,0 0 16,0 0-16,1 0 0,-1 0 15,0 0-15,0 0 16,-21-21-16,21 0 0,0 21 0,-21-22 16,22 1-16,-1 21 0</inkml:trace>
  <inkml:trace contextRef="#ctx0" brushRef="#br1" timeOffset="132363.23">24680 10795 0,'21'-21'31,"1"21"-31,-1 0 15,0 0-15,-21-21 0,21 21 16,0 0-16,0 0 0,1 0 16,-1 21-16,0 0 0,0-21 15,-21 21-15,0 0 0,21 1 16,-21-1-16,21 0 0,-21 0 0,0 0 0,0 22 16,0-22-16,0 0 15,0 0-15,0 21 0,-21-20 0,0-1 16,21 0-16,-21 21 0,0-21 0,21 1 15,-21-1-15,-1 0 0,22 0 0,-21 0 16,0-21-16,21 21 0,-21 1 0,21-1 16,-21-21-16,0 0 0,21 21 15,-22-21-15,22 21 16,-21-21-16,0 0 31,21-21-31</inkml:trace>
  <inkml:trace contextRef="#ctx0" brushRef="#br1" timeOffset="133243.47">21929 11938 0,'21'-21'0,"-42"42"0,63-63 0,-21 21 16,-21-1-16,0 1 0,0 0 16,0 0-16,0 0 15,0 0-15,0-1 0,0 44 47,0 20-47,-21-21 16,21 21-16,-21 1 0,21-1 0,0 0 15,0 1-15,-21 20 0,21-20 16,0-1-16,0 21 0,0-20 0,0-1 16,0-21-16,0 22 0,0-22 0,0 21 15,0-21-15,0 0 0,0 1 0,0-1 16,0-42 31,0-1-47,0 1 0,0 0 15,21 0-15,-21-21 0,21 20 0,-21-20 16,21 21-16,-21-21 0,21 20 0,0-20 16,-21 21-16,22-21 0,-1 20 15,-21 1-15,21 0 0,0 21 16,0-21-16,0 21 0,1 0 16,-1 0-16,-21 21 0,21 0 0,-21 0 15,0 1-15,21-1 0,-21 21 0,21-21 16,-21 0-16,0 22 0,0-22 0,0 0 15,0 21-15,0-20 0,0-1 0,0 0 16,0 0-16,0 0 0,0 0 16,-21-21-16,21 22 0,-21-1 15,21 0 1,0-42 15,21 0-31,0-1 16,0 22-16,1-21 0,-1 0 0</inkml:trace>
  <inkml:trace contextRef="#ctx0" brushRef="#br1" timeOffset="133649.24">22691 12256 0,'0'0'0,"21"-22"0,0 22 16,-42 0 15,0 22-15,21-1-16,-22-21 0,1 21 15,21 0-15,-21 0 0,0 0 0,21 1 16,-21-1-16,21 0 0,0 0 0,0 0 16,0 0-16,0 1 0,0-1 15,0 0-15,21-21 16,0 0-16,0 21 16,0-21-16,1 0 0,-1 0 0,0 0 15,0 0-15,0-21 0,0 21 0,1-21 16,-1 0-16,0-1 0,-21 1 15,0 0-15,21 0 0,-21 0 0,0 0 16,0-1-16,0 1 0,0 0 0,0 0 16,-21 21-16,0-21 15,0 21-15,-1 0 16,1 0-16,0 0 0,0 0 16,21 21-16,0 0 15,0 0 1,21-21-1,0 0-15,0 0 0,1 0 16,-1 0-16</inkml:trace>
  <inkml:trace contextRef="#ctx0" brushRef="#br1" timeOffset="134403.56">23093 12277 0,'21'0'0,"-21"21"62,0 0-62,0 0 16,0 0-16,0 1 0,0-1 15,0 0-15,0 0 16,0 0-16,0 0 0,0 1 16,0-44 46,0 1-46,0 0-16,0 0 0,21 0 15,-21 0-15,21-1 0,-21-20 0,0 21 16,21 0-16,1 0 0,-1-1 16,-21 1-16,21 21 0,0-21 0,0 0 15,0 21-15,1 0 0,-1-21 0,0 21 16,0 0-16,0 0 0,0 0 15,1 21-15,-1 0 0,0-21 0,-21 21 16,0 0-16,21 1 0,-21-1 0,0 0 16,0 0-16,0 0 0,0 0 15,0 1-15,0-1 0,0 0 16,0 0-16,0 0 0,0 0 16,0 1-1,-21-22-15,21-22 31,0 1-15,21 21-16,-21-21 0,21 0 0,-21 0 16,0 0-16,21-1 0,1 1 15,-1 0-15,-21-21 0,21 21 0,0-1 16,0 1-16,0 0 0,1 0 0,-1 0 16,21 0-16,-21 21 0,0 0 0,1 0 15,-1 0-15,0 0 16,-21 21-16,21 0 0,0 0 15,-21 0-15,0 22 0,0-22 16,0 0-16,0 0 0,0 0 16,0 0-16,0 1 0,0-1 15,0 0-15,0 0 0,0 0 16,-21 0-16,21 1 31,0-44 0,0 1-31,0 0 16,0 0-16,0 0 16</inkml:trace>
  <inkml:trace contextRef="#ctx0" brushRef="#br1" timeOffset="134800.03">24151 12319 0,'21'0'15,"0"0"-15,1 0 16,-1 0-16,0 0 16,0 0-16,0 0 0,0-21 15,1 21-15,-1-21 0,0 21 0,-21-21 16,0-1-16,21 22 0,-21-21 16,21 0-16,-21 0 0,0 0 0,0 0 15,0-1-15,-21 22 16,0 0-16,0 0 15,0 0-15,-1 0 0,1 22 16,21-1-16,-21 0 0,0 0 16,0 0-16,21 22 0,-21-22 0,21 0 15,-22 0-15,22 0 0,0 0 0,0 1 16,0-1-16,0 0 0,0 0 16,0 0-16,0 0 0,0 1 15,22-22-15,-1 21 0,0-21 16,0 0-16,0 0 15,0 0-15,1 0 16,-1 0-16,0 0 16,0-21-16,-21-1 0,21 22 0,0-21 15,1 21-15</inkml:trace>
  <inkml:trace contextRef="#ctx0" brushRef="#br1" timeOffset="135155.82">25019 12002 0,'0'-22'0,"-21"22"31,21 22-15,-21-22-16,21 21 0,-22 0 0,1 0 15,21 0-15,0 0 0,0 1 0,-21-1 16,21 21-16,-21-21 0,21 0 0,0 1 16,0-1-16,0 0 0,0 0 0,0 0 15,0 0-15,0 1 16,0-1-16,21-21 16,-21 21-16,21-21 0,-21 21 15,0 0-15,21-21 0,1 0 16,-1 21-16,0-21 15,0 0 1,0 0-16,0-21 16</inkml:trace>
  <inkml:trace contextRef="#ctx0" brushRef="#br1" timeOffset="135523.85">25400 11980 0,'42'-21'16,"-21"21"-16,1 0 16,-22 21-1,21 1-15,-21-1 16,0 0-16,0 0 0,0 0 0,0 22 15,0-22-15,0 0 0,0 21 0,-21-21 16,21 1-16,-22-1 0,22 0 16,-21 0-16,0 0 0,21 0 0,0 1 15,-21-22-15,0 21 0,21 0 16,-21-21-16,21 21 0,-22-21 16,22 21-16,-21-21 0,21 21 15,-21-21 16,21-21-15,0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37:23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889 0,'21'0'16,"0"0"0,-21 21-16,21-21 0</inkml:trace>
  <inkml:trace contextRef="#ctx0" brushRef="#br0" timeOffset="885.08">2371 614 0,'0'-21'0,"0"0"0,0-1 0,0 1 16,0 0-16,0 0 16,0 0-16,0 0 0,0-1 15,0 1-15,0 0 16,-22 21 15,22 21-15,-21 0-16,21 1 0,0 20 15,0 0-15,0 1 0,0-1 16,-21 21-16,21 1 0,0-1 0,-21 22 16,21-21-16,0-1 0,0 1 0,0-1 15,0 1-15,0-1 0,0 1 16,0-22-16,0 0 0,0 1 0,0-1 15,0 0-15,0 1 0,0-22 0,0 21 16,-21-21-16,21 0 0,0 1 16,0-1-16,0-42 31,0-1-15,-21 1-16,21-21 0,0 21 15,0-22-15,-22 22 0</inkml:trace>
  <inkml:trace contextRef="#ctx0" brushRef="#br0" timeOffset="1616.16">1990 1037 0,'0'0'0,"-22"0"0,22-63 15,0 42-15,0-1 0,0 1 16,0-21-16,0 21 0,0-22 0,0 22 15,0 0-15,22-21 0,-1 21 16,0-1-16,0-20 0,0 21 0,0 0 16,1 0-16,20-1 0,0 1 0,1 0 15,-1 0-15,0 0 0,1 0 16,-1 21-16,0 0 0,-21 0 0,22 0 16,-22 21-16,21 0 0,-21 0 15,1 21-15,-1 1 0,0-1 0,-21 0 16,0 22-16,0-1 0,0 1 0,0 21 15,0-22-15,0 1 0,0-22 16,0 21-16,0-20 0,0-1 16,0 0-16,0 1 0,0-22 0,0 21 15,0-21-15,0 1 0,0-1 16,0 0-16,0 0 0,0 0 16,0-42 15,0 0-16,0-21-15,0 20 0,0-20 0,21 21 16,-21-21-16,21-1 0,-21-20 16,0 20-16,21-20 0,1-1 15,-1 1-15,-21 21 0,21-22 0,0 22 16,0-22-16,22 22 0,-22 0 16,0-1-16,0 22 0,21-21 0,-20 21 15,-1-1-15,21 1 0,-21 21 0,0 0 16,1 0-16,-1 0 0,0 0 15,0 0-15,0 21 0,-21 1 0,0 20 16,21 0-16,-21 1 0,0-1 16,0 21-16,0 1 0,0-1 15,0 1-15,0-22 0,-21 22 0,21-1 0,-21-20 16,21-1-16,0 0 16,0 1-16,0-1 0,0-21 0,0 0 15,0 22-15,0-22 0,0 0 0,0 0 16,0 0-16,0 0 15,0 1-15,0-44 47,0 1-31,0 0-16,0 0 16,21 0-16</inkml:trace>
  <inkml:trace contextRef="#ctx0" brushRef="#br0" timeOffset="3117.29">3344 1609 0,'21'0'16,"1"0"0,-1 0-1,0-21-15,0-1 0,0 1 16,0 0-16,-21 0 0,22 0 0,-1 0 15,0-22-15,-21 22 0,21-21 16,0 21-16,-21-1 0,0-20 0,21 21 16,-21 0-16,22 0 0,-22-1 0,0 1 15,0 0 1,0 42 0,0 0-16,0 1 15,-22-1-15,22 0 0,-21 0 0,21 21 16,0-20-16,-21-1 0,21 21 15,-21-21-15,21 22 0,0-22 0,0 21 16,0-21-16,0 22 0,0-22 0,0 0 16,0 21-16,21-21 0,0-21 15,0 22-15,1-1 0,-1-21 0,21 0 16,-21 0-16,0 0 0,22 0 0,-22 0 16,21-21-16,-21-1 15,22 1-15,-22 0 0,21 0 0,-21 0 16,1 0-16,20-22 0,-21 22 0,0-21 15,0 21-15,1-22 0,-1 1 0,-21 0 16,0 20-16,21-20 0,-21 0 16,21 21-16,-21-1 0,0 1 0,0 0 15,0 0-15,0 0 0,-21 21 32,21 21-32,-21 0 15,21 21-15,0-20 0,0-1 0,-21 21 16,21-21-16,-22 0 0,22 22 15,0-22-15,0 21 0,-21-21 16,21 1-16,0 20 0,0-21 0,0 0 16,0 0-16,0 1 0,21-1 0,1 0 15,-1 0-15,0 0 0,0-21 16,0 0-16,0 0 0,1 0 0,20 0 16,-21 0-16,0 0 0,22 0 0,-22-21 15,21 0-15,-21 0 0,22 0 16,-22-1-16,21 1 0,-21-21 0,0 21 15,1-22-15,-1 1 0,0 0 0,0-1 16,0 1-16,0-21 0,-21 20 16,0-20-16,22-1 0,-22 22 15,0-22-15,0 22 0,0 0 0,0-1 16,0 1-16,0 21 0,0-21 0,0 20 16,0 1-16,-22 21 0,22-21 15,-21 21-15,0 0 0,0 21 16,0 0-16,0 22 15,21-22-15,0 21 0,0 22 16,-22-22-16,22 22 0,0-22 0,-21 21 16,21-20-16,0 20 0,0-20 0,0-1 15,0 0-15,0 1 0,0-1 0,21-21 16,1 21-16,-22-20 16,21-1-16,0 0 0,0 0 0,0 0 15,0 0-15,22-21 0,-22 0 0,0 22 16,0-22-16,22 0 0,-22 0 15,0 0-15,21 0 0,-21-22 0,1 22 16,-1-21-16,21 0 0,-21 0 0,0 0 16,1 0-16,-1-22 0,-21 22 0,21-21 15,0-1-15,0 1 0,0 0 16,-21-22-16,22 1 0,-1 20 0,-21-20 16,0-1-16,0 22 0,21-21 0,-21 20 15,0 1-15,0 0 0,0 20 0,0 1 16,0-21-16,0 21 0,0 0 15,0-1-15,-21 22 16,0 0-16,21 22 16,-22-1-1,22 21-15,-21-21 0,21 22 0,0-1 16,0 21-16,0-20 0,0-1 0,0 22 16,0-1-16,0-21 0,0 22 0,0-22 15,0 1-15,0-1 0,0 0 16,0 1-16,0-22 0,0 21 0,0-21 15,0 22-15,0-22 0,21 0 0,-21 0 16,22 0-16,-1-21 0,0 21 16,0-21-16,0 0 0,0 0 0,1 0 15,-1 0-15,21 0 0,-21 0 16,0 0-16,1 0 0,20 0 0,-21-21 16,0 0-16,0 0 0,22 0 15,-22 21-15,0-43 0,0 22 0,0 0 16,1 0-16,-1-21 0,0 20 0,-21-20 15,0 21-15,21 0 0,-21 0 0,0-1 16,21 1-16,-21 0 0,0 42 31,-21 0-31,21 1 16,-21-1-16,21 0 0,-21 0 0,21 0 16,0 0-16,0 1 15,0 20-15,0-21 0,0 0 0,0 0 16,0 1-16,0-1 0,0 0 15,21-21-15,0 0 0,-21 21 16,21-21-16,0 0 0,1 0 16,-1 0-16,0 0 0,0 0 15,0-21-15,0 21 0,-21-21 16,22 0-16,-1 21 0,0-22 0,0 1 16,-21 0-16</inkml:trace>
  <inkml:trace contextRef="#ctx0" brushRef="#br0" timeOffset="3432.18">6032 783 0,'0'0'0,"-42"0"16,42 21-16,-21-21 15,21 22-15,0-1 16,21-21-1,0 0-15,0 0 0,1 0 16,-22-21 0,21 21-16,-21-22 0,0 1 15,-21 21 1,-1-21-16,1 21 16,0 0-1,21 21 1,0 0-16,0 1 15,21-22 1,-21 21-16</inkml:trace>
  <inkml:trace contextRef="#ctx0" brushRef="#br0" timeOffset="3672.04">5228 1101 0,'-21'0'16,"42"0"-16,-42 21 0,21 0 16,21-21-1,0 0 1,0 0-16,1 0 0,-1 0 0,21 0 16,-21 0-16,0 0 0,1-21 0,-1 21 15,0 0-15,-21-21 0,21 21 16,-21-21-16,0-1 15,21 22-15,-21-21 16</inkml:trace>
  <inkml:trace contextRef="#ctx0" brushRef="#br0" timeOffset="7588.27">5186 1122 0,'0'0'0,"-21"0"31,21 21-15,-22-21 93,1 0-93,0 0 46,0 0-31</inkml:trace>
  <inkml:trace contextRef="#ctx0" brushRef="#br0" timeOffset="33739.44">7493 1609 0,'-21'0'16,"0"0"-16,-1 0 16,22-21 15,22-1-31,-1 1 0,0 0 16,0 0-16,21 0 0,-20 0 0,20-1 15,-21-20-15,21 21 0,1-21 0,-1-1 16,-21 1-16,22-22 0,-22 22 15,21 0-15,-21-22 0,0 1 16,1-1-16,-22 22 0,0-22 0,21 22 16,-21 0-16,0-22 0,0 22 0,0 21 15,0-22-15,0 22 0,-21 0 16,21 0-16,-22 0 0,1 0 0,0 21 16,0 0-16,0 0 0,0 0 15,-1 0-15,1 21 0,0 0 0,0 21 16,0-21-16,0 22 0,-1-1 15,1 0-15,0 1 0,0-1 0,21 22 16,0-22-16,-21 21 0,21 1 0,-21-22 16,21 22-16,0-22 0,0 22 15,0-22-15,0 0 0,0 1 0,0-1 16,0 0-16,21-21 0,0 1 16,-21 20-16,21-21 0,0 0 0,0 0 15,22 1-15,-22-22 0,0 21 0,0-21 16,22 21-16,-22-21 0,0 0 15,21 0-15,-21 0 0,22-21 0,-1 0 16,-21-1-16,0 22 0,22-21 0,-22 0 16,0 0-16,0 0 0,0-22 0,1 22 15,-1 0-15,0 0 0,-21-21 16,0 20-16,0 1 0,0 0 0,0 0 16,0 0-16,0 0 15,-21 21 1,0 21-1,-1 0-15,22 0 0,0 0 16,-21 0-16,21 1 0,-21-1 0,21 21 16,0-21-16,0 0 0,0 1 0,0-1 15,0 0-15,0 21 0,0-21 0,0 1 16,21-1-16,-21 0 0,21 0 16,1-21-16,-1 21 0,-21 0 0,21-21 15,0 0-15,0 0 0,0 0 0,1 0 16,-1 0-16,0 0 0,0 0 0,0-21 15,0 0-15,1 0 16,-1 0-16,0 0 0,0-1 0,0 1 16,0 0-16,1-21 0,-1 21 0,0-22 15,0 22-15,-21 0 0,21 0 0,-21 0 16,21-1-16,-21 1 0,0 42 47,0 1-32,0-1-15,0 0 0,0 0 16,0 0-16,0 0 16,0 1-16,0-1 0,0 0 15,0 0-15,0 0 0,0 0 0,22 1 16,-1-1-16,-21 0 0,21 0 16,0-21-16,0 0 15,0 0-15,1 0 16,-1 0-16,0 0 0,0 0 0,0-21 15,0 21-15,1-21 0,-1 0 0,0-1 16,0 1-16,0 0 0,0 0 0,1-21 16,-1 20-16,-21 1 0,21 0 0,-21 0 15,21 0-15,-21 0 0,0-1 16,0 1-16,21 0 16,-21 42 15,0 0-16,0 1-15,0-1 16,0 0-16,-21 0 0,21 0 0,0 0 16,0 1-16,0-1 0,0 0 0,0 0 15,0 0-15,0 0 0,21 1 16,0-1-16,1-21 0,-22 21 0,21-21 16,0 0-16,0 0 0,21 0 15,-20 0-15,-1 0 0,21 0 0,-21 0 16,22 0-16,-1-21 0,0 21 0,1-21 15,-22-1-15,21 1 0,0 0 0,1 0 16,-22 0-16,0 0 0,21-1 16,-20 1-16,-22 0 0,0-21 15,21 21-15,-21-1 0,0 1 0,0 0 16,0 0-16,-21 21 0,21-21 16,-22 21-16,1 0 0,0 0 0,0 0 15,0 0-15,0 0 0,-1 0 16,1 21-16,0 0 0,0-21 15,0 21-15,21 0 0,-21 1 0,21-1 16,-22 0-16,22 0 0,0 0 0,0 22 16,0-22-16,0 0 0,0 0 0,0 0 15,0 0-15,0 1 0,22-1 0,-1 0 16,-21 0-16,21 0 16,0-21-16,-21 21 0,21-21 0,0 0 15,1 0-15,-1 0 0,21 0 0,-21 0 16,22 0-16,-22 0 0,21 0 0,-21-21 15,22 21-15,-1-21 0,0 0 0,-21-21 16,22 20-16,-22 1 0,21-21 16,-21 0-16,22 20 0,-22-20 0,0 0 15,21-1-15,-20-20 0,-22 21 0,21-1 16,-21-20-16,21 20 0,-21 1 16,0 0-16,0-1 0,0 1 0,0 21 15,0-21-15,0 20 0,0 1 0,0 0 16,0 0-16,-21 21 0,0-21 15,-1 21 1,22 21-16,-21 0 0,0 0 0,21 22 16,-21-1-16,0 0 0,21 1 15,0-1-15,-21 0 0,21 22 0,-22-22 16,22 22-16,0-22 0,0 0 0,0 1 16,0-1-16,0 0 0,0 1 0,0-1 15,22-21-15,-1 21 0,-21-20 0,21-1 16,0 21-16,-21-21 15,21 0-15,0 1 0,1-22 0,-1 21 16,0-21-16,0 0 0,0 0 16,0 0-16,1 0 0,-1 0 15,0 0-15,0-21 0,-21-1 0,21 1 16,0 0-16,-21 0 0,22-21 0,-1 20 16,0 1-16</inkml:trace>
  <inkml:trace contextRef="#ctx0" brushRef="#br0" timeOffset="38064.46">12234 931 0,'0'0'15,"21"0"-15,1 0 0,-1 0 0,0-21 16,0 21-16,0-21 16,0 21-16,1-21 0,-1 21 0,21-21 15,-21 0-15,0-1 0,22 1 16,-22 0-16,21 0 0,-21 0 15,1 0-15,20-22 0,-21 22 0,0 0 0,0-21 16,-21 20-16,0-20 0,0 21 16,0 0-16,0 0 0,0-22 0,0 22 15,-21 0-15,0 21 0,21-21 16,-21 21-16,0 0 0,0 0 0,-1 0 16,1 21-16,21 0 0,0 0 15,-21 0-15,0 22 0,21-1 0,-21 22 16,21-22-16,0 21 0,0 1 15,-21-1-15,21 1 0,0-1 0,0 1 16,-22-1-16,22 1 0,0-1 16,0-20-16,0 20 0,0-20 0,0-1 0,0 0 15,0 1-15,0-1 0,0 0 16,0-21-16,0 22 0,0-22 16,0 0-16,0 0 0,-21 0 15,0-21-15,0 0 16,0 0-16,0 0 0,-1-21 15,22 0-15,0 0 0,-21 0 0,0-22 16,21 22-16,-21-21 0,21 21 16,0-22-16,0 1 0,-21 21 0,21 0 15,-21-22-15,-1 22 0,22 0 16,-21 21 0,0 0-16,21 21 0,0 0 15,0 1-15,0-1 0,0 0 16,0 21-16,0-21 0,0 1 0,0-1 15,0 21-15,21-21 0,0 0 0,-21 1 16,22-1-16,-1 0 0,21 0 0,-21-21 16,0 21-16,22-21 0,-22 0 0,21 0 15,-21 0-15,22 0 0,-1 0 16,0-21-16,1 21 0,-1-21 0,-21 0 16,22 0-16,-1-1 0,0-20 0,-21 21 15,1-21-15,20 20 0,-21-20 0,0 0 16,0-1-16,1 22 0,-22-21 15,0 0-15,0 20 0,0 1 16,0 0-16,0 0 0,-22 42 31,1 0-31,21 0 0,-21 1 0,0 20 16,0-21-16,21 0 0,-21 22 0,-1-22 16,22 21-16,0-21 0,-21 0 15,21 22-15,-21-22 0,21 0 0,0 0 16,0 0-16,0 1 0,0-1 0,-21 0 15,21 0-15,0-42 47,21 0-47,-21 0 0,21-1 16,-21 1-16,21-21 0,1 21 0,-1-22 16,-21 22-16,21-21 0,0 21 0,0 0 15,-21-22-15,21 22 0,1 0 16,-1 21-16,-21 21 15,0 0 1,21-21-16,-21 21 0,0 1 0,0-1 16,0 0-16,0 0 0,0 0 0,21 0 15,-21 1-15,0-1 0,21 0 0,0 0 16,-21 0-16,22-21 0,-1 21 0,0-21 16,0 0-16,0 22 0,0-22 15,22 0-15,-22 0 0,0 0 16,21 0-16,-20 0 0,20-22 0,-21 1 15,0 0-15,0 0 0,22 0 0,-22 0 16,0-1-16,-21-20 0,21 0 0,0-1 16,1 1-16,-1 0 0,-21-22 0,21 22 15,0-22-15,0 1 0,-21-1 16,0 1-16,0 21 0,0-1 0,0 1 16,0 21-16,0-22 0,0 22 0,0 0 15,-21 21-15,0 0 16,0 0-16,21 21 0,-21 0 0,-1 22 15,22-22-15,-21 21 0,0 1 16,21 20-16,-21-21 0,21 1 16,0 20-16,0-20 0,0 20 0,0-21 15,0 1-15,0-1 0,0 0 0,0 1 16,0-22-16,0 21 0,-21-21 0,21 22 16,0-22-16,0 0 0,0 0 15,0 0-15,0-42 47,21 0-47,0-21 16,-21 21-16,21-1 0,0 1 15,-21 0-15,22 0 0,-1 0 0,-21 0 16,21 21-16,0-22 0,0 22 16,0 0-16,1 0 15,-22 22-15,21-1 16,-21 0-16,0 0 0,0 0 0,0 0 15,0 1-15,21-22 0,-21 21 0,0 0 16,21 0-16,-21 0 0,21 0 16,0-21-16,1 22 15,-1-22-15,0 0 0,0 0 0,21 0 16,-20 0-16,-1 0 0,21 0 0,-21-22 16,22 22-16,-22-21 0,0 0 15,21 0-15,-21 21 0,1-42 0,-1 20 16,0 1-16,0 0 0,0-21 15,0 21-15,-21-1 0,0 1 0,22-21 16,-22 21-16,0 0 0,-22 21 31,1 0-15,0 21-16,21 0 0,-21 0 0,0 0 16,21 0-16,0 1 0,0-1 15,-21 0-15,21 0 0,0 0 0,-22 0 16,22 1-16,0-1 0,0 0 15,0 0-15,0 0 0,0 0 16,22 1-16,-1-22 16,0 0-16,0 0 0,21 0 15,-20 0-15,-1 0 0,0 0 16,0 0-16,21 0 0,-20-22 0,20 1 16,-21 0-16,0 21 0,0-21 0,1 0 15,-1 0-15,0-22 0,-21 22 0,0 0 16,21 0-16,-21 0 0,0-1 0,0 1 15,0 0-15,-21 21 16,0 0 0,21 21-1,0 0-15,0 1 16,0-1-16,0 0 0,0 0 16,21 0-16,0 0 0,-21 1 15,21-1-15,-21 0 16,0 0-16,0 0 0,0 0 15,0 1-15,21-22 16,-21 21-16,22-21 16,-1 0-16,-21 21 0,21-21 0,0 0 15,0 0-15,0 0 0,1 0 16,-1 0-16,0-21 0,0 0 0,0 21 16,0-22-16,-21 1 15,22 0-15,-1 0 0,-21 0 0,21 0 16,-21-22-16,21 22 0,-21 0 0,21 0 15,-21 0-15,0-1 0,0 1 0,0 0 16,0 42 15,0 0-31,0 1 16,0-1-16,0 0 0,0 0 16,0 0-16,0 0 0,0 1 0,0-1 15,0 0-15,0 0 0,0 0 16,21 0-16,1-21 0,-1 22 0,0-22 15,0 0-15,0 0 0,0 0 16,1 0-16,-1 0 0,0 0 16,0 0-16,0 0 0,0 0 0,1 0 15,-1-22-15,0 1 0,0 0 0,-21 0 16,21 0-16,0-22 0,1 1 0,-1 0 16,0-1-16,0 1 0,0-21 0,0 20 15,1-20-15,-1-1 0,0 22 0,0-22 16,-21 22-16,0-21 0,0 20 15,0 22-15,0-21 0,0 21 0,0-1 16,0 1-16,-21 21 16,0 21-1,21 1-15,0-1 0,-21 0 16,-1 21-16,1 1 0,21-1 16,-21 0-16,21 1 0,-21-1 0,21 21 15,-21-20-15,21-1 0,0 0 0,0 1 16,0-1-16,0 0 0,0 1 0,0-22 15,0 21-15,0-21 0,0 22 0,0-22 16,21 0-16,-21 0 0,21 0 16,0 1-16,0-1 0,1 0 0,-1-21 15,0 21-15,0-21 0,0 0 0,22 0 16,-22 0-16,21 0 0,-21 0 0,22 0 16,-22-21-16,0 0 0,21 21 0,-21-21 15,1-1-15,-1 1 0,0 0 16,0 0-16,0-21 0,0 20 0,1-20 15,-22 21-15,0-21 0,21 20 16,-21-20-16,0 21 0,0-21 0,0 20 16,0 1-16,0 0 0,-21 21 15,-1 0-15,1 0 0,0 0 0,0 0 16,0 21-16,0 0 0,-1 1 0,1-1 16,0 0-16,0 0 0,0 21 15,0-20-15,-1-1 0,22 0 0,0 21 16,0-21-16,0 1 0,0-1 15,0 0-15,0 0 0,0 0 0,0 0 16,22-21-16,-1 0 16,0 0-16,0 0 15,0 0-15,0-21 16,1 21-16,-22-21 0,21 0 0,0 0 16,0 0-16,0-1 0,0 1 0,1 0 15,-22 0-15,21 0 0,0-22 0,0 22 16,-21 0-16,0 42 47,0 0-47,0 1 0,0-1 0,0 0 15,0 0-15,0 0 0,0 0 0,0 1 16,0-1-16,0 0 16,0 0-16,0 0 0,21 0 15,0-21-15,1 0 0,-1 22 0,0-22 16,0 0-16,0 0 0,0 0 15,1 0-15,-1 0 0,0-22 0,0 22 16,0-21-16,22 0 0,-22 21 0,0-21 16,0 0-16,0 0 0,0-22 0,1 22 15,-1 0-15,0-21 0,0 20 0,-21 1 16,0 0-16,21 0 0,-21 0 16,0 42 15,0 0-31,-21 0 0,21 0 15,-21 1-15,21-1 0,0 0 0,-21 0 16,21 0-16,-21 0 0,21 1 16,0-1-16,0 0 0,0 0 0,0 0 15,0 0-15,-22 1 16,44-22 15,-22-22-15,0 1-16,21 0 15,0 0-15,0 0 0,-21 0 0,21-1 16,0 1-16,1 0 0,-22-21 0,21 21 16,0-1-16,0 1 0,-21 0 15,21 21-15,0 0 0,1 0 16,-22 21 0,21 0-16,-21 1 0,0-1 15,0 0-15,21-21 0,-21 21 0,21 0 16,-21 0-16,0 1 0,21-22 0,0 21 15,-21 0-15,22-21 0,-1 0 16,0 21-16,0-21 0,0 0 0,0 0 16,1 0-16,-1 0 15,0 0-15,0 0 0,-21-21 16,21 21-16,0-21 0,1 0 0,-22-1 16,21 1-16,0 0 0,0 0 0,21 0 15,-20-22-15,-1 22 0,0-21 0,0 21 16,-21 0-16,21-1 0,0 1 0,-21 0 15,22 21 1,-22 21 0,0 0-16,0 1 0,0-1 15,0 0-15,0 0 0,0 0 16,0 0-16,21-21 31,0 0-15,0 0-1,-21-21-15,0 0 16,0 0-16,21 0 0,-21 0 0,0-1 16,0 1-16,0 0 15,0 0-15,0 0 16,-21 21 0,21 21-16,-21-21 0,0 21 15,0 0-15,21 0 0,-22 1 0,1-1 16,0 0-16,21 0 15,-21 0-15,21 0 0,-21 1 0,21-1 16,0 0-16,0 0 0,0 0 0,0 0 16,0 1-16,0-1 0,0 0 0,0 0 15,0 0-15,21 0 0,0-21 16,-21 22-16,21-22 0,0 0 0,1 0 16,-1 21-16,21-21 0,-21 0 15,0 0-15,22 0 0,-22 0 0,21 0 16,-21-21-16,22-1 0,-22 1 0,0 0 15,21 0-15,-20 0 0,-1 0 0,0-22 16,0 22-16,0-21 0,0-1 16,1 22-16,-22-21 0,0 21 15,0-22-15,21 22 0,-21 0 0,0 0 16,0 0-16,-21 21 16,-1 0-16,1 0 0,0 21 15,0 0-15,0 0 0,21 0 0,-21 1 16,-1 20-16,22-21 0,-21 21 15,21-20-15,0-1 0,0 21 0,0-21 16,0 0-16,0 1 0,0-1 0,43 21 16,-22-21-16,0 0 0,21 1 0,1-1 15,20 0-15,-21-21 0,22 21 0,-1-21 16,1 0-16,-22 21 0,22-21 16,-1 0-16,1 0 0,-22 0 15,0 0-15,1-21 0,-1 21 0,-21-21 16,22 0-16,-22 0 0,0-1 0,0 1 15,0 0-15,-21-21 0,0 21 0,0-1 16,0-20-16,0 21 0,0-21 0,0 20 16</inkml:trace>
  <inkml:trace contextRef="#ctx0" brushRef="#br0" timeOffset="38380.44">15748 804 0,'21'0'15,"0"0"-15,0 0 16,22 0-16,-1 0 0,-21-21 0,22 21 15,20 0-15,-21 0 0,1-21 0,20 21 16,-20 0-16,20 0 0,-21-21 0,-20 21 16,20-21-16,-21 21 15,0 0-15,0 0 0,1-21 16,-44-1 0,1 22-16,0 0 0,0 0 0,-21-21 15,20 21-15</inkml:trace>
  <inkml:trace contextRef="#ctx0" brushRef="#br0" timeOffset="38583.33">15155 635 0,'0'0'0,"-21"0"0,-42 21 16,41-21-16,1 0 15,0 0 32,21 21-47,-21-21 16,21 22-16,-21-22 15</inkml:trace>
  <inkml:trace contextRef="#ctx0" brushRef="#br0" timeOffset="39615.3">2095 1969 0,'-21'0'16,"21"21"0,0 0-1,21-21 1,1 0-16,-1 0 0,0 0 16,21 21-16,1-21 0,-1 0 0,21 0 15,-20 0-15,20 0 0,22 0 0,-22 0 16,1 0-16,21 0 0,-1 0 15,1 0-15,-22 0 0,43 0 16,-21 0-16,21 0 0,0 0 0,21 0 0,0 0 16,-22 0-16,44 0 0,-22 0 0,21 0 15,0 0-15,0 0 16,0 0-16,22 0 0,-22 21 0,21-21 16,-21 0-16,0 0 0,22 0 0,-43 21 15,21-21-15,-21 0 0,21 0 0,-21 0 16,0 0-16,21 0 0,-21 0 0,0 0 15,-21 0-15,21 0 0,-21 0 16,0 0-16,21 0 0,-21 0 0,-22 0 16,22 0-16,0 0 0,-21 0 0,-1 0 15,1 0-15,0 0 0,-22 0 0,22 0 16,-22 0-16,22 0 0,-22 0 0,22 0 16,-21 0-16,20 0 15,-20 0-15,-1 0 0,1 0 0,-1 22 16,-20-22-16,20 0 0,-21 0 0,1 0 15,-22 21-15,21-21 0,-21 0 0,1 0 16,-1 0-16,-21-21 31,0-1-15,-21 1-16,21 0 0,0 0 16</inkml:trace>
  <inkml:trace contextRef="#ctx0" brushRef="#br0" timeOffset="40603.73">11430 2244 0,'0'0'0,"-21"0"16,0 0-16,-1 0 15,1 0 1,0 0-1,0 0-15,0 0 16,0-21 0,-1 21-16,1 0 15,0 0-15,21 21 47,21-21-47,0 0 16,22 0-16,-22 0 0,21 0 15,-21 0-15,22 0 0,20 0 0,-20 0 16,20 0-16,1 0 0,20 0 16,-20 0-16,20 0 0,1 0 0,0 0 15,-1 0-15,22 0 0,-21 0 0,21 0 16,-22 0-16,22 0 0,0 0 16,21 0-16,0 0 0,-21 0 0,21 0 15,0 0-15,0 0 0,-21 0 0,21 0 16,0 0-16,0 0 0,0 21 0,0-21 15,0 0-15,0 0 0,-21 21 0,21-21 16,0 0-16,0 0 0,-22 0 16,22 0-16,0 21 0,0-21 0,-21 0 15,0 0-15,21 0 0,-21 0 16,0 0-16,0 0 0,-1 0 0,1 0 16,-21 0-16,0 0 0,-1 0 0,1 0 15,0 0-15,-22-21 0,22 21 0,-22 0 16,1 0-16,-1 0 0,1 0 0,-1-21 15,1 21-15,-1 0 0,1 0 16,-22 0-16,22 0 0,-1-21 0,-21 21 16,1 0-16,20 0 0,-20 0 0,-1 0 15,0 0-15,1 0 0,-22 0 0,21 0 16,-21 0-16,22 0 0,-22 0 0,0 0 16,0 0-16,0 0 0,0 0 15,1 0 1,-44 0 46,-20 0-46,21 0-16,-21 0 0</inkml:trace>
  <inkml:trace contextRef="#ctx0" brushRef="#br0" timeOffset="42056.29">1079 3154 0,'-21'0'31,"21"-21"-31,-21 42 94,21 0-78,0 0-16,-21 0 15,21 1 1,0-1 0,21-42 30,-21-1-46,0 1 0,21 0 16,-21 0-16,0 0 16,21 0-16,-21-1 0,0 1 15,0 0 1,-21 21-16,0 0 16,0 0-1,0 0-15,21 21 0,-21 0 16,21 1-16,0-1 15,0 0-15,0 0 16,0 0 0,21-21-1,0 0 1,0 0-16,0-21 16,0 0-16,-21 0 15,0 0-15,0-1 16,0 1-16,-21 21 15,0 0 1,0 0-16,0 0 16,21 21-16,-21 1 0,21-1 15,-22-21-15,22 21 0,0 0 0,0 0 16,0 0-16,0 1 0,0-1 0,0 0 16,0 0-16,0 0 15,0 0-15,0 1 0,0-1 0,0 0 16,0 0-16,22-21 15,-1 0-15,0 0 16,0 0-16,0 0 0</inkml:trace>
  <inkml:trace contextRef="#ctx0" brushRef="#br0" timeOffset="42472.56">1566 3154 0,'21'-21'78,"1"21"-62,-22-21-16,0-1 15,0 1 1,0 0 0,-22 21-1,1 0-15,0 0 16,0 0-16,0 0 0,0 21 16,-1 0-16,1 1 0,21-1 15,-21 0-15,21 0 0,0 0 16,0 0-16,0 22 0,0-22 0,0 0 15,0 0-15,0 0 16,0 1-16,21-1 16,0-21-16,1 0 0,-1 0 15,0 0-15,0 0 16</inkml:trace>
  <inkml:trace contextRef="#ctx0" brushRef="#br0" timeOffset="44660.09">2667 3344 0,'-21'0'0,"21"22"0,0-1 15,21-21 32,21-21-47,-21 21 0,1-22 16,-1 22-16,21-21 0,-21 0 0,22 0 15,-22 0-15,21 0 16,-21-1-16,22 1 0,-22 0 0,0 0 16,-21 0-16,0 0 0,21-1 0,-21 1 15,0 0-15,0 0 0,-21 21 16,0 0-16,0-21 0,-22 21 16,1 0-16,0 0 0,-1 0 0,1 21 15,0-21-15,-1 21 0,1 0 0,0 0 16,-1 1-16,1-1 0,21 0 15,0 0-15,-1 21 0,22-20 0,0 20 16,0-21-16,0 21 0,0-20 16,22 20-16,-22-21 0,21 0 0,21 22 15,-21-22-15,0 0 0,1 21 16,20-21-16,-21 1 0,0-1 0,22 0 16,-22 0-16,0 21 0,0-20 15,0-1-15,0 0 0,1 0 0,-22 0 16,0 0-16,0 1 0,0-1 15,0 0-15,0 0 0,-22 0 16,-20 0-16,21 1 0,-64 20 16,43-42-16,0 0 0,-1 0 15,1 0-15,0 0 0,-1 0 16,1 0-16,0 0 0,20-21 0,-20 21 16,21-21-16,-21-1 0,20-20 15,1 21-15,0 0 0,0-22 0,21 22 16,0-21-16,-21 21 0,21-22 15,0 22-15,-21-21 0,21 21 0,0 0 16,0-1-16,0 1 0,0 42 31,21 1-31,0 20 16,0-21-16,-21 0 0,21 22 16,0-22-16,1 21 0,-1-21 0,0 22 15,-21-22-15,21 21 0,21-21 0,-20 0 16,-1 22-16,0-22 15,0 0-15,21-21 0,-20 21 0,20 0 16,0-21-16,-21 0 0,22 0 0,-1 0 16,0 0-16,1 0 0,-1-21 15,0 0-15,-20 0 0,20 0 0,0 0 16,-21-1-16,22 1 0,-22 0 0,0 0 16,0 0-16,0 0 0,1-22 0,-22 22 15,0 0-15,0 0 0,0 0 16,0-1-16,0 1 0,0 0 15,0 42 17,0 0-32,0 1 15,0-1-15,0 0 0,0 0 0,0 0 16,0 22-16,0-22 0,0 0 0,0 0 16,0 0-16,0 0 0,0 1 15,0-1-15,0 0 0,21 0 16,0-21-16,0 0 0,0 0 15,0 0-15,1 0 0,-1 0 16,21-21-16,-21 0 0,0 0 0,1 21 16,-1-22-16,21 1 0,-21 0 0,0 0 15,1-21-15,-22 20 0,21 1 0,-21 0 16,0-21-16,21 21 16,-21-1-16,0 1 0,0 0 0,0 0 15,-21 42 16,21 0-31,-21 0 0,21 1 16,0 20-16,-22-21 0,22 0 0,0 22 16,0-22-16,0 21 0,0-21 0,0 0 15,0 22-15,0-22 0,0 0 0,22 0 16,-1 0-16,0-21 0,0 22 16,0-22-16,0 0 0,1 0 0,20 0 15,-21 0-15,0 0 0,22-22 0,-22 1 16,21 21-16,-21-21 0,22 0 15,-1-21-15,-21 20 0,21 1 16,-20-21-16,-1 21 0,0-22 0,0 1 16,0 0-16,-21-1 0,21 1 0,-21 0 15,0-1-15,22-20 0,-22 21 0,0-1 16,0 1-16,0 0 0,0-1 16,0 1-16,0 21 0,0 0 0,-22 21 15,1 0-15,21 21 16,0 21-16,-21-21 0,21 22 15,0-1-15,0 0 16,-21 22-16,21-22 0,0 0 0,0 1 0,0-1 16,0 22-16,0-43 0,0 21 15,0 0-15,0 1 0,0-22 0,0 21 16,0-21-16,0 1 0,0-1 16,0 0-16,0 0 0,0 0 0,0-42 31,0 0-16,0 0-15,0 0 16,0-1-16,0 1 0,21 0 0,0-21 16,-21 21-16,21-1 0,-21 1 0,22 0 15,-1 0-15,0 0 0,0 0 0,0-1 16,0 22-16,1 0 0,20 0 0,-21 0 16,0 0-16,0 0 15,22 22-15,-22-1 0,0-21 0,0 21 16,0 0-16,-21 0 0,0 0 0,0 1 15,0-1-15,0 0 0,-21 0 16,-21 0-16,21 0 0,-22 1 16,22-1-16,-21 0 0,0 0 0,-1 0 15,22 0-15,-21-21 0,-1 22 0,22-22 16,0 0-16,0 21 0,0-21 0,21-21 31,0-1-15,21 1-16,21 0 0,-21 0 0,1 0 15</inkml:trace>
  <inkml:trace contextRef="#ctx0" brushRef="#br0" timeOffset="44979.91">5694 3556 0,'0'0'0,"0"-42"15,0 21 1,-21 21-16,-1 0 0,1-22 0,0 22 16,0 0-16,0 0 0,0 0 0,-1 0 15,1 22-15,0-22 0,0 21 16,0 0-16,0 21 0,-1-21 0,1 1 16,21 20-16,-21 0 0,21-21 15,-21 22-15,21-22 0,-21 21 0,21-21 16,0 22-16,0-22 0,0 21 0,0-21 15,0 1-15,0-1 0,21 0 0,0-21 16,0 21-16,22-21 0,-22 0 16,0 0-16,21 0 0,1 0 0,-22 0 15,21-21-15,0 0 0,1 0 0,-22-1 16,21 1-16</inkml:trace>
  <inkml:trace contextRef="#ctx0" brushRef="#br0" timeOffset="45255.75">6392 3217 0,'0'-42'0,"0"84"0,0-105 16,0 42-16,0 0 0,-21-1 0,0 22 15,0 0-15,0 22 16,-1-1-16,1 0 0,0 21 16,21 1-16,-21-1 0,0 0 0,0 22 15,21-22-15,-22 22 0,1-22 0,21 0 16,0 22-16,-21-22 0,21 0 0,-21 1 15,0-1-15,21-21 0,0 22 0,0-1 16,-21-21-16,21 0 16,0 0-16,0 1 0,0-1 0,0 0 15,0 0-15,21-21 16,0 0-16,0 0 0,0 0 0,0 0 16,1-21-16,-1 21 0,0-21 0,0 0 15,21-1-15</inkml:trace>
  <inkml:trace contextRef="#ctx0" brushRef="#br0" timeOffset="46336.58">6710 3725 0,'0'0'0,"21"0"0,-21-21 0,0 0 0,0 0 15,0 0-15,0 0 16,0-1-16,-21 22 16,0 0-16,-1 0 15,1 0-15,0 22 0,0-22 16,0 21-16,-22 0 0,22 0 0,0 0 15,0 0-15,21 1 0,-21-1 0,0 21 16,-1-21-16,1 0 0,21 1 16,0-1-16,0 21 0,0-21 0,0 0 15,0 1-15,0-1 0,21 0 16,1-21-16,-1 0 16,0 0-16,0 0 0,0-21 15,0 21-15,1-21 0,-1-1 16,0 22-16,0-21 0,0 0 15,0 0-15,1 0 0,-1 0 0,-21-1 16,21-20-16,0 21 0,0 0 0,-21 0 16,0-22-16,21 22 0,-21 0 0,22 0 15,-22 42 17,0 0-32,-22 0 0,1 0 15,0 1-15,21-1 0,0 0 0,-21 21 16,21-21-16,-21 1 0,21-1 0,0 0 15,0 0-15,0 0 0,0 0 16,21 1-16,0-22 16,0 0-16,0 0 0,1 0 0,20 0 15,-21 0-15,0 0 0,22 0 0,-22 0 16,21 0-16,0-22 0,-20 1 0,20 21 16,-21-21-16,21 0 0,-20 0 0,-1 0 15,0-1-15,0 1 0,0 0 0,0 0 16,-21-21-16,22 20 0,-22-20 15,0 21-15,0 0 0,0 0 0,-22 21 32,1 0-32,21 21 0,0 0 15,0 0-15,-21 0 0,21 0 0,0 22 16,0-22-16,0 0 0,0 0 16,0 0-16,0 1 0,21-1 0,-21 0 15,0 0-15,21 0 0,-21 0 16,22-21-16,-22 22 0,0-44 62,0 1-62,0 0 16,-22 21 0,1 0-16,0 0 15,21 21 1,0 0-1,0 1-15,0-1 0,0 0 16,21 0 0,0-21-16,1 0 0,-1 0 0,0 0 15,0 0-15,0 0 0,22 0 0,-22 0 16,0 0-16,21-21 0,-21 0 0,22 21 16,-22-21-16,21-1 0,-21 22 15,1-21-15,20 0 0,-21 0 0,0 21 16,0-21-16,1 0 0,-1-22 15,0 22-15,0 0 0,-21 0 0,21 0 0,-21-1 16,0 1-16,0 0 0,-21 21 31,0 0-31,0 0 0,0 0 0,-1 21 16,22 0-16,-21 1 0,21-1 0,-21 0 16,21 0-16,0 0 0,0 0 0,0 1 15,0 20-15,0-21 0,0 0 0,21 0 16,-21 1-16,21-1 0,1 0 15,-22 0-15,0-42 47,0 0-47,0 0 0</inkml:trace>
  <inkml:trace contextRef="#ctx0" brushRef="#br0" timeOffset="49593.1">9356 3450 0,'0'0'0,"21"0"15,0-21 1,0 0-16,21 21 0,-20-21 0,20 0 16,-21-22-16,21 22 0,1 0 0,-1-21 15,0 20-15,1-20 0,-22 21 0,21-21 16,-21-1-16,1 22 0,-1-21 0,-21-1 16,0 1-16,0 21 0,0-21 15,0 20-15,0 1 0,-21 21 0,-1 0 16,1 0-16,-21 0 0,21 0 15,0 21-15,-1 22 0,1-1 16,0 0-16,0 1 0,0 20 0,0 1 16,21-1-16,0 22 0,-22-22 15,22 22-15,0-21 0,0-1 0,0 1 16,0-1-16,0-21 0,0 1 0,22 20 16,-22-20-16,0-22 0,21 21 0,-21-21 15,0 22-15,0-22 0,0 0 0,0 0 16,-21-21-1,-1 0-15,1 0 0,0 0 16,0-21-16,0 0 0,21 0 0,-21-1 16,-1 1-16,1-21 0,0 21 0,0-22 15,0 22-15,0-21 0,-1 21 0,22-22 16,0 22-16,-21 0 0,0 21 16,21 21-1,0 0 1,0 1-16,0-1 0,0 21 0,21-21 15,0 0-15,1 1 0,-1 20 0,0-21 16,21 0-16,-21 0 0,22 1 0,-1-1 16,0 0-16,1-21 0,-1 21 0,0-21 15,1 0-15,20 0 0,-20 0 16,-1 0-16,0 0 0,1-21 0,20 0 16,-21 0-16,-20 21 0,20-22 0,0 1 15,-21 0-15,1-21 0,-1 21 0,0-1 16,-21-20-16,0 21 0,0 0 0,21 0 15,-21-1-15,0 1 0,0 0 16,0 42 0,-21 0-1,0 1-15,21-1 0,0 0 0,-21 0 16,-1 0-16,22 22 0,-21-22 0,21 0 16,-21 0-16,21 0 0,0 0 0,0 1 15,0-1-15,0 0 16,21-21-1,0-21 1,1 21-16,-22-21 0,21-1 16,0 22-16,-21-21 0,21 0 0,-21 0 15,21 0-15,0 0 0,-21-1 0,0 1 16,22 21-16,-22-21 0,21 21 0,-21 21 31,0 0-15,0 1-16,0-1 0,0 0 15,21 0-15,-21 0 0,21 0 0,-21 1 16,21-22-16,0 21 0,1 0 0,-1-21 16,0 0-16,21 0 0,-21 0 0,1 0 15,20 0-15,-21 0 0,21 0 16,1-21-16,-22 21 0,21-21 0,-21-1 16,22 1-16,-22 21 0,0-21 0,0 0 15,0-21-15,1 20 0,-22 1 16,21-21-16,-21 0 0,21-1 0,-21 1 15,0 0-15,21-22 0,-21 1 0,21-1 16,-21 1-16,0-1 0,0 22 0,0-22 16,0 22-16,0 21 0,0 0 15,0-1-15,0 1 0,-21 42 16,0 1-16,21 20 16,-21-21-16,0 21 0,-1 22 0,1-22 15,21 22-15,-21-22 0,0 22 0,0-1 16,21-21-16,0 22 0,-21-22 15,21 1-15,-22-1 0,22 0 16,0 1-16,-21-1 0,21-21 0,0 21 16,0-20-16,0-1 0,0 0 0,0 0 15,21-21-15,1 0 16,-1 0-16,0-21 16,0 0-16,0 0 0,-21-1 0,21 1 15,1 0-15,-1 0 0,-21 0 16,21-22-16,0 22 0,-21 0 0,21 0 15,0 0-15,-21 0 16,22 21 0,-22 21-16,0 0 0,0 0 15,0 0-15,0 0 0,0 1 0,0-1 16,0 0-16,0 0 0,0 0 16,21 0-16,-21 1 0,21-1 15,-21 0-15,21-21 0,0 21 0,0 0 16,22-21-16,-22 0 0,0 0 0,21 0 15,-20 0-15,-1 0 0,21 0 0,-21 0 16,22 0-16,-22 0 0,21-21 0,-21 0 16,0 21-16,22-21 0,-22 0 0,0-1 15,0 1-15,0 0 0,1 0 0,-1-21 16,0 20-16,-21 1 0,21-21 16,-21 21-16,21 0 0,-21-1 0,0 1 15,0 0 1,-21 21-16,0 0 15,0 21-15,21 0 0,-21-21 0,-1 22 16,1-1-16,0 0 0,21 21 0,-21-21 16,21 1-16,-21-1 0,21 0 0,0 0 15,0 0-15,0 0 0,0 1 16,0-1-16,0 0 0,0 0 0,21-21 16,0 21-16,0-21 0,0 0 0,1 0 15,-1 0-15,0 0 0,0 0 0,0 0 16,0 0-16,1 0 0,-1 0 0,0-21 15,0 0-15,0 0 0,0 0 0,1 21 16,-1-22-16,0-20 0,0 21 16,0 0-16,0 0 0,1-1 15,-22 1-15,21 0 0,0 21 0,0-21 16,0 21 0,0 0-16,-21 21 15,0 0-15,0 0 0,0 1 16,0-1-16,0 0 0,0 0 15,0 0-15,0 0 0,0 1 0,0-1 16,22-21-16,-1 21 16,0-21-16,0 0 15,0 0-15,0 0 0,1 0 16,-1 0-16,-21-21 0,21 0 16,0-1-16,0 1 0,-21 0 15,21 0-15,-21 0 0,22 0 16,-22-1-16,21 1 0,0 0 15,-21 42 17,0 0-32,0 1 0,0-1 15,0 0-15,0 0 0,0 0 0,0 0 16,0 1-16,0-1 0,0 0 16,0 0-16,21-21 0,0 21 15,-21 0-15,21-21 0,1 0 0,-1 0 16,21 0-16,-21 0 0,0 0 15,22 0-15,-22 0 0,0 0 0,0 0 16,0-21-16,1 0 0,20 0 0,-42 0 16,21 0-16,0-1 0,0 1 0,1-21 15,-1 21-15,0-22 0,0 1 0,0-21 16,0 20-16,1-20 0,-1-1 16,0-20-16,0 20 0,0-21 0,0 22 15,1-1-15,-22 1 0,0 21 0,0-1 16,0 1-16,0 21 0,0 0 0,-22 21 15,1 0-15,0 0 0,-21 0 16,21 21-16,-1 0 0,1 21 16,0 1-16,0-1 0,0 0 0,0 22 15,-1-22-15,22 22 0,0-1 16,0 1-16,-21-22 0,21 21 0,0 1 16,0-22-16,0 22 0,0-22 0,0 0 15,0 1-15,21 20 0,1-42 0,-22 22 16,0-1-16,21-21 0,0 0 15,-21 1-15,21-1 0,0 0 0,0-21 0,1 0 16,-1 0-16,0 0 16,0 0-16,0 0 0,0 0 15,1-21-15,-1 0 0,0-1 0,0 1 16,-21 0-16,42 0 0,-20-21 0,-1 20 16,0 1-16,0-21 0,0 21 0,-21 0 15,21-1-15,1 22 0,-22-21 0,21 21 16,-21 21-1,0 1-15,0-1 16,0 0-16,0 0 0,0 0 16,0 0-16,0 1 0,0-1 0,0 0 15,21 0-15,-21 0 0,0 0 16,21 1-16,0-22 0,0 0 16,1 0-16,-1 0 15,0 0-15,0 0 0,0 0 16,0-22-16,1 1 0,-1 21 15,-21-21-15,21 0 0,0 0 16,0 0-16,0-22 0,1 22 16,-1 0-16,0 0 0,0 0 0,0 21 15,0 0-15,1 0 16,-22 21 0,0 0-16,0 0 15,0 0-15,0 0 0,0 1 16,0-1-16,0 0 0,21 0 15,0-21 1,-21 21-16,21 0 0,0-21 0,0 0 16,1 22-16,20-22 0,-21 0 15,0 0-15,0 0 0,1 0 0,-1 0 16,21 0-16,-21 0 0,0 0 0,1 0 16,-1-22-16,0 22 0,0-21 0,0 0 15,0 0-15,1 0 0,-1-22 0,0 22 16,0 0-16,-21-21 0,0 21 0,0-22 15,0 22-15,0 0 0,0 0 16,0 0-16,-42 21 16,21 0-16,-1 0 0,1 0 15,-21 0-15,21 0 0,0 21 16,-22 0-16,22 0 0,0 0 0,0 0 16,0 1-16,-1-1 0,1 0 15,0 42-15,21-41 0,0-1 16,0 0-16,0 21 0,-21-21 0,21 1 15,0 20-15,0-21 0,0 21 0,0 1 16,0-22-16,0 21 0,21 1 0,-21-1 16,0 0-16,0-21 0,0 22 0,0-1 15,0 0-15,0 1 0,0-1 0,0 0 16,0 1-16,0-1 0,-21-21 0,0 22 16,21-22-16,-21 21 0,-1-21 15,22 0-15,-21 1 0,0-1 0,21 0 16,-21-21-16,21 21 0,-21-21 0,0 0 15,-1 0 1,22-21 0,0 0-1,0 0-15,0-1 0,22 1 0</inkml:trace>
  <inkml:trace contextRef="#ctx0" brushRef="#br0" timeOffset="49819.97">14309 3260 0,'0'0'0,"-22"-21"0,1 21 0,0 0 0,0 0 16,0-22-16,0 22 15,-1 0 16,1 0-15,0 0 0,0 0-16</inkml:trace>
  <inkml:trace contextRef="#ctx0" brushRef="#br0" timeOffset="50008.18">12763 3493 0,'0'0'0,"-21"21"0,-21 21 16,42-21 0,21-21-16,0 0 15,0 21-15,22-21 0,-1 0 0,-21 0 16,22 0-16,-1 0 0,0 0 0,1 0 16,-1 0-16,0 0 0,1-21 15,-1 0-15,0 21 0</inkml:trace>
  <inkml:trace contextRef="#ctx0" brushRef="#br0" timeOffset="50512.71">16108 3090 0,'0'0'0,"21"-42"0,-21 0 0,42-1 0,-42 22 15,21-21-15,1 21 0,-1-22 16,0 22-16,-21 0 0,0 0 0,21 21 16,-21 21-1,0 21-15,-21-20 0,21 20 16,-21 0-16,0 22 0,21-1 15,-22 1-15,1-1 0,21 1 0,-21-1 16,0 22-16,0-43 0,0 22 0,21-1 16,0-20-16,-22 20 0,22-42 0,-21 22 15,21-1-15,0-21 0,0 0 0,0 0 16,0 1-16,0-1 0</inkml:trace>
  <inkml:trace contextRef="#ctx0" brushRef="#br0" timeOffset="51307.14">15811 3535 0,'-42'-42'0,"42"20"16,21 22 15,0 0-31,22 0 0,-1 0 0,22 0 16,-1 0-16,1-21 0,20 0 15,1 21-15,0-21 0,-1 0 0,1 21 16,0-21-16,-22-1 0,1 1 16,-1 0-16,-21 0 0,1-21 0,-1 20 15,-21 1-15,0-21 0,1 21 0,-22-22 16,21 1-16,-21 21 0,0-21 16,0 20-16,0 1 0,0 0 0,-21 0 15,-1 0-15,1 21 0,0 0 16,0 0-16,0 0 0,21 21 0,-21 0 15,-1 21-15,1-20 0,0 20 0,0 0 16,0 22-16,21-22 0,-21 22 16,-1-1-16,1-21 0,0 22 15,0-1-15,0-20 0,21-1 0,-21 22 16,-1-22-16,22-21 0,0 21 0,0-20 16,-21 20-16,21-21 0,0 0 0,-21 0 15,42-21 16,0-21-15,1 0-16,-1 0 0,0 0 0,21-22 16,-21 22-16,1-21 0,20 21 0,-21-22 15,0 22-15,0 0 0,22 0 0,-22 0 16,0 21-16,0 0 0,-21 21 31,0 0-31,0 0 0,0 0 16,0 1-16,0-1 0,0 21 0,0-21 15,0 0-15,0 1 0,0-1 0,0 0 16,0 0-16,0 0 0,0 0 16,21-21-16,1 0 0,-1 22 0,0-22 15,0 0-15,21 0 0,-20 0 16,20 0-16,0 0 0,-21 0 0,22-22 16,-1 22-16,-21-21 0,22 0 0,-22 0 15,21 0-15,-21 0 0,0-1 16,-21 1-16,0-21 0,22 21 0,-22-22 0,0 22 15,0 0-15,0 0 0,-22 21 16,1 0-16,0 0 16,0 0-16,0 0 0,0 21 0,-1 0 15,1 22-15,21-22 0,-21 0 0,21 21 16,0-21-16,0 22 0,0-22 0,0 0 16,0 0-16,0 0 0,0 1 0,21-1 15,0-21-15,1 21 0,-1-21 0,0 0 16,0 0-16,21 0 0,-20 0 0,-1 0 15,21 0-15,0-21 0,-20 0 16,20-1-16,-21 1 0</inkml:trace>
  <inkml:trace contextRef="#ctx0" brushRef="#br0" timeOffset="51771.47">19177 3387 0,'0'-21'16,"0"-1"-16,0 1 0,21 0 15,-21 0-15,21-21 0,-21 20 0,0 1 16,21-21-16,-21 21 0,0-22 0,0 22 16,0-21-16,0 21 0,0 0 0,0-1 15,-21 22 1,0 0-16,21 22 0,-21 20 0,0 0 16,0 1-16,21 20 0,0 1 0,-22-1 15,22 22-15,-21-22 0,21 22 0,0-22 16,-21 22-16,21 0 0,0-1 15,0 1-15,-21 0 0,21-22 16,-21 22-16,21 0 0,0-1 0,-21-20 16,-1 20-16,1-20 0,0-1 0,21 1 15,-21-1-15,0-20 0,0-1 0,21 0 16,0-20-16,0 20 0,-22-21 0,22-42 31,0 0-31,22-22 16,-22 1-16</inkml:trace>
  <inkml:trace contextRef="#ctx0" brushRef="#br0" timeOffset="52083.3">18817 3662 0,'0'0'0,"-21"-64"0,-43-105 16,64 106-16,0 20 15,-21-20-15,21 20 0,0-20 16,0 21-16,0-1 0,21 22 0,1-21 15,-1 21-15,0-22 0,21 22 0,1 0 16,-1 21-16,0 0 0,22 0 0,-1 0 16,1 21-16,-1 0 0,1 0 15,-22 22-15,0-1 0,1 22 0,-22-1 16,-21-21-16,0 22 0,0-1 0,-21-20 16,-22-1-16,22 0 0,-21 1 15,0-1-15,-1-21 0,22 22 0,-21-22 16,-1-21-16,22 21 0,-21 0 15,21-21-15,0 0 16,21-21 0,21 0-16,-21 0 0,21-1 15,0 1-15</inkml:trace>
  <inkml:trace contextRef="#ctx0" brushRef="#br0" timeOffset="52463.11">19537 3175 0,'0'-21'0,"0"42"0,0-63 16,0 21-16,0-1 16,21 22-1,0 0-15,0 0 16,22 0-16,-22 0 0,0 0 0,21 22 16,-21-1-16,22 0 0,-22 21 0,0 1 15,0-22-15,0 21 0,-21 0 0,0 1 16,0-1-16,0-21 0,0 22 0,0-22 15,0 0-15,-21 0 0,0 0 16,0 0-16,21 1 0,-21-22 0,0 0 16,-1 0-16,1 0 15,21-22 1,0 1-16,0 0 0,0 0 16,21-21-16,-21 20 0,22 1 0,-1-21 15,0 0-15,0-1 0,0 1 16,0 21-16,1-22 0,-1 1 0,0 21 15,0 0-15,-21 0 0,21 21 0,0-22 16,1 22-16,-1 0 16,0 22-1</inkml:trace>
  <inkml:trace contextRef="#ctx0" brushRef="#br0" timeOffset="52839.9">20320 3239 0,'0'0'15,"0"21"-15,0 0 32,-21 0-32,0-21 0,-1 21 15,22 0-15,-21 1 0,21-1 0,-21 0 16,21 21-16,0-21 0,0 1 0,0-1 16,0 0-16,0 0 0,0 0 0,0 0 15,21-21-15,0 22 0,1-22 0,-1 0 16,0 0-16,21 0 0,-21 0 15,1 0-15,20 0 0,-21 0 16,21 0-16,-20-22 0,20 22 0,-21-21 16,0 0-16,0 0 0,1 0 0,-1 0 15,0-1-15,-21 1 0,0-21 0,0 21 16,0-22-16,0 22 0,0-21 16,0 21-16,-21-22 0,0 22 0,-1 21 15,1-21-15,0 21 0,0 0 0,0 0 16,-22 0-16,22 0 0,-21 0 0,21 21 15,0 0-15,-1-21 0,1 22 0,21-1 16,0 0-16,0 0 0,0 0 16,21 0-16,1-21 0,-1 0 15,21 0-15,-21 22 0</inkml:trace>
  <inkml:trace contextRef="#ctx0" brushRef="#br0" timeOffset="53144.18">21145 3217 0,'0'0'0,"43"-21"15,-43 0-15,0 0 16,0 0-16,0 0 0,-21 21 31,-1 21-31,1 0 0,21 0 0,0 21 16,-21 1-16,21-1 0,-21 0 16,21 22-16,-21-22 0,21 22 0,0-22 15,0 22-15,0-1 0,-21 1 0,21-1 16,0 1-16,-22-1 0,22 22 15,0-22-15,0 1 0,0-1 0,-21 1 16,21-1-16,-21 1 0,21-22 0,-21 0 16,21 1-16,0-22 0,0 0 0,0 0 15,0 0-15,0 1 0,21-44 32,0 1-32,-21 0 15,0-21-15,0 21 0,0-22 0,21 22 16</inkml:trace>
  <inkml:trace contextRef="#ctx0" brushRef="#br0" timeOffset="53412.02">21018 3725 0,'0'0'0,"0"-63"0,0-1 15,0 22-15,0-21 0,0 20 0,0-20 16,0 20-16,0 1 0,22 21 0,-1-21 16,0 20-16,0 1 0,0 21 0,0-21 15,1 21-15,20 0 0,-21 0 16,0 21-16,22-21 0,-22 21 0,0 1 15,0 20-15,0-21 0,-21 0 0,0 22 16,0-22-16,0 0 0,0 0 16,-21 21-16,0-20 0,0-1 0,-22 0 15,22-21-15,-21 21 0,21 0 16,-22-21-16,22 21 0,-21-21 0,21 0 16,0 0-16,-1 0 0,22 22 0,22-22 31,-1-22-31,0 22 0,0-21 15,21 0-15</inkml:trace>
  <inkml:trace contextRef="#ctx0" brushRef="#br0" timeOffset="53724.1">21569 3366 0,'0'0'0,"21"0"16,0-22-16,0 22 0,0-21 15,1 0-15,-1 21 16,0-21-16,0 21 0,0-21 15,0 0-15,1-1 0,-22 1 0,0 0 16,21 0-16,-21 0 0,0 0 16,-21 21-16,-1 0 15,1 0-15,-21 0 0,21 21 0,-22-21 16,22 21-16,-21 0 0,21 0 0,0 22 16,-22-22-16,22 0 0,21 21 15,-21-21-15,21 1 0,0-1 0,0 21 16,0-21-16,0 0 0,0 1 0,21-22 15,0 21-15,0 0 0,1-21 16,20 0-16,-21 21 0,0-21 0,22 0 16,-22 0-16,21 0 0,-21 0 15,22 0-15,-22 0 0,0-21 0,21 0 16,-21 21-16</inkml:trace>
  <inkml:trace contextRef="#ctx0" brushRef="#br0" timeOffset="54079.4">22034 3281 0,'0'0'16,"22"-21"-16,-22-22 15,0 22-15,0 0 0,21 21 16,-21-21-16,21 21 16,0 0-1,0 21-15,0 0 0,-21 0 0,22 1 16,-1-1-16,0 0 0,0 0 0,0 21 16,0-20-16,1 20 0,-22-21 15,21 0-15,-21 22 0,0-22 0,0 0 16,0 0-16,0 0 0,0 0 15,-21 1-15,-1-22 0,1 0 16,0 0-16,0 0 16,21-22-16,0 1 15,0 0-15,0 0 16,0 0-16,0 0 0,0-1 0,21-20 16,0 21-16,-21-21 0,21-1 15,1 1-15,-1 0 0,0-1 0,0 1 16,0 21-16,0-22 0,1 22 0,-22 0 15,21 0-15,0 0 0,0 0 16,0-1-16,0 1 0,-21 0 0,22 21 16,-1-21-16,0 0 0,0 0 0,0 21 15</inkml:trace>
  <inkml:trace contextRef="#ctx0" brushRef="#br0" timeOffset="54902.96">22796 2646 0,'0'0'0,"0"-21"0,0 0 16,-21 21-1,0 21-15,21 0 16,-21 0-16,0 21 0,21 1 16,-21-22-16,21 21 0,-22 1 0,22-1 15,0 0-15,0 1 0,0-1 0,0 0 16,0 1-16,0-1 0,0 0 0,0 1 16,22-1-16,-22 0 0,21 1 0,0-1 15,0-21-15,0 21 0,0-20 16,1-1-16,-1 0 0,0 0 0,0-21 15,-21 21-15,21-21 0,0 0 0,1 0 16,-1 0-16,0 0 0,0 0 16,-21-21-16,21 0 0,0 0 15,-21 0-15,22-1 0,-1 1 16,-21 0-16,21-21 0,-21 21 0,21-1 16,-21-20-16,0 21 0,0 0 0,21 21 15,-21-21-15,0 42 16,0 0-1,0 0-15,-21 0 16,21 0-16,0 1 0,0-1 0,0 0 16,0 0-16,0 0 0,0 0 0,0 1 15,0-1-15,21 0 16,0-21-16,1 21 0,-1-21 0,0 0 16,21 0-16,-21 0 0,1 0 15,-1 0-15,0 0 0,0 0 16,0 0-16,-21-21 0,21 21 0,1-21 15,-1 0-15,-21-1 0,0 1 0,0 0 16,21 0-16,-21-21 0,21 20 0,-21 1 16,0-21-16,0 21 0,0 0 15,-21 21 1,0 21-16,0-21 16,21 21-16,0 0 0,-22 0 0,22 0 15,-21 1-15,21-1 0,0 0 0,0 0 16,0 0-16,0 0 0,0 1 15,0-1-15,0 0 0,21-21 16,1 21-16,-1-21 0,0 0 16,0 21-16,0-21 0,0 0 0,1 0 15,-1 0-15,0 0 0,0-21 0,0 21 16,0-21-16,-21 0 0,22 21 0,-1-21 16,0-1-16,0-20 0,0 21 15,-21 0-15,21 0 0,-21-1 0,22 22 16,-22-21-16,0 42 15,0 1 1,0-1-16,0 0 16,-22 0-16,22 0 0,-21 0 15,21 1-15,0-1 0,0 0 0,0 0 16,0 0-16,0 0 0,21-42 47</inkml:trace>
  <inkml:trace contextRef="#ctx0" brushRef="#br0" timeOffset="55091.86">23601 2985 0,'0'-43'0,"0"86"0,-21-86 0,-1 22 0,1 0 15,0 21-15,21 21 47</inkml:trace>
  <inkml:trace contextRef="#ctx0" brushRef="#br0" timeOffset="55263.76">22775 3090 0,'-42'0'0,"84"0"0,-105 0 0,20 22 0,43-1 31,43-21-31,-22 0 16,21 0-16,1 0 0,-1 0 0,21 0 16,1 0-16,-1 0 0,1 0 0,21 0 15,-22 0-15,22 0 0,21 0 0</inkml:trace>
  <inkml:trace contextRef="#ctx0" brushRef="#br0" timeOffset="55991.41">25442 2963 0,'0'0'0,"-84"0"16,62 0-16,1 0 0,0 0 15,0 0-15,0 0 0,-22 0 0,22 22 16,0-1-16,0 0 0,0 0 0,21 0 16,0 22-16,-21-22 0,21 21 0,0 0 15,0-20-15,0 20 0,0 0 16,0-21-16,21 22 0,0-22 0,0 0 16,0 0-16,0 0 0,1 1 15,-1-22-15,0 0 0,0 21 0,21-21 16,-20 0-16,-1 0 0,0 0 0,0 0 15,0-21-15,0-1 0,1 22 16,-22-21-16,0 0 0,0-21 0,0 21 16,0-22-16,0 1 0,0 0 0,0-1 15,-22 1-15,1 0 0,21-1 0,-21 1 16,0 0-16,0-1 0,0 1 16,-1 21-16,22 0 0,0-22 0,0 22 15,0 0-15,0 0 16,22 21-16,-1-21 0,21 21 15,-21 0-15,22 0 0,-22 0 0,21 0 16,0-22-16,1 22 0,-22 0 16,21 0-16,1 0 0,-22 0 0,0 0 15,21 0-15,-21 0 0,-21 22 0,22-1 16,-22 0-16,0 0 16,0 0-16,0 0 0,0 22 0,0-22 15,-22 21-15,1 1 0,0-1 0,0 0 16,0 22-16,0-1 0,-1 1 0,1-1 15,-21 1-15,21-1 0,0 1 16,-1-1-16,22 1 0,-21-1 0,21 22 16,-21-22-16,21 1 0,0-1 15,0 1-15,0-1 0,0 1 0,0-1 16,0-20-16,0 20 0,0-20 0,0-1 16,0-21-16,0 21 0,0-20 0,0-1 15,0 0-15,0 0 0,0 0 0,-21-21 16,0 0-16,0 21 0,-1-21 0,1 0 15,0 0-15,0 0 0,21-21 16,-21 0-16,0 0 16,21 0-16,0 0 0,0-1 0,0 1 15,0 0-15,0 0 16,0 0-16,21 0 0,-21-1 0,0 1 16,0 0-16</inkml:trace>
  <inkml:trace contextRef="#ctx0" brushRef="#br0" timeOffset="58063.87">1757 5165 0,'0'0'16,"0"-21"-16,0-1 16,21 1-16,0-21 0,0 21 15,22 0-15,-22-22 0,0 1 0,21 0 16,-21-1-16,22 22 0,-22-21 0,0 21 16,-21-22-16,0 22 0,0 0 15,0 0-15,-21 0 0,0-1 0,-22 22 16,1 0-16,0 0 0,-22 0 15,1 0-15,-1 0 0,1 22 0,-22-1 16,22 0-16,20 0 0,-20 0 16,20 22-16,1-22 0,21 21 0,21 0 15,0 1-15,0-1 0,0 0 16,42 1-16,-21-1 0,22-21 16,-1 22-16,22-1 0,-22-21 0,21 21 0,-20-20 15,-1 20-15,22-21 16,-22 0-16,-21 0 0,21 1 0,-20-1 15,-22 21-15,0-21 0,0 0 16,0 1-16,-43-1 0,22 0 16,-21 0-16,-1-21 0,1 0 0,-21 0 15,-1 0-15,22 0 0,-22 0 16,22 0-16,-22-21 0,22 0 0,0 0 16,-1-1-16,22 1 0,-21 0 15,21-21-15,0 21 0,21-22 0,0 1 16,0 0-16,0 20 0,0-20 15,0 21-15,0 0 0,0 0 16,21 21-16,0 0 0,0 0 0,0 0 16,0 0-16,22 21 0,-22 21 15,0-21-15,0 0 0,0 22 0,1-1 16,-1-21-16,0 22 0,0-22 16,0 21-16,0-21 0,1 22 0,-1-22 15,0 0-15,0 0 0,0 0 16,0 0-16,1-21 0,-1 0 0,21 22 15,-21-22-15,0 0 0,22 0 16,-22 0-16,0-22 0,21 22 0,-20-21 16,20 0-16,-21 0 0,0 0 15,22 0-15,-22-1 0,0-20 0,-21 21 16,21 0-16,-21-22 0,0 22 16,21 0-16,-21-21 0,0 21 0,0-1 15,0 1-15,0 0 0,-21 21 31,0 21-31,21 0 16,0 1-16,0 20 0,0-21 16,0 0-16,0 22 0,0-22 0,0 0 15,0 0-15,0 0 0,0 22 0,0-22 16,0 0-16,21 0 16,0 0-16,0-21 0,1 0 15,-1 0-15,0 0 0,0 0 16,0 0-16,0 0 0,1 0 15,-1-21-15,0 0 0,0 21 0,0-21 16,0 21-16,-21-21 0,0-1 16,22 22-16,-22-21 0,0 0 0,21 0 15,-21 0-15,0 0 0,0-1 16,0 1-16,0-21 0,0 21 16,0 0-16,0-1 0,0 1 15,0 42 1,0 1-1,0-1-15,0 0 0,0 0 0,0 21 16,0-20-16,0-1 0,-21 21 16,21-21-16,0 22 0,0-22 15,0 0-15,0 0 0,0 0 0,21 0 16,0-21-16,0 0 0,21 0 16,-20 0-16,-1 0 0,21 0 15,0 0-15,1-21 0,-22 0 0,21 0 16,1 0-16,-1 0 0,-21-1 0,21 1 15,-20 0-15,20-21 16,-21 21-16,0-22 0,0 22 0,-21 0 16,0-21-16,0 20 0,0 1 0,0 0 0,0 0 15,0 0-15,0 42 32,0 0-32,-21 0 0,0 0 0,21 22 15,0-22-15,-21 21 0,21 1 16,-21-1-16,21 0 0,-21 22 0,21-1 15,0-20-15,0 20 0,0 1 0,0-1 16,-22 1-16,22-1 0,0 1 0,0 20 16,0-20-16,-21-1 0,21 1 15,0-1-15,0 1 0,0-1 0,0-20 16,0-1-16,0 0 0,-21 1 0,21-22 16,0 0-16,0 0 0,0-42 31,21 0-31,0 0 15,-21-22-15,22 1 0,-22 21 0,21-22 16,-21-20-16,0 21 0,21-1 16</inkml:trace>
  <inkml:trace contextRef="#ctx0" brushRef="#br0" timeOffset="58361.1">2836 5630 0,'0'0'0,"-21"-42"0,21 0 15,-21-1-15,0 22 0,21-21 0,0 21 16,0 0-16,0-1 0,0 1 0,0 0 15,0 0-15,21 0 0,0 0 16,21-1-16,-20 22 0,-1 0 16,21 0-16,-21 0 0,22 0 0,-22 0 15,0 0-15,21 22 0,-42-1 0,21 0 16,-21 0-16,0 0 0,0 0 16,0 1-16,0-1 0,-21 0 0,0 0 15,0 0-15,0 0 0,0 1 0,-1-1 16,1 0-16,0 0 0,0-21 15,21 21-15,-21-21 16,42 0 15,0-21-31,0 0 16,0 21-16,1-21 0,-1 0 0,0 21 16</inkml:trace>
  <inkml:trace contextRef="#ctx0" brushRef="#br0" timeOffset="58612.95">3344 5355 0,'0'0'16,"21"0"-16,1-21 0,-1 0 0,0 21 16,0-21-16,0 0 0,0-1 0,-21 1 15,0 0-15,0 0 0,0 0 16,-42 21 0,21 0-16,0 0 0,0 0 0,-1 21 15,1 0-15,-21 0 0,21 0 16,0 1-16,-1 20 0,22-21 0,0 0 15,0 0-15,0 22 0,0-22 16,0 0-16,0 0 0,0 0 0,0 1 16,22-1-16,-1-21 0,0 21 0,0-21 15,0 0-15,22 0 0,-22 0 16,0 0-16,0 0 0,0 0 0,0-21 16</inkml:trace>
  <inkml:trace contextRef="#ctx0" brushRef="#br0" timeOffset="58979.79">3683 5334 0,'0'-21'0,"0"42"0,0-63 16,0 21-16,0-1 15,21 22 1,0 0-16,0 0 0,1 0 16,-1 22-16,0-1 0,0-21 0,0 21 15,0 0-15,1 0 0,-1 0 0,0 1 16,0-1-16,0 0 0,-21 0 15,21 0-15,-21 22 0,0-22 0,0 0 16,0 0-16,0 0 0,0 0 0,-21-21 16,21 22-16,-21-22 0,0 0 15,21 21-15,-21-21 16,0 0-16,21-21 16,0-1-16,0 1 0,0-21 15,0 21-15,0 0 0,0-1 16,0-20-16,0 21 0,21-21 0,0 20 15,-21-20-15,21 0 0,0 21 0,0-22 16,1 22-16,-1 0 0,-21 0 0,21 0 16,0-1-16,0 22 15,0 0-15,1 0 0,-1 0 16,0 0-16,0 0 0</inkml:trace>
  <inkml:trace contextRef="#ctx0" brushRef="#br0" timeOffset="60596.09">5249 5207 0,'0'0'0,"0"-21"0,0 0 16,0 0-16,0-22 0,0 22 0,0 0 15,0 0-15,-21 0 0,21-1 0,-21 1 16,0 0-16,0 21 15,-1 0-15,1 21 0,0 0 16,0 22-16,0-22 0,0 21 16,-1-21-16,22 22 0,-21-1 0,0 0 15,0 1-15,21-1 0,0 0 16,-21-20-16,21 20 0,0 0 0,0 1 16,0-1-16,0 0 0,0-21 0,0 1 15,21 20-15,0-42 0,0 21 0,0 0 16,22-21-16,-22 0 0,21 0 15,1 0-15,-1 0 0,-21-21 0,43 0 16,-22 0-16,0 0 0,1-1 16,-1-20-16,21 21 0,-20-21 0,-1 20 15,0-20-15,-20 21 0,20-21 16,-21-1-16,0 1 0,0 0 0,1-22 16,-1 22-16,0-22 0,-21 22 0,21-22 15,-21 22-15,0-21 0,0 20 0,0 22 16,0 0-16,0 0 0,0 0 15,-21 21 1,0 21-16,0 21 0,-1-21 0,22 22 16,-21-1-16,0 0 0,21 22 0,-21-22 15,21 0-15,0 22 0,0-22 16,0 1-16,0-1 0,0 0 16,0 1-16,0-1 0,0-21 0,21 0 15,0 22-15,0-22 0,1 0 0,-1 0 16,21-21-16,0 0 0,1 21 0,-1-21 15,0 0-15,1 0 0,-1 0 16,0-21-16,1 0 0,-22 0 0,21 0 16,-21-1-16,22 1 0,-22 21 0,0-42 15,0 21-15,0 0 0,-21-1 0,0-20 16,0 21-16,22-21 0,-22 20 16,0 1-16,0-21 0,0 21 0,0 0 15,-22 21-15,1 0 16,0 0-16,0 0 0,0 21 0,0-21 15,-1 21-15,22 21 0,-21-21 16,0 1-16,0 20 0,21-21 16,0 0-16,-21 22 0,21-22 0,-21 21 15,21-21-15,0 0 0,0 1 0,0-1 16,0 0-16,0 0 0,0 0 0,21-21 16,0 0-16,0 0 0,0 0 15,0 0-15,1 0 16,-1-21-16,0 0 0,0 21 15,-21-21-15,21 0 0,0-1 0,-21 1 16,22-21-16,-1 21 0,-21 0 0,21-22 16,-21 22-16,0-21 0,21 21 15,-21-1-15,21 1 0,-21 0 16,0 0-16,0 0 0,0 42 31,0 0-31,0 0 0,0 0 0,0 1 16,0 20-16,0-21 0,0 0 15,0 0-15,0 1 0,0-1 0,0 21 16,0-21-16,0 0 0,0 1 0,0-1 16,21-21-16,1 0 0,-1 21 15,0-21-15,21 0 0,-21 0 0,1 0 16,20 0-16,-21-21 16,21 21-16,-20-21 0,20-1 0,-21 1 15,21 21-15,-20-21 0,20 0 0,-21 0 16,0 0-16,0-1 0,1 1 0,-1 0 15,0 0-15,-21 0 0,0 0 0,-21 42 32,0 0-17,21 0-15,0 0 0,0 0 16,0 1-16,0-1 0,0 0 16,0 0-16,0 0 0,0 0 15,0 1-15,0-1 16,0 0-16,0 0 15,-22-21 1,1 0 0,0 0-16,0 0 15,0-21-15,0 21 16,-1-21-16,1 21 0,0 0 16,0 0-16,21 21 31,21 0-16,0-21-15,0 0 16,1 0-16,-1 0 0,0 0 0,21 0 16,-21 0-16,1 0 0,20 0 0,-21 0 15,21 0-15,-20 0 0,20-21 16,-21 21-16,0-21 0,22 21 16,-22-21-16,0-1 0,0 1 0,0 21 15,0-21-15,1 0 0,-1 0 0,0 0 16,0-1-16,0-20 0,-21 21 0,0 0 15,21 0-15,-21-22 0,0 22 0,0 0 16,0 0-16,-21 21 16,0 0-1,21 21-15,-21-21 0,21 21 0,-21 0 16,0 0-16,21 1 0,0 20 0,0-21 16,0 0-16,0 0 0,0 1 15,0-1-15,0 0 0,0 0 0,0 0 16,0 0-16,0 1 0,0-1 15,0 0-15,0 0 0,0 0 16,-22-21-16,1 21 0,0-21 16,21-21-1,0 0 1</inkml:trace>
  <inkml:trace contextRef="#ctx0" brushRef="#br0" timeOffset="63677.72">9356 5059 0,'0'0'0,"-22"0"0,1 0 16,42-21 46,1 21-62,-1-21 0,0 21 16,0-22-16,0 1 0,0 21 0,1-21 15,-1 0-15,0 0 0,21 0 16,-21-1-16,1 1 0,-1 0 0,0 0 16,0 0-16,0-22 0,-21 22 0,0 0 15,0 0-15,0 0 0,0-22 0,0 22 16,-21 0-16,0 0 16,0 21-16,0 0 15,-1 0-15,1 0 0,0 21 16,0 0-16,21 22 0,0-1 0,-21 0 15,21 1-15,-21 20 16,21 1-16,-22-22 0,22 21 0,-21 1 16,21-1-16,0-20 0,0 20 0,0-20 15,0-1-15,0 0 0,0 1 0,0-1 16,0 0-16,0-21 0,0 22 0,0-22 16,0 0-16,0 0 0,0 0 15,0 1-15,0-1 16,-21-21-16,0 0 15,0-21-15,21-1 0,-21 22 0,-1-21 16,1 0-16,21 0 0,-21-21 0,0 20 16,0 1-16,21 0 15,-21-21-15,-1 21 0,1-1 0,0-20 16,21 21-16,-21 21 0,0-21 0,0 21 16,-1 0-16,1 0 0,21 21 15,0 0-15,0 0 0,0 0 16,0 22-16,0-22 0,0 0 15,0 21-15,21-20 0,-21-1 0,43 0 16,-22 21-16,0-21 0,21-21 0,-20 22 16,20-1-16,-21-21 0,21 0 0,1 0 15,-1 0-15,0 0 0,1 0 0,20 0 16,-20 0-16,20-21 0,-21-1 16,22 1-16,-22 0 0,1 0 0,-1 0 15,0 0-15,1-1 0,-22 1 16,0 0-16,0 0 0,-21-21 0,0 20 15,0-20-15,21 21 0,-21 0 0,0 0 16,0-1-16,-21 22 16,0 0-16,0 22 15,0-1-15,-1 0 0,1 0 16,0 0-16,0 22 0,21-22 0,-21 0 16,0 0-16,-1 21 0,22-20 0,0-1 15,-21 0-15,0 0 0,21 0 16,0 0-16,0 1 0,0-1 15,0-42 17,21-1-32,0 1 15,1 0-15,-1 0 0,0 0 0,0 0 16,0-1-16,0 1 0,1-21 16,-1 21-16,0 0 0,0-1 0,0 1 15,-21 0-15,21 21 0,1 0 16,-22 21-1,0 0-15,0 1 0,0-1 16,0 0-16,0 0 0,0 0 16,0 0-16,0 1 0,0-1 15,0 0-15,0 0 0,0 0 16,0 0-16,0 1 31,21-22-15,0 0-1,0 0 79,0 0-63,-21 21-15,21-21-16,1 0 16,-22 21-16,21-21 15,0 0-15,0 0 16,0 0-16,0 0 16,1-21-16,-1 21 15,0-21-15,0-1 0,0 1 16,0-21-16,1 21 0,-1 0 15,0-1-15,0-20 0,0 0 0,0 21 16,1-22-16,-1 1 0,0 0 0,0-22 16,-21 22-16,0-1 0,21-20 0,-21 21 15,0-1-15,0 1 0,0 0 16,0-1-16,0 22 0,0-21 0,0 21 16,0-1-16,0 1 0,-21 21 31,21 21-16,0 1-15,-21-22 0,21 21 0,0 0 16,0 0-16,0 0 16,0 0-1,0 1 1,0-1 62,0 0-62,-21 0-16,21 0 0,-21 22 15,21-22-15,0 21 0,-22 0 0,1 1 16,0-1-16,21 0 0,-21 1 0,21-1 16,-21 0-16,21 1 15,0-1-15,0 0 0,0 1 0,0-1 16,0-21-16,0 22 0,0-22 0,0 0 15,0 0-15,42 0 0,-21 0 0,0-21 16,1 0-16,-1 0 0,21 0 0,-21 0 16,22 0-16,-22 0 0,21-21 0,-21 21 15,22-21-15,-22 0 0,0 0 16,21 0-16,-21-1 0,1 1 0,-1-21 16,-21 21-16,21 0 0,0-22 0,-21 22 15,0 0-15,0-21 0,0 20 0,0 1 16,0 0-16,-21 42 31,21 0-31,-21-21 16,0 22-16,-1-1 0,22 21 0,-21-21 15,21 0-15,-21 1 0,21-1 0,0 21 16,0-21-16,0 0 0,0 1 0,0-1 16,0 0-16,21 0 15,0-21-15,1 0 0,-1 0 0,0 0 16,0 0-16,0 0 0,22 0 0,-22 0 15,0 0-15,21-21 0,-21 0 16,1 21-16,-1-21 0,21-1 0,-21 1 0,0 0 16,-21 0-16,22 0 0,-1-22 0,0 22 15,-21 0-15,21 0 16,-21 0-16,0 0 0,0-1 0,21 22 16,-21-21-16,0 42 15,-21 1 1,0-1-16,21 0 0,0 0 15,-21 0-15,21 0 0,0 1 0,0-1 16,-21 0-16,21 0 0,0 0 16,0 0-16,0 1 0,21-1 15,0 0-15,0-21 0,21 0 0,-20 0 16,-1 0-16,21 0 0,-21 0 0,0 0 16,22 0-16,-22 0 0,21 0 0,-21-21 15,1 21-15,-1-21 0,0-1 16,0 22-16,0-21 0,0 0 15,-21 0-15,0 0 0,0 0 0,0-1 16,0 1-16,0 0 0,0 0 0,0 0 16,0 0-16,0-1 0,-21 22 15,0 0-15,0 0 16,21 22-16,0-1 16,0 0-16,0 0 0,0 0 15,0 0-15,0 1 0,0-1 16,0 0-16,21 0 0,-21 0 0,21 0 15,0 1-15,1-1 0,-1 0 16,0-21-16,0 21 0,0-21 16,22 0-16,-22 0 0,0 0 0,0 0 15,21 0-15,-20 0 0,-1-21 16,0 0-16,21 21 0,-21-21 0,1-1 16,-1 22-16,0-21 0,-21 0 0,21 0 15,0 0-15,0 0 0,-21-1 0,22 1 16,-1-21-16,-21 21 0,0 0 0,21 21 15,-21-22-15,21 22 0,-21 22 32,-21-1-17,21 0-15,-21 0 0,21 0 16,-21 22-16,21-22 0,0 0 0,0 0 16,-22 0-16,22 0 0,0 1 0,-21-1 15,21 0-15,0 0 0,0 0 16,-21-21 15,21-21-15,0 0-16,0 0 0,0 0 15,0-1-15,0 1 0,0-21 0,21 21 16,0 0-16,1-22 0,-1 22 0,0-21 16,0 21-16,21-22 0,-20 22 15,20 0-15,-21 21 16,21 0-16,-20 0 0,-1 0 0,0 0 0,0 21 15,0-21-15,0 42 0,1-20 0,-22-1 16,0 0-16,0 21 0,0-21 0,0 1 16,0 20-16,0-21 0,-22 0 0,1 22 15,21-22-15,-21 0 0,0 0 0,21 0 16,-21 0-16,0-21 16,21 22-16,-22-22 0,1 0 31,21-22-16,-21 1-15,21 0 0,-21 0 16,21 0-16</inkml:trace>
  <inkml:trace contextRef="#ctx0" brushRef="#br0" timeOffset="63891.6">11112 5017 0,'0'0'0,"-42"0"0,0 0 0,-1 0 15,1 0-15,21 0 0,0 0 16,21 21 0,21-21-16,0 0 15,0 0-15,22 0 0,-1 0 0,0 0 16,-21 0-16,22 0 0,-1-21 0,0 21 16,-20 0-16,20-22 0,-21 22 15,0-21-15,22 21 0,-22-21 0,0 0 16</inkml:trace>
  <inkml:trace contextRef="#ctx0" brushRef="#br0" timeOffset="64323.35">14118 4763 0,'0'0'0,"0"-22"0,0-20 15,0 21-15,0-21 0,0 20 16,0 1-16,-21 0 0,21 0 0,-21 21 16,0 0-16,-1 0 0,1 0 0,21 21 15,-21 0-15,21 22 0,-21-1 0,21 0 16,0 22-16,0-1 0,0 1 16,0-1-16,0 1 0,0-1 0,0 1 15,0-1-15,0 1 0,0-22 0,0 22 16,0-22-16,0 0 0,0 1 0,0-22 15,0 21-15,0-21 0,0 0 0,0 1 16,0-1-16,-21-21 0,0 0 0,-1 0 16,1 0-16</inkml:trace>
  <inkml:trace contextRef="#ctx0" brushRef="#br0" timeOffset="65077.28">13462 5503 0,'0'0'0,"-21"-21"0,-22-42 16,43 42-16,0-1 0,0 1 15,22 0-15,-1 21 0,0 0 16,21-21-16,1 21 0,-1-21 0,0 21 16,22-21-16,-1-1 0,22 1 15,-22 0-15,22 0 0,0 0 0,-1 0 16,-20-1-16,21-20 0,-22 21 0,-21-21 16,22-1-16,-22 1 0,-21 0 15,22-1-15,-22 1 0,-21 0 0,0-1 16,0 1-16,0 0 0,0-1 15,0 22-15,0 0 0,0 0 0,-21 21 16,0 0-16,21 21 16,-22 21-16,1-21 0,0 22 0,0 20 15,21-20-15,-21 20 0,0 1 0,-1-1 16,22 1-16,-21-1 0,0 1 16,21-22-16,0 21 0,-21-20 0,21-1 15,-21 0-15,21 1 0,0-1 0,0-21 16,0 22-16,0-22 0,0 0 15,0 0-15,21-42 32,0 0-17,0 0-15,-21-22 0,21 22 16,1 0-16,-1-21 0,0 20 0,0-20 16,0 21-16,0 0 0,1 0 0,-22-1 15,0 1-15,21 21 0,0 0 16,-21 21-16,0 1 0,0-1 15,0 0-15,0 0 0,0 0 16,0 0-16,0 1 0,0 20 0,0-21 16,0 0-16,0 0 0,0 1 15,0-1-15,0 0 0,21 0 0,0 0 16,0 0-16,1-21 0,20 0 0,-21 0 16,21 0-16,1 0 0,-1 0 0,-21 0 15,43 0-15,-22 0 0,0-21 16,-20 0-16,20 21 0,0-21 0,-21 0 15,1 0-15,-1-1 0,-21 1 0,0-21 16,0 21-16,0 0 0,0-22 0,0 22 16,0 0-16,-21 0 0,-1 21 15,1 0-15,-21 0 0,21 0 0,0 0 16,-1 21-16,1 0 0,21 0 16,-21 0-16,21 1 0,-21-1 15,21 21-15,0-21 0,0 0 0,0 1 16,0-1-16,0 0 0,0 0 0,21-21 15,0 21-15,0 0 0,1-21 16,-1 0-16,0 0 0,0 0 16,21 0-16,-20 0 0,20-21 0</inkml:trace>
  <inkml:trace contextRef="#ctx0" brushRef="#br0" timeOffset="66495.48">16764 4890 0,'0'0'16,"-21"0"-16,0 0 0,21-22 16,0 1-16,21 21 0,21-21 15,-21 0-15,0 0 0,22 0 16,-1-1-16,0 1 0,-20-21 0,20 21 16,0-22-16,1 1 0,-22 21 15,0-21-15,0-1 0,-21 1 0,0 21 16,0-22-16,0 22 0,-21 0 0,0 0 15,-22 0-15,22 21 0,-21 0 0,0 0 16,-1 21-16,1 0 0,0 21 16,-1-20-16,22 20 0,-21 0 0,21 22 15,-1-22-15,1 22 0,21-22 0,0 21 16,0 1-16,0-1 0,21 1 0,1-22 16,-1 22-16,21-22 0,-21 0 15,0 1-15,22-1 0,-22 0 16,21 1-16,-21-22 0,1 21 0,-1-21 15,0 1-15,-21-1 0,0 0 0,0 0 16,0 0-16,-42 0 0,20-21 16,-20 22-16,21-22 0,-21 0 0,-1 0 15,1 0-15,0 0 0,-1-22 0,1 1 16,0 0-16,-1 21 0,1-42 0,21 21 16,-22-1-16,22 1 0,0-21 15,0 0-15,0 20 0,21-20 0,-21 0 16,21 21-16,0-1 0,0 1 0,0 0 15,21 21-15,0 0 16,0 21-16,0 0 16,0 22-16,1-22 0,-22 0 15,21 21-15,0-20 0,0 20 0,0-21 16,0 0-16,1 22 0,-1-22 0,0 0 16,0 0-16,0 0 0,0 0 0,1 1 15,20-22-15,-21 21 0,0-21 0,0 0 16,22 0-16,-22 0 0,21 0 15,1 0-15,-22 0 0,21-21 0,0-1 16,1 22-16,-22-21 0,21 0 16,1 0-16,-22 0 0,0 0 0,0-1 15,0 1-15,0-21 0,-21 21 0,22-22 0,-22 22 16,0 0-16,0 0 0,0 0 16,0 0-16,-22 21 15,1 0-15,0 21 0,21 0 16,-21 0-16,0 0 0,0 0 0,21 22 15,-22-22-15,22 0 0,-21 0 0,21 22 16,0-22-16,0 0 0,0 0 0,0 0 16,0 0-16,21 1 0,-21-1 0,22-21 15,-1 21-15,21-21 0,-21 0 16,0 0-16,22 0 0,-1 0 0,-21 0 16,22 0-16,-1 0 0,0-21 0,-21 0 15,22 21-15,-1-22 0,-21 1 0,0 0 16,22 0-16,-22 0 0,-21 0 15,21-1-15,-21 1 0,21 0 0,-21 0 16,0 0-16,0 0 0,-21 42 31,21 0-15,-21-21-16,21 21 0,0 0 0,0 22 16,0-22-16,0 0 0,0 0 0,0 0 15,0 0-15,0 1 0,21-1 16,0 0-16,0-21 0,1 0 15,-1 21-15,0-21 0,21 0 16,-21 0-16,1 0 0,20 0 0,-21-21 16,21 21-16,-20-21 0,-1 21 0,0-21 15,21-1-15,-21 1 0,1 0 0,-22 0 16,21 0-16,-21 0 0,21-22 0,-21 22 16,0 0-16,0-21 0,0 20 15,0 1-15,0-21 0,0 21 0,0 0 16,0 42-1,0 0-15,-21 0 0,21 21 16,-21-20-16,-1 20 0,22 0 0,-21 1 16,21-1-16,0 0 0,0 22 15,-21-22-15,21 22 0,0-1 16,-21-21-16,21 22 0,0-1 0,0 1 16,-21-1-16,21 1 0,-21-1 0,21 1 15,-22-1-15,22 1 0,0-1 0,-21 1 16,0-22-16,0 22 0,21-22 0,0 0 15,-21 1-15,21-1 0,-21-21 0,21 0 16,21-42 15,0 0-31,-21 0 0,21 0 0,0-22 16,-21 22-16,21-21 0,1 0 0,-1-1 16,-21-20-16,21 20 0</inkml:trace>
  <inkml:trace contextRef="#ctx0" brushRef="#br0" timeOffset="66771.32">18246 5800 0,'0'0'0,"0"-64"0,0 22 0,-22-22 16,1 1-16,21 21 0,0-22 0,0 22 16,0-1-16,0 22 0,0-21 15,0 21-15,0 0 0,0-1 0,21 1 16,1 21-16,20 0 0,-21 0 0,0 0 16,22 0-16,-22 0 0,21 21 0,-21 1 15,0-1-15,1 0 0,-22 0 0,0 0 16,0 0-16,0 1 0,0-1 15,-22 0-15,1 0 0,-21 0 16,21 0-16,0 1 0,-1-1 0,-20-21 16,21 21-16,0 0 0,0-21 0,-1 0 15,1 21-15,42-21 16,1 0 0,-1 0-16,0 0 0,0 0 0,21-21 15,-20 21-15,-1-21 0,21 0 0,-21 0 16</inkml:trace>
  <inkml:trace contextRef="#ctx0" brushRef="#br0" timeOffset="67303.8">18711 5376 0,'0'0'0,"0"-21"0,0 0 0,21 0 15,-21 0-15,22 0 0,-1-1 16,-21 1-16,0 0 16,-21 21-1,-1 21 1,1 0-16,0 1 0,0-1 0,0 0 15,0 0-15,21 0 0,0 0 0,-22 1 16,22-1-16,0 0 0,0 0 0,0 0 16,0 0-16,0 1 0,22-22 0,-1 21 15,0-21-15,0 0 16,0 0-16,0 0 0,1 0 0,-1 0 16,0 0-16,-21-21 15,21-1-15,0 1 0,0 0 16,-21 0-16,22 0 0,-1-22 15,-21 22-15,21 0 0,0-21 0,0 21 16,0-1-16,1-20 0,-1 21 0,0 21 16,21-21-16,-21 21 0,1 0 15,-1 0-15,0 21 0,21-21 0,-21 21 16,1 0-16,-1 0 0,-21 1 0,0-1 16,0 0-16,0 0 0,0 21 0,0-20 15,0-1-15,0 0 0,0 0 0,-21 0 16,-1 0-16,1 1 0,0-22 31,0 0-15,21-22-1,0 1-15,0 0 0,0 0 16,0 0-16,0 0 0,21-1 0,0 1 16,-21-21-16,21 21 0,1-22 0,-22 1 15,21 21-15,0-21 0,-21 20 0,0 1 16,21 0-16,0-21 0,-21 21 0,21 21 15,-21-22-15,22 1 0,-1 0 16,-21 0-16</inkml:trace>
  <inkml:trace contextRef="#ctx0" brushRef="#br0" timeOffset="69128.88">20405 5038 0,'42'-43'16,"-42"22"-16,0 0 0,0 0 16,-21 42-1,0 0 1,-1 0-16,1 1 0,0 20 15,0-21-15,0 21 0,0 1 0,21-1 0,-22 0 16,22-20-16,-21 20 0,21 0 0,0-21 16,0 22-16,0-22 0,0 0 15,0 0-15,21 0 0,1 1 0,-1-22 16,21 21-16,-21-21 0,22 0 16,-22 0-16,21 0 0,22 0 0,-22-21 15,0-1-15,22 22 0,-22-21 0,0 0 16,22 0-16,-22-21 0,1 20 0,-22 1 15,21-21-15,-21 0 0,0 20 0,1-41 16,-1 21-16,0-1 0,0-20 0,0 20 16,-21-20-16,0-1 15,21 22-15,-21-21 0,22 20 0,-22 1 16,0 21-16,0-22 0,0 22 0,0 0 16,0 42-1,0 0-15,0 1 0,-22-1 16,1 21-16,21 0 0,-21 1 15,21-1-15,0 0 0,-21 22 0,21-22 16,0 1-16,0-1 0,0 0 0,0 1 16,21-1-16,-21 0 0,21-21 0,0 22 15,1-22-15,-1 0 0,21 0 0,-21 0 16,0-21-16,22 22 0,-1-22 0,0 0 16,1 0-16,-1 0 15,0 0-15,1 0 0,-1 0 0,-21 0 16,22-22-16,-1 1 0,-21 21 0,21-21 15,-20 0-15,-1 0 0,0 0 0,-21-22 16,0 22-16,21-21 0,-21 21 0,0-22 16,0 1-16,0 0 0,0 20 0,0-20 15,0 21-15,0 0 0,-21 21 16,0 0-16,0 0 0,-1 0 16,-20 21-16,21 0 0,0 0 0,0 22 15,-1-22-15,1 0 0,-21 21 16,42-21-16,-21 22 0,21-22 0,-21 0 0,21 21 15,0-20-15,0-1 16,0 0-16,0 0 0,21-21 0,-21 21 16,21-21-16,0 0 0,0 21 0,0-21 15,1 0-15,-1 0 0,0 0 0,21 0 16,-21 0-16,1-21 0,-1 21 0,0-21 16,0 21-16,-21-21 0,21 0 0,0 0 15,1-1-15,-22 1 0,21 0 16,0-21-16,-21 21 0,21-1 0,-21-20 15,21 21-15,-21 0 0,21 21 0,-21-21 16,0 42 0,0 0-16,0 0 0,-21 0 15,0 0-15,21 1 0,-21-1 16,21 0-16,0 0 0,-21 0 16,21 0-16,0 1 0,0-1 0,0 0 15,21-21-15,-21 21 0,21-21 16,21 0-16,-20 0 0,-1 0 0,0 0 15,21 0-15,-21 0 0,22 0 0,-1 0 16,-21 0-16,22-21 0,-1 21 16,-21-21-16,21 0 0,-20-1 0,20 1 15,-21 0-15,0 0 0,0 0 0,1-22 16,-1 1-16,-21 0 0,0 21 0,21-22 16,-21 1-16,0 21 0,0 0 0,0-1 15,0 1-15,-21 21 16,0 21-1,21 1-15,-22-1 0,22 0 16,0 0-16,0 0 0,0 22 0,0-22 16,0 0-16,0 0 0,0 0 0,0 0 15,22 1-15,-1-22 0,-21 21 16,21 0-16,0 0 0,0 0 16,0-21-16,1 21 15,-44-21 32,1-21-31,0 21-16,21-21 0,-21 21 0,0 0 31,21 21-15,0 0-1,0 1-15,21-22 16,0 0-16,0 21 0,0-21 15,1 0-15,-1 0 0,21 0 0,-21 0 16,0 0-16,22 0 0,-1 0 0,0 0 16,1 0-16,-22-21 0,21 21 0,1-22 15,-22 22-15,21-21 0,-21 0 16,22 0-16,-22 0 0,0 0 16,21-1-16,-21 1 0,1-21 0,-1 21 15,-21-22-15,21 1 0,0 0 0,-21-1 16,21 1-16,-21 21 0,0-21 0,0 20 15,0 1-15,0 0 0,-21 42 32,0 0-32,0 1 0,21 20 0,0 0 15,0-21-15,-21 22 0,21-1 0,0 0 16,0 1-16,0-1 0,0-21 0,0 22 16,0-22-16,21 21 0,0-21 15,-21 0-15,21 1 0,0-1 0,-21 0 16,21 0-16,1 0 0,-22 0 15,21 1-15,0-1 16,-21 0 0,-21-21-1,0 0-15,-1 0 16,1 0-16,-21 21 0,21-21 0,-22 0 16,-20 0-16,21 0 0,-43 0 0,21 0 15</inkml:trace>
  <inkml:trace contextRef="#ctx0" brushRef="#br0" timeOffset="73143.48">1439 6392 0,'-21'0'31,"21"22"0,21-22 47,0 0-78,-21-22 16,22 1-16,-1 21 16,0-21-16,0 0 0,0 0 15,-21 0-15,21-1 16,-21 1-16,0 0 15,0 0-15,0 0 16,0 0 0,0-1-1,0 44 1,0-1 0,0 0-16,0 21 0,0-21 0,0 43 15,0-22-15,0 1 0,0 20 16,0 1-16,0-22 0,0 21 0,0 1 15,0-22-15,0 22 0,0-22 16,0 0-16,0 22 0,0-22 0,0 1 16,-21-1-16,21-21 0,-21 21 0,0-20 15,0 20-15,21-21 0,-21 0 16,-1-21-16,1 21 0,0-21 0,0 0 16,0 0-16,-22-21 0,22 0 15,0 0-15,0 0 16,0 0-16,0-1 0,-1-20 0,1 21 15,0-21-15,0 20 0,0-20 16,21 21-16,0-21 0,0 20 0,0 1 16,0 0-16,0 42 15,21 0 1,0 1-16,0-1 0,0 0 16,1 21-16,-1-21 0,21 1 15,-21-1-15,0 21 0,22-21 0,-1 0 16,-21 1-16,22-1 0,-1-21 0,0 21 15,1-21-15,-1 0 0,0 0 16,1 0-16,-1 0 0,-21 0 16,21-21-16,1 0 0,-22 21 0,0-22 15,21 1-15,-20 0 0,-1 0 16,0 0-16,-21 0 0,0-1 0,0 1 16,0 0-16,0 0 0,0 0 0,0 0 15,0-1-15,-21 22 31,21 22-31,0-1 0,0 0 16,0 0-16,0 0 16,-21 0-16,21 1 0,0 20 0,0-21 0,0 0 15,0 0-15,0 1 0,0-1 0,0 0 16,0 0-16,0 0 16,0-42-1,0 0 1,0 0-16,0 0 15,21-1-15,-21 1 0,21-21 0,-21 21 16,21 0-16,0-1 0,-21-20 0,21 21 16,-21-21-16,22 20 0,-22 1 15,21 0-15,-21 0 0,0 0 0,21 21 16,0 0-16,-21 21 16,0 0-1,0 0-15,21 0 0,-21 1 0,21 20 16,-21-21-16,0 0 0,0 22 0,22-22 15,-1 21-15,0-21 0,0 22 16,0-22-16,0 21 0,1-21 0,-1 0 16,0-21-16,0 22 0,21-22 0,-20 0 15,20 0-15,-21 0 0,21 0 0,-20-22 16,20 22-16,-21-21 0,21 0 16,-20 0-16,-1 0 0,21 0 0,-21-22 15,0 22-15,1 0 0,-1-21 0,-21 20 16,0-20-16,0 0 15,0-1-15,0 1 0,0 0 0,0-1 16,0 1-16,0-21 0,0 20 0,21 1 16,-21 0-16,0-1 0,21 1 0,-21 0 15,0 20-15,0 1 0,21 0 16,-21 0-16,0 42 47,0 0-32,0 0-15,0 1 0,0 20 0,-21 0 16,21 1-16,-21-1 0,21 0 16,-21 1-16,0-1 0,21 21 15,-22-20-15,1-1 0,21 0 0,-21 1 16,0-1-16,21 0 0,0-20 0,-21 20 16,21-21-16,-21 0 0,21 0 15,0 1-15,0-1 0,-22-21 0,22 21 16,0-42 15,22 0-31,-1-1 0,-21 1 0,21 0 16,0 0-16,0 0 0,0-22 0,1 22 15,-1-21-15,0 21 0,0 0 0,0-22 16,0 22-16,1 21 0,-22-21 16,21 21-16,0 0 0,0 21 15,0 0 1,-21 0-16,0 1 0,0-1 15,0 0-15,21 0 0,-21 0 0,22 0 16,-22 1-16,0-1 0,21 0 0,-21 0 16,21 0-16,0 0 0,0 1 0,0-22 15,1 0-15,-1 21 0,0-21 16,0 0-16,21 0 0,-20 0 0,20 0 16,0-21-16,-21 21 0,22-22 0,-22 1 15,21 21-15,-21-21 0,1 0 0,-1 0 16,0 0-16,-21-1 0,0 1 15,0 0-15,0-21 0,0 21 16,0-1-16,0 1 0,0 0 0,0 0 16,0 0-16,-21 21 15,0 0-15,-1 0 16,22 21-16,-21 0 0,0-21 0,21 21 16,-21 0-16,21 1 0,-21 20 0,21-21 15,0 0-15,0 0 0,0 1 0,0-1 16,0 0-16,0 0 0,0 0 15,21 0-15,0 1 0,0-22 16,0 0-16,1 0 0,-1 0 0,0 0 16,21 0-16,-21 0 0,22 0 0,-22-22 15,21 1-15,-21 21 0,22-21 16,-22 0-16,0 0 0,0 0 16,0-1-16,1 1 0,-1 0 0,0 0 15,-21 0-15,0 0 0,0-1 16,21 22-16,-21 22 31,0-1-15,0 0-16,0 0 0,0 0 15,0 0-15,0 1 0,0-1 16,0 0-16,21-21 16,0 0-1,1 0-15,-1 0 16,0 0-16,0 0 0,0 0 15,0-21-15,1 21 0,-1-21 0,0-1 16,0 1-16,-21 0 0,21 0 16,-21 0-16,21 0 15,-21-1-15,0 44 32,0-1-17,0 0-15,0 0 0,0 0 16,0 0-16,0 1 15,0-1-15,0 0 0,0 0 16,22-21-16,-1 21 0,0-21 16,0 0-16,0 0 0,22 0 0,-22 0 15,21 0-15,-21 0 0,22 0 0,-22 0 16,21 0-16,-21-21 0,22 0 16,-22 21-16,0-21 0,21 0 0,-42-1 15,21 1-15,1 0 0,-22-21 0,21 21 16,-21-22-16,0 1 0,0 0 0,0-1 15,0-20-15,0-1 0,0 22 0,0-22 16,0 22-16,0-21 16,0 20-16,0 1 0,0 21 0,0-22 0,0 22 15,-21 21 1,-1 21-16,22 1 0,0 20 16,-21-21-16,0 43 0,21-22 15,-21 0-15,0 22 0,21-22 0,0 22 16,0-22-16,0 0 0,-21 22 0,21-22 15,0 0-15,0-20 0,0 20 0,0 0 16,0-21-16,0 1 0,21 20 0,-21-21 16,21 0-16,0 0 15,0-21-15,0 0 0,1 0 0,-1 0 16,0 0-16,0-21 0,0 21 16,0-21-16,1 0 0,-1 0 15,0 21-15,0-21 0,-21-1 0,21 1 16,0 0-16,-21 0 0,22-21 15,-1 20-15,-21 1 0,21 21 0,-21-21 16,21 0-16,-21 42 31,0 0-31,21 0 16,-21 1-16,0-1 0,0 0 16,21 0-16,-21 0 0,22 0 15,-1 1-15,0-1 0,0-21 16,0 0-16,0 21 0,1-21 15,-1 0-15,0 0 0,0 0 0,21 0 16,-20 0-16,-1 0 0,0 0 0,21 0 16,-21 0-16,1 0 0,-1 0 15,0 0-15,0 0 0,0 0 0,22 0 16,-22 0-16,0 0 0,0 0 0,0 0 16,0 0-16,1 0 0,-1 0 0,0 0 15,0-21-15,0 21 0,-21-21 0,21 21 16,1-22-16,-1 22 0,0-21 15,-21 0-15,21 21 0,0-21 16,-21 0-16,0 0 0,0-1 0,0 1 16,0 0-16,0-21 0,0 21 0,0-1 15,0 1-15,0 0 0,0 0 16,0 0-16,-21 21 0,0 0 16,0 0-16,0 0 0,-1 21 15,1-21-15,0 21 0,0 0 0,0 0 16,0 1-16,-1-1 0,22 0 0,-21 0 15,21 0-15,-21 0 0,21 1 0,0 20 16,-21-21-16,21 0 0,-21 0 16,21 1-16,-21 20 0,21-21 0,0 21 15,-22-20-15,1 20 0,0 0 0,21 1 16,-21-1-16,0 0 0,21 22 16,-21-22-16,-1 0 0,1 1 0,0-1 15,21 0-15,-21 1 0,0-1 0,0 0 16,21 1-16,-22-1 0,22 0 0,-21 1 15,21-1-15,-21 0 0,21-20 0,0 20 16,0-21-16,0 0 0,0 0 16,0 1-16,-21-1 0,21 0 0,0 0 15,-21-21-15,21 21 0,0-42 32,0 0-32,0 0 15,21-22-15,0 22 0,0-21 0,0 0 16</inkml:trace>
  <inkml:trace contextRef="#ctx0" brushRef="#br0" timeOffset="73372.35">5715 6583 0,'-21'0'0,"42"0"0,-85 0 0,43 0 16,0-21-16,0 21 0,0 0 15,0 0-15,-1 0 16,44 0 31,-44 0-31</inkml:trace>
  <inkml:trace contextRef="#ctx0" brushRef="#br0" timeOffset="73556.16">4805 6625 0,'-21'21'0,"42"-42"0,-64 42 0,65-21 47,-1 0-47,0 0 0,0 0 16,0 0-16,22 0 0,-22 0 0,0-21 15,0 21-15,-21-21 0,0 0 16</inkml:trace>
  <inkml:trace contextRef="#ctx0" brushRef="#br0" timeOffset="73720.07">4699 6541 0,'0'0'0,"-21"0"0,-22 0 0,22 0 0,0 0 15,0 0-15,0 0 0,0 0 0,-1 0 16,22 21-16,-21-21 0,0 21 31,42-21-15,0 0-16,22 0 15,-22 0-15,21 0 0,1-21 0,-1 0 16</inkml:trace>
  <inkml:trace contextRef="#ctx0" brushRef="#br0" timeOffset="74183.67">7641 6265 0,'0'0'0,"0"-42"0,0 21 0,0 0 15,0 0-15,0-1 0,0 44 32,0-1-32,0 0 15,0 21-15,0 22 0,0-22 0,0 22 16,0-1-16,0 1 0,0-1 0,0 1 16,0-22-16,-21 21 0,21-20 15,-21-1-15,21 0 0,-21-20 16,21 20-16,-22 0 0,1-21 0,21 1 0,-21-1 15,0 0-15,21 0 0,-21 0 0,0-21 16,-1 0-16,1 0 0</inkml:trace>
  <inkml:trace contextRef="#ctx0" brushRef="#br0" timeOffset="74951.35">7048 6922 0,'0'0'0,"0"-22"0,0 1 0,-21 0 16,21 0-16,0 0 0,21 0 15,1 21-15,-1 0 0,21-22 16,-21 22-16,22-21 0,20 21 16,-21-21-16,22 0 0,21 0 0,-1 0 15,-20-1-15,20 1 0,1 0 16,0 0-16,-1 0 0,-20 0 0,-1-1 16,-20 1-16,20-21 0,-42 21 0,22 0 15,-22-1-15,0-20 0,0 21 0,-21 0 16,0 0-16,0-1 0,0 1 15,0 0-15,0 0 0,-21 21 16,0 0-16,0 21 16,0 0-16,-1 0 0,22 22 0,-21-1 15,0 0-15,21 22 0,-21-22 0,0 22 16,0-22-16,21 22 0,-22-22 16,1 0-16,21 1 0,-21 20 0,21-42 15,-21 22-15,0-1 0,21 0 16,-21-21-16,21 1 0,0-1 0,0 0 15,0 0-15,21-42 32,0 0-17,0 0-15,0-1 0,0 1 16,1 0-16,20 0 0,-21 0 0,0-22 16,0 22-16,1 0 0,-1 0 0,0 0 0,0 21 15,0 0-15,0 0 16,-21 21-1,0 0-15,0 0 0,0 0 16,0 1-16,22-22 0,-22 21 16,0 0-16,21 0 0,0 0 15,-21 0-15,21-21 0,0 0 0,-21 22 16,21-22-16,1 0 0,-1 0 0,0 0 16,21 0-16,-21 0 0,1 0 15,-1 0-15,21 0 0,-21-22 0,22 1 16,-22 21-16,0-21 0,0 0 0,0 21 15,0-21-15,-21 0 0,0-1 0,0 1 16,0 0-16,0 0 0,0 0 0,0 0 16,0-1-16,-21 22 0,0 0 15,0 0-15,0 0 0,0 0 16,-1 0-16,22 22 0,-21-22 16,21 21-16,-21 21 0,21-21 0,0 0 15,0 1-15,0-1 0,0 0 0,0 0 16,0 0-16,21-21 0,0 21 0,1 1 15,-1-22-15,0 0 0,0 0 16,0 0-16,0 0 0,22 0 16,-22 0-16,0 0 0,21 0 0</inkml:trace>
  <inkml:trace contextRef="#ctx0" brushRef="#br0" timeOffset="75632.1">10414 6625 0,'0'0'0,"0"-42"15,0 21-15,21 21 16,-21-21-16,21 21 16,-21-22 15,0 1 16,0 0-32,0 42 17,0 0-32,0 22 0,-21-1 0,21 0 15,-21 22-15,0-1 0,21 1 0,0-1 16,-21 1-16,21 21 0,-22-22 16,22 22-16,-21-1 0,21-20 15,0-1-15,-21 22 0,0-21 0,21-1 16,-21 1-16,21-1 0,0 1 0,-21-1 15,-1 1-15,1-1 0,21 1 0,0-22 16,-21 21-16,0-20 0,21-22 0,-21 21 16,21-21-16,0 1 0,0-1 0,0-42 31,0-1-31,0-20 16,0 21-16,0-21 0,21-22 0,-21 22 15,0-22-15</inkml:trace>
  <inkml:trace contextRef="#ctx0" brushRef="#br0" timeOffset="75951.92">10181 7112 0,'0'0'0,"-21"-63"0,-21 20 0,20-20 15,1 20-15,0 1 0,21 0 0,0-1 16,0 1-16,0 0 0,0-1 0,0 1 16,21 0-16,0-1 0,1 22 0,20 0 15,0-21-15,1 21 0,-1 21 0,21-22 16,-20 22-16,20 0 0,-20 22 15,20-1-15,-21 0 0,1 0 16,-1 21-16,0-20 0,-20 20 0,-1 0 0,-21 1 16,0-22-16,0 21 0,0 0 0,0-20 15,-21-1-15,-22 21 0,22-21 16,-21 0-16,21-21 0,-1 22 0,-20-1 16,21-21-16,0 0 0,-22 0 15,22 21-15,0-21 0,0 0 16,21-21-1,0 0-15,21 21 0,0-22 16,0 22-16,1-21 0,-1 21 0,21-21 16,-21 0-16,22 21 0,-22-21 0</inkml:trace>
  <inkml:trace contextRef="#ctx0" brushRef="#br0" timeOffset="76303.72">10858 6668 0,'0'0'0,"22"-85"15,-22 64 1,21 0-16,-21-1 0,21 22 0,0-21 15,-21 0-15,21 21 0,0 0 0,1 0 16,-1 0-16,0 0 0,21 0 16,-21 21-16,22 0 0,-22 1 0,21 20 15,-21-21-15,22 0 0,-22 22 0,0-22 16,-21 21-16,0-21 0,0 0 0,0 1 16,0-1-16,0 0 0,0 0 0,0 0 15,0 0-15,0 1 0,-21-22 16,0 0-16,0 0 31,21-22-31,0 1 16,0 0-16,0 0 0,0 0 0,0 0 15,0-22-15,0 22 0,21-21 0,-21-1 16,21 1-16,0 21 0,-21-21 0,21 20 16,0 1-16,-21 0 0,22 0 0,-1 0 15,0 21-15,0 0 16,0 0-16,0 0 0,1 0 15,-1 21-15,-21 0 0,21-21 16,0 21-16</inkml:trace>
  <inkml:trace contextRef="#ctx0" brushRef="#br0" timeOffset="76724.5">11896 6541 0,'0'0'0,"0"-22"16,-22 22-1,1 0-15,0 0 0,0 0 16,0 0-16,0 0 0,-1 22 0,1-1 16,21 0-16,-21 0 0,0 21 0,21-20 15,-21 20-15,21-21 0,0 21 0,0-20 16,0 20-16,0-21 16,0 0-16,0 22 0,0-22 0,21 0 15,0-21-15,0 21 0,0 0 0,1-21 0,-1 0 16,0 0-16,21 0 0,-21 0 15,1 0-15,20 0 0,-21 0 0,0-21 16,0 0-16,1 21 0,-1-21 0,0 0 16,0-1-16,0 1 0,-21 0 0,21 0 15,-21 0-15,0 0 0,0-22 0,0 22 16,0-21-16,-21-1 0,0 22 16,0-21-16,0 0 0,0 20 0,-22 1 15,22 0-15,0 21 0,0 0 0,-22 0 16,22 0-16,0 0 0,0 21 15,-21 0-15,20 22 0,1-22 0,21 0 16,0 21-16,-21-20 0,21 20 0,0-21 16,0 0-16,0 22 0,21-22 15,0 0-15,1-21 0,20 21 0,0-21 16,1 0-16</inkml:trace>
  <inkml:trace contextRef="#ctx0" brushRef="#br0" timeOffset="77032.33">12509 6668 0,'0'0'16,"0"-22"-16,0 1 0,0-21 0,0 21 0,0 0 16,0-1-16,-21 22 15,0 0-15,0 22 16,21-1-16,-21 0 0,21 21 16,0-21-16,0 22 0,0-1 0,0-21 15,0 22-15,-21-1 0,21 21 0,0-20 16,0-1-16,0 22 0,-22-22 0,22 21 15,0 1-15,-21-1 0,0 1 0,0-1 16,0 1-16,0-1 0,-1 22 0,1-21 16,0-1-16,0 1 0,0-22 0,0 21 15,-1-20-15,1 20 0,21-20 0,-21-22 16,21 21-16,0-21 0,0 0 0,21-21 31,0-21-31,1 0 0,-1 0 16,-21 0-16,21-22 0,0 22 0,-21-21 15</inkml:trace>
  <inkml:trace contextRef="#ctx0" brushRef="#br0" timeOffset="77334.16">12382 6985 0,'0'0'0,"0"-63"0,0-1 0,0 1 16,0 20-16,0-20 0,0 20 15,0 1-15,0 21 0,22-21 0,-1 20 16,0 1-16,0 21 0,0 0 15,0 0-15,1 0 0,-1 0 16,0 21-16,0 1 0,0-1 0,0 0 16,1 21-16,-22-21 0,0 1 0,0 20 15,0-21-15,0 21 0,0-20 16,0-1-16,0 0 0,-22 0 0,1 0 16,-21 0-16,21 1 0,0-1 0,-1-21 15,-20 21-15,21 0 0,0-21 0,0 0 16,-1 0-16,1 0 0,0 0 15,42 0 1,0 0-16,1-21 16,-1 21-16,0-21 0,0 21 0,21-21 15</inkml:trace>
  <inkml:trace contextRef="#ctx0" brushRef="#br0" timeOffset="77648.5">12700 6900 0,'0'0'0,"21"0"15,0 0-15,0 0 16,1-21-16,-1 21 0,0-21 16,0 0-16,21 21 0,-20-21 0,-1 0 15,0-1-15,0 1 0,0-21 0,0 21 16,-21 0-16,0-1 0,0 1 0,0-21 16,0 21-16,-21 21 15,0 0 1,0 0-16,0 21 0,0 0 0,-1 0 15,1 0-15,0 22 0,0-1 0,0-21 16,21 22-16,0-22 0,-21 21 0,21-21 16,0 0-16,0 1 0,0 20 0,0-21 15,21 0-15,0 0 0,-21 1 16,21-22-16,0 0 0,0 21 0,1-21 16,-1 0-16,21 0 0,-21 0 0,0 0 15,1 0-15,-1-21 0,0-1 0,0 22 16,21-21-16</inkml:trace>
  <inkml:trace contextRef="#ctx0" brushRef="#br0" timeOffset="78032.62">13356 6668 0,'0'0'0,"0"-22"0,0 1 16,21 42 15,0-21-31,1 22 0,-1-1 15,-21 0-15,21 0 0,0 0 0,-21 0 16,21 22-16,0-22 0,1 0 16,-22 0-16,0 22 0,0-22 15,0 0-15,0 0 0,0 0 0,0 0 16,0 1-16,0-1 0,0 0 0,0 0 16,-22-21-16,22 21 0,-21-21 15,21-21 1,0 0-16,0 0 15,0 0-15,0-1 0,0-20 16,0 21-16,0 0 0,0-22 16,21 22-16,-21-21 0,22 0 0,-22 20 15,21-20-15,-21 0 0,21 21 0,-21-22 16,21 22-16,-21 0 0,0 0 16,21 0-16,0 21 0,-21-22 0,22 22 15,-1 0 1,0 0-16,0 0 0,0 0 15</inkml:trace>
  <inkml:trace contextRef="#ctx0" brushRef="#br0" timeOffset="78892.7">14182 6329 0,'0'0'0,"0"-42"15,-22 42 1,1 0-16,21 21 0,0 0 0,-21 0 15,0 0-15,21 22 0,-21-1 16,21 0-16,0 1 0,-21-1 16,-1 0-16,22 1 0,-21-1 0,21 0 15,0 1-15,0-1 0,-21 0 0,21-21 16,0 22-16,0-22 0,0 21 0,0-21 16,0 1-16,0-1 0,0 0 0,0 0 15,21-21-15,0 21 0,1-21 16,20 0-16,-21 0 0,0 0 0,0 0 15,1 0-15,20-21 0,-21 21 0,0-21 16,0 0-16,1 21 0,-1-21 16,0-1-16,0 1 0,0 0 0,0-21 15,-21 21-15,0-1 0,22-20 16,-22 21-16,21 0 0,-21 0 0,0-1 16,0 1-16,-21 21 15,-1 21 1,1 1-16,21-1 0,0 0 15,0 0-15,-21 0 0,21 0 0,0 1 16,-21-1-16,21 0 0,0 21 16,0-21-16,0 1 0,0-1 0,0 0 15,21 0-15,0-21 16,-21 21-16,21-21 0,1 0 0,-1 0 16,0 0-16,0 0 0,0 0 15,0-21-15,1 21 0,-22-21 16,21 21-16,0-21 0,0 0 0,-21-1 15,21 1-15,0 0 0,-21 0 0,0 0 16,22 0-16,-22-1 0,21 1 0,-21 0 16,0 42 15,0 0-31,0 1 16,0-1-16,0 0 0,0 0 0,0 0 15,0 0-15,0 1 0,0-1 16,0 0-16,0 0 0,21-21 15,0 0-15,-21 21 0,21-21 16,0 0-16,1 0 0,-1-21 16,0 21-16,-21-21 15,21 21-15,-21-21 0,0 0 0,21 21 16,0-22-16,-21 1 0,0 0 16,22 0-16,-22 0 0,21 0 0,-21-22 15,0 22-15,21 0 0,-21 0 0,21 21 16,-21-21-16,21 21 0,-21 21 15,0 0 1,0 0-16,0 0 0,-21 0 16,0 1-16,0-1 0,21 0 15,0 0-15,-21 0 0,-1-21 16,22 21-16,-21 1 0,21-1 16,-21-21-16,0 0 15</inkml:trace>
  <inkml:trace contextRef="#ctx0" brushRef="#br0" timeOffset="79080.6">14732 6456 0,'0'0'0,"-64"0"16,43 0-1,0 0 1,0 0-16,0 0 0,0 0 16,-1 0-1</inkml:trace>
  <inkml:trace contextRef="#ctx0" brushRef="#br0" timeOffset="81179.6">16489 6943 0,'0'0'0,"0"21"0,-21 0 15,42-21 1,0 0-1,0 0-15,0 0 0,0 0 0,1-21 16,20 0-16,-21 0 0,21-1 16,1 1-16,-22 0 0,21-21 0,-21 21 15,22-22-15,-22 22 0,21-21 16,-21-1-16,1 1 0,-1-21 0,-21 20 0,0 1 16,0 0-16,0-22 0,0 22 0,0-1 15,0 1-15,0 0 0,0-1 0,-21 1 16,21 21-16,-22 0 0,1 0 15,0 21-15,0 0 0,0 0 16,0 0-16,-1 21 0,1 0 16,0 21-16,0 1 0,0 20 0,0 1 15,-1-1-15,1 1 0,0 20 0,0 1 16,-21 0-16,20-22 0,1 22 0,0-1 16,0 1-16,0 0 0,0-1 0,-1 22 15,1-21-15,0 0 0,21-1 0,0 1 16,-21 0-16,21-1 0,-21 1 0,0 0 15,21-1-15,0-20 0,-22-1 16,1 1-16,21-1 0,-21 1 0,21-22 0,0 0 16,0 1-16,0-22 0,0 0 15,0 0-15,0 0 0,0 1 0,21-22 16,0-22-16,1 1 16,20 0-16,-21 0 0,21 0 0,1-22 15,-1 22-15,0-21 0,1 0 0,-1-22 16,0 22-16,1-22 0,-22 22 0,0-22 15,0 1-15,-21-1 0,0 1 0,0 21 16,0-22-16,-21 1 0,0-1 16,0 1-16,-22 20 0,1-20 0,21 20 15,-43 1-15,22 0 0,0 21 0,-1-1 16,1 1-16,21 0 0,-21 21 0,-1 0 16,22 0-16,0-21 0,0 21 15,21-21-15,21 0 16,0 21-16,21-22 15,1 22-15,-1-21 0,0 0 0,22 21 16,-22-21-16,22 0 0,-1 0 0,1-1 16,-22 1-16,22 0 0,-22 0 0,21-21 15,-20 20-15,-22 1 0,21-21 0,-21 21 16,1 0-16,-22-22 0,0 22 16,0 0-16,-22 21 15,1 21 1,0 0-16,0 0 0,21 1 0,0-1 15,-21 0-15,21 0 0,0 0 16,0 0-16,0 1 0,0-1 0,0 0 16,0 0-16,21 0 0,0-21 15,0 0-15,0 0 0,1 0 16,20 0-16,-21 0 0,0 0 0,0 0 16,22 0-16,-22-21 0,21 21 0,-21-21 15,1 0-15,20 21 0,-21-21 16,0-1-16,0 1 0,1 0 0,-1 0 15,0 0-15,-21 0 0,21 21 16,-21 21 0,-21 0-1,21 0-15,-21 0 16,21 0-16,0 1 0,-21-1 0,21 0 16,0 0-16,0 0 0,0 0 15,0 1-15,21-22 16,-21 21-16,21-21 0,0 0 15,0 0-15,0 0 0,1 0 0,-1 0 16,21 0-16,-21 0 0,0 0 0,1-21 16,-1 21-16,-21-22 0,21 1 0,0 0 15,-21 0-15,0 0 0,0 0 16,0-1-16,0 1 0,0-21 0,-21 21 16,0 0-16,0 21 0,-1-22 0,1 1 15,0 21-15,0 0 0,0 0 16,0 0-16,-1 0 15,44 0 17,-1-21-32,0 21 0,0 0 0,0 0 15,0 0-15,1 0 0,-1 0 0,21 0 16,-21 0-16,0 0 0,1 0 0,-1 0 16,0 0-16,0 21 0,0 0 0,0 1 15,-21-1-15,22 0 0,-22 0 16,21 0-16,-21 0 0,0 1 15,0-1-15,0 0 0,0 0 16,0 0-16,0 0 16,0 1-1,-21-22-15,-1 0 16,22-22 0,0 1-16,0 0 15,0 0-15,0 0 16,0 0-16,0-1 0,0 1 0,22-21 15,-1 21-15,0 0 0,0-1 0,0 1 16,0 0-16,1 0 0,-1 0 16,0 21-16,0 0 0,0 0 0,0 0 15,1 0-15,-22 21 0,21 0 16,-21 0-16,21 0 0,-21 1 0,0-1 16,0 0-16,0 0 0,0 0 0,0 0 15,0 1-15,0-1 0,0 0 0,-21 0 16,21 0-16,-21-21 15,21 21-15,0-42 32,0 0-17,0 0-15,21 0 16,-21 0-16,21-1 0,0-20 16,0 21-16,0 0 0,1-22 15,20 22-15,-21-21 0,21 21 0,-20 0 16,20 21-16,-21 0 0,0 0 0,22 0 15,-22 0-15,0 21 0,-21 0 16,0 0-16,0 21 0,0-20 0,0-1 16,0 21-16,0-21 0,0 0 0,0 1 15,0 20-15,-21-21 0,21 0 16,0 0-16,-21 1 0,21-1 16,-22-21-16,22 21 0,0-42 46,0 0-46,22 21 16,-1-22-16</inkml:trace>
  <inkml:trace contextRef="#ctx0" brushRef="#br0" timeOffset="81463.61">19791 6625 0,'0'-21'16,"-21"21"-1,-1 0-15,22 21 16,0 0-16,-21 22 0,21-22 16,-21 0-16,21 21 0,-21-20 0,0-1 15,21 21-15,0-21 0,0 0 0,-21 1 16,-1-1-16,22 0 0,-21 0 0,21 0 15,21-42 32,1 21-47</inkml:trace>
  <inkml:trace contextRef="#ctx0" brushRef="#br0" timeOffset="81789.42">19770 6414 0,'0'0'0,"-22"0"16,1 0-16,0 0 15,21 21 1,21-21 0,0 0-16,1 0 15,-1 0-15,0-21 0,-21-1 16,21 22-16,-21-21 0,21 0 15,-21 0-15,0 0 16,0 0-16,0-1 0,0 1 16,-21 21-16,0-21 0,0 21 0,21-21 15,-21 21-15,-1 0 0,1 0 0,0 0 16,0 21-16,0 0 0,21 0 16,0 1-16,0-1 0,0 0 0,0 0 15,0 0-15,0 0 0,0 1 16,0-1-16,21-21 0,0 21 0,0 0 15,0-21-15</inkml:trace>
  <inkml:trace contextRef="#ctx0" brushRef="#br0" timeOffset="82067.77">20151 6223 0,'0'0'0,"0"-21"0,0 0 0,0 0 0,21-1 16,-21 1-16,0 42 31,0 1-31,0-1 0,-21 0 16,21 21-16,0 1 0,-22-1 0,1 0 15,0 1-15,0 20 0,0-21 0,21 1 16,-21-1-16,-1 0 0,1 1 0,21-22 16,-21 21-16,21-21 0,0 22 15,-21-22-15,21 0 0,0 0 0,0 0 16,0 1-16,21-22 31,0 0-31,0 0 16,1-22-16</inkml:trace>
  <inkml:trace contextRef="#ctx0" brushRef="#br0" timeOffset="82416.57">20532 6646 0,'0'0'0,"0"-21"0,0-21 16,0 21-16,-22 21 31,1 0-15,0 0-16,0 21 0,0-21 0,0 21 15,-1 0-15,1 0 0,21 1 16,-21-22-16,21 21 0,0 0 0,0 0 16,0 0-16,21-21 15,0 0-15,-21 21 0,22-21 0,-1 0 16,0 22-16,0-22 0,0 21 15,-21 0 1,21-21-16,-21 21 0,0 0 16,0 0-1,-21-21-15,0 22 16,0-22-16,0 0 0,0 0 0,-1 0 16,1 0-16,0 0 0,0 0 15,0 0-15,0 0 16,-1-22-16,22 1 0,0 0 15,0 0-15,-21 0 0</inkml:trace>
  <inkml:trace contextRef="#ctx0" brushRef="#br0" timeOffset="82647.81">20235 6223 0,'0'0'0,"0"-21"0,-21 21 0,21-21 15,21 21 1,0 0-16,1 0 0,-1 0 16,0 0-16,0-21 0,21 21 15,-20 0-15,20 0 0,0 0 0,-21-22 16,1 22-16,20 0 0,-21 0 0,0-21 16,0 21-16,-21-21 15,0 0-15,0 0 16,0 0-16</inkml:trace>
  <inkml:trace contextRef="#ctx0" brushRef="#br0" timeOffset="84083.81">21907 6773 0,'0'0'0,"-21"0"0,0 0 0,0 0 0,0 0 16,21-21-16,0 0 16,0 0-16,0 0 15,0 0-15,21-1 0,0 1 16,21 0-16,-20 0 0,-1-21 15,21 20-15,-21-20 0,0 0 0,22-1 16,-22 1-16,0 21 0,0-21 0,-21-1 16,0 1-16,0 21 0,0-22 0,0 22 15,0 0-15,-21 0 0,0 21 0,0 0 16,0 0-16,-1 0 0,-20 0 16,0 0-16,-1 21 0,22 0 0,-21 0 15,21 22-15,0-22 0,-1 21 0,22 1 16,0-1-16,0 0 0,0 1 0,0-1 15,22-21-15,-1 21 0,0 1 16,0-22-16,0 21 0,0-21 0,1 1 16,-1-1-16,-21 0 0,0 0 15,0 0-15,0 0 0,-21-21 32,-1 0-32,1 0 0,0 0 0,0-21 15,-21 21-15,20-21 0,1 0 0,0 21 16,0-21-16,0 0 0,0-1 0,-1 22 15,22-21-15,0 42 32,22 1-32,-1-22 15,0 21-15,0 0 0,21-21 16,-20 21-16,-1-21 0,0 0 0,21 21 16,-21-21-16,1 0 0,20 0 0,-21 0 15,21 0-15,1 0 0,-22 0 0,21 0 16,1-21-16,-22 21 0,21-21 15,-21 0-15,22 21 0,-22-21 0,0-1 16,0 1-16,0 21 0,0-21 0,1-21 16,-22 21-16,21-1 0,-21 1 0,0 0 15,0 0-15,0 0 0,0 0 16,0 42 0,0 0-1,-21 0-15,21 0 0,0 0 0,-22 1 16,22-1-16,-21 21 0,21-21 0,0 0 15,0 1-15,0-1 0,0 0 0,0 0 16,0 0-16,0 0 0,21 1 16,1-22-16,-1 0 0,0 0 0,0 0 15,0 0-15,0 0 0,1 0 0,20 0 16,-21 0-16,0-22 0,0 22 16,22-21-16,-22 0 0,0 21 0,0-21 15,0 0-15,-21 0 0,22-1 0,-22 1 16,21 0-16,-21 0 0,0 0 0,0 0 15,0-1-15,0 1 0,0 0 16,0 42 0,0 0-1,-21 1-15,21-1 0,0 0 16,0 0-16,0 0 0,0 0 0,0 1 16,0-1-16,0 0 0,21 0 15,0-21-15,0 0 0,0 0 0,0 0 16,1 0-16,-1 0 0,0 0 0,21 0 15,-21 0-15,1 0 0,-1 0 0,0 0 16,0-21-16,0 21 16,-21-21-16,21 21 0,-21-21 0,0-1 15,0 1-15,22 0 16,-22 0-16,0 0 0,0 42 31,0 0-15,0 0-16,0 0 0,-22 1 15,22 20-15,-21 0 0,21-21 0,-21 22 16,0-1-16,21 0 0,-21-20 0,21 41 16,-21-21-16,-1 1 0,22-1 0,-21 22 15,0-1-15,21-21 0,-21 22 0,0-1 16,21 1-16,-21-22 0,-1 22 0,1-22 16,21 0-16,0 1 0,-21-22 0,21 21 15,-21-21-15,21 1 0,0-1 16,-21-21-16,21 21 0,0-42 31,0 0-31,21-1 0,0 1 16,0 0-16,-21 0 0,21-21 15,1-1-15</inkml:trace>
  <inkml:trace contextRef="#ctx0" brushRef="#br0" timeOffset="84363.65">23114 6922 0,'0'0'0,"0"-43"0,0-20 0,0 20 0,0 1 15,21 21-15,-21-21 0,0 20 0,0 1 0,21 0 16,-21 0-16,21 21 0,-21-21 16,22 21-16,-1 0 0,0 0 15,0 0-15,0 21 0,0 0 0,-21 0 16,22 0-16,-1 1 0,-21-1 16,0 0-16,0 0 0,0 0 15,0 0-15,0 1 0,0-1 0,-21-21 16,-1 21-16,1 0 0,0-21 15,0 0-15,0 21 0,0-21 16,21-21 15,21 21-31,0-21 16,-21 0-16,21 21 16,0-21-16</inkml:trace>
  <inkml:trace contextRef="#ctx0" brushRef="#br0" timeOffset="84655.9">23453 6646 0,'0'0'0,"0"-21"16,0 0-16,0 0 16,0 0-16,0 0 15,0-1-15,21 1 16,-21 0-16,0 0 0,21 21 16,-21-21-16,0 0 0,-21 42 31,0 0-31,21 0 15,-22 0-15,1 0 0,21 1 0,0-1 16,-21 0-16,21 0 0,-21 0 0,21 0 16,0 1-16,0-1 0,0 0 15,0 0-15,0 0 16,21-21-16,0 0 0,0 0 16,1 0-16,-1 0 0,0 0 15,0 0-15,0 0 0,0 0 16,1 0-16,-1-21 0,0 0 0</inkml:trace>
  <inkml:trace contextRef="#ctx0" brushRef="#br0" timeOffset="85015.14">23728 6541 0,'0'0'0,"0"-22"0,0 1 0,0 0 0,0 0 16,0 0-16,0 0 0,21-1 0,-21 1 16,21 21-1,0 0-15,0 0 0,1 0 16,-1 21-16,0 1 15,0-1-15,-21 0 16,21 21-16,-21-21 0,21 1 0,-21-1 0,0 0 16,0 21-16,0-21 0,0 1 15,0-1-15,0 0 0,0 0 16,0 0-16,0-42 47,0 0-32,0 0-15,0 0 0,0-1 16,0 1-16,0 0 0,0-21 0,22 21 16,-22-1-16,21-20 0,-21 21 0,0 0 15,21-22-15,0 22 0,0 21 16,-21-21-16,0 0 0,21 21 0,1 0 16,-1 0-16,0 0 15,0 0-15,0 0 0</inkml:trace>
  <inkml:trace contextRef="#ctx0" brushRef="#br0" timeOffset="86576.09">24532 6350 0,'0'0'0,"0"-21"0,0 0 16,0 0-16,0-1 15,0 1-15,0 0 0,-21 42 47,21 0-47,-21 1 16,0 20-16,-1-21 0,1 0 0,21 22 15,-21-22-15,0 21 0,21-21 16,-21 22-16,21-22 0,0 0 0,0 21 16,0-21-16,0 1 0,0-1 0,0 0 15,21-21-15,21 21 0,-21 0 0,1-21 16,-1 0-16,21 0 0,-21 0 0,22 0 15,-1 0-15,-21 0 0,21 0 0,1-21 16,-22 0-16,21 0 0,-21 0 0,1-1 16,20 1-16,-21 0 15,0-21-15,0-1 0,1 1 0,-1 0 0,0-1 16,0-20-16,0 21 0,0-1 16,1-20-16,-1 20 0,0-20 0,0 21 15,-21 20-15,0-20 0,0 21 0,0 0 16,-21 42-1,0 0 1,0 0-16,-1 22 0,1-22 0,0 21 16,0 0-16,0 1 0,21-1 0,-21 0 15,-1 1-15,22-1 0,0 22 0,0-22 16,-21 0-16,21 1 0,0-22 16,0 21-16,0 0 0,0-20 0,0-1 15,0 0-15,0 0 0,0 0 0,21 0 16,1-21-16,-1 0 0,0 0 15,0 0-15,0 0 0,22 0 0,-22 0 16,21 0-16,-21 0 0,22-21 0,-22 0 16,21 0-16,-21 21 0,0-42 0,1 20 15,-1 1-15,0 0 0,0-21 16,0 21-16,-21-1 0,0 1 0,0 0 16,0 0-16,0 0 0,0 0 0,-21 21 15,0 0 1,0 0-16,0 21 0,-1 0 15,1 0-15,0 0 0,0 0 0,0 1 16,0-1-16,-1 0 0,1 0 16,21 0-16,0 0 0,0 1 0,0-1 15,0 0-15,0 0 0,0 0 16,21-21 0,1 0-16,-1 0 0,0 0 0,0 0 15,0 0-15,0 0 0,1-21 16,-1 0-16,0 0 15,0 0-15,0-22 0,-21 22 16,21 0-16,-21 0 0,0 0 0,22-22 16,-22 22-16,21 0 0,-21 0 15,0 42 17,0 0-32,-21 0 0,21 0 15,-22 1-15,22-1 0,0 0 16,0 0-16,0 0 0,0 0 0,0 1 15,0-1-15,0 0 16,22-21-16,-1 0 16,0 0-16,0 0 0,0 0 0,22 0 15,-22 0-15,0 0 0,0 0 0,21 0 16,-20 0-16,-1-21 0,0 21 16,0-21-16,0-1 0,0 1 0,1 0 15,-1 0-15,-21 0 16,0 0-16,0-1 0,-21 44 31,21-1-15,-22 0-16,22 0 0,-21 0 15,21 0-15,0 1 0,0-1 16,0 0-16,0 0 0,0 0 16,0 0-1,-21-21 1,0 0-1,0 0 1,21-21-16,0 0 16,-21 21-16,42 0 62,0 0-46,0 0-16,0 0 15,0 0-15,1 0 0,-1 0 16,0 0-16,0 0 0,0 0 0,0-21 16,1 21-16,-1-21 0,0 21 0,0-21 15,-21-1-15,21 1 16,-21 0-16,21 21 0,-21-21 16,0 0-16,0 0 0,0-1 0,0 1 15,0 0-15,0 0 0,0 42 31,0 0-31,0 0 16,0 1-16,0-1 0,0 0 16,0 0-16,-21 0 0,21 0 0,0 1 15,0-1-15,0 0 0,0 0 0,0 0 16,-21-21-16,21 21 0,-21-21 16,21 22-16,0-44 62,0 1-62,0 0 16,0 0-16,0 0 0,0 0 0</inkml:trace>
  <inkml:trace contextRef="#ctx0" brushRef="#br0" timeOffset="86927.88">26310 5757 0,'0'0'0,"-21"0"16,21 22 15,0-1-31,-21 0 16,21 0-16,-21 0 16,-1-21-16,22 21 0,-21-21 0,21 22 15,0-1-15,-21-21 0,21 21 16,21-21 15,0 0-31</inkml:trace>
  <inkml:trace contextRef="#ctx0" brushRef="#br0" timeOffset="87124.78">26416 5779 0,'0'-22'16,"21"22"-16,-21 22 31,0-1-15,0 0-16,-21-21 0,21 21 15,0 0-15,0 0 0,-21-21 0,21 22 16,0-1-16,-21 0 0,21 0 16,0 0-16</inkml:trace>
  <inkml:trace contextRef="#ctx0" brushRef="#br0" timeOffset="88167.47">1058 9038 0,'-21'0'15,"0"0"1</inkml:trace>
  <inkml:trace contextRef="#ctx0" brushRef="#br1" timeOffset="93283.9">1037 8975 0,'0'0'0,"-21"0"0,21 21 0,-21-21 16,21-21-1,0 0-15,0-1 16,0 1-16,0 0 0,0 0 15,21 21-15,-21-21 0,21 0 16,-21-1-16,0 1 0,0 0 0,0 0 16,-21 21-1,0-21-15,0 21 0,-1 0 0,-20 0 16,21 0-16,-21 0 0,20 21 0,-20 0 16,0 0-16,21 0 0,-22 1 15,22 20-15,-21 0 0,21-21 16,-1 22-16,1-1 0,21 0 15,0-20-15,0 20 0,0-21 0,0 21 16,21-20-16,1-1 0,20 0 16,-21 0-16,21 0 0,-20 0 0,20 1 15,-21-1-15,21 0 0,-20 0 0,-1 0 16,0 0-16,0 1 0,0-1 16,-21 0-16,0 0 0,0 0 0,0 0 15,-21 1-15,0-22 0,0 21 16,-22 0-16,1 0 0,-21-21 15,20 21-15,1-21 0,-22 0 0,1 0 0,21 0 16,-22 0-16,1 0 16,20 0-16,1 0 0,0-21 0,-1 21 15,1-21-15,21 0 0,0 21 0,-1-21 16,22-1-16,0 1 16,22 0-16,-1 0 0,21 21 0,-21-21 15,43 0-15,-22 21 0,22-22 16,-22 1-16,21 21 0,1-21 0,-1 0 15</inkml:trace>
  <inkml:trace contextRef="#ctx0" brushRef="#br1" timeOffset="93857.56">1037 9229 0,'0'0'0,"0"-21"16,0 42 15,-21-21-31,21 21 0,-21 0 16,21 0-16,0 0 0,0 1 0,0-1 15,0 0-15,0 0 0,0 0 0,0 0 16,0 1-16,0-1 0,21 0 16,-21 0-16,21-21 0,0 21 0,0-21 15,1 0-15,-1 0 0,0 0 16,0 0-16,0 0 0,22-21 0,-22 21 16,0-21-16,21 0 0,-21 21 0,1-21 15,-1-1-15,0 1 0,0 0 16,-21 0-16,0 0 0,0 0 15,0-1-15,0 1 0,0 0 16,0 0-16,-21 0 16,0 21-16,21 21 15,0 0 1,0 0-16,0 22 0,0-22 0,0 21 16,0 0-16,0 1 0,0-1 0,0 0 15,0 22-15,0-22 0,0 1 16,0 20-16,0-21 0,0 22 15,21-22-15,-21 22 0,0-22 0,0 22 0,0-22 16,0 21-16,0-20 16,0 20-16,0-20 0,0-1 0,0 21 15,0-20-15,-21-22 0,0 21 0,-1-21 16,1 22-16,0-22 0,0-21 16,0 21-16,-22-21 0,22 0 0,-21 0 15,21 0-15,0 0 0,-22-21 0,22 0 16,-21 0-16,21-22 0,-22 22 15,22-21-15,0-1 0,0 22 0,0-21 16,-1 0-16,1-1 0,21 22 0,0-21 16,0-1-16,0 22 0,0-21 15,0 0-15,21 20 0,1-20 16,-1 0-16,0 21 0,21-22 0</inkml:trace>
  <inkml:trace contextRef="#ctx0" brushRef="#br1" timeOffset="94316.08">1630 9292 0,'0'0'0,"0"-21"0,0 0 16,21 21-16,0 0 15,0 0 1,-21 21-16,21 0 16,-21 0-16,0 1 15,0-1-15,0 0 0,0 0 0,0 0 16,0 0-16,0 1 0,0-1 0,0 0 15,0 0 1,0-42 15,0 0-15,0 0-16,0-1 0,0 1 0,0 0 16,22-21-16,-1 21 0,-21-22 15,21 1-15,0 21 0,0-22 0,0 22 16,1 0-16,-1 0 0,0 0 15,0 21-15,0 0 0,0 0 16,1 21-16,-1 0 0,-21 0 16,21 22-16,-21-22 0,0 21 0,0-21 15,0 22-15,0-22 0,0 0 0,0 21 16,0-21-16,0 1 0,0-1 16,0 0-16,0 0 0,0 0 0,0 0 15,-21-21-15,21-21 47,21 0-47,-21 0 0,21 0 0,0 0 16</inkml:trace>
  <inkml:trace contextRef="#ctx0" brushRef="#br1" timeOffset="94562.96">2392 8763 0,'21'-42'0,"-42"84"0,42-105 16,-21 41-16,0 44 15,0 20 1,-21-21-16,21 21 0,0 1 16,-21-1-16,21 22 0,0-22 0,0 21 15,0-20-15,0 20 0,0-20 0,0-1 16,-22 0-16,22 1 0,0-22 16,0 21-16,0-21 0,0 0 0,0 1 15,0-1-15,0 0 0,0 0 16,0-42 15,0 0-31,0 0 0</inkml:trace>
  <inkml:trace contextRef="#ctx0" brushRef="#br1" timeOffset="94735.84">2201 9208 0,'0'0'15,"-21"0"-15,42 0 47,22 0-47,-22 0 16,0-22-16,21 22 0,-21 0 0,1-21 15,20 21-15,-21 0 0,21-21 16,-20 0-16,20 21 0,-21 0 0,21 0 16</inkml:trace>
  <inkml:trace contextRef="#ctx0" brushRef="#br1" timeOffset="95711.85">2942 9144 0,'21'0'16,"0"-21"0,-21 0-16,0 0 15,0-1-15,0 1 0,0 0 0,0 0 16,0 0-16,0 0 0,0-1 0,0 1 15,-21 21-15,0 0 16,0 0-16,0 0 0,0 21 0,-1 1 16,1-1-16,0 0 0,0 0 0,0 0 15,0 22-15,-1-22 0,22 21 0,0-21 16,-21 22-16,21-1 0,0-21 16,0 0-16,0 0 0,0 22 0,0-22 15,21 0-15,-21 0 0,22-21 16,-1 0-16,0 0 0,0 0 15,0 0-15,0 0 0,1 0 16,-1 0-16,-21-21 0,21 21 0,0-21 16,-21 0-16,0 0 0,0-1 15,21 1-15,-21 0 0,0 0 0,0 0 16,0 0-16,0-1 0,0 1 16,0 0-16,0 0 0,0 42 31,0 0-16,0 0-15,0 1 0,21-1 16,-21 0-16,22 0 0,-22 0 0,0 0 16,0 1-16,21-1 0,0 0 0,-21 0 15,21-21-15,0 21 0,0-21 16,1 0-16,-22 21 0,21-21 16,0 0-16,-21-21 15,0 0 1,0 0-16,0 0 0,0 0 15,0-1-15,0 1 0,0 0 16,0-21-16,21 21 0,0-1 0,0-20 16,-21 21-16,22 0 0,-1 0 15,0-1-15,0 1 0,21 21 0,-20 0 16,-1 0-16,0 0 0,0 0 16,21 21-16,-20-21 0,-1 22 0,0-1 15,0 0-15,-21 0 0,0 0 0,21 22 16,-21-22-16,0 0 0,0 21 0,0-21 15,0 1-15,0-1 0,-21 21 16,0-21-16,21 0 0,-21 1 0,0-1 16,-1-21-16,22 21 0,-21-21 0,21-21 47,21 0-47,1-1 15,-1 1-15,0 0 0,0 0 0,0-21 16,-21 20-16,21 1 0,1-21 0,-1 0 15,0 20-15,0-20 0,-21 21 0,0 0 16,21 0-16,-21-1 0,0 44 31,0-1-31,-21 0 0,21 0 0,-21 21 16,0-20-16,0-1 0,21 21 0,0-21 16,0 22-16,0-22 0,0 0 15,0 0-15,0 0 0,0 22 0,0-22 16,21 0-16,0 0 0,21-21 15,-21 21-15,22-21 0,-22 0 0,21 21 16,1-21-16,-1 0 0,0 0 0,1 0 16,-22 0-16,21 0 0,-21 0 15,0-21-15,1 21 0</inkml:trace>
  <inkml:trace contextRef="#ctx0" brushRef="#br1" timeOffset="96167.07">1037 9716 0,'0'0'0,"-63"0"0,20 0 0,1 21 15,-43-21 1,106 0 0,22 0-16,-1 0 0,0 0 15,22 0-15,21 0 0,-22 0 16,43 0-16,-21 0 0,20 0 16,22 0-16,-21 0 0,21-21 0,21 21 0,-21 0 15,22-22-15,-1 1 0,0 21 16,-21 0-16,0 0 0,0-21 15,0 21-15,-21 0 0,-22 0 0,22 0 16,-42-21-16,20 21 0,-20 0 0,-22 0 16,1 0-16,-1 0 0,-21 0 0,21 0 15,-20 0-15,-22-21 47,0 0-16,21-1-31</inkml:trace>
  <inkml:trace contextRef="#ctx0" brushRef="#br1" timeOffset="96388.09">4551 9144 0,'0'-21'15,"-21"21"-15,-1 0 16,22 21 47,0 0-63,0 0 15,0 1-15</inkml:trace>
  <inkml:trace contextRef="#ctx0" brushRef="#br1" timeOffset="96559.98">4466 9504 0,'0'0'0,"-21"0"16,21 21-16,-42 0 16,20 0-16,22-42 62,22 21-62</inkml:trace>
  <inkml:trace contextRef="#ctx0" brushRef="#br1" timeOffset="97399.58">5948 8784 0,'0'0'0,"-21"-21"0,21 0 15,0 0-15,0 42 32,-22 0-32,22 0 15,0 22-15,0-1 0,0 21 0,-21 1 16,21-1-16,0 1 0,0-1 0,0 22 16,0-21-16,-21 20 0,21 1 15,-21 0-15,21-22 0,0 22 0,0-1 16,-21-20-16,21 21 0,-21-22 0,21 1 15,0-1-15,0 1 0,0-22 0,0 21 16,0-20-16,0 20 0,0-20 16,0-22-16,0 21 0,0-21 0,0 22 15,0-22-15,0 0 0,0-42 32,0 0-17,0-22-15,21 22 0,-21-21 0,0 21 16,0-22-16,21 1 0</inkml:trace>
  <inkml:trace contextRef="#ctx0" brushRef="#br1" timeOffset="98255.23">5821 8784 0,'0'0'16,"0"-21"-16,21 21 31,0 0-15,0 0-16,22 0 0,-22 0 15,21 0-15,22 0 0,-22 0 0,0 0 0,22 0 16,-1 0-16,1 0 0,-1 0 15,22 0-15,0 0 0,-1 0 16,1 0-16,21 0 0,0 0 0,-22 0 16,22-21-16,-21 21 0,21 0 0,-22 0 15,22 0-15,-21-21 0,21 21 0,-22 0 16,1 0-16,0 0 0,-22-21 16,22 21-16,-43 0 0,22 0 0,-43 0 15,21 0-15,-21 0 0,0 0 0,1 0 16,-22 21-16,0 0 0,0 0 15,0 0-15,0 0 0,0 1 16,0 20-16,0-21 0,0 21 16,0-20-16,0 20 0,0 0 15,0 1-15,-22-1 0,22 0 0,0 1 16,0-1-16,0 0 0,0 22 0,0-22 16,22 22-16,-22-1 0,0-21 0,0 22 15,21-1-15,0 1 0,-21-1 16,21-20-16,-21 20 0,0 1 0,0-22 15,21 0-15,-21 22 0,0-22 0,0 1 16,0-1-16,0 0 0,0 1 0,0-1 16,0-21-16,-21 21 0,21-20 0,0 20 15,-21-21-15,0 0 0,0 0 0,21 1 16,-22-1-16,22 0 0,0 0 0,-21-21 16,21 21-16,-21-21 0,0 0 15,21 21-15,-21-21 16,0 0-16,-1 0 0,1 0 15,0 0-15,0 0 0,0 0 0,0 0 16,-22 0-16,1 0 0,0 0 0,-1 0 16,-20 0-16,-1 0 0,1 0 0,-1 0 15,-20 0-15,-1 0 0,0 0 0,-21 0 16,1 0-16,-1 0 0,-21 0 0,21 0 16,-21 0-16,21 0 0,21 0 15,-20 0-15,20 0 0,0 0 16,1 0-16,20 0 0,-21 0 0,22 0 0,-1 0 15,22 0-15,0-21 0,-22 21 16,43 0-16,-21 0 0,21 0 0,-1-21 16,22 0-1,0 0 1,22 21 0,-1-21-16,0 21 0,0 0 15</inkml:trace>
  <inkml:trace contextRef="#ctx0" brushRef="#br1" timeOffset="98807.78">6794 11070 0,'0'0'0,"0"-21"0,0 0 0,0 0 0,0 0 15,0-1-15,0 1 16,0 42 15,0 1-31,22-1 0,-22 21 16,0 0-16,0 1 0,0 20 0,0 1 15,0-1-15,0 1 0,0-1 16,0 1-16,0-1 0,0 1 0,0-1 16,0 1-16,0 20 0,0-41 15,0 20-15,0 1 0,0-1 0,0-20 16,-22 20-16,22-21 0,0-20 0,-21 20 16,21-21-16,0 0 0,0 0 0,0-42 31,0 0-16,0 0-15,0 0 0,0-22 0,0 1 16,0 0-16</inkml:trace>
  <inkml:trace contextRef="#ctx0" brushRef="#br1" timeOffset="99343.52">6900 10880 0,'0'0'0,"0"-21"0,0-1 0,0 1 0,0 0 15,-21 21-15,0 0 0,0 0 0,0 0 16,-1 0-16,1 0 0,0 0 16,0 21-16,0 0 0,0 1 15,-1-1-15,-20 21 0,21 0 0,0-20 16,-22 20-16,22 0 0,0 22 0,-21-22 16,21 0-16,-1 1 0,1-1 0,0 0 15,0-20-15,0 20 0,0-21 0,-1 0 16,22 0-16,0 1 15,0-1-15,-21-21 0,21 21 16,21-42 0,-21 0-16,22-1 15,-1 1-15,0 0 0,0-21 0,0 21 16,22-22-16,-22 1 0,21 0 0,-21-22 16,22 22-16,-22-1 0,21 1 15,-21 0-15,22 21 0,-22-22 0,0 1 16,0 21-16,0 0 0,0-1 15,-21 1-15,22 21 0,-22-21 16,21 21-16,0 21 16,-21 0-16,21 1 15,-21-1-15,21 21 0,-21-21 0,0 22 16,21-1-16,1 0 0,-22 1 0,21-1 16,0 0-16,-21 22 0,21-22 0,0 0 15,-21 1-15,21-22 0,1 21 0,-22-21 16,21 22-16,-21-22 0,21 0 0,-21 0 15,0 0-15,21 1 0,0-1 16,-21 0-16,0 0 16,21-21-16,-21 21 15</inkml:trace>
  <inkml:trace contextRef="#ctx0" brushRef="#br1" timeOffset="99932.22">5228 12573 0,'0'0'0,"0"-42"16,0 21-1,0-1-15,21 22 32,-21 22-32,0-1 15,0 0-15,0 21 0,21 22 0,-21-22 16,22 22-16,-22-1 0,21 22 15,-21-22-15,0 1 0,0-1 0,0 1 16,0-1-16,0 1 0,0-1 0,0 1 16,0-1-16,0-20 0,0 20 15,0-21-15,0 1 0,0-1 0,0-21 16,0 22-16,0-22 0,0 0 16,0 0-16,0-42 31,0 0-31,0 0 15,0-1-15,0-20 0,0 21 0,0-21 16,0-1-16,21 1 0</inkml:trace>
  <inkml:trace contextRef="#ctx0" brushRef="#br1" timeOffset="100707.92">5376 12721 0,'0'0'0,"0"-42"0,-21-22 16,21 43-16,0 0 15,0 0-15,0 0 0,0 0 16,21-1-16,0 22 16,1 0-16,-1-21 0,21 21 0,0 0 15,22 0-15,-22-21 0,22 21 0,-1 0 16,22 0-16,-22 0 0,22 0 0,0-21 16,-1 21-16,1 0 0,42 0 15,-21 0-15,21 0 0,0 0 0,0 0 16,0 0-16,0 0 0,0 0 15,21-21-15,-21 21 0,21 0 0,-21 0 16,0 0-16,-21 0 0,0 0 0,-21 0 16,-1 0-16,-20 0 0,-1 0 15,-20 0-15,-1 0 0,0 0 0,-21 0 16,1 0-16,-1 0 0,-21 21 16,0 0-1,0 0-15,-21 0 0,-1 1 16,22-1-16,0 0 0,-21 0 15,21 21-15,-21-20 0,21 20 16,0-21-16,0 21 0,0 1 0,0-1 16,0 0-16,0 1 0,0 20 0,0-20 15,0-1-15,0 0 0,0 22 16,21-22-16,0 0 0,-21 1 0,22-1 16,-22 0-16,0 1 0,21-1 0,0 0 15,-21 1-15,0-1 0,0-21 0,0 22 16,0-22-16,0 21 0,0-21 0,0 0 15,0 1-15,0-1 0,0 0 16,0 0-16,-21 0 0,0-21 16,-1 21-16,1-21 0,0 0 15,0 0-15,0 0 0,0 0 16,-1 0-16,-20 0 0,21 0 0,0 0 16,-22 0-16,22 0 0,-21 0 0,0 0 15,-22 0-15,22 0 0,-22 0 16,-20 0-16,-1 0 0,0 0 0,1 0 15,-22 0-15,0 0 0,-21-21 0,21 21 16,-21 0-16,-21 0 0,21 0 16,0 0-16,0 0 0,0 0 0,21 0 15,-21 0-15,21 0 0,0 0 0,1 0 16,-1 0-16,0 0 0,21 0 0,1 0 16,20 0-16,-21 21 0,43-21 0,0 0 15,-1 0-15,1 0 0,21 0 16,42 0 15,0 0-15,0 0-16,1 0 0,-1-21 0,0 21 15</inkml:trace>
  <inkml:trace contextRef="#ctx0" brushRef="#br1" timeOffset="101491.66">6667 13928 0,'0'0'0,"0"-43"16,0 22-16,0 0 15,0 0-15,22 21 0,-22 21 32,-22 0-32,1 0 15,21 22-15,-21-22 0,0 0 16,0 21-16,0-20 0,-1 20 15,-20-21-15,21 0 0,0 22 0,0-22 16,-22 0-16,22 0 0,0 0 0,0 0 16,21 1-16,-21-22 0,21 21 0,-22-21 15,22-21 17,22-1-32,-1 1 0,0 0 15,0 0-15,0 0 0,0-22 0,1 22 16,-1 0-16,21-21 0,-21 21 0,0-1 15,1 1-15,-1-21 0,0 21 0,0 21 16,0-21-16,0-1 16,1 22-16,-1 0 15,0 0-15,-21 22 0,21-1 0,0 0 0,-21 0 16,21 0-16,1 0 0,-1 1 16,0 20-16,21-21 0,-21 21 0,1-20 15,-1-1-15,21 21 0,-21-21 0,0 22 16,22-22-16,-22 0 0,0 21 15,0-21-15,0 1 0,1-1 0,-1-21 16,0 21-16,-21 0 0,0 0 16,-21-21 15,0-21-31,-1 21 0,1-21 16,0 0-16,0 0 0</inkml:trace>
  <inkml:trace contextRef="#ctx0" brushRef="#br1" timeOffset="101796.43">6773 13970 0,'0'-21'0,"0"42"0,0-21 32,0 42-17,0-20-15,0-1 0,0 0 16,0 21-16,-21 1 0,21-1 0,0-21 15,0 21-15,0 22 0,0-22 16,-21 1-16,21-1 0,0 0 0,-21 22 16,21-22-16,0 0 0,0 1 0,0-1 15,-21 0-15,21 1 0,-22-22 0,22 21 16,0 1-16,0-22 0,-21 21 0,21-21 16,-21 0-16,21 1 0,0-1 15,0 0-15,0 0 0,-21-21 16,0 0-1</inkml:trace>
  <inkml:trace contextRef="#ctx0" brushRef="#br1" timeOffset="102376.12">5419 15388 0,'0'0'0,"0"-21"16,0 0-16,-22 0 0,22 0 15,-21 42 1,21 0-16,0 0 16,0 0-16,0 22 0,-21-1 15,21 0-15,0 1 0,0 20 0,0-21 16,0 22-16,0-1 0,0 1 0,0-1 16,-21 1-16,21-1 0,-21 1 0,21-1 15,0-20-15,-21 20 0,21 1 16,-22-22-16,22 0 0,-21 1 0,21-1 15,-21-21-15,21 22 0,0-22 0,0 0 16,0 0-16,0 0 0,0-42 47,0 0-47,0 0 0,0-22 16,0 22-16,21-21 0,0 0 0,1-1 15</inkml:trace>
  <inkml:trace contextRef="#ctx0" brushRef="#br1" timeOffset="103264.04">5503 15346 0,'0'0'16,"0"-21"-16,-21 21 0,21-21 0,21 21 47,22 0-47,-1 0 15,0 0-15,1 0 0,-1 0 0,21 0 16,1 0-16,21 0 0,-22 0 0,22 0 16,-1 0-16,1 0 0,21-22 0,-21 22 15,20 0-15,1 0 0,0-21 0,0 21 16,0 0-16,0 0 0,-22 0 16,22 0-16,-21-21 0,-1 21 0,1 0 15,0 0-15,-22-21 0,22 21 0,-22 0 16,1 0-16,-22-21 0,22 21 15,-22-21-15,0 21 0,-20 0 0,-1 0 16,0 0-16,0 0 0,0 0 16,-21 21 15,0 0-31,0 0 0,0 0 16,-21 0-16,21 1 0,-21 20 0,21-21 15,0 21-15,0-20 0,-21 20 16,21 0-16,0 1 0,0-1 0,0 0 15,0 1-15,0 20 0,0-21 0,0 22 16,0-22-16,0 22 0,0-1 0,0 1 16,0-22-16,21 22 0,-21-22 0,0 21 15,0-20-15,0 20 0,0-20 16,0-1-16,0 0 0,0 1 16,0-1-16,0 0 0,0 1 0,0-1 15,0 0-15,0-21 0,0 1 0,0 20 16,-21-21-16,21 0 0,-21 0 0,-1 1 15,1-1-15,21 0 0,-21-21 16,0 21-16,0-21 16,0 0-16,-1 21 0,1-21 0,0 0 15,-21 0-15,21 0 0,-22 0 0,1 0 16,0 0-16,-22 0 0,22 0 16,-22-21-16,1 0 0,-22 21 0,22-21 15,-22 0-15,-21 21 0,21-22 0,-20 1 16,-1 0-16,0 0 0,21 21 15,-21-21-15,1 0 0,-1-1 0,21 22 16,-21-21-16,0 21 0,1-21 0,-1 21 16,0 0-16,0-21 0,21 21 0,1-21 15,-1 21-15,0 0 0,1 0 16,20 0-16,1 0 0,20-21 0,1 21 16,0 0-16,-1 0 0,22 0 15,0 0-15,0 0 0,0 0 0,42 0 47,0-22-47,0 22 16,0 0-1,-21-21 17,0 0-17,0 0-15</inkml:trace>
  <inkml:trace contextRef="#ctx0" brushRef="#br1" timeOffset="105072">12552 8784 0,'-21'0'15,"42"0"17,0-21-17,0 21-15,0-21 0,22 21 16,-22-21-16,21 0 0,-21 21 15,22-22-15,-1 1 0,-21 0 0,21 21 16,-20-21-16,20 0 0,-21 21 0,0-21 16,-21-1-16,0 1 0,0 0 15,-42 21-15,21-21 16,0 21-16,-22 0 0,22 0 0,-21 0 16,-1 0-16,22 0 0,-21 0 15,21 21-15,-22 0 0,22 0 0,-21 1 16,21-1-16,0 0 0,-1 0 0,1 21 15,21-20-15,0 20 0,0-21 0,0 0 16,0 22-16,0-22 0,0 0 0,0 0 16,21 0-16,1 0 0,-1 1 15,0-1-15,21-21 0,-21 0 16,22 21-16,-22-21 0,21 0 0,1 0 16,-22 0-16,21 0 0,-21 0 0,22 0 15,-22-21-15,0 21 0,0 0 0,-21-21 16,-21 21-1,-21 0-15,20 0 0,1 0 16,-21 0-16,0 0 0,20 21 16,-20-21-16,0 21 0,-1 0 0,22 0 15,-21 0-15,21 1 0,-22-1 0,22 21 16,0-21-16,0 0 0,0 1 0,21 20 16,0-21-16,0 0 0,0 0 0,0 1 15,0-1-15,21 0 16,0-21-16,0 0 0,0 21 0,1-21 15,20 0-15,-21 0 0,21 0 16,1 0-16,-1 0 0,0 0 0,1-21 16,20 21-16,-20-21 0</inkml:trace>
  <inkml:trace contextRef="#ctx0" brushRef="#br1" timeOffset="105755.94">13589 9017 0,'0'0'0,"21"-21"0,-21 0 0,21-22 16,-21 22-16,0 0 0,0 0 0,0-21 16,0 20-16,0 1 0,0 0 0,0 0 15,-21 21-15,0 0 0,0 0 16,0 0-16,-1 21 0,1 0 0,0 0 16,-21 1-16,21-1 0,-22 21 15,22-21-15,-21 22 0,21-22 0,-22 21 16,22-21-16,0 22 0,0-22 0,0 0 15,21 0-15,0 0 0,0 0 0,0 1 16,21-1 0,0-21-16,21 0 0,-21 0 0,22 0 0,-22 0 15,21-21-15,1-1 0,-22 22 16,21-21-16,0 0 0,-20 0 16,20 0-16,-21 0 0,0-1 0,0 1 15,1 0-15,-1 0 0,-21-21 0,0 20 16,0 1-16,0 0 0,0 0 15,0 42 17,0 0-32,0 0 0,0 1 0,0 20 15,-21-21-15,21 21 0,0-20 0,0 20 16,0 0-16,-22 1 0,22-1 16,0 0-16,0 1 0,0-1 0,0 0 15,0 22-15,0-1 0,0-20 16,0 20-16,0 1 0,0-1 0,-21 1 15,21-22-15,0 21 0,0 1 0,0-22 16,0 1-16,0-1 0,0 21 0,0-41 16,0 20-16,0 0 0,0-21 0,0 22 15,0-22-15,0 0 0,0 0 0,0 0 16,-21-21-16,0 0 0,21 22 16,-21-22-16,0 0 0,-1 0 0,1 0 15,0 0-15,0 0 0,0 0 16,-22-22-16,22 1 0,-21 0 0,0 0 15,-1 0-15,1 0 0,0-1 0,-1 1 16,1 0-16,0-21 0,-1 21 0,22-1 16,-21 1-16,21 0 0,-1 0 0,1 0 15,21-22-15,0 22 0,0 0 0,0 0 16,0 0-16,21 0 0,1-1 0,-1-20 16,0 21-16,21-21 0,1-1 0,20 1 15</inkml:trace>
  <inkml:trace contextRef="#ctx0" brushRef="#br1" timeOffset="106163.72">14372 8911 0,'-21'0'0,"21"21"15,-21-21-15,21 22 16,0-44 46,0 1-62,0 0 16,0 0-16,0 0 31,-21 21-31,-1 0 16,1 21 0,21 0-16,0 0 15,0 0 1,0 1-1,0-1-15</inkml:trace>
  <inkml:trace contextRef="#ctx0" brushRef="#br1" timeOffset="106644.89">14351 9335 0,'0'0'0,"-21"0"0,21 21 16,21-42 31,-21-1-31,0 1-1,-21 21 16,0 0-31,-1 0 0,22 21 16,-21-21-16,21 22 0,-21-22 16,21 21-16,0 0 15,21-21 17,0 0-32,1 0 0,-1 0 15,0 0 1,-21-21-16,0 0 15,-21 21 17,0 0-32,-1 0 15,1 0 1,21 21 0,21-21 15</inkml:trace>
  <inkml:trace contextRef="#ctx0" brushRef="#br1" timeOffset="111415.38">17060 8192 0,'0'-22'0,"0"1"16,0 0-16,0 0 15,0 0-15,0 0 16,-21 21-16,21-22 0,0 44 47,0-1-32,0 0-15,0 0 0,0 21 16,0-20-16,0 20 0,0 0 0,0-21 16,0 22-16,0-1 0,0 0 0,0 22 15,0-22-15,0 1 0,-21 20 0,21 1 16,0-1-16,0 1 0,-21-1 0,21 1 15,-21-1-15,-1-21 0,22 22 0,0-1 16,-21 1-16,21-1 0,-21-20 0,0 20 16,21 1-16,0-22 0,-21 22 15,21-22-15,-21 21 0,21-20 0,-22-1 16,22-21-16,0 22 0,0-22 16,0 0-16,0 0 0,0 0 0,0 0 15,0-42 1,22 0-1,-1 0-15,0 0 0</inkml:trace>
  <inkml:trace contextRef="#ctx0" brushRef="#br1" timeOffset="112872.18">16954 8001 0,'0'0'0,"-21"0"0,0 0 47,42 0-16,0 0-31,1 0 15,-1 0-15,0 0 0,21 0 0,-21 0 16,22 0-16,-1 0 16,0 0-16,22 0 0,-22 0 0,22 0 0,-1 0 15,-20 0-15,20 0 0,1 0 0,-1 0 16,22 0-16,-22 0 0,1 0 16,20 0-16,1 0 0,0 0 0,-1 0 15,1 0-15,21 0 0,0-21 16,0 21-16,-1 0 0,1 0 0,0-21 15,21 21-15,0 0 0,-21 0 0,21-21 16,0 21-16,-21 0 0,0 0 0,-1 0 16,-20-22-16,0 22 0,-1 0 0,1 0 15,0 0-15,-22 0 0,22 0 16,-22 0-16,-20 0 0,20-21 16,-20 21-16,-1 0 0,0 0 0,1 0 0,-22 0 15,0 0-15,0 0 0,0 0 16,0 0-16,1 0 15,-1 0 1,-21 21-16,0 1 0,0-1 16,0 0-16,0 0 0,0 0 15,0 0-15,0 1 0,0 20 0,0-21 16,-21 21-16,21-20 0,0 20 0,0 0 16,0 1-16,0-1 0,0 0 0,0 1 15,0-1-15,0-21 0,0 43 0,0-22 16,0 0-16,0 1 0,0-1 15,0 21-15,0-20 0,0-1 16,0 22-16,0-22 0,0 0 0,0 22 16,-22-22-16,22 0 0,0 22 0,0-22 15,0 1-15,0 20 0,0-21 0,0 1 16,-21-1-16,21 22 0,0-22 0,-21 0 16,21 1-16,0-1 0,-21 0 0,21 1 15,0-22-15,0 21 0,0-21 0,0 22 16,0-22-16,-21 0 0,21 0 0,0 0 15,-21 0-15,21 1 0,0-1 0,0 0 16,-22-21-16,22 21 0,-21-21 16,21 21-16,0 0 31,-21-21 0,0 0-31,0 0 16,0 0-16,-1 0 0,1 0 15,0 0-15,0 0 0,0 0 0,0 0 16,-1 0-16,1 0 0,-21 0 0,21 0 16,0 0-16,-22 0 0,22-21 0,0 21 15,-21 0-15,20 0 0,-20 0 0,0 0 16,21 0-16,-22 0 0,1 0 0,0 0 16,-1 0-16,1 0 0,0 0 0,-1 0 15,-20 0-15,20 0 0,1 0 16,-21 0-16,20-21 0,-20 21 0,20 0 15,-20 0-15,21 0 0,-22 0 0,22 0 16,-1-21-16,-20 21 0,21 0 0,-1 0 16,1 0-16,0 0 0,-1 0 0,1-21 15,0 21-15,-1 0 0,22 0 0,-21 0 16,-1 0-16,22 0 0,-21 0 0,21 0 16,-22-21-16,22 21 0,-21 0 0,0 0 15,20 0-15,-20 0 0,0 0 16,21-22-16,-22 22 0,1 0 15,0 0-15,-1 0 0,1 0 0,0 0 0,-1 0 16,-20 0-16,20-21 0,1 21 16,0 0-16,-22 0 0,22 0 0,0 0 15,-22 0-15,22 0 0,-1 0 0,-20 0 16,21 0-16,-1 0 0,-20 0 0,20 0 16,1 0-16,0 0 0,-1 0 0,22 0 15,0 0-15,0 0 0,0 0 0,0 0 16,-1 0-16,1 0 0,0 0 31,0 0-31,0 0 31,21-21-31,-21 21 16,21-21 0,0 0-16</inkml:trace>
  <inkml:trace contextRef="#ctx0" brushRef="#br1" timeOffset="113719.99">17357 8319 0,'0'0'0,"0"-22"15,0 1-15,-22 21 16,1 0-16,0 0 16,0 0-16,0 0 0,0 21 15,-1 1-15,1 20 0,0-21 0,0 21 16,0 1-16,0-1 0,-1 0 0,1 1 15,0-1-15,0 0 0,0 1 0,21-1 16,0 0-16,0 1 0,0-1 0,0 0 16,0-20-16,0 20 0,0-21 0,21 0 15,0 0-15,0-21 0,0 22 16,22-22-16,-22 0 0,21 0 16,1 0-16,-22 0 0,21 0 0,-21 0 15,22-22-15,-22 22 0,21-21 0,-21 0 16,0 0-16,1 0 0,-22 0 0,0-1 15,0 1-15,0 0 0,0 0 0,0 0 16,-22 0-16,1 21 0,0-22 0,0 1 16,0 21-16,0 0 0,-1 0 0,1 0 15,0 0-15,0 0 0,0 0 16,0 0-16,42 0 47,0 0-47,0 0 0,0 0 15,-21 21-15,21 1 0,1-1 0,-1 0 16,-21 0-16,0 0 0,21 0 16,-21 22-16,0-1 0,0-21 0,0 22 15,0-1-15,0 0 0,0-21 0,0 22 16,0-1-16,-21 0 0,21 1 0,0-22 16,-21 21-16,-1 1 0,22-1 0,-21-21 15,21 21-15,0-20 0,0-1 0,0 0 16,-21 0-16,21 0 0,0 0 0,0 1 15,21-44 17,0 1-17,-21 0-15,0 0 0,22 0 0,-1 0 16</inkml:trace>
  <inkml:trace contextRef="#ctx0" brushRef="#br1" timeOffset="114144.1">17547 8805 0,'0'0'0,"0"-21"0,0 0 0,0 0 15,0 0-15,0 0 16,21 21-16,0-22 0,1 22 16,-1 0-16,0 0 0,0 0 0,0 0 15,0 0-15,1 0 0,-1 0 0,0 0 16,0 22-16,0-1 0,-21 0 0,0 0 15,0 0-15,21 0 0,-21 22 16,0-22-16,0 0 0,0 0 0,0 0 16,0 1-16,0-1 0,0 0 0,-21 0 15,21 0-15,-21-21 0,21 21 16,0-42 15,0 0-31,0 0 0,0 0 16,0 0-16,0-1 0,0-20 0,0 21 15,0-21-15,0-1 0,0 22 16,21-21-16,-21 21 0,21-1 0,1-20 16,-22 21-16,21 0 0,-21 0 15,21 21-15,0 0 16,0 0-16,-21 21 16,0 0-16,21 0 0,1 0 15,-22 0-15,21 1 16</inkml:trace>
  <inkml:trace contextRef="#ctx0" brushRef="#br1" timeOffset="114688.14">18246 8827 0,'0'0'0,"0"-22"0,0 1 0,0 0 16,0 0-16,0 0 0,0 0 15,0-1 1,-22 22-16,1 0 0,0 0 16,0 0-16,0 22 0,0-22 15,-1 21-15,1 0 16,0 0-16,0 21 0,21-20 0,-21-1 16,0 21-16,21-21 0,0 0 0,0 1 15,0-1-15,0 0 0,0 0 0,0 0 16,0 0-16,0 1 0,21-22 15,0 0 1,0 0-16,0 0 0,0 0 0,1 0 16,-1-22-16,0 22 0,0-21 0,0 0 15,-21 0-15,21 0 0,-21 0 16,22-1-16,-22 1 0,21 0 0,-21 0 16,0 0-16,0 0 0,0-1 15,0 1-15,0 0 0,0 0 0,0 42 31,0 0-15,0 0-16,0 1 0,0-1 16,0 0-16,0 0 0,0 0 0,0 0 15,0 1-15,0-1 0,0 0 16,0 0-16,0 0 0,0 0 16,21 1-16,0-22 15,0 0-15,0 0 0,1 0 16,-1 0-16,0-22 15,0 1-15,0 21 16,0-21-16,-21 0 0,22 0 0,-1 0 16</inkml:trace>
  <inkml:trace contextRef="#ctx0" brushRef="#br1" timeOffset="115124.18">18584 8763 0,'0'21'15,"0"0"-15,0 1 16,-21-1-16,21 0 0,-21 0 0,21 0 15,0 0-15,0 1 0,0-1 16,-21 0-16,21 0 0,0 0 16,0 0-1,0 1 1,-21-22 0,21-22-1,0 1 1,0 0-16,0 0 0,0 0 15,0 0-15,0-1 0,21-20 16,0 21-16,-21 0 0,21 0 0,0-1 16,0 1-16,1 0 15,-1 21-15,0 0 0,0 0 0,0 0 16,0 0-16,1 0 0,-1 21 16,-21 0-16,0 1 0,0-1 15,21 0-15,-21 0 0,0 0 0,0 0 16,0 1-16,0-1 0,0 0 15,0 0-15,0 0 0,-21 0 16,21 1-16,-21-22 0,-1 0 16,1 21-16,21-42 31,21-1-15,1 1-16,-1 21 0</inkml:trace>
  <inkml:trace contextRef="#ctx0" brushRef="#br1" timeOffset="115659.98">19113 8805 0,'0'0'0,"0"-21"16,0 0-16,-21 21 16,21-21-16,-21 21 15,0 0-15,0 0 0,21 21 16,-21 0-16,-1 0 15,1 1-15,21-1 0,0 0 16,-21 0-16,21 0 0,-21 0 0,21 1 16,0-1-16,0 0 0,0 0 0,0 0 15,0 0-15,0 1 16,21-22 0,0 0-16,0 0 15,1 0-15,-1 0 16,0-22-16,0 1 0,0 0 15,0 0-15,1 0 0,-22 0 0,21-22 16,0 22-16,-21-21 0,21 21 0,0-22 16,-21 1-16,0 0 0,21 20 0,-21-20 15,22 0-15,-22-1 0,0 1 0,0 21 16,0-21-16,0 20 0,0 1 16,0 0-16,0 0 0,0 42 31,-22 0-31,22 0 0,0 22 15,-21-22-15,0 21 0,0-21 0,21 22 16,0-1-16,-21 0 0,0 1 0,21-1 16,0-21-16,0 22 0,0-22 0,0 21 15,0-21-15,0 0 0,0 1 0,0-1 16,0 0-16,0 0 0,0 0 16,21-21-16,0 0 15,0 0 1,0 0-16,0 0 0,1 0 15</inkml:trace>
  <inkml:trace contextRef="#ctx0" brushRef="#br1" timeOffset="116305.73">18394 9694 0,'0'0'16,"-21"0"-16,21 22 0,21-44 31,0 22-31,0-21 0,0 0 16,0 0-16,1 0 0,-1 0 0,0-1 15,0 1-15,0 0 0,0 0 0,1 0 16,-1 0-16,-21-1 0,0-20 0,21 21 15,-21 0-15,0 0 0,0-1 0,0 1 16,0 0-16,-21 21 16,0 0-16,-1 21 0,1 0 15,0 1-15,0-1 0,0 21 16,21-21-16,-21 22 0,-1-1 16,1-21-16,0 21 0,0 1 0,0-1 0,0 0 15,-1 1-15,22-1 0,-21 0 16,0 1-16,0-1 0,0 0 0,21 1 15,0-22-15,0 21 0,0-21 0,0 22 16,0-22-16,0 0 0,0 0 16,0 0-16,0 1 0,0-1 0,21-21 15,0 21-15,0-21 0,0 0 16,1 0-16,-1 0 0,0 0 0,0-21 16,0 0-16,0 21 0,22-22 0,-22 1 15,0 0-15,0 21 0,0-21 0,-21 0 16,0 0-16,0-22 0,0 22 15,0 0-15,0 0 0,0 0 0,0-22 16,-21 22-16,0 0 0,0 0 0,0 21 16,-22-21-16,22-1 0,0 22 0,-21 0 15,21 0-15,-1 0 0,1 0 0,0 0 16,0 0-16,0 0 0,42 0 31,0 0-31,0 0 16,0 0-16,22-21 0,-22 21 0,21 0 15,1-21-15,-22 21 0,21-21 0,0 0 16,-20 21-16</inkml:trace>
  <inkml:trace contextRef="#ctx0" brushRef="#br1" timeOffset="116751.47">19092 9525 0,'0'0'0,"0"-21"0,0 0 16,-21 0-16,0 21 15,0 0-15,0 0 0,-1 0 16,1 0-16,0 0 0,21 21 0,-21 0 16,0 0-16,0 0 0,21 0 0,-22 1 15,22-1-15,-21 0 0,21 0 0,0 0 16,0 0-16,0 1 0,0-1 0,0 0 16,0 0-16,21-21 15,-21 21-15,22-21 0,-1 0 16,0 0-16,0 0 15,0-21-15,0 21 0,-21-21 16,22 0-16,-1 0 0,-21-1 16,21 1-16,0 0 0,-21 0 0,0 0 15,0 0-15,21-1 0,-21-20 0,0 21 16,21 0-16,-21 0 0,0-1 16,0 44-1,0-1 1,0 21-16,0-21 15,0 0-15,0 1 0,0-1 0,0 21 16,0-21-16,0 0 0,0 1 0,0-1 16,0 0-16,0 0 0,22 0 15,-1-21-15,0 0 16,0 0-16,0 0 16,0-21-16,1 21 0,-1-21 0,0 21 15</inkml:trace>
  <inkml:trace contextRef="#ctx0" brushRef="#br1" timeOffset="116979.34">19579 9271 0,'0'0'0,"0"-21"15,0 0-15,-21 21 16,0 21 0,0 0-16,21 0 0,0 0 15,-22 1-15,22 20 0,-21-21 0,21 0 16,-21 22-16,21-22 0,0 21 0,0-21 15,0 0-15,0 22 0,0-22 0,0 0 16,0 0-16,0 0 0,0 1 0,0-1 16</inkml:trace>
  <inkml:trace contextRef="#ctx0" brushRef="#br1" timeOffset="117583.99">19283 9546 0,'21'0'31,"21"0"-31,-21 0 0,1 0 16,20 0-16,0-21 0,-21 21 0,22-21 15,-1 21-15,0-21 0,1 0 0,-1 21 16,0-22-16,-20 22 0,20-21 0,-21 0 15,0 0-15,0 21 0,1-21 16,-22 0-16,0-1 0,0 1 0,0 0 16,0 0-16,0 0 15,-22 42 1,22 0 0,-21 0-16,21 0 0,-21 1 0,21-1 15,0 0-15,0 0 0,0 0 0,-21 0 16,21 1-16,-21-1 0,21 21 0,0-21 15,0 0-15,0 1 0,-21-1 16,21 0-16,0 0 0,-22-21 0,22 21 16,0 0-16,0 1 0,-21-22 31,21-22 0,0 1-31,21 0 0,-21 0 16,22 0-16,-1 0 0,0-1 0,0 1 15,0 21-15,0-21 0,-21 0 0,22 21 16,-1 0-16,0-21 0,0 21 0,0 0 16,0 0-16,1 0 0,-22 21 15,0 0-15,0 0 0,21-21 16,-21 21-16,0 1 0,0-1 16,0 0-16,0 0 0,0 0 15,0 0 1,-21-21-16,21 22 0,0-44 62</inkml:trace>
  <inkml:trace contextRef="#ctx0" brushRef="#br1" timeOffset="117939.35">20172 9525 0,'21'0'31,"0"-21"-15,0 0 0,0 21-16,-21-21 0,22 21 15,-22-22-15,0 1 16,-22 21 15,1 21-31,0 1 16,21-1-16,-21 0 15,21 0-15,-21 0 0,21 0 0,0 1 16,0-1-16,0 0 0,0 0 16,0 0-16,0 0 15,21-21-15,0 22 16,0-22-16,0 0 0,1 0 15,-1 0-15,0 0 0,0 0 16,0-22-16,0 22 16</inkml:trace>
  <inkml:trace contextRef="#ctx0" brushRef="#br1" timeOffset="118311.15">20468 9462 0,'0'0'0,"0"-22"0,21 22 16,0 0-1,-21 22 1,22-22-16,-22 21 16,21 0-16,-21 0 0,0 0 15,0 0-15,0 1 16,0-1-16,0 0 0,0 0 16,0 0-16,0 0 15,0 1 1,0-44 31,0 1-47,0 0 0,0 0 15,21 0-15,0 0 0,-21-1 16,21 1-16,0 0 0,-21 0 0,22 0 16,-1 21-16,-21-21 0,21-1 0,0 22 15,-21-21-15,21 21 0,0 0 16,-21-21-16,22 21 15</inkml:trace>
  <inkml:trace contextRef="#ctx0" brushRef="#br1" timeOffset="119215.46">16764 11748 0,'0'0'0,"0"-22"0,-21 22 0,21-21 15,0 0-15,0 0 0,0 0 16,-21 0-16,21-1 31,-22 22-31,22 22 16,0-1-16,0 0 0,-21 0 15,21 21-15,0 1 0,0-1 0,0 22 16,0-1-16,0 1 0,0-1 0,0 1 16,0-1-16,0 1 0,0-1 0,-21 1 15,21-1-15,-21 1 0,21-1 0,0 1 16,0-1-16,-21 1 0,21-22 0,-21 21 16,21 1-16,-22-22 0,22 22 0,0-22 15,0 0-15,0 1 0,0-22 0,0 21 16,0-21-16,0 1 0,0-1 15,0 0-15,0-42 32,0 0-32,22-1 0,-22 1 15,21 0-15,0-21 0,-21-1 0</inkml:trace>
  <inkml:trace contextRef="#ctx0" brushRef="#br1" timeOffset="120220.89">16827 11832 0,'0'0'0,"0"-21"0,-21 0 0,21 0 15,-21 0-15,21-1 0,0 1 16,-21 21-16,21-21 16,21 21-1,0 0 1,0 0-16,22 0 0,-22 0 0,21 0 15,-21 0-15,22 0 0,20 0 0,-20 0 16,20 0-16,1 0 0,-1 0 0,22 0 16,-22 0-16,22 0 0,0 0 0,20 0 15,-20 0-15,21 0 0,21-21 0,-21 21 16,21 0-16,0 0 0,21-21 0,-21 21 16,0 0-16,21 0 15,-21 0-15,21 0 0,0 0 0,-21 0 16,0 0-16,-21 0 0,21 0 0,-21 0 15,-21 0-15,-1 0 0,1 0 0,0 0 16,-22 0-16,1 0 0,-22 0 0,0 0 16,1 0-16,-22 0 0,0 0 0,0 0 15,0 0-15,-21 21 16,0 0 0,0 0-16,0 0 15,0 1-15,0-1 0,0 0 16,-21 0-16,21 0 0,0 0 0,-21 22 15,21-22-15,0 0 0,-21 21 16,21 1-16,0-22 0,0 21 0,-21 1 16,21-1-16,-21-21 0,21 21 0,0 1 15,-22-1-15,22 0 0,-21-20 0,21 20 16,-21 0-16,21 1 0,0-22 0,0 21 16,0 0-16,0 1 0,0-22 15,0 21-15,0 1 0,0-1 0,0-21 16,0 21-16,0-20 0,0 20 0,0-21 15,0 0-15,0 22 0,0-22 0,0 0 16,0 0-16,0 0 0,0 0 0,21 1 16,-21-1-16,0 0 0,0 0 15,0 0 1,-21-21 0,0 21-16,0-21 15,0 0-15,-1 0 0,1 0 0,0 0 16,0 0-16,0 0 0,0 0 0,-22 0 15,22 0-15,0 0 0,-21 0 0,20 0 16,-20 0-16,0 0 0,-1 0 16,1 0-16,-21 0 0,-1 0 0,1 0 15,-1 0-15,-21 0 0,1 0 0,-22 0 16,21 0-16,-21 0 0,1-21 0,-22 21 16,21 0-16,-21 0 0,21 0 0,-21 0 15,0-21-15,21 21 0,-21 0 16,21 0-16,-21 0 0,21 0 0,1 0 15,-22-21-15,21 21 0,0 0 0,-21 0 16,42 0-16,-21 0 0,22 0 0,-1 0 16,22 0-16,-1 0 0,1-21 0,20 21 15,22 0-15,-21 0 0,21 0 0,-1 0 16,1 0-16,0-21 0,0 21 16,0 0-16,0 0 0,-1 0 0,1 0 15,0 0-15,0 0 0,0 0 0,0 0 16,-1 0-16,1 0 0,0 0 0,0 0 15,0 0-15,0 0 0,-1 0 0,22-22 32,0 1-32,22 21 15,-1-21-15,0 0 0,21 21 0,1-21 16</inkml:trace>
  <inkml:trace contextRef="#ctx0" brushRef="#br1" timeOffset="120928.05">17335 11790 0,'-21'21'31,"21"0"-31,0 22 0,0-22 16,-21 21-16,21-21 0,0 22 0,-21-1 15,21 0-15,0 1 0,0-1 0,-21 0 16,21 1-16,-21-22 0,-1 21 0,22-21 16,-21 0-16,21 22 0,0-22 15,0 0-15,0 0 0,0 0 16,0 1 46,21-22-62,1 21 16,-1-21 0,0 0-16,0 0 15,0 0-15,0 0 16,1 0-16,-1 0 0,0-21 16,-21-1-16,21 1 0,0 0 15,-21 0-15,0 0 0,0 0 16,0-1-16,-21 1 15,0 0-15,0 0 0,0 0 0,-1 0 16,-20-22-16,21 43 0,0-21 0,-22 0 16,22 21-16,0 0 0,0 0 0,0 0 15,0 0-15,-1 0 16,44 0 0,-1 0-16,0 0 15,0 0-15,0 0 0,0 0 0,22 0 16,-22 0-16,21 0 0,-21 0 0,22 0 15,-22 0-15,21-21 0,-21 21 16,22 0-16</inkml:trace>
  <inkml:trace contextRef="#ctx0" brushRef="#br1" timeOffset="121387.7">17949 12002 0,'0'0'0,"0"-22"16,0 1-1,-21 21-15,0 0 0,0 0 16,0 0-16,-1 0 0,1 21 16,0 1-16,0-22 0,0 21 0,0 0 15,-1 0-15,22 0 0,-21 0 0,21 1 16,-21-1-16,21 0 0,0 0 16,0 0-16,0 0 0,0 1 0,0-1 15,0 0-15,0 0 0,21-21 16,0 0-16,1 0 0,-1 0 15,0 0-15,0 0 0,0 0 16,0 0-16,1-21 0,-1 0 16,0 21-16,0-21 0,-21-1 0,21 1 15,-21 0-15,21 0 0,-21 0 0,0 0 16,0-1-16,0 1 0,0 0 16,0 0-16,0 0 0,0 0 15,0 42 1,0 0-16,0 0 0,0 0 15,0 0-15,0 1 0,-21-1 0,21 0 16,0 21-16,0-21 0,0 1 16,0-1-16,0 0 0,0 0 0,0 0 15,21 0-15,1-21 0,-1 22 16,0-22-16,0 0 16,0 0-16,0 0 0,1 0 0,-1-22 15,0 1-15,0 21 0</inkml:trace>
  <inkml:trace contextRef="#ctx0" brushRef="#br1" timeOffset="121615.58">18521 11832 0,'0'0'0,"0"-21"0,21 0 0,-21 42 32,0 0-32,-21 0 15,21 22-15,-21-22 0,-1 21 0,22-21 0,-21 22 16,0-1-16,21-21 0,-21 22 15,21-1-15,0-21 0,0 0 0,0 22 16,0-22-16,0 0 0,0 0 16,0 0-16,0 0 0</inkml:trace>
  <inkml:trace contextRef="#ctx0" brushRef="#br1" timeOffset="122188.26">18224 12129 0,'0'0'0,"22"0"15,-22-22-15,21 22 16,0 0-16,21 0 0,-21 0 0,1-21 16,20 21-16,0-21 0,-21 21 15,22-21-15,-1 21 0,0-21 0,1 0 16,-22 21-16,21-22 0,1 1 0,-1 0 15,-21 0-15,0 21 0,0-21 0,1 0 16,-1-1-16,-21 1 0,0 0 16,0 42 15,-21 0-31,-1 1 0,22-1 0,0 0 16,0 0-16,-21 21 0,21-20 0,-21 20 15,21-21-15,-21 21 0,21-20 16,0-1-16,0 21 0,0-21 0,0 0 15,0 1-15,0-1 0,-21 0 16,21 0-16,-21 0 16,-1-21 15,22-21-31,0 0 0,0 0 16,0 0-16,0-1 0,22 1 15,-22 0-15,21 0 0,0 0 0,0-22 16,0 22-16,0 0 0,1 0 15,-1 21-15,0-21 0,0 21 0,0 0 16,0 0-16,1 21 0,-1 0 16,-21 0-16,0 0 0,0 1 15,0-1-15,21 21 0,-21-21 0,0 0 16,0 1-16,0-1 0,0 0 0,0 0 16,0 0-16,-21-21 0,21 21 15,-21-21-15,42 0 47,0-21-47,0 0 16</inkml:trace>
  <inkml:trace contextRef="#ctx0" brushRef="#br1" timeOffset="122560.04">19283 12129 0,'0'21'0,"21"-21"31,0 0-31,0 0 16,0 0-16,1-21 15,-1-1-15,-21 1 16,21 21-16,-21-21 0,0 0 16,0 0-16,0 0 15,0-1 1,-21 22-16,0 0 0,-1 0 15,22 22-15,-21-22 0,0 21 0,0 0 16,21 0-16,-21 0 0,0 0 16,21 1-16,-22-1 0,22 21 0,0-21 0,0 0 15,0 1-15,0-1 0,0 0 16,0 0-16,0 0 0,22-21 16,-1 0-16,0 0 0,0 0 15,0 0-15,0 0 0,1 0 16,20 0-16,-21 0 0,0 0 15,0-21-15,1 21 0,-1-21 0,0 0 16,0 21-16,0-21 0</inkml:trace>
  <inkml:trace contextRef="#ctx0" brushRef="#br1" timeOffset="122868.04">19706 12065 0,'21'-21'0,"-42"42"0,42-63 16,-21 21-16,0 42 31,0 0-31,0 0 0,0 0 15,0 0-15,0 1 0,0-1 0,0 0 16,0 0-16,0 0 0,0 0 16,0 1-16,0-1 0,0 0 0,21 0 15,-21 0-15,22-21 0,-22 21 16,0 1-16,0-1 16,0-42 15,0-1-16,21 1-15,-21 0 0,21 0 16,-21 0-16,21-22 0,-21 22 0,21 0 16,-21 0-16,0 0 0,21-22 0,1 43 15,-22-21-15,21 0 0,-21 0 16,21 0-16,0 0 16,0 21-16</inkml:trace>
  <inkml:trace contextRef="#ctx0" brushRef="#br1" timeOffset="124371.78">20278 8213 0,'0'0'0,"21"0"0,0-21 15,0 21-15,0 0 0,-21-22 16,0 1-16,0 0 15,0 0-15,0 0 16,-21 0-16,0 21 16,0 0-16,0-22 0,-1 22 0,1 0 15,0 0-15,0 0 0,0 0 0,0 0 16,-22 22-16,22-1 0,0 0 0,-21 21 16,20-21-16,1 22 0,0-22 0,0 21 15,0 1-15,21-22 0,0 21 0,0-21 16,0 22-16,0-22 0,0 0 15,0 0-15,0 0 0,21 0 0,-21 1 16,21-22-16,0 21 0,0-21 16,1 0-16,-1 0 0,0 0 0,0 0 0,0 0 15,22 0-15,-22 0 0,0 0 16,0 0-16,21-21 0,-20-1 0,-1 22 16,21-21-16,-21 0 0,22 21 0</inkml:trace>
  <inkml:trace contextRef="#ctx0" brushRef="#br1" timeOffset="124784.08">20553 8361 0,'0'0'0,"0"-21"0,0 0 0,0-1 16,0 1-16,0 0 0,-21 21 16,-1 0-16,1 0 0,0 0 15,0 0-15,0 21 0,0-21 0,-1 21 16,1 1-16,0-1 0,0 0 16,0 0-16,21 0 0,0 0 0,-21 1 15,21-1-15,-22 0 0,22 0 16,0 0-16,0 0 15,0 1-15,22-22 16,-1 0-16,0 0 0,0 0 0,0 0 16,0 0-16,1 0 0,-1 0 0,0-22 15,0 22-15,0-21 0,0 21 0,1-21 16,-1 0-16,0 21 0,-21-21 16,0 0-16,0-1 0,0 1 15,0 0-15,0 42 47,-21-21-47,21 21 0,0 1 16,0-1-16,0 0 15,0 0-15,0 0 16,0 0-16,21-21 16,0 22-16,0-22 0,0 0 15,1 0-15,-1 0 16,0 0-16,0 0 15</inkml:trace>
  <inkml:trace contextRef="#ctx0" brushRef="#br1" timeOffset="125146.87">20764 8424 0,'0'-21'0,"0"42"0,0-63 0,0 21 16,0 0-1,22 21 1,-1 0-1,0 0-15,0 0 16,-21 21-16,21 0 0,0-21 0,-21 21 16,22 0-16,-22 1 0,21-1 15,-21 0-15,0 0 0,0 0 16,0 0-16,0 1 16,-21-22-1,21-22 32,0 1-47,0 0 0,21 21 16,0-21-16,-21 0 0,21 0 0,-21-1 15,21 1-15,0 0 0,1-21 0,-22 21 16,21-1-16,-21 1 0,21 0 16,0 21-16,0 0 0</inkml:trace>
  <inkml:trace contextRef="#ctx0" brushRef="#br1" timeOffset="125471.69">21399 8213 0,'0'0'0,"0"-21"0,0-1 15,0 1-15,-21 21 32,0 0-32,0 0 0,21 21 15,-21 1-15,0-1 0,21 0 16,-22 0-16,1 0 0,21 0 16,0 1-16,0 20 0,-21-21 0,21 0 15,0 0-15,0 1 0,0-1 0,0 0 16,0 0-16,0 0 0,0 0 15,21-21 1,0 0-16,1 0 16,-1 0-16,0 0 0,0 0 15,0-21-15,0 21 0,1-21 16</inkml:trace>
  <inkml:trace contextRef="#ctx0" brushRef="#br1" timeOffset="125736.54">21653 8192 0,'0'0'0,"0"-22"0,0 1 16,22 0-16,-1 21 0,0 0 31,0 0-31,-21 21 0,0 0 16,21-21-16,-21 22 0,0-1 0,0 0 16,0 21-16,0-21 0,0 1 0,0-1 15,0 21-15,0-21 0,0 0 0,0 22 16,0-22-16,-21 0 0,21 0 0,-21 0 15,21 1-15,-21-1 16,0 0-16,21 0 0,0 0 0,-22-21 0,1 21 16,21 1-16,-21-22 0,21 21 15,-21 0-15,0-21 16,0 0 0</inkml:trace>
  <inkml:trace contextRef="#ctx0" brushRef="#br1" timeOffset="126767.82">17865 12679 0,'0'0'0,"0"-21"16,21 21-16,-21-21 0,0-1 15,21 22-15,-21-21 0,21 0 16,-21 42 15,0 0-15,0 1-16,0 20 0,0-21 0,0 21 15,0 1-15,0-1 0,0-21 0,0 22 16,0-1-16,-21-21 0,21 21 16,-21-20-16,21-1 0,0 0 0,0 0 15,0 0-15,0 0 0,0 1 16,0-44 15,0 1-31,0 0 16,0 0-16,0 0 0,21 0 0,0-1 15,-21 1-15,21 0 0,0-21 0,1 21 16,-22-22-16,21 22 0,0 0 16,0 0-16,0 0 0,0 21 0,1 0 15,-1 0-15,0 0 0,0 21 16,-21 0-1,21 0-15,-21 0 0,0 0 0,0 1 0,0-1 16,0 21-16,0-21 0,0 0 16,0 1-16,-21-22 0,21 21 15,-21 0-15,21 0 0,0 0 16,21-21 15,0-21-31,22 21 16</inkml:trace>
  <inkml:trace contextRef="#ctx0" brushRef="#br1" timeOffset="127120.18">18521 12742 0,'-21'0'16,"-1"0"0,1 22-16,0-22 0,21 21 0,-21 0 15,0 0-15,0 0 0,21 22 0,0-22 16,-22 0-16,22 0 0,0 0 15,0 0-15,0 1 0,0-1 16,0 0-16,22-21 0,-1 0 16,0 0-16,0 0 0,0 0 0,0 0 15,1 0-15,-1 0 0,0 0 0,0 0 16,21-21-16,-20 0 16,-1-1-16,-21 1 0,0 0 15,0 0-15,0 0 0,0 0 16,0-1-16,-21 22 0,-1-21 0,1 0 15,0 0-15,0 21 0,0 0 0,-22 0 16,22 0-16,0 0 0,0 0 16,21 21-16,-21-21 0,21 21 0,0 0 15,21 1 1,0-22-16,0 0 0,0 0 0,22 0 16,-22 0-16,21 0 0</inkml:trace>
  <inkml:trace contextRef="#ctx0" brushRef="#br1" timeOffset="127755.82">18944 12827 0,'0'0'0,"-21"0"31,21 21-31,-21 0 0,21 1 16,0-1-16,0 0 0,0 0 15,0 0-15,0 0 0,0 1 16,0-1-16,0 0 15,0 0-15,-21-21 32,-1 0-1,22-21-31,0 0 0,0 0 16,0-1-16,0 1 15,0 0-15,22 0 0,-22 0 0,21 0 16,-21-1-16,21 1 0,0 21 0,0-21 15,0 0-15,1 21 0,-1 0 16,0 0-16,0 0 0,0 0 0,-21 21 16,0 0-16,21 0 0,-21 1 0,22-1 15,-22 0-15,0 0 16,0 0-16,0 0 0,0 1 0,0-1 16,-22 0-16,22 0 0,-21-21 15,21 21 1,-21-21-16,0 0 15,21-21 1,0 0-16,0 0 0,21 0 16,0-1-16,-21 1 15,21 0-15,1 0 0,-1-21 0,-21 20 16,21 1-16,0 21 0,0-21 0,0 21 16,1 0-16,-1 0 0,0 0 0,-21 21 15,21-21-15,-21 21 16,0 1-16,0-1 0,0 0 15,0 0-15,0 0 0,0 0 16,0 1-16,0-1 0,-21-21 16,21 21-16,0 0 15,21-21 17,0-21-17</inkml:trace>
  <inkml:trace contextRef="#ctx0" brushRef="#br1" timeOffset="128055.16">19452 12954 0,'21'0'0,"-21"-21"15,21 21-15,1 0 16,-1-21-16,0 0 16,0 21-16,0-22 15,-21 1-15,0 0 16,0 0-16,0 0 15,-21 21 1,21 21-16,-21 0 16,0-21-16,0 21 0,-1 0 0,1 1 15,0-1-15,0 0 0,21 0 16,-21 0-16,21 0 0,-21 1 0,21-1 16,0 0-16,0 0 15,0 0-15,21 0 16,0-21-16,0 0 15,0 0-15,0 0 0,1 0 0,-1-21 16,0 21-16,0-21 0</inkml:trace>
  <inkml:trace contextRef="#ctx0" brushRef="#br1" timeOffset="128337">19897 12806 0,'0'0'16,"0"-21"-16,-22 0 0,1 21 15,0 0 1,0 0-16,0 0 0,0 21 16,-1 0-16,22 0 15,-21 0-15,21 0 0,0 1 0,0-1 16,0 0-16,-21 0 0,21 0 0,0 0 16,0 1-16,0-1 0,0 0 0,0 0 15,0 0-15,21 0 16,0-21-1,1 0-15,-1 0 16,0 0-16,0 0 16,0-21-16,-21 0 0,21 21 15,-21-21-15</inkml:trace>
  <inkml:trace contextRef="#ctx0" brushRef="#br1" timeOffset="128589.85">20024 12764 0,'21'-22'0,"-42"44"0,42-65 15,0 43-15,-21-21 16,21 21-16,0 0 16,-21 21-16,0 0 15,21 1-15,1-22 0,-1 21 16,-21 21-16,21-21 0,-21 0 0,0 1 0,0-1 16,0 0-16,0 21 0,0-21 0,0 1 15,0-1-15,0 0 0,0 0 16,0 0-16,0 0 0,0 1 15,-21-22-15,21 21 0,-21-21 16,-1 0-16,22 21 0,-21-21 16,0 0-16,0 0 0,0 0 15,0-21-15</inkml:trace>
  <inkml:trace contextRef="#ctx0" brushRef="#br1" timeOffset="129363.94">18563 10499 0,'0'0'0,"0"-64"16,0 43-16,21 0 0,-21 0 0,0 0 16,0-1-16,21 22 0,-21-21 0,0 0 15,0 0-15,0 42 31,0 0-31,0 0 16,0 22-16,0-1 0,0 22 0,0-22 16,0 21-16,0-20 0,0 20 15,0 1-15,0-22 0,0 22 0,0-22 16,0 21-16,-21 1 0,21-1 0,0-20 16,0 20-16,-21-20 0,0 20 0,21-21 15,-21 1-15,21-1 0,0 0 0,0 1 16,0-22-16,0 0 0,0 0 0,0 0 15,-21 1-15,21-1 0,0 0 16,-22-21-16,22-21 16,0 0-1,0-1-15,0 1 16,0 0-16,0-21 0,0 21 16,0-22-16</inkml:trace>
  <inkml:trace contextRef="#ctx0" brushRef="#br1" timeOffset="129876.15">18754 10393 0,'0'0'0,"0"-21"0,0 0 16,0-1-16,-22 22 0,1-21 16,0 21-16,0 0 15,0 0-15,0 21 0,-1 1 16,1-1-16,0 0 0,0 0 0,0 0 15,-22 22-15,22-22 0,0 21 16,0-21-16,-21 22 0,20-22 0,1 0 16,0 0-16,0 0 0,0 0 0,0 1 15,21-1-15,-22-21 0,22 21 16,22-42 0,-1 21-1,0-21-15,0-1 0,0 1 0,0 0 16,1 0-16,-1 0 0,0-22 0,21 22 15,-21-21-15,1 0 16,-1-1-16,0 22 0,0-21 0,21-1 16,-20 22-16,-1-21 0,0 21 0,0 0 15,0-1-15,0 22 16,1 0-16,-22 22 0,21-1 16,-21 21-16,21-21 0,0 22 0,-21 20 15,0-21-15,21 1 0,-21 20 0,21-20 16,-21-1-16,22 0 0,-22 1 0,21-1 15,-21-21-15,21 21 0,-21-20 16,21-1-16,0 0 0,-21 0 0,0 0 16,0 0-16,21 1 0,1-1 15</inkml:trace>
  <inkml:trace contextRef="#ctx0" brushRef="#br1" timeOffset="130775.64">16679 15367 0,'0'0'0,"21"-21"0,-21 0 0,0 0 16,0-1-16,0 1 0,0 0 15,0 0-15,0 0 16,0 0-16,-21 21 0,0 0 15,0 21 1,21 0-16,-21 21 0,21-21 16,-21 22-16,21-1 0,-22 22 0,22-22 15,0 21-15,0 1 0,-21-1 16,21 1-16,-21-1 0,21 1 0,-21-1 16,21 22-16,0-21 0,-21-1 0,0 1 15,21-1-15,-22 1 0,22-1 0,-21 1 16,21-1-16,-21-21 0,21 22 0,0-1 15,-21-20-15,21 20 0,0-20 16,0-1-16,0-21 0,0 21 16,0-20-16,0-1 0,0 0 0,0 0 15,21-42 1,-21 0 0,21 0-16,0-22 0,-21 22 15,0-21-15,22-1 0,-1 1 0,-21-21 16,21 20-16,0-20 0</inkml:trace>
  <inkml:trace contextRef="#ctx0" brushRef="#br1" timeOffset="131699.6">16700 15346 0,'0'0'0,"0"-21"0,-21 0 0,0 21 16,21-22-16,0 1 31,21 21-15,0 0-16,1 0 15,20 0-15,-21 0 0,21 0 0,-20 0 16,20 0-16,21 0 0,-20 0 16,20 0-16,1 0 0,-1 0 0,22-21 15,0 21-15,-1 0 0,1 0 16,0-21-16,20 21 0,-20-21 0,21 21 15,0-21-15,21-1 0,0 22 0,0-21 16,0 21-16,21-21 0,-21 21 0,21 0 16,0 0-16,-21-21 0,21 21 15,-21 0-15,0 0 0,0 0 0,-42 0 16,21 0-16,-21 0 0,-22 0 0,22 0 16,-43-21-16,22 21 0,-22 0 0,-21 0 15,21 0-15,-20-21 0,-1 21 16,-21 21 15,0 0-15,0 0-16,0 0 0,-21 0 15,21 22-15,0-1 0,0-21 0,0 22 16,0-1-16,0 0 0,-22-21 0,22 22 16,0-1-16,0 0 0,0 1 0,0-1 15,0 0-15,0 1 0,0-1 0,0 0 16,0 22-16,0-22 0,0 22 15,0-22-15,0 22 0,0-22 0,0 21 16,0-20-16,0 20 0,0-20 0,0-1 16,0 0-16,0 1 0,0-1 0,0 0 15,0 1-15,0-22 0,0 21 0,0 0 16,0-20-16,0-1 0,-21 21 16,21-21-16,0 0 0,0 1 15,-21-1-15,21 0 0,-21 0 0,21 0 16,-21 0-16,21 1 0,0-1 15,-21-21-15,21 21 16,-22-21 0,1 0-1,0 0-15,0 0 16,0 0-16,0 0 0,-1 0 0,-20 0 16,0 0-16,-22 0 0,1 0 15,-22 0-15,0 21 0,1-21 0,-22 0 0,0 0 16,-21 0-16,21 21 15,-21-21-15,0 0 0,0 21 0,-21-21 16,21 0-16,0 22 0,-21-22 0,21 0 16,-21 21-16,0-21 0,21 0 0,0 0 15,0 0-15,21 0 0,0 0 0,21 0 16,1 0-16,20 0 0,1 0 16,20-21-16,1 21 0,21-22 0,-22 1 15,22 21-15,0-21 0,21 0 0,0 0 16,0 0-16,-21-1 15,21 1-15,0 0 0,0 0 16,0 0-16,0 0 0,0-1 16,0 1-16,0 0 0</inkml:trace>
  <inkml:trace contextRef="#ctx0" brushRef="#br1" timeOffset="132679.76">17357 15198 0,'0'0'16,"0"-21"-16,-22 21 15,1 0-15,0 21 16,0 21-16,21-21 0,-21 22 0,0-1 16,-1 0-16,1 1 0,21-1 15,0 0-15,-21 1 0,21-1 16,0-21-16,0 21 0,0 1 0,0-22 15,0 0-15,0 0 0,21 0 0,0-21 16,1 22-16,-1-22 0,0 21 0,21-21 16,-21 0-16,22 0 0,-1 0 0,-21 0 15,22-21-15,-1-1 0,-21 1 16,21 21-16,-20-21 0,20 0 0,-21 0 16,0 0-16,0-22 0,-21 22 0,0 0 15,0-21-15,22-1 0,-22 22 0,0-21 16,0 21-16,0-22 0,0 22 15,0 0-15,0 0 0,0 42 32,-22 0-32,22 21 15,0-20-15,0 20 0,-21-21 0,21 21 16,-21 1-16,21-22 0,-21 21 16,21-21-16,0 22 0,-21-22 0,21 0 15,-21 0-15,21 0 0,0 1 0,0-1 16,-22 0-16,44-21 31,-1-21-31,0 21 16,-21-21-16,21-1 0,0 22 0,-21-21 15,21 0-15,1 0 0,-22 0 16,21 0-16,0-1 0,-21 1 0,0 0 16,21 0-16,-21 0 0,21 21 15,-21 21 1,0 0-16,0 0 15,0 0-15,0 1 0,21-1 0,-21 0 16,0 0-16,22 0 0,-22 0 0,0 1 16,0-1-16,21-21 0,0 21 0,0 0 15,0-21 1,0 0-16,1 0 0,-1 0 16,0 0-16,0 0 0,0 0 0,0 0 0,1-21 15,-22 0-15,21 21 0,-21-21 16,21-1-16,-21 1 0,0 0 15,0 0-15,0 0 0,0 0 16,0-1-16,-21 22 31,21 22-31,-21-1 0,21 0 0,0 0 16,0 0-16,0 0 0,0 1 16,-22-1-16,22 0 0,0 0 0,0 0 15,0-42 32</inkml:trace>
  <inkml:trace contextRef="#ctx0" brushRef="#br1" timeOffset="132851.66">18140 15431 0,'0'0'16,"0"-22"-16,-21 1 0,21 0 15</inkml:trace>
  <inkml:trace contextRef="#ctx0" brushRef="#br1" timeOffset="133088.19">18478 15282 0,'0'22'15,"-21"-1"-15,21 0 0,-21 21 16,21-21-16,-21 22 0,21-22 16,0 21-16,0-21 0,0 22 0,0-22 15,0 21-15,0-21 0,0 1 16,0-1-16,0 0 0,0 0 0,0 0 15,0 0-15,0 1 0,0-1 16,21-21-16,-21 21 0,21-21 16,0 0-16,1 0 0,-1 0 15,0 0-15,21 0 0</inkml:trace>
  <inkml:trace contextRef="#ctx0" brushRef="#br1" timeOffset="133556.87">18986 15663 0,'0'0'0,"0"-21"0,0 0 16,0 0-16,0 0 16,0 0-1,-21 21-15,0 0 0,0 0 16,0 0-16,0 0 0,-1 21 16,22 0-16,-21 0 0,0 0 0,0 0 15,21 1-15,0-1 0,-21 0 16,21 0-16,-21 0 0,21 0 0,0 1 15,0-1-15,0 0 0,0 0 16,21-21-16,0 0 0,0 0 0,0 21 16,0-21-16,1 0 0,-1 0 0,0-21 15,0 21 1,0-21-16,0 21 0,-21-21 0,22 0 16,-1-1-16,0 1 0,-21 0 0,21-21 15,-21 21-15,21-22 0,-21 22 0,0-21 16,0-1-16,0 1 0,0 0 0,0-1 15,0 1-15,0 0 0,0-1 16,0 22-16,0 0 0,0 0 0,0 42 16,-21 0-1,21 0-15,-21 1 0,21 20 0,0 0 16,0 1-16,0-22 0,0 21 16,0 0-16,0 1 0,0-22 0,0 21 15,0-21-15,0 1 0,0-1 16,0 0-16,0 0 0,21 0 0,-21 0 15,21 1-15,0-1 16,1-21-16</inkml:trace>
  <inkml:trace contextRef="#ctx0" brushRef="#br1" timeOffset="134207.46">17272 16277 0,'0'0'0,"-21"0"16,21 21-16,-21 22 0,21-22 16,-22 0-16,22 21 0,0 1 15,0-22-15,0 21 0,-21-21 0,21 22 16,0-1-16,-21-21 0,21 22 0,0-22 15,0 0-15,0 0 0,0 0 0,0 0 16,0 1-16,0-44 31,21 22-31,0-21 16,-21 0-16,22 0 0,-22 0 16,21 0-16,0-1 0,0 1 0,0 0 15,0 0-15,1 0 0,-1 0 0,0-1 16,21 1-16,-21 21 0,1 0 15,-1 0-15,0 0 0,0 0 0,0 0 16,0 0-16,1 0 0,-1 21 0,0 1 16,-21-1-16,0 0 0,0 0 15,0 0-15,0 0 0,-21 1 16,-22-1-16,22-21 0,0 21 16,-21-21-16,21 0 0,-22 21 0,22-21 15,-21 0-15,21 0 0,-22 0 0,22 0 16,0 0-16,0 0 0,0 0 15,-1 0-15,44-21 32,-1 0-32,0 21 15,0-21-15</inkml:trace>
  <inkml:trace contextRef="#ctx0" brushRef="#br1" timeOffset="134439.32">17949 16468 0,'0'0'0,"21"0"0,-21 21 16,0 0 0,0 0-16,0 0 15,0 1-15,0-1 0,0 0 16,-21-21-16,21 21 0,-21 0 0,21 0 16,0 1-16,0-1 0,-21 0 0,0 0 15,21 0-15,0 0 16,0-42 15,0 0-31,0 0 0</inkml:trace>
  <inkml:trace contextRef="#ctx0" brushRef="#br1" timeOffset="134623.74">17949 16320 0,'0'0'0,"0"-22"0,0 1 16,-21 21-1,21-21-15,0 42 47,0 0-31,21-21-16,0 0 16,1 0-16,-1 0 0</inkml:trace>
  <inkml:trace contextRef="#ctx0" brushRef="#br1" timeOffset="135423.53">18351 16277 0,'22'0'0,"-22"21"31,0 1-31,0-1 0,0 0 0,0 0 16,0 0-16,0 0 0,0 22 0,0-22 15,0 21-15,0-21 0,0 1 0,0 20 16,0-21-16,0 21 0,-22-20 0,22-1 15,0 21-15,0-21 0,-21 0 16,21 1-16,0-1 0,0 0 16,0-42 15,0 0-15,0-1-16,0 1 0,0 0 15,0 0-15,0 0 0,0 0 0,0-1 16,21 1-16,1 0 0,-1 0 0,0 0 15,0 0-15,0-1 0,0 1 0,22 21 16,-22 0-16,0 0 0,0 0 0,0 0 16,1 0-16,-1 21 15,-21 1-15,0-1 16,0 0 0,-21 0-16,-1-21 0,1 21 0,0-21 15,0 0-15,0 21 0,0-21 16,-1 0-16,-20 22 0,21-22 15,0 0-15,0 0 0,-1 0 16,1 0-16,21 21 16,0 0-1,0 0-15,0 0 16,0 0-16,21-21 16,1 22-16,-1-22 0,0 0 15,0 0-15,0 0 0,22 0 16,-22 0-16,0 0 0,0 0 15,0 0-15,22 0 0,-22-22 0,0 22 0,21-21 16,-21 0-16,1 21 0,20-21 16,-21 0-16,0 0 0,-21-1 15,21 1-15,-21 0 0,22 0 0,-22 0 16,0 0-16,0-1 0,0 1 0,0 0 16,0 0-16,-22 21 15,1 0-15,0 0 0,0 21 16,0 0-1,21 0-15,0 1 0,-21-1 16,21 0-16,0 0 0,-22 21 0,22-20 16,0-1-16,0 0 0,0 0 15,0 0-15,0 0 0,22-21 16,-1 0-16,0 22 0,0-22 16,0 0-16,0 0 0,1 0 15,-1 0-15,0 0 0,0-22 16,-21 1-16,21 21 0,0-21 0,1 21 15,-1-21-15,0 0 0,-21 0 0,21 21 16</inkml:trace>
  <inkml:trace contextRef="#ctx0" brushRef="#br1" timeOffset="135711.5">19262 16320 0,'0'0'0,"0"-22"16,-22 22-1,1 0 1,0 0-16,21 22 16,-21-1-16,21 0 0,0 0 0,0 0 15,-21 0-15,21 1 0,0-1 16,-21 0-16,21 0 0,0 0 0,0 0 16,0 1-16,0-1 0,0 0 0,0 0 15,0 0-15,0 0 0,0 1 16,21-1-16,0-21 0,-21 21 15,21-21-15,0 0 0,0 21 0,1-21 16,-1 0-16,0 0 16,0 0-16,0 0 0,0-21 15,1 0-15</inkml:trace>
  <inkml:trace contextRef="#ctx0" brushRef="#br1" timeOffset="136035.37">19621 16150 0,'0'0'0,"0"-21"0,22 21 31,-1 0-31,0 21 0,0 0 0,0 1 16,0-1-16,1 0 0,-1 0 15,0 0-15,0 0 0,0 1 0,0-1 16,-21 0-16,22 21 0,-22-21 0,0 1 15,0-1-15,0 0 0,0 0 0,0 0 16,0 0-16,-22 1 0,22-1 0,-21 0 16,0 0-16,0 0 0,0 0 0,0 1 15,-1-1-15,1-21 16,21 21-16,-21 0 0,0 0 0,21 0 16</inkml:trace>
  <inkml:trace contextRef="#ctx0" brushRef="#br1" timeOffset="141383.21">18373 15282 0,'-22'0'47,"22"22"15,0-44 63,0 1-109,0 0-1,0 0-15,-21 0 16,21 0-16,0-1 16,0 1-16,0 0 15,0 0-15,0 0 16,0 0-16,0-1 15,21 1-15,-21 0 16,0 0-16,22 0 16,-22 0-16,21-1 15,-21 1-15,0 0 16,0 0-16,0 0 0,21 0 16,-21-1-16,21 1 0,-21 0 15,0 0-15,0 0 0,21 0 16,-21-1-16,0 1 0,21 0 15,-21 0-15,0 0 0,0 0 16,0-1-16,0 1 0,0 0 16,22 0-16,-22 0 15,0 0-15,21 21 0,-21-22 0,0 1 16,0 0-16,0 0 0,21 0 16,-21 0-16,0-1 15,0 1-15,21 21 0,-21-21 16,21 0-16,-21 0 0,21 0 15,-21-1 1,0 1-16,0 0 16,0 0-1,22 21-15,-22-21 0,0 0 16,0-1-16,0 1 16,0 0-16,21 0 15,-21 0-15,0 0 16,0-1-1,0 1-15,0 0 0,0 0 16,0 0-16,0 0 16,21-1-16,-21 1 0,0 0 0,0 0 15,0 0-15,0 0 0,21-1 16,-21 1-16,0 0 0,0 0 16,0 0-16,0 0 0,21 21 15,-21-22-15,0 1 0,0 0 16,0 0-16,21 21 15,-21-21-15,0 0 16,0-1-16,0 1 16,0 0-1,0 0 1,0 0 0,0 0 15,0-1 31,0 1 16,-21 21-46,0 0-17,0 0-15,0 0 16,0 21-16,-1-21 0,1 22 16,0-1-16,0-21 0,0 21 0,0-21 15,-1 21-15,1 0 0,0 0 0,0-21 16,-21 22-16,20-1 0,1 0 0,0 0 15,0 0-15,0 0 0,0 1 16,-1-22-16,22 21 0,-21 0 16,21 0-16,-21-21 0,21 21 0,0 0 15,-21-21-15,21 22 32,0-44 14,0 1-46,0 0 16,0 0-16,21 21 0,-21-21 16,21 21-16,0-21 0,-21-1 0,22 22 15,-1-21-15,-21 0 0,21 21 0,0-21 16,0 0-16,0 0 16,1-1-16,-1 1 0,0 21 15,-21-21-15,21 21 0,0-21 0,-21 0 16,21 0-16,1 21 0,-1-22 15,0 22 1,-21-21 0,21 21 15,-21 21-15,0 1-1,21-22-15,-21 21 0,21 0 16,-21 0-16,22 0 15,-1-21-15,-21 21 0,0 1 16,21-22-16,0 21 0,0-21 0,-21 21 16,21 0-16,1 0 0,-22 0 15,21 1-15,0-1 0,0 0 0,-21 0 16,0 0-16,21 0 0,0 1 16,1-1-16,-22 0 0,0 0 15,21 0-15,0 0 0,-21 1 0,21-1 0,-21 0 16,21 0-16,-21 0 15,21-21 1,-21 21-16,0-42 375,0 0-375,0 0 16,-21 0-16,21 0 0,-21-1 15,21 1-15,-21 0 0,0 0 0,21 0 16,0 0-16,-21-1 0,21 1 0,-22 0 16,22 0-16,0 0 0,0 0 0,0-1 15,0 1-15,-21 0 0,21 0 16,0 0-16,0 0 0,0-1 15,0 1-15,0 0 16,-21 21-16,21-21 16,0 0 15,-21 21 31,21-21-46,-21 21 0,0 0 31,-1 0-47,1 0 0,0 0 15,0 0-15,0 0 16,0 0-16,-1 21 0,1-21 15,0 21-15,-21-21 0,21 21 0,-1 0 16,1 0-16,-21-21 0,21 22 0,0-1 16,-22 0-16,22 0 0,-21 0 0,21-21 15,-1 21-15,-20 1 0,21-1 16,0 0-16,0 0 0,-1 0 0,1 0 16,0-21-16,21 22 0,-21-22 15,21 21-15,-21-21 16,42 0 31,-21-21-47,21 21 15,0-22-15,-21 1 16,21 21-16,1-21 0,-1 0 0,0 21 16,-21-21-16,42 0 0,-21 21 0,1-22 15,-1 1-15,21 21 0,-21-21 0,0 0 16,22 21-16,-22-21 0,21 0 0,-21 21 15,1-22-15,-1 22 0,0 0 16,0-21-16,0 21 0,0 0 16,-21-21-16,22 21 0,-1 0 15,-21-21 126,-21 21-125,-1 0-16,1 0 15</inkml:trace>
  <inkml:trace contextRef="#ctx0" brushRef="#br1" timeOffset="145508.18">18605 10329 0,'0'-21'16,"22"21"-16,-22-21 31,21 21-31,0 0 94,0-21-78,0 21-16,-21-21 15,-21 42 32,0-21-47,0 21 0,0 21 16,-1-20-16,1-1 0,-21 21 0,0 0 15,20-20-15,-20 20 0,0 0 0,-1 1 16,22-22-16,-21 21 0,0-21 0,-1 22 16,22-22-16,0 0 0,-21 21 15,20-21-15,1 1 0,0-1 16,21 0-16,-21-21 0,21 21 15,-21-21-15,42 0 47,0-21-47,-21 0 0,21 0 16,0 21-16,1-22 0,-1 1 0,0 0 16,0-21-16,21 21 0,-20-1 0,-1-20 15,21 0-15,-21 21 0,22-22 16,-22 1-16,0 21 0,0-22 0,21 22 15,-20-21-15,-1 21 0,0 0 0,-21-1 16,21 1-16,0 0 0,0 0 16,-21 0-16,22 21 0,-1-21 0,0-1 15,0 1-15,0 21 16,0 0-16,1 0 31,-1 21-15,-21 1-16,0-1 0,0 21 15,0-21-15,21 22 0,0-1 0,-21 0 16,21 1-16,-21-1 0,21 0 0,-21 1 16,22-1-16,-22-21 0,21 21 0,-21 1 15,0-22-15,0 0 0,21 21 16,-21-20-16,0-1 0,21 0 16,-21 0-16,0 0 0,0 0 15,0 1 1,0-44 31,0 1-47,-21 21 15,0-21-15,0 0 0,-1 21 0,22-21 16,-21 0-16,0-1 0,0 1 0,0-21 16,0 21-16,-22 0 15,22-22-15,0 22 0,0-21 0,0-1 16,-1 1-16,1 0 0,0 21 0,0-22 15,0 1-15,21 0 0,0 20 0,0 1 16,0-21-16,0 21 0,0 0 0,0-1 16,0 1-16,0 0 0,0 0 15,0 0-15,0 42 78,0 0-62,-43 43 15,43-43-31,-21 0 0,0 21 16,0-21-16,0 22 0,-22-1 0,22 0 16,-21 1-16,0-1 0,-1 0 0,22 1 15,-21-22-15,-1 21 0,22 1 0,-21-22 16,0 0-16,20 0 0,1 0 0,-21 0 15,21 1-15,0-1 0,-1-21 0,22 21 16,-21-21-16,42 0 47,1 0-47,-1-21 16,-21 0-16,21 21 0,0-22 15,21 1-15,-20 0 0,20 0 0,-21 0 16,21 0-16,1-22 0,-1 22 0,0-21 15,22 21-15,-22-22 0,1 1 0,-1 21 16,0-22-16,1 22 0,-22 0 0,21 0 16,-21 21-16,0-21 0,-21 0 0,22 21 15,-1-22 1,0 22 0,-21-21-16,21 21 15,0 0 1,0 0-1,-21 21-15,0 1 0,22-1 16,-1 0-16,-21 0 0,21 0 0,0 22 16,-21-22-16,21 21 0,0-21 15,-21 22-15,22-22 0,-22 0 0,21 0 16,0 21-16,-21-20 0,21-1 0,0 0 16,-21 0-16,21 0 0,1 0 15,-22 1-15,21-1 0,-21 0 16,0 0-1,0 0 1,-21-21 0,-1 0-16,1 0 15,0 0-15,0 0 16,0-21-16,21 0 16,-21 21-16,-1-21 0,1 0 15,21-1-15,-21 1 0,0 0 16,21 0-16,-21 0 0,21 0 0,0-1 15,-21 1-15,-1 0 0,22-21 0,0 21 16,0-1-16,0 1 0,-21 0 0,21 0 16,0 0-16,0 0 0,0-1 0,0 1 15,0 0-15,0 0 16,0 42 15,0 0-15,0 0-16,0 1 0,0-1 0,0 0 15,0 21-15,0-21 0,21 22 0,-21-1 16,0-21-16,22 0 0,-1 22 0,-21-22 16,21 0-16,0 0 0,-21 0 15,21 1-15,0-1 0,-21 0 0,22 0 16,-1-21-16,-21 21 16,0-42 30,-21 0-46,-1 0 16,22 0-16,-21-1 0,0 1 0,21 0 16,0 0-16,-21 0 0,21-22 0,-21 22 15,21-21-15,0 0 0,-21 20 16,-1-20-16,22 0 0,-21-1 0,0 22 16,21-21-16,0 21 0,0 0 0,0-1 15,-21 1-15,21 64 31,0-22-31,0 0 16,0 21-16,21-21 0,0 22 0,-21-1 16,21-21-16,1 22 0,-1-22 0,-21 21 15,21-21-15,0 0 0,-21 1 16,21-1-16,0 0 0,1 0 16,-22 0-16,21-21 0,-21 21 15,21-21-15,-21-21 31,-21 0-15,21 0-16,0 0 0,-21 0 0,-1-1 16,22 1-16,-21 0 0,0-21 0,0 21 15,21-22-15,-21 1 16,0 21-16,-1-22 0,22 22 0,-21 0 16,0 0-16,21 0 0,-21 0 0,21-1 15,0 44 63,-21-22-62,0 0-16,-1 21 31,1-21-31,0 21 0</inkml:trace>
  <inkml:trace contextRef="#ctx0" brushRef="#br1" timeOffset="145931.94">18436 10583 0,'-21'0'16,"0"0"-1,0 0-15,-1 22 0,1-22 16,0 21-16,0 0 0,0-21 0,0 21 16,-1-21-16,1 21 0,0 0 0,0-21 15,-21 22-15,20-1 0,1-21 0,0 21 16,21 0-16,-21-21 0,0 21 15,0-21-15,21 21 0,-22 1 16,22-44 31,0 1-47,22 21 0,-22-21 16,0 0-16,21 21 0,0-21 0,-21 0 15,21 21-15,0 0 16,-21 21-1,0 0 1,0 0-16</inkml:trace>
  <inkml:trace contextRef="#ctx0" brushRef="#br1" timeOffset="148847.69">21696 12298 0,'0'21'15,"0"0"1,21-42 15,0 21-31,0-21 0,22 0 16,-22 21-16,21-21 0,-21-1 15,22 1-15,-22 0 0,21-21 16,-21 21-16,0-1 0,1 1 0,-1 0 16,-21-21-16,0 21 0,0-1 0,0 1 15,0-21-15,0 21 0,0 0 0,0-1 16,0 1-16,0 0 0,0 0 15,-21 0-15,-1 0 0,1-1 0,21 1 16,-21 21-16,0 0 0,0 0 16,0 21-1,21 1-15,-22 20 0,22-21 0,0 21 16,0 22-16,0-22 0,0 22 0,0-1 16,0-20-16,0 20 15,-21 1-15,21-1 0,-21 1 0,21-1 16,0 1-16,-21-1 0,0 1 0,21 20 15,-21-20-15,21-1 0,0 1 0,-22-1 16,1 1-16,21-1 0,-21 1 0,21-1 16,0-20-16,-21 20 0,21-21 0,0 1 15,0-1-15,0-21 0,0 22 16,0-22-16,0 0 0,0 0 0,21-21 16,0 0-16,0 0 0,1 0 0,-1-21 15,21 21-15,-21-21 0,22-22 0,-22 22 16,21 0-16,0-21 0,-20 21 15,-1-22-15,21 22 0,-21-21 0,-21-1 0,0 1 16,0 0-16,0-1 0,0 1 16,0-21-16,0 20 0,-21 1 15,-21 0-15,21-1 0,-22 1 0,1 0 16,0-1-16,-1 22 0,1 0 0,0 0 16,20 0-16,-20 21 0,21 0 0,0-22 15,0 22-15,-1 0 0,22-21 16,22 21-1,-1 0-15,0-21 0,0 21 16,21-21-16,-20 21 0,-1 0 0,21 0 16,-21-21-16,0 21 0,1 0 15,-1-21-15,0 21 0,-21-22 0,21 22 0,0-21 16</inkml:trace>
  <inkml:trace contextRef="#ctx0" brushRef="#br1" timeOffset="149307.43">22500 12171 0,'0'0'0,"0"-42"15,0 20-15,0 1 0,0 0 0,-21 21 16,0 0-16,0-21 0,-1 21 16,1 0-16,0 0 15,0 21-15,0 0 0,0 0 0,-1 1 16,22-1-16,-21 0 0,0 0 15,21 21-15,-21-20 0,21-1 0,0 0 16,0 0-16,0 0 0,0 0 0,0 1 16,0-1-16,0 0 15,21-21 1,0 0-16,0 0 0,1-21 16,-1 21-16,0-21 0,0-1 15,0 1-15,0 0 0,-21 0 16,22 0-16,-22 0 0,0-1 0,0 1 15,21 0-15,-21 0 16,0 42 15,0 0-31,0 0 0,0 1 16,0-1-16,0 21 0,0-21 0,0 0 16,0 1-16,0-1 0,0 0 15,0 0-15,0 0 0,21-21 16,0 0-1,0 0-15,0 0 16,1-21-16</inkml:trace>
  <inkml:trace contextRef="#ctx0" brushRef="#br1" timeOffset="149543.29">22775 11959 0,'0'0'0,"21"-21"0,-21 0 0,0 0 16,0 0-16,0 42 31,0 21-31,0-21 0,0 22 16,0-22-16,0 21 0,-21 0 0,21-20 15,0 20-15,-21 0 0,21-21 0,0 22 16,0-22-16,0 0 0,-21 0 16,21 0-16,0 1 0,0-1 15,0 0-15,0 0 16</inkml:trace>
  <inkml:trace contextRef="#ctx0" brushRef="#br1" timeOffset="150120.15">22564 12277 0,'0'-21'31,"21"21"-31,0 0 0,0 0 0,0-22 15,22 1-15,-22 21 0,21-21 16,0 21-16,-20-21 0,20 0 0,-21 0 16,21 21-16,-20-22 0,-1 1 15,0 0-15,-21-21 0,0 21 0,21-1 16,-21 1-16,0 0 0,0 0 0,0 0 16,0 0-16,0-1 0,0 44 31,-21-1-16,21 0-15,0 0 0,0 21 0,0-20 16,0 20-16,0 0 0,0-21 0,0 22 16,0-1-16,0-21 0,0 22 0,0-22 15,0 0-15,-21 21 0,21-21 16,0 1-16,0-1 0,-21-21 0,21 21 16,0 0-16,0 0 15,-22-21 1,22-21-1,0 0 1,0 0-16,0 0 0,0-1 16,22 1-16,-1-21 0,-21 21 0,21 0 15,0 21-15,0-22 0,0 1 16,1 21-16,-1 0 0,0 0 0,0 0 16,0 0-16,0 0 15,-21 21-15,0 1 0,0-1 0,0 0 16,22-21-16,-22 21 0,0 0 0,0 0 15,0 1-15,0-1 0,-22 0 16,22 0 0,-21-21-16,42-21 47</inkml:trace>
  <inkml:trace contextRef="#ctx0" brushRef="#br1" timeOffset="150443.96">23326 12256 0,'21'0'16,"-21"-22"0,21 22-16,0 0 0,-21-21 15,21 21-15,0 0 0,-21-21 0,0 0 16,22 21-1,-22-21-15,-22 21 16,1 0 0,0 0-16,0 21 0,0 0 15,21 0-15,-21 0 16,21 1-16,0-1 0,-22 0 16,22 0-16,0 0 0,0 0 15,0 1-15,0-1 0,0 0 16,22-21-16,-1 0 15,0 0-15,0 0 0,0 0 16,0 0-16,1 0 0,-1 0 16,-21-21-16</inkml:trace>
  <inkml:trace contextRef="#ctx0" brushRef="#br1" timeOffset="150808.26">23622 12129 0,'0'0'0,"21"0"15,0 0-15,0 0 32,1 21-32,-1 0 0,0 0 15,-21 0-15,0 0 0,0 1 16,0-1-16,0 0 0,0 0 0,0 0 16,0 0-16,0 1 0,0-1 15,0 0-15,0-42 63,0 0-63,0-1 15,0 1-15,21 0 0,-21 0 16,21 0-16,-21 0 0,0-1 16,0 1-16,21 0 0,-21 0 0,22 21 15,-22-21-15,0 0 0,21 21 16,0 0-1,0 0-15,0 0 16,0 0-16</inkml:trace>
  <inkml:trace contextRef="#ctx0" brushRef="#br1" timeOffset="151212.1">24469 12256 0,'21'0'31,"0"0"-31,0-22 0,0 1 16,0 21-16,1-21 0,-1 0 16,0 21-16,-21-21 15,0 0-15,21 21 0,-21-22 0,0 1 16,0 0-16,0 0 0,0 0 15,-21 21-15,0 0 16,0 0-16,-1 0 0,1 0 0,0 21 16,0 0-16,0 0 0,0 0 15,21 1-15,0-1 0,0 21 16,-22-21-16,22 0 0,0 1 0,0-1 16,0 0-16,0 0 0,0 0 0,0 0 15,0 1-15,0-1 0,22-21 16,-1 21-16,0-21 0,0 0 15,0 0-15,0 0 16,1 0-16,-1 0 16,0 0-16,0-21 0,-21 0 0,21 21 15,0-22-15,1 1 0</inkml:trace>
  <inkml:trace contextRef="#ctx0" brushRef="#br1" timeOffset="151432.98">24786 12150 0,'0'0'0,"0"-21"0,0-1 16,21 44 15,-21-1-31,0 0 0,21 0 16,-21 0-16,0 0 0,0 1 0,0-1 15,22 0-15,-22 0 16,21 0-16,-21 0 0,21-21 16,-21 22-16,21-22 15,0 0 1,0 0-16,1 0 15,-22-22 1,21 22-16,-21-21 0</inkml:trace>
  <inkml:trace contextRef="#ctx0" brushRef="#br1" timeOffset="151639.85">25040 12150 0,'0'0'16,"0"-21"-16,-21 21 31,0 21-31,21 0 0,-21-21 15,-1 21-15,1 0 0,0 0 16,0 1-16,0-1 0,0 0 0,-1 0 16,1-21-16,0 21 0,21 0 0,-21 1 15,21-1-15,0 0 16,21-21 0,0 0-1,0 0-15</inkml:trace>
  <inkml:trace contextRef="#ctx0" brushRef="#br1" timeOffset="152033.47">25188 12277 0,'0'-21'62,"21"21"-62,1 0 0,-1-22 16,0 22-16,0-21 0,-21 0 0,21 0 16,-21 0-16,21 21 0,-21-21 15,0-1-15,0 1 16,-21 21 15,0 21-31,0-21 0,21 22 0,-21-1 16,0 0-16,21 0 0,-22 0 0,22 0 15,0 1-15,-21-1 0,21 0 0,0 0 16,0 0-16,0 0 16,0 1-16,21-22 15,-21 21-15,22-21 16,-1 0-16,0 0 0,0 0 16,0 0-16,0-21 15,1 21-15,-1-22 0,0 22 0,0-21 16,0 0-16,0 21 0,1-21 15</inkml:trace>
  <inkml:trace contextRef="#ctx0" brushRef="#br1" timeOffset="152472.22">25527 12192 0,'0'-42'16,"0"84"-16,0-63 31,-21 42-31,0 0 16,21 0-16,-22 1 15,22-1-15,0 0 0,0 0 16,0 0-16,0 0 0,0 1 15,0-1 1,0 0 0,0-42 15,0 0-15,0-1-16,0 1 15,0 0-15,0 0 0,0 0 0,22 0 16,-22-1-16,21 1 0,0 0 0,-21-21 15,21 42-15,0-21 0,0-1 16,1 22-16,-1 0 0,0 0 16,0 0-1,-21 22-15,0-1 0,0 0 0,0 0 16,0 0-16,0 0 0,0 1 0,0-1 16,0 0-16,0 0 0,0 0 0,-21 0 15,21 1-15,0-1 0,-21-21 16,0 21-16,21 0 31,0-42 0,0 0-31,0 0 0,21 21 16</inkml:trace>
  <inkml:trace contextRef="#ctx0" brushRef="#br1" timeOffset="152775.82">25908 11832 0,'0'0'0,"0"-21"0,0 42 31,0 0-15,0 1-16,-21-1 16,21 0-16,-21 0 0,21 21 0,0-20 15,-22 20-15,1-21 0,21 21 0,-21-20 16,21 20-16,0-21 0,-21 0 0,0 22 15,21-22-15,0 0 0,0 0 0,-21 0 16,21 0-16,-22 1 16,22-1-1,22-21 17,-1 0-32,0 0 0,0 0 15,0 0-15,0-21 0,1-1 0,-1 22 16,0-21-16,0 0 0</inkml:trace>
  <inkml:trace contextRef="#ctx0" brushRef="#br1" timeOffset="153116.17">26035 12234 0,'42'-21'0,"-126"85"0,189-128 0,-168 85 16,126-63-16,-84 42 47,0 0-32,0 0-15,0 0 0,21 21 16,-21-21-16,21 21 0,0 1 15,0-1 1,0 0-16,21-21 16,0 21-16,0-21 15,-21 21-15,21-21 16,-21 21-16,21-21 0,-21 22 16,0-1-1,0 0 1,-21-21-16,0 0 0,0 21 15,0-21-15,0 0 16,-1 0-16,1 0 16,0 0-16,0 0 0,0 0 15,0 0-15,-1-21 16,22 0-16,-21 0 16,21-1-16</inkml:trace>
  <inkml:trace contextRef="#ctx0" brushRef="#br1" timeOffset="153356.04">25781 11980 0,'0'0'0,"-21"0"16,21-21 0,21 21-1,0 0-15,0-21 16,0 21-16,1 0 0,20 0 15,-21-21-15,21 21 0,-20 0 0,-1 0 16,0 0-16,0-21 0,0 21 16</inkml:trace>
  <inkml:trace contextRef="#ctx0" brushRef="#br1" timeOffset="154056.31">27072 11980 0,'0'0'0,"0"-21"0,0 0 0,0 0 15,0 0-15,0 0 0,0-1 16,-21 22 0,0 0-16,0 0 0,-1 0 15,-20 0-15,21 0 0,0 22 16,-22-1-16,22 0 0,-21 0 0,21 21 16,-22-20-16,22 20 0,0 0 0,0-21 15,0 22-15,0-1 0,21-21 0,0 22 16,0-22-16,0 0 0,0 0 0,0 21 15,0-20-15,21-1 0,0 0 16,0-21-16,0 0 16,0 0-16,1 0 0,-1 0 0,0 0 15,0 0-15,0 0 0,0 0 16,-21-21-16,22 21 0,-22-21 0,0-1 16,0 1-16,0 0 0,0 0 15,0 0-15,0 0 0,0-1 16,-22 1-16,1 0 15,21 42 48,21-21-63,-21 21 0,22-21 16,-22 22-16,0-1 0,0 0 0,0 0 15,0 0-15,0 0 0,0 1 16,0-1-16,0 0 0,0 0 0,0 0 15,0 0-15,0 1 0,0-1 0,0 21 16,0-21-16,0 0 0,-22 1 0,22-1 16,0 0-16,-21 0 0,21 0 15,0 0-15,0 1 0,0-1 16,0 0-16,-21 0 0,21 0 16,0-42 30,21 0-46,0 0 16,1 0-16</inkml:trace>
  <inkml:trace contextRef="#ctx0" brushRef="#br1" timeOffset="154387.69">27284 12023 0,'0'0'0,"0"-21"0,0-43 15,0 43 1,0 0-16,0 42 31,-21 0-31,21 0 16,0 0-16,0 1 0,0-1 0,0 0 16,0 21-16,-22-21 0,22 22 0,0-1 15,0-21-15,-21 22 0,21-22 0,0 21 16,0-21-16,0 0 0,0 1 0,0-1 15,0 0-15,-21 0 0,21 0 16,0 0-16,0 1 0,-21-22 16,21-22 31,0 1-47,0 0 0,21 21 15,0-21-15,0 0 0</inkml:trace>
  <inkml:trace contextRef="#ctx0" brushRef="#br1" timeOffset="154679.92">27284 12002 0,'0'0'0,"0"-22"0,0 1 16,0 0 15,21 21-31,0 0 15,0 0-15,0-21 0,1 21 0,-1 0 16,0 0-16,0 0 0,-21-21 16,21 21-16,0 0 0,1 0 15,-1 0 1,-42 0 31,-1 21-32,1-21-15,0 21 0,0 0 16,0 0-16</inkml:trace>
  <inkml:trace contextRef="#ctx0" brushRef="#br1" timeOffset="154923.78">27199 12277 0,'0'0'16,"0"21"-1,21-21 1,0 0-16,1 0 16,-1 0-16,0 0 0,0 0 0,0 0 15,0 0-15,1 0 0,-1 0 16,-42 0 46,-1 0-46</inkml:trace>
  <inkml:trace contextRef="#ctx0" brushRef="#br1" timeOffset="159792.06">23135 13166 0,'0'-21'63,"0"-1"-48,0 1 1,0 0-16,0 0 15,0 0-15,0 0 16,0-1-16,0 1 16,0 0-1,0 42 17,0 0-32,-21-21 0,21 22 15,0-1-15,0 21 0,0-21 0,0 0 16,0 1-16,-21 20 0,21-21 0,-21 0 15,21 0-15,-22 1 0,22-1 16,0 0-16,0 0 0,0 0 0,-21 0 16,21 1-16,0-1 15,0 0-15,-21-21 47,21-21-16</inkml:trace>
  <inkml:trace contextRef="#ctx0" brushRef="#br1" timeOffset="160235.79">23283 13272 0,'21'0'78,"1"0"-63,-22-22 1,0 1 0,-22 21-1,1 0 1,0 0-16,0 0 15,21 21-15,0 1 16,0-1 0,0 0-1,21-21 1,0 0-16,0 0 16,1-21-16,-1 21 15,-21-21-15,0-1 16,0 1-1,-21 21 1,-1 0 0,1 0-16,0 0 15,42 0 1,0 0 0</inkml:trace>
  <inkml:trace contextRef="#ctx0" brushRef="#br1" timeOffset="160604.1">24024 12933 0,'0'-21'0,"0"-22"16,-21 43 15,0 0-31,0 0 0,-1 0 16,1 22-16,0-1 0,0 0 15,0 0-15,0 0 0,-1 0 0,1 22 16,0-22-16,0 21 0,0-21 16,21 1-16,-21 20 0,21-21 0,0 0 15,0 22-15,0-22 0,0 0 0,0 0 16,21 0-16,0-21 0,0 21 0,0 1 15,0-22-15,1 0 0,-1 21 16,21-21-16,-21 0 0,0 0 0,22 0 16,-22 0-16,0 0 0,21 0 0,-20 0 15,-1-21-15,21 21 0,-21-22 0,0 1 16,1 21-16,20-21 0</inkml:trace>
  <inkml:trace contextRef="#ctx0" brushRef="#br1" timeOffset="161027.85">24405 13250 0,'21'-21'16,"-84"64"-16,126-107 0,-84 106 0,42-105 0,-21 42 0,21 21 15,-21-21-15,0-1 0,0 1 16,-21 21 0,0 0-1,0 0-15,0 0 16,21 21-16,-21 1 0,-1-22 0,1 21 16,0 0-16,21 0 0,-21 0 0,21 0 15,-21-21-15,21 22 0,0-1 0,0 0 16,0 0-16,0 0 0,0 0 15,21-21 1,0 0-16,0 0 16,0 0-16,1 0 0,-1 0 15,-21-21-15,21 0 16,0 21-16,-21-21 0,0 0 0,0 0 16,21-1-16,-21 1 0,0 0 15,0 0 1,0 42-1,0 0 1,0 0-16,0 1 16,0-1-16,0 0 0,0 0 15,0 0-15,0 0 16,21-21-16,-21 22 16,22-22-1,-1 0-15,0 0 16,0 0-16</inkml:trace>
  <inkml:trace contextRef="#ctx0" brushRef="#br1" timeOffset="161418.85">24617 13250 0,'0'0'0,"0"-21"0,0 0 0,0 0 16,21 0 0,-21 0-1,21 21-15,0 0 0,0 0 16,1 0-16,-1 0 15,0 21-15,-21 0 0,21-21 16,-21 21-16,21 0 16,-21 0-16,0 1 0,0-1 15,0 0-15,0 0 0,0 0 16,0 0-16,0 1 16,0-1-16,-21-21 31,21-21 0,0-1-31,0 1 0,0 0 16,0 0-16,21 0 0,-21 0 15,21-1-15,-21 1 0,22 0 16,-22 0-16,21 21 16,-21-21-16,21 21 15,0 0 1,0 0-1,0 0-15</inkml:trace>
  <inkml:trace contextRef="#ctx0" brushRef="#br1" timeOffset="161715.79">25358 13060 0,'0'-21'16,"0"42"-16,0-63 0,-22 20 15,1 22 17,0 22-32,0-1 0,21 0 15,-21 0-15,0 0 0,-1 0 0,22 1 16,0-1-16,-21 0 0,0 21 0,21-21 16,-21 1-16,21-1 0,0 0 15,0 0-15,0 0 0,0 0 16,0 1-16,0-1 15,21-21-15,0 0 16,0 0 0,1 0-16,-1 0 0,0 0 15,0 0-15,-21-21 0,21 21 0</inkml:trace>
  <inkml:trace contextRef="#ctx0" brushRef="#br1" timeOffset="161995.16">25612 12996 0,'0'0'0,"0"-21"0,0 0 0,0 42 47,0 0-31,0 1-16,21-1 0,-21 0 0,21 0 15,-21 0-15,0 0 0,0 1 0,0 20 16,21-21-16,-21 0 0,0 0 0,0 1 15,0-1-15,0 0 0,0 0 0,-21 0 16,21 0-16,-21-21 0,21 22 16,-21-1-16,-1-21 15,22 21-15,-21-21 0,0 0 16</inkml:trace>
  <inkml:trace contextRef="#ctx0" brushRef="#br1" timeOffset="162819.7">23050 13843 0,'0'0'0,"22"-21"15,-22 0 1,0 0-16,21-1 0,0 1 16,-21 0-16,21 21 15,0 0-15,0 0 0,1 0 16,-1 21-16,-21 0 16,21 1-16,-21-1 0,0 21 15,21-21-15,-21 22 0,0-22 0,0 21 16,0-21-16,0 22 0,0-22 0,0 0 15,-21 0-15,21 21 0,-21-20 0,0-1 16,-1 0-16,1 0 0,-21-21 16,21 21-16,0 0 0,-22-21 0,22 22 15,0-22-15,-21 0 0,20 0 0,1 0 16,0 0-16,0 0 0,0 0 0,0 0 16,21-22-16,0 1 0,0 0 15,0 0-15,0 0 16,0 0-16,21-1 0,0 1 0,0 0 15,0 0-15,0 0 0,1 21 16,-1 0-16,21 0 0,-21 0 0,0 0 16,1 0-16,-1 0 0,-21 21 0,21 0 15,-21 0-15,21 0 16,-21 1-16,21-1 0,-21 0 0,21 0 16,-21 0-16,0 0 0,0 1 0,22-1 15,-22 0-15,21-21 0,-21 21 0,0 0 31,21-21-31,0 0 0,0-21 16,0 0-16,1 0 16</inkml:trace>
  <inkml:trace contextRef="#ctx0" brushRef="#br1" timeOffset="162979.59">23537 14076 0,'0'0'0,"0"-21"16,21 21-16,-21-21 31,22 21-15,-1-22 15,0 22-31,0-21 0</inkml:trace>
  <inkml:trace contextRef="#ctx0" brushRef="#br1" timeOffset="163468.31">24109 13695 0,'0'0'0,"-21"21"31,21 0-15,0 0-16,0 1 0,0 20 0,0-21 15,0 0-15,0 22 0,0-22 0,0 0 16,0 21-16,0-21 0,0 1 15,0-1-15,0 0 0,0 0 0,0 0 16,0 0-16,0 1 0,0-1 0,0 0 16,0 0-1,0-42 17,0 0-17,0 0-15,0-1 0,0 1 16,0 0-16,0 0 0,21 0 15,-21 0-15,21-1 0,0 1 0,21 0 16,-20 21-16,-1 0 0,0-21 0,0 21 16,0 0-16,0 0 0,1 0 15,-1 21-15,0-21 0,-21 21 0,21 0 16,0 1-16,-21-1 0,0 0 16,0 0-16,0 0 0,0 0 15,0 1-15,0-1 0,-21 0 16,21 0-16,-21-21 0,0 21 15,21 0 1,-21-21-16,21-21 16,21 21-1,-21-21-15,21 0 0</inkml:trace>
  <inkml:trace contextRef="#ctx0" brushRef="#br1" timeOffset="163835.99">24723 13970 0,'0'0'15,"0"-21"1,-22 21 0,22 21-16,-21-21 15,0 21-15,21 0 0,-21-21 0,21 22 16,-21-1-16,21 0 0,-21 0 0,21 0 16,0 0-16,0 1 0,0-1 15,0 0-15,21 0 0,0-21 16,0 0-16,0 0 15,0 0-15,1 0 0,-1 0 0,0 0 16,21 0-16,-21 0 0,1 0 0,-1-21 0,21 21 16,-21-21-16,0 21 0,-21-21 15,0-1-15,22 22 0,-22-21 0,0 0 16,0 0-16,0 0 0,0 0 0,0-1 16,0 1-16,-22 0 0,1 0 15,0 21-15,0 0 0,0 0 16,0 0-16,-1 0 0,1 21 15,21 0-15,0 0 16,0 1-16,21-22 16,22 0-1,-22 0-15</inkml:trace>
  <inkml:trace contextRef="#ctx0" brushRef="#br1" timeOffset="164511.66">25252 13970 0,'0'0'0,"0"21"62,0 0-62,0 1 0,0-1 16,0 0-16,0 0 0,0 0 16,0 0-16,-21-21 0,21 22 15,0-1 1,0 0-1,0-42 17,0 0-17,0-1-15,0 1 0,0 0 16,0 0-16,0 0 0,0 0 16,21-1-16,-21 1 0,21 0 0,0 21 15,0-21-15,0 21 0,1 0 16,-1 0-16,0 21 15,-21 0-15,0 0 16,21 1-16,-21-1 16,21 0-16,-21 0 15,0 0-15,0 0 0,21-21 0,-21 22 16,0-1-16,0 0 0,0 0 16,0-42 30,0 0-30,0 0-16,0-1 0,0 1 16,22 0-16,-22 0 0,21-21 0,0 20 15,0 1-15,-21 0 0,21 0 16,0 0-16,1 0 0,-1-1 0,0 22 16,0 0-16,0 0 0,0 22 15,-21-1 1,0 0-16,0 0 0,0 0 0,0 0 15,0 1-15,0-1 0,0 0 0,0 0 16,-21-21-16,21 21 0,0 0 0,-21-21 16,21 22-16,-21-22 0,21 21 0,-21-21 15,21-21 17,21-1-17,0 22-15</inkml:trace>
  <inkml:trace contextRef="#ctx0" brushRef="#br1" timeOffset="164849.48">25887 14076 0,'21'0'0,"0"0"16,0-21 0,0 21-16,1-21 0,-1 21 15,0 0-15,0 0 0,0-22 0,0 1 16,-21 0-16,22 21 15,-22-21-15,0 0 16,-22 21 0,1 0-16,0 0 15,0 0-15,0 21 0,21 0 0,-21-21 16,-1 21-16,1 0 0,0 1 0,0-1 16,21 0-16,-21 0 15,21 0-15,-21-21 0,21 21 0,0 1 16,21-22-1,0 0-15,0 0 16,0 0-16,0 0 0,1 0 16,-1 0-16,0 0 15,0-22-15,0 1 0,0 21 16,1 0-16</inkml:trace>
  <inkml:trace contextRef="#ctx0" brushRef="#br1" timeOffset="165104.66">26458 13928 0,'0'-21'0,"0"42"0,0-64 16,0 22-16,0 0 16,-21 42 15,0 0-31,21 1 0,-21-1 16,0 0-16,-1 0 15,22 0-15,0 0 0,-21 1 0,21-1 16,-21 0-16,21 0 0,0 0 15,0 0-15,0 1 16,0-1-16,21-21 16,0 21-16,1-21 0,-1 0 15,0 0-15,0 0 0,0 0 0,0 0 16,1 0-16,20 0 0</inkml:trace>
  <inkml:trace contextRef="#ctx0" brushRef="#br1" timeOffset="165380.49">26797 13843 0,'0'0'0,"0"-21"15,21 21-15,0 0 16,-21 21-16,0 0 16,0 0-16,21 1 0,-21-1 15,0 0-15,0 0 0,0 0 0,0 0 16,0 1-16,0-1 0,0 0 15,0 0-15,0 0 0,0 0 0,0 1 16,0-1-16,0 0 0,0 0 16,-21-21-16,21 21 0,-21-21 15,21 21-15,-21-21 16</inkml:trace>
  <inkml:trace contextRef="#ctx0" brushRef="#br1" timeOffset="166637.1">21463 15663 0,'0'0'0,"21"0"16,-21-21-16,21 21 140,-21 21-124,21-21 31,-21-21 15,0 0 1,0 0-32,22 21-15,-22-21-16,0 0 15,0-1 1,0 1 0,-22 21-16,1 0 0,0 0 15,0 0-15,0 0 0,0 21 16,-22 1-16,22-22 0,0 21 0,0 0 16,0 21-16,-1-21 0,1 22 15,21-22-15,-21 21 0,21 1 0,0-1 16,0 0-16,0 1 0,0-22 0,0 21 15,0 0-15,0-20 0,21-1 16,0 21-16,1-21 0,-1 0 0,0-21 16,0 22-16,0-22 0,0 0 0,22 0 15,-22 0-15,21 0 0,-21 0 0,22 0 16,-22 0-16,21 0 0,1-22 16,-1 1-16,-21 0 0,21 0 0,-20 0 15,20-22-15,-21 22 0</inkml:trace>
  <inkml:trace contextRef="#ctx0" brushRef="#br1" timeOffset="167267.15">21992 15790 0,'0'0'0,"42"-148"16,-42 106 0,0 21-16,0 0 0,0-1 0,0 1 15,0 0-15,0 42 16,0 0 0,-21 1-16,21-1 0,-21 0 0,21 21 15,0-21-15,-21 22 0,21-1 0,-21-21 16,21 22-16,-21-1 0,21 0 0,0 1 15,0-1-15,-22-21 0,22 21 16,0-20-16,-21-1 0,21 21 0,0-21 16,0 0-16,0 1 15,0-44 17,0 1-32,21 0 15,1 0-15,-22 0 0,21 0 0,0-22 16,-21 22-16,21-21 0,-21 21 0,21-22 15,0 22-15,1 0 0,-22 0 0,21 21 16,0 0-16,0-21 0,0 21 16,0 0-16,-21 21 0,22 0 15,-22 0-15,0 21 0,21-20 16,-21-1-16,0 0 0,0 0 0,0 21 16,0-20-16,0-1 0,0 0 15,0 0-15,0 0 0,21 0 16,0-21-1,0 0-15,0 0 16,1 0 0,-22-21-16,0 0 0,21 0 15,-21 0-15,21 0 0,-21-1 0,21 1 16,-21 0-16,0 0 0,0 0 0,0 0 16,21 21-1,-21 21 1,0 0-16,0 0 15,0 0-15,0 0 0,0 1 16,0-1-16,0 0 16,0 0-16,0 0 0,0 0 15,0-42 17,0 0-17,0 0-15,0 0 0,0 0 16</inkml:trace>
  <inkml:trace contextRef="#ctx0" brushRef="#br1" timeOffset="167436.03">22394 15748 0,'0'0'0,"0"-21"15,0 0-15,21 21 78,1 0-62,-1 0-16</inkml:trace>
  <inkml:trace contextRef="#ctx0" brushRef="#br1" timeOffset="167703.88">22712 15558 0,'0'-22'15,"0"44"-15,21-65 0,-21 64 47,0 1-47,0 20 0,0-21 16,0 0-16,0 22 0,0-22 0,0 0 15,0 21-15,0-21 0,0 22 0,0-1 16,0-21-16,0 22 0,0-22 0,0 0 16,0 21-16,0-21 0,0 1 15,0-1-15,0 0 0,0 0 0,0 0 16,0 0-16,21-21 15,0 0 1,0-21-16,1 21 16,20-21-16,-21 0 0,0 0 0,22 0 15</inkml:trace>
  <inkml:trace contextRef="#ctx0" brushRef="#br1" timeOffset="168191.76">23199 15939 0,'0'-22'15,"0"1"-15,21 21 0,-21-21 0,21 21 16,-21-21-16,0 0 0,21 21 0,-21-21 15,0-1-15,0 1 0,0 0 16,0 0-16,0 0 16,-21 21-1,0 0-15,0 21 16,-1 0-16,1-21 0,0 21 0,0 0 16,0 22-16,0-22 0,-1 0 0,22 0 15,-21 22-15,21-22 0,-21 0 0,21 0 16,0 21-16,0-20 15,0-1-15,21-21 0,0 0 16,1 0-16,-1 0 0,0 0 0,0 0 16,0 0-16,0-21 0,1-1 15,-1 1-15,0 0 0,0 0 16,-21 0-16,21 0 0,-21-1 16,21-20-16,-21 21 0,0-21 0,0-1 0,0 22 15,22-21-15,-22-1 0,0 1 0,0 0 16,0-1-16,0 22 0,0-21 15,0 0-15,0 20 0,0 1 16,0 42 0,-22 1-16,22 20 15,-21-21-15,21 21 0,0 1 0,0-22 16,0 21-16,0 1 0,0-1 0,0-21 16,0 21-16,0 1 0,0-22 15,0 21-15,0-21 0,0 1 0,21-1 16,-21 0-16,0 0 0,22-21 15,-1 21-15,0-21 0,0 0 0,0 0 16,0 0-16,22-21 0,-22 21 16,21-21-16</inkml:trace>
  <inkml:trace contextRef="#ctx0" brushRef="#br1" timeOffset="170039.14">24405 15790 0,'0'-21'15,"0"0"1,0 0 0,21 0-16,0 21 0,1-21 0,-22-1 15,21 1-15,0 0 0,-21 0 16,0 0-16,0 0 0,0-1 16,0 1-16,-21 21 15,0 0 1,-1 0-16,1 0 15,0 21-15,21 1 0,0-1 0,-21 0 0,21 0 16,0 0-16,0 0 16,0 22-16,0-22 0,0 0 0,0 0 15,0 0-15,21 1 0,-21-1 16,0 0-16,21-21 0,0 0 16,1 0-1,-1 0-15,0 0 0,0-21 16,0 0-16,0-1 0,1 22 15,-1-21-15,21 0 0,-21 0 0,0 0 16,22 0-16,-22-1 0,0 1 0,21 0 16,-20 21-16,-1 0 15,0-21-15,0 21 0,0 0 0,0 0 16,1 21-16,-1 0 0,-21 0 16,21 1-16,-21-1 0,0 0 15,0 0-15,0 0 0,0 0 16,0 1-16,-21-1 0,0-21 15,-1 21-15,1-21 16,21-21 15,0 0-15,21-1-16,-21 1 0,22 0 0,-1 0 16,0 0-16,-21 0 0,21-1 15,0 1-15,-21 0 0,0 0 16,21 21-16,1 0 15,-22 21 17,0 0-17,0 0 1,-22-21 234,1 0-234,21 22 15,-21-22-31,21 21 15,0 0 17,0 0-1,0 0 16,21-21 62,-21 21-109,0 1 31,21-22-31,1 0 16,-1 0 0,0 0-16,0 0 15,0 0-15,0 0 16,-21-22-16,22 22 0,-1 0 16,-21-21-16,0 0 0,21 0 15,0 0-15,-21 0 0,21-1 16,-21 1-16,0 0 0,0 0 15,21 0-15,-21 0 0,0-1 16,0 1-16,0 0 0,22 0 0,-22 0 0,21-22 16,-21 22-16,0 0 0,0 0 0,0 0 15,0 0-15,0-1 16,0 1-16,0 0 16,0 42-1,0 0-15,0 1 16,0-1-16,0 21 0,-21-21 15,21 22-15,-22-1 0,22-21 0,-21 21 16,21-20-16,0 20 0,0-21 0,0 21 16,-21-20-16,21-1 0,0 0 0,0 0 15,0 0-15,0 0 0,0 1 16,0-1-16,21 0 0,0-21 16,1 0-1,-1 0-15,0 0 0,-21-21 16,0 0-16,21 21 0,-21-22 15,0 1-15</inkml:trace>
  <inkml:trace contextRef="#ctx0" brushRef="#br1" timeOffset="170188.26">25294 15579 0,'0'0'16,"-21"0"-16,42 0 47,0 0-32,0 0-15,1 0 0,-1 0 16,0-21-16,0 21 0,0 0 16</inkml:trace>
  <inkml:trace contextRef="#ctx0" brushRef="#br1" timeOffset="171612.43">25569 15642 0,'0'43'16,"0"-22"-1,21-21-15,1 0 16,-1 0-16,0 0 0,0 0 16,0 0-16,0-21 0,1 21 0,-1-22 15,0 1 1,0 0-16,-21 0 0,0 0 16,0 0-16,0-1 0,0 1 15,-21 21-15,0-21 0,0 21 0,-1 0 16,1 0-16,0 0 0,0 0 15,0 21-15,0-21 0,21 21 16,-22 1-16,22-1 0,-21 0 0,21 0 16,0 0-16,0 22 0,0-22 0,0 0 15,21-21-15,1 21 0,-1 0 0,0 0 16,0-21-16,21 22 0,-20-22 16,20 0-16,-21 0 0,21 0 0,1 0 15,-1 0-15,0 0 0,-20 0 16,20-22-16,-21 22 0,21-21 0,-20 0 15,-1 21-15,0-21 0,0 21 0,-21-21 16,0 0-16,21-1 0,0 1 16,-21 0-16,0 0 0,0 0 15,0 42 1,0 0 0,-21-21-16,21 21 0,-21 0 15,21 1-15,0-1 0,0 0 16,-21 0-16,21 0 0,0 0 15,-21-21-15,21 22 0,0-1 32,0-42-1,0-1-31,0 1 0,21 21 16,0-21-16,-21 0 0,21 0 0,-21 0 15,0-1-15,21 1 0,1 21 16,-22-21-16,0 0 0,21 21 15,0 0-15,-21 21 16,0 0-16,0 0 16,21-21-16,-21 22 0,21-22 0,-21 21 15,0 0-15,21-21 16,-21 21-16,22-21 0,-1 21 0,0-21 16,0 0-16,0 0 0,0 0 0,1 0 15,20 0-15,-21 0 0,21 0 0,1 0 16,-1 0-16,-21 0 0,22 0 15,-22 0-15,0-21 0,0 21 0,0-21 16,-21 0-16,21 0 0,-21-1 16,0 1-16,0 0 0,0 0 15,0 0-15,0 0 0,-21 21 16,0 0 0,0 0-16,0 0 0,0 0 0,-1 21 15,1-21-15,0 21 0,21 0 16,-21-21-16,21 21 0,-21 0 0,21 1 15,-21-22-15,21 21 0,0 0 16,0 0-16,0 0 0,21-21 16,0 0-16,0 0 0,0 0 15,0 0-15,1 0 0,-1 0 0,0 0 16,0 0-16,0 0 0,0-21 16,-21 0-16,22 0 0,-1 0 15,-21-1-15,21-20 0,-21 21 16,0-21-16,0 20 0,0-20 15,21 0-15,-21-1 0,0 1 0,21 0 0,-21-1 16,0 1-16,0 0 16,0 21-16,0-1 0,0 1 0,0 0 15,0 42 1,0 0-16,-21 1 0,0 20 16,21-21-16,0 21 0,0 1 15,-21-1-15,21-21 0,0 22 0,0-1 16,-21-21-16,21 21 0,0-20 0,0-1 15,0 21-15,0-21 0,0 0 0,0 1 16,0-1-16,21 0 16,0 0-16,0-21 0,0 0 15,0 0-15,22 0 0,-22 0 16,0 0-16,21 0 0,1-21 0,-22 21 16,21-21-16,1 21 0,-22-21 0,0-1 15,21 1-15,-21 0 0,-21 0 16,22 0-16,-22 0 0,21-1 0,-21 1 15,0 0-15,0 0 0,0 0 0,-21 21 16,-1 0 0,1 0-16,21 21 15,0 0-15,0 0 0,0 0 16,0 1-16,0-1 0,21 0 16,1 0-16,-1 0 15,0 0-15,-21 1 16,0-1-1,-21-21 1,0 0-16,-1 0 16,1 0-16,0 0 0,0 0 15,0 0-15,0 0 16,21-21-16,0-1 0,0 1 16</inkml:trace>
  <inkml:trace contextRef="#ctx0" brushRef="#br1" timeOffset="172004.24">28681 15028 0,'0'0'15,"21"-21"-15,-21 0 32</inkml:trace>
  <inkml:trace contextRef="#ctx0" brushRef="#br1" timeOffset="172327.81">28660 14944 0,'21'21'0,"-42"-42"0,21 0 16,0-1 15,0 44 16,0-1-32,0 0-15,0 21 16,-22 1-16,22-1 0,0 0 0,0 22 16,0-22-16,0 0 0,0 1 0,0-1 15,-21 0-15,21 1 0,0-22 0,0 0 16,0 21-16,0-20 0,0-1 0,0 0 16,0 0-16,21-21 31,1-21-16,-1 0 1,-21 0-16,0-1 0,0-20 0,0 21 0,0 0 16,0-22-16,0 1 0</inkml:trace>
  <inkml:trace contextRef="#ctx0" brushRef="#br1" timeOffset="172504.22">28617 15113 0,'0'-21'0,"-21"0"0,63 105 0,-63-126 0,-21-21 0,42 41 15,0 1 16,21 21-31,0 0 0,0 0 0,22 0 16,-22 0-16,21-21 0,1 21 0,-1 0 16,0 0-16,-21 0 0,22 0 15,-1 0-15,-21-21 0,0 21 0,1 0 16,-44 21 15,1-21-31</inkml:trace>
  <inkml:trace contextRef="#ctx0" brushRef="#br1" timeOffset="172684.12">28575 15282 0,'0'0'0,"-21"22"0,21-1 15,21-21 17,0 0-32,0 0 0,0 0 15,1 0-15,-1 0 0,0 0 0,0 0 16,0 0-16,0 0 0,22 0 0,-22 0 15,0 0-15,0 0 16,0 0-16,22 0 0,-22 0 0</inkml:trace>
  <inkml:trace contextRef="#ctx0" brushRef="#br1" timeOffset="173172.09">29358 15346 0,'21'0'0,"-42"0"0,63 0 15,-20 0-15,-1-21 16,-21 0-1,0-1-15,0 1 16,0 0-16,0 0 16,-21 21-16,21-21 0,-22 21 15,1 0-15,0 0 0,0 0 16,-21 21-16,20-21 0,-20 21 0,21 0 16,0 22-16,-22-22 0,22 0 15,0 21-15,0-21 0,0 1 0,0 20 16,21-21-16,0 0 0,0 0 0,0 1 15,0-1-15,0 0 0,21-21 16,0 0 0,0 0-16,0 0 0,0 0 0,22 0 15,-22 0-15,0-21 0,0 21 0,0-21 16,1-1-16,-1 1 0,0 0 0,0 0 16,-21 0-16,21 0 0,-21-22 15,21 22-15,-21 0 0,0-21 16,0 20-16,0 1 0,0 42 31,0 1-31,0-1 16,0 0-16,0 0 0,-21 21 0,21-20 15,0-1-15,-21 0 0,21 21 0,0-21 16,0 1-16,0-1 0,0 0 0,0 0 16,0 0-16,0 0 15,21-21-15,0 0 16,1 0-16,-1 0 15,-21-21-15,21 0 0</inkml:trace>
  <inkml:trace contextRef="#ctx0" brushRef="#br1" timeOffset="173439.93">29760 14986 0,'0'0'0,"-21"21"31,0 0-31,21 22 0,0-22 0,0 0 16,-21 21-16,21 1 0,0-1 15,-21-21-15,21 22 0,0-1 16,0 0-16,0-21 0,0 22 0,0-22 16,0 21-16,0-21 0,0 1 0,0-1 15,0 0-15,0 0 16,0 0-16,0-42 31,0 0-15</inkml:trace>
  <inkml:trace contextRef="#ctx0" brushRef="#br1" timeOffset="174075.84">29506 15409 0,'0'0'0,"-21"0"0,42 0 47,0 0-47,1 0 0,20 0 0,0 0 16,1 0-16,-1 0 0,0 0 0,1-21 15,-1 21-15,0-21 0,1 0 0,-1 21 16,-21-21-16,0 0 0,0-1 16,1 1-16,-1 0 0,-21 0 0,0 0 15,0-22-15,0 22 0,0 0 16,0 0-16,0 0 0,0 0 0,0-1 0,-21 1 15,-1 21 1,1 0 0,0 21-16,21 1 0,0-1 15,0 21-15,0-21 0,0 22 0,0-1 16,0-21-16,0 21 0,0-20 16,0 20-16,0 0 0,0-21 0,-21 1 15,21 20-15,-21-21 0,21 0 0,0 0 16,0 1-16,-21-1 0,21 0 0,-22 0 15,1 0 1,21-42 15,0 0-15,21 0-16,1 0 0,-1-1 0,0 1 16,0 0-16,0 0 0,0 0 15,22 0-15,-22-1 0,0 22 0,0 0 16,0-21-16,1 21 0,-1 0 0,0 0 15,-21 21-15,21-21 16,-21 22-16,0-1 0,0 0 0,0 0 16,0 0-16,0 0 0,0 1 15,0-1-15,0 0 0,0 0 16,-21 0-16,21 0 16,0 1-1,0-44 16,0 1-15,0 0-16,0 0 0,21 21 16,0-21-16,-21 0 0,21-1 0</inkml:trace>
  <inkml:trace contextRef="#ctx0" brushRef="#br1" timeOffset="174399.17">30332 15494 0,'21'0'15,"0"0"1,0-21-16,0 21 15,1 0-15,-1-21 16,0 21-16,0-21 0,0-1 16,0 22-16,1-21 0,-22 0 0,0 0 15,0 0-15,0 0 0,0-1 16,-22 22 0,1 0-16,0 22 15,0-1-15,0 0 0,21 0 16,-21 0-16,21 0 0,0 1 15,0-1-15,0 0 0,0 0 0,0 0 16,0 0-16,0 1 0,0-1 16,0 0-1,21-21-15,0 0 16,0 0-16,0 0 16,0 0-16,1 0 0,-1-21 15,0 21-15,-21-21 0,21 21 16,0-22-16</inkml:trace>
  <inkml:trace contextRef="#ctx0" brushRef="#br1" timeOffset="174832.05">30713 15367 0,'0'0'0,"0"-21"0,0 0 0,21 21 15,-21-21-15,0-1 0,21 22 16,-21-21-16,21 21 16,0 0-1,1 0 1,-1 0-16,0 0 15,-21 21-15,0 1 0,21-22 0,-21 21 16,21 0-16,-21 0 0,0 0 0,21 0 16,1 1-16,-1-1 0,-21 0 15,0 0-15,0 0 0,0 0 0,0 1 16,0-1-16,0 0 0,0 0 16,0 0-16,-21-21 0,-1 21 0,1-21 15,0 0 1,0 0-1,21-21 1,0 0-16,0 0 16,0 0-16,21 0 0,0-22 15,-21 22-15,21-21 0,1 21 0,20-22 16,-21 1-16,0 0 0,22-1 0,-22 22 16,0-21-16,0 21 0,21-1 0,-20 1 15,-1 21-15,0-21 16,-21 42 15,0 0-31,0 1 16,0-1-1</inkml:trace>
  <inkml:trace contextRef="#ctx0" brushRef="#br1" timeOffset="175871.98">23072 16447 0,'0'-22'0,"0"1"15,21 21-15,-21-21 0,0 0 16,21 0-16,-21 0 15,0 42 17,0 0-32,0 0 15,-21 21-15,21-20 0,0-1 0,-21 0 16,21 21-16,0-21 0,-22 1 0,22-1 16,0 21-16,0-21 0,0 0 15,0 1-15,0-1 0,0 0 0,0 0 16,0 0-16,0 0 0,0 1 0,0-1 15,0 0 1,-21-21-16,21 21 16,0-42 15,0 0-15,21 0-16,1 21 0,-1-22 0</inkml:trace>
  <inkml:trace contextRef="#ctx0" brushRef="#br1" timeOffset="176160.92">23326 16637 0,'21'0'63,"0"0"-32,0 0-31,-21-21 15,0 0 1,-21 21 47,21 21-48</inkml:trace>
  <inkml:trace contextRef="#ctx0" brushRef="#br1" timeOffset="179008.02">24744 16425 0,'21'0'47,"-21"-21"-31,21 21-16,-21-21 0,21 21 16,-21-21-16,21 21 0,-21-21 15,0 0-15,0-1 16,0 1-1,-21 21-15,0 0 0,0 0 16,0 0-16,0 0 0,-1 0 16,1 0-16,0 21 0,0 1 0,-21-1 15,20 0-15,1 0 0,0 0 0,0 22 16,21-22-16,-21 21 0,21-21 16,-21 0-16,21 1 0,0-1 15,0 0-15,0 0 0,0 0 0,0 0 16,0 1-16,21-22 0,0 21 0,0-21 15,0 0-15,22 0 0,-22 0 16,21 0-16,-21 0 0,22 0 0,-1 0 16,0-21-16,-21 21 0,22-22 0,-1 1 15,0 0-15,-20 21 0,20-21 0,-21 0 16,0 0-16,0 21 0,1-22 16,-1 1-16,0 0 0,-21 0 0,0 0 15,0 0-15,0-1 0,0 1 16,0 0-16,0 0 15,0 0-15,-21 21 16,0 0-16,-1 0 16,1 0-16,21 21 0,-21-21 0,0 21 15,0 0-15,21 0 0,-21 1 16,21-1-16,-22 21 0,22-21 0,0 0 16,0 1-16,0-1 0,0 0 0,0 0 15,0 0-15,22 0 16,-1-21-16,0 0 15,0 0-15,0 0 0,0-21 16,1 21-16,-22-21 16,0 0-16,21 0 0,-21 0 15,0-1-15,0 1 16,0 0-16,0 0 0,0 0 0,0 0 16,0-1-16,0 44 31,0-1-31,0 0 0,0 0 15,0 0-15,0 0 0,0 1 0,21-22 16,-21 21-16,0 0 0,0 0 0,21 0 16,-21 0-16,21-21 0,-21 22 15,21-22-15,1 0 0,-1 0 16,0 0 0,0 0-16,0 0 0,-21-22 15</inkml:trace>
  <inkml:trace contextRef="#ctx0" brushRef="#br1" timeOffset="179387.8">25442 16447 0,'0'-22'16,"21"22"0,1 0-1,-1 0-15,0 0 16,0 0-16,0 0 15,0 22-15,1-22 0,-1 21 0,0 0 16,0-21-16,-21 21 0,21 0 16,0 0-16,-21 1 0,0-1 15,0 0-15,0 0 16,0 0-16,0 0 0,0 1 16,-21-1-16,0-21 15,0 0 1,21-21-1,0-1-15,0 1 0,0 0 16,0 0-16,0 0 0,21-22 16,0 22-16,0 0 0,-21-21 0,22 21 0,-1-22 15,0 22-15,-21 0 0,21 0 16,0 0-16,0 21 16,-21-22-16</inkml:trace>
  <inkml:trace contextRef="#ctx0" brushRef="#br1" timeOffset="180244.08">23008 17230 0,'0'21'16,"21"-42"15,0 0-15,1 21-16,-22-22 0,21 22 15,0 0-15,0 0 16,0 0-16,0 0 0,1 22 16,-22-1-16,21 0 0,-21 0 15,0 0-15,0 22 0,0-22 16,0 0-16,0 21 0,0-21 0,0 1 16,0 20-16,-21-21 0,21 0 15,-43 0-15,22 1 0,0-1 16,0 0-16,0-21 0,-1 0 0,1 0 15,0 0-15,0 0 16,0-21-16,21 0 16,0-1-16,0-20 0,0 21 15,0 0-15,0 0 0,0-1 0,0 1 16,21 0-16,0 0 0,0 21 16,0 0-16,1 0 15,-1 21-15,0 0 16,0 0-16,-21 1 0,21-1 15,-21 0-15,21 0 0,1 0 16,-22 0-16,0 1 0,0-1 0,21-21 16,-21 21-16,21 0 0,-21 0 15,21-21 17</inkml:trace>
  <inkml:trace contextRef="#ctx0" brushRef="#br1" timeOffset="180408.12">23495 17463 0,'0'0'0,"0"-22"15,0 1 1,21 21 0,0 0-1,0 0-15,1 0 16,-1-21-16,0 0 0,0 21 15</inkml:trace>
  <inkml:trace contextRef="#ctx0" brushRef="#br1" timeOffset="180883.85">24257 17018 0,'0'0'0,"0"-21"16,0 42-1,0 0 1,0 0-16,0 22 0,0-22 0,0 0 16,0 21-16,0-20 0,0 20 0,0-21 15,0 0-15,21 22 0,-21-22 16,0 0-16,0 21 0,0-21 0,0 1 16,0-1-16,0 0 0,0 0 0,0 0 15,0 0-15,0-42 47,0 0-31,0 0-16,0 0 0,0 0 0,0-1 15,0 1-15,0-21 0,0 21 0,21 0 16,0-1-16,1 1 0,-1 0 16,0 0-16,0 21 0,0 0 15,0 0-15,1 0 0,-1 21 16,0-21-16,0 21 0,-21 0 15,0 1-15,21-1 0,-21 0 16,0 0-16,0 0 0,0 0 0,0 1 16,0-1-16,0 0 0,0 0 0,0 0 15,0 0 1,0-42 15,21 21-31,1-21 0</inkml:trace>
  <inkml:trace contextRef="#ctx0" brushRef="#br1" timeOffset="181751.57">24871 17293 0,'-21'0'31,"-1"0"-31,22 21 0,-21 1 16,21-1-16,-21-21 0,21 21 15,0 0-15,0 0 0,0 0 16,0 1-16,0-1 0,0 0 15,21 0-15,0-21 16,1 0-16,-1 0 0,0 0 16,0 0-16,0 0 15,-21-21 1,0 0-16,0 0 0,-21-1 16,0 1-16,0 21 0,0-21 15,-1 0-15,1 0 0,21 0 16,-21-1-16,21 1 0,0 0 15,21 21-15,0-21 16,1 0-16,-1 21 0,0 0 16,21 0-16,-21 0 0,22 0 15,-22 0-15,21 0 0,-21 0 0,22 0 16,-22 21-16,0 0 0,0-21 0,0 21 16,1 0-16,-1 1 0,0-1 15,-21 0-15,0 0 0,0 0 16,0 0-16,0 1 15,0-1-15,-21-21 16,21 21-16,-21-21 0,-1 0 31,22-21-15,0 0-16,0-1 16,0 1-16,0 0 0,0 0 0,0 0 15,22 0-15,-22-1 0,21 1 16,0 0-16,0 0 15,0 21-15,0 0 0,1 0 16,-1 0 0,-21 21-16,0 0 0,0 0 15,0 1-15,0-1 16,0 0-16,0 0 0,0 0 16,0-42 46,0 0-46,21 0-16,0 0 0,0-1 15,-21 1-15,21 0 0,1 0 0,-1 21 16,0-21-16,0 21 16,0 0-16,0 0 15,-21 21-15,0 0 0,0 0 16,0 0-16,0 1 0,0-1 15,0 0-15,0 0 16,0 0-16,0 0 0,-21-21 16,42 0 31,-21-21-47,22 21 0,-1-21 0,0 21 15</inkml:trace>
  <inkml:trace contextRef="#ctx0" brushRef="#br1" timeOffset="182055.39">25802 17314 0,'21'0'0,"0"0"15,-21-21-15,22 21 16,-1-21-16,0 0 16,0 0-16,0 21 0,-21-21 0,21-1 15,1 22-15,-1-21 0,0 0 0,-21 0 16,0 0-16,-21 21 31,0 21-31,-1 0 0,1 0 16,0 0-16,0 1 0,0-1 15,0 0-15,-1 0 0,1 0 0,21 0 16,-21 1-16,21-1 0,0 0 0,0 0 16,0 0-16,0 0 15,21-21-15,0 0 0,1 0 16,-1 0-16,21 0 0,-21 0 0,22 0 15,-22 0-15,21 0 0,-21-21 0,0 21 16,22-21-16,-43 0 0</inkml:trace>
  <inkml:trace contextRef="#ctx0" brushRef="#br1" timeOffset="182911.9">23029 17886 0,'0'21'63,"0"0"-48,21-21-15,1 21 0,-1-21 16,-21 22-16,0-1 0,21-21 0,-21 21 16,0 0-16,0 0 0,0 0 15,0 1-15,0-1 16,-21-21-16,0 21 0,-1-21 0,1 0 15,0 0-15,21 21 16,-21-21-16,0 0 0,42 0 47,0 0-47,0 0 0,0 0 16,22 0-16,-22 0 0,0 0 15,0 0-15,0 21 0,1-21 0,-1 21 16,0-21-16,0 22 0,-21-1 0,0 0 15,0 0 1,0 0-16,-21-21 0,0 21 16,0-21-16,-1 22 0,1-22 15,0 0-15,0 21 0,21-42 47,0-1-31,21 1-1,0 21-15</inkml:trace>
  <inkml:trace contextRef="#ctx0" brushRef="#br1" timeOffset="183083.8">23558 18225 0,'22'0'62,"-1"0"-46,0-22-16,0 22 0,21-21 15,-20 21-15</inkml:trace>
  <inkml:trace contextRef="#ctx0" brushRef="#br1" timeOffset="183564.26">24447 17928 0,'0'0'0,"22"-21"16,-22 42 31,0 0-47,0 1 0,0-1 0,0 21 16,0-21-16,0 0 0,0 22 15,0-22-15,0 21 0,0-21 0,0 1 16,-22 20-16,22-21 0,0 0 15,-21 0-15,21 1 0,0-1 16,0 0-16,0 0 0,-21-21 16,21-21 15,0 0-31,0 0 16,0-1-16,0 1 0,21 0 15,-21 0-15,21 0 0,1 0 0,-1-1 16,0 22-16,0-21 0,0 0 15,0 21-15,1 0 0,-1 0 0,0 0 16,0 0-16,0 0 0,0 21 0,-21 0 16,22-21-16,-22 22 0,0-1 15,0 0-15,0 0 0,0 0 0,0 0 16,-43 1-16,22-22 0,0 21 16,0 0-16,0 0 0,-22-21 15,22 21-15,0-21 0,0 0 0,0 0 16,-1 0-16,22-21 31,22 0-31,-1 0 16</inkml:trace>
  <inkml:trace contextRef="#ctx0" brushRef="#br1" timeOffset="183804.12">24913 18182 0,'21'0'16,"0"0"-1,-21 21 1,0 1-16,0-1 16,0 0-16,0 0 0,0 0 15,0 0-15,0 1 0,0-1 16,0 0-16,0 0 0,0 0 31,0-42 0,0 0-31,0 0 16,0 0-16,0-1 0</inkml:trace>
  <inkml:trace contextRef="#ctx0" brushRef="#br1" timeOffset="183964.03">24977 18013 0,'0'0'15,"0"-21"-15,-22 21 16,44 0 46,-1-21-62</inkml:trace>
  <inkml:trace contextRef="#ctx0" brushRef="#br1" timeOffset="184735.97">25231 17886 0,'0'21'32,"0"0"-32,0 0 15,0 1-15,0-1 0,0 0 16,0 0-16,0 0 0,0 0 0,0 1 16,0-1-16,0 21 0,0-21 15,0 0-15,0 1 0,0-1 0,0 0 16,0 0-16,0 0 15,0 0-15,0 1 16,0-44 31,0 1-47,0 0 16,0 0-16,21 0 0,0 0 0,0-1 15,0 1-15,0 0 16,1 21-16,-1 0 0,0-21 0,0 21 15,0 0-15,0 0 0,1 0 16,-44 0 31,1 0-47,0 0 16,0 21-16,0-21 0,0 0 15,-1 21-15,22 0 16,-21-21-16,21 22 15,0-1-15,0 0 16,21 0-16,1-21 16,-1 0-16,0 0 15,0 0-15,0 0 0,0 0 16,1 0-16,-1 0 0,0 0 0,0-21 16,0 21-16,0-21 0,1 21 15,20-21-15,-21 21 0,21-22 16,-20 1-16,-1 21 0,0-21 0,-21 0 15,0 0-15,21 21 0,-21-21 16,0-1-16,0 1 0,-21 21 31,0 0-31,0 0 16,21 21-16,0 1 0,-22-1 16,22 0-16,0 0 0,0 0 15,0 0-15,0 1 16,22-22-16,-1 0 15,0 0-15,0 0 16,0 0 0,0 0-16,-21-22 31,0 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1:54:46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2625 0,'0'21'16,"-21"-21"-16,21 21 0,-21-21 16,21 21-16,0 0 0,0 1 31,0-1-31,21-42 31,0-1-15,-21 1-16,21 0 0</inkml:trace>
  <inkml:trace contextRef="#ctx0" brushRef="#br0" timeOffset="691.6">2095 1185 0,'0'0'0,"0"-42"0,0 21 0,0-21 16,0-1-16,0 22 0,0-21 16,0 21-16,0-1 0,0 1 0,0 0 15,0 0 1,-21 42-1,21 21-15,-21 1 16,21-1-16,0 0 0,0 22 0,0-1 16,0 1-16,0-1 0,0 22 15,0 0-15,-21 21 0,21-22 0,-21 22 16,21 0-16,-21-21 0,21 20 0,0-20 16,0 21-16,0-21 0,0-1 15,0-20-15,-22 20 0,22-20 0,0-22 16,0 22-16,0-22 0,0 0 15,0-20-15,0 20 0,-21-21 0,21 0 16,0 0-16,0-42 31,0 0-15,0 0-16,0-21 0,0-1 0,0 1 16,0 0-16,0-22 0,21 1 15,1-22-15,-1 21 0,0 1 0</inkml:trace>
  <inkml:trace contextRef="#ctx0" brushRef="#br0" timeOffset="1019.75">2625 1143 0,'0'0'0,"21"-42"0,-21-1 16,0 22-16,0 0 0,0 0 15,0 0-15,0 0 0,0 42 16,0 21-16,0 0 15,0 1-15,0 20 0,-21-20 16,21 41-16,0-20 0,-22 20 0,22 1 16,0 0-16,0 21 0,0-22 15,0 1-15,-21 0 0,21-1 0,0-20 16,0-1-16,0 22 0,0-43 0,0 22 16,0-1-16,0-20 0,-21-1 15,21 0-15,0 1 0,0-22 16,0 0-16,0 21 0,0-21 0,0 1 15,0-1-15,-21-21 16,0-21 0,21-1-16,0 1 15,0 0-15,-21 0 0</inkml:trace>
  <inkml:trace contextRef="#ctx0" brushRef="#br0" timeOffset="1447.5">2117 2477 0,'0'0'0,"-22"0"0,1 0 15,0 0-15,0 21 0,0-21 0,0 0 16,42 0 0,0 0-1,0-21-15,21-1 0,22 1 16,-22 0-16,22 21 0,-1-21 0,1 0 16,-1 0-16,1 21 0,-1-22 0,-20 1 15,20 0-15,-21 21 0,22-21 16,-22 0-16,1 0 0,-22 21 0,21-22 15,-21 22-15,0-21 0,1 21 0,-1-21 16,0 21-16,-21-21 0,21 21 16,-21-21-16,21 21 15,-21-21-15,0 42 47,0 0-47,0 0 16,0 0-16,-21 0 0,21 22 15,-21-22-15,21 21 0,0-21 0,0 22 16,-21-22-16,21 21 0,0-21 0,0 1 16,-21-1-16,21 0 0,0 0 0,0 0 15,0 0-15,0 1 0,0-1 16,0-42 15,0-1-31,21 1 0,-21 0 16</inkml:trace>
  <inkml:trace contextRef="#ctx0" brushRef="#br0" timeOffset="4755.91">3111 1715 0,'0'0'0,"22"0"15,-1 0 1,-21-22-16,0 1 15,-21 21 17,-1 0-17,1 0-15,21 21 0,-21 1 16,0-1-16,0 0 0,21 0 16,0 0-16,0 0 0,0 1 15,0-1 1,21-21-1,0 0 1,0 0-16,-21-21 16,21-1-16,-21 1 0,0 0 15,22 0-15,-22 0 0,0 0 0,0-1 16,0 1-16,0 0 0,0 0 16,-22 21-1,1 0-15,0 0 0,0 0 16,21 21-16,0 0 0,-21 0 15,21 1-15,-21-1 0,21 0 0,0 0 16,0 0-16,0 22 0,0-22 0,21-21 16,0 21-16,0 0 0,0 0 0</inkml:trace>
  <inkml:trace contextRef="#ctx0" brushRef="#br0" timeOffset="5200.21">3365 2053 0,'0'0'0,"-21"21"0,-42-21 15,42 0-15,42 22 32,0-22-17,21 21-15,-21-21 0,1 21 16,-1 0-16,0 0 0,0 0 0,0 1 15,0-1-15,1 21 0,-22-21 16,0 22-16,0-1 0,0 0 0,0 1 16,0-22-16,0 21 0,0-21 0,0 22 15,0-22-15,0 0 0,-22 0 16,1-21-16,21-21 16,0 0-1,0 0-15,0-22 16,0 22-16,0-21 0,0-1 0,0 1 15,21 0-15,1-1 0,-1 22 16,-21-21-16,21 0 0,0 20 0,0 1 16,-21 0-16,21 0 0,-21 0 15,22 21-15,-22-21 0,21 21 16,0 0-16,0 0 0,0 0 16,0 21-1,1 0-15,-1-21 0,-21 21 16,21-21-16</inkml:trace>
  <inkml:trace contextRef="#ctx0" brushRef="#br0" timeOffset="5736.11">4233 2371 0,'21'0'15,"-21"-21"-15,22-1 0,-22 1 16,0 0-16,21 0 0,-21 0 15,0 0-15,21-1 0,-21-20 16,0 21-16,0 0 0,0 0 0,0-1 16,-21 1-16,0 0 0,-1 21 0,1 0 15,0 0-15,0 0 0,-21 0 16,20 0-16,1 21 0,-21-21 0,21 43 16,-22-22-16,22 0 0,-21 21 0,21-21 15,0 22-15,-1-1 0,1 0 16,0 1-16,0-22 0,21 21 15,-21 1-15,21-22 0,0 0 0,0 21 16,0-21-16,21-21 0,0 22 0,0-1 16,0-21-16,22 0 0,-22 0 0,21 0 15,-21 0-15,22-21 0,-1-1 16,-21 1-16,22 21 0,-22-21 0,0-21 16,21 21-16,-21-1 0,-21 1 0,22-21 15,-22 21-15,21-22 0,-21 22 16,0-21-16,0 21 0,0 0 15,0-1-15,0 1 0,-21 21 16,-1 0 0,22 21-16,-21 1 15,21 20-15,-21-21 0,0 21 0,21-20 16,0 20-16,0-21 0,0 21 0,0-20 16,0-1-16,0 0 0,0 0 0,0 0 15,0 0-15,0 1 0,0-1 16,21-21-16,0 0 0,0 0 15,1 0-15,20 0 0,-21-21 0,21 21 16,1-22-16,-1 1 0</inkml:trace>
  <inkml:trace contextRef="#ctx0" brushRef="#br0" timeOffset="5999.33">4953 2138 0,'0'0'0,"0"-21"15,0 0-15,0-1 16,-21 22-16,0-21 0,-1 21 0,1 0 15,0 0-15,0 0 0,-21 0 0,20 21 16,-20 1-16,21-1 0,-21 0 0,20 0 16,-20 0-16,21 22 0,0-22 15,0 21-15,-1 0 0,1 1 0,0-1 16,0 0-16,21-20 0,0 20 0,0 0 16,0-21-16,0 22 0,0-22 0,42 0 15,-21 0-15,22-21 16,-22 21-16,21-21 0,22 0 0,-22 0 15,0 0-15,22 0 0,-22 0 0,1-21 16,20 0-16,-21 0 0,1 0 0,20-22 16,-20 22-16</inkml:trace>
  <inkml:trace contextRef="#ctx0" brushRef="#br0" timeOffset="6663.91">5630 1461 0,'0'0'0,"0"-43"0,0 1 0,0 0 0,0 20 15,-21 1-15,21 0 0,-21 21 16,0 0-16,0 0 0,-1 0 16,1 0-16,0 21 0,0 22 0,21-22 15,-21 21-15,0 0 0,-1 1 0,1 20 16,21 1-16,-21-1 0,0 22 16,0-22-16,0 22 0,21-21 0,-22 20 15,1-20-15,0 20 0,21-20 0,-21-1 16,21 1-16,-21-1 0,0-20 0,21 20 15,0-20-15,0-1 0,0-21 16,0 21-16,0-20 0,0-1 0,0 0 16,0 0-16,0-42 31,21 0-31,0 0 16,-21-1-16,21 1 0,0 0 0,0-21 15,1-1-15,-22 22 0,21-21 0,0 21 16,0 0-16,0-1 0,0 1 0,-21 0 15,22 21-15,-1 0 0,0 0 16,-21 21-16,21 0 16,-21 1-16,0-1 0,0 0 0,0 21 15,0-21-15,0 1 0,0-1 0,0 0 16,0 0-16,21 0 0,-21 0 16,21 1-16,1-22 0,-22 21 0,21-21 15,0 0-15,0 0 0,0 0 16,0 0-16,1 0 0,20 0 0,-21-21 15,0 21-15,0-22 0,1 1 16,20 0-16,-21 0 0,0 0 0,0-22 16,1 1-16,-1 21 0,0-21 0,0-1 15,-21 22-15,0 0 0,21 0 0,-21 42 32,0 0-17,0 0-15,0 0 0,0 1 0,-21 20 16,21-21-16,-21 0 0,21 22 15,0-22-15,-21 0 0,21 0 0,0 0 16,0 0-16,21-21 31,0 0-31,0 0 16,0-21-16,-21 0 0,22 0 0,-1 0 16</inkml:trace>
  <inkml:trace contextRef="#ctx0" brushRef="#br0" timeOffset="6831.8">6159 2138 0,'0'0'0,"0"-21"0,-21 21 0,0 0 0,0 0 16,0 0-16,0 0 0,-1 0 15,1 0 1,21 21 0,0 0-1,21-21-15,1 0 0,-1 21 16,0-21-16,0 0 0,0 0 0</inkml:trace>
  <inkml:trace contextRef="#ctx0" brushRef="#br0" timeOffset="7103.65">6392 2180 0,'0'0'15,"21"0"-15,1-21 16,-22 0-16,0 0 16,-22 21-1,1 0-15,0 0 0,21 21 16,-21 0-16,0 0 0,21 0 15,0 1-15,-21-1 0,-1 0 16,22 21-16,-21-21 0,21 22 0,-21-1 16,21 0-16,0-20 0,0 20 0,0-21 15,0 21-15,0-20 0,0 20 0,0-21 16,0 0-16,21 0 16,0 1-16,22-22 0,-22 0 0,21 0 15,1 0-15,-1 0 0,0 0 0,22-22 16,-22 1-16,22 21 0,-22-21 15,21 0-15,-20 0 0,-1-22 0,22 22 16</inkml:trace>
  <inkml:trace contextRef="#ctx0" brushRef="#br0" timeOffset="7815.76">6985 2540 0,'42'-42'0,"-84"84"0,127-105 16,-64 20-16,21 22 0,-21-21 0,0 21 15,-21-1-15,0-20 0,0 21 0,0 0 16,0 0-16,-21 21 16,0 0-16,0 0 0,0 0 15,0 0-15,-1 0 0,1 0 0,0 21 16,0 0-16,-21 0 0,20 0 0,1 22 15,0-22-15,0 21 0,0-21 0,21 22 16,0-22-16,-21 0 0,21 21 16,0-21-16,0 1 0,0-1 0,0 0 15,21-21-15,0 0 0,0 0 16,0 0-16,22 0 16,-22 0-16,0 0 0,0-21 0,0 0 15,0-1-15,1 1 0,-1 0 16,0 0-16,-21-21 0,21 20 0,0-20 15,0 0-15,1-1 0,-22 22 0,21-21 16,-21 21-16,21 0 0,-21-1 0,0 44 31,0-1-15,0 0-16,0 0 0,-21 21 0,21-20 16,-21 20-16,21-21 0,0 21 0,0-20 15,0 20-15,0-21 16,0 21-16,0-20 0,0-1 0,0 0 15,0 0-15,21 0 0,0-21 16,0 21-16,21-21 0,-20 0 0,-1 0 16,0 0-16,21 0 0,-21-21 0,1 0 15,20 0-15,-21 0 0,0 0 16,0-1-16,22-20 0,-22 21 0,0-21 16,0-22-16,22 22 0,-22-22 0,0 1 15,21-1-15,-21 1 0,22-22 16,-22 0-16,21 1 0,-21-1 15,1 0-15,20 1 0,-42 20 0,21 1 16,-21-1-16,0 22 0,0 0 0,0 20 16,0 1-16,0 0 0,0 0 0,-21 21 15,-21 0-15,20 21 16,1 0-16,-21 0 0,21 22 0,-22-1 16,1 0-16,21 22 0,0-1 0,-22 22 15,22 0-15,21-22 0,0 22 16,-21 0-16,21-1 0,0-20 0,0 20 15,0-20-15,0-1 0,0 1 0,21-1 16,0 1-16,-21-22 0,22 1 0,-1-1 16,21 0-16,-21-21 0,22 22 0,-1-22 15,-21 0-15,21-21 0,1 0 16,-22 0-16,21 0 0,1 0 16,-22 0-16,21-21 0,-21 0 0,22 0 15,-1-22-15,-21 1 0,21 0 0</inkml:trace>
  <inkml:trace contextRef="#ctx0" brushRef="#br0" timeOffset="10532.33">9652 1524 0,'0'0'0,"-64"21"0,-41 22 16,62-22-16,22 0 15,-21 0-15,42 0 0,-21-21 16,21 21-16,42-21 16,-21 0-1,21-21-15,1 0 0,20 0 16,1 0-16,20-22 0,1 22 0,-21-21 15,20 0-15,-20-1 0,20 1 0,-41 0 16,20-1-16,-20-20 0,-1-1 0,-21 1 16,0-1-16,0 1 0,-21-22 15,0 22-15,0-1 0,-21 22 16,0-22-16,0 22 0,0 21 0,-22-22 16,22 22-16,-21 21 0,0 0 15,-1 0-15,1 0 0,0 21 0,-1 22 16,1-1-16,21 22 0,-22-1 0,22 1 15,0 20-15,0 22 0,0-21 0,21-1 16,-21 22-16,21-21 0,0 21 16,0 0-16,0-1 0,0-20 0,0 21 15,0-21-15,0-1 0,21-20 0,0 20 16,0-20-16,-21-1 0,0 1 0,0-22 16,0 1-16,0-1 15,0 43-15,0-64 0,-21 0 16,0 0-16,0-21 0,-1 0 0,1 0 15,0 0-15,0 0 0,-21 0 0,20-21 16,-20 0-16,21-22 0,0 22 0,-22-21 16,22 0-16,-21-1 0,21-20 15,0 20-15,-1 1 0,1 0 0,0-1 16,0 22-16,21-21 0,0 21 16,0 42-1,0 0 1,0 21-16,21-20 0,-21-1 0,21 21 0,0-21 15,1 22-15,-1-1 0,-21-21 16,42 21-16,-21-20 0,0-1 0,1 0 16,20 0-16,0 0 0,-21-21 15,22 0-15,20 0 0,-20 0 0,-1 0 16,0 0-16,22 0 0,-22-21 0,22 0 16,-22 0-16,0 0 0,1-1 0,-22 1 15,21-21-15,-21 21 0,0-22 16,1 1-16,-1 0 0,-21-1 0,0 1 15,0 0-15,21 21 0,-21-1 0,0 1 16,0 0-16,0 42 16,-21-21-16,0 21 15,21 22-15,-22-22 0,1 21 16,0-21-16,21 22 0,-21-1 0,0 0 16,0-20-16,21 20 0,0-21 0,0 21 15,0-20-15,0-1 0,0 0 0,0 0 16,21-21-1,0 0-15,0-21 16,0 21-16,0-21 0,1 0 0,-1-1 16,0 1-16,0-21 0,0 21 0,0-22 15,1 22-15,-1-21 0,0 0 16,0 20-16,-21-20 0,21 21 0,-21 0 16,21 21-16,-21 21 31,0 21-31,0-21 0,0 1 0,0 20 15,0-21-15,0 21 0,0 1 16,0-1-16,0-21 0,0 22 0,0-22 16,0 0-16,0 0 0,22 0 0,-1 0 15,0 1-15,0-22 0,21 0 0,-20 0 16,20 0-16,0 0 0,1 0 0,-1-22 16,0 1-16,22 0 0,-22 0 15,0-21-15,1 20 0,-1-20 0,0 21 16,-20-21-16,20-22 0,-21 22 15,21-22-15,-20 1 0,-1-1 0,0-20 16,0-1-16,0-21 0,0 21 16,1 1-16,-22-1 0,0-21 0,21 22 15,-21 20-15,21-21 0,-21 43 0,0-21 16,0 41-16,0-20 0,0 21 16,0 42-16,-21 0 15,0 22-15,-1-1 0,1 0 0,-21 22 16,21-1-16,0 1 0,-22 20 0,22 1 15,-21 0-15,21-1 0,-1-20 16,1 21-16,21-1 0,0-20 0,-21-1 16,21 1-16,0-1 0,-21 1 0,21-22 15,0 22-15,0-22 0,0 0 16,-21 1-16,21-22 0,0 21 0,0-21 16,0 0-16,0 1 0,0-1 15,0-42 1,0-1-16,21 1 15,0 0-15,-21 0 0,21-21 0,0-1 16,1 1-16,-1 21 0,0-22 16,21 1-16,-21 0 0,1 21 0,-1-22 15,0 22-15,0 21 0,0-21 0,0 21 16,1 0-16,-1 0 0,-21 21 16,0 0-16,21 0 0,-21 1 15,0 20-15,21-21 16,-21 0-16,0 0 0,0 1 0,0 20 15,0-21-15,21 0 0,-21 0 0,21 1 16,-21-1-16,22 0 0,-1-21 0,0 21 16,0-21-16,0 0 0,22 0 0,-22 0 15,21 0-15,0 0 0,-20 0 16,20 0-16,0-21 0,-21 0 0,22 0 16,-22-1-16,21 1 0,-21 0 0,1-21 15,-1 21-15,0-22 0,0 22 0,0-21 16,0 21-16,-21-22 0,0 22 15,0 0-15,0 0 0,0 0 16,-21 21 0,0 0-16,0 0 0,21 21 0,-21-21 15,0 21-15,-1 0 0,1 0 0,0 0 16,0 1-16,21 20 0,0-21 16,-21 0-16,21 22 0,0-22 0,0 0 15,0 0-15,0 21 0,0-20 0,0-1 16,0 0-16,21 0 0,0-21 15,0 0-15,22 0 0,-22 0 16,0 0-16,21 0 0,-21 0 16,22-21-16,-22 21 0,21-21 15,-21 0-15,22-1 0,-22 1 0,0 0 16,21 0-16,-20-21 0,-1 20 0,0-20 16,0 21-16,0-21 0,-21-1 0,0 22 15,21 0-15,-21 0 0,0 0 16,0 42-1,0 0 1,0 0-16,-21-21 0,21 42 0,0-20 16,0-1-16,0 0 0,0 0 0,0 0 15,0 0-15,0 1 0,21-1 16,1 0-16,-22 0 0,21 0 0,-21 0 16,21 1-16,0-1 0,-21 0 15,21-21 1,0 0-1,1-21 1,-22 0-16,21-1 16,0 1-16,-21 0 0,21-21 15,-21 21-15,21-1 0,0 1 0,-21 0 16,22 21-16,-22-21 0,21 21 0,0 0 16,-21 21 15,0 0-31,0 0 15,0 22-15,0-22 0,0 0 0,0 0 16,0 0-16,0 1 0,0-1 0,0 0 16,0 0-16,21-21 15,0 21-15,0-21 16,1 0-16,-1 0 0,0 0 0,0 0 16,0-21-16,0 0 0,1 21 0,-1-21 15,0 0-15,21-1 0,-21 1 0,1-21 16,-1 21-16,0-22 0,0 22 15,0-21-15,0-22 0,1 22 16,20-21-16,-21-1 0,0 1 0,0-22 0,22 0 16,-22 1-16,0 20 0,0-21 15,0 22-15,-21-1 0,0 22 16,0 0-16,22-1 0,-22 22 0,0 0 0,-22 42 31,1 0-31,0 1 0,0-1 16,0 21-16,0 0 0,-1 22 15,1-22-15,0 22 0,0-1 0,0 1 16,21-1-16,0 1 0,0-1 0,0 1 16,0-1-16,0 1 0,0-22 0,0 22 15,0-22-15,0 0 0,0 1 16,0-1-16,0-21 0,0 21 0,0-20 16,0-1-16,0 0 0,21 0 15,0 0-15,0-21 0,0 0 16,1 0-16,-1 0 0,21 0 15,-21 0-15,0-21 0,1 21 16,-1-21-16,0 21 0,0-21 0,21 0 16,-20 21-16,-1-22 0,0 1 0,0 0 15,0 0-15,0 0 0,-21 0 0,22-1 16,-22 1-16,21-21 0</inkml:trace>
  <inkml:trace contextRef="#ctx0" brushRef="#br0" timeOffset="10723.22">13504 2011 0,'0'0'0,"-21"0"0,-21 0 0,21 0 16,-1 0-16,44 0 31,20 0-31,-21 0 16,21 0-16,-20 0 0,20 0 0,0 0 15,-21 0-15,22 0 0,-1-21 0,-21 21 16,0-21-16,1 21 0,-1-22 15,-21 1-15,21 21 0,-21-21 0</inkml:trace>
  <inkml:trace contextRef="#ctx0" brushRef="#br0" timeOffset="10912.11">12975 1799 0,'0'0'0,"-42"21"0,-85 1 16,106-22-16,-22 21 15,22-21-15,0 0 0,21 21 0,-21-21 16,21 21 0,21-21 15,-21-21-31</inkml:trace>
  <inkml:trace contextRef="#ctx0" brushRef="#br0" timeOffset="12943.26">14499 2413 0,'0'0'0,"21"0"15,0 0-15,1 0 0,-1-21 0,0 0 16,0 21-16,0-21 0,0-1 0,1 22 15,-22-21-15,21 0 0,-21 0 16,21 0-16,-21-22 0,0 22 0,0 0 16,0-21-16,0 21 0,0-22 0,-21 1 15,0 0-15,-1 20 0,1-20 16,0 21-16,0 0 0,-21 0 0,20 21 16,1 0-16,-21 0 0,21 0 15,-22 0-15,1 21 0,0 0 0,-1 21 16,1-21-16,-21 22 0,20-22 0,1 21 15,0 1-15,-1-1 0,22 0 0,0-21 16,-21 22-16,20-22 0,22 21 16,0-21-16,0 1 0,0-1 0,0 0 15,0 0-15,22 0 0,-1-21 0,0 0 16,21 0-16,1 0 0,-1 0 0,0 0 16,1-21-16,-1 21 0,0-21 15,1 0-15,-1 0 0,-21-1 0,21 1 16,-20 0-16,-1 0 0,21-21 15,-21 20-15,-21-20 0,21 21 0,-21-21 16,22 20-16,-22-20 0,0 21 16,0 0-16,0 0 0,-22 42 31,1 0-31,0 0 0,21 0 0,-21 22 16,21-22-16,-21 0 0,21 21 15,0-21-15,0 22 0,0-22 0,0 0 16,0 0-16,21 0 0,0 1 15,0-1-15,0 0 0,22-21 0,-22 0 16,21 21-16,-21-21 0,22 0 0,-1 0 16,0 0-16,22-21 0,-22 21 15,1-21-15,-22 21 0,21-21 0,0-1 16,-20 1-16,20 0 0,-21 0 0,0 0 16,-21 0-16,21-22 0,-21 22 0,22 0 15,-22 0-15,0 0 0,0-1 16,-22 22-1,1 0-15,21 22 0,-21-1 16,0 0-16,0 0 0,0 21 0,-1-20 16,1-1-16,21 0 0,-21 21 15,21-21-15,-21 1 0,21-1 16,0 0-16,0 0 0,0 0 0,0 0 16,21-21 15,-21-21-31,21 0 15,0 0-15,1 0 0,-1 21 0,0-43 16,0 22-16,0 0 0,0 0 0,1-21 16,-1 20-16,0 1 0,0 0 0,0 0 15,0 0-15,1 0 0,-1 21 16,0 0-16,-21 21 16,21 0-16,-21 0 0,21 0 0,-21 0 15,0 1-15,0 20 0,21-21 16,-21 0-16,22 0 0,-22 22 0,21-22 15,0 0-15,0 0 0,0 0 16,0-21-16,1 0 0,-1 0 16,0 0-16,0 0 0,0 0 0,0 0 15,1 0-15,-1-21 0,0 0 16,0 21-16,-21-21 0,21 0 16,0 0-16,-21-1 0,22-20 0,-1 21 15,0-21-15,0 20 0,0-20 0,0 21 16,1 0-16,-1-22 0,0 22 15,-21 0-15,21 21 16,0 0-16,-21 21 16,0 0-16,0 1 15,0-1-15,0 0 0,0 0 16,0 0 0,0-42 30,0 0-30,0 0-16,0 0 16,0-1-16,0 1 0,0 0 15,-21 21 17,0 0-32,0 0 15,0 21-15,-1 0 0,1 1 16,0-1-16,21 0 0,0 0 0,-21 21 15,21-20-15,-21-1 0,21 0 16,0 21-16,0-21 0,0 1 0,0 20 16,0-21-16,21 0 0,0 0 0,0 1 15,22-1-15,-22 0 0,21-21 0,0 21 16,1-21-16,-1 0 0,22 0 16,-22 0-16,0 0 0,22 0 15,-22 0-15,0-21 0,1 21 0,-1-21 16,0 0-16,1-1 0,-22 1 0,0-21 15,0 21-15,0-22 0,1 22 0,-1-21 16,-21 0-16,0 20 0,21-20 16,-21 21-16,0 0 0,0 0 0,0-1 15,-21 22 1,0 22-16,-1-1 16,1 0-16,0 0 0,0 0 15,0 0-15,0 1 0,-1-1 16,22 0-16,0 21 0,-21-21 0,21 1 0,0 20 15,0-21-15,0 0 0,0 0 16,0 1-16,0-1 0,0 0 16,21-21-16,1 21 0,-1-21 0,0 0 15,0 0-15,21 0 0,1 0 0,-1 0 16,0 0-16,1 0 0,-1 0 0,0 0 16,1-21-16,-1 0 0,0 0 0,22-1 15,-22-20-15,1 21 0,-22-21 16,21-1-16,-21 22 0,22-21 0,-22-1 15,0 1-15,-21 21 0,0 0 0,0-22 16,0 22-16,0 0 0,-21 21 16,0 0-16,-22 0 15,22 0-15,0 0 0,0 0 0,-22 21 16,22 0-16,21 1 0,-21-1 0,21 0 16,0 0-16,0 0 0,0 22 0,0-22 15,21 0-15,-21 21 0,21-21 16,1 22-16,-1-22 0,0 0 0,0 21 15,0-20-15,-21-1 0,0 0 0,0 0 16,0 0-16,0 0 0,0 1 0,-21-22 16,0 21-16,0-21 0,-22 0 0,22 21 15,-21-21-15,21 0 0,0 0 16,-1 0-16,1 0 0,0 0 0,0 0 16,0 0-16,21-21 15,-21 21-15</inkml:trace>
  <inkml:trace contextRef="#ctx0" brushRef="#br0" timeOffset="13791.34">1545 2900 0,'-21'21'0,"0"-21"16,0 0 0,21 21-1,21 0 1,0-21-16,0 0 0,21 0 16,-20 22-16,41-22 0,-21 0 15,22 0-15,21 0 0,-22 0 0,22 0 16,21 0-16,-1 0 0,22 0 15,0 0-15,0 0 0,0 0 16,0 21-16,22-21 0,-1 0 0,0 0 16,21 0-16,-21 21 0,22-21 0,-1 0 15,0 0-15,22 21 0,-1-21 0,-20 0 16,20 0-16,-20 21 0,-1-21 0,0 0 16,1 0-16,-1 21 0,-21-21 15,21 22-15,-42-22 0,22 0 0,-22 21 16,0-21-16,-22 0 0,1 0 0,-21 21 15,0-21-15,-22 0 0,1 21 0,-22-21 16,0 0-16,-21 0 0,1 0 16,-1 0-16,0 0 0,-21 21 15,21-21-15,0 0 0,0 0 16,1-21-16,-1 21 16,0-21-16</inkml:trace>
  <inkml:trace contextRef="#ctx0" brushRef="#br0" timeOffset="14516.22">9377 2879 0,'0'0'0,"-21"21"16,-1-21-16,1 0 16,21 21-16,-21-21 15,0 0 1,21 21 0,21-21-1,0 0-15,0 0 0,1 0 16,-1 0-16,21 0 0,0 0 0,-20 0 15,41 0-15,-21 21 0,22-21 0,-1 0 16,1 0-16,21 0 0,-22 0 0,43 0 16,-21 0-16,-1 0 15,1 0-15,21 0 0,0 0 0,-1 0 16,1 0-16,21 0 0,0 0 0,21 0 16,1 0-16,-1 22 0,21-22 0,0 0 15,1 21-15,-1-21 0,22 0 0,-1 21 16,1-21-16,-1 21 0,1-21 0,-1 21 15,1-21-15,-1 21 0,22-21 16,-22 0-16,1 0 0,20 22 0,-20-22 16,-1 0-16,1 21 0,-1-21 0,1 21 15,-22-21-15,1 21 0,-1-21 0,-21 21 16,0-21-16,-21 0 0,0 21 16,0-21-16,-42 0 0,0 0 15,-1 22-15,-20-22 0,-22 0 0,0 0 16,1 0-16,-22 0 0,0 0 0,0 0 15,-42 0 17,0 0-32,-21 0 15,20 0-15,-41 0 0</inkml:trace>
  <inkml:trace contextRef="#ctx0" brushRef="#br0" timeOffset="15539.84">466 4170 0,'0'-21'16,"0"0"-16,0-1 15,-22 22 1,1 0-16,0 0 16,0 0-16,21 22 0,-21-1 15,0 0-15,21 0 16,-22 0-16,22 0 0,-21 1 16,21-1-16,0 0 0,0 0 15,0 0-15,21-21 16,1 0-1,-1 0-15,0 0 0,-21-21 0,21 21 16,0-21-16,-21 0 0,0 0 16,0-1-16,0 1 0,0 0 0,0 0 15,0 0-15,0 0 0,0-1 16,0 1-16,-21 0 0,21 0 0,-21 0 16,0 21-16,0 0 15,-1 0-15,1 0 0,21 21 0,-21 0 16,0 0-16,0 22 0,0-22 15,21 0-15,0 21 0,-22 1 0,1-22 16,21 21-16,-21-21 0,21 0 0,0 22 16,0-22-16,0 0 0,0 0 15,0 0-15,21-21 0,0 0 16,1 0-16,20 0 0,-21 0 16</inkml:trace>
  <inkml:trace contextRef="#ctx0" brushRef="#br0" timeOffset="15895.66">783 4233 0,'0'0'0,"-21"22"31,0-1-15,0 0-16,21 0 15,21-21 16,0 0-31,0 0 0,0-21 16,0 21-16,1-21 0,-1 0 16,-21-1-16,21 1 15,-21 0-15,0 0 0,0 0 0,0 0 16,0-1-16,0 1 16,0 0-16,-21 21 0,0 0 0,-1 0 15,1 21-15,-21 0 0,21 1 16,0-1-16,-1 21 0,1 0 15,0-20-15,0 20 0,21 0 0,0 1 16,-21-22-16,21 21 0,0 0 16,0-20-16,0-1 0,21 0 0,0 0 15,-21 0-15,42-21 0,-20 21 0</inkml:trace>
  <inkml:trace contextRef="#ctx0" brushRef="#br0" timeOffset="28507.47">190 4212 0,'0'0'0,"22"0"16,-1 21-16,0-21 0,0 22 15,0-22-15,0 0 16,1 0-16,-1 0 16,0 0-1,0 0-15,0 0 16,-21-22-16,21 1 15,-21 0-15,0 0 16,0 0-16,-21 0 16,0 21-16,0-22 0,0 22 15,0 0-15,-1 0 16,1 22 0,0-22-16,21 21 0,-21 0 0,21 0 15,0 0-15,0 0 0,0 1 16,0-1-16,0 0 0,0 0 0,0 0 15,21-21 1,0 0-16,0 0 0,1 0 0,-1 0 16,0 0-16,21 0 0,-21 0 15,1 0-15,-1-21 0,0 21 0,0-21 16,-21 0-16,21 0 0,-21-1 16,21 22-16,-21-21 0,0 0 0,0 0 15,0 0-15,0 0 0,0-1 0,0 1 16,-21 0-16,0 21 0,0-21 15,0 21-15,0 0 0,-1 0 16,1 0-16,0 0 16,0 0-16,21 21 0,-21-21 15,21 21-15,-21 0 16,21 1-16,0-1 16,21-21-1,0 0-15,0 0 16,0 0-1,-21-21-15,21 21 0,-21-22 0,0 1 16,0 0 0,-21 0-16,0 21 15,0 0-15,0 0 0,0 0 16,-1 0-16,1 21 0,-21 0 0,21 0 16,0 22-16,21-22 0,-22 21 15,22 1-15,0-22 0,-21 21 0,21 0 16,0 1-16,0-1 0,0 0 15,0-20-15,21 20 0,1-21 16,-1 21-16,-21-20 0,42-1 0,-21-21 16,0 21-16,1 0 0,20-21 15</inkml:trace>
  <inkml:trace contextRef="#ctx0" brushRef="#br0" timeOffset="29148.4">868 4297 0,'21'0'15,"0"0"1,0 0 0,0 0-16,1 0 15,-22-21-15,21 21 16,-21-21-16,0-1 16,0 1-16,0 0 15,0 0-15,-21 21 16,-1 0-16,22-21 0,-21 21 0,0 0 15,0 0-15,0 0 0,0 0 16,21 21-16,-22-21 16,1 21-16,21 0 0,0 0 15,0 1 1,21-22 31,-21-22-47,22 1 0,-22 0 15,0 0-15,0 0 16,0 0-16,0-1 0,0 1 16,-22 21-1,1 0-15,0 0 0,0 0 16,0 21-16,21 1 0,-21-1 16,21 0-16,-22 21 0,22-21 0,-21 22 15,21-1-15,0 0 0,0-20 0,0 20 16,0-21-16,0 21 15,0-20-15,0-1 0,0 0 0,0 0 16,21 0-16,1 0 0,-1-21 16,-21 22-16,21-22 0,0 0 0,0 0 15,0 0-15,1 0 0,-1 0 0,0-22 16</inkml:trace>
  <inkml:trace contextRef="#ctx0" brushRef="#br0" timeOffset="115883.8">1968 4466 0,'0'-21'16,"0"0"15,0 0-16,0 0 1,0-1-16,-21 22 0,21-21 16,0 0-16,0 0 15,-21 0-15,21 0 16,0-1-16,0 1 16,-21 0-1,0 21 1,21 21-1,0 0-15,-21 22 16,21-22-16,0 21 0,0 1 0,0-1 16,0 0-16,0 1 0,0-1 0,0 0 15,0 1-15,0-1 0,0 0 16,0 1-16,0-1 0,0 0 0,0 1 16,0-22-16,0 21 0,0-21 15,0 0-15,0 1 0,0-1 16,0-42 15,0-1-31,0-20 0,0 21 16,0-21-16,0-1 0,0 1 15,0 0-15,0-1 0,0-20 16,0 20-16,0 1 0,21 0 0,0-1 16,-21 1-16,0 0 0,21-1 15,0 1-15,0 21 0,1 0 0,-22 0 16,21-1-16,0 22 0,0 0 0,0 0 15,0 22-15,22-1 0,-22 0 16,0 21-16,0-21 0,0 22 0,-21-1 16,0 0-16,22 1 0,-22-1 15,21 0-15,-21 1 0,0-1 0,21 0 16,-21-20-16,0 20 0,0-21 0,0 21 16,0-20-16,0-1 15,0 0-15,21-21 31,-21-21-31,0 0 16,0-1-16,21-20 0,-21 21 0,0-21 16,21-1-16,1 1 0,-22 0 0,21-1 15,0 1-15,0-22 0,0 22 16,0 0-16,1-1 0,-1 1 0,21 0 16,-21 21-16,0-1 0,1 22 15,20 0-15,-21 0 0,0 0 0,0 22 16,1-1-16,-1 0 0,-21 21 0,0-21 15,21 22-15,-21-1 0,0 0 16,0 1-16,0-1 0,0 0 16,0 1-16,0-22 0,0 21 0,0-21 15,0 22-15,21-22 0,-21 0 0,21 0 16,-21 0-16,21-21 0,1 0 16,-1 0-16,0 0 0,0 0 0,0 0 15,0 0-15,1 0 0,-1-21 0,0 0 16,0 0-16,0 0 0,0-22 15,1 22-15,-1-21 0,0 21 0,0-22 16,0 1-16,-21 0 0,0-1 0,0 1 16,0 0-16,0-1 15,0 22-15,0-21 0,0 21 0,0 0 16,0 42 0,-21 21-16,0-21 15,21 22-15,-21-22 0,21 21 0,0 0 16,-21 1-16,21-1 0,0 0 0,0 1 15,0-1-15,0 0 0,0 1 16,0-22-16,0 21 0,0-21 0,21 1 16,0-1-16,0 0 0,0-21 0,0 0 15,1 0-15,-1 0 0,21 0 16,-21 0-16,0 0 0,22-21 0,-22 21 16,0-43-16,21 22 0,-20 0 15,-1 0-15,0-21 0,0-1 0,0 1 16,0 21-16,-21-22 0,0 1 15,0 0-15,0-1 0,0 1 0,0 0 16,0 21-16,0-1 0,0 1 0,0 0 16,0 42-1,-21 0-15,21 22 16,-21-22-16,0 21 0,21 1 0,0-1 16,-21-21-16,21 21 0,-21 1 15,21-1-15,0 0 0,0-20 0,0 20 16,0-21-16,0 21 0,21-20 0,-21-1 15,21 0-15,21-21 0,-21 21 16,1-21-16,20 0 0,-21 0 16,21 0-16,1 0 0,-1-21 0,-21 0 15,22 21-15,-1-43 0,0 22 0,-21 0 16,22-21-16,-22-1 0,0 1 16,0 0-16,0-1 0,1-20 0,-1-1 15,0 1-15,0-1 0,0 1 0,-21-22 16,0 22-16,0-1 0,0 1 15,0 20-15,0 1 0,0 0 0,0 21 16,0-1-16,0 1 0,-21 21 16,0 0-1,0 21-15,21 22 0,-21-22 16,-1 42-16,1-20 0,21 20 0,-21 1 16,0-1-16,21 1 0,-21-1 0,21 1 15,0-1-15,0-20 0,0 20 16,0-21-16,0 1 0,0-1 0,0 0 15,0 1-15,0-1 0,21-21 0,0 22 16,0-22-16,0 0 0,1 0 0,20 0 16,-21-21-16,21 0 0,1 0 15,-1 0-15,0 0 0,1 0 0,-1-21 16,0 0-16,1 0 0,-1 0 0,0-22 16,1 1-16,-1 0 0,0-1 15,-20 1-15,20 0 0,-21-22 16,21 1-16,-20-1 0,-1 1 0,0-1 15,0-21-15,0 22 0,-21-1 0,0 1 16,0-1-16,0 22 0,0 0 0,0 21 16,0-22-16,0 22 0,0 0 15,-21 21-15,0 0 0,0 0 16,0 0-16,-1 21 0,1 0 16,0 22-16,0-1 0,0 0 15,21 1-15,-21 20 0,-1 1 0,1-1 16,21 22-16,0-22 0,0-20 0,0 20 15,0 1-15,0-22 0,0 0 0,0 22 16,0-22-16,0-21 16,21 22-16,1-1 0,-1-21 0,0 0 15,0 0-15,21 1 0,-20-1 0,-1-21 16,21 0-16,-21 0 0,0 0 0,22 0 16,-22-21-16,0-1 0,21 22 15,-20-42-15,-1 21 0,0 0 0,0-22 16,0 22-16,0-21 0,1 0 0,-22-1 15,0 22-15,21-21 0,-21-1 0,21 22 16,-21 0-16,0 0 0,0 0 16,0 42-1,0 0-15,-21 0 16,21 0-16,-21 1 0,21-1 0,0 21 16,0-21-16,0 0 0,0 1 15,0-1-15,0 0 0,0 0 0,0 0 16,0 0-16,0 1 0,0-1 0,0 0 15,21-21-15,0 0 0,0 0 16,0 0-16,0 0 16,1-21-16,-1 0 0,-21-1 15</inkml:trace>
  <inkml:trace contextRef="#ctx0" brushRef="#br0" timeOffset="116059.7">5673 4191 0,'0'0'0,"0"-21"0,-22 0 15,1 0-15,-21 21 0,21-22 16,0 22-16,-1 0 0,22-21 0,-21 21 16,21-21-16,0 42 31,0 0-15,21-21-16,-21 22 0,0-1 15</inkml:trace>
  <inkml:trace contextRef="#ctx0" brushRef="#br0" timeOffset="116239.59">4868 4487 0,'0'0'0,"-42"0"0,-22 22 16,22-1-16,0-21 0,-1 0 16,22 0-16,0 0 0,21 21 0,42-21 31,-20 0-31,20 0 0,21 0 15,-20 0-15,-1 0 0,22 0 0,-1 0 16,-21-21-16,22 21 0,-1-21 0</inkml:trace>
  <inkml:trace contextRef="#ctx0" brushRef="#br0" timeOffset="116580.07">5905 4424 0,'-21'0'15,"0"0"-15,0 0 16,0 21-16,21 0 0,-21-21 16,-1 21-16,22 1 0,0-1 0,-21 21 15,21-21-15,-21 0 0,21 22 16,0-1-16,0 0 0,0 1 0,0-1 0,0 22 16,0-22-16,0 21 15,0-20-15,0 20 0,-21 1 0,21-22 16,-21 22-16,0-1 0,21 1 0,-22-1 15,1 1-15,0 20 0,0-20 0,0-1 16,0 1-16,21-22 0,-22 22 0,1-22 16,21 0-16,-21 1 0,21-22 15,0 0-15,0 0 0,0 0 0,0 0 16,0-42 15,21 21-31,0-21 0,-21 0 0,22 0 16,-1-22-16,-21 22 0</inkml:trace>
  <inkml:trace contextRef="#ctx0" brushRef="#br0" timeOffset="116883.35">5736 4868 0,'0'0'0,"0"-42"0,0-21 16,0 20-16,0 1 0,0 0 0,0-1 15,21 22-15,0-21 0,-21 21 0,22-1 16,-1 1-16,0 0 0,0 21 15,0 0-15,0-21 0,1 21 0,20 0 16,-21 0-16,0 21 0,0-21 0,1 21 16,-1 22-16,0-22 0,-21 0 15,0 21-15,0 1 0,0-1 0,-21 0 16,0 1-16,-1-22 0,-20 21 16,21 0-16,-21 1 0,-1-22 0,22 0 15,-21 0-15,21 0 0,-22 1 0,22-1 16,0-21-16,0 0 0,21 21 0,-21-21 15,42-21 1,0 0 0,0-1-16,0 1 0,22 0 0,-22 0 15</inkml:trace>
  <inkml:trace contextRef="#ctx0" brushRef="#br0" timeOffset="117183.14">6667 3789 0,'0'0'0,"-21"-21"0,-21 0 15,21 21-15,0 0 0,-1 21 16,22 0-16,0 0 16,-21 0-16,0 22 0,21 20 0,-21-21 15,21 22-15,0-1 0,0 1 0,-21-1 16,21 1-16,-21-22 0,21 22 0,-22-1 15,22-20-15,0 20 0,0-21 16,0 1-16,0-1 0,0-21 16,0 22-16,0-22 0,0 0 0,0 0 15,0 0-15,22-21 0,-1 0 16,0 0-16,0 0 0,0 0 0,0 0 16,1-21-16,-1 0 0,0 0 15,0 0-15</inkml:trace>
  <inkml:trace contextRef="#ctx0" brushRef="#br0" timeOffset="117523.9">6794 4530 0,'22'-21'63,"-1"21"-48,21-22-15,-21 22 0,0-21 0,1 21 16,20-21-16,-21 21 0,0-21 15,0 0-15,1 0 0,-1 21 0,0-22 16,-21 1-16,0 0 0,-21 21 16,0 0-1,-22 0-15,22 21 0,-21 0 0,-1 1 16,22-1-16,-21 0 0,0 21 16,20-21-16,-20 22 0,21-22 0,0 21 15,0-21-15,21 1 0,0 20 16,0-21-16,0 0 0,0 0 0,21 1 15,0-22-15,0 21 0,0 0 0,0-21 16,1 0-16,20 0 0,-21 0 16,0 0-16,22 0 0,-22-21 0,21 0 15,-21 21-15,0-22 0,1-20 0,-1 21 16</inkml:trace>
  <inkml:trace contextRef="#ctx0" brushRef="#br0" timeOffset="119160.46">8615 4805 0,'0'0'0,"-43"21"15,22-21 1,21-21-1,0 0 1,0 0-16,21-1 0,-21 1 16,22 0-16,20 0 0,-21 0 0,21-22 15,1 22-15,-22-21 0,42 0 16,-20-1-16,-1 1 0,22-22 16,-22 22-16,0-21 0,1 20 0,-1-20 0,-21 20 15,0 1-15,0 0 0,-21 21 0,0-1 16,0 1-16,-21 0 15,0 21-15,0 0 0,-21 0 0,20 21 16,-20 0-16,21 1 0,-21 20 0,-1-21 16,22 21-16,0 1 0,0-1 0,21 0 15,0 1-15,0 20 0,0-20 16,0-1-16,0 0 0,21-21 0,0 22 16,0-1-16,0-21 0,22 22 0,-22-22 15,0 21-15,0-21 0,0 0 0,-21 1 16,0-1-16,22-21 0,-22 21 15,0 0-15,-22-21 16,1 0-16,-21 0 0,21 0 16,-22 0-16,22 0 0,-21-21 15,0 21-15,20-21 0,-20 0 0,21-1 16,-21 1-16,20 0 0,1 21 0,21-21 16,-21 21-16,42 21 31,0 0-31,1 0 15,-22 1-15,42-1 0,-21-21 0,0 21 16,0 0-16,22-21 0,-1 0 16,-21 21-16,22-21 0,-1 0 0,0 0 15,1 0-15,-1 0 0,0 0 16,1-21-16,-22 0 0,21 21 0,0-21 16,1 0-16,-22-1 0,0 1 0,21 0 15,-20 0-15,-1 0 0,0 0 16,0-1-16,0-20 0,0 21 0,-21-21 15,0 20-15,0-20 0,0 21 0,22 0 16,-22 0-16,0-1 0,0 44 16,-22-1-1,1 0-15,21 21 0,-21-21 16,0 22-16,21-22 0,0 21 0,-21-21 16,21 22-16,-21-1 0,21-21 15,0 0-15,0 22 0,0-22 0,0 0 16,21-21-16,0 21 0,0 0 0,0-21 15,0 0-15,22 0 0,-22 0 16,21 0-16,1 0 0,-1-21 0,0 0 16,1 21-16,-1-21 0,-21 0 0,21 0 15,-20-1-15,20 1 0,-21-21 0,0 21 16,0-22-16,1 22 0,-1-21 0,0 0 16,-21 20-16,0 1 0,0 0 15,0 0-15,0 0 0,0 42 16,0 0-1,-21 0-15,0 0 0,-1 1 0,22-1 16,-21 21-16,21-21 0,-21 0 16,21 22-16,0-22 0,0 0 15,0 0-15,0 0 0,0 1 0,21-1 16,0 0-16,1-21 0,-1 0 0,0 21 16,21-21-16,-21 0 0,22 0 0,-22 0 15,21-21-15,1 21 0,-1-21 0,0 0 16,-21-1-16,22 1 0,-22 0 0,0 0 15,0-21-15,22 20 0,-22-20 16,0 0-16,-21-22 0,21 22 16,0-22-16,0 1 0,1-1 0,-1 1 15,-21-1-15,0 22 0,21-21 0,-21 20 16,0 22-16,0 0 0,0 0 0,0 0 16,-21 21-1,0 0-15,-1 21 0,1 21 0,0-21 16,0 22-16,0 20 0,0-21 0,-1 22 15,1-22-15,21 22 0,-21-1 0,21-20 16,-21 20-16,21-21 0,0 1 16,0-1-16,0 0 0,0 1 0,0-22 15,0 21-15,0-21 0,0 1 0,21-1 16,-21 0-16,0 0 0,21 0 0,0-21 31,-21-21-15,22 21-16,-22-21 0,0-21 15,21 20-15,0 1 0,0-21 0,0 21 16,0-22-16,1 1 0,-1 21 0,21-21 16,-21 20-16,22 1 0,-22 0 0,21 0 15,-21 21-15,22 0 0,-22 0 0,0 21 16,21 0-16,-21 0 0,1 1 16,-1-1-16,0 0 0,-21 0 0,0 21 15,0-20-15,0-1 0,-21 21 0,-22-21 16,22 0-16,-21 1 0,21-1 0,-22 21 15,1-21-15,0 0 0,-1 1 16,1-22-16,0 21 0,-1 0 0,1-21 16,21 21-16,-21-21 0,-1 0 15,22 0-15,0 0 0,0 0 0,0 0 16,-1 0-16,22-21 0,0 0 0</inkml:trace>
  <inkml:trace contextRef="#ctx0" brushRef="#br0" timeOffset="120939.7">12446 4297 0,'0'0'0,"0"-21"15,0 0-15,0-1 0,0 1 16,21 0-16,0 0 0,0-21 16,1 20-16,-1 1 0,-21 0 15,21 0-15,-21 0 0,0 0 16,21-1-16,-42 22 15,0 22-15,-22-1 16,22 0-16,0 21 0,0 1 0,0-1 16,-22 21-16,22-20 0,0 20 0,21-20 15,-21 20-15,21-21 0,-21 22 16,21-22-16,0 1 0,0-1 0,0 0 16,0-21-16,21 22 0,0-22 0,0 0 15,0 0-15,1 0 0,-1 1 0,21-22 16,0 0-16,-20 0 0,20 0 0,21-22 15,-20 1-15,-1 0 0,22 0 16,-22 0-16,21-22 0,-20 22 16,-1-21-16,22 0 0,-22-1 0,0 1 15,1 0-15,-22-22 0,21 1 0,0-1 16,-20-21-16,-1 22 0,0-22 0,0 22 16,0-1-16,-21 1 0,21-1 15,-21 1-15,0 20 0,0 1 0,0 0 16,0 21-16,0-1 0,0 1 0,-21 21 15,0 21-15,0 22 0,21-1 16,-21 0-16,0 1 0,-1 20 16,1 1-16,0-1 0,0 1 15,21 20-15,0-20 0,-21-1 0,21 1 0,0-1 16,0 1-16,0-22 0,0 22 16,0-22-16,21 0 0,0-20 0,0 20 15,0-21-15,1 21 0,20-20 16,-21-1-16,21-21 0,1 21 0,-1-21 15,-21 0-15,22 0 0,-1 0 0,0 0 16,1-21-16,-1 21 0,0-21 0,1-1 16,-1 1-16,0 0 0,-21-21 0,1 21 15,20-22-15,-42 1 0,21 0 16,0-1-16,-21 1 0,21 0 0,-21-1 16,0 1-16,0 0 0,0 20 0,0 1 15,-21 0-15,0 21 0,0 0 16,0 0-16,0 0 0,-22 0 0,22 42 15,-21-20-15,21-1 0,-1 21 16,-20-21-16,21 22 0,0-1 0,0-21 16,-1 21-16,1-20 0,0 20 0,0-21 15,21 21-15,0-20 0,0-1 0,0 0 16,0 0-16,0 0 0,0 0 0,0 1 16,21-22-16,0 0 0,-21 21 0,21-21 15,1 0-15,-1 0 0,0 0 16,0 0-16,0-21 0,0-1 0,22 1 15,-22 0-15,0 0 0,0 0 0,0 0 16,1-22-16,-1 22 0,0-21 16,0-1-16,0 1 0,0 0 0,1-1 15,-1 22-15,0-21 0,-21 21 16,0 0-16,0 42 16,0 0-16,0 0 15,0 0-15,-21 22 0,0-22 0,21 21 16,0-21-16,-22 22 0,22-22 0,-21 0 15,21 21-15,-21-21 0,21 1 0,0-1 16,0 0-16,0 0 0,0 0 16,21-21-16,0 0 15,1 21-15,-1-21 0,0 0 0,21 0 16,-21 0-16,22 0 0,-22 0 0,21-21 16,-21 21-16,22-21 0,-1 0 0,0 0 15,1 21-15,-22-43 0,21 22 0,1 0 16,-22 0-16,21-21 0,-21-1 15,22 22-15,-22-21 0,0-1 0,0 22 16,-21 0-16,0 0 0,0 0 0,0 42 31,-21 0-31,21 0 0,-21 0 16,21 1-16,0-1 0,0 0 16,0 21-16,0-21 0,0 1 15,0-1-15,0 0 0,0 0 0,21 0 16,-21 0-16,0 1 0,0-1 15,0 0-15,-21-21 32,0 0-17,-1 0-15,1 0 0,0-21 16,0 21-16,0-21 0,21-1 16,-21 1-16,-1 0 0,22 42 46,22 0-30,-1-21-16,-21 22 0,21-1 16,0 0-16,0-21 0,0 0 15,1 21-15,-1-21 0,0 0 16,0 0-16,21 0 0,-20 0 0,20 0 16,0 0-16,1-21 0,20 0 0,-21 21 15,22-21-15,-22 21 0,22-22 0,-22 1 16,0 0-16,22 0 0,-22 0 15,-21 0-15,22-22 0,-22 1 16,0 21-16,0-22 0,0 1 0,-21 0 16,0-1-16,0 22 0,0 0 0,0 0 15,-21 0-15,0 0 0,-21 21 0,21 0 16,-22 0-16,22 21 0,-21-21 16,21 21-16,-1 21 0,1-21 0,21 22 15,0-22-15,0 21 0,0 1 0,0-22 16,21 21-16,1-21 0,-1 22 0,0-22 15,0 0-15,0 21 0,0-21 0,-21 1 16,0-1-16,22 0 0,-22 0 0,0 0 16,-22 0-1,1-21-15,-21 0 0,21 0 16,-22 0-16,22 0 0,-21 0 0,21 0 16,-22 0-16,1-21 0,0 0 15,21 21-15,-22-21 0,22 0 0</inkml:trace>
  <inkml:trace contextRef="#ctx0" brushRef="#br0" timeOffset="124153.21">16912 3895 0,'0'0'0,"0"21"15,-21-21-15,21 21 0,21-21 32,0 0-32,0 0 0,1-21 0,20 21 15,-21-21-15,21 0 0,1-1 16,-22 1-16,21 0 0,1 0 0,-22 0 16,0 0-16,21-22 0,-21 1 15,1 21-15,-1-22 0,-21 1 0,0 21 16,0-21-16,0 20 0,0 1 0,0 0 15,-21 21 1,-1 21-16,1 22 16,0-1-16,0 0 0,0 1 0,0 20 15,21-21-15,0 22 0,-22-1 0,22 1 16,-21-1-16,21 1 0,0-1 0,-21 1 16,21-22-16,0 22 0,0-22 15,0 0-15,0 1 0,0-1 16,0-21-16,0 0 0,0 1 0,0-1 15,0 0-15,0 0 0,0 0 0,-21-21 16,0 0-16,0 0 0,-1 0 16,1 0-16,0 0 0,-21 0 0,21 0 15,-22-21-15,22 0 0,-21 0 16,21 0-16,-22-1 0,1-20 0,21 21 16,-22-21-16,22 20 0,0 1 0,0 0 15,0 0-15,21 0 0,0 42 31,0 0-31,0 0 0,0 22 16,21-22-16,0 0 0,0 21 0,0-21 16,1 1-16,-1 20 0,21-21 0,-21-21 15,22 21-15,-22 0 0,21-21 0,0 0 16,1 0-16,-1 0 0,0 0 0,1 0 16,-1 0-16,0 0 0,-20 0 15,20 0-15,0-21 0,-21 0 0,1 21 16,20-21-16,-21 0 0,0 0 0,-21-1 15,21-20-15,1 21 0,-22 0 0,0-22 16,0 1-16,21 21 0,-21-21 0,21 20 16,-21 1-16,0 42 31,0 1-31,0-1 0,0 21 16,0-21-16,-21 22 0,0-22 0,-1 21 15,22-21-15,-21 0 0,0 22 0,21-22 16,0 0-16,0 0 0,-21 0 15,21 1-15,21-22 32,0 0-17,0-22-15,1 1 0,-1 0 0,-21 0 16,21 0-16,0 0 0,0-22 16,0 22-16,22-21 0,-22 21 15,0-22-15,0 22 0,0 0 0,-21 0 16,22 0-16,-1 21 0,-21 21 15,0 0-15,0 0 16,0 0-16,0 22 0,0-22 0,0 0 16,0 0-16,0 21 0,0-20 15,0-1-15,21 0 0,-21 0 0,21-21 16,0 21-16,0 0 0,1-21 16,-1 0-16,0 0 0,0 0 0,21 0 15,-20 0-15,-1 0 0,21-21 0,-21 0 16,22 21-16,-22-21 0,0 0 15,21-22-15,-21 22 0,1-21 16,-1 21-16,0-43 0,0 22 0,0-22 16,0 1-16,1-1 0,-1 1 0,0-1 15,0 1-15,-21-1 0,21-20 0,0 41 16,1-20-16,-22-1 0,0 22 16,0 21-16,0-21 0,0 63 15,0 0 1,-22 21-16,22-21 0,-21 22 0,0-1 15,0 22-15,0-22 0,0 21 16,-1-20-16,1 20 0,0 1 0,21-1 16,-21 1-16,0-1 0,0-20 0,21 20 15,-22-21-15,1 1 0,21-1 16,-21-21-16,21 22 0,0-22 0,0 0 16,0 0-16,-21-21 0,21 21 15,21-21 1,0 0-16,0-21 15,1 0-15,-1 21 0,0-42 0,0 20 16,0 1-16,0 0 0,1 0 0,-1-21 16,21 20-16,-21 1 0,0 21 15,1-21-15,-1 21 0,0 0 16,-21 21-16,0 0 16,0 1-16,0-1 0,0 0 0,0 0 15,0 0-15,0 0 0,0 1 16,0-1-16,0 0 0,21 0 15,-21 0-15,21-21 0,0 0 16,22 21-16,-22-21 0,0 0 0,21 0 16,1 0-16,-22 0 0,21 0 0,1 0 15,-1 0-15,-21-21 0,21 21 0,-20-21 16,20 0-16,-21 21 0,0-21 0,0-22 16,1 22-16,-22 0 0,21-21 15,-21 21-15,21-22 0,-21 22 16,0-21-16,0 21 0,0-1 0,-21 22 15,0 0 1,-1 22-16,1-1 16,0 0-16,0 0 0,21 0 15,-21 0-15,0 22 0,21-22 0,0 0 16,0 0-16,0 22 0,0-22 0,0 0 16,0 0-16,0 0 0,0 0 15,0 1-15,21-22 0,0 0 0,0 21 16,0-21-16,0 0 0,22 0 0,-22 0 15,21 0-15,-21 0 0,22 0 0,-22-21 16,0 21-16,0-22 0,22 1 16,-22 21-16,0-21 0,0 0 0,0-21 15,0 20-15,-21 1 0,22 0 16,-1-21-16,0 21 0,-21-1 0,0 1 16,0 42 15,0 1-31,0-1 0,0 0 15,0 0-15,0 0 0,0 0 0,0 1 16,0-1-16,0 0 16,21-21-16,0 21 0,0-21 15,1 0-15,-1 0 0,0 0 16,0 0-16,0 0 0,0 0 16,1 0-16,-1-21 0,0 0 15,-21 0-15,0-1 16,21 1-16,-21 0 0,21 0 15,-21 0-15,0 42 47,0 0-47,0 0 0,0 0 16,0 1-16,0-1 0,0 0 0,0 0 16,0 0-16,0 0 0,21-21 15,1 22-15,-1-22 0,0 0 16,21 0-16,-21 0 0,22 0 0,-22 0 15,21 0-15,1 0 0,-1 0 0,-21-22 16,21 22-16,-20-21 16,20 0-16,-21 0 0,0 0 0,0-22 15,1 22-15,-22-21 0,0 0 0,21-22 16,0 1-16,-21-1 0,0 1 0,0-22 16,21 21-16,-21-20 0,21 20 0,-21-20 15,0 20-15,0 1 0,0 20 16,0 1-16,0 0 0,0 20 0,0 1 15,-21 21-15,0 21 16,0 1-16,0-1 0,-1 21 16,1-21-16,21 22 0,-21-1 0,0 0 15,0 1-15,21 20 0,0-21 16,-21 22-16,21-1 0,-22 1 0,22-1 16,-21 1-16,21-22 0,0 22 0,0-1 15,0-20-15,0-1 0,0 0 0,0-21 16,0 22-16,0-22 0,0 0 0,0 0 15,0 0-15,21 1 0,1-22 0,-1 0 16,-21 21-16,21-21 0,0 0 16,0 0-16,0 0 0,1 0 0,-1 0 15,0 0-15,0-21 0,0 21 0,22-22 16,-22 1-16,0 0 0,0 0 0,0 0 16,0 21-16,1-21 0,-22-1 15,21 1-15,0 0 0,-21 42 47,0 0-47,0 1 16,0-1-16,0 0 15,0 0-15,0 0 16,21-21 0,0 21-16,0-21 0,1 0 15,-1 0-15,0 0 0,0 0 0,0 0 16,0-21-16,1 0 15,-1 21-15,0-21 0,0 21 0,-21-21 16,21 0-16,0 21 0,-21-22 0,22 22 16,-22-21-16,0 42 47,0 1-32,0-1-15,0 0 0,0 0 16,0 0-16,0 0 15,0 1-15,21-22 0,0 0 16,0 21-16,0-21 0,22 0 0,-22 0 16,0 0-16,21 0 0,-21 0 0,22 0 15,-1 0-15,-21 0 0,22 0 16,-22 0-16,21 0 0,-21-21 0,0-1 16,1 22-16,-1-21 0,-21 0 15,21-21-15,-21 21 0,21-1 0,-21-20 16,0 0-16,0-1 0,0 22 0,0-21 15,0 21-15,0 0 0,0-1 0,0 1 16,-21 21-16,0 0 0,0 0 0,-1 0 16,1 0-16,0 0 0,0 21 15,0 1-15,21-1 0,-21 0 0,-1 0 16,1 0-16,21 0 0,0 22 0,0-22 16,0 0-16,0 0 0,0 0 15,0 22-15,0-22 0,0 0 0,0 0 16,0 22-16,0-22 0,0 21 0,0-21 15,0 22-15,0-1 0,0-21 0,0 21 16,0 1-16,0-1 0,0 0 16,0 1-16,0-22 0,0 21 0,0 1 15,-21-1-15,0 0 0,21 1 0,-21-1 16,0 0-16,21-21 0,-22 22 0,1-1 16,0-21-16,0 0 0,21 22 0,-21-22 15,21 0-15,-21 0 0,21 0 0,-22 1 16,1-22-16,21 21 15,0-42 17,0-1-17,0 1-15,21 0 0,1 0 16,-22 0-16</inkml:trace>
  <inkml:trace contextRef="#ctx0" brushRef="#br0" timeOffset="124388.07">21569 4233 0,'0'0'0,"-21"-21"0,-85-42 16,106 42-16,-21 21 0,-1-22 15,22 44 32,0-1-31,-21 0-1</inkml:trace>
  <inkml:trace contextRef="#ctx0" brushRef="#br0" timeOffset="124587.96">20447 4382 0,'0'0'0,"-42"0"0,-1 0 0,1 21 0,21-21 16,42 0-1,0 0 1,0 0-16,0 0 0,22 0 0,-1 0 16,0 0-16,1 0 0,-1 0 0,-21 0 15,22 0-15,-22 0 0,0 0 0,-21-21 16,0-1-16</inkml:trace>
  <inkml:trace contextRef="#ctx0" brushRef="#br0" timeOffset="124740.4">19981 4233 0,'0'0'0,"-42"0"0,-43 0 16,43 0-16,0 0 15,20 0-15,1 0 0,0 0 0,42 0 31,0 0-31,1-21 0,-1 21 16,0-21-16,21 0 0,-21 0 0</inkml:trace>
  <inkml:trace contextRef="#ctx0" brushRef="#br0" timeOffset="125192.6">24193 3979 0,'0'0'16,"0"-42"-16,-21-21 0,21 41 16,0-20-16,0 21 0,0-21 0,0 20 15,0 1-15,0 0 0,0 0 0,0 42 32,0 0-32,0 22 15,0-22-15,0 42 0,0 1 0,0-1 16,0 1-16,0 20 0,0-20 0,0 21 15,0-1-15,-21-20 0,21 20 16,0-20-16,0-1 0,-21 1 0,21-1 16,0-20-16,0-1 0,0 0 15,0 1-15,0-1 0,0-21 0,0 0 16,0 1-16,-21-1 0,21 0 0,-21-21 16,-1 0-16,1 0 15,0 0-15,-21-21 0,21 0 0</inkml:trace>
  <inkml:trace contextRef="#ctx0" brushRef="#br0" timeOffset="125951.65">23495 4614 0,'0'0'0,"-21"-21"0,0 0 15,-1-21-15,22 21 0,0-1 16,0 1-16,22 0 0,-1 21 16,0-21-16,42 21 0,-20-21 0,20 0 15,1 21-15,20-22 0,1 1 16,0 0-16,-1 0 0,1 0 0,0 0 15,-1-1-15,-20-20 0,21 21 0,-43-21 16,21-1-16,-20 1 0,-22 0 0,0-1 16,0 1-16,-21 0 0,0-1 0,0 1 15,0 21-15,0 0 0,0-22 16,-21 43-16,0-21 0,0 21 0,0 0 16,-1 0-16,1 21 0,-21 0 15,21 1-15,0 20 0,-1 0 0,1 1 16,0-1-16,0 21 0,0 1 15,0-1-15,-1 22 0,22-21 0,0-1 16,0 1-16,-21-1 0,21 1 0,0-22 16,0 21-16,0-20 0,0-1 0,0 0 15,0 1-15,0-1 0,0-21 0,0 0 16,0 1-16,0-1 0,0 0 0,21-42 47,-21 0-47,22-1 0,-1-20 0,-21 21 15,21 0-15,0-22 0,0 22 16,0 0-16,1 0 0,-22 0 0,21 0 16,0 21-16,0 0 0,0 0 15,-21 21 1,0 0-16,21 0 0,-21 0 16,0 0-16,0 1 0,0-1 0,0 0 15,22 0-15,-1 0 0,0-21 0,0 21 16,0 1-16,0-22 0,1 0 0,20 0 15,0 0-15,-21 0 0,22 0 16,-1 0-16,0 0 0,1-22 0,-1 22 16,0-21-16,1 21 0,-22-21 0,0 0 15,0 0-15,-21 0 0,0-22 16,0 22-16,0-21 0,0 21 0,0-1 16,0-20-16,-21 21 0,0 21 0,0-21 15,0 21-15,-1 0 0,-20 0 16,21 0-16,0 21 0,-22 0 0,43 0 15,-21 0-15,21 1 0,0-1 0,0 21 16,0-21-16,0 0 0,0 22 0,21-22 16,1 0-16,-1 0 0,21 0 0,-21 1 15,0-1-15,1-21 0,20 21 0,-21-21 16,21 0-16,1 0 0,-1 0 16,-21 0-16,22 0 0,-1 0 15,0 0-15,1 0 0,-22 0 0,0-21 16,0 21-16,-21-21 0</inkml:trace>
  <inkml:trace contextRef="#ctx0" brushRef="#br0" timeOffset="126855.49">1228 6604 0,'0'0'0,"0"-21"0,0-64 16,0 43 0,0 0-16,0 20 0,21-20 0,-21 21 15,0-21-15,0 20 0,0 1 0,0 0 16,0 0-16,0 0 0,0 0 16,0-1-16,-21 65 15,21-22 1,0 21-16,-22 22 0,22 20 0,0 1 15,0 0-15,0 21 0,0-1 16,0 1-16,-21 21 0,21 0 0,-21-21 16,0 21-16,21-21 0,0 0 15,0 0-15,-21-22 0,21 1 16,0 0-16,0-1 0,0-20 0,0-1 16,0-20-16,0-1 0,0 0 15,0-21-15,0 1 0,0-1 0,-21-42 31,21-1-31,0 1 0,-22-21 16,1 0-16</inkml:trace>
  <inkml:trace contextRef="#ctx0" brushRef="#br0" timeOffset="127195.55">868 6837 0,'0'0'0,"0"-64"0,-21-20 0,21 20 0,-22-63 16,22 64-16,0-1 15,0 22-15,22-22 0,-1 22 0,0 0 16,21-1-16,1 1 0,-1 0 16,21 21-16,1-22 0,21 22 0,-22 21 15,1 0-15,-1 0 0,1 0 16,-22 21-16,0 22 0,1-22 0,-22 21 16,0 22-16,0-22 0,-21 21 0,0 1 15,0-1-15,-21 1 0,0-1 16,-22 1-16,22-1 0,-21-20 0,0-1 15,-1 0-15,1 1 16,0-1-16,20-21 0,-20 0 0,21 1 16,-21-22-16,20 21 0,1-21 15,42 0 17,1-21-32,-1-1 15,0 1-15,21 0 0,-21 0 0,22-21 16</inkml:trace>
  <inkml:trace contextRef="#ctx0" brushRef="#br0" timeOffset="127552.61">1630 6541 0,'0'0'0,"0"-22"0,0 1 16,0-21-16,0 21 0,0 0 15,0-1-15,0 1 0,21 0 0,-21 0 16,21 21-16,0 0 16,0 0-16,1 0 0,20 0 15,-21 21-15,21 0 0,-20 0 0,20 22 16,0-22-16,-21 21 0,22 1 15,-22-1-15,21 0 0,-21 1 0,1-22 16,-1 21-16,-21 0 0,0-20 0,0 20 16,0-21-16,0 0 0,0 0 15,0 1-15,-21-22 0,-1 21 16,1-21-16,0-21 16,21-1-16,-21 1 0,21 0 15,0 0-15,0-21 0,0-1 16,0 1-16,0 0 0,0-1 15,0-20-15,0 20 0,0-20 0,21 21 16,0-1-16,0 22 0,-21 0 0,22 0 16,-1 0-16,0 21 0,0 0 15,0 0-15,0 0 0,1 0 16,20 0-16,-21 21 0,0-21 0,0 21 16,1 0-16,-1-21 0</inkml:trace>
  <inkml:trace contextRef="#ctx0" brushRef="#br0" timeOffset="127939.06">2688 6456 0,'-21'0'31,"0"0"-31,0 0 16,-1 21-16,1 0 0,0 22 0,0-22 15,0 21-15,0-21 0,21 22 16,-22-1-16,22-21 0,0 21 0,0-20 15,0 20-15,0-21 0,0 0 0,22 0 16,-1-21-16,0 22 0,21-22 16,1 0-16,-1 0 0,0 0 0,1 0 15,-1 0-15,0-22 0,1 1 0,-1 0 16,0 0-16,1 0 16,-1 0-16,-21-22 0,0 1 0,0 21 15,-21-22-15,0 1 0,0 0 0,0-1 16,0 1-16,-21 0 0,-21 21 0,21-22 15,-22 22-15,1 21 0,-21 0 16,20 0-16,-20 0 0,20 0 0,-20 21 16,21 0-16,-1 1 0,22 20 15,-21-21-15,21 21 0,21-20 0,0 20 16,0-21-16,0 0 0,21 22 0,21-22 16,0 0-16,1-21 0,-1 0 15,22 0-15,-1 0 0</inkml:trace>
  <inkml:trace contextRef="#ctx0" brushRef="#br0" timeOffset="128247.03">3683 6477 0,'0'0'15,"21"-21"-15,-21-21 0,0 20 0,0 1 16,0 0-16,0 42 16,0 0-16,-21 22 15,21-1-15,-21 0 0,21 1 0,-21 20 16,21-20-16,0 20 0,0 1 0,-22 20 15,22-20-15,-21 20 0,21 1 16,-21 21-16,21-21 0,0 20 16,0-20-16,0 21 0,-21 0 0,21-22 15,0 22-15,0 0 0,-21 0 0,21-21 16,0-1-16,0 1 0,0 0 0,0-22 16,0 1-16,0-1 0,0-21 0,0 1 15,0-22-15,0 0 0,21 0 16,0-21-16,0 0 0,-21-21 15,0 0-15,21 0 0,1-22 0,-22 1 16,21 0-16,-21-1 0,0-20 0,0-1 16,21-20-16</inkml:trace>
  <inkml:trace contextRef="#ctx0" brushRef="#br0" timeOffset="128520.85">3683 7514 0,'0'0'0,"-21"-106"0,-22-169 15,22 191-15,21-1 0,0 0 0,0 1 16,0-1-16,0 0 0,0 22 15,21-1-15,1 1 0,20 20 0,0 1 16,22 21-16,-22 0 0,22 21 0,-22 0 16,21 0-16,-20 0 0,-1 21 15,0 21-15,-20-21 0,-1 22 0,-21-1 16,0 0-16,0 1 0,0-22 0,-21 21 16,-1 1-16,1-1 0,-21 0 0,0-21 15,-1 22-15,22-22 16,-21 0-16,-1 0 0,1 0 0,21 1 15,0-1-15,0-21 0,-1 21 0,44-21 32,-1 0-32,0-21 15,0 0-15,21-1 0,-20 22 0</inkml:trace>
  <inkml:trace contextRef="#ctx0" brushRef="#br0" timeOffset="128835.68">4212 6773 0,'21'0'31,"0"0"-15,1 0-16,-1-21 0,0 21 0,21-21 15,-21 0-15,22 0 0,-22 0 16,21-1-16,1 1 0,-22 0 0,21-21 16,-21 21-16,0-1 0,-21-20 0,0 21 15,0 0-15,0 0 0,0-1 16,0 1-16,-42 21 0,21 0 0,0 0 15,-22 21-15,22-21 0,-21 22 0,0 20 16,20-21-16,-20 21 0,21 1 0,0-1 16,0 0-16,21 1 15,0-22-15,0 21 0,0-21 0,0 22 0,0-22 16,0 0-16,0 0 0,21 0 16,0-21-16,21 0 0,-21 22 0,22-22 15,-1 0-15,-21 0 0,22 0 16,-1 0-16,-21-22 0,21 1 0,1 21 15</inkml:trace>
  <inkml:trace contextRef="#ctx0" brushRef="#br0" timeOffset="129191.47">4953 6583 0,'0'0'0,"0"-21"16,0 0-16,0-1 0,0 1 16,0 0-16,21 21 15,0 0-15,0 0 16,1 0-16,-22 21 15,21 0-15,0 1 0,0 20 0,-21-21 16,0 21-16,0-20 0,0 20 0,0 0 16,0 1-16,0-22 0,0 21 0,0-21 15,0 22-15,0-22 0,0 0 0,0 0 16,0 0-16,-21 0 0,21 1 16,-21-22-16,21 21 15,0-42 1,0-1-16,0 1 15,0 0-15,0 0 0,0 0 16,0-22-16,21 22 0,-21-21 0,21 0 16,-21-1-16,21-20 0,0 20 15,-21 1-15,22-21 0,-1 20 0,0 1 16,-21 21-16,21-22 0,0 22 0,0 0 16,1 0-16,-1 0 0,-21 0 0,21 21 15,0-22-15,21 22 0</inkml:trace>
  <inkml:trace contextRef="#ctx0" brushRef="#br0" timeOffset="130175.8">5884 6096 0,'0'0'0,"0"-21"16,-21 21 0,0 0-1,0 0-15,0 0 0,21 21 0,-22 0 16,1 0-16,21 1 0,-21 20 0,0 0 15,21-21-15,-21 22 0,0 20 16,-1-20-16,22 20 0,-21-21 0,0 22 16,21-22-16,-21 1 0,21 20 0,0-21 15,0 1-15,0-22 0,0 21 0,0-21 16,21 22-16,0-22 0,0 0 0,1 0 16,-1-21-16,0 21 15,21-21-15,-21 0 0,1 0 0,20 0 16,-21 0-16,21 0 0,-20 0 0,-1-21 15,21 0-15,-21 21 0,0-21 0,1 0 16,-1 0-16,0-1 0,0-20 0,0 21 16,-21 0-16,21-22 0,-21 1 15,22 21-15,-22 0 0,0-22 0,0 22 16,0 0-16,0 0 0,0 42 31,0 0-31,0 0 0,-22-21 16,22 22-16,-21-1 0,21 0 15,0 21-15,0-21 0,0 1 16,0-1-16,0 0 0,0 0 16,0 0-16,0 0 0,0 1 0,0-1 15,21 0-15,1-21 0,-1 0 16,0 21-16,0-21 0,0 0 0,0 0 16,22 0-16,-22 0 0,0 0 15,21 0-15,-20 0 0,-1-21 0,0 0 16,21 21-16,-21-21 0,1-1 0,-22 1 15,21 0-15,0 0 0,-21 0 0,0 0 16,0-22-16,0 22 0,0 0 0,0-21 16,0 20-16,0 1 0,0 0 15,-21 21 1,0 0 0,21 21-16,0 0 0,-22 1 0,1-1 15,21 0-15,-21 0 0,21 21 0,0-20 16,0-1-16,0 0 0,0 0 0,0 0 15,0 0-15,0 1 0,0-1 16,21 0-16,0-21 0,22 21 0,-22-21 16,21 0-16,-21 0 0,22 0 0,-1 0 15,0 0-15,1 0 0,-1 0 0,0 0 16,1 0-16,-1 0 0,0-21 0,1 0 16,-22 0-16,21 21 0,-21-22 0,1-20 15,-1 21-15,-21 0 16,0-22-16,0 22 0,0-21 0,0 21 15,0 0-15,0-22 0,0 22 16,-21 0-16,-1 21 0,1 0 16,0 0-16,0 0 0,21 21 0,0 0 15,0 0-15,0 1 0,0-1 16,0 0-16,0 0 0,21 0 0,0 0 16,0 1-16,-21-1 0,0 0 0,22 0 15,-22 0-15,0 0 0,0 1 0,0-1 16,0 0-16,0 0 0,-22-21 15,1 0-15,0 21 0,0-21 16,0 0-16,0 0 16,-1 0-16,1 0 15,21-21 1,0 0-16,0 0 0,0 0 16,0-1-16,0 1 0,0 0 0</inkml:trace>
  <inkml:trace contextRef="#ctx0" brushRef="#br0" timeOffset="130387.48">6773 6117 0,'0'0'0,"-21"0"0,-64 0 16,64 0-16,0 0 15,0 0-15,0 0 0,0 0 16,42 0 15</inkml:trace>
  <inkml:trace contextRef="#ctx0" brushRef="#br0" timeOffset="130607.36">5546 6414 0,'0'0'0,"-64"21"16,22 0-16,21-21 0,-22 21 16,64-21-1,1 0-15,20 0 0,-21 0 16,43 0-16,-22 0 0,21 0 0,-20 0 16,20 0-16,-20-21 0,-1 21 15,0 0-15,1 0 0,-22 0 16,21 0-16,-42-21 0,21 21 0,0 0 15,-21-21-15,0-1 16</inkml:trace>
  <inkml:trace contextRef="#ctx0" brushRef="#br0" timeOffset="133487.46">8572 6900 0,'22'0'16,"-1"0"-16,0 0 0,0 0 0,0-21 16,22 21-16,-22-21 0,21 0 15,0 0-15,1 0 0,-1-1 0,0 1 16,1-21-16,-1 21 0,0-22 0,-20 22 15,20-21-15,-21 0 0,0-1 0,0 1 16,1 0-16,-22-1 0,0 1 0,0 0 16,0-1-16,0 22 0,0-21 15,0-1-15,0 22 0,0 0 0,0 0 16,0 0-16,-22 0 0,1 21 0,0 0 16,0 0-16,0 0 0,21 21 15,-21 0-15,-1 21 0,1 1 16,21-1-16,-21 21 0,0 1 15,0-1-15,0 22 0,-1-21 0,22 20 16,-21 1-16,0 0 0,0-22 0,0 22 16,21-1-16,-21 22 0,-1-21 0,1 21 15,21-22-15,-21 22 0,0 0 0,0-21 16,21 21-16,-21-1 0,-1 1 0,1 0 16,0-21-16,0-1 0,0 22 0,-22-21 15,22 0-15,0-22 0,0 22 16,0-22-16,0 1 0,-1-22 0,1 22 15,21-43-15,0 21 0,-21-21 0,21 0 16,21-21 0,22-21-16,-22 0 0,21 0 15,-21-21-15,43-1 0,-22 1 0,0-22 16,22 22-16,-1-21 0,1-1 0,-22 1 16,22-1-16,-22-21 0,22 1 0,-22 20 15,-21-20-15,21-1 0,-20 0 0,-1 22 16,-21-22-16,0 0 0,0 22 0,0-22 15,0 22-15,0-1 0,-21-20 0,-1 20 16,1 22-16,-21-22 16,21 22-16,0 0 0,-22 20 0,22 1 0,0 0 15,-21 0-15,20 0 0,1 21 16,21-21-16,-21 21 0,21-22 16,0 1-16,21 21 15,0-21-15,1 21 0,20-21 0,0 0 16,-21 0-16,22-1 0,-1 1 15,22 0-15,-22-21 0,0 21 0,1-22 16,-1 22-16,0-21 0,1-1 0,-1 1 16,-21 21-16,21-21 0,-42 20 0,0 1 15,0 0-15,0 0 0,0 0 0,0 0 16,-21 21-16,0 0 16,0 0-16,0 0 0,0 21 0,-1 0 15,1 21-15,0-21 0,0 1 0,21 20 16,-21-21-16,21 0 0,0 22 15,0-22-15,0 21 0,0-21 0,0 0 16,0 1-16,21-1 0,0 0 0,-21 0 16,21 0-16,0-21 0,1 0 0,-1 21 15,0-21-15,0 0 0,21 0 16,-20 0-16,-1 0 0,0 0 0,21-21 16,-21 0-16,22 21 0,-22-21 0,0 0 15,21 0-15,-20-1 0,-1 1 0,21 0 16,-21-21-16,0 21 0,1-22 15,-1 22-15,0-21 0,0 21 0,-21-1 0,0 1 16,0 0-16,0 42 31,0 0-31,0 22 16,0-22-16,0 21 0,-21-21 0,21 1 16,-21 20-16,21-21 0,0 21 0,0-20 15,0-1-15,0 0 0,0 0 0,0 0 16,21 0-16,0-21 15,0 0-15,0 0 0,1 0 0,-1 0 16,0 0-16,21 0 0,-21 0 0,1-21 16,-1 21-16,0-21 0,0 0 15,0 0-15,-21 0 0,0-1 16,0 1-16,0 0 0,0 0 0,0-21 16,0 20-16,0 1 0,-21 0 0,0 0 15,0 0-15,0 0 0,-1-1 16,1 22-16,0 0 0,0 0 0,0 0 15,0 0-15,-1 0 0,44 0 32,-1 0-32,0 0 0,21 0 15,-21 0-15,1 0 0,20-21 16,-21 21-16,0 0 0,22 0 0,-22 0 16,0 0-16,21 0 0,-21 0 0,1 21 15,-1-21-15,0 22 0,0-1 0,-21 0 16,0 0-16,21 0 0,-21 22 15,21-22-15,-21 0 0,0 21 0,0-21 16,0 1-16,0-1 0,0 0 0,0 0 16,0 0-16,0 0 0,0 1 15,-21-1-15,0 0 0,0-21 16,0 0 0,21-21-1,0 0-15,0-22 16,0 22-16,0 0 0,0 0 15,21-22-15,0 1 0,0 0 0,0-1 16,1 1-16,20 21 0,-21-21 0,21-1 16,1 22-16,-22 0 15,21 0-15,-21 21 0,22 0 0,-22 0 16,21 0-16,-21 21 0,1 0 0,20 0 16,-21 0-16,-21 1 0,0 20 0,21-21 15,-21 21-15,0-20 0,0 20 0,0-21 16,-21 0-16,21 22 0,-21-22 0,0 0 15,0 0-15,-1 0 0,1 0 16,0-21-16,0 0 0,21 22 16,-21-22-16,0 0 15,21-22-15,0 1 16,21 0-16,0 0 16,0 0-16,0-22 0,22 22 0,-22-21 15,21 21-15,0-22 0,1 1 0,20 0 16,-20-1-16,-1 22 0,21 0 0,-20 0 15,-1 0-15,0 21 0,1 0 16,-1 0-16,-21 21 0,0-21 0,1 21 16,-1 21-16,-21-20 0,0 20 0,0-21 15,0 21-15,0-20 0,0 20 0,0-21 16,-21 21-16,-1-20 0,1-1 0,0 0 16,21 0-16,-21 0 0,0 0 15,0 1-15,-1-1 0,1 0 16,42-21-1,22 0 1,-22-21-16,21 21 0</inkml:trace>
  <inkml:trace contextRef="#ctx0" brushRef="#br0" timeOffset="133968.65">13229 6350 0,'0'0'0,"0"-85"16,-21 64-16,0 0 16,0 0-16,-1 21 0,1 0 0,-21-21 15,0 21-15,-1 0 0,1 0 16,0 21-16,-1-21 0,1 21 0,21 0 16,-22 22-16,22-22 0,-21 21 0,21 0 15,0 1-15,-1-1 0,1 0 0,0-20 16,21 20-16,0 0 0,0-21 0,0 1 15,0 20-15,0-21 0,21-21 0,0 21 16,1 0-16,-1-21 0,0 0 0,0 0 16,0 0-16,0 0 0,1 0 0,-1 0 15,0 0-15,0 0 0,0-21 0,0 0 16,1 21-16,-1-21 0,0 0 16,0-22-16,0 22 0,0 0 15,1-21-15,-1-1 0,0 22 0,0-21 16,0 0-16,-21 20 0,0 1 0,21 0 15,-21 42 1,0 0-16,-21 1 16,0 20-16,21-21 0,-21 21 0,21-20 15,-21 20-15,21-21 0,-21 21 0,21-20 16,0-1-16,0 0 0,0 0 0,0 0 16,0 0-16,21 1 15,0-22-15,0 0 0,0 0 16,0 0-16,1 0 0,-1 0 15,0-22-15,21 1 0</inkml:trace>
  <inkml:trace contextRef="#ctx0" brushRef="#br0" timeOffset="136671.73">14732 5969 0,'0'0'0,"42"-21"0,22-43 16,-64 43-16,0-21 0,0 21 0,0 0 16,0-22-16,0 22 0,0 0 15,0 0-15,-21 0 0,-1-1 16,1 22-16,0 0 0,0 0 15,0 22-15,-22-1 0,22 0 0,0 21 16,0 1-16,0-1 0,0 0 0,-1 22 16,22-22-16,-21 22 0,0-22 0,21 21 15,-21-20-15,21 20 0,0 1 0,0-22 16,0 22-16,0-22 0,0 21 16,0-20-16,21-22 0,0 21 15,0 1-15,1-22 0,-1 0 0,0 0 16,21-21-16,-21 21 0,22-21 0,-1 0 15,0 0-15,1 0 0,-1 0 0,0 0 16,1-21-16,-1 0 0,0 21 0,-20-21 16,20-22-16,0 22 0,-21 0 0,1-21 15,-1 21-15,0-22 0,0 1 0,0 21 16,-21-22-16,0 22 0,0 0 16,0 0-16,0 0 0,0 42 31,-21 0-31,21 21 0,-21-20 0,0 20 0,0-21 15,-1 21-15,1 1 0,21-22 16,0 21-16,0-21 0,0 1 0,0 20 16,0-21-16,0 0 0,0 0 15,21 1-15,1-22 0,20 0 0,-21 0 16,0 0-16,22 0 0,-22 0 16,21 0-16,-21 0 0,0-22 0,22 22 15,-22-21-15,0 21 0,-21-21 0,0 0 16,0 0-16,0 0 0,0-1 0,0 1 15,0-21-15,0 0 0,-21 20 0,0-20 16,0 21-16,-22-21 0,22 20 0,-21 1 16,21 0-16,-1 0 0,-20 0 0,21 21 15,0 0-15,0 0 0,42 0 32,0-21-17,0 21-15,21 0 0,-20 0 0,20 0 16,0 0-16,1-22 0,-1 22 0,0 0 15,1 0-15,-1 0 0,0 0 0,-21 0 16,1 22-16,-1-1 0,21-21 0,-42 21 16,0 21-16,21-21 0,-21 22 0,0-22 15,0 21-15,0-21 0,0 22 0,0-22 16,0 21-16,0-21 0,0 1 16,0-1-16,0 0 0,0 0 0,-21 0 15,21 0-15,0 1 16,0-44 15,0 1-31,0 0 0,0 0 16,0-21-16,0 20 0,21 1 15,-21-21-15,21 21 0,1-22 0,-1 1 16,0 0-16,0 21 0,0-1 0,0 1 16,1 0-16,-1 0 0,0 21 15,0 0-15,0 0 0,-21 21 16,21 0-16,-21 0 0,0 1 0,0-1 15,0 21-15,0-21 0,0 22 0,0-22 16,0 0-16,0 0 0,0 21 16,0-20-16,-21-1 0,21 0 15,0 0-15,0 0 16,0-42 15,0 0-31,21 21 0,1-21 16,-1 0-16,-21-1 0,21 1 15,21 0-15,-21-21 0,1 21 0,-1-1 16,0-20-16,21 21 0,-21 0 0,1 0 16,-1-1-16,0 22 0,0 0 0,0 0 15,0 22 1,-21-1-16,0 0 0,0 0 0,0 21 16,0-20-16,0-1 0,0 21 0,0-21 15,0 22-15,0-22 0,0 0 0,0 0 16,0 0-16,22 0 0,-1 1 0,0-1 15,0-21-15,0 0 16,22 0-16,-22 0 0,21 0 0,-21 0 16,22 0-16,-22 0 0,21 0 0,-21-21 15,0 21-15,22-22 0,-22 1 0,0 0 16,-21 0-16,21 0 0,0 0 0,-21-1 16,0-20-16,0 21 0,22-21 0,-22-1 15,21 22-15,-21-21 0,0 21 16,0-1-16,0 1 0,0 0 0,0 0 15,0 42 1,-21 0-16,21 0 0,0 1 16,-22-1-16,1 21 0,0-21 0,0 22 15,21-22-15,-21 21 0,0-21 0,21 22 16,-22-22-16,22 0 0,-21 21 0,21-21 16,0 1-16,-21-22 0,21 21 0,0 0 15,-21-21-15,21 21 16,0-42-1,0 0 1,21 0-16,0-1 0,-21 1 16,21 0-16,1 0 0,-1 0 0,0-22 15,0 22-15,0-21 0,0 0 0,1 20 16,-1-20-16,0 21 0,21 0 16,-21 0-16,1 21 0,20 0 0,-21 0 15,21 0-15,-20 21 0,-22 0 0,21 0 16,-21 0-16,0 0 0,0 22 0,0-22 15,0 21-15,0-21 0,0 22 0,0-22 16,0 0-16,0 0 0,0 0 0,0 1 16,0-1-16,0 0 0,0-42 47,21 21-47,0-21 15,-21-1-15,21 1 0,0 21 16,1-21-16,-1-21 0,0 21 0,0-1 15,0 1-15,0-21 0,1 21 0,20-22 16,-21 22-16,0 0 0,0 0 0,22 21 16,-22 0-16,0 0 0,-21 21 15,0 0-15,0 22 16,0-22-16,0 0 0,0 0 0,0 0 16,0 22-16,0-22 0,-21 0 15,21 0-15,0 0 0,-21-21 0,21 21 16,0 1-16,0-1 15,21-21-15,0 0 16,0 0-16,0 0 0,1 0 0,-1 0 16,-21-21-16,21 21 0,0-22 0,0 22 15,0-21-15,1 0 0,-22 0 0,21 0 16,0 0-16,-21-1 0,21 1 0,0 0 16,-21-21-16,21 21 0,-21-1 0,22 1 15,-22 0-15,0 0 0,21 21 16,-21 21 15,0 0-31,0 0 0,0 1 0,0-1 16,0 0-16,-21 0 0,21 0 0,0 0 15,0 1-15,0-1 0,0 0 0,0 0 16,21 0-16,0-21 0,-21 21 0,21-21 16,0 0-16,0 0 0,1 0 15,-22-21 1,0 0-1,0 0-15,-22 0 16,22 0-16,-21-1 0,0 1 0,0 0 16,0 0-16,21-21 0,0 20 15,-21-20-15,21 21 0,0 0 16,0-22-16,0 22 0,0 0 0,21 0 16,0 0-16,0 21 15,0-21-15,22 21 0,-22 0 0,0 0 16,0 0-16,0 0 0,22 0 0,-22 0 15,21 0-15,0 21 0,-20 0 0,20 21 16,0-21-16,1 22 0,-22-22 0,21 21 16,-21-21-16,-21 22 0,0-1 0,0-21 15,0 0-15,0 22 0,0-22 16,0 0-16,0 0 0,-21 0 0,21 1 16,-21-22-16,21 21 0,-21-21 0,21 21 15,-21-21-15,-1 0 16,22-21-1,0 0 1,0-1-16,22 1 0,-1 0 16,0-21-16,0 21 0,0-22 0,0 1 15,22 0-15,-22-1 0,21 1 0,1 0 16,-1 20-16,0-20 0,1 21 16,-1 0-16,0 21 0,1 0 0,-1 0 15,0 21-15,1 0 0,-1 21 0,-21-20 16,0 20-16,-21 0 0,0 1 0,0-22 15,0 21-15,0 0 0,0 1 0,-21-22 16,0 0-16,0 21 0,0-20 16,-1-1-16,1-21 0,21 21 0,-21 0 15,0-21-15,21-21 32,21 0-32</inkml:trace>
  <inkml:trace contextRef="#ctx0" brushRef="#br0" timeOffset="138117.88">20637 6011 0,'0'0'0,"0"-21"0,-21 21 0,42-21 31,1 21-15,-1-21-16,0 21 0,21-21 0,1 21 15,-22-21-15,42-1 0,-20 1 0,-1 0 16,-21 0-16,21 0 0,1 0 16,-22-22-16,0 22 0,-21 0 0,0-21 15,0 20-15,0-20 0,-21 21 0,0 0 16,-22 0-16,1-1 0,-21 22 0,20 0 16,-20 0-16,-22 0 0,22 0 0,-1 22 15,1-1-15,-1 21 0,22 0 16,-1 1-16,1-1 0,21 0 15,0 22-15,21-22 0,0 1 0,21 20 0,0-21 16,21 1-16,1-1 0,-1 0 16,0 1-16,1-1 0,-1 22 0,0-22 15,22 0-15,-43 1 0,21-1 0,1 0 16,-22 1-16,0-22 0,-21 21 0,0-21 16,0 0-16,0 1 0,-21-1 0,-21 0 15,20 0-15,-62-21 16,41 21-16,1-21 0,0 0 0,-1 0 15,1 0-15,0-21 0,-1 21 0,1-21 16,21 0-16,-21 0 0,20-22 0,1 22 16,0-21-16,0-1 0,21 1 0,0 0 15,0-1-15,0 22 0,0-21 0,0 21 16,0 0-16,0-1 0,21 22 16,0 22-1,0 41 1,1-42-16,-22 22 0,0-22 0,21 21 15,0 0-15,0-20 0,0 20 0,0-21 16,1 0-16,-1 22 0,21-22 0,-21 0 16,22-21-16,-22 21 0,21 0 0,-21-21 15,22 0-15,-1 0 0,-21 0 0,21 0 16,1 0-16,-22 0 0,21-21 0,-21 0 16,22 21-16,-22-21 0,0 0 0,0-1 15,0 1-15,-21 0 0,22 0 16,-22-21-16,21 20 0,-21-20 15,21 21-15,-21 0 0,0-22 0,0 22 16,0 0-16,0 42 16,0 0-1,0 1-15,0 20 0,-21-21 16,21 0-16,0 0 0,0 1 0,0-1 16,0 0-16,0 0 0,0 0 0,0 0 15,0 1-15,21-22 0,0 0 16,0 0-16,0 0 15,1 0-15,-1 0 0,0 0 16,21 0-16,-21 0 0,1-22 0,-1 1 16,21 21-16,-21-21 0,0 21 0,1-21 15,-1 0-15,0 0 0,-21-1 0,21 1 16,-21 0-16,21 0 0,-21 0 0,21 0 16,-21-1-16,0 1 15,0 42 1,0 1-16,0-1 15,0 21-15,-21-21 0,21 0 0,0 1 16,0-1-16,0 0 0,0 21 0,0-21 16,0 1-16,21-1 0,-21 0 15,22 0-15,20-21 0,-21 0 16,0 0-16,22 21 0,-1-21 0,0 0 16,1 0-16,-22 0 0,21 0 0,0-21 15,1 0-15,-22 0 0,0 21 0,0-21 16,0-1-16,1 1 0,-1 0 0,0 0 15,-21-21-15,0 20 0,21-20 16,-21 0-16,21 21 0,-21-22 0,21 22 16,-21-21-16,0 21 0,0-1 0,0 1 15,0 42 1,0 1-16,0 20 16,-21-21-16,0 21 0,0 1 0,0-1 15,21 0-15,-21 22 0,-1-22 16,1 1-16,21 20 0,-21-21 0,0 1 15,0 20-15,21-20 0,0 20 0,-21 1 16,-1-1-16,22-21 0,-21 22 16,21-1-16,-21 1 0,0-1 0,21-20 15,-21 20-15,0 1 0,-1-22 0,1 0 16,21 1-16,-21-1 0,0 0 0,21 1 16,-21-22-16,21 0 0,0 0 0,0 0 15,0 1-15,-21-22 16,21-22-1,0 1-15,0 0 0,0 0 16,0-21-16,21 20 0,-21-20 16</inkml:trace>
  <inkml:trace contextRef="#ctx0" brushRef="#br0" timeOffset="138404.96">21929 6837 0,'0'0'0,"21"-64"0,-21 1 0,63-128 16,-42 128-16,1 21 0,-1-1 15,0 1-15,0 21 0,21-22 0,-20 22 16,-1 21-16,21 0 0,-21 0 0,0 0 16,22 0-16,-22 0 0,0 21 0,0 1 15,0-1-15,-21 21 16,0-21-16,0 22 0,0-22 0,-42 21 16,21 0-16,0-20 0,-22 20 0,1-21 15,21 0-15,-21 22 0,-1-22 0,1 0 16,0 0-16,20 0 0,-20-21 0,21 21 15,0-21-15,0 0 0,42 0 32,0 0-32,0 0 0,21-21 15,-20 0-15,20 0 0,-21 0 16,21 0-16</inkml:trace>
  <inkml:trace contextRef="#ctx0" brushRef="#br0" timeOffset="138687.79">22712 6287 0,'0'0'0,"0"-22"16,-21 22 0,-1 0-16,1 0 15,0 0-15,0 0 16,0 0-16,0 0 0,-1 22 16,1-1-16,0 0 15,21 0-15,-21 0 16,21 0-16,0 1 0,0 20 0,0-21 15,0 0-15,0 0 0,0 1 0,0-1 0,21 0 16,0 0-16,0 0 0,1-21 16,20 21-16,-21-21 0,0 0 0,0 0 15,22 0-15,-22 0 0,0 0 0,0 0 16,0-21-16,1 0 0,-1 0 16,-21 0-16,21 0 15,-21-1-15,21 1 0</inkml:trace>
  <inkml:trace contextRef="#ctx0" brushRef="#br0" timeOffset="139163.19">23177 6223 0,'0'0'0,"0"-21"0,22 21 32,-1 0-17,0 21 1,0 0-16,0-21 15,-21 21-15,21 1 0,1-22 0,-1 21 16,0 21-16,-21-21 0,0 0 0,0 1 16,0-1-16,0 21 0,0-21 0,0 0 15,0 1-15,0-1 0,0 0 0,0 0 16,0 0-16,0-42 47,0 0-47,-21 0 15,21 0-15,0-1 16,-21 1-16,21 0 0,0 0 16,0 0-16,0 0 0,0-1 0,0 1 15,21 0-15,0 0 0,-21 0 0,21 0 16,0-1-16,-21 1 0,21 0 0,1 21 16,-22-21-16,21 21 0,0 0 15,0 0 1,0 0-16,0 0 15,1 0-15,-1 21 16,0-21-16,0 21 0,21-21 0,1 0 16,-22 21-16,21-21 0,1 0 0,-1 0 15,-21 22-15,21-22 0</inkml:trace>
  <inkml:trace contextRef="#ctx0" brushRef="#br0" timeOffset="139460.03">22373 6435 0,'0'0'0,"-21"0"16,42 0-1,0-21-15,0 21 0,22 0 0,-22-22 16,21 22-16,-21 0 0,22 0 0,-22 0 16,21 0-16,-21 0 0,1 22 0,-1-1 15,0 0-15,0 0 0,-21 0 16,0 0-16,0 1 16,-21-22-16,0 0 0,0 21 0,-64 0 15,43-21 1,20 0-16,-20 0 0,21 0 0,-21 0 15</inkml:trace>
  <inkml:trace contextRef="#ctx0" brushRef="#br0" timeOffset="141779.81">2307 8403 0,'21'0'16,"0"0"0,1-21-16,-22 0 0,21 21 15,0-21-15,-21 0 0,0-1 0,0 1 16,0 0-16,0 0 0,0 0 15,-21 0-15,0-1 0,-1 22 16,-20 0-16,0 0 0,21 0 0,-22 22 16,1-1-16,0 21 0,-1-21 15,22 22-15,-21-1 0,21 21 16,-22-20-16,22 20 0,0-20 0,0 20 16,21 1-16,0-1 0,0 1 15,0-1-15,0 1 0,0-1 0,21-21 16,0 1-16,21-1 0,-20 0 0,20-20 15,0-1-15,1 0 0,-1 0 16,21-21-16,-20 0 0,20 0 0,1 0 16,-1-21-16,1 0 0,-1 0 0,1-22 15,-1 22-15,1-21 0,-1-1 16,1 1-16,-22 0 0,0-22 0,1 22 16,-1-22-16,0 1 0,-20 21 0,20-22 15,-21 1-15,-21 20 0,21-20 0,-21-1 16,0 22-16,21-22 15,-21 22-15,0 0 0,0 21 0,0-22 16,0 22-16,-21 21 16,0 21-16,21 0 15,0 22-15,-21-22 0,21 21 0,-21 1 16,0-1-16,21 21 0,0-20 0,-22 20 16,22-20-16,-21 20 0,21-21 0,0 22 15,0-22-15,0 1 0,0 20 16,0-21-16,21 1 0,1-22 15,-1 21-15,0-21 0,21 1 0,1-1 0,-1 0 16,0 0-16,1 0 0,20-21 16,1 0-16,-1 0 0,-21 0 15,22 0-15,105-42 16,-126 21-16,20 0 0,-42-1 0,22-20 16,-22 21-16,21 0 0,-21-22 0,-21 1 15,0 21-15,0-21 0,0-1 16,0 1-16,0 0 0,0-1 0,0 22 15,0 0-15,-21 0 0,0 0 0,0-1 16,0 22-16,-1 0 0,1 0 0,-21 0 16,21 22-16,-22-22 0,22 21 0,-21 21 15,21-21-15,-22 0 16,22 22-16,0-1 0,-21-21 0,21 22 16,21-1-16,0 0 0,-22-21 0,22 22 15,0-22-15,0 0 0,0 0 0,22 0 16,-1 1-16,0-1 0,0-21 15,21 0-15,-20 0 0,-1 0 0,21 0 16,-21 0-16,0 0 0,22-21 0,-22 21 16,0-22-16,0 1 0,0 0 0,1 0 15,-1 0-15,-21 0 0,0-1 16,21-20-16,-21 21 0,21-21 0,-21 20 16,0-20-16,0 21 0,0-21 0,0 20 15,0 1-15,0 0 0,0 0 16,0 0-16,0 42 31,0 0-31,-21 0 16,0 0-16,21 22 0,0-22 0,0 21 15,-21-21-15,21 22 0,0-1 0,0-21 16,0 22-16,0-22 0,0 0 16,0 0-16,0 0 0,21 0 0,0 1 15,0-22-15,0 0 0,22 0 0,-22 0 16,21 0-16,0 0 0,1 0 15,-1-22-15,-21 1 0,22 21 0,-1-21 16,0 0-16,1 0 0,-1-22 16,0 22-16,1-21 0,-1 21 0,-21-22 15,0 22-15,0-21 0,1 0 0,-1 20 16,-21 1-16,0 0 0,0 0 0,-21 21 31,-1 0-31,22 21 0,-21-21 0,0 21 16,21 0-16,-21 1 0,21-1 0,0 21 15,0-21-15,0 0 0,0 1 0,0 20 16,0-21-16,0 0 0,0 0 0,0 1 16,21-1-16,-21 0 0,0 0 15,21 0-15,-21 0 16,21-21-16,-42-21 47,0 0-47,0 21 15,0-21-15,21 0 0,-21 0 0,-1 21 16,1-22-16,21 1 0,-21 21 0,0 0 16,0 0-1,0 21 1,21 1-16,0-1 16,0 0-16,0 0 0,0 0 15,21 0-15,0 1 0,0-22 16,0 21-16,0-21 0,1 0 0,20 0 15,-21 0-15,21 0 0,-20 0 16,20 0-16,0 0 0,-21 0 0,22 0 16,-1-21-16,0 21 0,1-22 0,-1 1 15,0 0-15,1 0 0,-22 0 0,21 0 16,1-1-16,-1 1 0,-21-21 0,21 21 16,-20-22-16,-1 22 0,0-21 15,-21 21-15,0-22 0,0 22 16,0 0-16,0 0 0,0 0 0,-21 21 15,0 0-15,-1 0 16,1 0-16,21 21 0,-21 0 16,21 0-16,0 0 0,0 1 0,0 20 15,0-21-15,0 21 0,0-20 16,21 20-16,0-21 0,1 0 0,-22 22 16,21-22-16,0 21 0,0-21 0,0 0 15,-21 1-15,0-1 0,0 0 0,0 0 16,0 0-16,0 0 0,-21-21 15,0 22-15,0-22 0,0 0 16,-1 0-16,1 0 16,0 0-16,0 0 0,21-22 0,0 1 15,-21 0-15,21 0 0,0 0 0,0-22 16,21 22-16</inkml:trace>
  <inkml:trace contextRef="#ctx0" brushRef="#br0" timeOffset="142100.57">6477 8043 0,'0'0'0,"-21"0"16,21-21-16,-21 21 15,21-21 1,0 42 15,0 0-31,0 1 0,0-1 16,0 0-16,0 0 15,0 0 1,-22 0-16,22-42 62,0 0-62,22 21 16</inkml:trace>
  <inkml:trace contextRef="#ctx0" brushRef="#br0" timeOffset="142300.47">6667 7980 0,'22'-21'15,"-22"0"1,0 42 15,0 0-31,0 0 0,0 0 16,0 0-16,0 1 15,0-1-15,-22 0 0,22 0 16,0 0-16,0 0 0,0 1 16</inkml:trace>
  <inkml:trace contextRef="#ctx0" brushRef="#br0" timeOffset="144883.93">10647 8573 0,'0'-22'0,"0"1"31,0 0-31,0 0 16,0 0-16,0 0 15,0-1-15,0 1 16,0 0-1,0 42 64,0 0-79,0 1 15,0-1-15,0 0 0,0 0 16,0 21-16,0-20 0,0-1 15,0 21-15,0 0 0,0 1 0,0-1 16,0 0-16,-21 1 0,21 20 16,0-20-16,-22 20 0,22-21 0,0 22 15,0-22-15,0 22 0,0-22 0,0 22 16,-21-1-16,21 1 0,0-22 0,0 21 16,0 1-16,0-1 0,0 1 0,0-1 15,0 1-15,0-22 0,0 22 0,0-1 16,0 1-16,0-1 0,0 1 15,0-1-15,0 1 0,0-1 0,0 1 16,0-22-16,0 22 0,0-1 0,0 1 16,0-22-16,0 21 0,0-20 0,-21 20 15,21-20-15,0 20 0,0-21 16,0 22-16,-21-22 0,0 1 0,21-1 16,-21 0-16,21 1 0,0-22 0,0 0 15,-22 0-15,22 0 0,0 0 0,0-42 47,0 0-47,22 0 0,-22-21 16,0 20-16,21-20 0,0 0 0,0-1 15</inkml:trace>
  <inkml:trace contextRef="#ctx0" brushRef="#br0" timeOffset="146636.07">6371 9229 0,'0'0'0,"0"21"16,-21 0-16,0-21 15,21 21-15,-21-21 0,21 21 0,0 1 16,0-1 0,21-21-16,0 0 0,0 0 15,0 0-15,22 0 0,-22 0 16,21 0-16,0-21 0,-20 21 0,20-22 15,0 22-15,-21-21 0,1 0 0,-1 21 16,0-21-16,0 0 0,-21 0 16,-21 21-1,0 0-15,0 0 0,-22 0 0,1 0 16,0 0-16,-1 0 0,1 0 16,21 0-16,-22 21 0,1 0 0,0-21 15,21 21-15,-22 0 0,22 0 16,0 1-16,0-1 0,21 0 15,0 0-15,0 0 0,0 0 0,0 1 16,0-1-16,0 0 0,21-21 0,0 21 16,21 0-16,-20-21 0,-1 21 15,0-21-15,21 22 0,-21-22 0,1 21 16,-1-21-16,0 0 0,0 0 0,0 0 16,-21 21-1,-21-21 1,0 0-1,0 0-15,0 0 16,-1 0 0,44 0 109,-22-21-47,21 21-47,-21-21-15,0-1-1,21 22 1,-21-21-16,21 21 16,-21-21-16,0 0 15,0 0-15,0 0 16,0-1-16,0 1 15,0 0-15,0 0 0,0 0 16,-21 21-16,0 0 0,0-21 0,-1 21 16,1 0-16,0 0 0,0 0 15,0 21-15,21 0 0,-21 0 16,-1 0-16,22 0 0,-21 1 0,21 20 16,0 0-16,0-21 0,0 22 15,0-1-15,0 0 0,21 1 0,1-1 16,-1 0-16,0 1 0,0-1 15,0-21-15,0 22 0,1-1 0,-1-21 16,0 21-16,-21-20 0,0-1 0,0 21 16,0-21-16,-21 0 0,0 1 0,-22-1 15,22 0-15,-21 0 0,-1 0 16,-20 0-16,21 1 0,-22-1 0,22-21 16,-22 0-16,22 0 0,-22 0 0,22 0 15,0 0-15,-22 0 0,43-21 0,-21 21 16,-1-22-16,22 1 0,0 0 15,0 0-15,21 0 0,0 0 16,0-1-16,0 1 0,21 0 0,0 0 16,22 0-16,-1 0 0,0-1 0,1 1 15,20-21-15</inkml:trace>
  <inkml:trace contextRef="#ctx0" brushRef="#br0" timeOffset="147199.76">6943 9673 0,'0'0'0,"0"21"16,0 1 0,0-1-16,-22 0 0,1 21 15,0-21-15,21 1 0,0 20 16,-21-21-16,21 0 0,-21 22 0,21-22 16,0 0-16,0 0 0,0 0 0,0 0 15,0 1-15,21-1 16,0-21-16,0 0 0,0 0 0,1 0 15,-1 0-15,21 0 0,-21 0 0,0-21 16,22-1-16,-22 1 0,0 0 0,21 0 16,-20 0-16,-1 0 0,0-1 15,-21 1-15,0 0 0,21 0 0,-21 0 16,0 0-16,0-1 0,0 1 0,0 0 16,0 42-1,0 0 1,-21 1-16,21 20 0,0-21 15,0 21-15,-21 1 0,21-1 0,-21 22 16,21-22-16,0 21 0,0 1 0,0-1 16,0 1-16,0 21 0,0-22 0,0 1 15,0 20-15,0-20 0,0 20 0,0-20 16,0 21-16,0-22 0,0 22 16,0-22-16,0 1 0,0-1 0,0 1 15,-22-1-15,1-20 0,0-1 0,0 0 16,0-21-16,0 1 0,-22-1 15,22 0-15,-21-21 0,-1 0 0,1 0 16,0 0-16,-1 0 0,1-21 0,-21 21 16,20-21-16,-20-22 0,20 22 0,1-21 15,0-1-15,-1 1 0,1 0 0,21-22 16,-21 22-16,42-22 0,0 1 16,0 21-16,0-22 0,0 22 0,21-22 15,0 1-15,21-1 0,1 22 0,-1-22 16,21 1-16</inkml:trace>
  <inkml:trace contextRef="#ctx0" brushRef="#br0" timeOffset="147611.6">7472 9885 0,'0'0'16,"0"42"-16,0-21 15,0 1-15,0-1 0,0 0 0,0 0 16,0 0-16,0 0 0,0 22 15,0-22-15,0 0 0,0 0 0,0 0 16,0 1-16,0-1 0,0 0 0,0 0 16,0-42 15,0 0-31,0 0 16,0-1-16,0 1 0,0-21 15,0 21-15,0-22 0,21 22 0,-21-21 16,21 21-16,0 0 0,-21-22 15,21 43-15,1-21 0,-1 0 16,0 21-16,0 0 0,0 21 16,-21 0-16,21 0 0,-21 1 0,0-1 15,0 0-15,0 21 0,0-21 0,0 1 16,0-1-16,0 0 0,0 21 16,0-21-16,0 1 0,0-1 15,0 0-15,0 0 16,0-42-1,22 21 1,-1-21-16,0 0 0,-21-1 0</inkml:trace>
  <inkml:trace contextRef="#ctx0" brushRef="#br0" timeOffset="147855.48">8107 9673 0,'0'0'0,"0"-42"0,63-43 15,-63 64-15,0 0 16,21 21-16,-21 21 15,0 0-15,0 0 0,0 22 16,0-1-16,0 0 0,-21 1 0,21-1 16,-21 0-16,0 22 0,0-22 0,0 1 15,-1-1-15,1 0 0,0 1 16,0-1-16,0 0 0,21-21 0,0 1 16,-21 20-16,21-21 0,0 0 15,0 0-15,0 1 0,0-1 16,21-21-16,0 0 15,0 0-15,0-21 0,22 21 16,-22-22-16</inkml:trace>
  <inkml:trace contextRef="#ctx0" brushRef="#br0" timeOffset="148655.59">8488 10097 0,'0'0'16,"0"-22"-16,21 1 0,-21 0 0,0 0 15,0-21-15,0 20 16,0 1-16,-21 21 15,0 0-15,-1 0 0,1 0 0,0 21 16,0 1-16,0-1 0,-22 0 0,22 0 16,0 21-16,0-20 0,0-1 0,0 21 15,21-21-15,0 0 0,-22 1 16,22-1-16,0 0 0,0 0 16,22-21-16,-1 0 15,0 0-15,0 0 0,0 0 16,0 0-16,1-21 0,-1 0 0,0 21 0,0-21 15,-21-1-15,21 22 16,0-21-16,1 0 0,-22 0 0,0 0 16,21 0-16,-21-1 0,0 44 47,0-1-47,0 0 15,0 0-15,0 0 0,0 0 16,0 1-16,0-1 0,0 0 31,21-42-15,0 0-1,0-1-15,0 1 16,1 0-16,-1 0 0,0 0 16,21 0-16,-21 21 0,1-22 0,20 1 15,-21 21-15,0 0 0,0 0 0,1 0 16,-22 21-1,0 1-15,0-1 0,0 0 16,0 0-16,-22 0 0,1 0 0,0 1 16,0-1-16,0 0 0,0 0 15,-1 0-15,22 0 0,-21-21 0,21 22 16,0-44 0,21 1-1,1 21-15,-1-21 0,0 0 16,0 0-16,0 21 0,0-21 15,1-1-15,-22 1 0,21 0 0,0-21 16,0 21-16,-21-1 0,21 1 16,-21 0-16,0 42 31,0 0-31,-21 1 0,21-1 16,0 0-16,-21 0 0,0 21 0,21-20 15,-21-1-15,21 0 0,0 0 0,0 0 16,0 0-16,0 1 0,0-1 15,21 0-15,0-21 16,0 0-16,0 0 0,0 0 0,1 0 16,-1-21-16,21 0 0,-21 21 15,0-22-15,-21 1 0,22 0 0,-22 0 16,0 0-16,0 0 0</inkml:trace>
  <inkml:trace contextRef="#ctx0" brushRef="#br0" timeOffset="148905.44">8128 9694 0,'0'0'0,"-42"22"16,-64-22-16,106 21 16,42-21-1,-21 0-15,22 0 16,-1-21-16,0-1 0,1 22 15,-1-21-15,0 21 0,1 0 0,-1-21 16,0 21-16,-21 0 0,1 0 0,-1 0 16,0 0-16,-21-21 0,21 21 0,0 0 15,0 0 1</inkml:trace>
  <inkml:trace contextRef="#ctx0" brushRef="#br0" timeOffset="149132.07">9292 9843 0,'0'0'16,"0"21"-16,0 0 78,0 0-62,0 0-16</inkml:trace>
  <inkml:trace contextRef="#ctx0" brushRef="#br0" timeOffset="149311.97">9292 10266 0,'0'0'0,"0"21"0,-21 0 15,0 0 1</inkml:trace>
  <inkml:trace contextRef="#ctx0" brushRef="#br0" timeOffset="150743.43">10689 8403 0,'21'-21'31,"0"21"-31,1 0 0,-1 0 0,0 0 16,0 0-16,21 0 0,1 0 0,20 0 15,-20 0-15,20 0 0,1 0 16,20 21-16,-20-21 0,20 0 0,1 0 16,-21 21-16,20-21 0,22 0 0,-21 0 15,21 22-15,-1-22 0,1 0 16,0 0-16,-21 21 0,21-21 0,-1 0 15,1 21-15,0-21 0,0 21 0,0-21 16,0 0-16,-1 0 0,1 21 16,-21-21-16,21 0 0,-22 0 0,1 21 15,0-21-15,-1 0 0,1 0 0,-21 22 16,20-22-16,-20 0 0,-1 0 0,-20 0 16,-1 21-16,0-21 0,1 0 0,-22 0 15,0 0-15,0 0 0,-21 21 16,0 0-1,0 0-15,0 0 0,0 1 16,-21-1-16,0 21 0,0-21 16,21 0-16,-22 22 0,22-1 0,-21 0 15,21 1-15,-21-1 0,21 0 0,-21 1 16,21 20-16,0-20 0,0-1 0,0 21 16,0-20-16,0 20 0,0 1 0,0-1 15,0 1-15,0-1 0,0 22 16,0-22-16,0 1 0,0-1 0,0 1 15,0-1-15,0 22 0,0-21 0,0-1 16,0 1-16,0 20 0,0-20 0,0-1 16,0 1-16,0-22 0,0 22 0,0-22 15,0 21-15,0-20 0,0-1 0,0 0 16,0-20-16,0 20 0,0-21 16,0 0-16,0 22 0,0-22 0,0 0 15,0 0-15,-21 0 0,0 0 16,21 1-16,-22-1 15,1-21-15,0 0 0,21 21 0,-21-21 16,0 0-16,21 21 0,-21-21 16,-1 0-16,1 21 0,0-21 15,0 0-15,0 0 0,0 21 0,-22 1 16,22-22-16,0 0 0,0 0 16,-22 21-16,22-21 0,-21 0 0,0 0 15,-1 21-15,-20-21 0,-1 0 0,1 0 16,-1 0-16,-20 21 0,-1-21 15,-21 0-15,21 0 0,1 0 0,-22 21 16,21-21-16,-21 0 0,22 21 16,-1-21-16,-21 0 0,22 22 0,-1-22 15,0 0-15,-21 21 0,43-21 0,-22 0 16,1 21-16,-1-21 0,21 0 0,-20 0 16,20 21-16,1-21 0,-22 0 0,22 0 15,-1 0-15,1 0 0,-1 0 0,1 0 16,-1 0-16,22 0 0,-22 0 15,22 0-15,0 0 0,-1 0 0,1 0 16,0 0-16,-1 0 0,22 0 0,0 0 16,0 0-16,-22 0 0,22 0 15,0 0-15,0 0 0,0 0 16,21-21 15,21 21 0,0-21-31,0 21 16,0 0-16,-21-21 0,22 21 16</inkml:trace>
  <inkml:trace contextRef="#ctx0" brushRef="#br0" timeOffset="151435.34">7641 13335 0,'0'0'0,"-42"-21"16,21 21-1,21 21 1,0 0-16,0 0 0,-22 22 16,22-1-16,0 22 0,0-1 15,0 1-15,0 20 0,0-20 0,0 20 16,0 1-16,0-21 0,0 20 0,0 22 16,0-21-16,0-1 0,0 1 0,0 0 15,0-1-15,0 1 0,0 0 16,0-1-16,0 1 0,0 0 0,0-22 15,-21 22-15,21-22 0,0 1 0,-21-1 16,21 1-16,-21-22 0,21 1 0,0-1 16,-21 0-16,21-21 0,-21 1 0,21-1 15,0 0-15,-22-21 0,22-21 32,0 0-32,0-1 0,0-20 15,0 21-15,0-21 0</inkml:trace>
  <inkml:trace contextRef="#ctx0" brushRef="#br0" timeOffset="152203.24">7451 13631 0,'0'0'15,"-22"-21"-15,22 0 0,0-21 0,0 21 16,0-1-16,0 1 15,22 0-15,-1 21 0,0 0 0,0 0 0,0 0 16,22-21-16,-1 21 0,0 0 16,22 0-16,-1 0 0,22 0 15,-22 0-15,22 0 0,0 0 0,-1 0 16,22 0-16,0 0 0,0 21 0,21-21 16,0 0-16,0 21 0,0-21 0,0 21 15,0-21-15,0 22 0,-21-22 16,21 21-16,0-21 0,-21 21 0,-1 0 15,1-21-15,-21 21 0,-22-21 0,22 21 16,-43-21-16,22 22 0,-22-1 0,-21-21 16,22 21-16,-22 0 0,0-21 15,0 21-15,0 0 0,-21 1 16,22-1-16,-22 0 0,0 0 0,0 0 16,0 0-16,0 1 0,0-1 0,0 0 15,0 0-15,0 0 0,0 0 0,0 22 16,0-22-16,0 0 0,0 0 0,0 22 15,0-22-15,0 21 0,0-21 16,0 22-16,0-1 0,0 0 0,0 1 16,0-1-16,0 0 0,0-21 0,0 22 15,0-1-15,0 0 0,0 1 0,0-22 16,0 21-16,0 1 0,0-22 0,0 0 16,0 21-16,0-21 0,0 1 0,0-1 15,0 21-15,0-21 16,0 0-16,0 1 0,0-1 0,0 21 15,0-21-15,0 0 0,0 1 0,0-1 16,-22 0-16,1 0 0,0 0 0,0 0 16,0 1-16,0-1 0,-1 0 0,-20-21 15,21 21-15,-21 0 0,-1 0 0,1 1 16,0-22-16,-22 21 0,1 0 0,-1 0 16,-21-21-16,1 21 0,-1 0 0,-21-21 15,22 22-15,-43-1 16,21-21-16,-21 21 0,0-21 0,0 21 0,0-21 15,0 21-15,0-21 0,0 21 16,0-21-16,0 0 0,21 22 0,0-22 16,0 0-16,22 21 0,-1-21 0,21 0 15,-20 0-15,41 0 0,-20 0 0,21 0 16,-1 0-16,1 0 0,21 0 16,0 0-16,-1 0 0,1 0 0,21-21 15,0-1 1,21 1-16,1 0 0</inkml:trace>
  <inkml:trace contextRef="#ctx0" brushRef="#br0" timeOffset="152780.76">12467 13441 0,'0'0'0,"0"-21"0,-21 0 16,21 42 15,0 0-31,0 0 0,0 21 15,21 1-15,0 20 0,-21 1 0,21-1 0,-21 22 16,0 0-16,0-22 0,22 43 16,-22-21-16,21-1 0,-21 22 0,0 0 15,0-21-15,0 20 0,0-20 0,0 21 16,0 0-16,0-22 0,-21 22 16,-1-21-16,1 0 0,0-1 0,21 1 15,-21-22-15,0 1 0,0-1 0,21-20 16,0 20-16,0-42 0,-22 22 0,22-22 15,0 0-15,0 0 0,0 0 0,0-42 32,0 0-32,0 0 0,0-21 0,22 20 15,-22-20-15,0 0 0,21-1 16,0 1-16</inkml:trace>
  <inkml:trace contextRef="#ctx0" brushRef="#br0" timeOffset="153563.32">12573 13504 0,'0'0'0,"0"-21"16,-21-42-16,21 42 0,0-1 15,21 22 1,0 0-16,0 0 15,0 0-15,22 0 0,-1 0 0,22-21 16,-1 21-16,1 0 0,20 0 16,1 0-16,0 0 0,20 0 0,1 0 15,-21 0-15,21 0 0,0 0 0,-1 0 16,22 0-16,-21 0 0,0 0 0,21 0 16,-21 0-16,-21 0 0,20 0 15,-20 0-15,0 0 0,-1 0 0,-20 0 16,-1 0-16,1 0 0,-1 0 15,-20 0-15,-1 0 0,0 0 0,-20 0 16,-1 0-16,0 0 0,0 0 0,0 0 16,-21 21-1,0 1-15,0-1 16,0 0-16,0 0 0,0 0 0,0 22 16,0-22-16,0 21 0,0 0 0,0 22 15,0-22-15,0 1 0,0 20 0,0-21 16,0 1-16,0 20 0,0-20 0,0 20 15,0 1-15,0-22 0,0 21 16,0 1-16,0-1 0,0 1 0,0-1 16,-21-20-16,21 20 0,-21 1 15,21-22-15,0 22 0,0-22 0,0 21 0,0-20 16,0-1-16,0 0 0,0 22 16,0-22-16,0 1 0,0-22 0,0 21 15,0 0-15,0 1 0,0-22 0,0 0 16,0 21-16,0-20 0,0-1 0,0 0 15,0 0-15,0 0 0,0 0 16,0 1-16,0-1 0,0 0 0,-21-21 16,0 21-16,21 0 0,-22-21 0,1 21 15,0 1-15,0-22 0,0 21 0,0-21 16,-22 21-16,1 0 0,0-21 0,-1 21 16,1 0-16,0-21 0,-22 22 15,1-1-15,-1 0 0,-21 0 0,1 0 16,-1-21-16,-21 21 0,0 1 0,1-1 15,-1 0-15,-21 0 0,21-21 0,-21 21 16,21 0-16,0-21 0,0 22 16,22-1-16,-1-21 0,22 0 0,-1 0 15,1 0-15,20 0 0,1 0 0,21 0 16,-22 0-16,22 0 0,0-21 0,0-1 16,21-20-16,0 21 0,-21 0 15,21-22-15,0 22 0</inkml:trace>
  <inkml:trace contextRef="#ctx0" brushRef="#br0" timeOffset="154284.91">11239 12044 0,'0'0'0,"0"-21"0,0 0 0,0-1 15,0 1-15,0 0 16,-21 21-1,-21 21-15,21 0 0,-22 22 16,22-22-16,-21 21 0,-22 1 0,22 20 16,-21-21-16,-1 22 0,1-1 0,-1-20 15,-21 20-15,1 1 0,20 20 0,-20-20 16,-1-1-16,-21 22 0,21-21 0,-20-1 16,20 1-16,0-1 0,1-21 0,20 1 15,1 20-15,-1-20 0,22-22 0,-1 21 16,1-21-16,21 0 0,0 1 15,0-1-15,21 0 0,21-21 32,0-21-32,0 0 0,0-1 0,22-20 15,-22 21-15,21-21 0,0-1 16,22 1-16,-22 0 0,1-22 0</inkml:trace>
  <inkml:trace contextRef="#ctx0" brushRef="#br0" timeOffset="154748.18">10668 12107 0,'0'0'0,"42"-42"0,43-64 16,-85 85-16,0 0 0,21 0 15,-21 0-15,-21 21 16,0 0-16,0 0 16,-1 0-16,1 0 0,0 21 15,0 0-15,-21 0 0,20 0 16,1 0-16,-21 1 0,21-1 0,-22 0 15,22 0-15,-21 0 0,21 22 0,-22-22 16,1 0-16,21 0 0,0 0 0,-22 0 16,22 1-16,0-1 0,42-21 31,0 0-15,1-21-16,20-1 0,0 1 0,-21 0 15,22 0-15,-1 0 0,0 0 0,1-22 16,20 22-16,-20-21 0,-1 21 0,21-22 15,-20 22-15,-1 0 0,0 0 16,1 0-16,-22-1 0,0 22 0,0 0 16,0 0-16,1 0 0,-22 22 15,0-1-15,0 0 16,0 21-16,0-21 0,0 22 0,-22-1 16,1 0-16,21-20 0,0 20 0,-21 0 15,0-21-15,21 22 0,0-22 0,0 0 16,0 0-16,0 0 0,0 1 0,0-1 15,21-21 1,0 0 0,0 0-16</inkml:trace>
  <inkml:trace contextRef="#ctx0" brushRef="#br0" timeOffset="155467.76">13525 11472 0,'0'0'0,"0"-42"0,0 21 15,0 0-15,0 0 0,0-1 0,0 1 16,0 42 15,-21 22-31,0-22 0,0 21 0,0-21 16,21 22-16,-21-1 0,-1 0 0,1 1 15,0-1-15,0 0 0,0 1 0,0-22 16,-1 21-16,1 1 0,0-22 16,0 0-16,21 21 0,0-21 0,-21 1 15,21-1-15,-21-21 16,42-21-1,0-1 1,0 1-16,0 0 0,0 0 0,1-21 16,-1 20-16,0-20 0,0 21 0,0-21 15,0-1-15,1 1 0,-1 0 16,21-1-16,-21 1 0,0 0 16,1-1-16,-1 1 0,21 21 0,-21 0 15,0-1-15,1 22 0,-1 0 0,0 0 16,0 22-16,0-1 0,0 0 0,22 0 15,-22 0-15,0 22 0,0-22 0,0 21 16,1-21-16,-1 0 0,0 22 0,0-22 16,0 0-16,0 0 0,-21 0 0,22-21 15,-22 22-15,21-1 0,-21 0 16,21-21-16,-21 21 16,-21-21 30,21-21-46,-21 21 0</inkml:trace>
  <inkml:trace contextRef="#ctx0" brushRef="#br0" timeOffset="155788.1">13695 11451 0,'-21'0'15,"42"0"-15,-64 0 0,43-21 0,-21 21 16,0 21-16,21 0 15,0 1-15,0 20 0,0-21 16,0 21-16,0 1 0,21-1 0,-21 0 16,21 22-16,1-22 0,-1 22 0,0-1 15,0 22-15,0-22 0,0 1 0,22-1 16,-22 22-16,0-21 0,0-1 16,0 1-16,1-1 0,-1 1 0,0-1 15,-21 1-15,21-1 0,-21-21 0,21 22 16,0-22-16,-21 22 0,0-22 0,0 0 15,22-20-15,-22 20 0,21-21 0,-21 0 16,0 0-16,0 1 0,0-1 16,0-42 15,0-1-15</inkml:trace>
  <inkml:trace contextRef="#ctx0" brushRef="#br1" timeOffset="165315.07">18034 8678 0,'0'0'0,"0"-21"16,0 0 0,-21 21-1,0 0-15,-1 0 31,22 21-31,-21 0 0,0 1 16,21-1-16,0 0 16,0 0-16,21-21 15,22 0-15,-22 0 0,0 0 16,21 0-16,-21 0 0,22 0 0,-1 0 16,0-21-16,1 21 0,-22-21 0,21 0 15,1 21-15,-22-22 0,0 22 0,0-21 16,-21 0-16,0 0 15,0 0-15,-21 0 16,-21 21-16,-1-22 0,22 22 0,-42 0 16,20 0-16,1 0 0,-22 0 0,22 0 15,-21 0-15,20 22 0,1-1 0,21-21 16,-22 21-16,1 0 0,21 0 0,0 22 16,0-22-16,-1 0 0,22 21 0,0-21 15,0 1-15,0-1 0,0 21 16,0-21-16,22 0 0,-1 1 0,0-22 15,21 21-15,-21 0 0,22-21 0,-22 0 16,21 0-16,-21 0 0,22 0 16,-22 0-16,21 0 0,-21 0 0,1 0 15,-1 0-15,-42 0 16,-1 0 0,1 0-16,-21 0 0,0 21 0,-1-21 15,1 21-15,0 0 0,-1 1 0,1-1 16,0 0-16,-22 0 0,22 21 0,21-20 15,-22-1-15,1 21 0,21-21 0,0 22 16,-1-22-16,1 0 0,21 21 0,0-21 16,0 1-16,0-1 0,0 0 0,21 0 15,1 0-15,20-21 16,-21 21-16,21-21 0,-20 0 0,20 0 16,0 0-16,1 0 0,20 0 0,-21-21 15,22 0-15,-22 0 0,22 0 0</inkml:trace>
  <inkml:trace contextRef="#ctx0" brushRef="#br1" timeOffset="165912.99">18648 9271 0,'0'0'16,"21"0"-16,21-21 0,-21 0 0,1 0 0,-1-1 15,-21 1-15,0 0 16,0 0-16,0 0 0,0 0 0,0-1 16,-21 22-16,-1 0 0,1 0 15,0 0-15,-21 0 0,21 0 16,-1 22-16,-20-1 0,0 0 0,21 0 15,-22 0-15,1 0 0,21 22 0,-22-22 16,22 0-16,-21 0 0,21 22 16,0-22-16,-1 0 0,22 0 0,0 0 15,0 0-15,22-21 0,-1 0 16,0 0-16,21 0 0,-21 0 0,22 0 16,-1 0-16,0 0 0,-20 0 0,20-21 15,0 0-15,1 21 0,-22-21 0,21 0 16,-21 0-16,0-1 0,1 22 0,-22-21 15,0 0-15,21 0 0,-21 0 16,0 0-16,0-1 16,0 44 15,-21-1-31,21 0 0,0 0 16,0 21-16,-22-20 0,22-1 0,-21 21 15,21 0-15,0 1 0,0 20 0,-21-20 16,21 20-16,-21 1 0,21-22 0,0 21 15,0 1-15,0-1 0,0 1 0,0-1 16,0 1-16,0-1 0,0 1 0,0-1 16,-21 1-16,21-22 0,-21 1 15,21-1-15,-22 0 0,1-21 16,0 22-16,0-22 0,0 0 0,-22 0 16,22 0-16,-21-21 0,21 0 0,-22 0 15,1 0-15,0 0 0,-1 0 0,1-21 16,21 0-16,-21-21 0,-1 21 0,1-1 15,21-20-15,-22 0 0,22-1 0,0 1 16,0 21-16,0-21 0,21-1 0,0 22 16,0-21-16,0-1 0,0 22 0,0 0 15,21-21-15,0 21 0,0-22 0,22 22 16,-1-21-16,0-1 0,1 1 0</inkml:trace>
  <inkml:trace contextRef="#ctx0" brushRef="#br1" timeOffset="166123.87">19219 9250 0,'0'-21'16,"0"0"0,0 42 30,0 0-46,0 0 16,0 0 0,0 0-16</inkml:trace>
  <inkml:trace contextRef="#ctx0" brushRef="#br1" timeOffset="166291.78">19240 9610 0,'0'0'16,"0"21"-16,-21-21 31,42 0 16,-21-21-31,22 0-16</inkml:trace>
  <inkml:trace contextRef="#ctx0" brushRef="#br1" timeOffset="166827.89">21717 8594 0,'0'0'0,"21"-21"0,0-1 0,-21 1 16,21 0-16,1 0 0,-22 0 15,0 0-15,21 21 0,-21-22 16,21 22-16,-21 22 31,0-1-31,0 21 0,0 0 16,0 1-16,0 20 0,0-20 0,0 41 16,0-20-16,0 20 0,0-20 0,0 21 15,0-22-15,0 22 0,0-1 0,-21-20 16,21 21-16,0-22 0,0 22 0,0-22 15,0 1-15,0-1 0,-21 1 16,21-22-16,0 0 0,0 1 0,0-1 16,-22 0-16,22-20 0,0 20 0,0-21 15,0 0-15,0 0 16,0-42 0,0 0-1,0 0-15,0 0 0,0-22 0,22 1 16,-1 21-16,-21-43 0</inkml:trace>
  <inkml:trace contextRef="#ctx0" brushRef="#br1" timeOffset="167687.76">21992 8678 0,'0'0'0,"-42"-42"15,21 21-15,-1 0 0,1 0 16,21-1-16,-21 22 0,21-21 15,0 0-15,21 0 16,0 21-16,22 0 0,-22 0 16,42-21-16,-20 21 0,20 0 0,1 0 15,20-21-15,22 21 0,-21 0 16,21 0-16,21-22 0,-21 22 0,21-21 16,-22 21-16,44-21 0,-22 21 0,21 0 15,-21-21-15,21 21 0,-21-21 0,0 21 16,0 0-16,0 0 0,0 0 15,0 0-15,0 0 0,-21 0 16,0 0-16,-22 0 0,1 0 0,0 0 16,-22 0-16,-21 0 0,22 0 0,-43 0 15,21 0-15,-20 0 0,-1 0 0,0 0 16,0 0-16,-21 21 16,0 0-16,0 0 15,0 0-15,0 1 0,0-1 0,0 21 16,0-21-16,0 22 0,0-22 0,0 21 15,0 22-15,0-22 0,0 21 0,21-20 16,0 20-16,-21 1 0,22-1 16,-1-20-16,-21 20 0,21 1 0,-21-1 15,21-21-15,-21 22 0,0-1 16,21-20-16,-21 20 0,0-20 0,21 20 16,-21-21-16,0 1 0,0-1 0,0 0 15,0 1-15,-21-1 0,0-21 0,0 22 16,21-22-16,-21 0 0,0 21 0,-1-21 15,1 1-15,0-1 0,21 0 16,-21-21-16,21 21 0,-21-21 16,21 21-16,-21-21 0,-1 0 15,1 21-15,0-21 16,0 0-16,0 0 0,0 0 0,-1 0 16,-20 0-16,21 0 0,-21 0 0,-1 0 15,-20 0-15,20 0 0,-20 0 16,-1 0-16,1 0 0,-22 0 0,1 0 15,20 0-15,-42 0 0,22 0 0,-22 0 16,0 0-16,0 0 0,-21 22 0,0-22 16,21 0-16,-21 0 0,21 0 0,1 0 15,-22 0-15,21 0 0,21 0 0,-21 0 16,22 0-16,-22 0 0,21 0 16,0 0-16,1 0 0,20 0 0,-20-22 15,20 22-15,1 0 0,-1 0 0,22 0 16,-22 0-16,22 0 0,0 0 0,-1 0 15,1 0-15,21 0 0,-22 0 16,22 0-16,0 0 0,0 0 0,0 0 16,0 0-16,42 0 47,0 0-32,0 0-15,0 0 0</inkml:trace>
  <inkml:trace contextRef="#ctx0" brushRef="#br1" timeOffset="168364.07">19558 12256 0,'0'0'0,"0"-43"0,0-84 16,0 85 0,0 0-16,0-1 0,0 1 0,21 21 15,0-22-15,-21 22 0,21 0 0,1 0 16,-1 0-16,-21 0 0,21-1 16,-21 44 15,0 20-31,0 0 0,-21 1 0,21 20 15,0 1-15,0-1 0,-21 22 0,21-1 16,0-20-16,-22 21 0,22-1 0,0 22 16,0-21-16,0-1 0,0 1 15,-21-21-15,21 20 0,0-20 16,0-1-16,0 1 0,0-22 0,-21 22 16,21-22-16,0-21 0,0 21 0,0-20 15,-21-1-15,21 0 0,0 0 0,0 0 16,0-42-1,0 0-15,0 0 16,0 0-16,0-22 0,0 1 0</inkml:trace>
  <inkml:trace contextRef="#ctx0" brushRef="#br1" timeOffset="169043.68">19706 12044 0,'0'0'0,"0"-42"0,0-1 0,-21 1 15,0 21-15,0-22 0,21 22 0,0 0 16,0 0-16,0 0 0,0 0 16,0-1-16,0 1 15,21 21-15,0 0 0,21-21 0,-21 0 16,22 21-16,20-21 0,-20 21 0,20 0 16,22-21-16,-1 21 0,1 0 0,0-22 15,21 22-15,-1-21 0,-20 21 0,21 0 16,0 0-16,0 0 0,-1 0 15,1-21-15,0 21 0,0 0 0,0 0 16,-22 0-16,1 0 0,0 0 16,-22 0-16,1 0 0,-22 0 0,0 0 15,1 0-15,-22 0 0,0 0 0,0 0 16,0 0 0,-21 21-16,0 0 15,22 1-15,-22-1 0,0 0 16,0 0-16,0 21 0,0 1 0,0-22 15,0 42-15,0-20 0,0-1 0,0 22 16,0-1-16,0 1 0,0-22 16,0 21-16,0 1 0,0-1 0,21 1 15,-21-22-15,0 22 0,21-1 16,-21 1-16,0-1 0,21 22 0,-21-43 16,21 22-16,0-1 0,-21 1 0,22-22 15,-1 22-15,0-22 0,-21 0 0,21 1 16,-21-1-16,21 0 0,-21-21 15,0 22-15,0-1 0,0-21 0,0 22 16,0-22-16,-21 21 0,-21-21 0,21 0 16,-22 22-16,-20-22 0,20 0 0,-20 0 15,-22 0-15,1 1 0,-1-1 0,-21-21 16,0 21-16,-21 0 0,0-21 16,0 0-16,-21 0 0,0 21 0,0-21 15,0 0-15,-1 0 0,22 0 0,-21 0 16,42 0-16,-21 0 0,22 0 15,20 0-15,-21 0 0,43 0 0,-1-21 16,1 21-16,-1 0 0,43 0 0,-21 0 16,20-21-16,1 21 0,21-21 0,21 0 15,1 21-15,20-22 16,0 22-16,1-21 0,20 0 0,1-21 16,20 21-16</inkml:trace>
  <inkml:trace contextRef="#ctx0" brushRef="#br1" timeOffset="169503.4">24574 11748 0,'0'0'0,"-21"-43"0,0 22 16,0-21-16,0 21 0,0-22 0,-1 22 16,1 0-16,0 0 0,0 0 0,21-1 15,-21 22-15,0 0 0,-1 22 16,22-1-16,0 0 0,-21 21 15,21 1-15,0 20 0,0 1 0,0-1 16,0 22-16,0-1 0,21 1 0,-21 0 16,0 21-16,0-22 0,22 1 0,-22 0 15,0-1-15,21 22 0,-21-21 0,0-1 16,0-20-16,0 21 0,0-22 16,0 1-16,0-1 0,0-21 15,0 1-15,0-1 0,0 0 0,0 1 16,0-22-16,0 0 0,21 0 0,-21 0 15,0-42 1,0 0-16,0-21 16,0 21-16,0-22 0</inkml:trace>
  <inkml:trace contextRef="#ctx0" brushRef="#br1" timeOffset="170124.05">24596 11790 0,'0'0'0,"0"-42"0,-22-1 0,1 22 0,0 0 16,0-21-16,21 20 0,0 1 0,0 0 15,21 0-15,0 0 0,22 0 16,-22 21-16,21-22 0,22 1 16,-1 21-16,1-21 0,20 0 0,-20 0 15,20 0-15,1-1 0,0 1 0,21 21 16,-1-21-16,22 0 0,-21 0 0,0 0 15,0 21-15,0-22 0,0 22 16,-22 0-16,1 0 0,0 0 0,-1 0 16,-20 0-16,-22 0 0,22 0 0,-43 0 15,21 0-15,-21 0 0,0 0 16,1 0-16,-22 22 0,0-1 16,0 0-16,0 0 0,0 0 15,0 0-15,0 1 0,0 20 0,-22 0 16,22-21-16,-21 22 0,21-1 0,0 0 15,0 1-15,-21-1 0,21 0 0,-21 22 16,21-22-16,0 22 0,0-1 0,0 1 16,0-1-16,0 1 0,0-1 15,21 1-15,0 20 0,-21-20 0,21-1 16,1 1-16,-1-1 0,0 1 0,0-1 16,0 1-16,0-1 0,-21 1 15,0-1-15,22-20 0,-22-1 0,0 22 16,0-22-16,0 0 0,0 1 0,-22-22 15,1 21-15,0-21 0,0 22 16,0-22-16,-22 0 0,1 0 0,0 0 16,-22 0-16,1 1 0,-1-1 0,1 0 15,-1 0-15,-20-21 0,-1 21 0,-21 0 16,0-21-16,22 0 0,-22 22 0,0-22 16,21 0-16,-21 0 0,22 0 0,20 0 15,-20 0-15,20 0 0,1 0 0,-1 0 16,22 0-16,-22 0 0,43 0 15,-21 0-15,21 0 0,-1-22 16,1 1-16,21 0 0,-21 0 0,21 0 16,0 0-16,0-1 0</inkml:trace>
  <inkml:trace contextRef="#ctx0" brushRef="#br1" timeOffset="170723.48">22987 10520 0,'0'0'0,"21"-21"0,0 0 0,0-1 0,1 1 15,-1 0-15,0 0 0,-21 0 0,-21 21 32,-22 21-32,1 0 15,0 0-15,-22 22 0,1-1 0,-1 0 16,-20 22-16,-1-1 0,0-20 0,1 20 15,-1 1-15,0-1 0,1 1 16,-1-1-16,21 1 0,1-22 0,-1 21 0,1-20 16,-1 20-16,22-20 0,0-22 15,21 21-15,-1-21 0,1 0 16,21 1-16,0-1 0,21-21 31,1-21-31,-1 21 0,0-22 0,0-20 16,21 21-16,-20-21 0,-1-1 0,21 1 15,-21-22-15,22 22 0,-1-21 0</inkml:trace>
  <inkml:trace contextRef="#ctx0" brushRef="#br1" timeOffset="171144.27">22627 10520 0,'0'0'0,"85"-42"0,-22-1 0,-20 22 0,20 0 0,-21-21 16,-20 20-16,20 1 0,-21 21 15,0-21-15,0 21 0,-21 21 31,-21 0-31,0 1 0,0-1 16,0 0-16,-22 0 0,1 21 0,0-20 16,-1-1-16,1 0 0,0 0 0,-22 0 15,22 22-15,0-22 0,-1-21 0,1 21 16,0 0-16,20-21 0,1 0 16,0 21-16,42-42 31,22 0-31,-22 0 0,0 0 15,21-1-15,1 1 0,-1 0 0,0-21 16,1-1-16,-1 1 0,0 21 16,1-21-16,20-1 0,-42 22 0,22 0 15,-1 0-15,-21 21 0,0 0 0,0 0 16,1 21-16,-22 0 16,0 0-16,0 22 0,0-1 0,0-21 15,0 21-15,0 1 0,0-1 16,0 0-16,0-20 0,0 20 0,0-21 15,0 0-15,0 0 0,21 1 16,-21-1-16,0 0 0,21 0 16,0-21-16,0 0 0,0 0 15,1 0-15,-1 0 0</inkml:trace>
  <inkml:trace contextRef="#ctx0" brushRef="#br1" timeOffset="171679.97">24617 10224 0,'0'0'0,"0"-22"0,0 1 15,0 0-15,-21 21 16,-1 0-16,1 21 15,0-21-15,0 21 0,0 1 0,0 20 16,-1-21-16,-20 0 0,21 22 16,0-22-16,0 21 0,-1-21 0,1 0 15,0 22-15,21-22 0,-21 0 0,0 0 16,0 0-16,21 1 0,21-44 47,0 22-47,-21-21 15,21 0-15,0 0 0,0 0 0,1-22 16,-1 22-16,0-21 0,-21 21 0,21-22 16,0 22-16,0 0 0,1 0 0,-1 0 15,0 0-15,0 21 0,0 0 16,0 0-16,1 0 0,20 0 16,-21 21-16,0 0 0,0 0 15,1 0-15,20 0 0,-21 1 0,21-1 16,-20 21-16,20-21 0,-21 0 0,0 1 15,22-1-15,-22 0 0,0-21 0,0 21 16,0 0-16,0-21 0,1 21 16,-44-21 15,1 0-15,0 0-16,0-21 0,0 21 0,0-21 15</inkml:trace>
  <inkml:trace contextRef="#ctx0" brushRef="#br1" timeOffset="171929.83">24723 10266 0,'0'0'0,"-22"0"16,22 21 15,0 0-31,0 22 0,0-22 0,0 21 16,22 0-16,-1 1 0,-21-1 0,21 0 15,0 1-15,0 20 0,0-20 0,-21-1 16,22 0-16,-1 22 0,0-22 0,0 0 15,-21 1-15,21 20 0,0-20 0,-21-1 16,22 0-16,-22-21 0,21 22 16,0-22-16,-21 21 0,0-21 0,0 1 15,21-1-15,-21 0 0,0-42 32,0 0-32,-21-1 0</inkml:trace>
  <inkml:trace contextRef="#ctx0" brushRef="#br1" timeOffset="172491.71">22733 9017 0,'0'0'0,"21"-42"0,43-64 15,-43 85 1,-21 0-16,21-1 0,-21 1 15,0 42 1,0 1-16,-21-1 0,0 21 16,21 0-16,-22 1 0,1-1 0,21 22 15,-21-22-15,0 21 0,21 1 0,-21-22 16,21 22-16,-21-22 0,-1 22 16,22-22-16,0 0 0,0 1 0,-21-1 15,21 0-15,0-21 0,-21 1 0,21 20 16,0-21-16,0 0 15,0 0-15,0-42 32</inkml:trace>
  <inkml:trace contextRef="#ctx0" brushRef="#br1" timeOffset="172787.81">22691 9059 0,'0'0'16,"21"-63"-16,-21-1 0,21 22 15,-21-21-15,21 20 0,0 1 0,0 0 0,-21-1 16,22 22-16,-1 0 0,21 0 16,-21 0-16,22-1 0,-22 1 0,21 21 15,0 0-15,1 0 0,-22 0 0,21 21 16,1 1-16,-22-1 0,0 0 16,0 21-16,-21 1 0,0-1 0,0-21 15,0 21-15,0 1 0,-21-1 0,0 0 16,0 1-16,-1-1 0,1 0 0,0-20 15,0 20-15,-21-21 0,20 21 0,-20-20 16,21-1-16,-21 0 0,20 0 0,1 0 16,0-21-16,0 21 0,0 1 15,0-22-15</inkml:trace>
  <inkml:trace contextRef="#ctx0" brushRef="#br1" timeOffset="173259.54">23368 9356 0,'0'0'15,"21"0"-15,0-21 0,0-1 16,-21 1-16,0 0 16,0 0-16,0 0 0,-21 0 15,0 21-15,0 0 16,0 0-16,0 0 0,-1 0 0,1 0 15,0 0-15,0 21 0,-21 0 0,20 0 16,-20 0-16,21 0 0,0 22 0,0-22 16,-1 21-16,-20-21 0,42 22 0,-21-22 15,21 21-15,-21-21 0,21 1 0,0-1 16,0 0-16,0 0 0,0 0 0,21-21 16,0 0-16,0 0 0,0 0 15,1 0-15,-1 0 0,0 0 16,0-21-16,0 0 0,0 21 0,1-21 15,-1 0-15,0-1 0,0 1 0,-21-21 16,21 21-16,0 0 0,1-1 16,-22-20-16,21 21 0,0 0 0,-21 0 15,0-1-15,21 22 16,-21 22 0,0-1-16,0 0 0,0 0 15,0 0-15,0 0 0,0 1 16,0-1-16,-21 0 0,21 0 0,0 0 15,0 0-15,0 1 0,0-1 16,0 0-16</inkml:trace>
  <inkml:trace contextRef="#ctx0" brushRef="#br1" timeOffset="173651.66">23558 9313 0,'0'0'0,"0"-21"0,0 0 0,22 0 16,-22 0-16,0 0 0,21 21 16,0 0-16,0 0 15,0 0-15,0 21 16,-21 0-16,22-21 0,-22 21 0,0 0 16,21 0-16,0 22 15,-21-22-15,21 0 0,-21 0 0,0 0 16,21 1-16,-21-1 0,0 0 0,0 0 15,0 0-15,0 0 0,0 1 0,0-1 16,-21-21 0,21-21-1,0-1 1,0 1-16,0 0 16,0 0-16,0 0 0,0 0 0,21-22 15,0 22-15,1-21 0,-22 21 0,21-1 16,0-20-16,0 21 0,-21 0 0,21 0 15,0-1-15,1 1 16,-1 21-16,0 0 16,-21 21-16,0 1 15,0-1 1</inkml:trace>
  <inkml:trace contextRef="#ctx0" brushRef="#br1" timeOffset="173971.99">24003 9377 0,'0'0'0,"0"21"0,0 0 15,21-21 17,0 0-17,0 0-15,1 0 0,-22-21 16,21 0-16,0 21 0,-21-21 16,21 0-16,-21-1 0,0 1 15,0 0-15,0 0 16,-21 21-1,0 0-15,0 0 0,-1 21 16,22 0-16,-21 0 0,0-21 0,0 22 16,21-1-16,0 0 0,-21 0 15,21 0-15,-21 22 0,21-22 0,0 0 16,0 0-16,0 0 0,0 0 16,0 1-16,21-22 15,0 0-15,0 0 16,0 0-16,0 0 0,1 0 0,-1 0 15,0-22-15,0 1 0,0 21 0</inkml:trace>
  <inkml:trace contextRef="#ctx0" brushRef="#br1" timeOffset="174431.77">24405 9313 0,'0'0'0,"0"-21"0,-21 42 47,21 1-47,-21-22 15,21 21-15,0 0 0,-21 0 0,21 0 16,0 0 0,0 1-16,0-1 0,0 0 0,-22 0 15,22 0-15,0 0 0,0 1 16,0-1-16,0-42 47,0-1-47,22 1 0,-22 0 15,0 0-15,21 0 0,0 0 0,0-1 16,0 1-16,-21 0 0,21 0 16,1 0-16,-1 0 0,0-1 0,0 22 15,0-21-15,0 21 0,1 0 16,-1 21 0,-21 1-16,0-1 15,0 0-15,0 0 0,0 0 0,0 0 16,0 1-16,0-1 0,-21 0 15,21 0-15,-22 0 0,22 0 16,0 1-16,0-1 16,0 0-16,22-21 31,-1-21-15,-21 0-16,0-1 0,21 22 0,-21-21 15</inkml:trace>
  <inkml:trace contextRef="#ctx0" brushRef="#br1" timeOffset="174739.58">24913 8932 0,'0'0'0,"0"-21"0,0-21 15,0 21-15,0 0 16,0 42 0,0 0-16,0 0 15,0 0-15,0 0 0,0 22 0,0-22 16,0 21-16,0-21 0,0 22 0,0-22 15,0 21-15,0 1 0,0-22 16,0 21-16,21 0 0,0-20 16,1 20-16,-1 0 0,-21-21 0,21 1 15,0 20-15,0-21 0,0 0 0,-21 0 16,22 1-16,-22-1 0,21 0 0,-21 0 16,21 0-16,0-21 15,0-21 1,-21 0-1,0 0-15,21 0 0,-21-1 16,0 1-16,0 0 0</inkml:trace>
  <inkml:trace contextRef="#ctx0" brushRef="#br1" timeOffset="174983.44">25167 9335 0,'0'0'0,"-21"0"0,-21 0 0,-43 0 16,64 0-1,0 0-15,42 0 16,21 0 0,-21 0-16,22 0 0,-22-22 15,21 22-15,0 0 0,-20 0 0,20 0 16,-21 0-16,0-21 0,0 21 16,1 0-1,-44 0 1,1 0-16,0 0 15,0 0-15,0 0 0,0 0 16,-1 0-16,1 21 0</inkml:trace>
  <inkml:trace contextRef="#ctx0" brushRef="#br1" timeOffset="177815.1">20108 12150 0,'0'0'0,"0"-21"16,-21 21-16,21-22 16,-21 22-16,0 0 0,0 0 15,21 22-15,-22-1 0,22 0 16,-21 0-16,21 21 0,-21-20 0,21 20 15,0 0-15,0-21 0,-21 22 0,21-1 16,0-21-16,0 22 0,0-22 16,0 0-16,0 0 0,0 0 0,0 0 15,0 1-15,21-1 16,0-21-16,0 0 0,1 0 16,-1 0-16,0 0 0,0 0 0,0-21 15,22 21-15,-22-22 0,0 1 0</inkml:trace>
  <inkml:trace contextRef="#ctx0" brushRef="#br1" timeOffset="178414.87">20362 12150 0,'-21'0'0,"42"0"0,-63 0 0,21 21 16,0 0-16,21 0 0,0 0 0,-22 1 15,22 20-15,-21-21 0,21 21 16,-21-20-16,21-1 0,-21 21 0,21-21 15,0 0-15,0 22 0,0-22 0,0 0 16,0 0-16,-21-21 0,21 21 0,0 1 16,0-1-16,21-21 47,0-21-47,-21-1 0,21 1 15,0 21-15,-21-21 0,22 0 0,-1 0 16,-21 0-16,21 21 0,0-22 0,-21 1 15,21 21-15,-21-21 0,21 21 16,1 0-16,-22 21 16,21-21-16,-21 21 0,0 1 15,0-1-15,0 0 0,0 0 16,0 0-16,0 0 0,0 1 16,0-1-16,0 0 0,0 0 15,0 0-15,21-21 16,0 0-1,0 0-15,0 0 0,-21-21 16,22 21-16,-1-21 0,0 21 0,-21-21 16,21 0-16,0-1 0,-21 1 15,21 21-15,-21-21 16,22 21-16,-22-21 0,0 42 31,0 0-31,0 0 16,0 1-16,0-1 0,0 0 0,0 0 15,0 0-15,-22-21 0,22 21 16,0 1-16,0-44 47,0 1-47</inkml:trace>
  <inkml:trace contextRef="#ctx0" brushRef="#br1" timeOffset="178583.78">20659 12404 0,'0'-21'0,"0"42"0,-22-42 16,1 21-1,21-22-15,21 22 47,1 0-31,-1 0-16,0 0 0</inkml:trace>
  <inkml:trace contextRef="#ctx0" brushRef="#br1" timeOffset="178811.81">20913 12213 0,'0'0'0,"0"-21"16,0 42 15,0 0-31,0 1 16,0-1-16,-22 21 0,22-21 0,0 0 15,0 22-15,0-22 0,0 0 0,0 21 16,0-20-16,0-1 0,0 0 16,0 0-16,-21 21 0,21-20 0,0-1 0,0 0 15,0 0-15,0 0 0,-21 0 16,21 1 0,21-22-1,0 0-15</inkml:trace>
  <inkml:trace contextRef="#ctx0" brushRef="#br1" timeOffset="179287.54">21167 12615 0,'0'-21'15,"0"0"-15,0 0 0,0 0 16,0 0-16,0-1 16,0 1-16,-22 21 31,22 21-31,-21 1 15,0-1-15,21 0 0,0 0 16,-21 0-16,0 0 0,21 1 0,-21-1 16,21 0-16,0 0 0,0 0 15,0 0-15,0 1 0,0-1 16,21-21 0,0 0-16,0 0 15,0-21-15,0-1 0,1 22 0,-22-21 16,21 0-16,0 0 0,0-21 0,0 20 15,0-20-15,-21 21 0,22-21 0,-1-1 16,-21 1-16,21 0 0,-21-1 0,0-20 16,0 20-16,0 1 0,0 0 15,0 21-15,0-1 0,0 1 0,0 42 32,0 1-32,0 20 0,-21-21 0,21 21 15,0 1-15,-21-1 0,-1 22 0,22-22 16,-21 0-16,21 1 0,0-1 0,-21 0 15,21 1-15,0-22 0,0 21 0,0 0 16,0-20-16,0 20 0,0-21 0,0 0 16,0 0-16,21 1 0,0-22 15,1 0-15,-1 0 16,0-22-16,21 22 0,-21-21 16</inkml:trace>
  <inkml:trace contextRef="#ctx0" brushRef="#br1" timeOffset="179864.29">19981 13187 0,'0'21'15,"21"-21"1,-21-21-16,22 21 0,-22-21 16,0 0-16,0-1 0,0 1 0,0 0 15,21 0-15,-21 0 0,0 0 0,0-1 16,0 1-16,0 0 0,0 0 15,21 21 17,-21 21-32,0 0 0,0 0 15,21 22-15,-21-22 0,0 0 0,0 0 16,0 22-16,0-22 0,0 0 0,0 0 16,0 21-16,0-20 0,0-1 0,0 0 15,0 0-15,0 0 0,0 0 16,0 1-1,-21-22-15,0 0 16,0 21-16,-1-21 0,1 0 0,-21 0 16,21 0-16,0 21 0,-1-21 15,-20 0-15,21 0 0,0 21 0,0-21 16,21 21-16,21-21 16,21 0-1,-21 0-15,22 0 0,-1 0 0,0 0 16,1 0-16,-1 0 0,0 0 0,22-21 15,-22 0-15,0 21 0,1-21 0,-1 21 16,0-21-16,-20-1 0,20 1 0</inkml:trace>
  <inkml:trace contextRef="#ctx0" brushRef="#br1" timeOffset="180523.94">24828 12065 0,'0'0'0,"-21"-21"0,0 21 16,0-21-16,0 21 0,0-21 0,-1 21 15,22 21 1,0 21-16,-21-21 0,21 22 0,-21-1 16,21 0-16,0 1 0,0 20 15,-21-21-15,21 1 0,0 20 16,-21-20-16,21-1 0,0-21 0,0 21 15,0 1-15,0-22 0,0 0 0,21 21 16,0-42-16,0 22 0,0-1 0,22-21 16,-22 0-16,0 0 0,21 0 0,-20 0 15,-1-21-15,21-1 0,0 1 16</inkml:trace>
  <inkml:trace contextRef="#ctx0" brushRef="#br1" timeOffset="181123.59">25273 12192 0,'0'0'0,"0"-42"0,0-85 16,0 106-16,0-1 0,0 1 16,-21 21-16,21 21 15,0 22-15,0-22 0,-21 21 0,21 1 16,-22-1-16,22 0 0,0 1 16,0 20-16,0-21 0,-21 1 0,21-1 15,0 0-15,-21 1 0,21-22 0,0 21 16,0-21-16,0 22 0,-21-22 0,21 0 15,0 0-15,-21 0 0,21 1 0,0-1 16,0-42 15,0-1-31,0 1 0,0 0 16,21 0-16,0-21 0,-21 20 16,21 1-16,0 0 0,-21-21 0,22 21 15,-1-1-15,-21 1 0,21 21 16,0 0-16,0 21 15,-21 1-15,21-22 16,-21 21-16,0 0 0,0 0 0,0 0 16,0 0-16,0 1 0,0-1 0,0 0 15,0 0-15,0 0 0,22-21 0,-22 21 16,21-21-16,0 0 16,0 0-1,-21-21-15,21 0 0,0 0 16,-21 0-16,22 0 15,-1-1-15,0 1 0,-21 0 16,0 0-16,21 0 0,0 0 16,-21 42-1,0 0 1,0 0-16,0 0 0,0 0 16,0 1-16,-21-1 0,0 0 15,21 0-15,-21-21 0,21 21 16,0 0-16,-21-21 15,21-21 17,0 0-32</inkml:trace>
  <inkml:trace contextRef="#ctx0" brushRef="#br1" timeOffset="181287.5">25527 12298 0,'0'-21'0,"0"42"0,0-63 0,0 20 15,0 1-15,21 21 63,-21-21-47</inkml:trace>
  <inkml:trace contextRef="#ctx0" brushRef="#br1" timeOffset="181527.36">25781 12044 0,'0'0'0,"0"-21"0,0 0 16,0 42 15,0 0-31,0 0 0,0 0 0,0 22 16,0-22-16,0 21 0,0-21 15,0 22-15,0-1 0,0-21 16,0 21-16,0-20 0,0 20 0,0-21 15,0 0-15,0 0 0,0 1 0,0-1 16,0 0-16,0 0 0,0 0 0,0 0 16,0 1-1</inkml:trace>
  <inkml:trace contextRef="#ctx0" brushRef="#br1" timeOffset="181842.84">26098 12531 0,'0'0'16,"22"-43"0,-22 22-16,0 0 0,0 0 15,-22 21 1,1 0 0,0 21-16,0-21 0,0 21 15,21 0-15,-21 1 0,21-1 0,-22-21 16,22 21-16,-21 0 0,21 0 0,0 0 15,0 1-15,0-1 16,21-21 0,1 0-16,-1 0 0,0 0 0,0 0 15,0 0-15,0-21 0,-21-1 0,22 22 16,-1-21-16,0 0 0,-21 0 16,21 0-16,-21 0 0,21-22 0,0 22 15,-21-21-15,0-1 0,22 1 0,-1 0 16,-21-22-16,0 22 0,0-22 15,21 22-15</inkml:trace>
  <inkml:trace contextRef="#ctx0" brushRef="#br1" timeOffset="182006.75">26225 12150 0,'0'21'0,"0"0"16,0 21-16,-21-20 0,21 20 0,-21 0 16,21 1-16,0-1 0,0-21 0,0 21 15,0 1-15,0-22 0,0 0 16,0 21-16,0-20 0,0-1 15,0 0-15,0 0 0,21 0 0,-21 0 16,21 1-16,1-1 16,-1-21-16,0 0 0</inkml:trace>
  <inkml:trace contextRef="#ctx0" brushRef="#br1" timeOffset="182519.8">26098 13039 0,'0'0'0,"-21"0"15,0 0-15,0 0 0,0 0 0,0 0 16,21-21 0,21 21-1,-21-22-15,21 22 0,0 0 16,0 0-16,0-21 0,1 21 0,-1 0 15,0 0-15,0 0 16,-21 21-16,0 1 0,0-1 16,0 0-16,0 0 15,0 0-15,-21 0 0,0-21 16,0 22-16,-1-1 0,-20 0 0,0 0 16,21 0-16,-22-21 0,1 21 0,0 1 15,20-1-15,-20-21 0,21 21 0,-21 0 16,20-21-16,22 21 0,-21-21 15,42 0 1,1 0 0,-1 0-16,0 0 0,21 0 0,-21 0 15,22-21-15,-1 21 0,0 0 0,-20 0 16,20-21-16,0 21 0,-21 0 0,22 0 16,-22-21-16,0 21 0,0 0 0,0 0 15,1 0-15,-1-21 0,-21-1 47,-21 1-31,-1 21-1,1-21-15,0 21 0,0-21 0</inkml:trace>
  <inkml:trace contextRef="#ctx0" brushRef="#br1" timeOffset="186064.05">8975 5165 0,'0'0'16,"-43"0"-16,-20 0 16,42 0-16,-22 0 0,22-21 15,0 21-15,0 0 0,42 0 63,0 0-48,0 0-15,0 0 0,1 0 16,-1 0-16,21 0 0,-21 0 0,22 21 16,-1-21-16,0 0 0,1 0 0,-1 0 15,0 0-15,22 0 0,-22 21 0,0-21 16,1 0-16,20 0 0,1 0 15,-1 0-15,1 0 0,20 0 16,-20 0-16,21 0 0,20 0 0,-20 0 16,0 0-16,-1 0 0,1 21 15,0-21-15,-22 0 0,22 0 0,0 0 16,-1 0-16,1 0 0,0 21 0,-1-21 16,1 0-16,0 0 0,-1 0 0,1 21 15,0-21-15,-22 0 0,22 0 16,-1 0-16,1 0 0,0 0 0,-1 22 15,22-22-15,-21 0 0,0 0 0,-1 0 16,1 0-16,0 0 0,-1 0 16,1 0-16,0 0 0,-1 0 0,1 0 15,21 0-15,-22 0 0,22 0 0,-21 0 16,21 0-16,-22 0 0,1 0 16,0 0-16,-1 0 0,1 0 15,-21 0-15,20 0 0,1 0 0,0 0 16,-1 0-16,1 0 0,0 0 0,-1 0 15,-20 0-15,20 0 0,-20 0 0,-1 0 16,1 0-16,-22 0 0,22 0 16,-22 0-16,22 0 0,-22 0 0,0-22 15,1 22-15,-1 0 0,0 0 0,-21 0 16,22 0-16,-22 0 0,21 0 16,-21 0-16,1 0 0,-1 0 0,0 0 15,0 0-15,0 0 16,-21 22 46,-21-1-62,0-21 16,0 0-16,21 21 0,-21-21 16,-1 0-16,1 21 0,0-21 15,21 21-15</inkml:trace>
  <inkml:trace contextRef="#ctx0" brushRef="#br1" timeOffset="187087.48">15811 14584 0,'-21'0'0,"42"0"0,-21-21 31,22 21-15,-1 0 0,0 0-16,0 0 15,0 0 16</inkml:trace>
  <inkml:trace contextRef="#ctx0" brushRef="#br1" timeOffset="187284.37">16319 14605 0,'0'0'15,"22"0"1,-1 0-16,0 0 0,0 0 15,0 0 32,0 0-47,1 0 16,-1 0-16</inkml:trace>
  <inkml:trace contextRef="#ctx0" brushRef="#br1" timeOffset="187455.27">16827 14563 0,'0'0'0,"0"21"0,22-21 63,-1 0-48,0 0 1,0 0-16</inkml:trace>
  <inkml:trace contextRef="#ctx0" brushRef="#br1" timeOffset="187611.18">17208 14584 0,'0'0'0,"22"0"16,-1 0 62</inkml:trace>
  <inkml:trace contextRef="#ctx0" brushRef="#br1" timeOffset="187787.08">17611 14499 0,'-22'0'15,"1"0"1,21 21 0</inkml:trace>
  <inkml:trace contextRef="#ctx0" brushRef="#br1" timeOffset="198403.79">2159 9377 0,'0'0'0,"-21"0"0,0 0 15,-1 0-15,1 0 0,0 0 16,0 0-16,0 0 0,0 21 16,-1-21-16,1 0 0,0 0 15,0 0-15,0 21 0,0-21 0,-1 0 16,1 0-16,21 21 16,21-21-1,1 0-15,20 0 16,0 0-16,22 0 0,-1 0 15,22 0-15,0 0 0,20 0 0,1 0 16,21 0-16,-21 0 0,0 0 0,0 0 16,0 0-16,-1 0 0,1 0 0,0 0 15,-21 0-15,-1 0 0,1 0 16,-21 0-16,-1 0 0,-21 0 16,-20 0-16,20 0 0,-21 0 0,0 0 15,0 0 32,1 0-16,-1 0-31,0 0 0,0 0 16,0-21-16</inkml:trace>
  <inkml:trace contextRef="#ctx0" brushRef="#br1" timeOffset="199215.61">20024 7218 0,'0'0'0,"-22"0"0,1 0 16,0 0-16,0 0 15,0 0-15,63-21 32,-21 21-17,22 0-15,20 0 0,1-21 0,20 21 16,22-22-16,0 22 0,21 0 0,0-21 16,0 0-16,21 21 0,0 0 15,0-21-15,1 21 0,-1 0 0,-21-21 16,21 21-16,-21 0 0,0-21 0,-21 21 15,0 0-15,-22 0 0,1-22 0,-22 22 16,1 0-16,-22 0 16,-21 0-16,22 0 0,-22 0 0,0 0 15,-21 22 48,21-22-63,-21 21 15,21 0-15</inkml:trace>
  <inkml:trace contextRef="#ctx0" brushRef="#br1" timeOffset="206899.9">17208 15240 0,'0'0'0,"-21"0"0,0 0 16,21-21-1,0 0-15,0 0 16,21-1-16,0 22 15,-21-21-15,22 0 0,-22 0 16,0 0 0,-22 21-1,1 0-15,0 0 0,0 0 0,0 21 16,-22 0-16,22 0 0,-21 22 0,21-22 16,-22 21-16,22 0 0,-21 1 0,21-1 15,0 0-15,-1 1 0,1 20 16,21-20-16,0-1 0,-21-21 0,21 21 15,0 1-15,0-22 0,0 21 0,0-21 16,21 1-16,0-1 0,1 0 16,-1 0-16,0 0 0,0-21 15,21 0-15,-20 0 0,20 0 0,0 0 0,1 0 16,-1-21-16,0 0 0,1 0 16,-1 0-16,21-1 0,-20 1 0,-1 0 15,0-21-15,1 21 0,-22-22 16,0 22-16,0-21 0,0-1 0,1 22 15,-22-21-15,0 0 0,0-1 0,0 1 16,0 21-16,0-22 0,0 22 0,0 0 16,0 0-16,0 0 0,0 42 31,-22 0-31,22 0 0,-21 22 16,21-1-16,0-21 0,-21 21 0,0 1 15,0-1-15,0-21 0,21 22 0,-22-1 16,1-21-16,0 21 0,0-20 15,21-1-15,0 0 0,-21 0 0,0 0 16,21 0-16,0 1 16,0-44 15,21 22-31,0-21 0,0 0 0,21 0 16,-20 0-16,-1 0 0,0-1 15,0 1-15,0 0 0,0 0 0,1 0 16,-1 0-16,0 21 0,0 0 0,0 0 15,0 0 1,-21 21-16,0 0 0,0 0 16,0 0-16,0 0 0,0 1 15,0-1-15,0 0 0,0 0 0,0 0 16,22 0-16,-22 1 16,21-22-16,0 0 15,0 0-15,0 0 16,0 0-16,1-22 0,-1 22 15,0-21-15,-21 0 0,21 21 0,-21-21 16,0 0-16,21 0 0,-21-1 0,21 22 16,-21-21-16,0 0 0,0 42 47,0 0-47,0 1 0,0-1 15,0 0-15,0 0 0,-21 0 16,21 0-16,-21 1 15,21-1 1,0-42 0,0-1-1,0 1-15,0 0 16</inkml:trace>
  <inkml:trace contextRef="#ctx0" brushRef="#br1" timeOffset="207063.81">17992 15346 0,'0'0'0,"-22"-21"16,1 21-16,0 0 16,21-21 31,0-1-32</inkml:trace>
  <inkml:trace contextRef="#ctx0" brushRef="#br1" timeOffset="207295.68">18161 15113 0,'0'0'0,"42"-42"16,-21 42-1,1 0 1,-22 21-16,0 0 0,0 0 16,0 22-16,0-22 0,0 21 15,0 0-15,0-20 0,0 20 0,0 0 16,0 1-16,0-22 0,-22 21 0,22 0 15,-21-20-15,21 20 0,0-21 0,-21 0 16,0 22-16,21-22 16,0 0-16,0 0 0,-21 0 0,21 0 15,0 1-15,0-1 0,21-21 32,0 0-32,0 0 0</inkml:trace>
  <inkml:trace contextRef="#ctx0" brushRef="#br1" timeOffset="207808.39">18669 15663 0,'0'0'0,"0"-42"15,0 21-15,0 0 16,0 0-16,-21 21 16,0 0-1,-1 0-15,1 0 0,0 21 0,0-21 0,0 21 16,-22 0-16,22 0 0,0 0 15,0-21-15,0 22 0,21-1 16,-21 0-16,21 0 0,-22 0 0,22 0 16,0 1-16,0-1 0,22 0 15,-1-21-15,0 0 16,0 0-16,0 0 0,0 0 16,1 0-16,20-21 0,-21 0 0,0 21 15,22-22-15,-22 1 0,0 0 0,0 0 16,0 0-16,0 0 0,1-22 0,-1 22 15,-21-21-15,0-1 16,0 1-16,21 0 0,-21-1 0,0 1 16,0 0-16,0-1 0,0 1 0,0 0 15,0-1-15,0 22 0,0 0 0,-21 42 32,0 0-32,21 1 0,-22 20 15,1 0-15,0 1 0,21 20 0,-21-21 16,21 1-16,-21-1 0,0 0 0,21 1 15,0-1-15,0-21 0,0 22 16,0-1-16,0-21 0,0 0 0,0 0 16,0 1-16,0-1 0,0 0 15,0 0-15,0 0 16,21-21-16,0 0 16,0-21-16,0 0 0,0 21 15,1-21-15</inkml:trace>
  <inkml:trace contextRef="#ctx0" brushRef="#br1" timeOffset="208347.08">19177 15558 0,'0'-22'0,"0"1"16,0 0-1,0 0 1,0 0-16,21 0 0,0-1 15,-21 1-15,21 21 0,-21-21 0,22 0 16,-1 21-16,-21 21 31,0 0-15,0 0-16,0 22 0,0-22 0,-21 0 16,21 0-16,0 0 0,-22 22 0,22-22 15,-21 0-15,21 0 0,0 0 16,-21 1-16,21-1 0,-21-21 0,21 21 15,-21 0-15,21 0 16,0 0-16,-21-21 0,21 22 16,-22-22-16,1 0 15,21 21-15,-21-21 16,0 0-16,0 0 0,0 21 0,-1-21 16,1 0-16,0 0 0,0 0 15,0 0-15,0 0 0,-1 21 0,44-21 47,-1 0-47,0 0 16,0 0-16,21 0 0,-20 0 0,-1 0 15,0 0-15,0 0 0,0 0 16,0 0-16,1 0 0,-1-21 16,-21 0-1,0 0 1,0-1-16,21 1 15,0 21-15,0-21 0</inkml:trace>
  <inkml:trace contextRef="#ctx0" brushRef="#br1" timeOffset="210755.5">19770 15727 0,'0'0'0,"0"21"16,21-21 15,-21-21-31,21 0 0,0 21 16,0-21-16,22-1 0,-22 1 0,0 0 15,0 0-15,-21 0 0,0 0 0,0-1 16,0-20-16,0 21 0,0 0 16,0 0-16,0-1 0,-21 1 0,0 0 15,0 21-15,-1 0 16,1 0-16,0 0 0,0 21 0,0 0 16,0 1-16,-1-1 0,1 0 15,0 21-15,21-21 0,0 22 0,0-1 16,0-21-16,0 22 0,0-22 0,0 0 15,0 21-15,0-21 0,0 1 0,0-1 16,21 0-16,-21 0 16,21-21-16,1 0 0,-1 0 15,0 0-15,0-21 16,0 21-16,-21-21 0,21 0 0,1 21 16,-1-22-16,0 1 0,0 0 15,0-21-15,0 21 0,1-1 16,20-20-16,-21 21 0,0 0 0,0 0 15,22-1-15,-22 1 0,0 0 0,0 21 16,0 0-16,1 0 0,-1 0 0,0 0 16,0 21-16,0 0 0,-21 1 15,21-22-15,-21 21 0,22 21 0,-22-21 16,0 0-16,0 1 0,0-1 0,0 0 16,-22 0-16,1 0 0,0-21 15,0 21-15,21 1 16,-21-22-16,0 0 15,21-22 1,0 1 0,21 0-16,0 0 0,0 0 15,0 0-15,0-1 0,1-20 16,-1 21-16,0 0 0,0 0 0,0-1 16,0 1-16,1 0 0,-22 0 0,-22 42 46,1 0-46,0 0 0,0 1 16,0-1-16,0 0 0,-1 0 0,22 0 16,-21 0-16,21 1 0,-21-1 0,21 0 15,0 0-15,0 0 16,21-21-16,0 21 16,1-21-16,-1 0 0,0 0 0,21 0 15,1 0-15,-22 0 0,21-21 0,0 21 16,-20-21-16,20 21 0,0-21 0,-21 0 15,22 0-15,-1-1 0,-21 1 0,0-21 16,1 21-16,-1-22 0,-21 1 16,0 0-16,21-1 0,-21 1 0,0 0 15,21-1-15,-21 1 0,0 0 0,0-1 16,0 1-16,0 21 0,0 0 0,0 0 16,0-1-16,-21 44 31,0 20-31,21-21 0,0 21 15,-21 1-15,21-1 0,-22 0 0,22 1 16,-21-1-16,21 0 0,0-20 16,0 20-16,0 0 0,0-21 0,0 22 15,0-22-15,0 0 0,0 0 0,0 0 16,0 1-16,0-1 0,21-21 0,-21 21 16,22-21-16,-1 0 0,0 0 15,0 0-15,0 0 0,0 0 16,22 0-16,-22 0 0,0 0 0,0-21 15,0 0-15,1 21 0,-1-22 16,0 1-16,0 0 0,0 0 0,-21 0 16,0 0-16,0-1 0,0 1 0,0 0 15,0 0-15,0 0 16,-21 21 0,0 21-16,0 0 0,21 0 15,-21-21-15,21 43 0,0-22 0,-22 0 16,22 0-16,-21 0 0,21 0 0,0 1 15,0-1-15,0 0 16,0 0-16,21-21 16,1 0-16,-1 0 0,0 0 0,0 0 15,0 0-15,0 0 0,1 0 16,20 0-16,-21-21 0,0 0 0,0 21 16,1-21-16,-1 21 0,0-22 15,-21 1-15,21 0 0,0 0 16,-21 0-16,0 42 31,0 0-31,0 0 16,0 0-1,0 1-15,-21-22 0,21 21 0,-21 0 16,42-21 31,0 0-47,-21-21 15,21 21-15,1-21 0,-22-1 16,21 22-16,0-21 0,0 0 16,0 21-16,-21-21 0,21 21 15,1 0 1,-22 21 0,0 0-16,21 0 15,0 1-15,0-22 16,0 0-16,0 0 15,1 0-15,-1 0 0,0 0 16,0 0-16,0 0 0,0 0 0,1 0 16,-1 0-16,0-22 0,0 22 15,0-21-15,0 0 0,-21 0 16,22 21-16,-22-21 0,0 0 0,0-1 16,0 1-16,0 0 0,0 0 0,0 0 15,0 0-15,0-1 0,-22 1 16,1 21-16,0 0 0,0 0 0,0 0 15,0 0-15,-1 21 0,1 1 16,0-1-16,21 0 0,-21 0 0,0 0 16,21 0-16,0 1 0,0-1 15,0 0-15,0 0 0,0 0 16,0 0-16,21-21 16,0 0-1,0 0-15,0 0 0,1 0 0,-1 0 16,0-21-16,0 21 0,0-21 15,0 0-15,-21 0 0,22 0 16,-22-1-16,21 1 0,-21-21 0,21 0 16,-21-1-16,21 22 0,-21-42 0,21 20 15,-21 1-15,0 0 0,0-1 0,21 1 16,-21 0-16,0 20 0,0 1 16,0 0-16,0 0 0,0 42 15,0 0 1,0 0-16,0 22 0,-21-22 0,21 21 15,-21 1-15,21-1 0,0 0 0,0 1 16,-21-1-16,21 0 0,0-21 16,0 22-16,0-22 0,0 21 0,0-21 15,0 1-15,21-1 0,-21 0 16,21-21-16,0 0 0,1 0 16,-1 0-16,0 0 0,0 0 15,0 0-15,0-21 16,1 0-16,-1 21 0,0-22 15,0 1-15,-21 0 0,21 0 0,0 0 0,1 21 16,-22-21-16,0 42 31,0 0-31,0 0 16,0 0-16,0 0 0,0 1 0,0-1 16,-22 0-16,1 0 0,21 0 15,0 0-15,0 1 0,0-1 16,-21-21 15,21-21-15,-21-1-16,21 1 0</inkml:trace>
  <inkml:trace contextRef="#ctx0" brushRef="#br1" timeOffset="210976.38">21124 15240 0,'0'0'0,"-42"21"16,-22-21-16,-20 43 15,63-43-15,-1 0 0,22 21 0,22-21 16,-1 0 0,0 0-16,21 0 15,1 0-15,-22 0 0,21 0 0,0 0 16,1 0-16,-1-21 0,0 21 0,22-22 15,-22 22-15,1-21 0,20 21 0,1-21 16</inkml:trace>
  <inkml:trace contextRef="#ctx0" brushRef="#br1" timeOffset="211424.14">23029 15028 0,'0'0'16,"0"-21"-16,0 0 0,0 0 0,0 0 15,0 0 1,0 42 0,0 0-16,0 0 0,0 0 15,0 22-15,0-1 0,0 0 0,0 1 16,0 20-16,0-21 0,0 1 0,0-1 15,0 0-15,0 1 0,-21-1 0,21 0 16,-21-20-16,21 20 0,0-21 0,0 0 16,0 0-16,0 1 0,0-1 15</inkml:trace>
  <inkml:trace contextRef="#ctx0" brushRef="#br1" timeOffset="211695.97">22902 15388 0,'0'0'0,"-21"-42"0,21-85 16,0 63-16,0 22 0,0 21 15,0-21-15,21-1 0,0 22 0,1 0 16,20 0-16,-21 0 0,21-1 16,1 22-16,-1 0 0,0 0 0,1 0 15,-1 0-15,0 0 0,-20 22 0,20-1 16,-21 0-16,-21 21 0,0-21 0,0 1 15,0 20-15,0-21 0,-42 0 16,21 22-16,-1-22 0,-20 0 16,21 0-16,-21 0 0,-1 22 0,22-43 15,0 21-15,0 0 0,0 0 0,-1 0 16,1 0-16,21 1 16,0-1-1,21-21-15,22 0 0,-22 0 16</inkml:trace>
  <inkml:trace contextRef="#ctx0" brushRef="#br1" timeOffset="212795.36">23495 15515 0,'0'0'0,"21"0"15,21 0-15,-20 0 16,-1-21-16,-21 0 16,0 0-16,0 0 0,0-1 15,-21 22 1,-1 0-16,1 0 0,0 0 0,0 0 15,0 0-15,0 22 0,-22-1 16,22-21-16,0 21 0,0 21 0,0-21 16,-1 1-16,1-1 0,21 0 0,0 0 15,0 0-15,0 0 0,0 1 16,0-1-16,21-21 16,1 0-16,-1 0 15,0 0-15,21 0 0,-21 0 16,1-21-16,-1-1 0,0 22 0,0-21 15,0 0-15,0 0 0,1 0 0,-1 0 16,0-1-16,-21 1 0,21 0 0,-21 0 16,21 21-16,-21-21 0,0 42 31,0 0-31,0 0 16,0 0-16,0 1 0,0-1 15,0 0-15,0 0 0,0 0 16,0 0-16,0 1 0,0-1 15,21-21-15,1 0 16,-1 0 0,0 0-16,0 0 0,0 0 15,0 0-15,1-21 16,-1-1-16,0 22 0,-21-21 0,21 0 16,0 21-16,-21-21 0,21 0 0,-21 0 15,22-1-15,-22 1 0,21 0 16,-21 42-1,0 0 1,0 1-16,0-1 0,0 0 16,0 0-16,0 0 0,0 0 15,0 1-15,0-1 0,21-21 16,0 0 0,0 0-16,0 0 15,1 0-15,-1 0 0,0 0 0,0 0 16,0-21-16,0 21 0,-21-22 15,22 1-15,-22 0 0,0 0 16,0 0-16,0 0 0,0-1 16,0 1-1,-22 21-15,1 0 16,0 21-16,21 1 0,-21-22 0,21 21 16,-21 0-16,21 0 0,0 0 15,0 0-15,0 1 0,0-1 16,0 0-16,21-21 15,0 0-15,0 0 0,0 0 16,1 0-16,-1 0 0,0 0 0,0 0 16,0 0-16,0 0 0,1-21 0,-1 0 15,0 21-15,0-22 0,0 1 0,0 21 16,-21-21-16,22-21 0,-1 21 16,-21-1-16,21-20 0,0 21 0,-21-21 15,21-1-15,-21 1 0,21 0 0,1-22 16,-22 43-16,0-21 0,0-1 0,0 22 15,21 0-15,-21 0 0,0 42 32,0 0-32,0 0 0,-21 22 0,-1-1 15,22 0-15,-21-21 0,21 22 0,-21-1 16,0 0-16,21 1 0,-21-1 0,21 0 16,0-20-16,0 20 0,0-21 15,-21 0-15,21 0 0,0 1 0,0-1 16,0 0-16,0 0 0,0 0 15,21-21 1,0 0-16,0 0 0,0 0 16,0-21-16,1 21 0,-1-21 15,0 0-15,0 0 16,0-1-16,0 1 0,-21 0 0,0 0 16,0 0-16,0 0 0</inkml:trace>
  <inkml:trace contextRef="#ctx0" brushRef="#br1" timeOffset="212992.96">24511 15431 0,'0'0'16,"-21"0"-16,0 0 0,-1 0 16,22 21-16,0 0 15,22-21-15,-1 21 0,0-21 16,0 0-16,0 0 0,22 0 0,-22 0 16,0 0-16,21 0 15,-21 0-15,22 0 0,-22 0 0,21 0 16,-21 0-16,1-21 0,-1 21 0,0-21 15,-21 0 1,-21 21-16,0 0 16</inkml:trace>
  <inkml:trace contextRef="#ctx0" brushRef="#br1" timeOffset="214179.69">18267 16743 0,'0'-21'47,"0"0"0,21 21-31,0 0 31,-21-22-32,21 22-15,0 0 16,-21-21 0,-21 21 93,21 21-109,-21-21 16,21 22-16</inkml:trace>
  <inkml:trace contextRef="#ctx0" brushRef="#br1" timeOffset="-212800.9">23939 9927 0,'0'0'0,"0"-21"0,0 0 16,0 0-16,0 0 0,0-1 15,0 1-15,0 0 0,0 0 16,0 0-16,0 0 0,0-1 0,0 1 16,-21 21-1,0 0-15,-21 0 0,21 21 16,-1-21-16,1 22 0,-21-1 0,21 0 15,0 0-15,-22 0 0,22 22 0,0-22 16,21 0-16,0 0 0,-21 0 16,21 0-16,0 1 0,0-1 0,0 0 15,0 0-15,21 0 0,0-21 16,0 21-16,0-21 0,22 0 0,-1 0 16,0 0-16,1 0 0,-1 0 0,0 0 15,1 0-15,-1 0 0,0 0 0,1 0 16</inkml:trace>
  <inkml:trace contextRef="#ctx0" brushRef="#br1" timeOffset="-212408.98">24363 9885 0,'0'0'0,"0"-21"0,0 0 15,0-1-15,-21 22 0,-1-21 16,1 21-16,0 0 16,0 0-16,0 0 0,21 21 15,-21 1-15,-1-22 0,1 21 0,21 0 16,-21 0-16,21 0 0,-21 0 0,21 1 15,-21-1-15,21 0 0,0 0 0,0 0 16,0 0-16,0 1 16,21-1-16,0-21 15,0 0-15,0 0 0,1 0 0,-1 0 16,0 0-16,0 0 0,-21-21 16,21 21-16,-21-22 0,21 1 0,1 21 15,-22-21-15,0 0 0,0 0 16,21 21-16,-21-21 0,0-1 0,0 1 15,0 0-15,0 0 0,0 0 0,0 42 47,0 0-47,0 0 0,0 0 16,0 1-16,0-1 0,0 0 16,21 0-16,-21 0 0,0 0 15,21-21-15,0 0 0,-21 22 16,21-22-16,1 0 0,-1 0 0,0 0 15</inkml:trace>
  <inkml:trace contextRef="#ctx0" brushRef="#br1" timeOffset="-212045.17">24744 9970 0,'0'0'0,"0"-22"0,0 1 0,0 0 0,-21 0 15,21 0-15,0 0 0,0-1 16,21 22-1,0 0-15,0 0 16,0 22-16,-21-1 16,21 0-16,1-21 0,-22 21 0,0 0 15,0 0-15,21 1 0,-21-1 0,0 0 16,0 0-16,0 0 16,0 0-16,-21 1 15,21-44 32,0 1-47,0 0 16,0 0-16,21 0 0,-21 0 0,21-1 15,0 1-15,21 0 0,-20 0 0,-1-21 16,0 20-16,0 1 0,21 21 16,-20-21-16,-1 21 0,0 0 15,0 0-15,-21 21 16</inkml:trace>
  <inkml:trace contextRef="#ctx0" brushRef="#br1" timeOffset="-211104.33">18415 16722 0,'21'0'15,"0"0"-15,-21-21 16,21 21-16,1-22 0,-1 22 0,-21-21 16,21 0-16,0 21 0,0-21 0,-21 0 15,-21 21 16,0 0-31,-21 0 0,20 0 16,1 0-16,0 21 0,-21 0 0,21 0 16,-1 0-16,1 1 0,0-1 15,0 21-15,21-21 0,0 22 0,-21-22 16,21 21-16,-21 0 0,21-20 16,0-1-16,0 21 0,0-21 0,0 0 15,0 1-15,21-1 0,0 0 16,0 0-16,0-21 0,0 21 0,1-21 15,-1 0-15,21 0 0,-21 0 0,22 0 16,-1 0-16,-21 0 0,21 0 0,1 0 16,-1-21-16,0 21 0,1-21 15,-1 0-15,0 0 0</inkml:trace>
  <inkml:trace contextRef="#ctx0" brushRef="#br1" timeOffset="-210653.59">19050 16933 0,'21'-21'0,"0"0"15,-105 106-15,126-128 0,0-20 0,-42 21 0,0 20 0,0 1 16,0 0-16,-21 0 0,0 0 0,0 0 15,0 21-15,-1 0 0,1 0 16,0 0-16,0 0 0,0 21 16,0 0-16,21 0 0,-22 0 0,1 0 15,0 1-15,21 20 0,-21-21 0,21 21 16,-21-20-16,21-1 0,-21 21 16,21-21-16,0 0 0,0 1 0,0-1 15,0 0-15,0 0 0,21 0 16,0-21-16,0 0 0,0 0 0,0 0 15,1 0 1,-1 0-16,0 0 0,0-21 0,0 0 16,0 21-16,1-21 0,-22 0 0,0-1 15,21 1-15,-21-21 0,0 21 0,0 0 16,0-1-16,0-20 0,0 21 16,0 0-16,0 0 0,0-1 0,0 1 15,21 21 1,-21 21-1,21 1-15,-21-1 0,21 0 16,-21 0-16,0 21 0,0-20 0,0-1 16,21 0-16,-21 21 0,0-21 0,0 1 15,0-1-15,0 0 16,0 0-16,22 0 0,-22 0 16,0 1-16,21-22 15,0 0 1,0 0-1,0-22-15,0 1 0</inkml:trace>
  <inkml:trace contextRef="#ctx0" brushRef="#br1" timeOffset="-210237.63">19452 16849 0,'0'0'0,"0"-21"0,0-1 15,0 1 16,21 21-31,0 0 16,1 0-16,-1 0 0,0 0 0,0 0 16,0 21-16,0 1 0,1-1 0,-1-21 15,0 21-15,0 0 0,0 0 16,-21 0-16,0 1 0,0-1 0,21 0 16,-21 0-16,0 0 0,0 0 0,0 1 15,0-1-15,0 0 0,0 0 0,-21-21 16,0 21-16,21 0 0,-21-21 15,0 0 1,0 0 0,21-21-16,0 0 15,0 0-15,0 0 16,21 0-16,-21-1 0,21 1 0,0 0 16,0-21-16,0 21 0,1-1 0,-1 1 15,0 0-15,0 0 0,0 0 16,0 0-16,1-1 0,-1 1 0,0 0 15,0 21-15,-21-21 16,21 21-16,-21-21 0,21 0 16,-21-1-1</inkml:trace>
  <inkml:trace contextRef="#ctx0" brushRef="#br1" timeOffset="-209337.45">26797 14774 0,'0'0'0,"-21"-21"0,0 0 15,-1 0-15,1 0 0,21 0 16,-21 21 0,0 0-16,0 0 0,0 21 15,-1 0-15,22 0 0,-21 21 0,0-20 16,21 20-16,-21 0 0,21-21 0,0 22 16,0-1-16,0 22 0,0-22 15,0 0-15,0 1 0,0-1 0,0-21 16,21 21-16,0-20 0,0-1 0,1 0 15,-1 0-15,0 0 0,21-21 16,-21 0-16,22 0 0,-22 0 16,21 0-16,1 0 0,-1 0 0,0 0 15,1-21-15,-1 0 0,0 0 0,-21 0 16,22-1-16,-1-20 0,-21 21 0</inkml:trace>
  <inkml:trace contextRef="#ctx0" brushRef="#br1" timeOffset="-208756.52">27284 15028 0,'0'-63'0,"-43"275"0,86-361 16,-43 44-16,0 62 0,0 1 0,0 21 0,0-22 15,0 22-15,0 0 0,0 0 16,0 42 0,0 0-16,0 0 0,0 1 15,0-1-15,0 21 0,0 0 16,0-20-16,0 20 0,-21 0 0,21 1 16,-22-1-16,22 0 0,0-21 15,0 22-15,-21-1 0,21-21 0,-21 0 16,21 1-16,0-1 0,-21 0 0,21 0 15,0-42 17,21 21-32,0-21 15,0 0-15,1-1 0,-22-20 0,21 21 16,0 0-16,0-22 0,-21 22 0,21-21 16,0 21-16,1 0 15,-1 21-15,0 0 16,-21 21-16,21 0 15,-21 0-15,21 0 0,-21 0 0,0 1 16,0-1-16,0 0 0,0 0 16,21 0-16,-21 0 0,0 1 0,22-1 15,-22 0-15,21-21 16,0 0-16,0 0 16,0 0-1,0-21-15,-21 0 0,0-1 16,22 1-16,-22 0 0,21 0 15,-21 0-15,21 0 0,-21-1 16,0 1-16,21 21 16,-21 21-1,0 1 1,0-1-16,0 0 0,0 0 16,0 0-16,0 0 0,0 1 15,0-1-15,0 0 16,-21-21-16,21-21 31,0 0-31</inkml:trace>
  <inkml:trace contextRef="#ctx0" brushRef="#br1" timeOffset="-208588.56">27686 14965 0,'0'0'0,"0"-21"0,-21-22 16,21 22-1,21 21 32,0 0-31,0 0-16</inkml:trace>
  <inkml:trace contextRef="#ctx0" brushRef="#br1" timeOffset="-208340.71">28046 14732 0,'0'0'0,"0"-21"0,0 0 0,0 0 31,0 42-15,0 0-16,0 0 16,0 0-16,0 22 0,0-22 0,0 21 15,0-21-15,-21 22 0,21-22 16,0 21-16,0-21 0,0 22 0,0-1 15,-22-21-15,22 21 0,0-20 16,0 20-16,0-21 0,0 0 0,0 0 16,0 1-16,0-1 0,22 0 15,-1-21-15,0 0 0,0 0 0,0 0 16,0 0-16,1 0 0</inkml:trace>
  <inkml:trace contextRef="#ctx0" brushRef="#br1" timeOffset="-207848.2">28406 15219 0,'0'0'0,"0"-21"0,42-64 15,-42 64-15,0 0 0,0 0 16,0-1-16,0 1 0,0 0 0,-21 21 16,0 0-1,-1 0-15,1 0 0,0 0 0,0 0 16,0 21-16,0-21 0,-1 21 16,1 1-16,0-1 0,0 21 0,21-21 15,-21 0-15,21 1 0,-21-1 16,21 0-16,0 0 0,0 0 0,0 0 15,0 1-15,21-1 0,0-21 0,0 0 16,0 21-16,0-21 0,1 0 0,-1 0 16,0 0-16,0 0 0,0 0 15,0-21-15,1 0 0,-1 21 0,0-22 16,0 1-16,-21-21 0,21 21 0,-21-22 16,0 22-16,21-21 0,-21 0 15,0 20-15,22-20 0,-22 0 0,0-1 16,0-20-16,0 21 0,21-1 15,-21 1-15,0 0 0,21-1 0,-21 1 16,0 21-16,0 0 0,0-1 0,0 44 31,0-1-31,0 0 0,0 21 0,0 1 16,-21-1-16,21 0 0,0-21 0,-21 22 16,21-1-16,-22 0 0,22 1 0,-21-1 15,21 0-15,0-20 0,0 20 16,0-21-16,0 21 0,0-20 0,0-1 15,0 0-15,0 0 0,0 0 0,0 0 16,0 1-16,21-22 16,1 0-16,-1 0 15,0 0-15,21-22 0,-21 22 16</inkml:trace>
  <inkml:trace contextRef="#ctx0" brushRef="#br1" timeOffset="-207504.39">28977 14923 0,'0'0'0,"0"-22"0,0-20 16,0 21-16,0 0 16,21 21 15,0 0-31,1 0 0,-1 0 16,0 21-16,-21 0 0,0 0 15,0 0-15,0 1 16,0-1-16,0 0 0,0 0 0,0 0 15,-21 0-15,21 1 0,-21-1 0,-22 0 16,22 0-16,0 0 0,-21 0 0,20 1 16,1-1-16,0 0 0,0 0 15,0-21-15,0 21 0,21 0 16,0 1-16,21-22 31,0 0-31,0 0 16,0 0-16,0-22 0,1 22 15,-1-21-15,0 21 0,-21-21 0,21 0 16,0 21-16,0-21 0,1 0 0,-1 21 16</inkml:trace>
  <inkml:trace contextRef="#ctx0" brushRef="#br1" timeOffset="-205449.08">29485 15155 0,'21'0'47,"-21"-21"-47,21 0 0,1 0 16,-1 21-16,0-21 0,0 0 0,0-1 16,-21 1-16,21-21 0,-21 21 0,22 0 15,-22-1-15,21-20 0,-21 21 16,0 0-16,0 0 0,-21 21 31,-1 21-31,1 0 0,0 0 0,0 0 16,21 0-16,-21 1 0,0-1 15,21 21-15,-22-21 0,22 0 16,0 22-16,0-22 0,0 0 0,0 0 16,0 0-16,0 1 0,22-1 15,-1 0-15,0-21 16,0 0-16,0 0 0,22 0 15,-22 0-15,0 0 0,0-21 0,0 0 16,0-1-16,1 1 0,-1 0 16,0 0-16,-21 0 0,21 0 15,0-1-15,0-20 0,1 21 0,-1 0 16,0 0-16,21-1 0,-21 1 0,1 0 16,-1 21-16,0 0 0,0 0 0,0 0 31,-21 21-31,0 0 15,0 1-15,0-1 0,0 0 16,-21 0-16,21 0 0,-21 0 0,0 1 16,21-1-16,-21-21 0,-1 21 15,1 0-15,21 0 0,-21-21 0,21 21 16,-21-21-16,21 22 0,0-44 47,21 1-47,0 0 15,-21 0-15,21 0 0,1 0 0,-1-1 16,0 1-16,0 0 0,0 0 16,0 21-16,-21-21 0,22 0 15,-1 21-15,-21-22 0,0 44 32,-21-1-32,-1-21 15,22 21-15,-21 0 0,21 0 16,-21 0-16,21 1 0,0-1 15,-21 0-15,21 0 0,0 0 16,0 0-16,0 1 16,21-22-16,0 0 15,0 0-15,1 0 0,-1 0 0,0 0 0,21 0 16,-21 0-16,22 0 0,-22-22 16,21 22-16,-21-21 0,1 0 15,-1 0-15,0 0 0,0-22 0,0 22 16,0 0-16,1-21 0,-22-1 0,21 22 15,-21-21-15,21 0 0,-21-1 0,21 1 16,-21 0-16,0-1 0,0 1 16,0 21-16,0-22 0,0 22 0,0 0 15,-21 42 1,0 22 0,21-22-16,-21 21 0,-1-21 0,1 22 15,0-1-15,0 0 0,0 1 0,21-22 16,-21 21-16,21 0 15,-22-20-15,22 20 0,0-21 0,0 21 16,0-20-16,0-1 0,0 0 0,0 0 16,22 0-16,-1 0 0,21 1 0,-21-22 15,0 0-15,1 21 0,20-21 16,-21 0-16,0 0 0,22 0 0,-22 0 16,0 0-16,0-21 0,-21-1 0,21 22 15,-21-21-15,21 0 0,-21 0 0,0 0 16,22 0-16,-22-1 15,0 1 1,-22 42 0,22 1-1,-21-1-15,21 0 16,0 0-16,-21-21 0,21 21 0,0 0 16,0 1-16,0-1 15,21-21 1,0 0-16,1 0 15,-1 0-15,-21-21 0,21 21 16,0-22-16,-21 1 0,21 21 0,0-21 16,-21 0-16,22 21 0,-1-21 15,-21 0-15,21-1 0,0 22 16,-21-21-16,0 42 47,0 1-47,0-1 15,0 0-15,0 0 0,0 0 16,0 0 0,21 1-16,0-22 0,1 0 15,20 21-15,-21-21 0,0 0 0,0 0 16,22 0-16,-22 0 0,0 0 16,0 0-16,0 0 0,1 0 0,-1 0 15,0 0-15,0 0 0,0-21 16,0-1-16,-21 1 0,22 0 15,-22 0-15,21 0 0,-21 0 16,0-1-16,0 1 0,0 0 16,-21 21-16,-1 0 15,1 0-15,0 0 0,0 0 16,0 21-16,0 0 0,-1 1 16,1-22-16,0 21 0,21 0 0,0 0 15,0 0-15,-21-21 16,21 21-16,21 1 15,0-22 1,0 0-16,1 0 16,-1-22-16,0 22 0,-21-21 15,21 0-15,0 21 0,0-21 0,-21 0 16,22 0-16,-1-22 0,0 22 16,0 0-16,0-21 0,0 20 0,-21-20 15,22 0-15,-1-1 0,0 1 0,0 0 16,-21-1-16,0 1 0,21 21 15,-21 0-15,0 0 0,21-1 0,-21 44 16,-21-1 0,0 0-16,0 0 0,0 21 15,0-20-15,-1 20 0,1 0 0,21 1 16,-21-22-16,21 21 0,-21-21 16,21 22-16,0-22 0,0 0 15,0 21-15,0-21 0,0 1 0,0-1 16,0 0-16,21-21 15,0 0 1,0 0-16,1 0 16,-1-21-16,-21 0 0,21 21 0,0-22 15,0 1-15,0 0 16,-21 0-16,0 42 31,0 0-15,0 0-16,0 1 0,0-1 15,0 0-15,-21 0 0,21 0 16,0 0-16,0 1 16,-21-1-16,21 0 15,0-42 17</inkml:trace>
  <inkml:trace contextRef="#ctx0" brushRef="#br1" timeOffset="-205253.2">30649 14690 0,'0'0'0,"-42"0"0,21 0 0,-22 0 16,22 0-16,21 21 15,21 0 1,1-21-16,-1 21 0,0-21 15,21 0-15,1 0 0,-1 0 0,0 0 16,-21 0-16,43 0 0,-22 0 0,1 0 16</inkml:trace>
  <inkml:trace contextRef="#ctx0" brushRef="#br1" timeOffset="-204932.37">32660 14330 0,'-21'-21'0,"42"42"0,-63-42 0,21 21 0,-1 0 16,1 0-16,0 21 0,21 0 16,-21 21-16,0-20 0,0 41 15,-1-21-15,22 1 0,0-1 0,0 22 16,-21-22-16,21 0 0,-21 1 15,21-1-15,-21 0 0,21 1 0,0-22 16,0 21-16,-21-21 0,0 22 16,21-22-16,-22 0 0,22 0 0,-21 0 15,21 0-15,0 1 0,0-1 0,0 0 16,0-42 15,0 0-31</inkml:trace>
  <inkml:trace contextRef="#ctx0" brushRef="#br1" timeOffset="-204637.53">32364 14669 0,'0'-43'0,"0"86"0,0-128 0,0 43 16,21 20-16,0-20 0,-21 0 16,21 21-16,0-1 0,1 1 0,20 21 15,0-21-15,-21 21 0,22 0 16,-1 0-16,0 0 0,1 21 0,-22-21 15,21 21-15,-21 22 0,1-22 16,-22 0-16,0 21 0,0-20 16,0 20-16,0-21 0,-22 0 0,1 22 0,0-22 15,-21 0-15,21 0 0,-22 0 16,1 0-16,0 1 0,20-1 16,-20-21-16,0 21 0,21-21 0,-22 21 15,22-21-15,21 21 16,-21-21-16,21 21 0,21 1 15,0-22 1,0 0-16,1 0 0</inkml:trace>
  <inkml:trace contextRef="#ctx0" brushRef="#br1" timeOffset="-203553.52">32702 14986 0,'22'0'15,"-22"-21"1,0 0-16,0 0 31,0 42-15,-22-21-1,1 21-15,0 0 0,0-21 16,0 21-16,21 0 0,-21-21 0,-1 22 16,22-1-16,0 0 0,-21-21 0,21 21 15,0 0-15,0 0 16,21-21 15,1 0-31,-1 0 0,0-21 16,0 0-16,0 21 0,0-21 15,1 0-15,-1 0 0,0-1 16,0 1-16,0 21 16,-21-21-16,0 42 31,0 0-31,0 1 0,-21-1 15,21 0-15,-21-21 16,21 21-16,0 0 0,0 0 16,0 1-16,21-22 31,0 0-31,0 0 16,1 0-16,-1 0 15,0 0-15,0-22 0,0 1 16,0 0-16,1 21 0,-22-21 15,0 0-15,21 21 0,0-21 16,-21 42 15,0 0-15,0 0-16,0 0 16,0 0-16,0 1 15,21-1 1,0-21-1,0 0-15,1 0 16,-1 0-16,0 0 0,0 0 0,0-21 16,0 21-16,-21-22 15,22 1-15,-1 0 0,0 0 16,0-21-16,0 20 0,0-20 0,1 0 16,-1 21-16,0-22 0,0 1 15,0 0-15,-21-1 0,21 1 0,-21 0 16,22 20-16,-22 1 0,0 0 0,0 0 15,-22 21 1,1 0-16,0 21 16,0 0-16,0 0 0,0 1 15,-1 20-15,1-21 0,0 0 0,21 22 16,-21-22-16,0 21 0,21-21 0,-21 0 16,21 22-16,0-22 0,0 0 15,-22 21-15,22-20 0,0-1 0,0 0 16,0 0-16,0 0 15,0 0-15,22-21 16,-1 0-16,0 0 16,0 0-16,0 0 0,22 0 15,-22 0-15,0 0 0,0-21 0,0 21 16,0-21-16,1 0 16,-1 21-16,-21-21 0,0 42 31,-21-21-16,21 21-15,-22 0 0,22 0 0,-21-21 16,0 22-16,21-1 0,0 0 16,0 0-16,0 0 15,0-42 32,0 0-47</inkml:trace>
  <inkml:trace contextRef="#ctx0" brushRef="#br1" timeOffset="-203341.64">33210 14859 0,'0'0'0,"0"21"31,22-21-31,-1 0 16,21 21-16,-21-21 0,0 0 15,22 22-15,-22-22 0,0 0 16,0 0-16,22 0 0,-22 0 0,0 0 16,0 0-1</inkml:trace>
  <inkml:trace contextRef="#ctx0" brushRef="#br1" timeOffset="-202777.68">28660 15960 0,'0'0'16,"-22"-21"-16,22-1 0,-21 1 16,0 21-16,21-21 0,-21 21 15,0 0 1,0 21-16,-1 0 0,22 1 0,-21-1 15,0 0-15,0 0 0,-21 21 16,20 1-16,1-22 0,0 21 0,21 1 16,-21-1-16,0-21 0,21 21 0,0-20 15,0 20-15,0-21 0,0 0 16,0 0-16,0 1 0,21-1 0,0 0 16,21 0-16,-20-21 0,20 21 0,0-21 15,1 0-15,-1 0 0,0 0 0,22 0 16,-1 0-16,-20 0 0,20 0 15,1 0-15,-22-21 0</inkml:trace>
  <inkml:trace contextRef="#ctx0" brushRef="#br1" timeOffset="-202380.9">29189 16425 0,'42'-21'0,"-42"0"0,-85 106 0,128-128 0,-1-20 0,-42 42 15,0 0-15,0-22 16,0 22-16,0 0 0,0 0 0,-21 0 16,0 21-16,0 0 0,-1 0 0,1 0 15,-21 0-15,21 0 0,-22 21 0,22 0 16,-21 0-16,21 0 0,-22 0 15,22 1-15,0-1 0,0 0 0,0 0 16,0 0-16,-1-21 0,22 21 0,0 1 16,0-1-16,0 0 15,22-21-15,-1 0 0,0 0 16,0 0-16,21 0 0,-20 0 16,-1 0-16,0-21 0,21 0 0,-21 21 15,1-22-15,20 1 0,-21 0 16,0 0-16,0 0 0,1 0 0,-1-1 15,0 1-15,-21 0 0,0 0 16,21 21-16,-21 21 16,0 0-1,0 0-15,0 1 0,0-1 0,0 21 16,0-21-16,21 0 0,-21 1 16,0-1-16,0 0 0,0 0 0,0 0 15,0 0-15,21-21 0,-21 22 0,22-22 16,-22 21-16,21-21 15,0 0-15,0-21 16</inkml:trace>
  <inkml:trace contextRef="#ctx0" brushRef="#br1" timeOffset="-202025.1">29379 16447 0,'0'-22'0,"0"107"0,0-148 0,0 20 0,0 1 16,21 21-16,-21 0 0,22-1 15,-22 1-15,21 0 0,-21 0 0,21 0 16,0 0-16,0 21 0,0 0 15,1 0-15,-1 0 0,0 0 16,-21 21 0,21 0-16,-21 0 0,21 0 0,-21 0 0,0 1 15,0-1-15,0 0 0,0 0 0,0 0 16,0 0-16,0 1 16,0-1-16,21-21 31,1 0-16,-1-21-15,0-1 0,0 1 16,0 0-16,0 0 16,-21 0-16,22 0 0,-1-1 15,0 1-15,-21 0 0,21 0 0,0 0 16,-21 0 0,0-1-1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2:08:46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1630 0,'0'0'0,"21"-21"0,-21 0 0,21 21 15,0-22-15,0 22 0,-21-21 16,21 0-16,1 0 0,-1 0 0,-21 0 15,21-1-15,0 1 0,0 0 0,0 0 16,-21 0-16,0-22 0,0 22 16,0 0-16,0 0 0,0 0 0,0 0 15,0-1-15,-21 22 0,0 0 16,0-21-16,-21 21 0,20 0 16,-20 0-16,0 0 0,21 21 0,-22-21 15,1 22-15,0-1 0,-1 0 16,1 0-16,0 0 0,-1 0 0,22 1 15,-21 20-15,21-21 0,-1 0 16,22 0-16,0 22 0,0-22 0,0 21 16,22-21-16,-1 22 0,0-22 0,21 21 15,-21 1-15,22-22 0,-1 21 16,0 0-16,1 1 0,-1-22 0,0 21 16,1 1-16,-22-1 0,21 0 15,-21-21-15,1 22 0,-1-1 16,-21 0-16,0-20 0,0 20 0,-21 0 15,-1 1-15,1-1 0,-21-21 0,-22 21 16,22-20-16,-21 20 0,-1-21 16,1 0-16,-22 0 0,21-21 0,1 0 15,21 0-15,-22 0 0,22 0 16,-1 0-16,1-21 0,21 0 0,-21-21 16,20 21-16,1-22 0,0 22 15,0-21-15,21-1 0,0 1 0,0 0 16,0 21-16,0-1 0,0-20 0,0 21 15,21 21-15,0-21 16,0 21-16,1 0 0,-1 0 0,0 0 16,0 21-16,0 0 0,22 0 15,-22 0-15,0 1 0,0-1 0,0 21 16,0-21-16,1 22 0,-1-22 0,0 21 16,0-21-16,0 22 0,0-22 15,22 21-15,-22-21 0,0 0 0,0 1 16,22-1-16,-22-21 0,21 0 15,0 0-15,-20 0 0,20 0 0,0-21 16,1 21-16,-22-22 0,21-20 0,0 21 16,1-21-16,-1 20 0,0-20 15,-20 0-15,20 21 0,-21-22 16,0 1-16,0 0 0,-21 20 0,0-20 16,0 21-16,22 0 0,-22 0 0,0-1 15,-22 22 1,1 0-1,21 22-15,0-1 0,0 0 16,-21 0-16,21 0 0,0 0 0,0 1 16,0 20-16,0-21 0,0 0 0,0 0 15,0 1-15,21-1 0,0 0 16,1 0-16,-1-21 0,0 0 0,21 0 16,-21 0-16,22 0 0,-1 0 0,0-21 15,-20 21-15,20-21 16,-21 0-16,21-1 0,-20 1 0,-1 0 15,0 0-15,-21 0 0,0 0 0,21-22 16,-21 22-16,0 0 0,21 0 0,-21 0 16,0-1-16,0 1 15,0 42 17,0 1-32,0-1 0,0 0 15,0 0-15,0 0 0,0 22 0,0-1 16,0 0-16,0 22 0,0-22 0,0 22 15,0 20-15,0-20 16,0-1-16,0 22 0,0-22 0,0 22 16,21-21-16,-21 20 0,22 1 0,-22 0 15,0-22-15,0 22 0,0-1 0,0-20 16,0-1-16,0 1 0,0-22 16,0 22-16,0-22 0,-22 0 0,1-20 15,0 20-15,-21-21 0,21 0 0,-22 0 16,22 1-16,-21-22 0,-22 0 15,22 0-15,-22 0 0,22-22 0,-21 1 16,-1 0-16,-21 0 0,22 0 0,-1 0 16,22-1-16,-21 1 0,20-21 0,-20 21 15,20 0-15,22-1 16,0-20-16,0 21 0,0 0 0,21-22 16,0 22-16,0-21 0,21 21 0,0-22 15,0 1-15,22 21 0,-1-43 16,0 22-16,1 0 0</inkml:trace>
  <inkml:trace contextRef="#ctx0" brushRef="#br0" timeOffset="500.89">4149 2244 0,'0'0'0,"0"-21"15,0-1-15,0 1 16,0 0-16,0 42 31,0 0-31,0 1 0,0-1 16,0 0-16,0 21 0,0-21 0,0 22 15,0-1-15,0-21 0,0 22 0,0-1 16,0-21-16,0 0 0,0 0 16,0 22-16,0-22 0,0 0 15,-22-21-15,22-21 16,-21 0-1,21 0-15,0-1 16,0-20-16,0 0 0,0 21 0,0-22 16,0 1-16,0 0 0,0-22 0,21 22 15,1-1-15,-1 22 0,0-21 16,21 0-16,1 20 0,-1 1 0,0 0 16,1 0-16,-1 21 0,0 0 0,1 0 15,-1 21-15,0 0 0,-21 0 16,1 1-16,-1 20 0,-21 0 0,0-21 15,0 22-15,0-1 0,0 0 0,0 22 16,-21-22-16,-1 1 0,22-22 0,-21 21 16,21-21-16,-21 22 0,21-22 15,-21 0-15,21 0 16,21-21 0,0-21-1,0 0-15,1 0 0,-22-1 0,21-20 16,0 0-16,0-1 0</inkml:trace>
  <inkml:trace contextRef="#ctx0" brushRef="#br0" timeOffset="784.91">5101 1693 0,'0'0'16,"0"-21"-16,0 0 0,0 0 0,0 0 0,0 0 16,0-1-1,0 44 1,0 20-16,0-21 0,0 21 15,0 1-15,0-1 0,0 22 16,0-22-16,0 21 0,0-20 0,-21 20 16,0 1-16,21-22 0,0 0 0,-21 22 15,21-22-15,-22 1 0,22-1 0,0 0 16,0 1-16,0-22 0,0 0 16,0 0-16,0 0 0,22-21 15,-1 0 1,-21-21-16,21 0 15,-21 0-15,0 0 0,0-1 0,0 1 16,0-21-16,0 21 0</inkml:trace>
  <inkml:trace contextRef="#ctx0" brushRef="#br0" timeOffset="957.25">4953 2244 0,'0'0'0,"-21"0"0,-43 0 16,43 0-16,0 0 15,42 0 1,0-21-1,0 21-15,1 0 0,20 0 0,0-22 16,-21 22-16,22 0 0,-1 0 0,-21-21 16,22 21-16,-22-21 0,21 21 15,-21 0-15,0-21 0,22 21 16,-22-21-16,0 21 0,0 0 0</inkml:trace>
  <inkml:trace contextRef="#ctx0" brushRef="#br0" timeOffset="1984.41">5863 2138 0,'0'-21'16,"0"0"-16,0-1 0,0 1 16,0 0-16,0 0 15,-21 0-15,0 21 0,21-21 16,-21 21-16,-1 0 0,1 0 15,0 0-15,0 0 0,0 0 0,0 21 16,-1 0-16,1 21 0,0-21 16,0 1-16,0 20 0,0-21 0,-1 21 15,22-20-15,0 20 0,-21 0 0,21-21 16,0 22-16,0-22 0,0 0 0,0 0 16,0 0-16,21 1 0,1-1 15,-1-21-15,0 0 0,0 0 0,21 0 16,-20 0-16,-1 0 0,21 0 15,-21-21-15,0-1 0,1 1 0,-1 0 16,0 0-16,0 0 0,-21 0 16,21-22-16,-21 22 0,21-21 0,-21 21 15,0-1-15,0-20 0,0 21 0,0 0 16,0 0-16,0 42 31,0 0-31,0 0 0,0 0 16,0 0-16,0 22 0,-21-22 0,21 0 15,0 21-15,0-20 0,0-1 16,0 21-16,0-21 0,0 0 0,0 1 16,21-1-16,-21 0 0,22-21 0,-1 21 15,0-21-15,0 0 16,0 0-16,-21-21 16,21 21-16,1-21 0,-1 0 0,-21-1 15,21-20-15,0 21 0,-21 0 0,21-22 16,0 1-16,1 21 0,-22-21 0,21 20 15,0-20-15,0 21 0,0-21 16,0 20-16,-21 1 0,22 21 0,-1-21 16,0 21-16,0 0 0,0 0 15,-21 21-15,21-21 16,-21 21-16,22 1 0,-22 20 0,0-21 16,0 0-16,0 0 0,0 22 0,0-22 15,0 0-15,0 21 0,-22-20 0,1-1 16,21 0-16,0 0 15,0 0-15,-21 0 0,21 1 0,-21-22 16,21 21-16,0-42 31,0-1-31,0 1 0,21 0 16,0 0-16,-21 0 0,21 0 0,1-1 16,-1-20-16,0 21 0,0-21 0,-21 20 15,21-20-15,0 0 0,1 21 0,-1-1 16,0 1-16,-21 0 15,0 0-15,21 0 0,-21 42 32,0 0-32,0 0 0,-21 0 15,0 1-15,21-1 0,0 0 16,-21 21-16,21-21 0,-22 22 0,22-22 16,0 0-16,0 21 0,0 1 0,0-22 15,0 0-15,0 21 0,22-20 16,-1-1-16,0 0 0,0 0 0,0-21 15,-21 21-15,21-21 0,1 0 0,-1 0 16,0 0-16,0 0 0,0 0 16,0 0-16,1 0 15,-22-21-15,0 0 0,21 0 16,-21 0-16,0-1 16,-21 22-1,-1 0-15,1 0 0</inkml:trace>
  <inkml:trace contextRef="#ctx0" brushRef="#br0" timeOffset="2480.85">3196 2858 0,'0'0'0,"-42"21"0,-1-21 0,1 0 0,0 0 15,-1 0-15,1 0 0,21 0 0,-21 0 16,20 0-16,1 21 0,0-21 16,0 0-16,0 0 0,21 21 15,21-21 1,0 0-16,21 0 0,1 0 15,-1 0-15,22 0 0,20 0 16,1 0-16,21 0 0,21 0 0,-21-21 16,21 21-16,21 0 0,0 0 0,0-21 15,21 21-15,-20 0 0,20 0 16,0 0-16,1 0 0,-22 0 0,0 0 16,0-21-16,-21 21 0,0 0 0,0 0 15,-21 0-15,0 0 0,-22 0 0,-20 0 16,-1 0-16,-20 0 0,-1 0 15,0 0-15,-20-22 0,-1 22 0,0 0 16,-42-21 0,0 21-16,-1 0 15,1 0-15,0 0 0,-21 0 16,-1 0-16,1 0 0,0 0 16,-1 0-16,-20 0 0,-1 0 0,-20 0 15,20 0-15</inkml:trace>
  <inkml:trace contextRef="#ctx0" brushRef="#br0" timeOffset="2837.49">3175 3069 0,'0'0'0,"-85"21"16,22-21-16,-64 22 15,63-22-15,22 0 0,21 21 0,0-21 16,42 0-16,21 0 15,0 0-15,22 0 0,-1 0 16,22 0-16,21 0 0,0-21 0,21 21 16,21 0-16,0-22 0,0 22 0,0-21 15,22 21-15,-1 0 0,22-21 0,-43 21 16,21 0-16,-21 0 0,0 0 16,-21 0-16,0-21 0,0 21 0,-21 0 15,-21 0-15,0 0 0,-1 0 0,-20 0 16,-22 0-16,0-21 0,-20 21 0,-1 0 15,0 0-15,0 0 0,0 0 16,0 0-16,-21-21 16,22 21-1,-22-22-15,21 22 0,-21-21 0,21 21 16,0-21-16,0 0 0,-21 0 0,21 0 16</inkml:trace>
  <inkml:trace contextRef="#ctx0" brushRef="#br0" timeOffset="3657.17">7578 2201 0,'0'0'0,"0"-21"0,0 0 31,-22 21-31,1 0 16,0 21 0,21 0-1,-21-21-15,21 22 16,0-1-16,0 0 16,21-21-1,0 0 1,0 0-16,-21-21 15,0 0-15,0-1 16,0 1-16,0 0 16,-21 21 15,21 21 0,0 0-15,0 1-16,0-1 15,21 0-15,1 0 16,-1-21-16</inkml:trace>
  <inkml:trace contextRef="#ctx0" brushRef="#br0" timeOffset="4164.45">7641 2646 0,'0'0'16,"0"21"-16,-21 0 0,0-21 0,21 21 16,21-21 31,-21-21-32,21 21-15,-21-21 16,0 0-16,0 0 15,-21 21 1,0 0-16,0 0 0,-1 0 16,1 0-1,21 21-15,0 0 16,-21-21-16,21 21 0,0 0 16,0 1-16,21-22 15,0 0 1,1 0-16,-1 0 0,0 0 15,0 0 1,-21-22-16,0 1 16,-21 21-1,0 0 1,0 0 0,21 21 15,21-21 0,0 0-31,0-21 0,0 0 16</inkml:trace>
  <inkml:trace contextRef="#ctx0" brushRef="#br0" timeOffset="5529.08">10837 1355 0,'0'-21'16,"0"-1"-16,0 1 15,0 0 1,-21 21-16,0-21 0,0 21 16,0 0-16,21-21 0,-22 21 0,1 0 15,0 0-15,0-21 0,0 21 0,0 0 16,-1 0-16,1 21 16,0-21-16,0 21 0,0 0 0,0 21 15,-1-20-15,1 20 0,0-21 0,0 21 16,0 1-16,0 20 0,-1-20 15,1-1-15,0 21 0,21-20 0,0-1 16,0 0-16,0 1 0,0-1 0,0 0 16,0-20-16,0 20 0,0-21 0,21 0 15,0 0-15,1 1 16,-1-1-16,0-21 0,0 21 0,21-21 16,-20 0-16,-1 0 0,0 0 0,0 0 15,21 0-15,-20 0 0,-1 0 0,0 0 16,21-21-16,-21 21 0,1-21 15,20-1-15,-21 1 0,21 0 0,-20-21 16,20 21-16</inkml:trace>
  <inkml:trace contextRef="#ctx0" brushRef="#br0" timeOffset="5924.85">11472 1143 0,'0'-21'16,"0"0"-16,0 0 31,0 42 16,-21 0-47,21 0 0,-21 21 15,21 1-15,-21-22 0,21 21 16,-21 1-16,-1 20 0,22-21 0,-21 1 16,0 20-16,0 1 0,21-22 0,0 22 15,-21-22-15,21 0 0,-21 1 16,21-1-16,0 0 0,0-21 0,0 22 16,0-22-16,0 0 0,0 0 0,0 0 15,0 1-15,0-1 0,21-21 31,0-21-15,0-1 0,0 1-16</inkml:trace>
  <inkml:trace contextRef="#ctx0" brushRef="#br0" timeOffset="7116.61">11769 1842 0,'0'0'0,"21"0"0,-21-22 16,42 1-1,-21 0-15,-21 0 0,0 0 0,0 0 0,0-1 16,0-20-16,0 21 0,0 0 16,0 0-16,0-1 0,-21 1 15,0 0-15,0 0 0,0 0 16,-22 21-16,22 0 0,0 0 15,0 0-15,-22 0 0,22 0 0,0 21 16,0 0-16,-21 0 0,20 0 16,1 22-16,0-22 0,21 21 0,0 1 15,-21-1-15,21-21 0,0 21 0,0-20 16,0 20-16,0-21 0,0 0 0,0 0 16,21 1-16,0-22 0,0 21 15,1-21-15,-1 0 0,0 0 0,0 0 16,21 0-16,-20 0 0,20-21 15,-21 21-15,0-22 0,22 1 0,-22 0 16,0 0-16,0 0 0,-21 0 0,21-22 16,-21 22-16,21-21 0,-21-1 15,0 22-15,0-21 0,0 21 0,0 0 16,0-1-16,0 1 0,-21 21 31,21 21-31,0 1 16,-21-1-16,0 0 0,21 21 0,0-21 15,-21 1-15,21 20 0,0-21 16,0 21-16,0-20 0,0-1 0,0 21 16,21-21-16,0 0 0,0 1 15,0-1-15,1-21 0,-1 0 0,0 0 16,21 0-16,-21 0 0,22 0 16,-22 0-16,21-21 0,-21-1 15,22 1-15,-1 0 0,-21 0 0,22-21 16,-22 20-16,0-20 0,0 0 0,0-1 15,0 22-15,-21-21 0,0 0 16,22 20-16,-22-20 0,0 21 0,0 0 16,0 0-16,-22 21 15,1 21 1,0 0-16,21 0 16,0 0-16,0 22 0,0-22 0,0 0 15,0 0-15,0 21 0,21-20 16,0-1-16,-21 0 0,22 0 0,-1 0 15,0 0-15,-21 1 0,21-1 16,0 0-16,-21 0 16,-21-42 15,0 21-15,0-21-16,0 21 0,-1 0 15,1 0-15,0 0 16,0 0-16,21 21 31,0 0-31,0 0 16,21 0-16,0-21 0,0 0 15,1 0-15,20 0 0,-21 0 16,0 0-16,0 0 0,22 0 16,-22 0-16,21 0 0,-21 0 0,22-21 15,-1 21-15,-21-21 0,22 0 0,-1 0 16,-21 0-16,0-22 0,0 22 0,1-21 15,-1 21-15,-21-22 0,0 22 16,0-21-16,0 21 0,0-1 0,0 1 16,0 0-16,-21 21 15,-1 0-15,1 21 16,21 0-16,-21 1 0,21-1 16,0 0-16,0 0 0,0 21 15,0-20-15,21-1 0,0 21 0,1-21 16,-22 0-16,21 1 0,-21-1 0,21 0 15,-21 0-15,0 0 0,0 0 16,-21-21 0,0 0-16,-1 22 0,1-22 15,0 0-15,0 0 0,0 0 0,0 0 16,-1 0-16,1 0 0,0 0 16,21-22-1,0 1-15,0 0 0,21 0 0</inkml:trace>
  <inkml:trace contextRef="#ctx0" brushRef="#br0" timeOffset="7692.27">14414 1164 0,'0'0'0,"22"-84"15,-22 62-15,0 1 16,0 0-16,0-21 0,0 21 0,0-1 16,0 1-16,0 42 31,0 1-31,0-1 0,0 21 0,-22 0 15,1 1-15,21 20 0,-21-20 0,0 20 16,0-21-16,0 22 0,-1-1 16,1 1-16,0-1 0,0 1 0,0-1 15,21 1-15,0-22 0,-21 22 0,21-22 16,0 0-16,0 1 0,0-1 0,0-21 16,0 0-16,0 1 15,0-1-15,0 0 0,0-42 47,0 0-47,0-1 0,0 1 16,0-21-16,0 21 0,0-22 0,0 1 15,0-21-15,0 20 0,0-20 0</inkml:trace>
  <inkml:trace contextRef="#ctx0" brushRef="#br0" timeOffset="7985.54">14203 1334 0,'-21'-22'0,"42"44"0,-42-86 0,-1 43 16,1-21-16,21 20 0,-21-20 0,21 21 15,0 0-15,0 0 0,0-22 16,21 22-16,22 0 0,-22-21 16,21 20-16,22 1 0,-1 0 0,1 0 15,-1 21-15,1 0 0,-1 0 0,1 0 16,-1 21-16,1 21 0,-22-20 16,0 20-16,-21 0 0,-21 1 0,0-1 15,0 0-15,-42 1 0,21-1 0,-21 0 16,-1 1-16,1-22 0,-22 21 0,22-21 15,0 0-15,-1 1 0,1-1 16,0 0-16,-1 0 0,1-21 0,21 21 16,0-21-16,21 21 15,21-21 1,0 0-16,21 0 16,-20 0-16,20 0 0,0 0 0,-21 0 15,22 0-15,-1 0 0</inkml:trace>
  <inkml:trace contextRef="#ctx0" brushRef="#br0" timeOffset="8488.17">15282 1693 0,'0'0'0,"21"0"15,1 0 1,-22-21-16,0 0 16,0 0-16,0 0 0,0 0 0,0-1 15,0 1-15,0 0 0,0 0 16,0 0-16,0 0 0,-22-1 15,1 22-15,0-21 0,0 21 16,-21 0-16,20 0 0,-20 21 0,21 1 16,-21-1-16,-1 0 0,1 0 0,0 0 15,20 22-15,-20-22 0,21 21 16,0 0-16,0 1 0,-1-22 0,22 21 16,-21-21-16,21 22 0,0-22 0,0 0 15,0 0-15,21 0 0,1-21 0,-1 0 16,21 22-16,-21-22 0,22 0 15,-22 0-15,21 0 0,0-22 16,1 1-16,-22 21 0,21-21 0,-21 0 16,22 0-16,-22-22 0,0 22 0,0-21 15,0 21-15,1-22 0,-22 1 16,0 21-16,0 0 0,0 0 0,21-1 16,-21 44-1,-21-1 1,21 0-16,0 0 0,-22 0 15,22 22-15,-21-22 0,21 21 0,0-21 16,-21 22-16,21-22 0,0 0 0,0 0 16,0 0-16,0 0 0,0 1 0,21-22 15,0 21-15,1-21 16,-1 0-16,0 0 0,0 0 16,0 0-16,0 0 0,1 0 15,-1-21-15,21-1 0,-21 1 0</inkml:trace>
  <inkml:trace contextRef="#ctx0" brushRef="#br0" timeOffset="8885.24">15706 1693 0,'0'0'16,"0"-42"-16,0 21 15,0 0-15,0 0 16,0-1-16,0 1 16,0 0-16,21 21 15,0 0-15,0 0 0,0 0 16,0 0-16,1 0 0,-1 0 15,0 21-15,21 0 0,-21 1 0,1-1 16,-22 21-16,21-21 0,-21 22 0,0-1 16,21-21-16,-21 21 0,0-20 0,0 20 15,0-21-15,-21 0 0,0 22 16,21-22-16,0 0 0,-22-21 0,22 21 16,-21-21-16,21-21 31,0 0-16,0 0-15,0-1 0,21-20 16,-21 21-16,22-21 0,-1-1 0,0 1 16,0 0-16,-21-1 0,21 1 0,0 21 15,1-22-15,-1 22 0,0 0 16,0 0-16,0 0 0,0 21 16,1 0-1,-1 0-15,0 21 16,0 0-16,-21 0 0</inkml:trace>
  <inkml:trace contextRef="#ctx0" brushRef="#br0" timeOffset="9876.29">16446 1947 0,'0'0'0,"0"22"16,22-22-16,-1 0 15,0 0-15,0-22 16,0 1-16,22 0 0,-22 0 0,0 0 15,0 0-15,21-1 0,-20 1 16,-1-21-16,-21 21 0,21 0 16,-21-22-16,21 22 0,-21 0 0,0 0 0,0 0 15,-21 21-15,0 0 16,0 0-16,-22 0 0,22 0 16,0 21-16,0 0 0,-22 0 0,22 0 15,0 0-15,-21 22 0,21-22 16,21 21-16,0-21 0,-22 22 0,22-22 15,0 0-15,0 21 0,0-20 16,22-1-16,-1 0 0,0 0 0,21 0 16,-21-21-16,22 21 0,-1-21 0,0 0 15,1 0-15,-1 0 0,0 0 0,1 0 16,-1-21-16,0 21 0,1-21 16,-22 0-16,21 0 0,-21 0 0,22-22 15,-22 22-15,0-21 0,0-1 0,0 1 16,1 21-16,-1-21 0,-21 20 0,0 1 15,0 0-15,0 0 0,-21 21 32,21 21-32,-22 0 15,1 0-15,0 22 0,21-22 0,-21 0 16,21 21-16,0-20 0,-21 20 16,0-21-16,21 21 0,-22-20 0,1-1 15,21 0-15,0 0 0,0 0 0,0 0 16,-21-21-16,21 22 0,0-44 31,21 1-31,0 0 16,1-21-16,-22 21 0,21-1 15,0-20-15,0 21 0,21-21 0,-20-1 16,-1 22-16,21-21 0,-21 21 16,22-1-16,-22 1 0,21 0 15,-21 21-15,0 0 0,1 0 0,-1 0 16,0 21-16,-21 0 0,0 1 0,21-1 15,-21 21-15,0-21 0,0 22 16,0-22-16,0 21 0,0 0 0,21-20 16,-21-1-16,0 0 0,0 0 0,0 0 15,21 0-15,1-21 0,-1 0 0,0 22 16,0-22-16,0 0 0,0 0 0,1 0 16,20-22-16,-21 22 0,0-21 15,0 0-15,1 0 0,20-21 16,-21-1-16,0 1 0,0 0 0,22-22 15,-22 22-15,21-22 0,-21 1 0,22-22 16,-22 22-16,21 20 0,-21-20 16,1 20-16,-1 1 0,-21 0 0,0 21 15,0-1-15,-21 22 16,-1 43 0,1-22-16,0 21 0,-21 1 0,21-1 15,-1 21-15,1 1 0,0-22 0,21 22 16,0-1-16,0 1 0,0-22 0,0 22 15,0-22-15,0 0 16,0-21-16,0 22 0,0-22 0,21 0 16,0 0-16,1 0 0,-1-21 15,0 22-15,0-22 0,0 0 16,0 0-16,1 0 0,-1 0 16,0-22-16,0 1 0,0 21 15,-21-21-15,21 0 0,1-21 0,-1 20 16,-21 1-16,0-21 0</inkml:trace>
  <inkml:trace contextRef="#ctx0" brushRef="#br0" timeOffset="10068.19">17970 1566 0,'0'0'0,"-42"0"16,21 0-16,42 0 16,21 0-1,-20 0-15,41 0 0,-21 0 0,22 0 16,-1 0-16,-20-21 0,20 21 0,-20 0 15,-1 0-15,0 0 0,-21 0 16,1-21-16,-1 21 0,0 0 16,-21-21-16,0 0 15,-21 21-15,0 0 0</inkml:trace>
  <inkml:trace contextRef="#ctx0" brushRef="#br0" timeOffset="14868.95">10858 2942 0,'22'0'15,"-1"0"1,0 0 0,-21-21-16,21 21 15,0 0-15,-21-21 0,21 0 16,1 21-16,-22-21 0,21 21 0,0-22 15,0 22-15,0-21 0,0 0 16,1 0-16,-1 0 0,0 0 16,0-1-16,-21 1 0,21 21 0,-21-21 15,0 0-15,0 0 0,0 0 0,0-1 16,-21 1-16,0 21 16,0 0-16,0 0 0,-22 0 0,1 0 15,21 0-15,-22 0 0,1 0 0,0 21 16,-1 1-16,22-1 0,-21-21 15,21 21-15,0 0 0,-1 0 0,22 0 16,0 1-16,0-1 0,0 0 16,22 0-16,-1-21 0,0 0 15,21 21-15,-21-21 16,22 21-16,-1-21 0,-21 22 0,22-22 16,-22 0-16,21 21 0,-21-21 0,22 21 15,-22 0-15,0-21 0,-21 21 0,21-21 16,-21 21-16,0 1 0,0-1 15,0 0-15,-21-21 0,0 21 16,0 0-16,-1 0 0,-20-21 0,0 22 16,-1-1-16,1-21 0,21 21 0,-21-21 15,-1 0-15,22 21 0,0-21 16,0 0-16,0 0 0,21-21 16,0 0-1,21 0 1,0-1-16,0 22 0,21 0 15,-20 0-15,-1 0 0,0 0 16,21 0-16,-21 0 0,1 0 0,-1 0 16,0 0-16,-21 22 0,0-1 0,0 0 15,0 0-15,0 21 0,0 1 0,-21-1 16,0 0-16,-22 1 0,1-1 16,0 0-16,-1 22 0,1-22 0,0 1 15,20-1-15,-20 0 0,21 1 0,21-22 16,0 0-16,0 21 0,0-21 0,21 1 15,0-22-15,22 0 0,-22 0 16,21 0-16,0 0 16,1 0-16,-1 0 0,0-22 0,1 22 15,-1 0-15,-21-21 0,22 21 0,-22 0 16,-21-21-16,0 0 31</inkml:trace>
  <inkml:trace contextRef="#ctx0" brushRef="#br0" timeOffset="15412.83">12425 4614 0,'0'0'0,"21"-42"0,21 0 0,-21-1 15,1-20-15,-1 21 0,0-1 16,0 1-16,0 0 0,0 20 0,1 1 16,-22 0-16,0 0 0,0 42 15,0 21-15,0 1 16,-22-1-16,-20 0 0,21 1 15,0 20-15,-22 1 0,22-1 0,-21 22 16,0-22-16,-1 22 0,1 0 16,-22-22-16,22 22 0,0-22 0,-1 1 15,1-1-15,0-20 0,-1 20 0,22-20 16,-21-22-16,21 21 0,0-21 16,21 0-16,0 1 0,-22-1 0,22-42 31,22-22-31,-1 22 0,0 0 15,21-21-15,1-1 0,-1-20 16,0 20-16,22-20 0,-22-1 0</inkml:trace>
  <inkml:trace contextRef="#ctx0" brushRef="#br0" timeOffset="15660.69">12721 4466 0,'42'-63'0,"-84"126"0,169-274 16,-106 189-16,-21 1 15,21 0-15,-21 0 0,0 42 16,-21 0-16,0 22 0,0-1 15,0 0-15,-22 1 0,22 20 0,-21 1 16,21 20-16,-22-20 0,1 20 16,0-20-16,21 21 0,-22-1 0,1-20 15,0-1-15,-1 1 0,1-1 0,21 1 16,-64 20-16,64-41 0,0-1 16,0-21-16,-1 0 0,22 1 0,-21-1 15,21 0-15,21-21 16,1-21-1,-1 0-15,0-1 0,21 1 0,1 0 16,-1-21-16,0-1 0,1 1 0</inkml:trace>
  <inkml:trace contextRef="#ctx0" brushRef="#br0" timeOffset="16292.73">12933 4953 0,'21'0'0,"-42"0"0,42 21 15,-21 0 1,0 1-16,0-1 0,0 21 15,0-21-15,0 22 0,-21-22 0,21 21 16,-21-21-16,-1 22 0,22-22 0,-21 21 16,21-21-16,0 0 0,-21 1 15,21-1-15,-21 0 0,21 0 0,0 0 16,0-42 15,0 0-31,21 0 0,-21 0 16,21-1-16,0 1 0,-21-21 15,22 0-15,-1-1 0,0 1 0,0 0 16,0-1-16,22 1 0,-22 0 0,21 20 16,-21-20-16,22 21 0,-1 0 0,-21 0 15,21 21-15,-20 0 0,20 0 16,-21 0-16,0 21 0,0 0 16,22 0-16,-22 0 0,-21 22 0,21-22 15,-21 21-15,21 0 0,-21-20 0,0 20 16,0-21-16,0 21 0,0-20 0,0 20 15,0-21-15,0 0 0,0 0 0,0 1 16,0-1-16,-21-21 16,0 0-16,0-21 15,21-1 1,0 1-16,0 0 0,0 0 0,0 0 16,0 0-16,0-22 0,21 1 0,0 0 15,0 20-15,0-20 0,1 0 16,20-1-16,-21 22 0,21-21 15,1 21-15,-22 21 0,21 0 0,-21 0 16,22 0-16,-22 21 0,0 0 0,0 0 16,0 0-16,1 22 0,-1-22 0,-21 21 15,0 1-15,0-22 0,0 21 0,0 0 16,0-20-16,0-1 0,-21 21 16,-1-21-16,1 0 0,0 1 0,21-1 15,-21-21-15,21 21 0,-21-21 0,21-21 31,21 0-15,0-1-16,0 1 0,22-21 16,-22 21-16</inkml:trace>
  <inkml:trace contextRef="#ctx0" brushRef="#br0" timeOffset="16628.47">14224 5144 0,'0'21'16,"0"0"-16,21-21 15,0 0 1,0 0-16,22 0 0,-22-21 16,21 21-16,-21-21 0,22-1 0,-1 22 15,-21-21-15,0 0 0,22 0 16,-22 21-16,0-21 0,0 0 0,-21-1 16,0 1-16,0 0 0,0 0 0,0 0 15,0 0-15,-21 21 0,-21 0 0,21 0 16,-1 0-16,-20 0 0,0 0 15,-1 21-15,22 0 0,-21 21 0,0-21 16,20 1-16,1 20 0,0-21 0,0 21 16,0-20-16,21 20 0,0-21 0,0 0 15,0 22-15,0-22 0,0 0 0,21 0 16,0 0-16,0-21 0,0 21 16,22-21-16,-22 0 0,21 0 0,-21 0 15,22 0-15,-1 0 0,0 0 0,-20 0 16,20-21-16,0 0 0</inkml:trace>
  <inkml:trace contextRef="#ctx0" brushRef="#br0" timeOffset="17321.14">15007 4974 0,'0'0'0,"0"-21"16,-21 21-16,0 0 0,0 0 15,-1 0-15,22 21 0,-21-21 16,21 21-16,0 1 0,-21-1 0,21 0 15,-21 21-15,21-21 0,-21 1 0,21-1 16,0 21-16,0-21 16,0 0-16,0 1 0,0-1 0,0 0 15,0 0-15,0 0 0,0 0 0,0 1 16,0-1 0,0-42 15,0-1-31,0 1 0,0 0 15,0 0-15,0-21 0,0 20 16,21-20-16,0 21 0,0-21 0,0-1 16,1 22-16,-1-21 0,0 21 15,21-22-15,-21 22 0,22 0 0,-22 21 16,21-21-16,-21 21 0,22 0 0,-22 0 16,0 0-16,0 21 0,0 0 15,1 0-15,-22 0 0,0 1 0,21 20 16,-21-21-16,0 21 0,0-20 0,0-1 15,0 21-15,0-21 0,0 0 0,0 1 16,0-1-16,-21 0 0,21 0 0,0 0 16,-22-21-16,1 21 15,0-21 1,21-21-16,0 0 16,0 0-16,0 0 15,0 0-15,21-1 0,0-20 0,1 21 16,-1-21-16,21-1 0,-21 22 0,0-21 15,22-1-15,-1 22 0,-21 0 16,22 0-16,-22 0 0,0 21 0,21 0 16,-21 0-16,1 21 0,-1 0 15,-21 0-15,0 0 0,0 1 0,0 20 16,0 0-16,0-21 0,0 22 0,0-22 16,0 21-16,0-21 0,0 1 15,0-1-15,0 21 0,0-21 0,0 0 16,0 1-16,-21-22 15,21 21-15,-22-21 16,22-21 0,0-1-1,0 1-15,0 0 0,0 0 0,22 0 16</inkml:trace>
  <inkml:trace contextRef="#ctx0" brushRef="#br0" timeOffset="17828.84">16129 4403 0,'-21'0'0,"42"0"0,-63-21 0,20 21 15,1 0-15,21 21 16,-21 0-16,21 0 0,0 0 16,0 0-16,0 22 0,0-22 0,0 21 15,0 1-15,0 20 0,0-21 16,0 1-16,0 20 0,0 1 0,0-22 15,0 0-15,-21 22 0,21-22 0,-21 1 16,21-22-16,0 21 0,0-21 0,-21 22 16,21-22-16,-22 0 0,22 0 15,0-42 17,0 0-32,0 0 0,0-1 15,0 1-15,0 0 0,0 0 16,22-21-16,-1 20 0,21-20 0,-21 21 15,0-21-15,22 20 0,-22-20 0,21 21 16,1 0-16,-1 21 0,-21 0 16,21 0-16,1 0 0,-22 0 0,0 0 15,21 21-15,-42 0 0,22 0 0,-22 0 16,0 1-16,0 20 0,0-21 0,0 0 16,0 22-16,-22-22 0,1 0 0,0 21 15,-21-21-15,-1 1 0,22-1 0,-21 0 16,0 0-16,-1-21 0,1 21 15,0 0-15,20-21 0,1 0 0,0 22 16,0-22-16,0 0 16,42-22-1,0 1-15,21 0 0,-20 0 16,20 0-16,-21 0 0</inkml:trace>
  <inkml:trace contextRef="#ctx0" brushRef="#br0" timeOffset="18172.65">16700 5144 0,'43'0'16,"-22"0"-16,0 0 15,0 0-15,0 0 0,-21-22 0,22 1 16,-1 21-16,0-21 0,0 21 16,0-21-16,0 21 0,1-21 15,-22 0-15,0-1 0,21 1 0,-21 0 16,0 0-16,0 0 0,0 0 15,0-1-15,-21 22 16,-1 0-16,1 0 0,0 22 16,-21-1-16,21 0 0,-1 0 0,1 0 15,0 22-15,21-22 0,-21 21 0,0-21 16,21 0-16,-21 22 0,21-22 0,0 0 16,0 0-16,0 0 0,0 1 15,0-1-15,0 0 0,21-21 0,0 21 0,0-21 16,0 0-16,0 0 15,1 0-15,-1 0 0,0 0 0,0 0 16,0 0-16,0 0 0,1 0 0,-1 0 16,21-21-16,-21 21 0</inkml:trace>
  <inkml:trace contextRef="#ctx0" brushRef="#br0" timeOffset="18544.43">17230 5017 0,'0'0'0,"0"-22"0,0 1 16,0 0-16,0 0 0,0 0 15,0 0-15,21-1 0,0 22 16,0-21-16,0 21 0,0 0 0,1 0 16,20 0-16,-21 0 0,21 0 15,1 0-15,-1 21 0,-21 1 16,22-1-16,-22 0 0,0 21 0,0-21 16,-21 22-16,0-1 0,0-21 0,0 22 15,0-22-15,0 21 0,0-21 0,0 22 16,0-22-16,-21 0 0,21 0 0,0 0 15,-21-21-15,21 21 0,-21-21 0,21-21 32,0 0-17,0 0-15,0 0 0,0 0 0,0-1 16,0 1-16,21 0 0,0-21 16,0-1-16,0 1 0,0 0 0,1-1 15,-1 1-15,0 0 0,0-1 16,0 22-16,0-21 0,22 21 0,-22 0 15,0-1-15,0 22 0,0 0 0,1-21 16,-1 21-16,0 0 0,0 21 16</inkml:trace>
  <inkml:trace contextRef="#ctx0" brushRef="#br0" timeOffset="18961.2">18351 4911 0,'0'0'0,"22"0"0,-1-21 15,0-1-15,0 22 16,0-21-16,0 0 0,1 0 16,-1 0-16,0 21 0,-21-21 0,0-1 15,-21 22 1,-22 0 0,22 0-16,-21 22 0,21-22 0,-22 21 15,22 0-15,0 0 0,0 0 0,0 0 16,0 1-16,21-1 0,-22 0 0,22 0 15,0 0-15,0 0 16,0 1-16,22-1 16,-1 0-16,0-21 0,0 21 0,0-21 15,0 21-15,1 0 0,-1-21 0,0 22 16,0-22-16,0 21 0,-21 0 0,21-21 16,-21 21-16,0 0 0,0 0 15,0 1-15,-21-1 16,0-21-1,0 21-15,0-21 0,0 21 0,-22-21 16,22 0-16,0 0 0,0 0 0,0 0 16,-22 0-16,22 0 0,0 0 0,0 0 15,0 0-15,-1 0 0,1 0 16,0 0-16,0 0 0,0 0 16</inkml:trace>
  <inkml:trace contextRef="#ctx0" brushRef="#br0" timeOffset="19911.83">10731 6858 0,'0'0'0,"-21"-21"16,0 21-16,0 0 15,21-21-15,-21 21 16,21-21-16,0-1 16,0 1-16,21 21 0,0-21 15,0 21-15,22 0 0,-22-21 0,21 21 16,0 0-16,1-21 0,-1 21 15,-21 0-15,22 0 0,-22 0 0,0 0 16,-21 21-16,-21 0 16,0 0-16,-22 0 0,1 1 0,-22-1 15,1 0-15,21 21 0,-22-21 16,22 1-16,-1 20 0,1-21 0,0 0 0,-1 0 16,22 22-16,0-22 0,21 0 15,0 0-15,0 0 0,0 1 0,0-1 16,21 0-16,0-21 0,22 21 15,-22 0-15,21-21 0,1 21 0,-1-21 16,0 22-16,22-22 0,-22 0 0,0 0 16,1 0-16,-1 0 0,0 0 0,-20 0 15,-1 0-15,-42 0 16,-22 0 0,1 0-16,0 21 0,-1-21 0,1 21 15,0 0-15,-1 0 0,1 0 0,0 22 16,20-22-16,1 21 0,21-21 15,0 22-15,0-1 0,0-21 0,0 22 0,0-1 16,0 0-16,21-21 0,1 22 16,-1-1-16,0-21 0,0 22 0,0-22 15,-21 21-15,0-21 0,0 0 16,0 1-16,0-1 0,-21 0 16,0-21-1,0 0-15,0 0 0,-1 0 16,1 0-16,0 0 15,0 0 1,0 21-16</inkml:trace>
  <inkml:trace contextRef="#ctx0" brushRef="#br0" timeOffset="20992.67">7472 10033 0,'0'0'0,"21"-21"0,0 0 16,0 0-16,-21-1 15,21 22-15,-21-21 0,22 0 0,-22 0 16,0 0-16,0 0 0,0-1 16,0 1-16,0 0 0,-43 0 0,22 21 15,0-21-15,0 0 0,-22 21 16,1 0-16,21 0 0,-21 0 0,-1 21 16,1 0-16,0 0 0,-1 0 0,1 22 15,0-1-15,-1 0 0,1 1 16,0 20-16,20-21 0,1 22 0,0-1 15,21 1-15,0 21 0,0-22 0,0 1 16,0-22-16,21 21 0,0-20 0,1-1 16,-1 0-16,21 1 0,0-22 0,-20 0 15,20 0-15,0 0 16,1-21-16,-1 0 0,0 0 0,1 0 16,-1 0-16,21 0 0,-20-21 0,-1 0 15,0 0-15,1-21 0,-1 20 0,0-20 16</inkml:trace>
  <inkml:trace contextRef="#ctx0" brushRef="#br0" timeOffset="21248.52">8149 9948 0,'0'0'0,"21"-63"0,0-1 15,1 1-15,-1-1 0,0 22 0,-21 0 16,21 21-16,-21-1 0,0 1 16,-21 42-1,0 22-15,0-22 0,-1 21 0,1 22 16,21-1-16,-21-20 0,0 41 15,0-20-15,0-1 0,-1 22 0,1-22 16,0 22-16,0 0 0,-21-22 16,20 22-16,1-22 0,0 1 0,0-22 15,0 1-15,21 20 0,0-42 0,0 22 16,0-22-16,0 0 0,0 0 0,0 0 16,21-21-16,0 0 0,0 0 0,0 0 15,1 0-15,20-21 0,-21 0 0,21 0 16</inkml:trace>
  <inkml:trace contextRef="#ctx0" brushRef="#br0" timeOffset="22388.11">8869 10583 0,'0'0'16,"0"-21"-16,21 21 0,-21-21 0,0 0 15,0 0-15,0 0 0,0-1 16,0 1-16,0 0 0,-21 0 0,0-21 15,-1 20-15,1 1 0,0 0 16,0 0-16,0 0 0,0 21 0,-1 0 16,1 0-16,-21 0 0,21 0 0,0 21 15,-22 0-15,22 0 0,0 22 0,-21-1 16,20 0-16,1 22 0,0-22 16,21 0-16,0 1 0,-21-1 15,21 0-15,0 1 0,0-1 0,0-21 16,0 0-16,21 1 0,0-1 0,0-21 15,22 0-15,-22 0 0,21 0 0,1 0 16,-1-21-16,0-1 0,1 1 0,-1 0 16,0 0-16,1 0 0,-22 0 15,21-22-15,-21 22 0,0-21 0,1-1 16,-1 22-16,-21-21 0,0 0 0,0-1 16,0 1-16,0 21 0,0 0 0,0-1 15,-21 22 1,-1 0-16,1 22 0,21-1 15,-21 21-15,21-21 0,-21 0 16,21 22-16,-21-1 0,21-21 0,0 22 16,0-22-16,0 0 0,0 21 0,0-21 15,21 1-15,0-1 0,0-21 0,0 21 16,1-21-16,-1 0 0,21 0 0,-21 0 16,22 0-16,-1 0 0,-21-21 15,106-22 1,-85 1-16,-20 21 0,20 0 0,0-22 0,-21 1 15,22 21-15,-1-21 0,-21-1 16,0 1-16,-21 0 0,0 20 0,0-20 16,0 21-16,0 0 0,0 0 0,0-1 15,-21 22 1,0 0-16,0 22 0,21-1 16,0 0-16,-21 0 0,21 21 0,0-20 15,0-1-15,0 21 0,0-21 0,0 0 16,21 22-16,-21-22 0,21 0 0,0 0 15,-21 0-15,21 1 0,1-1 0,-1-21 16,-21 21-16,0 0 16,21-21-16,-42 0 31,0 0-31,-1-21 0,1 21 16,0 0-16,0-21 0,0 21 0,0 0 15,-1 0-15,1 0 16,21 21-1,21 0 1,1-21-16,-1 21 0,0-21 16,21 0-16,-21 0 0,1 0 0,20 0 15,-21 0-15,21 0 0,1 0 16,-1 0-16,0 0 0,1 0 0,20-21 0,-20 0 16,-1 0-16,0 0 0,1-1 15,-1 1-15,0 0 0,-21-21 16,22 21-16,-22-22 0,0 22 0,-21-21 15,0 21-15,21-22 0,-21 22 0,0-21 16,0 21-16,0-1 0,0 1 16,-21 21-1,0 0-15,0 21 0,21 1 16,-21-1-16,21 0 0,0 0 16,0 0-16,0 0 0,0 22 0,0-22 15,0 0-15,21 21 0,0-20 0,-21-1 16,21 0-16,0 0 0,-21 0 0,0 0 15,21 1-15,1-1 16,-22 0-16,0 0 16,-22-21-1,1 0-15,0 0 16,0 0-16,0 0 16,0 0-16,-1 0 15,1 0-15,0 0 16,0 0-16,0 0 0,21-21 15</inkml:trace>
  <inkml:trace contextRef="#ctx0" brushRef="#br0" timeOffset="28732.62">12107 10033 0,'21'0'16,"1"0"-16,-1-21 0,0 21 16,0 0-16,0-21 15,0 0-15,1-1 16,-22 1-16,0 0 15,0 0-15,0 0 0,-22 0 16,22-1-16,-21 22 0,0 0 16,0 0-16,-21 0 0,20 0 0,1 0 15,-21 0-15,21 22 0,-22-1 0,22 21 16,-21-21-16,21 22 0,0-1 16,-1-21-16,1 21 0,0 22 0,0-22 15,0 1-15,0-1 0,21 21 0,0-20 16,0-1-16,0 22 0,0-22 15,21 0-15,0-21 0,0 22 0,21-22 16,-20 0-16,20 0 0,-21 0 0,21 1 16,1-22-16,-22 0 0,21 0 15,1 0-15,-1 0 0,-21 0 0,21 0 16,1-22-16,-22 22 0,21-21 0,1-21 16,-22 21-16,21 0 0,0-22 0,-20 1 15,20 0-15</inkml:trace>
  <inkml:trace contextRef="#ctx0" brushRef="#br0" timeOffset="29412.36">12806 9970 0,'0'0'0,"0"-43"0,0-41 16,0 41-16,0 22 0,0-21 15,0 21-15,0-1 0,0 1 0,-21 21 16,-1 21 0,1 1-16,21 20 0,-21 0 0,0 1 15,0-1-15,21 0 0,-21 1 0,-1 20 16,1-21-16,0 22 0,21-22 15,-21 22-15,0-22 0,0 22 0,21-22 16,0 0-16,0 1 0,-22-1 0,22-21 16,0 21-16,0-20 0,0-1 0,0 0 15,0 0-15,22-42 32,-22 0-32,0 0 0,21-1 15,0-20-15,0 21 0,0-21 0,-21-1 16,21 1-16,1 0 0,-1 20 15,0-20-15,0 0 0,0 21 0,0-1 16,1 1-16,-1 0 0,0 21 0,0 0 16,0 0-16,0 0 0,1 0 15,-1 21-15,0-21 0,0 21 0,-21 22 16,0-22-16,21 0 0,-21 0 0,0 22 16,0-22-16,0 21 0,0-21 15,0 22-15,0-22 0,0 0 0,0 0 0,0 0 16,0 0-16,0 1 0,0-1 15,0 0-15,21-21 16,1 0-16,-1 0 16,0 0-16,0 0 0,0-21 15,0 0-15,1-1 0,-1 1 0,0 0 16,0 0-16,21-21 0,-20 20 0,-1-20 16,0 0-16,0 21 0,0-22 0,-21 22 15,21-21-15,-21 21 0,22-1 0,-22 1 16,0 0-16,0 42 31,0 0-31,-22 1 0,22-1 16,-21 21-16,0-21 0,21 22 15,0-22-15,0 0 0,-21 21 0,21-21 16,-21 1-16,21-1 0,0 0 0,0 0 16,0 0-16,0 0 0,0 1 0,0-1 15,0-42 16,21 21-31,0-22 0,0 1 0,0 0 16,1-21-16,-1 21 0</inkml:trace>
  <inkml:trace contextRef="#ctx0" brushRef="#br0" timeOffset="29720.18">13610 10012 0,'0'0'0,"0"-42"0,0-1 15,-21 43-15,0 0 0,0 0 16,-1 0-16,1 0 0,0 21 0,0 1 15,0-22-15,21 21 0,0 0 16,0 0-16,0 0 16,21-21-16,0 0 15,0 0-15,0 0 0,1 0 0,-1 0 16,0-21-16,0 21 0,0-21 0,0 0 16,-21 0-16,0-1 15,0 1-15,0 0 0,-21 0 16,0 0-16,0 21 0,0 0 15,0 0-15,-1 0 0,1 0 0,0 0 16,0 0-16,0 21 0,21 0 16,-21-21-16,21 21 0,0 0 0,0 1 15,0-1-15,0 0 0,0 0 16,21-21-16,0 0 0,0 21 0,0-21 16,0 0-16,22 0 0</inkml:trace>
  <inkml:trace contextRef="#ctx0" brushRef="#br0" timeOffset="30013.02">14055 9821 0,'0'0'16,"0"-42"-16,21 21 0,-21-21 0,0 20 0,0-20 15,0 21-15,0 0 0,0 0 16,0-1-16,0 1 0,0 42 16,0 22-16,-21-22 15,-1 21-15,1 1 0,21 20 0,-21-21 16,0 22-16,0-22 0,0 22 0,-1-1 15,1-20-15,0 20 0,0 1 0,0-22 16,0 21-16,-1-20 0,1-1 0,21 0 16,0 1-16,-21-1 0,21 0 0,-21-20 15,21-1-15,0 0 0,-21 0 16,21 0-16,21-21 31,0-21-31,0 0 0,0 21 16,22-21-16,-22 0 0,21-1 0,-21 1 15,22 0-15</inkml:trace>
  <inkml:trace contextRef="#ctx0" brushRef="#br0" timeOffset="30576.7">14626 10414 0,'0'0'0,"21"0"0,-21-42 15,21 21-15,-21-1 16,0 1-16,0 0 0,0 0 15,0 0-15,-21 0 16,0 21-16,0 0 16,0 0-16,0 0 0,-22 0 0,22 0 15,-21 0-15,21 21 0,-22 0 0,22 0 16,-21 0-16,-1 0 0,22 22 0,-21-22 16,21 21-16,-22-21 0,22 22 0,0-22 15,21 21-15,0-21 0,0 22 0,0-22 16,0 0-16,0 0 0,0 0 0,0 1 15,21-22-15,22 0 0,-22 21 0,21-21 16,-21 0-16,22 0 0,-1 0 16,0-21-16,1-1 0,-22 1 15,21 0-15,0 0 0,1 0 0,-22 0 16,0-22-16,21 1 0,-20 0 0,-1-1 16,0 1-16,0-22 0,0 22 0,0-21 15,1-1-15,-1 22 0,0-22 0,0 1 16,-21-22-16,21 22 0,-21-1 0,21 22 15,-21-22-15,22 22 0,-22 0 0,0 20 16,0 1-16,-22 64 16,1-1-1,0 0-15,0 1 0,0 20 0,0-21 16,-1 22-16,1-1 0,0 1 16,0-1-16,0 1 0,21-1 0,-21 1 15,21-1-15,0-20 0,0 20 0,0-20 16,0-1-16,0 0 0,21 1 0,0-22 15,0 0-15,-21 0 0,21 0 0,0-21 16,22 0-16,-22 0 0,0 0 0,0 0 16,22 0-16,-22 0 0,0-21 0,21 0 15,-21 0-15,22-22 0,-22 22 0,21-21 16,1 21-16</inkml:trace>
  <inkml:trace contextRef="#ctx0" brushRef="#br0" timeOffset="31948.59">16425 10562 0,'0'21'16,"0"1"-1,21-44 1,1 1-1,-1 0-15,0 21 0,-21-21 0,21 0 16,0 0-16,0-22 0,1 22 0,-1 0 16,0-21-16,0 20 0,0-20 0,-21 21 15,0-21-15,21 20 16,-21 1-16,0-21 0,0 21 0,0 0 0,0-1 16,0 1-16,0 0 0,0 0 15,-21 21-15,0 0 0,0 0 16,0 21-16,0 0 0,-1 0 15,1 1-15,21-1 0,-21 21 0,21 0 16,-21 1-16,21-1 0,0 0 0,0 1 16,0-22-16,0 21 0,0 1 0,0-1 15,0-21-15,21 0 0,0 0 16,0 1-16,1-1 0,-1 0 0,0-21 16,0 0-16,0 0 0,0 0 0,1 0 15,-1 0-15,0 0 0,0-21 0,0 0 16,0-1-16,1-20 0,-1 21 15,-21 0-15,21 0 0,0-22 0,0 22 16,0-21-16,1-1 0,-1 22 16,0 0-16,0-21 0,0 21 0,22 21 15,-22-22-15,21 1 0,-21 21 16,22 0-16,-22 0 0,0 0 0,21 0 16,-21 0-16,1 21 0,-1 1 0,0-1 15,0 0-15,-21 0 0,0 0 0,0 22 16,0-22-16,0 0 0,0 21 0,0-21 15,-21 1-15,-21 20 0,20-21 0,1 0 16,0-21-16,0 21 0,0 1 0,0-22 16,21-22 15,21 1-31,0 0 16,0 0-16,0 0 0,22-22 0,-22 22 15,21-21-15,-21 0 0,22 20 0,-22-20 16,21 0-16,-21 21 0,0-22 0,1 22 15,-1 0-15,0 0 0,-21 0 0,21 21 16,-42 21 0,0-21-16,0 21 15,-1 21-15,1-21 0,0 1 16,0 20-16,0 0 0,0-21 0,-1 22 16,22-1-16,-21 0 0,21-20 0,0 20 15,0-21-15,0 21 0,0-20 0,0-1 16,0 0-16,21 0 0,1 0 15,-1-21-15,21 0 0,0 0 0,-20 0 16,20 0-16,0 0 0,1 0 0,-1-21 16,0 0-16,1 0 0,-1 0 0,0-22 15,-21 22-15,22-21 0,-1-1 0,-21-20 16,0 21-16,22-1 0,-22 1 16,0-22-16,0 22 0,0-21 0,1 20 15,-22-20-15,0 20 0,21 1 0,-21 0 16,0-1-16,21 1 0,-21 21 0,0 0 15,0 0-15,-21 42 16,0 0-16,21 0 16,-22 21-16,1 1 0,0-1 0,21 0 15,-21 22-15,0-22 0,21 22 0,-21-22 16,-1 22-16,22-22 0,0 21 16,-21-20-16,0-1 0,21 0 0,0 1 15,0-1-15,0-21 0,0 22 0,0-22 16,0 0-16,0 0 0,21-21 0,0 0 15,1 0-15,-1 0 0,0 0 16,0 0-16,0 0 0,0-21 0,1 0 16,-1 0-16,0-1 0,0 1 0,0 0 15,0 0-15,-21-21 0,22 20 0,-22-20 16</inkml:trace>
  <inkml:trace contextRef="#ctx0" brushRef="#br0" timeOffset="32117.49">18161 10181 0,'0'0'0,"-21"0"0,-22 0 15,22 0-15,-21 0 0,21 0 16,0 21-16,21 1 16,0-1-16,21-21 15,0 0-15,21 0 0,-21 0 16,22 0-16,-22 0 0,21 0 0,1 0 16,-1 0-16,0 0 0,-21 0 0,22-21 15,-22 21-15,21 0 0,-21-22 16</inkml:trace>
  <inkml:trace contextRef="#ctx0" brushRef="#br0" timeOffset="32920.49">18627 10308 0,'0'21'16,"-22"1"-16,22-1 16,22-21-1,-1 0-15,0 0 0,0 0 16,21 0-16,-20 0 0,20-21 0,0 21 15,-21-22-15,22 22 0,-22-21 0,0 0 16,21 21-16,-42-21 0,22 0 16,-1 0-16,-21-1 0,0 1 15,0 0-15,-21 0 16,-1 21-16,1 0 0,0 0 16,0 0-16,0 0 0,0 21 0,-1 0 15,1-21-15,0 21 0,0 1 16,0-1-16,21 21 0,-21-21 0,21 0 15,-22 1-15,22 20 0,0-21 0,0 0 16,0 0-16,0 1 0,0-1 0,0 0 16,22 0-16,-1-21 0,0 0 0,0 21 15,0-21-15,0 0 0,22 0 0,-22 0 16,0 0-16,0-21 0,0 21 16,22-21-16,-22 21 0,0-21 0,0 0 15,-21-1-15,21 1 0,1 0 0,-1 0 16,0-21-16,-21 20 0,21 1 0,-21 0 15,21 0-15,-21 0 0,0 0 0,0-1 16,0 44 15,0-1-31,-21-21 16,21 42-16,-21-21 0,0 0 16,21 1-16,0-1 0,-21 0 0,-1 0 15,22 0-15,-21 0 0,21 1 0,0-1 16,0 0-16,-21 0 0,21 0 15,0-42 17,0 0-17,0 0-15,0 0 0,21-1 0,-21 1 16,21 0-16,1 0 0,-1-21 0,0 20 16,0-20-16,21 21 0,-20-21 15,20 20-15,-21 1 0,21 0 0,-20 0 16,20 21-16,-21 0 0,0 0 0,0 0 15,22 0-15,-22 0 0,0 0 16,0 21-16,0 0 0,-21 0 0,0 1 16,0-1-16,0 21 0,0-21 0,0 0 15,0 1-15,0 20 0,0-21 0,-21 0 16,21 0-16,0 1 0,-21-1 0,0-21 16,21 21-16,-21 0 0,0 0 15,-1-21 1,22-21 15,0 0-31,22 0 16,-1 21-16</inkml:trace>
  <inkml:trace contextRef="#ctx0" brushRef="#br0" timeOffset="33819.87">20193 10351 0,'0'0'0,"21"-22"0,-21-20 16,0 21-16,0 0 0,0 0 16,0-1-16,0 1 0,0 0 0,0 0 15,0 0-15,-21 0 0,21-1 16,-21 22-16,0 0 0,-1 0 16,1 0-16,0 0 0,0 0 15,0 22-15,0-1 0,-1 0 0,1 0 16,0 0-16,-21 0 0,21 22 0,-1-22 15,1 0-15,0 21 0,0-20 0,0-1 16,0 21-16,21-21 0,0 0 0,0 1 16,0-1-16,0 0 0,21 0 15,0 0-15,0-21 0,0 0 0,0 0 16,1 0-16,20 0 0,-21 0 16,0 0-16,0 0 0,1-21 0,-1 0 15,0 21-15,0-21 0,0 0 0,0-1 16,1 1-16,-1 0 0,0-21 0,0 21 15,0-22-15,-21 22 0,21-21 16,1-1-16,-1 1 0,0 0 0,0-1 16,0-20-16,0 21 0,-21-1 0,22-20 15,-22 20-15,21 1 0,-21 0 0,0 21 16,0-1-16,0 1 0,0 0 0,-21 21 31,-1 21-31,22 0 16,-21 1-16,0 20 0,0-21 0,0 21 15,21-20-15,-21 20 0,21 0 0,-22 1 16,22-1-16,0-21 0,-21 21 0,21 1 16,-21-1-16,21-21 0,0 22 0,0-22 15,0 0-15,0 21 0,0-21 16,0 1-16,0-1 0,0 0 0,0 0 16,0 0-16,21-21 0,0 0 15,1 21-15,-1-21 0,0 0 0,21 0 16,-21 0-16,22 0 0,-1 0 15,0 0-15,-20 0 0,20-21 0,0 0 16,1 0-16,-1 0 0,-21 0 0,21-1 16,-20 1-16,20 0 0,-21-21 0,0 21 15,0-1-15,-21 1 0,0-21 16,0 21-16,22 0 0,-22-1 0,-22 22 16,1 0-1,0 0-15,0 0 0,0 22 0,0-1 16,21 0-16,-22 0 0,22 0 0,-21 0 15,21 1-15,0-1 0,0 0 0,0 0 16,0 0-16,21 0 0,1 1 16,-22 20-16,21-21 0,21 0 0,-21 0 15,0-21-15,1 22 0,-22-1 0,21 0 16,-21 0-16,0 0 16,-21-21-1,-1 0-15,1 0 0,0 0 16,0 0-16,0 0 0,0 0 0,-1 0 15,1 0-15,0 0 0,0 0 0,0 0 16,0 0-16,-1 0 16,22-21-1</inkml:trace>
  <inkml:trace contextRef="#ctx0" brushRef="#br0" timeOffset="35296.76">22542 9525 0,'0'0'0,"0"-21"0,22 0 0,-22 0 0,0-1 15,21 1-15,0 0 16,-21 0-16,0 0 0,0 42 31,0 0-31,-21 21 0,0 1 16,-1-1-16,1 22 0,0-1 0,21 1 15,-21-1-15,21 1 0,-21-1 0,21 1 16,-21-22-16,21 21 0,0-20 0,0-1 16,0 0-16,0 1 0,0-1 15,0 0-15,0-20 0,0 20 0,0-21 16,0 0-16,21 0 0,0-21 15,0 0-15,0 0 0,-21-21 16,21 0-16,1 0 0,-1 0 16,-21 0-16,0-1 0</inkml:trace>
  <inkml:trace contextRef="#ctx0" brushRef="#br0" timeOffset="35588.66">22415 9737 0,'0'0'0,"-21"-43"0,-21-105 16,42 106-16,0 0 15,0-1-15,0 1 0,0 0 16,21-1-16,0 22 0,22-21 0,-22 21 16,21-1-16,0 1 0,22 21 0,-22 0 15,22 0-15,-1 0 0,1 21 0,-1 1 16,1-1-16,-22 0 16,0 21-16,1 1 0,-22-1 0,-21 0 15,0 1-15,0-1 0,0 0 0,-42 1 16,20-1-16,-20 0 0,-21 1 0,20-22 15,-20 21-15,20 0 0,1-20 0,-21-1 16,20 0-16,22 0 0,-21 0 0,21-21 16,-1 21-16,22 1 15,0-1-15,22-21 16,-1 0-16,0 21 0,21-21 16,1 0-16</inkml:trace>
  <inkml:trace contextRef="#ctx0" brushRef="#br0" timeOffset="36036.4">23431 10033 0,'0'0'0,"22"-21"0,20 0 16,-42 0-16,0-1 15,0-20-15,0-43 16,-21 43-16,0 21 0,-1-21 0,1 20 16,0 1-16,0 21 0,0 0 0,-22 0 15,22 0-15,0 21 0,-21 1 0,21 20 16,-22 0-16,22-21 0,0 22 15,-21-1-15,20 0 0,1 1 0,0-1 16,0-21-16,21 22 0,0-22 0,0 21 16,0-21-16,0 0 0,0 1 15,21-1-15,0-21 0,0 0 0,1 0 16,20 0-16,-21 0 0,0 0 0,22 0 16,-22 0-16,0-21 0,21-1 0,-21 1 15,1 0-15,-1 0 0,-21 0 0,21 0 16,-21-1-16,21-20 0,-21 21 15,0-21-15,0-1 0,0 22 0,0 0 16,0 0-16,0 0 0,0 42 16,0 0-16,0 0 15,0 0-15,0 0 0,0 22 0,0-22 16,0 21-16,0-21 0,0 22 0,0-22 16,0 0-16,0 21 0,0-20 15,0-1-15,0 21 0,0-21 16,0 0-16,21-21 0,0 22 0,1-1 15,-1-21-15,0 0 0,0 0 16,0 0-16,0 0 0,1-21 0</inkml:trace>
  <inkml:trace contextRef="#ctx0" brushRef="#br0" timeOffset="36388.36">23685 10181 0,'0'0'0,"22"-21"0,-22-85 16,0 64-16,0 0 15,0 20-15,21-20 0,-21 21 0,21 0 16,-21 0-16,0-1 0,21 22 0,0 0 15,0 0-15,1 0 0,-1 0 0,0 0 16,0 22-16,0 20 0,0-21 0,-21 0 16,22 22-16,-1-22 0,-21 21 0,21-21 15,-21 22-15,0-22 0,0 21 16,0-21-16,0 0 0,0 22 0,0-22 16,0 0-16,0 0 0,0 0 15,0 1-15,0-44 31,0 1-31,0 0 0,0 0 16,0 0-16,0 0 0,0-1 0,21-20 0,0 21 16,-21-21-16,21-1 15,1 1-15,-1 0 0,0-1 0,0 1 16,0 21-16,0 0 0,1-1 0,-1 1 16,0 21-16,0 0 0,0 0 0,0 0 15,1 0-15,-22 21 0,0 1 16,0-1-16,0 0 0,21 0 0,-21 0 15,0 0-15</inkml:trace>
  <inkml:trace contextRef="#ctx0" brushRef="#br0" timeOffset="37376.3">24426 10118 0,'0'21'16,"0"0"-16,21-21 16,1 0-1,-1-21-15,0 21 0,0-21 16,0 0-16,0-1 0,1 1 15,-22 0-15,0 0 0,21 0 16,-21 0-16,0-1 0,0 1 0,0 0 16,0 0-16,-21 21 15,-1 21-15,1 0 0,0 0 16,0 1-16,0-1 0,0 0 0,-1 0 16,1 21-16,21-20 0,0 20 15,0-21-15,0 0 0,0 0 0,0 1 16,0 20-16,0-21 0,21 0 15,1 0-15,-1 1 0,21-22 16,-21 0-16,22 0 0,-1 0 0,0 0 16,1 0-16,-1 0 0,0-22 0,1 1 15,-1 0-15,-21 0 0,21 0 0,-20 0 16,-1-1-16,0 1 0,0 0 0,0-21 16,0 21-16,1-1 0,-22 1 0,0 0 15,0 0-15,0 0 0,-22 42 31,1 0-15,0-21-16,21 21 0,0 0 0,-21 1 16,0 20-16,21-21 0,-21 0 0,21 0 15,0 1-15,0-1 0,-22 0 0,22 0 16,-21 0-16,21 0 0,0 1 16,0-1-16,0 0 15,0-42 1,0 0-1,0-1-15,21 1 0,1 0 0,-1 0 16,-21 0-16,21 0 0,21-22 0,-21 22 16,1-21-16,20 21 0,-21-22 0,0 22 15,22 0-15,-22 0 16,21 0-16,-21 21 0,0 0 0,1 0 16,-1 0-16,0 0 0,0 21 15,-21 0-15,0 0 0,0 0 0,0 22 16,0-22-16,0 0 0,0 0 0,-21 0 15,21 22-15,-21-22 0,21 0 0,0 0 16,0 0-16,0 0 0,0 1 16,21-1-1,0-21-15,0 0 0,0 0 0,1 0 16,-1-21-16,0-1 0,0 22 16,0-21-16,0 0 0,-21 0 15,22-21-15,-1 20 0,0 1 0,0-21 16,0 0-16,-21-1 0,21 1 0,1-22 15,-1 1-15,21-1 0,-21 1 0,0-1 16,1 1-16,-1-1 0,0 22 16,0 0-16,-21-1 0,0 22 0,0 0 15,0 0-15,0 42 16,0 0-16,-21 22 0,0-22 16,0 21-16,-1 0 0,22 22 0,-21-22 15,0 22-15,21-22 0,-21 22 0,21-22 16,0 21-16,0-20 0,0-1 15,0 0-15,0 1 0,0-1 0,0-21 16,0 22-16,0-22 0,0 0 16,0 0-16,0 0 0,0 0 0,21 1 15,0-22-15,0 0 0,1 0 16,-1 0-16,0 0 0,0-22 16,0 22-16,0-21 0,-21 0 15,22 0-15,-22 0 0,21 0 16,-21-1-16,0 1 0</inkml:trace>
  <inkml:trace contextRef="#ctx0" brushRef="#br0" timeOffset="37585.18">25739 9758 0,'0'0'0,"-22"0"0,-41 0 16,84 0 0,0 0-1,0 0-15,1 0 0,20 0 0,0 0 16,1 0-16,20 0 0,-21 0 0,22 0 15,-1 0-15,1-21 0,-1 21 16,-20 0-16,20 0 0,-20 0 0,-1 0 16,0 0-16,-21 0 0,1 0 0,-1 0 15,-42 0 1,-22 0-16,1 0 16</inkml:trace>
  <inkml:trace contextRef="#ctx0" brushRef="#br0" timeOffset="38556.5">9715 11684 0,'0'0'0,"43"-42"15,-43 21-15,0-1 16,0 1-16,0 0 15,0 0-15,-21 21 0,-1 0 16,-20 0-16,21 0 0,-21 0 0,20 0 16,-20 0-16,0 0 0,-1 21 0,1 0 15,0 0-15,21 1 0,-22-1 0,22-21 16,-21 21-16,21 0 0,21 0 16,0 0-16,0 1 0,0-1 15,21-21-15,21 0 16,-21 0-16,22 0 0,-22 0 0,21 0 15,0 21-15,-20-21 0,20 0 0,0 21 16,-21 0-16,1-21 0,-1 21 16,-21 1-16,0-1 0,0 0 15,0 0-15,-21 21 0,-1-20 0,1-1 16,0 0-16,-21 0 0,21 0 0,-22 0 16,22-21-16,-21 22 0,21-22 0,-1 0 15,1 0-15,42-22 31,22 1-31,-22 21 0,0-21 16,0 21-16,0 0 0,1-21 0,-1 21 16,0 0-16,0 0 0,-21 21 15,0 0-15,0 0 0,0 22 0,-21-22 16,0 21-16,0 1 16,-1-22-16,-20 21 0,21 0 0,-21 1 15,-1-1-15,22 0 0,0-20 0,-21 20 16,42-21-16,0 21 0,-22-20 0,22-1 15,0 0-15,0 0 0,22 0 0,-22 0 16,21 1-16,21-22 0,-21 0 0,0 0 16,22 0-16,-22 0 0,21 0 0,-21 0 15</inkml:trace>
  <inkml:trace contextRef="#ctx0" brushRef="#br0" timeOffset="39117.19">11726 13166 0,'0'0'0,"0"-21"0,43-43 16,-43 43-16,21 0 0,-21 0 16,0-1-16,21 1 0,-21-21 15,21 42-15,-21-21 0,0 0 0,0 42 32,-21 21-32,-21 0 0,20 1 0,-20-1 15,0 22-15,-1-22 0,1 21 0,0 1 16,-22-1-16,1 1 0,20-1 15,-20 1-15,-1-1 0,22-20 0,-21 20 16,20-20-16,1-1 0,0 0 0,20-21 16,-20 22-16,21-22 0,0-21 0,21 21 15,0 0-15,0-42 16,0 0 0,21 0-16,21 0 0,-21-1 15,22-20-15,-1 0 0,0-1 0,22 1 16</inkml:trace>
  <inkml:trace contextRef="#ctx0" brushRef="#br0" timeOffset="39352.82">11769 13145 0,'0'0'0,"63"-64"0,22 1 0,84-107 16,-105 128-16,-43 0 15,21 20-15,-21 1 0,0 21 16,-21 21-16,-21 22 0,0-22 16,-21 21-16,21 22 0,-22-22 0,-20 22 15,20-1-15,-20 1 0,21-1 0,-22 1 16,1-1-16,20 1 0,-20-1 0,20 22 15,1-22-15,0-20 0,-1 20 16,1 1-16,0-22 0,21 0 16,-1 1-16,1-22 0,0 21 0,0-21 15,21 0-15,0 1 0,21-22 16,0-22 0,0 22-16,22-21 0,-22 0 0,21-21 15</inkml:trace>
  <inkml:trace contextRef="#ctx0" brushRef="#br0" timeOffset="39965.47">12319 13441 0,'0'0'16,"42"-21"-16,1 21 0,-22 0 0,0 0 0,0 0 15,-21 21 1,0 0-16,0 21 16,0-20-16,-21-1 0,0 21 0,0-21 15,21 22-15,-22-1 0,1-21 0,0 21 16,21-20-16,-21-1 0,0 21 15,21-21-15,0 0 0,-21 1 0,-1-1 16,22 0-16,0-42 31,0 0-31,0-1 16,0 1-16,22 0 0,-1-21 16,0 21-16,-21-22 0,21 1 0,0 0 15,0-1-15,22 1 0,-22 0 16,0-1-16,21 1 0,-20 21 0,20 0 15,-21-1-15,21 22 0,-20 0 0,-1 0 16,21 0-16,-21 0 0,0 0 0,1 22 16,-22-1-16,21 0 0,-21 21 0,21-21 15,-21 22-15,0-22 0,0 21 0,0-21 16,0 22-16,0-22 0,0 21 16,0-21-16,-21 1 0,0-1 0,-1 0 15,22 0-15,-21 0 16,0-21-16,0 0 15,21-21-15,0 0 0,0 0 16,0 0-16,21-1 0,0 1 16,0-21-16,1 0 0,20-1 0,0 1 15,-21 0-15,43-1 0,-22 1 16,1 21-16,-1 0 0,0-1 0,1 1 16,-1 21-16,-21 0 0,0 0 0,0 0 15,1 21-15,-22 1 0,0-1 0,0 21 16,0 0-16,0-20 0,0 20 0,0 0 15,-22 1-15,1-1 0,21-21 0,-21 21 16,0-20-16,0-1 0,0 21 16,21-21-16,0 0 0,21-21 31,21 0-31,-21 0 0,22-21 16</inkml:trace>
  <inkml:trace contextRef="#ctx0" brushRef="#br0" timeOffset="40856.96">13758 13610 0,'0'21'15,"21"-21"1,1 0 0,-1 0-1,21 0-15,-21-21 0,0 0 0,22 0 16,-22 0-16,0 21 0,0-21 0,22-1 15,-43 1-15,21 0 0,-21 0 0,0 0 16,0 0-16,0-1 0,0 1 0,-21 21 16,-22 0-16,22 0 0,0 0 15,-21 0-15,20 21 0,-20 1 0,21-1 16,0 21-16,-22-21 0,22 22 16,0-1-16,21 0 0,0 1 0,0-22 15,0 21-15,0 0 0,0-20 0,0 20 16,21-21-16,22 0 0,-22 0 0,21 1 15,0-22-15,1 0 0,20 0 16,-20 0-16,20 0 0,-21 0 0,22 0 16,-22-22-16,1 22 0,-1-21 0,0 0 15,-21 0-15,22-21 0,-22 20 16,0-20-16,0 21 0,0-21 0,1-1 16,-1 22-16,-21-21 0,0-22 15,0 43-15,0 42 31,0 0-31,0 1 0,0-1 16,-21 0-16,21 21 0,-22-21 0,22 22 16,0-22-16,0 21 0,0-21 15,-21 1-15,21 20 0,0-21 0,0 0 16,0 0-16,0 1 0,-21-1 16,21-42 15,0-1-31,0 1 0,0 0 15,0 0-15,0-21 0,21 20 0,0-20 16,-21 0-16,22 21 0,-1-22 16,0 1-16,0 21 0,0 0 0,0-1 15,1 1-15,-1 21 0,0 0 0,0 0 16,0 0-16,0 0 0,1 0 0,-1 21 16,0 1-16,-21-1 0,21 0 15,0 0-15,-21 21 0,0-20 0,21 20 16,-21-21-16,0 0 0,0 22 0,0-22 15,0 0-15,0 0 0,0 0 16,-21-21-16,0 0 16,0 0-1,21-21-15,0 0 0,0 0 16,0 0-16,0-1 0,0 1 0,0 0 16,21-21-16,0 21 0,0-22 0,1 1 15,20 21-15,0-22 0,1 22 0,-1 0 16,0 0-16,1 0 0,-1 21 0,-21 0 15,21 0-15,-20 0 0,-1 21 16,0 0-16,0 0 0,-21 0 16,21 22-16,-21-22 0,0 21 0,0-21 15,0 22-15,-21-22 0,0 0 0,0 21 16,0-20-16,-1-1 0,1 0 0,0-21 16,21 21-16,-21-21 0</inkml:trace>
  <inkml:trace contextRef="#ctx0" brushRef="#br0" timeOffset="41493.65">15600 13039 0,'0'0'16,"0"-21"-16,0-85 15,21 63-15,-21 22 0,21-21 0,-21 21 16,0 0-16,21-1 0,-21 1 0,21 21 15,-21 21-15,0 1 0,0-1 16,0 21-16,0 0 0,0 22 16,0-1-16,0 1 0,0-1 0,0 1 15,0-1-15,-21 1 0,21-1 0,-21 1 16,21-1-16,0 1 0,0-1 0,-21-20 16,21-1-16,-21 0 0,21 1 0,-21-22 15,21 21-15,0-21 0,-22-21 0,22 22 16,-21-22-16,0 0 0,21-22 15,0 1-15,0 0 16,0 0-16,0-21 0,0-1 16,0 1-16,21 0 0,0-1 0,22-20 15,-22 20-15,21-20 0,1 21 0,-1-1 16,0 1-16,22 21 0,-22 0 0,22-1 16,-1 22-16,-21 0 0,22 0 15,-22 22-15,1-1 0,-1 21 0,0-21 16,-21 22-16,1-1 0,-22 0 0,0-21 15,0 43-15,-22-22 0,-20-21 0,0 22 16,-1-1-16,1 0 0,0-20 0,-22 20 16,22-21-16,-22 0 0,22 0 0,0 1 15,-1-22-15,1 0 0,21 21 0,0-21 16,0 0-16,21-21 16,0-1-16,0 1 15,21 0-15,0 0 0,0 0 0,0-22 16</inkml:trace>
  <inkml:trace contextRef="#ctx0" brushRef="#br0" timeOffset="41836.44">16341 13568 0,'21'0'0,"-21"21"16,21-21-16,-21 21 0,21-21 0,0 0 16,0 0-16,1 0 0,20 0 0,-21 0 15,21-21-15,1 0 16,-1 0-16,0 21 0,1-21 0,-1-1 15,-21 1-15,22 0 0,-22 0 0,0 0 16,0 0-16,-21-22 0,21 22 0,-21 0 16,0-21-16,0 20 0,0 1 0,-42 21 15,21-21-15,0 21 0,-1 0 0,-20 0 16,21 0-16,-21 21 0,20 0 0,-20 1 16,21 20-16,0-21 0,-22 21 15,22 1-15,0-1 0,21 0 0,0 1 16,0-1-16,0 0 0,0-20 15,0 20-15,0 0 0,21-21 0,0 22 0,22-22 16,-22 0-16,21 0 0,-21-21 0,22 0 16,-1 0-16,-21 0 0,22 0 15,-1 0-15,-21 0 0,21 0 0,-20-21 16,-1 0-16,0 0 0,21-22 16</inkml:trace>
  <inkml:trace contextRef="#ctx0" brushRef="#br0" timeOffset="42176.77">17166 13526 0,'0'-43'16,"0"86"-16,21-107 0,0 22 0,-21-1 0,22 22 15,-22 0-15,21 0 0,0 0 0,-21 0 16,21 21-16,0 0 0,0 0 16,1 0-16,-1 0 0,0 0 0,0 21 15,0 0-15,0 0 0,22 21 16,-22-20-16,0 20 0,-21-21 16,21 21-16,0 1 0,-21-1 0,22 0 15,-22 1-15,0-22 0,0 21 0,0-21 16,-22 22-16,1-22 0,0 0 0,21 0 15,-21 0-15,0-21 0,0 0 0,-1 0 16,1 0-16,21-21 16,0 0-16,0 0 15,0 0-15,0-22 0,21 1 0,1 0 16,-1-1-16,0 1 0,0 0 0,0-1 16,22-20-16,-22 21 0,0-1 15,0 22-15,21-21 0,-20 21 0,-1-1 16,0 1-16,0 0 0,0 21 0,0 0 15,1 0-15,-1 0 0,0 0 0,0 21 16,0 0-16,0 1 16,1-1-16,-22 0 0</inkml:trace>
  <inkml:trace contextRef="#ctx0" brushRef="#br0" timeOffset="42524.14">18415 13462 0,'0'0'0,"21"0"0,0 0 0,0 0 0,1 0 16,-1 0-16,0-21 0,0 0 0,-21 0 15,0-1-15,0 1 0,0 0 16,0 0-16,-21 21 16,0-21-16,0 0 0,-22 21 0,22 0 15,-21 0-15,-1 0 0,1 0 0,21 0 16,-21 0-16,20 0 0,1 21 0,0 0 16,0-21-16,21 21 0,0 0 0,0 0 15,0 1-15,0-1 0,21 0 0,0 0 16,0 0-16,22 0 0,-22 1 0,0-1 15,21 0-15,-20 0 0,-1 0 16,0 0-16,0 1 0,0-1 0,0 0 16,-21 0-16,0 0 0,0 0 0,0 1 15,-21-22-15,0 0 0,-21 21 16,21-21-16,-1 0 0,-20 0 16,0 0-16,21 0 0,-22 0 0,1 0 15,21 0-15,-22 0 0,22 0 0,-21 0 16,21 0-16,-22 0 0,1 0 0,21 0 15,-21 21-15,-22 0 0,-42 0 16</inkml:trace>
  <inkml:trace contextRef="#ctx0" brushRef="#br0" timeOffset="43280.81">10245 16171 0,'0'-21'16,"0"0"-16,0 0 15,0 0-15,0 0 16,0-1-16,0 1 0,0 0 0,0 0 16,21 21-16,-21-21 15,21 21-15,-21 21 16,0 0 0,0 21-16,0 1 0,-42-1 15,20 0-15,-20 1 0,0-1 0,-22 0 16,1 22-16,20-22 0,-20 1 0,21-1 15,-1 0-15,1 1 0,21-1 16,0-21-16,21 21 0,0-20 0,0 20 16,21-21-16,0 0 0,21 0 0,1-21 15,20 0-15,1 0 0,-1 0 0,1 0 16,-1 0-16,1 0 0,-22-21 16,0 21-16,1-21 0,-22 21 15,-42 0 1,-1 0-16,-20 0 0,0 21 0,-1 0 15,-20 1-15,21 20 0,-22-21 0,22 21 16,-1 1-16,1-1 0,0 0 16,-1 1-16,22 20 0,21-20 0,0-1 15,0 0-15,0 1 0,0-1 0,21 0 16,1 1-16,20-22 0,-21 21 0,0-21 16,0 0-16,1 1 0,-1-1 15,-21 0-15,-21-21 16,-22 0-16,22 0 0,-42 0 15,20 0-15,-20 0 0,-22 0 0,0-21 16,1 0-16</inkml:trace>
  <inkml:trace contextRef="#ctx0" brushRef="#br1" timeOffset="49717.38">21145 2709 0,'0'0'0,"-21"-21"16,21 0-16,-21 0 0,21 0 16,0 0-16,-21-1 0,21 1 15,-21-21-15,21 21 0,-21 0 0,21-1 16,0-20-16,0 21 0,0 0 16,0 0-16,0-1 0,21 1 0,0 0 15,0 0-15,0 0 0,0 0 0,22-1 16,-1 1-16,0 0 15,1 21-15,20-21 0,22 0 0,-22 21 16,22 0-16,-21 0 0,20 0 0,-20 0 16,-1 0-16,-20 0 0,-1 0 15,0 21-15,-21 0 0,1 0 0,-1 0 16,-21 22-16,0-1 0,0 0 0,-21 22 16,-1-1-16,-20 1 0,0-1 15,-22 22-15,1-21 0,-22 20 0,22 1 16,-22-22-16,0 22 0,22 0 15,-1 21-15,-20-22 0,41 1 0,1-22 16,0 22-16,-1-21 0,22 20 16,0-20-16,21-1 0,0 22 0,0-22 15,0 1-15,21-1 0,0 1 16,0-22-16,1 22 0,20-22 0,-21 0 16,21-20-16,1 20 0,-1-21 0,22 0 15,-22 0-15,21 1 0,-20-22 0,-1 0 16,22 0-16,-22 0 0,-21 0 15,21 0-15,-20 0 0,-1-22 0,-21 1 16,-21 0-16,-22 21 16,22 0-16,-21 0 0,-1 0 15,-20 0-15,21 0 0,-22 0 0,-42 42 16,64-20-16,-22-1 16,22 0-16,0 21 0,-1 1 0,1-1 15,0 0-15,-1 22 0,22-1 0,-21 22 16,21-22-16,0 22 0,-1 0 15,1-22-15,0 22 0,21 21 0,-21-22 16,21 22-16,0 0 0,0-21 0,0 21 16,-21-22-16,21 22 0,0 0 0,0 0 15,-21 0-15,-1-22 0,22 1 0,-21 0 16,0-1-16,0-20 0,-21-1 0,20 1 16,-20-1-16,0 1 15,-1-22-15,1 0 0,0 22 0,-22-22 16,1-21-16,20 22 0,-20-22 0,-22 21 15,22-21-15,-1 1 0,-20-22 0,20 0 16,-21 0-16,1 0 0,20 0 0,-20-22 16,20 1-16,1 0 0,20-21 0,-20-1 15,20 1-15,1-21 0,21-1 0,-21 1 16,42-22-16,0 0 0,0 1 0,21-22 16,0 0-16</inkml:trace>
  <inkml:trace contextRef="#ctx0" brushRef="#br1" timeOffset="50391.87">22627 3239 0,'0'0'0,"21"-22"16,0 22-16,1-21 16,20 21-16,-21-21 0,21 21 15,1-21-15,-1 21 0,-21-21 0,22 21 16,-22-21-16,-42 21 31,-1 0-31,-20 0 0,-21 0 0,-1 21 16,1-21-16,-1 21 0,1 21 0,-1-21 15,1 1-15,20 20 0,1 0 16,0-21-16,20 22 0,1-22 0,21 21 16,0 1-16,0-22 0,21 21 0,22-21 15,-22 22-15,42-22 0,-20 0 16,-1 21-16,22-21 0,-22 22 0,0-22 15,1 0-15,-1 0 0,-21 0 0,-21 1 16,0-1-16,0 0 0,-21 0 16,-21 0-16,20-21 0,-41 0 15,21 21-15,-22-21 0,22 0 0,-22 0 16,22 0-16,0 0 0,-1 0 0,1 0 16,21 0-16,0-21 0,21 0 15,21 0 1,0 21-1,21-21-15,-21 21 0</inkml:trace>
  <inkml:trace contextRef="#ctx0" brushRef="#br1" timeOffset="50721.01">22987 3704 0,'0'0'0,"-21"0"31,0 0-31,-1 21 15,1 1-15,0-22 0,0 21 0,0 0 16,0 0-16,-1 0 0,1 22 0,21-22 16,0 0-16,0 0 0,0 0 0,0 0 15,0 1-15,0-1 16,21-21-16,1 0 0,-1 21 0,0-21 0,21 0 16,-21 0-16,22-21 0,-22 0 0,21 21 15,-21-22-15,1 1 0,-1 0 16,21 0-16,-42 0 0,21-22 15,0 22-15,-21 0 0,22 0 0,-22 0 16,0 0-16,0-1 0,0 1 0,0 0 16,0 42 15</inkml:trace>
  <inkml:trace contextRef="#ctx0" brushRef="#br1" timeOffset="50987.85">23516 3683 0,'0'0'0,"0"21"15,-21 0 1,21 1-16,-21 20 0,0-21 16,-1 21-16,1 22 0,21-22 15,-21 22-15,0-1 0,21 1 0,-21 20 16,21-20-16,0-1 0,-21 22 0,-1-21 15,22 20-15,-21 1 0,21 0 0,0-22 16,-21 22-16,0-22 0,21 1 16,-21-1-16,0-20 0,21-1 0,0 0 15,0 1-15,0-22 0,21-42 32,-21-1-32,21-20 0,0 0 15,-21-1-15,21-20 0,0-1 0</inkml:trace>
  <inkml:trace contextRef="#ctx0" brushRef="#br1" timeOffset="51240.71">23368 4255 0,'0'0'0,"0"-85"0,0-106 16,0 128-16,0 21 15,0-1-15,0 1 0,21 0 16,0 20-16,22 1 0,-1 0 0,0 0 16,1 0-16,20 21 0,-21 0 0,22 0 15,-22 21-15,22-21 0,-43 21 16,21 21-16,-42-20 0,0-1 15,0 0-15,0 0 0,-42 21 0,21-20 16,-22-1-16,-20 0 0,21 0 0,-1 0 16,1 0-16,-22 1 0,22-1 15,21-21-15,-21 21 0,20-21 0,44 0 32,-1 0-32,0-21 15,0 0-15,21-1 0</inkml:trace>
  <inkml:trace contextRef="#ctx0" brushRef="#br1" timeOffset="51528.54">23855 3831 0,'21'-21'15,"0"21"1,-21-21-16,21 0 0,0 21 16,1-21-16,-1 21 0,0-22 15,0 1-15,0 0 0,0 21 0,-21-21 16,0 0-16,0 0 0,0-1 15,0 1-15,-21 21 16,0 21-16,0-21 16,0 22-16,0 20 0,-1-21 15,22 0-15,0 0 0,-21 22 0,21-22 16,0 0-16,0 0 0,0 22 16,0-22-16,0 0 0,0 0 0,21 0 15,-21 0-15,22-21 16,-1 0-16,0 0 0,0 0 0,0 0 15,0 0-15,1 0 0,-1-21 0,0 0 16</inkml:trace>
  <inkml:trace contextRef="#ctx0" brushRef="#br1" timeOffset="51852.36">24236 3747 0,'0'0'16,"0"-22"-16,0 1 0,0 0 0,0 0 15,0 0-15,0 0 16,21 21-16,0 0 15,0 0-15,22 0 0,-22 0 16,0 0-16,0 0 0,0 21 0,0 0 16,1 0-16,-22 0 0,0 0 15,0 1-15,0-1 0,0 0 0,0 0 16,0 0-16,0 0 0,0 1 0,0-1 16,0 0-16,-22-21 0,1 0 0,0 21 15,0-21-15,0 0 16,21-21-16,0 0 15,0 0-15,0-1 16,0 1-16,0 0 0,0 0 16,21 0-16,-21 0 0,21-1 0,0-20 15,0 21-15,1 0 16,-1 0-16,0 21 0,0 0 0,0-22 16,22 1-16,-22 21 15,0 0-15</inkml:trace>
  <inkml:trace contextRef="#ctx0" brushRef="#br1" timeOffset="52112.26">25019 3556 0,'0'0'0,"0"-21"0,0 0 16,0 0-16,-21 21 0,0-22 16,-1 22-16,1 0 15,0 22-15,0-1 0,0 0 16,0 0-16,-1 21 0,1-20 0,0 20 15,0-21-15,0 21 0,0-20 16,-1-1-16,22 0 0,-21 21 0,21-21 16,0 1-16,0-1 0,0 0 0,21 0 15,1 0-15,-1-21 0,0 0 16,0 0-16,0 0 0,22 0 16,-22 0-16,0 0 0,21 0 15,-21-21-15,1 0 0,20 0 0</inkml:trace>
  <inkml:trace contextRef="#ctx0" brushRef="#br1" timeOffset="52365.18">25421 3260 0,'0'0'15,"21"-43"-15,-21 1 0,21 0 0,-21-1 16,22 22-16,-22 0 0,0 42 31,0 0-31,-22 22 0,1-1 0,0 0 16,21 1-16,-21 20 0,0-20 15,0 20-15,-1-21 0,22 22 16,-21-22-16,0 1 0,0-1 0,0 0 16,0 1-16,21-22 0,0 0 0,-22 21 15,22-21-15,-21 1 0,21-1 16,0 0-16,21-21 16,1 0-16,-1 0 15,0 0-15,0 0 0,0 0 0</inkml:trace>
  <inkml:trace contextRef="#ctx0" brushRef="#br1" timeOffset="53344.92">25654 3810 0,'0'0'0,"0"-21"0,21 21 0,-21-21 0,21 0 15,-21-1-15,21 1 16,-21 0-16,0 0 0,0 0 16,0 0-16,0-1 0,0 1 0,-21 21 15,0 0-15,-21 0 16,21 0-16,-1 0 0,-20 21 15,21 1-15,-21-1 0,20 0 0,-20 0 16,21 0-16,0 0 0,0 22 0,-1-22 16,22 0-16,-21 0 0,21 0 0,0 1 15,0-1-15,0 0 0,21 0 16,1-21-16,-1 0 0,0 0 16,0 0-16,0 0 0,0 0 15,1 0-15,-1 0 0,0 0 0,0-21 16,0 21-16,0-21 0,1 0 0,-22-1 15,21 1-15,0 0 0,0 0 16,-21 0-16,0 0 0,0-1 0,21 1 16,-42 21 15,0 21-31,21 1 0,-21-1 0,0 0 16,21 0-16,-22 0 0,22 0 15,-21 1-15,21-1 0,0 0 0,0 0 16,0 0-16,0 0 0,21-21 15,1 0-15,-1 22 0,0-22 16,0 0-16,0 0 0,22 0 16,-22 0-16,21 0 0,-21-22 0,22 1 15,-22 21-15,21-21 0,-21 0 0,0 0 16,22 0-16,-22-22 0,0 22 16,0 0-16,0-21 0,-21 20 0,0 1 15,0 0-15,0 0 0,-21 42 31,21 0-31,-21 0 16,21 1-16,0-1 0,0 0 0,0 0 16,0 0-16,0 0 0,0 1 0,0-1 15,0 0-15,0 0 0,0 0 16,0 0-16,-21-21 16,0 0-1,0 0-15,-1 0 0,1-21 16,0 0-1,0 21-15,21-21 0,-21 21 0,0-21 16,42 21 15,0 0-31,0 0 16,21 0-16,-20 0 0,-1 0 16,21 0-16,-21 0 0,22 0 0,-22 0 15,21 0-15,0 0 0,1 0 16,-22-21-16,21-1 0,-21 22 0,1-21 15,-1 0-15,0 0 0,0 0 16,0 0-16,-21-1 0,21-20 0,-21 21 16,0 0-16,0 0 0,-21 21 15,0 0-15,0 0 0,0 21 16,0 0-16,21 0 0,-22 0 16,22 0-16,0 1 0,-21 20 0,21-21 15,0 0-15,0 0 0,0 1 0,0-1 16,0 21-16,0-21 0,0 0 0,0 1 15,0-1-15,0 0 16,0 0 0,-21-21-16,0 0 15,0 0-15,0 0 0,-22 0 16,22 0-16,0 21 0,0-21 16,-22 0-16,22 21 0</inkml:trace>
  <inkml:trace contextRef="#ctx0" brushRef="#br1" timeOffset="54712.07">21145 11769 0,'0'0'0,"0"-21"0,-21-43 15,21 43-15,0-21 0,0 20 16,0 1-16,0-21 0,0 0 15,0 20-15,0-20 0,21 0 0,1 21 16,20-22-16,0 22 0,1-21 0,-1 21 16,21-1-16,1 1 0,21 21 15,-1-21-15,1 21 0,0 0 0,-22 0 16,22 21-16,-22-21 0,1 21 0,-22 22 16,0-22-16,-20 21 0,-1 1 15,-21-1-15,0 0 0,-43 1 16,1 20-16,0-21 0,-43 43 0,-21-21 0,0 20 15,-21 22-15,0-21 0,0 21 0,0-1 16,22-20-16,-1 21 0,21-21 16,0 20-16,43-20 0,0 0 15,21-1-15,21 1 0,0-21 0,42 20 16,-21-20-16,43-22 0,-1 22 0,1-22 16,20 0-16,22 22 0,0-43 0,0 21 15,21 1-15,0-22 0,0 0 16,0 0-16,-21 0 0,21 0 0,-43-21 15,1 0-15,0 0 0,-22 0 0,-21 0 16,-20 0-16,-44 0 16,-20 0-16,0-21 0,-1 21 15,-20 0-15,-1 0 0,1 21 16,-22-21-16,22 22 0,-22 20 0,0-21 16,22 21-16,-22 1 0,22-1 0,-1 0 15,22 22-15,0-22 0,20 22 0,1-1 16,21 1-16,0-1 0,43 22 15,-22-22-15,21 1 0,0 21 0,1-22 16,20 1-16,-20 20 0,20-20 0,-21-1 16,22 22-16,-22 0 0,1-1 0,-1-20 15,-21 20-15,21 1 0,-20 0 0,-22-1 16,0 1-16,0 0 0,0-1 0,0 1 16,-22-21-16,-20 20 0,21-20 15,-21 20-15,-22-20 0,22-22 16,-22 22-16,1-22 0,-1 0 0,-20-20 15,20 20-15,-21-21 0,22 0 0,-1 0 16,-20-21-16,20 0 0,22 22 0,-22-22 16,1 0-16,21 0 0,-1 0 0,1 0 15,21-22-15,-22 1 0,43 0 16,0 0-16,0-21 0,0-1 0,0 1 16</inkml:trace>
  <inkml:trace contextRef="#ctx0" brushRef="#br1" timeOffset="56624.69">23304 13314 0,'0'0'0,"22"-21"0,-1 0 0,0 21 15,0-22-15,0 1 0,-21 0 0,0 0 16,0 0-16,0 0 0,0-1 16,-42 1-16,21 21 0,0 0 15,-22 0-15,1 0 0,0 0 0,-1 21 16,1 1-16,0-1 0,-1 0 0,1 21 15,0-21-15,-1 22 0,1-22 0,21 21 16,0 1-16,-1-1 0,22-21 16,0 21-16,0 1 0,0-22 0,43 21 15,-22 1-15,0-22 0,21 0 0,1 21 16,-1-21-16,0 22 0,1-22 16,-1 0-16,0 21 0,-20-20 15,20-1-15,-21 21 0,-21-21 0,0 0 16,0 22-16,0-22 0,0 0 0,-21 0 15,-21 0-15,-1 1 0,1 20 0,0-21 16,-22 0-16,22-21 0,-22 21 16,22 1-16,-22-22 0,22 0 0,0 0 15,21 0-15,-22 0 0,22 0 0,0 0 16,21-22-16,0 1 0,0 0 16,21 0-16,21 0 0,-20 0 15,20-1-15,-21 1 0,21-21 16,1 21-16,20 0 0</inkml:trace>
  <inkml:trace contextRef="#ctx0" brushRef="#br1" timeOffset="57012.47">23389 13716 0,'0'0'0,"21"-21"0,0 0 15,1 0-15,-22 42 32,0 0-32,0 0 0,-22 0 0,1 22 15,21-22-15,0 21 0,-21 0 0,21-20 16,-21-1-16,21 21 0,0-21 15,0 0-15,0 1 0,0-1 0,0 0 16,0 0-16,21-21 0,0 0 16,0 0-16,22 0 15,-22 0-15,0 0 0,0-21 0,0 21 16,22-21-16,-22 0 0,0-1 16,0 1-16,-21 0 0,21 0 0,1-21 15,-22 20-15,0 1 0,0 0 0,0-21 16,0 21-16,0-1 0,0 44 15,0-1 1,0 0-16,0 0 0,0 0 16,0 0-16,0 22 0,0-22 0,0 0 15,0 0-15,0 22 0,0-22 0,0 0 16,0 0-16,0 0 0,21 0 0,-21 1 16,21-1-16,0-21 0,0 21 15,0-21-15,1 0 16,-1 0-16,21 0 0,-21 0 0,0-21 15,1 0-15</inkml:trace>
  <inkml:trace contextRef="#ctx0" brushRef="#br1" timeOffset="57469.32">24236 13462 0,'0'-42'0,"0"84"0,0-127 16,0 64-16,0-21 15,0 21-15,0 42 16,0 0-16,-21 0 15,21 22-15,0-1 0,-22 0 0,22 1 16,0 20-16,0-21 0,0 22 0,0-22 16,0 1-16,0-1 0,0 0 15,0 1-15,0-1 0,0 0 0,0-21 16,0 1-16,0 20 0,0-21 0,-21 0 16,21 0-16,-21-21 31,21-21-31,0 0 15,0 0-15,0 0 0,0 0 16,0-22-16,0 22 0,21-21 0,0-1 16,-21 22-16,22-21 0,20 21 0,-21 0 15,0-1-15,0 1 0,22 21 0,-22 0 16,0 0-16,21 0 0,-20 21 16,-1 1-16,0-1 0,0 0 0,-21 0 15,0 0-15,0 0 0,0 1 0,0-1 16,0 21-16,-21-21 0,0 0 0,0 1 15,-22-1-15,22 0 0,0 0 0,-21 0 16,20 0-16,-20 1 0,21-22 0,0 21 16,42-21 15,0-21-31,21 21 16,1-22-16,-1 1 0</inkml:trace>
  <inkml:trace contextRef="#ctx0" brushRef="#br1" timeOffset="57753.26">25485 13801 0,'0'0'0,"0"-21"0,0-1 0,0 1 15,0 0-15,-22 0 0,1 0 16,21 0-16,-21-1 0,0 22 0,0 0 16,0 0-16,-1 0 0,1 0 15,0 0-15,0 22 0,0-1 0,0 0 16,-1 21-16,1-21 0,21 22 0,0-1 15,-21 0-15,21-20 0,0 20 16,0 0-16,0-21 0,0 22 0,0-22 16,0 0-16,0 0 0,21 22 0,0-22 15,1-21-15,-1 21 0,0 0 0,0-21 16,0 0-16,0 0 0,1 0 0,20 0 16,-21 0-16,0 0 0,22 0 0,-22-21 15,0 0-15,21 0 0,-21-1 16,22 1-16,-22-21 0</inkml:trace>
  <inkml:trace contextRef="#ctx0" brushRef="#br1" timeOffset="59001.08">25887 13589 0,'21'-63'0,"-42"126"0,42-190 0,-21 64 15,0-1-15,21 22 0,-21-1 16,0 1-16,0 21 0,0 0 0,0 42 16,0 0-1,-21 0-15,21 22 0,-21-22 0,21 42 16,-21-20-16,-1-1 0,22 21 15,0 1-15,0-22 0,-21 22 16,21-1-16,0-20 0,-21-1 0,21 0 0,0 22 16,0-43-16,0 21 0,0 1 0,0-22 15,0 0-15,21 0 0,0 0 16,1 0-16,-1 1 0,0-22 0,21 0 16,-21 0-16,22 0 0,-1 0 15,0 0-15,1 0 0,-1-22 0,-21 1 16,22 21-16,-1-21 0,0 0 0,-21 0 15,1 0-15,20-1 0,-21 1 0,0 0 16,-21-21-16,21 21 0,-21-22 0,0 22 16,0-21-16,0 21 0,0-1 15,0-20-15,0 21 0,0 0 0,0 0 16,-21 21-16,0 0 0,0 0 0,0 0 16,0 21-16,-22 0 0,22 0 15,0 0-15,0 0 0,0 22 16,-1-22-16,1 0 0,21 21 15,0-20-15,-21 20 0,21-21 0,0 0 16,0 0-16,0 1 0,0-1 0,0 0 16,21 0-16,0-21 0,1 0 15,-1 0-15,0 0 0,0 0 0,0 0 16,0 0-16,1 0 0,-1-21 0,0 21 16,0-21-16,0 0 0,-21-1 15,21 1-15,1-21 0,-22 21 0,0-22 16,0 1-16,0 21 0,21-21 0,-21 20 15,0 1-15,0 0 0,0 0 0,0 42 32,0 0-32,0 0 15,0 1-15,-21-1 0,21 0 0,0 0 16,0 21-16,0-20 0,0-1 0,0 0 16,0 0-16,0 0 0,0 0 0,0 1 15,0-1-15,21 0 0,0-21 0,0 21 16,0-21-16,0 0 0,1 0 0,20 0 15,0 0-15,-21 0 0,22 0 16,-1 0-16,0-21 0,-20 21 0,20-21 16,-21 0-16,21-1 0,-20 1 0,-1 0 15,-21-21-15,21 21 0,-21-22 0,0 1 16,0 0-16,0 20 0,0-20 16,0 21-16,0 0 0,-21 21 15,0 0-15,-1 21 16,22 0-16,0 21 0,0-20 15,0-1-15,0 21 0,0-21 0,0 22 16,0-22-16,0 0 0,0 21 16,22-21-16,-22 1 0,0-1 0,21 0 15,-21 0-15,0 0 0,0 0 16,-21-21 0,-1 0-1,22-21-15,-21 21 0,0-21 16,0 21-16,0-21 15,0 0-15,-1 0 16,22 42 15,0 0-31,0 0 0,22 0 16,-1 0-16,0-21 0,0 0 16,0 22-16,0-22 0,1 0 15,-1 0-15,0 0 0,21 0 0,-21 0 16,22 0-16,-1 0 0,-21 0 15,22-22-15,-22 1 0,0 21 0,0-21 0,21 0 16,-20 21-16,-22-42 0,21 20 16,0 1-16,0 0 0,0-21 15,-21-1-15,0 22 0,21-21 0,-21 21 16,0-22-16,0 22 0,0 0 16,0 42-1,0 0-15,0 1 0,0 20 0,0-21 16,0 0-16,0 22 0,0-22 15,0 21-15,0-21 0,0 22 0,0-22 16,0 0-16,0 0 0,0 0 0,0 0 16,0 1-16,-21-1 0,0-21 15,21 21-15,-21-21 0,0 21 0,0-21 0,-1 0 16,1 0-16,0 0 0,0 0 16,0 0-16,0 0 15,21-21-15,-22 0 0,1 21 16,0-21-16,0-1 0</inkml:trace>
  <inkml:trace contextRef="#ctx0" brushRef="#br1" timeOffset="138788.17">21632 8170 0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8221-3094-4719-8DD8-0D603AA5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64441-F2B7-4DD2-B87E-2CC7CA649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C681-E6DD-4A4F-89F2-D8E851B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2FDF-06BD-4910-947C-3294266C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01F5-7E38-4AEB-8066-728B4135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1282-066A-44AB-A7F3-BAC0D8A6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0C1D9-F08E-4752-B53D-44E16834E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3C2B-46BE-47BD-A2C2-1E5ABDC3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7818-4B78-4272-AC22-EF7376BF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0475-091F-47C0-A8E7-D8617456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4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1B2CD-C084-40A2-931B-DB03A7262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A20F3-2035-40A9-BE5D-7F3904BEE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E750-2C9F-4DF9-8980-8335933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9914-0339-45EE-BBA9-B1196F73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61BD-BAFA-4C76-ABA2-F47F2B7A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4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8352-8B67-4EB3-8A7B-41570785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513E-873E-4874-B404-C5718F4F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BED0-3C22-4FD8-99C0-1F133224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08AB0-A71A-4595-ABA9-EF2CD8A7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878D-09AF-48A9-B76A-67BB7CDB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E5E2-4579-4780-8F6F-DD406517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D1CD-350C-464F-8208-13C069F1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34F8-49C1-4463-91B3-4F16B563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6315-1610-4610-BFB1-F0E38A0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8143-70B1-41B2-A8C9-0F0B2C7B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A65C-B96E-4E43-B120-48A7C4EB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7662-D1B0-4821-9A93-FA4A2438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3435-ED13-4792-9389-BD1619EF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D406-B4F6-424D-98E8-620F85C9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7F3B-FD8B-4734-8320-BDB25BC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308A-3D51-41DB-ADD1-7C100DF1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AD8-8462-4A14-89C1-C6DDA47B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F01F-EB45-4A0E-8EF1-FB6A26D0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B049-2EED-45A7-B5CA-CBEEF94DC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96147-8222-4DC5-86DF-7BF97A4A4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7AFA6-9CDE-4685-AB4C-D46FAEB5C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EBA89-7F51-421E-8D93-04ECCDC7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5EBC1-A383-44BA-8B14-C2FC87D5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30CC3-7556-485D-95E2-44B38D5D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4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64E2-3A8C-4DC9-B04D-7A7C78B5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8FCAB-7DA5-47B8-BDC6-960944DF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1915D-C8CE-4278-B3E7-3E69C7BF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F56E-7EF2-4ED4-B292-2F7CC774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1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400D0-5C10-45DA-999E-763BE42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C7DC4-D2D7-4AA6-8259-9DB5A2AB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9A59E-2941-402D-A501-38DDF104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5BF-1645-4DDB-AF3B-57E4A0C9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593E-645A-4C7E-99AC-A704E6FA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B11A6-729D-48B1-8852-D3134550E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3730-CF03-40AF-B0A4-F384AB98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CFFC-8AAD-40B1-8466-B1DF6DDF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28DBC-41B8-4697-8CFB-850E8C8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81CB-55CA-486E-8121-11A9EECA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5DD06-B0A3-4115-BEFE-592B9993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3860-865B-408D-9A93-4498C8FCC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B00BE-2C2B-4C8B-8E7A-553E4B81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FB19-E0EA-4F5C-9FB4-9B21141B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C57F3-010E-45C5-A565-285A3E22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077C5-2790-44E5-B05C-9430F233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C3D7-DB16-4952-878B-6B9B5815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2EF2-BC55-4286-B726-7FF11FC3A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62DD-F590-492D-8BD8-1EB8F86E1E5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CE85-7E47-4D0B-85CC-9CB68770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7967-5028-44C6-91E5-CD0FA785B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84C5-F9FA-4AB5-BC4F-969DF0A2E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49EC80-36C3-415E-A34C-4EC8F50A0A6F}"/>
                  </a:ext>
                </a:extLst>
              </p14:cNvPr>
              <p14:cNvContentPartPr/>
              <p14:nvPr/>
            </p14:nvContentPartPr>
            <p14:xfrm>
              <a:off x="967680" y="106560"/>
              <a:ext cx="6218280" cy="638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49EC80-36C3-415E-A34C-4EC8F50A0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97200"/>
                <a:ext cx="623700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90C6B-5B3D-408D-9147-AD4AD009640E}"/>
                  </a:ext>
                </a:extLst>
              </p14:cNvPr>
              <p14:cNvContentPartPr/>
              <p14:nvPr/>
            </p14:nvContentPartPr>
            <p14:xfrm>
              <a:off x="403920" y="60840"/>
              <a:ext cx="5905800" cy="444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90C6B-5B3D-408D-9147-AD4AD0096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51480"/>
                <a:ext cx="5924520" cy="44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87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9C2E78-AF34-4092-BE4F-2C76B0173378}"/>
                  </a:ext>
                </a:extLst>
              </p14:cNvPr>
              <p14:cNvContentPartPr/>
              <p14:nvPr/>
            </p14:nvContentPartPr>
            <p14:xfrm>
              <a:off x="320040" y="297360"/>
              <a:ext cx="7003080" cy="381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9C2E78-AF34-4092-BE4F-2C76B0173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88000"/>
                <a:ext cx="702180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80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15E24-419F-4D22-9D7C-56A2DDC417E1}"/>
                  </a:ext>
                </a:extLst>
              </p14:cNvPr>
              <p14:cNvContentPartPr/>
              <p14:nvPr/>
            </p14:nvContentPartPr>
            <p14:xfrm>
              <a:off x="449640" y="434520"/>
              <a:ext cx="4221720" cy="376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15E24-419F-4D22-9D7C-56A2DDC41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425160"/>
                <a:ext cx="424044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55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839745-762E-48AC-8CAD-763DB59437D4}"/>
                  </a:ext>
                </a:extLst>
              </p14:cNvPr>
              <p14:cNvContentPartPr/>
              <p14:nvPr/>
            </p14:nvContentPartPr>
            <p14:xfrm>
              <a:off x="533520" y="114480"/>
              <a:ext cx="9197640" cy="450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839745-762E-48AC-8CAD-763DB59437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05120"/>
                <a:ext cx="921636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8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922CC0-1FD1-4ECE-B2B4-FFD8468A427E}"/>
                  </a:ext>
                </a:extLst>
              </p14:cNvPr>
              <p14:cNvContentPartPr/>
              <p14:nvPr/>
            </p14:nvContentPartPr>
            <p14:xfrm>
              <a:off x="236160" y="129600"/>
              <a:ext cx="9548280" cy="57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922CC0-1FD1-4ECE-B2B4-FFD8468A4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0240"/>
                <a:ext cx="9567000" cy="57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0F26AD-C92C-4C9F-8443-2B34D65242A4}"/>
                  </a:ext>
                </a:extLst>
              </p14:cNvPr>
              <p14:cNvContentPartPr/>
              <p14:nvPr/>
            </p14:nvContentPartPr>
            <p14:xfrm>
              <a:off x="312480" y="921960"/>
              <a:ext cx="8542440" cy="127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0F26AD-C92C-4C9F-8443-2B34D65242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20" y="912600"/>
                <a:ext cx="8561160" cy="12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1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0FA5FD-493C-47CA-AEC8-3D6C6764AE34}"/>
                  </a:ext>
                </a:extLst>
              </p14:cNvPr>
              <p14:cNvContentPartPr/>
              <p14:nvPr/>
            </p14:nvContentPartPr>
            <p14:xfrm>
              <a:off x="327600" y="205920"/>
              <a:ext cx="5159160" cy="403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0FA5FD-493C-47CA-AEC8-3D6C6764A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96560"/>
                <a:ext cx="517788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85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759CD9-2370-44CB-A3CB-D4A0F8F80381}"/>
                  </a:ext>
                </a:extLst>
              </p14:cNvPr>
              <p14:cNvContentPartPr/>
              <p14:nvPr/>
            </p14:nvContentPartPr>
            <p14:xfrm>
              <a:off x="0" y="99000"/>
              <a:ext cx="9967320" cy="495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759CD9-2370-44CB-A3CB-D4A0F8F80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98604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6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57C6C1-5729-4A89-ADB5-0689F9ECCEBB}"/>
                  </a:ext>
                </a:extLst>
              </p14:cNvPr>
              <p14:cNvContentPartPr/>
              <p14:nvPr/>
            </p14:nvContentPartPr>
            <p14:xfrm>
              <a:off x="22680" y="122040"/>
              <a:ext cx="11224800" cy="651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57C6C1-5729-4A89-ADB5-0689F9ECC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12680"/>
                <a:ext cx="11243520" cy="65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02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4F9A1B-5FA3-4DF6-B48A-AB546C812299}"/>
                  </a:ext>
                </a:extLst>
              </p14:cNvPr>
              <p14:cNvContentPartPr/>
              <p14:nvPr/>
            </p14:nvContentPartPr>
            <p14:xfrm>
              <a:off x="53280" y="190440"/>
              <a:ext cx="12024720" cy="600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4F9A1B-5FA3-4DF6-B48A-AB546C8122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81080"/>
                <a:ext cx="1204344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2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906923-C8E8-41C2-BCAF-9C443F9FF388}"/>
                  </a:ext>
                </a:extLst>
              </p14:cNvPr>
              <p14:cNvContentPartPr/>
              <p14:nvPr/>
            </p14:nvContentPartPr>
            <p14:xfrm>
              <a:off x="777240" y="312480"/>
              <a:ext cx="9121320" cy="603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906923-C8E8-41C2-BCAF-9C443F9FF3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303120"/>
                <a:ext cx="91400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70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8D76F4-60E7-44EC-9529-3D12F3A44FA7}"/>
                  </a:ext>
                </a:extLst>
              </p14:cNvPr>
              <p14:cNvContentPartPr/>
              <p14:nvPr/>
            </p14:nvContentPartPr>
            <p14:xfrm>
              <a:off x="601920" y="343080"/>
              <a:ext cx="5532480" cy="438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8D76F4-60E7-44EC-9529-3D12F3A44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333720"/>
                <a:ext cx="55512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2020-12-10T10:46:50Z</dcterms:created>
  <dcterms:modified xsi:type="dcterms:W3CDTF">2020-12-10T12:15:34Z</dcterms:modified>
</cp:coreProperties>
</file>