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0:46:35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2244 0,'0'0'0,"-21"0"0,0 0 15,-1 0-15,1 0 0,0 0 16,21-21 0,21 21-16,22-22 15,-22 1-15,21 0 0,0 21 16,1-21-16,-1-21 0,0 20 0,1 1 16,20-21-16,-20 0 0,-1-1 15,21 1-15,-20 0 0,-1-1 0,22 1 16,-22-22-16,0 22 0,-21 0 0,1-1 15,-1 1-15,0 21 0,-21-21 16,0 20-16,0 1 0,0-21 16,0 21-16,-21 0 15,21-1-15,-21 22 0,-1 0 0,1 0 16,0 0-16,0 0 16,0 22-16,0-1 0,21 0 15,-22 21-15,1 1 0,0 20 0,0 1 16,21-1-16,-21 1 0,0 20 15,-1 1-15,22 0 0,-21-1 0,0 1 16,21 0-16,-21-1 0,0 1 0,0 84 16,-1-84-16,1 0 15,0-1-15,0 1 0,0 0 16,0-22-16,-1 22 0,1-1 0,0 1 16,0-21-16,21 20 0,-21-20 15,21-1-15,-21-20 0,21 20 0,0-21 16,0-20-16,0 20 0,0-21 15,21 0-15,0 0 0,0-21 0,0 0 16,0 0-16,1 0 0,20 0 0,-21 0 16,21-21-16,-20 0 0,20 0 15,0 0-15,1 0 0,-22-22 0,21 1 16,-21 0-16,0-1 0,22 1 0,-22-22 16,-21 22-16,0-21 0,21-1 15,-21 1-15,0 20 0,0-20 0,-21-1 16,-21 22-16,20 0 0,-20-1 0,0 1 15,-1 0-15,1 20 16,-21 1-16,20 0 0,1 0 0,21 21 16,-22-21-16,22 21 0,0 0 0,0 0 15,21-21-15,-21 21 0,21-22 16,0 1-16,21 21 16,0 0-16,0-21 0,0 21 0,1-21 15,20 21-15,-21-21 0,21 0 16,-20-1-16,20 22 0,0-21 0,1 0 15,-22-21-15</inkml:trace>
  <inkml:trace contextRef="#ctx0" brushRef="#br0" timeOffset="475.72">3725 2096 0,'0'-22'0,"0"44"0,0-65 0,0 22 15,0 0-15,0 0 0,0 0 16,-21 21-1,0 0-15,0 0 0,0 0 0,-1 0 16,1 21-16,0 0 0,-21 21 0,21-21 16,-22 22-16,22-1 0,0 0 15,-21 1-15,20-1 0,1 0 0,0 1 16,0-1-16,21 0 0,0 1 16,0-22-16,0 21 0,0-21 0,0 1 15,0-1-15,21-21 16,0 21-16,0-21 0,1 0 0,-1 0 15,21-21-15,-21 21 0,0-21 16,22-1-16,-22-20 0,21 21 0,-21-21 16,22 20-16,-22-20 0,0 0 0,0-1 15,22 1-15,-22 0 0,0-1 16,-21 1-16,21 21 0,-21 0 0,0 0 16,21-1-16,-42 65 31,0-22-31,0 0 0,0 21 0,-1 1 15,1-1-15,21 0 0,-21 1 16,21-1-16,-21-21 0,21 22 16,0-1-16,0-21 0,0 21 0,0-20 15,0-1-15,0 0 0,0 0 16,21-21-16,0 0 0,0 0 0,22 0 16,-22 0-16,0 0 0,21 0 0,1-21 15,-22 0-15,21-22 0,1 22 0</inkml:trace>
  <inkml:trace contextRef="#ctx0" brushRef="#br0" timeOffset="860.21">4466 2201 0,'0'0'0,"42"-63"15,-42 42-15,0 0 0,0-1 16,-21 22-16,0 0 16,-21 0-16,21 0 15,-22 22-15,22-1 0,-21 0 0,21 0 16,-22 0-16,22 0 0,0 1 0,0-1 15,0 0-15,-1 0 0,22 0 16,0 0-16,0 1 0,0-1 16,0 0-16,22-21 0,20 21 0,-21-21 15,0 21-15,22 0 0,-1-21 16,-21 22-16,21-22 0,-20 21 0,20 0 16,-21-21-16,0 21 0,0 0 15,1-21-15,-22 21 0,0 1 16,0-1-16,-22 0 0,1 0 15,0-21-15,-21 21 0,-1-21 0,1 21 16,0-21-16,-1 22 0,1-22 0,21 0 16,-21 0-16,20 21 0,-20-21 15,21 0-15,0 0 0,0 0 0,-1 0 16,22-21 0,0-1-1,22 1-15,-1 0 0,0 0 16,0 0-16</inkml:trace>
  <inkml:trace contextRef="#ctx0" brushRef="#br0" timeOffset="1172.03">5143 1672 0,'0'0'0,"22"-21"0,-22 0 16,0 42-1,0 0 1,0 0-16,0 1 0,-22 20 16,22 21-16,0-20 0,-21 20 0,0-20 15,21 20-15,-21 1 0,0-1 16,0 1-16,21-22 0,-22 21 0,1-20 16,0-1-16,0 22 0,21-22 0,0-21 15,-21 21-15,21-20 0,-21-1 16,21 0-16,0 0 0,0 0 0,21-21 31,0 0-31,0 0 16,0-21-16,0 0 0,1 0 0,20 0 15,-21-1-15</inkml:trace>
  <inkml:trace contextRef="#ctx0" brushRef="#br0" timeOffset="1507.84">5270 2477 0,'22'0'31,"-1"0"-31,0 0 16,0 0-16,0 0 0,0 0 16,1-22-16,20 22 0,-21-21 0,0 0 15,22 21-15,-22-21 0,21 0 16,-21 21-16,0-21 0,1-1 0,-1 1 16,-21 0-16,0 0 0,-21 21 31,-1 0-31,1 0 0,-21 0 0,21 21 15,-22 0-15,22 0 0,-21 22 0,21-22 16,0 0-16,-1 21 16,1 1-16,0-22 0,21 0 0,-21 21 15,21-20-15,0-1 0,0 0 0,0 0 16,21 0-16,0-21 0,0 0 16,1 0-16,20 0 0,-21 0 15,21 0-15,1 0 0,-22 0 0,21 0 16,1-21-16,-1 0 0,0 21 0,1-21 15,-22 0-15,21-1 0</inkml:trace>
  <inkml:trace contextRef="#ctx0" brushRef="#br0" timeOffset="1896.18">5990 2307 0,'0'-21'0,"0"0"16,0 0-1,21 21-15,0 0 0,1 0 16,-1 0-16,0 0 0,21 0 15,-21 0-15,1 0 0,-1 0 16,21 0-16,-21 21 0,0 0 0,1 0 16,-1 0-16,0 1 0,0-1 0,-21 21 15,21-21-15,-21 22 0,0-22 0,0 0 16,0 21-16,0-21 0,0 1 16,0-1-16,-21 0 0,0 0 0,0 0 15,0-21-15,21 21 0,-22-21 16,1 0-1,21-21 1,0 0-16,0 0 16,0 0-16,21-22 0,1 22 0,-1-21 15,0 0-15,0-1 0,21 1 16,-20 0-16,-1-1 0,21 1 0,-21 21 16,0-22-16,22 1 0,-22 21 0,0 0 15,0 0-15,0-1 0,1 22 16,-1-21-16,0 0 0,-21 0 31</inkml:trace>
  <inkml:trace contextRef="#ctx0" brushRef="#br0" timeOffset="2235.19">4974 1947 0,'0'-21'16,"21"21"-16,0-21 0,1 21 16,20-21-16,0 21 0,22-21 15,-1 21-15,1-21 0,20 21 0,1-22 16,0 22-16,-1-21 0,1 21 0,0 0 15,-22-21-15,1 0 0,-1 21 16,1 0-16,-22 0 0,0-21 0,-20 21 16,-1 0-16,0 0 0,0 0 0,-21 21 62,-21 0-46</inkml:trace>
  <inkml:trace contextRef="#ctx0" brushRef="#br0" timeOffset="3780.31">2222 4784 0,'0'0'0,"0"-21"15,0-1-15,0 1 16,-21 0-16,0 21 0,0-21 16,0 21-16,0 0 15,21 21 1,-22 0-16,22 22 0,-21-1 16,21 0-16,-21 22 0,21-22 0,0 22 15,0 20-15,0-20 0,-21-1 16,21 1-16,0-1 0,0 1 0,0-1 15,0 1-15,0-1 0,0-20 16,0-1-16,21 0 0,0 1 16,-21-22-16,21 21 0,1-21 0,-1 0 15,0-21-15,0 0 0,0 0 16,22 0-16,-22 0 0,21 0 0,-21-21 16,22 0-16,-1 0 0,0-21 15,1 20-15,-1-20 0,0 0 0,1-1 16,-1-20-16,-21 21 0,21-1 15,1-20-15,-22-1 0,0 1 0,0-1 16,0 1-16,1-22 0,-1 22 0,0-1 16,-21 1-16,0-1 0,0 22 15,0-1-15,21 1 0,-21 21 0,0-21 16,0 20-16,-21 44 16,21-1-1,-21 21-15,21 0 0,-21 22 16,-1-1-16,22 1 0,-21-1 15,21 1-15,-21 21 0,0-22 0,21 1 16,-21-1-16,21 1 0,0-1 16,0-21-16,0 22 0,0-22 0,0 1 15,0-1-15,21-21 0,0 0 16,0 0-16,0 1 0,1-22 0,-1 0 16,21 0-16,-21 0 0,22 0 0,-22 0 15,21-22-15,0 1 0,-20 0 16,20 0-16,0 0 0,-21-22 15,22 22-15,-22-21 0,0 21 0,0-22 16,-21 22-16,0-21 0,21 21 16,-21-22-16,0 22 0,0 0 0,0 0 15,0 42 17,-21 0-32,21 0 0,0 1 0,0 20 15,0-21-15,-21 21 0,21-20 16,-21 20-16,21-21 0,0 21 0,-21-20 15,21-1-15,0 0 0,0 0 16,0 0-16,0 0 0,0 1 0,-21-22 31,21-22-15,0 1-16,0 0 16,0 0-16,0 0 0,21-22 0,0 22 15,0-21-15,0 21 0,-21-22 16,43 1-16,-22 0 0,0 21 0,0-22 15,21 22-15,1 0 0,-22 0 16,21 21-16,-21 0 0,22 0 0,-1 0 16,-21 0-16,0 21 0,1 0 0,-1 0 15,0 22-15,-21-22 0,21 0 16,-21 21-16,0-21 0,0 22 0,0-22 16,0 21-16,0-21 0,-21 1 15,21-1-15,-21 0 0,21 0 16,0 0-16,0 0 15,0-42 1,21 21 0,0-21-16</inkml:trace>
  <inkml:trace contextRef="#ctx0" brushRef="#br0" timeOffset="5515.83">4508 5461 0,'0'-21'0,"22"0"0,-22 0 16,0-1-16,0 1 16,-22 0-16,22 0 0,-21 21 0,0-21 15,0 0-15,0 21 0,0 0 0,-1 0 16,1 0-16,-21 0 0,21 0 16,0 21-16,-1 0 0,1 21 0,0-21 15,0 1-15,0 20 0,21 0 16,-21 1-16,-1-22 0,22 21 0,0 0 15,0 1-15,0-22 0,0 21 0,0-21 16,0 22-16,0-22 0,0 0 16,0 0-16,22-21 15,-1 21-15,21-21 0,-21 0 16,0 0-16,1-21 0,-1 0 16,21 0-16,-21 0 0,0 0 0,22-22 15,-22 22-15,0-21 0,0-1 0,0 1 16,1-21-16,-1-1 0,0 22 15,0-22-15,0 1 0,0-1 0,1-20 16,-22 20-16,0 1 0,21-1 0,-21 1 16,21-1-16,-21 22 0,0-1 15,0 1-15,0 21 0,0 0 0,0 0 16,0-1-16,0 44 16,0-1-16,0 0 15,-21 21-15,21 22 0,0-22 16,-21 22-16,21-1 0,-22 1 0,22-1 15,0 1-15,0-1 0,0-21 16,-21 22-16,21-1 0,0-20 0,-21 20 16,21-20-16,0-1 0,0 0 0,0-21 15,0 22-15,0-22 0,21 21 16,0-21-16,1 1 0,-1-22 0,0 21 16,0-21-16,0 0 0,0 0 0,22 0 15,-22 0-15,0 0 0,21 0 16,-20-21-16,20-1 0,-21 1 0,21 0 15,-20 0-15,-1-21 0,0 20 16,0-20-16,0 21 0,0-21 16,-21 20-16,0 1 0,0-21 0,0 21 15,0 0-15,0-1 0,0 1 16,-21 21-16,0 0 16,0 0-16,0 21 0,21 1 15,-21-1-15,21 0 0,-22 0 0,22 0 16,-21 22-16,21-22 0,0 0 0,0 21 15,0-21-15,0 1 0,0-1 16,0 0-16,0 0 0,0 0 0,0 0 16,21-21-16,1 0 15,-1 0-15,0 0 0,0 0 16,0 0-16,0 0 0,22 0 0,-22-21 16,21 0-16,-21 0 0,22 0 0,-22 0 15,21-1-15,1-20 0,-22 21 16,0-21-16,0 20 0,0 1 0,0-21 15,-21 21-15,22 0 0,-22-1 0,0 1 16,0 0-16,-22 21 16,1 0-16,0 0 15,0 0-15,21 21 16,0 0-16,0 1 0,0-1 16,0 0-16,0 0 0,21 0 15,0 0-15,-21 1 0,0-1 16,0 0-16,21 0 0,-21 0 0,0 0 15,22 1-15,-22-1 0,0 0 16,0 0-16,0 0 0,21 0 16,0-21-16,0 0 15,0 0-15,0 0 0,1 0 16,-1 0-16,0 0 0,21 0 16,-21-21-16,1 21 0,20-21 0,-21 0 15,21 0-15,-20 0 0,20-1 0,-21-20 16,0 21-16,22-21 15,-22 20-15,0-20 0,0 21 0,0-21 0,0 20 16,-21 1-16,0 0 0,0 0 16,-21 21-1,0 0 1,0 21-16,0 0 0,0 0 16,21 1-16,-22-1 0,22 0 0,0 0 15,0 0-15,0 0 0,0 1 16,0-1-16,22 0 0,-1 0 0,-21 0 15,21 0-15,0-21 0,0 22 0,-21-1 16,21-21-16,-21 21 0,22-21 0,-22-21 63,-22 21-63,1-21 0,0 21 15,0 0 1,0 0-16,21 21 15,0 0-15,0 0 16,0 0-16,0 0 16,21 1-16,0-22 0,0 0 15,0 21-15,22-21 0,-22 0 0,0 0 16,21 0-16,1 0 0,-22 0 16,21-21-16,1-1 0,-1 22 15,0-21-15,-21 0 0,22 0 0,-1-21 16,0 20-16,-20-20 0,20 0 0,0-1 15,-21 1-15,22 0 0,-22-1 16,21-20-16,-21-1 0,1 1 0,-1-1 16,0 1-16,-21 21 0,0-22 15,0 22-15,0-22 0,0 43 0,0-21 0,0 21 16,-21 21 0,0 42-16,-1-21 15,1 21-15,0 1 0,0 20 0,0-20 16,0 20-16,-1 1 15,1-22-15,21 21 0,-21 1 0,21-22 16,-21 22-16,21-22 0,0 0 0,0 1 16,0-1-16,0-21 0,0 22 0,0-22 15,21 0-15,0 0 0,0 0 16,1-21-16,-1 0 0,0 0 16,0 0-16,0 0 0,0 0 0,1 0 15,-1 0-15,0-21 0,0 0 16,0 0-16,0 0 0,-21-1 15,0 1-15,0 0 0,0 0 0,0 0 16,-21-22-16,0 22 0</inkml:trace>
  <inkml:trace contextRef="#ctx0" brushRef="#br0" timeOffset="5664.26">6498 5355 0,'0'0'0,"-42"21"15,42 1-15,21-22 16,21 0-16,-21 0 0,22 21 0,-22-21 15,21 0-15,1 0 0,-1 0 16,21 0-16,-20 0 0,-1 0 0,0-21 16,1 21-16,-1-22 0,0 22 0</inkml:trace>
  <inkml:trace contextRef="#ctx0" brushRef="#br0" timeOffset="6251.92">7683 5440 0,'0'0'0,"22"-21"63,-1 0-63,-21-1 0,21 1 16,-21 0-16,21 0 0,-21 0 0,0 0 15,0-1-15,0 1 0,0 0 16,0 0-16,-21 0 0,-21 21 15,20 0-15,1 0 0,-21 0 16,0 0-16,-1 0 0,1 21 0,0 0 16,-1 0-16,1 0 0,0 22 15,20-22-15,-20 21 0,21 1 0,0-22 16,0 21-16,21 0 0,-22-20 0,22 20 16,0-21-16,0 0 0,0 0 15,22 1-15,-1-1 0,0-21 0,0 0 16,0 0-16,22 0 0,-22 0 0,0 0 15,21 0-15,-21-21 0,22 21 0,-22-22 16,0 1-16,21 0 16,-20 0-16,-1 0 0,0 0 0,0-1 0,0-20 15,0 21-15,-21-21 0,22 20 16,-22-20-16,21 21 0,-21-21 0,0 20 16,0 1-16,-21 21 15,-1 0 1,22 21-16,-21 1 0,0-1 0,0 0 15,0 21-15,21-21 0,0 22 0,-21-22 16,21 21-16,0-21 0,0 22 16,0-22-16,0 0 0,0 0 0,21 0 15,-21 1-15,21-1 0,0-21 0,0 0 16,22 0-16,-22 0 0,0 0 0,21 0 16,1 0-16,-22 0 0,21-21 15,0-1-15,-20 1 0,20 0 16,0 0-16,1 0 0,-22-22 0,21 22 15,-21-21-15,22 0 0</inkml:trace>
  <inkml:trace contextRef="#ctx0" brushRef="#br0" timeOffset="6760.64">8403 4763 0,'0'0'0,"0"-22"16,0-20-16,0 21 0,0 0 0,0 0 0,-21 21 16,0 0-16,0 21 15,-1 0-15,1 0 0,0 0 0,0 22 16,0 20-16,21-21 0,-21 1 0,-1 20 15,22 1-15,-21-22 0,21 22 16,0-22-16,0 21 0,0-20 16,-21-1-16,21 0 0,0-20 0,-21 20 15,21-21-15,0 21 0,0-20 0,-21-1 16,21 0-16,-21 0 16,21-42 15,0 0-31,0 0 0,0-1 15,0 1-15,21 0 0,-21 0 16,21 0-16,0-22 0,0 22 0,0 0 16,1-21-16,-1 21 0,21-1 15,-21 1-15,22 0 0,-22 21 0,21 0 16,-21 0-16,22 0 0,-22 0 16,0 21-16,0-21 0,0 21 0,0 1 15,-21 20-15,0-21 0,0 0 0,0 0 16,0 22-16,0-22 0,0 0 0,0 21 15,0-20-15,-21-1 0,0 0 0,-21 0 16,21 0-16,-1 0 0,1-21 16,-21 22-16,21-1 0,0-21 0,-1 0 15,-20 0-15,21 0 0,0 0 0,0 0 16,-1 0-16,22-21 31,0-1-15,22 22-16,-1-21 0,0 0 0,0 0 15,0 0-15,0-22 0,22 22 0,-22 0 16</inkml:trace>
  <inkml:trace contextRef="#ctx0" brushRef="#br0" timeOffset="7080.46">9123 4657 0,'0'0'0,"21"-21"15,-21-22-15,0 22 0,0 0 0,0 42 47,0 0-47,0 0 0,0 22 0,0-1 16,-21 0-16,21 1 0,-21 20 0,21 1 15,0-1-15,0 1 0,0-22 16,-22 22-16,22-1 0,0-21 0,-21 1 16,21 20-16,0-20 0,0-22 0,0 21 15,-21 0-15,21-20 0,0-1 0,-21 0 16,21 0-16,0 0 0,0 0 15,0 1-15,21-44 32,0 1-17,0 0-15,1 0 0,-1 0 0,21-22 16,-21 22-16,0 0 0,1-21 16,-1 21-16,0-1 0</inkml:trace>
  <inkml:trace contextRef="#ctx0" brushRef="#br0" timeOffset="7483.23">9334 5313 0,'0'21'31,"0"0"-31,0 0 16,0 1-1,22-22-15,-1 0 16,0 0-16,0 0 16,0 0-16,0 0 0,22 0 15,-22 0-15,0-22 0,0 22 0,0-21 16,22 0-16,-22 0 0,-21 0 0,21 0 15,0-1-15,0 22 0,-21-21 0,0 0 16,0 0-16,0 0 0,0 0 16,-21 21-1,0 0-15,0 0 0,0 21 0,-22-21 16,22 21-16,0 0 0,0 21 0,0-20 16,0-1-16,-1 0 0,1 21 15,21-21-15,0 1 0,0-1 0,0 0 16,0 0-16,0 0 0,0 0 15,0 1-15,0-1 0,21 0 16,1-21-16,-1 0 0,0 0 16,0 0-16,0 0 0,0 0 15,1 0-15,-1 0 0,0-21 16,0 21 0,-21-21-16,0-1 0,0 1 15,21 21 1</inkml:trace>
  <inkml:trace contextRef="#ctx0" brushRef="#br0" timeOffset="192711.75">5482 6922 0,'0'0'0,"0"-22"16,0 1-16,0 0 15,0 42 16,0 0-31,0 1 16,0-1-16,0 21 0,-21 0 0,21 1 16,0 20-16,-21 1 0,21-1 15,0 1-15,-21-1 0,21 1 0,-22 20 16,22-20-16,0-1 0,-21 1 16,0-1-16,21 22 0,-21-21 15,21-22-15,0 21 0,-21 1 0,21-22 16,-21 1-16,21-1 0,0 0 0,0 1 15,0-22-15,-22 0 0,22 0 16,0 0-16,0 0 16,0-42-1,0 0 1,0-21-16,0 21 0,0-22 0,0 1 16,0 0-16,0-1 0,0-20 0</inkml:trace>
  <inkml:trace contextRef="#ctx0" brushRef="#br0" timeOffset="193172.35">5186 7070 0,'0'-21'0,"0"42"0,-21-42 16,-1-1-16,22 1 0,-21 0 0,21 0 15,0 0-15,0 0 16,0-1-16,0 1 15,0 0-15,21 21 0,-21-21 0,22 0 16,-1 0-16,0 21 16,21-22-16,-21 1 0,22 21 0,-22-21 15,21 21-15,1-21 0,-1 21 16,0 0-16,22 0 0,-22 0 0,0 0 16,22 0-16,-22 21 0,1 0 0,-22 0 15,21 1-15,-21-1 0,0 21 16,1-21-16,-1 22 0,-21-1 0,0 21 15,0-20-15,0 20 0,-21-20 0,-1 20 16,-20 1-16,21-22 0,-21 21 16,-1-20-16,1 20 0,0-20 0,-1-1 15,22-21-15,-21 21 0,21-20 16,-1-1-16,-20 21 0,21-42 16,21 21-16,-21 0 0,0-21 15,21 22-15,-22-22 0,22-22 47,0 1-47,22 0 16,-1 21-16,0 0 15,-21-21-15</inkml:trace>
  <inkml:trace contextRef="#ctx0" brushRef="#br0" timeOffset="193700.1">5757 7853 0,'0'0'16,"0"-21"0,0 0-1,21-1-15,1 22 16,-1 0-16,0 0 0,0-21 15,0 21-15,22 0 0,-22 0 16,21 0-16,-21 0 0,0 0 0,22 21 16,-22-21-16,0 22 0,0-1 0,22 0 15,-22 0-15,-21 21 0,21-20 16,0 20-16,-21-21 0,0 21 0,0-20 16,0 20-16,0-21 0,0 21 0,0-20 15,0-1-15,-21 21 0,0-21 16,21 0-16,0 1 0,-21-1 15,21-42 17,0-1-32,0 1 15,0 0-15,0-21 0,21 21 16,-21-22-16,21 1 0,0 0 16,0-1-16,-21-20 0,21 42 0,1-22 15,-1 1-15,0 0 0,0 20 0,0 1 16,22 0-16,-22 0 0,-21 0 0,21 21 15,0-21-15,0 21 0,0 0 16,1 0 0,-22 21 15</inkml:trace>
  <inkml:trace contextRef="#ctx0" brushRef="#br0" timeOffset="194095.71">6604 8086 0,'0'21'0,"21"-21"16,0 0-16,0 0 0,1-21 15,-1 21-15,0-21 0,21-1 16,-21 22-16,22-21 0,-22 0 15,21 0-15,-21 0 0,1 0 0,-1-1 16,0 1-16,0 0 0,0 21 0,-21-21 16,0 0-16,0 0 0,0-1 15,0 1-15,-21 21 16,0 0-16,0 0 0,0 0 0,-1 0 16,1 0-16,0 21 0,0 1 15,0-22-15,0 21 0,-22 21 0,22-21 16,0 0-16,0 22 0,0-22 0,-1 21 15,22 1-15,-21-22 0,21 0 16,-21 21-16,21-21 0,0 1 16,0-1-16,0 0 0,0 0 0,0 0 0,21 0 15,0-21-15,1 0 16,-1 0-16,21 0 16,-21 0-16,22 0 0,-22 0 0,21 0 15,0-21-15,1 0 0</inkml:trace>
  <inkml:trace contextRef="#ctx0" brushRef="#br0" timeOffset="194528.67">7514 7895 0,'0'0'0,"0"-21"16,0 0 0,-21 21-16,0-21 0,0 21 15,-1 0-15,1 0 0,0 0 16,21 21-16,-21-21 0,0 21 15,0-21-15,-1 21 0,22 0 16,-21 1-16,0-1 0,21 0 16,0 0-16,0 0 0,0 0 15,0 1-15,0-1 0,0 0 16,21 0 0,0-21-16,1 21 0,-1-21 15,0 21-15,0-21 0,0 22 16,0-22-16,-21 21 15,22-21-15,-1 0 0,-21 21 16,0 0-16,0 0 16,-21-21-16,-1 0 15,1 0-15,0 21 0,0-21 16,-21 0-16,20 0 0,1 0 0,-21 22 16,21-22-16,0 0 0,-22 0 0,22 0 15,0 0-15,0 0 16,0 0-16,21-22 15,0 1 1,21 0-16,0 21 16,0-21-16</inkml:trace>
  <inkml:trace contextRef="#ctx0" brushRef="#br0" timeOffset="195456.14">7747 8128 0,'-21'0'16,"42"0"15,0-21-31,0 0 0,0 21 0,1-21 16,-1 21-16,21-22 0,-21 1 15,22 0-15,-22 0 0,0 0 16,0 21-16,0-21 0,0-1 0,1 1 16,-22 0-16,0 0 0,0 0 15,-22 21 1,1 0-16,0 0 0,0 0 16,0 0-16,0 0 0,-22 21 0,22 0 15,0 0-15,0 0 0,-22 1 0,22 20 16,0-21-16,0 21 15,21-20-15,0 20 0,-21-21 0,21 0 16,0 22-16,0-22 0,0 0 0,21-21 16,0 21-16,0 0 0,0-21 0,1 0 15,20 21-15,0-21 0,-21 0 16,22 0-16,-1 0 0,0 0 0,-20 0 16,20-21-16,0 0 0,-21 21 0,22-21 15,-22 0-15,0 0 0,0-1 16,0 1-16,1 0 0,-1 0 15,0 0-15,0 0 0,-21-22 0,21 22 0,-21 0 16,0-21-16,0 20 0,0 1 0,21 0 16,-21 42 15,0 0-15,-21 1-16,21-1 0,-21 0 0,21 0 15,0 21-15,-21-20 0,21 20 16,-21-21-16,21 0 0,-21 22 0,21-22 15,0 0-15,0 0 0,0 0 0,0 0 16,0 1-16,0-1 16,0 0-16,-22-21 15,22-21 1,0 0 0,0-1-16,0 1 15,0 0-15,22 0 0,-22-21 0,21 20 16,0-20-16,0 0 0,0-1 0,0 1 15,1 21-15,-1-21 0,0 20 16,21-20-16,-21 21 0,22 0 0,-22 21 16,0-21-16,21 21 0,-20 0 0,-1 0 15,0 0-15,21 21 0,-42 0 0,21 0 16,-21 0-16,22 0 0,-22 22 16,0-22-16,0 21 0,0-21 0,0 22 15,0-22-15,0 0 0,0 21 0,-22-20 16,1-1-16,21 0 0,0 0 0,0 0 15,-21-21-15,21 21 16,-21-21-16,21 22 0,0-44 47,21 1-47,0 0 0,-21 0 16,21 0-16,22 0 0</inkml:trace>
  <inkml:trace contextRef="#ctx0" brushRef="#br0" timeOffset="195803.31">9398 7154 0,'0'0'0,"0"-42"16,0 63-1,0 0 1,-21 1-16,21 20 0,-21 0 0,-1 1 15,22 20-15,-21-21 0,0 22 16,0-1-16,0-20 0,0 20 0,21-20 16,-22-1-16,1 21 0,0-20 0,21-1 15,0 0-15,-21 1 0,21-1 16,0 0-16,-21 1 0,21-22 0,0 21 16,0-21-16,0 1 0,0-1 15,0 0-15,21 0 0,0-21 16,0 21-16,0-21 0,1 0 15,-1 0-15,21 0 0,-21-21 16,0 21-16,1-21 0,-1 0 0,0 0 16,0-1-16,-21 1 0,21 0 0,-21-21 15,0 21-15,0-22 0</inkml:trace>
  <inkml:trace contextRef="#ctx0" brushRef="#br0" timeOffset="196051.17">9080 7768 0,'-21'0'0,"42"0"16,1 0-1,-1 0-15,0 0 0,0 0 16,21 21-16,-20-21 0,-1 0 0,21 0 16,-21 0-16,0 0 0,1 0 0,20 0 15,-21 0-15,0 0 0,0 0 16,1 0-16,-1 0 15,0 22-15,-21-1 32</inkml:trace>
  <inkml:trace contextRef="#ctx0" brushRef="#br0" timeOffset="196732.78">10096 8149 0,'22'-21'15,"-22"0"1,0 0-16,21 0 0,-21-1 15,21 1-15,-21 0 0,0 0 16,0 0-16,0 0 0,0-1 0,0 1 16,-21 0-16,0 0 0,21 0 15,-22 21-15,1-21 0,0-1 0,0 22 16,-21 0-16,20 0 0,1-21 0,0 21 16,-21 0-16,21 0 0,-1 0 0,-20 21 15,21 1-15,-21-22 0,20 21 16,1 0-16,0 0 0,0 0 15,0 22-15,0-22 0,21 21 0,-22-21 0,22 22 16,0-22-16,0 0 0,0 21 16,0-21-16,0 1 0,0-1 15,22 0-15,-1 0 0,0 0 0,0 0 16,0-21-16,22 0 0,-22 0 16,0 0-16,0 0 0,0 0 0,22 0 15,-22 0-15,0-21 0,21 0 16,-21 0-16,1 0 0,-1 0 0,0-1 15,21-20-15,-21 21 0,-21-21 0,22-1 16,-1 1-16,0 21 0,-21-22 16,0 1-16,0 21 0,0 0 0,0 0 15,0-1-15,0 1 16,-21 21-16,0 0 16,-1 21-16,1 1 15,21 20-15,-21-21 0,21 0 0,0 22 16,0-22-16,0 21 0,0-21 0,0 22 15,0-22-15,0 21 0,0-21 0,0 0 16,0 1-16,0-1 0,21 0 16,0 0-16,1 0 0,-1-21 15,0 0-15,0 0 0,0 0 16,0 0-16,1 0 0,-1 0 0,0 0 16,0-21-16,0 0 0,0 0 15,22 0-15,-22-1 0,0 1 16,0-21-16</inkml:trace>
  <inkml:trace contextRef="#ctx0" brushRef="#br0" timeOffset="197089.53">10689 7070 0,'0'0'0,"-21"0"31,21 21-31,-21 0 16,21 0-16,0 22 0,-21-1 0,-1 0 16,1 1-16,21-1 0,-21 21 0,21 1 15,-21-22-15,21 22 0,-21-22 16,21 22-16,0-22 0,-21 21 0,21-20 16,-22-1-16,22 0 0,0 1 0,0-1 15,0 0-15,0 1 0,0-22 0,0 21 16,0-21-16,0 1 0,0-1 15,0 0-15,0 0 0,0 0 16,22 0 0,-1-21-1,0 0-15,0-21 16,0 21-16,-21-21 16,21 0-16,1 0 0,-1 0 0,0-1 15</inkml:trace>
  <inkml:trace contextRef="#ctx0" brushRef="#br0" timeOffset="197372.37">11112 7789 0,'0'0'0,"22"-21"0,-22 0 0,0 0 15,0 0-15,-22 21 47,22 21-47,-21 0 0,0 0 0,0 0 16,0 1-16,0-1 0,21 0 15,-22 21-15,1-21 0,21 1 0,0 20 16,-21-21-16,21 21 0,-21-20 16,21-1-16,0 0 0,0 0 0,0 0 15,0 0-15,0 1 0,0-1 16,21-21-16,0 21 0,0-21 16,1 0-16,-1 0 15,0 0-15,0 0 0,0 0 0,0-21 16,1 0-16,-1-1 0,0 22 15,0-21-15</inkml:trace>
  <inkml:trace contextRef="#ctx0" brushRef="#br0" timeOffset="198271.86">11515 7853 0,'0'0'0,"0"-21"16,21 21-16,-21-21 0,21 21 16,-42 0 15,0 21-31,21 0 0,-22 0 15,22 0-15,-21 0 0,0 1 0,21 20 16,0-21-16,0 0 0,-21 0 0,21 22 16,-21-22-16,21 0 15,0 0-15,0 0 0,0 1 0,0-1 16,0 0-16,21 0 16,0-21-1,0 0-15,0 0 16,1 0-16,-1-21 15,-21 0-15,0 0 0,21-1 16,-21-20-16,0 21 0,0 0 0,0-22 16,0 22-16,0 0 0,0-21 15,0 21-15,21-1 0,-21 1 0,0 0 16,0 0-16,0 0 0,21 0 0,0-1 16,1 1-1,-1 0-15,0 0 0,0 21 16,0 0-16,0 0 0,1-21 15,-1 21-15,0 0 0,0 0 0,0 0 16,0 0-16,1 0 0,-22 21 16,0 0-16,21-21 0,-21 21 15,0 0-15,0 1 0,0-1 16,0 0-16,0 0 0,0 21 0,0-20 16,0-1-16,0 21 0,0-21 0,0 0 15,0 1-15,0-1 0,0 0 0,0 0 16,0 0-16,0 0 0,0 1 15,0-1 1,-21-21-16,21 21 16,-22-21-16,1 0 15,21-21 1,0 0-16,0-1 16,0 1-16,0 0 0,0 0 15,0 0-15,0 0 0,21-22 0,1 22 16,-1 0-16,-21-21 0,21 20 0,0 1 15,0-21-15,22 21 0,-22 0 16,0-1-16,21 1 0,-21 0 0,22 0 16,-1 0-16,-21 21 0,22-21 0,-1 21 15,0 0-15,1 0 0,-1 0 16,0 0-16,1 0 0,-22 0 16,0 0-16,0 21 0,0 0 0,-21 21 15,0-21-15,0 1 0,0 20 16,0-21-16,0 21 0,-21-20 15,21 20-15,-21 0 0,0-21 0,0 22 16,-1-22-16,1 21 0,0-21 0,0 1 16,0-1-16,0 0 0,21 0 0,-22 0 15,1 0-15,0 1 16,21-1 0,-21-21-16,21-21 31,0-1-16,0 1-15,0 0 16,0-21-16,21 21 0,-21-1 0</inkml:trace>
  <inkml:trace contextRef="#ctx0" brushRef="#br0" timeOffset="198543.7">11896 7154 0,'0'0'0,"-22"-21"0,1 21 15,0-21-15,0 21 0,0 0 16,21-21-16,-21 21 16,-1 0 30,1 21-14,0-21-32,0 0 0,0 21 15</inkml:trace>
  <inkml:trace contextRef="#ctx0" brushRef="#br0" timeOffset="198833.5">10329 7387 0,'0'0'0,"0"21"15,21-21 17,1 0-32,-1 0 0,21 0 15,-21 0-15,0 0 0,22 0 16,-22 0-16,0 0 0,21 0 15,-20 0-15,-1 0 0,0 0 0,0 0 16,0 0-16,0 0 0,1 0 0,-1 0 16,0 0-16,0 0 31,-21-21-31,0 0 16</inkml:trace>
  <inkml:trace contextRef="#ctx0" brushRef="#br0" timeOffset="200384.36">14012 7324 0,'0'0'0,"21"-21"15,-21-1-15,0-20 0,22 21 16,-22 0-16,21 0 0,-21-1 0,0 1 16,0 0-16,0 0 15,21 21-15,-21 21 16,0 0-16,0 0 16,-21 22-16,0-1 0,21 0 0,-22 1 15,1 20-15,21-20 0,-21 20 0,0 1 16,0-22-16,0 21 0,-1-20 0,1 20 15,0 1-15,0-22 0,0 0 16,0 22-16,-1-22 0,1 1 16,0-1-16,0-21 0,0 21 0,0-20 15,21-1-15,-22 21 0,1-21 16,21 0-16,-21-21 0,0 0 16,21-21-1,0 0-15,0 0 16,0 0-16,0 0 0,0-22 0,0 22 15,0-21-15,0-1 0,0 1 0,0 0 16,21-1-16,-21 1 0,0 21 0,21-21 16,0 20-16,-21 1 0,22 21 15,-22-21-15,21 21 16,0 21 0,-21 0-16,0 1 15,0 20-15,0-21 0,0 0 0,21 22 16,-21-22-16,0 21 0,0-21 15,21 0-15,0 1 0,-21 20 0,22-21 16,-22 0-16,21-21 0,0 21 0,0 1 16,0-22-16,0 0 0,1 0 0,-1 0 15,0 0-15,21 0 0,-21 0 0,1 0 16,20 0-16,0-22 0,-21 1 16,1 0-16,20 0 0,-21 0 15,21-22-15,-20 22 0,-1-21 0,0 21 0,0-22 16,0 1-16,0 21 0,1 0 15,-22 0-15,0-1 0,0 1 0,0 0 16,-22 42 15,1 0-31,21 1 16,0-1-16,-21 0 0,21 0 0,-21 0 16,21 0-16,0 22 0,0-22 15,0 0-15,0 0 0,0 0 0,0 1 16,21-1-16,-21 0 0,21 0 0,0-21 15,1 21-15,-1-21 0,0 0 16,0 0-16,0 0 0,0 0 0,22 0 16,-22 0-16,0-21 0,0 21 15,0-21-15,1 0 0,-1 0 0,0-1 16,0-20-16,-21 21 0,21 0 0,0-22 16,-21 22-16,0 0 0,0 0 0,22 0 15,-22 0-15,0-1 0,0 44 31,0-1-15,-22 0-16,22 0 0,0 0 0,-21 22 16,0-22-16,21 21 0,-21-21 0,21 22 15,0-22-15,-21 0 0,21 0 0,-21 0 16,21 0-16,-22 1 16,22-1-16,0 0 0,0-42 46,0 0-46,0-1 0,0 1 16,22 0-16,-1 0 0,0 0 16,0-22-16,-21 22 0,21-21 0,0 0 15,22-1-15,-22 22 0,0-21 0,21 21 16,-20-1-16,-1 1 0,21 0 0,-21 21 16,0 0-16,1 0 0,-1 0 15,0 0-15,-21 21 0,0 0 0,0 1 16,0-1-16,0 0 0,0 0 15,0 21-15,0-20 0,0 20 0,0-21 16,0 21-16,0-20 0,0 20 0,0-21 16,0 0-16,0 0 0,0 1 0,-21-22 15,21 21-15,0 0 16,0-42 15,0 0-15,21-1-16,-21 1 0,21 0 15,0-21-15,0 21 0,22-22 0,-22 1 16</inkml:trace>
  <inkml:trace contextRef="#ctx0" brushRef="#br0" timeOffset="201144.11">15727 7133 0,'0'21'31,"-21"1"-31,-1-1 16,22 21-16,-21-21 0,0 22 15,0-1-15,21 0 0,-21 1 16,0 20-16,-1-21 0,1 1 0,0-1 16,0 22-16,0-22 0,0 0 0,-1 1 15,22-1-15,-21 21 0,21-20 0,-21-1 16,21 0-16,-21 1 0,21-22 0,0 21 15,0-21-15,0 1 0,-21-1 16,21 0-16,0 0 0,0 0 16,-21-21-16,21-21 31,0 0-31,0 0 16,21 0-16,0-1 0,0 1 15,0-21-15,0 21 0,1-22 16,-1 22-16,0-21 0,21 21 0,-21 0 15,1-22-15,-1 22 0,21 0 0,-21 0 16,0 21-16,22-21 0,-22-1 0,0 22 16,0 0-16,0 0 15,1 0-15,-22 22 16,0-1 0,0 0-16,0 0 0,-22-21 15,22 21-15,-21 0 0,0-21 16,-21 22-16,21-22 0,-1 0 0,-20 21 15,21-21-15,0 0 0,-22 0 16,22 0-16,0 0 0,0 0 0,0 0 16,0 0-16,-1 0 15,22 21 32,0 0-47,0 0 0,0 0 16,0 1-16,0-1 15,22 0-15,-22 0 0,21 0 0,0 0 16,-21 1-16,0-1 0,21 0 16,0 0-16,0 0 0,1-21 15,-22 21-15,21-21 16,0 0-16,0 0 16,0 0-16,0 0 15,1-21 1,-22 0-16,0 0 0,21 0 15,-21 0-15,0-1 0,0-20 16,0 21-16</inkml:trace>
  <inkml:trace contextRef="#ctx0" brushRef="#br0" timeOffset="201471.92">14944 7366 0,'0'0'15,"-22"0"-15,1 0 0,0 0 0,0 0 0,0 0 32,42 0-1,0 0-31,0 0 15,-42 0 48,0 0-47,0 21-16,0 0 15,-22-21-15,22 22 0</inkml:trace>
  <inkml:trace contextRef="#ctx0" brushRef="#br0" timeOffset="202580.51">6054 8573 0,'0'0'0,"-43"0"0,22 0 15,-21-22-15,21 22 0,-1 0 0,-20 0 16,21 0-16,0 0 0,0 0 16,-1-21-16,1 21 15,42 0 16,1 0-31,20 0 16,-21 0-16,0 0 0,22 0 0,-1 0 16,-21 0-16,21 0 0,1 0 15,-1 0-15,-21 0 0,22 0 0,20 0 16,-21 0-16,1 0 0,20 0 16,-20 0-16,20 0 0,1-21 15,20 21-15,1-21 0,0 21 0,-1 0 16,22 0-16,-21-21 0,21 21 0,-1 0 15,1 0-15,21-21 0,0 21 16,0 0-16,0 0 0,0 0 0,0 0 16,0 0-16,0 0 0,21 0 0,-21 0 15,0 0-15,22 0 0,-22 0 16,0 0-16,-22 21 0,22-21 0,0 0 16,0 0-16,0 21 0,0-21 15,0 0-15,0 21 0,0-21 0,0 0 16,0 21-16,22-21 0,-22 21 15,21-21-15,-21 22 0,0-22 0,0 21 16,0-21-16,-21 0 0,-1 21 0,22-21 16,-21 0-16,0 21 0,0-21 0,0 0 15,-22 0-15,22 21 0,0-21 16,-21 0-16,-1 0 0,22 0 0,0 0 16,0 0-16,21 21 0,-21-21 0,21 0 15,-21 0-15,-1 22 0,1-22 0,-21 0 16,21 21-16,0-21 15,-22 21-15,1-21 0,0 0 0,-1 21 16,1-21-16,0 0 0,-1 21 0,-20-21 16,20 0-16,1 21 0,-21-21 0,20 0 15,1 22-15,0-22 0,-1 0 16,1 0-16,0 21 0,-22-21 0,1 0 16,-1 0-16,-21 0 0,1 0 0,-1 0 15,0 0-15,1 0 0,-22 0 16,0 0-16,0 0 0,0 0 15,1 0 1,-44 0 31,1 0-47,0 0 0,0 0 0,0 0 16,0 0-16,-22 0 0</inkml:trace>
  <inkml:trace contextRef="#ctx0" brushRef="#br0" timeOffset="203824.02">7980 9186 0,'0'0'0,"-21"0"0,-1 0 16,1-21-16,0 21 15,21-21 1,0 0 15,0 0-15,21 21-1,0 0-15,1 0 0,-1-21 0,0 21 16,0 0-16,0 0 0,0 0 0,1-22 16,-1 22-16,0 0 0,21 0 15,-21 0-15,1 0 0,-1 0 0,0 0 16,0 0-16,-21 22 0,21-22 0,-21 21 16,21 0-16,-21 0 0,0 0 15,0 0-15,0 1 0,0-1 16,0 0-16,0 0 0,0 0 0,-21 0 0,0 1 15,0-1-15,0 0 16,0-21-16,-22 21 0,1 0 0,21 0 16,-22-21-16,1 22 0,0-22 0,-1 0 15,1 21-15,21-21 0,-21 0 16,20 0-16,1 0 0,0 0 0,0 0 16,21-21-1,0-1 1,21 22-16,0-21 15,0 21-15,1 0 0,-1 0 0,21-21 16,-21 21-16,22 0 0,-22 0 0,21 0 16,-21 0-16,22 0 0,-22 0 15,21 0-15,-21 0 0,22 0 16,-22 0-16,21 21 0,-21-21 0,0 21 16,-21 1-16,22-1 0,-22 0 0,21 0 15,-21 0-15,0 22 0,0-22 16,0 0-16,0 21 0,0-21 0,-21 1 15,-1-1-15,-20 21 0,21-21 0,-21 0 16,-1 1-16,1-1 0,0 0 16,-22-21-16,22 21 0,-22 0 0,22-21 15,-22 0-15,22 21 0,0-21 0,-1 0 16,1 0-16,0 0 0,21 0 16,-1 0-16,1 0 0,0 0 0,0 0 15,0-21-15,0 21 16,21-21-16,0 0 15,0 0 1,21 21 47</inkml:trace>
  <inkml:trace contextRef="#ctx0" brushRef="#br0" timeOffset="207496.12">8996 9377 0,'-21'0'0,"-1"0"0,1 0 16,0-21-16,0 21 16,0 0-16,0 0 15,63 0 79,-21 0-94,0 0 16,22 0-16,-1 0 0,0 0 15,1 0-15,20 0 0,-21 0 0,22 0 16,-1 0-16,1 0 0,-1 0 0,-20 0 16,20 0-16,1 0 0,-22 0 15,0 0-15,1 0 0,-1 0 0,0 0 16,1 0-16,-22 0 0,21 0 0,-21 0 15,1 0-15,-1 0 0,0 0 16,0-21 0,-42 21 31,0 0-47,0 0 15,-1 0-15,1 0 0,0 0 16,0 0-16,0 0 15</inkml:trace>
  <inkml:trace contextRef="#ctx0" brushRef="#br0" timeOffset="207949.38">8911 9440 0,'0'0'16,"-42"0"-1,63 0 32,0 0-47,0 0 0,0 0 16,22 0-16,-1 0 0,-21 0 15,43 0-15,-22 0 0,0 0 0,22 0 16,-1 0-16,-20 0 0,20 0 0,-20 0 16,20 0-16,1 0 0,-22 0 15,0 0-15,22 0 0,-22 0 0,-21 0 16,22 0-16,-1 0 0,-21 0 0,0 0 16,0 0-16,1 0 0,-1 0 0,-21-21 31,21 21-31,-21-21 15,0 0 32,-21 21-47,21-21 16,0 0-16</inkml:trace>
  <inkml:trace contextRef="#ctx0" brushRef="#br0" timeOffset="208476.07">9885 9038 0,'-21'0'0,"-1"0"15,22 21 16,0 1-31,22-1 16,-1-21-16,0 21 0,0 0 16,0 0-16,0-21 15,1 21-15,-1-21 0,21 22 0,-21-1 16,0-21-16,22 0 0,-22 21 0,0-21 16,21 0-16,-20 0 15,-1 0-15,0 0 0,0 0 0,0 0 16,0 0-16,1 0 0,-22 21 31,0 0-15,-22-21-16,1 21 15,0-21-15,0 22 0,0-22 0,0 21 16,-22 0-16,22 0 0,0-21 16,-21 21-16,-1 0 0,22 1 0,-21 20 15,-1-21-15,1 0 0,21 0 16,-21 1-16,-1-1 0,22 0 0,0 0 15,0 0-15,0 0 0,-1-21 16,1 22-16,21-1 0,-21-21 0,21 21 16,0 0 15,21-42 0</inkml:trace>
  <inkml:trace contextRef="#ctx0" brushRef="#br0" timeOffset="-212928.77">7895 9186 0,'-21'0'15,"0"0"1,0 0 15,-1 0-15,22-21 46,0 0-46,0 0-16,22 0 16,-1 21-16,0-21 15,0 21-15,0 0 0,0-22 16,1 1 0,-1 21-16,0 0 0,0 0 15,0 0-15,0 0 0,1 0 0,-1 0 16,0 0-16,0 0 0,0 0 0,0 0 15,1 0-15,-1 0 16,0 0-16,0 21 0,0 1 16,0-22-16,-21 21 15,22 0-15,-22 0 16,0 0-16,0 0 16,0 1-1,0-1-15,0 0 16,0 0-1,-22-21-15,1 21 0,0-21 0,0 21 16,0-21-16,0 22 0,-1-22 0,1 0 16,0 21-16,0-21 0,0 0 15,0 21-15,-1-21 0,1 21 0,0-21 16,0 0-16,0 21 0,0-21 0,-1 0 16,1 0-16,0 21 0,0-21 0,0 0 15,0 0-15,-1 22 16,44-22 46,-1 0-62,0-22 16,0 22-16,0 0 0,0 0 16,1 0-16,-1 0 15,0 0-15,0-21 0,0 21 0,0 0 16,1 0-16,-1 0 0,0 0 0,0 0 15,0 0-15,0 0 0,1 0 0,-1 0 16,0 0-16,0 0 16,0 0-16,0 21 15,1-21-15,-22 22 0,21-22 16,0 21-16,-21 0 0,21-21 0,-21 21 16,0 0-16,21 0 15,-21 1-15,21-22 0,-21 21 0,0 0 16,0 0-16,0 0 0,0 0 15,0 1-15,0-1 0,0 0 16,0 0-16,-21 0 16,0 0-16,0 1 0,21-1 15,-21 0-15,0-21 16,-1 21-16,1 0 0,0-21 0,0 21 16,0-21-16,21 22 15,-21-22-15,-1 0 0,1 21 0,0-21 16,0 0-16,0 21 0,0-21 15,-1 0-15,1 21 0,0-21 0,0 0 16,0 0-16,0 0 16,-1 0-16,1 0 0,-21 0 0,21 0 15,0 0-15,-1 0 0,1 0 0,0 0 16,0 0-16,0 0 0,0 0 0,-1 0 16,1 0-16,0-21 0,21 0 15,-21 21-15,21-21 0,-21 21 16,21-22-16,-21 22 0,21-21 0,0 0 15,-22 21-15,22-21 16,-21 21-16,21-21 16,0 42 46,0 0-46,0 0-1,21-21-15,1 21 0,-1-21 16,-21 22-16,21-22 0,0 0 16,-21 21-16,21-21 0,0 21 0,1-21 15,-1 0-15,0 0 0,0 0 16,21 0-16,-20 0 0,-1 0 16,21 0-16,-21 0 0,0 0 0,22 0 15,-22 0-15,0 0 0,21-21 0,-20 21 16,-1-21-16,0 21 0,0 0 0,0-22 15,0 22-15,1-21 16,-1 0-16,0 21 0,-21-21 0,21 21 16,-21-21-16,21 21 0,-21-21 0,21-1 15,1 1 1,-1 21-16,-21-21 0,0 0 16,0 42 30,0 0-30,-21-21-16,21 21 16,-22-21-16,22 22 0,0-1 15,-21 0-15,0 0 16,0-21-16,21 21 0,-21 0 16,0-21-16,-1 22 0,1-22 0,0 21 15,0-21-15,0 0 0,0 21 16,-1 0-16,1-21 15,0 0-15,0 0 0,0 0 16,0 21-16,-1-21 0,1 0 0,0 0 16,0 0-16,0 0 0,0 0 15,-1 0-15,1 0 0,0 0 16,0 0-16,0-21 0,0 21 16,-1 0-16,22-21 15,-21 21 1,42 0 31,1 0-47,-1 0 15,0 0-15,0 0 16,0 0-16,0 0 0,1 0 0,-1 0 16,0 0-16,0 0 0,0 0 0,0 0 15,1 0-15,20 0 0,-21 0 0,0 0 16,0 0-16,1-21 0,-1 21 15,0-21-15,0 21 0,0-22 0,0 22 16,-21-21-16,22 0 0,-1 21 0,-21-21 16,0 0-16,21 0 0,0-1 15,-21 1-15,21 0 0,-21 0 16,21 21-16,-21-21 0,0 0 16,22 21-16,-22 21 62,-22 0-62,22 0 16,-21 0-1,0-21-15,21 21 0,-21-21 0,0 22 16,0-22-16,-1 21 0,1 0 0,0-21 16,0 21-16,0-21 0,-22 21 15,22-21-15,0 0 0,0 21 0,0-21 16,0 0-16,-1 0 0,1 0 15,0 0-15,0 0 16,0 0-16,0 0 16,-1 0-1,1 0-15,0 0 16,0 0 46,0 0-30,0 0-17,-1 0 1</inkml:trace>
  <inkml:trace contextRef="#ctx0" brushRef="#br0" timeOffset="-207399.45">12361 9335 0,'0'0'0,"0"-22"16,0 1-1,0 0 1,0 0-16,0 0 15,0 0 1,0-1 0,0 44-1,0-1 1,0 0-16,0 0 0,0 21 16,0-20-16,0 20 0,0 0 0,0 1 15,0-1-15,0 0 0,0 1 0,0-1 16,0 0-16,0 1 0,0-22 15,0 21-15,0-21 0,0 0 0,0 1 16,0-1-16,0 0 0,0 0 0,0 0 16,-21-21 15,21-21-15,0 0-16,0 0 15,0 0-15,0-1 0</inkml:trace>
  <inkml:trace contextRef="#ctx0" brushRef="#br0" timeOffset="-206491.95">12615 9059 0,'0'-21'0,"0"42"0,-21-42 0,21 0 0,0 0 15,-21 0-15,0 0 16,21-1-16,-21 22 0,-1-21 16,1 0-16,0 21 0,0 0 15,0-21-15,0 21 0,-1-21 0,1 21 16,0 0-16,0 0 0,0 0 15,0 0-15,-22 0 0,22 0 16,0 0-16,-21 0 0,20 21 0,-20-21 16,21 21-16,0 0 0,-22-21 15,22 21-15,-21 22 0,21-22 0,0 0 16,-22 21-16,22 1 0,0-1 0,0-21 16,-22 22-16,22-1 0,0 0 15,21 1-15,-21-1 0,21 0 0,-21 1 16,21-1-16,-21 0 0,21 1 0,0-1 15,0 0-15,0 1 0,0-1 16,0 0-16,0-21 0,0 22 0,0-1 16,0-21-16,21 22 0,-21-22 0,21 21 15,0-21-15,0 0 0,-21 1 16,21 20-16,1-21 0,-1-21 16,0 21-16,0 0 0,21 1 0,-20-22 15,-1 21-15,21-21 0,-21 0 0,22 21 16,-1-21-16,-21 0 0,21 0 0,-20 0 15,20 0-15,-21 0 0,21 0 16,-20 0-16,-1 0 0,21 0 0,-21 0 16,0 0-16,1-21 0,20 0 0,-21 21 15,0-22-15,0 22 0,22-21 16,-22 0-16,0 21 0,0-21 0,0 0 16,1 21-16,-1-21 0,0-1 0,0 1 15,0 0-15,0 0 0,1 0 16,-22 0-16,21-1 0,0 1 0,-21-21 15,21 21-15,0 0 0,-21-22 0,21 22 16,-21 0-16,0-21 0,0 20 16,22-20-16,-22 0 0,0 21 0,21-22 15,-21 22-15,0-21 0,0 21 0,0-1 16,0-20-16,0 21 0,0 0 0,0-22 16,0 22-16,-21 0 0,-1 0 15,1 0-15,0-22 0,21 22 0,-21 0 16,0 0-16,0 0 0,-1 0 0,1-1 15,0 1-15,0 0 0,0 0 16,0 0-16,-1 0 0,-20 21 16,21-22-16,0 1 0,-22 21 0,1 0 15,21 0-15,-21 0 0,-1 0 16,22 0-16,-21 0 0,21 0 0,-22 0 16,22 21-16,-21 1 0,21-1 0,-22 0 15,22 0-15,0 0 0,0 0 0,0 22 16,-1-22-16,1 0 0,21 0 15,-21 0-15,21 22 0</inkml:trace>
  <inkml:trace contextRef="#ctx0" brushRef="#br0" timeOffset="-205524.83">12192 9483 0,'0'-21'0,"0"-1"16,21 22-16,-21-21 15,0 0-15,21 21 0,-21-21 16,21 21-16,-21-21 0,22 0 15,-1-1 1,-21 1-16,21 21 0,-21-21 16,21 21-16,0-21 0,-21 0 31,0 42 16,0 0-47,0 0 0,0 0 15,0 1-15,0-1 0,0 0 0,0 21 16,0-21-16,0 22 0,0-22 0,-21 21 16,21-21-16,0 22 0,0-22 15,0 21-15,-21-21 0,21 1 16,-21-1-16,21 0 0,0 0 0,0 0 16,0 0-16,0 1 0,-21-1 0,21 0 15,-22 0-15,22 0 16,-21 0-1,21 1-15,-21-22 0,0 0 16,21 21 0,-21-21-16,0 0 0,-1 0 15,1 0-15,0 0 0,0 0 16,0 0-16,0 0 0,-1 0 16,1 0-16,0 0 15,0 0-15,0 0 0,0 0 0,-1 0 16,1 0-16,42 0 47,1 0-32,-1 0-15,0 0 0,21 21 0,-21-21 16,22 0-16,-1 0 0,-21 0 0,22 0 16,-1 0-16,0 0 0,-21 0 15,22 0-15,-1 0 0,-21 0 0,0 0 16,22 0-16,-22 0 0,0 0 0,0 0 15,0 0-15,-21-21 63,-21 21-47,0 0-16,0 0 15,0 0-15</inkml:trace>
  <inkml:trace contextRef="#ctx0" brushRef="#br0" timeOffset="-202648.71">12298 9843 0,'21'0'15,"-21"21"48,0 0-63,0 0 16,0 0-16,0 0 15,-21-21-15,0 22 0,-1-22 16,22 21-1,0-42 32,22 21-31,-1-22-16,0 1 0,-21 0 16,21 21-16,-21-21 0,0 0 15,0 0 16,0 42-15,0 0 0,0 0-1,0 0-15,-21-21 0,21 21 16,0 1-16,21-22 62,-21-22-46,21 22-16,-21-21 0,0 0 16,21 21-1</inkml:trace>
  <inkml:trace contextRef="#ctx0" brushRef="#br0" timeOffset="-181909.41">16700 9377 0,'-21'0'0,"0"0"15,0 0 1,0 0 0,0 0-16,-1 0 0,1 0 15,0 0-15,0 0 0,0 0 16,0 0-16,-1 0 0,1 0 16,0-21-16,0 21 0,0 0 31,42 0 31,0 0-46</inkml:trace>
  <inkml:trace contextRef="#ctx0" brushRef="#br0" timeOffset="-178454.91">16171 9631 0,'-21'0'0,"0"0"0,0 0 16,0 0-16,-1 0 16,44 0 15,-1 0-31,0 0 15,21 0-15,1 0 0,-1 0 0,-21 0 16,21 0-16,1 0 0,-1 0 16,0 0-16,1 0 0,-1 0 15,0 0-15,1 0 0,-22 0 0,21 0 16,-21 0-16,1 0 0,-1 0 0,0 0 16,-21-21 46,0 0-62,-21 21 16,21-22-16,-21 22 0,21-21 15</inkml:trace>
  <inkml:trace contextRef="#ctx0" brushRef="#br0" timeOffset="-178145.7">16256 9313 0,'0'0'0,"-42"0"0,20 0 16,44 0-1,-1 0 1,0 0-16,21 0 0,1 0 0,-1 0 16,0 0-16,1 0 0,-1 0 0,0 0 15,1 0-15,-1 22 16,0-22-16,1 0 0,-1 0 0,-21 0 15,21 0-15,-20 0 0,-1 0 0,0 0 16,-21 21 0</inkml:trace>
  <inkml:trace contextRef="#ctx0" brushRef="#br0" timeOffset="-177708.88">16785 9123 0,'0'0'0,"-21"-21"0,21 0 15,0 42 32,0 0-47,21-21 0,0 21 0,0 0 16,1 0-16,-1-21 0,0 22 15,0-22-15,0 21 0,0-21 16,1 21-16,-1-21 0,0 21 16,0-21-16,0 0 0,0 21 0,1-21 15,-22 21-15,0 1 16,0-1-16,0 0 15,0 0-15,-22-21 0,1 21 16,0 0-16,0-21 0,0 22 0,-22-1 16,22 0-16,-21 21 0,21-21 15,-22 1-15,1-1 0,0 21 0,-1-21 16,1 22-16,-21-22 0,41 0 0,-20 0 16,0 0-16,21 0 0,-22 1 0,22-1 15,0 0-15,0 0 0,0-21 16,21 21-16,-22-21 15,22 21-15,22-42 32,-1 0-32,21 21 0</inkml:trace>
  <inkml:trace contextRef="#ctx0" brushRef="#br0" timeOffset="-177217.04">17738 9313 0,'21'0'63,"0"0"-63,0 0 0,21 0 0,1 0 15,-22 0-15,21 0 0,1 0 0,-1 22 16,0-22-16,1 0 0,-22 0 0,21 0 16,0 0-16,1 0 0,-22 0 15,21 0-15,-21 0 0,22 0 0,-22 0 16,0 0-16,0 0 0,0 0 0,1 0 16,-44 21 30,1-21-46,0 0 16,0 0-16,0 0 0,0 0 0,-22 21 16</inkml:trace>
  <inkml:trace contextRef="#ctx0" brushRef="#br0" timeOffset="-176861.25">17568 9567 0,'0'0'15,"21"0"1,1 0 0,-1 0-16,0 22 0,21-22 0,-21 0 15,22 0-15,-1 0 0,0 21 0,1-21 16,-1 0-16,0 0 0,1 0 15,-1 0-15,-21 0 0,22 0 0,-1 0 16,-21 0-16,0 0 0,22 0 0,-22 0 16,0 0-16,0 0 0,0 0 15,0 0-15,-42 21 63,0-21-63,0 0 0,0 0 15,0 21-15,-1-21 16</inkml:trace>
  <inkml:trace contextRef="#ctx0" brushRef="#br0" timeOffset="-176513.45">17568 9821 0,'0'0'0,"0"22"16,21-22-16,1 0 0,-1 0 15,0 0-15,0 0 0,21 0 0,-20 0 16,20 0-16,-21 0 0,21 0 16,-20 0-16,20 0 0,0 0 0,-21 0 15,22 0-15,-22 0 0,21 0 0,-21 0 16,1 0-16,-1 0 0,0 0 0,0 0 15,0 0-15,0 0 0,1 0 16,-1 0 0,-21 21-1,-21-21 17,-1 0-17,1 0-15,0 21 0,0-21 16</inkml:trace>
  <inkml:trace contextRef="#ctx0" brushRef="#br0" timeOffset="-176225.61">17568 10012 0,'0'0'0,"21"21"16,1-21-16,-1 0 15,0 0-15,21 0 0,-21 0 16,22 0-16,-22 0 0,21 0 0,-21 0 16,22 0-16,-22 0 0,21 0 0,-21 0 15,1 0-15,20 21 0,-21-21 0,0 0 16,0 0-16,1 0 0,-1 0 0,0 0 31,-21-21 0,0 0-15,21 0-16</inkml:trace>
  <inkml:trace contextRef="#ctx0" brushRef="#br0" timeOffset="-174372.51">18627 9292 0,'0'-21'0,"0"0"15,0 0 1,0 0 0,0-1-16,0 1 15,0 0-15,0 0 16,-22 0-16,1 0 15,21-1-15,-21 1 16,0 21 0,21-21-16,-21 0 0,0 21 15,-1 0-15,1 0 16,0 0-16,0-21 0,0 21 16,21-21-16,-21 21 0,-1 0 0,1 0 15,0 0-15,21-22 0,-21 22 16,0 0-16,0 0 0,-1 0 15,1-21-15,0 21 16,0 0-16,0 0 0,0 0 16,-1 0-16,1 0 0,0 0 15,0 0-15,0 0 0,0 0 16,-1 0-16,1 0 16,0 0-16,0 0 15,0 21-15,0-21 0,-1 0 16,1 22-16,0-22 0,0 0 15,0 21-15,21 0 0,-21-21 16,-1 0-16,1 21 0,0-21 16,21 21-16,-21-21 0,21 21 0,-21-21 15,21 22-15,0-1 0,-21-21 0,21 21 16,-22 0-16,1 0 16,0 0-16,21 1 0,-21-1 15,21 0-15,-21-21 0,21 21 0,0 0 16,-21-21-16,21 21 0,-22 1 0,22-1 15,-21-21-15,21 21 0,0 0 0,0 0 16,-21 0-16,21 1 16,-21-1-16,21 0 0,0 0 15,0 0-15,-21 0 0,0 1 16,21-1-16,-22 0 0,22 0 16,-21-21-16,21 21 0,0 0 0,0 1 15,0-1-15,-21-21 0,21 21 16,0 0-16,0 0 0,0 0 15,0 1-15,0-1 0,0 0 16,0 0-16,0 0 0,0 0 16,0 1-16,0-1 0,21 0 15,-21 0-15,0 0 16,21 0-16,1 1 16,-22-1-16,0 0 15,21-21-15,-21 21 0,21-21 0,-21 21 16,0 0-16,21-21 15,0 22-15,0-22 0,-21 21 16,22-21-16,-1 0 0,-21 21 16,21-21-16,0 21 0,0-21 0,0 21 15,1 0-15,-1-21 0,0 0 16,-21 22-16,21-22 0,0 0 0,0 21 16,1-21-16,-1 0 0,0 21 15,0-21-15,0 21 0,0-21 16,1 0-16,-1 0 15,0 0-15,0 0 0,0 0 16,0 0-16,1 0 16,-1 0-16,0 0 0,0 0 15,0 0-15,0 0 0,1 0 16,-1 0-16,0 0 0,0-21 0,0 0 16,0 21-16,1 0 0,-22-21 15,21 21-15,0 0 0,0-22 16,0 22-16,0-21 0,1 21 15,-1-21-15,0 0 0,0 21 16,0-21-16,0 0 16,1-1-16,-1 1 15,0 21-15,-21-21 0,21 21 0,0-21 16,0 0-16,1 21 0,-22-21 16,21 21-16,-21-22 0,21 1 15,0 0-15,0 21 0,-21-21 16,0 0-16,21 21 0,-21-21 0,22-1 15,-1 1-15,-21 0 0,0 0 16,21 21-16,-21-21 0,21 0 0,-21-1 16,0 1-16,0 0 15,0 0-15,0 0 16,21 21-16,-21-21 0,0-1 0,0 1 16,0 0-16,21 0 0,-21 0 15,0 0 1,0-1-16,0 1 0,0 0 15,0 0 1,0 0-16,0 0 0,0-1 16,0 1-1,0 0-15,0 0 16,0 0-16,0 0 16,0-1-16,0 1 15,0 0-15,0 0 16,0 0 15,-21 21-15,0-21-16,0 21 15,21-22-15,0 1 16,-21 21-16,0-21 16,-1 0-1,22 0 16,-21 21-31,0 0 16,21-21 0,-21 21-1,0 0-15,0 0 32,-1 0-32,1 0 15,0 0-15,0 0 16,0 0-16,0 21 15</inkml:trace>
  <inkml:trace contextRef="#ctx0" brushRef="#br0" timeOffset="-154703.49">7705 9165 0,'0'0'0,"-22"0"0,1 0 0,0 0 16,0 0-1,0 0-15,42-21 63,0 21-63,0 0 15,0-21-15,1 21 0,-1 0 0,0-21 16,0 21-16,0-21 0,22 21 16,-22 0-16,21-22 0,-21 22 0,22 0 15,-22 0-15,21 0 0,0 0 0,-20 0 16,20 0-16,-21 0 0,21 0 16,-20 0-16,-1 0 0,0 0 0,0 22 15,21-22-15,-42 21 0,22-21 0,-1 21 16,0 0-16,-21 0 15,0 0-15,0 1 16,0-1-16,0 0 16,0 0-16,-21-21 15,0 21-15,-1-21 0,1 21 0,-21 1 16,21-22-16,-22 21 0,1-21 16,21 21-16,-21-21 0,-1 21 0,1-21 15,21 21-15,-22-21 0,22 0 0,-21 21 16,21-21-16,-22 0 0,22 22 15,0-22-15,0 0 0,0 0 0,0 21 16,-1-21-16,1 21 16,0-21-16,0 0 15,42 0 17,0 0-17,0 0-15,1-21 0,-1 21 0,0 0 16,0-21-16,0 21 0,22 0 0,-22 0 15,21 0-15,-21 0 0,22 0 16,-22 0-16,21 0 0,0 0 0,-20 0 16,20 0-16,-21 0 0,0 0 0,22 0 15,-22 0-15,0 21 0,0 0 0,0-21 16,0 21-16,1 0 16,-1 0-16,0-21 0,-21 22 15,0-1-15,0 0 0,0 0 16,21 0-16,-21 0 15,0 1-15,0-1 0,0 0 16,0 0-16,0 0 16,0 0-16,-21 1 0,0-1 15,0 0-15,-1-21 0,1 21 16,0-21-16,0 21 0,0-21 16,-22 21-16,22 1 0,0-22 0,-21 0 15,21 21-15,-1-21 0,-20 0 0,21 21 16,0-21-16,0 0 0,-22 0 15,22 0-15,0 0 0,0 0 0,0 0 16,-1 0-16,-20 0 0,21 0 16,0 0-16,0 0 0,-22-21 0,22 21 15,0-21-15,0 21 0,0 0 0,-1-22 16,1 22-16,0 0 16,21-21-16,21 42 46,0-21-46,1 22 16,-1-22-16,0 0 0,0 0 16,0 21-16,22-21 0,-22 0 15,21 0-15,-21 0 0,22 0 0,-22 0 16,21 0-16,0 0 0,1 0 0,-22 0 16,21 0-16,1 0 0,-22 0 15,21-21-15,-21-1 0,22 22 0,-22-21 16,21 21-16,-21-21 0,0 0 0,1 0 15,-1 0-15,0-1 0,0 22 16,0-42-16,0 21 0,-21 0 0,0 0 16,22-1-16,-22 1 0,21 0 0,-21 0 15,0 0-15,0 0 0,0-1 0,0 1 16,0 0-16,-21 0 16,-1 21-16,1 0 0,0-21 15,0 21-15,0 0 0,-22-21 0,22 21 16,0 0-16,0 0 0,-21 0 0,20 0 15,1-22-15,0 22 0,-21 0 16,21 0-16,-1 0 0,1 0 0,-21 0 16,21 0-16,0 0 0,-1 0 0,1 22 15,0-22-15,0 0 0,0 21 16,0-21-16,21 21 16,-22-21-1,44 0 16,-1 0-15,0 0-16,0-21 0,21 21 0,-20 0 16,-1-21-16,21 21 0,-21-22 0,22 22 15,-22-21-15,21 21 0,-21-21 0,22 21 16,-22-21-16,21 21 0,-21-21 16,0 21-16,1-21 0,-1 21 15,0-22-15,-21 1 0,0 0 16,0 0-1,0 0-15,-21 21 0,0 0 16,-1-21-16,1 21 0,0 0 0,0 0 16,0-22-16,-22 22 0,22 0 0,0 0 15,0 0-15,-21 0 16,20 0-16,1 0 0,-21 0 0,21 0 16,-22 0-16,22 0 0,0 0 0,-21 0 15,21 0-15,-1 0 0,1 0 0,0 0 16,42 0 31,0 0-47,1 0 15,-1 0-15,0 0 0,0 0 16,0 0-16,0 0 0,22 0 0,-22 0 16,0 0-16,21 0 0,-20 0 15,20 0-15,-21 0 0,0 0 16,22 0-16,-22 0 0,21 0 0,-21 0 15,0 0-15,1 0 0,-1 0 0,-21 22 16,21-22-16,-21 21 0,0 0 16,0 0-16,0 0 15,0 0-15,-21-21 0,21 22 0,-21-1 16,-22-21-16,22 21 0,0 0 0,-21-21 16,-1 21-16,22-21 0,-21 21 15,-1-21-15,1 0 0,21 22 0,-21-22 16,20 0-16,-20 0 0,21 0 0,0 0 15,0 21-15,-1-21 0,1 0 16,0 0-16,0 0 16,42 0 15,0-21-15,0 21-16,1 0 0,-1 0 15,0 0-15,0-22 0,0 22 0,22 0 16,-22 0-16,21 0 0,0 0 0,-20 0 15,20 0-15,0 0 0,-21 0 0,22 0 16,-22 0-16,21 0 0,-21 22 16,1-22-16,-1 21 0,0-21 15,0 21-15,0-21 0,0 21 0,-21 0 16,22 0-16,-22 1 0,0-1 0,0 0 16,0 0-16,0 0 15,0 0-15,-22 1 0,22-1 16,-21 0-16,0 0 0,0 0 0,-21 0 15,20 1-15,1-22 0,-21 21 0,21 0 16,0-21-16,-22 21 0,22-21 16,0 0-16,-21 21 0,20-21 0,-20 0 15,21 0-15,0 0 0,0 0 0,-22 0 16,22 0-16,0 0 0,0 0 16,0 0-16,-1 0 15,1 0-15,0 0 16,0 0-16,0 0 0</inkml:trace>
  <inkml:trace contextRef="#ctx0" brushRef="#br0" timeOffset="-93012.84">3323 11134 0,'0'0'0,"21"-21"0,-21-1 0,21 1 15,-21 0-15,22 0 0,-22 0 16,21-22-16,-21 22 0,0 0 0,21 0 15,-21 0-15,21 0 0,-21-22 16,0 22-16,0 0 0,0 0 0,0 0 16,0-1-16,-21 22 31,0 22-31,21-1 0,-21 21 16,-1-21-16,1 22 0,0-1 0,0 0 15,-21 22-15,20-22 0,1 22 16,0 20-16,0-20 0,-21-1 0,20 1 15,1-1-15,0 1 0,0-1 16,0-20-16,0 20 0,21-21 0,-22 1 16,22-22-16,-21 21 0,21-21 15,0 1-15,0-1 0,0-42 32,0-1-32,0 1 15,21 0-15,-21-21 0,22 21 0,-1-43 16,-21 22-16</inkml:trace>
  <inkml:trace contextRef="#ctx0" brushRef="#br0" timeOffset="-92731.61">3514 10647 0,'42'-64'32,"-487"953"-32,848-1714 0,-361 783 15,-42 84-15,0-21 16,0 21-16,0 1 0,0-1 0,0 22 15,0-1-15,-21 1 0,0-1 16,-1 1-16,1 20 0,0-20 0,0-1 16,0 22-16,0-22 0,21 1 15,-22-1-15,1-20 0,21 20 0,-21-20 0,21-1 16,0 0-16,0-21 0,0 1 16,0 20-16,0-21 0,0 0 15,0 0-15,0-42 16,0 0-1,0 0-15,0 0 0,0-22 16,0 22-16</inkml:trace>
  <inkml:trace contextRef="#ctx0" brushRef="#br0" timeOffset="-92547.53">3048 11388 0,'0'0'0,"21"0"31,0 0-31,0 0 0,1 0 16,-1 0-16,0 0 0,0 0 0,21 0 16,-20 0-16,20 0 0,0 0 15,-21 0-15,22-21 0,-1 21 0,-21-22 16,22 22-16,-22-21 0,21 21 0,-21 0 16</inkml:trace>
  <inkml:trace contextRef="#ctx0" brushRef="#br0" timeOffset="-92063.47">4064 11282 0,'21'0'0,"0"0"0,43-42 16,-43 20 0,0 1-16,0 21 0,0-21 15,1 0-15,-22 0 0,0 0 16,0-1-16,-22 22 15,-20 0-15,21 0 16,0 0-16,-22 22 0,1-1 0,0-21 16,-1 21-16,1 0 0,0 0 0,21 22 15,-22-22-15,22 0 0,0 0 0,0 0 16,0 0-16,21 1 0,0-1 16,0 0-16,0 0 0,0 0 0,21 0 15,0-21-15,0 22 0,21-1 16,-20 0-16,-1-21 0,21 21 0,0 0 15,-20 0-15,20-21 0,-21 22 16,0-1-16,0 0 0,1-21 0,-1 21 16,-21 0-16,0 0 0,0 1 15,0-1-15,-21-21 0,-1 21 16,1-21-16,-21 0 0,21 21 16,-22-21-16,22 0 0,-21 0 0,21 0 15,-22 0-15,22 0 0,0 0 0,0 0 16,0 0-16,0 0 0,-1 0 15,1 0-15,0 0 0,21-21 16,0 0 0,0 0-16,21 21 15,0-22-15,1 1 0,-1 21 0,0-21 16</inkml:trace>
  <inkml:trace contextRef="#ctx0" brushRef="#br0" timeOffset="-91584.75">4826 11261 0,'0'0'15,"21"0"-15,-21-21 0,0-1 0,0 1 16,0 0-16,0 0 0,-21 0 16,0 21-16,0 0 15,-1 0-15,1 0 0,-21 0 16,21 21-16,-22 0 0,1 0 0,21 0 15,-21 1-15,20-1 0,-20 0 0,21 0 16,0 0-16,0 0 0,21 1 0,0-1 16,0 0-16,0 0 15,0 0-15,0 0 0,21 1 16,0-1-16,0-21 0,0 21 0,0 0 16,1-21-16,-1 21 0,0-21 0,0 21 15,0-21-15,0 22 16,1-22-16,-1 21 0,0-21 0,0 0 15,0 21-15,-21 0 0,0 0 16,0 0 0,-21-21-16,0 22 0,0-22 15,-22 21-15,22-21 0,-21 0 0,0 21 16,20-21-16,-20 0 0,0 0 0,21 21 16,-22-21-16,22 0 0,0 0 0,0 0 15,0 0-15,-1 0 0,1 0 0,21-21 47,0 0-47,0 0 16,21 21-16,1-22 0,-1 1 0</inkml:trace>
  <inkml:trace contextRef="#ctx0" brushRef="#br0" timeOffset="-91300.91">5122 11345 0,'0'22'31,"0"-1"-15,0 0-16,0 0 0,-21 0 0,21 0 16,0 1-16,0-1 0,0 0 0,-21 21 15,21-21-15,-21 1 0,0-1 0,21 0 16,0 0-16,0 0 0,-22-21 15,22 21-15,-21 1 0,21-1 16,0-42 31,0-1-47,0 1 0</inkml:trace>
  <inkml:trace contextRef="#ctx0" brushRef="#br0" timeOffset="-91113.01">5207 11113 0,'0'0'16,"0"-22"-16,0 1 0,-21 21 31,21 21 16,21-21-47,-21 22 0,0-1 15,21-21-15,0 21 0</inkml:trace>
  <inkml:trace contextRef="#ctx0" brushRef="#br0" timeOffset="-90295.48">5651 11578 0,'22'-21'0,"-44"42"0,65-63 16,-22 42-16,-21-21 0,21 0 0,-21-1 0,21 1 15,-21 0-15,0 0 0,0 0 0,0 0 16,0-1 0,0 1-16,-21 21 0,0 0 0,0 0 15,0 0-15,-1 0 0,-20 0 0,21 0 16,0 21-16,0 1 0,-1-1 0,-20 0 15,21 0-15,0 0 0,0 0 16,-1 1-16,1-1 0,0 0 0,21 0 16,0 0-16,0 0 0,0 1 0,0-1 15,0 0-15,21-21 0,0 21 16,1-21-16,-1 0 0,0 0 0,0 0 16,0 0-16,22 0 0,-22-21 15,0 0-15,0 21 0,21-21 0,-20-1 16,-1 1-16,0 21 0,-21-21 15,21 0-15,0 0 0,-21 0 0,0-1 16,21 1-16,1 0 16,-22 0-16,0 0 15,0 42 1,0 0 0,-22 0-16,22 0 0,-21 22 15,0-22-15,21 0 0,-21 21 16,0-20-16,0 20 0,-1 0 15,22-21-15,-21 43 0,0-22 0,0 1 16,0 20-16,0-21 0,21 22 0,-22-1 16,1 1-16,21-1 0,0 1 0,0-1 15,-21 1-15,21-1 0,0 22 16,0-21-16,0 20 0,0-20 0,0 20 16,-21 1-16,21-21 0,0 20 0,0-20 15,-21 20-15,21-20 0,-21 21 0,21-22 16,0 1-16,0-1 0,-22 1 0,1-1 15,21 1-15,-21-22 0,0 0 0,21 1 16,-21-22-16,0 21 0,-1-21 16,1-21-16,0 21 0,-21-21 0,21 0 15,-1 0-15,-20-21 0,0 21 16,-1-42-16,1 21 0,21-22 0,-21 1 16,-1 0-16,22-22 0,-21 1 0,21-1 15,-1 1-15,1-1 0,0 1 16,0-22-16,21 22 0,0-1 0,0 1 15,0-1-15,0 1 0,0-1 0,0 1 16,21-1-16,0 1 0,22-1 0,-22 22 16,21-22-16,0 1 0,1 20 15,-1-20-15,0 21 0,1-22 0,-1 1 16,0 20-16,1-20 0,20 20 0,-20-20 16</inkml:trace>
  <inkml:trace contextRef="#ctx0" brushRef="#br0" timeOffset="-89655.85">6096 11282 0,'-21'0'0,"0"0"31,-1 21-31,22 0 15,0 0-15,0 1 0,0-1 16,-21 0-16,21 0 0,0 0 0,0 0 16,0 1-16,-21-1 0,21 0 0,0 0 15,0 0-15,-21-21 32,0 0-17,21-21 1,0 0-16,0 0 0,0 0 0,0-1 15,0 1-15,0 0 0,0 0 0,0-21 16,21 20-16,0-20 0,-21 21 16,21 0-16,0-22 0,1 43 0,-1-21 15,0 0-15,0 21 0,21 0 0,-20 0 16,-1 0-16,0 0 0,0 0 16,0 0-16,0 21 0,1 0 0,-1 1 15,-21 20-15,0-21 0,21 0 16,-21 22-16,0-22 0,0 0 0,0 21 15,0-21-15,0 1 0,0-1 0,0 0 16,0 0-16,-21-21 0,21 21 16,-21-21-1,21-21 17,0 0-32,21 0 0,-21 0 15</inkml:trace>
  <inkml:trace contextRef="#ctx0" brushRef="#br0" timeOffset="-89001.23">6667 11155 0,'0'21'16,"0"0"0,0 0-16,0 1 0,0-1 15,0 0-15,0 0 0,0 21 0,0-20 16,0-1-16,-21 0 0,21 0 0,0 0 15,0 0-15,-21 1 0,21-1 16,0 0-16,0 0 0,0 0 16,0-42 15,0 0-15,0 0-16,0 0 0,0-1 15,0-20-15,0 21 0,0-21 0,21 20 16,-21-20-16,21 21 0,1-21 0,-22-1 15,21 22-15,0 0 0,0 0 0,0 0 16,0 21-16,1 0 0,-1 0 16,0 0-16,0 0 0,0 0 15,0 21-15,1 0 0,-1 0 0,0 21 16,0-20-16,-21 20 0,21-21 0,-21 21 16,21-20-16,-21-1 0,0 21 15,0-21-15,0 0 0,0 1 0,0-1 16,0 0-16,0 0 0,0 0 15,-21 0-15,0-21 16,0 0-16,0 0 16,21-21-1,0 0-15,0 0 0,0 0 16,0 0-16,21-22 0,0 22 0,0-21 16,0-1-16,1 1 0,-1 0 0,0-1 15,0 22-15,21-21 0,-20 21 16,-1 0-16,21-1 0,-21 22 15,0 0-15,22 0 0,-22 0 0,0 0 0,0 0 16,0 22-16,1-1 0,-22 0 0,0 0 16,21 21-16,-21-20 0,0-1 15,0 21-15,0-21 0,0 22 16,0-22-16,0 0 0,0 0 0,0 0 16,0 0-16,-21 1 0,21-1 0,0 0 15,-22-21 1</inkml:trace>
  <inkml:trace contextRef="#ctx0" brushRef="#br0" timeOffset="-88628.43">7620 11388 0,'0'0'0,"-21"0"0,21 21 16,21-21-1,0 0 1,0 0-16,0 0 0,1-21 16,-1 21-16,0-21 0,0 21 15,0-22-15,0 1 0,1 0 0,-1 0 16,0-21-16,-21 20 0,21 1 0,-21 0 16,21 0-16,-21 0 0,0 0 15,0-1 1,-21 22-16,0 0 0,0 0 15,0 22-15,-1-1 0,-20 0 0,21 0 16,0 0-16,21 0 0,-21 22 0,-1-22 16,22 21-16,0-21 0,0 1 0,0 20 15,0-21-15,0 0 0,0 0 16,0 1-16,22-1 0,-1-21 16,0 21-16,0-21 0,0 0 15,0 0-15,22 0 0,-22 0 0,21 0 16,-21-21-16,22 0 0,-1 21 0</inkml:trace>
  <inkml:trace contextRef="#ctx0" brushRef="#br0" timeOffset="-88160.96">8318 11091 0,'0'22'15,"-21"-1"1,21 21-16,-21-21 0,21 0 0,-21 1 15,21-1-15,0 21 0,0-21 0,-21 0 16,21 1-16,-21-1 0,21 0 0,0 0 16,0 0-16,-22 0 0,22 1 15,-21-22-15,21 21 0,0 0 16,-21-21 0,21-21-1,0 0-15,0-1 16,0 1-16,21 0 0,0-21 15,-21 21-15,22-22 0,-1 1 0,0 21 16,0-22-16,0 1 0,22 0 0,-22 21 16,0-1-16,0 1 0,0 0 15,22 21-15,-22 0 0,21 0 0,-21 0 0,0 0 16,1 0-16,-1 21 0,-21 0 16,0 1-16,0 20 0,0-21 0,0 21 15,0-20-15,0 20 0,-21-21 16,-1 21-16,22-20 0,-21 20 0,21-21 15,-21 0-15,0 0 0,21 1 0,0-1 16,-21 0-16,0-21 0,21 21 16,-22-21-16,22 21 0,22-42 47,-1 0-47,0 21 0,0-21 0</inkml:trace>
  <inkml:trace contextRef="#ctx0" brushRef="#br0" timeOffset="-87844.14">9080 10753 0,'0'0'0,"0"-21"0,0-1 0,0 1 16,0 42-1,-21 1 1,21-1-16,-21 0 0,0 0 0,0 21 15,21 1-15,-21-22 0,-1 21 0,1 1 16,0 20-16,0-21 0,0 1 0,0-1 16,-1 0-16,1 1 0,21-1 15,-21 0-15,21 1 0,-21-22 0,21 0 16,0 0-16,0 0 0,0 1 16,0-1-16,0 0 0,21-21 15,0 21-15,0-21 0,1 0 0,-1 0 16,0 0-16,0 0 0,0 0 0,0 0 15,1-21-15,20 0 0,-21 0 16,0-1-16,22 1 0,-22 0 0,21 0 16</inkml:trace>
  <inkml:trace contextRef="#ctx0" brushRef="#br0" timeOffset="-87597.28">8805 10901 0,'0'0'0,"43"0"16,-22 0-16,21 0 0,-21 0 15,22 0-15,-1 0 0,0 0 16,1 0-16,-1 0 0,-21 0 0,21 0 16,1 0-16,-1 0 0,-21 0 0,22 0 15,-22 0-15,0 0 0,21 0 0,-21 0 16,1 0-16,-1 0 15,0 0-15</inkml:trace>
  <inkml:trace contextRef="#ctx0" brushRef="#br0" timeOffset="-86868.52">2244 12044 0,'0'0'16,"0"21"-16,21-21 15,0 21-15,0-21 16,21 0-16,-20 0 0,20 0 15,21 0-15,-20 0 0,20 0 16,22 0-16,0 0 0,-1 0 0,1 0 16,0 0-16,20 21 0,22-21 15,0 0-15,0 0 0,22 0 0,-1 22 16,0-22-16,21 0 0,22 21 0,-1-21 16,1 21-16,-1 0 0,-20-21 15,20 21-15,22-21 0,-43 21 0,22 1 16,-22-22-16,-21 0 0,21 21 0,-20-21 15,-1 0-15,-21 21 0,21-21 0,-42 0 16,21 0-16,-21 0 0,-22 0 16,1 0-16,0 0 0,-22 21 0,1-21 15,-22 0-15,21 0 0,-41 0 16,20 0-16,-21 0 0,0 0 0,0 0 16,1 0-16,-44 0 31,1 0-31,0 0 15,-21-21-15,-1 21 0</inkml:trace>
  <inkml:trace contextRef="#ctx0" brushRef="#br0" timeOffset="-86336.77">2498 12234 0,'63'0'31,"-21"0"-31,1 0 0,-1 0 16,0 0-16,22 0 0,-1 0 0,1 22 15,-1-22-15,22 0 0,21 21 0,0-21 16,0 21-16,21-21 0,21 21 16,-21-21-16,21 0 0,21 21 0,1-21 15,-1 21-15,21-21 0,1 22 0,-1-1 16,22-21-16,-21 21 0,-1-21 0,1 21 15,-1-21-15,-42 0 0,0 0 16,1 21-16,-22-21 0,-22 0 0,-20 0 16,0 0-16,-1 0 0,-41 0 0,20 0 15,-20 0-15,-1 0 0,-21 0 16,0 0-16,22 0 0,-22 0 16,0 0-16,0 0 15,-21-21 16,-21 21-15,0 0-16,0 0 0,-1 0 0,1 0 16,0 0-16</inkml:trace>
  <inkml:trace contextRef="#ctx0" brushRef="#br0" timeOffset="-86152.87">7048 12573 0,'0'0'0,"-21"0"16,0 0-16,0 0 15,0 0 1,0 0-16,-1 0 16,1 0-16,0 0 0,0 0 15</inkml:trace>
  <inkml:trace contextRef="#ctx0" brushRef="#br0" timeOffset="-80740.78">13504 2879 0,'0'0'0,"0"-21"0,0-1 16,0 1-16,0 0 16,0 0-16,0 0 15,-21 21 1,0 21-16,21 0 16,-21 0-16,0 0 0,-1 1 0,22 20 15,-42 0-15,21 1 0,0-1 0,-22 0 16,22 1-16,-21 20 0,0-21 15,-1 22-15,1-22 0,0 22 16,20-22-16,-20 0 0,21 1 0,0-22 16,0 21-16,-1-21 0,22 1 0,-21-1 15,21 0-15,21-42 32,1 21-32,-1-21 15,0-1-15,0 1 0,0-21 16,0 21-16,22-22 0,-22 1 0,21 0 15,-21-1-15,22-20 0,-1 21 0,-21-1 16,22-20-16,-1 20 0,-21 1 16,21-21-16,-20 20 0,-1 1 15,0 0-15,0-1 0,0 1 0,0 21 16,-21-22-16,22 22 0,-1 21 16,-21 43-1,0-22-15,0 21 16,0 0-16,0 1 0,0-1 15,0 0-15,0 1 0,0 20 0,0-20 16,0 20-16,0 1 0,-21-22 0,21 21 16,-22-20-16,1-1 0,21 22 15,0-43-15,0 21 0,-21 0 16,21-20-16,0-1 0,0 0 0,0 0 0,0 0 16,0 0-16,-21-21 31,0 0-31,21-21 15,-21 0-15,-1 21 0,1-21 0</inkml:trace>
  <inkml:trace contextRef="#ctx0" brushRef="#br0" timeOffset="-80575.88">12996 3429 0,'-21'-21'16,"42"21"-1,22-21 1,-22 21-16,21-21 0,0 21 15,1-22-15,-1 22 0,22-21 0,-22 21 16,0-21-16,1 0 16,20 0-16,-21 0 0,1-1 0,-1 1 15,0 0-15</inkml:trace>
  <inkml:trace contextRef="#ctx0" brushRef="#br0" timeOffset="-80313.03">14033 2752 0,'0'-21'15,"0"42"17,0 0-32,-21 0 0,0 21 15,21-20-15,-21 20 0,0 0 16,0 1-16,-1-1 0,1 0 16,0 1-16,0 20 0,21-21 0,-21 1 15,0-1-15,-1 0 0,1 1 16,21-1-16,0-21 0,0 22 0,-21-22 15,21 0-15,0 0 0,0 0 16,21-21 0,0-21-16,1 0 15,-22 0-15,21 0 0,21-1 0,-21-20 16</inkml:trace>
  <inkml:trace contextRef="#ctx0" brushRef="#br0" timeOffset="-80056.18">14224 2794 0,'0'-21'0,"0"42"0,0-21 16,-21 21-1,21 0-15,-21 1 0,21-1 0,-22 21 16,1-21-16,21 22 0,-21-1 16,0 0-16,21 1 0,-21-1 0,0 0 15,-1 1-15,1-1 0,21 0 0,0-21 16,0 22-16,-21-22 0,21 0 0,0 0 15,0 0-15,0 1 0,0-1 16,21-21 15,-21-21-31,21-1 16,-21 1-16,22 21 0</inkml:trace>
  <inkml:trace contextRef="#ctx0" brushRef="#br0" timeOffset="-79261.09">14118 3281 0,'0'21'0,"0"0"16,0 0-1,21-21 1,0 0-16,1 0 0,-1 0 0,0 0 16,0 0-16,21 0 0,-20 0 15,20-21-15,-21 21 0,21-21 16,-20 21-16,-1-21 0,0 0 0,0 21 15,-21-21-15,21-1 0,-21 1 16,0 0 0,-21 21-16,0 0 0,0 0 0,0 0 15,-1 0-15,1 21 0,0-21 0,0 21 16,0 1-16,0-1 0,-1 0 16,1 0-16,21 0 0,0 0 15,0 1-15,0-1 0,0 0 0,0 0 16,0 0-16,0 0 0,0 1 15,21-22-15,1 0 0,-1 0 16,0 0-16,21 0 0,-21 0 16,1 0-16,-1 0 0,0-22 0,0 22 15,0-21-15,0 0 0,1 21 16,-1-21-16,0 0 0,0 0 0,-21-22 16,21 22-16,-21 0 0,21 0 0,-21 0 15,0-1-15,0 1 0,0 0 16,22 21-16,-22-21 0,0 42 31,0 0-15,0 0-16,-22 1 0,22 20 15,0-21-15,-21 0 0,21 0 0,-21 1 16,21-1-16,-21 0 0,21 0 0,0 0 16,0 0-16,-21 1 15,21-44 16,0 1-15,0 0-16,21 0 16,-21 0-16,21-22 0,0 22 0,0 0 15,-21 0-15,22-21 0,-1 20 16,0 1-16,0 0 0,0 21 16,0-21-16,1 21 0,20 0 0,-21 0 15,0 0-15,0 0 0,22 21 0,-22 0 16,-21 0-16,21 1 0,-21-1 0,0 21 15,0-21-15,0 0 0,0 1 16,0 20-16,0-21 0,-21 0 0,21 0 16,-21 1-16,0-1 0,-1-21 0,1 21 15,21 0-15,-21-21 0,0 21 16,21-42 15,21 0-31,0 21 16,0-21-16</inkml:trace>
  <inkml:trace contextRef="#ctx0" brushRef="#br0" timeOffset="-78712.4">15494 3302 0,'0'0'0,"0"-21"0,0 0 15,0 0-15,0-1 16,0 1-16,-21 21 0,21-21 15,-21 21-15,-1 0 16,1 0-16,0 0 0,0 0 0,0 21 16,0 0-16,-1 1 0,1-1 15,0 21-15,-21-21 0,21 0 16,-1 22-16,1-22 0,0 0 0,21 0 16,0 22-16,-21-22 0,21 0 0,0 0 15,0 0-15,21-21 16,0 21-16,0-21 0,1 0 15,20 0-15,-21 0 0,0 0 0,22-21 16,-22 0-16,0 0 0,21 0 0,-21 0 16,22-1-16,-22-20 0,21 21 15,-21-21-15,22-1 0,-22 1 0,0-22 16,21 22-16,-20 0 0,-1-1 16,-21 1-16,21 0 0,-21-1 0,21 22 15,-21-21-15,0 21 0,0 0 16,0-1-16,-21 22 15,0 22-15,0-1 16,-1 0-16,1 0 0,0 21 16,0-20-16,0 20 0,0 0 15,21 1-15,-22 20 0,1-21 0,21 1 0,-21-1 16,21 0-16,0 1 0,0-1 16,0-21-16,0 22 0,0-22 0,0 0 15,0 0-15,0 0 0,0 0 16,21-21-16,0 0 0,1 0 15,-1 0-15,0 0 16,0 0-16,0 0 0,0-21 0,-21 0 16,22 0-16,-1 21 0</inkml:trace>
  <inkml:trace contextRef="#ctx0" brushRef="#br0" timeOffset="-77172.77">16087 3302 0,'0'0'0,"21"-21"16,-21 0-16,21 0 16,-21-1-16,0 1 15,-21 21 1,0 0-16,-1 0 16,1 0-16,0 21 0,0-21 0,0 22 15,0-1-15,-1 0 0,-20 0 16,21 0-16,0 0 0,0 1 0,-1-1 15,22 0-15,-21 0 0,21 0 0,-21 0 16,21 1-16,0-1 0,0 0 16,21-21-1,0 0-15,1 0 16,-1 0-16,0 0 0,0 0 0,0 0 16,0-21-16,1 0 0,-1-1 15,0 1-15,21 0 0,-21 0 0,1-21 16,-22 20-16,21 1 0,0 0 0,-21 0 15,21 0-15,-21 0 0,0-1 16,0 44 15,-21-22-31,0 21 0,21 0 0,-21 21 16,21-21-16,0 1 0,-22-1 16,22 0-16,0 0 0,0 0 0,0 0 15,0 1-15,0-1 0,0 0 16,22-21-1,-1 0-15,21 0 0,-21 0 0,0 0 16,22 0-16,-1 0 0,-21 0 0,22-21 16,-22 0-16,21-1 0,-21 1 0,0 0 15,1 0-15,-1 0 0,-21 0 16,0-1-16,21 1 0,-21 0 0,0 0 16,0 0-16,0 0 15,-21 42 1,0 0-16,-1 0 15,1 21-15,21-20 16,0-1-16,-21 0 0,0 0 0,21 0 16,-21 0-16,21 22 0,0-22 15,-21-21-15,21 21 0,0 0 0,-22-21 16,22 21-16,22-42 31,-1 21-31,-21-21 16,21 0-16,0 0 0,-21 0 0,21-1 15,0 1-15,1-21 0,-1 21 16,-21 0-16,21-22 0,0 22 0,0 0 16,0 0-16,1 0 0,-1 21 15,-21 21 1,0 0 0,0 0-16,0 21 0,0-20 15,0-1-15,0 0 0,0 0 0,21 0 16,-21 0-16,0 22 0,21-43 15,0 21-15,0 0 0,-21 0 0,22-21 16,-1 21-16,0-21 0,0 0 16,0 0-16,0 0 0,1 0 15,-1-21-15,0 0 16,-21 0-16,21 0 0,0 0 16,-21-1-16,21 1 0,1 0 15,-22 0-15,0 0 0,21 0 16,0-22-16,-21 22 0,21 0 0,-21 0 15,21 21-15,0 0 16,-21 21 15,0 0-31,0 0 16,22-21 15,-22-21-15,21 0-1,-21 0-15,21 0 16,-21-1-16,0 1 16,0 0-16,0 0 0,0 0 15,-21 21 17,0 0-32,-1 0 0,1 21 15,21 0-15,-21 0 0,0 0 0,21 1 16,-21 20-16,0-21 0,-1 0 15,22 22-15,0-22 0,0 0 0,0 21 16,0-21-16,0 1 0,0-1 0,0 0 16,0 0-16,22 0 15,-1-21-15,0 0 0,0 21 0,0-21 16,22 0-16,-22 0 0,0 0 16,21 0-16,-21 0 0,1-21 0,20 21 15,-21-21-15,21 0 0,-20 0 16,-1 0-16,0-1 0,21 1 15,-21 0-15,1 0 0,-1 0 0,0 0 0,-21-22 16,0 22-16,21 0 0,-21 0 16,0 0-16,0-1 0,-21 44 31,0-1-31,21 0 16,-21 0-16,-1 0 0,1 0 0,0 22 15,0-22-15,21 0 0,-21 21 16,21-20-16,-21-1 0,21 0 15,0 0-15,0 0 0,0 0 16,42-21-16,-21 22 0,0-22 16,22 21-16,-22-21 0,21 0 0,0 0 15,22 0-15,-43 0 0,21 0 16,1-21-16,-22-1 0,0 22 0,0-21 16</inkml:trace>
  <inkml:trace contextRef="#ctx0" brushRef="#br0" timeOffset="-76776">14139 2836 0,'0'0'0,"0"-21"31,21 21-31,1 0 0,-1 0 16,21 0-16,0 0 0,1-21 0,-1 21 15,22 0-15,-1 0 0,-21-21 0,22 21 16,-1 0-16,1 0 0,-22 0 16,22 0-16,-22 0 0,-21 0 0,22 0 15,-22 0-15,0 0 0,0 0 0,-42 0 32,0 0-17,0 21-15,-1 0 0</inkml:trace>
  <inkml:trace contextRef="#ctx0" brushRef="#br0" timeOffset="-76253.29">13060 3852 0,'-21'0'0,"42"0"0,-64 0 16,65 0 15,-1 0-31,21 0 0,0 0 16,22 22-16,-1-22 0,1 0 0,21 0 15,-1 0-15,22 0 0,0 0 16,21 0-16,0 0 0,0 0 16,21 0-16,0 0 0,0 0 0,1 21 15,20 0-15,-21-21 0,21 0 0,-20 0 16,-22 21-16,21 0 0,-21-21 15,0 0-15,0 21 0,-21-21 0,-1 0 16,1 0-16,0 0 0,-42 0 0,20 0 16,-20 0-16,-1 0 0,-20 0 15,-1 0-15,-21 0 0,0 0 0,0 0 16,1 0-16,-44 0 16,1 0-1,0 0-15,0 0 0,-21 0 0,-1-21 16,22 21-16,-21 0 0,-22 0 15</inkml:trace>
  <inkml:trace contextRef="#ctx0" brushRef="#br0" timeOffset="-75745.3">13420 4001 0,'21'0'31,"0"0"-31,0 0 16,21 0-16,1 0 0,-1 0 0,0 0 16,22 0-16,21 0 0,-1 0 0,22 0 15,0 0-15,21 0 16,-21 0-16,42 0 0,-21 0 0,21 0 16,21 0-16,-20 0 0,-1 21 0,0-21 15,0 0-15,-21 21 0,0-21 16,-21 0-16,0 0 0,0 0 0,-22 0 15,-20 0-15,20 0 0,-41 0 0,20 0 16,-42 0-16,22 0 0,-22 0 0,0 0 16,0 0-1,0 0 1,1 0 0</inkml:trace>
  <inkml:trace contextRef="#ctx0" brushRef="#br0" timeOffset="-53519.5">18013 4593 0,'0'-21'16,"-21"0"-16,21 0 15,0 0-15,0-1 0,0 1 16,21 21 0,-21-21-16,21 21 15,0 0-15,0 0 16,0 0-16,1 0 0,-1 21 16,0 0-16,0-21 0,0 22 0,0-1 15,1 0-15,-1 0 0,-21 21 16,0-20-16,21-1 0,-21 21 15,0-21-15,0 22 0,0-22 0,0 0 16,0 21-16,0-21 0,0 1 0,0-1 16,0 0-16,-21 0 15,0-21 1,-1 0-16,22-21 16,0 0-16,0 0 15,0-1-15,0 1 0,0 0 0,22-21 16,-1 21-16,0-22 0,-21 22 0,21-21 15,0-1-15,22 22 16,-22-21-16,0 21 0,0-22 0,0 22 16,0 0-16,1 0 0,-1 0 0,0 21 15,0 0 1,0 0-16,-21 21 16,0 0-16,0 0 15,0 0-15,0 1 0</inkml:trace>
  <inkml:trace contextRef="#ctx0" brushRef="#br0" timeOffset="-53188.7">18627 4720 0,'42'0'16,"-21"0"-1,0 0-15,0 0 0,1-21 0,-1 0 16,0 21-16,-21-21 0,21 21 0,0-21 15,-21-1-15,21 1 0,-21 0 16,0 0 0,-21 21-16,0 0 15,0 0-15,0 0 0,0 21 16,-1-21-16,-20 21 0,21 0 0,0 1 16,0-1-16,-1 0 0,22 0 15,0 0-15,-21 0 0,21 1 16,0 20-16,0-21 0,0 0 15,0 0-15,21 1 0,1-22 0,-1 21 16,21-21-16,-21 0 0,22 0 16,-1 0-16,-21 0 0,21 0 0,1 0 15,-22 0-15,21 0 0,1-21 0,-22-1 16</inkml:trace>
  <inkml:trace contextRef="#ctx0" brushRef="#br0" timeOffset="-52639.01">19346 4636 0,'0'0'0,"0"-22"0,0 1 0,0 0 15,0 0-15,-21 21 16,0 0-16,0 0 0,0 0 16,-1 0-16,1 0 0,0 0 0,0 0 15,-21 21-15,20-21 0,1 21 16,0 0-16,0 1 0,0-1 0,0 0 16,-1 0-16,22 0 0,0 0 0,0 1 15,0-1-15,0 0 0,0 0 16,0 0-16,22 0 0,-1-21 0,0 0 15,0 22-15,21-22 0,-20 0 0,20 0 16,-21 0-16,21 0 0,-20 0 16,-1-22-16,21 1 0,-21 0 0,0 0 15,1 21-15,-22-21 0,0 0 16,21-1-16,-21 1 0,0 0 16,0 0-16,0 0 0,0 0 15,-21 21 1,-1 0-16,1 21 15,0 0-15,21 0 0,-21 0 16,0 22-16,21-1 0,0-21 0,0 43 16,0-22-16,0 0 0,0 22 0,-21-22 15,21 0-15,0 22 0,0-22 16,0 1-16,0 20 0,0-21 0,0 1 16,0-1-16,0-21 0,0 22 0,-22-1 15,22-21-15,0 0 0,-21 0 16,0 1-16,0-1 0,0-21 15,0 0-15,-1 0 0,1 0 16,0 0-16,0 0 0,0-21 0,0-1 16,21 1-16,-22 0 0,1-21 0,0 21 15,21-22-15,0 22 0,0-21 0,0-1 16,0 1-16,0 0 0,0 21 16,21-22-16,0 1 0,22 0 0,-22 20 15,21-20-15,1 0 0,-22 21 16,21-22-16</inkml:trace>
  <inkml:trace contextRef="#ctx0" brushRef="#br0" timeOffset="-52020.37">19621 4678 0,'-21'0'16,"0"0"0,0 0-16,21 21 0,-21 0 15,0 0-15,21 1 0,0-1 16,0 0-16,0 0 0,0 0 15,0 0-15,0 1 0,0-1 16,21-21-16,0 0 0,0 0 16,-21 21-16,21-21 0,0 0 0,1 0 15,-1 0-15,21-21 0,-21 21 0,0-21 16,1-1-16,-1 1 0,-21 0 16,21 0-16,0-21 0,0 20 15,-21 1-15,0 0 0,0 0 0,21 0 16,-21 0-16,0-1 0,-21 44 31,0-1-15,21 0-16,0 0 0,-21 0 0,21 22 15,0-22-15,0 0 0,0 0 16,0 0-16,0 0 0,0 1 0,0-1 16,21 0-16,0-21 0,-21 21 0,21-21 15,1 0-15,-1 0 16,0 0-16,0 0 0,0 0 15,0-21-15,1 0 0,-1 0 16,0-1-16,-21-20 0,21 21 0,0-21 16,0 20-16,-21-20 0,22 0 15,-1-1-15,-21 1 0,21 0 0,0-1 16,0-20-16,-21 21 0,0-1 0,21 22 16,-21-21-16,22 21 0,-22 42 31,0 0-31,-22 0 0,1 0 15,21 22-15,-21-1 0,21-21 16,-21 21-16,21 1 0,0-22 16,-21 21-16,21-21 0,0 22 0,0-22 15,0 21-15,0 1 0,0-22 0,0 0 16,0 0-16,0 21 0,0-20 16,0-1-16,21 0 0,0-21 15,0 0-15,0 0 0,1 0 0</inkml:trace>
  <inkml:trace contextRef="#ctx0" brushRef="#br0" timeOffset="-51580.81">20764 4657 0,'0'-21'0,"0"42"0,0-64 16,-21 43-1,0 0-15,0 0 0,0 0 0,0 0 16,-22 0-16,22 22 0,0-1 0,0-21 15,-22 21-15,22 0 0,0 0 16,21 0-16,0 1 0,-21-1 0,21 0 16,0 0-16,0 0 0,0 0 0,0 1 15,21-22-15,-21 21 0,21-21 16,0 0-16,1 0 0,-1 0 16,0 0-16,0 0 0,0 0 0,0 0 15,1 0-15,-1-21 0,0-1 0,0 1 16,0 0-16,0 0 0,1 0 15,-1 0-15,-21-1 0,21 1 0,-21 0 16,21 0-16,-21 0 0,-21 42 31,0 0-15,0-21-16,-1 21 0,22 0 0,0 1 16,0-1-16,-21 0 0,21 0 15,0 0-15,0 0 0,0 1 0,0-1 16,0 0-16,21-21 15,1 0-15,-1 0 16,0 0-16,0 0 0,0 0 16,0 0-16,1 0 0,-1-21 0,21 21 15</inkml:trace>
  <inkml:trace contextRef="#ctx0" brushRef="#br0" timeOffset="-51161.06">21209 4636 0,'0'0'0,"0"-22"0,-21 22 0,0-21 0,-1 0 16,22 0 0,0 0-1,22 21-15,-1 0 0,0 0 16,0 0 0,0 21-16,0-21 0,-21 21 15,0 0-15,0 0 0,22 1 16,-22-1-16,0 0 0,0 0 15,0 0-15,0 0 16,0 1-16,0-1 16,-22-21-16,22-21 31,0-1-15,0 1-16,0 0 0,0 0 0,22 0 15,-1 0-15,-21-1 0,21 1 16,0 0-16,0 0 0,0 0 15,1 0-15,-1-1 0,0 1 0,-21 0 16,21 21-16,0 0 16,-21 21-1,0 0 1,0 1-16,0-1 0,-21 0 16,0 0-16,-21 0 0,20 22 0</inkml:trace>
  <inkml:trace contextRef="#ctx0" brushRef="#br0" timeOffset="-50672.34">18584 5482 0,'0'0'0,"0"-21"0,0 42 32,0 22-17,-21-22-15,21 21 0,0 0 0,-21 1 16,0-1-16,21 0 0,-21 22 0,21-22 15,-22 1-15,1-1 0,21 0 0,0-21 16,0 22-16,0-22 0,0 0 16,0 21-16,0-20 0,0-1 15,0 0-15,0-42 32</inkml:trace>
  <inkml:trace contextRef="#ctx0" brushRef="#br0" timeOffset="-50372.93">18478 5715 0,'-21'-42'16,"42"84"-16,-42-105 0,21 41 0,0-20 15,0 21-15,0 0 0,0 0 0,21-1 16,1 1-16,-1 0 0,0 21 16,21 0-16,-21-21 0,22 21 0,-22 0 15,21 0-15,1 0 0,-22 0 16,21 21-16,-21-21 0,22 21 0,-22 0 15,0 1-15,-21-1 0,0 21 0,0-21 16,0 0-16,0 1 0,-21-1 16,0 21-16,-1-21 0,-20 0 0,0 1 15,21-1-15,-22-21 0,1 21 0,0 0 16,20 0-16,-20-21 0,21 21 16,0-21-16,0 22 0,-1-22 15,22 21-15,22 0 16,-1-21-1,21 0-15</inkml:trace>
  <inkml:trace contextRef="#ctx0" brushRef="#br0" timeOffset="-49957.17">18881 5948 0,'-22'-21'16,"1"0"-1,21-1-15,0 1 16,21 21-16,1 0 16,-1 0-16,0 0 15,-21 21-15,21-21 0,0 22 0,-21-1 16,0 0-16,21 0 0,-21 0 0,22 0 16,-22 1-16,0-1 0,0 0 0,0 0 15,0 0-15,0 0 16,0 1-16,0-44 62,0 1-62,21 0 16,-21 0-16,21 0 0,0 0 0,0-1 16,-21 1-16,21 0 0,1 0 0,-1 0 15,-21 0-15,0-1 0,21 1 16,0 21-16,-21-21 0,21 21 15,0 0 1,-21 21 0,0 0-16</inkml:trace>
  <inkml:trace contextRef="#ctx0" brushRef="#br0" timeOffset="-48620.66">19304 6096 0,'0'0'0,"21"0"16,0 0-16,0 0 0,1 0 0,-22-21 16,21 21-16,0-21 0,0 0 0,0 21 15,-21-22-15,0 1 0,21 0 16,-21 0-16,0 0 16,-21 21-1,0 0-15,0 0 16,0 21-16,0-21 0,-1 21 15,1 0-15,0 0 0,0-21 0,21 22 16,-21-1-16,21 0 0,-21 0 0,21 0 16,0 0-16,0 1 0,0-1 15,21-21 1,0 0-16,0 0 0,0 0 0,0 0 16,1 0-16,-1 0 0,21 0 0,-21 0 15,22 0-15,-22-21 0,21 21 0,0-22 16,1 22-16,-1-21 0,-21 0 15,22 0-15,-22 0 0,0 0 16,0-1-16,0 1 0,0 0 16,-21 0-16,-21 21 15,0 0 1,0 0-16,0 0 0,21 21 0,0 0 16,-21-21-16,21 21 0,0 1 0,0-1 15,0 0-15,0 0 0,0 0 16,0 0-16,21-21 0,-21 22 15,0-1-15,21-21 0,0 21 0,-21 0 16,21-21 0,-42 0 15,0 0-31,0 0 0,0 0 16,21-21-16,-22 21 0,1 0 15,21 21 32,21-21-47,1 0 0,-1 0 16,0 0-16,0 0 0,0 0 15,0 0-15,22 0 0,-22 0 16,0 0-16,21 0 0,-20 0 0,-1 0 16,21 0-16,-21 0 0,0-21 0,1 21 15,-1-21-15,0 0 0,-21-1 16,21 1-16,-21 0 0,0 0 15,0 0-15,0 0 16,-21 21 0,0 0-16,21 21 0,-21 0 15,-1-21-15,22 21 0,0 0 16,-21-21-16,21 21 0,-21 1 0,21-1 16,0 0-16,0 0 15,21 0 1,0-21-1,1 0-15,-1 0 0,0 0 16,0 0-16,0 0 16,0 0-16,1 0 0,-22-21 0,21 21 15,0-21-15,0 21 0,0-21 0,0 0 16,1-1-16,-1 1 0,-21 0 16,21 0-16,0 0 0,-21 0 0,21 21 15,-21-22-15,0 44 31,0-1-31,-21 0 0,0 0 16,21 0-16,0 0 0,0 1 16,0-1-16,0 0 15,0 0-15,21-21 16,0 0 0,0 0-16,1 0 0,-1 0 15,0 0-15,0 0 0,0 0 0,0-21 16,1 0-16,-1 21 0,0-21 0,0-1 15,0-20-15,0 21 0,1-21 16,-1-1-16,0 1 0,0 0 16,-21-1-16,21 1 0,0 0 0,-21-1 0,0 1 15,0 0-15,22 20 0,-22 1 16,0 0-16,0 42 16,0 0-16,-22 1 15,22 20-15,-21-21 0,0 21 16,0 1-16,0-1 0,0 0 0,-1 1 15,22-22-15,-21 21 0,0 1 0,21-22 16,-21 21-16,21-21 0,0 0 16,0 1-16,0-1 0,0 0 0,0 0 15,0 0-15,21-21 0,0 0 16,0 0-16,1 0 0,-1 0 16,0 0-16,0 0 0,0 0 15,0 0-15,1-21 0,-1 21 16,-21-21-16,21 0 0,-21 0 0,0-1 15</inkml:trace>
  <inkml:trace contextRef="#ctx0" brushRef="#br0" timeOffset="-48435.58">20595 5990 0,'0'0'0,"0"21"16,21-21-1,0 0-15,1 0 0,-1 0 16,21 0-16,-21 0 0,0 0 16,1 0-16,-1 0 0,21 0 0,-21 0 15,0 0-15,-21-21 0,22 21 16,-1 0-16</inkml:trace>
  <inkml:trace contextRef="#ctx0" brushRef="#br0" timeOffset="-47944.52">21230 6223 0,'0'0'0,"0"-21"0,21 21 0,0-21 0,-21 0 15,0-1 1,22 22-16,-22-21 0,0 0 0,0 0 15,0 0-15,-22 21 32,1 0-32,0 0 15,0 21-15,0-21 0,0 21 0,-1 0 16,22 0-16,-21-21 0,21 22 0,-21-1 16,21 0-16,0 0 0,0 0 31,21-21-31,0 0 15,1 0-15,-1 0 0,0 0 16,0-21-16,-21 0 0,21 21 16,0-21-16,1 21 0,-22-21 15,21 21-15,0-22 0,-21 1 16,21 21-16,-21 21 31,0 1-31,0-1 16,-21 0-16,21 0 0,0 0 15,0 0-15,0 1 16,0-1-16,21-21 16,0 0-1,0 0-15</inkml:trace>
  <inkml:trace contextRef="#ctx0" brushRef="#br0" timeOffset="-47088.38">19113 6858 0,'0'0'0,"-21"-21"0,21 0 0,0 0 15,-21-1-15,21 1 0,0 0 16,-21 21-16,0 0 0,0 0 16,21 21-16,-22 0 0,22 1 15,-21-1-15,0 0 0,21 21 16,0-21-16,-21 1 0,0 20 0,0-21 15,21 21-15,-22-20 0,22 20 16,0-21-16,-21 21 0,21-20 0,0-1 0,0 0 16,0 0-16,0 0 0,0 0 15,21-21 1,1 0 0,-1-21-16,0 0 0,0 0 0,-21 0 15,21 0-15,0-22 0,1 22 0,-22-21 16,21-1-16,0 1 0,0 0 0,-21-1 15,21-20-15,0 21 0,-21-1 0,0 1 16,22 21-16,-22-22 0,21 22 16,-21 0-16,0 42 15,0 0 1,0 1-16,0-1 0,0 0 0,0 21 16,0-21-16,21 22 0,-21-1 15,0-21-15,0 22 0,0-22 16,0 21-16,0-21 0,0 0 0,0 22 15,0-22-15,0 0 0,21 0 16,0-21-16,0 0 0,1 0 16,-1 0-16,0-21 15,0 0-15,0 0 0,0 0 16,1-1-16,-1-20 0,0 21 0,0-21 16,0-1-16,0 1 0,22 0 15,-22-1-15,0 1 0,21 0 0,-20 20 16,-1-20-16,0 21 0,0 21 15,0 0-15,-21 21 16,0 0-16,0 22 0,0-22 16,0 21-16,0-21 0,0 22 0,-21-1 15,0 0-15,21-21 0,-21 22 0,21-1 16,0-21-16,0 22 0,0-22 16,-21 0-16,21 21 0,0-21 0,0 1 15,0-1-15,0 0 0,0 0 16,21-21 15,0 0-31,0-21 16,21 0-16</inkml:trace>
  <inkml:trace contextRef="#ctx0" brushRef="#br0" timeOffset="-46696.6">20045 7006 0,'0'0'0,"-21"0"31,-1 0-15,1 0-16,21 21 0,-21 1 16,0-22-16,21 21 0,-21-21 15,21 21-15,-21 0 0,21 0 0,0 0 16,0 1-16,0-1 0,21-21 16,0 0-16,0 21 15,0-21-15,0 0 0,1 0 16,20 0-16,-21 0 0,21 0 0,-20 0 15,20-21-15,-21 0 0,0 21 0,22-22 16,-22 1-16,0 0 0,-21 0 16,21 0-16,-21 0 0,0-1 15,0 1-15,-21 0 16,0 21-16,0 0 0,-1 0 16,1 0-16,0 0 15,0 0-15,0 0 0,0 0 16,-1 21-16,1 0 0,21 1 15,0-1 1,0 0 0,21-21-16,1 0 15,-1 0-15,0 0 0</inkml:trace>
  <inkml:trace contextRef="#ctx0" brushRef="#br0" timeOffset="-45904.2">20510 7070 0,'0'0'0,"22"-21"0,-1-1 16,0 22-16,0-21 0,0 21 15,0-21-15,-42 21 32,0 0-32,0 0 15,0 0-15,0 21 0,-1 0 16,1 1-16,0-22 0,0 21 16,0 0-16,21 0 0,0 0 0,-21 0 15,21 1-15,0-1 0,0 0 0,0 0 16,0 0-16,0 0 0,21-21 0,-21 22 15,21-22-15,21 0 0,-21 0 0,1 0 16,-1 0-16,21 0 0,-21 0 16,22 0-16,-1 0 0,-21 0 0,21-22 15,1 1-15,-22 0 0,21 0 16,-21 0-16,22 0 0,-22-1 0,21-20 16,-21 21-16,22-21 0,-22-1 0,0 1 15,0 21-15,0-22 0,1 1 16,-22 0-16,21-1 0,-21 22 0,21 0 15,-21 0-15,0 0 0,0 0 0,0 42 32,0 0-17,0 0-15,0 0 0,-21 22 0,0-22 16,-1 0-16,22 0 0,-21 21 0,0-20 16,21-1-16,-21 0 0,21 21 0,0-21 15,-21 1-15,0-1 0,21 0 16,-22 0-16,22 0 15,-21 0-15,0-21 0,21 22 16,0-44 15,21 22-31,0-21 16,1 0-16,-1 21 0,0-21 0,0 0 16,21 0-16,-20 21 0,20-22 0,-21 1 15,0 21-15,22 0 0,-22-21 0,0 21 16,0 0-16,0 0 0,0 0 15,1 0-15,-44 0 32,1 0-17,0 0-15,0 0 0,0 0 16,0 0-16,-1 0 0,1 0 0,0 21 16,0-21-16,0 0 0,0 21 15,21 1-15,0-1 16,0 0-16,0 0 15,0 0-15,21-21 0,0 21 16,0 1-16,0-22 0,0 0 16,1 21-16,-1-21 0,0 0 15,0 0-15,-21 21 0,21-21 0,0 0 16,1 0-16,-1 0 0,0 0 16,0 0-16,0-21 0,0 0 0,22 21 15,-22-22-15</inkml:trace>
  <inkml:trace contextRef="#ctx0" brushRef="#br0" timeOffset="-45085.13">22500 4191 0,'0'21'63,"0"0"-48,0 1-15,0-1 16,21 0-16,-21 0 0,0 0 16,0 0-16,21 1 0,-21-1 15,22 21-15,-22-21 0,0 22 0,21-22 16,0 21-16,0 0 0,-21 1 0,21-1 16,-21 0-16,21 22 0,1-22 0,-1 22 15,-21-1-15,21 1 16,0-1-16,-21 1 0,21-1 0,0 1 15,-21 20-15,22-20 0,-22 21 0,21-1 16,-21-20-16,0 20 0,0 1 0,0 0 16,0-1-16,0 1 0,21 0 15,-21-1-15,21 1 0,0 0 0,0-1 16,-21 1-16,22-21 0,-1-1 0,-21 1 16,21-1-16,-21 1 0,21-1 0,-21-21 15,0 1-15,21-1 0,-21 0 16,21-20-16,-21-1 0,0 0 0,0 0 15,0-42 1,0 0 0,0 0-16,0-1 0,0-20 0</inkml:trace>
  <inkml:trace contextRef="#ctx0" brushRef="#br0" timeOffset="-44573.42">23685 4276 0,'0'21'47,"-21"0"-31,0 0-16,21 0 0,-21 1 0,0-1 16,0 21-16,-1-21 0,1 22 15,-21-1-15,21 0 0,-22 1 0,22 20 16,-21-21-16,0 22 0,-1 21 15,-20-22-15,-1 22 0,22-22 0,-22 22 16,-20 0-16,20-1 0,1 1 0,-22 0 16,22 20-16,-22-20 0,21 21 0,1-21 15,-22-1-15,22 1 0,-1 0 16,1-22-16,20 22 0,-20-1 0,-1-20 16,22-1-16,0 1 0,-1-1 0,1-20 15,0-1-15,21 0 0,-1 1 16,22-22-16,0 0 0,0 0 0,22-42 31,-1 21-31,-21-21 16,21 0-16,-21 0 0,21-22 15,0 22-15,-21-21 0</inkml:trace>
  <inkml:trace contextRef="#ctx0" brushRef="#br0" timeOffset="14747.53">13208 12742 0,'0'-21'0,"0"-21"15,-21 42-15,21-21 0,0 0 16,0-1-16,0 1 0,0 0 16,21 0-16,0 0 15,0 0-15,0 21 0,1-22 0,-1 22 0,0 0 16,0 0-16,0 0 0,22 0 0,-22 0 15,0 0-15,21 22 0,-21-1 16,1 0-16,-1 0 0,0 21 16,0 1-16,-21-1 0,0 0 0,0 1 15,0-1-15,0 0 0,0 1 0,0-1 16,-21 0-16,0 1 0,-22-1 16,22 0-16,-21 1 0,21-22 0,-22 21 15,1-21-15,0 1 0,-1-1 0,1 0 16,21 0-16,-21 0 0,-1-21 0,1 0 15,0 21-15,20-21 0,-20 0 16,21 0-16,0 0 0,-22 0 0,22 0 16,21-21-16,-21 0 0,21 0 0,-21 0 15,21 0-15,0-1 0,0 1 16,0 0-16,0-21 0,0 21 16,0-1-16,0 1 0,21 0 0,0 0 15,0 0-15,1 21 0,-1 0 0,0 0 16,0 0-16,0 0 0,0 0 0,1 21 15,-1 0-15,0 0 0,0 0 16,0 1-16,0-1 0,-21 0 0,22 21 16,-1-21-16,0 1 0,0-1 0,-21 0 15,21 0-15,0 0 0,1 0 0,-22 1 16,21-22-16,-21 21 0,0 0 16,21-21-16,0 0 15,0 0-15,0 0 0,1-21 16,-1 21-16,-21-21 0,42-1 15</inkml:trace>
  <inkml:trace contextRef="#ctx0" brushRef="#br0" timeOffset="15731.5">13949 12615 0,'63'-42'78,"-42"84"-78,-507 615 0,888-1314 0,-318 679 0,-84 20 0,0 21 16,0-20-16,0-1 0,0 0 15,0 22-15,0-22 0,-21 1 0,0-1 16,0 0-16,0-21 0,21 22 0,-21-22 16,-1 0-16,22 0 0,0 0 15,0 1-15,-21-22 0,21 21 16,-21-21-16,21-21 15,0-1-15,0-20 16,0 21-16,21 0 16,0-22-16,1 22 0,-1-21 0,0 21 15,0 0-15,0-22 0,0 22 16,22 0-16,-22 21 0,0-21 0,0 21 16,22 0-16,-22 0 0,0 0 15,0 0-15,-21 21 0,0 0 0,21 0 16,-21 0-16,0 22 0,0-22 0,0 0 15,0 21-15,0-20 0,0-1 0,0 0 16,-21 0-16,21 0 0,0 0 16,0 1-16,0-1 0,0 0 15,21-21-15,0 0 16,1 0-16,-1 0 0,0 0 0,0 0 16,21-21-16,1 0 0,-22 21 15,21-22-15,-21 1 0,22-21 16,-22 21-16,21-22 0,-21 22 0,1-21 15,-1 21-15,0-22 0,-21 22 0,0 0 16,0 0-16,0 0 16,-21 21-16,-22 0 0,1 0 15,42 21-15,-21-21 0,0 21 16,21 0-16,0 0 0,0 1 16,0-1-16,21 0 15,0 0-15,0-21 0,0 21 0,1 0 16,-1 1-16,0-1 15,0 0-15,-21 0 0,0 0 0,0 0 16,0 1 0,0-1-16,0 0 15,0 0-15,21-21 47,0 0-47,1 0 0,-1-21 16,0 21-16,21-21 0,-21 0 0,1-1 15,20 1-15,0 0 0,1 0 0,-22 0 16,21 0-16,-21-22 0,0 22 0,1 0 16,-22 0-16,21 0 0,-21-1 15,0 1 1,-21 21-16,-1 0 0,1 0 0,0 0 16,21 21-16,0 1 0,-21-22 15,21 21-15,0 0 0,0 0 0,0 0 16,0 0-16,0 1 0,0-1 15,0 0-15,0 0 0,0 0 16,0 0-16,0 1 0,0-1 16,-21 0-16,0-21 15,21 21-15,-22-21 0,1 0 16,0 0-16,21 21 0,-21-21 16,21-21-1,42 0-15,-21 21 16</inkml:trace>
  <inkml:trace contextRef="#ctx0" brushRef="#br0" timeOffset="16066.31">16468 13166 0,'-22'0'0,"1"0"0,42 0 31,1-21-31,-1 21 0,21 0 16,0 0-16,1 0 0,20 0 15,-20 0-15,20 0 0,1 0 0,-1 0 16,1 0-16,-1 0 0,1 0 0,-22 0 16,0 0-16,1 0 0,-1 0 0,-21 0 15,0 0-15,0 0 0,1 21 16,-1-21-16,-42 0 31,-1 21-31,1-21 0,0 0 0,0 0 16,0 0-16,0 0 0,-1 0 0,1 0 15,0 0-15,0 0 16,-21 0-16,20 0 0</inkml:trace>
  <inkml:trace contextRef="#ctx0" brushRef="#br0" timeOffset="16339.16">16595 13229 0,'0'0'0,"-22"0"0,1 0 16,0 0-16,21 21 16,21-21-1,22 0-15,-22 0 16,21 0-16,0 22 0,-20-22 0,20 0 16,0 0-16,1 0 0,-1 0 0,0 0 15,1 0-15,-1 0 16,-21 0-16,21 0 0,-20 0 0,20 0 15,-21 0-15,0 0 0,0 0 0,1 0 16,-1 0-16,-21-22 16,0 1-1,0 0 1,0 0 0</inkml:trace>
  <inkml:trace contextRef="#ctx0" brushRef="#br0" timeOffset="17022.77">17272 12848 0,'0'-21'0,"0"42"0,-21-42 0,0 21 16,21 21 15,21-21-31,0 21 15,21-21-15,-21 22 0,22-1 16,-22-21-16,21 21 0,1-21 0,-22 0 16,21 21-16,0-21 0,1 0 0,-1 0 15,-21 21-15,22-21 0,-22 0 16,21 0-16,-21 0 16,-21 21-16,21-21 0,-21 22 15,0-1-15,-21 0 16,0-21-16,0 21 0,0 0 0,0-21 15,-1 21-15,1 1 0,0-1 0,0 0 16,0 0-16,-22 0 0,22 22 16,0-22-16,-21 0 0,21 0 0,-1 0 15,-20 0-15,21 1 0,0-1 0,-22 0 16,22 0-16,0 21 0,0-42 16,0 22-16,0-1 0,21 0 0,-22 0 15,1 0-15,21 0 0,-21 1 16,21-1-1,21-21 1,0-21 0,1-1-16,-1 1 0,21 0 15,-21 0-15,22 0 0,-22 0 0,21-22 16,0 22-16,1-21 0,-1 21 0,0-22 16,1 22-16,-22-21 0,21 21 15,-21-1-15,1 1 0,-1 0 0,0 0 16,0 0-16,-21 0 15,0-1-15,-21 22 63,0 0-47,0 0 15,21-21 0</inkml:trace>
  <inkml:trace contextRef="#ctx0" brushRef="#br0" timeOffset="17936.25">18902 12827 0,'-64'0'15,"43"0"1,0-21-16,0 21 16,21-21-16,0 0 15,0-1 1,0 1-16,21 21 0,0 0 16,-21-21-16,21 21 0,0 0 0,1 0 15,-1-21-15,0 21 0,0 0 0,21 0 16,-20 0-16,-1 0 0,0 0 0,0 0 15,0 21-15,0 0 0,1-21 16,-22 21-16,0 22 0,0-22 0,0 0 16,0 0-16,0 0 0,0 22 0,-22-22 15,1 0-15,0 0 0,0 0 16,0 1-16,-22-1 0,22 0 0,-21 0 16,21-21-16,0 21 0,-22-21 15,22 21-15,0-21 0,0 0 16,21-21 15,21 0-31,0 21 16,0 0-16,0-21 0,1 21 0,-1 0 15,0 0-15,0-21 0,0 21 0,0 0 16,1 0-16,-1 0 0,0 0 0,0 0 16,0 21-16,0-21 0,1 21 15,-1 0-15,0-21 0,-21 21 16,21 1-16,-21-1 0,0 0 0,0 0 15,0 0-15,0 0 0,0 1 16,-21-1-16,0 0 0,0-21 16,-1 0-16,1 21 0,0-21 15,-21 0-15,21 0 0,-22 21 0,22-21 16,-21 0-16,21 0 0,-1 0 0,-20 0 16,21 0-16,0 0 0,0 0 0,-1 0 15,1 0-15,0 0 0,0-21 16,21 0 15,0 0-15,21 21-16,-21-21 15,21-1-15,0 22 0,1-21 0,20 0 16</inkml:trace>
  <inkml:trace contextRef="#ctx0" brushRef="#br0" timeOffset="18475.38">19791 12742 0,'0'-21'0,"0"42"0,0-21 62,-21 22-62,-1-1 0,22 0 0,-21 21 16,0-21-16,21 22 0,-21-22 16,0 21-16,21-21 0,-21 1 0,21 20 15,0-21-15,0 21 0,-22-20 0,22-1 16,0 0-16,0 0 0,0 0 0,0 0 16,0 1-16,22-1 15,-1-21-15,0 21 0,0-21 0,0 0 16,0 0-16,1 0 0,-1 0 0,0 0 15,0 0-15,21 0 0,-20 0 0,-1 0 16,21-21-16,-21 0 0,0-1 0,1 1 16,-1 0-16,0-21 0,0 21 15,0-22-15,0 1 0,-21 0 0,0-1 16,0 1-16,0 0 0,0-1 0,0 22 16,0-21-16,0 21 0,-21-1 0,0 1 15,0 0-15,0 21 16,0 0-16,-1 0 0,1 0 15,0 0-15,0 0 0,0 21 0,0-21 16,-1 21-16,1 1 0,0-22 0,0 21 16,21 0-16,0 0 0,-21 0 15,21 0-15,0 1 0,0-1 0,0 0 16,0 0-16,21-21 0,0 21 0,0 0 16,0-21-16,1 22 0,20-22 0,-21 0 15,21 0-15,-20 0 0</inkml:trace>
  <inkml:trace contextRef="#ctx0" brushRef="#br0" timeOffset="18924.12">20447 12891 0,'0'0'15,"21"-43"1,-21 22-16,-21 42 31,0-21-15,21 21-16,-21 1 0,-1-1 15,1 0-15,0 21 0,0-21 0,21 1 16,0 20-16,-21-21 0,21 0 0,-21 0 16,21 22-16,0-22 0,0 0 0,0 0 15,0 0-15,0 1 0,21-1 16,0 0-16,0-21 0,0 0 16,0 21-16,1-21 0,20 0 0,-21 0 15,21 0-15,-20 0 0,20 0 16,-21-21-16,21 0 0,-20 0 0,20-1 15,-21 1-15,0-21 0,0 21 0,1-22 16,-1 1-16,-21 0 0,21-1 16,-21 1-16,0 21 0,0-21 0,0 20 15,-21 1-15,0 0 0,-1 0 0,-20 0 16,21 21-16,0 0 0,-22 0 0,22 0 16,-21 0-16,21 0 0,-22 0 15,22 21-15,0-21 0,0 21 16,0 0-16,0 0 0,-1-21 0,22 22 0,0-1 15,0 0-15,0 0 0,0 0 0,22 0 16,20 1 0,-21-22-16,21 0 0,-20 0 15,20 0-15</inkml:trace>
  <inkml:trace contextRef="#ctx0" brushRef="#br0" timeOffset="19692.33">21145 12891 0,'0'0'0,"0"-43"15,0 22 1,0 42 15,0 0-31,0 1 16,-21-1-16,21 0 0,0 0 0,0 21 16,0-20-16,-21-1 0,21 0 15,-21 21-15,21-21 0,0 1 0,0-1 16,-21 0-16,21 0 0,0 0 0,0 0 15,0 1-15,0-1 16,0 0-16,0-42 31,0 0-15,0-1-16,0-20 16,0 21-16,0 0 0,0-22 0,21 22 15,0-21-15,-21 0 0,21-1 0,0 1 16,-21 21-16,22-22 0,-22 22 15,21 0-15,-21 0 0,0 0 16,21 21-16,-21-21 0,21 42 16,-21 0-1,0 0-15,0 0 0,0 0 0,0 1 16,0 20-16,0-21 0,0 21 16,0-20-16,0-1 0,0 21 0,0-21 15,0 0-15,0 1 0,0-1 0,0 0 16,0 0-16,0 0 0,21-21 47,0-21-47,1 0 15,-22 0-15,0-22 0,21 22 16,0-21-16,0 21 0,0-22 0,0 1 16,1 0-16,-1-1 0,0 1 15,0 0-15,0 21 0,-21-1 0,21 1 16,-21 0-16,22 21 0,-22 21 15,0 0-15,0 22 16,0-22-16,0 21 0,-22-21 16,1 22-16,0-1 0,21 0 0,-21-20 15,21 20-15,-21 0 0,21-21 16,0 22-16,0-22 0,0 21 0,0-21 16,0 1-16,0-1 0,0 0 0,0 0 15,0 0-15,0 0 16,0-42 31,0 0-47,21 0 0,0 0 15,0 0-15,0-1 0,1 1 16,-1 0-16</inkml:trace>
  <inkml:trace contextRef="#ctx0" brushRef="#br0" timeOffset="20378.77">22034 12827 0,'0'0'16,"0"21"15,0 0-31,0 1 0,0-1 0,0 0 16,0 0-16,0 0 0,0 0 0,0 1 16,0-1-16,0 21 0,0-21 15,0 0-15,-21 1 0,21-1 0,0 0 16,0 0-16,-21-21 0,21 21 15,-21 0-15,21 1 0,0-1 16,0-42 31,0-1-47,0 1 0,0 0 16,0 0-16,21-21 0,0 20 15,0-20-15,-21 0 0,22-1 0,-1 1 16,-21 0-16,21-1 0,0 1 0,0 21 15,0-21-15,-21 20 0,22 1 0,-1 0 16,0 0-16,0 21 0,0 0 16,0 0-16,1 0 0,-1 0 15,0 0-15,-21 21 16,21-21-16,-21 21 0,0 0 0,0 1 16,0-1-16,0 0 0,0 0 0,-21 0 15,0 0-15,0 1 0,-1-1 16,-20 0-16,21-21 0,0 21 0,-22 0 15,22-21-15,0 0 0,0 21 0,0-21 16,0 0 0,42 0 15,0 0-31,0 0 0,0 0 0,0 0 16,1 0-16,-1 0 0,0 0 15,0 0-15,0 22 0,0-22 16,1 21-16,-22 0 0,21 0 0,-21 0 15,0 0-15,0 1 0,0-1 0,0 0 16,0 0-16,-21 0 0,-1 0 0,1 1 16,-21-1-16,21 0 0,0-21 15,-22 21-15,22 0 0,0-21 0,-21 21 16,20-21-16,1 0 0,0 0 0,-21 0 16,21 0-16,-1 0 0,1 0 0,0 0 15,-21 0-15,21 0 0,-1 0 0,-20 0 16,21 0-16,0 0 0,-22 0 15,22 0-15</inkml:trace>
  <inkml:trace contextRef="#ctx0" brushRef="#br0" timeOffset="20937.25">18965 13653 0,'0'0'0,"-42"0"0,21 0 15,-22-22-15,22 22 0,0 0 16,0 0-16,0 0 0,0-21 0,-1 21 15,1 0-15,0 0 0,0 0 16,42 0 15,0 0-31,0 0 0,22 0 16,-22 0-16,21 0 0,1 0 0,-1 21 16,21-21-16,-20 22 0,41-22 15,-20 0-15,21 21 0,-1-21 0,22 21 16,0-21-16,0 21 0,0-21 0,-1 0 15,1 21-15,0-21 0,0 21 16,21-21-16,-21 22 0,0-22 0,-1 21 16,1-21-16,-21 21 0,0-21 0,-1 0 15,-20 21-15,-1-21 0,-20 0 0,-1 0 16,0 21-16,1-21 0,-22 0 0,0 0 16,0 0-1,-42 0 1,-21 0-1,20 0-15,1 0 0,-21 0 16,0 0-16,-1 0 0,22-21 0,-21 21 16,-1 0-16,1 0 0,0 0 15,-1 0-15,1 0 0,0 0 0,-1 0 16</inkml:trace>
  <inkml:trace contextRef="#ctx0" brushRef="#br0" timeOffset="22615.39">18881 13780 0,'-22'0'16,"44"0"-16,-65 0 0,22-22 0,0 22 0,0 0 15,0 0-15,-1 0 16,44 0 31,-1 22-47,21-22 0,0 0 15,-20 0-15,41 21 0,-21-21 16,22 0-16,21 0 0,-22 21 0,22-21 16,-1 21-16,22-21 0,0 0 0,-21 0 15,21 0-15,-1 0 0,1 0 16,0 0-16,0 21 0,-21-21 0,20 0 15,-20 0-15,21 0 0,-21 0 0,-1 0 16,-20 0-16,-1 0 0,1 0 16,-22 0-16,0 0 0,1 0 0,-1 0 15,-21 0-15,0 0 0,1 0 0,-1 0 16,0 0 0,0 0 77,-21 21-77,21-21 0,0 0 62,1 0-47,-1 0 344,0 0-359,0 0 171,-21-21-78,21 21-62,0 0 125,-42 0-62,0 0-95,0 0-15,0 0 0,0 0 16,-1 0-16,1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0:4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2455 0,'-21'0'15,"0"0"1,21-21 15,21 0-31</inkml:trace>
  <inkml:trace contextRef="#ctx0" brushRef="#br0" timeOffset="739.1">1228 1249 0,'0'-21'0,"0"42"0,0-63 16,0 20-16,0 1 0,-22-21 15,22 21-15,-21 0 0,21-1 0,0 1 16,0 0-16,-21 0 0,21 0 15,-21 21-15,0 21 16,21 0 0,0 21-16,0 1 0,0 20 15,0-20-15,-21 20 0,21 22 0,0-22 16,-22 43-16,22-21 0,0 21 16,0-1-16,-21-20 0,21 21 15,-21-21-15,21-1 0,0 1 16,0 0-16,0-22 0,0 1 0,0-1 15,0-21-15,0 1 0,0-1 16,0-21-16,0 0 0,0 1 0,0-1 16,0-42-1,0-1 1,0 1-16,21 0 0,-21-21 0,0-1 16,0 1-16,0 0 15,0-1-15</inkml:trace>
  <inkml:trace contextRef="#ctx0" brushRef="#br0" timeOffset="1231.68">804 1863 0,'0'0'0,"-21"-43"0,0 1 15,0 0-15,0-1 0,-1 22 16,1-21-16,0 0 0,21-1 0,-21 1 16,21 21-16,0-22 0,0 22 15,0-21-15,21 21 0,0-22 0,0 22 16,22 0-16,-22-21 0,21 42 15,1-21-15,20-1 0,1 22 0,20 0 16,1 0-16,0 22 0,-1-1 16,1 21-16,0 0 0,-1 1 15,-20 20-15,-1 22 0,1 0 16,-22-1-16,0 1 0,1 21 0,-1-22 16,-21 1-16,0-21 0,1 20 15,-22-20-15,0-1 0,21 1 0,-21-22 16,0 0-16,0 1 0,0-1 15,0-21-15,0 0 0,0-42 16,0 0 0,0 0-16,0 0 0,0-22 0,0 1 15,0-21-15,0 20 0,0-20 0,0-22 16,0 0-16,0 1 16,0-1-16,0-21 0,0 22 0,0-1 15,0 0-15,21 22 0,0-22 16,-21 22-16,21 20 0,0 1 0,-21 0 15,22-1-15,-1 22 0,-21 0 16,21 21-16,0 0 0,0 0 16,0 0-16,-21 21 15,22 0-15,-22 0 0,0 22 0,21-22 16,-21 21-16,0 1 0,0-1 16,21 21-16,-21 1 0</inkml:trace>
  <inkml:trace contextRef="#ctx0" brushRef="#br0" timeOffset="1762.85">2667 2350 0,'0'0'0,"21"0"0,0 0 16,0 0-16,1-22 0,-1 22 16,0-21-16,-21 0 0,21 0 15,-21-21-15,21 20 0,-21 1 0,0-21 16,0 21-16,0-22 0,-21 22 15,0 0-15,-21-21 0,20 21 0,1-1 16,-21 22-16,21 0 0,-22 0 16,1 0-16,21 22 0,-21-1 0,20 0 15,-20 0-15,21 21 0,0 1 16,0-1-16,-1 0 0,1 1 16,21-1-16,0 0 0,-21 1 0,21-1 15,0-21-15,0 22 0,0-22 16,0 0-16,21 0 0,0-21 0,1 0 15,-1 0-15,0 0 0,21 0 16,1-21-16,-22 21 0,21-21 0,0-22 16,1 22-16,-1 0 0,-21-21 15,22 21-15,-22-22 0,21 1 0,-21 0 16,0 20-16,-21-20 0,0 0 16,22 21-16,-22-1 0,0 1 15,0 0-15,0 63 31,0-20-31,0-1 0,0 0 16,-22 21-16,22-21 0,0 22 16,0-22-16,0 21 0,0-21 0,0 1 15,0-1-15,22 21 0,-1-21 0,0 0 16,-21 1-16,21-22 16,0 0-16,0 0 0,1 0 15,-1-22 1,0 22-16,0-21 0</inkml:trace>
  <inkml:trace contextRef="#ctx0" brushRef="#br0" timeOffset="2167.62">3069 2159 0,'0'0'0,"-21"-42"16,21 21-16,-21-1 0,21 1 16,0 0-16,0 0 15,21 21-15,0 0 16,0 0-16,0 0 0,1 0 0,-1 0 15,0 21-15,0 0 0,21 0 0,-20 1 16,-1-1-16,0 21 0,0-21 16,0 0-16,0 22 0,-21-22 15,0 0-15,0 0 0,0 22 16,0-22-16,0 0 0,0 0 0,0 0 16,-21 0-16,0-21 15,21-21 1,0 0-16,0 0 0,0 0 15,0 0-15,0-1 0,0 1 16,0-21-16,0 21 0,0-22 0,0 22 16,21-21-16,0 21 0,-21 0 0,22-1 15,-1 1-15,0 0 0,0 0 16,0 0-16,0 21 0,1 0 16,-1-21-16,0 21 0,21 0 15,-21 0-15,1 0 0,-1 0 0,0 0 16,21 21-16,-42 0 0,21-21 0,1 21 15,-1 0-15,-21 0 16</inkml:trace>
  <inkml:trace contextRef="#ctx0" brushRef="#br0" timeOffset="2587.38">3662 2138 0,'0'0'0,"-21"0"0,21-21 16,0 0-16,0-1 15,0 1-15,21 0 0,21 0 16,-21 0-16,0 21 16,1 0-16,20-21 0,-21 21 0,21 0 15,-20 0-15,-1 0 0,21 21 16,-21 0-16,0-21 0,1 21 0,-1 0 16,-21 22-16,0-22 0,0 0 0,0 0 15,0 0-15,0 22 0,0-22 16,0 0-16,0 0 0,-21 0 0,21 0 15,-22 1-15,1-22 0,21 21 0,0-42 47,0-1-47,0 1 0,0 0 0,0 0 16,0 0-16,21 0 0,1-22 16,-22 22-16,21-21 0,-21 21 0,21-1 15,-21-20-15,21 21 0,-21 0 16,0 0-16,21-1 0,0 22 0,-21-21 15,22 21-15,-1 0 0,0 0 16,-21 21-16,0 1 16,21 41-1,-21-42-15,21 0 16</inkml:trace>
  <inkml:trace contextRef="#ctx0" brushRef="#br0" timeOffset="3052.63">4720 1990 0,'0'0'0,"0"-21"0,0-22 16,-21 22-16,0 21 16,21-21-16,-21 21 15,-1 0-15,1 0 0,0 0 0,0 21 16,-21 0-16,20 0 0,1 22 15,0-22-15,0 21 0,0-21 16,0 22-16,-1-22 0,1 21 0,21-21 16,0 22-16,0-22 0,0 0 15,0 21-15,0-20 0,0-1 0,21-21 16,1 21-16,20 0 0,-21-21 0,21 0 16,1 0-16,-22 0 0,21 0 15,1-21-15,-1 0 0,0 21 0,1-21 16,-22-1-16,0 1 0,21 0 0,-21 0 15,-21 0-15,0-22 0,0 22 16,0 0-16,0-21 0,0 21 16,0-22-16,0 22 0,-21 0 0,-21 0 15,21 0-15,0 21 0,-22 0 16,1 0-16,21 0 0,-22 0 0,1 0 16,0 21-16,21 0 0,-22 0 15,22 0-15,-21 0 0,21 1 0,-1-1 16,22 0-16,0 0 0,0 0 0,0 0 15,0 1-15,0-1 0,0 0 16,22-21-16,-1 21 0,21-21 16</inkml:trace>
  <inkml:trace contextRef="#ctx0" brushRef="#br0" timeOffset="3663.33">5186 2032 0,'0'0'0,"21"-42"16,-21 21 0,0 42-1,0 0 1,-21 0-16,21 0 0,-21 0 0,21 22 16,0-22-16,-22 0 0,22 21 15,-21-20-15,0-1 0,21 0 0,0 0 16,0 0-16,0 0 0,0 1 15,0-1-15,21-21 32,0-21-32,1 21 0,-1-22 15,0 1-15,0 0 0,0 21 16,0-21-16,1 0 0,-1 0 0,0-1 16,0 1-16,-21 0 0,21 0 15,0 21-15,1 21 31,-22 0-31,0 0 0,0 1 16,0-1-16,0 0 16,0 0-16,21 0 0,-21 0 0,21 1 15,-21-1-15,21 0 0,0-21 0,-21 21 16,21-21-16,1 0 0,-1 0 16,0 0-16,21 0 0,-21 0 0,1 0 15,20-21-15,-21 0 0,21 0 0,-20 21 16,-1-43-16,0 22 0,0 0 15,0 0-15,0-22 0,-21 22 0,0-21 16,0 0-16,0 20 0,0-20 0,0 21 16,-21 0-16,0 0 0,0-1 15,0 1-15,0 21 0,-1 0 0,1 0 16,0 0-16,0 0 0,0 0 16,0 21-16,21 1 15,0-1-15,0 0 0,0 0 16,0 0-16,0 0 0,0 1 15,0-1-15,21-21 16</inkml:trace>
  <inkml:trace contextRef="#ctx0" brushRef="#br0" timeOffset="3931.18">6159 2011 0,'0'0'0,"22"-21"16,-22 42 15,0 0-31,0 0 16,0 0-16,0 1 0,0-1 15,0 0-15,0 0 0,0 0 0,0 0 16,0 1-16,0-1 0,0 0 16,0 0-16,0-42 62,0 0-62,0 0 16,0-1-16</inkml:trace>
  <inkml:trace contextRef="#ctx0" brushRef="#br0" timeOffset="4114.85">6244 1820 0,'0'0'16,"0"-21"-16,0 0 0,0 0 15,-21 21 1,21 21 31,21 0-31,0-21-1</inkml:trace>
  <inkml:trace contextRef="#ctx0" brushRef="#br0" timeOffset="4602.57">6583 1926 0,'0'21'16,"0"1"0,0-1-1,0 0 1,0 0-16,0 0 0,0 0 0,0 1 15,0-1-15,0 0 0,0 0 16,0 0-16,0 0 0,0 1 16,-21-1-16,21 0 0,-22-21 15,22 21-15,-21-21 0,0 0 16,0 0 0,21-21-1,0 0 1,0 0-16,0-1 0,0 1 15,0 0-15,0 0 0,21 0 0,0-22 16,22 22-16,-22 0 0,21-21 16,0 21-16,1-1 0,-1 1 15,0 0-15,22 21 0,-22 0 0,22 0 16,-22 0-16,0 0 0,-20 0 0,20 21 16,-21 0-16,0 1 0,0-1 15,-21 0-15,0 0 0,0 0 0,0 0 16,0 22-16,0-22 0,0 0 15,0 0-15,-21 0 0,0-21 0,21 22 16,-21-1-16,0 0 0,42-21 47,0-21-31,0 21-16,0-21 0</inkml:trace>
  <inkml:trace contextRef="#ctx0" brushRef="#br0" timeOffset="5415.3">7810 1947 0,'0'-42'15,"0"21"-15,0 0 16,0 0-16,-21-1 0,0 1 16,0 21-16,0 0 15,0 0-15,-1 0 0,1 0 0,0 0 16,0 21-16,-21 1 0,20-1 15,1 0-15,0 0 0,-21 21 16,21-20-16,-1 20 0,1-21 0,0 0 16,0 22-16,21-22 0,0 0 0,0 0 15,0 21-15,0-20 16,0-1-16,0 0 16,21-21-16,0 0 0,0 0 0,1 0 15,20 0-15,-21 0 0,21-21 16,-20 21-16,20-21 0,-21-1 0,0 1 15,22 0-15,-22 0 0,0 0 0,0 0 16,0-1-16,-21 1 0,0 0 16,21 0-16,-21 0 0,0 0 15,22-1-15,-22 1 0,0 0 16,0 42 15,0 0-15,0 1-16,-22-1 0,1 0 15,0 21-15,21-21 0,-21 22 0,0-22 16,21 21-16,-21 1 0,21-1 0,0 0 16,0 22-16,0-22 0,0 22 15,0-1-15,0 1 0,0-1 0,0 1 16,21 20-16,-21-20 0,21-1 0,0 22 16,21 0-16,-20-1 15,-1-20-15,0 20 0,21 1 0,-21 0 16,1-1-16,20 1 0,-21 0 0,0-22 15,0 22-15,-21 0 0,0-1 0,0-20 16,0 20-16,0-20 0,0-1 16,0-20-16,0-1 0,-21 0 0,0-20 15,0 20-15,0-42 0,-22 21 0,1-21 16,0 0-16,-1 0 0,1-21 16,0 0-16,-1-22 0,-20 22 0,21-42 15,-1 20-15,22-20 0,-21-22 16,21 1-16,-1 20 0,1-21 15,21-20-15,0 20 0,0-21 0,0 0 16,0 0-16,21 1 0,1-1 0,-1 0 16,0 21-16,0-21 0,0 22 15,22-1-15,-22 0 0,21 1 0,-21 20 16,22 1-16,-1-1 0,-21 22 0,21 0 16,1-1-16,-22 22 0,21 0 15,1-21-15,-22 42 0,0-22 0,0 22 16,0 0-16,0 0 0,-21 22 15,-21-1-15,0 0 16,0 0-16</inkml:trace>
  <inkml:trace contextRef="#ctx0" brushRef="#br0" timeOffset="6019.38">995 3239 0,'0'0'15,"-43"0"-15,22-22 0,-21 22 0,21-21 0,0 21 16,21-21 0,21 21-1,0-21 1,21 21-16,1 0 0,20 0 0,1-21 15,20 21-15,22-21 16,21 21-16,0-22 0,21 22 0,0-21 16,22 21-16,20-21 0,-20 21 0,20-21 15,22 21-15,-1 0 0,1-21 16,0 21-16,-1 0 0,1-21 0,21 21 16,21-22-16,-21 22 0,21-21 15,-21 21-15,21-21 0,-22 21 0,1 0 16,-21-21-16,21 21 0,-22 0 0,1 0 15,-21 0-15,-22 0 0,-21 0 16,0 0-16,-21 21 0,-21-21 0,0 0 16,-43 21-16,1-21 0,-1 0 15,-41 21-15,20-21 0,-21 0 16,-42 22 0,0-22-16,-22 0 15,1 0-15,0 0 0,-1 0 16,-20 0-16,-1 0 0,1 21 0,-1-21 15</inkml:trace>
  <inkml:trace contextRef="#ctx0" brushRef="#br0" timeOffset="6599.95">931 3387 0,'0'0'0,"64"21"15,-22-21-15,0 0 16,22 0-16,-1 0 0,43 0 0,0-21 15,0 21-15,21 0 0,0-21 16,21 21-16,21-22 0,1 22 0,20-21 16,1 21-16,20-21 0,1 21 0,21-21 15,-21 0-15,42 21 16,-22-21-16,22-1 0,0 1 0,0 21 16,-21-21-16,21 0 0,-21 21 0,0 0 15,0-21-15,0 21 0,-22 0 16,1 0-16,-43 0 0,1 0 0,-22 0 15,0 0-15,-21 0 0,-21 0 0,-22 0 16,1 0-16,-21 0 0,-22 0 16,0-21-16,1 21 0,-22 0 0,-42 0 15,-1 0 1,-20 0-16,0 0 0,-1 0 16</inkml:trace>
  <inkml:trace contextRef="#ctx0" brushRef="#br0" timeOffset="7807.49">1164 4826 0,'0'0'0,"0"-21"0,0 0 0,0 0 16,0-1-16,0 1 0,0 0 15,0 0-15,0 0 0,0-22 16,0 22-16,-21 0 0,21-21 16,0 21-16,0-1 0,-21 1 15,21 0-15,-21 0 0,21 42 31,0 21-31,0-20 0,0 41 16,0 1-16,0-1 0,0 22 16,0-1-16,0 1 0,0 21 0,0-21 15,-22-1-15,22 1 0,0 0 16,-21-1-16,0-20 0,21-1 16,-21 1-16,21-22 0,0 22 0,0-43 15,0 21-15,0-21 0,0 0 16,0 1-16,0-44 31,0 1-31,0 0 0,21-21 16,-21 21-16,0-22 0</inkml:trace>
  <inkml:trace contextRef="#ctx0" brushRef="#br0" timeOffset="8326.71">889 4784 0,'0'0'0,"-21"-43"15,21-62-15,0 62 16,0 22-16,0-21 0,0 21 0,21-22 16,21 22-16,1 0 15,-1 0-15,21 0 0,22 21 0,-21 0 16,20 0-16,1 0 0,-22 21 16,1 21-16,-1-21 0,-20 22 0,-22-1 15,0 0-15,-21 1 0,0 20 16,-21-21-16,0 22 0,-22-22 0,1 1 15,-21-1-15,20 0 0,-20 1 16,-1-1-16,22-21 0,0 0 16,-1-21-16,1 0 0,21 0 0,0 0 15,-1 0-15,22-21 16,0 0-16,22 0 0,-1 0 0,21-22 16,22 22-16,-22 0 0,43 0 15,-22 0-15,1-1 0,20 22 16,1 0-16,-22 22 0,1-1 15,-1 21-15,1 0 0,-22 1 0,1-1 16,-1 22-16,-21-1 0,-21-21 0,0 22 16,0-1-16,-21 1 0,0-22 15,-22 22-15,1-1 0,-21-20 0,-1-1 16,1 0-16,-1 1 0,1-22 16,-22 0-16,21 0 0,1 0 0,-1-21 15,1 0-15,-1 0 16,22 0-16,0-21 0,21 0 0,-1 0 15,1-22-15,0 22 0,21-21 16,0 0-16,0-1 0,0 1 0,21 0 16,22-1-16,-22 1 0,21 21 15,0-22-15,22 1 0,-1 21 0</inkml:trace>
  <inkml:trace contextRef="#ctx0" brushRef="#br0" timeOffset="8535.6">2519 5059 0,'0'0'16,"0"42"-16,0-21 0,0 22 0,-21-22 0,-1 21 15,1 1-15,0-22 0,-21 21 16,21 0-16,-1-20 0,1 20 0,0-21 16,0 21-16,0-20 0,21-1 15,-21-21-15,21 21 0,0 0 0,0-42 31,0 0-31,21 0 16</inkml:trace>
  <inkml:trace contextRef="#ctx0" brushRef="#br0" timeOffset="8683.51">2392 4763 0,'0'0'0,"-21"-22"0,-1 1 16,1 21-16,21 21 15,0 1-15,0-1 16,0 0-16,0 0 0,21 0 0,22 0 16,-22 1-16,21 20 0</inkml:trace>
  <inkml:trace contextRef="#ctx0" brushRef="#br0" timeOffset="9326.92">3344 5271 0,'0'0'0,"21"-22"16,22-20 0,-43 21-16,0 0 0,0 0 0,0-1 15,0-20-15,-21 21 0,-1 0 0,-20 0 16,21 21-16,0 0 0,-22 0 16,22 0-16,-21 0 0,0 21 0,20 0 15,-20 0-15,0 21 0,21-20 0,-1 20 16,-20-21-16,21 21 0,0 1 15,0-22-15,21 21 0,0-21 0,0 1 16,0-1-16,21 0 16,0-21-16,0 0 0,0 0 15,22 0-15,-1 0 0,0-21 0,1 21 16,-1-21-16,21-1 0,-20 1 16,-1 0-16,0 0 0,1 0 0,-22 0 15,21-1-15,-21 1 0,-21 0 16,0 0-16,22 0 0,-22 0 0,0 42 31,0 0-15,0 21-16,0-21 0,0 1 0,0 20 15,0 0-15,0 1 0,21-1 16,-21 21-16,0 1 0,0-1 0,21 1 16,-21 21-16,0-22 0,0 22 15,0-22-15,0 22 0,0 0 16,0-1-16,0 1 0,0 0 0,0-22 15,-21 22-15,0-22 0,-1 1 0,1-1 16,0-20-16,0 20 0,0-21 16,0-20-16,-22 20 0,22-21 0,-21 0 15,21-21-15,-22 0 0,1 0 0,21 0 16,-22 0-16,1-21 0,0 0 16,21-21-16,-22 20 0,22-41 0,-21 21 15,21-22-15,21-21 0,0 22 16,0-22-16,0 1 0,0-1 15,0 21-15,0-20 0,21-1 0,21 0 16,-21 1-16,22-1 0,-22 22 0,21-1 16,22 1-16,-22-1 0,21 22 15,-20-22-15,20 43 0,1-21 0</inkml:trace>
  <inkml:trace contextRef="#ctx0" brushRef="#br0" timeOffset="9947.09">4212 5144 0,'21'-43'16,"-21"22"-16,0 0 0,0 0 16,0 0-16,0-1 0,0 1 15,0 0-15,-21 0 0,0 0 16,0 21-16,0 0 0,-1 0 16,1 0-16,0 21 0,0 0 0,0 0 15,-22 22-15,22-1 0,0-21 16,0 21-16,0 1 0,0-1 0,-1 0 15,22-20-15,-21 20 0,21-21 16,0 0-16,0 0 0,0 1 0,21-1 16,1-21-16,-1 0 0,0 0 15,0 0-15,0 0 0,22 0 16,-22-21-16,0-1 0,0 22 0,0-21 16,-21 0-16,21 0 0,1-21 15,-22 20-15,21 1 0,-21 0 16,0 0-16,0 0 0,0 42 31,0 0-31,0 0 0,0 22 16,0-1-16,0 0 0,0 1 0,0 20 15,0 1-15,0 20 0,0-20 0,0 20 16,0 1-16,21 0 0,-21-1 16,0 1-16,0 0 0,0-1 15,0 22-15,0-21 0,0 0 0,-21-1 0,21 22 16,0-21-16,0-1 0,-21 1 15,-1-21-15,1 20 0,21-20 16,-21-1-16,0-20 0,21 20 0,-21-42 16,0 22-16,-1-22 0,1-21 15,0 0-15,0-21 16,21-1-16,-21-20 0,21 0 0,-21-22 16,21 1-16,-22-1 0,22-20 0,0-1 15,0 0-15,0-21 0,22 1 16,-1-1-16,0 0 0,0 0 0,0 0 15,0 0-15,22 22 0,-22-22 16,21 0-16,-21 21 0,22 1 0,20-1 16,-20 22-16,-1-1 0,21 1 0,-20-1 15,-1 22-15</inkml:trace>
  <inkml:trace contextRef="#ctx0" brushRef="#br0" timeOffset="10454.79">4593 5355 0,'0'0'16,"-21"21"-16,0-21 0,0 22 0,42-22 31,0-22-31,0 1 16,21 21-16,-20-21 0,20-21 0,0 21 16,1-1-16,-1-20 0,0 21 0,-21-21 15,22-1-15,-22 1 16,0 21-16,0-22 0,-21 22 0,0 0 15,0 0-15,0 0 0,-21 21 16,0 0-16,0 0 0,0 21 16,-22 0-16,22 21 0,-21 1 0,-1-22 15,1 21-15,21 1 0,0-1 16,0 0-16,-1 1 0,22-1 0,0-21 16,0 0-16,0 22 0,22-22 0,-1-21 15,0 21-15,21-21 0,1 0 16,-1 0-16,0 0 0,22 0 15,-22-21-15,22 21 0,-22-21 0,21-1 0,-20 1 16,-1-21-16,0 21 16,1-22-16,-1 22 0,-21-21 0,0 0 15,1 20-15,-1-20 0,-21 21 0,0 0 16,0 0-16,-21 42 31,21 0-31,0 0 0,0 0 0,-22 0 16,22 1-16,0 20 0,0-21 15,0 0-15,0 0 0,0 1 0,0-1 16,0 0-16,22-21 0,-22 21 0,21-21 16,0 0-16,0 0 15,0 0-15,0 0 16</inkml:trace>
  <inkml:trace contextRef="#ctx0" brushRef="#br0" timeOffset="10706.7">7048 4847 0,'0'0'0,"-21"0"0,21-21 0,0 0 15,0 0-15,0 0 16,0-1-16,21 1 16,-21 0-16,0 0 15,0 0-15,0 0 0,0-1 16</inkml:trace>
  <inkml:trace contextRef="#ctx0" brushRef="#br0" timeOffset="10959.55">7048 4424 0,'0'0'0,"0"-21"16,0 42-1,0 0-15,0 0 16,0 0-16,0 22 0,0-22 0,0 42 16,0-20-16,0 20 0,-21 1 0,21-1 15,-21 1-15,21-1 0,-21 1 16,0-1-16,21 1 0,-21-1 0,21 1 16,0-22-16,0 0 0,-22 1 0,22-1 15,0 0-15,0-20 0,0 20 16,0-21-16,0 0 0,22-21 31,-22-21-15,0 0-16,0 0 0,0 0 15,0-1-15,0-20 0,0 0 0,0 21 16,0-22-16</inkml:trace>
  <inkml:trace contextRef="#ctx0" brushRef="#br0" timeOffset="11258.9">6794 4826 0,'0'0'0,"-21"-42"0,21 21 0,0-22 15,-21 22-15,21 0 0,0-21 16,0 20-16,21 1 0,0 0 0,1 0 16,20 21-16,-21-21 0,21 0 0,1-1 15,20 22-15,-20 0 0,-1 0 16,0 0-16,1 0 0,20 22 16,-21-1-16,1 0 0,-22 21 0,21-21 15,-21 22-15,-21-1 0,0 0 16,0 22-16,0-22 0,-21 1 0,0-1 15,-21 0-15,21 1 0,-22-1 0,1-21 16,0 21-16,-1-20 0,1-1 0,0 0 16,-1 0-16,22-21 0,0 0 15,-21 21-15,20-21 0,22-21 32,22 21-32,-22-21 15,21 0-15,21 21 0,-21-21 16,0-1-16,22 22 0</inkml:trace>
  <inkml:trace contextRef="#ctx0" brushRef="#br0" timeOffset="11570.72">7874 4636 0,'0'0'0,"0"-22"0,0 1 0,0 0 16,-21 21-1,0 0-15,-1 21 16,22 0-16,0 22 0,-21-22 16,21 21-16,-21 1 0,0 20 15,21-21-15,0 1 0,0 20 16,-21-20-16,21-1 0,-21 21 0,21-41 16,0 20-16,0 0 0,0-21 0,0 22 15,0-22-15,0 0 0,0 0 16,21-21 15,-21-21-31,0 0 16,0 0-16,0-22 0,0 22 15,0-21-15</inkml:trace>
  <inkml:trace contextRef="#ctx0" brushRef="#br0" timeOffset="11902.53">7726 4763 0,'-21'-43'0,"42"86"0,-42-107 0,21 43 16,-22 0-16,22 0 0,0-1 0,0 1 15,0 0-15,22 21 0,20 0 16,-21 0-16,21 0 0,1 0 16,-1 0-16,0 0 0,1 0 0,20 0 15,-20 21-15,20 0 0,-21 1 0,1-1 16,-1 21-16,-21 0 0,22-20 16,-22 20-16,0 0 0,0 22 0,-21-22 15,0-21-15,0 22 0,0-1 16,0 0-16,0-21 0,-42 22 0,21-22 15,-1 21-15,-20-21 0,0 1 16,-1-1-16,1 0 0,0 0 0,-1 0 16,1-21-16,0 21 0,-1-21 0,1 0 15,0 0-15,21 0 0,-1 0 16,1 22-16,0-22 0,0 0 16,42 0-1,0-22-15,0 22 0,22-21 16,-22 0-16,21 21 0,1-21 15,-1 0-15,0 0 0</inkml:trace>
  <inkml:trace contextRef="#ctx0" brushRef="#br0" timeOffset="12138.9">8657 4699 0,'0'-21'15,"-42"-21"1,42 20-16,0 1 0,21 21 15,0-21-15,0 21 0,22 0 16,-1 0-16,21-21 0,1 21 0,-1 0 16,1 0-16,-1 0 0,1 0 15,-22 0-15,22 0 0,-22 0 16,0 0-16,1 0 0,-22 0 0,0 0 0,0 0 16,-42 0 15,0 0-31</inkml:trace>
  <inkml:trace contextRef="#ctx0" brushRef="#br0" timeOffset="12359.78">9144 4572 0,'0'0'0,"-42"0"16,20 21-16,22 0 16,0 1-16,0-1 0,-21 21 15,21 0-15,0 1 16,0-1-16,0 22 0,0-22 0,0 21 15,0 1-15,0-22 0,0 1 0,0 20 16,0-21-16,0-20 0,0 20 0,0 0 16,0-21-16,0 1 0,21-1 15,-21 0-15,0 0 0,22 0 16,-1-21-16,0-21 16,0 0-16</inkml:trace>
  <inkml:trace contextRef="#ctx0" brushRef="#br0" timeOffset="12598.76">10858 4509 0,'0'0'0,"0"-22"0,-21 22 0,21-21 16,-21 0-16,21 0 0,0 0 16,0 0-16,0-1 0,0-20 15,0 21-15,0-21 0,0 20 0,0-20 16,0 0-16,21-1 16,-21 1-16</inkml:trace>
  <inkml:trace contextRef="#ctx0" brushRef="#br0" timeOffset="12804.02">10901 3874 0,'0'21'15,"0"0"-15,0 21 0,0 22 16,0-22-16,0 43 0,0-22 0,0 22 16,0 0-16,0-1 0,0 1 0,0 0 15,-21 20-15,-1-20 0,1 0 16,21-1-16,-21-20 0,0-1 0,0 1 16,21-1-16,0-20 0,0-1 15,0-21-15,0 0 0,0 1 0,0-1 16,0 0-16,21-21 15,0-21-15,0 0 16,0-1-16,1 1 0,20-21 0,0 0 16,-21-1-16</inkml:trace>
  <inkml:trace contextRef="#ctx0" brushRef="#br0" timeOffset="13119.84">11409 4636 0,'0'0'0,"0"21"16,-21 21-16,-1-21 0,1 22 15,0-1-15,0 0 0,0 1 16,0-1-16,-1 0 0,1 22 0,21-22 16,-21 0-16,21 1 0,-21-22 15,21 21-15,0-21 0,0 1 0,0 20 16,21-21-16,0 0 16,0-21-16,1 0 0,20 0 0,-21 0 15,21 0-15,-20-21 0,20 0 0,-21 0 16,21 0-16,-20-1 0,-1-20 0,0 21 15,0-21-15,-21-1 0,0 22 16,0-21-16,0-1 0,0 1 0,-21 21 16,0-21-16,0-1 0,-1 22 0,-20 0 15,21 0-15,0 0 0,-22-1 0,22 22 16,-21-21-16,21 0 16,0 21-16,-22-21 0,22 21 0,0-21 0,0 0 15,-22 21-15</inkml:trace>
  <inkml:trace contextRef="#ctx0" brushRef="#br0" timeOffset="13304.25">10583 4551 0,'0'0'0,"-21"0"15,0 0-15,42 0 16,0 0 0,0 0-16,22 0 0,-1 0 0,0 0 15,1 0-15,-1 0 16,22 0-16,-22 0 0,0 0 0,22 0 15,-22 0-15,0 0 0,1 0 0,-1 0 16,0 0-16,1-21 0,-22 21 0,21 0 16,1 0-16</inkml:trace>
  <inkml:trace contextRef="#ctx0" brushRef="#br0" timeOffset="14816.73">13060 5165 0,'0'0'0,"21"0"0,0-21 0,0 21 0,0-22 16,1-20-16,-22 21 0,21 0 0,0-22 15,-21 1-15,21 0 0,-21-1 16,0 1-16,0 0 0,0-1 0,0 1 15,0 0-15,-21 21 0,0-1 0,0-20 16,-1 42-16,-20-21 0,21 21 16,-21 0-16,-1 0 0,1 21 0,0 0 15,-22 0-15,22 22 0,-1-1 0,1 0 16,0 1-16,-1 20 0,1-20 0,21 20 16,0-21-16,0 22 15,21-22-15,-22 1 0,22-1 0,0 0 16,0-21-16,22 1 0,-1-1 0,0 0 15,21 0-15,-21-21 0,22 0 0,-1 0 16,22 0-16,-22 0 0,21-21 0,-20 0 16,20 0-16,-20-1 0,20 1 15,-21-21-15,1 0 0,-1 20 0,0-20 16,-20-21-16,-1 20 0,0 1 0,0 0 16,-21-1-16,0 1 0,0 21 15,0 0-15,0-1 0,0 1 16,0 0-16,-21 21 0,0 0 0,0 0 0,-1 21 15,22 0-15,-21 1 0,0 20 16,21-21-16,-21 21 0,21 1 16,0-1-16,0 0 0,0 1 0,0-1 15,0 0-15,21 1 0,0-1 0,0-21 16,1 0-16,20 1 0,-21-1 0,21 0 16,-20 0-16,20-21 0,0 0 0,-21 0 15,22 0-15,-1 0 0,0 0 16,-20-21-16,20 0 0,-21 0 0,21-1 15,-20 1-15,-1-21 0,0 21 0,0-22 16,-21 22-16,21-21 0,-21 0 0,0 20 16,0 1-16,0-21 15,0 21-15,-21 21 16,0 21-16,21 0 16,0 0-16,-21 0 0,21 22 0,-21-22 15,21 21-15,0-21 0,0 22 16,0-22-16,0 21 0,-22-21 0,22 1 15,0-1-15,0 0 0,22-21 32,-1-21-17,0 0-15,-21-1 0,21 1 16,0 0-16,0-21 0,-21 21 0,22-22 16,-1 1-16,0 21 0,0-22 15,-21 22-15,21-21 0,-21 21 0,21 21 16,-21-21-16,0 42 15,0 0 1,0 0-16,0 0 0,0 0 0,0 1 16,0-1-16,0 21 0,0-21 0,22 0 15,-22 1-15,21-1 0,-21 21 16,21-21-16,0 0 0,0-21 0,-21 22 16,21-1-16,1-21 0,-1 0 15,0 21-15,0-21 0,0 0 0,0 0 16,22 0-16,-22-21 0,0 21 0,0-21 15,0-1-15,22 1 0,-22 0 16,0 0-16,0 0 0,0-22 0,-21 22 16,22 0-16,-1-21 0,0 21 0,0-1 15,-21 1-15,0 0 0,0 0 16,0 42 0,0 0-16,0 0 15,0 1-15,0-1 0,0 0 0,0 0 16,0 0-16,0 0 0,0 1 15,21-1-15,0 0 0,-21 0 0,0 0 16,22 0-16,-1 1 0,0-22 0,0 21 16,0-21-16,0 0 0,22 0 0,-22 0 15,21 0-15,1 0 0,-22 0 16,21-21-16,0-1 0,-20 1 16,20 0-16,0-21 0,-21 21 0,22-22 15,-22 22-15,0-21 0,0 21 0,0-22 16,1 22-16,-1 0 0,-21 0 0,0 0 15,0 42 1,-21 0 0,-1 21-16,22-21 0,-21 22 0,0-1 15,21 0-15,0 1 0,0 20 0,-21-20 16,21-1-16,-21 0 0,21 22 16,0-1-16,-21-20 0,21 20 0,-22-21 15,22 22-15,-21-1 0,0-20 16,0 20-16,0 1 0,0-22 0,21 0 15,-22 22-15,1-22 0,0 1 0,0-1 16,0 0-16,0-21 0,-1 22 0,22-22 16,-21 0-16,0-21 15,0-21 1,21 0-16,0 0 0,0-22 0,0 22 16,0-21-16,0-1 0,0 1 0,0 0 15,42-22-15,-21 1 0,1-1 16,-1 1-16,0-22 0,21 22 0,1-1 15,-22 1-15,21-1 0,0 1 0,1 20 16,-22-20-16,21 20 0,1 1 16,-1 0-16,0-1 0,1 1 0,-22 21 15</inkml:trace>
  <inkml:trace contextRef="#ctx0" brushRef="#br0" timeOffset="15679.22">17272 4657 0,'0'0'0,"-42"0"0,-22 0 16,22 0-16,-1 0 0,-20 0 0,21 0 16,-1 21-16,22 0 0,-21 0 15,-1 0-15,22 22 0,0-1 0,21 0 16,0 1-16,0-1 0,0 0 16,0 1-16,0-1 0,0 0 0,21 1 15,0-22-15,1 0 0,20 21 16,0-20-16,1-22 0,-1 21 0,0-21 15,1 0-15,20 0 0,1 0 0,-22-21 16,21-1-16,1 1 0,-22 0 0,1 0 16,-1 0-16,-21-22 0,0 1 15,-21 21-15,0-21 0,0-22 0,0 22 16,-21-22-16,-21 22 0,-1-22 0,1 22 16,0-21-16,-1-1 0,1 22 15,0-1-15,-1 1 0,22 0 16,-21-1-16,21 22 0,0 0 0,21 0 15,0 0-15,42 0 0,-21-1 16,21 22-16,22-21 0,-1 21 16,1-21-16,21 0 0,-1 0 0,1 0 15,0-1-15,-1 1 0,1 0 0,21-21 16,-22 21-16,-20-1 0,21-20 16,-22 21-16,-21-21 0,1 20 0,-1-20 15,-42 21-15,0-21 0,0 20 0,-21-20 16,-21 21-16,-1 0 0,1 21 0,0 0 15,-1 0-15,-20 0 0,20 0 16,-20 21-16,21 0 0,-1 21 0,-20-20 16,20 41-16,1 1 0,0 20 15,-1 1-15,22 0 0,-21 20 16,21 1-16,0 0 0,-1 21 0,1 0 16,21-21-16,-21 21 0,21 0 0,0-21 15,0 21-15,0-21 0,0 21 0,21-22 16,0 1-16,1 0 0,-1 0 0,0-21 15,0 20-15,21-20 0,-20 0 16,-22-1-16,21 1 0,-21-21 0,0-1 16,0 1-16,0-22 0,0 0 0,-21-21 15,-1 1-15,1-1 0,0 0 0,-21-21 16,-1 0-16,1 0 0,0-21 0,-1 0 16,1-1-16,-21-20 0,20 0 15,1-22-15,0 1 0,20-1 0,-20 1 16,21-1-16,0 1 0,0-22 0,21 22 15,0-1-15,0 1 0,0 20 16,0-20-16,0 20 0,0-20 0,21 21 16,21-1-16</inkml:trace>
  <inkml:trace contextRef="#ctx0" brushRef="#br0" timeOffset="15954.79">19304 4509 0,'0'0'16,"-21"0"-16,-22 0 16,22 0-16,-21 21 0,21 0 0,0 0 0,-22 21 15,22 1-15,0-1 0,0 0 0,0 1 16,-1-1-16,1 0 0,21 1 0,-21-1 15,21 0-15,0-20 0,0 20 16,0-21-16,0 0 0,0 0 0,0 1 16,21-22-1,-21-22-15,21 22 16</inkml:trace>
  <inkml:trace contextRef="#ctx0" brushRef="#br0" timeOffset="16295.59">19262 4085 0,'0'0'0,"-64"0"15,43 21-15,21 1 16,-21-1-16,0 0 0,21 0 16,0 21-16,0-20 0,0-1 0,0 0 15,21 0-15,0-21 16,0 0-16,0 0 0,22 0 0,-22 0 15,21 0-15,0-21 0,-20 0 0,20 0 16,-21-1-16,0 1 0,0 0 16,-21 0-16,0-21 0,0 20 0,0-20 15,-21 0-15,0 21 0,0-1 0,0 1 16,-22 0-16,1 0 0,21 21 16,-21 0-16,-1 0 0,1 0 15,21 0-15,0 21 0,-22 0 0,43 0 0,-21 1 16,21-1-16,0 21 0,0-21 15,0 0-15,0 22 0,21-22 16,0-21-16,1 21 0,20 0 0</inkml:trace>
  <inkml:trace contextRef="#ctx0" brushRef="#br0" timeOffset="16543.45">20129 3747 0,'0'0'0,"0"-22"0,0 1 0,-21 21 31,0 43-31,0-22 16,21 21-16,-21 22 0,0-1 15,-1 22-15,1-22 0,0 22 0,0 0 16,0-1-16,0 1 0,-1-22 16,1 22-16,0-21 0,0-1 0,0 1 15,21-22-15,0 21 0,0-20 0,0-1 16,0-21-16,0 0 0,21 22 0,0-43 15,0 21-15,0-21 0,22 0 16,-22 0-16,0 0 0</inkml:trace>
  <inkml:trace contextRef="#ctx0" brushRef="#br0" timeOffset="16867.99">20489 4636 0,'0'0'0,"43"-43"0,41-41 15,-63 62-15,-21 1 16,-42 21-1,21 0-15,-21 0 0,20 21 16,-20 1-16,0-1 0,-1 0 0,22 0 16,-21 0-16,21 0 0,0 1 0,21-1 15,0 0-15,0 0 0,0 0 0,21 0 16,0 1-16,21-1 16,1-21-16,-22 21 0,42-21 15,-20 21-15,-1 0 0,0-21 0,1 21 16,-22 1-16,0-22 0,0 21 0,-21 0 15,0 0-15,0 0 0,-21-21 16,0 21-16,-22-21 0,1 0 16,0 22-16,-22-22 0,22 0 0,-22 0 15,22 0-15,-21 0 0,20 0 0,1 0 16,21 0-16,-22 0 0,22-22 0,0 1 16,21 0-16,0 0 0,0 0 15,0 0-15</inkml:trace>
  <inkml:trace contextRef="#ctx0" brushRef="#br0" timeOffset="17062.88">19981 4191 0,'-42'-21'0,"42"0"16,0 0-16,0-1 15,21 1-15,0 21 16,22-21-16,-22 21 0,21 0 0,0-21 15,1 21-15,-1 0 0,0 0 0,22-21 16,-22 21-16,22-21 0,-1 21 16,1-22-16,-1 22 0,1 0 0</inkml:trace>
  <inkml:trace contextRef="#ctx0" brushRef="#br0" timeOffset="17534.61">22373 4170 0,'0'0'0,"21"0"0,22 0 16,-22 0-16,0-21 15,-21 0-15,21 21 0,0-22 0,0 1 16,1 0-16,-22 0 0,0 0 0,0-22 16,0 22-16,0 0 0,0 0 15,-22 0-15,1 0 0,-21 21 16,0 0-16,20 0 0,-20 0 0,-21 0 15,20 0-15,1 21 0,0 0 0,-1 0 16,1 0-16,0 22 0,20-1 16,-20 0-16,21 1 0,0-1 0,0 0 15,21 1-15,0-1 0,0 0 0,0 1 16,21-1-16,0-21 0,0 21 16,21 1-16,-20-1 0,20 0 0,-21 1 15,21-1-15,1 0 0,-22-20 0,21 20 16,-21 0-16,1 1 0,-22-22 0,0 21 15,0-21-15,0 0 0,-22 1 16,-20-22-16,21 21 0,-21-21 16,-22 0-16,22 0 0,-22 0 0,1 0 15,-1 0-15,1-21 0,-1 21 0,1-22 16,-1 1-16,1 21 0,20-21 0,22 0 16,-21 21-16,21-21 0,0 0 15,21-1-15,21 22 16,0 0-16,21 0 0,-21-21 0,22 21 15,-1 0-15,0-21 0,1 21 0</inkml:trace>
  <inkml:trace contextRef="#ctx0" brushRef="#br0" timeOffset="18155.25">22458 4699 0,'0'0'0,"-21"0"15,-1 21-15,1 0 16,21 1-16,-21-1 0,0 0 15,21 0-15,-21 0 0,21 0 0,0 1 16,0 20-16,-21-21 0,21 0 0,0 0 16,0 1-16,0-1 0,0 0 0,0 0 15,0 0-15,-22-21 47,22-21-47,0 0 0,0 0 0,0 0 16,0-22-16,0 22 0,0-21 15,0 21-15,22-22 0,-1 1 16,0 21-16,-21-22 0,21 22 0,21 0 16,-20 0-16,-1 0 0,0 21 0,0 0 15,0 0-15,0 0 0,1 0 0,-1 0 16,0 21-16,0-21 0,0 21 16,0 21-16,1-20 0,-22-1 0,0 21 15,21-21-15,0 22 0,-21-22 0,0 0 16,0 21-16,0-21 0,0 1 0,0-1 15,0 0-15,0 0 16,-21-21 0,0 0-1,21-21-15,-22 0 0,22 0 0,0-22 16,0 22-16,0 0 16,22-21-16,-1-1 0,21 22 0,-21-21 15,22-1-15,-1 1 0,0 21 0,1-21 16,-1 20-16,0 1 0,1 0 0,-1 21 15,0 0-15,-21 0 0,22 0 16,-22 21-16,0-21 0,0 21 0,0 22 16,1-22-16,-22 0 0,0 21 0,0 1 15,0-22-15,0 21 0,0 1 0,0-22 16,0 21-16,-22-21 0,1 0 16,21 1-16,0-1 0,-21 0 15,21 0-15,0 0 16,21-21-1,0 0-15,1-21 0,20 21 0</inkml:trace>
  <inkml:trace contextRef="#ctx0" brushRef="#br0" timeOffset="18607.43">23939 4657 0,'0'0'0,"0"-43"0,0 22 15,0 0-15,0 0 0,-21 21 0,0 0 16,0 0-16,0 0 0,-22 0 15,1 0-15,0 21 0,-1 0 0,1 0 16,0 22-16,-1-22 0,22 21 0,-21-21 16,21 22-16,0-1 0,21 0 0,0-20 15,0 20-15,0-21 0,0 21 16,0-20-16,0-1 0,21 0 0,0 0 16,0-21-16,0 0 0,22 0 0,-22 0 15,21 0-15,0 0 0,-20 0 0,20 0 16,0-21-16,-21 0 0,22 0 15,-1-22-15,-21 22 0,0-21 0,22-1 16,-22 1-16,0 0 0,0-1 16,0 22-16,1-21 0,-22 21 0,0 0 15,0-1-15,-22 44 32,1-1-32,21 0 0,0 0 0,-21 0 15,0 0-15,21 22 0,-21-22 0,21 21 16,0-21-16,0 1 0,0 20 0,0-21 15,0 0-15,21 0 0,0 1 16,0-1-16,0 0 0,1 0 0,-1-21 16,0 0-16,0 0 0,0 0 0,0 0 15,22 0-15,-22 0 0,0 0 0,0 0 16,0-21-16,1-21 16,-1 20-16,0 1 0,0-21 0</inkml:trace>
  <inkml:trace contextRef="#ctx0" brushRef="#br0" timeOffset="18883.28">24638 4255 0,'0'0'0,"21"-64"16,-21-84-16,0 106 16,0-1-16,0 22 0,0 0 0,-21 42 31,21 21-31,-21 1 0,-22-1 16,22 0-16,0 22 0,0-1 0,0 1 15,0-1-15,-1 1 0,1-1 0,0 22 16,0-21-16,21-1 0,0 1 15,0-1-15,0-21 0,0 22 16,0-22-16,0 1 0,0-1 0,0 0 16,0-21-16,0 1 0,0-1 0,0 0 15,21-21-15,0 0 16,0 0-16,1-21 16,-1 0-16,0-22 0,0 22 15,0-21-15,0-1 0,1 1 0,-1-21 16,21-1-16</inkml:trace>
  <inkml:trace contextRef="#ctx0" brushRef="#br0" timeOffset="19122.89">25019 4022 0,'21'-43'0,"-42"86"0,42-128 15,-21 43-15,21 21 0,-21-1 0,0 44 32,-21-1-32,0 21 0,0 0 15,21 1-15,-21 20 0,-1 1 0,1-1 16,0 1-16,21-1 0,0 1 15,-21-1-15,21 1 0,-21 20 0,21-20 16,-21-1-16,21-20 0,0 20 0,-22-20 16,22-1-16,-21 0 0,21 1 0,-21-22 15,21 0-15,0 21 0,0-21 16,0 1-16,21-22 16,0 0-16,1-22 15,20 1-15,-21 21 0</inkml:trace>
  <inkml:trace contextRef="#ctx0" brushRef="#br0" timeOffset="19467.68">25167 4847 0,'21'0'32,"0"0"-17,1 0-15,-1-21 0,21 21 0,-21 0 16,0-21-16,22 0 15,-22 21-15,0-21 0,0 21 0,0-22 0,1 1 16,-1 0-16,-21 0 0,21 21 16,-21-21-16,0 0 0,-21 21 15,0 0-15,-1 0 16,-20 21-16,21 0 0,-21 0 0,20 21 16,1-20-16,0 20 0,0 0 0,0-21 15,0 22-15,21-22 0,0 21 0,0-21 16,0 1-16,0 20 0,0-21 15,0 0-15,21-21 0,0 21 0,0 1 16,0-22-16,0 0 0,1 21 16,20-21-16,-21 0 0,21 0 0,-20 0 15,20 0-15,0 0 0,-21 0 0,22 0 16,-22-21-16,21-1 0</inkml:trace>
  <inkml:trace contextRef="#ctx0" brushRef="#br0" timeOffset="19854.98">25781 4826 0,'0'0'0,"-21"-42"0,0-22 16,21 43-16,0 0 0,0 0 16,0 0-16,42 21 0,-21-22 0,0 1 15,0 21-15,22 0 0,-22 0 0,21 0 16,-21 0-16,22 0 0,-22 21 16,0 1-16,0-1 0,0 0 15,1 0-15,-22 21 0,0-20 0,0 20 16,0 0-16,0 1 0,0-1 0,0-21 15,-22 21-15,22-20 0,-21 20 0,0-21 16,21 0-16,-21 0 0,0 1 16,0-22-16,21 21 0,-22-21 15,22-21 1,0-1-16,0 1 0,0 0 0,22 0 16,-1-21-16,0 20 0,21-20 15,-21 0-15,22-1 0,-1-20 16,-21 21-16,22 20 0,-22-20 0,21 21 15,-21-21-15,0 20 0,1 1 16,-1 21-16,-21 21 47,0 1-47,-21-22 16,-1 21-16,1-21 0</inkml:trace>
  <inkml:trace contextRef="#ctx0" brushRef="#br0" timeOffset="21500.13">6223 6795 0,'0'0'0,"21"-22"0,-21 1 0,0 42 32,0 1-32,0-1 0,0 21 15,0 0-15,0 1 0,0 20 0,0-20 16,0 20-16,0 1 0,0-1 0,0 1 15,0-1-15,0-21 0,0 22 16,0-22-16,0 1 0,0-22 0,-21 21 16,21-21-16,0 0 0,0 1 15,-21-1-15,21-42 32,0-1-32,0 1 0,0 0 15,-21 0-15,21 0 0,0-22 0</inkml:trace>
  <inkml:trace contextRef="#ctx0" brushRef="#br0" timeOffset="21803.29">6096 6985 0,'0'0'15,"0"-21"-15,-21-43 16,21 43-16,0 0 0,21 21 16,0-21-16,0 0 0,0 21 15,1-21-15,20 21 0,0 0 0,1 0 16,-1 0-16,0 0 0,22 0 15,-22 0-15,22 21 0,-22 0 0,0 0 16,1 0-16,-22 0 0,0 22 0,-21-22 16,0 0-16,0 21 0,-42-20 15,20 20-15,-20-21 0,0 0 0,-1 0 16,1 1-16,0-1 0,-1 0 0,1 0 16,0 0-16,-1-21 0,22 0 15,0 21-15,0-21 0,0 0 16,42 0-1,0 0-15,0-21 16,0 21-16,1-21 0,20 0 16,0 21-16</inkml:trace>
  <inkml:trace contextRef="#ctx0" brushRef="#br0" timeOffset="22075.14">7197 6922 0,'0'0'0,"-22"0"15,1 0-15,0 0 16,0 0-16,0 21 0,21 0 16,-21 0-16,-1 0 0,22 22 15,-21-1-15,21 0 0,0 1 0,-21 20 16,21-21-16,0 1 0,0-1 16,0 22-16,0-22 0,0 0 0,0 1 15,0-22-15,0 21 0,0-21 0,0 22 16,0-22-16,0 0 0,0 0 0,0 0 15,0 0-15,0-42 32,21 0-17,-21 0-15,0-21 0</inkml:trace>
  <inkml:trace contextRef="#ctx0" brushRef="#br0" timeOffset="22399.87">7006 7049 0,'0'0'0,"0"-22"15,0-20-15,0 21 0,21-21 16,0 20-16,1 1 0,-1 0 0,21 0 16,0 0-16,1 21 0,-1 0 0,0 0 15,1 0-15,-1 0 0,22 0 16,-22 0-16,21 21 0,-20 0 0,20 21 16,-20-20-16,-1 20 0,0-21 0,-21 21 15,1 1-15,-22-1 0,0 0 16,0 22-16,0-22 0,-43 1 15,22-1-15,-21 0 0,-22 1 0,22-22 16,-22 21-16,22-21 0,-21 22 0,20-22 16,-20 0-16,20 0 0,1 0 15,0-21-15,21 21 0,-22-21 0,22 0 16,0 22-16,0-22 16,42 0-1,-21-22-15,21 22 16,0-21-16,22 0 0,-22 21 0,0-21 15,21-21-15</inkml:trace>
  <inkml:trace contextRef="#ctx0" brushRef="#br0" timeOffset="22667.72">7980 6879 0,'0'0'0,"21"0"16,-21-21-1,21 21-15,0 0 0,0-21 0,1 21 16,-1 0-16,21 0 0,0-21 0,-20 21 16,20-21-16,0 21 0,1 0 0,-22 0 15,21 0-15,0-22 0,1 22 16,-22 0-16,0 0 0,21 0 16,-20 0-16,-1 0 0,0 0 15,-42 0 16,0 0-31,-1 0 0,1 0 0,0 22 16,0-22-16,0 0 0</inkml:trace>
  <inkml:trace contextRef="#ctx0" brushRef="#br0" timeOffset="22890.75">8276 6943 0,'0'0'0,"-21"21"0,21 21 31,0-21-31,0 1 0,0-1 0,0 21 15,-21-21-15,21 22 0,-21-22 0,21 21 16,0 0-16,0 1 0,-22-1 0,22 0 16,0-20-16,0 20 0,0-21 15,0 21-15,0-20 0,0-1 0,0 0 16,0 0-16,0 0 0,0 0 16,0-42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3:03.2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995 0,'0'0'0,"0"-21"0,0 0 15,0-22-15,0 22 0,0 0 16,0 0-16,0 0 0,0-1 0,0 1 15,0 0-15,0 0 0,0 0 16,0 0-16,0-1 16,0 44-1,0-1-15,0 0 16,0 0-16,0 0 0,0 22 16,0 20-16,0-21 0,0 22 0,0-22 15,0 22-15,0-1 0,-21 1 16,0-1-16,21 1 0,-21-1 0,-1 1 15,22-1-15,0 1 16,-21-1-16,0 1 0,21-22 0,-21 22 16,21-22-16,0 0 0,0-21 15,0 22-15,0-22 0,0 0 0,0 0 16,0-42 15,0 0-31,0-21 0,0 20 16,0-20-16,-21 21 0,21-21 15</inkml:trace>
  <inkml:trace contextRef="#ctx0" brushRef="#br0" timeOffset="587.91">1863 1270 0,'0'0'16,"0"-42"-16,-22 21 0,22-1 0,0-20 15,-21 21-15,21-21 0,0 20 16,0-20-16,0 21 0,0-21 0,0 20 16,0-20-16,0 21 0,21 0 15,1 0-15,-1-1 0,0 1 16,0 21-16,21-21 0,-20 21 0,20 0 16,0 0-16,1 0 0,20 21 15,-21 22-15,22-22 0,-1 21 16,-20 0-16,-1 22 0,0-22 0,1 22 15,-1-22-15,0 22 0,-20-1 16,20-21-16,-21 22 0,0-1 0,0-20 16,1 20-16,-1 1 0,0-1 15,-21-20-15,0 20 0,0-21 0,0 1 16,0-1-16,0 0 0,0-20 0,0-1 16,0 0-16,0 0 0,0-42 31,0 0-31,0 0 0,0-1 15,0-20-15,0 0 16,0-22-16,0 1 0,0-1 0,0 1 16,0-22-16,21 22 0,0-22 15,0-21-15,1 21 0,-22-20 0,21 20 16,0 0-16,0 1 0,0-1 16,0 21-16,-21 1 0,0-1 0,22 22 15,-22 0-15,21-1 0,-21 1 0,0 21 16,0 0-16,0 0 0,0-1 15,0 44 17,0-1-32,0 0 0,0 0 15,0 21-15,0-20 16,0-1-16,0 21 0,0-21 0,0 22 16,0-1-16,0 0 0,0 1 0</inkml:trace>
  <inkml:trace contextRef="#ctx0" brushRef="#br0" timeOffset="1107.68">3281 1439 0,'0'-42'16,"0"21"-16,0 0 15,0 0-15,-21 21 32,-1 0-17,1 21-15,0 0 0,21 0 16,-21 21-16,0-20 0,21 20 16,-21-21-16,21 21 0,0 1 0,0-1 15,0-21-15,0 22 0,0-1 0,0-21 16,0 0-16,0 0 0,0 1 15,21-1-15,0 0 0,-21 0 16,21-21-16,0 0 0,22 0 0,-22 0 16,0 0-16,0-21 0,21 0 15,-20 21-15,-1-21 0,21-1 0,-21 1 16,0-21-16,1 21 0,-22-22 0,0 1 16,21 21-16,-21-21 0,0-1 15,0 1-15,0 21 0,0-22 0,-21 22 16,-1 0-16,1 0 0,0 21 15,0 0-15,-21-21 0,20 21 0,1 0 16,0 0-16,-21 0 0,21 0 0,-1 21 16,1-21-16,21 21 0,-21-21 15,21 21-15,-21 0 0,21 1 16,0-1 0,21 0-1,0-21-15,0 0 0,22 0 0,-22 0 16</inkml:trace>
  <inkml:trace contextRef="#ctx0" brushRef="#br0" timeOffset="1620.63">3831 1376 0,'0'0'0,"21"0"0,-21-21 0,0 42 31,0 0-15,0 0-16,0 0 0,0 1 15,0-1-15,-21 0 0,21 0 16,0 0-16,0 22 0,0-22 0,-21 0 16,21 21-16,0-21 0,0 1 0,0 20 15,0-21-15,-21 0 0,21 0 16,0 1-16,-21-1 0,21-42 47,0-1-47,0 1 15,0 0-15,0-21 16,0 21-16,0-22 0,0 22 0,0-21 16,21-1-16,-21 22 0,21-21 0,0 0 15,0 20-15,22-20 0,-22 21 16,0 0-16,0 0 0,21-1 0,-20 22 16,-1 0-16,0 0 0,21 0 0,-21 0 15,1 0-15,-1 0 0,0 22 16,0-1-16,0 0 0,-21 0 0,0 0 15,0 0-15,0 22 0,0-22 16,0 21-16,0 1 0,0-22 0,0 21 16,0-21-16,0 0 0,-21 22 15,0-22-15,21 0 0,-21 0 16,21 0-16,0 1 0,-21-22 31,21-22-15,0 1-16</inkml:trace>
  <inkml:trace contextRef="#ctx0" brushRef="#br0" timeOffset="2248.08">5524 614 0,'0'0'0,"0"42"0,0-21 0,0 1 0,0 20 16,0 0-16,0 22 0,0-22 16,0 22-16,0-1 0,0 1 0,-21-1 15,21 1-15,0 20 0,0-20 0,-21-1 16,21 1-16,0-1 0,-21 1 15,21-1-15,0-20 0,0 20 0,0-21 16,0-20-16,0 20 0,0-21 16,0 0-16,0 0 0,0-42 47,0 0-47,0 0 15,-21-21-15,21 20 0,-21 1 0,21-21 16,0 0-16,0-1 0,0 1 15</inkml:trace>
  <inkml:trace contextRef="#ctx0" brushRef="#br0" timeOffset="2643.85">5228 847 0,'0'0'0,"0"-21"15,0-1-15,-21-20 0,0 21 16,21 0-16,0 0 0,0-1 0,0 1 16,0 0-16,0 0 0,0 0 0,21 0 15,21 21-15,-21 0 16,43 0-16,-22 0 0,22 0 0,-1 0 16,1 21-16,-1 0 0,-20 0 15,20 21-15,-21 1 0,1-1 0,-22 0 16,0 22-16,-21-22 0,0 22 0,0-22 15,-21 22-15,0-22 0,0 21 16,-22-20-16,1-1 0,0 0 0,-1-20 16,1 20-16,0-21 0,-1 0 15,1 22-15,0-43 0,20 21 16,1 0-16,0-21 0,0 0 0,21 21 16,21-21 15,0 0-31,0-21 0,1 21 15,-1 0-15,21-21 0,-21 21 16,22 0-16</inkml:trace>
  <inkml:trace contextRef="#ctx0" brushRef="#br0" timeOffset="3420.43">5969 1842 0,'0'0'15,"-21"21"-15,21 0 0,-21 0 0,-1 0 16,22 0 0,0-42 15,0 0-31,0 0 0,22 0 16,-1 0-16,0-1 0,0-20 0,0 21 15,0-21-15,1-1 0,-1 1 16,0 0-16,0-1 0,0 22 15,-21-21-15,21 21 0,-21-22 0,22 22 0,-22 0 16,0 0-16,-22 21 31,1 0-31,0 21 0,0-21 16,0 21-16,0 0 0,-1 0 0,1 1 16,0-22-16,21 21 0,0 0 15,0 0-15,0 0 16,21-21-16,0 0 0,1 0 15,-1 0-15,0 0 0,0 0 16,0 0-16,0 21 0,22-21 0,-22 0 16,0 0-16,0 22 0,-21-1 0,21-21 15,-21 21-15,22-21 16,-22 21-16,0 0 0,0 0 0,0 1 16,0-1-16,0 0 0,0 0 15,0 0-15,0 0 0,0 1 16,0-1-16,0 0 0,0 0 15,21-21 17,0 0-32,0 0 15,0-21-15,0 0 0,1 21 0,-1-21 16,0-1-16,0 1 16,0-21-16,22 21 0,-22 0 0,0-22 0,0 22 15,-21-21-15,21 21 0,0-22 16,-21 22-16,0 0 0,0 0 15,22 0-15,-22-1 0,0 1 0,21 21 16,-21 21 0,0 1-1,0-1-15,0 0 0,-21 0 16,21 21-16,0-20 0,-22-1 0,22 0 16,0 21-16,0-21 0,0 1 15,0-1-15,-21 0 0,21 0 16,0 0-1,0-42 1,0 0 0,0 0-16,0 0 0,0-22 15</inkml:trace>
  <inkml:trace contextRef="#ctx0" brushRef="#br0" timeOffset="3600.21">6625 1334 0,'0'0'0,"-21"0"0,0 0 0,0 0 0,-1 0 16,1 0-16,0 0 15,21 21 1,21-21 15,0 0-31</inkml:trace>
  <inkml:trace contextRef="#ctx0" brushRef="#br0" timeOffset="4384.28">6816 1418 0,'0'-21'16,"0"0"-1,0 0 1,21 21 0,-21 21-16,0 0 15,0 0-15,0 0 16,0 1-16,0-1 0,0 0 0,0 0 16,0 0-16,0 0 0,0 1 0,0-1 15,0 0-15,0 0 16,0 0-16,-21 0 0,21 1 0,0-1 15,0-42 32,0-1-47,0 1 16,0 0-16,0 0 0,0 0 16,0 0-16,21-1 0,-21-20 0,21 21 15,0 0-15,-21 0 0,21-1 0,0 1 16,1 0-16,-22 0 0,21 21 15,0-21-15,0 21 0,0 0 16,0 0-16,1 0 0,-1 0 16,0 21-16,-21 0 15,0 0-15,0 0 0,21 1 0,-21-1 16,0 0-16,21 0 0,-21 21 0,0-20 16,0-1-16,0 0 0,0 0 15,0 0-15,0 0 0,0 1 16,0-44 15,0 1-31,0 0 16,0 0-16,0 0 0,0 0 0,0-1 15,0 1-15,21-21 0,1 21 16,-22 0-16,21-1 0,0-20 16,0 21-16,-21 0 0,21 0 0,0 21 15,1-22-15,-1 22 0,0 0 16,0 0-16,0 0 0,0 0 0,-21 22 15,22-1-15,-22 0 0,21 0 0,-21 0 16,0 0-16,0 1 0,0 20 16,0-21-16,0 0 0,0 0 0,0 1 15,0 20-15,0-21 0,0 0 16,0 0-16,0 1 16,0-44 15,0 1-31,0 0 15,0 0-15,21 0 0</inkml:trace>
  <inkml:trace contextRef="#ctx0" brushRef="#br0" timeOffset="4612.14">7726 1334 0,'0'21'15,"0"0"1,0 0-16,0 0 0,-21 0 0,21 1 15,0-1-15,0 0 0,0 0 0,0 0 16,-22 0-16,22 22 0,0-22 16,0 0-16,-21 0 0,21 0 15,0 1-15,0-1 16,0-42 15,0-1-31,21 1 16,-21-21-16</inkml:trace>
  <inkml:trace contextRef="#ctx0" brushRef="#br0" timeOffset="4940.6">7747 1101 0,'0'0'16,"-21"-21"-16,0 21 0,-1 0 16,1 21-1,21 0-15,-21-21 0,21 21 0,0 0 16,0 0-16,0 1 15,0-1-15,21-21 16,0 0-16,1 0 16,-1 0-1,-21-21-15,21 21 16,-21-22-16,0 1 16,-21 0-1,0 21-15,-1 0 16,1 0-16,21 21 15,-21-21-15,21 21 16,-21-21-16,21 22 16,0-1-16,21-21 15,0 0 1,0 21-16</inkml:trace>
  <inkml:trace contextRef="#ctx0" brushRef="#br0" timeOffset="6528.3">8170 1863 0,'0'0'0,"-21"21"16,21 0-16,-21 0 0,0 0 15,21 1-15,0-1 16,21-21 15,0-21-31,0-1 16,0 1-16,1 0 0,-1-21 15,-21 21-15,21-1 0,0-20 0,0 0 16,-21-1-16,21-20 0,1 21 16,-22-1-16,0-20 0,21 20 15,0-20-15,-21-1 0,0 1 0,0-22 16,21 22-16,-21-1 0,21-20 15,-21 20-15,0 1 0,0-1 0,0 22 16,0-22-16,0 22 0,0 0 16,0-1-16,0 22 0,0-21 0,0 21 15,0-1-15,0 1 0,0 0 0,0 0 16,0 42 0,0 21-1,0-20-15,0 20 0,0 0 0,0 1 16,-21-1-16,21 21 0,0-20 15,0 20-15,0 22 0,-21-22 0,21 1 16,-21-1-16,21 1 0,-21-1 16,-1 1-16,22-1 0,0 1 0,-21-22 15,21 22-15,0-1 0,-21-20 0,21 20 16,0-21-16,0 1 0,0-1 16,0 0-16,0 1 0,0-22 0,21 0 15,-21 0-15,21 0 0,-21 1 0,22-1 16,-1-21-16,0 0 15,0 21-15,0-21 0,0 0 16,1 0-16,-1-21 0,0 0 0,0-1 16,0 22-16,-21-42 0,21 21 15,1 0-15,-1-22 0,0 22 16,0-21-16,0 0 0,0-1 0,1 1 16,-22 21-16,21-22 0,0 22 0,-21 0 15,21 0-15,-21 0 0,0 0 16,0-1-16,21 22 15,-21 22 1,0-1 0,0 0-16,0 0 0,0 0 0,0 0 15,0 22-15,0-22 0,0 21 0,0-21 16,0 22-16,0-22 0,0 21 16,0-21-16,0 1 0,0 20 15,0-21-15,0 0 0,21 0 16,-21 1-16,22-22 0,-1 0 15,0 0-15,0 0 16,0 0-16,0-22 0,-21 1 0,22 21 16,-1-21-16,0 0 0,-21 0 0,21-22 15,0 22-15,-21-21 0,21 21 16,1-22-16,-22 22 0,21-21 0,-21 21 16,0 0-16,21-1 0,0 1 0,-21 0 15,21 21-15,-21-21 0,0 42 31,0 0-31,0 0 16,0 1-16,0-1 0,0 0 16,0 0-16,0 21 0,0-20 15,0-1-15,0 21 0,21-21 0,-21 0 16,0 1-16,0-1 0,0 0 0,22 0 16,-22 0-16,21 0 0,0-21 15,0 0-15,0 0 16,0 0-16,1 0 0,-1 0 0,0-21 15,0 0-15,0 0 0,0 0 0,1 0 16,-1-1-16,0-20 16,0 21-16,21-21 0,-20-1 0,-1 22 15,0-21-15,0 21 0,0-1 0,0 1 16,1 0-16,-1 0 0,0 21 16,-21-21-16,0 42 31,-21 0-31,21 0 15,-21 0-15,21 1 0,-22 20 16,22-21-16,0 0 0,0 0 0,0 22 16,0-22-16,0 0 0,0 0 0,0 0 15,0 1-15,22-22 0,-1 21 16,0 0-16,0-21 0,0 0 16,0 0-16,1 0 0,-1 0 0,0 0 15,0 0-15,21 0 0,-20-21 0,-1 0 16,21-1-16,-21 22 0,0-21 15,1 0-15,-1-21 0,0 21 0,0-1 16,0-20-16,0 21 0,1-21 0,-22 20 16,0-20-16,21 21 0,-21 0 15,0 0-15,0-1 0,0 1 0,-21 21 16,-1 0 0,1 0-16,0 0 0,0 21 15,0 1-15,0-1 16,-1 21-16,22-21 0,-21 0 0,21 22 15,-21-1-15,21-21 0,0 22 0,0-22 16,0 21-16,0-21 0,0 0 16,0 1-16,0-1 0,21 0 0,0-21 15,1 21-15,-1-21 0,0 0 0,0 0 16,21 0-16,-20 0 0,-1 0 0,21 0 16,-21 0-16,0-21 0,22 21 15,-22-21-15,0 0 0,0 21 0,0-22 16,1 1-16,-1 0 0,0 0 0,-21-21 15,0 20-15,21 1 0,-21 0 16,21-21-16,-21 21 0,0-1 0</inkml:trace>
  <inkml:trace contextRef="#ctx0" brushRef="#br0" timeOffset="6776.16">9546 910 0,'0'0'0,"-21"0"0,0-21 0,0 0 15,-1 21 1,1 0 31,0 21-32,0-21 1,0 0-16,21 21 0,-21-21 0</inkml:trace>
  <inkml:trace contextRef="#ctx0" brushRef="#br0" timeOffset="7025.02">8043 1334 0,'-21'21'0,"42"-42"0,-42 63 16,42-42-16,0 0 0,1 0 15,20 0-15,0 0 0,1 0 0,-1 0 16,0 0-16,22 0 0,-22-21 16,22 21-16,-22 0 0,0-21 0,1-1 15,-1 22-15,-21 0 0,21 0 0,-20 0 16,-22-21-16,21 21 15</inkml:trace>
  <inkml:trace contextRef="#ctx0" brushRef="#br0" timeOffset="8079.6">12298 656 0,'0'0'0,"0"-21"15,0-42 1,0 41-16,0 1 0,0 0 16,-21 21-16,-1 0 15,1 21-15,0 0 0,21 22 0,-21-1 16,21 0-16,-21 22 0,21-1 0,0 22 15,0 0-15,0-22 0,0 22 16,-21 0-16,-1-22 0,1 22 0,21-22 16,-21 1-16,0-1 0,0 1 0,0-1 15,21-20-15,-22-1 0,22 0 16,-21-21-16,21 1 0,0-1 16,0 0-16,0-42 15,0 0 1,0-1-16,0 1 0,0 0 15,0 0-15,0 0 0,0 0 0,0-22 16,0 22-16,0 0 0,0 0 0,0 0 16,0-1-16,0 1 0,0 0 15,0 0 1,0 42 62,0 0-31</inkml:trace>
  <inkml:trace contextRef="#ctx0" brushRef="#br0" timeOffset="10912.63">11557 826 0,'0'0'0,"-21"-22"0,21 1 0,-21 0 31,-1 21-31,1 0 16,0 0-16,21-21 0,-21 21 16,0 0-16,0 0 15,21-21 17,21 21-32,0 0 0,21-21 15,1-1-15,20 22 0,1-21 16,20 21-16,1-21 0,21 0 0,0 21 15,-22-21-15,22 0 0,-21 21 16,-1-22-16,1 22 0,-21 0 0,-1-21 16,1 21-16,-22 0 0,-21 0 0,0 0 15,0 0-15,1 0 0,-22-21 16,-22 21 31,22 21-47,0 0 15,-21 1-15,0-1 16,21 0-16,0 0 0,0 0 16,-21 0-16,21 22 0</inkml:trace>
  <inkml:trace contextRef="#ctx0" brushRef="#br0" timeOffset="11628.22">12531 1355 0,'-22'0'47,"1"0"-32,21 21 1,0 0-16,-21 0 0,21 0 15,-21 1-15,21-1 0,0 21 0,0-21 16,-21 22-16,21-22 0,0 21 0,0-21 16,0 22-16,0-22 0,0 0 15,0 0-15,0 0 0,0 0 0,21-21 16,0 0-16,0 22 0,0-22 16,22 0-16,-22 0 15,0-22-15,0 1 0,0 0 0,1 0 16,-1 0-16,21 0 0,-21-1 0,0-20 15,1 21-15,-1-21 0,0 20 16,0-20-16,-21 21 0,0-21 0,21 20 16,-21 1-16,0 0 0,21 0 0,-21 0 15,0 0-15,0-1 16,-21 44 0,0-22-16,21 21 15,-21 0-15,21 0 0,-21 21 0,0 1 16,21-22-16,0 21 0,-22 22 15,1-22-15,21 0 0,0 22 0,-21-1 16,21 1-16,0-1 0,0 1 0,0-1 16,0 1-16,0-1 0,0 1 15,0-1-15,0 1 0,0-22 0,0 22 16,0-22-16,0 22 0,0-22 0,0-21 16,0 21-16,0-20 0,-21-1 0,21 0 15,-21 0-15,0-21 16,-1 0-16,1 0 0,0 0 0,0 0 15,0 0-15,-22-21 0,1 21 0,0-21 16,-1 0-16,-20-1 0,-1 22 0,1-21 16,21 0-16,-22 0 15,1 0-15,-1 21 0,22-21 0,-1-1 16,1 22-16,0-21 0,21 21 0,-1-21 16,1 21-16,21-21 0,0 0 15,0 0-15,21 21 0,22-22 16,-22 1-16,21 0 0,1-21 0,20 21 15,1-1-15</inkml:trace>
  <inkml:trace contextRef="#ctx0" brushRef="#br0" timeOffset="11972.02">13208 1397 0,'0'0'0,"0"-21"0,-21 21 0,0 0 15,-1-21-15,1 21 0,0 0 0,0 21 16,0 0-16,0 21 16,21 1-16,0-1 0,-22 22 0,1-1 15,21 1-15,-21-1 0,21 22 0,0-1 16,0-20-16,-21 21 0,0 20 0,0-20 16,21 0-16,-22 21 15,1-22-15,0 1 0,0 21 0,0-22 0,0 1 16,21 0-16,-22-1 0,1-20 0,21 21 15,0-22-15,-21 1 0,21-22 16,-21 0-16,21 1 0,0-22 0,0 0 16,0 0-16,0-42 15,0 0-15,0 0 16,21-22-16,0 22 0,-21-21 0,21-22 16,1 22-16,-1-22 0,0 1 0,0-1 15,-21 1-15</inkml:trace>
  <inkml:trace contextRef="#ctx0" brushRef="#br0" timeOffset="12268.21">13060 1630 0,'0'0'0,"0"-42"0,0-107 16,0 128-16,0-21 16,21 21-16,0 0 0,0-1 0,0 1 15,1 0-15,20 21 0,0 0 0,-21 0 16,22 0-16,-22 21 0,21-21 15,-21 43-15,1-22 0,-1 0 0,-21 21 16,0 1-16,0-1 0,0 0 0,-21-21 16,-1 22-16,-20-1 0,21 0 0,-21-20 15,20 20-15,-20-21 0,0 0 16,21 0-16,-22 1 0,22-22 16,0 21-16,0-21 0,0 0 15,42-21 1,0-1-16,0 1 15,0 0-15,0 0 0,1 0 0,-1 0 16,0-22-16</inkml:trace>
  <inkml:trace contextRef="#ctx0" brushRef="#br0" timeOffset="12588.03">13441 1524 0,'0'0'0,"21"0"0,-21-21 15,21 21-15,0 0 0,0-21 16,1 21-16,-1 0 15,-21-21-15,42-1 0,-21 22 0,0-21 16,1 0-16,-1 0 0,21 0 16,-21 0-16,0-1 0,1 1 0,-22 0 15,0 0-15,0 0 0,-22 21 16,1 0 0,0 21-16,-21-21 0,21 21 0,-1 21 15,-20-20-15,21-1 0,0 21 0,0 0 16,-1-20-16,1 20 0,21 0 0,-21-21 15,21 22-15,0-22 0,0 21 16,0-21-16,0 1 0,0-1 0,21 0 16,0-21-16,1 21 0,-1-21 15,0 0-15,0 0 0,21 0 0,-20 0 16,20 0-16,-21-21 0,21 0 16,1 0-16,-22-1 0,21 1 0</inkml:trace>
  <inkml:trace contextRef="#ctx0" brushRef="#br0" timeOffset="12827.86">14330 1270 0,'0'0'0,"0"-21"0,0 0 0,-21 21 15,-1 0 1,-20 0-16,21 21 0,0 0 16,0 0-16,-1 0 0,-20 1 15,21 20-15,0-21 0,0 0 16,-1 22-16,1-22 0,21 21 0,0-21 15,0 0-15,0 22 0,0-22 0,0 0 16,0 0-16,0 0 0,0 1 0,21-22 16,1 0-16,-1 21 0,21-21 15,-21 0-15,22 0 0,-22 0 0,21 0 16,0-21-16,1 21 0,-1-22 0,-21 1 16</inkml:trace>
  <inkml:trace contextRef="#ctx0" brushRef="#br0" timeOffset="13579.43">14774 1334 0,'0'0'0,"0"-22"0,0-20 16,0 21-16,-21 21 15,0 0-15,0 0 16,0 21-16,-1 0 16,1 0-16,0 1 0,0-1 0,0 21 15,0-21-15,-1 22 0,1-1 0,21-21 16,-21 21-16,21-20 0,-21 20 0,21-21 15,0 21-15,0-20 0,0-1 16,0 0-16,21 0 0,0-21 16,0 0-16,1 0 0,-1 0 15,0 0-15,0-21 0,0 21 16,0-21-16,1 0 0,-1-1 16,0-20-16,-21 21 0,21-21 0,0 20 15,-21-20-15,21 21 0,-21-21 0,0 20 16,0 1-16,0 0 0,0 0 15,0 0-15,0 0 0,0 42 32,0 0-32,0 0 15,-21 0-15,21 0 0,-21 22 16,21-22-16,0 21 0,0-21 0,0 22 0,0-22 16,0 0-16,0 21 0,0-20 15,0-1-15,0 0 16,21 0-16,0-21 0,1 0 0,20 0 15,-21 0-15,0 0 0,22 0 0,-1-21 16,0 0-16,-21 21 0,22-21 16,-1-1-16,0-20 0,1 21 0,-1 0 15,0-22-15,1 22 0,-1-21 0,0 21 16,-20-22-16,-1 22 0,0 0 0,-21 0 16,0 0-16,0 0 0,-21 21 15,0 0-15,-1 0 16,-20 0-16,0 0 0,21 21 0,-22-21 15,22 21-15,0 0 0,0 0 0,21 0 16,0 22-16,0-22 0,0 0 16,0 21-16,21-20 0,-21-1 0,42 21 15,-21-21-15,1 0 0,-1 1 0,0-1 16,0 0-16,0 0 0,0 0 16,-21 0-16,-21-42 31,0 21-31,0-21 0,0 0 15,0 21-15,-1-21 0,22 0 16,-21-1-16,0 22 0,0-21 16,21 0-16,-21 21 0,21-21 15,0 0 1,0 0-16,21 21 0,21-22 0,-21 22 16,22 0-16</inkml:trace>
  <inkml:trace contextRef="#ctx0" brushRef="#br0" timeOffset="14499.42">16235 593 0,'0'0'16,"0"-43"-16,0 1 0,0 0 0,0 21 16,-21-22-16,21 22 0,-22 0 0,1 0 15,21 0-15,-21 21 16,0 0-16,0 21 0,21 21 0,-21-21 15,-1 22-15,22-1 0,-21 21 0,0-20 16,21 20-16,-21 1 0,0 20 16,21 1-16,-21-21 0,-1 20 0,22-20 15,-21 20-15,0-20 0,21-1 0,-21 1 16,21-1-16,0-20 0,0 20 16,0-20-16,0-1 0,0-21 0,0 0 15,0 22-15,21-22 16,0-21-16,0 0 15,1 0-15,-1-21 0,0 21 0,21-22 16,-21 1-16,1 0 0,20 0 0,-21-21 16,0 20-16,0 1 0,1 0 0,-1-21 15,0 21-15,0-1 0,-21 1 16,0 0-16,0 0 16,0 42-1,0 0-15,-21 0 0,0 1 16,0-1-16,21 0 0,0 0 0,-22 21 15,22-20-15,0-1 0,0 21 0,0-21 16,0 0-16,0 1 0,0-1 0,22 0 16,-1-21-16,0 0 15,0 0-15,0 0 0,0 0 16,1 0-16,20 0 0,-21-21 0,0 21 16,0-21-16,22-1 0,-22 1 15,0 0-15,0-21 0,0 21 0,1-1 16,-1 1-16,0-21 0,-21 21 0,21 0 15,0 21 1,-21 21 0,0 0-1,-21 0-15,21 0 0,-21 0 0,21 1 16,-21 20-16,21-21 0,0 0 16,0 0-16,-21 1 0,21-1 15,0-42 32,21-1-47,0 1 16,0 0-16,-21 0 0,21-21 0,0 20 15,1 1-15,-1 0 0,0-21 0,0 21 16,21-1-16,-20 1 0,-1 0 16,21 0-16,-21 0 0,0 21 0,1 0 15,-1 0-15,0 0 0,0 0 16,-21 21-16,0 0 15,0 0-15,0 0 0,0 22 0,0-22 0,0 0 16,-21 21-16,0-20 0,0-1 16,21 0-16,0 21 0,-22-21 0,22 1 15,-21-22-15,21 21 0,0 0 16,0 0 0,0-42-1,0 0 1,21 0-16,1 21 0,20-22 15</inkml:trace>
  <inkml:trace contextRef="#ctx0" brushRef="#br0" timeOffset="15239.7">17653 1461 0,'0'0'0,"0"-22"0,0 1 15,0 0-15,0 0 0,0 0 16,0 0-16,-21 21 15,0 0-15,-1 0 0,1 0 0,0 0 16,0 21-16,0 0 0,-22 0 16,22 0-16,-21 0 0,21 22 0,0-22 15,-1 21-15,1-21 0,0 22 0,21-22 16,0 0-16,0 0 0,0 0 16,0 1-16,0-1 0,21 0 15,0-21-15,1 0 0,-1 0 16,0 0-16,21 0 0,-21 0 0,1 0 15,-1 0-15,21-21 0,-21 0 16,0-1-16,1 1 0,-1 0 0,21 0 16,-21 0-16,0 0 0,1-1 0,-22 1 15,21 0-15,-21 0 0,21 0 0,-21 0 16,0-1-16,-21 22 31,0 22-15,-1-1-16,1 0 15,0 0-15,0 0 16,21 0-16,-21 22 0,0-22 0,-1 0 16,1 21-16,0-20 0,0 20 0,0 0 15,0-21-15,-1 22 0,1-1 16,21 0-16,0 1 0,-21-1 0,21 0 16,0 1-16,0-1 0,0 22 0,0-1 15,0-21-15,0 22 0,0 21 0,0-22 16,0 1-16,0 20 0,0-20 15,21-1-15,-21 1 0,0 20 0,0-20 16,0-1-16,0 1 0,0-1 0,0-20 16,0 20-16,-21-20 0,0-1 15,0 0-15,21-21 0,-21 1 0,-1-1 16,1 0-16,21 0 0,-21-21 0,0 0 16,0 0-16,0-21 15,21 0-15,0 0 0,-22-1 0,1-20 16,21 0-16,-21-1 0,21 1 0,-21-21 15,21-1-15,0 1 0,0-1 0,0-21 16,21 1-16,0-1 0,22 0 0,-22 1 16,0-1-16,21 22 0,-21-22 15,22 21-15,-1-20 0,-21 20 0,22 1 16,-1-1-16,-21 22 0,21-22 0,-20 22 16,20-21-16,-21 20 0,21 1 15,-20-22-15,-1 22 0,0 0 16,0 21-16,0-22 0</inkml:trace>
  <inkml:trace contextRef="#ctx0" brushRef="#br0" timeOffset="15459.57">17145 931 0,'-21'0'0,"42"0"0,-85 0 0,43 0 0,0-21 15,0 21-15,21-21 16,-21 21 31,0 0-47,-1 0 16,1 0-16,0 0 0</inkml:trace>
  <inkml:trace contextRef="#ctx0" brushRef="#br0" timeOffset="15648.46">15748 1122 0,'0'0'0,"-21"0"0,42 0 32,21 0-32,-21 0 15,22 0-15,-1 0 0,0 0 0,1 0 16,-1 0-16,0 0 0,1 0 15,-1-21-15,0 21 0,1 0 0,-22 0 16,21 0-16,1-21 0</inkml:trace>
  <inkml:trace contextRef="#ctx0" brushRef="#br0" timeOffset="16224.13">19410 550 0,'0'0'0,"0"-21"16,63-63 0,-42 41-16,22 22 0,-22-21 0,0 21 15,21-22-15,-20 22 0,-22-21 0,21 21 16,-21-1-16,21 1 0,-21 0 0,0 0 15,0 42 1,0 0 0,-21 0-16,0 22 0,-1 20 15,1 1-15,0-1 0,0 1 16,0 20-16,0 1 0,-22 21 0,1-21 16,-22 20-16,22 1 0,-21 0 0,-1-21 15,22 21-15,-22-22 0,1 1 16,-1 0-16,1-1 0,20 1 0,-20-22 15,21 22-15,-22-43 0,22 22 0,-1-22 16,1 1-16,21-1 0,-21 0 16,20-21-16,22 1 0,0-1 0,-21-21 15,42 0 1,1-21-16,-22-1 16,21 1-16,21-21 15,-21 21-15,0-22 0</inkml:trace>
  <inkml:trace contextRef="#ctx0" brushRef="#br0" timeOffset="16567.93">19960 889 0,'0'0'0,"0"-42"15,-21 42 1,0 0-16,0 0 0,-1 21 15,-20 0-15,0 21 0,-1 1 0,1-1 16,0 0-16,-1 1 0,1-1 0,0 22 16,21-22-16,-22 0 0,22 1 15,0-1-15,21 0 0,0-21 0,0 22 16,0-1-16,0-21 0,21 0 0,0 1 16,0-1-16,1 0 0,20 0 15,-21 0-15,21-21 0,1 0 0,-1 0 16,-21 0-16,22 0 0,-1 0 0,0-21 15,1 21-15,-1-21 0,0 0 16,1 0-16,-1-22 0,0 22 16,1-21-16,-1-1 0,-21 1 0,21 0 0,1-1 15,-22-20-15,21 21 0,-21-22 16,22 1-16</inkml:trace>
  <inkml:trace contextRef="#ctx0" brushRef="#br0" timeOffset="16803.8">20447 1016 0,'21'-63'16,"0"20"-16,-21-20 0,-42 232 0,84-381 0,-21 149 15,-21 21-15,0-1 0,0 22 0,0 0 16,0-21-16,0 20 0,0 1 15,0 42 1,-21 1-16,21-1 16,-21 21-16,0 0 0,21 1 0,-21 20 15,0 1-15,-1 20 0,1-20 0,0-1 16,0 1-16,21-1 0,-21 1 16,0-1-16,21-20 0,-22 20 0,22-20 15,0-1-15,0 0 0,0-21 16,0 1-16,0 20 0,0-21 0,0 0 15,0 0-15,22-21 16,-1 0-16,0 0 0,0 0 16,0-21-16,22 0 0,-22 0 0,21 0 15,0 0-15</inkml:trace>
  <inkml:trace contextRef="#ctx0" brushRef="#br0" timeOffset="17959.13">21103 1270 0,'0'0'0,"21"0"15,0-21-15,1 21 0,-1-21 0,0 0 16,-21-1-16,0 1 0,0 0 16,0 0-16,0 0 15,-21 0-15,0-1 0,-1 1 16,1 21-16,0 0 0,0 0 16,0 0-16,0 0 0,-1 0 0,1 21 15,0 1-15,-21 20 0,21-21 0,-1 21 16,-20 1-16,21-1 0,0-21 15,0 22-15,-1-1 0,1 0 0,21-21 16,0 1-16,0 20 0,0-21 0,0 0 16,0 0-16,21-21 0,1 22 15,-1-22-15,0 0 0,21 0 16,-21 0-16,22 0 0,-22 0 0,0-22 16,21 22-16,-20-21 0,20 0 0,-21 0 15,0-21-15,22 20 0,-22 1 16,0-21-16,0 0 0,0-1 0,0 22 15,1-21-15,-22-1 0,0 1 0,0 21 16,0 0-16,0 0 0,0-1 16,0 1-16,-22 42 15,1 1-15,21-1 16,-21 0-16,21 21 0,-21-21 16,21 22-16,-21-1 0,21-21 15,0 22-15,0-22 0,0 21 0,0-21 16,0 0-16,0 1 0,0-1 15,21 0-15,0 0 0,0 0 0,0-21 16,1 0-16,20 0 0,-21 0 0,0 0 16,22 0-16,-1 0 0,0 0 15,-21-21-15,22 0 0,-1 0 0,0 0 16,1-1-16,-1 1 0,0 0 0,1-21 16,-1-1-16,0 22 0,-20-21 15,20 21-15,-21-22 0,-21 22 16,0 0-16,21 0 0,-42 21 15,0 0-15,0 0 16,0 21-16,-1 0 0,-20 0 16,21 1-16,0-1 0,0 0 0,-1 0 15,22 0-15,0 22 0,0-22 0,0 0 16,0 0-16,0 0 0,0 0 16,0 1-16,0-1 0,22 0 0,-1 0 15,0 0-15,0-21 0,-21 21 0,21-21 16,0 0-16,-21 22 0,22-22 15,-22-22 17,0 1-32,-22 0 15,1 0-15,0 21 0,21-21 16,-21 0-16,0 21 0,0 0 0,-1-22 16,1 22-16,0 0 0,0 0 0,0 0 15,0 0-15,21 22 16,0-1-16,0 0 0,0 0 15,0 0-15,21-21 0,0 21 16,0 1-16,0-22 0,0 0 16,1 21-16,20-21 0,-21 0 0,21 0 15,-20 0-15,20 0 0,-21 0 0,21 0 16,-20 0-16,20-21 0,-21-1 16,21 22-16,-20-21 0,20 0 15,-21 0-15,0 0 0,0 0 0,1-22 16,20 22-16,-21 0 0,-21-21 0,21 20 15,-21 1-15,21 0 0,-21 0 16,0 0-16,-21 21 16,0 0-16,0 0 15,21 21-15,-21 0 0,21 0 16,0 0-16,0 1 0,0-1 0,0 21 16,0-21-16,0 0 0,0 1 0,21 20 15,-21-21-15,0 0 0,0 0 0,0 1 16,0-1-16,0 0 15,0 0-15,0 0 0,0 0 16,-21-21 0,0 0-1,-1 0-15,1 0 0,0-21 16,0 0-16,0 21 0,0-21 0,-1 0 16,1 0-16,0-1 0</inkml:trace>
  <inkml:trace contextRef="#ctx0" brushRef="#br0" timeOffset="18511.91">23770 148 0,'0'0'0,"21"-42"0,0-64 16,1 106-1,-44 0 17,1 0-32,0 85 0,21-22 15,-21 22-15,0 0 16,0-1-16,21 1 0,-22 21 0,-20-22 15,21 22-15,0 0 0,-22-21 0,1 21 16,0-1-16,-1-20 0,1 21 16,0-21-16,-1 20 0,1-20 0,0 0 15,21-22-15,-22 22 0,22-22 0,0-20 16,0 20-16,0-20 0,21-22 0,-22 21 16,22-21-16,0 0 15,0-42 1,0 0-16,22 0 0,-1 0 0,0 0 15,0-22-15,0 1 0,0 0 0</inkml:trace>
  <inkml:trace contextRef="#ctx0" brushRef="#br0" timeOffset="18763.77">24193 868 0,'0'0'0,"0"-42"16,0 63-1,-21 0-15,0 0 0,0 21 0,0 1 16,21-1-16,-21 0 0,-1 22 16,-20-22-16,21 1 0,0 20 0,0-21 15,-1 1-15,1-1 0,21 0 0,0 1 16,-21-1-16,21-21 0,-21 22 16,21-22-16,0 0 0,0 0 0,0 0 15,21-21 1,0 0-1,0-21-15,-21 0 0,22 0 16</inkml:trace>
  <inkml:trace contextRef="#ctx0" brushRef="#br0" timeOffset="19088.8">24003 953 0,'0'0'0,"0"-43"0,0 1 0,0 0 15,0 20-15,0-20 0,0 21 0,0 0 16,0 0-16,0-1 15,21 1-15,21 21 0,-20-21 0,20 21 0,0 0 16,1 0-16,-1 0 0,21 21 16,1 0-16,-22 1 0,22 20 15,-22 0-15,0 1 0,1 20 0,-22 1 16,-21-22-16,0 21 0,0 1 0,0-22 16,-42 1-16,20-1 0,-20 0 0,0 1 15,-22-1-15,22-21 0,0 0 16,-1 0-16,-20 1 0,20-1 0,1-21 15,0 21-15,21-21 0,-1 0 0,-20 0 16,21 0-16,42-21 31,0 0-15,0 21-16,1-22 0,20 1 16,-21 21-16,0-21 0</inkml:trace>
  <inkml:trace contextRef="#ctx0" brushRef="#br0" timeOffset="19424.61">24617 1291 0,'21'0'47,"0"0"-47,0 0 0,0 0 15,1-21-15,-1 21 0,21-21 16,-21 0-16,0 21 0,22-21 0,-22-1 15,0 1-15,-21 0 0,21 0 16,0 0-16,-42 21 16,0 0-16,0 0 15,0 0-15,0 21 0,-22 0 16,22 0-16,0 0 0,-21 1 0,20-1 16,1 0-16,0 21 0,0-21 0,21 1 15,0-1-15,0 0 0,0 0 16,0 0-16,21 0 15,0-21-15,0 0 0,1 0 0,-1 0 16,21 0-16,-21 0 0,0 0 16,22 0-16,-22 0 0,0 0 0,0-21 15</inkml:trace>
  <inkml:trace contextRef="#ctx0" brushRef="#br0" timeOffset="19799.5">25082 1207 0,'0'0'0,"0"-22"0,0 1 0,0 0 15,0 0-15,0 0 16,22 21 0,-22-21-16,21 21 0,0 0 15,0 0-15,0 21 16,-21 0-16,21-21 0,1 21 0,-22 21 16,21-20-16,-21-1 0,21 0 15,-21 0-15,0 0 0,0 0 0,0 22 16,0-22-16,0 0 0,0 0 15,0 0-15,0 1 16,0-44 15,0 1-31,0 0 16,0 0-16,0 0 0,0 0 16,0-1-16,21-20 0,-21 21 0,21 0 15,-21 0-15,0-1 0,21 1 16,-21 0-16,22 21 15,-1 0-15,0 0 16,0 0-16,0 0 16,0 0-1</inkml:trace>
  <inkml:trace contextRef="#ctx0" brushRef="#br0" timeOffset="20024.37">25548 1122 0,'21'-21'0,"-21"42"47,0 0-31,0 0-16,0 0 0,0 1 0,0-1 15,-21 0-15,21 0 0,0 0 16,-21 0-16,21 1 0,0-1 0,0 0 16,0 0-16,-21-21 15,21-21 32,0 0-47</inkml:trace>
  <inkml:trace contextRef="#ctx0" brushRef="#br0" timeOffset="20196.27">25506 953 0,'21'0'0,"-42"0"0,0-22 0,-1 22 16,22-21-1,0 42 17,0 1-17,22-22-15,-22 21 16,21-21-16,-21 21 0</inkml:trace>
  <inkml:trace contextRef="#ctx0" brushRef="#br0" timeOffset="20851.9">25739 1080 0,'0'21'47,"0"0"-47,0 0 15,0 0-15,0 0 0,0 1 16,0-1-16,0 0 0,0 0 15,0 0-15,0 0 0,0 1 16,21-22 15,0 0-15,-21-22-16,21 22 0,0-21 16,0 0-16,-21 0 0,22 0 0,-1 0 15,0-1-15,-21 1 0,21 0 16,0 0-16,-21 0 0,0 0 0,21-1 15,-21 1-15,22 21 0,-22-21 16,0 42 0,0 0-1,0 1-15,-22-1 0,22 0 0,-21 0 16,21 0-16,0 0 0,0 1 16,0-1-16,0 0 0,0 0 0,0 0 15,0 0-15,0 1 0,21-22 31,1 0-31,-1 0 0,0 0 16,0 0-16,0 0 0,0 0 16,1-22-16,-1 1 0,0 21 0,0-21 15,-21 0-15,21 0 0,0 0 16,-21-1-16,0 1 0,0 0 0,0 0 16,0 0-16,-21 21 31,0 21-31,21 0 15,0 0-15,-21-21 0,21 21 0,-21 1 16,21-1-16,0 0 0,0 0 16,0 0-16,0 0 15,0 1-15,21-22 16,0 0-16,0 0 16,0 0-16,1 0 15,-1 0-15</inkml:trace>
  <inkml:trace contextRef="#ctx0" brushRef="#br0" timeOffset="21375.6">26649 1101 0,'0'0'0,"0"-21"0,-43-1 16,22 22-16,0 0 15,0 0-15,0 0 0,0 0 0,21 22 16,-22-1-16,1-21 0,0 21 15,0 0-15,21 0 0,-21 0 16,21 1-16,-21-1 0,21 0 0,0 0 16,0 0-16,0 0 0,0 1 15,0-1-15,21 0 16,0-21 0,0 0-16,0 0 15,0 0-15,1 0 0,-1-21 16,0 0-16,0 21 0,0-22 15,-21 1-15,21 0 0,1 0 16,-22-21-16,21 20 0,0-20 0,-21 0 16,21-1-16,-21 1 0,21 0 0,-21-1 15,0 1-15,21 0 0,-21 21 16,0-22-16,0 22 0,0 0 0,0 0 16,-21 21-1,0 21 1,21 0-16,-21 0 0,0 0 15,0 22-15,21-22 0,-22 21 0,1 1 16,21-22-16,-21 21 0,21 0 0,0-20 16,0 20-16,-21-21 0,21 21 15,0-20-15,0-1 0,0 0 16,0 0-16,21 0 16,0-21-1,0 0 1,1-21-16,-22 0 0,21 0 15</inkml:trace>
  <inkml:trace contextRef="#ctx0" brushRef="#br0" timeOffset="21844.35">27114 169 0,'22'0'16,"-44"0"-16,44 22 31,-22-1-31,0 21 15,-22-21-15,22 22 0,-42-1 0,21 0 16,0 22-16,0-1 0,-22-20 0,22 41 16,-21-20-16,21-1 0,-22 22 15,1 0-15,21-22 0,-22 1 0,1 20 16,21-20-16,0-22 0,-22 22 16,22-22-16,0 0 0,0 22 0,21-22 15,-21-21-15,21 22 0,-21-1 16,21-21-16,-22 21 0,22-20 0,0-1 15,0 0-15,0 0 0,-21 0 0,21 0 16,0-42 31,0 0-47,-21 0 0,21 0 16,0 0-16,-21-1 15</inkml:trace>
  <inkml:trace contextRef="#ctx0" brushRef="#br0" timeOffset="23000.41">2180 3260 0,'0'0'16,"0"-43"-16,21 22 0,-21 0 15,0 0-15,0 0 0,0 0 0,0-1 16,-21 22 0,0 22-1,0-1-15,21 0 0,0 21 16,-21 1-16,-1-1 0,22 0 0,-21 1 16,21-1-16,0 21 0,-21-20 15,21-1-15,-21 0 0,21 1 16,0-1-16,0 0 0,0 1 0,0-22 15,21 0-15,0 0 0,0 0 16,1-21-16,-1 0 0,21 0 0,0 0 16,1 0-16,-1 0 0,0-21 15,1 0-15,-22 0 0,21 0 0,1 0 16,-1-1-16,0-20 0,-21 0 0,1-1 16,-1 1-16,-21 0 0,0-22 15,0 1-15,0 20 0,0-20 16,-21 21-16,-22-22 0,22 22 15,-21-1-15,-22 1 0,22 0 0,0 21 16,-1-1-16,1 1 0,0 21 16,-1 0-16,1 0 0,21 21 0,-22 1 15,22 20-15,0-21 0,0 21 0,21-20 16,0 20-16,0 0 0,0 1 16,0-1-16,0 0 0,0-21 0,0 22 15,21-22-15,0 0 0,22 0 16,-22 0-16,21-21 0,0 0 0,1 0 15</inkml:trace>
  <inkml:trace contextRef="#ctx0" brushRef="#br0" timeOffset="23976.09">3238 2561 0,'0'0'16,"0"-42"-16,0 21 0,-21 0 0,21-1 15,-21 22-15,0 0 0,0 22 16,21-1-16,0 0 0,-21 21 0,21 1 16,0-1-16,0 0 0,0 1 15,0 20-15,0-21 0,0 22 0,0-22 16,0 22-16,0-22 0,0 22 16,0-22-16,0 21 0,0 1 15,0-22-15,0 22 0,0-22 0,0 0 16,0 1-16,0-22 0,0 21 15,0-21-15,0 1 0,0-1 16,-22-21-16,22-21 16,0-1-1,0 1-15,0 0 0,0-21 16,0 21-16,0-1 0,22-20 16,-1 0-16,0 21 0,0-22 15,0 22-15,0 0 0,1 0 0,20 0 0,-21-1 16,21 22-16,-20 0 15,20 0-15,-21 0 0,21 0 0,-20 0 16,-1 22-16,0-1 0,0 0 16,0 21-16,-21-21 0,0 1 0,0-1 15,0 21-15,0-21 0,-21 0 0,0 1 16,0 20-16,0-21 0,-22 0 16,22 0-16,0-21 0,-21 22 0,20-1 15,1-21-15,-21 0 0,21 21 0,0-21 16,-1 0-16,1 0 0,0 0 15,42 0 32,0 0-47,1 0 0,20 0 0,-21 0 16,0-21-16,22 21 0,-1 0 16,-21-21-16,21-1 0,1 22 0,-1-21 15,0 0-15,1 0 0,-22 0 0,21 0 16,-21-1-16,1-20 0,20 21 15,-42 0-15,21-22 0,0 22 0,-21 0 16,0-21-16,0 21 0,0-1 16,0 1-16,0 0 0,0 0 15,0 42 17,0 0-32,0 0 0,0 1 15,0-1-15,0 21 0,0 0 0,0-20 16,0 20-16,0 0 0,0 22 0,0-22 15,0 0-15,0 22 0,21-22 16,-21 22-16,22-1 0,-22 1 0,0-1 16,0 22-16,0-22 0,0 22 0,0-21 15,0-1-15,0 1 0,0-1 16,0 1-16,-22-1 0,1 1 0,0-1 16,0-21-16,0 22 0,0-22 0,-1 1 15,-20-1-15,21 0 0,0-21 16,0 1-16,-1-1 0,1-21 15,0 0-15,0 0 0,0 0 0,21-21 16,-21-1-16,21-20 0,-22 21 0,22-21 16,0-1-16,0 1 0,0 0 15,0-22-15,0 22 0,0-1 0,0-20 16,0 21-16,0-22 0,0 22 0,0-22 16,0 1-16,0-1 0,22-20 15,-1 20-15,-21 1 0</inkml:trace>
  <inkml:trace contextRef="#ctx0" brushRef="#br0" timeOffset="24179.98">3873 2921 0,'0'0'0,"0"-21"15,0 42 48,0 0-63,22-21 15,-22 21-15</inkml:trace>
  <inkml:trace contextRef="#ctx0" brushRef="#br0" timeOffset="24539.89">4085 3239 0,'0'0'0,"21"0"0,0 0 16,1 0-1,-1 0 1,0-22-16,0 22 0,0-21 16,0 0-16,1 0 0,-1 0 15,-21 0-15,0-1 16,0 1-1,-21 21 1,-1 0 0,1 0-16,21 21 0,-21 1 0,0-1 15,0 0-15,0 0 0,21 0 0,0 22 16,-22-22-16,22 0 0,0 21 16,0-21-16,0 1 0,0 20 0,0-21 15,0 0-15,22 0 0,-22 1 0,21-22 16,0 21-16,0-21 0,0 0 15,0 0-15,22 0 0,-22 0 0,0 0 16,21 0-16,-20 0 0,-1-21 0,21-1 16,-21 1-16,22 21 0</inkml:trace>
  <inkml:trace contextRef="#ctx0" brushRef="#br0" timeOffset="25135.55">4826 3112 0,'0'0'0,"0"-22"0,0 1 0,-21 21 31,0 0-31,-1 0 16,1 21-16,0 1 0,0-1 15,21 0-15,0 21 0,-21-21 0,21 1 16,-21 20-16,21-21 0,0 21 16,0-20-16,0-1 0,0 21 0,0-21 15,21 0-15,-21 1 0,21-22 16,0 21-16,0 0 0,0-21 15,1 21-15,-1-21 0,21 0 16,-21 0-16,0 0 0,1 0 0,20 0 16,-21 0-16,0-21 0,0 21 0,22-21 15,-22 0-15,0-1 0,0 1 16,0-21-16,1 21 0,-1-22 0,-21 1 16,21 0-16,0-1 0,0-20 0,-21 21 15,0-22-15,21 22 0,1-22 16,-22 1-16,21 20 0,-21-20 15,0 21-15,0-1 0,0 1 0,0 0 16,0 20-16,0-20 0,0 21 16,-21 21-1,21 21-15,-22-21 0,1 42 16,21-20-16,-21 20 0,0 0 16,21 1-16,-21-1 0,21 0 0,-21 22 15,21-22-15,0 0 0,0 22 0,0-1 16,0-20-16,0 20 0,0-20 15,0 20-15,0-21 0,0 1 0,0-1 16,21 0-16,0-20 0,-21 20 16,21-21-16,0 0 0,0 0 0,1-21 15,-1 22-15,0-22 0,0 0 16,0 0-16,0 0 0,1-22 16,-1 22-16,21-21 0,-21 0 15,-21 0-15,21 0 0,1 0 16,-1-1-16,0 1 0,-21-21 0,0 21 15,0-22-15,0 22 0,0-21 0</inkml:trace>
  <inkml:trace contextRef="#ctx0" brushRef="#br0" timeOffset="25432">5165 3006 0,'0'0'0,"-22"0"0,1 0 0,0 0 0,42 0 31,0 0-31,1 0 0,20 0 16,0 0-16,1 0 0,-1 0 0,21 0 16,-20-21-16,20 21 0,-20 0 15,-1 0-15,0-22 0,1 22 0,-1 0 16,0-21-16,-21 21 0,22 0 0,-22 0 16,0-21-16,0 21 0,0 0 0,1 0 15</inkml:trace>
  <inkml:trace contextRef="#ctx0" brushRef="#br0" timeOffset="84552.42">3260 6308 0,'0'-21'47,"0"-1"-32,0 1-15,0 0 0,0 0 16,0 0-16,0 0 16,0-1-16,0 1 0,0 0 15,0 0 1,0 42 15,0 0-15,0 0-16,0 22 0,0-22 0,0 21 15,0 1-15,0-1 16,0 0-16,0 1 0,0-1 0,0 21 16,0-20-16,0 20 0,0-20 0,-22-1 15,22 0-15,-21 1 0,21-1 16,0-21-16,0 0 0,0 0 0,0 1 16,0-1-16,0 0 0,0-42 62,0 0-62,21 21 0,-21-22 16,22 1-16,-1 0 0,-21 0 0,21 0 15</inkml:trace>
  <inkml:trace contextRef="#ctx0" brushRef="#br0" timeOffset="84960.19">3831 6646 0,'0'0'0,"0"22"32,0-1-17,0 0-15,0 0 16,-21 0-16,21 0 0,0 1 15,0-1-15,0 0 16,21-21 15,0-21-15,0 0-16,-21-1 0,0 1 16,0 0-16,0 0 15,0 0-15,0 0 0,0-1 16,-21 22-1,0 0 1,0 0-16,21 22 0,-21-1 16,0 0-16,21 0 15,0 0 1,21-21-16,0 0 16,0 0-16</inkml:trace>
  <inkml:trace contextRef="#ctx0" brushRef="#br0" timeOffset="85668.27">5419 6117 0,'0'21'0,"0"-42"0,0 0 16,0 0-16,0 42 46,0 0-30,0 22-16,0-22 0,0 0 16,0 21-16,0 1 0,0-1 0,0 21 15,0-20-15,-22 20 0,22 1 16,-21-1-16,21-20 0,0 20 0,0-21 16,0 1-16,0-1 0,0 0 0,0-20 15,0-1-15,21 0 0,1 0 16,20-21-16,-21 0 0,21 0 0,1 0 15,-1 0-15,0-21 0,22 0 0,-22 0 16,1-22-16,-1 22 0,0-21 16,-21 21-16,22-22 0,-22 1 15,0-22-15,0 22 0,0-21 0,-21 20 16,0 1-16,22 0 0,-22-1 0,0 1 16,0 21-16,0-22 0,0 22 15,0 0-15,0 0 0,21 21 31,0 0-15,-21 21-16,21-21 16,-21 21-16,21-21 0</inkml:trace>
  <inkml:trace contextRef="#ctx0" brushRef="#br0" timeOffset="86057.05">6477 6138 0,'0'0'0,"0"-42"16,-21 42-16,21-21 16,-21 21-16,21-21 15,0 42 1,0 0-16,0 0 16,0 0-16,0 22 0,0-1 0,0 0 15,0 22-15,0-22 0,0 43 16,0-22-16,0 22 0,0-21 15,0 20-15,0 1 0,0 21 0,0-22 16,-22 22-16,22 0 0,-21-21 0,0 21 16,21-1-16,-21 1 0,0 0 15,21 0-15,-21-21 0,-1 20 0,1 1 16,0-21-16,21 0 0,-21-1 0,0 1 16,0-22-16,21 1 0,0-1 0,-22-20 15,22-1-15,-21 0 0,21-20 0,0-1 16,0-42-1,0-1-15,21-20 16,1 21-16,-1-43 0,0 22 0,21-21 16,-21-22-16,22 21 0,-22-41 15,21 20-15,-21-21 0,22 0 0</inkml:trace>
  <inkml:trace contextRef="#ctx0" brushRef="#br0" timeOffset="86383.96">6477 6477 0,'0'0'16,"0"-63"-16,-21 41 0,0-20 0,-1 0 0,22 21 16,0-1-16,0 1 0,0 0 15,0 0-15,0 0 0,22 0 0,-1-1 16,0 1-16,21 21 0,1 0 0,-1 0 16,0 0-16,1 0 15,-1 0-15,0 21 0,1-21 0,-1 22 16,-21 20-16,0-21 0,-21 21 0,0-20 15,0 20-15,0 0 0,-42 1 16,21-1-16,-22 0 0,1 1 0,0-1 16,-1-21-16,1 0 0,0 22 0,-1-22 15,1-21-15,21 21 0,-21 0 16,20-21-16,1 0 16,42 0-1,1 0 1,-1-21-16,0 0 0,21 0 0,-21-1 15,22 1-15,-1 21 0</inkml:trace>
  <inkml:trace contextRef="#ctx0" brushRef="#br0" timeOffset="86667.82">7260 6223 0,'0'0'15,"0"-21"-15,0 0 0,0 0 0,0-1 16,0 1-16,0 0 15,-21 21-15,0 0 16,0 0-16,-1 0 0,1 21 16,0 0-16,0-21 0,-21 43 0,20-22 0,1 0 15,0 21-15,0-20 16,0 20-16,0 0 0,-1-21 0,22 22 16,0-1-16,0-21 0,0 22 0,0-22 15,0 0-15,22 0 0,-1 0 16,0 0-16,21 1 0,-21-22 0,22 0 15,-22 0-15,21 0 0,-21 0 0,1 0 16,20 0-16,-21-22 0,0 22 16,0-21-16,1 0 0,-1 0 0</inkml:trace>
  <inkml:trace contextRef="#ctx0" brushRef="#br0" timeOffset="87112.61">7683 6223 0,'0'0'0,"0"-21"0,0 0 15,-21 21-15,0 0 0,0 0 16,0 0-16,0 0 16,-1 21-16,1 0 0,21 0 0,-21 0 15,0 1-15,0-1 0,0 21 0,-1-21 16,22 22-16,0-22 0,-21 0 16,21 21-16,0-21 0,0 1 0,0-1 15,0 0-15,0 0 0,0 0 0,21-21 16,1 0-1,-1 0-15,0 0 0,0 0 0,0 0 16,0-21-16,1 0 0,-1 0 16,-21 0-16,21-1 0,-21 1 15,21-21-15,-21 21 0,0-22 0,0 22 16,0-21-16,0 21 0,0 0 0,0-1 16,0 1-16,0 42 31,0 1-31,0-1 0,0 0 0,-21 0 15,21 0-15,-21 22 0,21-22 16,0 21-16,0-21 0,0 22 0,0-22 16,0 0-16,0 21 0,0-21 0,0 1 15,0-1-15,21-21 16,0 0 0,0 0-16,0 0 0,1 0 0,20-21 15,-21-1-15,0 1 0,22 0 0,-1 0 16,-21 0-16</inkml:trace>
  <inkml:trace contextRef="#ctx0" brushRef="#br0" timeOffset="87511.38">8234 6202 0,'0'0'0,"0"-21"0,0 0 16,-21 21 0,-1 0-16,1 0 15,0 0-15,0 21 0,0-21 16,0 21-16,-1 0 0,1-21 15,0 21-15,0 0 0,0 1 0,0-1 16,21 0-16,0 0 0,0 0 0,0 0 16,0 1-16,21-22 15,0 21-15,0-21 0,21 21 16,-20-21-16,-1 0 0,0 0 0,0 0 16,0 21-16,0-21 0,1 0 0,-1 21 15,0-21-15,0 21 0,-21 1 16,0-1-16,0 0 15,0 0-15,-21 0 16,0 0-16,0 1 16,-22-22-16,22 0 15,0 21-15,0-21 0,0 0 0,-1 21 16,-20-21-16,21 0 0,0 0 0,0 0 16,-1 0-16,1 0 15,21-21 1,0 0-1,21-1-15,1 1 0</inkml:trace>
  <inkml:trace contextRef="#ctx0" brushRef="#br0" timeOffset="88515.81">8805 5461 0,'0'0'0,"-21"0"15,0-21-15,21 0 0,-21 21 0,0 0 0,-1 0 16,1 0 0,0 0-16,21 21 0,0 0 15,0 21-15,-21-20 0,21 20 0,-21 21 16,21-20-16,-21 20 0,21-20 15,-22 20-15,22 1 0,0-1 0,0-21 16,-21 22-16,21-22 0,0 22 0,0-22 16,0 22-16,0-22 0,0 21 0,0-20 15,0-1-15,0-21 0,0 22 16,21-22-16,1 21 0,-22-21 0,21 0 16,0 1-16,0-22 0,0 0 0,0 21 15,1-21-15,-1 0 0,0 0 0,0 0 16,0-21-16,0-1 15,1 22-15,20-21 0,-21 0 0,0 0 16,0 0-16,1 0 0,-1-22 0,0 22 16,0-21-16,-21 21 0,0-1 0,21 1 15,-21 0-15,0 0 0,0 42 32,0 0-17,-21 0-15,0 1 0,21-1 0,0 0 16,0 0-16,0 21 15,0-20-15,0-1 0,0 0 0,0 0 0,0 0 16,21-21-16,0 0 16,0 0-16,22 0 0,-22 0 15,0 0-15,0 0 0,22-21 16,-22 21-16,0-21 0,0 0 0,0 0 16,0-1-16,-21 1 0,22 0 0,-22 0 15,21 0-15,-21 0 0,0-1 0,0 1 16,0 0-16,0 0 15,0 42 1,0 0 0,0 0-16,0 1 0,0-1 0,-21 0 15,21 0-15,0 21 0,-22-20 16,22-1-16,0 0 0,0 0 0,0 0 16,0 0-16,0 1 0,0-1 15,0 0-15,0-42 47,0 0-47,0-1 0,0 1 0,0 0 16,0 0-16,0-21 0,0 20 0,0-20 15,22 0-15,-1-1 0,0 22 0,0-21 16,-21 21-16,21-22 0,0 22 16,22 0-16,-22 0 0,0 21 0,0 0 15,0-21-15,1 21 0,-1 0 16,0 0-16,0 21 0,0 0 0,0 0 0,1 0 15,-1 1-15,-21 20 16,21-21-16,-21 21 0,0-20 0,0 20 16,0-21-16,0 21 0,0-20 0,0-1 15,0 0-15,-21 0 0,21 0 0,-21 0 16,21 1-16,0-1 16,-22-21-16,1 0 15,21-21 1,0-1-16,0 1 15,21 0-15,1 21 0,-22-21 16</inkml:trace>
  <inkml:trace contextRef="#ctx0" brushRef="#br0" timeOffset="89347.81">10350 6350 0,'0'-21'0,"0"42"0,0-63 0,0 21 15,0-1-15,0 1 0,0 0 16,0 0-16,0 0 16,-21 21-16,0 0 15,0 0-15,0 0 16,0 0-16,-22 21 0,22 0 0,0-21 16,0 21-16,-22 22 0,22-22 15,0 0-15,-21 0 0,21 21 16,-1-20-16,1 20 0,21-21 0,0 0 15,0 0-15,0 1 0,0-1 0,0 0 16,0 0-16,21-21 16,1 0-16,-1 0 0,0 0 15,0 0-15,21-21 0,-20 21 0,-1-21 16,21 0-16,-21-1 0,0 1 0,1 0 16,-1 0-16,0 0 0,0 0 0,0-1 15,0 1-15,-21 0 0,0 0 16,0 0-16,0 0 0,22 21 0,-22-22 15,0 44 32,0-1-47,0 0 0,0 0 16,0 0-16,-22 0 0,22 1 0,0 20 16,0-21-16,-21 21 0,21 1 0,-21-1 15,21 0-15,0 1 0,0-1 0,0 0 16,0 22-16,0-22 0,0 22 15,0-1-15,0-20 0,0 41 0,0-20 16,0-1-16,0 1 0,0 20 0,0-20 16,0-1-16,0 1 0,0-1 15,0 1-15,0-1 0,0 1 0,0-1 16,0 1-16,0-1 0,0 1 0,0-1 16,-21-20-16,0 20 0,0-20 15,-1 20-15,1-21 0,0 1 0,0-1 16,0 0-16,0-20 0,-1-1 0,1 0 15,0 0-15,0 0 0,21 0 0,-21-21 16,0 0-16,-1 0 0,1 0 0,21-21 16,-21 0-16,0-21 0,21 21 15,0-22-15,-21 1 0,0-22 0,-1 1 16,22-1-16,-21-20 0,21 20 0,0-20 16,0-22-16,0 21 15,21 22-15,1-22 0,-1 0 0,0 1 16,21 20-16,-21 1 0,22-1 0,-22 1 15,21-1-15,1 22 0,-1-22 0,-21 22 16,21-22-16,1 22 0,-22 0 0,21-1 16,1-20-16,-22 21 0,21-1 15,-21 1-15,22 0 0,-22-1 0,0 22 16,0-21-16,-21 21 0,0-1 0,0 1 16,0 0-16,0 0 0,0 0 15</inkml:trace>
  <inkml:trace contextRef="#ctx0" brushRef="#br0" timeOffset="89696.13">9588 5694 0,'0'0'0,"-21"0"0,-21 0 16,21 0-16,21-21 78,0 0-47,0 42 16,-21 0-31</inkml:trace>
  <inkml:trace contextRef="#ctx0" brushRef="#br0" timeOffset="89971.97">8530 6054 0,'0'21'0,"0"-42"0,21 42 16,0-21-1,1 0-15,20 0 0,-21 0 0,21-21 16,1 21-16,-1 0 0,0 0 0,22-21 15,-22-1-15,1 22 16,-1 0-16,-21 0 0,21-21 0,-20 21 16,-1 0-16,0 0 0,0 0 0,-42 21 47,0-21-32,0 22-15</inkml:trace>
  <inkml:trace contextRef="#ctx0" brushRef="#br0" timeOffset="90936.26">3217 9271 0,'0'0'0,"0"-21"0,-21 21 0,21-21 16,0 0-16,0-1 15,0 1-15,0 0 16,0 0-16,0 0 16,21 21-16,0 0 0,-21-21 15,22 21-15,-1 0 0,0 0 16,0 0-16,21 21 0,-20 0 0,-1 0 16,21 0-16,-21 0 0,0 22 15,1-22-15,-1 21 0,0 1 0,-21-1 16,0 0-16,0 22 0,0-22 0,0 22 15,-21-22-15,0 21 0,-22-20 16,1 20-16,21-20 0,-22-1 0,-20 0 16,21-21-16,-1 22 0,1-22 15,21 0-15,-22 0 0,1-21 16,0 21-16,21-21 0,-22 0 0,22 0 0,0 0 16,-21 0-16,20-21 0,1 0 15,0 0-15,21 0 0,0-22 16,-21 22-16,21-21 0,0-22 0,0 22 15,0 0-15,0-1 0,0-20 16,0 42-16,21-22 0,0 22 0,0 0 16,1 0-16,-1 21 0,21 0 0,-21 0 15,0 21-15,1 0 0,-1 0 16,0 22-16,0-22 0,0 21 0,0 1 16,1-1-16,-1 0 0,-21 1 0,0-1 15,21-21-15,0 21 0,-21-20 16,21-1-16,-21 21 0,0-21 0,21-21 15,1 21-15,-22 1 0,21-1 16,0-21-16,0 0 16,0 0-16,0 0 0,1 0 15,20 0-15,-21-21 0,0-1 0,22 1 16</inkml:trace>
  <inkml:trace contextRef="#ctx0" brushRef="#br0" timeOffset="91223.58">4000 9716 0,'0'21'16,"0"0"-16,0 0 15,0 0-15,0 0 0,0 1 16,22-22 0,-1 0-1,0 0-15,-21-22 0,21 1 16,-21 0-16,0 0 15,0 0-15,0 0 0,0-1 16,0 1-16,-21 21 0,0 0 16,0 0-1,21 21 1,0 1-16,0-1 31,21-21-31</inkml:trace>
  <inkml:trace contextRef="#ctx0" brushRef="#br0" timeOffset="91747.17">5736 8932 0,'0'0'0,"21"-21"0,-21-21 16,0 21-16,0-22 0,0 22 0,0 0 15,0 0-15,0 0 0,-21 42 32,21 0-32,-21 0 0,21 22 15,0 20-15,0-21 0,0 22 0,0-1 16,0 22-16,0-21 0,21-1 0,0 22 15,-21-22-15,0 22 0,0-22 16,0 22-16,21-21 0,-21-1 0,0-21 16,0 1-16,0-1 0,0 0 0,0 1 15,0-22-15,0 0 0,0 0 16,0-42 15,-21 21-31,0-21 0,0-21 0,0 20 16,0-20-16,-1 0 0</inkml:trace>
  <inkml:trace contextRef="#ctx0" brushRef="#br0" timeOffset="92107.96">5143 9208 0,'0'0'0,"-21"-43"0,-21-41 16,42 62-16,0-20 0,0 21 16,0-21-16,0 20 0,0-20 0,21 21 15,21 0-15,-20-22 0,20 22 16,21 0-16,1 0 0,21 0 0,-22 0 15,43 21-15,-21 0 0,20 0 16,-20 0-16,0 21 0,21 0 0,-22 21 16,1 1-16,0-1 0,-1 21 15,-20 1-15,-1-1 0,-20 1 0,-1-1 16,-21 1-16,0-1 0,-21 1 0,0 21 16,-21-22-16,-21 1 0,-1-1 15,1 1-15,-21-22 0,-1 0 16,1 22-16,-1-22 0,1-21 0,-1 22 0,1-22 15,-22 0-15,21 0 0,1-21 0,21 21 16,-22-21-16,22 0 0,-1 0 16,1 0-16,21 0 0,0 0 15,0 0-15,21-21 0,0 0 16,0 0-16,21 21 16,21-21-16,-21 21 0,0-22 15,22 22-15,-1-21 0,0 21 0,1-21 16</inkml:trace>
  <inkml:trace contextRef="#ctx0" brushRef="#br0" timeOffset="92551.7">6879 9589 0,'0'0'16,"21"-22"-16,0-20 15,-21 21-15,-21 21 31,0 21-31,0 0 0,0 0 0,0 1 16,-1-1-16,1 21 0,21-21 0,-21 22 16,0-22-16,0 21 0,21-21 15,0 22-15,0-22 0,0 21 0,0-21 16,0 0-16,0 1 0,21-1 0,0-21 16,0 21-16,22-21 0,-22 0 0,21 0 15,-21 0-15,22 0 0,-1 0 16,0-21-16,-21 0 0,22 21 0,-22-22 15,21 1-15,-21-21 0,1 21 16,-1 0-16,-21-22 0,0 22 0,0-21 16,0-1-16,0 1 0,0 0 15,-21 21-15,-1-22 0,1 22 0,-21 0 16,21 0-16,-22 0 0,22 21 0,-21 0 16,0 0-16,20 0 0,-20 21 15,21 0-15,-21 0 0,20 0 0,22 0 16,-21 22-16,21-22 0,0 0 0,0 21 15,0-20-15,0-1 0,0 0 0,21 0 16,1 0-16,-1 0 0,21-21 16,-21 0-16,22 0 0,-22 0 15,21 0-15,0 0 0</inkml:trace>
  <inkml:trace contextRef="#ctx0" brushRef="#br0" timeOffset="93500.32">7535 9525 0,'0'0'15,"0"-21"-15,21 0 0,-21 0 0,0 42 47,-21 0-47,21 0 16,-21 0-16,21 22 0,-21-22 0,21 21 16,0-21-16,0 22 0,-21-22 0,21 0 15,0 21-15,0-21 0,0 1 16,0-1-16,0 0 0,0 0 15,21-21-15,0 0 16,0 0-16,0 0 0,1 0 0,-1 0 16,0-21-16,0 0 0,0 0 15,0-1-15,1 1 0,-1-21 0,0 21 16,-21 0-16,21-1 0,0 1 0,-21 0 16,0 0-16,21 0 0,-21 0 15,22 21-15,-22 21 16,0 0-1,0 0-15,0 0 0,0 0 0,0 1 16,0-1-16,0 0 16,0 0-16,0 0 0,0 0 0,0 1 15,0-1-15,21 0 0,0-21 0,0 21 16,21-21-16,-20 0 0,-1 0 16,0 0-16,0 0 0,21 0 15,-20-21-15,-1 0 0,0 0 0,0 21 16,0-22-16,0 1 0,-21 0 0,0-21 15,0 21-15,0-1 0,0-20 0,0 21 16,0-21-16,0 20 0,-21 1 16,0 0-16,0 21 0,0-21 0,0 21 15,21-21-15,-22 21 16,44 0 0,-1 0-16,0-21 15,0 21-15,21 0 0,-20 0 16,20 0-16,-21 0 0,21 0 0,-20 0 15,20 0-15,0 0 0,-21 0 0,22 0 16,-22 0-16,21 0 0,-21 21 0,1 0 16,-1 0-16,-21 0 0,0 0 15,0 1-15,0-1 0,0 21 0,0-21 16,0 0-16,0 22 0,0-22 0,0 0 16,0 21-16,0-20 0,0-1 15,0 0-15,0 0 0,0 0 0,0 0 16,0 1-16,-21-22 15,21 21-15,-22-42 32,22-1-32,0 1 0,0-21 15,0 21-15,0-22 0,0 22 16,22-21-16,-1 0 0,0-1 0,0 1 16,0 0-16,0-1 0,1 22 0,-1 0 15,0 0-15,21 0 0,-21-1 0,1 22 16,20 0-16,-21 0 15,21 0-15,-20 22 0,-1-1 0,0 0 16,0 0-16,0 21 0,0-20 0,1 20 16,-22 0-16,0-21 0,0 22 0,0-1 15,0-21-15,0 22 0,0-22 0,-22 0 16,22 0-16,-21 21 0,0-42 16,21 22-16,0-1 0,-21-21 0,21-21 31,0-1-16</inkml:trace>
  <inkml:trace contextRef="#ctx0" brushRef="#br0" timeOffset="94008.02">9673 9377 0,'0'0'0,"0"-21"0,0 0 0,0-1 16,0 1-16,0 0 0,-21 0 16,0 21-16,0 0 0,-1 0 0,1 0 15,0 0-15,0 0 0,-21 0 16,20 21-16,1 0 0,-21 0 0,21 22 15,0-22-15,-1 21 0,1 22 16,0-22-16,0 0 0,0 22 0,21-22 16,0 1-16,0 20 0,0-42 15,0 22-15,21-1 0,0-21 0,0 0 16,0 0-16,22 1 0,-22-22 0,21 0 16,22 0-16,-22 0 0,0 0 0,22 0 15,-1 0-15,-20 0 0,20 0 16,1-22-16,-22 1 0,22 0 0,-22 21 15,21-21-15,-20 0 0</inkml:trace>
  <inkml:trace contextRef="#ctx0" brushRef="#br0" timeOffset="94740.61">10477 9567 0,'0'0'16,"22"-21"-16,-22 0 0,0 0 0,0-21 0,0 20 16,-22 1-16,1 0 0,0 21 15,0 0-15,0 0 0,0 0 16,-1 0-16,1 0 0,0 0 0,0 21 15,0 0-15,-22 22 0,22-22 16,0 21-16,0 1 0,0-22 0,0 21 16,-1 0-16,22 1 0,0-22 0,0 21 15,0-21-15,0 1 0,0-1 0,0 0 16,22 0-16,-1-21 0,0 0 16,0 0-16,0 0 0,0 0 15,22 0-15,-22 0 0,0-21 0,0 0 16,22 0-16,-22-1 0,0 1 0,0 0 15,0-21-15,0 21 0,1-22 0,-22 1 16,21 21-16,-21-22 0,0 1 16,0 21-16,0 0 0,0 0 0,0-1 15,0 44 1,0-1-16,-21 0 16,21 0-16,0 21 0,-22-20 0,22 20 15,-21 0-15,21 1 0,0-1 16,0-21-16,0 21 0,0-20 0,0 20 15,0-21-15,0 0 0,21 0 16,1 1-16,-1-22 0,0 0 0,0 0 16,0 0-16,22 0 0,-22 0 15,21 0-15,0 0 0,-20-22 0,20 1 16,0 0-16,1 0 0,-1 0 0,0-22 16,1 22-16,-1-21 0,21 0 0,-41-1 15,20 1-15,-21 21 0,21-22 0,-42 1 16,0 21-16,0 0 0,0 0 15,-21 21 1,-21 0-16,21 0 0,0 21 0,-22-21 16,22 21-16,0 0 0,0 0 15,21 22-15,0-22 0,0 0 0,0 0 16,21 0-16,0 22 0,0-22 16,22 0-16,-22 0 0,21 0 0,0 0 15,-20 22-15,20-43 0,-21 21 0,0 0 16,0 0-16,-21 0 0,-21 1 15,0-22 1,0 0-16,-21 0 0,-1 0 0,22 0 16,-21 0-16,-1 0 0,1 0 15,21 0-15,0 0 0,0 0 0,-1 0 16,22-22 0,22 22-16,-1 0 0,0-21 15,21 0-15,-21 0 0,22 21 16,-1-21-16,0 0 0</inkml:trace>
  <inkml:trace contextRef="#ctx0" brushRef="#br0" timeOffset="95687.71">11980 8678 0,'0'0'0,"0"-42"0,0 0 15,0-1-15,0 1 0,0 0 0,0 21 16,-21-1-16,21 1 0,-21 21 0,0 0 15,0 0 1,-1 0-16,22 43 0,-21-22 0,0 21 16,0 0-16,21 1 0,-21 20 15,0 1-15,-1 20 0,22-20 0,-21 21 16,0-22-16,21 22 0,-21-22 0,21 22 16,-21-22-16,21 22 0,-21-21 0,21-1 15,0 1-15,0-1 0,0 1 0,0-22 16,0 0-16,0 1 15,0-1-15,0 0 0,21-21 0,0 1 0,0-1 16,0-21-16,0 0 0,1 0 16,20 0-16,-21 0 0,21 0 0,-20 0 15,-1-21-15,21-1 0,-21 1 0,22-21 16,-22 21-16,0-22 0,0 1 16,0 0-16,0 21 0,1-22 0,-1 1 15,-21 21-15,0 0 0,0-1 0,0 1 16,0 42-1,-21 1 1,-1 20-16,22-21 0,0 21 0,-21-20 16,0 20-16,21-21 0,0 21 15,0-20-15,0-1 0,0 21 0,0-21 16,0 0-16,0 1 0,21-1 16,0 0-16,22-21 0,-22 0 0,0 21 15,21-21-15,1 0 0,-1 0 0,-21 0 16,22-21-16,-1 0 0,-21 21 0,21-21 15,-20-22-15,20 22 0,-21 0 16,0-21-16,0-1 0,1 22 0,-1-21 16,-21 21-16,0-22 0,21 22 0,-21 0 15,0 0-15,0 42 32,0 0-32,-21 0 0,21 0 15,0 1-15,0-1 0,-21 21 16,21-21-16,-22 0 0,22 22 15,-21-22-15,21 0 0,0 0 0,0 0 16,0 1-16,0-1 0,-21 0 16,21-42 15,0 0-31,0-22 16,0 22-16,21 0 0,0-21 15,1-1-15,-1 1 0,0 0 0,0-1 16,0 1-16,0 0 0,22 20 0,-1-20 15,-21 21-15,22 0 0,-22 0 16,21-1-16,-21 22 0,0 0 0,1 0 0,-1 0 16,0 0-16,0 22 0,0 20 15,-21-21-15,0 0 0,21 22 16,-21-1-16,0-21 0,0 21 0,0 1 16,0-1-16,0-21 0,0 22 0,-21-22 15,21 21-15,-21-21 0,0 0 0,0 1 16,21-1-16,-21 0 0,42-42 47,0 21-47,0-21 0,21-1 15,-20 1-15,20 0 0,0 21 0,1-21 16</inkml:trace>
  <inkml:trace contextRef="#ctx0" brushRef="#br0" timeOffset="96391.32">13779 9652 0,'0'0'0,"0"-21"15,22 0-15,-22 0 0,21-1 0,-21 1 16,0 0-16,0 0 0,0 0 16,0 0-16,-21 21 15,-1-22-15,1 22 0,0 0 16,0 0-16,0 0 0,-22 22 0,22-1 16,0 0-16,-21 0 0,21 0 0,-1 0 15,-20 22-15,21-22 0,0 0 0,0 21 16,-1-20-16,22 20 15,0-21-15,0 0 0,0 0 0,0 1 0,0-1 16,22 0-16,-22 0 0,42-21 16,-21 0-16,0 0 0,0 0 0,22 0 15,-22 0-15,0 0 0,21 0 0,-20 0 16,-1-21-16,0 0 0,0 0 0,0-1 16,0 1-16,1 0 0,-1 0 0,-21 0 15,21-22-15,-21 22 0,21 0 16,-21 0-16,0 0 0,0 0 15,0-1-15,0 44 32,0-1-17,0 0-15,0 21 0,-21-21 0,0 22 16,21-22-16,-21 21 16,-1 1-16,22 20 0,-21-21 0,21 22 15,-21-1-15,21 1 0,0-1 0,0 22 16,0 0-16,0-1 0,0 1 0,0 0 15,0 21-15,0-22 0,0 22 0,0-21 16,0 21-16,0-1 0,0-20 0,0 21 16,0-21-16,0-1 0,0-20 0,0 20 15,0-20-15,0-1 0,0-20 0,0 20 16,-21-20-16,0-22 0,0 21 0,-1-21 16,1-21-16,0 0 0,0 0 15,-21 0-15,20 0 0,1 0 0,0-21 16,0 0-16,0 0 0,0-22 15,-1 22-15,22-21 0,-21 0 0,21-1 16,0 1-16,0-22 0,0 1 0,0-1 16,0-20-16,0-1 0,0 0 0,21-20 15,1 20-15,-1-21 0,-21 0 0,21 0 16,0-21-16,0 22 0,-21-1 0,21 0 16,1 0-16,-22 21 0,21 1 0,-21-1 15,21 22-15,0-1 0,-21 1 0,21-1 16,0 22-16,-21-1 15,22 1-15,-1 0 0,-21-1 0,21 1 16,0 21-16</inkml:trace>
  <inkml:trace contextRef="#ctx0" brushRef="#br0" timeOffset="96644.18">13293 8848 0,'-22'0'0,"22"-21"16,0-1-16,0 1 16,22 21-1,-44 0 16,-20 0-31,21 0 16,-21 0-16</inkml:trace>
  <inkml:trace contextRef="#ctx0" brushRef="#br0" timeOffset="96884.04">11620 9229 0,'-21'0'15,"42"0"-15,-63 0 0,63 0 16,0 0 0,1 0-16,-1 0 0,0 0 0,0 0 15,21 0-15,-20-21 0,20 21 0,-21 0 16,21 0-16,-20-22 0,-1 22 0,0 0 16,0 0-16,0 0 0,-21-21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4:43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1080 0,'0'-43'16,"0"22"-16,21 0 15,-21 0-15,0 0 16,0-1-16,0 1 0,0 0 16,0 0-16,0 0 15,0 0-15,0-1 16,-21 44 15,21 20-31,0-21 0,-21 21 16,21 22-16,0-22 0,0 22 0,0-1 15,0 1-15,0-1 0,0 1 0,0-1 16,0 1-16,0 20 0,0-20 16,-21-1-16,21 22 0,-22-21 0,22-1 15,0-21-15,0 22 0,0-22 16,0 1-16,0-22 0,0 21 0,0-21 15,0 0-15,-21 1 16,21-44 0,-21 1-1,21 0-15,0-21 16,-21 21-16,21-1 0</inkml:trace>
  <inkml:trace contextRef="#ctx0" brushRef="#br0" timeOffset="511.61">1355 1609 0,'0'0'16,"-22"-21"-16,1-1 0,0 1 0,0 0 0,0 0 15,21 0-15,0-22 0,0 22 16,0-21-16,0 0 0,0-1 0,21 1 16,0 0-16,0-1 15,22-20-15,-1 20 0,-21 1 0,43 21 16,-22-21-16,0 20 0,1 1 15,20 0-15,-21 21 0,22 21 0,-22 0 16,22 1-16,-22 20 0,22 21 16,-22-20-16,21 20 0,-20 1 0,-1-1 15,22 1-15,-22 20 0,-21-20 16,21-1-16,-20 22 0,20-21 0,-21-1 16,0 1-16,0-1 0,1-21 0,-22 22 15,21-22-15,-21 1 0,21-1 16,-21-21-16,0 0 0,0 0 0,0 1 15,0-44 1,0 1 0,0 0-16,0 0 0,0-21 0,0-1 15,0-20-15,0-1 0,0 1 16,0-22-16,0 22 0,0-22 0,21 0 16,0 1-16,-21-1 0,21 0 0,1 1 15,-1-1-15,-21 21 0,21 1 16,0-1-16,0 1 0,-21 42 0,0-22 15,21 22-15,-21 0 16,22 21-16,-1 0 0,-21 21 16,0 0-16,21 1 0,-21 20 15,21 0-15,-21 1 0,0-1 16,0 0-16,21 22 0,-21-22 0,21 22 16</inkml:trace>
  <inkml:trace contextRef="#ctx0" brushRef="#br0" timeOffset="1292.51">3175 1609 0,'0'0'0,"0"-21"0,0-1 16,-21 22 0,21 22-1,-21-22-15,-1 21 0,1 0 16,0 21-16,21-21 0,-21 22 0,0-22 15,0 21-15,21 1 0,0-1 16,-22-21-16,22 21 0,0 1 0,0-22 16,0 21-16,0-21 0,0 1 0,0-1 15,0 0-15,22-21 0,-1 21 16,0-21-16,0 0 0,0 0 0,0 0 16,22 0-16,-22-21 0,0 21 0,21-21 15,-20 0-15,-1-1 0,0 1 16,-21 0-16,0 0 0,0 0 0,0-22 15,0 22-15,0-21 0,0 0 16,-21-1-16,0 22 0,-1-21 16,22-1-16,-21 22 0,21-21 0,0 21 15,-21 0-15,21-1 0,0 1 0,0 0 16,21 0-16,0 0 0,1 21 16,-1 0-16,21-21 0,-21 21 0,22 0 15,-1 0-15,0 21 0,1-21 16,-1 21-16,0 0 0,-21 0 0,22 22 15,-22-22-15,21 21 0,-21 0 0,1-20 16,-22 20-16,21 0 0,-21 1 16,0-22-16,21 21 0,-21-21 0,0 22 15,0-22-15,0 21 0,0-21 16,0 0-16,0 1 0,-21-1 16,0-21-1,21-21 1,0-1-16,0-20 15,0 21-15,0-21 0,21 20 16,0-20-16,0-21 0,0 20 0,0-20 16,1 20-16,-1-20 0,21 21 15,-21-1-15,22 22 0,-1-21 0,0 21 16,-21-1-16,22 22 0,-1 0 16,0 0-16,1 0 0,-22 0 0,21 22 15,-21-1-15,1 0 0,-1 0 16,0 21-16,-21 1 0,0-1 0,0 0 15,0 1-15,0-1 0,0 0 0,0 1 16,-21-1-16,0 0 0,-1 1 16,1-22-16,0 21 0,0-21 0,21 1 15,-21-1-15,21 0 0,-21 0 0,21-42 47,0 0-47,21 0 0,0-1 16</inkml:trace>
  <inkml:trace contextRef="#ctx0" brushRef="#br0" timeOffset="2004.57">5884 614 0,'0'0'0,"0"-42"0,0-1 0,0 22 15,0-21-15,0-1 0,0 22 16,0-21-16,0 21 0,0 0 0,0-1 15,0 1-15,-21 21 0,0 21 16,0 1-16,21 41 16,0-21-16,0 22 0,0 21 0,-21-1 15,21 22-15,0 0 0,0 0 0,0 0 16,0-1-16,0 22 0,-22-21 16,22 0-16,0 0 0,0-21 0,0-1 15,0 1-15,0 0 0,0-22 0,0 1 16,0-22-16,0 0 0,0-21 15,0 22-15,0-22 0,0 0 16,0-42 0,0-21-16,0 20 15,0 1-15,0-21 0,0 0 16,0-22-16,0 22 0,0-22 0</inkml:trace>
  <inkml:trace contextRef="#ctx0" brushRef="#br0" timeOffset="2300.4">5588 1037 0,'0'0'0,"-21"-84"0,0 20 0,-1 1 16,1 20-16,21-20 0,0-1 16,0 22-16,0 0 0,21-1 0,1 1 15,20 0-15,0-1 0,22 22 0,-1 0 16,1 0-16,-1 21 16,22 0-16,-22 0 0,1 21 0,21 0 0,-22 21 15,1 1-15,-22-1 0,0 22 16,-21-1-16,1 22 0,-22-22 15,0 22-15,-22-22 0,1 22 0,-21-21 16,21-1-16,-22-21 0,1 22 16,0-22-16,-1 1 0,1-22 0,0 21 15,-1-21-15,22 0 0,0 1 0,0-1 16,0-21-16,21 21 0,21-21 31,0 0-31,0 0 0,0 0 0,22 0 16,-22-21-16,0 21 0</inkml:trace>
  <inkml:trace contextRef="#ctx0" brushRef="#br0" timeOffset="2928.42">6392 1969 0,'0'0'15,"-21"0"-15,0 21 16,21-42-1,0-1-15,0 1 0,21 0 0,0 0 16,0-21-16,22-1 0,-22 1 16,21 0-16,-21-1 0,22 1 0,-1 0 0,-21-22 15,0 22-15,1 21 16,-1-22-16,-21 22 0,0 0 0,0 0 16,-43 21-16,22 0 0,-21 21 15,21-21-15,-22 21 0,1 0 16,0 22-16,21-22 0,-22 0 0,22 0 15,21 21-15,0-20 0,0-1 0,0 0 16,0 0-16,0 0 16,0 0-16,21-21 0,22 22 0,-22-22 15,0 21-15,21-21 0,-21 21 0,1 0 16,20 0-16,-21-21 0,0 21 16,0 1-16,-21-1 0,0 21 15,22-21-15,-22 0 0,21 1 0,-21-1 16,0 0-16,0 0 15,21-21-15,0 0 16,0 0-16,0 0 0,1 0 16,-1-21-16,21 21 0,-21-21 0,0 0 15,22-22-15,-22 22 0,0 0 16,21-21-16,-20 20 0,-1-20 0,0 0 16,0 21-16,-21-22 0,0 22 0,21 0 15,-21 0-15,0 42 16,0 21-1,0-21-15,-21 1 16,21 20-16,0-21 0,0 0 16,-21 22-16,21-22 0,0 21 0,-21-21 15,21 0-15,0 1 0,0-1 16,0 0-16,0-42 31,0 0-15,0-1-16,0 1 0,0 0 0</inkml:trace>
  <inkml:trace contextRef="#ctx0" brushRef="#br0" timeOffset="3088.33">7154 1439 0,'0'0'0,"-21"0"16,0 0-16,0 0 15,0 0-15,21 22 16,0-1-16,0 0 15,21 0 1,0-21-16,0 21 0,0-21 16</inkml:trace>
  <inkml:trace contextRef="#ctx0" brushRef="#br0" timeOffset="4948.47">7429 1672 0,'0'0'0,"0"43"15,0-22-15,0 0 0,-21 0 16,21 0-16,0 0 0,0 1 16,-21 20-16,21-21 0,0 0 0,-21 0 15,21 1-15,0-1 0,0 0 0,0 0 16,0 0-16,0 0 0,0 1 16,0-1-16,-21 0 0,21-42 46,0 0-46,0-1 0,0 1 16,0 0-16,0-21 0,0-1 0,0 1 16,0 0-16,21-1 0,0 1 0,-21 0 15,21-1-15,0 22 0,1-21 16,-1 21-16,0 0 0,0 21 0,0 0 16,0 0-16,1 0 0,20 0 0,-21 21 15,0 0-15,0 0 0,-21 0 16,22 0-16,-22 22 0,21-1 0,-21-21 15,0 22-15,0-1 0,0-21 16,0 21-16,0-20 0,0-1 0,0 21 16,0-21-16,0 0 0,0 1 15,21-44 17,-21 1-32,21 0 15,0 0-15,-21-21 0,21 20 0,1-20 16,-1 0-16,0-1 0,21 1 0,-21 21 15,1-21-15,20-1 0,-21 22 16,0 0-16,22 0 0,-22 21 0,0 0 16,0 0-16,0 0 0,-21 21 15,21 21-15,-21-21 0,0 1 0,0 20 16,0 0-16,0-21 0,0 22 16,0-1-16,0 0 0,0-20 15,0 20-15,0-21 0,0 21 0,0-20 16,0-1-16,0 0 0,22 0 0,-1-21 15,0 0-15,0 0 16,21 0-16,-20 0 0,-1 0 0,0 0 16,0-21-16,21 0 0,-20 0 0,-1-1 15,0 1-15,0 0 0,0-21 16,0 21-16,1-22 0,-1 22 0,-21-21 16,0 21-16,21-22 0,-21 22 0,21 0 15,-21 0-15,0 0 0,0 42 31,-21 0-15,0 0-16,21 0 0,0 22 16,0-22-16,-21 0 0,21 21 0,-22-21 15,22 22-15,-21-22 0,21 0 16,0 0-16,0 22 0,0-22 0,0 0 16,0 0-16,21-21 15,1 21-15,-1-21 0,21 0 16,-21 0-16,22 0 0,-22-21 0,21 21 15,0-21-15,-20 0 0,20 0 0,0-22 16,-21 22-16,22-21 0,-22-1 16,21-20-16,-21 21 0,1-22 0,20 1 15,-21-1-15,0 1 0,0-22 16,1 21-16,-1 1 0,0-22 0,0 1 16,-21 20-16,0-21 0,21 22 15,-21-1-15,0 1 0,21 21 0,-21-1 16,0 1-16,0 21 0,0-22 0,0 22 15,-21 21 1,0 0-16,21 21 16,-21 22-16,0-1 0,0 0 0,21 22 15,-22-1-15,1 1 0,0-1 16,0 22-16,0-21 0,0 20 0,-1-20 16,1-1-16,0 22 0,0-22 0,21 1 15,0-1-15,0 1 0,0-1 16,0 1-16,0-22 0,0 22 15,0-22-15,0-21 0,21 22 0,0-1 16,0-21-16,1 0 0,-1 0 0,0-21 16,21 0-16,-21 0 0,1 0 0,20 0 15,-21 0-15,0 0 0,22-21 16,-22 0-16,0 0 0,0 0 0,21 0 16,-20-22-16,-1 22 0,0-21 0,0 21 15,0-22-15,0 1 0,1 0 16,-1 20-16,-21 1 0,0-21 0,21 42 15,-21-21-15,0 0 16,0 42-16,0 0 16,0 0-16,0 0 0,0 0 0,0 1 15,-21 20-15,21-21 0,0 21 16,0-20-16,-21 20 0,21-21 0,0 0 16,0 0-16,0 22 0,0-22 0,0 0 15,0 0-15,21-21 16,0 0-16,0 0 0,0 0 15,0 0-15,22 0 0,-22-21 16,0 0-16,0 0 0,0 0 0,1-1 16,20-20-16,-21 21 0,0-21 15,0 20-15,22 1 0,-22-21 16,0 21-16,0 0 0,-21-1 0,21 1 16,-21 0-16,22 21 0,-22-21 15,0 42 1,0 0-16,0 0 15,0 1-15,0-1 0,0 0 0,-22 0 16,22 21-16,0-20 0,-21-1 0,21 0 16,0 0-16,0 0 0,0 0 15,0 1-15,0-1 0,21 0 16,1-21-16,-1 0 0,21 21 16,-21-21-16,0 0 0,1 0 15,20 0-15,-21-21 0,21 21 16,-20-21-16,20 0 0,-21-1 0,21 1 15,-20 0-15,-1 0 0,21-21 0,-21 20 16,0-20-16,1 21 0,-1 0 0,0-22 16,0 22-16,-21-21 0,0 21 15,0 0-15,0-1 0,0 1 16,0 0-16,-21 21 16,0 0-16,0 21 0,-1 0 15,1 1-15,21-1 0,-21 0 16,0 21-16,0-21 0,21 22 0,0-22 15,0 21-15,0-21 0,0 22 16,0-22-16,0 0 0,0 0 0,0 22 16,0-22-16,21 0 15,21-21-15,-21 0 0,22 0 0,-22 0 16,21 0-16,1 0 0,20 0 0,-21 0 16,1 0-16,-1-21 0,0 0 0,-20-1 15,20 1-15,0 0 0,-21 0 16,1 0-16,-1-22 0,0 22 0,0-21 15,-21 21-15,21-22 0,-21 1 16,0 21-16</inkml:trace>
  <inkml:trace contextRef="#ctx0" brushRef="#br0" timeOffset="5162.35">10541 1270 0,'0'0'15,"-21"0"-15,0 0 0,-1 0 0,1 0 16,0 0-16,0 0 16,0 0 31,0 0-47,-1 0 15,1 0-15</inkml:trace>
  <inkml:trace contextRef="#ctx0" brushRef="#br0" timeOffset="5372.75">9334 1376 0,'0'0'0,"-21"0"0,0 0 16,21 21-16,-21-21 0,42 0 31,0 0-31,0 0 0,22 0 15,-22-21-15,21 21 16,1 0-16,-1-21 0,-21 21 0,21-21 16,-20 21-16,-1 0 0,0-22 0,0 22 15,-21-21-15,0 0 16</inkml:trace>
  <inkml:trace contextRef="#ctx0" brushRef="#br0" timeOffset="5728.54">8128 1249 0,'0'0'0,"-21"21"16,0 0-1,-1-21-15,22 21 0,0 1 16,22-22-1,-1 21-15,0-21 16,0 0-16,0 0 0,0 0 16,-21-21-16,22 21 0,-22-22 0,21 1 15,-21 0-15,0 0 16,0 0-16,0 0 0,-21 21 16,-1 0-16,22-22 0,-21 22 15,0 0-15,0 0 0,0 0 0,0 0 16,21 22-16,-22-22 15,22 21-15,0 0 0,0 0 16,0 0-16,22-21 16,-22 21-16,21-21 15</inkml:trace>
  <inkml:trace contextRef="#ctx0" brushRef="#br0" timeOffset="6252.24">12573 487 0,'0'0'0,"0"-42"0,0 63 46,0 0-46,0 0 16,0 0 0,0 0-1,0 1 1</inkml:trace>
  <inkml:trace contextRef="#ctx0" brushRef="#br0" timeOffset="6532.49">12277 614 0,'0'0'0,"-22"0"0,1 0 0,0 0 15,0 0-15,21-21 16,42 21 0,-21-21-16,22 21 0,20 0 15,1 0-15,-1-22 0,22 22 0,0-21 16,-1 21-16,1 0 0,21 0 15,-22-21-15,22 21 0,-21 0 0,-22 0 16,22 0-16,-43 0 0,1 0 16,-1 0-16,-21 0 0,0 0 0,-63 0 31,21 0-31,-21 21 0,-1-21 16,1 0-16,-22 0 0,1 0 0,21 21 15,-22-21-15</inkml:trace>
  <inkml:trace contextRef="#ctx0" brushRef="#br0" timeOffset="6820.33">12763 550 0,'-21'0'16,"21"22"15,0-1-31,0 0 0,0 21 0,0 1 16,0-1-16,0 21 0,-21 1 0,21-1 15,0 1-15,0-1 0,0 1 16,0-1-16,0 1 0,-21-1 15,21 1-15,0-1 0,-21-20 0,21 20 16,0 1-16,0-22 0,0 22 0,0-22 16,0 0-16,0 1 0,0-22 15,0 0-15,0 0 0,0 0 0,0 0 16,0-42 0,0 0-16,0 0 15,21-21-15,0 20 0,0-20 16,0 0-16,1-1 0,-1 1 0,0 0 15,0-1-15,0 1 0,22 21 0</inkml:trace>
  <inkml:trace contextRef="#ctx0" brushRef="#br0" timeOffset="7347.98">13017 1355 0,'0'0'0,"22"-21"0,-22-1 15,21 22-15,-21 22 16,0-1-16,0 0 16,0 0-16,0 0 0,0 0 15,-21 22-15,21-22 0,-22 21 0,22-21 16,0 22-16,0-22 0,0 21 0,0-21 15,0 1-15,0-1 0,0 0 16,0 0-16,22-21 16,-1 0-16,0 0 0,21 0 0,-21 0 15,22-21-15,-1 21 0,0-21 0,1 0 16,-22-22-16,21 22 0,1 0 16,-22-21-16,0 20 0,0-20 0,21 21 15,-42 0-15,22-22 0,-22 22 0,21 0 16,-21 0-16,0 0 0,0 0 0,0-1 15,0 44 1,0-1 0,0 0-16,0 0 0,0 21 0,-21-20 15,21 41-15,-22-21 0,1 1 16,21 20-16,0 1 0,0-1 0,-21 1 16,21-1-16,0 22 0,0-22 15,0 22-15,0-21 0,-21 20 0,21 1 16,0 0-16,-21-22 0,21 22 0,0-1 15,-21-20-15,21-1 0,-22 1 16,1-1-16,21 1 0,-21-22 0,0 1 16,21-1-16,-21-21 0,0 0 0,-1 22 15,-20-43-15,21 21 0,-21-21 0,20 0 16,-20 0-16,0 0 0,-1-21 0,1 21 16,0-22-16,21 1 0,-22-21 0,22 21 15,0 0-15,0-22 0,0 22 16,21-21-16,0-1 0,0 22 15,0-21-15,0 21 0,21-22 0,0 1 16,0 21-16,0-21 0,22-1 0,-1 22 16,0-21-16,1-1 0,-1 1 0</inkml:trace>
  <inkml:trace contextRef="#ctx0" brushRef="#br0" timeOffset="7685.8">14033 1418 0,'0'0'0,"0"-21"16,0 0-16,0 0 0,-21 0 0,0 21 16,0 0-16,0 21 15,21 0-15,0 0 0,-21 0 0,-1 22 16,22 20-16,-21-21 0,21 22 0,0 21 16,0-22-16,0 22 0,-21-22 15,21 22-15,0-22 0,-21 22 0,21 0 16,0-1-16,-21 1 0,21 0 0,-21-1 15,-1-20-15,1 21 0,21-22 0,-21 1 16,0-1-16,21 1 0,-21-1 0,0-21 16,-1 22-16,22-22 0,-21 1 15,0-1-15,21-21 0,0 0 0,0 0 16,0 1-16,0-44 16,0 1-16,21 0 15,0 0-15,1-21 0,-1-1 0,21 1 16,-21 0-16,0-22 0,22 22 0,-22-22 15,0 1-15</inkml:trace>
  <inkml:trace contextRef="#ctx0" brushRef="#br0" timeOffset="7956.53">13928 1715 0,'0'0'0,"0"-64"0,-22 22 16,22-1-16,0-84 15,22 106-15,-1 0 0,0-21 0,0 21 16,21 21-16,1-22 0,-1 22 15,22 0-15,-22 0 0,0 0 16,1 22-16,-22-1 0,21 0 0,-21 0 16,0 0-16,-21 0 0,0 22 0,0-22 15,0 0-15,-21 21 0,0-20 16,-21-1-16,21 0 0,-22 0 0,1 0 16,21 0-16,-22 1 0,22-22 0,-21 21 15,21-21-15,0 0 0,21-21 31,21-1-15,0 1-16,21 21 0</inkml:trace>
  <inkml:trace contextRef="#ctx0" brushRef="#br0" timeOffset="8260.36">14563 1503 0,'0'0'0,"21"-21"0,0 0 16,0 21-16,0-22 15,0 1-15,1 0 16,-1 0-16,0 0 0,0 0 0,-21-1 16,0 1-16,0 0 15,-21 21 1,0 21-16,0 0 16,-22 1-16,22-1 0,0 21 0,0-21 15,0 0-15,-1 22 0,1-22 16,21 21-16,-21-21 0,21 1 0,0-1 15,0 0-15,0 0 0,0 0 16,21 0-16,0-21 0,1 0 0,-1 0 16,21 0-16,-21 0 0,0 0 0,22 0 15,-1-21-15,-21 0 0,22 0 16,-1 0-16,0 21 0,1-21 0,-1-1 16</inkml:trace>
  <inkml:trace contextRef="#ctx0" brushRef="#br0" timeOffset="9172.83">15198 1355 0,'0'0'0,"0"-21"0,0-1 0,-43 1 16,22 21-16,0 0 16,0 0-16,0 0 0,-1 0 0,1 21 15,0 1-15,0-1 0,0 0 16,0 0-16,-1 0 0,1 22 0,21-22 16,-21 0-16,21 21 0,-21 1 0,21-22 15,0 21-15,0-21 0,0 0 16,0 1-16,21 20 0,0-42 0,0 21 15,1 0-15,20-21 0,0 0 0,-21 0 16,22 0-16,-1 0 0,0 0 16,22 0-16,-22 0 0,1-21 15,-1 21-15,0-21 0,1 0 0,-1 0 16,0-1-16,1 1 0,-22-21 0,21 21 16,-21-22-16,0 22 0,1-21 0,-1 21 15,0 0-15,-21-22 0,0 22 16,0 0-16,0 0 0,0 0 15,-21 42 1,0-21-16,-1 21 0,1 0 16,0 0-16,0 0 0,0 22 15,0-22-15,-1 21 0,1-21 0,0 22 16,0-22-16,21 21 0,-21-21 16,21 1-16,0 20 0,0-21 0,0 0 0,0 0 15,21-21 1,0 0-16,21 0 15,-20 0-15,-1 0 0,0-21 0,0 0 16,0 0-16,0 0 0,1 0 0,-1-1 16,0-20-16,0 21 0,0-21 15,-21 20-15,0-20 0,21 21 0,-21 0 16,22 0-16,-22-1 0,0 1 0,0 42 31,-22 1-15,1-1-16,21 0 0,-21 0 15,0 21-15,21-20 0,-21-1 0,21 21 16,0-21-16,0 22 0,0-22 16,0 0-16,0 0 0,0 0 0,0 0 15,0 1-15,21-22 0,0 21 16,21-21-16,-20 0 0,-1 0 0,21 0 16,-21 0-16,22-21 0,-1-1 15,0 1-15,1 0 0,-22 0 0,21 0 16,0-22-16,1 22 0,-1-21 0,-21 21 15,0-22-15,1 22 0,-1 0 0,-21 0 16,0 0-16,0 0 16,-21 21-16,-1 0 15,1 0-15,-21 0 0,21 21 0,0 0 16,21 0-16,0 0 0,-22 0 0,22 1 16,0-1-16,0 0 0,0 21 15,0-21-15,22 1 0,-1-1 0,-21 21 16,21-21-16,-21 0 0,21 1 0,-21-1 15,0 0-15,0 0 16,-21-21-16,0 0 16,0 0-16,-1 0 0,1 0 0,0 0 15,0 0-15,0 0 0,0-21 16,-1 0-16,22 0 16,0-1-16,0 1 15,22 0-15,-1 21 0,0-21 16,21 0-16,-21-22 0</inkml:trace>
  <inkml:trace contextRef="#ctx0" brushRef="#br0" timeOffset="10104.31">17039 656 0,'0'0'0,"0"-42"0,0 0 0,0 20 15,0 1-15,0 0 0,0 0 0,0 0 16,-21 21-1,0 0-15,0 21 0,21 0 16,-22 0-16,1 22 0,0-1 0,-21 0 16,21 1-16,-1 20 0,1 1 15,0-1-15,0 22 0,0-22 0,0 22 16,-1-22-16,1 1 0,21-1 0,0 1 16,0-1-16,0-20 0,0 20 0,0-20 15,0 20-15,0-21 0,21-20 16,1 20-16,-1-21 0,0 0 0,0 0 15,0 1-15,0-22 0,1 0 0,-1 0 16,0 0-16,0 0 16,21-22-16,-20 1 0,-1 0 0,0 0 15,21-21-15,-21 20 0,1-20 0,-1 0 16,0 21-16,0-22 0,0 22 0,0-21 16,1 21-16,-22-1 0,0 1 15,0 0-15,-22 42 31,22 0-31,-21 1 0,0-1 0,21 0 16,0 21-16,-21-21 0,21 1 16,-21 20-16,21-21 0,0 21 0,0-20 15,0-1-15,0 0 0,0 0 0,21-21 16,-21 21-16,21-21 0,0 0 16,0 0-16,1 0 0,20 0 15,-21 0-15,0 0 0,22-21 0,-22 21 16,0-21-16,21 0 0,-21-22 0,1 22 15,-1 0-15,0 0 0,0-21 16,-21 20-16,0 1 0,21 0 0,-21 0 16,-21 42 15,21 0-31,-21 0 16,0 1-16,21-1 0,-21 0 0,-1 21 15,1-21-15,21 1 0,0-1 0,-21 0 16,21 0-16,-21 0 15,21 0 1,0-42 15,0 0-31,21 0 16,0 0-16,0-22 0,-21 22 0,43 0 16,-22-21-16,0-1 0,0 22 0,22-21 15,-1 21-15,-21-22 0,21 22 0,-20 0 16,20 0-16,-21 0 0,21 21 15,-20 0-15,-1 0 0,0 0 0,-21 21 16,0 0-16,0 0 0,0 0 16,0 1-16,0-1 0,0 0 0,0 21 15,0-21-15,-21 1 0,0-1 16,-1 0-16,22 21 0,-21-21 0,0-21 16,21 22-16,0-1 0,-21 0 0,0 0 15,21-42 32,21 0-47,0 0 0,0 21 0,22-22 16,-22 1-16,21 0 0,-21 0 15</inkml:trace>
  <inkml:trace contextRef="#ctx0" brushRef="#br0" timeOffset="10877.6">18330 1397 0,'0'0'0,"0"-21"0,0 0 16,0 0-16,0-1 0,0 1 15,0 0-15,-21 21 16,0 0-16,0 0 16,0 0-16,-1 21 0,-20 0 15,21-21-15,0 22 0,0-1 0,-1 0 16,1 0-16,0 0 0,0 0 0,21 22 16,0-22-16,-21 0 0,21 0 15,0 0-15,-21-21 0,21 22 0,0-1 16,21 0-16,0-21 15,0 0-15,0 0 16,0 0-16,1 0 0,-1-21 16,0 0-16,0 21 0,0-22 0,-21 1 15,21 0-15,1 0 0,-1 0 0,0 0 16,0-1-16,-21 1 0,21 0 16,-21 0-16,21 21 0,-21-21 0,0 0 15,0 42 16,0 0-15,-21-21-16,0 21 0,21 0 16,-21 0-16,0 1 0,21-1 0,-21 0 15,-1 0-15,1 0 0,21 0 0,-21 22 16,0-22-16,21 21 0,0 1 16,-21-1-16,21 0 0,0 1 0,0 20 15,0-21-15,0 1 0,0-1 0,0 22 16,0-22-16,0 21 0,0-20 15,0 20-15,21 1 0,-21-1 0,0 1 16,0 20-16,0-20 0,0-1 0,0 22 16,0-21-16,0-1 0,0 1 0,0-1 15,0 22-15,0-22 0,0 1 0,-21-1 16,21 1-16,0-22 0,0 22 16,-21-22-16,21 0 0,-22 1 15,1-1-15,21-21 0,-21 21 0,0-20 16,21-1-16,-21-21 0,0 0 15,-1 0-15,1 0 0,0-21 16,21-1-16,-21 1 0,21-21 16,-21 0-16,0-1 0,21 1 0,0-22 15,0 1-15,0-1 0,0 1 16,0-1-16,21-20 0,0 20 0,0-20 16,0-1-16,0 21 0,1-20 0,20-1 15,-21 22-15,0-1 0,22 1 0,-22-1 16,0 1-16,21-1 15,-21 1-15,22 20 0,-22-20 0,21-1 16,-21 22-16,22-22 0,-22 22 0,0 0 16,0-1-16,0 1 0,1 0 0,-22-1 15,0 22-15,0-21 0,0 21 16,0 0-16,0-1 0</inkml:trace>
  <inkml:trace contextRef="#ctx0" brushRef="#br0" timeOffset="11088.48">17759 1037 0,'0'0'0,"-43"-21"16,43 0-1,0 0-15,-21 0 31,0 21-15,0 0-16,0 0 0,0 0 16</inkml:trace>
  <inkml:trace contextRef="#ctx0" brushRef="#br0" timeOffset="11312.86">16468 953 0,'0'0'0,"-22"0"15,1 0-15,42 0 16,1 0-16,-1 0 0,21 0 16,22 0-16,-22 0 0,21 0 15,-20-22-15,20 22 0,1 0 0,-22 0 16,22-21-16,-22 21 0,21 0 0,-20 0 16,-1 0-16,0 0 0,-20-21 15,20 21-15,-21 0 0,0 0 0,-42 0 31,-21 0-31</inkml:trace>
  <inkml:trace contextRef="#ctx0" brushRef="#br0" timeOffset="12320.89">1841 2561 0,'0'0'0,"-21"0"15,0 0-15,21 21 0,-21-21 0,0 0 16,21 22-16,-21-22 16,21 21 15,21-21-31,0 0 15,0 0-15,21 0 0,1 0 0,-1 0 16,0 0-16,1 0 0,20 0 16,22 0-16,-22 0 0,43 0 15,-21 0-15,21 0 0,0 0 0,21 0 16,-22 0-16,22-21 0,0 21 0,43 0 16,-22-22-16,21 22 0,1-21 15,20 21-15,22-21 0,-1 21 0,1-21 16,21 21-16,0-21 0,0 21 0,21-21 15,-22 21-15,22-22 0,0 22 16,0-21-16,0 21 0,22-21 0,-22 21 16,21 0-16,0-21 0,-21 21 0,21 0 15,0 0-15,0-21 0,22 21 0,-22 0 16,21 0-16,-21-21 16,22 21-16,-22 0 0,0 0 0,0-22 15,22 22-15,-22 0 0,-21 0 0,21-21 16,0 21-16,-21-21 0,0 21 0,0 0 15,-21-21-15,21 21 0,-42 0 16,20 0-16,-20-21 0,0 21 0,-22 0 16,1-21-16,-1 21 0,-42-22 0,1 22 15,-1 0-15,-42 0 0,-1-21 0,1 21 16,-42 0-16,-1 0 0,1-21 16,-43 21-16,21 0 0,-21 0 0,-21-21 15,0 0 1,0 0-1,-21 21-15,0-22 0,0 1 16</inkml:trace>
  <inkml:trace contextRef="#ctx0" brushRef="#br0" timeOffset="20125.32">614 3704 0,'0'-21'141,"0"0"-141,-21 21 15,21-21-15,-22 21 0,22-21 16,-21 21 0,0 0-1,21 21-15,-21 0 16,21 0-16,0 0 16,0 0-16,0 1 0,0-1 15,0 0-15,0 0 16,21-21 15,-21-21-31,0 0 16,0 0-16,21-1 0,-21 1 15,0 0-15,0 0 16,0 0-16,-21 42 31,0 0-15,21 21-16,0-20 15,0-1-15,-21 0 0,21 0 0,0 0 16,0 0-16,0 1 0,0-1 16,0 0-16,0 0 0,21-21 15,0 0-15,0 21 0,0-21 16,1 0-16</inkml:trace>
  <inkml:trace contextRef="#ctx0" brushRef="#br0" timeOffset="20480.12">1101 3641 0,'0'0'16,"0"-21"-16,-22 21 15,22-22-15,-21 22 0,0 0 0,0 0 16,0 0 0,0 22-16,21-1 15,0 0 1,0 0-16,0 0 0,21-21 15,0 0-15,0 0 16,0 0-16,0 0 0,1-21 16,-1 0-16,-21 0 15,0 0-15,0-1 0,0 1 16,0 0-16,-21 21 0,-1 0 0,1 0 16,0 0-16,-21 0 0,21 0 15,-1 21-15,1-21 0,0 21 0,0 1 16,0-1-16,21 0 0,0 0 15,0 0-15,0 0 0,0 1 0,0-1 16,0 0-16,0 0 16,0 0-16,21-21 0,0 21 0,0-21 15,0 0-15</inkml:trace>
  <inkml:trace contextRef="#ctx0" brushRef="#br0" timeOffset="21028.8">2286 3598 0,'0'0'0,"21"-21"0,21-63 15,-20 41-15,-1 1 0,-21 0 16,21 20-16,0-41 0,0 42 15,0-22-15,-21 1 0,0 0 0,0-1 16,0 22-16,0 0 0,0 0 16,-42 0-16,21 21 0,-21 0 0,-1 0 15,-20 21-15,20 21 0,-20 1 16,21-1-16,-1 21 0,1 1 0,0-1 16,20 22-16,-20-21 0,21 20 15,-21 1-15,20-22 0,1 22 0,21 0 16,0-1-16,-21 1 0,21-21 0,0 20 15,0-20-15,0-1 0,21-20 16,0-1-16,22 0 0,-22-21 0,21 1 16,1-1-16,-1-21 15,21 0-15,-20 0 0,20-21 0,1-1 16,-1 1-16,1-21 0,-1 0 0,1-1 16,-22 1-16,22 0 0,-22-22 15,-21 1-15</inkml:trace>
  <inkml:trace contextRef="#ctx0" brushRef="#br0" timeOffset="21374.61">2730 4085 0,'43'-106'16,"-22"64"-16,-85 190 0,128-338 0,-43 147 0,-21 22 15,0-21-15,0 21 0,0 0 16,-21 21-16,0 0 16,0 21-16,21 0 0,-22 0 15,1 0-15,0 22 0,0-1 0,0 0 16,0 1-16,-1-1 0,1 0 0,21 22 16,0-22-16,0 0 15,0 1-15,0-22 0,0 21 0,0-21 16,21 1-16,1-22 0,-1 0 0,21 0 15,-21 0-15,22 0 0,-1 0 16,-21-22-16,21 1 0,-20 0 0,20-21 16,-21 21-16,0-22 0,0 22 0,1-21 15,-22-1-15,0 1 0,0 21 16,0-21-16,0-1 0,0 22 0,-22 0 16,1 0-16,21 0 0,-21 21 0,-21 0 15,21 0-15,-1 0 0,1 0 16,0 21-16,0 0 0,0 0 0,0 0 15,-1 22-15,22-22 0,-21 0 16,21 0-16,0 0 0,0 0 16,21 1-16,1-1 0,-1-21 0,21 0 15,-21 0-15,22 0 0,-22 0 16,21-21-16</inkml:trace>
  <inkml:trace contextRef="#ctx0" brushRef="#br0" timeOffset="21784.08">3302 3895 0,'0'0'0,"0"-21"0,0-1 0,0 44 47,0-1-47,0 0 0,0 0 15,0 21-15,0-20 0,0 20 0,0-21 16,0 21-16,-21-20 0,21-1 16,0 21-16,0-21 0,0 0 0,0 1 15,0-1-15,0 0 0,0-42 31,21 21-31,-21-21 16,0-1-16,0 1 0,21-21 0,-21 21 16,21-22-16,-21 1 0,0 21 15,0-21-15,21 20 0,1-20 0,-22 21 16,21 0-16,0 0 0,0-1 16,0 1-16,0 21 0,1 0 15,-1 0-15,21 0 0,-21 0 0,0 21 16,1-21-16,20 22 0,-21-1 0,0 0 15,-21 21-15,21-21 0,-21 1 16,22 20-16,-22-21 0,0 0 0,0 22 16,0-22-16,0 0 0,0 0 0,0 0 15,0 0-15,0 1 0,0-44 47,0 1-47,0 0 0</inkml:trace>
  <inkml:trace contextRef="#ctx0" brushRef="#br0" timeOffset="22160.86">3916 3789 0,'0'0'0,"0"21"32,0 0-32,21 0 0,-21 1 15,0 20-15,0-21 0,0 0 0,21 22 16,-21-22-16,21 0 0,-21 21 15,0-21-15,0 1 0,21 20 0,-21-21 16,22 0-16,-22 0 0,21-21 0,-21 22 16,0-1-16,21-21 15,0-21 1,-21-1-16,0 1 16,0 0-16,21 0 0,-21-21 0,21 20 15,-21-20-15,0 0 0,0-1 16,22 22-16,-22-21 0,21 0 0,-21 20 15,21 1-15,-21-21 0,21 21 0,-21 0 16,21 21-16,0 0 16,-21 21-1,0 0 1,0 0-16,0 0 0,0 0 16,0 1-1,0-1-15,0 0 0,0 0 0</inkml:trace>
  <inkml:trace contextRef="#ctx0" brushRef="#br0" timeOffset="23633.02">4381 4191 0,'0'0'0,"22"21"0,-1-21 15,0 0 1,0-21-16,0 0 16,0 21-16,-21-21 0,22 0 0,-1-1 15,0 1-15,0 0 0,0-21 0,0 21 16,1-1-16,-22 1 0,21-21 0,-21 21 15,21 0-15,-21-1 16,0 1-16,0 0 0,0 0 16,-21 21-16,0 0 15,-1 0-15,1 21 0,21 0 0,-21 0 16,0 1-16,0-1 0,21 0 16,0 21-16,-21-21 0,-1 1 0,22 20 15,0-21-15,0 21 0,0-20 0,0-1 16,0 0-16,0 0 0,0 0 15,0 0-15,22-21 0,-1 0 0,0 0 16,0 0-16,0 0 0,0 0 0,1 0 16,20 0-16,-21-21 0,21 21 15,-20-21-15,20 0 0,-21 0 16,21-22-16,-20 22 0,-1 0 0,0-21 16,0 21-16,-21-22 0,0 22 0,0 0 15,0-21-15,0 20 0,0 1 16,-21 0-16,0 21 15,0 0-15,-1 0 0,1 0 0,21 21 16,0 0-16,0 1 16,0-1-16,21 0 15,1 0-15,-1 0 0,0 0 16,-21 1-16,0-1 0,21 0 0,-21 0 16,0 0-16,21 0 0,-21 1 15,0-1-15,0 0 0,0 0 16,0 0-16,0 0 0,0 1 0,0-1 15,21-21-15,1 0 0,-1 21 16,0-21-16,0 0 0,0 0 16,0 0-16,1 0 0,-1-21 15,21 21-15,-21-21 0,0-1 0,1 1 16,-1-21-16,21 21 0,-21-22 0,0 1 16,1 0-16,-1-1 0,0 1 0,0 0 15,0-1-15,0-20 0,1 21 16,-22-22-16,21 1 0,0 20 0,0-20 15,-21 20-15,0-20 0,0 21 16,0-1-16,0 1 0,0 21 16,0 0-16,0-1 0,0 1 0,0 42 31,-21 1-31,0-1 0,21 21 16,-21 0-16,-1 1 0,1 20 0,0-20 15,21 20-15,-21-21 0,0 22 0,21-22 16,-21 22-16,21-22 0,0 0 0,0 22 15,0-22-15,0 1 0,0-1 16,0-21-16,21 21 0,0-20 16,0-1-16,0 0 0,0 0 0,1 0 0,-1-21 15,21 0-15,-21 0 0,22 0 16,-22 0-16,21 0 0,-21 0 16,22-21-16,-22 0 0,0 21 0,0-21 15,0-22-15,0 22 0,1 0 0,-1-21 16,-21 21-16,0-1 0,0 1 0,0 0 15,0 0-15,0 0 0,0 0 16,0 42 15,0 0-31,0 0 0,0 0 0,0 0 16,0 1-16,0 20 16,0-21-16,0 0 0,0 0 0,0 1 0,0-1 15,21-21-15,0 21 0,0-21 16,0 0-16,1 0 0,-1 0 0,0 0 15,0 0-15,0 0 0,0 0 16,1 0-16,-1-21 0,0 0 0,0-1 16,-21 1-16,21 0 0,-21 0 0,21-21 15,-21 20-15,0 1 0,0 0 0,0 0 16,0 0-16,0 0 0,0 42 47,0 0-47,0 0 0,0 0 0,0 22 15,0-22-15,0 0 0,0 0 16,-21 0-16,21 0 0,-21 1 16,21-1-16,0 0 0,0 0 0,0 0 15,-21-21-15,21-21 47,0 0-47,0 0 0,0 0 16,0-22-16,21 22 0,0-21 0,-21-1 15,21 22-15,1-21 0,-1 0 16,0 20-16,0 1 0,0 0 16,0 0-16,1 0 0,-1 21 0,0 0 0,0 0 15,0 21-15,0 0 16,-21 0-16,0 0 0,0 22 16,0-22-16,0 0 0,0 21 15,0-20-15,0-1 0,0 21 0,0-21 16,0 0-16,0 1 0,0-1 0,0 0 15,0 0-15,0-42 32,22 0-17,-1 21-15,0-21 0,21-1 16,-21 1-16,1 0 0,20 0 16</inkml:trace>
  <inkml:trace contextRef="#ctx0" brushRef="#br0" timeOffset="24316.9">7048 3852 0,'0'0'0,"22"-21"0,20 0 15,-21 0-15,0 0 0,0 0 0,1 21 16,-22-22-16,0 1 0,0 0 16,0 0-16,-22 21 15,1 0 1,0 0-16,0 21 0,0 0 16,0 0-16,-1 1 0,-20-1 15,21 21-15,21-21 0,-21 0 0,0 22 16,-1-22-16,22 0 0,-21 0 15,21 22-15,0-22 0,0 0 0,0 0 0,0 0 16,0 0-16,21-21 16,1 0-16,-1 0 0,0 0 15,0 0-15,0 0 0,0-21 0,1 21 16,-1-21-16,0 0 0,-21 0 0,21 0 16,0-1-16,-21 1 0,21 0 0,-21-21 15,0 21-15,22-1 0,-22 1 16,0 0-16,0 0 0,0 0 0,0 0 15,0 42 17,0 0-32,0 0 15,0 0-15,0 0 0,0 1 0,-22 20 16,22 0-16,-21 1 0,21-1 0,-21 21 16,21 1-16,0-1 0,0 1 0,0-1 15,0 22-15,0-21 0,0 20 0,0-20 16,0 20-16,0 1 0,21 0 15,0-1-15,1 1 0,-1 0 0,-21-1 16,21 1-16,-21 0 0,21-1 0,-21-20 16,0 21-16,0-22 0,0 22 0,0-22 15,0 1-15,-21-1 0,0-20 0,0-1 16,-1 0-16,1 1 0,-21-1 16,21-21-16,-22-21 0,22 21 15,-21-21-15,21 0 0,0-21 0,-22 21 16,22-42-16,0 21 0,0-22 0,0-20 15,-1-1-15,1 1 0,0-1 0,21-20 16,0-1-16,0-21 0,0 21 0,0-20 16,0 20-16,0-21 0,0 0 15,0 22-15,21-22 0,0 21 0,-21 22 16,22-22-16,-1 21 0,0 1 0,0-1 16,21 1-16,-20 21 0,-1-22 0,0 22 15,0-1-15,21 1 0,-20 0 16,-1 21-16,0-22 0,0 1 15,0 21-15,0-22 0,-21 22 0</inkml:trace>
  <inkml:trace contextRef="#ctx0" brushRef="#br0" timeOffset="24544.79">6392 3366 0,'0'0'15,"-21"0"1,21-22-16,0 1 31,-21 21 1,0 0-32,21 21 0,-43-21 0,22 0 15,0 22-15,-21-22 0,-1 0 16,1 21-16</inkml:trace>
  <inkml:trace contextRef="#ctx0" brushRef="#br0" timeOffset="24720.69">5482 3556 0,'0'0'0,"-42"21"0,21 0 15,21 1-15,0-1 16,0 0-16,21-21 16,0 0-16,21 0 15,1 0-15,-1 0 0,0 0 16,22 0-16,-22 0 0,22-21 0,-22 0 15,21 21-15,-20-22 0,-1 22 0,0-21 16,1 21-16,-1-21 0,-21 21 16,22-21-16,-22 0 0</inkml:trace>
  <inkml:trace contextRef="#ctx0" brushRef="#br0" timeOffset="26584.28">9334 3895 0,'0'0'0,"-21"0"0,0 0 0,0 21 15,21-42 17,0 0-32,0-1 0,0-20 15,21 21-15,0-21 0,0 20 16,1-41-16,-1 21 0,21-22 0,-21 22 16,0-43-16,22 22 0,-22-1 0,0 1 15,-21-1-15,0 1 0,0-1 16,0 22-16,0-1 0,0 1 0,0 21 15,-21 0-15,0 0 0,0 21 0,-1 0 16,1 0-16,0 21 0,0 0 16,0 0-16,0 0 0,-1 22 0,1-1 15,0 21-15,0 22 0,0 0 0,21-1 16,-21 22-16,21 0 0,0 0 16,0 0-16,-22 21 0,22-21 0,0 21 15,-21 0-15,21-22 0,0 22 16,0 22-16,-21-22 0,0 0 0,0 21 15,21-21-15,-21 0 0,-1 21 0,22-21 16,-21 0-16,0 0 0,21 0 0,-21-21 16,21 21-16,-21-21 0,0-1 15,21-20-15,0 0 0,0-1 0,0-20 16,0-22-16,0 1 0,0-1 0,21-21 16,0 0-16,0-21 0,0 0 0,0-21 15,22 0-15,-22-21 0,21 20 0,1-20 16,-22-21-16,42-1 0,-20 1 0,-1-22 15,21 21-15,-20-20 0,20-22 16,-20 21-16,-1 1 0,0-22 0,1 0 16,-22 21-16,-21-21 0,0 1 15,0 20-15,-21-21 0,-22 0 0,22 22 16,-21-22-16,-22 21 0,22 22 0,-22-22 16,22 43-16,-21-22 0,20 22 0,-20 21 15,20-1-15,-20 1 0,21 0 0,-22 0 16,22 21-16,-1 0 0,22 0 15,0 0-15,0-21 0,21 0 16,21 21-16,0-22 16,22 1-16,-1 0 0,0 0 0,1 0 15,-1 0-15,21-22 0,-20 1 0,20 0 16,-20-1-16,20-20 0,1 20 16,-22-20-16,21 21 0,-20-22 0,-1 22 15,0-1-15,-20 1 0,-1 0 0,0-1 16,-21 22-16,0-21 0,0 21 15,-21 0-15,-22-1 0,22 22 16,0 0-16,0 0 0,0 0 0,-22 22 16,43-1-16,-21 0 0,21 0 0,0 0 15,0 22-15,0-22 0,0 21 16,0-21-16,0 22 0,0-1 16,21 0-16,1-21 0,-22 22 0,21-1 0,0-21 15,21 0-15,-21 1 0,1-1 16,-1 0-16,21 0 0,-21-21 15,22 0-15,-22 0 0,21 0 0,0-21 16,-20 0-16,20 0 0,0-1 0,-21 1 16,22 0-16,-1-21 0,-21-1 0,22 22 15,-22-21-15,0 0 0,0-1 16,0 22-16,0 0 0,1-21 0,-22 20 16,0 1-16,0 42 15,0 1 1,0-1-16,0 0 0,0 0 15,-22 21-15,22-20 0,-21 20 16,0-21-16,21 21 0,0-20 0,0 20 16,0-21-16,0 0 0,0 22 0,0-22 15,21 0-15,0 0 0,1-21 16,-1 0-16,0 0 0,0 0 16,0 0-16,0 0 0,1-21 0,-1 0 15,21 0-15,-21-1 0,0 1 0,-21 0 16,22 0-16,-1-21 0,-21 20 0,0 1 15,0 0-15,0 0 0,0 0 16,0 0-16,-21-1 0,-1 1 0,1 21 16,0 0-16,0 0 0,0 0 15,0 0-15,-1 0 0,1 0 0,0 0 16,0 0-16,42-21 31,0 21-31,0 0 0,22 0 16,-22-21-16,0 21 0,21 0 0,-20 0 15,20-21-15,-21 21 0,0 0 0,22 0 16,-22 0-16,0 0 0,21 21 16,-21-21-16,1 21 0,-1 0 0,0 0 15,-21 1-15,21-1 0,-21 0 0,21 0 16,-21 0-16,0 0 0,0 1 0,0-1 16,0 0-16,0 0 0,0 0 0,0 0 15,-21 1 1,0-22-16,21 21 15,0-42 1,0-1-16,0 1 0,0 0 16,0 0-16,0 0 0,0-22 0,21 22 15,-21 0-15,21-21 0,0 21 16,1-1-16,-22 1 0,21 0 0,0 0 16,0 21-16,0 0 0,0 0 15,1 0-15,-1 21 0,-21 0 16,21 0-16,0 22 0,-21-22 15,21 0-15,0 21 0,-21-20 16,22 20-16,-1-21 0,-21 0 0,0 0 16,0 1-16,0-1 0,0 0 0,-21-42 47,21 0-47,0-1 0,0-20 15,0 21-15,0-21 0,21 20 0,-21-20 16,21 0-16,0-1 0,0 1 0,22 0 15,-22-1-15,0 22 0,0 0 0,21 0 16,-20 0-16,-1 21 0,0 0 16,0 0-16,0 21 0,0 0 0,1 0 15,-22 0-15,21 1 0,-21 20 16,0-21-16,0 21 0,0 1 0,0-22 16,0 21-16,0-21 0,0 22 0,0-22 15,0 0-15,0 0 0,0 0 16,0 1-16,0-1 0,-21-21 15,-1 0 1,22-21-16</inkml:trace>
  <inkml:trace contextRef="#ctx0" brushRef="#br0" timeOffset="27825.59">13144 3260 0,'0'0'0,"22"-21"0,-22-22 0,21 1 0,-21 21 15,0-22-15,0 22 0,0 0 16,0 0-16,0-21 0,-21 20 16,-1 22-16,1 0 0,0 0 0,0 0 15,0 0-15,0 22 0,-1-1 16,1 21-16,-21 0 0,21 1 0,0 20 15,-22 1-15,22-1 0,0 1 0,0-1 16,0 1-16,-1-1 0,1 1 16,21-1-16,0-20 0,0 20 0,0-21 15,21-20-15,1 20 0,-1-21 16,21 21-16,0-42 0,1 22 0,20-22 16,-20 0-16,20 0 0,1 0 0,-1-22 15,-21 1-15,22 0 0,-22 0 0,22-21 16,-22 20-16,0-20 0,1 0 15,-1-1-15,0 1 0,-20 0 0,-22-22 16,0 22-16,0-22 0,0 1 0,0-1 16,-22 1-16,1-1 0,0 1 0,-21 21 15,21-1-15,-22 1 0,1 0 16,0 20-16,-1 1 0,1 21 0,0 0 16,-1 0-16,1 21 0,0 22 15,-1-1-15,22 0 0,-21 22 0,21-22 16,-1 22-16,1-1 0,21 1 15,0-1-15,0 1 0,0-1 0,21-20 16,1-1-16,-1 0 0,21 1 0,0-22 16,1 0-16,-1 0 0,22 0 0,-1-21 15,-21 0-15,1 0 0,20 0 0,-20 0 16,-1-21-16,0 0 0,1 0 16,-1 0-16,0-1 0,1 1 0,-1-21 15,-21 21-15,0-22 0,0 22 16,1 0-16,-1 0 0,-21 0 0,21 0 0,-21 42 31,0 0-15,0 0-16,0 0 0,0 0 0,0 22 15,0-22-15,0 0 0,-21 0 0,21 22 16,-21-22-16,21 0 0,0 0 0,0 0 16,-22-21-16,22 21 0,-21 1 15,0-22-15,21-22 31,0 1-31,21 0 0,0 0 16,1 0-16,-22-22 0,21 1 0,0 21 16,0-21-16,0 20 0,22-20 15,-22 21-15,0 0 0,0 0 16,0-1-16,0 22 0,1 22 16,-22-1-16,0 0 15,0 0-15,0 21 0,0-20 16,0-1-16,0 0 0,0 0 0,0 21 15,0-20-15,0-1 0,21 0 0,0 0 16,-21 0-16,21-21 0,0 21 0,0-21 16,1 0-16,20 0 0,-21 0 0,0 0 15,22 0-15,-22 0 0,21 0 16,0 0-16,-20-21 0,20 0 0,0 0 16,-21 0-16,22-22 0,-22 22 15,0 0-15,0-21 0,0-1 0,1 1 16,-22 21-16,0-21 0,0-1 0,0 22 15,0 0-15,0 0 0,0 0 16,-22 21-16,1 0 0,0 21 0,0 0 16,0 0-16,0 21 0,-1-20 0,1 20 15,21 0-15,0 1 0,0-1 0,0-21 16,0 21-16,0-20 0,0 20 0,0-21 16,21 0-16,-21 0 0,43 1 15,-22-22-15,0 21 0,21-21 0,-20 0 16,20 0-16,0 0 0,1 0 0,-22-21 15,21 21-15,-21-22 0,22 1 16,-1 0-16</inkml:trace>
  <inkml:trace contextRef="#ctx0" brushRef="#br0" timeOffset="28720.11">16446 3768 0,'0'0'0,"-21"21"0,-42-21 16,42 0-16,-1 0 0,1 0 15,21-21 1,0 0-16,21-1 16,1 1-16,-1-21 0,0 21 0,21-22 15,-21 1-15,1 0 0,20-1 0,-21 1 16,21 0-16,-20-22 0,-1 22 16,0 0-16,0 20 0,0-20 15,0 21-15,1 21 16,-1 0-16,0 21 15,-21 21-15,0-20 0,0-1 16,0 0-16,0 21 0,0-21 0,0 1 16,21-1-16,-21 0 0,0 0 15,21-21-15,0 0 16,1-21-16,-22 0 16,0 0-16,0-1 0,0 1 15,0-21-15,0 21 0,0 0 0,0-1 16,0 1-16,-22-21 0,22 21 0,-21 21 15,0-21-15,21-1 0,-21 22 16,0 0-16,0 0 0,-1 0 16,1 22-16,0-1 0,0 21 0,0 0 15,-22 1-15,22-1 0,0 0 0,0 1 16,0 20-16,0-20 0,-1 20 16,22-21-16,0 1 0,0-1 0,0-21 15,0 22-15,22-22 0,-1 0 0,0 0 16,21 0-16,-21 0 0,22-21 0,20 0 15,-20 0-15,-1 0 0,0-21 0,22 0 16,-22 21-16,22-21 0,-1-21 16,-21 20-16,22 1 0,-1-21 15,-20 0-15,20-22 0,-20 22 0,-1-22 16,-21 1-16,21-1 0,-20 1 0,-1-1 16,0 1-16,-21-1 0,0 1 15,0-1-15,0 1 0,0 20 0,0 1 16,0 21-16,0 0 0,-21 21 0,0 21 15,-1 0-15,22 0 0,-21 22 16,21-1-16,-21 21 0,0-20 16,21 20-16,0 1 0,-21-1 0,21 1 15,-21-1-15,21 1 0,0-1 0,0-20 16,0-1-16,0 0 0,0 1 16,0-1-16,0-21 0,21 0 0,0 0 15,0 1-15,0-1 0,0-21 16,22 0-16,-22 0 0,21 0 0,1 0 15,-1 0-15,0 0 0,1-21 0,20-1 16,-21 1-16,1 0 0,20 0 16,-20-21-16,-1 20 0</inkml:trace>
  <inkml:trace contextRef="#ctx0" brushRef="#br0" timeOffset="29652.72">18203 3429 0,'21'-21'0,"-42"42"0,64-84 0,-43 41 0,0 1 0,0-21 16,0 21-16,-22 0 15,1 21-15,0 0 0,0 0 0,0 0 16,-22 0-16,22 21 0,0 0 15,-21 0-15,21 21 0,-1-20 0,1 20 0,0-21 16,0 21-16,0-20 16,0 20-16,-1-21 0,22 21 0,0-20 15,0-1-15,0 0 0,0 0 0,0 0 16,0 0-16,22-21 0,-1 0 0,0 0 16,0 0-16,0 0 0,0 0 0,22-21 15,-22 21-15,21-21 0,-21 0 16,22 0-16,-22 0 0,0-22 0,0 22 15,22-21-15,-43-1 0,21 1 0,0 21 16,-21-21-16,0-1 0,0 22 0,0 0 16,0 0-16,0 0 15,0 42 1,0 0-16,-21 0 0,0 0 0,21 22 16,-22-22-16,22 21 0,0-21 0,-21 22 15,21-22-15,0 21 0,0-21 16,0 0-16,0 1 0,0-1 0,21 0 15,-21 0-15,22-21 0,-1 0 0,21 21 16,-21-21-16,22 0 0,-1 0 0,0 0 16,1 0-16,-1-21 0,0 0 0,1 0 15,-1 0-15,21-1 0,-20 1 16,-1-21-16,0 21 0,-20-22 0,20 1 16,-21 0-16,0 21 0,-21-22 15,0 22-15,0 0 0,-21 21 31,0 0-31,0 21 0,21 0 0,-21 0 16,21 1-16,-22 20 0,22-21 0,0 0 16,0 0-16,0 1 0,0-1 15,0 0-15,0 0 0,22 0 0,-1 0 16,-21 1-16,21-1 0,0-21 16,-21 21-16,-21-21 46,0-21-46,0 21 0,-1 0 16,1 0-16,0 0 0,0 0 16,42 0 15,0 0-31,0 21 16,1-21-16,-1 0 0,0 0 0,0 0 15,21 0-15,-20 0 0,20 0 0,-21 0 16,21-21-16,1 0 0,-1 21 15,-21-22-15,22 1 0,-1 0 0,0 0 16,-21-21-16,1 20 0,20 1 0,-21-21 16,-21 21-16,21-22 0,-21 22 15,0 0-15,0 0 16,-21 21-16,0 0 16,0 21-16,0-21 0,-1 21 0,22 0 15,0 1-15,0 20 0,0-21 0,0 0 16,0 22-16,22-22 0,-1 0 15,0 0-15,0 0 0,0 0 0,0 1 16,1-1-16,-22 0 0,0 0 16,0 0-16,-22 0 15,1-21-15,0 0 0,0 0 0,0 0 16,-22 0-16,22 0 0,-21 0 16,21 0-16,0 0 0,21-21 15,0 0-15</inkml:trace>
  <inkml:trace contextRef="#ctx0" brushRef="#br0" timeOffset="30036.5">21145 2265 0,'0'0'0,"22"-21"0,-22 0 16,21-1-16,0 22 0,0 0 16,-21 22-16,0 20 15,0 0-15,0 22 0,0 20 0,0-20 16,-21 21-16,0-1 0,0 1 0,-1 0 15,1-1-15,0 1 0,0-22 16,0 22-16,21-21 0,-21-1 0,21 1 16,0-22-16,-22 0 0,22 1 0,0-1 15,0 0-15,0-21 0,0 1 16,22-1-16,-1-21 0,0 0 0,0 0 16,0 0-16,0-21 15,-21-1-15,0-20 0</inkml:trace>
  <inkml:trace contextRef="#ctx0" brushRef="#br0" timeOffset="30680.14">20870 3239 0,'0'0'0,"-21"0"0,-21-22 15,63 22 1,0-21 0,21 21-16,1 0 0,-1 0 0,0-21 15,22 0-15,-22 21 0,22 0 16,20-21-16,-20 21 0,-1-21 0,1 21 15,-1-22-15,1 22 0,-22 0 16,1 0-16,-1-21 0,-21 21 0,0 0 16,0 0-16,-21 21 15,0 1 1,-21-1-16,21 0 0,0 0 16,0 0-16,-21 22 0,21-22 0,0 0 15,0 0-15,0 0 0,0 0 0,0 1 16,21-1-16,0-21 15,1 0-15,20 0 0,-21 0 0,21 0 16,1 0-16,-22-21 0,21-1 16,1 1-16,-22 0 0,21 0 0,-21 0 15,22 0-15,-22-22 0,21 22 0,-21 0 16,0-21-16,-21 20 0,0 1 16,22 0-16,-22 0 0,0 0 0,0 0 15,-22 21 1,1 0-16,21 21 0,0 0 0,-21 0 15,21 21-15,-21 1 0,0-1 0,21 0 16,-21 1-16,21 20 16,0 1-16,-22-22 0,22 22 0,0-1 0,-21 1 15,21 20-15,0-20 0,0-1 16,0 22-16,0-22 0,0 22 0,0-21 16,0 20-16,0-20 0,0-1 15,0-20-15,0 20 0,0-21 0,0 22 16,0-22-16,0-21 0,-21 1 0,0-1 15,0 0-15,0-21 0,-1 0 0,1 0 16,0 0-16,0 0 0,-21-21 0,20 0 16,1-1-16,-21-20 0,21 21 0,-22-21 15,22-1-15,-21 1 0,21 0 0,0-22 16,-1 22-16,1-1 16,21-20-16,0 21 0,0-1 0,0 1 0,21 0 15,1 20-15,-1-20 0,21 0 16,0 21-16,1-22 0,-1 22 0,0-21 15</inkml:trace>
  <inkml:trace contextRef="#ctx0" brushRef="#br0" timeOffset="31477.59">22775 3006 0,'0'0'0,"-63"0"15,42 0-15,-1 0 16,1 0-16,-21 21 0,21 21 0,0 1 15,-1-1-15,22 0 0,-21 22 16,21-1-16,-21 1 0,21 20 0,0-20 16,0-1-16,0 1 0,0 21 15,0-22-15,0 1 0,0 20 0,-21-20 16,21-1-16,0 1 0,0-1 0,-21 1 16,0-22-16,-1 0 0,1 1 0,0-1 15,21-21-15,0 22 0,-21-22 0,42-64 31,0 22-15,0-21-16,1 0 0,20-1 0,-21-20 16,21-1-16,-20 1 0,-1-22 0,0 0 15,0 1-15,-21-1 0,0 0 16,0 1-16,-21-22 0,0 21 0,0 22 16,-1-22-16,1 43 0,21-22 15,0 22-15,0 0 0,0 20 0,0-20 16,0 21-16,43 21 0,-22-21 0,21 21 15,0 0-15,1 0 0,-1 0 0,0 0 16,1 0-16,-1 0 0,0 21 16,1 0-16,-22 0 0,0 22 0,-21-22 15,0 21-15,0-21 0,0 22 0,-21-1 16,0-21-16,-22 21 0,1-20 0,21-1 16,-21 21-16,-1-42 15,22 21-15,-21 0 0,21 1 0,-1-22 16,44 0-1,-1 0-15,0 0 16,21 0-16,-21 0 0,22 0 16,-1-22-16,0 22 0,-20 0 0,20 0 15,0-21-15,-21 21 0,22 0 0,-22 0 16,21 0-16,-21-21 0,1 21 0,-1-21 16,21 21-16,-21-21 0,0 0 15,1-1-15,-1 1 0,0 0 0,0 0 16,0 0-16,-21-22 0,0 22 0,0-21 15,0 21-15,0-22 0,0 22 0,0 0 16,-42 0-16,21 21 16,0 0-16,-1 0 0,1 0 0,-21 0 15,21 0-15,0 21 0,-1 0 0,1 0 16,21 1-16,0 20 0,0-21 0,0 21 16,0-20-16,0-1 0,0 21 15,21-21-15,1 0 0,-1 1 0,0-1 16,0-21-16,0 21 0,22-21 0,-22 0 15,21 0-15,0 0 0,1 0 0,-1 0 16,22-21-16,-1 0 0,-21-1 16,22 1-16,21 0 0,-22-21 0</inkml:trace>
  <inkml:trace contextRef="#ctx0" brushRef="#br0" timeOffset="31704.45">24659 2498 0,'0'0'0,"0"-43"0,0-20 16,0 42-16,0 0 15,-21 21-15,0 0 0,0 0 0,-1 21 16,1 21-16,0 0 0,-21 1 0,21-1 16,-1 22-16,-20-1 0,21 1 15,0-1-15,0 1 0,-1-1 0,1-21 16,0 22-16,0-1 0,0 1 0,21-22 16,0 22-16,0-22 0,0 0 0,0 1 15,0-22-15,0 0 0,0 0 16,21 0-16,0 1 0,0-22 15,0 0-15,1 0 0,20-22 0,-21 1 16,0 0-16,22-21 0</inkml:trace>
  <inkml:trace contextRef="#ctx0" brushRef="#br0" timeOffset="32004.29">24723 3090 0,'0'0'0,"21"-42"0,0 21 16,-21 0-16,0 0 0,-21 21 16,0 21-1,-1 0-15,1 0 0,0 21 0,21-20 16,-21 20-16,21-21 0,-21 21 15,21-20-15,0 20 0,0-21 0,0 0 16,0 22-16,21-22 0,0 0 16,0-21-16,0 21 0,22-21 0,-22 0 15,21 0-15,-21 0 0,22 0 16,-22 0-16,0 0 0,21-21 0,-20 0 16,-1 0-16,-21-22 0,0 22 0,21-21 15,-21-1-15,0 22 0,0-21 0,0 21 16,0-22-16,-21 22 0,0 0 15,-1 0-15,1 0 0,0 0 0,0 21 16,0 0-16,-22-22 0,22 22 0,0 0 16,0 0-16,0 0 15,0 0 1</inkml:trace>
  <inkml:trace contextRef="#ctx0" brushRef="#br0" timeOffset="32212.16">24257 2731 0,'0'0'0,"21"-43"16,0 43-16,22 0 15,20-21-15,1 21 0,20 0 16,1 0-16,0 0 0,-1 0 0,22 0 16,0 0-16,-21 0 0,-1 0 0,-20 0 15,-1 0-15,1-21 16,-22 21-16,-21 0 0,22 0 0,-65 0 15,1 0 1,-21 0-16,-22 0 0,-20 21 0,-22-21 16</inkml:trace>
  <inkml:trace contextRef="#ctx0" brushRef="#br0" timeOffset="33916.62">2730 6033 0,'0'0'0,"0"-22"16,0 1-1,0 0 1,22 21-16,-22-21 0,0 0 0,0 0 16,0-1-16,0 1 0,0 0 15,0 0-15,0 0 0,-22-22 0,1 22 16,0 0-16,0 21 0,-21 0 16,20 0-16,-20 0 0,21 0 0,-21 21 15,-1 22-15,1-1 0,0 0 16,-1 22-16,1-22 0,0 22 0,20-1 15,-20-21-15,21 1 0,21 20 16,0-20-16,0-1 0,0-21 0,0 21 16,21-20-16,21-22 0,-20 0 15,20 0-15,0-22 16,1 1-16,-1 0 0,0 0 0,22-21 16,-22 20-16,0-20 0,1 0 15,-22-1-15,21 1 0,-21 0 0,1 21 16,-22-22-16,0 22 0,0-21 15,0 21-15,-22 42 16,22 0 0,-21 0-16,21 0 0,0 22 15,0-22-15,0 21 0,0-21 0,21 22 16,1-22-16,-1 21 0,0-21 16,0 0-16,21 1 0,-20-22 15,20 21-15,0-21 0,-21 0 0,22 0 16,-1 0-16,0 0 0,-20-21 15,20-1-15,0 1 0,1 0 0,-1 0 16,-21 0-16,21 0 0,-20-22 16,-1 22-16,0 0 0,-21-21 0,0 20 15,0 1-15,0 0 0,0 0 0,-21 42 32,0 0-32,-1 0 0,22 1 15,0 20-15,-21-21 0,0 21 16,21-20-16,-21-1 0,21 21 0,0-21 15,0 0-15,0 1 0,0-1 16,0 0-16,0 0 0,21-42 31,0 21-15,0-21-16,-21 0 0,22-22 0,-1 22 16,0 0-16,0-21 0,0 20 0,0-20 15,1 21-15,-1-21 0,0 20 16,0-20-16,0 42 0,-21-21 0,21 21 15,1 0-15,-1 0 16,-21 21-16,0 0 0,0 0 16,0 22-16,0-22 0,0 0 15,0 21-15,0-20 0,0-1 0,0 0 16,21 0-16,0 21 0,-21-20 16,21-1-16,0 0 0,1-21 15,-1 0-15,0 0 0,0 0 16,21 0-16,-20 0 0,-1 0 15,0-21-15,0 0 0,0-1 0,0 1 16,1 0-16,-1 0 0,0 0 16,-21-22-16,21 22 0,-21 0 15,21-21-15,-21 21 0,0-1 0,0 44 32,0-1-17,0 0-15,0 0 0,0 0 0,0 0 16,0 22-16,0-22 0,0 0 15,0 21-15,0-20 0,0-1 0,0 0 16,21 0-16,1 0 0,-1 0 0,0 1 16,0-22-16,21 0 0,-20 0 15,20 0-15,0 0 0,-21-22 0,22 1 16,-1 0-16,-21 0 0,22 0 0,-22 0 16,0-1-16,-21-20 0,0 21 15,0 0-15,0-22 0,-21 22 0,0-21 16,-22 0-16,22 20 0,-21-20 0,-1 21 15,1 0-15,0 21 16,-1 0-16,1 0 0,0 0 0,21 0 16,-22 21-16,22 0 0,-21 0 0,21 0 15,21 1-15,0-1 0,0 0 16,0 0-16,0 0 0,0 0 0,21-21 16,21 0-16,-21 0 0,22 0 15,20 0-15,-21 0 0,22 0 0,-1-21 16</inkml:trace>
  <inkml:trace contextRef="#ctx0" brushRef="#br0" timeOffset="34144.57">5207 5567 0,'0'0'0,"0"-42"0,0-64 16,0 85-16,-21 21 16,0 0-16,-1 0 0,22 21 15,-21 21-15,0 0 0,0 1 0,21 20 16,0 1-16,0-22 0,0 22 0,0-1 15,0 1-15,0-1 0,0-21 16,0 22-16,0-22 0,21 22 0,-21-22 16,0 0-16,21 1 0,-21-22 0,21 21 15,-21-21-15,22-21 0,-1 22 16,0-44 0,-21 1-16,0 0 0</inkml:trace>
  <inkml:trace contextRef="#ctx0" brushRef="#br0" timeOffset="35005.08">4784 6054 0,'0'0'0,"-43"-21"0,1 21 0,0 0 16,20 0-16,1 0 0,21-22 15,21 22 1,22 0-16,-1 0 0,22 0 0,-1-21 16,22 0-16,-1 21 0,1-21 15,0 0-15,-1-22 0,22 22 0,-21 0 16,0-21-16,-1-1 0,1 1 0,-43 0 15,22-1-15,-22 1 16,-21-21-16,0 20 0,-21 1 0,0 21 16,0-22-16,0 22 0,-21 0 0,0 21 15,0 0-15,0 0 0,-22 21 16,22 0-16,-21 22 0,21-22 0,0 42 16,-1-20-16,1 20 0,0 1 0,21-1 15,0 1-15,0-1 0,0 1 16,0-1-16,0 1 0,0-1 0,0-20 15,0 20-15,0-21 0,0 1 0,21-1 16,-21-21-16,21 22 0,-21-22 16,22 0-16,-1-21 15,0-21 1,-21 0-16,21-1 0,0 1 0,0-21 16,1 21-16,-1-22 0,0 22 15,0-21-15,0 21 0,0 0 0,1-22 16,-1 22-16,0 0 0,0 21 15,0 21 1,-21 0-16,21 0 0,-21 1 16,22-1-16,-22 0 0,0 0 0,21 0 15,0 0-15,-21 1 0,21-1 0,0 0 16,0-21-16,1 21 0,-1-21 16,0 0-16,21 0 0,-21 0 0,22 0 15,-1 0-15,0 0 0,1-21 16,-1 0-16,0 21 0,1-21 15,-1-1-15,-21-20 0,0 21 0,1 0 16,-1-22-16,-21 22 0,0 0 0,0-21 16,0 21-16,0-1 0,0 1 15,-21 0-15,-1 21 0,1 0 0,-21 0 16,21 0-16,0 0 0,-1 0 0,1 21 16,0 22-16,0-22 0,21 0 0,-21 0 15,21 21-15,0-20 0,0 20 16,0-21-16,0 0 0,21 22 0,0-22 15,0 0-15,0-21 0,1 21 16,-1-21-16,0 0 0,0 0 16,21 0-16,-20 0 0,20-21 0,-21 0 15,21 0-15,-20-1 0,20 1 0,0 0 16,-21 0-16,22-21 0,-22 20 0,0-20 16,21 21-16,-20 0 0,-1 0 15,0 21-15,0 0 0,0 0 16,-21 21-16,0 0 15,0 0-15,0 0 0,0 0 16,0 1-16,0-1 0,0 0 0,0 0 16,0 0-16,0 0 0,0 1 15,21-22-15,1 0 0,-1 0 16,0 0-16,0 0 0,-21-22 0</inkml:trace>
  <inkml:trace contextRef="#ctx0" brushRef="#br0" timeOffset="35473.81">9758 5567 0,'0'0'0,"0"-21"15,0-22-15,0-41 16,0 63-16,0-1 0,0 1 15,-21 21-15,-1 0 0,-20 0 16,0 0-16,21 43 0,-22-22 0,1 21 16,0 22-16,-1-22 0,22 21 15,-21 1-15,21 21 0,21-22 0,0 1 16,0-1-16,0-21 0,0 22 0,0-22 16,21 1-16,-21-1 0,21 0 15,0-21-15,21 1 0,1-1 0,-1 0 16,0-21-16,22 0 0,-1 0 0,1 0 15,21-21-15,-1 0 0,-20-1 0,20 1 16,1-21-16,0 0 0,-22 20 16,22-41-16,-22 21 0</inkml:trace>
  <inkml:trace contextRef="#ctx0" brushRef="#br0" timeOffset="35717.66">10880 5228 0,'0'-63'0,"0"126"0,0-190 0,0 64 0,0 42 16,0-22-16,0 22 0,-22 42 15,1 0-15,21 22 0,-21-1 16,0 22-16,0-1 0,0 1 0,-1-1 16,1 22-16,0-1 0,0 1 0,0-21 15,0 20-15,-1-20 0,-20 20 0,21-20 16,21-22-16,-21 22 0,21-22 16,-21 0-16,21 1 0,0-1 15,0-21-15,0 0 0,21 1 0,0-1 16,0-21-16,0 0 0,22 0 0,-22 0 15,21-21-15,0-1 0,1 1 16,-1 0-16,0 0 0,1 0 0,-1-22 16,0 22-16</inkml:trace>
  <inkml:trace contextRef="#ctx0" brushRef="#br0" timeOffset="36628.15">11239 5884 0,'0'0'0,"22"-21"0,-1 0 16,-21 0-16,0 0 0,-21 21 15,-1 0-15,1 0 16,0 21-16,-21 0 0,21 0 0,-22 0 15,22 1-15,-21 20 0,21-21 16,-1 21-16,1 1 0,-21-22 0,42 21 16,-21-21-16,0 22 0,21-22 15,0 21-15,0-21 0,0 1 0,0-1 16,0 0-16,0 0 0,21-21 16,0 0-16,0 0 0,21-21 0,1 21 15,-22-21-15,21 0 0,1-1 16,-1-20-16,0 21 0,-21-21 0,1 20 15,20-20-15,-21 0 0,-21-1 0,21 1 16,-21 21-16,21-21 0,-21 20 0,0 1 16,-21 42 15,0 1-31,0-1 0,0 0 16,21 0-16,-21 21 0,21-20 15,-22-1-15,22 21 0,0-21 0,0 0 16,0 22-16,0-22 0,22 0 0,-1-21 15,0 21-15,0 0 0,21-21 0,-20 0 16,20 0-16,0 0 0,-21 0 0,22 0 16,-1-21-16,0 0 0,1 21 15,-1-21-15,0 0 0,1 0 0,-1-22 16,0 22-16,1-21 0,-1 21 0,-21-22 16,0 1-16,1 0 0,-22 20 15,0 1-15,0 0 0,0 0 16,-22 21-16,1 0 0,0 0 0,-21 0 15,21 21-15,-1-21 0,1 21 0,0 0 16,21 22-16,-21-22 0,21 0 16,0 0-16,0 22 0,0-22 0,21 0 15,0 0-15,0 0 0,1 0 0,20 1 16,-21-1-16,0 0 0,0 0 16,-21 0-16,-21-21 31,0 0-31,0 0 0,0 0 0,0 0 15,-1 0-15,1 0 0,0 0 0,0 0 16,42 0 15,0 0-31,0 0 16,1 0-16,-1 0 0,21-21 0,-21 21 16,22 0-16,-1 0 0,0-21 0,1 21 15,-1-21-15,0 0 0,22 21 0,-22-22 16,0 1-16,1 0 0,-22 0 15,21 0-15,-21 0 0,1-1 0,-1 1 16,0 0-16,-21-21 0,0 21 0,0-1 16,0-20-16,0 21 0,0 0 15,-21 21-15,0 0 16,-1 21-16,1-21 16,0 21-16,21 21 0,0-20 0,0-1 15,0 21-15,0-21 0,0 0 16,0 22-16,0-22 0,0 0 0,0 0 15,0 0-15,0 1 0,0-1 0,0 0 16,0 0-16,0 0 16,-21-21-16,0 0 15,0 0-15,-1 0 0,22-21 16,-21-21-16</inkml:trace>
  <inkml:trace contextRef="#ctx0" brushRef="#br0" timeOffset="37062.33">14944 4995 0,'0'-42'0,"0"84"0,0-147 0,0 62 0,0 1 15,21-22-15,-21 22 0,21 0 0,-21-1 16,21 22-16,-21-21 0,0 21 16,21 21-16,0 42 15,-21 0-15,0 1 0,0 41 16,0-20-16,0 21 0,0-1 0,0 1 15,0 0-15,-21-1 0,0-20 16,0 20-16,0-20 0,-22 21 0,22-22 16,0 1-16,0-22 0,0 21 15,0-20-15,-1-1 0,1-21 0,21 0 16,0 1-16,-21-1 0,21 0 16,-21-21-16,21-21 15,0 0-15,-21-1 16,21 1-16,-21 0 0,-1 0 0,1-21 15,-21-1-15</inkml:trace>
  <inkml:trace contextRef="#ctx0" brushRef="#br0" timeOffset="37668.44">14414 5588 0,'0'0'0,"-21"-21"16,0 21-16,0-21 0,42 21 31,0 0-31,22 0 0,-1 0 0,0 0 16,22 0-16,-22 0 0,22-21 0,20 21 15,-20-22-15,20 22 0,1-21 16,0 0-16,-1 21 0,1-21 0,0 0 15,-22 21-15,1-21 0,-22 21 16,0-22-16,1 22 0,-22 0 0,-21 22 16,0-1-1,-21 0-15,21 0 0,-43 0 0,22 0 16,0 1-16,0 20 0,21-21 16,0 0-16,-21 22 0,21-22 0,0 0 15,0 0-15,0 0 0,21 0 0,0-21 16,0 0-16,0 0 0,22 0 15,-22 0-15,21 0 0,1 0 0,-22 0 16,21-21-16,0 0 0,1 0 16,-1 0-16,0 0 0,1-22 0,-22 22 15,21-21-15,-21 21 0,1-1 0,-1-20 16,-21 21-16,0 0 0,21 0 16,-21-1-16,0 1 0,0 42 31,0 1-31,-21 20 0,21-21 15,0 21-15,0 1 0,0-1 16,-21 22-16,21-1 0,0-21 0,-22 22 16,22-1-16,0 1 0,0 21 15,0-22-15,0 1 0,-21 20 0,21-20 16,0 20-16,0-20 0,0 21 0,0-22 16,-21 1-16,21-1 0,-21-21 0,0 22 15,0-22-15,21 1 0,-22-22 0,1 0 16,-21 0-16,21 0 0,0 0 15,-22-21-15,22 0 0,-21 0 0,21 0 16,-22-21-16,1 0 0,21 0 0,-22 0 16,1 0-16,21-1 0,-21-20 0,20 21 15,22-21-15,0 20 0,0-20 0,0 0 16,0 21-16,0-22 0,0 1 0,43 0 16,-22-1-16,21 1 0,1 0 15,-1-1-15,0 1 0,22 0 16,-1-1-16</inkml:trace>
  <inkml:trace contextRef="#ctx0" brushRef="#br0" timeOffset="37976.46">16679 5503 0,'0'0'16,"-21"0"-16,0 0 0,0 0 0,0 22 15,-1-1-15,1 0 0,0 21 0,0 1 16,0 20-16,0-21 0,-1 22 0,1-1 15,0 1-15,0-1 0,21 22 16,-21 0-16,0-1 0,21 22 0,-22-21 16,1 21-16,0-22 0,0 22 15,-21-21-15,20 21 0,1-22 0,-21 22 16,21-21-16,-22 21 0,22-22 0,0 1 16,0-21-16,0-1 0,0 1 0,-1-1 15,22-42-15,-21 22 0,21-22 0,0 0 16,0-42-1,0-22-15,0 22 0,0-21 0,21-22 16,1 1-16,-1-1 0,0 1 16,0-22-16,21 1 0,-20-1 0,-1 0 0</inkml:trace>
  <inkml:trace contextRef="#ctx0" brushRef="#br0" timeOffset="38248.31">16214 6033 0,'0'0'0,"0"-64"0,0 1 16,84-86-1,-63 107-15,22 0 0,-1-1 0,0 1 16,1 21-16,-1 0 0,22 0 0,-22 21 16,0 0-16,1 0 0,-1 0 0,0 21 15,1 0-15,-22 0 0,0 21 16,0-20-16,-21 20 0,0-21 0,0 21 16,-21 1-16,0-22 0,0 21 0,-1-21 15,-20 1-15,0-1 0,-1 0 16,1 0-16,0 0 0,21-21 15,-22 21-15,22-21 0,0 0 0,0 0 16,21-21 0,21 0-16,0 0 15,21 0-15,-20 0 0,-1-1 0,21 1 16</inkml:trace>
  <inkml:trace contextRef="#ctx0" brushRef="#br0" timeOffset="38597.11">16891 5757 0,'21'0'15,"0"0"1,0 0-16,1 0 16,-1 0-16,0 0 0,0 0 0,0-21 15,22 21-15,-22-21 0,21 0 0,0 0 16,-20 0-16,20-1 0,0 1 0,-21 0 16,22 0-16,-22-21 0,0 20 15,0-20-15,-21 0 0,0 21 0,0-22 16,0 22-16,0 0 0,0 0 0,-21 21 15,0 0-15,0 0 0,0 21 16,-22 0-16,1 0 0,0 0 16,20 22-16,-20-1 0,21 0 0,-21 1 15,20-1-15,1 0 0,21 1 0,0-1 0,0 0 16,0-20-16,0-1 0,0 21 16,21-21-16,1 0 0,20-21 15,-21 22-15,21-22 0,1 0 0,-1 0 16,0 0-16,1 0 0,20 0 0,-20-22 15,20 22-15,-21-21 0,1 0 0,20-21 16,-20 21-16,-1-1 0,0-20 16,1 0-16,-1-1 0</inkml:trace>
  <inkml:trace contextRef="#ctx0" brushRef="#br0" timeOffset="38879.94">18521 4509 0,'0'-22'15,"0"44"17,0-1-32,0 0 15,-21 0-15,-1 0 0,22 0 0,-21 22 16,0-22-16,21 0 15,-21 21-15,21-20 0,-21-1 0,21 0 16,0 0-16,0 0 0,0 0 16,21-42 15,0 0-31,0 21 0,0-21 0</inkml:trace>
  <inkml:trace contextRef="#ctx0" brushRef="#br0" timeOffset="39052.85">18690 4572 0,'0'0'0,"21"-21"0,0 0 0,-21 0 0,22-1 15,-22 44 17,0-1-32,0 0 15,0 0-15,-22 0 0,22 0 0,-21 1 16,21-1-16,-21 0 0,21 0 16,0 0-16,-21 0 0,21 1 0,-21-1 15,0 0-15,-1 0 0,1 0 16,21 0-16,-21 1 0,0-1 0</inkml:trace>
  <inkml:trace contextRef="#ctx0" brushRef="#br0" timeOffset="44064">3641 8784 0,'0'0'0,"21"-42"0,0 0 0,-21 20 0,21-20 16,-21 0-16,0 21 0,21-1 16,0 1-16,-21 0 0,0 0 0,22 21 15,-22 21 1,21 21-16,-21-20 0,0 20 15,21 21-15,-21-20 0,21 20 0,0 1 16,-21-1-16,0 22 0,21-22 16,-21 1-16,22-22 0,-22 22 15,0-1-15,0 1 0,0-1 0,0-20 16,0 20-16,0-21 0,0 1 16,-22-1-16,1 0 0,0-20 0,21 20 15,-21-42-15,21 21 0,0-42 16,0 0-1,0 0-15,0-22 0</inkml:trace>
  <inkml:trace contextRef="#ctx0" brushRef="#br0" timeOffset="44328.03">4318 9229 0,'0'0'0,"0"63"15,0-42 1,0 1-16,0-1 15,21-21-15,-21 21 16,21-21-16,0 0 16,-21-21-16,22 21 15,-22-21-15,21-1 0,-21 1 16,0 0-16,-21 0 0,-1 21 16,1-21-16,0 21 0,0 0 15,0 0-15,0 0 0,-1 0 0,1 0 16,21 21-1,-21-21-15,21 21 16</inkml:trace>
  <inkml:trace contextRef="#ctx0" brushRef="#br0" timeOffset="44847.73">5948 8657 0,'0'-21'15,"0"42"-15,0-84 0,0 42 0,0-1 0,0 1 16,0 0-16,0 42 16,0 0-1,0 1-15,0 20 0,0 0 0,0 1 16,0 20-16,21 1 0,-21-1 16,0 1-16,0-1 0,21 22 15,-21-43-15,0 22 0,0-1 0,21-21 16,-21 1-16,0-1 0,21 0 15,1 1-15,-1-22 0,0 0 0,0-21 16,0 0-16,22 0 0,-22 0 0,21-21 16,0 0-16,-20 0 0,20-22 15,0 22-15,1-21 0,-1-1 0,0-20 16,1 21-16,-1-22 0,-21 1 0,0-22 16,0 21-16,-21 1 15,0-1-15,0 1 0,0 21 0,0-1 16,0 22-16,0-21 0,0 21 0,-21-1 15,0 22-15,0 0 16,0 0-16,21 22 16,0-1-16</inkml:trace>
  <inkml:trace contextRef="#ctx0" brushRef="#br0" timeOffset="45176.54">7091 8509 0,'0'-21'15,"0"0"-15,-21 21 16,-1 21 0,1 0-16,21 0 0,0 0 0,-21 22 15,21 20-15,-21 1 0,21-1 16,0 22-16,0 0 0,0-1 0,0 1 16,0 0-16,0 20 0,0 1 15,0 0-15,0 21 0,0-21 0,-21 21 16,0 21-16,21-21 0,-22 21 0,1 0 15,0 1-15,0-1 0,-21-21 16,20 21-16,1-21 0,0 0 0,0-21 16,21 0-16,0-22 0,-21 1 0,21-22 15,0-20-15,0-1 0,0 0 0,0-63 16,0 0-16,0-21 16,21-1-16,-21-20 0,0-1 15,0-20-15,21-1 0,-21-21 16,0 0-16,0 1 0,0-1 0</inkml:trace>
  <inkml:trace contextRef="#ctx0" brushRef="#br0" timeOffset="45440.65">6794 8996 0,'0'0'0,"22"-85"0,20-84 16,-21 105-16,21 1 0,1 21 0,-1-1 15,0 1-15,1 21 0,-1 0 0,0-1 16,1 22-16,-1 0 0,-21 22 15,0-1-15,1 0 0,-1 21 16,-21-21-16,0 22 0,0-1 0,0 0 16,0 1-16,-21 20 0,-1-20 15,1-1-15,-21 0 0,21 1 0,-22-1 16,22-21-16,-21 21 0,0-20 0,20-1 16,-20 0-16,21 0 0,0-21 0,0 21 15,-1-21-15,22 21 0,22-21 16,-1 0-1,21-21-15,-21 0 0</inkml:trace>
  <inkml:trace contextRef="#ctx0" brushRef="#br0" timeOffset="45680.39">7980 8530 0,'0'0'15,"0"-42"-15,0 21 0,0 0 0,-21 21 16,-1 0-16,-20 0 15,21 21-15,-21 0 0,20 0 0,-20 0 16,21 22-16,-21-22 0,20 21 0,-20 0 16,21 1-16,0-1 0,0 0 15,-1 1-15,1-1 0,21 0 0,-21 1 16,21-22-16,0 0 0,0 0 0,21 0 16,0 1-16,1-22 0,20 0 15,0 0-15,1 0 0,20 0 16,1 0-16,-22-22 0,21 1 0,1 0 15</inkml:trace>
  <inkml:trace contextRef="#ctx0" brushRef="#br0" timeOffset="46369">8636 8678 0,'21'-42'0,"-42"84"0,63-105 0,-42 21 16,0 20-16,0 1 0,0 0 0,-21 21 16,0 0-16,-21 0 15,20 0-15,1 0 0,-21 21 0,0 0 16,20 1-16,-20-1 0,0 21 0,21 0 15,-22 1-15,22-1 0,-21 0 16,21 1-16,-1-22 0,1 21 16,21 1-16,0-22 0,0 0 0,0 0 15,0 0-15,21-21 0,1 0 0,-1 0 16,0 0-16,0 0 0,21-21 16,-20 21-16,20-21 0,0-21 0,-21 20 15,22 1-15,-22-21 0,21 0 0,-21 20 16,22-20-16,-22 0 0,0-1 15,0 22-15,0 0 0,-21 0 0,0 0 16,0 0-16,0 42 16,0 0-16,-21 0 15,0 0-15,0 22 0,21-1 0,-21-21 16,0 21-16,21 1 0,0-1 16,0 0-16,0 1 0,0-1 0,0-21 15,0 0-15,0 1 0,0-1 16,0 0-16,21 0 0,0-21 0,21 0 15,-21 0-15,1 0 0,20 0 0,0-21 16,1 0-16,-1 0 0,21-1 0,-20 1 16,20-21-16,-20 21 0,20-22 15,-21 1-15,1 0 0,-1-1 0,0 1 16,1 0-16,-22-1 0,0 1 0,0 21 16,-21 0-16,0 0 0,0-1 15,-21 22-15,0 0 0,0 0 16,-22 22-16,22-1 0,-21 0 15,21 0-15,0 0 0,-1 0 0,22 1 16,0-1-16,0 21 0,0-21 16,22 0-16,-1 22 0,0-22 0,0 21 15,0-21-15,0 1 0,22 20 0,-22-21 16,0 0-16,-21 0 0,0 1 0,21-22 16,-21 21-16,0 0 15,-21-21-15,0 0 0,-21 0 16,20 0-16,1 0 0,-21 0 15,21-21-15,-22 21 0,22-21 0,0-1 16,0 1-16,21 0 0,0 0 16,0 0-16,0 0 0,21-22 0,0 1 15,0 0-15,1-1 0,20 1 0,0 0 16</inkml:trace>
  <inkml:trace contextRef="#ctx0" brushRef="#br0" timeOffset="47344.61">9821 7916 0,'0'0'15,"21"-21"-15,-21-21 16,-21 42-16,0 0 0,0 21 16,21 0-16,-21 22 0,0-1 15,-1 0-15,1 1 0,21-1 0,0 21 16,0 1-16,0-22 0,-21 22 0,21-1 16,0-20-16,0 20 0,0 1 15,0-1-15,0-21 0,0 22 0,0-1 16,0-20-16,0-1 0,0 0 0,0 1 15,21-1-15,-21-21 0,21 0 0,1 1 16,-22-1-16,21-21 0,0 0 16,0 0-16,0 0 0,0-21 0,1-1 15,20 1-15,-21 0 0,0-21 0,0 21 16,1-22-16,-1 1 0,0 0 0,0 20 16,0-20-16,-21 21 15,21 0-15,-21 0 0,22 21 0,-22 21 31,0 0-31,0 0 0,0 0 0,0 0 16,0 1-16,21-1 0,-21 0 16,0 0-16,21 0 0,-21 0 0,0 1 15,21-1-15,0-21 0,0 21 0,1-21 16,-1 0-16,0 0 0,0 0 16,0 0-16,0 0 15,1-21-15,-1 0 0,0-1 0,0 1 16,0 0-16,0-21 0,1 21 0,-1-1 0,0 1 15,-21-21-15,21 21 0,0 0 0,-21-1 16,21 22 0,-21-21-16,0 42 31,0 1-31,0-1 0,0 0 16,0 0-16,0 0 0,0 0 0,22 1 15,-22-1-15,21 0 0,0 0 16,0 0-16,0 0 0,22 1 0,-1-22 15,0 21-15,1 0 0,-1-21 0,21 0 16,1 21-16,-1-21 0,1 0 0,-1 0 16,1 0-16,-1 0 15,1 0-15,-22-21 0,1 0 0,-1 0 16,-21-22-16,21 22 0,-20-21 0,-1-22 16,0 22-16,0 0 0,-21-1 0,0 1 15,0-22-15,0 43 0,0-21 0,0 0 16,0 20-16,-21 22 0,0-21 15,-22 21-15,22 0 0,-21 0 0,0 21 16,20-21-16,-20 22 0,0 20 0,-1-21 16,1 0-16,0 22 0,21-1 0,-22-21 15,22 21-15,0 1 0,0-1 0,21 0 16,0 1-16,0-1 0,0 0 16,0-20-16,0 20 0,0 0 15,21 1-15,0-1 0,0 0 0,0 1 16,-21-1-16,22 0 0,-22 1 0,21-1 15,-21 21-15,0-20 0,0 20 0,0 1 16,0-1-16,0 1 0,0-1 16,0 1-16,0-1 0,0 1 0,0-1 15,0 1-15,-21-22 0,-1 22 0,1-1 16,0 1-16,0-22 0,0 21 0,0-20 16,-1-1-16,1 0 0,0 1 0,0-22 15,21 0-15,-21 0 0,21 0 16,0 1-16,0-44 15,0 1-15,21 0 16,0 0-16,0-21 0,0-1 0,1 1 16,-1 0-16,21-22 0</inkml:trace>
  <inkml:trace contextRef="#ctx0" brushRef="#br0" timeOffset="47552.49">11112 8128 0,'0'0'0,"-42"-21"0,-21-64 16,41 64-16,22 0 0,-21 21 15,0 0 1,21 21 31,-21-21-47,0 21 0</inkml:trace>
  <inkml:trace contextRef="#ctx0" brushRef="#br0" timeOffset="47744.38">9546 8446 0,'0'0'16,"0"21"-16,21-21 15,22 0 1,-22 0-16,21 0 0,22 0 0,-22 0 15,21 0-15,1 0 0,-1 0 0,1 0 16,-1-21-16,-20 21 0,20 0 16,-20 0-16,-22 0 0,0 0 0,0 21 15,-21 0-15,0 0 0</inkml:trace>
  <inkml:trace contextRef="#ctx0" brushRef="#br0" timeOffset="48436.18">4149 11367 0,'-22'0'16,"44"0"-16,-44-22 0,1 22 0,21-21 0,-21 0 16,21 0-16,0 0 0,0 0 0,0-1 15,0 1-15,21-21 0,0 21 16,1 0-16,-1-1 0,21 22 0,0 0 16,1 0-16,-1 22 0,0-1 15,22 21-15,-22 0 0,-21 22 16,22-1-16,-22 1 0,0 21 0,-21-22 15,0 1-15,0 20 0,-21-20 0,0 20 16,-22-20-16,22-1 0,-21 1 16,0-22-16,-1 22 0,-20-22 0,20 0 15,1-20-15,0-1 0,-1 0 0,1 0 16,0 0-16,-1-21 0,1 0 16,0 0-16,-1 0 0,22-21 15,0 0-15,0 0 0,0-22 0,21 1 16,-21 0-16,21-1 0,0 1 15,0 0-15,21 21 0,0-22 0,0 22 16,0 21-16,22 0 0,-22 0 0,21 0 16,0 0-16,-20 21 0,20 22 15,0-22-15,-21 0 0,22 21 0,-22 1 16,21-22-16,-21 21 0,1-21 0,-1 0 16,0 22-16,0-22 0,0 0 0,0 0 15,1 0-15,-1-21 0,0 22 16,0-22-16,0 0 15</inkml:trace>
  <inkml:trace contextRef="#ctx0" brushRef="#br0" timeOffset="48613.08">5016 11896 0,'0'0'0,"22"0"0,20-21 15,-21 21 1,0 0 15,0 0-15,1-22-1,-1 22-15</inkml:trace>
  <inkml:trace contextRef="#ctx0" brushRef="#br0" timeOffset="49476.68">6921 10626 0,'0'0'16,"22"-21"-16,-1-1 15,0 44-15,-21-1 0,0 21 0,0 0 16,0 22-16,-21-1 0,0 22 0,-1 0 15,1 21-15,-21-1 0,21 1 0,0-21 16,-22 21-16,22-22 0,-21 1 16,21 0-16,-22-1 0,22-20 15,-21 21-15,-1-43 0,22 21 0,-21-20 16,21-1-16,0-21 0,-1 0 0,1-21 16,21-21-1,0 0-15,0-21 0,0-1 16,0 1-16,0-21 0,0 20 0,21-20 15,-21-1-15,0 22 0,0-22 16,0 1-16,0 21 0,0-22 0,0 22 16,0 21-16,0-1 0,22 22 15,-22 22-15,21-1 0,-21 0 16,21 21-16,0 1 0,0-1 0,0 0 16,1 1-16,-1-1 0,0 0 15,0 1-15,21-1 0,-20 0 0,-1 1 16,21-1-16,-21-21 0,22 0 15,-1 0-15,0-21 0,1 0 0,-1 0 16,0 0-16,22 0 0,-22-21 0,22 0 16,-22 0-16,21-21 0,1-1 0,-1 1 15,1 0-15,-22-22 0,22 1 16,-22-1-16,0 1 0,-20-22 0,20 0 16,-42 1-16,0-22 0,0 21 0,-21 0 15,0 1-15,-1-22 16,-20 21-16,0 1 0,-1-1 0,1 0 0,0 22 15,-22 20-15,22 1 0,-22 0 16,22 42-16,-21 0 0,-1 21 16,22 21-16,-22 1 0,1 20 0,20 22 15,1-22-15,0 22 0,21 21 0,-1-22 16,22 22-16,0-21 0,0 0 16,0-1-16,22 1 0,20-22 0,-21-20 15,21 20-15,1-20 0,-1-1 0,22-21 16,-22 0-16,21 0 0,-20 1 0,-1-22 15,22 0-15,-1 0 0,1 0 16,-22 0-16,21-22 0,1 1 0,-1 21 16,-20-42-16,20 21 0,-20 0 15</inkml:trace>
  <inkml:trace contextRef="#ctx0" brushRef="#br0" timeOffset="50728.1">8128 11324 0,'42'-42'0,"-84"84"0,105-105 0,-63 42 15,0-1-15,22 22 0,-22 22 16,0-1-16,0 0 15,0 0-15,0 21 0,0-20 16,-22 20-16,22 0 0,-21 1 0,21-1 16,0 0-16,-21 1 0,21-1 0,0-21 15,0 21-15,0 1 0,0-22 0,0 21 16,0-21-16,0 22 0,21-22 16,0-21-16,1 21 0,-1-21 15,0 0-15,0 0 0,0 0 0,0 0 16,22-21-16,-22 0 0,0 0 0,0-1 15,0 1-15,1 0 0,-1-21 16,0 21-16,-21-22 0,0 1 0,0 0 16,0-1-16,0 1 0,0 0 0,-21-1 15,0 1-15,-1 0 0,1 20 0,0 1 16,-21 0-16,21 21 0,-1 0 16,-20 21-16,21 0 0,0 1 0,0-1 15,-1 0-15,1 0 0,21 21 16,0-20-16,0-1 0,0 0 0,0 0 15,0 0-15,21-21 16,1 0-16,20 0 0,-21 0 0,21 0 16,1-21-16,-1 0 0,0 21 0,1-21 15,-1 0-15,22-1 0,-22-20 0,0 21 16,22 0-16,-22 0 0,22 21 16,-22 0-16,-21-22 0,21 22 0,-20 0 15,-22 22-15,0-1 0,0 0 16,0 0-16,0 0 0,0 0 15,0 22-15,0-22 0,0 21 0,0-21 16,-22 1-16,1 20 0,21-21 0,0 0 16,0 0-16,0 1 0,0-1 0,0 0 15,0 0-15,21-21 16,1 0 0,20 0-16,-21 0 0,0-21 0,22 0 15,-22 21-15,21-21 0,-21-1 0,0-20 16,22 21-16,-22 0 0,0-22 0,0 22 15,0-21-15,1 21 0,-22 0 16,0-1-16,0 44 16,0-1-1,0 0-15,-22 0 0,1 0 0,0 0 16,21 1-16,0 20 0,-21-21 16,21 0-16,0 0 0,0 1 0,0-1 15,0 0-15,0 0 16,21-21-16,0 0 0,0 0 0,22 0 15,-22 0-15,21 0 0,-21 0 0,22 0 16,-1-21-16,0 21 0,-20-21 16,20 0-16,-21-1 0,0 1 0,0 0 15,1 0-15,-22-21 0,0 20 0,0-20 16,0 21-16,0-21 0,-22-1 0,1 1 16,21 21-16,-21-22 0,0 22 15,0 0-15,0 0 0,-1 21 16,1-21-16,21 0 15,21 21 1,1-22-16,-1 22 16,21 0-16,-21 0 0,22 0 0,-22 0 15,21 0-15,-21 0 0,22 0 0,-1 0 16,0 22-16,-21-1 0,22 0 0,-1 21 16,-21-21-16,0 22 0,1-22 15,-1 21-15,-21-21 0,0 22 0,0-1 16,0-21-16,0 0 0,0 22 0,0-22 15,0 0-15,0 0 0,0 22 0,0-22 16,0 0-16,0 0 0,-21-21 16,-1 0-16,22 21 15,0-42 1,0 0-16,0 0 0,0 0 16,0-1-16,0-20 0,22 21 0,-1-21 15,0-22-15,0 22 0,21-22 16,-20 22-16,-1 0 0,0-22 0,21 22 15,-21 21-15,1-1 0,-1 1 0,21 21 16,-21 0-16,0 0 0,1 21 0,-22 1 16,21 20-16,0 0 0,-21 1 15,0-1-15,21-21 0,-21 21 0,0 1 16,0-1-16,0 0 0,0-20 0,0 20 16,0-21-16,0 0 0,0 22 0,0-22 15,0 0-15,-21-21 0,0 0 31,21-21-15,21 0 0,0-1-16,0 1 0,0 0 0,22-21 15</inkml:trace>
  <inkml:trace contextRef="#ctx0" brushRef="#br0" timeOffset="52721.97">11070 11261 0,'42'-43'0,"-84"86"0,127-128 0,-43 64 0,0 0 0,-20 0 16,-22-1-16,-22 44 31,-20-22-31,21 42 0,-21-21 0,20 21 16,-20-20-16,0 20 0,21 0 15,-22 1-15,1-1 0,21 0 0,0-21 16,-1 22-16,1-1 0,21 0 0,0-20 16,0 20-16,0-21 0,0 0 0,21 0 15,1 1-15,-1-1 0,0-21 0,21 0 16,1 0-16,-1 0 0,21 0 15,-20 0-15,-1 0 0,22 0 0,-22-21 16,0-1-16,1 1 0,20 0 0,-21 0 16,-20 0-16,20 0 0,-21-22 15,21 22-15,-20-21 0,-1-1 0,0 1 16,-21 21-16,0-21 0,0 20 16,0 1-16,-21 21 15,0 0-15,-1 0 16,1 43-16,0-22 0,0 0 0,0 0 15,0 21-15,-1-20 0,1 20 0,0-21 16,0 21-16,0-20 0,0-1 16,21 21-16,-22-21 0,22 0 0,0 1 15,0-1-15,22-21 16,-1 0-16,0 0 16,0 0-16,0 0 0,0-21 0,1-1 15,-1 1-15,21 0 0,-21 0 0,0-21 16,1 20-16,-1-20 0,0 0 15,0-1-15,-21 22 0,21-21 0,0 0 16,-21-1-16,22 22 0,-22 0 0,0 42 31,-22 0-31,1 22 16,0-22-16,21 21 0,0-21 16,-21 22-16,21-1 0,-21-21 0,21 21 15,0-20-15,0-1 0,0 0 0,0 21 16,0-21-16,21-21 0,0 22 15,0-1-15,0-21 0,22 0 0,-22 0 16,21 0-16,1 0 0,-1 0 0,0-21 16,22-1-16,-22 22 0,0-21 15,22 0-15,-22 0 0,1-21 0,20 20 16,-21-20-16,1 0 0,-1-1 0,0 1 16,-20 0-16,-1-22 0,0 22 0,-21 21 15,0-22-15,0 22 0,0 0 0,-21 21 16,-22 0-16,22 0 0,-21 0 15,21 21-15,0 0 0,-22 1 0,43 20 16,0 0-16,0-21 0,0 22 0,0-1 16,0 0-16,21-20 0,1 20 15,-1-21-15,0 21 0,0-20 0,0-1 16,0 0-16,-21 0 0,0 0 16,0 0-16,0 1 0,0-1 15,-21-21-15,0 0 0,0 0 16,0 0-16,0 0 0,-1 0 0,1 0 15,-21 0-15,21 0 0,0 0 0,-1 0 16,1 0-16,42 0 31,1 0-31,-1 0 0,21 0 16,-21 21-16,22-21 0,-1 0 0,0 0 16,22 0-16,-22 0 0,0 0 15,1 0-15,-1-21 0,0 0 0,1-1 16,-1 22-16,0-42 0,1 21 0,-1 0 15,-21-22-15,22 1 0,-1 0 16,-21-22-16,21 1 0,-20-1 0,20 1 16,0-22-16,1 22 0,-22-22 0,0 0 15,0 1-15,0-1 0,0 0 0,-21 22 16,22-1-16,-22 1 0,0 20 16,0 1-16,-22 21 0,1 21 15,0 0-15,-21 21 0,-1 0 0,1 22 0,0-1 16,-1 0-16,1 22 0,21-1 15,-21 22-15,-1-22 0,22 22 0,0-21 16,21 20-16,0 1 0,0-22 16,0 1-16,0 21 0,0-22 0,0-21 15,0 22-15,0-22 0,0 1 0,0-22 16,0 21-16,0-21 0,0 0 0,0 1 16,21-22-1,0-22-15,0 1 0,22 21 16,-1-21-16,-21-21 0,22 21 15,20-22-15,-21 1 0,1 0 0,-1 20 16,0-20-16,1 0 0,-1 21 0,0-1 16,-20 22-16,-1 0 0,-21 22 31,0-1-31,0 21 0,-21-21 16,21 0-16,0 1 0,0-1 0,-22 21 15,22-21-15,0 0 0,0 1 0,0-1 16,0 0-16,22 0 0,-1-21 0,0 21 15,0-21-15,0 0 0,0 0 0,1 0 16,20 0-16,-21 0 0,0 0 0,0 0 16,22 0-16,-22-21 0,0 0 15,0 0-15,0 0 0,22-1 0,-22 1 16,0 0-16,0 0 0,0-21 0,1 42 16,-1-22-16,-21 1 0,0 42 31,0 1-16,0-1-15,0 0 0,0 0 0,0 21 16,0-20-16,0-1 0,21 0 0,0 0 16,-21 0-16,21 0 0,0 1 0,1-1 15,-1 0-15,21-21 0,-21 21 0,0-21 16,22 0-16,-1 0 0,-21 0 0,22 0 16,-1 0-16,0 0 15,-21-21-15,22 0 0,-1 0 0,0-22 16,-20 22-16,20-21 0,0-1 0,-21-20 15,22 21-15,-22-22 0,0 1 0,0-1 16,0 1-16,-21 20 0,0 1 16,0 0-16,0 20 0,0 1 0,-21 0 15,-21 21-15,21 0 0,-22 0 0,1 21 16,0 0-16,-22 1 0,22-1 0,0 21 16,-22 0-16,22 1 0,21-1 0,-22 0 15,22 1-15,0-1 0,0 0 16,21 1-16,0-22 0,0 21 0,0-21 15,0 1-15,0-1 0,21 0 16,0 0-16,0-21 0,0 0 16,1 0-16,-1 0 0,0 0 15,0 0 1,-21 21-16,21-21 0,-21 21 0,0 1 16,0-1-16,0 21 0,0 0 0,0 1 15,0-1-15,-21 22 0,0-1 0,21 1 16,-21 20-16,0-20 0,-1 20 0,1 1 15,0 0-15,-21 21 0,21-22 0,-1 22 16,1 0-16,0 0 0,21-22 16,-21 22-16,0 0 0,0 0 0,21 0 15,0 0-15,-22-22 0,1 22 0,21-21 16,0-1-16,-21 1 0,0 0 16,21-22-16,-21 1 0,21-1 0,0 1 15,0-22-15,0 0 0,0-20 16,0-1-16,0 0 0,0-42 15,0 0-15,0-22 16,0 1-16,0-22 0,0 22 0,0-21 16,0-22-16,0 0 0</inkml:trace>
  <inkml:trace contextRef="#ctx0" brushRef="#br0" timeOffset="53016.8">13758 10456 0,'0'0'15,"0"-21"-15,0 0 0,0 0 0,-21 21 16,21-21-16,0 42 47,21-21-32,-21 21 1,0 0 0,0 0-16</inkml:trace>
  <inkml:trace contextRef="#ctx0" brushRef="#br0" timeOffset="53228.68">12975 10774 0,'0'0'15,"-42"21"-15,-22 21 16,64-20-16,0-1 0,21-21 16,22 0-16,-22 0 0,21 0 15,1 0-15,-1 0 0,0 0 0,1 0 16,20 0-16,-21 0 0,1 0 15,-1 0-15,0 0 0,1 0 0,-22-21 16,0 21-16,-21-22 0,0 1 16,0 0-16,-21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5:52.5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487 762 0,'0'0'16,"0"-21"-16,0 0 15,0 0-15,0-1 0,0 1 16,21 21-16,-21-21 0,0 0 0,0 0 16,21 0-16,-21-1 15,0 1-15,0 0 0,0 0 16,0 0-16,0 0 15,0-1 1,0 44 31,0-1-47,0 0 16,0 0-16,0 21 0,0-20 0,0 20 15,0 0-15,0 1 0,0-1 16,0 21-16,0-20 0,0 20 0,0 1 15,0-22-15,0 22 0,0-1 16,0-21-16,0 22 0,0-22 16,21 22-16,0-22 0,-21 0 0,22-20 15,-1 20-15,0 0 0,0-21 0,0 1 16,0-1-16,1 0 0,-1-21 16,0 0-16,0 0 15,0 0-15,22 0 0,-22-21 0,0 0 16,0-1-16,0-20 0,0 21 15,1-21-15,-1-1 0,0 1 0,0 0 16,0-1-16,0-20 0,1-1 16,-22 22-16,0-22 0,21 22 0,-21-21 15,21 20-15,-21 1 0,0-22 16,0 43-16,0-21 0,0 0 16,0 20-16,0-20 0,0 21 0,0 0 0,0 0 15,0-1-15,0 1 16,0 0-16,21 21 15,-21 21 17,0 0-17,0 1-15,0-1 16,21 0-16,-21 0 16,0 0-16,0 0 0</inkml:trace>
  <inkml:trace contextRef="#ctx0" brushRef="#br0" timeOffset="452.74">1418 995 0,'0'0'0,"0"-21"0,0 0 15,0-1-15,0 1 16,0 0-16,0 0 0,0 0 15,0 42 17,0 0-17,0 21-15,0-20 0,21 20 0,-21 0 16,0 1-16,21-1 0,-21 21 0,0-20 16,0 20-16,0 1 0,0-1 15,0 22-15,0 0 0,0-1 0,0 1 16,0 0-16,0-1 0,0 1 15,0 0-15,0-1 0,0 1 0,0 0 16,0-22-16,0 22 0,0-22 0,0 1 16,0-1-16,0 1 0,0-22 15,0 0-15,0 1 0,0-22 0,0 21 16,0-21-16,0 1 16,0-44-1,0 1 1,22-21-16,-22 21 0,21-22 15,-21 1-15,0 0 0,0-22 0,21 1 16,-21-1-16,0 1 0,21-1 0,-21-20 16,0 20-16</inkml:trace>
  <inkml:trace contextRef="#ctx0" brushRef="#br0" timeOffset="760.59">1460 1312 0,'0'0'0,"-21"-42"0,0 0 16,21-1-16,0 22 0,0-21 15,-21 21-15,21-22 0,0 22 16,0 0-16,0 0 0,21 0 0,0 0 16,0-1-16,1 1 0,-1 0 15,21 21-15,0 0 0,-20 0 0,20 0 16,0 0-16,-21 21 0,1 0 16,-1 1-16,0-1 0,-21 0 0,0 21 15,0-21-15,0 22 0,0-22 16,0 21-16,-21-21 0,21 22 0,-21-22 15,-1 0-15,1 0 0,0 0 16,0 1-16,0-22 0,0 21 0,-1-21 16,1 0-16,21 21 0,21-42 47,1 0-47,-1 21 15,0-22-15</inkml:trace>
  <inkml:trace contextRef="#ctx0" brushRef="#br0" timeOffset="1072.5">2286 889 0,'0'0'0,"0"-42"15,-21 21-15,0 21 0,-1 0 16,1 0-16,0 0 15,0 0-15,0 0 0,0 21 0,-1 0 16,1 0-16,0 0 0,0 22 16,0-1-16,0 0 0,-1 1 0,1-1 15,21 0-15,0 1 0,-21-22 16,21 21-16,0 0 0,0-20 0,0-1 16,0 0-16,0 0 0,21 0 0,0 0 15,1-21-15,-1 0 0,0 0 16,0 0-16,21 0 0,-20 0 0,20 0 15,0 0-15,1-21 0,-1 0 16,-21 0-16,21 0 0,1 0 16,-1-1-16</inkml:trace>
  <inkml:trace contextRef="#ctx0" brushRef="#br0" timeOffset="1540.27">2773 1016 0,'0'0'0,"0"-21"0,0 0 0,0 0 16,0-1-16,-21 22 0,-1-21 0,1 21 15,0 0-15,0 0 0,0 0 16,0 0-16,-1 21 0,1-21 16,0 43-16,0-22 0,0 0 15,0 21-15,-1 1 0,1-22 0,0 21 16,0 1-16,21-22 0,-21 21 16,21-21-16,-21 22 0,21-22 0,0 0 15,0 0-15,0 0 0,0 0 16,21-21-16,0 0 0,21 0 15,-21 0-15,1 0 0,20 0 0,-21-21 16,21 0-16,-20 0 0,20 0 16,0 0-16,-21-22 0,1 22 0,-1-21 15,21-1-15,-42 22 0,21-21 0,-21 0 16,21 20-16,-21-20 0,0 21 16,0 0-16,0 0 0,-21 42 31,0 0-31,21 0 15,0 0-15,0 22 0,-21-22 0,21 21 16,-21-21-16,21 22 0,0-22 16,-21 21-16,21-21 0,0 0 0,0 1 15,0-1-15,0 0 0,0 0 0,0 0 16,0 0-16,21-21 0,0 0 16,0 0-16,0 0 0,22 0 0,-22 0 15,0 0-15,21-21 0,1 0 0,-22 0 16,21 0-16,0 0 15,1-1-15</inkml:trace>
  <inkml:trace contextRef="#ctx0" brushRef="#br0" timeOffset="1928.56">3514 953 0,'0'0'0,"21"-22"0,-21-20 16,0 21-16,-21 21 31,-1 0-31,1 0 0,0 21 0,-21-21 16,21 21-16,-22 0 0,22 22 0,-21-22 15,21 0-15,-1 0 0,1 0 16,0 1-16,0 20 0,21-21 0,0 0 16,0 0-16,21 1 15,0-22-15,0 0 16,1 0-16,-1 21 0,0-21 0,21 0 16,-21 0-16,22 0 0,-1 21 15,-21-21-15,22 0 0,-22 21 0,21 0 16,-21-21-16,0 21 0,1-21 0,-22 22 15,0-1-15,0 0 16,-22 0-16,-20-21 0,21 21 16,0-21-16,-22 21 0,1-21 0,21 0 15,-21 0-15,20 22 0,-20-22 0,21 0 16,0 0-16,-22 0 0,22 0 16,0 0-16,0 0 15,21-22 1,21 1-1,0 0-15,0 21 0,1-21 0,-1 0 16</inkml:trace>
  <inkml:trace contextRef="#ctx0" brushRef="#br0" timeOffset="2876.21">4043 445 0,'0'0'0,"0"-22"0,0-20 16,-21 42 0,-1 0-1,22 21-15,-21-21 0,21 43 16,-21-22-16,21 0 0,0 21 0,-21 1 16,21-1-16,-21 0 0,0 22 0,21-22 15,0 22-15,0-22 0,-22 21 16,22-20-16,-21 20 0,21-20 0,-21-1 15,21 0-15,0-21 0,0 22 0,0-22 16,0 21-16,0-21 0,0 1 16,21-1-16,0 0 0,1-21 15,-1 0-15,21 0 16,-21 0-16,0 0 0,1-21 0,20 0 16,-21-1-16,0 1 0,0 0 15,1 0-15,-1 0 0,0-22 0,0 22 16,0 0-16,0-21 0,-21 21 0,0-1 15,0 1-15,0 0 0,0 0 16,0 42 0,0 0-16,-21 0 15,21 1-15,-21-1 0,21 0 16,-21 0-16,21 0 0,0 0 0,0 22 16,0-22-16,0 0 0,0 0 0,0 0 15,0 1 1,21-22-16,0 0 0,0 0 15,22 0-15,-22 0 0,0 0 0,21 0 16,-20 0-16,20-22 0,-21 1 16,21 0-16,-20 0 0,20 0 0,-21 0 15,0-1-15,0 1 0,-21 0 0,22 0 16,-22 0-16,21 0 0,-21-1 0,0 44 47,0-1-47,-21 0 0,21 0 15,-22-21-15,22 21 0,-21 0 16,21 22-16,-21-1 0,21-21 16,-21-21-16,0 21 0,21 1 0,0-1 15,0 0-15,-21-21 0,21 21 16,-22-21-16,22-21 31,0 0-31,0 0 16,0-1-16,22 1 0,-1 0 15,-21-21-15,21 21 0,0-22 0,0 1 16,0 21-16,1-22 0,20 1 0,-21 21 16,0-21-16,22 20 15,-22 1-15,21 0 0,-21 21 0,22 0 16,-22 0-16,0 0 0,21 0 0,-21 21 16,1 0-16,-1 1 0,-21-1 0,0 0 15,0 21-15,0-21 0,0 22 16,0-22-16,0 21 0,-21-21 0,21 1 15,-22-1-15,1 0 0,21 21 0,-21-21 16,21 1-16,-21-22 16,21 21-16,21-21 31,0 0-31,-21-21 0,21-1 0,1 22 16,-1-21-16</inkml:trace>
  <inkml:trace contextRef="#ctx0" brushRef="#br0" timeOffset="3585.8">5651 1016 0,'0'0'0,"0"-21"0,0 0 0,0 0 16,0-1-16,0 1 0,0 0 16,0 0-16,0 0 0,-21 21 15,0 0-15,0 0 16,0 0-16,0 0 0,-1 0 15,1 21-15,0 0 0,-21 0 0,21 0 16,-1 22-16,1-22 0,0 0 16,0 21-16,0-20 0,0 20 15,-1-21-15,1 0 0,21 22 0,0-22 16,0 0-16,0 0 0,0 0 0,0 0 16,0 1-16,21-22 15,1 0-15,-1 0 16,0 0-16,0 0 0,0 0 0,0-22 15,1 1-15,20 21 0,-21-21 0,0 0 16,0 0-16,-21 0 0,22-22 16,-1 22-16,-21 0 0,21 0 15,-21 0-15,0-1 0,0 1 0,0 0 16,0 0-16,21 21 0,-21 21 31,0 0-15,0 0-16,0 1 0,0-1 0,0 0 15,0 0-15,0 21 0,0 1 16,-21-22-16,0 21 0,21 22 0,0-22 16,0 22-16,0-22 0,0 21 0,-21 1 15,21-1-15,0 1 0,0 21 0,0-22 16,0 1-16,0-1 0,0 1 16,0-1-16,0 1 0,0 20 15,0-20-15,0-1 0,0 1 0,0-1 16,0 1-16,0-1 0,0 1 0,0-1 15,0-20-15,0 20 0,0-21 0,0 1 16,0-1-16,-22 0 0,1-20 0,0-1 16,0 21-16,0-42 0,0 21 15,-1 0-15,1-21 0,-21 0 0,21 0 16,0 0-16,-22 0 0,22-21 0,-21 0 16,21 0-16,-22 21 0,1-21 0,21 0 15,-22-1-15,22 1 0,0 0 0,0 0 16,0 0-16,21 0 15,0-22-15,-21 22 0,21 0 0,0-21 16,0-1-16,0 22 0,0-21 0,0-22 16,0 22-16,0 0 0,0-22 0,0 1 15</inkml:trace>
  <inkml:trace contextRef="#ctx0" brushRef="#br0" timeOffset="3960.55">4911 381 0,'0'0'0,"-22"0"16,1 0-16,0 0 0,21 21 15,-21 0-15,0-21 16,21 22-16,21-22 31,0 0-31,0 0 16,0 0-16,-21-22 16,22 22-16,-22-21 0,-22 21 46,1 0-30,0 21-16,0-21 16,21 22-16,0-1 15</inkml:trace>
  <inkml:trace contextRef="#ctx0" brushRef="#br0" timeOffset="4220.39">4022 741 0,'-22'0'0,"65"0"32,-22 0-17,0 0-15,0 0 0,22-21 16,-22 21-16,21 0 0,0 0 0,1-21 15,-1 21-15,-21 0 0,22 0 0,-22 0 16,0 0-16,0 0 0,-42 0 31</inkml:trace>
  <inkml:trace contextRef="#ctx0" brushRef="#br0" timeOffset="4853.46">614 2074 0,'21'22'47,"0"-22"-47,21 0 0,-20 0 0,20 0 16,0 0-16,1 0 0,-1 0 15,21 0-15,1 0 0,21-22 0,-1 22 16,1-21-16,21 21 0,0-21 15,21 0-15,-22 21 0,22-21 0,0 21 16,0-21-16,0-1 0,22 22 0,-1-21 16,21 0-16,-21 21 0,0-21 15,22 21-15,-1-21 0,-21 0 16,22 21-16,-22-22 0,21 22 0,-21-21 16,0 21-16,1 0 0,-22-21 0,0 21 15,0 0-15,-22 0 0,-20-21 16,0 21-16,-1 0 0,-20 0 0,-22 0 15,1 0-15,-1 0 0,0-21 0,-21 21 16,1 0-16,-1 0 0,-42 0 31,-22 0-31,1 0 0,0 0 0,-22 0 16</inkml:trace>
  <inkml:trace contextRef="#ctx0" brushRef="#br0" timeOffset="5444.12">698 2328 0,'22'0'31,"-1"0"-15,0 0-16,0 0 0,21 0 16,1 0-16,-1 0 0,0 0 15,22 0-15,-1-21 0,1 21 0,21 0 0,-1-21 16,22 21-16,-21 0 16,21-21-16,-1 21 0,-20-21 0,21 21 15,0-21-15,21 21 0,-21-22 0,21 22 16,0-21-16,0 21 0,0-21 15,0 0-15,21 21 0,0-21 0,0 21 16,0-21-16,-21 21 0,21 0 0,1-22 16,-22 22-16,0 0 0,0-21 15,-22 21-15,1 0 0,0 0 0,-21 0 16,-1-21-16,-20 21 0,-1 0 16,-20-21-16,-1 21 0,0 0 0,-20 0 0,20 0 15,-21 0-15,0 0 16,0 0-16,-21-21 31,0 0-15</inkml:trace>
  <inkml:trace contextRef="#ctx0" brushRef="#br0" timeOffset="6501.56">6646 1164 0,'0'0'0,"-42"0"16,21 0 0,0 21-16,-1-21 15,1 0-15,42 0 47,22 0-47,-22 0 16,21 0-16,1 0 0,-1 0 0,0 0 15,22 0-15,-1 0 0,-20 0 0,20 0 16,1 0-16,-1 0 0,1 0 16,-22 0-16,21 0 0,-20 0 15,-1 0-15,0 0 0,-20 0 0,20 0 16,-21 0-16,0 0 0,-42 0 62,0 0-62,0 0 16,0 0-16,-1 0 0,1 0 0,0 0 16,0 0-16,0 0 0</inkml:trace>
  <inkml:trace contextRef="#ctx0" brushRef="#br0" timeOffset="6885.34">6498 1312 0,'0'0'16,"21"0"15,0 0-31,1 0 0,-1 0 16,21 0-16,0 0 0,1 0 15,-1 0-15,22 0 0,-1 0 16,-21 0-16,22 0 0,-1 0 0,-20 0 16,20 0-16,-20 0 0,20 0 15,-21 0-15,-20 0 0,20 0 0,-21 0 16,21 0-16,-20 0 0,-1 0 0,0 0 15,-21-21 17,0 0-1,0 0-15,-21 0-16</inkml:trace>
  <inkml:trace contextRef="#ctx0" brushRef="#br0" timeOffset="7380.09">7345 931 0,'0'0'0,"-21"0"16,21 22 31,0-1-47,0 0 0,21 0 15,0 0-15,0 0 16,0-21-16,22 22 0,-22-1 0,0-21 16,0 0-16,21 0 0,-20 0 0,20 0 15,-21 0-15,0 0 0,0 0 16,1 0-16,-1 0 0,0 0 0,0 0 15,-21 21-15,0 0 32,0 0-32,0 0 15,-21 1-15,0-22 0,0 21 16,-1 0-16,-20 0 0,21 0 16,0 0-16,-22 1 0,1-1 0,21 0 15,-21 0-15,20 0 0,-20 0 0,21 1 16,0-1-16,0 0 0,-1 0 0,1-21 15,21 21-15,0 0 0,-21 1 16,21-1-16,21-21 47,0-21-31,1-1-16,-1 1 15</inkml:trace>
  <inkml:trace contextRef="#ctx0" brushRef="#br0" timeOffset="8440.48">9715 593 0,'0'0'15,"22"-21"-15,-1-22 16,-21 22-16,0 0 0,0 0 0,0 0 16,0-1-16,0 1 15,-21 0-15,-1 0 0,1 21 0,0-21 16,0 21-16,0 0 0,0 0 0,-22 0 16,22 0-16,0 21 15,0 0-15,-22 0 0,22 22 0,0-22 16,-21 21-16,21 0 0,-1 22 0,1-1 15,0 1-15,21-1 0,-21 1 16,0-1-16,0 1 0,21-1 0,-22 1 16,22-1-16,-21-20 0,21 20 0,0-20 15,0-1-15,0-21 0,21 21 16,1-20-16,-1-1 0,0 0 0,0 0 16,0-21-16,0 0 0,22 0 0,-22 0 15,0 0-15,21 0 0,1 0 0,-22 0 16,21-21-16,1 0 0,-1 0 15,0-1-15,1 1 0,-22 0 16,21 0-16,0 0 0,1 0 0,-22-22 16,0 22-16,21 0 0,-20-21 15,-1 20-15,-21-20 0,0 21 0,21 0 16,-21 0-16,0-1 0,0 1 0,0 0 16,-21 42 15,21 0-31,0 1 0,-21-1 15,-1 0-15,1 21 0,21-21 0,-21 1 16,0 20-16,21-21 0,0 0 16,0 0-16,-21 1 0,21-1 0,0 0 15,0 0-15,0 0 0,21-21 16,0 0-16,0 0 16,0 0-16,1 0 0,-1 0 0,21 0 15,-21-21-15,0 21 0,22-21 0,-1 0 16,-21 0-16,0-1 0,1-20 0,-1 21 15,0 0-15,-21-22 0,0 22 16,0-21-16,0 21 0,0 0 0,0-1 16,0 1-16,-21 0 0,0 21 0,-22 0 15,22 0-15,0 0 16,0 0-16,0 21 0,-1 0 0,1-21 16,0 22-16,0-1 0,0 0 0,21 0 15,0 0 1,0 0-16,0 1 0,0-1 15,21-21-15,0 0 0,0 0 0,0 0 16,22 0-16,-22 0 0,21 0 0</inkml:trace>
  <inkml:trace contextRef="#ctx0" brushRef="#br0" timeOffset="8919.73">10562 974 0,'0'0'0,"0"-21"0,0 42 15,0 0 1,-21 0-16,21 0 16,0 0-16,0 22 0,-21-22 0,21 0 15,0 0-15,0 22 0,0-22 0,0 0 16,0 0-16,0 21 0,0-20 16,0-1-16,0 0 0,-21 0 15,21 0-15,0 0 16,-22-21-16,22-21 31,0 0-31,-21 21 0,21-21 16,0 0-16,0 0 0,0-22 0,0 22 15,0 0-15,0-21 16,0 20-16,21-20 0,1 21 0,-1-21 16,0 20-16,21 1 0,-21 0 0,22 0 15,-1 0-15,-21 0 0,22 21 16,-1 0-16,0 0 0,1 0 0,-1 21 15,-21 0-15,21 0 0,1 0 0,-22 22 16,0-22-16,0 21 0,0-21 16,-21 22-16,0-22 0,0 0 0,0 21 15,0-21-15,-21 1 0,0-1 0,0 0 16,0 0-16,21 0 0,-21 0 0,-1-21 16,22 22-1,0-44 1,22 1-1,-1 0-15,0 0 0</inkml:trace>
  <inkml:trace contextRef="#ctx0" brushRef="#br0" timeOffset="9324.5">11261 931 0,'0'0'0,"21"0"16,-21 22-1,21-22-15,0 21 0,-21 0 16,0 0-16,21 21 0,0-20 16,-21-1-16,22 21 0,-22-21 0,0 22 15,0-22-15,21 21 0,-21-21 0,21 0 16,-21 22-16,0-22 0,0 0 0,0 0 16,0 0-16,0 1 15,21-22 1,0-22-1,-21 1-15,0 0 0,0 0 16,21 0-16,1-22 0,-22 22 16,21-21-16,-21 0 0,21-1 0,0 1 15,-21 0-15,21-1 0,0 1 16,-21 21-16,0 0 0,0-1 16,22 1-16,-1 21 15,0 0 1,0 21-16,-21 1 15,0-1-15,0 0 0,0 0 16,21-21-16,-21 21 0,0 0 0,21-21 16,-21 22-16</inkml:trace>
  <inkml:trace contextRef="#ctx0" brushRef="#br0" timeOffset="9664.9">11832 1249 0,'0'21'0,"21"-21"15,0 0-15,1 0 0,-1 0 16,0 0-16,0-21 0,0 21 16,0-21-16,1 21 0,-1-21 0,0-1 15,0 22-15,0-21 0,-21 0 16,21 0-16,-21 0 0,0 0 16,0-1-16,0 1 0,-21 21 15,0 0-15,0 0 0,0 0 16,0 0-16,-1 0 0,1 21 15,0 1-15,0-1 0,0 0 0,0 0 16,-1 21-16,1-20 0,21-1 16,0 21-16,-21-21 0,21 0 0,0 1 15,0-1-15,0 0 0,0 0 0,0 0 16,0 0-16,21 1 0,0-22 16,1 0-16,20 0 0,-21 0 0,0 0 15,22 0-15,-22 0 0,21 0 16,-21 0-16,22-22 0,-22 22 0,21-21 15</inkml:trace>
  <inkml:trace contextRef="#ctx0" brushRef="#br0" timeOffset="10024.69">12404 1058 0,'0'0'0,"0"-21"16,21 42 30,-21 1-46,21-22 0,0 21 0,0 0 16,-21 0-16,21 21 0,1-20 0,-1-1 16,-21 0-16,0 0 0,0 21 15,0-20-15,0-1 0,0 0 0,0 0 16,0 0-16,0 0 0,0 1 0,0-1 16,0 0-16,0-42 46,0 0-46,0-1 16,0 1-16,0-21 0,0 21 0,0-22 16,21 22-16,-21-21 0,21 0 15,0-1-15,-21 1 0,21 0 0,1-1 16,-1 22-16,-21 0 0,21 0 0,0 0 16,-21-1-16,21 1 15,0 21-15,1 0 0,-1 0 0,0-21 16</inkml:trace>
  <inkml:trace contextRef="#ctx0" brushRef="#br0" timeOffset="10643.89">13166 466 0,'0'0'16,"21"0"-16,-21 21 15,0 0-15,0 0 0,0 0 16,-21 1-16,-1 20 0,22-21 0,-21 21 16,0 22-16,0-22 0,21 1 0,-21 20 15,0-21-15,21 22 0,0-22 16,-22 22-16,22-22 0,-21 0 16,21 1-16,0-1 0,0 0 0,0-20 15,0 20-15,0-21 0,21 0 0,1 0 16,-1-21-16,0 22 0,0-22 15,0 0-15,0 0 0,22 0 0,-22 0 16,21 0-16,-21-22 0,22 1 0,-22 21 16,21-21-16,-21 0 0,1-21 15,20 20-15,-21 1 0,0-21 0,-21 0 16,21 20-16,-21-20 0,22 21 0,-22 0 16,0 0-16,0-1 0,0 44 31,0-1-31,0 0 15,0 0-15,0 0 0,-22 0 0,22 1 16,0-1-16,-21 0 0,21 0 0,0 0 16,0 0-16,0 1 0,0-1 15,0 0-15,21-42 47,1 0-47,-22-1 0</inkml:trace>
  <inkml:trace contextRef="#ctx0" brushRef="#br0" timeOffset="10807.8">13674 889 0,'0'0'0,"0"-21"15,0 0-15,0 0 16,0 42 31,-22-21-16</inkml:trace>
  <inkml:trace contextRef="#ctx0" brushRef="#br0" timeOffset="11000.69">12827 953 0,'0'0'0,"-21"0"0,42 0 32,0 0-32,0 0 0,0 0 0,1 0 15,20 0-15,0 0 0,1 0 16,-1 0-16,-21 0 0,21 0 0,1 0 16,-1 0-16,0 0 0</inkml:trace>
  <inkml:trace contextRef="#ctx0" brushRef="#br0" timeOffset="11544.39">13885 1080 0,'0'0'0,"0"-22"16,-21 22-16,0 22 15,21-1-15,0 0 16,0 0-16,0 0 16,0 0-16,0 1 0,0-1 0,0 0 15,0 0-15,0 0 0,0 0 16,0 1-16,0-1 0,0 0 0,-21 0 16,21 0-1,-21-21-15,21-21 31,0 0-31,0 0 16,0 0-16,0-1 0,0 1 16,0-21-16,0 21 0,21-22 0,0 22 15,0-21-15,0 0 0,0 20 0,1 1 16,-1-21-16,21 21 0,-21 21 16,22-21-16,-1 21 0,-21 0 0,21 0 15,1 0-15,-1 21 0,0 0 16,-20 0-16,20 0 0,-21 0 0,0 22 15,0-22-15,-21 0 0,0 21 16,0-20-16,0-1 0,0 21 0,0-21 16,-21 0-16,0 1 0,21-1 0,-21-21 15,0 21-15,0-21 0,-1 0 0,22 21 16,-21-21-16,42 0 31,1-21-31,20 0 16,-21 21-16,0-21 0,0-1 15</inkml:trace>
  <inkml:trace contextRef="#ctx0" brushRef="#br0" timeOffset="12352.15">14944 1122 0,'0'0'0,"0"-21"0,21-22 15,-21 22-15,0 0 16,-21 0-16,-1 21 15,1 0-15,0 0 0,0 0 16,0 0-16,0 0 0,-1 21 0,1 0 16,0 0-16,0 1 0,-21-1 0,20 0 15,1 0-15,0 0 0,21 22 16,-21-22-16,0 0 0,21 0 16,-21 0-16,21 0 0,0 1 0,0-1 15,0 0-15,0 0 0,21 0 16,0-21-16,0 0 0,0 0 15,0 0-15,1 0 0,-1 0 0,0 0 16,0 0-16,21-21 0,-20 0 0,-1 21 16,0-21-16,0 0 0,0-1 0,0 1 15,1 0-15,-22-21 0,21 21 16,-21-1-16,21 1 0,-21 0 16,0 0-16,0 42 46,0 0-46,0 0 0,-21 1 16,21-1-16,-21 0 0,21 0 0,-22 21 16,22-20-16,-21 20 0,21-21 15,-21 21-15,0 1 0,21-1 0,-21 0 16,0 1-16,21 20 0,0 1 0,-22-22 16,22 22-16,-21-1 0,21 1 0,0-1 15,0 1-15,0-1 0,0 1 16,0-1-16,0 22 0,0-22 0,0 1 15,0-1-15,0 1 0,0-1 16,0 1-16,0-22 0,0 22 0,0-22 16,0 0-16,0-21 0,0 22 0,-21-22 15,0 0-15,21 0 0,-21-21 0,0 21 16,-1-21-16,-20 0 0,21 0 0,0 0 16,-22 0-16,22-21 0,-21 0 15,0 0-15,-22 0 0,22-22 0,-22 22 16,22-21-16,-22 0 0,22-22 0,-21 22 15,20-22-15,22 22 0,-21-22 0,21 1 16,-1-1-16,22 1 0,0-1 0,0 1 16,0-1-16,0 1 0,0-1 0,22 1 15,20-1-15,-21 1 16,0 21-16,22-22 0,-22 22 0,21-1 16,-21 1-16,22 21 0,-22 0 0,21 0 15,-21-1-15,22 1 0,-22 21 0,0 0 16,0 0-16,0 0 0,0 0 15,1 0-15,-22 21 32,21-21-1</inkml:trace>
  <inkml:trace contextRef="#ctx0" brushRef="#br0" timeOffset="14235.83">16552 1270 0,'21'0'16,"1"-21"-1,-1 0-15,0 0 0,0-1 0,21 1 16,-20 0-16,20-21 0,0 21 0,-21-22 15,22 1-15,-1 0 0,-21-1 16,22 1-16,-22 0 0,0 20 0,-21-20 16,0 21-16,0 0 0,-21 21 15,0 0-15,-22 0 16,22 0-16,-21 0 0,21 21 0,-1 0 16,-20 21-16,21-20 0,0-1 0,0 21 15,-1-21-15,22 0 0,0 22 16,0-22-16,0 0 0,0 0 15,0 0-15,22 1 0,-1-1 0,0 0 16,21 0-16,-21 0 0,1 0 16,20 1-16,-21-1 0,0 0 0,0 0 15,1 0-15,-1 0 0,0 1 0,-21-1 16,0 0-16,0 0 16,-21 0-16,0-21 0,-22 21 0,22-21 15,-21 0-15,-1 0 0,1 22 0,21-22 16,-21 0-16,-1 0 0,22 0 15,-21 0-15,21 0 0,-1-22 0,1 22 16,21-21-16,0 0 0,0 0 16,21 21-16,1-21 15,-1 21-15,0-21 0,21 21 16,-21-22-16,22 1 0,-1 0 0</inkml:trace>
  <inkml:trace contextRef="#ctx0" brushRef="#br0" timeOffset="14668.8">17251 1037 0,'21'-21'0,"-42"42"0,63-63 0,-42 21 16,0 42 15,-21 0-31,21 0 0,-21 0 0,21 22 0,-21-22 16,-1 21-16,22 1 0,-21-22 16,21 21-16,0-21 0,0 22 15,0-22-15,0 0 0,0 0 0,0 0 16,0 0-16,0 1 0,21-22 15,1 0-15,-1 0 0,0 0 16,0 0-16,21 0 0,-20 0 0,20-22 16,0 1-16,-21 0 0,22 0 0,-1 0 15,0 0-15,-20-22 0,20 1 16,-21 21-16,0-22 0,0 1 0,1 0 16,-22-1-16,21 22 0,-21-21 0,0 21 15,0 0-15,-21 42 16,-1 0-1,1 0-15,21 0 0,-21 22 16,0-1-16,0-21 0,21 21 16,-21 1-16,21-22 0,-22 21 0,22-21 15,0 1-15,0 20 0,0-21 0,0 0 16,0 0-16,22-21 16,-1 0-16,21 0 0,-21 0 15,0 0-15,22 0 0,-22 0 0,21-21 16,1 0-16,-22 0 0,21 0 0,-21-22 15</inkml:trace>
  <inkml:trace contextRef="#ctx0" brushRef="#br0" timeOffset="15112.55">18203 762 0,'0'0'0,"0"-42"16,0-43-16,0 64 16,-21 21-1,0 21-15,21 0 16,-21 22-16,21-22 0,0 21 0,0 0 15,-21 22-15,21-22 0,0 22 0,0-22 16,-22 0-16,22 22 0,0-22 16,0 1-16,-21-1 0,21 0 0,-21-21 15,21 22-15,-21-22 0,21 0 0,0 0 16,0 0-16,-21 1 0,0-22 31,21-22-15,0 1-16,0 0 0,0 0 0,0 0 15,21 0-15,0-22 0,0 22 16,0-21-16,0 21 0,22-22 0,-22 22 16,21 0-16,1 0 0,-1 0 0,0 21 15,1 0-15,-22 0 0,21 0 16,0 0-16,1 21 0,-22-21 0,0 21 16,0 0-16,0 0 0,-21 22 0,0-22 15,0 0-15,0 0 0,-21 0 16,0 0-16,0 1 0,-21-1 0,20 0 15,-20 0-15,0 0 0,-1-21 16,-20 21-16,21-21 0,-1 0 0,22 22 16,-21-22-16,21 0 0,-22 0 15,22 0-15,21-22 16,0 1-16</inkml:trace>
  <inkml:trace contextRef="#ctx0" brushRef="#br0" timeOffset="20340.77">20256 974 0,'0'0'0,"0"-21"16,-21 21-16,21-22 0,0 1 16,0 0-16,0 0 0,0 0 15,0 0-15,0-1 16,0 1-16,-21 21 15,0 0-15,0 0 16,0 0-16,-1 21 0,1 1 16,-21-1-16,21 0 0,0 21 15,-22 1-15,22-1 0,0 0 0,0 22 16,0-22-16,-1 0 0,22 1 16,0-1-16,0 0 0,0 1 0,0-22 15,0 21-15,0-21 0,22 1 0,-1-1 16,0 0-16,0-21 0,21 0 15,-20 21-15,20-21 0,0 0 0,-21 0 16,43 0-16,-22-21 0,1 0 0,20 0 16,-21-1-16,22 1 0,-22-21 15,22 0-15</inkml:trace>
  <inkml:trace contextRef="#ctx0" brushRef="#br0" timeOffset="20581">20891 889 0,'0'0'0,"22"-42"0,-22-64 16,0 64-16,0 20 15,0 1-15,0 0 0,0 0 16,-22 21-16,1 0 0,0 0 16,0 21-16,21 21 0,-21-20 15,0 20-15,21 21 0,-22-20 16,1 20-16,21 1 0,-21-22 0,21 22 16,0-22-16,-21 0 0,21 22 0,-21-43 15,21 21-15,0 1 0,0-22 16,0 0-16,0 0 0,0 0 15,0 0-15,21-21 16,0 0-16,0 0 0,0 0 16,1-21-16,-1 0 0,0 0 0</inkml:trace>
  <inkml:trace contextRef="#ctx0" brushRef="#br0" timeOffset="21028.01">21251 1016 0,'0'0'0,"21"0"0,-21-21 0,0 0 15,-21 21 1,0-21-16,0 21 0,0 0 16,0 0-16,-1 0 0,1 0 15,0 0-15,-21 0 0,21 21 16,-1 0-16,-20 0 0,21 21 0,0 1 16,0-1-16,-22 0 0,22 1 0,0-1 15,21 0-15,0-20 0,-21 20 16,21 0-16,0-21 0,0 1 0,0-1 15,0 0-15,21 0 0,0-21 0,0 0 16,0 0-16,22 0 0,-22 0 16,21 0-16,-21-21 0,1 0 0,20 0 15,-21-1-15,0 1 0,0 0 0,1 0 16,-1-21-16,0 20 0,-21-20 16,0 21-16,21-21 0,-21 20 15,0-20-15,0 21 0,0 0 0,0 0 16,0 42-1,0 0-15,0 21 16,0-21-16,0 22 0,0-22 0,0 21 16,-21-21-16,21 22 0,0-1 0,-21-21 15,21 0-15,0 22 0,0-22 16,0 0-16,0 0 0,0 0 0,21-21 16,0 22-16,0-22 0,0 0 0,1 0 15,-1 0-15,0-22 0,21 22 16,-21-21-16</inkml:trace>
  <inkml:trace contextRef="#ctx0" brushRef="#br0" timeOffset="21403.8">21950 1101 0,'0'0'0,"21"-21"0,-21-22 16,-21 43 0,0 0-16,-22 0 0,22 0 15,-21 0-15,21 21 0,-22 1 0,1-1 16,21 0-16,-22 0 0,22 0 0,0 0 15,0 1-15,0-1 0,21 0 16,0 0-16,0 0 0,0 0 16,21-21-16,0 22 0,0-22 15,0 21-15,1-21 0,20 0 16,-21 21-16,21-21 0,-20 21 0,-1 0 16,0-21-16,0 21 0,0-21 0,0 22 15,1-22-15,-22 21 0,0 0 16,0 0-16,-22-21 15,1 0-15,0 21 0,-21 0 0,21-21 16,-22 0-16,1 0 0,21 0 0,-22 0 16,1 0-16,21 0 0,-21 0 15,20 0-15,1 0 0,0 0 0,0-21 16,0 0-16,21 0 16,0 0-16,21 0 15,21-1-15,-21 22 0,1-21 16,-1 21-16,21-21 0</inkml:trace>
  <inkml:trace contextRef="#ctx0" brushRef="#br0" timeOffset="21804.57">22500 1185 0,'0'0'15,"0"-21"-15,0 0 0,0 0 16,0 0-16,-21 0 0,0-1 15,0 22-15,-1 0 0,1 0 16,-21 0-16,21 0 0,0 0 16,-1 0-16,-20 22 0,21-1 0,21 0 15,0 0-15,-21 0 0,21 0 0,0 1 16,0-1-16,0 0 0,0 0 16,21 0-16,0-21 0,0 21 0,0 1 15,22-22-15,-22 21 0,0 0 0,21-21 16,-20 21-16,-1-21 0,0 21 15,0 0-15,0-21 0,-21 22 0,0-1 16,-21-21-16,0 21 16,0-21-16,0 21 0,-22-21 0,22 0 15,0 0-15,-21 0 16,20 21-16,1-21 0,0 0 0,0 0 16,0 0-16,0 0 0,21-21 31,0 0-31,0 0 15,21 21-15,0-21 0,21-1 0,-21 1 16</inkml:trace>
  <inkml:trace contextRef="#ctx0" brushRef="#br0" timeOffset="22376.32">23685 910 0,'0'-21'0,"0"42"0,0-63 0,0 21 15,0 0-15,0-1 0,-21 22 32,0 0-32,0 0 0,0 22 15,0-1-15,-1 0 0,1 21 0,0-21 16,-21 22-16,21-1 0,-1 0 16,1 1-16,0-1 0,0 0 0,21 1 15,0-22-15,-21 21 0,21 1 0,0-22 16,0 0-16,0 21 0,21-42 15,0 21-15,0 1 0,22-22 0,-22 0 16,21 0-16,0 0 0,1 0 0,-1 0 16,22 0-16,-22-22 0,0 22 15,1-21-15,-1 0 0,0 0 16,1-21-16,-22 20 0,0-20 0,0 21 16,-21-21-16,0-1 0,0-20 0,0 20 15,0 1-15,-21 0 0,0-22 16,-22 22-16,1 21 0,21-22 0,-21 22 15,-1 0-15,1 21 0,0 0 0,20 0 16,-20 0-16,0 21 0,21-21 16,-1 21-16,1 1 0,0-1 0,21 21 15,-21-21-15,21 0 0,0 1 16,0-1-16,21 0 0,0-21 0,22 0 16,-1 21-16,0-21 0</inkml:trace>
  <inkml:trace contextRef="#ctx0" brushRef="#br0" timeOffset="23256.61">24278 656 0,'0'0'0,"0"-21"0,0-21 0,0 21 15,0-1-15,0 1 0,0 0 16,-21 21 0,21 21-16,-21 0 0,21 1 15,0 20-15,0-21 0,0 21 16,-21 1-16,21-1 0,0 0 0,0 22 15,-22-22-15,22 1 0,0 20 0,0-21 16,0 1-16,0-1 16,0 0-16,0-20 0,0 20 0,0-21 15,0 0-15,0 0 0,0 1 0,0-1 16,0-42 15,0-1-31,0 1 16,22 0-16,-1 0 0,0 0 15,0-22-15,0 22 0,0 0 0,1 0 16,20 0-16,-21 0 0,0 21 16,22 0-16,-22 0 0,21 0 0,-21 0 15,22 21-15,-22 0 0,0-21 16,-21 42-16,0-21 0,0 1 0,0-1 16,0 0-16,0 0 0,0 0 15,-42 0-15,20 1 0,1-1 0,-21-21 16,0 21-16,-1 0 0,22-21 0,-21 21 15,21-21-15,-22 0 0,22 0 0,0 0 16,0 21-16,0-21 0,42-21 31,0 21-15,0 0-16,0 0 16,22 0-16,-22-21 0,21 21 0,-21 0 15,22 0-15,-1-21 0,0 21 0,1 0 16,-1-21-16,0 21 0,1-21 0,20 21 15,-21-22-15,1 1 0,-1 21 16,0-21-16,-20 0 0,-1 0 0,0 0 16,0 21-16,0-22 0,-21 1 0,0 0 15,0 0-15,0 0 16,0 0-16,-21 42 31,21 0-31,0 0 16,0 21-16,0-20 0,0 20 0,0-21 15,0 21-15,0-20 0,0 20 16,0 0-16,0 1 0,0-1 16,0 21-16,0 1 0,0-22 0,0 22 15,0-1-15,0 1 0,0 20 0,0-20 16,0-1-16,0 1 0,-21-1 0,0-20 16,0 20-16,-1 1 0,1-1 15,0-20-15,0 20 0,0-21 0,0 1 16,-22-1-16,22 0 0,0-20 0,0-1 15,21 0-15,-21 0 0,-1-21 16,22-21 0,0 0-16,22 0 15,-1-22-15,0 1 0,0 21 16,0-22-16,0-20 0,1 21 0,-1-22 16,21 1-16,-21-1 0,0-21 15</inkml:trace>
  <inkml:trace contextRef="#ctx0" brushRef="#br0" timeOffset="23449.51">25061 826 0,'0'0'0,"0"-22"16,0 1-16,-21 0 0,0 0 16,21 42 30,0 0-30,0 0-16,0 1 16,0-1-16</inkml:trace>
  <inkml:trace contextRef="#ctx0" brushRef="#br0" timeOffset="23785.17">25188 1228 0,'0'0'0,"21"0"0,22 0 15,-22 0-15,0 0 16,0 0-16,0 0 0,-21-21 16,22 21-16,-1-22 0,-21 1 0,0 0 15,21 21-15,-21-21 0,21 0 16,-21 0-16,0-1 0,0 1 16,-21 21-16,0 0 15,0 0-15,-1 21 16,1 1-16,0-1 0,0 0 0,0 0 15,0 0-15,21 22 0,0-22 0,-22 0 16,22 21-16,0-21 0,0 1 16,0-1-16,0 0 0,0 0 0,22 0 15,-1-21-15,0 0 0,0 21 16,0-21-16,0 0 16,1 0-16,20 0 0,-21 0 15,0-21-15,0 21 0,1-21 0,-1 21 16,0-21-16,21 0 0,-21 21 0</inkml:trace>
  <inkml:trace contextRef="#ctx0" brushRef="#br0" timeOffset="24292.38">25760 1185 0,'0'0'0,"21"-42"15,-21 21 1,-21 21 0,21 21-1,-21 0-15,-1-21 16,22 21-16,-21 1 0,0-1 0,21 0 15,0 0-15,0 0 0,0 0 0,0 1 16,0-1-16,0 0 0,0 0 16,0 0-16,21 0 0,0-21 15,1 0-15,-1 22 0,21-22 0,-21 0 16,22 0-16,-1 0 0,0 0 16,-21 0-16,22 0 0,-1-22 0,-21 1 15,22 21-15,-22-21 0,0 0 0,0-21 16,0 20-16,0-20 0,1 0 15,-1-1-15,0 1 0,0-21 16,-21-1-16,0 22 0,21-22 0,0 22 16,-21-22-16,22 22 0,-22 21 15,0-21-15,0 20 0,0 1 0,0 42 32,-22 22-17,1-22-15,0 21 0,0 1 0,21 20 16,-21-21-16,0 22 0,-1-22 0,22 1 15,-21-1-15,21 0 0,0 1 16,0-1-16,0 0 0,0-21 0,0 1 16,0 20-16,0-21 0,0 0 15,0 0 1,21-21-16,1 0 16,-1 0-16,0 0 0,0-21 15,0 0-15,0 0 16,1 0-16,-1 0 0,-21-1 0,0-20 15,21 21-15</inkml:trace>
  <inkml:trace contextRef="#ctx0" brushRef="#br0" timeOffset="24525.26">26120 931 0,'0'0'0,"-22"0"0,22 22 31,22-22-31,-1 0 0,0 0 15,21 0-15,-21 0 0,22 0 0,-1 0 16,-21 0-16,22 0 0,-1-22 16,-21 22-16,21 0 0,-20 0 0,-1 0 15,0 0-15,-42 0 47,0 0-47,-1 0 0,1 0 0,0 0 16</inkml:trace>
  <inkml:trace contextRef="#ctx0" brushRef="#br0" timeOffset="25651.94">6943 2582 0,'0'0'0,"0"-21"0,0 0 0,0 0 15,0 0-15,0 0 0,0-22 0,0 22 16,0 0-16,0 0 0,0 0 16,0-1-16,0 1 0,0 0 0,0 42 31,0 22-31,0-22 16,0 21-16,0 0 0,-22 22 0,1-22 15,21 22-15,-21-1 0,0 1 0,0-1 16,0-20-16,21 20 0,-22 1 15,1-1-15,21-21 0,-21 22 16,21-22-16,-21 22 0,21-22 0,0 0 0,0-20 16,0 20-16,0-21 15,0 0-15,0 0 0,21-21 16,0 0 0,0-21-16,1 0 15,-1 0-15,21 0 0,-21-22 0,0 22 16,1-21-16</inkml:trace>
  <inkml:trace contextRef="#ctx0" brushRef="#br0" timeOffset="25996.74">7281 2879 0,'0'21'0,"0"-42"0,0 0 16,0 42 0,-21-21-16,0 21 15,21 0-15,-21 0 0,21 0 0,-21 22 16,21-22-16,-22 0 0,22 21 0,0-20 15,0 20-15,0-21 0,0 0 16,0 0-16,0 22 0,22-22 16,-1 0-16,0-21 0,0 0 15,0 0-15,0 0 0,1 0 0,20-21 16,-21 0-16,0 0 0,0-1 16,22 1-16,-43 0 0,21 0 0,-21 0 15,21 0-15,-21-22 0,0 22 0,0 0 16,-21-21-16,0 20 0,0 1 15,-1 0-15,1 0 0,0 21 0,0 0 16,0-21-16,0 21 0,-1 0 16,1 0-16,0 0 15,21 21-15</inkml:trace>
  <inkml:trace contextRef="#ctx0" brushRef="#br0" timeOffset="26247.86">6731 2709 0,'0'-21'16,"21"0"-16,0 21 0,22 0 0,-22-21 15,21 21-15,0-21 0,22 21 0,-22-21 16,22 21-16,-22-22 0,22 22 15,-22-21-15,0 21 0,1 0 0,-1 0 16,-21-21-16,21 21 0,-20 0 0,-1 0 31</inkml:trace>
  <inkml:trace contextRef="#ctx0" brushRef="#br0" timeOffset="27781.02">9419 2519 0,'0'0'0,"21"-21"0,0 21 0,1-21 15,-1-1-15,0 22 0,0-21 0,0 0 16,0 21-16,1-21 15,-22 0 1,0 0-16,0-1 0,0 1 16,0 0-16,0 0 15,0 0-15,0 0 16,-22-1-16,1 22 0,21-21 0,-21 0 16,-21 21-16,21 0 0,-1 0 0,1 0 15,0 0-15,-21 0 0,21 0 16,-1 0-16,-20 21 0,21-21 0,0 21 15,0 1-15,-1-1 0,1 21 0,21-21 16,0 22-16,0-1 0,0 0 16,0 1-16,0-1 0,21 0 0,1 1 15,-1-1-15,0-21 0,0 21 16,0 1-16,22-22 0,-22 21 16,0-21-16,0 22 0,0-22 0,-21 0 15,0 21-15,0-20 0,0-1 0,0 21 16,0-21-16,0 0 0,-21 1 0,0-1 15,-21 0-15,-1 0 0,22 0 16,-21-21-16,-1 21 0,1-21 0,0 0 16,-1 0-16,1 0 0,0 0 0,-1-21 15,22 0-15,0 0 16,0 0-16,0 0 0,0-1 0,-1-20 16,22 21-16,0-21 0,0-1 0,0 1 0,0 21 15,0-22-15,0 22 16,0 0-16,0 0 0,0 0 0,22 42 31,-1 0-31,0 0 0,-21 0 16,21 1-16,0 20 0,0-21 0,-21 21 15,22-20-15,-1 20 0,-21-21 0,21 21 16,-21-20-16,21-1 0,0 21 0,-21-21 16,21 0-16,1 1 0,-1-22 15,0 21-15,0-21 0,0 0 0,22 0 16,-22 0-16,21 0 0,-21 0 0,22-21 15,-22-1-15,21 1 16,0 0-16,1 0 0,-22 0 0,21-22 16,-21 22-16,1 0 0,20 0 0,-21 0 15,-21 0-15,21-22 0,0 43 16,-21-21-16,22 0 0,-22 0 0,0 42 47,0 0-47,0 0 0,-22 0 15,22 1-15,-21-1 0,21 0 16,0 0-16,0 0 0,0 0 0,0 1 16,0-1-16,0 0 0,0 0 15,0 0-15,21-21 16,1 0-16,-1 0 0,21 0 16,-21 0-16,0 0 0,22 0 0,-22-21 15,21 0-15,1 0 0,-22 0 16,21-1-16,-21 1 0,22 0 0,-22 0 15,0 0-15,0 0 0,0-1 16,-21 1-16,0 0 0,21 0 0,-42 21 47,21 21-47,-21 0 0,21 0 16,0 1-16,-21-1 15,21 0-15,0 0 0,0 0 0,0 0 16,0 1-16,0-1 0,0 0 15,21 0-15,0-21 0,0 21 16,22-21-16,-22 0 0,0 0 16,21 0-16,-20-21 0,20 0 0,0 21 15,-21-21-15,22 0 0,-22-1 0,21 1 16,-21 0-16,1-21 0,-1 21 16,0-1-16,0 1 0,0 0 0,-21 0 15,0 0-15,0 0 0,0-1 16,-21 22 15,21 22-15,0-1-16,0 0 0,0 0 0,0 21 15,0-20-15,0 20 0,0 0 0,0 1 16,0 20-16,0-21 0,0 22 16,0-1-16,0 22 0,0-21 0,-21 20 15,21-20-15,0 20 0,0 1 0,0 0 16,-21-1-16,0 1 0,-1 0 0,22-1 15,-21 1-15,0 0 0,21-22 0,0 1 16,-21-1-16,21-20 0,-21-1 16,21 0-16,0 1 0,0-22 15,0 0-15,0 0 0,0-42 16,0 0 0,0 0-16,21-1 0,-21-20 0,21 21 15,0-21-15,-21-1 0,0 1 0,21-22 16,1 22-16,-22-21 0</inkml:trace>
  <inkml:trace contextRef="#ctx0" brushRef="#br0" timeOffset="28084.86">10689 3175 0,'0'0'0,"0"-42"16,0-43-16,0 64 15,0 0-15,21 0 0,-21-1 0,43 1 16,-22 21-16,0-21 0,21 21 15,-21 0-15,22 0 0,-1 0 0,-21 0 16,22 0-16,-22 0 0,0 21 0,-21 0 16,0 1-16,0-1 0,0 0 0,0 0 15,-21 0-15,0 0 0,-1 1 16,1-1-16,-21 0 0,21 0 0,-22 0 16,22 0-16,-21-21 0,21 22 0,-22-1 15,22-21-15,0 21 0,0-21 16,42 0 15,0-21-31,0 21 0,1-21 0,20-1 16,-21 1-16,21 0 0,-20 0 15</inkml:trace>
  <inkml:trace contextRef="#ctx0" brushRef="#br0" timeOffset="28420.35">11218 3048 0,'0'0'0,"21"0"15,1-21-15,-1 21 16,0-21-16,-21 0 16,21 21-16,0-22 0,0 1 15,-21 0-15,22 0 0,-22 0 16,21 0-16,-21-1 16,0 1-16,-21 21 15,-1 0 1,1 21-16,0 1 0,0-1 15,21 0-15,-21 0 0,0 0 0,21 0 16,0 22-16,0-22 0,0 0 0,0 0 16,0 0-16,0 1 0,0-1 15,21 0-15,0-21 0,-21 21 16,21-21-16,0 0 0,0 0 0,1 0 16,-1 0-16,0 0 0,0 0 15,0 0-15,0 0 0,1-21 0,-1 21 16,0-21-16,0 0 0,0-1 15,0 1-15</inkml:trace>
  <inkml:trace contextRef="#ctx0" brushRef="#br0" timeOffset="28791.64">11705 2879 0,'0'0'0,"0"-21"0,0-1 16,21 22 15,0 0-31,1 0 15,-22 22-15,21-1 0,0-21 16,-21 21-16,21 0 0,0 0 0,-21 0 16,21 1-16,-21-1 0,0 0 0,0 0 15,0 0-15,22 0 0,-22 1 16,0-1-16,0 0 0,0 0 0,0 0 16,0 0-1,-22-21-15,22-21 16,0 0-1,0 0-15,0 0 0,0 0 0,0-1 16,0 1-16,0 0 0,22-21 0,-22 21 16,21-22-16,-21 22 0,0-21 15,21 21-15,0-1 0,-21 1 16,21 0-16,-21 0 0,21 21 16,-21-21-16,22 21 15,-1 0 1</inkml:trace>
  <inkml:trace contextRef="#ctx0" brushRef="#br0" timeOffset="29684.39">13039 2201 0,'0'0'0,"21"-21"0,-21 0 16,0 0 0,-21 42 15,21 0-31,-22 0 0,1 22 16,0-22-16,0 42 0,21-20 0,-21-1 15,0 22-15,-1-22 0,1 21 0,0-20 16,0 20-16,21-20 0,0-1 0,0 0 15,0 1-15,0-22 16,0 0-16,0 21 0,0-21 16,21 1-16,0-22 0,0 0 15,1 0-15,-1 0 0,21 0 0,-21 0 16,0 0-16,1-22 0,-1 1 16,21 0-16,-21 0 0,0 0 0,1 0 15,-1-22-15,0 22 0,-21 0 0,21 0 16,-21 0-16,21-1 0,-21 1 15,0 42 1,0 1 0,-21-1-16,21 0 0,-21 0 0,21 0 15,0 0-15,0 1 16,0-1-16,0 0 0,0 0 0,0 0 16,0 0-16,0 1 0,21-22 15,0 0-15,0 0 0,1 0 0,-1 0 16,0 0-16,21 0 0,-21 0 15,1 0-15,-1-22 0,21 22 0,-21-21 16,0 0-16,1 0 0,-1-21 0,-21 20 16,21 1-16,0 0 0,-21 0 0,0 0 15,0 0-15,0-1 16,0 1-16,0 0 0,0 0 16,0 42-1,0 0 1,0 0-16,0 1 0,0-1 15,0 0-15,0 0 0,-21 0 0,21 22 16,-21-22-16,0 21 0,21 0 0,0-20 16,0 20-16,-22 0 0,22 1 0,0 20 15,0-21-15,0 22 0,0-1 16,0-20-16,0 20 0,0 1 0,0-22 16,0 22-16,22-22 0,-22 21 0,0-20 15,0 20-15,0-20 0,0 20 0,0-21 16,0 1-16,0-1 0,0 0 15,0 1-15,0-22 0,-22 21 16,1-21-16,0 1 0,0-22 0,0 21 16,0-21-16,-1 0 0,-20 0 0,21 0 15,-21 0-15,20 0 0,-20 0 0,21 0 16,0 0-16,-22 0 0,22-21 0,0 21 16,21-22-16,-21 22 0,21-21 15,0 0-15,0 0 0,0 0 0,0 0 16,0-1-16,21 1 0,0 0 0,0-21 15,1-1-15,20 22 0,0-21 0,-21 0 16,22-1-16</inkml:trace>
  <inkml:trace contextRef="#ctx0" brushRef="#br0" timeOffset="30021.25">13906 2815 0,'0'0'0,"0"-21"0,0 0 0,0 0 15,-21 0-15,21-1 0,-21 22 16,0 22 0,21 20-16,0-21 0,0 21 15,-21 1-15,21-1 0,0 0 0,0 1 16,0 20-16,0 1 0,0-22 0,0 22 16,0-1-16,-21 1 0,21-1 0,-22-21 15,22 22-15,-21-22 0,21 1 16,0-1-16,-21 0 0,21 1 15,-21-1-15,21-21 0,-21 21 0,21-20 16,0-1-16,0 0 0,0 0 0,-21 0 16,21-42 15,21 21-31,0-21 0,0 0 0,0 0 16,0-22-16,1 22 0,-1-21 0,21 21 15,-21-22-15,0 1 0,1 0 16</inkml:trace>
  <inkml:trace contextRef="#ctx0" brushRef="#br0" timeOffset="30308.09">13928 3027 0,'0'0'0,"-22"-21"0,22 0 0,-21-1 15,21 1-15,0 0 0,0 0 0,0 0 16,0 0-16,0-1 0,21 22 16,1 0-16,-1-21 0,21 21 15,-21 0-15,0 0 0,22 0 0,-22 0 16,21 0-16,-21 21 0,1-21 0,-1 22 15,0-1-15,-21 0 0,0 0 0,0 0 16,0 0-16,0 22 0,0-22 16,-42 0-16,20-21 0,1 21 0,-21 0 15,21 1-15,0-1 0,-22-21 0,22 21 16,0-21-16,-21 0 0,42 21 16,-22-21-16,1 0 15,21-21 1,21 21-16,1-21 15,-1 0-15,0 21 0,0-22 0,0 1 16,22 0-16</inkml:trace>
  <inkml:trace contextRef="#ctx0" brushRef="#br0" timeOffset="30681.07">14330 2942 0,'21'0'15,"0"0"1,0 0-16,0 0 15,1 0-15,-1-21 0,21 21 16,-21-21-16,0 0 0,1 0 0,20 21 16,-21-22-16,0 1 0,0-21 0,1 21 15,-1 0-15,-21-1 0,0 1 16,0 0-16,0 0 16,-21 21-16,-1 0 0,1 0 15,0 0-15,-21 21 0,21-21 16,-1 21-16,1 0 0,0 22 0,0-22 15,0 0-15,0 21 0,21-20 0,0-1 16,0 21-16,0-21 0,0 0 16,0 1-16,21-1 0,0 0 15,0 0-15,0 0 0,22-21 0,-22 0 16,21 21-16,-21-21 0,22 0 0,-1 0 16,-21 0-16,21 0 0,1-21 0,-1 0 15,-21 21-15,22-21 0,-22 0 0,0 0 16,0-1-16,0 1 0,0 0 15,1 0-15,-22-21 0,0 20 0,0 1 16</inkml:trace>
  <inkml:trace contextRef="#ctx0" brushRef="#br0" timeOffset="30960.92">12658 2434 0,'0'0'16,"-43"0"-16,1 21 0,0-21 0,20 0 15,44 0 1,-1 0-16,21 0 0,-21 0 16,43 0-16,-22 0 0,22 0 0,-1-21 15,1 21-15,20-21 0,-20 21 16,-1-21-16,1 21 0,-1 0 0,1 0 15,-22-21-15,-21 21 0,22 0 0,-22 0 16,0 0-16,-21-21 0</inkml:trace>
  <inkml:trace contextRef="#ctx0" brushRef="#br0" timeOffset="37504.79">1016 6054 0,'0'0'16,"0"-21"-16,0-1 0,0 1 16,0 0-16,0 0 15,-21 42 32,21 0-47,0 0 0,0 1 16,0-1-16,0 0 15,0 21-15,0-21 0,0 22 0,0-22 16,0 21-16,0 1 0,0-1 16,0 21-16,0-20 0,0 20 0,0-20 15,21 20-15,0 1 0,-21-1 16,21 1-16,0-22 0,-21 21 0,22 22 15,-1-21-15,-21 20 0,21-20 16,-21 20-16,21 1 0,-21 0 0,0-22 16,0 22-16,0-22 0,0 22 15,0-21-15,0 20 0,0-20 0,0 20 16,0-20-16,0 21 0,0-22 0,0 1 16,-21-1-16,21-21 15,0 22-15,-21-22 0,0 22 0,21-22 16,-22 22-16,22-22 0,-21 0 15,21 1-15,-21-1 0,21 0 0,-21-21 16,21 22-16,0-22 0,0 0 16,0 0-16,0-42 31,0-21-31,21 21 0,0-22 16,0-20-16,1 20 0,-1-20 0</inkml:trace>
  <inkml:trace contextRef="#ctx0" brushRef="#br0" timeOffset="39700.97">1079 6011 0,'0'-21'15,"0"0"16,0 0 79,22 21-110,-1 0 31,0 0-15,0 0-16,0 0 15,0 0-15,1 0 16,-1 0-16,0 0 16,0 0-16,0 0 0,0 0 0,1 0 15,-1 0-15,0 0 0,0 0 16,0 0-16,0 0 0,22 0 0,-22 0 15,21 0-15,-21 0 0,22 0 16,-1 0-16,0 0 0,-20 0 0,20 0 16,0 21-16,1-21 0,-22 0 15,21 0-15,0 0 0,1 0 16,-1 0-16,22 0 0,-1 0 0,-21 0 16,22 0-16,21 0 0,-22 0 15,22 0-15,-22 0 0,22 0 0,-22 0 16,22 0-16,-21 0 0,20 0 15,-20-21-15,20 21 0,-20 0 0,21 0 16,-1 0-16,-20 0 0,20 0 0,1 0 16,-21 0-16,20 0 0,1 0 15,-22 0-15,1 0 0,-1 0 16,1 0-16,21 0 0,-22 0 0,1 0 16,-1 0-16,22 0 0,-22 0 0,22 0 15,0 0-15,-22 0 0,22 0 16,-22 0-16,1 0 0,-1 0 15,1 0-15,-22 0 0,0 0 0,1 0 16,-22 0-16,0 0 0,21 0 0,-20 0 16,-1 0-16,0 0 15,0 0-15,0 0 0,-21 21 63,0 0-63,0 0 15,0 1-15,0-1 16,0 0-16,0 0 0,-21-21 16,0 21-16,21 22 0,-21-22 0,21 0 15,-21 0-15,-1 21 0,22 1 0,-21-22 16,0 21-16,0 22 0,0-22 16,0 0-16,21 1 0,-22 20 0,1-20 15,21-1-15,-21 21 0,21-20 0,0-1 16,0 0-16,0 22 0,0-22 15,0 22-15,0-22 0,21 22 0,0-22 16,1 21-16,-22 1 0,21-22 0,0 22 16,0-22-16,0 22 0,-21-22 0,0 0 15,21 1-15,-21-1 16,22 21-16,-22-20 0,0-1 0,0 0 16,0 22-16,0-22 0,21 1 0,-21-1 15,0 21-15,0-20 0,0-1 0,0 0 16,21 1-16,-21-1 0,0 0 15,0-20-15,0 20 0,0 0 0,0-21 16,0 22-16,0-1 0,0-21 0,0 22 16,0-22-16,0 21 0,0 0 0,0-20 15,0-1-15,0 21 0,0-21 0,0 22 16,0-22-16,0 0 16,0 0-16,0 0 0,0 0 0,0 1 15,0-1-15,0 0 0,0 0 0,0 0 16,0 0-16,-21-21 15,21 22-15,-21-22 32,-1 0-1,1 0-15,0 0-16,0 0 15,0 0-15,0 0 0,-1 0 0,1 0 16,0 0-16,0 0 0,-21 0 0,20-22 15,1 22-15,-21 0 0,21 0 16,0 0-16,-1 0 0,1 0 16,-21 0-16,21 0 0,0 0 0,-22 0 15,22 0-15,-21 0 0,21 0 0,-22 0 16,1 0-16,21 0 0,-22 0 0,1 0 16,21 0-16,-21 0 0,-1 0 15,22 0-15,-21 0 0,21 0 0,-22 0 16,22 0-16,-21 0 0,21 0 0,-1 0 15,-20 0-15,0 0 0,21 0 0,-22 0 16,1 0-16,0 0 0,-1 0 16,1 0-16,21 0 0,-22 0 0,1 0 15,0 0-15,21 0 0,-22 0 16,1 0-16,21 0 0,-22 0 0,1 0 16,21 0-16,-21 0 0,20 0 15,-20 0-15,0 0 0,-1-21 0,1 21 16,0 0-16,-1 0 0,1 0 0,0 0 15,-22 0-15,22 0 0,0-21 16,-1 21-16,-20 0 0,20 0 0,1 0 16,-21 0-16,20-21 0,-20 21 0,20 0 15,1 0-15,-21 0 0,20 0 16,-20 0-16,20 0 0,1 0 0,0 0 16,-1 0-16,1 0 0,0 0 0,-1 0 15,1 0-15,0 0 16,-1 0-16,1 0 0,0 0 0,-1 0 15,22 0-15,-21 0 0,0 0 16,-1 0-16,1 0 0,21 0 0,-22 0 16,1 0-16,21 0 0,-21 0 0,20 0 15,-20 0-15,21 0 0,0 0 16,0 0-16,-1 0 0,1 0 0,0 0 16,0 0-16,0 0 0,0 0 15,-1 0-15,1 0 0,0 0 0,0 0 16,0 0-16,0 0 15,-1 0-15,22-21 47,0 0 47,22 21-78</inkml:trace>
  <inkml:trace contextRef="#ctx0" brushRef="#br0" timeOffset="40613.58">1079 11917 0,'0'-21'0,"0"42"0,-21-63 16,21 20-16,-21 22 0,21-21 15,-21 21-15,21-21 0,-21 21 16,0 0 0,-1 21-1,22 0-15,0 1 16,0 20-16,0-21 0,0 21 16,0 1-16,0-1 0,0 0 0,0 22 15,22-22-15,-22 22 0,21-22 16,0 0-16,-21 22 0,21-1 0,0-20 15,-21 20-15,0 1 0,21 20 16,-21-20-16,22-1 0,-22 1 0,0 21 16,0-22-16,21 1 0,-21-1 15,21 1-15,-21 20 0,0-20 0,0-1 16,0 1-16,21 20 0,-21-20 16,0-1-16,0 1 0,0-22 0,0 22 15,0-1-15,0-20 0,0-1 16,0 0-16,0 1 0,0-1 0,-21 0 15,21 1-15,-21-22 0,21 21 16,0-21-16,0 0 0,0 1 16,0-1-16,0-64 31,0 22-31,0-21 0,0 0 0</inkml:trace>
  <inkml:trace contextRef="#ctx0" brushRef="#br0" timeOffset="42168.18">974 11938 0,'0'-21'16,"0"0"46,21 21-46,0 0-16,0 0 16,0 0-16,22-21 0,-1 21 0,21 0 15,1-22-15,-1 1 0,1 21 16,-1-21-16,22 21 0,0-21 0,-1 21 16,-20-21-16,21 21 0,-1-21 0,22 21 15,0-22-15,0 22 0,21-21 16,-21 21-16,21-21 0,-22 0 15,22 21-15,0-21 0,-21 21 0,21 0 16,0 0-16,0-21 0,-21 21 16,0 0-16,0 0 0,0 0 0,-1-22 15,1 22-15,-21 0 0,21 0 0,-22 0 16,22-21-16,-21 21 0,0 0 16,-1-21-16,1 21 0,0-21 0,-22 21 15,1 0-15,-22-21 0,21 0 0,-20 21 16,-1-22-16,0 22 0,1 0 15,-1 0-15,-21-21 0,22 21 0,-22-21 16,0 21-16,0 0 0,0 0 0,22 0 16,-22 0-16,0 0 0,0 0 15,0 0-15,0 0 16,1 0-16,-1 0 0,0 21 16,-21 0-16,21-21 15,-21 22-15,21-1 0,-21 0 16,0 0-16,0 0 0,0 0 0,0 1 15,0 20-15,21-21 0,-21 21 0,0 1 16,22-1-16,-22 0 0,0 1 0,0-1 16,0 0-16,0 22 0,0-22 15,0 1-15,0-1 0,0 21 16,0-20-16,0-1 0,0 0 0,0 22 0,0-22 16,21 1-16,-21-1 0,0 0 15,0 1-15,0-1 0,0 0 16,0 22-16,0-22 0,0 0 0,0 1 15,0-1-15,0 0 0,0-20 0,0 20 16,0 0-16,0-21 0,0 22 0,0-22 16,0 21-16,0-21 0,21 1 15,-21 20-15,0-21 0,0 0 0,0 0 16,0 1-16,0 20 0,0-21 0,0 0 16,0 0-16,0 1 0,0-1 0,0 0 15,-21 0-15,21 0 0,-21 0 16,21 1-16,-22-1 0,1 0 0,21 0 15,0 0-15,-21-21 16,0 21-16,21 1 0,-21-22 0,21 21 16,0 0-16,-21-21 0,21 21 15,-22-21-15,1 21 16,21 0-16,-21-21 0,21 22 16,-21-22-16,0 21 0,21 0 15,-21-21-15,21 21 0,-22-21 16,1 0-16,21 21 0,0 0 15,-21-21-15,0 0 0,21 22 16,-21-22-16,0 21 0,-1-21 16,1 21-16,0-21 0,0 0 15,21 21-15,-21-21 0,0 21 16,-1-21-16,1 0 0,0 0 0,0 21 16,0 1-16,0-22 0,-22 0 0,22 0 15,0 21-15,-21-21 0,20 0 16,-20 0-16,0 0 0,-1 21 0,1-21 15,0 0-15,-1 0 0,1 0 0,-21 0 16,20 0-16,1 0 0,-22 0 0,22 21 16,0-21-16,-22 0 0,22 0 15,-22 0-15,22 21 0,-21-21 16,-1 0-16,22 0 0,-22 21 0,1-21 0,-1 0 16,1 0-16,-1 0 0,1 0 0,-1 0 15,1 0-15,-1 0 16,1 0-16,-1 0 0,1 0 0,20 0 15,-20 0-15,-1 0 0,-20 0 0,20 0 16,1 0-16,-1 0 0,-20 0 16,20 0-16,1 0 0,-1 0 0,-21 0 15,22 22-15,-1-22 0,1 0 0,-1 0 16,1 0-16,-1 0 0,1 0 16,-1 0-16,1 0 0,-1 0 0,1 0 15,-1 0-15,1 0 0,21 0 0,-22 21 16,22-21-16,-1 0 0,1 0 15,0 0-15,-1 0 0,1 0 0,21 0 16,0 0-16,-22 0 16,22 21-16,0-21 0,0 0 0,0 0 15,0 21-15,-1-21 0,1 0 16,21 21-16,-21-21 16,21-21 15,0 0-31,0 0 0,0 0 0,21-22 15,0 1-15</inkml:trace>
  <inkml:trace contextRef="#ctx0" brushRef="#br0" timeOffset="43013.41">2900 9398 0,'0'0'0,"0"-21"0,0 0 15,0 0-15,21 21 0,-21-22 16,0 1-1,0 42 17,0 1-32,0 20 15,0-21 1,0 0-16,0 22 0,0 20 0,0-21 16,0 1-16,21 20 0,-21 1 0,21-1 15,-21 1-15,21-1 0,-21-20 16,0 20-16,22 1 0,-22-1 0,21 1 15,-21-1-15,0 22 0,21-22 0,0 1 16,-21-1-16,0 22 0,0-22 16,21 1-16,-21-1 0,0 1 0,0-1 15,0 1-15,0-1 0,0 22 16,0-21-16,0-22 0,0 21 0,0 1 16,0-22-16,0 22 0,0-22 0,0 0 15,0-20-15,0 20 0,21-21 16,-21 0-16,0 22 0,0-22 15,0 0-15,0 0 16,0-42 15,0 0-31,0 0 16,0-1-16,0 1 16,0-21-16,0 21 0,0-22 0,0 1 15,0 0-15</inkml:trace>
  <inkml:trace contextRef="#ctx0" brushRef="#br0" timeOffset="45884.54">2836 9398 0,'21'0'0,"-21"-21"15,0 0 1,22 0 0,-22-1-16,21 22 15,-21-21-15,0 0 16,0 42 31,-21 0-47,-1 22 15,1-22-15,21 0 0,-21 21 16,0-20-16,0 20 0,0 0 0,-1 1 16,1 20-16,-21-21 0,21 1 15,0-1-15,-22 0 0,22 1 0,-21-1 16,21 0-16,-1-20 0,1-1 0,21 21 16,-21-21-16,21 0 15,0 1-15,0-44 31,21 22-31,-21-21 16,21 0-16,1 0 0,-1 0 16,-21 0-16,21-1 0,0 1 15,0-21-15,-21 0 0,21 20 0,1-20 16,-1 0-16,0-1 0,0 1 0,0 0 16,-21-1-16,21 1 0,1 21 15,-1-21-15,0 20 0,-21-20 0,21 21 16,-21 0-16,21 0 0,-21-1 0,21 1 15,-21 0-15,22 21 16,-22-21-16,21 21 0,-21-21 16,0 0-1,21 21-15,0 21 16,0 0 0,-21 0-16,21 0 0,1 0 15,-22 1-15,21-1 0,0 0 0,0 21 16,0-21-16,0 22 0,1-1 0,-1 0 15,0 1-15,0-1 0,0-21 16,0 22-16,22-1 0,-22 0 0,0-21 16,0 22-16,0-22 0,1 0 0,-1 0 15,0 22-15,0-22 0,0-21 16,0 21-16,-21 0 0,0 0 16,22-21-16,-1 0 15,-21-21 16,0 0-15,-21 21-16,21-21 0,-22 0 0,1-1 16,0-20-16,21 21 0,-21 0 15,0-22-15,0 1 0,-22 21 0,22-21 16,0-1-16,-21 1 0,20 0 0,-20-1 16,21 1-16,-21 21 0,20-22 15,1 22-15,0 0 0,0 0 0,0 0 16,21 0-16,-21-1 15,-1 22-15,22-21 16,-21 21-16,21-21 63,-21 21-32,0 0 0,21-21 0,-21 21 1,21-21-17,-21 21 1,21 21 78,0 0-79,-22-21-15,22 21 0,-21 0 16,21 1-16,0-1 0,-21 0 0,21 0 15,-21 0-15,0 22 0,0-22 16,21 21-16,-22-21 0,1 22 0,0-1 16,0-21-16,0 21 0,0 1 0,-1-22 15,1 21-15,21-21 0,-21 22 16,0-22-16,21 0 0,-21 0 0,21 0 16,-21 1-16,21-1 0,-22-21 0,22 21 15,0 0-15,-21-21 16,21 21-16,0 0 15,0-42 173,0 0-172,21 0-16,-21 0 15,22 21-15,-1-21 0,-21-1 16,21 1-16,0 0 0,0 0 15,-21-21-15,21 20 0,1-20 0,-1 0 16,0-1-16,0 1 0,21 0 16,-20-1-16,-1 1 0,-21 0 0,21 21 15,0-22-15,-21 22 0,21 0 0,-21 0 16,0 0-16,21-1 16,-21 1-16,22 21 0,-22-21 15,21 0-15,0 21 16,-21-21-1,21 42 17,-21 0-17,21 0-15,-21 0 16,0 1-16,21-1 0,1 0 16,-22 0-16,21 0 15,0 0-15,0-21 0,0 22 16,-21-1-16,21 0 0,1 0 15,-1 0-15,0 0 0,0 1 16,0-1-16,0 0 0,1 0 0,-1 21 16,0-20-16,21-1 0,-21 0 0,22 21 15,-22-21-15,21 1 0,-21-1 16,22 0-16,-22 0 0,0 0 0,0 0 16,0 1-16,1-22 0,-1 21 0,-21 0 15,0 0-15,21 0 16,-21 0-1,0-42 48,-21 21-63,0-21 16,-1 21-1,1 0-15,21-21 0,-21 0 16,0 21-16,21-21 15,-21 21-15,21-22 0,-21 1 16,-1 21-16,1-21 0,0 0 0,0 21 16,0-21-16,0 0 0,-22-1 0,22 1 15,0 0-15,-21 0 0,20 0 16,1 0-16,-21-1 0,21 1 16,0 0-16,-1 0 0,1 0 0,0 0 15,0-22-15,0 22 0,0 0 16,21 0-16,-22 0 0,1-1 0,0 1 15,21 0-15,0 0 0,-21 0 16,0 21 0,21-21-16,0-1 31,-21 22 125,-1 22-140,22-1-1,0 0-15,0 0 0,-21 0 0,0 22 16,21-22-16,-21 21 0,0 0 16,0 1-16,-1-1 0,-20 0 0,21 1 15,-21 20-15,20-20 0,-20-1 16,21-21-16,0 21 0,-22 1 16,22-22-16,0 0 0,0 0 0,21 0 15,-21 1-15,21-1 0,-21-21 0,21 21 16,0-42 62,0 0-62,21 21-16,0-22 15,0 22-15</inkml:trace>
  <inkml:trace contextRef="#ctx0" brushRef="#br0" timeOffset="46932.62">2921 9440 0,'0'-21'16,"0"0"-16,0 0 15,0 0 1,0 42 62,0 0-78,0 0 0,0 22 16,0-22-16,0 0 0,0 21 15,0 1-15,0-22 0,21 21 0,-21 0 16,21 1-16,-21-1 0,0-21 0,0 22 16,21-1-16,1 0 0,-22 1 15,21-1-15,-21-21 0,0 21 0,21 1 16,-21-22-16,21 21 0,-21 1 0,0-1 16,0 0-16,0 1 15,0-1-15,0 0 0,0-21 0,0 22 16,0-1-16,0 0 0,21 1 0,-21-1 15,0-21-15,0 22 0,0-1 16,0-21-16,0 21 0,0-20 0,0-1 16,0 21-16,0-21 0,0 0 0,0 22 15,0-22-15,0 0 0,21 21 0,-21-20 16,0-1-16,0 21 0,0-21 16,0 0-16,22 1 0,-22 20 0,21-21 15,-21 0-15,0 0 0,0 1 0,21-1 16,-21 21-16,21-21 0,-21 0 15,0 1-15,0-1 0,0 0 16,0 0-16,0 0 0,21 0 0,-21 1 16,0-1-16,0 0 0,0 0 15,0 0-15,0 0 16,0 1-16,0-1 0,0 0 16,0 0-16,0 0 15,0 0 1,0 1-1,0-1-15,0 0 32,0-42 30,0 0-46,0-1 15,-21 22 63,21-21-79,0 0 1,0 0-16</inkml:trace>
  <inkml:trace contextRef="#ctx0" brushRef="#br0" timeOffset="51716.78">2540 12256 0,'-21'-43'15,"21"22"-15,-21 0 0,21 0 16,-22 21-16,22-21 0,-21 21 15,21 21 1,0 0 0,0 0-16,0 21 0,0 1 0,0-1 15,0 0-15,0 22 0,21-22 0,-21 1 16,0 20-16,0 1 0,0-22 16,0 21-16,0-20 0,0 20 0,0-20 15,0-1-15,0 0 0,0 1 16,0-22-16,0 0 0,0 0 0,0 0 15,0-42 17,22 0-32,-22 0 0,0-22 15,0 22-15,0-21 0</inkml:trace>
  <inkml:trace contextRef="#ctx0" brushRef="#br0" timeOffset="52013.61">2244 12361 0,'0'0'0,"-43"-84"15,43 63-15,0-1 16,0 1-16,0 0 0,0 0 0,21 0 16,1 0-16,20 21 0,-21-22 15,21 22-15,22-21 0,-22 21 0,22 0 16,-22 0-16,22 21 0,-1 1 16,-21-1-16,1 0 0,-1 0 15,-21 0-15,22 0 0,-43 22 0,0-22 16,0 21-16,0-21 0,0 22 15,-22-22-15,1 0 0,-21 21 0,21-20 16,-22-1-16,1 0 0,21 0 0,-21 0 16,20-21-16,1 21 0,21 1 15,21-22 17,1 0-32,-1 0 0,0 0 15,0 0-15</inkml:trace>
  <inkml:trace contextRef="#ctx0" brushRef="#br0" timeOffset="52769.17">2879 12785 0,'0'0'16,"0"21"-16,0 0 0,0 0 0,21-21 31,0 0-31,0 0 0,0-21 16,22 0-16,-22 0 0,0 0 0,0-1 15,0 1-15,0 0 0,1 0 16,-1 0-16,-21 0 0,21-1 0,-21 1 16,0 0-16,-21 21 15,0 0-15,-1 0 16,-20 0-16,21 0 0,0 21 16,0 0-16,-1 1 0,-20-1 0,21 0 15,21 21-15,-21-21 0,21 22 16,0-22-16,0 21 0,0-21 0,0 22 15,0-22-15,21 0 0,-21 0 0,21 0 16,0-21-16,22 22 0,-22-22 16,0 0-16,21 0 0,-21 0 0,22 0 15,-1-22-15,-21 22 0,22-21 0,-22 0 16,21 0-16,-21 0 0,0 0 16,1-22-16,-1 22 0,-21 0 15,0-21-15,21 20 0,-21-20 0,0 21 16,0 0-16,0 0 0,0-1 15,0 44 17,0-1-32,21 0 0,-21 0 15,0 0-15,0 0 0,0 22 16,0-22-16,0 0 0,0 0 0,0 0 16,0 1-16,0-1 0,0 0 0,0 0 15,-21 0-15,0-21 16,21-21-1,0 0-15,0 0 16,0 0-16,0-1 0,0 1 16,0-21-16,0 0 0,0-1 15,0 1-15,0 21 0,21-22 0,0 1 16,0 21-16,22-21 0,-22 20 0,21 1 16,0 21-16,1-21 0,-1 21 15,22 0-15,-22 0 0,0 0 0,1 21 16,-22 0-16,21 1 0,-21-1 0,0 0 15,-21 0-15,0 0 0,0 22 0,0-1 16,0-21-16,0 21 0,-21-20 16,0 20-16,0-21 0,0 0 0,0 0 15,-1 1-15,1-1 0,21 0 0,-21-21 32,21-21-32,-21 0 0,21-1 15,0 1-15,-21-21 0,21 21 0</inkml:trace>
  <inkml:trace contextRef="#ctx0" brushRef="#br0" timeOffset="53647.68">1968 6562 0,'0'0'0,"-21"-43"0,0-20 0,21 21 16,-21-1-16,0-20 0,21 20 15,0 22-15,-21 0 0,21 0 0,-22 0 16,22 42 0,0 0-16,0 21 0,22 1 15,-1-1-15,-21 22 0,21-22 0,-21 21 16,21 1-16,-21-1 0,0 1 15,0-1-15,0-20 0,0 20 16,0 1-16,0-22 0,0 0 0,0 22 16,0-22-16,0 1 0,0-1 15,0-21-15,0 21 0,0-20 0,0-1 16,0 0-16,0-42 31,0 0-31,0-1 0,0 1 0,0 0 16</inkml:trace>
  <inkml:trace contextRef="#ctx0" brushRef="#br0" timeOffset="53929.52">1651 6519 0,'0'0'0,"0"-42"0,-21 21 0,21-21 16,0 20-16,0 1 0,21-21 0,0 21 15,21 0-15,1-1 0,-1 1 16,0 0-16,22 21 0,-22 0 0,22-21 15,-22 21-15,22 0 0,-1 0 16,-21 21-16,1 0 0,-1 22 0,-21-22 16,0 21-16,-21 0 0,0 1 0,-21-1 15,0 0-15,0-20 0,-21 20 16,20 0-16,-20-21 0,21 22 0,0-22 16,-22 0-16,22 0 0,21 0 15,-21-21-15,0 22 16,21-44 15</inkml:trace>
  <inkml:trace contextRef="#ctx0" brushRef="#br0" timeOffset="54595.82">2476 7112 0,'0'0'15,"0"-21"-15,22 0 0,-22 0 16,21-1-16,-21 1 0,0 0 0,0 0 16,0 0-16,0 0 15,0-1-15,0 1 0,-21 0 0,-1 0 16,1 21-16,0 0 0,0 0 15,0 0-15,0 0 0,-1 21 0,1 0 16,-21 22-16,21-22 0,0 21 0,-1 0 16,1-20-16,0 20 0,21 0 15,0 1-15,0-1 0,0 0 0,0-21 16,0 22-16,0-22 0,0 0 16,21 0-16,0-21 0,1 0 15,-1 0-15,0-21 16,0 21-16,21-21 0,-20 0 15,-1 0-15,0-22 0,0 22 0,0 0 16,0-21-16,1 20 0,-22 1 0,0-21 16,0 21-16,0 0 0,0-1 15,0 44 17,0-1-32,0 0 0,0 0 15,0 0-15,0 0 0,21 22 0,0-22 16,-21 0-16,21 0 0,0 0 15,0 1-15,1-1 0,-1-21 0,0 0 16,0 0-16,0 0 0,0 0 16,1 0-16,20 0 0,-21-21 15,0-1-15,0 22 0,1-42 0</inkml:trace>
  <inkml:trace contextRef="#ctx0" brushRef="#br0" timeOffset="54875.94">3027 6858 0,'0'0'0,"0"-21"0,0 42 31,0 21-15,0-20-16,-21 20 0,21-21 0,0 21 15,0 1-15,0 20 16,0-20-16,0 20 0,0 1 0,0-1 16,0 1-16,0 20 0,0-20 0,0-1 15,0 1-15,0 20 0,0-20 0,0-1 16,21 1-16,-21-1 0,0 1 15,0-1-15,0-20 0,0-1 0,0 0 16,0-20-16,0-1 0,0 0 0,21-21 31,-21-21-31,0 0 0,0-22 16,0 22-16,0-21 0,21-1 16,-21 1-16,0-21 0,0 20 0</inkml:trace>
  <inkml:trace contextRef="#ctx0" brushRef="#br0" timeOffset="55145.78">3027 7112 0,'0'0'0,"0"-63"0,0 41 16,21-20-16,0 0 0,0 21 15,0-22-15,1 22 0,20 21 0,-21-21 16,21 21-16,1 0 0,-22 0 16,21 0-16,1 0 0,-1 0 0,-21 21 15,0 0-15,0 0 0,1 1 0,-22-1 16,0 0-16,0 0 0,0 21 15,-22-20-15,-20-1 0,21 21 16,-21-21-16,-1 22 0,22-22 0,-21 0 16,-1 0-16,22 0 0,-21 0 0,21 1 15,0-1-15,42-21 32,0-21-32,0-1 15,0 1-15,0-21 0</inkml:trace>
  <inkml:trace contextRef="#ctx0" brushRef="#br0" timeOffset="55460.47">3683 7006 0,'0'0'0,"42"0"16,-21 0 0,1 0-16,-22-21 0,21 21 15,0-21-15,-21 0 16,0 0-16,0-1 15,0 1-15,-21 0 16,0 21-16,-1 0 16,1 0-16,0 21 0,0 0 15,21 1-15,-21-1 0,21 21 16,0-21-16,0 0 0,0 1 0,0-1 16,0 0-16,0 21 0,0-21 15,0 1-15,0-1 0,0 0 16,21-21-16,0 21 0,0-21 0,0 0 15,1 0-15,-1 0 0,0 0 16,0 0-16,0 0 0,22 0 0,-22 0 16,0-21-16,0 0 0,0 0 0,0-1 15</inkml:trace>
  <inkml:trace contextRef="#ctx0" brushRef="#br0" timeOffset="55784.28">4064 6964 0,'0'0'0,"0"-21"0,0-64 15,0 64 1,0 0-16,21 21 15,0 0 1,0 0-16,-21 21 0,22 0 0,-1 0 16,0 0-16,0 1 0,0-1 0,-21 0 15,0 0-15,21 21 0,-21-20 16,0-1-16,0 0 0,0 0 0,0 0 16,0 0-16,0 1 0,0-1 0,0 0 15,-21 0-15,0-21 16,21-21-1,0 0-15,0 0 16,0-1-16,21-20 0,-21 21 0,21-21 16,1-1-16,-1 1 0,0 21 15,21-22-15,-21 1 0,1 21 16,-1-21-16,0 20 0,0 1 0,0 21 16,0 0-16,1 0 0,-44 0 31,1 21-31,0 1 0</inkml:trace>
  <inkml:trace contextRef="#ctx0" brushRef="#br1" timeOffset="67724.34">3937 5165 0,'0'21'16,"0"0"-16,21-21 78,0 0-63,0 0 1,1 0-16,-1-21 16,0 21-1,-21-21-15,21 21 16,-21-21-16,0-1 15,0 1 1,0 0 0,0 0-16,0 0 15,0 0 1,-21 21-16,0 0 16,0 0-1,-1 0-15,1 0 31,0 0-31,21 21 16,0 0 0,-21-21-16,0 21 15,21 0-15,-21 0 0,-1 1 16,1-22-16,21 21 0,-21 0 16,21 0-16,0 0 0,-21-21 0,0 21 15,21 1-15,0-1 16,0 0-1,0 0 1,21-21 0,0 0-16,0 0 15,0 21-15,1-21 0,-1 0 0,0 0 16,0 21-16,0-21 0,0 0 0,1 0 16,-1 22-16,0-22 0,0 0 15,-21 21-15,21-21 0,-21 21 0,21 0 16,-21 0-16,0 0 15,0 1-15,0-1 16,0 0-16,-21 0 0,0 0 0,0 0 16,0-21-16,0 22 0,-1-1 0,1 0 15,0-21-15,0 21 0,-21-21 16,20 0-16,1 0 0,0 0 0,0 0 16,0 0-16,0 0 0,-1 0 15,1-21-15,0 21 0,0-21 16,0 0-16,0 21 15,42 0 32</inkml:trace>
  <inkml:trace contextRef="#ctx0" brushRef="#br1" timeOffset="68156.09">4191 5376 0,'0'0'0,"0"-21"0,0 42 46,0 1-46,0-1 16,0 0-16,0 0 0,0 0 16,0 0-16,0 1 0,0-1 15,0 0-15,0 0 0,0 0 0,0 0 16,21-21 0,0 0-16,0 0 15,1 0-15,-1-21 16,0 0-16,0 21 0,0-21 0,0 0 15,1 0-15,-22-1 0,21 1 16,-21 0-16,0 0 0,0 0 16,0 0-16,0-1 15,21 22 48</inkml:trace>
  <inkml:trace contextRef="#ctx0" brushRef="#br1" timeOffset="68493.89">4614 5313 0,'0'21'31,"0"0"-31,0 0 16,0 1-16,0-1 0,0 0 0,0 21 16,0-21-16,0 22 0,0-22 0,0 21 15,0 1-15,-21-1 0,21 0 16,-21 1-16,21 20 0,0-21 16,-21 1-16,21-1 0,-21-21 0,21 22 15,-22-22-15,22 21 0,0-21 16,0 0-16,0 1 0,0-1 0,0 0 15,0-42 32,0 0-47,0-1 0,0 1 16,0 0-16,0-21 0,22 21 0,-22-22 16</inkml:trace>
  <inkml:trace contextRef="#ctx0" brushRef="#br1" timeOffset="68819.99">4551 5440 0,'0'-21'0,"0"42"0,-21-42 15,21 0-15,0-1 0,0 1 16,0 0-16,0 0 16,21 21-16,0-21 0,0 21 0,0 0 15,0-21-15,22 21 0,-22 0 0,0 0 16,0 0-16,0 0 0,1 0 15,-1 21-15,0 0 0,-21 0 16,0 0-16,0 0 0,0 1 16,-21-1-16,0 0 0,-1 0 0,1 0 0,0-21 15,-21 21-15,21 1 0,-1-1 16,1 0-16,0-21 0,0 21 16,0-21-16,42 0 46,-21-21-30,21 21-16,0-21 0,0 0 16</inkml:trace>
  <inkml:trace contextRef="#ctx0" brushRef="#br1" timeOffset="69204.78">4932 5398 0,'0'-22'16,"21"22"-16,0-21 15,-21 0 1,21 0-16,0 21 0,-21-21 16,0 0-16,22 21 0,-22-22 15,21 22-15,-21-21 16,-21 21 15,-1 0-31,1 21 0,21 1 16,-21-1-16,0 0 0,21 0 0,-21-21 15,21 21-15,0 0 0,0 1 0,0-1 16,0 0-16,0 0 0,0 0 16,0 0-1,21-21-15,0 0 16,0 0-16,0 0 15,1 0 1,-1 0 0,0-21-16,0 21 0</inkml:trace>
  <inkml:trace contextRef="#ctx0" brushRef="#br1" timeOffset="69628.14">5207 5271 0,'21'0'32,"0"0"-17,0 0-15,-21 21 16,22 0-16,-22 0 0,0 0 16,0 0-16,0 1 0,0-1 15,0 0-15,0 0 0,0 0 16,0 0-16,0 1 15,0-1-15,0 0 0,-22-21 32,22-21-17,0 0-15,0-1 16,0 1-16,0 0 0,0 0 0,0-21 16,22 20-16,-22 1 0,21-21 15,-21 21-15,21-22 0,0 22 0,-21 0 16,21 0-16,0 21 0,1-21 0,-1 0 15,0 21-15,0 0 16,0 0-16,-21-22 0,21 22 16,-42 0 31</inkml:trace>
  <inkml:trace contextRef="#ctx0" brushRef="#br1" timeOffset="73668.71">4593 10901 0,'0'0'0,"21"0"47,0 0-47,1 0 16,-1-21-16,0 0 15,0 21-15,0-22 0,0 22 16,-21-21-16,22 0 0,-22 0 15,-22 21 17,1 0-32,0 0 0,0 0 0,0 0 15,0 21-15,-22-21 0,22 21 0,0-21 16,0 21-16,0 1 0,-1-1 16,1-21-16,0 21 0,21 0 15,0 0-15,0 0 0,0 1 16,0-1-1,21-21-15,0 0 16,1 21-16,-1-21 0,0 0 0,0 21 16,21-21-16,-20 21 0,20-21 0,-21 21 15,0-21-15,22 22 0,-22-1 16,-21 0-16,21 0 0,-21 0 16,0 0-16,0 1 0,-21-1 0,21 0 15,-21-21-15,-22 21 0,22 0 16,0 0-16,-21-21 0,20 22 0,1-22 15,0 0-15,-21 0 0,21 0 16,-1 0-16,1 0 0,0 0 16,0-22-16,0 1 0,0 0 15,21 0-15,-22 21 0,22-21 0,0 0 16,0-1 0,0 1-1,22 21-15,-1 0 16,0 0-16,0-21 0,21 21 0,-20 0 15</inkml:trace>
  <inkml:trace contextRef="#ctx0" brushRef="#br1" timeOffset="74120.45">4932 11070 0,'0'-21'0,"0"42"47,0 0-47,0 1 0,0-1 16,0 0-16,0 0 0,0 0 0,0 0 16,0 1-16,0 20 0,0-21 15,0 0-15,0 0 16,21 1-16,0-22 0,-21 21 15,21-21-15,0 0 16,1 0-16,-1-21 16,0-1-16,-21 1 0,0 0 0,21 21 15,-21-21-15,21 0 0,-21-22 0,0 22 16,0 0-16,0 0 0,0 0 16,0 0-16,0-1 0,0 1 0,0 0 15,0 42 16,0 0-15,0 1-16,0-1 0,0 0 16,0 0-16,0 0 15,21-21 1,1-21 0</inkml:trace>
  <inkml:trace contextRef="#ctx0" brushRef="#br1" timeOffset="74656.08">5292 10837 0,'0'22'16,"0"-1"-1,0 0-15,0 0 0,0 0 0,0 0 16,0 1-16,0-1 0,0 0 0,0 0 15,0 0-15,0 0 0,0 22 16,0-22-16,0 0 0,0 0 0,0 0 16,0 1-16,0-1 0,0 0 0,0 0 15,0 0 1,0-42 15,0 0-15,0 0-16,0 0 15,21-1-15,-21 1 0,21 0 16,-21 0-16,21 0 0,0 21 16,0-21-16,1 21 15,-1-22-15,0 22 0,0 0 16,0 0-16,0 0 0,1 0 0,-1 0 16,0 0-16,0 0 0,0 22 15,-21-1-15,0 0 16,0 0-16,0 0 0,0 0 15,-21 1-15,0-1 0,0 0 16,0 0-16,-1-21 0,1 21 16,0 0-16,0-21 0,0 22 15,0-22-15,-1 0 0,1 0 0,0 21 16,0-21-16,0 0 31,21-21-15</inkml:trace>
  <inkml:trace contextRef="#ctx0" brushRef="#br1" timeOffset="76971.83">10266 1693 0,'-21'0'0,"-1"0"15,1 0 1,0 0-16,0 0 16,0 0-16,0 0 15,-1 0-15,1 0 16,0 0-16,0 0 16,0 0-1,0 0-15,-1 0 0,1 0 16,0 0-16,0 0 0,0 0 15,0 0-15,-1 0 16,1 0-16,0 0 0,0 0 16,0 0-16,0 0 0,-1 0 0,1 0 15,0 0 1,42 0 62,0 0-78,1 0 0,-1 0 16,0 0-16,0-21 15,0 21-15,0 0 0,1 0 16,-1 0-16,0 0 0,0 0 0,21 0 16,-20 0-16,-1-21 0,0 21 15,0 0-15,0 0 0,22 0 0,-22 0 16,0 0-16,21 0 0,-21 0 0,22 0 15,-1 0-15,0 0 0,-20 0 16,20 0-16,0 0 0,-21 0 0,22 0 16,-1 0-16,-21 0 0,22 0 15,-22 0-15,21 0 0,-21 0 0,22 0 16,-22 0-16,21 0 0,-21 0 0,22 0 16,-1-21-16,-21 21 15,21 0-15,1 0 0,-1-21 0,0 21 16,-20 0-16,20 0 0,0 0 0,-21 0 15,22 0-15,-22 0 0,21 0 16,-21 0-16,1 0 0,-1 0 0,0 0 16,0 0-16,0 0 0,0 0 0,1 0 15,-1 0-15,21 0 0,-21-21 16,22 21-16,-22 0 0,21 0 0,0 0 16,1 0-16,-1 0 0,0 0 15,1 0-15,-1 0 0,0 0 0,1 0 16,20 0-16,-20 0 0,-1 0 0,0 0 15,1 0-15,-1 0 16,0 0-16,-21 0 0,22 0 0,-1 0 16,-21 0-16,22 0 0,-22 0 0,21 0 15,-21 0-15,22 0 0,-22 0 16,21 0-16,-21 0 0,22 0 0,-22 0 16,21 0-16,-21 0 0,22 0 0,-1 0 15,-21 0-15,21 0 0,-20 0 0,20-22 16,0 22-16,-21 0 0,22 0 15,-22 0-15,21 0 0,1 0 0,-22 0 16,21 0-16,0 0 0,-20 0 16,20 0-16,-21 0 0,21 0 15,-20 0-15,-1 0 0,0 0 0,21-21 16,-21 21-16,1 0 0,-1 0 0,21 0 16,-21 0-16,0 0 0,1 0 15,-1 0-15,0 0 0,0 0 16,0 0-16,-21-21 0,21 21 15,1 0-15,-1 0 32,-42 0 93,-1 0-110,1 0-15</inkml:trace>
  <inkml:trace contextRef="#ctx0" brushRef="#br1" timeOffset="79064.47">16341 1693 0,'0'0'0,"-22"0"16,22-21-16,-21 21 15,21-21-15,-21 21 16,0 0-16,0 0 16,0 0-1,-1 0 1,1 0-16,0 0 15,0 0-15,0 0 16,42 0 47,0 0-48,0 0-15,0 0 0,1 0 16,-1 0-16,0 0 0,0 0 0,0 0 15,22 0-15,-22 0 0,0 0 0,21 0 16,-21 0-16,1 0 0,20 0 16,-21 0-16,21 0 0,-20 0 0,20 0 15,-21 0-15,21 0 0,1 0 16,-22 0-16,21 0 0,1 0 0,-1 0 16,0 0-16,1 0 0,-1-21 0,21 21 15,1 0-15,-22 0 16,22 0-16,-1 0 0,1-21 0,-1 21 15,-20 0-15,20 0 0,-21 0 0,22 0 16,-22-21-16,1 21 0,-1 0 16,0 0-16,1 0 0,-1 0 0,0-22 15,1 22-15,-1 0 0,0 0 16,1 0-16,-1 0 0,0 0 0,1 0 16,-1-21-16,0 21 0,22 0 0,-22 0 15,0 0-15,1 0 0,-1 0 16,0 0-16,1 0 0,-1 0 0,0 0 15,-20 0-15,20 0 0,-21 0 16,21 0-16,-20 0 0,20 0 0,-21 0 16,21 0-16,-20 0 0,20 0 15,-21 0-15,21 0 0,-20 0 0,20 0 16,-21 0-16,0 0 0,22 0 0,-22 0 16,21 0-16,-21 0 0,22 0 15,-22-21-15,21 21 0,0 0 0,-20 0 16,20 0-16,0 0 0,-21 0 0,22 0 15,-1 0-15,0-21 0,-20 21 16,20 0-16,0 0 0,-21-21 0,22 21 16,-22 0-16,21 0 0,-21 0 15,1 0-15,20 0 0,-21 0 16,21 0-16,-20 0 0,20-21 0,-21 21 16,21 0-16,-20 0 0,20 0 0,0 0 15,1 0-15,-1 0 0,0 0 16,1 0-16,-1 0 0,0 0 0,1 0 15,-1 0-15,0 0 0,1 0 0,-1 0 16,0 0-16,1 0 0,-1 0 16,-21 0-16,21 0 0,1 0 0,-1 0 15,-21 0-15,22 0 0,-1 0 16,0 0-16,1 0 0,-1 0 0,0 0 16,1 0-16,-1 0 0,0 0 0,1 0 15,-1 0-15,0 0 0,22 0 16,-22 0-16,0 0 0,22 0 15,-22 0-15,1 0 0,20 0 0,-21 0 16,1 0-16,-1 0 0,0 0 16,22 0-16,-22 0 0,-21 0 0,22 0 15,-1 0-15,0 0 0,-20 0 0,20 0 16,0 0-16,1 0 0,-22 0 16,21 0-16,0-22 0,1 22 0,-22 0 15,21 0-15,1 0 0,-1 0 0,0 0 16,1 0-16,-1 0 0,0 0 15,1 0-15,-22 0 0,21-21 16,0 21-16,1 0 0,-22 0 0,21 0 16,-21 0-16,22 0 0,-22 0 15,21 0-15,-21 0 0,22 0 0,-22 0 16,21 0-16,-21 0 0,22 0 0,-22 0 16,21 0-16,1 0 0,-22 0 15,21 0-15,0 0 0,1 0 0,-22 0 16,21 0-16,1 0 0,-22 0 15,21 0-15,0 0 0,-20 0 0,20 0 16,-21 0-16,21 0 0,-20 0 0,20 0 16,-21 0-16,0 0 15,22 0-15,-22 0 0,21 0 0,-21 0 16,0 0-16,22-21 0,-22 21 0,21 0 16,-21 0-16,1 0 0,20 0 15,-21 0-15,21 0 0,-20 0 0,20 0 16,0 0-16,-21 0 0,22 0 15,-1 0-15,-21 0 0,22 0 0,-1 0 16,-21 0-16,21 0 0,-20 0 0,20 0 16,-21 0-16,21 0 0,-20 0 15,-1 0-15,0 0 0,0 0 0,0 0 16,0 0-16,1 0 0,-1 0 16,0 0-1,0 0-15,0 0 16,0 0-1,-21 21 17,22-21-32,-44 0 93,1 0-93,0 0 0,0 0 16,-21 0-16,-1 0 0,1 0 0</inkml:trace>
  <inkml:trace contextRef="#ctx0" brushRef="#br1" timeOffset="93635.85">12150 7599 0,'0'-21'32,"-22"21"-17,22-21-15,0-1 0,0 1 16,0 0-16,0 0 16,0 0-1,0 42 1,0 0-1,0 21-15,0-20 0,0 20 16,0 0-16,0 1 0,0-1 0,0 21 16,0 1-16,0-1 0,0 1 15,0 21-15,0-1 0,0 1 0,0 0 16,0-22-16,0 43 0,0-21 0,-21-1 16,21 1-16,-21 0 0,21 20 0,0-20 15,0-21-15,0 20 0,0-20 0,-21 20 16,21-20-16,0-1 0,0 1 15,0-22-15,0 22 0,0-22 0,-21 0 16,21-20-16,0 20 0,0-21 0,0 0 16,0-42-1,0 0-15,0 0 16,0 0-16,0-22 0,0 1 0,0 0 16,0-1-16,0-20 0,0-1 0,0 22 15,0-43-15</inkml:trace>
  <inkml:trace contextRef="#ctx0" brushRef="#br1" timeOffset="94036.5">11684 7959 0,'0'0'0,"-21"-43"0,0 22 16,-1-21-16,1 21 0,21-22 15,-21 1-15,21 21 0,-21-21 0,21 20 16,0-20-16,0 21 0,0 0 0,0-22 15,21 22-15,0 0 0,22 0 0,-22 0 16,21 0-16,22-1 0,-1 1 0,1 0 16,-1 0-16,22 21 0,-22 0 15,22 0-15,0 0 0,-22 21 0,22 0 16,-22 0-16,1 1 0,-1 20 16,-20 0-16,-1 1 0,-21-1 0,0 0 0,-21 1 15,0-1-15,-21 0 0,0 22 0,-21-22 16,20 22-16,-20-22 15,0 0-15,-22 22 0,22-22 0,-22 0 16,22-20-16,0 20 0,-22-21 0,22 0 16,0 0-16,-1 1 0,22-1 0,0 0 15,0-21-15,0 0 0,42 0 32,0-21-17,21 21-15,-21-21 0,1-1 0,-1 1 16,21 0-16,-21 0 0,22 0 0</inkml:trace>
  <inkml:trace contextRef="#ctx0" brushRef="#br1" timeOffset="94436.3">12827 7980 0,'0'0'0,"0"21"0,21-21 31,0 0-31,0 0 16,1-21-16,-1 0 0,21 0 0,-21-1 15,22 1-15,-1 0 0,-21 0 16,21 0-16,-20 0 0,20-1 16,-21 1-16,0 0 0,0 0 0,-21 0 15,0 0-15,0-1 0,-21 22 16,0 0-16,0 0 0,0 0 15,-22 0-15,22 0 0,0 22 0,-21-1 16,21 0-16,-1 0 0,1 0 16,0 22-16,0-22 0,21 21 0,0-21 15,0 22-15,0-22 0,0 0 0,0 21 16,0-21-16,0 1 0,0-1 0,0 0 16,0 0-16,21 0 0,0-21 15,0 21-15,1-21 0,20 0 0,-21 0 16,0 0-16,22 0 0,-22 0 15,21-21-15,-21 0 0,0 0 0,22 0 16,-22 0-16,0-1 0</inkml:trace>
  <inkml:trace contextRef="#ctx0" brushRef="#br1" timeOffset="94891.99">13674 7705 0,'0'21'31,"0"0"-16,-22-21-15,22 21 0,0 0 0,0 1 16,0-1-16,0 0 0,0 0 16,0 0-16,0 22 0,0-22 0,0 0 15,0 0-15,0 0 0,0 0 0,0 1 16,0-1-16,0 0 0,0 0 16,-21 0-16,0-21 31,21-21-16,0 0-15,-21 0 0,21 0 16,0-1-16,0-20 0,0 21 0,0 0 16,0-22-16,0 1 0,0 21 0,0-21 15,21 20-15,0 1 0,0-21 16,1 21-16,-1 0 0,21-1 16,-21 1-16,22 0 0,-1 21 0,0 0 15,1 0-15,-1 0 0,0 0 0,1 21 16,-1 0-16,-21 1 0,21-1 0,-20 0 15,-1 21-15,-21-21 0,0 22 0,0-1 16,0-21-16,0 22 0,0-22 0,-21 21 16,-1-21-16,1 0 0,21 22 15,-21-22-15,0 0 0,0-21 0,21 21 16,-21-21 0,21-21-1,0 0-15</inkml:trace>
  <inkml:trace contextRef="#ctx0" brushRef="#br1" timeOffset="95492.18">16023 7493 0,'0'0'0,"-21"-21"0,21 0 16,-42-22 0,20 22-16,1 21 0,21-21 0,0 42 31,0 0-31,0 22 0,0-1 15,0 0-15,0 1 0,21 20 0,1 1 16,-22-1-16,21 22 0,0-22 0,-21 43 16,0-21-16,21 0 0,-21-1 0,0 22 15,0 0-15,0-21 0,0 20 0,0 1 16,0 21-16,0-21 0,-21 0 16,0 0-16,0 0 0,-1-1 15,1-20-15,0 21 0,0-21 0,21-1 16,-21 1-16,0 0 0,21-22 0,-22-21 15,22 1-15,0-1 0,0 0 0,0-20 16,0-1-16,0-42 16,0-1-1,0-20-15,0 21 0,0-21 0,22-1 16,-22-20-16,21 20 0,-21-20 0,0-1 16</inkml:trace>
  <inkml:trace contextRef="#ctx0" brushRef="#br1" timeOffset="95843.98">15684 7959 0,'0'0'0,"-21"-43"0,21-20 0,0 21 0,0-1 16,0 1-16,21 0 0,1-1 0,-1 22 15,21-21-15,-21-1 0,43 1 0,-22 21 16,22 0-16,-22-22 0,21 22 0,1 21 15,-1 0-15,1 0 0,-1 0 16,-20 0-16,-1 0 0,0 43 0,-20-22 16,-1 0-16,-21 21 0,0 1 15,0-22-15,0 21 0,-21 0 0,-1 1 16,1-1-16,0-21 0,-21 22 0,21-1 16,-22-21-16,1 0 0,21 22 0,-22-22 15,22 0-15,-21 0 0,21 0 16,0 0-16,-1-21 0,1 22 0,42-22 31,1 0-15,-1-22-16,0 22 0,21-21 0,-21 0 15,22 0-15,-22 0 0</inkml:trace>
  <inkml:trace contextRef="#ctx0" brushRef="#br1" timeOffset="96091.84">17293 7535 0,'21'0'16,"0"0"-16,1 0 16,-1 0-16,0 0 0,21 0 15,-21 0-15,22 0 0,-22 0 0,21-21 16,-21 21-16,22 0 0,-22 0 15,21 0-15,-21 0 0,1 0 0,-1 0 16,0 0-16,-42 21 31,0 1-31</inkml:trace>
  <inkml:trace contextRef="#ctx0" brushRef="#br1" timeOffset="96227.76">17484 7747 0,'0'0'0,"-43"42"16,64-42 15,1 0-31,-1 0 16,0 0-16,21 0 0,-21-21 15,22 21-15,-1-21 0,-21 0 0,22 21 16,-1-21-16</inkml:trace>
  <inkml:trace contextRef="#ctx0" brushRef="#br1" timeOffset="96760.12">18775 7324 0,'0'0'0,"0"-21"0,-21 21 0,-1 0 15,22 21-15,0 0 16,0 0-16,0 0 15,0 22-15,0-22 0,0 21 0,0-21 16,0 22-16,0-22 0,0 21 0,0-21 16,0 0-16,0 22 0,0-22 0,0 0 15,0 0-15,0 0 0,0 1 0,0-1 16,0 0-16,0-42 47,0 0-47,0-1 0,0 1 15,0 0-15,0 0 0,0 0 0,0-22 16,0 1-16,0 21 0,0-21 16,22-1-16,-1 1 0,0 0 0,0-1 15,0 1-15,22 21 0,-22 0 0,21-1 16,-21 1-16,22 21 0,-1 0 16,0 0-16,1 0 0,-1 21 0,0 1 15,1-1-15,-1 21 0,0-21 0,-21 22 16,1-1-16,-22-21 0,0 21 0,0 1 15,0-22-15,0 21 0,0-21 0,-22 22 16,1-22-16,0 0 0,0 0 16,0 0-16,0 1 15,-1-22-15,44-22 32,-1 1-32,-21 0 0,21 0 15,0 0-15</inkml:trace>
  <inkml:trace contextRef="#ctx0" brushRef="#br1" timeOffset="97112.92">19664 7514 0,'0'21'0,"0"1"32,21-22-17,0 0-15,0 0 0,0 0 16,1-22-16,-1 1 0,21 21 0,-21-21 15,0 0-15,22 0 0,-22 0 0,0-22 16,0 22-16,0 0 0,-21-21 0,0 20 16,0 1-16,0 0 0,0 0 0,0 0 15,-21 21 1,0 0-16,-21 0 0,21 21 0,-1 0 16,1 0-16,-21 22 0,21-22 0,0 21 15,-1-21-15,1 22 0,0-1 0,0-21 16,21 21-16,0-20 0,0-1 0,0 21 15,0-21-15,0 0 0,21 1 16,0-1-16,0-21 16,1 0-16,20 0 0,-21 0 0,21 0 15,-20 0-15,20 0 0,0 0 0,1 0 16,-22-21-16,21-1 0,0 22 0</inkml:trace>
  <inkml:trace contextRef="#ctx0" brushRef="#br1" timeOffset="97616.14">20468 7345 0,'0'-21'0,"21"0"0,-21 42 47,0 0-47,0 0 16,-21 0-16,21 22 0,-21-22 0,21 0 16,-21 21-16,21-21 0,0 22 15,0-22-15,-21 0 0,21 0 0,-22 22 16,22-22-16,0 0 0,0 0 15,0 0-15,22-21 16,-1 0-16,0 0 0,0 0 16,0 0-16,0-21 0,22 0 0,-22 0 15,0 0-15,21-1 0,-20-20 0,-1 21 16,0 0-16,0 0 0,0-1 16,0 1-16,1 0 0,-22 42 31,0 0-31,0 1 15,0-1-15,0 0 0,0 0 0,0 0 16,0 0-16,0 1 0,0-1 0,0 0 16,21-21-16,0 21 15,0-21-15,0 0 0,0 0 0,1 0 16,20 0-16,-21 0 0,21 0 0,1-21 16,-22 21-16,0-21 0,21 0 0,-20-1 15,-1-20-15,0 21 0,0-21 16,0-1-16,0 1 0,-21 0 0,0-1 0,0-20 15,0 20-15,0 22 0,0-21 16,0 21-16,-21 0 0,21-1 16,-21 1-16,21 0 0,-21 21 0,0 0 15,0 0-15,-1 0 0,1 0 16,0 0-16,0 0 0,0 21 0,0 0 16</inkml:trace>
  <inkml:trace contextRef="#ctx0" brushRef="#br1" timeOffset="98190.45">22479 6922 0,'0'-22'0,"0"1"15,21 42 1,-21 1 0,21-1-16,-21 21 0,0 0 15,0 22-15,0-22 0,0 43 0,0-22 16,0 22-16,0-21 0,0 20 0,0 1 15,0 0-15,0 20 0,0-20 16,0 21-16,0 0 0,0 0 0,-21-22 16,0 22-16,0 0 0,0-21 0,-1 20 15,1-20-15,-21 0 0,21-1 16,0-20-16,-1 21 0,1-43 0,0 21 16,21-20-16,0-1 0,0 0 0,0-20 15,0-1-15,0-42 16,21-22-16,0 22 15,1-21-15,-1-1 0,0 1 0,21 0 16,-21-22-16,1-20 0</inkml:trace>
  <inkml:trace contextRef="#ctx0" brushRef="#br1" timeOffset="98511.78">22373 7366 0,'0'0'0,"-21"-42"0,-21-1 0,20 1 15,1 0-15,0-1 0,0 1 0,21 21 16,0-21-16,0 20 0,21-20 0,0 21 16,22 0-16,-1 0 0,0-1 0,22 22 15,-1 0-15,1 0 0,-1 0 16,1 0-16,20 0 0,-20 22 0,-22-1 16,1 21-16,-1-21 0,-21 22 0,0-1 15,-21 0-15,0 22 0,-21-22 16,0 0-16,-21 1 0,-1-1 15,1 0-15,0-20 0,-22 20 0,22-21 16,-22 21-16,22-20 0,0-22 0,-1 21 16,22 0-16,0-21 0,0 0 0,42 0 31,21 0-31,-21 0 0,22-21 0,-1 21 16,0-21-16,22-1 0,-22 1 15,1 0-15</inkml:trace>
  <inkml:trace contextRef="#ctx0" brushRef="#br1" timeOffset="98828.64">23220 7408 0,'21'0'16,"0"0"-16,0 0 16,0-21-16,1 21 0,20-21 15,-21 0-15,21 0 0,-20-22 0,20 22 16,-21 0-16,21-21 0,-20 21 0,-1-22 15,0 22-15,-21 0 0,0 0 0,0 0 16,-21 21 0,0 0-16,-1 0 0,1 0 15,-21 21-15,21 0 0,-22 21 0,22-21 16,0 22-16,0-22 0,0 21 0,0-21 16,21 22-16,0-22 0,0 21 0,0-21 15,0 1-15,21-1 0,0 0 16,0 0-16,0-21 0,22 21 0,-1-21 15,-21 0-15,21 0 0,1 0 0,-1 0 16,22 0-16,-22-21 0,0 0 0,1 0 16,-1 0-16,0-1 0</inkml:trace>
  <inkml:trace contextRef="#ctx0" brushRef="#br1" timeOffset="99264.4">24193 7027 0,'-21'0'16,"0"0"-1,0 22-15,21-1 0,-21 0 16,21 0-16,-21 21 0,21-20 16,-22 20-16,22-21 0,0 21 0,0-20 15,0 20-15,0-21 0,0 0 0,0 22 16,0-22-16,0 0 0,0 0 0,0 0 16,0 0-16,0 1 0,0-1 15,0-42 16,0-1-31,0 1 16,0 0-16,0-21 0,0 21 0,0-22 16,0 1-16,0 0 0,22-1 0,-1 1 15,0 0-15,0-1 0,0 1 0,22 0 16,-1 20-16,-21 1 0,21 0 0,1 0 16,-1 21-16,0 0 0,1 0 15,-1 21-15,0 0 0,1 0 0,-1 1 16,-21-1-16,0 21 0,1 0 0,-1 1 15,-21-1-15,0 0 0,0-20 0,0 20 16,-21 0-16,-1-21 0,1 22 0,21-22 16,-21 0-16,0 0 0,0 0 15,0 1-15,-1-22 0,22-22 32,22 1-17,-1 0-15,21-21 0</inkml:trace>
  <inkml:trace contextRef="#ctx0" brushRef="#br1" timeOffset="99536.25">25400 6879 0,'0'0'0,"0"-21"0,-21 21 16,0 0-16,-1 0 15,1 21-15,0 0 16,0 1-16,-21-1 0,20 0 0,1 21 15,0 1-15,-21-1 0,21 0 16,-1 1-16,1-1 0,0 0 0,21 22 16,0-22-16,0-21 0,0 22 0,0-1 15,0-21-15,21 21 0,0-20 0,1-1 16,20 0-16,-21 0 0,21-21 0,1 21 16,-22-21-16,21 0 0,-21 0 15,22 0-15,-22 0 0,21 0 0,-21-21 16,22 0-16,-22 0 0,21 0 0</inkml:trace>
  <inkml:trace contextRef="#ctx0" brushRef="#br1" timeOffset="99832.08">26035 6837 0,'0'0'0,"0"-21"0,21 21 31,0 0-31,-21 21 15,21 0-15,1 0 0,-1 0 0,0 1 16,0 20-16,0-21 0,0 21 0,1 1 16,-22-1-16,0 0 0,0 1 15,0-1-15,0 0 0,0 1 0,0-1 16,-22 0-16,1 1 0,0-1 0,0-21 16,-21 0-16,20 22 0,-20-22 15,21 0-15,0 0 0,0-21 0,-1 21 16,1 1-16,0-22 0,42-22 31,0 1-31,22 0 16,-22 0-16,0 0 0,21 0 0</inkml:trace>
  <inkml:trace contextRef="#ctx0" brushRef="#br1" timeOffset="100057.41">26755 7260 0,'0'0'0,"-22"-21"16,1 21-1,0 0-15,21-21 16,0 42 31,21-21-47,-21 21 0,0 0 15,0 1-15,0-1 16,0 0-16</inkml:trace>
  <inkml:trace contextRef="#ctx0" brushRef="#br1" timeOffset="100293.34">26628 7811 0,'0'0'0,"0"21"0,-22 0 0,22 0 16,0 0-1,22-21 1,-1 21-16,0-21 0,0 22 16,0-1-16,-21 0 15,0 0-15,0 0 0,0 0 16,0 1-16,-21 20 0,0-21 0,-21 21 16,20-20-16,-20 20 0,-21-21 0,20 21 15,1 1-15,-22-22 0,1 21 0,21-21 16,-22 1-16,22-1 0,-1 0 0,-20 0 15,21 0-15</inkml:trace>
  <inkml:trace contextRef="#ctx0" brushRef="#br1" timeOffset="108712.5">9588 3493 0,'-21'0'15,"42"0"-15,-63 0 0,21 0 0,0 0 16,0 0-16,-1 0 0,1 0 15,21 21-15,-21-21 0,0 0 16,0 0-16,21 21 0,-21-21 16,42 0 62,0 0-63,0 0-15,21 0 0,-20 0 16,20 0-16,0 0 0,1 0 0,-1 0 16,0 0-16,22 0 0,-1 0 0,1 0 15,-1 0-15,22 0 0,-22 0 16,1 0-16,21 0 0,-22 0 0,22 0 16,-22-21-16,22 21 0,0 0 0,20-21 15,1 21-15,0-22 0,0 22 0,21 0 16,-21-21-16,21 21 0,0 0 15,-21 0-15,21 0 0,0-21 16,0 21-16,0 0 0,0 0 0,-22 0 16,22 0-16,-21 0 0,0 0 0,0 0 15,0-21-15,0 21 0,-1 0 16,1-21-16,-21 21 0,0-21 0,-1 21 16,-20 0-16,-1-22 0,1 22 0,-1 0 15,-20 0-15,-1 0 0,0-21 0,-21 21 16,1 0-16,-1 0 0,0 0 15,-42 0 1,0 0-16,-1 0 16,-20 0-16,0 0 0,-22 0 0,22 0 15</inkml:trace>
  <inkml:trace contextRef="#ctx0" brushRef="#br1" timeOffset="109680.45">9525 3704 0,'0'0'0,"0"-21"0,-21 21 15,0 0-15,-1 0 16,1 0-16,0 0 16,0 0-16,0 0 15,0 0 1,-1 0-16,44 0 78,-1 0-78,0 0 16,0 0-16,0 0 0,0 0 15,1 0-15,20 0 0,0 0 16,-21 0-16,43 0 0,-22 0 0,22 0 16,-22 0-16,22 0 0,-1 0 0,1 0 15,-1 0-15,22 0 0,-22 0 0,1 0 16,-1-21-16,1 21 0,20 0 15,-20 0-15,-1 0 0,1 0 0,-1-21 16,22 21-16,-21 0 0,20 0 0,1-21 16,0 21-16,-1 0 0,22 0 0,-21 0 15,-1 0-15,1 0 0,0 0 16,-1 0-16,1 0 0,0 0 0,-1 0 16,1 0-16,21 0 0,-21 0 15,-1 0-15,-20 21 0,20-21 16,1 0-16,0 0 0,-22 0 0,22 0 15,0 0-15,-22 0 0,22 0 0,-22 0 16,22 0-16,-22 0 0,22 0 0,-21 0 16,-1 0-16,-21 0 0,22 0 15,-1 0-15,-20 0 0,-1 0 0,22-21 16,-22 21-16,0 0 0,1 0 0,-1-22 16,0 22-16,1 0 0,-1 0 15,-21-21-15,21 21 0,1 0 16,-22 0-16,21-21 0,-21 21 0,22 0 0,-22 0 15,21 0-15,-21 0 0,22 0 16,-22 0-16,0 0 0,0 0 0,0 0 16,1 0-16,-1 0 15,-21 21 48,-21-21-48,-1 0-15,1 0 16</inkml:trace>
  <inkml:trace contextRef="#ctx0" brushRef="#br1" timeOffset="114628.1">14203 6837 0,'0'-21'0,"21"21"15,0-21-15,0 21 16,-21-22-16,21 22 0,-21-21 31,-21 42 16,21 1-47,-21-1 0,0-21 16,0 21-16,0 0 0,-1 0 0,-20 0 15,21 22-15,0-22 0,-22 0 16,22 21-16,-21 1 0,0-1 0,-1 0 16,22 1-16,-21-1 0,-1 22 0,1-22 15,-21 0-15,20 22 0,1-1 0,-22-20 16,22 20-16,-21-21 0,-1 22 16,1-22-16,-1 22 0,-21-22 0,22 22 15,-1-1-15,-20 1 0,20-22 16,1 21-16,-1-20 0,1 20 0,20-20 15,-20 20-15,-1-21 0,1 1 0,-1 20 16,1-20-16,21-1 0,-22 21 16,1-20-16,-1-1 0,1 22 0,-1-22 15,22 0-15,-22 22 0,22-22 0,-22 0 16,22 1-16,0-1 0,-1 0 16,1 1-16,0-1 0,-1 0 0,22-20 0,-21 20 15,21-21-15,-22 21 0,22-20 16,0-1-16,0 0 0,21 0 0,-21 0 15,0 0-15,21 1 0,-22-1 16,22 0-16,-21 0 0,0-21 16,21-21 15,0 0-31,0 0 16,21-1-16,0 1 0,-21-21 0</inkml:trace>
  <inkml:trace contextRef="#ctx0" brushRef="#br1" timeOffset="115252.01">10731 5948 0,'0'0'0,"-21"0"15,0 0-15,21 21 16,0 0-16,0 0 0,0 22 16,0-1-16,0 0 0,0 1 15,0-1-15,0 22 0,0-1 0,0 1 16,0-1-16,0 1 0,0-1 0,0-21 15,0 22-15,0-22 0,0 1 0,0-22 16,0 21-16,0-21 16,0 0-16,0 1 0,-21-22 0,0 0 31,21-22-31,0 1 0,0 0 16,0-21-16,0 21 0</inkml:trace>
  <inkml:trace contextRef="#ctx0" brushRef="#br1" timeOffset="115588.82">10541 5842 0,'0'0'0,"-21"-42"16,21 21-16,0-1 15,0 1-15,0 0 0,0 0 0,21-21 16,0 20-16,21 1 0,-20 0 15,20 0-15,0 0 0,1 0 0,20 21 16,-21 0-16,22 0 0,-1 0 0,-20 0 16,-1 21-16,0-21 0,1 42 15,-22-21-15,0 22 0,-21-1 0,0 0 16,0 1-16,-21-1 0,-21 0 0,-1 1 16,1-1-16,0-21 0,-22 21 15,22-20-15,-1 20 0,1-21 0,0-21 16,-1 21-16,22 0 0,0-21 15,0 0-15,0 22 0,21-1 16,0 0 0,21-21-1</inkml:trace>
  <inkml:trace contextRef="#ctx0" brushRef="#br1" timeOffset="116108.52">11578 6329 0,'0'0'0,"0"-21"0,0 0 16,21 21-16,-21-22 0,21 1 0,-21 0 16,0 0-16,0 0 15,0 0-15,0-1 0,0 1 0,-21 0 16,0 21-16,0 0 0,0 0 15,0 0-15,-1 0 0,-20 21 16,21-21-16,-21 21 0,20 1 0,1-1 16,-21 0-16,21 21 0,0-21 0,-1 22 15,1-22-15,0 21 0,21 1 16,0-22-16,0 21 0,0-21 0,0 0 16,0 1-16,0-1 0,21-21 15,0 0-15,1 0 0,-1 0 0,0 0 16,0 0-16,21-21 0,-20-1 15,20 1-15,-21 0 0,21-21 0,-20 21 16,-1-1-16,0-20 0,0 21 0,0 0 16,-21 0-16,21-1 0,-21 1 15,0 0-15,0 0 0,0 42 32,0 0-32,0 0 15,0 1-15,0-1 0,0 0 16,0 0-16,0 0 0,0 0 0,0 1 0,0-1 15,0 0-15,0 0 0,0 0 16,22 0-16,-1-21 16,0 0-16,0 0 0,0 0 0,0 0 15,1 0-15,-1-21 0,21 0 0,-21 0 16,0 0-16,1 0 0</inkml:trace>
  <inkml:trace contextRef="#ctx0" brushRef="#br1" timeOffset="116400.36">12128 6096 0,'0'-21'16,"0"42"-1,0 0-15,0 0 16,0 1-16,0 20 0,0-21 16,0 21-16,0 1 0,0-1 0,0 0 15,0 1-15,0 20 0,0-20 0,0 20 16,0-21-16,0 22 0,0-22 0,0 1 15,0-1-15,0 21 0,0-20 16,0-22-16,0 21 0,0 1 0,0-22 16,0 21-16,0-21 0,0 0 15,0 1-15,22-44 16,-22 1 0,0 0-16,21 0 0,-21-21 0,21 20 15,-21-20-15,21 0 0,-21-1 16,0 1-16</inkml:trace>
  <inkml:trace contextRef="#ctx0" brushRef="#br1" timeOffset="116704.18">12086 6308 0,'0'0'0,"0"-21"0,0-1 0,0-20 16,0 21-16,0 0 16,0 0-16,21 21 15,-21-22-15,21 22 0,22-21 16,-22 21-16,0-21 0,0 21 0,22 0 15,-22 0-15,21 0 0,-21 0 0,0 0 16,1 0-16,-1 0 0,-21 21 16,0 0-16,0 1 0,0-1 15,-21 0-15,-1 0 0,1 0 16,0 0-16,-21 1 0,21 20 16,-1-21-16,1 0 0,0 0 0,0-21 15,0 22-15,21-1 0,-21-21 0,21 21 16,21-21-1,0 0 1,0 0-16,0-21 0,-21 0 0,21-1 16,1 1-16,-1 0 0</inkml:trace>
  <inkml:trace contextRef="#ctx0" brushRef="#br1" timeOffset="117071.97">12488 6223 0,'0'0'0,"21"0"0,1 0 16,-1 0 0,0 0-16,0 0 15,0 0-15,-21-21 0,21 21 0,1-21 16,-1 21-16,-21-21 0,21-1 16,0 22-16,0-21 0,0 21 0,-21-21 15,0 0-15,0 0 0,-21 21 16,0 0-1,0 0-15,0 0 0,0 21 16,-1-21-16,1 21 0,0 0 16,0 0-16,21 1 0,0-1 15,0 0-15,0 0 0,0 0 0,0 0 16,0 1-16,0-1 16,21-21-16,0 0 15,0 21-15,1-21 0,-1 0 16,0 0-16,0 0 0,0 0 15,0 0-15,1-21 0,-22 0 0,21 21 16,0-22-16,0 1 16</inkml:trace>
  <inkml:trace contextRef="#ctx0" brushRef="#br1" timeOffset="117456.75">12975 6033 0,'0'0'16,"21"0"46,0 0-62,1 0 0,-22 21 16,21-21-16,0 21 0,0-21 0,0 21 16,-21 0-16,0 0 0,21 1 0,-21-1 15,0 0-15,0 0 0,0 0 16,0 0-16,0 1 0,0-1 15,0 0-15,0 0 0,-21-21 32,21-21-17,0 0-15,0 0 0,0-1 0,21 1 16,1-21-16,-22 21 0,21-22 0,0 22 16,0-21-16,-21 0 15,21 20-15,0-20 0,1 21 0,20 0 16,-21 0-16,0-1 0,0 22 0,1 0 15,-1 0-15,0 0 0,0 0 16,-21 22 0,0-1-16,21 0 0</inkml:trace>
  <inkml:trace contextRef="#ctx0" brushRef="#br1" timeOffset="118544.35">10710 11091 0,'0'22'15,"0"-1"1,0 21-16,0 0 0,0 1 16,0 20-16,0 1 0,0-1 0,0 1 15,0 20-15,0-20 0,0-1 16,0 22-16,0 0 0,0-22 0,0 22 15,0-22-15,0 22 0,0-21 16,-21-1-16,21 1 0,0-22 0,-21 21 16,21-20-16,0-1 0,-21 0 0,0 1 15,21-1-15,-22-21 0,22 0 16,-21 1-16,0-22 0,0 0 16,21-22-16,0 1 15,-21 0-15,21-21 0,0 21 0,0-22 16,-21 22-16,21-21 0,0-1 15,0-20-15</inkml:trace>
  <inkml:trace contextRef="#ctx0" brushRef="#br1" timeOffset="118840.26">10245 11578 0,'0'0'0,"0"-42"0,0 0 0,0-1 15,0 1-15,0 0 0,0-1 0,21 1 16,21 21-16,-21-22 0,22 1 0,-1 21 15,0 0-15,22 0 0,-1-1 0,1 1 16,20 21-16,1 0 0,0 21 16,-1 1-16,-20-1 0,-1 21 0,1 0 15,-22 22-15,1-22 0,-22 22 16,-21-1-16,0 1 0,0-22 16,-43 22-16,1-1 0,0 1 0,-22-22 15,1 21-15,-1 1 0,-20-1 0,20-20 16,1-1-16,-1 0 0,1 1 0,20-1 15,1-21-15,0 0 0,20 1 16,1-1-16,42-21 16,1 0-1,-1-21-15</inkml:trace>
  <inkml:trace contextRef="#ctx0" brushRef="#br1" timeOffset="119384.43">11472 12573 0,'43'-42'15,"-43"21"-15,21-1 0,0 1 0,0 0 16,0-21-16,0 21 0,-21-22 0,0 22 0,0-21 15,0 21-15,0-22 0,0 22 16,0 0-16,-21 0 0,0 21 16,0 0-16,0 0 0,0 0 0,-22 21 15,22 0-15,-21 0 0,-1 22 0,22-22 16,-21 21-16,21 0 0,0-20 16,-22 20-16,22 0 0,21 1 0,0-1 15,-21-21-15,21 21 0,0-20 0,0 20 16,0-21-16,21 0 0,-21 0 15,21-21-15,0 0 0,1 0 0,20 0 16,-21 0-16,0 0 0,0-21 0,22 0 16,-22 0-16,0 0 0,21-22 0,-20 22 15,-1 0-15,-21-21 0,21-1 16,-21 22-16,21-21 0,-21 0 16,0 20-16,0-20 0,0 21 0,0 0 15,0 0-15,0-1 0,0 44 16,0-1-16,0 0 15,0 0-15,21 21 0,0-20 16,-21 20-16,22-21 0,-22 0 0,21 22 16,0-22-16,0 0 0,-21 0 0,21 0 15,22-21-15,-22 21 0,0-21 0,21 0 16,1 0-16,-1-21 0,0 21 16,1-42-16,20 21 0,1-22 0,-22 1 15</inkml:trace>
  <inkml:trace contextRef="#ctx0" brushRef="#br1" timeOffset="120188.86">8382 8149 0,'0'0'0,"-21"0"0,-85 0 15,85 0-15,21-21 16,42 21-1,-21 0-15,22 0 0,20 0 16,-21-21-16,43 21 0,-21 0 16,41 0-16,-20-21 0,0 21 0,21-21 15,-22 21-15,1-22 0,0 22 0,-1-21 16,1 21-16,0-21 0,-1 21 0,-20 0 16,-1-21-16,-20 21 0,20 0 15,-42 0-15,22 0 0,-65 0 16,1 21-1,-21-21-15,-22 21 0,1-21 16,-1 21-16,1-21 0</inkml:trace>
  <inkml:trace contextRef="#ctx0" brushRef="#br1" timeOffset="120391.74">8276 8340 0,'0'21'0,"0"-42"0,21 42 31,22-21-31,-22 0 0,42 0 0,-20 0 16,20 0-16,1 0 0,20 0 0,1-21 16,0 21-16,-1-21 0,1-1 0,-22 22 15,22-21-15,-21 0 0,-22 21 16,0-21-16,1 21 0,-1-21 0,-21 21 16,0-21-16,0 21 0,-21-22 15,22 1-15,-22 0 0</inkml:trace>
  <inkml:trace contextRef="#ctx0" brushRef="#br1" timeOffset="120756.54">9377 7684 0,'-21'0'15,"-1"0"1,22 21-1,22 0 1,-1 0-16,0-21 0,0 21 16,21 0-16,-20 1 0,20-1 0,0 0 15,1 0-15,-1 0 0,21 0 0,-20-21 16,-22 22-16,21-1 0,-21 0 0,1 0 16,-1-21-16,-21 21 0,0 0 15,0 22-15,-21-22 0,-1 21 0,-20 1 16,0-1-16,-1 0 0,-20 1 0,21 20 15,-22 1-15,1-22 0,-1 21 16,22 1-16,-22-1 0,22 1 0,-22-22 16,43 1-16,-21-1 0,21 0 0,0 1 15,21-22-15,0 0 16,21-42-16,0 0 16,21-1-16,1-20 0,-1 0 15</inkml:trace>
  <inkml:trace contextRef="#ctx0" brushRef="#br1" timeOffset="121748">12361 12107 0,'0'0'0,"0"-21"16,0 42 0,0 1-1,0 20-15,21 0 0,-21 22 0,22-1 16,-22 1-16,0 20 0,21 1 16,0 0-16,0-1 0,-21 22 0,0-21 15,21 21-15,0-22 0,-21 22 0,0 0 16,0-21-16,0 21 0,0-22 0,0 1 15,0 0-15,0-1 0,0-20 0,0-1 16,0-20-16,0 20 0,0-42 16,0 22-16,0-22 0,0 0 0,0 0 15,22-21-15,-22-21 16,21-21-16,-21 20 0,0-20 16,0-21-16,0 20 0</inkml:trace>
  <inkml:trace contextRef="#ctx0" brushRef="#br1" timeOffset="122028.84">12404 12340 0,'0'0'0,"0"-106"16,21 64-16,21 0 0,-21-1 0,22 22 16,-1-21-16,0 21 0,1 0 15,20 21-15,-21 0 0,1 0 0,-1 0 16,-21 42-16,0-21 0,1 21 15,-22-20-15,0 20 0,0 0 0,-22 1 16,1-1-16,0 0 0,-21 1 0,21-22 16,-22 21-16,1-21 0,21 0 15,0 1-15,-1-1 0,1 0 0,0 0 16,0-21-16,42-21 31,-21 0-31,21 0 0,0-1 16,1 1-16</inkml:trace>
  <inkml:trace contextRef="#ctx0" brushRef="#br1" timeOffset="122336.66">13166 12192 0,'21'-42'16,"0"42"-16,0-21 0,0-1 15,0 22-15,1-21 0,-1 0 16,0 0-16,0 0 0,0 0 0,0-1 15,1 22-15,-22-21 0,0 0 0,-22 21 32,1 21-17,0 0-15,0 22 0,0-22 0,0 21 16,-1 1-16,1-22 0,0 21 0,21 0 16,0-20-16,0 20 0,0-21 15,0 0-15,0 0 0,0 1 0,21-1 16,-21 0-16,21-21 0,1 0 0,-1 0 15,0 0-15,0 0 0,0 0 0,0 0 16,1 0-16,-1-21 0,0 21 16,0-21-16,-21-1 0,21 22 0,0-21 15</inkml:trace>
  <inkml:trace contextRef="#ctx0" brushRef="#br1" timeOffset="122653.48">13695 12065 0,'0'0'0,"0"-21"16,0 0-16,0 0 0,0-1 15,0 1-15,21 21 16,0 0-16,0 0 0,0 0 16,1 0-16,-1 21 0,0-21 15,0 22-15,0 20 0,0-21 0,1 0 16,-22 0-16,0 22 0,0-22 0,0 21 16,0-21-16,0 1 0,0-1 0,0 0 15,0 0-15,0 0 16,-22 0-16,1-21 15,21-21 1,0 0-16,0 0 0,0 0 16,0 0-16,0-22 0,0 22 15,0-21-15,0-1 0,21 22 0,-21-21 16,22 21-16,-22-22 0,0 22 0,21 0 16,0 0-16,-21 0 0,21 21 0,0-21 15,22 21-15,-22 0 0,0 0 16,21 0-16</inkml:trace>
  <inkml:trace contextRef="#ctx0" brushRef="#br1" timeOffset="123044.26">16044 11663 0,'0'0'16,"-21"-21"0,0 21-16,0 0 0,0 0 15,21 21-15,0 0 16,0 0-16,0 22 0,0-1 0,0 0 16,0 22-16,0-1 0,0 22 0,0 0 15,21-1-15,-21-20 0,21 42 16,-21-22-16,0 1 0,0 21 15,0-22-15,0 22 0,0 0 0,0-21 16,-21-1-16,0 22 0,-1-21 0,1 0 16,0-1-16,0 1 0,0 0 0,0-22 15,-1 1-15,22-1 0,-21 1 0,0-22 16,21 0-16,-21-21 0,21 22 16,0-22-16,0 0 0,21-42 31,0 0-31,-21-22 0,21 1 15,-21 0-15,22-1 0</inkml:trace>
  <inkml:trace contextRef="#ctx0" brushRef="#br1" timeOffset="123356.08">15706 11832 0,'0'0'0,"0"-42"0,0 0 0,0-1 15,0 22-15,21 0 0,0 0 0,0 0 16,21-1-16,1 1 0,-1 21 0,0 0 16,22 0-16,-22 21 0,22 1 0,-1-1 15,1 0-15,-22 0 16,0 21-16,-20-20 0,-1 20 0,-21 0 16,0 1-16,0-22 0,-21 21 0,-1 0 15,-20 1-15,0-22 0,-22 21 0,22-21 16,0 1-16,-1 20 0,1-21 15,0-21-15,-1 21 0,22-21 0,0 0 16,0 21-16,0-21 0,42 0 31,0-21-31,21 21 0,-21-21 0,43 21 16,-22-21-16</inkml:trace>
  <inkml:trace contextRef="#ctx0" brushRef="#br1" timeOffset="123563.98">16997 12002 0,'0'0'0,"21"0"31,0 0-31,0 0 16,22 0-16,-22 0 0,0 0 0,21 0 15,1 0-15,-1 0 0,-21 0 0,21 0 16,1 0-16,-22 0 15,0 0-15,0 0 0,-42 0 16,0 21-16</inkml:trace>
  <inkml:trace contextRef="#ctx0" brushRef="#br1" timeOffset="123691.91">17124 12150 0,'0'0'0,"-21"21"0,-1-21 0,1 21 16,0-21-16,21 21 0,-21-21 0,21 21 15,21-21 1,0 0-16,0 0 0,22 0 0,-22 0 15,21 0-15,1 0 0,20 0 0,-21-21 16,1 0-16,-1 21 0</inkml:trace>
  <inkml:trace contextRef="#ctx0" brushRef="#br1" timeOffset="124353.54">18457 11409 0,'0'0'0,"21"-21"16,1 21-1,-22 21-15,0 0 16,21 0-16,-21 22 0,21-22 15,-21 21-15,21 0 0,-21 1 16,0-1-16,21 0 0,-21 1 0,21-1 16,-21 0-16,0-20 0,0 20 0,0 0 15,0 1-15,0-22 0,0 21 0,0-21 16,0 0-16,0 1 0,-21-44 31,21 1-31,0 0 16,0 0-16,0-21 0,0-1 0,0 1 15,21 0-15,-21-1 0,43 1 0,-22 0 16,0-22-16,0 1 0,22-1 16,-22 22-16,21-22 0,0 22 15,1 0-15,-1 20 0,0 22 0,1 0 16,-1 0-16,0 22 0,-20-1 0,20 0 16,-42 21-16,21 1 0,-21-1 0,0 0 15,0 22-15,0-22 0,0 0 16,0 1-16,0-1 0,0 0 0,0 1 15,0-1-15,-21-21 0,21 22 0,-21-22 16,21 0-16,0 0 0,0 0 0,21-42 31,0 0-31,0 0 16</inkml:trace>
  <inkml:trace contextRef="#ctx0" brushRef="#br1" timeOffset="124688.34">19664 11684 0,'0'0'0,"0"21"0,21-21 16,0 0-16,0 0 15,0 0-15,1 0 0,-1 0 16,21-21-16,-21 0 0,0 21 16,22-21-16,-22 0 0,21-1 0,-21 1 15,1 0-15,-1 0 0,0 0 16,-21 0-16,0-1 0,0 1 0,0 0 15,-21 21-15,0 0 0,-1 0 16,1 0-16,0 21 0,0 0 16,-21 1-16,20-1 0,1 21 0,-21-21 15,21 22-15,0-1 0,-1 0 0,1-21 16,0 22-16,0-1 0,21 0 0,0-20 16,0 20-16,0-21 0,0 0 15,0 0-15,21 1 0,21-22 0,-20 0 16,-1 0-16,21 0 0,-21 0 0,22 0 15,-1-22-15,-21 1 0,21 0 0,1 0 16,-1 0-16,-21-22 0</inkml:trace>
  <inkml:trace contextRef="#ctx0" brushRef="#br1" timeOffset="125189.06">20489 11494 0,'0'0'0,"43"-43"0,-22 43 16,0-21-16,-21 42 15,0 22 1,0-22-16,0 0 0,0 21 15,-21-21-15,0 1 0,21 20 0,-22-21 16,1 21-16,21-20 0,-21 20 0,21-21 16,0 0-16,0 22 0,-21-22 0,21 0 15,0 0-15,21-21 16,0 0 0,0-21-16,1 0 0,-1 0 0,21-1 15,-21 1-15,0 0 0,1 0 16,-1 0-16,0 0 0,0-22 0,-21 22 15,21 0-15,0 21 16,-21 21 0,0 0-16,0 0 15,0 1-15,0-1 0,0 0 16,0 0-16,0 21 0,0-20 0,0-1 16,0 0-16,0 0 0,22 0 0,-1-21 15,0 21-15,0-21 0,21 0 16,-20 0-16,20 0 0,0 0 15,-21 0-15,22 0 0,-1 0 0,0-21 16,-20 0-16,20 0 0,-21 0 0,0-22 16,-21 22-16,0-21 0,0 21 0,0-22 15,0 1-15,0 21 0,0-21 0,-21-1 16,0 22-16,0 0 0,0 0 16,-1 21-16,1 0 0,0 0 0,0 0 15,0 21-15,0 0 0,21 0 16,-22 0-16,22 1 0,0-1 0,22 0 15,-1 0-15,0-21 0,21 0 16,1 21-16</inkml:trace>
  <inkml:trace contextRef="#ctx0" brushRef="#br1" timeOffset="125505.87">22267 11324 0,'0'0'0,"0"-21"0,0 0 0,0 0 0,0 42 16,0 0 0,0 0-16,0 22 0,0-1 0,0 0 15,0 22-15,0-22 0,0 22 0,0-22 16,0 21-16,21 1 16,-21-1-16,22 22 0,-22-21 0,21 20 15,-21-20-15,0 20 0,0-20 0,0 21 0,0-1 16,0 1-16,0 0 0,-21-1 15,-1-20-15,1 20 0,0 1 0,0 0 16,0-22-16,21 1 0,0-1 16,0 1-16,0-1 0,0-20 0,0-1 15,0-21-15,0 0 0,0 0 0,21-21 16,0-21-16,0 0 0,0 0 16,1-21-16,-1-1 0,0 1 0</inkml:trace>
  <inkml:trace contextRef="#ctx0" brushRef="#br1" timeOffset="125788.71">22331 11705 0,'-21'-42'0,"42"84"0,-64-148 0,22 64 0,0 0 16,21-1-16,0 1 0,0 0 16,0-1-16,0 1 0,0 21 0,21 0 15,0 0-15,1-1 0,-1 22 0,21 0 16,-21 0-16,22 0 0,-1 22 0,0-1 15,22 0-15,-22 0 0,-21 21 16,22 1-16,-22-22 0,0 21 0,-21 1 16,0-22-16,0 21 0,-21-21 15,0 22-15,-1-22 0,-20 0 0,0 0 16,21 0-16,-22 0 0,1-21 0,0 22 16,20-22-16,1 0 0,0 0 15,42 0 1,0-22-16,1 1 0,20 0 15</inkml:trace>
  <inkml:trace contextRef="#ctx0" brushRef="#br1" timeOffset="126516.23">23008 11515 0,'42'0'16,"-20"0"-1,-1 0-15,0 0 0,0 0 16,0-21-16,0 21 0,1-22 0,-1 1 15,21 0-15,-21 0 0,0 0 0,22 0 16,-22-1-16,21-20 0,-21 21 16,1 0-16,-22 0 0,0-1 0,0 1 15,-22 21 1,1 0-16,0 0 0,0 21 0,0 1 16,-22-1-16,22 0 0,0 21 15,0-21-15,0 1 0,21 20 16,0-21-16,0 0 0,0 0 0,0 1 0,0 20 15,0-21-15,21-21 0,21 21 16,-21 0-16,1-21 0,20 0 0,-21 0 16,21 0-16,22 0 0,-22 0 15,22 0-15,-1 0 0,-20 0 0,-1-21 16,21 0-16,-41 0 0,20 0 0,-21 0 16,21-22-16,-20 22 0,-22 0 0,0 0 15,21 0-15,-21-1 0,0 1 16,0 0-16,0 0 15,-21 21 1,21 21-16,0 0 0,0 0 16,-22 1-16,22-1 0,0 0 15,0 0-15,0 0 0,0 0 16,0 22-16,0-22 0,0 0 0,0 0 16,0 0-16,0 1 0,0-1 15,0 0-15,0 0 16,-21-42-1,21 0 1,0 0-16,0-1 0,0-20 0,0 21 16,0-21-16,21-1 0,1-20 0,-1 20 15,21 1-15,-21-21 0,0 20 16,22 22-16,-22-21 0,21 21 0,1-1 16,-1 1-16,-21 21 0,21 0 0,-20 0 15,20 0-15,-21 21 0,0 1 16,22-1-16,-22 21 0,0 0 0,0-20 15,-21 20-15,0 0 0,0 1 16,0-22-16,0 21 0,0-21 0,0 22 16,0-22-16,-21 0 0,21 0 0,-21 0 15,0 0-15,21-42 47,21 0-47</inkml:trace>
  <inkml:trace contextRef="#ctx0" brushRef="#br1" timeOffset="126773.08">25125 10922 0,'-21'0'16,"-1"0"-16,1 0 15,0 0-15,0 21 0,0 0 0,0 1 16,-1-1-16,1 21 0,0 0 0,0 1 15,0-1-15,0 0 0,-1 1 0,22 20 16,0-20-16,0-1 0,0 0 16,0 1-16,0-1 0,0-21 0,22 21 15,-1-20-15,0-1 0,0 0 0,0 0 16,0-21-16,1 0 0,20 0 16,-21 0-16,0 0 0,0 0 0,1 0 15,-1 0-15,0-21 0,0 0 16</inkml:trace>
  <inkml:trace contextRef="#ctx0" brushRef="#br1" timeOffset="127047.92">25569 10859 0,'21'-22'0,"-42"44"0,42-65 0,1 43 16,-1 0-16,0 0 0,0 21 15,0 1-15,0-22 0,1 21 16,-1 21-16,0-21 0,0 0 15,21 22-15,-20-1 0,20 0 0,-21 1 16,0 20-16,-21-20 0,0-1 16,0 21-16,0-20 0,-21-1 0,0 0 15,0 1-15,-22-1 0,1-21 0,21 22 16,-21-22-16,-1 0 0,22 0 0,0 0 16,0 0-16,0-21 0,-1 0 0,1 0 15,21-21 16,21 0-31,1 0 0</inkml:trace>
  <inkml:trace contextRef="#ctx0" brushRef="#br1" timeOffset="127284.34">26649 11176 0,'0'-21'16,"0"0"-16,0 0 16,0-1-16,0 44 62,0-1-46,0 0-16,0 0 0,-21 0 0</inkml:trace>
  <inkml:trace contextRef="#ctx0" brushRef="#br1" timeOffset="127524.2">26522 11811 0,'0'0'0,"0"21"16,0 0-1,0 1 1,0-1-16,0 0 16,0 0-16,0 0 0,0 0 15,-21 1-15,21-1 0,-22 0 16,1 0-16,0 0 0,0 0 16,0 1-16,0-22 0,-1 21 0,1 0 15,-21-21-15,21 21 0,0-21 16,-22 21-16</inkml:trace>
  <inkml:trace contextRef="#ctx0" brushRef="#br1" timeOffset="138436.09">7175 14499 0,'0'-21'31,"0"0"-16,0 0-15,0 0 16,0-1-16,22 1 16,-22 0-16,0 0 0,21 21 15,-21-21-15,0 0 0,0-1 16,0 1 0,21 21-16,-21 21 46,0 1-46,0-1 16,0 21-16,0-21 0,0 0 0,0 22 16,0-1-16,0 0 0,-21 1 15,21-1-15,0 0 0,0 1 0,0-1 16,0 0-16,-21 1 0,21-1 0,-22 0 16,22 1-16,0-1 0,0 0 15,0-20-15,0 20 0,0-21 0,0 21 16,0-20-16,0-1 0,0 0 15,22-42 17,-22 0-17,21-1-15,0 1 0,-21-21 0,21 21 16,0 0-16,0-22 0,1 22 16,-1-21-16,0 21 0,0-1 0,0-20 15,0 21-15,-21 0 0,22 0 0,-1-1 16,0 1-16,-21 0 0,21 0 15,-21 0-15,21 0 0,0 21 0,-21-22 16,22 22 0,-1 0-16,-21 22 15,0-1-15,0 0 16,0 0-16,0 0 0,0 0 0,0 1 16,0 20-16,0-21 0,0 0 15,0 22-15,0-22 0,0 0 16,0 0-16,0 21 0,21-20 0,-21-1 15,21 0-15,0 0 0,0-21 16,1 0-16,-1 0 0,0 0 16,0 0-16,0-21 0,22 0 0,-22 21 15,0-21-15,21-1 0,-21-20 0,22 21 16,-22 0-16,0-22 0,0 22 16,0-21-16,1 0 0,-22-1 15,0 1-15,0 0 0,0-1 0,0 1 0,0 21 16,0-22-16,-22 1 0,1 21 15,21 0-15,-21 0 0,0 21 16,0 0-16,0 0 0,-1 0 0,1 0 16,0 0-16,0 0 0,21 21 15,-21 0-15,0 21 0,21-21 0,-22 1 16,22-1-16,0 0 0,0 0 0,0 0 16,0 0-16,22-21 0,-1 22 0,0-22 15,0 21-15,0-21 0,0 0 16,1 0-16,20 0 0,0 0 0,-21-21 15,22-1-15,-1 1 0,0 0 0,1 0 16,-22 0-16,21 0 0,1-1 16,-22 1-16,21-21 0,-21 21 0,0-22 15,1 22-15,-1-21 0,-21 21 16,0-22-16,21 22 0,-21-21 16,0 21-16,0-22 0,0 22 0,0 0 15,0 0-15,0 0 0,0 0 0,0-1 16,-21 44 15,0-1-31,21 0 0,0 21 16,0-21-16,-22 22 0,22-1 15,0 0-15,-21 1 0,21-1 0,0 0 16,0 22-16,0-22 0,0 1 0,0-1 16,0 0-16,0 1 0,0-1 15,0 0-15,0-21 0,-21 22 16,21-22-16,0 21 0,-21-21 0,21 1 15,0 20-15,0-21 0,0 0 0,-21 0 16,21 1-16,0-1 16,-21-21-1,21-21 1,0-1-16,0 1 16,0 0-16,0 0 0,0 0 0,21 0 15,0-1-15,0-20 0,0 21 0,0 0 16,1-22-16,-1 22 0,0 0 15,0-21-15,0 21 0,0-1 16,1 1-16,-1 21 0,0-21 0,0 21 16,0 0-16,0 0 0,1 0 15,-1 0-15,-21 21 16,0 0-16,0 1 0,21-22 0,-21 21 16,0 0-16,0 0 0,0 0 0,0 0 15,0 1-15,0-1 0,0 0 16,0 21-16,0-21 0,0 1 15,0-1-15,0 0 0,21 0 16,0-21 0,0 0-16,1 0 0,-1 0 0,0 0 15,0 0-15,21-21 0,-20 0 16,-1 21-16,0-21 0,21-1 0,-21 1 16,1 0-16,-1 0 0,0 0 15,0 0-15,0-22 0,0 22 0,1 0 16,-22 0-16,0 0 0,21-1 0,-21 1 15,21 0-15,-21 0 16,0 42 15,0 0-31,0 0 0,0 1 16,-21 20-16,21-21 0,-21 0 0,21 0 16,0 1-16,0-1 0,0 0 15,0 0-15,0 0 0,0 0 16,0 1-16,42-22 0,-21 0 15,0 21-15,0-21 0,1 0 0,20 0 16,-21 0-16,0 0 0,22 0 16,-22-21-16,21 21 0,-21-22 0,0 1 15,1 0-15,-1 0 0,0 0 0,0 0 16,0-1-16,0-20 0,-21 21 16,0 0-16,22 0 0,-22-1 0,21-20 15,-21 21-15,0 0 0,0 0 16,0-1-16,-21 44 47,21-1-32,0 0-15,0 0 0,0 0 16,0 0-16,0 1 0,0-1 16,0 0-16,-22 0 0,22 21 0,0-20 15,0-1-15,0 21 0,-21-21 0,21 22 16,-21-1-16,21 0 0,0 1 0,0 20 15,0-21-15,0 22 0,0-22 16,0 22-16,0-1 0,0 1 0,0-22 16,0 22-16,0-1 0,0 1 0,0-1 15,0-21-15,0 22 0,0-1 0,0 1 16,0-1-16,0-20 16,0 20-16,0-20 0,-21 20 0,0-21 15,0 1-15,-1-1 0,1-21 0,0 22 16,0-22-16,0 0 0,0 0 0,-1 0 15,-20-21-15,21 0 0,-21 21 0,-1-21 16,1 0-16,0 0 0,-1 0 16,-20-21-16,20 0 0,1 0 0,0 0 15,21 0-15,-22-1 0,22 1 0,-21-21 16,21 21-16,-1-22 0,22 22 0,-21-21 16,21 21-16,0-22 15,-21 1-15,21 21 0,0-21 0,0-1 0,0 22 16,0-21-16,0 21 0,0-22 15,21 22-15,0-21 0,1-1 0,-1 22 16,21-21-16</inkml:trace>
  <inkml:trace contextRef="#ctx0" brushRef="#br1" timeOffset="138852.1">10139 14923 0,'0'0'0,"-21"21"0,-1 0 0,1 0 16,21 0-16,-21 0 15,21 1-15,0-1 16,21-21-16,0 0 15,1 0-15,-1 0 0,0-21 16,0-1 0,-21 1-16,0 0 15,0 0-15,0 0 16,-21 21-16,0 0 16,0 0-16,-1 0 15,1 21 1,21 0-16,-21 0 0,21 0 15,0 1-15,0-1 0,0 0 16,21-21 0,0 0-16,1 0 15,-1 0-15,0 0 0,21-21 16</inkml:trace>
  <inkml:trace contextRef="#ctx0" brushRef="#br1" timeOffset="139332.89">10520 15007 0,'0'0'0,"0"21"0,0 1 15,0-1-15,21-21 47,0 0-47,0 0 16,0 0-16,-21-21 0,0-1 15,0 1 1,-21 21 15,0 0-31,0 0 16,21 21-16,0 1 0,-21-22 16,21 21-16,0 0 15,0 0-15,0 0 16,21-21-1,0 0-15,0 0 16,0-21-16,-21 0 16,22 0-1,-22 0-15,0-1 16,-22 22 0,22 22 15,-21-22-31,21 21 0,0 0 15,21-21 17,1 0-32</inkml:trace>
  <inkml:trace contextRef="#ctx0" brushRef="#br1" timeOffset="139672.82">11345 15007 0,'-21'0'15,"0"0"-15,0 0 0,0 0 32,21 21-17,21-21 1,0 0-16,0 0 15,0 0 1,-21-21-16,-21 21 31,0 0-31,0 0 16,0 0-16,-1 0 16,44 0 30,-1 0-46</inkml:trace>
  <inkml:trace contextRef="#ctx0" brushRef="#br1" timeOffset="140116.79">12446 14753 0,'-42'0'16,"20"-21"-16,1 21 0,0 0 0,0 0 0,21-21 15,-21 21-15,0 0 0,-1-21 0,1 21 16,21-21-16,0-1 0,-21 22 16,21-21-16,0 0 0,-21 0 15,21 0-15,0 0 0,0-1 0,0-20 16,0 21-16,21-21 0,0-1 15,0 22-15,22-21 0,-22 21 0,0-1 16,21 1-16,1 21 0,-1-21 0,-21 21 16,22 0-16,-1 0 0,-21 0 0,21 0 15,-20 21-15,-1-21 0,0 21 16,0 1-16,0-1 0,-21 21 0,21-21 16,-21 22-16,0-22 0,0 21 0,0 0 15,-21 1-15,0-1 0,-21 0 0,21-20 16,-1 20-16,-20 0 0,21-21 15,0 22-15,-22-22 0,43 0 16,-21 0-16,0 0 0,21 1 0,0-1 16,-21 0-16,21 0 0,0 0 0,0 0 15,0 1-15,0-1 0,0 0 16,0 0-16,0 0 0,21 0 16</inkml:trace>
  <inkml:trace contextRef="#ctx0" brushRef="#br1" timeOffset="140569.54">12573 15600 0,'-21'21'0,"42"-42"0,-63 63 0,20-21 15,1 1-15,21-1 0,-21-21 16,21 21-16,0 0 16,21-21-1,0 0-15,1 0 0,-1 0 16,0 0-16,0 0 0,0 0 0,0 0 15,1 0-15,-1 0 0,0-21 16,0 21-16,-21-21 0,0 0 0,0-1 16,0 1-1,-21 21-15,0 0 16,0 0-16,-1 21 16,1-21-16,0 22 0,21-1 15,-21 0-15,0 0 0,21 0 16,0 0-16,0 1 15,0-1-15,21-21 16,0 0 0,0 0-16,0 0 0,1-21 15,-1-1-15,-21 1 0,0 0 16,0 0 0,-21 21-1,-1 0-15,1 0 16,0 0-16,21-21 31</inkml:trace>
  <inkml:trace contextRef="#ctx0" brushRef="#br1" timeOffset="156800.82">3704 8234 0,'0'0'15,"0"-21"-15,0 0 0,-21-1 0,21-20 0,0 21 16,0 0-16,0 0 0,0-1 15,21 1-15,-21 0 0,21 21 16,0-21-16,1 21 0,20 0 16,-21 0-16,0-21 0,22 21 15,-22 0-15,0 0 0,0 0 0,0 0 16,0 0-16,-21 21 16,0 0-1,0 0-15,-21-21 16,0 21-16,0-21 0,0 0 15,21 22-15,-21-22 0</inkml:trace>
  <inkml:trace contextRef="#ctx0" brushRef="#br1" timeOffset="157172.19">3789 8065 0,'0'0'0,"-21"-22"0,21 1 16,-22 21-16,22-21 0,-21 21 15,21-21-15,0 42 32,0 0-32,0 0 0,0 1 15,0 20-15,0-21 0,0 21 0,0 1 16,21 20-16,-21-20 0,0-1 15,0 21-15,0-20 0,0-1 0,0 0 16,-21 22-16,21-22 16,0 1-16,0-1 0,-21 0 0,21-21 15,0 22-15,0-22 0,0 0 16,0-42 0,0 0-1,0-22-15,21 22 0,-21 0 16,21-21-16,-21-1 0,0 1 15,0 21-15,0-21 0</inkml:trace>
  <inkml:trace contextRef="#ctx0" brushRef="#br1" timeOffset="157460.03">3746 8128 0,'0'0'0,"0"-21"0,0-21 16,0 20-16,0 1 0,22 0 15,-1 21-15,0-21 0,0 21 0,0 0 16,0 0-16,22 0 0,-22 0 15,21 0-15,1 21 0,-22 0 0,21 0 16,-21 1-16,0-1 0,1 21 16,-22-21-16,0 22 0,0-22 0,0 21 15,0-21-15,-22 22 0,1-22 0,0 0 16,-21 21-16,-1-21 0,22 1 16,-21-22-16,21 21 0,-22-21 15,22 0-15,0 0 0,0 0 0,0 0 16,21-21 15,21 21-31,0-22 0,0 1 16,0 21-16,1-21 0,-1 21 15</inkml:trace>
  <inkml:trace contextRef="#ctx0" brushRef="#br1" timeOffset="157833.32">4170 8149 0,'0'0'0,"0"-21"0,0 0 0,0 0 16,21 0-16,0 21 15,0 0-15,0 0 0,1 0 0,-1 0 16,0 0-16,21 0 0,-21 21 16,22 0-16,-22 0 0,0 0 0,21 22 15,-42-22-15,22 0 0,-22 21 0,0-21 16,0 1-16,0-1 0,0 0 15,0 0-15,-22 0 0,22 0 0,-21 1 16,0-22-16,0 0 16,21-22-1,0 1 1,0 0-16,0 0 0,0 0 0,0-22 16,0 22-16,0-21 0,0 21 15,0 0-15,0-22 0,21 22 0,0 0 16,-21 0-16,21 21 0,1-21 15,-1 21-15,0 0 0,0 0 16,0 0-16,0 0 0,1 0 16,-1 21-16</inkml:trace>
  <inkml:trace contextRef="#ctx0" brushRef="#br1" timeOffset="158257.07">4974 8086 0,'0'0'0,"0"-21"0,0-1 0,0 1 16,0 0-16,-21 21 16,0 0-16,0 0 15,-1 0-15,1 0 0,-21 21 16,21 0-16,0 1 0,-1-1 16,1 0-16,0 21 0,0-21 0,0 22 15,0-22-15,-1 0 0,22 21 16,0-20-16,0-1 0,0 0 0,0 0 15,0 0-15,22-21 0,-1 21 16,21-21-16,0 0 16,-20 0-16,20 0 0,0 0 0,1-21 15,-1 0-15,-21 0 0,21 21 0,-20-21 16,-1 0-16,0-1 0,-21 1 16,0-21-16,0 21 0,0 0 0,0-22 15,0 22-15,0 0 0,-21-21 0,0 20 16,-1 1-16,1 0 0,0 21 15,0 0-15,0 0 0,0 0 0,-1 0 16,1 0-16,0 21 0,0-21 0,0 21 16,0 1-16,-1-1 15,22 0-15,0 0 0,0 0 0,0 22 16,0-22-16,0 0 0,22 0 16,-1-21-16,0 0 0,0 0 15</inkml:trace>
  <inkml:trace contextRef="#ctx0" brushRef="#br1" timeOffset="158601.53">5228 8043 0,'0'0'0,"0"-21"0,0 0 0,0 0 0,0 0 16,0 42 31,0 21-47,0-21 0,0 22 15,0-1-15,0 0 0,0 1 0,0-1 16,0 0-16,0 1 0,0 20 0,0-20 16,0-1-16,0 0 0,0 1 15,0-1-15,0 21 0,0-20 0,0-1 16,0 0-16,0-20 0,0 20 0,0-21 16,0 21-16,0-20 0,0-1 15,0 0-15,0-42 31,0 0-15,0-1-16,0 1 0,0 0 16,0 0-16,0-21 0,0-1 0,0 22 15,0-21-15,0-1 0,21 1 0,-21 0 16</inkml:trace>
  <inkml:trace contextRef="#ctx0" brushRef="#br1" timeOffset="158856.38">5249 8192 0,'0'0'0,"0"-22"0,0-20 16,0-21-1,0 41-15,21 1 0,1 0 0,-1 0 0,0 21 16,0-21-16,0 21 0,0 0 0,1-21 16,20 21-16,-21 0 0,21 0 15,-20 0-15,-1 21 0,0-21 16,0 21-16,0 0 0,-21 0 0,0 0 16,0 1-16,0-1 0,0 0 15,-21 0-15,0 0 0,0 0 0,0-21 16,-1 22-16,1-1 0,0 0 0,0-21 15,0 21-15,0-21 0,-1 0 16,1 0-16,42 0 31,1-21-31,-1 21 16,0-21-16</inkml:trace>
  <inkml:trace contextRef="#ctx0" brushRef="#br1" timeOffset="159188.82">5778 8149 0,'22'0'16,"-1"0"-16,0 0 0,0 0 0,0-21 15,0 21-15,-21-21 16,22 21-16,-1-21 0,0 0 0,-21-1 16,21 1-16,-21 0 15,0 0-15,0 0 0,0 0 0,0-1 16,-21 22-1,0 0-15,0 0 16,-1 22-16,1-22 0,0 42 16,0-21-16,0 0 0,21 22 0,0-22 15,0 0-15,0 21 0,0-21 16,0 1-16,0-1 0,0 0 0,0 0 16,0 0-16,21 0 0,0-21 15,0 0-15,0 0 16,1 0-16,-1 0 0,0 0 15,0 0-15,0-21 0,-21 0 0,21 21 16,1-21-16,-22 0 0</inkml:trace>
  <inkml:trace contextRef="#ctx0" brushRef="#br1" timeOffset="159548.63">6096 8065 0,'0'-22'15,"0"1"-15,0 0 16,0 0-16,21 21 15,0 0-15,0-21 16,1 21-16,-1 0 16,0 0-16,-21 21 0,21-21 0,0 21 15,-21 0-15,0 0 0,0 1 16,0-1-16,0 0 0,0 0 0,0 0 16,0 0-16,0 1 0,0-1 15,0 0-15,0 0 0,0 0 16,0 0-16,0-42 31,0 0-15,0 0-16,0 0 0,0 0 0,0-1 15,0 1-15,0-21 0,21 21 0,-21-22 16,0 22-16,0 0 0,0-21 16,0 21-16,0-1 0,0 1 15,0 0-15,22 0 0,-1 0 16,0 0-16,0 21 15,0-22-15</inkml:trace>
  <inkml:trace contextRef="#ctx0" brushRef="#br1" timeOffset="160480.84">6625 7641 0,'0'-42'16,"0"21"-1,-21 21-15,21 21 32,0 0-32,0 0 15,0 0-15,0 1 0,-21 20 0,21-21 16,-21 0-16,21 22 0,0-22 16,0 21-16,0-21 0,0 22 0,-22-22 15,22 21-15,0-21 0,0 22 0,0-22 16,0 0-16,0 0 0,0 0 15,22 0-15,-22 1 0,21-22 0,0 0 16,0 0-16,0 0 0,0 0 16,1 0-16,-1 0 15,0-22-15,0 1 0,0 0 0,0 0 0,1 0 16,-22 0-16,0-1 0,21 1 0,-21 0 16,0 0-16,21 0 15,-21 0-15,0-1 0,0 44 47,-21-22-47,21 21 0,-21 0 0,21 0 16,0 0-16,0 0 0,0 1 15,0-1-15,0 0 0,0 0 16,0 0-16,21 0 0,0-21 16,0 0-16,-21 22 0,21-22 0,22 0 15,-22 0-15,0 0 0,0 0 16,0 0-16,22 0 0,-22-22 0,0 22 15,-21-21-15,21 21 0,0-21 16,0 0-16,-21 0 0,0 0 16,0-1-16,0 1 0,22 0 0,-22 0 15,0 0-15,0 0 0,-22 21 32,22 21-17,-21 0-15,21 0 0,0 0 0,0 0 16,0 1-16,0-1 0,0 0 15,0 0-15,0 0 0,0 0 0,0 1 16,21-22 0,1 0-16,-1 0 0,0 0 15,0 0-15,0 0 0,0 0 16,1 0-16,-1-22 0,0 22 0,0-21 16,0 0-16,0 0 0,1 0 15,-1-22-15,0 22 0,-21 0 0,0-21 16,0 21-16,0-1 0,0 1 0,0 0 15,0 42 17,-21-21-32,21 21 0,-21 1 0,21-1 15,-22 21-15,22-21 0,0 0 0,0 1 16,0-1-16,0 21 0,0-21 16,0 0-16,-21 1 0,21-1 15,0 0-15,0 0 0,0 0 16,-21-21 15,21-21-15,0 0-16,0 0 0,0 0 15,-21 21-15,21-43 0,0 22 0,-21 0 16,21 0-16</inkml:trace>
  <inkml:trace contextRef="#ctx0" brushRef="#br1" timeOffset="160704.71">7154 7662 0,'0'0'0,"-21"0"0,21-21 15,-21 21-15,0 0 0,0 0 16,-1 0 62,1 21-62,0-21-16</inkml:trace>
  <inkml:trace contextRef="#ctx0" brushRef="#br1" timeOffset="160991.72">6308 7853 0,'0'0'0,"-22"0"0,44 0 16,-1 0-1,0 0-15,21 0 0,-21 0 16,22 0-16,-1 0 0,0 0 0,1 0 16,-1 0-16,0 0 0,1 0 15,-22-21-15,21 21 0,-21 0 0,1 0 16,-1 0-1,-42 0 32,-1 0-31,1 21 0</inkml:trace>
  <inkml:trace contextRef="#ctx0" brushRef="#br1" timeOffset="163572.26">5334 12658 0,'0'0'0,"0"-21"16,0-1-16,-21 1 15,21 0-15,-21 21 16,21-21-16,0 0 16,-22 21-1,22 21 1,-21 0 0,21 21-16,0-20 15,0 20-15,0 21 0,0-20 0,0 20 16,0 1-16,0-22 0,0 22 0,0-1 15,0-21-15,0 22 0,0-22 16,0 1-16,0 20 0,0-21 0,-21 22 16,21-22-16,0 1 0,-21 20 0,21-21 15,0 1-15,-21-1 0,21-21 0,0 22 16,0-22-16,0 0 0,0 0 16,-21-21-1,-1 0 1,22-21-16,0 0 15,0 0-15,0-1 0,0-20 0,0 21 16,0-21-16,0 20 0,0-20 16,22 0-16</inkml:trace>
  <inkml:trace contextRef="#ctx0" brushRef="#br1" timeOffset="164412.29">5249 12658 0,'0'0'0,"-21"0"0,21-21 16,-21-1-1,42 22 32,0-21-31,0 21-16,1 0 0,-1 0 0,21 0 15,0 0-15,1-21 0,-1 21 16,0 0-16,22 0 0,-1-21 0,1 21 16,-1-21-16,22 21 0,-21 0 0,20 0 15,-20-21-15,20 21 0,1 0 16,0 0-16,-1-22 0,22 22 0,-21 0 16,0 0-16,-1 0 0,1-21 15,0 21-15,-22 0 0,1 0 16,-22-21-16,0 21 0,1 0 0,-22 0 15,0 0-15,0 0 0,0 0 16,0 0 15,-21 21-31,0 0 0,0 1 16,0-1-16,0 0 0,0 0 16,0 0-16,0 22 0,0-22 15,0 0-15,0 21 0,0 1 0,0-1 16,0 0-16,0 1 0,0-1 0,0 0 15,0 1-15,-21-1 0,21 0 16,-21 1-16,21-1 0,0 0 16,0 1-16,0-1 0,0 0 0,-21 1 15,21-1-15,0 0 0,0-21 0,0 22 16,0-22-16,0 21 0,0-21 16,0 1-16,0-1 0,0 0 0,0 0 15,0 0-15,0 0 0,0 1 16,0-1-16,0 0 15,-21-21 17,0 0-17,-1 0-15,1 0 0,-21 0 16,21-21-16,-43 21 0,22 0 16,-22 0-16,1-21 0,-22 21 0,-21 0 15,22 0-15,-22 0 0,0 0 0,-21 0 16,21 0-16,-21 0 0,0 0 15,21 21-15,1-21 0,-1 21 0,21-21 16,22 0-16,-1 0 0,1 21 0,20-21 16,1 0-16,21 0 0,0 0 15,-1 0-15,1 0 0,0 0 16,21-21 0,0 0-16,21 0 15,0-1 1,1 1-16,-1 0 0,21 0 0,-21-21 15</inkml:trace>
  <inkml:trace contextRef="#ctx0" brushRef="#br1" timeOffset="164897.01">5630 12954 0,'0'0'0,"-21"0"0,0 0 16,0 0-16,0 0 16,-1 0-16,1 0 15,42 0 32,1 0-47,20 0 0,0-21 16,1 21-16,20 0 0,1 0 15,-1-21-15,1 21 0,-1 0 0,22 0 16,-22 0-16,1-21 0,-1 21 16,1 0-16,-1 0 0,22-22 15,-43 22-15,22 0 0,-22 0 0,0 0 16,1 0-16,-22 0 0,0 0 0,0 0 15,-42 0 32,0 0-31,0 0-16,0 0 0,21 22 0,-22-22 16,1 0-16,0 0 0,0 21 15,0-21-15,0 0 16</inkml:trace>
  <inkml:trace contextRef="#ctx0" brushRef="#br1" timeOffset="165251.81">5905 13166 0,'0'0'0,"-21"0"0,-42 21 16,42-21-1,42 0 16,0 0-31,21 0 16,1 0-16,-22 0 0,21 0 16,0 0-16,22 0 0,-22 0 0,1 0 15,20 0-15,-21-21 0,22 21 0,-22 0 16,22 0-16,-1-21 0,-20 21 0,-1 0 16,0 0-16,1 0 0,-22 0 15,0 0-15,21 0 0,-21 0 16,1 0-16,-44 0 47,1 21-32,0-21-15,0 0 0,0 0 16,21 21-16,-21-21 0,-1 0 0,-20 0 16,21 0-16,0 21 0,0-21 0</inkml:trace>
  <inkml:trace contextRef="#ctx0" brushRef="#br1" timeOffset="165604.6">5778 13462 0,'-42'0'0,"84"0"0,-105 21 0,42-21 0,0 0 0,-1 0 16,1 21-1,42-21 1,22 0-1,-22 0-15,21 0 0,1 0 16,20 0-16,-21 0 0,22 0 0,-1 0 16,-20 0-16,20-21 0,1 21 0,-22-21 15,22 21-15,-1 0 0,-21 0 16,22-21-16,-22 21 0,1 0 0,-22 0 16,21 0-16,-21 0 0,0 0 15,-42 0 32,0 21-47,0-21 0,0 0 16,0 0-16,-1 21 0,1-21 15,0 0-15,0 0 0,0 0 0,-22 0 16,22 0-16</inkml:trace>
  <inkml:trace contextRef="#ctx0" brushRef="#br1" timeOffset="165832.49">5630 13631 0,'-21'22'0,"42"-44"0,-63 44 16,21-22-16,21 21 0,-21-21 0,42 0 31,21 0-31,-21 0 0,22 0 16,20 0-16,-21 0 0,22 0 15,-1 0-15,1-21 0,-22 21 0,22-22 16,-22 22-16,0 0 0,1-21 0,-1 21 15,-21 0-15,0-21 0,1 21 16,-1-21-16,0 21 0,0-21 0,-21 0 16,21-1-16,0 1 0,1 0 0</inkml:trace>
  <inkml:trace contextRef="#ctx0" brushRef="#br1" timeOffset="167772.94">6392 11875 0,'-21'0'16,"21"21"15,0 0-31,21 0 16,0 0-16,1 22 0,-1-22 16,0 0-16,0 21 0,0 1 0,0-22 15,1 21-15,-1-21 0,0 22 0,0-22 16,0 21-16,0-21 0,1 0 15,-1 1-15,0-1 0,-21 0 0,0 0 16,0 0-16,21-21 0,-21 21 16,21-21-1,-21-21 17,0 0-32,0 0 0,0 0 15,0 0-15,0-1 0,0 1 16</inkml:trace>
  <inkml:trace contextRef="#ctx0" brushRef="#br1" timeOffset="168108.26">6794 11875 0,'0'-22'15,"-21"22"1,0 0-16,0 0 0,0 0 15,0 22-15,21-1 0,-43 0 16,22 0-16,0 21 0,0 1 0,0-1 16,-22 0-16,22 1 0,0-1 15,0 0-15,0 1 0,-1-22 0,1 21 16,0 1-16,0-22 0,0 21 0,0-21 16,-1 0-16,22 1 0,0-1 0,-21-21 15,21 21-15,-21-21 31,21-21 16,0 0-31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9:0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1905 0,'0'-42'16,"0"21"-16,-21-1 16,21 1-16,0 0 0,0 0 15,0 0-15,0 0 0,0-1 0,0 1 16,-22 0-16,22 0 0,0 0 16,-21 21-16,21-21 0,-21 42 31,21 21-31,0-21 15,0 22-15,0 20 0,0-21 0,0 22 16,21-1-16,0 1 0,1 21 16,-1-22-16,0 22 0,0-1 0,0 22 15,0-21-15,1 21 0,-1-22 16,-21 22-16,21 0 0,0 21 0,-21-21 16,0 21-16,0-21 0,21 0 15,-21 21-15,21-22 0,-21 1 0,0 21 16,0-21-16,0 0 0,22-21 0,-22 20 15,0-20-15,0 0 0,0-1 16,0-20-16,0-1 0,0 1 16,0-22-16,0 1 0,0-1 0,0-21 15,0-63 1,0-1-16,0 1 16,0 0-16,0-43 0</inkml:trace>
  <inkml:trace contextRef="#ctx0" brushRef="#br0" timeOffset="1186.83">1926 1778 0,'0'0'0,"-21"-21"15,21 0 1,0 0-1,0-1 1,21 22-16,21 0 16,-20-21-16,-1 21 0,21 0 15,0 0-15,1 0 0,20 0 0,1 0 16,-1 0-16,22 0 0,0 0 16,20-21-16,-20 21 0,21 0 0,0 0 15,21-21-15,0 21 0,0 0 16,21 0-16,21-21 0,-21 21 15,1 0-15,20-21 0,0 21 0,1-22 0,-22 22 16,21 0-16,-21 0 16,0-21-16,1 21 0,-1 0 0,0 0 15,-21-21-15,0 21 0,0 0 0,0-21 16,0 21-16,0-21 0,-21 21 16,21-21-16,0 21 0,0-22 0,-21 1 15,-1 21-15,1-21 0,-21 21 0,0 0 16,-1-21-16,-20 21 0,-1 0 15,-20 0-15,-1 0 0,0 0 0,-21 0 16,1 0-16,-1 0 0,-21 21 31,0 0-31,0 0 0,-21 1 0,-1-1 16,22 21-16,-21 0 0,0-20 16,21 20-16,-21 21 0,0-20 15,21-1-15,-21 22 0,21-1 0,0-21 16,0 22-16,0-1 0,0 1 0,0-1 15,0 1-15,0-1 0,0 1 16,0 21-16,0-22 0,21 22 0,-21-22 16,21 22-16,0-22 0,-21 22 0,21-21 15,0 20-15,-21-20 0,22 20 16,-1-20-16,-21 21 0,21-22 0,-21 22 16,0-22-16,21 1 0,-21-1 15,21 1-15,-21-1 0,0 1 0,0-1 16,0 1-16,0-1 0,0 1 15,0-22-15,0 22 0,0-22 0,0 21 16,0-20-16,0-1 0,0 0 0,-21-20 16,0 20-16,21-21 0,-21 0 0,0 0 15,21 1-15,-22-1 0,1 0 16,0 0-16,0-21 0,0 21 0,0-21 16,-1 0-16,1 0 0,0 0 0,-21 0 15,-1 0-15,1 0 0,0 0 0,-1 0 16,-20 0-16,21 0 0,-22 0 15,1 0-15,-1 0 0,1 0 16,-22 0-16,21-21 0,1 21 0,-22-21 16,22 21-16,-22 0 0,0-21 0,-20 21 15,20 0-15,-21-21 0,0 21 0,-21 0 16,21-22-16,-21 22 0,22 0 16,-22-21-16,0 21 0,0-21 0,0 21 15,0 0-15,-22 0 0,22 0 0,0 0 16,0 0-16,0 0 0,0 0 15,-21 0-15,21 0 0,0 0 0,0 21 16,0-21-16,21 0 0,1 0 0,20 21 16,0-21-16,1 22 0,20-22 15,1 0-15,20 0 0,1 0 0,21 0 16,-22 0-16,22 0 16,0 0-16,0 0 0,0 0 15,0 0-15,-1 0 0,1 0 16,0 0-16,42-22 31,0 1-31</inkml:trace>
  <inkml:trace contextRef="#ctx0" brushRef="#br0" timeOffset="3448">2498 931 0,'0'-21'15,"0"0"-15,0 0 16,0 0 0,0 42 30,-22 21-46,22-21 0,0 22 0,0-1 16,0 22-16,0-22 0,0 21 16,0 1-16,0-22 0,0 22 0,0-1 15,0-20-15,0 20 0,0-21 16,0 1-16,0-1 0,0 0 0,0-20 16,0-1-16,0 0 0,0 0 15,0 0-15,0-42 16,0 0-1,0 0-15,0 0 0,0-1 16,0-20-16,0 0 0,0 21 16,0-22-16,0 1 0</inkml:trace>
  <inkml:trace contextRef="#ctx0" brushRef="#br0" timeOffset="3766.82">2222 1037 0,'0'-63'16,"0"20"-16,0 22 16,22 0-16,-1 0 0,21 0 15,0 0-15,1-1 0,-1 1 0,0 0 16,22 0-16,-22 21 0,22 0 16,-22 0-16,22 0 0,-22 0 0,0 21 15,-21-21-15,22 42 0,-43-20 16,0 20-16,0-21 0,0 21 0,-21 1 15,-1-1-15,-20 0 0,0 1 16,-1-1-16,-20-21 0,21 22 0,-1-22 16,1 21-16,0-21 0,-1 0 15,22-21-15,0 22 0,21-1 16,21-21 0,21 0-16,-20 0 0,20 0 15,-21 0-15,21 0 0,-20-21 0</inkml:trace>
  <inkml:trace contextRef="#ctx0" brushRef="#br0" timeOffset="4238.66">3154 1249 0,'0'0'0,"0"-21"16,0 0-16,0-1 15,0 1-15,0 0 16,-21 21-16,21-21 0,-22 21 15,1 0 1,0 0-16,0 0 0,21 21 0,-21 0 0,0 0 16,-1 1-16,1-1 0,0 0 15,21 21-15,0-21 0,-21 1 16,21-1-16,0 21 0,-21-21 0,21 0 16,0 1-16,0-1 15,21-21-15,0 0 16,0 0-16,0 0 0,1-21 15,-1-1-15,0 1 0,0 0 16,0 0-16,0-21 0,1 20 0,-1 1 16,-21-21-16,21 21 0,-21 0 15,0 42 17,0 0-32,0 0 0,0 0 15,0 0-15,0 1 0,0-1 0,0 21 16,0-21-16,0 0 0,0 1 15,0-1-15,0 0 0,21-21 16,0 0-16,22 0 16,-22 0-16,0 0 0,0-21 0,21 21 15,-20-21-15,20-1 0,0 1 0,-21-21 16,1 21-16,20-22 0,-21 22 16</inkml:trace>
  <inkml:trace contextRef="#ctx0" brushRef="#br0" timeOffset="4462.54">3641 1143 0,'0'0'0,"21"-21"0,-21 0 16,0 42-1,0 0 1,0 0-16,0 0 0,-21 22 16,-1-1-16,22-21 0,0 22 0,-21-1 15,0 0-15,21 1 0,0-1 0,0 21 16,-21-20-16,21-1 0,-21 22 16,21-22-16,0 0 0,-21 1 0,21-1 15,0-21-15,0 21 0,0-20 0,0-1 16,0 0-16,0 0 0,0 0 15,0-42 1,21 0 0,-21 0-16,21 0 0,-21-22 15,0 1-15,21-22 0</inkml:trace>
  <inkml:trace contextRef="#ctx0" brushRef="#br0" timeOffset="4707.03">3619 1312 0,'0'0'0,"0"-42"0,0 21 0,0-21 16,0 20-16,0 1 15,0 0-15,0 0 0,0 0 0,22 21 0,-1-21 16,0 21-16,0 0 0,21 0 0,-20 0 16,-1 0-16,21 0 15,-21 21-15,0 0 0,1 0 0,-22 0 16,21 0-16,-21 1 0,0-1 16,0 0-16,-43 0 0,22 21 0,0-20 15,-21-1-15,21 0 0,-22-21 0,22 21 16,0 0-16,0-21 0,0 0 15,21 21-15,-22-21 0,44-21 16,-1 0 0,21 0-16,-21 0 15</inkml:trace>
  <inkml:trace contextRef="#ctx0" brushRef="#br0" timeOffset="5006.29">4022 1270 0,'0'0'0,"21"0"0,0 0 15,0 0 1,0 0-16,0 0 16,-21-21-16,22 0 0,-1 21 0,0-21 15,0-1-15,0 1 16,0 0-16,1 0 0,-22 0 0,0 0 16,0-1-16,-22 22 15,1 22 1,0-1-16,0 0 0,0 0 0,0 0 15,-22 0-15,43 1 0,-21 20 16,0-21-16,21 0 0,-21 0 16,21 1-16,0-1 0,0 0 15,21-21-15,0 0 16,0 0-16,0 0 0,1 0 0,20 0 16,-21 0-16,0 0 0,22 0 0,-22-21 15,0 0-15</inkml:trace>
  <inkml:trace contextRef="#ctx0" brushRef="#br0" timeOffset="5363.09">4593 1164 0,'-21'-21'16,"21"0"-16,0 0 0,21 21 16,-21-21-1,21 21-15,22 0 0,-22 0 0,0 0 16,21 0-16,-21 21 0,22 0 0,-22-21 15,0 21-15,0 0 0,0 22 16,1-22-16,-22 0 0,0 0 0,0 0 16,0 22-16,0-22 0,0 0 0,-22 0 15,1 0-15,0 0 0,0-21 16,0 22-16,0-22 0,-1 0 16,22-22-1,0 1 1,22-21-16,-1 21 0,0-22 0,0 22 15,0-21-15,0 0 0,1-1 0,-1 1 16,0 0-16,0 20 0,0 1 16,0 0-16,1 0 0,-1 21 0,0 0 15,0 0-15,-21 21 16,0 0 0</inkml:trace>
  <inkml:trace contextRef="#ctx0" brushRef="#br0" timeOffset="6399.68">3217 2434 0,'0'-21'0,"0"42"0,0-63 15,0 21-15,0 0 16,0 42 15,0 0-31,0 0 0,0 0 16,0 0-16,0 22 0,0-22 15,0 21-15,0-21 0,0 22 16,0-22-16,0 21 0,-21-21 0,21 22 16,0-22-16,0 0 0,-21 0 0,21 0 15,0 1-15,0-1 16,0-42 15,0-1-31,0 1 16,21 0-16</inkml:trace>
  <inkml:trace contextRef="#ctx0" brushRef="#br0" timeOffset="6665.97">3450 2604 0,'0'21'16,"0"0"-16,21 0 0,0 0 15,-21 0 1,22-21-16,-1 0 0,0 0 15,0 0-15,0 0 0,-21-21 16,0 0-16,0 0 16,0 0-16,-21 0 15,0 21-15,0 0 16,0 0-16,-1 0 0,1 0 16,0 21-16,0 0 15,21 0-15,21-21 16,0 0-1,0 0-15,1 0 0</inkml:trace>
  <inkml:trace contextRef="#ctx0" brushRef="#br0" timeOffset="6919.01">4233 2244 0,'-21'0'0,"0"0"16,21 21-16,-21-21 16,0 21-16,21 0 0,-22 22 0,22-22 15,0 21-15,0-21 0,0 22 0,0-22 16,0 21-16,0-21 0,0 22 16,0-22-16,0 0 0,0 0 0,0 0 15,0 0-15,22-21 31,-1-21-31</inkml:trace>
  <inkml:trace contextRef="#ctx0" brushRef="#br0" timeOffset="7331.78">4127 2350 0,'0'0'16,"0"-22"-16,0-20 15,0 21-15,0 0 0,43 0 16,-22 21-16,0 0 0,21 0 15,1 0-15,-1 0 0,0 0 0,-20 0 16,20 21-16,0 0 0,-21-21 0,-21 21 16,0 0-16,0 0 0,0 1 0,0-1 15,-21 21-15,-21-21 0,21 0 16,-22 1-16,1-1 0,0 0 16,21 0-16,-1-21 0,-20 0 0,21 0 15,42 0 1,0-21-1,0 21-15,22 0 0,-22 0 16,21 0-16,1 0 0,-1 0 0,0 0 16,1 0-16,-22 0 0,21 21 0,-21 0 15,0 0-15,-21 1 16,0-1-16,-21 0 0,0 0 16,-21 0-16,-1 0 0,1 1 0,-21-1 0,20 0 15,1-21-15,0 21 0,-1 0 16,1-21-16,21 0 0,-22 0 15,22 0-15,0 0 0,21-21 16,0 0-16,0 0 16,0 0-16,0-1 0,21 1 0,0-21 15</inkml:trace>
  <inkml:trace contextRef="#ctx0" brushRef="#br0" timeOffset="7542.66">4762 2244 0,'0'0'0,"22"-21"0,-22 42 31,0 0-31,0 0 16,0 21-16,-22-20 0,22 20 15,0 0-15,-21 1 0,0-1 16,21-21-16,-21 21 0,21 1 0,0-22 16,0 0-16,0 0 0,0 0 0,0 1 15,0-1-15,21-21 31,0 0-31,0-21 0</inkml:trace>
  <inkml:trace contextRef="#ctx0" brushRef="#br0" timeOffset="7923.44">5143 2413 0,'-21'-21'15,"0"21"-15,0 0 16,0 0-16,0 0 0,-1 0 15,1 21-15,0-21 0,0 21 0,0 0 16,0 1-16,21-1 0,-22 0 0,1 0 16,21 0-16,-21 0 0,21 1 15,0-1-15,0 0 0,0 0 0,0 0 16,21-21-16,0 0 16,1 0-16,-1 0 15,0-21-15,0 0 0,0 0 0,0 0 16,1-22-16,-1 22 15,-21 0-15,21 0 0,-21 0 0,0-1 16,0 1-16,0 42 31,0 1-31,0-1 16,0 0-16,0 21 0,0-21 0,0 1 16,0-1-16,0 0 15,0 0-15,21-21 16,0 0-16,0 0 0,1 0 15,-1 0-15,0 0 0,0-21 16</inkml:trace>
  <inkml:trace contextRef="#ctx0" brushRef="#br0" timeOffset="8555.78">5440 2350 0,'0'0'16,"0"-22"-16,-21 22 15,-1 22-15,22-1 16,-21 0-16,0 0 0,0 0 0,21 0 15,0 1-15,-21 20 0,21-21 16,0 0-16,0 22 0,0-22 0,0 0 16,0 0-16,0 0 0,21-21 15,-21 21-15,21-21 0,21 0 16,-20 0-16,20 0 0,-21 0 0,21-21 16,1 0-16,-1 21 0,0-21 0,1 0 15,-22 0-15,21-22 0,-21 22 16,1-21-16,-1-1 0,0 1 0,0 21 15,0-21-15,-21-1 0,0 1 0,0 0 16,0 20-16,0 1 0,0 0 16,0 0-16,0 42 15,0 0 1,0 0-16,0 1 0,-21 20 0,21-21 16,-21 21-16,0-20 0,21 20 15,-21-21-15,-1 21 0,22-20 16,-21 20-16,21-21 0,0 0 0,0 0 15,0 1-15,0-44 32,21 1-32,1 0 0,-1 0 0,0 0 15,0 0-15,21-1 0,-20 1 0,-1 0 16,0 0-16,0 0 0,0 21 16,-21-21-16,21 21 0,-42 0 31,0 0-31,0 0 15,0 21-15,0-21 0,-1 21 16,1 0-16,0-21 0,0 21 0,0-21 16,21 21-16,0 1 0,0-1 15,0 0-15,0 0 0,21 0 16,0-21 0,0 21-16,0-21 0,1 0 15,-1 0-15,0 22 0,0-22 16,0 0-16,0 21 15,-21 0 1</inkml:trace>
  <inkml:trace contextRef="#ctx0" brushRef="#br0" timeOffset="9184.42">3471 3704 0,'-42'-42'16,"21"42"-16,0 0 0,21-21 0,-22 21 16,1-21-16,21-1 15,21 22 16,1 0-31,20 22 0,-21-22 16,0 21-16,0 0 0,1 21 0,-1-21 16,-21 1-16,0 20 0,0-21 15,0 0-15,-21 22 0,-1-22 0,1 0 16,-21 21-16,0-21 0,-1 1 16,22-1-16,-21-21 0,-1 21 0,22-21 15,0 0-15,0 0 0,0 0 16,21-21-16,0 0 0,0-1 15,0 1-15,0 0 0,0 0 0,0 0 16,21 0-16,0 21 16,21 0-16,-20 0 15,-1 0-15,0 0 0,21 0 16,-21 21-16,1-21 0,-1 21 0,0 0 16,0 0-16,-21 0 0,0 1 0,21-1 15,0 0-15,-21 0 16,22 0-16,-1-21 15,0 0-15,0-21 16,0 0-16</inkml:trace>
  <inkml:trace contextRef="#ctx0" brushRef="#br0" timeOffset="9315.77">3852 3831 0,'21'0'47,"1"0"-31</inkml:trace>
  <inkml:trace contextRef="#ctx0" brushRef="#br0" timeOffset="9843.01">4276 3683 0,'0'21'31,"0"0"-15,0 1-16,0-1 15,0 0-15,0 0 0,-22 0 0,22 0 16,0 1-16,0-1 0,0 0 0,-21 0 16,21 0-16,0 0 0,0 1 15,21-44 16,1 1-31,-1 0 16,-21 0-16,21 0 0,-21 0 0,21 21 16,-21-22-16,21 22 15,0 0-15,1 0 16,-1 22 0,-21-1-16,21 0 15,-21 0-15,21 0 0,0 0 0,0-21 16,-21 22-16,22-1 0,20 0 15,-21-21-15,0 0 0,0 0 0,22 0 16,-22 0-16,21 0 0,1-21 0,-1 0 16,0-1-16,-21 1 0,22 0 15,-22 0-15,0-21 0,0 20 0,-21-20 16,0 21-16,0-21 0,0 20 0,-21-20 16,0 21-16,0 0 0,0-22 15,-22 43-15,22-21 0,-21 21 16,21 0-16,-22 0 0,22 0 0,-21 0 15,21 0-15,-1 21 0,22 1 16,0-1-16,0 0 16,22-21-16,20 0 0,-21 0 15,21 0-15,1 0 0</inkml:trace>
  <inkml:trace contextRef="#ctx0" brushRef="#br0" timeOffset="10878.42">5334 3387 0,'0'-21'0,"0"42"0,0-21 32,0 21-32,0 21 15,0-21-15,0 1 0,0 20 0,0-21 16,0 21-16,0-20 0,0 20 0,0 0 16,-21-21-16,21 1 0,0 20 15,0-21-15,0 0 0,0 0 0,0 1 16,0-1-16,0-42 31,0-1-15,0 1-16,0 0 0,0 0 0,0 0 15,0 0-15,21 21 16,-21-22-16,21 22 16,-21 22-1,21-22-15,-21 21 16,0 0-16,21 0 0,-21 0 15,0 0-15,22-21 0,-22 22 0,21-22 16,0 0-16,0 0 16,0 0-16,0 0 0,1 0 15,-1 0-15,0 0 0,0-22 0,0 1 16,0 0-16,1 21 0,-1-21 16,0 0-16,-21 0 0,0-1 0,21 1 15,-21 0-15,21 0 0,-21 0 16,0 42 15,0 0-31,0 0 16,0 0-16,-21 1 0,21-1 15,0 0-15,0 0 0,0 0 16,0 0-16,21 1 0,0-1 16,1-21-16,-1 0 15,21 0-15,-21 0 0,22 0 0,-22 0 16,21 0-16,0 0 0,-20-21 0,20-1 15,-21 1-15,21 0 0,22-42 16,-43 41-16,0-20 16,0 0-16,1-1 0,-1-20 0,-21 21 15,21-22-15,0 22 0,-21-1 16,0 1-16,0 0 0,0 21 0,0-22 16,0 22-16,0 0 15,0 42 1,0 0-16,-21 0 0,0 1 0,21 20 15,-21 0-15,-1 1 0,22-1 0,0 0 16,-21 1-16,21-1 0,-21 0 16,21-21-16,0 22 0,0-1 15,0-21-15,0 22 0,0-22 0,0 0 16,21 0-16,0-21 0,1 21 16,-1 0-16,0-21 0,0 0 0,0 0 15,22 0-15,-1 0 0,-21 0 0,21-21 16,1 0-16,-22 21 0,21-21 15,-21 0-15,22 0 0,-22-1 0,0 1 16,0 0-16,-21 0 0,0 0 0,21 0 16,-21-1-16,-21 22 15,0 0-15,0 22 16,0-22-16,0 21 0,-1 0 0,1 0 16,21 0-16,0 0 0,-21 1 15,21-1-15,0 0 0,0 0 16,0 0-16,0 0 0,21 1 0,0-22 15,-21 21-15,22-21 0,20 0 0,-21 0 16,0 0-16,22 0 0,-22 0 16,21 0-16,0 0 0,-20-21 0,-1-1 15,21 22-15,-21-21 0,0 0 0,1 0 16,-22 0-16,0 0 0,21-1 16,-21 1-16,0 0 0,0 0 0,0 0 15</inkml:trace>
  <inkml:trace contextRef="#ctx0" brushRef="#br0" timeOffset="11059.32">6413 3387 0,'0'0'0,"-21"0"0,-21 0 16,63 0 0,0 0-16,0 0 0,22 0 15,-1-21-15,-21 21 0,22-22 0,-1 22 16,-21-21-16,21 21 0,-20-21 0,-22 0 15,0 0 1,0 0-16,-22-1 0</inkml:trace>
  <inkml:trace contextRef="#ctx0" brushRef="#br0" timeOffset="11231.77">5673 3196 0,'0'0'16,"-43"0"-16,22 0 0,0 0 0,0 0 0,0 21 62,-1-21-62,1 22 0,0-1 16,0 0-16,0 0 0</inkml:trace>
  <inkml:trace contextRef="#ctx0" brushRef="#br0" timeOffset="11848.42">2942 7895 0,'0'0'0,"0"-21"0,-21-42 16,21 41-16,0 1 15,0 0-15,0 42 31,0 0-31,-21 22 0,21 20 0,0 22 16,0 0-16,0 20 0,0-20 0,0 42 16,0-21-16,0 21 0,0 0 15,21 0-15,-21 0 0,0 0 0,0 0 16,0 21-16,0-21 0,0 0 16,0-21-16,0 21 0,0-21 15,0 21-15,0-43 0,0 22 0,0-21 16,0-22-16,0 1 0,0-1 15,0-20-15,0-22 0,0 0 0,0 0 16,0-42-16,0 0 16,0 0-16,0-22 0,0 1 15,0-21-15,0-1 0,0 1 0,21-22 16</inkml:trace>
  <inkml:trace contextRef="#ctx0" brushRef="#br0" timeOffset="12515.03">3069 8382 0,'0'0'0,"-21"-42"16,0-106-1,21 105-15,0 1 0,0 21 0,21-22 16,0 1-16,21 21 0,1 0 0,41-22 16,1 22-16,21 0 0,0 0 15,21 0-15,21 0 0,0-1 0,21 1 16,22 0-16,-1 0 0,1 0 15,21 0-15,-1-1 0,22 1 0,-21 0 16,21 0-16,-22 0 0,1 0 0,0 21 16,-1-22-16,-41 1 0,-1 0 15,0 0-15,-21 21 0,-21-21 16,0 21-16,-21 0 0,-21 0 0,0 0 16,-22 0-16,-21 0 0,1 0 15,-22 0-15,0 0 0,0 21 0,0 0 16,-21 0-16,0 22 0,0-22 0,0 21 15,0 0-15,0 1 0,0-1 16,-21 22-16,0-1 0,0 1 0,21 20 16,0 1-16,-21 0 0,21-1 0,0 1 15,0 21-15,0-22 0,0 22 16,0 0-16,0-21 0,0 21 0,21-22 16,0 22-16,0-21 0,0 21 0,1-22 15,-1 1-15,0 21 16,0-22-16,0 1 0,0-21 0,-21 20 15,0-20-15,0-1 0,0 1 0,0-1 16,0-20-16,0 20 0,0-21 0,-21 1 16,0-1-16,0 0 0,-21-20 15,-22-1-15,22 21 0,-43-21 0,22 0 16,-22 1-16,-21-22 0,0 21 0,-21-21 16,-21 21-16,0 0 0,-21-21 0,-1 21 15,-41 0-15,-1 1 0,0-1 16,1 0-16,-22 0 0,0 0 0,0 0 15,21 1-15,22-1 0,-1 0 0,22 0 16,21-21-16,0 21 0,21 0 16,21-21-16,21 0 0,1 0 15,-1 0-15,21 0 0,22-21 0,0 0 16,21 0-16,-1 0 0,22-22 0,0 1 16,22-21-16,-1-1 0,0 1 15,21-1-15,-21-21 0,43 1 0</inkml:trace>
  <inkml:trace contextRef="#ctx0" brushRef="#br0" timeOffset="12862.83">4212 7239 0,'0'0'0,"0"-42"16,0-1-16,-21 22 0,21-21 16,-21 21-16,21-22 0,0 22 0,0 0 15,0 0-15,0 0 0,0 0 16,0-1-16,0 44 16,0 20-1,0 0-15,21 1 16,-21-1-16,21 21 0,-21 1 0,0-1 15,0-20-15,0 20 0,0-20 0,0-1 16,-21 0-16,0-21 0,21 1 16,0-1-16,0 0 0,-21-42 15,21 0 1,0-1-16,0 1 0,0-21 16</inkml:trace>
  <inkml:trace contextRef="#ctx0" brushRef="#br0" timeOffset="13082.72">4106 7049 0,'0'0'0,"0"-43"0,0-41 16,0 62-16,21 1 0,-21 0 16,43 0-16,-22 21 0,21-21 15,1 21-15,-1 0 0,0 0 0,1 0 16,-1 0-16,-21 0 0,0 0 16,0 21-16,-21 0 0,0 0 0,-21 0 15,0 22-15,-21-22 0,-1 0 0,1 21 16,0-20-16,21 20 0,-22-21 15,22 21-15,-21-20 0,42-1 16,0 0-16,0 0 0,0 0 16,0 0-16,21-21 0,0 0 0,21 0 15</inkml:trace>
  <inkml:trace contextRef="#ctx0" brushRef="#br0" timeOffset="13679.39">4635 7281 0,'0'0'16,"22"0"-16,-1 0 0,0 0 15,0 0-15,0 0 0,0 0 0,1 0 16,-1 0-16,0-21 0,0 21 16,0-21-16,0 0 0,1 0 0,-1 0 15,0-1-15,-21 1 0,21 21 0,-21-21 16,-21 21 0,0 21-16,0 0 15,-1 1-15,1-1 0,0 21 16,0-21-16,0 22 0,0-22 15,-1 21-15,22-21 0,0 0 0,0 1 16,0-1-16,0 0 0,0 0 0,22-21 16,-1 0-16,21 0 15,-21 0-15,0 0 0,22-21 0,-1 21 16,-21-21-16,22 0 0,-1-22 0,-21 22 16,21 0-16,-20 0 0,-1 0 15,0-1-15,-21 1 0,0 0 0,21 21 16,-21 21-1,0 0 1,0 1-16,0-1 0,0 0 16,0 0-16,0 0 0,-21 0 15,21 1-15,0-1 0,0 0 16,-21-21-16,21-21 31,0 0-15,0-1-16,0-20 0,21 21 0,-21-21 15,21-1-15,0 1 16,0 0-16,1 20 0,-1 1 0,0 0 0,21 0 16,-21 0-16,22 21 0,-22 0 15,21 0-15,-21 21 0,22 0 16,-22 21-16,-21-20 0,0 20 0,0 0 16,0 1-16,0-1 0,0-21 0,-21 21 15,0 1-15,-1-1 0,1-21 16,0 22-16,0-22 0,0 0 0,0 0 15,-22 0-15,22 0 0,0 1 0,0-22 16,-22 21-16</inkml:trace>
  <inkml:trace contextRef="#ctx0" brushRef="#br0" timeOffset="13970.39">4085 8509 0,'0'0'0,"-21"0"15,21 21 1,0 0 0,0 1-16,0-1 0,0 0 15,0 21-15,0-21 0,0 1 0,0-1 16,0 21-16,0-21 0,0 0 15,0 22-15,0-22 0,0 0 16,0 0-16,0 0 0,0 1 16</inkml:trace>
  <inkml:trace contextRef="#ctx0" brushRef="#br0" timeOffset="14154.29">4466 8678 0,'0'0'0,"21"0"0,0-21 16,1 21 62</inkml:trace>
  <inkml:trace contextRef="#ctx0" brushRef="#br0" timeOffset="14666.77">5397 8065 0,'0'-22'0,"0"44"0,0-22 31,0 21-31,0 21 0,0 0 0,0 1 16,0-1-16,22 0 0,-22 1 0,21-1 15,-21 0-15,0 1 0,0-22 16,0 21-16,0-21 0,0 1 16,0-1-16,0 0 0,0 0 0,0 0 15,0 0-15,-21-21 16,-1 0-16,1-21 15</inkml:trace>
  <inkml:trace contextRef="#ctx0" brushRef="#br0" timeOffset="15006.68">5334 8297 0,'0'0'0,"0"-21"0,0 0 0,0-21 16,0 21-16,0-1 0,0 1 15,21 0-15,-21 0 0,42 21 16,-20-21-16,-1 21 0,21 0 0,0 0 15,1 0-15,-1 0 0,0 0 16,1 21-16,-1 0 0,-21 0 0,0 0 16,1 1-16,-22 20 0,0-21 0,0 21 15,-22-20-15,1-1 0,-21 21 16,0-21-16,-1 0 0,1 22 0,0-22 16,-1 0-16,1-21 0,21 21 0,0 0 15,-1-21-15,1 0 0,42 0 31,1 0-31,-1 0 0,0-21 16,0 21-16,0 0 0,0-21 16,22 0-16,-22 21 0,0 0 15,21 0-15,-20 0 0,-1 0 0,0 0 16,0 0-16,0 0 0</inkml:trace>
  <inkml:trace contextRef="#ctx0" brushRef="#br0" timeOffset="15482.95">5482 8509 0,'21'0'31,"0"0"-31,22 0 15,-22 0-15,0 0 0,21 0 0,1 0 16,-1 0-16,0 0 0,-20 0 16,20 0-16,0 21 0,-21-21 0,22 21 15,-22 1-15,-21-1 0,0 0 16,0 0-16,-21 0 16,-22 0-16,22 1 0,-21-1 0,0 0 15,-1 0-15,1 0 0,0-21 0,-1 21 16,1 1-16,0-22 0,20 0 15,1 21-15,0-21 0,0 0 0,42-21 47,0 21-47,0-22 0,1 1 0,-1 0 16,21 0-16,0 0 0,-20-22 0</inkml:trace>
  <inkml:trace contextRef="#ctx0" brushRef="#br0" timeOffset="16326.47">6032 8297 0,'0'0'0,"22"-42"0,-22 21 16,0 0-16,21 21 16,-21 21-1,0 0-15,0 0 0,21 22 16,-21-22-16,0 21 0,0-21 16,0 22-16,0-22 0,0 21 0,0 0 15,0-20-15,0 20 0,0-21 0,0 21 16,0-20-16,0-1 0,0 21 15,0-21-15,0 0 0,21-21 16,0 0-16,0 0 16,1-21-16,-1 0 15,-21 0-15,21 0 0,0 0 0,0-1 16,-21 1-16,21 0 0,1 0 0,-22 0 16,0 0-16,21-1 15,-21 1-15,21 0 0,0 21 0,0 0 31,-21 21-31,0 0 16,0 1-16,0-1 16,0 0-16,0 0 0,0 0 15,0 0-15,21-21 0,-21 22 16,22-22-16,-1 0 16,0 0-16,0 0 0,0 0 15,0 0-15,1 0 16,-1-22-16,0 1 0,0 0 15,0 0-15,0 21 0,-21-21 16,22 0-16,-1-1 0,-21 1 0,21 21 16,-21-21-16,0 42 62,0 0-62,0 1 0,0-1 16,0 0-16,0 0 0,0 0 15,0 0-15,0 1 16,21-1-16,0-21 0,0 0 0,1 0 16,-1 0-16,21 0 15,-21 0-15,0 0 0,1 0 0,-1 0 16,0-21-16,0-1 0,21 22 0,-20-21 16,-1 0-16,0 0 0,0 0 15,0 0-15,0-1 0,1 1 0,-22 0 16,0 0-16,0 0 0,0 0 15,0-1-15,0 1 0,-22 21 16,1 0-16,0 21 16,0 1-16,0-1 0,21 0 15,0 0-15,0 0 0,0 0 16,0 1-16,0 20 0,0-21 0,0 0 16,0 0-16,21 1 0,0-22 15,0 21-15,0 0 0,1-21 16,-1 0-16,0 0 0,21 0 0,-21 0 15,1 0-15,-1 0 0,21-21 0,-21 21 16,0-21-16,22-1 0,-43 1 16,21 21-16,0-21 0,-21 0 0</inkml:trace>
  <inkml:trace contextRef="#ctx0" brushRef="#br0" timeOffset="17202.64">4064 9885 0,'-21'0'15,"0"0"-15,21-21 31,0 0-31,0-1 0,0 1 16,0 0-16,0 0 0,21 0 16,0 0-16,0-1 0,-21 1 0,21 21 15,0 0-15,1 0 0,-1 0 0,0 21 16,0 1-16,0-1 16,0 0-16,1 21 0,-22-21 0,21 22 15,-21-1-15,0 0 0,0-20 0,0 20 16,0 0-16,-21 1 0,-1-22 15,1 21-15,0-21 0,0 22 0,0-22 16,0 0-16,-1 0 0,22 0 16,-21 0-16,0-21 0,0 0 15,0 0-15,0 0 0,-1 0 16,22-21-16,-21 21 16,21-21-16,-21 0 0,0 0 0,21 0 15,0-1-15,0 1 0,0 0 0,0 0 16,0 0-16,0 0 15,0-1-15,21 22 16,0 0-16,0 0 0,1 0 16,-1 0-16,0 22 0,0-22 15,0 21-15,0 0 0,1 0 16,-22 0-16,21 0 0,-21 1 16,0-1-16,21 0 0,-21 0 15,21 0-15,-21 0 0,0 1 16,0-1-16,21-21 15,0 0 1,1-21 0,-1-1-16,0 1 0</inkml:trace>
  <inkml:trace contextRef="#ctx0" brushRef="#br0" timeOffset="17542.49">4699 9991 0,'0'21'0,"0"0"15,-21 0-15,21 0 16,21-21 31,-21-21-32,21 0-15,-21 0 16,0 0-16,-21 21 16,0 0-16,0 0 15,-1 0-15,1 0 16,21 21-16,0 0 0,-21 0 16,21 0-1,21-21 1,0 0-1</inkml:trace>
  <inkml:trace contextRef="#ctx0" brushRef="#br0" timeOffset="18510.4">4022 8319 0,'0'0'0,"0"-22"15,0 1 1,0 42 15,0 1-31,0-1 0,0 0 16,21 21-16,-21-21 0,0 22 16,0-1-16,0-21 0,0 22 0,0-1 15,0 0-15,0 1 0,0-1 16,0-21-16,0 21 0,0 1 0,0-22 15,0 0-15,0 0 0,0 0 16,0 1-16,0-1 0,0 0 16,0-42 31,0 0-47,0-1 0,21 1 15,-21 0-15</inkml:trace>
  <inkml:trace contextRef="#ctx0" brushRef="#br0" timeOffset="19147.37">4508 8636 0,'0'21'16,"0"0"-1,0 1 1,0-1-16,22-21 47,-1 0-47,0 0 0,-21-21 16,0-1-1,0 1-15,0 0 16,-21 21-1,0 0 1,-1 0-16,1 0 0,21 21 16,0 0-1,0 1-15,0-1 16,21-21 15,1 0-31,-1-21 16,-21-1-16,21 22 0,-21-21 15,0 0 1,0 0 0,-21 21-16,0 0 15,-1 0-15,22 21 32,0 0-32,0 0 31</inkml:trace>
  <inkml:trace contextRef="#ctx0" brushRef="#br0" timeOffset="19719.04">5673 9377 0,'0'0'0,"-22"0"16,1 0-16,0 0 16,21 21-16,0 21 0,-21-20 0,21 20 15,0 0-15,0 1 16,0 20-16,0-21 0,0 1 0,0 20 16,0-20-16,0-1 0,0 0 0,0 1 15,0-22-15,0 21 0,0-21 16,0 0-16,0 1 0,0-1 0,0 0 15,0-42 17,0 0-17,0-1-15,0 1 0,0 0 0</inkml:trace>
  <inkml:trace contextRef="#ctx0" brushRef="#br0" timeOffset="20343.68">5461 9673 0,'0'0'0,"-21"-42"0,21 21 0,-21 0 15,21-1-15,0-20 0,0 21 16,0 0-16,0 0 0,21-1 0,0 1 16,21 0-16,-21 0 0,22 21 0,-1-21 15,22 21-15,-22 0 0,0 0 16,22 0-16,-22 0 0,22 21 0,-22 0 16,0 0-16,-21 0 0,22 1 0,-43-1 15,0 21-15,0-21 0,0 22 16,0-22-16,-21 21 0,-1-21 0,1 0 15,-21 22-15,0-22 0,20 0 0,-20 0 16,0 0-16,21-21 16,-22 0-16,22 0 0,0 0 0,0 0 15,0 0-15,42 0 47,-21 22-47,21-22 0,0 21 16,-21 0-16,0 0 0,21 0 15,0 0-15,1-21 0,-22 22 0,21-1 16,0 0-16,0 0 16,0 0-16,0-21 0,1 0 0,-1 21 15,0-21-15,0 0 0,0 0 0,0 0 16,1 0-16,-1 0 0,0 0 16,21-21-16,-21 0 0,1 21 0,-1-21 15,0 0-15,21 0 0,-21-1 16,1 1-16,-22 0 0,21 0 0,-21-21 15,0 20-15,0 1 0,0 0 0,0 0 16,0 0-16,0 0 0,-21 21 16,-1 0-1,1 21-15,21 0 0,-21 0 16,21 0-16,0 0 0,0 1 16,-21-1-16,21 0 0,0 0 0,0 0 15,0 0-15,0 1 0,21-1 16,-21 0-16,21-21 15,0 21-15,1-21 0,-1 0 16,0 0-16,0 0 0,0 0 0,22 0 16,-22 0-16,0 0 0,0 0 15,21-21-15,-20 0 0,20 21 0</inkml:trace>
  <inkml:trace contextRef="#ctx0" brushRef="#br0" timeOffset="20850.39">6943 9779 0,'0'-63'15,"0"41"-15,-22 22 16,1 0-16,0 0 16,0 0-16,0 0 0,0 22 15,-22-22-15,22 21 0,0 0 0,0 0 16,0 0-16,-22 0 0,22 22 0,0-22 16,0 0-16,21 0 0,0 0 15,-21 1-15,21-1 0,0 0 0,0 0 16,0 0-16,21 0 15,0-21-15,0 0 0,0 0 16,0 0-16,1 0 0,-1-21 0,21 21 16,-21-21-16,0 0 0,22 0 15,-22 0-15,0-1 0,0 1 0,22-21 16,-22 0-16,-21 20 0,21-20 16,-21 0-16,21-22 0,-21 22 0,0 0 15,0-1-15,0 1 0,0 0 0,0-1 16,0 1-16,0 21 0,0 0 15,0-1-15,-21 22 16,0 0-16,21 22 0,-21-1 16,21 21-16,-22-21 0,22 22 15,-21-1-15,21 0 0,-21 1 0,21-1 16,0 0-16,0 1 0,0-1 0,0 0 16,0 1-16,0-22 15,0 21-15,0-21 0,21 0 0,0 1 16,1-1-16,-1 0 0,0 0 15,0-21-15,0 0 0,0 0 16,1 0-16,-1 0 0,0 0 0,0 0 16,0 0-16,0 0 0,1-21 15,-1 0-15,0 0 0,0-1 0,0 1 16</inkml:trace>
  <inkml:trace contextRef="#ctx0" brushRef="#br0" timeOffset="21111.25">7408 9567 0,'0'0'0,"0"-21"0,0 0 16,0 0-16,0 42 31,0 0-31,0 0 0,-21 1 16,21-1-16,-21 0 0,21 0 0,-21 21 16,21-20-16,0-1 0,0 21 0,0-21 15,0 0-15,0 22 0,0-22 16,0 0-16,0 0 0,0 0 15,21 1-15,0-22 0,0 21 16,0-21-16,1 0 0,-1 0 16,0 0-16,0 0 15,0 0-15,0 0 0,1 0 0,-1-21 16,0-1-16,0 22 0,0-21 0,0-21 16</inkml:trace>
  <inkml:trace contextRef="#ctx0" brushRef="#br0" timeOffset="21351.12">7726 9525 0,'0'0'0,"0"-21"0,0 0 16,0 0-16,21 21 16,0 0-1,0 21-15,0 0 0,1-21 0,20 21 16,-21 0-16,0 0 0,-21 22 0,21-22 16,-21 0-16,22 21 0,-22-20 15,0-1-15,0 21 0,0-21 16,0 0-16,-22 22 0,22-22 0,-21 0 15,0 0-15,0 0 0,0 1 0,0-1 16,-1 0-16,1-21 16,0 0-16,0 0 15,0 0-15,0-21 0,21 0 16,0-1-16</inkml:trace>
  <inkml:trace contextRef="#ctx0" brushRef="#br0" timeOffset="21990.81">7408 8255 0,'0'-21'16,"0"42"15,0 0-15,0 0-16,-21 1 0,21-1 16,0 0-16,0 21 0,0-21 0,0 1 15,0-1-15,0 0 0,0 0 0,0 0 16,0 0-16,0 1 0,0-1 15,0 0-15,0 0 16,21-21-16,0 0 16,1 0-1,-1 0-15,-21-21 16,21 0-16,0 21 0,0-21 0,-21-1 16,21 1-16</inkml:trace>
  <inkml:trace contextRef="#ctx0" brushRef="#br0" timeOffset="22246.67">7641 8192 0,'21'0'15,"0"0"-15,1 0 16,-1 21-16,0 0 0,0 0 16,0 0-16,-21 0 0,21 1 15,-21-1-15,22 0 0,-22 0 16,0 21-16,0-20 0,21-1 0,-21 0 15,0 0-15,0 0 0,0 22 0,0-22 16,0 0-16,0 0 0,0 0 16,-21 0-16,21 1 0,-22-22 15,22 21-15,-21-21 16</inkml:trace>
  <inkml:trace contextRef="#ctx0" brushRef="#br0" timeOffset="24731.12">6244 4763 0,'0'0'0,"0"-22"0,0 1 0,0 0 16,0 0-16,0 0 15,21 0 1,-21-1-16,0 1 16,21 21-1,-21 21 16,0 1-31,0-1 16,0 21-16,0-21 0,0 22 16,0-1-16,0 0 0,0 1 15,0 20-15,0 1 0,0-22 0,22 21 16,-22 1-16,21-1 0,-21 1 0,0-1 16,21 22-16,-21-21 0,21-1 15,-21 22-15,21-22 0,-21 1 0,0-1 16,0 22-16,21-22 0,-21 1 15,22-1-15,-22 1 0,0-1 0,0 1 16,0-1-16,0 1 0,0-1 16,0 1-16,0-1 0,0 1 0,0-1 15,0-20-15,0 20 0,0-20 16,0 20-16,0-21 0,0 22 0,0-1 16,0-20-16,0-1 0,0 22 0,-22-22 15,22 0-15,0 1 0,0-1 16,-21 0-16,21-21 0,-21 1 0,21 20 15,0-21-15,-21-21 32,21-21-17,0 0-15,0 0 0,0-1 0,0-20 16,0 21-16,0-21 0</inkml:trace>
  <inkml:trace contextRef="#ctx0" brushRef="#br0" timeOffset="25671.07">6350 4847 0,'0'0'0,"21"0"0,-21-21 0,0 0 15,0 0-15,0 0 16,21 21-16,-21-22 0,0 1 15,0 0-15,0 0 16,-21 21 15,0 21-15,21 0-16,-21 22 0,0-22 16,21 21-16,-22 0 0,1 1 0,0 20 15,0-20-15,0-1 0,0 21 16,-1-20-16,1-1 0,0 0 15,0 1-15,0-1 0,0 0 0,-1-20 16,1 20-16,0-21 0,21 0 0,0 22 16,-21-43-16,21 21 0,0 0 15,21-42 17,-21 0-17,21-1-15,0 1 0,-21 0 0,22-21 16,-1 21-16,0-22 0,-21 22 15,21-21-15,0-1 0,0-20 16,-21 21-16,22-22 0,-22 22 0,0-1 16,21-20-16,0 21 0,0-1 15,-21 22-15,21-21 0,-21 21 0,21-1 16,-21 1-16,22 0 0,-1 0 0,0 21 16,0 0-16,0 0 15,0 21-15,1 21 0,-1 1 16,-21-22-16,21 42 0,0-20 0,0-1 15,0 22-15,-21-22 0,22 21 16,-1-20-16,-21-1 0,0 0 16,21 1-16,0-1 0,0 0 0,-21-20 0,0-1 15,21 0-15,-21 0 16,22 0-16,-22 0 0,21 1 16,0-22-16,-21-22 46,-21 22-46,0 0 0,-1 0 0</inkml:trace>
  <inkml:trace contextRef="#ctx0" brushRef="#br0" timeOffset="26547.07">2561 4699 0,'-21'0'31,"0"0"-15,0 0-16,-1 0 0,-20 0 0,21 0 16,-21 0-16,-1 0 15,22 0-15,-21 0 0,-1 21 0,1-21 16,21 0-16,0 0 0,0 0 15,-1 0-15,1 0 0,0 0 0,0 0 16,42 0 15,0 0-15,0 0-16,22 0 0,-22 0 0,0 0 16,21 0-16,1 0 0,-1 0 0,0 0 15,1 0-15,20 0 0,-20-21 16,-1 21-16,21 0 0,-20 0 0,-22-21 15,0 21-15,0 0 16,-42 0 0,0 0-16,-21 0 15,-1 21-15,1-21 0,0 0 0,-22 0 16,22 21-16,-1-21 0,1 0 0,0 0 16,-1 0-16,22 0 0,0 0 15,42 0 16</inkml:trace>
  <inkml:trace contextRef="#ctx0" brushRef="#br0" timeOffset="34895.69">7451 7726 0,'0'-21'32,"-22"21"-32,44 0 46,-1 21-46,0 0 16,0-21-16,0 21 0,0 0 16,22-21-16,-22 22 0,21-1 0,-21 0 15,22 0-15,-1 0 0,0 0 16,1 1-16,-1 20 0,0-21 0,1 21 16,-1-20-16,22 20 0,-22 0 0,0 1 15,22-1-15,-22 0 0,22 1 16,-1-1-16,1 0 0,-1 1 0,1-1 15,20 0-15,-20 22 0,20-22 0,-20 0 16,-1 22-16,22-22 0,-21 22 16,-1-22-16,-21 22 0,22-22 0,-22 21 15,22-20-15,-22-1 0,0 22 0,1-22 16,-1 0-16,22 1 0,-22-1 0,0 0 16,1 1-16,-1-1 15,0 0-15,-21 1 0,22-1 0,-1-21 16,-21 21-16,0 1 0,1-22 0,-1 21 15,0-21-15,0 1 0,-21-1 0,0 0 16,21-21 0,-21 21-16,0-42 31,0 0-31,0 0 0,0-1 16,0 1-16,0 0 0,0 0 15,-21 0-15,21-22 0,-21 22 0,0-21 16</inkml:trace>
  <inkml:trace contextRef="#ctx0" brushRef="#br0" timeOffset="36163.99">9440 7684 0,'0'0'0,"21"-22"0,1 22 0,-22-21 15,0 0-15,21 0 16,-42 21 47,-1 0-63,1 0 15,0 21-15,21 0 0,-42 0 16,21 1-16,-1-1 0,1 21 0,-21-21 15,0 22-15,-1-1 0,1 21 0,0-20 16,-1 20-16,-20-20 0,20 20 16,1-21-16,-21 22 0,20-22 0,1 22 15,-22-22-15,22 22 0,0-22 0,-1 0 16,1 1-16,-21 20 0,20-21 16,1 22-16,0-22 0,-1 22 0,1-22 15,0 22-15,-1-22 0,1 0 0,0 22 16,-22-22-16,22 0 0,-1 22 15,1-22-15,-21 1 0,20-1 16,1 0-16,0 1 0,-1-1 0,22 0 16,-21 1-16,-1-1 0,1 0 0,21 1 15,-21-22-15,-1 21 0,22 0 16,-21-20-16,21 20 0,-1-21 0,-20 21 16,21-20-16,0-1 0,0 0 0,-1 21 15,1-21-15,0 1 0,0-1 0,0-21 16,21 21-16,-21 0 0,21 0 15,-22 0-15,1-21 0,21 22 0,0-1 16,-21 0-16,0 0 16,21 0-1,-21 0-15,0-21 32,21 22-32,-22-22 125,1 0-63,0 0-46,21-22 312,0 1-328,0 0 15,0 0-15</inkml:trace>
  <inkml:trace contextRef="#ctx0" brushRef="#br0" timeOffset="41215.41">2942 9631 0,'0'21'16,"0"0"0,0 0-1,0 1 1,0-1 15,0 0-15,-21-21 31,21 21-47,-21-21 0,0 0 15,-1 21-15,1-21 16,21 21-16,-21-21 0,0 0 0,0 22 15,0-22-15,-1 0 0,1 0 16,0 21-16,0-21 0,0 0 16,0 21-16,-1-21 15,1 0-15,0 0 0,0 0 16,0 0-16,0 0 0,-22 0 16,22 0-16,0 0 0,0 0 0,0 0 15,-1 0-15,1 0 0,0 0 16,-21 0-16,21 0 0,-1 0 0,1 0 15,0 0-15,0 0 0,0 0 16,0 0-16,-1-21 0,1 21 0,0-21 16,0 21-16,0-22 0,0 22 15,-1-21-15,1 21 16,0-21-16,0 21 0,0-21 0,0 0 16,-1 21-16,1-21 0,0 21 15,0-22-15,0 22 0,0-21 0,-1 0 16,1 21-16,0-21 0,0 0 0,0 21 15,-22-21-15,22-1 0,-21 1 16,21 0-16,-22 21 0,22-21 0,-21 0 16,0 0-16,20-1 0,-20 22 15,0-21-15,21 0 0,-22 0 0,22 0 16,-21 0-16,-1-1 0,22 1 16,-21 0-16,21 0 0,-22 0 15,1 0-15,21-1 0,-21-20 16,20 21-16,-20 0 0,0-22 0,21 22 15,-22-21-15,22 0 0,-21 20 16,-1-20-16,22 0 0,-21-1 0,21 22 16,-22-21-16,22 0 0,-21-1 15,21 1-15,0 21 0,-1-22 0,-20 1 16,21 0-16,0-1 0,0 1 0,-1 0 16,1-1-16,0-20 0,0 21 15,0-1-15,0 1 0,-1-22 16,1 22-16,0 0 0,0-1 0,21 1 15,0 0-15,0-22 0,0 22 0,0 0 16,0-1-16,0 1 16,0 0-16,0-22 0,0 22 0,0-1 15,0-20-15,0 21 0,0-1 0,0-20 16,0 20-16,0 1 0,0 0 16,0-1-16,0 22 0,0-21 0,0 0 15,0-1-15,0 1 0,0 0 16,0-1-16,0 1 0,0 0 0,0-1 15,0 1-15,0 0 0,0-1 0,0 1 16,0 0-16,0 20 16,0-20-16,0 0 0,0-1 0,0 1 15,0 21-15,0-21 0,0 20 16,0-20-16,0 0 0,0 21 0,0-22 16,0 1-16,0 0 0,0 20 0,0-20 15,0 0-15,0-1 0,0 1 16,0 21-16,0-21 0,0-1 0,0 1 15,0 21-15,0-22 0,0 1 16,0 21-16,21-21 0,-21-1 0,0 22 16,21-21-16,0-1 0,-21 1 15,22 21-15,-22-21 0,21-1 0,0 1 16,-21 0-16,21 20 0,0-20 16,0 0-16,1-1 0,-22 1 15,21 21-15,0-21 0,0 20 0,21-20 16,-20 21-16,-1-21 0,0 20 15,21 1-15,-21-21 0,22 21 16,-22 0-16,21-1 0,-21-20 0,22 21 16,-22 0-16,21 0 0,-21-22 15,1 22-15,20 0 0,-21 0 0,0 0 16,0-1-16,1 1 0,20 0 0,-21 0 16,0 0-16,0 0 0,1-1 15,20 1-15,-21 0 0,0 0 0,22 0 16,-22 21-16,21-21 0,-21-1 15,22 1-15,-22 21 0,21-21 0,-21 0 16,22 21-16,-22-21 16,21 21-16,-21-21 0,0 21 0,1 0 15,20-22-15,-21 22 0,0 0 16,0-21-16,1 21 0,-1-21 16,0 21-1,0-21-15,0 21 0,0 0 16,1-21-16,-1 21 15,0 0-15,-21-21 0,21 21 16,0 0-16,0-22 0,1 22 16,-1 0-1,-21-21-15,0 0 47,-21 21-31,-1 0-1,1-21-15,0 21 0,0 0 0,0 0 16,0-21-16,-22 21 0,1-21 16,21 21-16,-22 0 0,1-22 0,-21 22 15,20 0-15,1-21 0,0 21 16,-1 0-16,1-21 0,0 21 0,20 0 16,-20 0-16,21 0 0,0-21 15,0 21-15,-1 0 0,1 0 16,0 0-16,0 0 15,42 0 64,0 0-79,0 21 0,1-21 15,20 0-15,-21 0 0,21 0 0,1 0 16,-1 0-16,0 0 0,1 0 15,-1 0-15,22 0 0,-22 0 0,0 0 16,1 0-16,-1 0 0,0 0 0,1 0 16,-1 0-16,-21 0 15,21 0-15,-20 0 0,-1 0 0,0 0 16,0 0-16,0 0 0,0 0 16,-21 21 30,-21 0-30,0 1-16,0-1 0,0-21 16,0 42-16,-1-21 0,1 0 0,0 1 15,-21 20-15,21-21 16,-1 21-16,-20-20 0,0 20 0,21 0 16,-22 22-16,1-22 0,21 0 15,-22 1-15,22-1 0,0 0 0,0 1 16,0-22-16,0 21 0,-1-21 15,1 22-15,0-22 0,0 0 0,21 0 16,0 0-16,0-42 47,21 0-31,-21 0-16,21 0 0,0-22 0,1 22 15,20-42-15,-21 20 16,21 1-16,-20-21 0,20 20 0,0-20 15,1 20-15,-1 1 0,0 0 16,1-1-16,-22 1 0,21 0 0,-21 21 16,0-1-16,22-20 0,-22 21 0,-21 0 15,21 21-15,0-21 0,-21-1 16,0 1-16,0 0 0,21 21 16,-21-21-1,-21 42 32,0-21-31,0 0-16,0 21 15,0-21-15,-1 21 0,1-21 0,0 0 16,0 0-16,0 0 0,-22 0 16,22 0-16,0 0 0,-21 0 0,21 0 15,-22 0-15,1 0 0,0 0 16,-1 0-16,1 0 0,0 0 0,-1 0 15,-20 0-15,20 0 0,1 0 16,0-21-16,-1 21 0,1 0 16,21 0-16,0 0 0,0 0 15,-1 0 1,44 0 0,-1 0-1,0 0-15,0 0 0,21 0 0,-20 0 16,20 0-16,0 0 0,1 0 15,-1 0-15,21 0 0,1 0 0,-22 0 16,22 0-16,-1 0 0,1 0 16,-22 0-16,22 0 0,-22 0 0,0 0 15,1 0-15,-1 0 0,-21 0 16,21 0-16,-20 0 0,-1 0 0,0 0 31,0 0-15,-21 21 15,-21-21-31,21 22 16,-21-22-16,0 21 0,-1 0 15,22 0-15,-21 0 0,0 0 0,0 1 16,0 20-16,0-21 0,-22 21 16,22-20-16,0 20 0,-21 0 15,20 1-15,-20-1 0,0 21 0,21-20 16,-22-1-16,1 0 0,21 1 15,-22-1-15,22 0 0,0-20 0,0 20 16,0-21-16,0 0 0,-1 0 16,22 1-16,-21-1 0,21 0 0,0 0 15,0-42 188,0 0-171,-21 21-32,0 0 15</inkml:trace>
  <inkml:trace contextRef="#ctx0" brushRef="#br0" timeOffset="42798.96">6731 2223 0,'0'-22'16,"0"1"-1,0 0 1,21 21-16,-21-21 15,21 21 48,-21 21-63,21 0 16,-21 0-16,22-21 0,-22 22 0,0-1 15,0 0-15,0 0 0,21 0 16,-21 0-16,0 1 0,0 20 0,0-21 15,0 0-15,0 0 0,0 1 16,0 20-16,0-21 0,0 0 16,0 0-16,0 1 0,0-1 15,21-21-15,0 0 16,-21 21-16,21-21 0,0 0 16,1 0-16,-1 0 15,0 0-15,0 0 16,0-21-16,22 21 0,-22-21 0,0-1 15,21 1-15,1 0 0,-22-21 0,21 21 16,0-1-16,1-20 0,20 21 16,-20-21-16,20 20 0,1-20 15,20 0-15,1 21 0,0-22 0,-1 1 16,1 0-16,0-1 0,-1 22 16,22-21-16,-21-1 0,-1 1 0,1 21 15,21-21-15,-21 20 0,-22 1 0,22 0 16,-22-21-16,1 42 0,-1-21 15,-20-1-15,-1 1 0,-21 21 0,21 0 16,-20-21-16,-1 21 16,0 0-1,-42 0 32,0 0-47,-1 21 0,1-21 16,0 21-16,0 1 0,0-1 15,-22 0-15,22 0 0,0 0 0,-21 0 16</inkml:trace>
  <inkml:trace contextRef="#ctx0" brushRef="#br0" timeOffset="43746.98">7281 3196 0,'0'-21'0,"0"0"16,0 0 15,21 21 16,1 21-47,-22 0 0,0 0 15,0 0-15,21 1 0,-21-1 0,21 0 16,-21 0-16,0 0 0,0 22 16,21-22-16,-21 0 0,0 21 0,21-21 15,-21 22-15,0-22 0,0 0 0,0 21 16,0-20-16,0-1 0,0 0 16,0 0-16,0 0 0,0 0 0,0 1 15,21-1-15,1-21 16,-22 21-16,21-21 15,0 0-15,0 0 16,0 0-16,0 0 0,1-21 0,-1 21 16,21-21-16,0-1 0,1 1 0,-1 21 15,22-21-15,-22-21 0,21 21 16,1-1-16,-1-20 0,1 21 0,-1-21 16,1-1-16,-1 1 0,22 0 0,-21-1 15,-1 1-15,22 0 0,-22-1 0,1 22 16,-1-21-16,1 21 0,-1-1 15,-20 1-15,-1 0 0,0 0 0,1 21 16,-1-21-16,-21 0 0,0 21 0,22 0 16,-22 0-16,-21-22 0,21 22 15,0 0-15,0 0 16,-21 22 46,0-1-30,-21-21-17,0 0 1,0 0-16,0 0 16,-1 0-16</inkml:trace>
  <inkml:trace contextRef="#ctx0" brushRef="#br0" timeOffset="44931.25">11239 2180 0,'22'0'16,"-1"0"-16,0 0 16,0-21-16,0 21 0,-21-21 15,21 0-15,1 21 0,-1-21 0,0-1 16,0 22-16,0-21 0,0 0 15,1 0-15,-1 0 0,0 0 0,-21-1 16,0 1-16,0 0 0,0 0 16,-21 21-1,-22 0-15,1 0 0,0 21 0,-1 0 16,-20 0-16,-1 1 0,1-1 0,-1 21 16,1-21-16,21 0 0,-22 22 15,22-22-15,-1 0 0,22 0 0,0 22 16,0-22-16,21 0 0,0 0 15,21 0-15,0 0 0,0-21 16,22 22-16,-1-1 0,0 0 0,1-21 16,-1 21-16,0 0 0,22 0 0,-22 1 15,1-1-15,-1 21 0,-21-21 16,21 0-16,-20 1 0,-22 20 0,0-21 16,0 0-16,0 22 0,0-22 15,-22 0-15,1 0 0,-21 21 16,0-20-16,-22-1 0,22 0 0,-22 0 15,1-21-15,20 21 0,-20-21 0,21 0 16,-1 0-16,1 0 0,0 0 0,-1 0 16,22-21-16,0 0 0,0 21 15,0-21-15,-1 0 0,22-22 0,0 22 16,0 0-16,0 0 0,0 0 16,0-1-1,22 22 1,-1 0-16,0 0 0,0 0 15,0 0-15,22 0 16,-22 0-16,0 0 0</inkml:trace>
  <inkml:trace contextRef="#ctx0" brushRef="#br0" timeOffset="45334.53">11515 2498 0,'0'0'15,"0"-21"-15,0-1 0,21 22 16,-21 22 0,0-1-1,0 0-15,0 0 16,0 0-16,0 22 0,0-22 16,0 0-16,0 0 0,0 21 0,0-20 15,0-1-15,0 0 0,0 0 0,0 0 16,0 0-16,21-21 0,0 0 15,0 0-15,0 0 16,1 0-16,-1 0 0,0 0 0,0 0 16,21-21-16,-20 0 0,20 0 0,-21 0 15,21 0-15,-20-1 0,-1 1 16,0 0-16,0 0 0,-21 0 0,0-22 16,21 22-16,-21 0 15,0 0-15,0 0 0,0 0 16,21 42 46</inkml:trace>
  <inkml:trace contextRef="#ctx0" brushRef="#br0" timeOffset="45662.35">12255 2350 0,'0'0'0,"0"-22"16,0 44 15,0 20-31,-21-21 0,21 0 16,0 22-16,0-1 0,0 0 16,0 1-16,0 20 0,0-21 0,0 22 15,0-1-15,0 1 0,0-1 0,-21 1 16,21-1-16,0 22 0,0-21 0,0 20 15,0-20-15,-21-1 0,21 1 16,-21-1-16,21 1 0,0-22 0,0 0 16,-21 1-16,21-1 0,-22-21 15,22 0-15,0 1 0,0-44 32,0 1-32,0 0 0,22 0 15,-22-21-15,21-1 0,0 1 0,0-22 16,-21 1-16,21-1 0,0-20 0,-21 20 15,22-20-15</inkml:trace>
  <inkml:trace contextRef="#ctx0" brushRef="#br0" timeOffset="45923.2">12319 2604 0,'0'-43'0,"0"86"0,0-128 0,-21 43 16,21 20-16,0-20 0,0 21 0,0 0 0,0 0 16,21-1-16,0 1 15,0 0-15,0 21 0,22 0 0,-22 0 16,21 0-16,-21 0 0,22 0 0,-22 21 15,0 0-15,-21 1 0,0-1 16,0 21-16,0-21 0,0 22 0,-21-22 16,0 21-16,-22-21 0,22 22 0,0-22 15,-21 0-15,21 0 0,-22 0 16,22 0-16,0-21 0,0 22 0,0-22 16,42-22 15,0 22-16,0-21-15,0 21 0,0-21 16</inkml:trace>
  <inkml:trace contextRef="#ctx0" brushRef="#br0" timeOffset="46243.01">12615 2498 0,'0'0'16,"21"0"-16,-21-21 0,22 21 15,-1-22-15,0 22 16,0-21-16,0 0 0,0 0 15,1 0-15,-22 0 0,21 21 16,-21-22-16,0 1 16,-21 21-1,-1 0 1,1 0-16,0 21 0,21 1 0,-21-22 16,0 21-16,0 21 0,21-21 15,-22 0-15,22 1 0,0-1 0,0 0 16,0 0-16,0 0 0,0 0 0,0 1 15,0-1-15,22-21 0,-1 21 16,0 0-16,0-21 0,21 0 0,-20 0 16,-1 0-16,0 0 0,0 0 0,0 0 15,22 0-15,-22 0 0,0-21 16,0 21-16,-21-21 0,21 0 0,0 21 16,1-22-16</inkml:trace>
  <inkml:trace contextRef="#ctx0" brushRef="#br0" timeOffset="46615.45">13081 2392 0,'0'0'0,"0"-21"0,-21 0 16,21-1-1,0 1-15,21 0 16,0 21-16,0 0 16,0 0-16,1 0 0,-1 0 0,0 0 15,0 21-15,0 0 0,0-21 0,1 22 16,-1-1-16,-21 21 0,21-21 15,-21 0-15,0 1 0,0-1 0,0 21 16,0-21-16,0 0 0,0 1 16,0-1-16,-21 0 0,0-21 15,21-21 17,0 0-32,0-22 15,0 22-15,21 0 0,0-21 16,0 20-16,-21-20 0,21 21 0,0 0 15,-21 0-15,0-1 0,22 1 0,-1 21 16,-21-21-16,21 21 16,-21 21 15,21-21-15</inkml:trace>
  <inkml:trace contextRef="#ctx0" brushRef="#br0" timeOffset="48950.97">14330 2201 0,'0'0'0,"21"-21"0,-21-21 16,0 21-16,0 0 15,0-1-15,0 1 0,0 0 0,0 0 16,-21 0-16,0 21 15,-1 0-15,1 0 0,0 0 16,0 0-16,21 21 0,-21 0 0,0 0 16,-1 22-16,1-22 0,0 0 0,0 21 15,0-21-15,21 22 0,0-1 0,-21-21 16,21 22-16,0-1 0,0-21 16,0 21-16,0-20 0,21-1 0,0 21 15,0-42-15,0 21 0,22 0 0,-1 1 16,-21-22-16,21 0 0,1 0 15,-1 0-15,-21 0 0,22 0 16,-1-22-16,-21 1 0,21 0 0,-20 0 16,20 0-16,-21 0 0,0-1 0,0-20 15,1 0-15,-1 21 0,0-22 16,0 1-16,0 0 0,0-1 0,-21-20 16,0 20-16,22-20 0,-22-1 0,0 22 15,0-21-15,0 20 0,0-20 16,0 42-16,0-22 0,0 1 0,0 21 15,0 0-15,-22 21 0,1 0 32,21 21-32,-21 0 0,21 0 0,-21 21 15,21 1-15,0-1 0,0 0 16,0 1-16,-21-1 0,21 0 16,0 1-16,0-1 0,-21 22 0,21-22 15,0-21-15,0 21 0,0 1 0,0-1 16,0 0-16,0-20 0,0 20 0,0 0 15,0-21-15,21 1 0,0-1 16,0 0-16,0 0 0,0-21 0,1 0 16,-1 0-16,21 0 0,-21 0 0,22 0 15,-1 0-15,-21 0 0,21-21 16,1 0-16,-1 0 0,-21-1 0,22 1 16,-1 0-16,0 0 0,-21-21 15,22 20-15,-22-20 0,0 21 0,0-21 16,0 20-16,-21-20 0,22 21 15,-22 0-15,0 0 0,0-1 0,-22 22 16,1 0-16,0 0 0,0 0 16,0 0-16,-22 22 0,22-22 15,-21 21-15,21 0 0,-22 0 0,22 21 16,0-20-16,0-1 0,-21 0 0,42 0 16,-22 21-16,1-20 0,21-1 15,-21 0-15,21 0 0,0 21 0,0-20 16,0-1-16,0 0 0,21 0 15,0-21-15,1 0 0,-1 0 16,0 0-16,0 0 0,0 0 16,22 0-16,-22 0 0,21 0 0,-21-21 15,0 0-15,22 0 0,-22-1 0,21 1 16,-21 0-16,1 0 0,-1-21 16,0 20-16,0 1 0,0-21 0,0 21 15,-21 0-15,0-1 0,0 1 0,22 0 16,-22 0-16,0 42 31,-22 0-31,1 0 16,0 1-16,0-1 15,21 0-15,0 0 0,-21 0 16,0 22-16,21-22 0,0 0 0,0 0 16,0 0-16,0 0 0,0 1 0,0-1 15,0 0-15,21 0 0,0-21 16,0 0-16,21 0 0,1 0 15,-1 0-15,0 0 0,1 0 0,-1 0 16,0-21-16,1 0 0,-1 0 0,-21-1 16,22-20-16,-1 21 0,-21 0 15,21-22-15,-20 1 0,-1 21 0,0 0 16,0-22-16,-21 22 0,0 0 0,0 0 16,0 0-1,-21 21-15,0 0 16,0 0-16,-1 0 0,1 0 0,0 21 0,0 0 15,21 0-15,-21 0 0,21 1 16,0-1-16,0 0 0,0 0 16,0 0-16,0 0 0,0 1 0,0-1 15,21-21-15,-21 21 0,21 0 0,0 0 16,-21 0-16,21-21 0,1 22 16,-22-1-16,21-21 0,0 21 0,0-21 15,-21 21 1,-21-21 15,21-21-31,-21 0 0,0 21 16,-1-21-16,1-1 0,21 1 15,-21 21-15,0 0 16,0 0-16,0 0 16,21 21-1,-22 1-15,22-1 16,0 0-16,0 0 15,22-21-15,-1 21 0,0-21 16,0 0-16,0 0 16,22 0-16,-22 0 0,0 0 0,21 0 15,1 0-15,-1 0 0,-21-21 16,21 0-16,1 21 0,-1-21 16,0 0-16,1-1 0,-1 1 0,0 0 15,-20 0-15,20 0 0,-21 0 0,21-1 16,-20 1-16,-1 0 0,0-21 15,0 21-15,-21-1 0,21 1 0,-21 0 16,21 21-16,-21-21 0,22 0 0,-22 0 16,0-1-16,-22 22 47,1 0-47,0 22 0,0-22 15,0 21-15,0-21 0,-1 21 16,1 0-16,21 0 0,-21 0 15,21 1-15,0-1 0,0 0 16,0 0-16,0 0 16,0 0-16,21 1 0,-21-1 15,0 0-15,21-21 0,1 21 0,-22 0 16,21 0-16,-21 1 0,0-1 16,0 0-16,0 0 15,0 0 1,-21-21-16,-1 0 0,1 0 0,0 21 15,0-21-15,0 0 16,-22 0-16,22 22 16,0-22-16,0 0 0,0 0 0,0 0 15,-1 21-15,1-21 16,0 0-16,0 0 31,0 0 0,0 0 376</inkml:trace>
  <inkml:trace contextRef="#ctx0" brushRef="#br0" timeOffset="50327.01">11176 7133 0,'0'0'0,"0"-21"0,0 0 0,0-21 16,0 20-16,0 1 0,0-21 15,0 21-15,0 0 0,0-1 0,0 1 16,0 0-16,0 0 16,0 42-1,0 0-15,0 22 16,0-22-16,0 21 0,0 0 0,21 1 15,-21 20-15,0 1 0,0-22 0,0 22 16,0-1-16,0 1 0,0-1 0,0-21 16,0 22-16,0-22 0,0 1 15,0-1-15,0 0 0,0-21 0,-21 1 16,21-1-16,0 0 0,0 0 0,0 0 16,0-42-1,0 0 1,0 0-16,0 0 0,0-22 15,0 22-15,0-21 0,21-1 0,0 1 16,0 0-16,1-1 0,-1-20 0,0 21 16,0-1-16,0 22 0,0-21 15,22 21-15,-22-1 0,0 1 0,21 21 16,-20 0-16,20 0 0,-21 0 0,0 21 16,0 1-16,1-1 0,-1 0 0,0 21 15,0-21-15,-21 22 0,0-1 16,21-21-16,-21 22 0,0-1 0,21-21 15,-21 0-15,0 0 0,0 22 0,0-22 16,0 0-16,22 0 0,-1-21 16,0 0 15,0 0-31,-21-21 0,21 21 0,0-42 16,-21 21-16,22-1 0,-1 1 0,0-21 15,-21 0-15,21-1 0,0 1 0,-21 21 16,21-22-16,1 22 0,-22 0 0,21 0 15,-21 42 1,0 0-16,0 0 16,0 1-16,0 20 0,0-21 0,0 0 15,0 0-15,0 1 0,0 20 0,0-21 16,0 0-16,0 0 16,0 1-16,0-1 15,0-42 32,-21 21-47,21-22 0,0 1 16,0-21-16,-22 21 0,22-22 0</inkml:trace>
  <inkml:trace contextRef="#ctx0" brushRef="#br0" timeOffset="50483.43">11980 7197 0,'0'0'0,"0"-21"0,0-1 0,0 1 0,-21 0 15,21 0-15,0 0 16,21 42 31,-21 0-47,21-21 15,-21 21-15,22 0 0,-1-21 0,0 22 16,-21-1-16,21-21 0,0 21 0</inkml:trace>
  <inkml:trace contextRef="#ctx0" brushRef="#br0" timeOffset="52143.03">12552 7387 0,'0'0'0,"21"0"0,0 0 0,0 0 0,0 0 16,-21-21-16,0 0 15,0 0 1,0 0-16,-21 21 16,0 0-16,0 0 15,0 0-15,0 21 0,-1 0 0,1 0 16,0-21-16,21 42 0,-21-20 15,0-1-15,0 0 0,21 0 0,0 21 16,-22-20-16,22-1 0,0 0 0,0 0 16,0 0-16,0 0 0,0 1 0,0-1 15,0 0-15,22-21 16,-1 0-16,0 0 16,0 0-16,0 0 0,0 0 15,1 0-15,20-21 0,-21 0 0,0-1 16,22 1-16,-22 0 0,21 0 0,-21-21 15,0 20-15,22-20 0,-22 0 16,0-22-16,0 22 0,-21 0 0,21-22 16,-21 1-16,22 20 0,-22-20 0,0 20 15,0-20-15,0 21 0,0-22 0,0 22 16,0 21-16,-22-22 0,1 1 16,0 21-16,21 0 0,-21-1 0,0 22 15,0 0-15,-1 22 16,22-1-16,-21 0 0,21 21 0,0-21 15,-21 22-15,21-1 16,0 0-16,0 1 0,0 20 0,0-20 16,0-1-16,21 21 0,-21-20 0,21 20 15,-21-20-15,0-1 0,22 0 0,-1 1 16,-21-1-16,21 0 0,-21-21 16,21 22-16,0-22 0,0 0 0,1 0 15,-1 0-15,0-21 0,0 22 16,0-22-16,0 0 0,22 0 0,-22 0 15,0 0-15,0-22 0,22 1 0,-22 21 16,21-21-16,-21 0 0,22 0 16,-22 0-16,0-1 0,0-20 15,0 21-15,0-21 0,1 20 0,-1-20 16,-21 21-16,21 0 0,-21 0 0,0-1 16,0 44-1,0-1 1,0 0-16,0 0 0,0 0 15,0 0-15,0 22 0,0-22 0,-21 0 16,21 0-16,0 0 0,0 1 16,0-1-16,0 0 0,0 0 0,0 0 15,0 0-15,21-21 0,0 0 16,0 0-16,0 0 0,1 0 16,-1 0-16,0 0 0,21 0 15,-21 0-15,1-21 0,-1 21 16,21-21-16,-21 0 0,0 0 0,22 0 15,-22-1-15,0-20 0,0 21 0,0 0 16,1 0-16,-1-1 0,0 22 0,0-21 16,-21 42 15,0 1-15,0-1-16,-21 0 0,21 0 15,0 0-15,-21 0 0,21 1 0,-21-1 16,21 0-16,-22 0 0,22 0 15,0 0-15,0 1 16,22-22 15,-1 0-31,0 0 0,0-22 16,0 1-16,-21 0 0,21 0 0,1 0 16,-1 0-16,0-22 0,-21 22 15,21 0-15,0-21 0,0 20 0,-21 1 16,22 0-16,-1 0 0,0 21 15,0 0 1,-21 21-16,21-21 16,-21 21-16,0 0 0,0 1 15,21-1-15,-21 0 0,22 0 16,-22 0-16,21 0 0,-21 1 0,21-22 16,0 21-16,0 0 0,0-21 0,1 0 15,-1 21-15,21-21 0,-21 0 16,22 0-16,-22 0 0,21 0 0,0 0 15,1 0-15,-22 0 0,21 0 0,1-21 16,-22 0-16,21 21 0,-21-21 0,0-1 16,22 1-16,-22-21 0,0 21 0,0-22 15,-21 22-15,0-21 0,0 21 16,0 0-16,0-1 0,0 1 0,0 0 16,0 0-16,-21 21 0,0 0 15,0 0-15,-22 0 0,22 0 0,-21 0 16,21 21-16,-22 0 0,22 0 0,-21 1 15,21-1-15,0 0 0,-1 0 16,1 0-16,21 0 0,0 1 0,0-1 16,0 0-16,0 0 0,0 0 15,21-21-15,1 0 16,-1 0-16,0 0 0,0 0 16,0 0-16,0 0 0,1 0 0,-1-21 15,0 21-15,0-21 0,0 21 0,0 0 16,1-21-16,-1 21 15,0 0-15,-21 21 16,0 0-16,0 0 0,0 0 0,0 22 16,21-22-16,-21 21 0,0 1 15,0-22-15,0 42 0,21-20 0,-21 20 16,0 1-16,0-1 0,0 1 0,0-1 16,0 1-16,0 20 0,-21-20 0,0-1 15,0 1-15,0-1 0,-1 22 0,1-22 16,0 1-16,0-1 0,0-20 0,-22 20 15,22-20-15,0-1 0,0 0 0,0-21 16,0 22-16,-1-22 0,22 0 16,-21-21-1,21-21-15,0 0 16,0 0-16,0-1 0,0 1 0,21-21 16,-21 21-16,0-22 0,22 1 0,-22 0 15,21-1-15,-21 1 0,0-21 0,0 20 16</inkml:trace>
  <inkml:trace contextRef="#ctx0" brushRef="#br0" timeOffset="52322.93">13801 7049 0,'0'0'0,"-22"-22"0,-41-41 15,63 42-15,0 0 16,0-1-1,21 22 1</inkml:trace>
  <inkml:trace contextRef="#ctx0" brushRef="#br0" timeOffset="53786.73">16700 6964 0,'0'0'0,"0"-42"16,0 20-16,22 1 0,-1 0 0,0 0 16,0 0-16,0-22 0,0 22 15,1 0-15,-1-21 0,-21 21 0,0-1 16,0 1-16,0 0 0,0 0 16,-43 21-16,22 0 0,-21 0 0,0 21 15,-22 0-15,1 22 0,-1-22 16,22 21-16,-22-21 0,22 22 0,0-22 15,20 21-15,1 0 0,21-20 0,0-1 16,0 21-16,21-21 0,1 0 0,-1 1 16,21 20-16,0-21 0,1 0 15,20 22-15,-20-22 0,-1 21 0,21-21 16,-20 22-16,-22-22 0,21 21 0,-21-21 16,-21 0-16,0 22 0,0-22 15,0 0-15,-21 0 0,-21-21 0,0 21 0,-22 1 16,22-22-16,-43 0 15,22 0-15,-1 0 0,1 0 0,-22 0 16,43-22-16,-22 1 0,22 0 0,-1 0 16,22 0-16,0 0 0,0-1 0,21 1 15,-21 0-15,21 0 0,0 0 0,21 21 16,0 0-16,0 0 16,0 21-16,22-21 0,-22 21 0,0 0 15,21 22-15,-20-22 0,20 0 0,-21 0 16,0 21-16,0-20 0,1-1 15,20 0-15,-21 0 0,21 0 16,-20-21-16,20 21 0,-21-21 0,21 0 16,1 0-16,-1 0 0,0 0 0,-20 0 15,20 0-15,0-21 0,1 0 0,-1 21 16,0-21-16,1 0 0,-22-22 0,21 22 16,-21 0-16,22-21 0,-22-1 15,0 22-15,0-21 0,0 21 0,-21-22 16,0 22-16,0 0 0,0 0 15,0 42 1,-21 0-16,0 0 16,21 1-16,0-1 0,-21 0 15,21 21-15,-21-21 0,21 1 0,0-1 16,0 21-16,0-21 0,0 0 16,0 1-16,21-22 0,0 0 0,0 21 15,0-21-15,0 0 0,22 0 16,-22 0-16,21 0 0,1-21 0,-22-1 15,21 22-15,0-21 0,1 0 0,-22 0 16,0-21-16,21 20 0,-20 1 0,-22-21 16,21 21-16,-21-22 0,0 22 0,0 0 15,0 0 1,0 42-16,-21 0 16,-1 0-16,22 1 0,0-1 15,-21 0-15,21 0 0,0 21 0,0-20 16,0-1-16,0 21 0,0-21 15,21 0-15,-21 1 0,22-22 0,20 21 16,-21-21-16,21 21 0,-20-21 0,20 0 16,0 0-16,22 0 0,-22-21 0,0 0 15,1 21-15,-1-22 0,0 1 0,1-21 16,-22 21-16,21-22 0,-21 1 16,1 0-16,-1-1 0,-21-20 0,0 21 15,0-22-15,0 1 0,0-1 0,0 1 16,0 20-16,-21-20 0,21 20 0,-22 1 15,22 0-15,-21 21 16,21-1-16,-21 22 0,0 22 16,21-1-16,-21 0 0,21 0 0,0 21 15,-21 1-15,21-1 0,0 22 0,0-22 16,0 21-16,0-20 0,0 20 16,0 1-16,0-22 0,0 22 0,0-22 15,0 0-15,0 1 0,0-1 0,0-21 16,0 21-16,0-20 0,0-1 0,0 0 15,-22-21-15,22-21 32,0 0-32,0-22 0,0 22 15,22-21-15,-22 21 0,21-22 0,0 1 16,21 21-16,-21-22 0,22 22 16,-1 0-16,0 0 0,1 0 0,-1 21 15,0 0-15,1 0 0,-22 0 16,21 0-16,-21 21 0,22 0 0,-22 0 15,-21 0-15,0 1 0,0-1 0,0 0 16,0 0-16,0 0 0,-21 0 0,0 1 16,-22-1-16,22 0 0,-21-21 15,-1 21-15,1 0 0,0 0 0,-22-21 16,43 22-16,-21-22 0,-1 0 0,22 0 16,0 0-16,0 0 0,21-22 15,21 22 1,0-21-16,0 0 0,22 0 15,-1 0-15</inkml:trace>
  <inkml:trace contextRef="#ctx0" brushRef="#br0" timeOffset="55667.16">19537 7049 0,'21'-22'15,"0"1"-15,-21 0 0,0 0 16,21 0-16,-21 0 0,21 21 16,-21-22-16,0 1 0,0 0 15,0 0-15,0 0 0,-21 0 16,0 21-16,0 0 15,0 0-15,-22 21 0,22 0 0,0 0 16,-21 0-16,21 0 0,-22 22 0,22-1 16,0 0-16,-21 1 0,20-1 0,1 0 15,21 1-15,0-1 0,0 0 16,0 1-16,0-1 0,21-21 0,1 0 16,-1 1-16,21-1 0,0 0 0,1-21 15,-1 0-15,0 0 0,1 0 0,-1 0 16,22 0-16,-22 0 0,0-21 15,22 21-15,-22-43 0,0 22 16,1-21-16,-1 0 0,0-1 0,-20 1 16,20-22-16,0 22 0,-21-21 0,22-1 15,-22 1-15,21-1 0,-21-21 16,1 22-16,-1-22 0,0 22 0,-21-1 16,0 1-16,0 20 0,0 1 0,0 0 15,0 21-15,0-1 0,-21 44 16,0-1-1,-1 21-15,1 0 0,21 22 0,0-1 16,-21-20-16,0 20 0,21 1 0,0-1 16,-21-20-16,21 20 0,0-21 15,0 22-15,0-22 0,0 1 16,0-1-16,21 0 0,0-21 0,0 22 16,0-22-16,1 0 0,-1 0 0,0 0 15,21 1-15,-21-22 0,22 0 0,-1 0 16,0 0-16,1-22 0,-1 1 15,0 0-15,22 0 0,-22 0 0,1-22 16,-1 22-16,-21-21 0,21 0 0,-20-1 16,-1 1-16,0 21 0,-21-22 0,0 22 15,0-21-15,0 21 0,-21 0 16,0 21-16,-22 0 0,22 0 16,-21 21-16,-1-21 0,1 21 15,0 0-15,-1 21 0,1-20 0,21-1 16,-21 21-16,20-21 0,1 22 0,21-22 15,0 21-15,0-21 0,0 0 16,0 1-16,0-1 0,0 0 0,21 0 16,1 0-16,20-21 0,-21 0 0,21 0 15,-20 0-15,20 0 0,0 0 16,-21 0-16,22-21 0,-22 0 0,21 0 16,1-22-16,-22 22 0,0 0 15,21-21-15,-21-1 0,1 22 0,-22-21 0,21 0 16,-21 20-16,0 1 15,0 0-15,0 0 0,-21 21 32,-1 21-32,1 0 0,0 0 0,21 22 15,-21-22-15,0 0 0,21 21 16,0-20-16,0 20 0,0-21 0,0 21 16,0-20-16,0 20 0,0-21 0,21 0 15,0 0-15,0 1 0,0-22 0,1 0 16,-1 21-16,0-21 0,0 0 15,21 0-15,-20 0 0,20-21 0,-21-1 16,21 1-16,-20 0 0,20 0 0,0-21 16,1 20-16,-1-20 0,0 0 15,-21-1-15,22 1 0,-1 0 16,-21-1-16,0 1 0,1 0 0,-22 21 16,0-22-16,0 22 0,0 0 0,-22 21 15,1 0-15,0 0 0,0 0 16,0 21-16,0 0 0,-22 0 15,43 1-15,-21-1 0,21 21 0,0-21 16,0 22-16,0-22 0,21 0 0,-21 21 16,43-21-16,-22 1 0,0 20 15,21-21-15,-21 0 0,1 0 0,-1-21 16,0 22-16,0-1 0,-42-21 31,0 0-15,0 0-16,-22 0 0,22 0 0,-21 0 15,-1 0-15,22 0 0,-21 0 0,21 0 16,0 0-16,-1 0 0,1 0 0,0 0 16,21 21-1,21-21-15,0 0 16,22 21-16,-22-21 0,21 0 0,22 0 16,-22 0-16,0 0 0,22 0 15,-1 0-15,-20 0 0,-1 0 16,22-21-16,-22 0 0,0 0 0,1-1 0,-1 1 15,0 0-15,-21 0 0,22 0 16,-22-22-16,0 22 0,-21-21 16,0 21-16,0-22 0,0 22 0,0-21 15,0 21-15,0 0 0,-21-1 0,21 1 16,-21 21-16,0 0 0,-1 0 0,1 0 16,0 0-16,21 21 0,0 1 15,0-1-15,0 0 0,0 21 0,0-21 16,0 22-16,0-22 0,21 21 0,-21-21 15,21 22-15,-21-22 0,22 21 16,-22-21-16,0 22 0,0-22 0,0 0 16,0 0-16,0 0 0,0 1 0,0-1 15,-22-21-15,1 21 0,0-21 16,0 0-16,0 0 16,0 0-16,-1 0 0,1 0 15,0 0-15,0-21 16,0 0-16,0-1 15</inkml:trace>
  <inkml:trace contextRef="#ctx0" brushRef="#br0" timeOffset="77119.85">5016 0 0</inkml:trace>
  <inkml:trace contextRef="#ctx0" brushRef="#br0" timeOffset="102831.39">6286 13208 0,'0'0'0,"0"-21"0,0 0 16,0 0-16,0-1 0,0 1 15,0-21-15,0 21 0,0 0 16,0-1-16,0 1 0,0-21 0,0 21 16,0 0-16,0-1 0,0 1 15,-21 21-15,0 0 16,21 43 0,0-22-16,-21 21 0,21 22 15,-21-22-15,21 21 0,0 1 16,-21-1-16,21 22 0,0 0 0,0-1 15,0 1-15,0 21 0,0-21 0,0 20 16,0 1-16,0 0 0,0 21 0,0 0 16,0-21-16,0 21 0,0-21 15,0 21-15,0-21 0,0 21 0,0-22 16,-22 1-16,22 0 0,0 0 0,-21-21 16,21-1-16,0 1 0,0 0 15,-21-1-15,21-20 0,-21-1 16,21-20-16,0-1 0,0-21 0,-21 0 15,21 0-15,0-42 0,0 0 16,0 0-16,0-21 0,0-22 0,0 1 16,21-1-16,0-21 0,-21 1 15</inkml:trace>
  <inkml:trace contextRef="#ctx0" brushRef="#br0" timeOffset="103546.98">6392 13250 0,'0'0'0,"-21"-21"0,0 21 0,0-21 16,0 0-16,21 0 0,0 0 15,0-1-15,0 1 0,21 0 16,0 0-16,42 21 0,-20-21 15,41 0-15,1-1 0,0 1 0,21-21 16,21 21-16,0 0 0,0-1 0,21-20 16,21 21-16,0 0 0,1-22 15,-1 22-15,22-21 0,-1 0 16,1 20-16,-22 1 0,21-21 0,-20 21 16,-1 0-16,0-1 0,-20 1 0,-22 21 15,0 0-15,0-21 0,-43 21 16,1 0-16,0 0 0,-22 0 0,1 0 15,-22 0-15,0 21 0,1-21 0,-22 21 16,21 1-16,-21-1 0,0 0 0,1 0 16,-1 21-16,-21 1 0,0-1 15,21 22-15,-21-1 0,21 1 0,-21 20 16,0-20-16,0 20 0,0 1 0,0 0 16,0 21-16,0-22 0,0 22 0,0 0 15,0 0-15,21-22 16,-21 22-16,21 0 0,1 0 0,-1 0 15,0 0-15,0-1 0,0 1 0,22 0 16,-22 0-16,21 0 0,-21 0 0,22-22 16,-22 22-16,0-21 0,21 21 15,-21-22-15,1-20 0,-1 20 0,0 1 16,0-21-16,0-1 0,-21 22 0,0-22 16,0-20-16,0 20 0,-42-21 0,21 1 15,-22-1-15,1 0 0,-21-20 16,-22-1-16,0 0 0,1 21 0,-22-42 15,-21 21-15,0 1 0,-21-22 0,-22 0 16,1 0-16,-43 0 0,22 0 16,-43 0-16,21 0 0,-21 0 15,22 0-15,-1 0 0,0 0 0,1 0 16,20 0-16,22 0 0,0 0 0,20 0 16,22 0-16,22 0 0,20 0 0,21 0 15,1 0-15,42 0 0,21-22 16,0 1-16,21 0 0,0-21 0,21-1 15,22 1-15,-1 0 0,1-22 0</inkml:trace>
  <inkml:trace contextRef="#ctx0" brushRef="#br0" timeOffset="103914.82">7641 14076 0,'0'0'0,"-63"0"0,-1-21 16,22 0-16,-1 21 0,1 0 0,42-22 16,0 1-16,21 0 15,22 0-15,20 0 0,22 0 16,21-1-16,21-20 0,-22 21 0,44-21 15,-1 20-15,21 1 0,0-21 16,1 21-16,20 0 0,-42-1 0,22 1 16,-1 21-16,-21 0 0,-21-21 0,0 21 15,-21 0-15,-21 0 0,-22 0 16,-20 0-16,-1 21 0,-21 0 0,-21 1 16,0-1-16,-42 0 0,21 0 15,-22-21-15,-20 21 0,-1 0 16,1 1-16,-22-1 0,0-21 0,-20 21 15,-1 0-15</inkml:trace>
  <inkml:trace contextRef="#ctx0" brushRef="#br0" timeOffset="104151.68">7726 14563 0,'0'0'16,"-43"42"-16,22-21 0,0 0 0,21 1 0,21-22 15,22 0-15,20 0 16,1 0-16,41 0 0,-20-22 0,42 1 15,-21-21-15,42 21 0,0 0 0,0-22 16,1 22-16,20 0 0,-21 0 16,0-22-16,22 22 0,-22 21 0,0-21 15,0 0-15,-42 21 0,0 0 16,0 0-16,-43 0 0,1 0 0,-22 0 16,-21 0-16,0 21 0,-21 0 15,-21 0-15,-21 1 0,-1-1 16,-20 0-16,-1 21 0</inkml:trace>
  <inkml:trace contextRef="#ctx0" brushRef="#br0" timeOffset="104411.53">7747 15452 0,'0'0'0,"-85"42"0,1 0 0,41 1 0,1-22 15,0 0-15,42 0 0,0 0 16,21-21-16,0 0 0,42 0 15,22 0-15,0 0 0,21 0 0,21-21 16,21 0-16,0 0 0,21 0 0,22 0 16,-1-1-16,-20 1 0,20 0 0,1 0 15,-22 21-15,0-21 0,1 0 16,-43-1-16,0 1 0,-22 21 0,-20 0 16,0-21-16,-43 21 0,0 0 0,-20 0 15,-1 0-15,-42 0 16,-1 21-16,-20 0 0,-21-21 15,-22 22-15</inkml:trace>
  <inkml:trace contextRef="#ctx0" brushRef="#br0" timeOffset="104582.43">8234 16002 0,'0'0'0,"-64"42"0,22-20 0,0-1 16,20 0-16,44-21 15,20 0-15,0 0 0,22-21 0,20 0 16,1-1-16,21 1 0,21 0 0,0 0 15,0-21-15,21 20 0,-21-20 16,0 0-16,21 21 0,-21-22 0,0 1 16,-21 0-16,0-1 0,0 1 15,-22 0-15</inkml:trace>
  <inkml:trace contextRef="#ctx0" brushRef="#br0" timeOffset="105095.14">14097 13377 0,'0'0'0,"-42"-21"16,-1-42-16,43 20 16,0 1-16,0 0 0,0-22 15,21 22-15,1-22 0,20 22 0,-21-21 16,0-1-16,0 22 0,1-1 0,-1 1 16,-21 0-16,0 21 0,21-1 15,-21 1-15,0 42 16,0 22-16,0-1 15,0 22-15,0-1 0,0 22 16,0 21-16,0-1 0,0 1 16,0 21-16,21 0 0,-21 21 0,21-21 15,0 22-15,-21-1 0,22 0 0,-22 0 16,21 0-16,0 0 0,-21 1 0,0-22 16,0 21-16,21-21 0,0 0 0,-21-21 15,21 21-15,-21-22 0,0 1 16,22-21-16,-22 0 0,21-1 0,-21 1 15,0-22-15,0 1 0,0-22 0,0 1 16,0-22-16,0 0 0,21-21 16,-21-21-16,0-22 0,0 1 0,21-21 15,-21-1-15,0-21 16</inkml:trace>
  <inkml:trace contextRef="#ctx0" brushRef="#br0" timeOffset="105814.3">14330 13102 0,'0'0'0,"-85"-148"16,64 106-16,21-1 0,0 1 0,0 0 16,21 21-16,0-22 0,22 22 0,-1 0 15,21-21-15,1 20 0,21 1 16,20 0-16,22-21 0,0 21 15,22-22-15,20 22 0,21-21 0,1 21 16,21-22-16,-1 22 0,22-21 0,-21 21 16,21-22-16,-1 22 0,-20-21 15,-21 21-15,-1-1 0,1 1 0,-22 0 16,-21 0-16,0 21 0,-21 0 0,-21-21 16,0 21-16,-43 0 0,22 0 0,-21 0 15,-22 21-15,0-21 0,1 21 16,-1 0-16,-21 22 0,0-22 0,0 21 15,1 0-15,-1 1 0,0-1 0,0 22 16,0-22-16,-21 43 0,21-22 16,-21 22-16,22-1 0,-22 1 15,21 0-15,-21 21 0,0-1 0,21 1 16,-21 0-16,0 0 0,0 21 0,0-21 16,21 0-16,-21-1 0,21-20 0,-21 21 15,21-21-15,1 20 0,-22-20 16,0 0-16,21-1 0,-21-20 0,0 21 15,21-1-15,-21-20 0,0-1 0,0 1 16,0 20-16,0-20 0,0-1 0,0-20 16,-21 20-16,0 1 0,21-22 0,-22 22 15,1-22-15,0 0 0,0 1 16,0-1-16,0-21 0,-22 21 16,22-20-16,-21-1 0,-1 0 0,1 21 15,-21-21-15,-1 1 0,1-1 0,-1-21 16,-21 21-16,1 0 0,-1 0 0,-21 0 15,22-21-15,-22 22 0,-21-22 16,0 21-16,0-21 0,0 0 0,-21 21 16,-22-21-16,22 0 0,-21 21 0,-22-21 15,22 21-15,-22-21 0,22 21 0,21-21 16,0 22-16,0-22 0,42 21 16,0-21-16,21 0 0,1 21 0,20-21 15,1 0-15,20 0 0,1 0 0,0 0 16,20 0-16,1 0 0,0 0 15,0 0-15,21-21 0,-21 21 0,21-21 16,0-1-16,0 1 0,0 0 0,0-21 16</inkml:trace>
  <inkml:trace contextRef="#ctx0" brushRef="#br0" timeOffset="106723.09">22246 13737 0,'0'-21'0,"0"42"0,0-63 0,0 63 31,0 0-31,0 0 0,0 22 0,0-1 16,0 22-16,0-22 0,0 21 0,0 1 15,21-1-15,0 1 0,1 21 16,-1-1-16,0 1 0,-21 0 16,21-1-16,0 1 0,-21 0 0,0-1 15,0 1-15,0 0 0,0-1 0,0-20 16,0-1-16,0 1 0,0-1 0,0-20 15,0-1-15,0 0 0,0-21 16,0 1-16,21-44 16,1 1-16,-1-21 15,0 0-15,0-22 0,21 22 0,-20-22 16</inkml:trace>
  <inkml:trace contextRef="#ctx0" brushRef="#br0" timeOffset="107226.31">22415 13970 0,'0'0'0,"-21"-42"0,0 42 0,21-21 16,0-1-16,0 1 0,0 0 0,21 21 15,22-21-15,-1 0 0,21 0 16,1-1-16,21 22 0,-1-21 0,22 0 16,0 0-16,21 0 0,0 0 0,0-1 15,21 1-15,-21 21 0,21-21 16,-21 21-16,0 0 0,-21 0 0,0 0 15,-21 0-15,20 0 0,-41 0 0,-1 21 16,1-21-16,-22 21 0,1 1 16,-22-1-16,0 0 0,0 0 15,-21 0-15,0 22 0,0-22 0,0 21 16,0 0-16,0 22 0,0-22 0,21 1 16,-21 20-16,0-21 0,21 22 15,1-1-15,-1 1 0,0-1 0,0 1 16,0-1-16,0 1 0,-21-22 0,22 22 15,-1-1-15,0-20 0,0 20 0,-21-21 16,0 22-16,0-22 0,0 1 16,0 20-16,0-21 0,0 1 0,-21-1 15,-21 22-15,20-22 0,-20 0 0,0-21 16,-22 22-16,-20-1 0,20-21 16,-42 22-16,22-22 0,-22 0 15,-21 0-15,0 0 0,0 0 0,0-21 16,0 0-16,0 0 0,0 0 0,21 0 15,0 0-15,0 0 0,22 0 0,20 0 16,1 0-16,20 0 0,1 0 0,0-21 16,20 0-16,1 0 0,0 0 15,0 0-15,21-22 0,0 1 16,0 0-16,0-22 0</inkml:trace>
  <inkml:trace contextRef="#ctx0" brushRef="#br0" timeOffset="107691.04">23008 12573 0,'0'0'0,"0"21"16,0 0 0,0 22-16,0-1 0,0 22 0,0-1 15,0 1-15,0-1 0,21 22 16,0-22-16,-21 22 0,0-22 0,22 1 16,-22 21-16,0-22 0,0 1 0,0-1 15,0-21-15,0 22 0,0-22 16,0 1-16,0-22 0,0 21 0,0-21 15,0-42 1,21 0-16,-21 0 0,21-22 16</inkml:trace>
  <inkml:trace contextRef="#ctx0" brushRef="#br0" timeOffset="108059.83">23156 12700 0,'0'0'0,"0"-21"0,-21 21 16,0 0-16,0 0 15,0 21-15,-1 0 0,1 22 0,-21-22 16,21 0-16,-22 21 0,1-21 16,0 22-16,-1-22 0,1 0 0,0 0 15,21 0-15,-22 1 0,22-1 0,0 0 16,21-42 0,21 0-1,0-22-15,0 1 0,1 0 0,-1-1 16,21 1-16,0-22 0,-20 22 0,20-21 15,0 20-15,-21 1 0,22 0 0,-22 20 16,0 1-16,21 21 16,-20 0-16,-1 0 0,21 0 0,-21 21 15,0 1-15,1-1 0,-1 21 0,21 0 16,-21-20-16,0 20 0,1 0 0,-1 1 16,0-1-16,0-21 0,-21 21 15,21-20-15,-21 20 0,21-21 0,-21 0 16,0 0-16,0 1 0,-21-22 15,0 0-15,0 0 16,0-22-16,0-20 0</inkml:trace>
  <inkml:trace contextRef="#ctx0" brushRef="#br0" timeOffset="108374.65">22267 10901 0,'0'0'15,"-21"-21"-15,0 0 0,0 21 16,21 21 0,0 21-16,0 0 0,0 22 0,0-1 0,0 22 15,0 0-15,0-1 0,0 22 0,0-21 16,0 0-16,0-1 0,0 1 15,0 0-15,0-1 0,0-20 0,0-1 16,0 1-16,0-1 0,0-20 16,21-1-16,-21-21 0,0 0 0,0 0 15,0 1-15,21-22 0,0 0 16,0-22-16,-21 1 0,22-21 0,-1 0 16,0-22-16,-21 22 0,21-43 0</inkml:trace>
  <inkml:trace contextRef="#ctx0" brushRef="#br0" timeOffset="108790.52">22288 10986 0,'-21'-64'0,"42"128"0,-42-170 16,21 63-16,0 1 0,0 21 0,0 0 15,0 0-15,21 21 0,22-22 0,20 1 16,1 21-16,20-21 0,22 21 0,0-21 16,0 21-16,0-21 0,21 0 15,0-1-15,0 22 0,21-21 0,-21 0 16,0 21-16,0 0 0,-21 0 0,0 0 15,-22 0-15,1 0 0,-22 0 16,-20 21-16,-22 22 0,0-22 0,-21 0 16,0 21-16,0 1 0,0-1 15,0 0-15,-21 1 0,21 20 0,-21-21 0,21 22 16,-21-22-16,21 22 0,0-1 16,0 1-16,0-1 0,21 1 15,0-1-15,21 1 0,-21-22 0,22 22 16,-22-1-16,21 1 0,-21-1 0,22 1 15,-22-1-15,-21 1 0,0-1 0,0 1 16,-21-22-16,0 21 0,-22 1 0,-20-22 16,-22 1-16,0-1 0,-20 0 0,-22 1 15,0-1-15,0-21 16,-22 0-16,22 0 0,0-21 0,0 22 0,22-22 16,-1 0-16,21 0 0,0 0 15,22-22-15,-1 22 0,22-21 0,0-21 16,21 21-16,-1-22 0,22 1 0,0-21 15,0-1-15,0 1 0</inkml:trace>
  <inkml:trace contextRef="#ctx0" brushRef="#br0" timeOffset="109087.35">23050 9356 0,'0'42'31,"0"-21"-31,0 22 0,0 20 16,0 1-16,22-1 0,-22 1 0,21-1 16,-21 1-16,21 20 0,-21-41 0,0 20 15,0 1-15,0-1 0,0-21 16,0 1-16,0-1 0,0 0 0,-21 1 15,0-1-15,-1-21 0,22 0 0,-21-21 16,0 0-16,21-21 16,0 0-16,0 0 0,0-21 15,0-1-15,0 1 0</inkml:trace>
  <inkml:trace contextRef="#ctx0" brushRef="#br0" timeOffset="109423.16">23347 9356 0,'0'0'0,"0"-21"0,0-1 0,-21 22 15,-1 22 1,-20-1-16,21 0 0,-21 0 0,-1 0 16,1 0-16,0 22 0,-1-22 15,1 0-15,0 21 0,-1-20 0,1-1 16,21 0-16,0 0 0,-1 0 0,1-21 16,21-21-1,0 0 1,21 0-16,-21-22 0,22 22 0,20-21 15,-21 0-15,21-1 0,1 1 0,-22 21 16,21-22-16,1 22 0,-1-21 0,0 42 16,1-21-16,-1 21 0,0 0 15,1 21-15,-1 0 0,-21 0 0,21 0 16,-20 22-16,-1-1 0,0 0 0,-21 1 16,0-22-16,21 21 0,-21 1 0,0-1 15,0-21-15,0 0 0,0 0 0,0 1 16,0-1-16,-21-21 31</inkml:trace>
  <inkml:trace contextRef="#ctx0" brushRef="#br0" timeOffset="109687.02">22542 7980 0,'-21'0'0,"42"0"0,-63 0 0,42 21 16,0 21-16,0 1 0,0-1 15,0 22-15,0-1 0,0 22 16,0-22-16,0 22 0,0 0 0,-21-1 16,21 1-16,-21 0 0,0-22 0,21 1 15,0-1-15,-22-21 0,22 1 16,-21-1-16,21-21 0,0 0 0,0 1 15,0-1-15,0-42 16,0-1-16,0 1 0,21-21 0</inkml:trace>
  <inkml:trace contextRef="#ctx0" brushRef="#br0" timeOffset="110074.96">22373 7938 0,'0'0'0,"-21"-43"16,21 22-16,0 0 0,21 0 15,21 21-15,1-21 0,20-1 0,22 1 16,21 0-16,-22 0 0,22 0 16,21 0-16,-21-1 0,21 1 0,0 0 15,0 0-15,0 0 0,0 21 0,-21 0 16,-21 0-16,20 0 0,-41 0 16,21 21-16,-22 0 0,-21 21 0,1-20 15,-1 20-15,-21 0 0,0 1 0,1-1 16,-22 0-16,0 22 0,21-22 0,0 22 15,0-22-15,0 21 0,0 1 16,1-22-16,20 22 0,-21-1 16,21-20-16,1 20 0,-22-21 0,0 22 15,0-1-15,-21-20 0,0-1 0,-21 22 16,-21-22-16,-22 0 0,1 1 16,-1-1-16,-20-21 0,-1 21 0,-21-20 15,0-1-15,0 21 0,-21-21 0,0 0 16,22-21-16,-22 22 0,21-1 0,21-21 15,0 21-15,1-21 0,20 21 0,1-21 16,20 0-16,22 0 0,0 0 0</inkml:trace>
  <inkml:trace contextRef="#ctx0" brushRef="#br0" timeOffset="110546.83">24617 8890 0,'0'0'0,"-21"-21"15,-1-21-15,-20-43 16,42 43-16,0 20 0,0 1 0,21 0 15,22 0-15,-1 21 0,21-21 16,1 21-16,21 0 0,-1 0 0,22 0 16,-21 0-16,21 0 0,-1 21 0,1 0 15,0 0-15,-21 22 0,21-22 0,-22 21 16,22 22-16,-42-1 0,20 1 16,-41-1-16,20 22 0,-42-1 0,22 1 15,-22 0-15,-21 21 0,0-22 0,0 22 16,0 0-16,0-21 0,-21 20 0,-22 1 15,22-21-15,-21 21 0,-1 0 0,1-22 16,-21 22-16,-1-21 16,1-1-16,-22 1 0,21 0 0,-20-22 15,-1 22-15,-21-22 0,22 1 0,-22-1 16,21 1-16,0-22 0,1 22 0,-1-22 16,22-21-16,20 22 0,-20-22 0,42 0 15,-22 0-15,22-21 0,21-21 16,21 0-1,22-22-15,-22 1 0,0 21 0</inkml:trace>
  <inkml:trace contextRef="#ctx0" brushRef="#br0" timeOffset="110798.68">25104 10986 0,'0'0'0,"-22"0"16,1 0-16,0 21 0,0-21 15,0 42-15,-22-21 0,1 0 16,0 22-16,-1-22 0,1 21 0,0 1 15,-1-1-15,1 0 0,0 1 0,21-22 16,-1 21-16,1 0 0,21-20 0,0-1 16,0 0-16,43 0 0,-22 0 0,21-21 15,0 0-15,22 0 0,-22 0 0,22 0 16,20 0-16,-20-21 0,-1 0 16,22 0-16,-21 0 0,-1 21 0,-21-22 15,22 1-15,-22 21 0,1-21 0,-22 21 16,0 0-16,0 0 0,0 0 15,0 0-15</inkml:trace>
  <inkml:trace contextRef="#ctx0" brushRef="#br0" timeOffset="111679.18">24934 11896 0,'0'0'0,"-42"0"0,21 0 0,42-21 31,0-1-31,0 1 16,22 0-16,-22 0 0,21 21 0,0-21 15,22 0-15,-22-1 0,1 1 0,20 21 16,1 0-16,-22-21 0,21 21 16,22 0-16,-21 0 0,-1 0 0,1 0 15,-1 21-15,1 0 0,-1-21 0,1 22 16,-1 20-16,-21-21 0,22 21 0,-22 22 15,1-22-15,-1 22 0,-21-1 0,21 1 16,-20-1-16,-1 1 0,0 20 16,-21 1-16,0-21 0,0 20 15,0 22-15,0-21 0,0 21 0,0-22 16,0 22-16,-21-21 0,0-1 0,-1 22 0,-20-21 16,21 21-16,-21-22 0,-1 1 15,-20 0-15,-1-1 0,1-20 0,-1-1 16,1 1-16,-22-1 0,22-20 15,-22 20-15,21-20 0,-20-1 0,20-21 16,1 21-16,-1-20 0,1-1 0,20 0 16,1 0-16,0 0 0,21-21 0,-1 0 15,1 0-15,21-21 16,0 0-16,21 0 16,1 0-16,-1-1 15,0 1-15,0-21 0,0 21 0,0 0 16,1-1-16,-22-20 0,0 21 0,21 0 15,-21-22-15,0 22 0,0 0 0,0 0 16,0 0-16,-21 21 16,-1 0-16,1 0 15,0 21-15,21 0 0,-21 0 16,0 0-16,0 22 0,-1-1 0,1-21 16,0 22-16,0-1 0,0 0 0,21-21 15,-21 22-15,-1-1 0,22-21 0,-21 22 16,21-22-16,0 0 0,0 21 15,0-21-15,21 1 16,1-22-16,20 0 0,-21 0 0,21 0 16,1 0-16,20 0 0,-20-22 0,20 1 15,1 21-15,-1-21 0,1 0 0,20 0 16,-20 0-16,-1 21 0,1-22 16,-1 22-16,1 0 0,-1-21 0,-20 21 15,-22 0-15,21 0 0,-21 0 0,0 0 16,-42 0-1,0 0-15,0 0 16,0 21-16,0-21 16,-1 0-16,22 22 0,-21-22 0,0 0 15,21 21-15,-21-21 16,21-21 46,0-1-46</inkml:trace>
  <inkml:trace contextRef="#ctx0" brushRef="#br0" timeOffset="113922.95">8107 8234 0,'0'0'0,"0"-21"0,0 0 15,0-1-15,21 22 0,0-21 16,0 21 0,0 0-16,1 0 0,-1 0 0,0 21 0,0 1 15,0 20-15,22 0 0,20 22 16,-21-22-16,43 43 0,0-22 15,-1 43-15,22-21 0,0 21 0,0-1 16,0 1-16,0 0 0,21 0 0,0-21 16,-22 20-16,22-20 0,0 0 0,-21-1 15,21-20-15,-42-1 0,21 1 16,-22-22-16,1 22 0,-21-22 0,-1-21 16,1 22-16,-43-22 0,21 0 0,-42 0 15,-21-21 1,0-21-16,0 0 0,-22 0 15,22-22-15,-21 1 0</inkml:trace>
  <inkml:trace contextRef="#ctx0" brushRef="#br0" timeOffset="114219.78">9969 7895 0,'0'0'15,"0"-21"-15,0-21 0,0 21 0,-21-1 16,0 22-16,0 0 0,0 0 0,0 0 16,-22 0-16,1 22 0,0 20 0,-22 21 15,1 1-15,-22 42 0,-21 0 16,0 21-16,-21 0 0,-21 21 16,21 21-16,-21-21 0,21 22 0,0-1 15,-21 0-15,42 1 0,-21-22 0,21 0 16,21-21-16,-20 0 0,20-21 15,21 0-15,1-22 0,21 1 0,-1-22 16,1-20-16,21-1 0,21-21 0,0 0 16,0 1-16,21-44 15,0 22-15,-21-21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31:36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1715 0,'0'-22'16,"0"1"-16,0 0 15,0 0-15,0 0 16,0 0 0,21 21-16,-21-22 0,21 1 15,-21 0 1,0 0 0,0 0-16,0 0 15,0-1 1,-21 22-16,21-21 15,-21 21-15,0 0 32,21 21-17,0 1-15,-21-1 16,21 0-16,0 21 0,0-21 0,0 22 16,0-1-16,0 0 0,-21 1 15,21-1-15,0 22 0,-22-22 0,22 21 16,0-20-16,0 20 0,0-20 0,0 20 15,0-21-15,0 22 0,0 21 16,0-22-16,0 1 0,0 20 16,0-20-16,0 20 0,0 1 0,0-21 15,0 20-15,0 1 0,0-22 16,0 22-16,0 0 0,0-1 0,0-20 16,0 21-16,0-22 0,0 1 15,0-1-15,22-21 0,-22 22 0,21-22 16,-21 1-16,0-1 0,0 0 0,21-21 15,-21 22-15,0-22 0,0 0 16,0 0-16,0 0 0,0-42 31,21 0-31,-21-21 16,21 21-16,-21-43 0,0 22 16,21-1-16,1-20 0</inkml:trace>
  <inkml:trace contextRef="#ctx0" brushRef="#br0" timeOffset="1409.33">3175 1588 0,'0'0'16,"-21"-22"-16,21 1 16,-21 21-16,-1 0 15,44 0 63,-1 0-78,0 0 16,0 0-16,0 0 0,22 0 16,-1 0-16,0 0 0,22 0 0,-1 0 15,1 0-15,20 0 0,-20 0 16,21 0-16,-1 0 0,22 0 0,0 0 15,0 0-15,21 0 0,0 0 16,0-21-16,0 21 0,0 0 0,21 0 16,0 0-16,-21-21 0,21 21 0,0 0 15,1 0-15,-1 0 0,0 0 16,-21 0-16,21 0 0,0 0 16,0 0-16,-21 0 0,0 0 0,0 0 15,-21 0-15,21 21 0,-42-21 0,21 0 16,0 0-16,-22 0 0,1 0 15,0 0-15,-22 0 0,1 0 0,-1 0 16,-21 0-16,1 0 0,-1 0 0,-21 0 16,0 0-16,1 0 0,-1 0 15,-21 21 48,0 0-63,0 1 0,0-1 0,0 21 15,0 0-15,0-20 0,0 20 16,0 0-16,0 1 0,0 20 0,0-21 16,-21 1-16,21-1 0,-22 22 0,22-22 15,0 21-15,0-20 0,-21 20 16,21 1-16,-21-1 0,21 1 0,0-1 16,0 1-16,0-1 0,0 1 0,0-22 15,0 22-15,0-1 0,0-21 16,0 22-16,21-1 0,-21-20 0,21 20 15,-21-20-15,22 20 0,-22-21 0,0 1 16,0 20-16,0-20 0,0-1 16,0 0-16,0-21 0,0 22 15,0-22-15,0 21 0,0-21 0,0 22 16,0-22-16,0 0 0,0 0 0,-22 0 16,1 1-16,0-1 0,21 0 15,-21 0-15,0-21 16,0 21-16,-1 0 0,1-21 15,0 0-15,0 22 0,0-22 0,0 21 16,-1-21-16,1 21 0,0-21 16,0 0-16,-21 21 0,20-21 15,1 0-15,0 0 0,0 21 16,-21-21-16,20 0 0,1 0 0,-21 0 16,21 21-16,-22-21 0,22 0 0,-21 0 15,0 0-15,20 0 0,-20 22 0,0-22 16,-22 0-16,22 0 0,-22 0 15,1 0-15,21 21 0,-22-21 0,1 0 16,-1 0-16,1 0 0,-1 0 0,1 0 16,-1 0-16,1 0 0,-1 0 0,1 0 15,-1 0-15,-21 0 0,22 0 16,-22 0-16,1 0 0,-1 0 0,0 0 16,1 0-16,20 0 0,-21 0 0,22 0 15,-1 0-15,1 0 0,-1 0 16,1 0-16,-64 0 15,63 0-15,1 0 0,-1 0 0,-20 0 16,20 0-16,1 0 0,-22 0 0,22 0 16,-22 0-16,21 0 0,1-21 0,-1 21 15,1 0-15,-1 0 0,1 0 16,-1 0-16,22-22 0,-21 22 0,-1 0 16,1 0-16,20 0 0,-20 0 0,-1 0 15,1 0-15,-1 0 0,1 0 16,-1 0-16,22 22 0,-22-22 0,43 0 15,-21 0-15,21 21 0,-22-21 0,22 0 16,0 0 0,21 21-16,-21-21 15,21 21 1,0-42 15,0 0-15,21 0-16</inkml:trace>
  <inkml:trace contextRef="#ctx0" brushRef="#br0" timeOffset="3552.33">5165 2011 0,'0'0'0,"0"-21"15,0 0-15,-22 21 0,22-22 16,-21 1-16,21 0 0,0 0 0,0 0 16,-21 0-16,21-1 15,0 44 1,-21-1-16,21 0 15,0 21-15,0-21 0,0 22 16,0-1-16,0 0 0,-21 1 0,21-1 16,-21 22-16,21-1 0,-22 1 0,22-1 15,-21 22-15,0-22 0,0 22 16,21-22-16,-21 1 0,0-1 0,-1 1 16,22-22-16,0 1 0,0 20 0,0-42 15,0 22-15,0-22 16,0 0-16,0 0 0,0 0 0,0-42 31,0 0-31,0 0 16,0-22-16,0 22 0,0 0 0,0-21 15,22-1-15,-1 1 0,-21 0 0,21-1 16,0-20-16,-21-1 0,21 1 16,-21-1-16,0 1 0,21-1 0,1 1 15,-22-1-15,21 22 0,-21-21 0,0 20 16,21-20-16,0 20 0,-21 1 15,21 0-15,0 21 0,-21-22 16,22 22-16,-1 0 0,0 21 16,0 0-16,0 0 0,0 0 15,1 21-15,-1 0 0,-21 0 0,21 1 16,0 20-16,0 0 0,0 1 0,-21-1 16,0 21-16,22 1 0,-22-22 15,21 22-15,-21-1 0,0 1 0,0-1 16,0 1-16,0-1 0,0-20 0,0 20 15,0-21-15,21 1 0,-21-22 16,0 21-16,0-21 0,0 22 16,0-22-16,0 0 0,0 0 0,0 0 15,0-42 32,0 0-47,0 0 16,0 0-16,0 0 0,0-1 15,0 1-15,0 0 0,0 0 0</inkml:trace>
  <inkml:trace contextRef="#ctx0" brushRef="#br0" timeOffset="3828.17">4847 2752 0,'0'0'0,"0"21"16,21-21-1,0 0-15,22 0 16,-1-21-16,22 21 0,-22-21 16,43-1-16,-22 22 0,22-21 0,-22 0 15,22 21-15,-22-21 0,22 21 0,-43 0 16,22-21-16,-22 21 0,-21 0 16,1 0-16,-1 0 0,0 0 0,-21-21 15,0 42 32,-21-21-47,0 21 16</inkml:trace>
  <inkml:trace contextRef="#ctx0" brushRef="#br0" timeOffset="4616.22">3175 6710 0,'0'0'0,"0"-42"0,0 20 15,0 1-15,0-21 0,0 21 16,0 0-16,0-1 0,0 1 0,0 0 16,0 42-1,0 0 1,0 1-16,0 20 0,0 0 0,0 1 15,0-1-15,0 21 0,0 1 16,0-1-16,0 22 0,0 0 0,0-1 16,0 22-16,0-21 0,0 0 15,0 20-15,0-20 0,0 0 16,0-1-16,0 1 0,0 0 0,21-1 16,0 1-16,-21-21 0,21-1 15,-21 1-15,22-1 0,-22 1 0,21-22 16,-21 0-16,0-21 0,21 22 0,-21-22 15,0 0-15,21 0 0,-21-42 32,21 0-32,-21 0 0,21 0 0,-21-22 15,0 1-15,0-22 0,0 1 16,22-22-16,-22 1 0,0-1 0</inkml:trace>
  <inkml:trace contextRef="#ctx0" brushRef="#br0" timeOffset="5445.78">3281 6583 0,'42'0'16,"-21"-21"-16,0 21 15,22 0-15,-1-21 0,22 21 0,-22-22 16,21 1-16,22 21 0,-21-21 15,20 0-15,1 0 0,21 0 0,21-1 16,0 1-16,21 0 16,0 0-16,0 0 0,22 0 0,-1-1 15,0 1-15,22 0 0,-22 0 0,22 0 16,-22 0-16,0 21 0,22-22 16,-22 1-16,0 21 0,1-21 0,-22 21 15,0-21-15,-21 21 0,21-21 0,-21 21 16,0 0-16,-21-21 0,0 21 15,0 0-15,-22-22 0,1 22 0,-21 0 16,-1 0-16,1-21 0,-22 21 16,0 0-16,1 0 0,-22 0 15,0 0-15,0 0 0,0 0 0,0 21 0,-21 1 16,0-1-16,0 0 16,0 0-16,0 21 0,0-20 0,0 20 15,0-21-15,0 43 0,0-22 16,0 21-16,0 1 0,0-1 0,0 1 15,0-1-15,0 22 0,0-21 0,0-1 16,0 22-16,0-22 0,0 22 16,0 0-16,0-1 0,0-20 0,0 20 15,0-20-15,22 21 0,-22-22 0,0 1 16,0-1-16,0 1 0,0-1 0,0 1 16,0-1-16,0 1 0,0-1 15,0 1-15,0-22 0,0 0 0,0 1 16,0-1-16,-22 0 0,1-21 15,0 1-15,0-1 0,0 0 0,0 0 16,-22 0-16,22 0 0,-21-21 0,-1 22 16,1-22-16,0 0 0,-22 0 15,22 21-15,-22-21 0,-20 0 0,20 0 16,-20 0-16,-1 0 0,0 21 0,-21-21 16,1 0-16,-22 0 0,0 0 0,-22 0 15,1 0-15,0 0 0,0 0 16,0 0-16,-22 0 0,1 0 0,-21 0 15,20 0-15,-20 0 0,20 0 16,-20 21-16,-1-21 0,22 0 0,0 0 0,21 0 16,-1 21-16,22-21 15,0 0-15,22 0 0,-1 0 0,21 0 16,0 0-16,22 0 0,-1 0 0,1 0 16,21 0-16,-1-21 0,1 21 15,21 0-15,0-21 0,21 0 16,0 0-16,21-1 0,0 1 15,21 0-15,22 0 0,-22 0 16,22-22-16,-1 1 0,22 0 16</inkml:trace>
  <inkml:trace contextRef="#ctx0" brushRef="#br0" timeOffset="5780.57">5228 7112 0,'0'0'0,"0"-21"0,0 0 15,-21 21-15,0 0 16,21 21-16,0 0 0,0 0 0,-21 22 16,21-1-16,-22 0 15,22 22-15,0-22 0,0 22 0,0-1 16,0 1-16,0-22 0,0 21 0,0 1 15,0-1-15,0 1 0,0-22 16,0 22-16,0-22 0,0 22 0,0-22 16,0-21-16,0 21 0,0-20 0,0-1 15,0 0-15,0 0 0,0-42 32,0 0-32,0-22 15,22 1-15,-22 0 0,21-1 0,-21-20 16,0 21-16</inkml:trace>
  <inkml:trace contextRef="#ctx0" brushRef="#br0" timeOffset="6340.02">5207 7260 0,'0'0'0,"-21"-21"0,0 0 0,-1-21 0,1 20 16,21 1-16,-21 0 16,21 0-16,0 0 0,0 0 15,0-1-15,21 22 0,0-21 16,1 21-16,-1 0 0,0-21 15,21 21-15,1 0 0,-1 0 16,21 0-16,-20 0 0,20 0 0,1 0 0,-22 0 16,22 21-16,-22 0 0,21 1 15,-41 20-15,20-21 0,-21 21 16,-21 1-16,0-22 0,0 21 0,-21 1 16,-21-1-16,-1 0 0,1 1 15,-22-1-15,1-21 0,-1 21 0,1-20 16,-1-1-16,1 0 0,21 0 0,-1 0 15,1-21-15,21 0 0,0 21 0,-1-21 16,22-21 0,43 21-16,-22-21 15,21 0-15,1 0 0,-1 21 16,21-21-16,1-1 0,-1 22 0,22-21 16,-21 21-16,20 0 0,-20 0 0,20 0 15,-20 0-15,-1 0 0,1 0 16,-1 21-16,1 1 0,-22-1 0,1 0 15,-1 0-15,-21 21 0,-21-20 16,0 20-16,0 0 0,-42 1 0,21-1 16,-43 0-16,22 1 0,-22-1 0,1 0 15,-22 1-15,0-1 0,1 0 16,-1 1-16,22-22 0,-22 21 0,21-21 16,1 0-16,21-21 0,-22 22 0,22-1 15,21-21-15,-22 0 0,22 0 0,0 0 16,0 0-16,0-21 0,-1-1 15,1 1-15,21 0 0,0 0 16,0-21-16,0 20 0,-21-20 16,21 0-16,0-1 0,0 1 0,0 0 15,-21-1-15</inkml:trace>
  <inkml:trace contextRef="#ctx0" brushRef="#br0" timeOffset="6547.9">4699 4699 0,'0'0'0,"0"-21"0,42-64 16,-21 85-16,1-21 15,-1 21-15,0 0 0</inkml:trace>
  <inkml:trace contextRef="#ctx0" brushRef="#br0" timeOffset="6995.58">5292 4255 0,'0'0'0,"0"-22"0,42-41 16,-42 42-16,0 0 0,0-1 0,0 1 16,0 0-16,0 0 0,0 0 15,0 42 1,0 0-1,0 21-15,0-20 0,0 20 0,0 21 0,0 1 16,0-22-16,21 43 0,-21-22 16,21 22-16,-21 0 0,0-1 15,0 22-15,0-21 0,0 0 0,0 20 16,0-20-16,0 0 0,0-1 16,0 1-16,0 0 0,0-22 0,0 1 15,0-1-15,0 1 0,0-22 0,0 0 16,21 1-16,-21-1 0,0-21 15,0 0-15,22 1 0,-22-1 16,0-42 0,0-1-1,0 1-15,0 0 16,0-21-16,0-1 0,0 22 0,-22-21 16,22-22-16</inkml:trace>
  <inkml:trace contextRef="#ctx0" brushRef="#br0" timeOffset="7531.99">5313 4382 0,'0'0'15,"0"-43"-15,0 1 0,0 21 0,0-22 0,0 22 16,0 0-16,-21 21 16,-1 0-16,1 0 15,0 0-15,-21 42 0,21-20 16,-1-1-16,1 21 0,-21 0 0,21 1 15,-22-1-15,22 0 0,-21 1 16,0-1-16,-1 22 0,1-22 0,0 0 16,-1 1-16,1-1 0,21 0 0,0 1 15,-1-22-15,1 21 0,0-21 16,21 0-16,-21 1 0,42-44 31,0 1-31,0 0 0,1-21 16,-1 21-16,0-22 0,21 1 0,-21 0 15,22-22-15,-22 22 0,21-1 16,1 1-16,-1-21 0,0 20 16,1 1-16,-22 0 0,21 20 0,0 1 15,-20-21-15,-1 21 0,0 21 16,0-21-16,21-1 0,-20 22 16,-1 0-16,0 0 0,0 0 0,0 0 15,22 22-15,-22-1 0,0 0 16,21 21-16,-21-21 0,22 22 0,-1-1 15,0 0-15,1 1 0,-22 20 16,21-20-16,1 20 0,-22-21 16,0 22-16,21-1 0,-42-20 0,21-1 0,-21 0 15,22 1-15,-22-1 0,0 0 0,0-20 16,0-1-16,0 0 0,0 0 16,21 0-16,0 0 15,0-21 1</inkml:trace>
  <inkml:trace contextRef="#ctx0" brushRef="#br0" timeOffset="7983.73">5461 5927 0,'0'-21'0,"0"-1"16,0 44 15,0-1-31,0 0 16,0 0-16,0 0 0,0 0 0,0 1 15,-21-1-15,21 0 0,0 0 16,-21 0-16,21 22 0,0-22 0,0 0 15,0 0-15,0 0 0,0 0 16,0-42 31,21 0-47,0 0 0</inkml:trace>
  <inkml:trace contextRef="#ctx0" brushRef="#br0" timeOffset="11368.6">12150 2074 0,'0'0'0,"0"-21"0,21 0 0,0 0 0,-21 0 16,0 0-16,0-22 0,21 22 15,-21 0-15,21 0 0,-21 0 0,0-1 16,0 1-16,0 0 0,0 42 31,0 22-31,0-22 0,-21 21 0,21 0 16,-21 22-16,-21-22 0,20 22 15,1-1-15,0 22 0,0-22 16,-21 22-16,20-21 0,1 20 0,0-20 16,-21 20-16,21-20 0,-1-1 0,1 1 15,-21-22-15,21 22 0,0-22 16,-1-21-16,22 22 0,0-22 0,-21 0 15,21 0-15,-21-21 0,21-21 16,0-21 0,0 20-16,0-20 15,21 21-15,0-43 0,1 22 0,-1-21 16,0-22-16,21 0 0,1 1 0,-1-1 16,0 0-16,1-21 0,-1 22 15,0 20-15,22-20 0,-43 20 16,21 1-16,1 20 0,-22 1 0,0 0 15,0 20-15,0 1 0,0 0 16,1 21-16,-1 21 0,0 22 16,0-22-16,-21 21 0,0 22 0,21-22 15,-21 21-15,0 1 0,0-1 16,0 1-16,0 21 0,0-22 0,0 22 16,0-22-16,-21 22 0,21-22 0,-21 1 15,21-1-15,-21-20 0,21-1 16,0 22-16,0-43 0,0 21 0,0 0 15,0-20-15,0-1 0,0 0 16,0 0-16,0-42 31,0 0-31,0 0 0,0-1 16,0 1-16,0 0 0,0 0 0,0-21 16</inkml:trace>
  <inkml:trace contextRef="#ctx0" brushRef="#br0" timeOffset="11561.52">11980 2731 0,'0'0'16,"-21"0"-16,21 21 0,-21-21 0,21 21 15,21-21 1,0 0-16,0 0 0,22 0 16,-1 0-16,0 0 0,1 0 15,-1 0-15,0-21 0,-20 21 0,20 0 16,-21 0-16,-21-21 0,-21 21 31,-21 0-31</inkml:trace>
  <inkml:trace contextRef="#ctx0" brushRef="#br0" timeOffset="14363.73">14372 2561 0,'0'0'16,"0"21"-16,0 1 0,0-1 16,21-21-16,0 0 15,1 0-15,-1 0 16,0-21-16,0-1 0,0 1 0,0 0 15,1 0-15,-1 0 0,-21 0 16,21-22-16,-21 22 0,0 0 0,0 0 16,0 0-16,0-1 0,0 1 15,-21 0-15,0 0 0,-1 0 16,-20 21-16,0 0 0,21 0 0,-22 0 16,1 0-16,0 0 0,-1 0 0,1 21 15,0 0-15,20 21 0,-20 1 16,0-1-16,21 0 0,-1 22 0,1-22 15,0 22-15,0-22 0,21 22 0,0-22 16,0 0-16,0 1 0,0-1 0,0 0 16,0-21-16,0 22 0,21-22 15,0 0-15,0 0 0,1-21 0,-1 0 16,21 0-16,-21 0 0,0 0 0,22 0 16,-1 0-16,-21-21 0,22 0 15,-1 0-15,-21 0 0,21-1 16,-20-20-16,20 0 0,-21-1 0,0 1 15,0 0-15,1-1 0,-1 1 0,-21-21 16,0 20-16,0 1 0,0 0 16,0 20-16,0 1 0,0 0 0,0 0 15,-21 21-15,-1 21 16,22 0-16,-21 0 0,21 22 16,0-1-16,0 0 0,0 1 0,0-1 15,0 22-15,0-22 0,0-21 0,0 21 16,21 1-16,-21-22 0,22 21 15,-1-21-15,0 1 0,0-1 16,0-21-16,0 21 0,1-21 0,20 0 16,-21 0-16,21 0 0,-20 0 0,20 0 15,0-21-15,-21 21 0,22-21 16,-1-1-16,0 1 0,1 0 0</inkml:trace>
  <inkml:trace contextRef="#ctx0" brushRef="#br0" timeOffset="14635.57">15917 2582 0,'0'0'0,"-21"0"0,42 0 31,0 0-31,1 0 0,-1-21 16,0 21-16,21 0 0,1-21 16,-22 21-16,21-21 0,-21 21 0,22 0 15,-22 0-15,0 0 0,0 0 16,-42 0 15</inkml:trace>
  <inkml:trace contextRef="#ctx0" brushRef="#br0" timeOffset="14804.47">15981 2709 0,'0'0'0,"-21"22"15,21-1-15,21-21 32,0 0-32,0 0 15,0 0-15,0 0 0,1 0 0,-1 0 16,0 0-16,0-21 0,0 21 15,0 0-15,1 0 0,-22-22 16</inkml:trace>
  <inkml:trace contextRef="#ctx0" brushRef="#br0" timeOffset="16723.66">17145 2392 0,'0'0'0,"0"-21"15,0 0-15,0-1 16,0 1 0,-21 21-16,0 0 15,21 21 1,0 1-16,0 20 0,0-21 0,0 21 16,0 1-16,0-1 0,0 22 15,0-22-15,0 0 0,0 1 0,0-1 16,-22 0-16,22 1 0,-21-22 0,0 21 15,21-21-15,0 22 0,-21-22 16,21 0-16,-21 0 0,21 0 16,0-42 15,0 0-31,0 0 0,0 0 16,0-22-16,0 22 0,0-21 0,0-1 15,0 1-15,21 0 0,-21-22 0,42 22 16,-21-22-16,1 22 0,20-21 15,0 20-15,1 22 0,-1-21 0,0 21 16,1-1-16,20 1 0,-21 21 0,1 0 16,-1 21-16,0 1 0,1-1 15,-22 21-15,0-21 0,0 22 0,0 20 16,-21-21-16,0 1 0,0-1 0,0 0 16,0 1-16,0-1 0,0 0 15,-21-20-15,0 20 0,21-21 16,-21 0-16,0 0 0,21 1 0,-21-1 15,21 0-15,0-42 32,0 0-32,21-22 15,0 22-15,0 0 0,0-21 0</inkml:trace>
  <inkml:trace contextRef="#ctx0" brushRef="#br0" timeOffset="17088.29">18034 2709 0,'0'0'0,"21"0"0,0 0 31,0-21-15,1 0-16,-1 0 0,0 21 16,0-21-16,0-22 0,0 22 0,1 0 15,-1-21-15,0 21 0,-21-1 16,0-20-16,0 21 0,0 0 0,0 0 15,-21-1-15,0 22 16,-1 0-16,1 0 0,0 22 16,0-1-16,-21 21 0,20-21 0,1 22 15,0-1-15,21 0 0,-21-21 16,21 22-16,-21-1 0,21 0 16,0-20-16,0 20 0,0-21 0,0 0 15,0 22-15,0-22 0,21 0 16,-21 0-16,21-21 0,0 0 15,0 0-15,1 0 0,-1 0 0,0 0 16,21 0-16,-21-21 0,22 21 0,-1-21 16,-21 0-16,22-1 0,-1 1 0,-21 0 15</inkml:trace>
  <inkml:trace contextRef="#ctx0" brushRef="#br0" timeOffset="17767.95">18817 2350 0,'0'0'0,"0"-22"0,0 1 0,0 42 31,0 1-31,0-1 16,0 0-16,0 21 0,0 1 0,-21-22 15,0 21-15,0 0 0,21-20 16,-22 20-16,1 0 0,21-21 0,0 22 16,0-22-16,-21 0 0,21 0 0,0 0 15,0 1-15,0-1 16,21-21-16,0 0 15,1 0-15,-1-21 0,0-1 0,0 1 16,0 0-16,0-21 16,1 21-16,-1-22 0,0 1 0,0 21 15,0-22-15,0 1 0,-21 21 0,22 0 16,-1 0-16,-21-1 0,21 22 16,-21 22-1,0 20-15,0-21 16,0 0-16,0 0 0,0 22 15,0-22-15,0 21 0,0-21 0,0 1 16,0-1-16,0 0 0,0 0 0,0 0 16,21 0-16,0 1 0,0-22 15,1 0-15,-1 0 0,0 0 0,0 0 16,0 0-16,22 0 0,-1 0 16,-21-22-16,21 1 0,-20 0 0,-1 0 15,21-21-15,-21 20 0,0-20 16,-21 0-16,0-1 0,22 1 0,-22 0 15,0-1-15,0 1 0,0 21 0,-22-21 16,1 20-16,21 1 0,-21 0 16,0 0-16,0 21 0,0 0 0,-1 0 15,1 0-15,0 0 0,0 0 0,21 21 32,21-21-17,0 0-15,22 0 16,-22 0-16,0 0 0,0 0 15,21 0-15,-20-21 0,-1 21 16,0 0-16,21-21 0,-21 21 0,1-21 16,-1 21-16,0 0 15,0 0-15,0 0 47</inkml:trace>
  <inkml:trace contextRef="#ctx0" brushRef="#br0" timeOffset="18804.09">21188 1926 0,'0'0'0,"0"-21"0,21 0 0,-21 0 0,0 0 15,0-1-15,21 1 0,-21 0 16,0 0-16,0 0 0,21 21 16,-21 21-1,0 0 1,0 21-16,0 1 0,0-1 0,0 0 15,0 22-15,0-1 0,0 1 0,0-1 16,-21 1-16,21-1 0,-21 22 16,0-21-16,21-1 0,0 1 0,0-1 15,-21 1-15,21-22 0,0 0 0,-22 1 16,22-22-16,0 21 0,0-21 16,0 0-16,0 1 0,0-1 15,0-42 1,0-1-16,0 1 0,0 0 15,22 0-15,-22-21 0</inkml:trace>
  <inkml:trace contextRef="#ctx0" brushRef="#br0" timeOffset="19371.75">21103 1990 0,'0'0'0,"-21"-21"0,21-1 0,-21 1 16,21 0-16,0 0 15,0 0-15,0 0 0,0-1 0,21 1 16,-21 0-16,42 0 0,-21 0 16,22 0-16,20-1 0,1 1 15,-1 0-15,1 21 0,-1 0 0,22 0 0,0 0 16,-22 21-16,1 0 16,-1 1-16,-21 20 0,1-21 0,-22 21 15,0 1-15,-21-1 0,0-21 0,-21 22 16,0-1-16,-22 0 0,1-21 15,-21 22-15,-1-22 0,1 0 0,-1 0 16,1 0-16,20 1 0,1-1 0,0-21 16,-1 0-16,22 0 0,0 0 15,42 0 1,0-21-16,22-1 0,20 22 16,-21-21-16,22 21 15,-1 0-15,1-21 0,-1 21 0,1 0 0,-1 0 16,1 0-16,-22 21 0,22 0 15,-1 1-15,-20-1 0,-1 0 16,0 0-16,1 21 0,-22 1 0,0-1 16,-21 0-16,0 1 0,0-1 0,-21 0 15,0 1-15,-22-1 0,1 0 16,21 1-16,-43-22 0,22 21 0,0-21 16,-22 1-16,1-1 0,20 0 0,-20 0 15,-1 0-15,1-21 0,20 0 0,-20 0 16,21 0-16,-1 0 0,22 0 15,-21 0-15,21 0 0,-1-21 16,22 0-16,0 0 0,0 0 0,0-1 16,22 1-16,-1 0 15,0 0-15,21-21 0,1 20 16,-1 1-16,0 0 0,1 0 0,20-21 16,-21 20-16</inkml:trace>
  <inkml:trace contextRef="#ctx0" brushRef="#br0" timeOffset="19667.59">23241 1820 0,'0'0'0,"-21"-21"0,0 0 0,-1 21 16,1 0-16,0 0 0,0 0 0,0 0 15,0 21-15,-1 0 0,1 1 16,0 20-16,-21 0 0,21 1 0,-1-1 15,1 0-15,0 1 0,21 20 0,-21-21 16,21 22-16,-21-22 0,21 22 16,0-22-16,0 0 0,0 1 0,0-1 15,21 0-15,0 1 0,0-22 0,0 0 16,22 0-16,-22 0 0,21-21 16,1 0-16,-22 0 0,21 0 15,0 0-15,1 0 0,20-21 0,-20 0 16,-22 0-16,21 0 0,0-22 0,1 1 15</inkml:trace>
  <inkml:trace contextRef="#ctx0" brushRef="#br0" timeOffset="19984.41">23707 1820 0,'0'-21'16,"0"42"-16,0-63 0,21 21 0,-21 0 15,21 21-15,0 0 0,21 0 0,-20 0 16,20 0-16,0 0 0,1 21 15,-1 21-15,0-21 0,1 1 16,-1 20-16,0 0 0,1 1 0,-22-1 16,0 0-16,0 1 0,-21-1 0,0 0 15,0 1-15,0-1 0,-21 0 16,0 1-16,0-1 0,-22 0 0,1 1 16,0-22-16,-1 21 0,1-21 0,0 22 15,-1-22-15,1 0 0,0 0 16,20 0-16,-20 0 0,21-21 0,0 0 15,21 22-15,0-44 32,21 1-32,21 0 0,-21 0 15,22 0-15,-22 0 0,21-1 16,1-20-16,-1 21 0</inkml:trace>
  <inkml:trace contextRef="#ctx0" brushRef="#br0" timeOffset="20228.27">24850 2074 0,'0'0'0,"0"-21"16,-22 0-16,22 0 16,0 0-1,22 21 32,-1 21-31,0-21-16,-21 21 0,21 0 15,-21 0-15,21 1 0</inkml:trace>
  <inkml:trace contextRef="#ctx0" brushRef="#br0" timeOffset="20492.12">24955 2561 0,'0'21'31,"0"1"-15,22-22-16,-22 21 15,0 0-15,0 0 0,0 0 16,0 0-16,0 1 15,0-1-15,-22 21 0,1-21 0,0 0 16,-21 22-16,-1-22 0,1 21 16,0-21-16,-1 22 0,1-22 0,-21 21 0,20-21 15,1 1-15,21 20 16,-22-21-16,1 0 0,21 0 0,0 1 16</inkml:trace>
  <inkml:trace contextRef="#ctx0" brushRef="#br0" timeOffset="22856.05">3492 11261 0,'0'0'0,"0"-21"0,0-1 16,0 1-16,0 0 15,0 0-15,0 0 16,-21 0-16,21-1 16,0 1-16,-21 21 15,21-21-15,0 0 16,0 42 15,0 21-15,0-20-16,0 41 0,0-21 15,0 22-15,0-1 0,0 1 0,0-1 16,0 22-16,0-21 0,0 20 16,0 1-16,0 21 0,0-22 0,0 1 15,0 0-15,21-1 0,-21 1 16,0 0-16,21-1 0,-21-20 0,22 21 16,-22-22-16,0 22 0,0-22 0,0 1 15,21-1-15,-21-20 0,0 20 16,0-21-16,21 1 0,-21-22 0,0 21 15,0-21-15,0 1 0,0-44 32,0 1-17,0-21-15,0 0 0,0-1 0,0 1 16,0-22-16</inkml:trace>
  <inkml:trace contextRef="#ctx0" brushRef="#br0" timeOffset="23987.99">3429 11261 0,'0'0'0,"-21"-21"15,42 21 32,0 0-47,0-22 16,0 22-16,22 0 0,-1 0 16,0 0-16,1-21 0,20 21 0,1-21 15,20 21-15,-20-21 0,21 0 16,-1 21-16,22-21 0,0-1 15,21 22-15,0-21 0,0 0 0,0 21 16,0-21-16,0 21 0,21-21 16,0 0-16,22 21 0,-22 0 0,0-22 15,0 22-15,0 0 0,0-21 0,1 21 16,-1 0-16,0-21 0,-21 21 16,0 0-16,-21-21 0,0 21 0,-1 0 15,-20-21-15,21 0 0,-21 21 0,-1-22 16,1 22-16,-22-21 0,22 21 15,-21-21-15,-1 21 0,1 0 0,-1-21 16,1 21-16,-22 0 0,0 0 0,1-21 16,-1 21-16,0 0 0,-21 0 15,22 0-15,-22 0 0,0 0 16,0 0-16,0 0 0,1 0 16,-1 0-16,0 21 15,-21 0 1,0 0-16,0 0 0,21 1 0,0-1 15,-21 0-15,21 21 0,1-21 0,-1 22 16,0-1-16,0 22 0,0-22 16,-21 21-16,21-20 0,-21 20 15,22 1-15,-22-1 0,0 1 0,0-22 0,0 22 16,0-1-16,0 22 0,0-22 16,0 1-16,-22 20 0,1-20 15,21 21-15,-21-22 0,0 1 0,21-1 16,0 1-16,-21-1 0,21-21 0,-21 22 15,21-22-15,0 22 0,0-22 0,0 0 16,0 22-16,0-22 0,0 1 16,0-1-16,0-21 0,0 21 0,0-20 15,21 20-15,-21-21 0,21 0 0,-21 0 16,0 1-16,0-1 0,21 0 0,-21 0 16,0 0-1,21-21-15,-21 21 0,0 1 16,0-1-1,-21-21-15,0 21 16,0-21-16,0 0 0,21 21 0,-43-21 16,22 0-16,0 0 0,0 21 15,-22-21-15,22 0 0,-21 21 0,0-21 16,-1 22-16,-20-22 0,20 0 0,-20 21 16,-22-21-16,22 0 0,-22 0 0,-21 0 15,22 0-15,-22 0 0,0 0 16,0 0-16,0 0 0,-21 0 0,0 0 15,-21 0-15,21 0 0,-21 0 0,0 0 16,0 21-16,-1-21 0,1 0 16,0 0-16,-21 0 0,21 0 15,-1 21-15,-20-21 0,21 21 0,-21-21 16,-1 21-16,22-21 0,0 0 0,21 22 16,0-22-16,0 21 0,21-21 15,0 0-15,22 21 0,-1-21 0,21 0 16,1 0-16,-1 0 0,22 0 0,0 21 15,-1-21-15,1 0 0,21 0 16,-21 0-16,20 0 0,1 0 0,0 21 16,0-21-16,0 0 15,21-21 1,0 0-16</inkml:trace>
  <inkml:trace contextRef="#ctx0" brushRef="#br0" timeOffset="25409.11">3556 12996 0,'0'0'0,"0"22"15,0-1-15,0 21 0,0-21 16,0 22-16,0-1 0,0 0 0,0-21 15,0 22-15,0-1 0,0 0 16,0 1-16,0-1 0,0 0 16,0 1-16,0-22 0,0 0 0,0 0 15,0 0-15,0 1 0,0-1 16,0-42 0,0-1-1,0 1-15,0 0 0,0 0 16,0-21-16,21 20 0</inkml:trace>
  <inkml:trace contextRef="#ctx0" brushRef="#br0" timeOffset="26848.32">4403 11663 0,'0'0'0,"-22"0"0,22-21 16,-21 21-16,0 0 31,21 21-31,0 0 15,0 0-15,0 22 0,0-1 16,0 0-16,0 22 0,21-1 0,-21 1 16,0-1-16,0 1 0,0 20 0,0-20 15,0-22-15,0 22 0,0-1 16,0-20-16,-21-1 0,21 0 0,-21 1 16,21-1-16,0-21 0,0 0 0,0 0 15,0 1-15,0-1 0,0-42 31,0-1-15,0-20-16,0 21 16,0 0-16,0-22 0,0 22 0,0-21 15,0 21-15,0-22 0,0 22 0</inkml:trace>
  <inkml:trace contextRef="#ctx0" brushRef="#br0" timeOffset="27241.17">4106 11811 0,'0'0'0,"-21"-21"0,0-43 16,21 43-1,0 0-15,21 0 0,0 0 16,0 0-16,1-1 0,-1 1 0,21 0 15,0 0-15,1 21 0,20-21 16,-20 21-16,20 0 0,1 0 0,-1 0 16,-21 0-16,1 0 0,-1 21 0,-21 0 15,0 0-15,-21 22 0,0-1 16,0 0-16,-21 1 0,0 20 0,-21 1 16,-1-22-16,1 21 0,0-20 15,-1 20-15,1-20 0,0-1 16,-1 0-16,22-21 0,-21 22 0,21-22 15,0 0-15,21 0 0,0 0 16,-22-21-16,22 22 0,22-22 16,-1-22-1,0 22-15,21-21 16,-21 0-16,1 21 0,-1-21 0</inkml:trace>
  <inkml:trace contextRef="#ctx0" brushRef="#br0" timeOffset="28000.72">4847 12446 0,'0'0'0,"0"21"0,0 0 0,21-21 16,0 0 0,1 0-16,-1 0 0,0-21 15,0 21-15,0-21 0,0 0 0,1 0 16,-1 0-16,0-1 0,0 1 0,0-21 15,-21 21-15,0 0 0,0-22 16,0 22-16,0 0 0,0 0 0,0 0 16,-21 21-16,0 0 0,0 0 15,0 21 1,-1 0-16,1 21 0,0-21 0,0 22 16,21-1-16,0-21 0,-21 22 0,21-1 15,0-21-15,0 21 0,0-20 16,0-1-16,21 0 0,0 0 0,0 0 15,22 0-15,-22-21 0,21 0 0,0 0 16,1 0-16,-1 0 0,0 0 0,1 0 16,-1-21-16,0 0 0,22 0 15,-22 0-15,-21 0 0,22-1 0,-1 1 16,-21-21-16,0 0 0,1 20 0,-22-20 16,21 0-16,-21 21 15,21-1-15,-21 1 0,0 0 0,0 0 16,0 42-1,0 21 1,0-20-16,0-1 0,0 0 0,0 21 16,0-21-16,0 1 0,21-1 0,-21 21 15,0-21-15,21 0 0,-21 1 16,0-1-16,0 0 0,0-42 47,0 0-47,-21-1 15,21 1-15,0-21 0,0 21 16,0-22-16,0 1 0,0-21 0,0 20 16,21-20-16,-21 20 0,43-20 15,-22 21-15,21 20 0,0-20 0,1 21 16,-1 0-16,0 0 0,1 21 0,20 0 16,-20 0-16,-1 21 0,0 0 15,1 0-15,-1 0 0,0 22 0,-21-22 16,1 21-16,-1 0 0,-21-20 0,0 20 15,0-21-15,0 21 0,0-20 0,0 20 16,0-21-16,0 0 0,-21 0 16,21 1-16,-22-22 0,22 21 15,-21-21-15,0 0 0,0 0 0,0 0 16,0 0-16,-1-21 0,1-1 16,0 22-16</inkml:trace>
  <inkml:trace contextRef="#ctx0" brushRef="#br0" timeOffset="29825.16">3302 12446 0,'21'42'0,"-21"-20"16,0-1 15,-21-21-31,0 0 0,0 0 16,-1 0-16,1 0 0,0 0 16,0 0-16,-21 0 0,20 0 0,-20 0 15,21 0-15,0 0 0,-22-21 0,22-1 16,0 22-16,-21-21 0,21 0 15,-1 0-15,-20 21 0,0-21 0,21-22 16,-22 22-16,22 0 0,-21 0 0,-1-21 16,22 20-16,0-20 0,-21 21 15,21-21-15,-1-1 0,-20 1 0,21-22 16,-21 22-16,20 0 0,-20-22 0,21 22 16,-21-22-16,20 1 0,-20-1 15,21 1-15,-21-1 0,-1-20 16,22 20-16,-21-20 0,-1 20 0,22-21 15,-21 1-15,0 20 0,-1-20 16,1-1-16,0 0 0,-22 1 0,22-22 16,-1 21-16,1 0 0,0 1 15,-1-1-15,1 0 0,0 1 0,-1-1 16,22-21-16,-21 22 0,0-22 16,20 21-16,1-21 0,-21 22 0,21-22 15,0 0-15,-1 0 0,1 21 16,0-20-16,0-1 0,0 0 0,0 0 15,-1 0-15,1 0 0,0 1 16,0-1-16,21 0 0,0 0 16,-21 0-16,0 0 0,21 1 0,0-1 15,0 0-15,0 0 0,0 0 16,0 22-16,0-22 0,0 0 0,0 0 16,0 21-16,0-20 0,0-1 15,0 21-15,0-21 0,0 22 0,0-22 16,0 21-16,0-21 0,21 0 15,0 1-15,-21 20 0,21-21 0,0 0 16,-21 0-16,21 1 0,1 20 0,-1-21 16,-21 0-16,21 0 0,0 22 15,0-22-15,0 21 0,1-21 16,20 22-16,-21-22 0,0 21 16,22 1-16,-22-1 0,21 21 0,0-20 15,-20-1-15,20 22 0,0-22 16,1 21-16,-1 1 0,0-22 0,1 22 15,-1-1-15,0 1 0,1-1 0,-1 1 16,0 20-16,1-20 0,-1-1 16,-21 22-16,21-21 0,-20 20 0,20 1 15,-21 0-15,0 20 0,0-20 16,1 21-16,-1 0 0,0 0 0,0-1 16,0 1-16,-21 0 15,21 21-15,1 0 31,-1 0-15,0 0-16,0 0 0,0 0 16,0 0-16,1 0 15,-1 0-15,0 0 0,0 0 16,0 0-16,0 0 0,1 0 0,-1-21 16,0 21-16,0 0 15,-21-21-15,21 21 0,0 0 16,-21-21-16,22 21 15,-22-22-15,21 22 0,-21-21 16,0 0 15,-21 21-31,-1 0 0,1 0 0,0 0 16,-21 0-16,-1 0 0,1 0 0,0-21 16,-1 21-16,1 0 0,0 0 15,-22 0-15,22 0 0,0 0 0,-1 0 16,1 0-16,0 0 0,-1 0 15,22 0-15,0 0 0,0 0 0,0 0 16,-1 0-16,44 0 47,-1 0-47,0 0 16,21 0-16,-21 0 0,1 0 15,20-21-15,0 21 0,1 0 16,20-21-16,1 21 0,-1 0 0,1-22 15,-1 22-15,1 0 0,-1 0 0,-21-21 16,1 21-16,-1 0 0,0 0 16,-20 0-16,-1 0 0,0 0 15,-42 0 17,0 21-17,-1 1-15,1-1 16,0 21-16,0-21 0,-21 22 0,20 20 15,-20-21-15,0 22 0,-1-1 0,1 1 16,-21-1-16,20-20 0,1 20 16,21-20-16,-22 20 0,22-21 0,0 1 15,21-1-15,0 0 0,-21 1 16,21-22-16,0 21 0,0-21 0,0 1 16,0-1-16,0 0 0,0 0 15,0 0-15,21-21 16,-21-21 15,21 0-31,0 21 16,1-21-16</inkml:trace>
  <inkml:trace contextRef="#ctx0" brushRef="#br0" timeOffset="40976.51">11705 4487 0,'21'0'0,"-21"-42"16,0 21-1,0 0-15,0 0 16,0-1-16,0 1 16,0 0-1,0 42 17,0 0-32,0 22 15,0-1-15,0 0 0,0 1 16,0-1-16,0 22 0,-21-1 0,0 22 15,21-22-15,-21 22 0,0-22 16,-1 22-16,1 0 0,-21-22 16,21 22-16,0-22 0,-1 1 0,1-1 15,0 1-15,0-1 0,0 1 0,21-1 16,0-20-16,-21-1 0,21 0 0,0-20 16,0 20-16,0-21 0,0 0 15,0-42 1,21 0-1,-21 0-15,0-22 0,21 1 0,0 0 16,-21-22-16,21 1 0,0-1 16,-21 1-16,22-1 0,-1 1 0,-21-1 15,21-20-15,0-1 0,-21 21 16</inkml:trace>
  <inkml:trace contextRef="#ctx0" brushRef="#br0" timeOffset="41260.35">11620 4763 0,'-42'275'0,"84"-550"0,-42 211 0,0 1 15,22 20-15,-1 1 0,0 0 0,-21-1 16,0 22-16,21-21 0,0 21 0,-21-1 15,21 22 1,-21 22-16,0-1 16,0 21-16,22 0 0,-22 1 0,0 20 15,0 1-15,0-1 0,0 22 0,21-22 16,-21 22-16,0 0 0,0-1 16,0 1-16,0-21 0,0 20 0,0 1 15,0-22-15,0 22 0,0-21 16,0-1-16,0 1 0,0-22 0,0 0 15,0 1-15,0-1 0,0 0 16,21-21-16,-21 1 0,0-1 0,0 0 16,0 0-16,21-21 0,-21-21 31,0 0-31,0 0 0,0-22 16,0 22-16,0-21 0,0 21 0,-21-22 15</inkml:trace>
  <inkml:trace contextRef="#ctx0" brushRef="#br0" timeOffset="41476.23">11472 5567 0,'21'0'16,"1"0"0,-1 0-16,0 0 0,0 0 15,0 0-15,0 0 0,1-21 0,20 21 16,-21 0-16,21 0 0,-20-21 0,-1 21 15,0 0-15,0 0 0,0 0 16,-21-22 0,0 1-16,21 0 15,-21 0-15,22 21 16</inkml:trace>
  <inkml:trace contextRef="#ctx0" brushRef="#br0" timeOffset="51525.02">14309 5482 0,'0'21'16,"21"-21"-1,0-21 1,-21 0-16,21 21 0,-21-21 0,0 0 16,21 0-16,-21-1 0,0 1 15,0-21-15,0 21 0,0 0 16,0-1-16,-21 1 0,0-21 0,0 21 15,0 21-15,-1-21 0,-20-1 0,21 22 16,-21 0-16,-1 0 0,22 0 16,-21 22-16,-1-1 0,1 21 0,21-21 15,-21 22-15,-1-1 0,22 0 0,0 22 16,0-22-16,0 22 0,-1-22 0,22 21 16,-21-20-16,21 20 0,0-20 15,0-22-15,0 21 0,0 0 16,21-20-16,1-1 0,-1 0 0,0-21 15,21 0-15,1 0 0,-22 0 0,21 0 16,0-21-16,1 21 0,-1-21 0,0-22 16,1 22-16,-22-21 0,21-1 0,-21 1 15,1 0-15,-1-22 0,-21 22 16,21 0-16,-21-1 0,0 1 0,0 0 16,0 20-16,0-20 0,0 21 15,0 42-15,0 0 16,0 22-16,0-22 15,0 21-15,0-21 0,0 22 0,0-1 16,21-21-16,0 21 0,-21 1 0,21-22 16,1 0-16,-1 21 0,0-20 0,0-1 15,0-21-15,0 21 0,1 0 16,-1-21-16,0 0 0,0 0 16,0 0-16,22 0 0,-22 0 0,0-21 15,21 0-15,-21 0 0,1-22 0,-1 22 16</inkml:trace>
  <inkml:trace contextRef="#ctx0" brushRef="#br0" timeOffset="51735.9">15515 5398 0,'0'0'0,"42"21"15,-20-21-15,-1 0 16,0 0-16,0 0 15,0 0-15,0 0 0,1 0 16,-1 0-16,0 0 0,0 0 16,-63 21 15,21-21-31</inkml:trace>
  <inkml:trace contextRef="#ctx0" brushRef="#br0" timeOffset="51867.82">15494 5609 0,'0'0'0,"-21"21"0,21 1 15,21-22-15,0 0 16,0 0-16,0 0 0,1 0 0,-1 0 0,21-22 16,-21 1-16,22 21 0,-1-21 15,-21 0-15,21 21 0,1-21 16,-1 0-16,0-1 0,1 1 0,-1 0 16</inkml:trace>
  <inkml:trace contextRef="#ctx0" brushRef="#br0" timeOffset="56804.87">17081 4890 0,'0'0'0,"0"-22"0,-21 1 16,0 21-1,21-21-15,0 0 0,-21 21 16,21-21-16,0 42 31,0 0-15,0 0-16,0 22 0,0-1 0,0 0 15,0 1-15,0 20 0,0-21 0,0 22 16,0-22-16,0 1 16,0-1-16,-21 0 0,21 1 0,-21-1 15,21-21-15,0 0 0,0 22 0,0-22 16,-22-21-16,22 21 0,0-63 47,0 20-47,0 1 0,0 0 0,0-21 15,0-1-15,0 22 0,0-21 0,22-22 16,-22 22-16,21 0 0,0-22 16,21 1-16,-21 20 0,22-20 0,-1 21 15,0-1-15,1 22 0,-1 0 0,0 0 16,1 21-16,-1 0 0,0 21 15,1 0-15,-1 0 0,-21 22 16,0-1-16,1 21 0,-1-20 0,-21 20 16,0-20-16,0 20 0,0-21 0,0 1 15,0-1-15,-21 0 0,21 1 0,-22-1 16,22-21-16,0 0 0,-21 1 16,21-1-16,-21 0 0,42-21 31,0-21-31,1 0 15,20-22-15,-21 22 0,0-21 0,22-1 16</inkml:trace>
  <inkml:trace contextRef="#ctx0" brushRef="#br0" timeOffset="57179.65">18097 5228 0,'0'0'16,"0"21"-16,-21-21 0,21 22 0,0-1 15,21-21 1,1-21 0,-1-1-16,0 22 0,21-21 0,-21 0 15,22-21-15,-1 21 0,-21-22 16,22 22-16,-22-21 0,0-1 0,0 1 16,0 0-16,-21-1 0,0 22 15,0 0-15,0 0 0,0 0 0,-21 21 16,0 21-1,-21 0-15,20 0 0,1 22 0,-21-1 16,21 0-16,0 1 0,-1 20 0,1-21 16,0 1-16,21-1 0,-21 0 0,21-20 15,0-1-15,0 21 0,0-21 0,21 0 16,0 1-16,0-22 0,1 21 16,-1-21-16,21 0 0,-21 0 0,22 0 15,-22 0-15,21 0 0,0 0 16,1-21-16,-22 21 0,21-22 0,1 1 15,-22 0-15,21 0 0,-21-21 0,22 20 16</inkml:trace>
  <inkml:trace contextRef="#ctx0" brushRef="#br0" timeOffset="57828.28">19092 4805 0,'0'0'0,"0"21"31,0 0-31,0 0 15,-21 22-15,21-22 0,-21 21 16,21 1-16,0-1 0,0-21 0,-21 21 16,21 1-16,0-1 0,-21-21 0,21 22 15,0-22-15,0 0 0,0 21 16,0-21-16,0 1 0,0-1 16,0 0-16,21-21 15,0 0-15,0 0 0,0 0 16,0-21-16,1 0 0,-1-1 0,0 1 15,0-21-15,0 0 0,22 20 16,-22-20-16,0 0 0,0-1 0,0 1 16,0 21-16,1-21 0,-1 42 0,0-22 15,-21 44 1,0-1-16,0 21 16,0-21-16,0 0 0,0 22 0,0-22 15,0 21-15,0-21 0,0 22 0,0-22 16,0 0-16,0 0 0,0 0 0,21 1 15,0-1-15,0-21 0,1 0 0,-1 21 16,21-21-16,-21 0 0,22 0 16,-1 0-16,-21 0 0,21-21 0,1 0 15,-1-1-15,0 1 0,1 0 0,-22-21 16,0 21-16,21-22 0,-20 1 0,-22 0 16,0-1-16,0-20 0,0 20 15,0-20-15,0 21 0,0-1 16,-22 1-16,1 21 0,0 0 0,-21 21 15,21 0-15,-1 0 0,1 0 0,0 0 16,0 0-16,0 21 0,21 0 16,0 0-16,0 0 0,21-21 15,0 0-15,0 0 0,0 0 16,22 0-16,-22 0 0,21 0 0,1-21 16,-1 0-16,0 0 0,1 0 15,-22-1-15,21 22 0,-21-21 0,0 0 16,1 21-16,-22-21 15,-22 21 1,1 0-16,0 0 0,0 0 16,0 0-16,0 0 0</inkml:trace>
  <inkml:trace contextRef="#ctx0" brushRef="#br0" timeOffset="71085.49">21802 4593 0,'0'0'0,"-22"-84"15,22 62-15,-21 1 0,21 0 0,0-21 16,0 21-16,0-1 0,0 1 0,0 0 16,0 0-16,0 0 15,0 0-15,21-1 0,1 1 16,-1 21-1,-21 21 1,0 1-16,0 20 0,0 0 0,0 22 16,0-22-16,0 22 0,0 20 0,-21-20 15,21 20-15,-22 1 0,22 0 16,-21-22-16,0 22 0,0-22 16,21 1-16,-21-1 0,0-20 0,21-1 15,-22 0-15,22 1 0,0-22 0,0 21 16,-21-42-16,21 21 0,0 1 0,0-44 31,0 1-31,0 0 16,0 0-16,0-21 0,0-1 0</inkml:trace>
  <inkml:trace contextRef="#ctx0" brushRef="#br0" timeOffset="71392.63">21484 4636 0,'0'0'0,"-21"-43"0,0 22 15,0 0-15,21 0 0,0-22 0,0 22 16,0-21-16,0 21 0,21-22 0,0 1 16,0 21-16,21-21 0,1-1 15,-1 22-15,0-21 0,22 21 0,-1-1 16,-20 1-16,20 21 0,1 0 0,-1 0 16,-20 0-16,-1 21 0,0 1 15,1 20-15,-22 0 0,-21 22 0,0-22 16,0 22-16,-21-22 0,-22 21 0,1 1 15,0-1-15,-22-20 16,22 20-16,-22 1 0,1-22 0,20 0 16,-20 1-16,21-1 0,-1 0 0,22-20 15,-21-1-15,42 0 0,0 0 0,21-21 32,0 0-32,0 0 0,22 0 15,-22 0-15,21 0 0</inkml:trace>
  <inkml:trace contextRef="#ctx0" brushRef="#br0" timeOffset="72105.23">22119 5292 0,'0'0'0,"21"0"16,0 0-16,1 0 0,-22-21 15,21 21-15,0-22 0,21 1 0,-21 0 16,1-21-16,20 21 0,-21-1 15,0-20-15,0 21 0,-21-21 0,0 20 16,0 1-16,-21 21 16,0 0-16,0 21 0,-21 1 15,20-1-15,1 0 0,-21 21 16,21 1-16,-22-22 0,22 21 16,0 0-16,0 1 0,21-1 0,0-21 0,0 22 15,0-22-15,0 0 0,0 0 16,21 0-16,0-21 0,0 21 15,22-21-15,-22 0 0,21 0 0,1 0 16,-1 0-16,21-21 0,-20 0 0,-1 0 16,22 0-16,-22 0 0,-21-1 0,21-20 15,-20 21-15,20-21 0,-21-1 0,0 22 16,-21 0-16,21-21 0,-21 20 16,22 22-16,-22 22 31,0-1-31,0 0 0,-22 0 15,22 0-15,-21 0 0,21 1 16,0-1-16,0 0 0,0 0 0,0 0 16,-21 0-16,21 1 0,-21-22 0,21 21 15,-21 0-15,0-21 16,-1 0-16,1 0 16,21-21-16,0 0 15,-21 21-15,21-43 0,0 22 0,0 0 16,0-21-16,21 20 0,0-20 0,1 0 15,20 21-15,-21-22 0,21 22 16,1 0-16,-22-21 0,21 20 16,22 22-16,-22-21 0,0 21 0,1 0 0,-1 0 15,0 21-15,1-21 0,-1 22 16,-21-1-16,22 21 0,-43-21 16,0 0-16,0 22 0,0-22 0,0 21 15,0-21-15,0 1 0,-22 20 0,1-21 16,21 0-16,-21 0 0,0 1 0,0-1 15,0-21-15,-1 21 0,22 0 16,-21-21-16,21-21 31,0 0-31,21 0 0,1-1 0,-1 1 16</inkml:trace>
  <inkml:trace contextRef="#ctx0" brushRef="#br0" timeOffset="72360.08">23855 4784 0,'0'0'0,"21"-21"0,-21-1 0,21 22 16,-21-21-16,-21 21 15,0 21-15,0 1 16,-1-1-16,1 21 0,0 0 0,0 1 16,-21-1-16,20 0 0,1 22 0,0-22 15,0 1-15,21 20 0,0-21 16,0-20-16,0 20 0,0 0 15,0-21-15,0 1 0,0-1 0,21 0 16,0 0-16,0 0 0,1-21 0,-1 0 16,21 0-16,-21 0 0,22 0 0,-1 0 15,-21 0-15,21-21 0,1 0 16,-22 0-16,21 0 0</inkml:trace>
  <inkml:trace contextRef="#ctx0" brushRef="#br0" timeOffset="72643.92">24469 4678 0,'0'0'0,"0"-21"0,21 0 16,0 21-16,0 0 15,0 0-15,0 0 0,1 0 0,20 0 16,-21 21-16,21 0 0,1 0 16,-1 0-16,-21 22 0,0-22 0,1 21 15,-1 0-15,-21 22 0,0-22 16,0 1-16,0-1 0,-21 0 0,-1 1 15,1-1-15,-21 0 0,21 1 0,-22-22 16,22 21-16,-21-21 0,21 0 0,0 1 16,-1-1-16,1 0 0,0 0 0,0 0 15,21 0 1,0-42 0,0 0-16,21-21 15,0 21-15,0-1 0</inkml:trace>
  <inkml:trace contextRef="#ctx0" brushRef="#br0" timeOffset="72843.8">25379 4741 0,'0'0'0,"21"-21"16,-21 0-1,0 42 63</inkml:trace>
  <inkml:trace contextRef="#ctx0" brushRef="#br0" timeOffset="73076.17">25569 5398 0,'0'0'0,"0"21"0,0 0 16,0 0-16,0 0 0,0 0 15,0 1-15,0-1 16,0 0-16,0 0 16,0 0-16,0 0 0,0 1 15,0-1-15,-21 0 0,0 0 16,0 0-16,0 0 0,-22 22 0,22-22 15,-21 0-15,-1 0 0,1 22 0,0-22 16,-1 0-16,1 0 0,0 0 16,-1 0-16</inkml:trace>
  <inkml:trace contextRef="#ctx0" brushRef="#br0" timeOffset="74071.74">3746 16023 0,'0'0'0,"-21"-21"0,21 0 0,-21 0 16,21 0-16,-21-1 0,0 1 0,0 21 16,-1-21-16,1 21 15,0 0-15,21 21 0,-21 0 16,21 1-16,-21 20 0,0-21 0,21 43 16,0-22-16,0 21 0,0 1 15,0-1-15,0 1 0,0 21 0,0-1 16,21 1-16,0 0 0,0-1 15,-21 1-15,21 0 0,0-1 0,1 1 16,-1 0-16,0-22 0,0 22 0,-21-22 16,21 22-16,-21-22 0,21 1 15,-21-1-15,0-20 0,0 20 0,0-20 16,22-1-16,-22 0 0,0 1 16,0-1-16,0-21 0,0 0 15,0 0-15,0-42 31,0 0-31,0 0 0,0-21 16,0-1-16,0-20 0,0 20 0,0-20 16</inkml:trace>
  <inkml:trace contextRef="#ctx0" brushRef="#br0" timeOffset="74869.63">3746 16235 0,'0'0'0,"-21"-42"0,21-22 16,-21 22-16,21-1 0,0-20 16,0 21-16,0 20 0,0-20 0,21 21 15,0 0-15,1-22 0,-1 22 16,21 0-16,0 0 0,1 0 0,-1 21 16,22-21-16,-1-1 0,1 1 0,20 0 15,1 21-15,21-21 0,0 0 16,21 0-16,-22 21 0,44-22 0,-22 1 15,42 0-15,0 0 0,1 0 16,-1 0-16,21-1 0,-20 1 0,20 0 16,1 0-16,-1-21 0,1 20 15,-1 1-15,-20 0 0,-1 0 0,0 0 16,1 0-16,-43-1 0,21 1 0,-21 21 16,-21-21-16,-1 0 0,-20 0 15,0 21-15,-22-21 0,22 21 0,-43 0 16,22-22-16,-22 22 0,0 0 0,1 0 15,-22 0-15,21 0 0,-42 22 0,21-1 16,-21 0-16,0 0 0,0 21 16,0-20-16,0 20 0,-21 21 15,21-20-15,-21 20 0,0-20 0,0 20 0,21 1 16,-21-1-16,-1 1 0,22-1 0,-21 22 16,21-22-16,0 22 15,0 0-15,0-1 0,0 1 0,0 0 16,0-22-16,0 22 0,21 21 0,1-22 15,-1 1-15,0 0 0,0-1 0,0 1 16,0 0-16,22-22 0,-22 22 16,21-22-16,-21 22 0,22-22 0,-22 1 15,21-1-15,-21 1 0,1-1 0,-1 1 16,0-22-16,-21 1 0,0-1 16,0 0-16,0 1 0,-21-22 0,0 0 15,-22 21-15,-20-21 0,-1 1 0,1-22 16,-22 21-16,22 0 0,-22-21 15,0 21-15,-21-21 0,1 0 16,-1 0-16,-21 0 0,0 21 0,-21-21 16,-1 0-16,-20 0 0,0 0 15,-1 0-15,-20 0 0,-22 0 0,22 0 16,-22 21-16,-21-21 0,22 0 0,-1 0 16,21 22-16,1-22 0,21 0 15,-1 0-15,1 21 0,42-21 0,0 0 16,0 0-16,42 0 0,1 0 15,-1 0-15,43 0 0,-1 0 16,1 0-16,21-21 0,21-1 16,0 1-16,0 0 15,21 21-15,0-21 0,0 0 0,0 0 16,1-22-16,20 22 0,-21-21 16</inkml:trace>
  <inkml:trace contextRef="#ctx0" brushRef="#br0" timeOffset="75353.35">4445 16171 0,'0'0'0,"0"-21"0,0 0 15,0 42 17,0 22-32,21-1 15,0 0-15,-21 22 0,21-1 0,-21 1 16,0-1-16,0 1 0,0 20 0,22-20 15,-22-1-15,0 1 0,21-1 16,-21 1-16,0-22 0,21 1 16,0-22-16,-21 0 0,21 0 0,0-21 15,1 0-15,-1 0 16</inkml:trace>
  <inkml:trace contextRef="#ctx0" brushRef="#br0" timeOffset="75644.07">4403 16383 0,'0'0'0,"-22"-21"0,22 0 16,0 0-16,0-1 0,0-20 0,22 21 15,-1 0-15,21-22 0,0 22 16,1 0-16,-1-21 0,22 21 16,-22-1-16,21 1 0,1 0 0,-1 21 15,-20 0-15,-1 0 0,-21 21 0,22 22 16,-43-22-16,0 21 0,0 0 15,0 1-15,-22 20 0,1-20 0,-21-1 16,21 0-16,-22 1 0,-20-1 16,21 0-16,-1 1 0,1-1 0,0 0 15,-1-21-15,22 22 0,0-22 16,0 0-16,21 0 0,21-21 16,0 0-16,0-21 15,0 0-15,1 21 0</inkml:trace>
  <inkml:trace contextRef="#ctx0" brushRef="#br0" timeOffset="77136.64">4995 16785 0,'0'0'15,"0"21"-15,21 22 16,-21-22-16,0 0 16,22-21-16,-1 0 0,0 0 0,0 0 15,0-21-15,0 21 0,1-21 16,20 0-16,0-22 0,-21 22 0,22-21 15,-1 21-15,-21-22 0,0 22 16,1-21-16,-22 21 0,0-1 16,-22 22-16,1 0 15,0 0-15,0 22 0,-21-1 0,20 21 16,-20-21-16,21 22 0,0-1 16,0 0-16,21 1 0,0-1 0,0-21 15,0 21-15,0-20 0,0 20 0,0-21 16,21 0-16,0-21 0,21 0 15,-21 0-15,22 0 0,-1 0 0,0 0 16,22-21-16,-22 21 0,22-42 16,-22 21-16,22-1 0,-22-20 0,0 21 15,1-21-15,-22-1 0,0 1 0,0 21 16,0 0-16,-21-1 0,0 1 0,0 0 16,-21 42-1,21 0 1,-21 1-16,0 20 0,0-21 0,21 0 15,0 22-15,-22-22 0,22 21 16,-21-21-16,21 0 0,0 1 0,0-1 16,0 0-16,0 0 0,-21-21 0,21-21 31,0 0-15,0 0-16,21-1 0,-21-20 0,21 0 15,1-1-15,-1 22 0,0-21 16,0 0-16,0 20 0,0 1 15,1 21-15,-1 0 0,0 0 0,0 0 16,0 0-16,0 21 0,1 1 16,-1-1-16,0 0 0,0 0 0,0 21 15,0-20-15,-21 20 0,22-21 0,-1 0 16,0 0-16,-21 1 0,21-1 16,0 0-16,0-21 0,1 0 15,-1 0-15,-21-21 16,0 0-16,21-1 15,-21-20-15,21 21 0,-21-21 16,21-1-16,-21 1 0,21 0 0,-21-1 16,22 1-16,-1 21 0,0-22 0,0 22 15,0 0-15,0 0 16,1 21-16,-1 0 0,0 0 0,0 0 16,-21 21-16,21-21 15,-21 21-15,0 0 16,21-21 15,-21-21-15,0 0-16,0 0 15,0 0-15,0 0 0,0-1 16,-21 1-16,0 21 16,0 0-16,0 0 15,0 21-15,-1 1 0,1-1 16,0 21-16,0-21 0,21 0 15,-21 22-15,21-22 0,-21 21 16,21 1-16,0-1 0,0 0 0,0-21 16,0 22-16,0-22 0,0 21 0,21-21 15,0 1-15,0-1 0,0-21 16,22 21-16,-22-21 0,0 0 0,21 0 16,-21 0-16,1 0 0,20-21 0,0 0 15,-21-1-15,1-20 0,20 21 16,-21-21-16,0 20 0,0-20 15,1 0-15,-1-1 0,-21 22 0,0-21 16,21 21-16,-21 0 0,21-1 0,-21 44 47,0-1-47,0 0 0,0 21 0,0-21 16,-21 1-16,21-1 0,0 0 15,0 21-15,0-21 0,0 1 0,0-1 16,21 0-16,-21 0 0,21-21 0,0 21 15,1-21-15,-1 0 0,0 0 16,21 0-16,-21 0 0,22 0 16,-1 0-16,0 0 0,-20 0 0,20-21 15,0 0-15,-21 21 0,1-21 0,20 0 16,-21-22-16,-21 22 0,21 0 16,0-21-16,-21-1 0,0 22 0,0-21 15,0-22-15,22 22 0,-22-22 0,0 1 16,0-22-16,0 22 0,0-1 15,0-20-15,0 20 0,0 22 0,0-1 16,0 1-16,21 21 0,-21 0 0,0 0 16,-21 42-1,-1 21 1,1-21-16,21 22 0,0 20 0,-21-21 16,0 22-16,21-1 0,0 1 0,0-22 15,0 22-15,0-1 0,0-20 16,0 20-16,0-21 0,0 22 0,21-22 15,0 1-15,-21-1 0,21-21 0,22 21 16,-22-20-16,0-1 0,21-21 0,1 0 16,-22 0-16,21 0 0,1 0 15,-1 0-15,-21-21 0,21-1 0,-20-20 16,-1 21-16,0 0 0,0-22 0,0 22 16,-21-21-16,0 21 0,0-22 15</inkml:trace>
  <inkml:trace contextRef="#ctx0" brushRef="#br0" timeOffset="77440.48">7154 16171 0,'0'0'0,"-21"43"0,0-22 15,0 0-15,0 0 0,21 0 0,0 1 16,0-1-16,0 0 0,0-42 47,0 0-47,21 21 0,-21-22 0,0 1 15,0 0-15,0 0 0,0 0 0,0 0 16,-21 21 0,-1 0-16,1 0 15,21 21-15,-21-21 0,0 21 0,0 0 16,21 0-16,0 0 15,21-21 1</inkml:trace>
  <inkml:trace contextRef="#ctx0" brushRef="#br0" timeOffset="78584.53">9440 16425 0,'-21'22'15,"42"-44"-15,-63 44 0,42-1 16,0 0 15,21-21-15,0 0-16,0 0 0,1 0 0,-1 0 15,0-21-15,0 21 0,21-21 0,-20-1 16,20 22-16,0-21 0,-21 0 16,22 0-16,-1 21 0,0-21 0,1-22 15,20 22-15,-20 0 0,-1 0 16,0-21-16,22 20 0,-22-20 0,0 0 16,1-1-16,-1 1 0,0 0 0,1-1 15,-1 1-15,0 0 0,1-22 0,-1 22 16,22-22-16,-22 1 0,21-1 15,1 1-15,-1-22 0,-20 22 0,20-22 16,1 22-16,-22-22 0,0 0 0,1 22 16,-1-22-16,0 0 0,1-20 0,-1 20 15,-21 0-15,0-21 0,1 22 0,-1-22 16,0 21-16,0-21 0,-21 1 0,0 20 16,21-21-16,0 0 0,-21 0 0,0 1 15,0-1-15,22-21 0,-22 21 16,0 0-16,0-21 0,0 21 15,0 0-15,0-21 0,0 0 0,0 22 16,-22-22-16,1 21 0,0-21 0,21 0 16,-42 21-16,21-21 0,-1 0 0,1 0 15,0 21-15,-21-21 0,21 0 0,-1 0 16,-20 21-16,0-21 0,21 0 0,-22 21 16,1-21-16,0 22 0,-1-22 0,1 21 15,0-21-15,-1 21 0,1 0 0,-22 0 16,22 0-16,0 22 0,-1-22 0,1 0 15,-21 0-15,20 22 0,1-1 0,-22-21 16,22 21-16,-21 1 0,-1-1 16,1 0-16,-1 22 0,1-22 15,-1 22-15,1-22 0,-22 22 0,21-1 16,1 1-16,-1-1 0,1 22 0,-1-22 16,22 22-16,-21 0 0,-1-1 0,1 1 15,-1 0-15,1 20 0,20-20 0,-20 21 16,-1 0-16,22 0 0,-22-1 0,22 1 15,-21 21-15,20 0 0,22-21 0,-21 21 16,21 0-16,-1 0 0,1 0 16,0 0-16,0 0 15,21 21 1,0 0-16,0 1 16,21-22-16,-21 21 0,21-21 15,0 21-15,-21 0 16,22-21-16,-1 0 15,-21-21 1,0 0 0,0 0-16,0-1 0,21 22 0</inkml:trace>
  <inkml:trace contextRef="#ctx0" brushRef="#br0" timeOffset="79028.28">8975 6879 0,'21'-21'15,"-42"42"-15,63-63 0,-21 42 0,0-21 0,0 0 16,1-1-16,-1 22 0,0-21 0,0 21 16,-21-21-16,21 21 0,-42 21 47,0-21-47,-21 21 0,20 1 0,-20-1 15,0 0-15,-1 0 0,-20 0 0,21 22 16,-1-22-16,-20 0 0,20 0 0,-20 0 15,21 0-15,-1 1 0,1-22 16,0 21-16,20-21 0,-20 0 0,21 21 16,0-21-16,0 0 15,21 21 17,21-21-32,0 21 0,0-21 0,0 21 15,0 1-15,1 20 0,20-21 0,-21 21 16,21-20-16,1 20 0,-1 0 15,0 1-15,1-1 0,20 21 0,-20-20 16,-1-1-16,21 0 0,-20 22 16,20-22-16,-20 1 0,-1 20 0,0-21 0,1 1 15,-1-1-15,0 22 0,-21-22 16,22-21-16,-22 21 0,0 1 0,0-22 16,0 0-16,1 0 0,-1 0 0,0-21 15,-21-21 1</inkml:trace>
  <inkml:trace contextRef="#ctx0" brushRef="#br0" timeOffset="83120.05">12340 7874 0,'0'0'0,"0"-21"0,-21 0 0,21 0 0,-21-1 16,21 1-16,-21 0 0,21 42 31,0 0-31,0 22 16,0 20-16,0 1 0,0-1 15,0 22-15,0-22 0,0 22 0,0 0 16,0-22-16,0 22 0,0 0 0,-22-22 15,1 22-15,0-22 0,0 1 0,0-22 16,0 22-16,21-22 0,-22-21 0,1 21 16,21-20-16,-21-1 0,0-21 15,0 0 1,0-43-16,21 22 0,-22-21 16</inkml:trace>
  <inkml:trace contextRef="#ctx0" brushRef="#br0" timeOffset="83639.89">11832 8149 0,'0'0'15,"0"-21"-15,0 0 0,0-21 0,0 20 16,21-20-16,0 21 0,1 0 0,20-22 16,0 22-16,1 0 0,-1 0 0,21 0 15,1 0-15,-1 21 0,22 0 0,-21-22 16,20 22-16,-20 0 0,-1 22 15,1-1-15,-1 0 0,-20 0 16,-22 21-16,0 1 0,-21-22 0,0 21 16,-21 1-16,0-1 0,-1 0 0,-20 1 15,0-1-15,-22 0 0,22 1 16,-22-1-16,22-21 0,0 0 0,-1 0 16,1 1-16,21-1 0,0-21 0,0 0 15,21-21-15,0-1 0,21 1 16,0 0-16,0 21 0,21-21 15,-20 0-15,20 0 0,21-1 0,-20 22 16,20 0-16,22 0 0,-22 0 0,22 22 16,0-22-16,-1 21 0,1 0 0,-21 0 15,-1 21-15,1-20 0,-22 20 16,-21-21-16,0 21 0,-21 1 16,-21-1-16,-21 0 0,-1 22 0,-20-22 15,-22 1-15,1 20 0,-1-21 0,0 1 16,1-1-16,-1-21 0,0 22 0,1-22 15,20 0-15,-21 0 0,22-21 0,21 0 16,-1 0-16,1 0 0,0 0 16,-1-21-16,22 0 0,-21 0 0,21-1 15,-1-20-15,1 21 0,0 0 0,0-22 16,0 22-16,0-21 0,-1 21 16,22-22-16,0 22 0,0 0 0,0 0 15,0 0-15</inkml:trace>
  <inkml:trace contextRef="#ctx0" brushRef="#br0" timeOffset="86004.33">14922 7916 0,'0'0'0,"-21"-63"16,21 42-16,-21-22 16,21 22-16,0 0 0,0 0 0,0 0 15,0 0-15,0 42 32,0 0-32,21 0 0,-21 21 15,0 1-15,0-1 0,0 0 0,21 22 16,-21-1-16,0 1 0,0-1 0,0-20 15,0 20-15,0 1 0,0-22 16,0 22-16,0-22 0,-21 0 0,21 1 16,0-1-16,0-21 0,-21 21 0,21-20 15,0-1-15,-21-21 0,21-21 32,-21-1-32,21 1 15,0 0-15,0-21 0,0 21 0,0-22 16,0 1-16,21 21 0,0-22 0,0 1 15,0 21-15,22-21 0,-1 20 16,22-20-16,-1 21 0,1 0 16,-1 21-16,22 0 0,-22 0 0,1 0 15,-1 0-15,1 21 0,-22 0 0,-21 0 16,22 22-16,-43-22 0,0 21 0,0 0 16,0 1-16,-22-1 0,-20 0 15,0 1-15,-22-1 0,22 0 0,-22-20 16,1 20-16,21-21 0,-22 21 0,22-20 15,-1-22-15,1 21 0,21-21 0,-21 0 16,20 0-16,1 0 0,0 0 16,0 0-16,21-21 0,0-1 15,0 1-15,0 0 16,21 21-16,0-21 0,0 0 16,22 0-16,-1-1 0,-21 1 0</inkml:trace>
  <inkml:trace contextRef="#ctx0" brushRef="#br0" timeOffset="86260.18">16489 8213 0,'0'21'0,"21"-21"31,0 0-31,0 0 0,0 0 16,1 0-16,-1 0 0,21 0 0,-21 0 16,0-21-16,22 0 0,-22 21 0,21 0 15,-21 0-15,1 0 0,-22 21 32,-43-21-32,22 21 15</inkml:trace>
  <inkml:trace contextRef="#ctx0" brushRef="#br0" timeOffset="86408.1">16489 8446 0,'0'0'16,"21"21"-1,0-21-15,0 0 0,0 0 16,1 0-16,-1 0 0,0 0 16,0 0-16,0 0 0,0 0 0,1-21 15,-1 21-15,0 0 0,0-22 0,21 22 16,-20-21-16,-1 21 0</inkml:trace>
  <inkml:trace contextRef="#ctx0" brushRef="#br0" timeOffset="90321.33">18330 7599 0,'0'-21'15,"0"42"-15,-21-63 0,0 20 16,0 22-16,21-21 0,0 42 31,0 1-31,0-1 0,0 0 16,0 21-16,0 1 0,0-1 0,0 0 16,-21 1-16,-1-1 0,22 21 0,-21-20 15,0 20-15,0 1 0,0-22 16,0 22-16,-1-22 0,1 21 0,0-20 15,0-1-15,0-21 0,21 22 0,0-22 16,-21 0-16,21 0 0,0-42 31,0 0-15,0 0-16,0-22 0,0 1 0,21 0 0,0-22 16,0 22-16,0-22 0,22-20 0,-22 20 15,21 22-15,0-22 0,1 22 16,-1 0-16,0-1 0,22 22 15,-22 0-15,1 21 0,-1 0 0,0 0 16,1 0-16,-22 21 0,21 0 0,-21 22 16,0-1-16,-21 0 0,0 1 0,0-1 15,0 21-15,0-20 0,0-1 0,0 22 16,-21-22-16,0 0 0,0 1 16,0-22-16,0 21 0,-1-21 0,22 22 15,-21-22-15,0 0 0,21 0 16,0-42-1,21 0 1,0 0-16,1-22 0,-1 22 16</inkml:trace>
  <inkml:trace contextRef="#ctx0" brushRef="#br0" timeOffset="91143.83">18965 8043 0,'21'0'16,"1"0"-16,-1-21 15,0 0-15,0 0 16,0 21-16,0-21 0,1 0 0,-1-1 16,0 1-16,0 0 0,0 21 0,0-21 15,-21 0-15,0 0 0,0-1 16,0 1-16,-21 21 16,0 0-1,0 21-15,-21 1 0,20-1 0,1 21 16,-21 0-16,21 1 0,0-1 0,-1 0 15,1 1-15,0-1 0,21 0 16,0 1-16,0-1 0,0-21 0,0 0 16,0 22-16,0-22 0,21 0 15,0-21-15,22 0 0,-22 0 0,21 0 16,-21 0-16,22-21 0,-1 0 16,0 0-16,1-1 0,20-20 15,-20 21-15,-1-21 0,0-1 0,1 1 0,-1 0 16,-21-1-16,21 1 0,-20 0 15,-1 20-15,0-20 0,0 21 0,-21-21 16,0 20-16,0 44 31,0-1-31,0 0 0,0 21 0,0-21 16,0 22-16,0-1 0,-21 0 0,21 1 16,0-1-16,-21-21 0,21 22 15,0-22-15,0 21 0,0-21 0,0 0 16,0 1-16,0-1 0,21-21 15,0 0-15,21 0 0,-20 0 16,-1 0-16,21 0 0,0-21 16,-20-1-16,20-20 0,-21 21 15,21 0-15,-20-22 0,-1 22 0,0-21 16,0 0-16,0 20 0,-21 1 0,0 0 16,0 0-16,0 0 0,0 42 31,0 0-31,-21 0 0,21 0 0,-21 22 15,21-22-15,0 21 0,0-21 0,0 1 16,0-1-16,0 0 0,0 0 0,0 0 16,0 0-16,21-21 0,0 0 0,22 0 15,-22 0-15,0 0 0,21 0 16,1 0-16,-1 0 0,0-21 16,-21 0-16,22 0 0,-1 0 0,-21 0 15,0-22-15,1 22 0,-22-21 0,0-1 16,0 1-16,0 0 0,-22 21 0,1-22 15,0 1-15,-21 21 0,21 0 16,-22-1-16,22 1 0,0 21 0,0 0 16,0-21-16,42 21 31,21 21-31,-21-21 0,22 0 16,-1 0-16,0 0 0,22 0 15,20-21-15,-20 0 0,21 21 0</inkml:trace>
  <inkml:trace contextRef="#ctx0" brushRef="#br0" timeOffset="91424.68">22288 6752 0,'-21'-21'0,"42"42"0,-63-42 0,21 0 15,0 21-15,0 0 0,-1 0 16,1 21-16,21 0 0,0 0 0,-21 1 15,0 20-15,21 0 0,-21 22 0,21-1 16,0 1-16,-21 20 0,21 1 16,-22-21-16,1 20 0,21 1 15,0 0-15,0-22 0,-21 1 0,21 20 16,0-41-16,0 20 0,0 1 0,0-22 16,0 0-16,0-21 0,0 22 0,0-22 15,0 0-15,21-21 16,-21-21-1,0 0-15,21-22 0</inkml:trace>
  <inkml:trace contextRef="#ctx0" brushRef="#br0" timeOffset="91691.52">22056 7324 0,'0'0'0,"-22"-85"0,1-127 16,0 170-16,21-21 0,0 20 15,0 1-15,0 0 0,21-1 0,0 22 16,22 0-16,-1 0 0,0 0 15,22 21-15,-1 0 0,1 0 0,21 0 16,-1 21-16,-20 0 0,20 21 0,-41-21 16,20 22-16,-42 20 0,1-20 0,-22-1 15,-22 0-15,-20 22 0,21-22 16,-43 0-16,22 22 0,-21-22 0,-1 1 16,1-22-16,-1 21 0,1-21 15,20 0-15,1 22 0,0-43 16,20 21-16,1 0 0,0-21 0,21 21 15,21-21 1,0 0-16,22 0 0</inkml:trace>
  <inkml:trace contextRef="#ctx0" brushRef="#br0" timeOffset="93140.22">22458 7684 0,'0'0'0,"21"21"0,0 0 16,0 0-16,0-21 0,1 0 0,-1 0 15,0 0-15,0 0 16,21-21-16,-20 0 0,20 21 0,0-21 16,1-1-16,-1-20 0,-21 21 0,21-21 15,-20-1-15,-1 1 0,0 0 0,-21 20 16,0-20-16,0 21 0,0 0 16,0 0-16,-21 21 0,0 0 0,-1 0 15,1 21-15,-21 0 0,21 0 0,-22 21 16,22 1-16,0-22 0,0 21 0,0 1 15,21-22-15,0 21 0,0 0 16,0-20-16,0-1 0,0 0 0,21 0 16,0 0-16,0 0 0,22 1 0,-22-22 15,0 0-15,21 0 0,1 0 0,-22 0 16,21 0-16,0-22 0,1 1 16,-1 0-16,-21 0 0,22 0 15,-22 0-15,21-22 0,-21 22 0,0-21 16,1-1-16,-22 22 0,0 0 0,21-21 15,-21 21-15,0 42 16,0 0 0,-21 0-16,-1 21 0,1-20 0,21 20 15,-21-21-15,0 21 0,21-20 0,-21 20 16,21-21-16,-21 0 0,21 0 16,-22 1-16,22-1 0,0 0 15,0-42 16,0 0-31,22 21 0,-1-22 0,0 1 16,0-21-16,0 21 0,0 0 16,1-22-16,-1 22 0,0-21 0,0 21 15,0-1-15,0 1 0,1 0 0,-1 21 16,0 0-16,-21 21 16,0 0-16,21 1 15,-21-1-15,0 0 0,0 0 0,21 0 16,-21 0-16,0 1 0,21-1 0,1 0 15,-1 0-15,0-21 16,0 0-16,0 0 0,0 0 16,1 0-16,-1 0 0,0-21 15,0 0-15,0 0 0,0-1 16,-21 1-16,22 0 0,-1-21 0,0 21 16,-21-22-16,21 22 0,0-21 15,-21 21-15,21-22 0,-21 22 0,22 0 16,-1 21-16,0 0 15,-21 21 1,0 0 0,0 0-16,0-42 47,0 0-32,0 0-15,0 0 0,0 0 16,0-1-16,0 1 0,0 42 31,-21-21-31,0 22 16,-1 20-16,22-21 0,-21 0 0,0 22 15,21-22-15,0 21 0,-21-21 0,21 0 16,-21 22-16,21-22 0,0 0 0,0 0 16,0 0-16,0 1 0,0-1 15,0 0-15,21-21 0,0 0 16,0 0-16,0 0 0,22 0 15,-22 0-15,0 0 0,0-21 0,0 21 16,1-21-16,-1-1 0,0 1 16,0-21-16,-21 21 0,21 0 0,0-22 15,-21 22-15,22 0 0,-22 0 0,0 42 32,0 0-17,0 0-15,0 0 0,0 22 0,-22-22 16,22 0-16,0 0 0,0 0 0,0 1 15,0-1-15,0 0 0,0 0 16,22-21-16,-1 21 0,0-21 16,0 0-16,0 0 0,0 0 0,22 0 15,-22 0-15,0 0 0,0-21 0,0 21 16,1-42-16,-1 21 0,0-1 0,0-20 16,21 0-16,-20-1 0,20-20 15,-21-1-15,21 1 0,-20-1 0,20-20 16,-21 20-16,0 1 0,22-1 0,-22 1 15,0 20-15,-21 1 0,0 0 0,21 21 16,-21-1-16,0 1 0,-21 42 31,0 1-31,0 20 0,-1-21 16,1 21-16,0 1 0,0-1 16,0 22-16,21-22 0,-21 21 0,-1 1 15,1-1-15,21-20 0,0 20 0,0-20 16,0 20-16,0-21 0,0 1 0,0-22 15,0 21-15,0-21 0,21 1 16,1-1-16,-1 0 0,0 0 16,0-21-16,0 0 0,0 0 0,1 0 0,-1 0 15,0-21-15,0 21 0,0-21 16,0 0-16,-21-1 0,0 1 16,22-21-16,-22 21 0,21-22 0,-21 1 15,0 21-15</inkml:trace>
  <inkml:trace contextRef="#ctx0" brushRef="#br0" timeOffset="93317.12">24532 7154 0,'0'0'0,"-21"0"0,0 0 0,-22 0 16,22 0-16,0 0 0,0 0 16,0 0-16,21 22 15,21-22 16,0 0-31,0 0 16,0 0-16,1 0 0</inkml:trace>
  <inkml:trace contextRef="#ctx0" brushRef="#br0" timeOffset="93611.95">25463 7027 0,'0'-21'16,"0"42"15,-21-21-31,0 22 0,21-1 0,-21 0 16,0 21-16,0 1 0,21-22 16,-22 21-16,1 0 0,21 1 15,-21-1-15,21-21 0,0 22 0,0-22 16,-21 21-16,21-21 0,0 22 0,0-22 15,0 0-15,0 0 0,0 0 0,21 0 16,-21 1-16,21-22 16,0 0-16,-21 21 0,22-21 0,-1 0 15,0 0-15,0 0 0,0 0 0,22 0 16,-22-21-16,21 21 0</inkml:trace>
  <inkml:trace contextRef="#ctx0" brushRef="#br0" timeOffset="93907.78">25971 7091 0,'0'0'0,"22"-21"0,-1 21 15,0-21-15,0 21 0,0 0 0,0 0 16,1 0-16,-1 0 16,0 0-16,0 21 0,-21 0 0,0 0 15,0 0-15,0 0 0,0 22 0,0-1 16,0-21-16,0 22 0,0-1 15,-21 0-15,0 1 0,0-1 0,-1-21 16,1 21-16,0 1 0,21-22 16,-21 0-16,0 21 0,0-20 0,21-1 15,-22 0-15,22 0 16,-21-21-16,21 21 0,0-42 31,0 0-31,21 21 16,1-21-16,-1 0 0</inkml:trace>
  <inkml:trace contextRef="#ctx0" brushRef="#br0" timeOffset="94133.65">26543 7493 0,'0'0'15,"0"-21"1,-21 21-16,0 21 47,21 0-31,-22 0-1</inkml:trace>
  <inkml:trace contextRef="#ctx0" brushRef="#br0" timeOffset="94396.02">26458 7959 0,'0'0'16,"-42"42"-16,21-21 15,21 0-15,0 1 16,-21-22-16,-1 21 0,22 0 0,-21 0 15,0 0-15,0 22 0,0-22 16,0 0-16,-1 0 0,1 0 0,0 0 16,-21 1-16,21-1 0,-1 0 15,-20 0-15,21 0 0,-21 0 0,20 1 16,-20-22-16,21 21 0,0 0 0,-22-21 16,22 0-16,0 21 0,0-21 0,0 0 15,0 0-15,-1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33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2180 0,'0'0'0,"0"-21"0,21 21 0,-21-21 0,0 0 15,21 21-15,-21-21 16,0-1-16,0 1 0,0 0 16,0 0-16,0 0 15,0 0-15,0-1 16,0 1-16,0 0 16,0 42 15,0 22-31,0-22 15,0 21-15,0 0 0,0 1 0,0 20 16,0 1-16,21-1 0,-21 1 16,21 20-16,-21 1 0,21 0 0,-21-22 15,0 22-15,0 0 0,22-1 16,-22 22-16,0-21 0,0-1 16,0 22-16,21-21 0,-21-22 0,0 22 15,0-21-15,0-1 0,0-21 0,21 22 16,-21-22-16,21 1 0,-21-1 15,0-21-15,0 21 0,0-20 0,21-22 16,-21-22 0,0 1-16,0 0 15,0 0-15,0-21 0,0-1 16,0 1-16</inkml:trace>
  <inkml:trace contextRef="#ctx0" brushRef="#br0" timeOffset="1047.01">2879 2159 0,'0'0'0,"-22"-21"0,22 0 0,-21 0 15,21-1 1,21 22 31,1 0-47,-1 0 0,0 0 0,21 0 15,-21 0-15,22 0 0,20-21 16,-20 21-16,20 0 0,1 0 0,20 0 16,22-21-16,0 21 0,0 0 0,0 0 15,42-21-15,-21 21 0,42 0 16,0 0-16,1-21 0,-1 0 0,22 21 15,-22 0-15,21-22 0,-20 22 16,20-21-16,-20 21 0,-1-21 0,-21 21 16,21-21-16,1 0 0,-1 21 0,0-21 15,-20 21-15,-22-22 16,21 22-16,-21-21 0,0 21 0,-21 0 16,21-21-16,-22 21 0,1 0 15,-21 0-15,0-21 0,-22 21 0,1 0 16,-22-21-16,0 21 0,1 0 0,-22 0 15,0 0-15,-21 21 16,0 0-16,0 0 0,0 0 16,0 22-16,0-22 0,-21 21 15,21-21-15,-21 22 16,-1-1-16,22 22 0,-21-22 0,21 21 0,0-20 16,0 20-16,-21 22 0,21-22 15,0 1-15,-21-1 0,21 1 16,0-1-16,0 1 0,0-1 0,0 1 15,0-1-15,0 1 0,-21-1 0,0 1 16,21-1-16,-22 1 0,1-1 16,0 1-16,21-22 0,-21 22 0,0-22 15,0 0-15,21 1 0,-22-1 0,1 0 16,21 1-16,-21-22 0,21 0 16,0 21-16,0-20 0,-21-1 0,21 0 15,0 0-15,-21 0 0,21 0 0,0 1 16,-21-1-16,-1-21 15,1 21-15,0-21 16,0 0-16,0 0 0,0 0 16,-1 0-16,1 0 0,-21 0 0,21 0 15,-22 0-15,22 0 0,-21 0 16,0 0-16,-1 0 0,1 0 0,0-21 16,-22 21-16,1 0 0,-1 0 0,1 0 15,-22 0-15,0-21 0,-21 21 16,22 0-16,-22 0 0,0 0 0,0 0 15,0 0-15,1 0 0,-1 0 0,0 0 16,-21 0-16,21 0 0,-21 0 16,21 0-16,-21 0 0,0 0 15,0 0-15,-21 0 0,0 0 0,0 0 0,21 0 16,-21 0-16,21 0 16,0 0-16,0 0 0,0-22 0,0 22 15,21-21-15,0 21 0,0 0 0,21 0 16,1-21-16,-1 21 0,0 0 15,1 0-15,20 0 0,1-21 0,-1 21 16,1 0-16,-1 0 0,22 0 0,-22-21 16,22 21-16,0 0 0,21 0 15,-22-21-15,22 21 0,0 0 0,0 0 16,21-22-16,-21 22 0,21-21 16,0 0-16,21 0 15,0 21-15,21-21 0,-21-22 0,22 22 16,-1 0-16</inkml:trace>
  <inkml:trace contextRef="#ctx0" brushRef="#br0" timeOffset="1321.85">3471 2709 0,'0'0'15,"0"-21"-15,0 42 16,0 1-1,0 20-15,0-21 0,21 21 0,-21 1 16,22 20-16,-1-20 0,-21 20 16,0 1-16,0-1 0,0 1 15,0-1-15,0 1 0,0-22 0,0 0 16,0 22-16,0-43 0,0 21 0,0-21 16,0 1-16,0-1 0,0 0 15,0-42 1,0 0-16,0-1 15,0 1-15,0-21 0</inkml:trace>
  <inkml:trace contextRef="#ctx0" brushRef="#br0" timeOffset="1581.8">3387 2942 0,'0'0'0,"-22"-42"0,1 0 0,21-1 16,0 1-16,-21 0 0,21 20 0,0-20 15,21 21-15,0 0 0,1 0 16,20-1-16,21 1 0,1 21 0,-1 0 15,1 0-15,21 0 0,-22 0 16,1 21-16,-1 22 0,-21-22 0,1 21 16,-22 1-16,-21-1 0,0 0 0,0 1 15,-21-1-15,0 0 0,-22-21 16,22 22-16,-21-1 0,-22 0 0,22-20 16,0-1-16,-1 21 0,1-21 0,0-21 15,20 21-15,1 1 16,0-22-16,21-22 15,0 1-15,21 21 0,0-42 16,22 21-16</inkml:trace>
  <inkml:trace contextRef="#ctx0" brushRef="#br0" timeOffset="2021.83">4318 2561 0,'0'21'16,"0"1"-1,0 20-15,0-21 0,0 21 16,0 1-16,0-1 0,-21 0 16,21 1-16,-21 20 0,21-20 15,-22-1-15,22 21 0,0-20 0,0-1 16,0 22-16,-21-22 0,21-21 0,0 21 16,0-20-16,0 20 0,0-21 15,0 0-15,0-42 31,0 0-31,0 0 0,0 0 16,0-22-16,21 1 0,1 0 0,-1 20 16,-21-20-16,21 0 0,0-1 0,0 22 15,0 0-15,1 0 0,-1 0 16,0 0-16,21 21 0,-21 0 16,1 0-16,-1 0 0,0 21 0,0 0 15,0 0-15,-21 21 0,0-20 16,21-1-16,-21 21 0,0-21 0,0 22 15,0-22-15,0 0 0,0 21 0,0-21 16,0 1-16,0-1 0,0 0 16,0 0-16,0-42 31,22 0-31,-22 0 0,21-1 16,0 1-16,0 0 0</inkml:trace>
  <inkml:trace contextRef="#ctx0" brushRef="#br0" timeOffset="2393.31">5186 2921 0,'-21'21'15,"-1"0"1,1 1-16,0-1 0,0 0 16,0 0-16,0 21 0,-1-20 0,1 20 15,21-21-15,0 21 0,0-20 0,0 20 16,0-21-16,0 0 0,0 0 15,0 1-15,21-22 0,1 0 0,-1 0 16,21 0-16,-21 0 0,0 0 16,1 0-16,20 0 0,-21-22 15,0 1-15,0 0 0,1-21 0,-1 21 16,-21-1-16,0-20 0,0 21 0,0-21 16,0 20-16,0-20 0,0 21 15,0 0-15,-21 0 0,-1 21 0,-20 0 16,21 0-16,0 0 0,-22 0 0,22 0 15,-21 0-15,21 0 0,0 0 0,21 21 16,21-21 15,21 0-31,-21 0 0,22 0 0,-22 0 16,21-21-16,0-1 0,1 1 16,-1 21-16</inkml:trace>
  <inkml:trace contextRef="#ctx0" brushRef="#br0" timeOffset="2817.73">5905 2794 0,'0'0'0,"0"21"0,0 0 0,0 1 16,-21-1-16,0 0 15,0 0-15,21 0 0,-21 0 0,0 1 16,-1 20-16,22-21 0,-21 0 0,21 22 16,0-22-16,0 0 0,0 0 15,0 0-15,0 0 0,0 1 16,0-1-16,0 0 0,0 0 15,0-42 1,0 0 0,0 0-16,0-1 0,0-20 15,0 21-15,0-21 0,0-1 0,0 22 16,21-21-16,1-1 0,-1 22 16,0-21-16,0 0 0,21 20 0,-20 1 15,20 0-15,-21 0 0,21 0 0,1 21 16,-22 0-16,0 0 0,21 0 15,-20 21-15,-1 0 0,0 0 0,0 0 16,-21 1-16,0-1 0,0 21 16,0-21-16,0 0 0,0 22 15,0-22-15,0 0 0,-21 0 0,21 0 16,-21 22-16,21-22 0,-21-21 0,-1 21 16,22 0-16,0-42 31,0 0-16,22 0-15,-1 0 0</inkml:trace>
  <inkml:trace contextRef="#ctx0" brushRef="#br0" timeOffset="3178.12">6435 2942 0,'0'21'0,"0"1"0,0-1 31,0 0-31,21-21 15,0 0-15,0 0 0,0 0 0,22 0 16,-22-21-16,21 0 0,-21 21 16,22-22-16,-22 1 0,0 0 0,21 0 15,-21 0-15,1 0 0,-1-1 0,0 1 16,-21-21-16,0 21 0,0 0 16,0-1-16,-21 22 15,-22 0-15,22 22 0,0-1 16,-21 0-16,-1 0 0,22 21 15,-21-20-15,21 20 0,-22 0 0,22 1 16,0-22-16,0 21 0,21 0 0,0-20 16,0 20-16,0-21 0,0 0 0,42 22 15,-21-43-15,1 21 0,20 0 16,0-21-16,1 0 0,-1 0 0,0 0 16,1 0-16,-1-21 0,0 21 0,1-21 15,-1-1-15,-21 1 0,21 0 16,-20 0-16,-1 0 0</inkml:trace>
  <inkml:trace contextRef="#ctx0" brushRef="#br0" timeOffset="3982.49">3048 7239 0,'0'0'0,"0"-21"0,-21 0 16,21 0-16,0-1 0,-21 22 31,-1 22-15,22 20-16,0 0 0,0 1 0,0 20 15,0 1-15,0-1 0,0 22 16,0-1-16,0 1 0,0 0 0,0 21 16,0-22-16,0 1 0,-21 0 15,21-1-15,0 1 0,-21-22 0,21 22 16,0-21-16,0-22 0,0 21 0,0-20 16,0-1-16,0 0 0,0-20 15,0-1-15,0 0 0,0 0 16,0-42-1,0 0 1,0 0-16,0-22 0,0 1 0,0 0 16,0-1-16,0 1 0,0-22 0,0 1 15</inkml:trace>
  <inkml:trace contextRef="#ctx0" brushRef="#br0" timeOffset="4937.97">2900 7133 0,'0'0'0,"0"-42"0,0 21 0,0 0 0,0-1 16,0 1-16,0 0 15,0 0-15,21 21 0,0-21 0,21 0 16,-20-1-16,-1 22 16,21-21-16,0 21 0,1-21 0,-1 21 15,43-21-15,-22 21 0,22-21 16,21 0-16,0 21 0,-1-22 0,1 22 15,0-21-15,42 0 0,-21 0 16,21 21-16,1-21 0,20 0 16,-21-1-16,21 1 0,1 0 0,20 0 15,1 0-15,-22 0 0,0-1 0,1 1 16,-1 0-16,0 0 0,1 21 16,-22-21-16,0 21 0,-21 0 0,0-21 15,-21 21-15,0 0 0,0 0 16,-22-22-16,1 22 0,-22 0 0,1 0 15,-22 0-15,1 0 0,-22 0 16,0 0-16,0 0 0,0 0 0,0 0 16,1 0-16,-1 0 0,-21 22 0,0-1 15,0 0-15,0 0 16,21 0-16,-21 22 0,0-22 0,0 21 16,0 0-16,0 1 0,0-1 0,21 0 15,-21 1-15,21-1 0,0 22 16,22-22-16,-22 21 0,0 1 0,0-1 15,0 1-15,1-1 0,-22 22 0,0-21 16,0 20-16,21-20 0,-21-1 0,0 1 16,0 20-16,0-20 0,0-1 15,0 1-15,0-1 0,0 1 0,0-1 16,-21-20-16,21-1 0,-22 0 0,22 1 16,0-1-16,-21 0 0,21-20 15,-21 20-15,0-21 0,21 0 16,0 0-16,-21 1 0,0-1 0,-1 0 15,1 0-15,21 0 0,-42-21 0,21 21 16,0 1-16,-1-22 0,-20 21 0,21-21 16,-21 0-16,20 21 0,1-21 15,-21 0-15,0 0 0,20 0 0,-20 0 16,0 0-16,-1 0 0,-20 0 0,21 0 16,-22 0-16,1 0 0,-1 0 0,-21 0 15,-20 0-15,-1 0 0,0 0 16,0 0-16,0 0 0,-21 0 0,0 0 15,0 0-15,0 0 0,0 0 16,0 0-16,0 0 0,-21 0 16,21 0-16,-21 0 0,21 0 0,-21 0 15,0 0-15,-1 0 0,1 0 0,0 21 16,0-21-16,0 0 0,0 21 16,-1-21-16,1 21 0,0-21 0,21 22 15,21-22-15,-21 21 0,21-21 0,22 0 16,-22 21-16,42-21 0,-20 0 15,41 0-15,-20 0 0,21 0 0,20 0 16,-20 0-16,21 0 16,21-21 15,21 21-15,-21-21-16,21 21 15,0-22-15,1 1 0,-1 21 16,-21-21-16,0 0 0,21 0 15</inkml:trace>
  <inkml:trace contextRef="#ctx0" brushRef="#br0" timeOffset="5617.59">4085 7366 0,'0'0'0,"0"21"47,0 22-47,0-22 0,0 21 15,0 22-15,0-22 0,0 21 0,0-20 16,0 20-16,0 1 0,0-1 16,0 1-16,0-1 0,0-20 15,0 20-15,0-21 0,0 1 0,0-1 16,0-21-16,0 22 0,0-22 15,0 0-15,0 0 16,0-42 0,0 0-16,0 0 0,0-1 15,0-20-15,-21 0 0,21 21 0</inkml:trace>
  <inkml:trace contextRef="#ctx0" brushRef="#br0" timeOffset="5905.38">3873 7535 0,'0'-63'0,"0"126"0,-21-168 0,21 41 15,0 22-15,0-1 0,0 1 0,0 0 16,21-1-16,1 1 0,-1 0 16,21 21-16,0-1 0,1 1 15,20 0-15,1 21 0,-1 0 0,1 0 16,-1 0-16,1 21 0,-1 22 16,1-22-16,-43 21 0,21 22 0,-21-22 15,-21 0-15,0 22 0,-21-22 0,0 0 16,-21 22-16,21-22 0,-22 1 15,1-22-15,0 21 0,-1-21 0,1 22 16,21-22-16,-22 0 0,22-21 16,21 21-16,-21-21 0,0 0 15,42 0 1,0 0 0,0 0-16,1-21 0,-1 21 15,21 0-15</inkml:trace>
  <inkml:trace contextRef="#ctx0" brushRef="#br0" timeOffset="6633.58">4720 7768 0,'0'0'0,"0"21"0,21 1 0,-21-1 0,0 0 15,21-21-15,1 0 16,-1 0-16,0 0 16,0 0-16,0-21 0,22 21 15,-22-21-15,21-1 0,0 1 0,-20 0 16,20 0-16,0 0 0,-21 0 15,1-1-15,-1 1 0,-21 0 0,0 0 16,0 0-16,-21 21 16,-1 0-16,1 0 0,-21 21 0,0-21 15,20 21-15,-20 0 0,0 0 16,-1 1-16,22-1 0,-21 21 0,21-21 16,0 22-16,21-22 0,0 0 0,0 21 15,0-21-15,0 1 0,0-1 16,21 0-16,0 0 0,0 0 0,21-21 15,1 0-15,-1 0 0,0 0 0,1 0 16,-1-21-16,0 21 16,22-21-16,-22 0 0,1 0 0,20-22 15,-21 22-15,1 0 0,-1 0 0,-21 0 16,0-1-16,1-20 0,-1 21 16,-21 0-16,0 0 0,21 21 0,-21-22 15,0 1-15,0 42 16,0 1-1,0-1-15,0 0 16,0 0-16,0 0 0,0 0 0,0 1 16,0-1-16,0 0 0,-21 0 0,21 0 15,0 0-15,-21 1 0,21-1 16,0 0-16,0 0 0,-22 0 16,1-21-16,21 21 0,-21-21 15,0-21 1,21 0-16,0 0 0,0 0 15,0 0-15,0-1 0,0 1 0,0-21 16,21 0-16,0 20 0,0-20 0,1 0 16,20 21-16,0-22 0,1 1 15,-1 21-15,0 0 0,1-1 0,20 1 16,-21 21-16,22 0 0,-22 0 16,1 0-16,-1 21 0,0 1 0,1-1 15,-22 0-15,0 0 0,0 21 16,-21-20-16,0 20 0,0 0 0,0-21 15,0 22-15,0-1 0,0 0 0,-21-20 16,0 20-16,0 0 0,-1-21 16,22 1-16,-21-1 0,21 0 0,-21-21 15,0 0-15,21-21 16,0 0-16,0-22 0</inkml:trace>
  <inkml:trace contextRef="#ctx0" brushRef="#br0" timeOffset="7643.51">8234 7281 0,'0'0'0,"0"22"16,-21-22-16,21 21 0,21 0 16,0-21-1,21 0-15,-21 0 0,1 0 16,20 0-16,-21 0 0,21 0 0,1-21 16,-1 0-16,22-1 0,-22 1 15,21 0-15,1 0 0,-1 0 0,1 0 16,-1-22-16,1 22 0,-1-21 15,1 21-15,-22-22 0,22 22 0,-1-21 0,-20-1 16,20 1-16,1-21 0,-22 20 16,21-20-16,1 20 0,-22-20 15,22-1-15,-1 1 0,-20-1 0,20 1 16,-21-1-16,22 1 0,-22-1 0,1-20 16,-1 20-16,0-20 0,-21 20 0,22-21 15,-22 22-15,21-22 0,-21 1 0,1 20 16,-1-21-16,0 1 0,0-1 15,-21 0-15,21 1 0,0-22 0,1 21 16,-1 1-16,-21-22 0,0 21 0,21 0 16,-21-20-16,0 20 0,0 0 0,0 1 15,0-1-15,-21 0 0,0 1 16,-1 20-16,1-21 0,-21 22 16,21-1-16,-22-20 0,1 20 0,-21 22 15,20-22-15,-20 1 0,-1 21 0,1-1 16,-1 22-16,-20-21 0,20 21 0,1-1 15,-1 1-15,1 21 0,-1 0 16,1-21-16,-1 21 0,22 0 0,-1 0 16,-20 0-16,21 0 0,-1 0 0,1 21 15,-22-21-15,22 21 0,0-21 0,21 22 16,-22-22-16,1 21 16,21-21-16,-22 21 0,22-21 0,0 21 15,0 0-15,-21-21 0,20 21 0,1-21 16,0 22-16,0-22 0,-21 0 15,42 21-15,-22-21 0,1 0 0,0 0 16,0 0 0,42-21 15,-21-1-31,21 22 0,0-21 0,22 0 16,-22 0-16</inkml:trace>
  <inkml:trace contextRef="#ctx0" brushRef="#br0" timeOffset="8078.27">9377 2646 0,'0'0'0,"0"-21"0,21-22 15,0 22-15,-21 0 16,-21 21 0,0 0-16,0 0 0,-22 21 0,22 0 15,-21 1-15,-1 20 0,1-21 16,0 21-16,-1-20 0,1 20 0,0-21 15,-1 21-15,1-20 0,0 20 0,-1-21 16,22 0-16,-21 0 0,21 1 16,-22-1-16,22 0 0,0-21 15,0 21-15,0-21 0,0 0 16,21 21 31,21-21-47,21 21 0,-21 1 0,0-22 15,22 21-15,-1 0 0,0 0 0,1 21 16,-1-20-16,22-1 0,-22 21 16,0-21-16,1 22 0,-1-22 0,0 0 15,1 21-15,-22-21 0,21 1 0,-21-1 16,22 21-16,-22-42 0,0 21 0,0 0 16,0 1-16,0-22 15,-21 21-15,22-21 0,-1 0 16,0 0-1,-21-21-15,21-1 16,0 22-16</inkml:trace>
  <inkml:trace contextRef="#ctx0" brushRef="#br0" timeOffset="11598.1">5313 4424 0,'21'-21'0,"-21"-22"16,0 22-16,0 0 0,0 0 0,0 0 0,0 0 15,0-1 1,0 1-16,0 42 31,0 1-31,0 20 16,0 0-16,0 1 0,0-1 0,0 21 15,0 1-15,0 21 0,0 20 16,0 1-16,0 0 0,0 0 0,0 0 16,0 21-16,0-21 0,-21 21 0,21-22 15,0 22-15,0-21 0,-21 0 16,21 0-16,0 0 0,0-22 0,0 22 16,0-21-16,0 0 0,0-22 0,0 1 15,0-1-15,0-21 0,0 22 16,0-43-16,0 21 0,0-20 15,21-1-15,-21-42 16,0-1-16,0-20 16,0 0-16,0-1 0</inkml:trace>
  <inkml:trace contextRef="#ctx0" brushRef="#br0" timeOffset="12158.19">5186 4509 0,'-21'-43'15,"-1"43"1,22-21-16,-21 21 0,0 0 15,0 21-15,0 0 0,0 1 16,-1-1-16,1 21 0,0-21 16,0 22-16,0-1 0,-22 0 0,22 1 15,0-1-15,-21 0 0,21 1 16,-22-1-16,22 0 0,0-21 16,0 1-16,0-1 0,21 0 0,0-42 31,21 0-31,0-1 0,0-20 15,21 21-15,-20-21 0,-1-1 0,21 1 16,0 0-16,1-1 0,-1-20 16,0 20-16,1 1 0,-1 0 0,-21-1 15,22 1-15,-22 0 0,21 21 0,-21-22 16,0 43-16,-21-21 0,22 21 16,-1 21-16,0 22 15,0-22-15,0 21 0,0 0 16,1 1-16,20 20 0,-21-20 15,21 20-15,1 1 0,-1-1 0,-21 1 16,22-22-16,-1 21 0,0-20 0,-21-1 16,22 0-16,-22 1 0,0-22 15,0 0-15,0 0 0,1 0 0,-1 1 16,0-1-16,0-21 0,0 0 16,0-21-1</inkml:trace>
  <inkml:trace contextRef="#ctx0" brushRef="#br0" timeOffset="39838.61">11599 2582 0,'0'0'0,"-21"0"0,21-21 16,0 0-16,0 0 0,0 0 0,0 0 16,0-1-16,0 1 0,0 0 15,0-21-15,0 21 0,0-1 0,0 1 16,21 0-16,0 0 0,-21 0 0,22 0 16,-1-1-16,0 1 15,0 21-15,0 0 0,0 0 16,1 0-16,-22 21 0,21 1 15,-21-1-15,0 21 0,0 22 16,0-1-16,0 1 0,0-1 0,0 1 16,0 20-16,-21-20 0,21 20 15,-22-20-15,1-1 0,21 1 16,0-22-16,0 22 0,0-22 0,0 0 16,-21 1-16,21-22 0,0 21 0,0-21 15,0 1-15,0-1 0,0-42 31,0-1-15,0-20-16,0 21 0,0-21 16</inkml:trace>
  <inkml:trace contextRef="#ctx0" brushRef="#br0" timeOffset="40154.55">11493 2455 0,'0'0'0,"-21"-42"0,21 21 15,0 0-15,0 0 0,0-22 0,0 22 16,21 0-16,1-21 0,20 20 0,-21 1 16,21 0-16,22 0 0,-22 0 15,22 0-15,-1 21 0,22 0 0,-22 0 16,1 21-16,-22 0 0,1 0 0,-1 21 16,-21-20-16,0 41 0,-21-21 15,0 22-15,-42-22 0,21 22 16,-43-1-16,22-20 0,-22 20 0,22-21 15,-21 1-15,20-22 0,-20 21 16,20-21-16,22 1 0,-21-22 0,21 21 16,21-42 15,21 21-31,21-22 0,-21 1 0,22 0 16,-1 0-16,0 0 0,1 0 0,20-1 15</inkml:trace>
  <inkml:trace contextRef="#ctx0" brushRef="#br0" timeOffset="40609.29">12615 2138 0,'0'0'0,"0"-21"15,0 0-15,-21 21 16,0 21 0,0 0-16,21 0 0,0 0 0,0 22 15,0 20-15,-21 1 0,21-22 16,0 43-16,-22-22 0,22 1 0,0-1 15,-21 1-15,0-1 0,0 1 0,21-22 16,-21 21-16,0-20 0,21 20 0,0-20 16,-22-1-16,22-21 15,-21 0-15,21 0 0,0 1 0,0-1 16,-21-21-16,21-21 16,0-1-16,0 1 15,0-21-15,0 0 0,21 20 0,0-20 16,-21 0-16,22-1 0,-1 22 0,0-21 15,0 21-15,21 0 0,-20-1 0,-1 1 16,0 21-16,0 0 0,0 0 16,0 0-16,1 21 0,-1 1 0,0-1 15,0 0-15,-21 0 0,21 0 0,-21 22 16,0-22-16,0 0 0,0 21 16,0-21-16,0 1 0,0 20 15,0-21-15,0 0 0,0 0 0,0 1 16,0-1-16,21-21 15,1 0 1,-1 0-16,0-21 0,0-1 0,0 1 16,0 0-16,1 0 0,-1 0 0,21 0 15,-21-22-15</inkml:trace>
  <inkml:trace contextRef="#ctx0" brushRef="#br0" timeOffset="41329.22">13250 2836 0,'0'-21'0,"0"42"0,21-42 0,-21 42 31,-21 1-15,0-1-16,0 0 0,0 21 0,0-21 16,-1 1-16,1-1 0,0 21 0,0-21 15,21 0-15,-21 22 0,21-22 16,0 0-16,0 0 0,0 0 0,0 1 16,21-22-16,21 0 15,-21 0-15,22-22 0,-22 1 16,21 0-16,1 0 0,-22 0 15,21 0-15,-21-1 0,0-20 0,1 21 0,-22-21 16,0 20-16,0 1 0,0-21 16,0 21-16,-22 0 0,1 21 15,0-22-15,-21 22 0,21 0 0,-22 0 16,1 0-16,21 0 0,-22 0 0,22 0 0,0 0 16,42 0-1,0 0 1,22 0-16,-1 0 0,0-21 0,1 21 15,-1-21-15,0 21 0,1 0 0,-1-21 16,0 21-16,-20 0 0,20 0 16,-21 0-16,21 0 0,-20 0 0,-1 21 15,0-21-15,-21 21 0,0 0 0,0 1 16,0-1-16,0 0 0,0 0 16,0 0-16,0 0 0,0 1 0,0-1 15,0 21-15,0-21 0,-21 0 16,21 1-16,-21-22 0,21 21 0,-22 0 15,22 0-15,0-42 32,0 0-17,0 0-15,0-22 0,0 22 0,22 0 16,-1-21-16,0-1 0,-21 22 16,21-21-16,0 21 0,-21-22 0,21 22 15,1 0-15,-1 0 0,21 21 0,-21 0 16,0 0-16,1 0 0,20 0 15,-21 0-15,0 0 0,0 21 16,1 0-16,-1 21 0,0-20 0,-21-1 16,0 21-16,0-21 0,0 22 0,0-22 15,0 0-15,0 21 0,0-21 16,-21 1-16,0-1 0,21 21 0,-22-21 16,22 0-16,0-42 31,22 21-31,-22-42 15,21 21-15,0 0 0,0-1 0,0-20 16,0 21-16</inkml:trace>
  <inkml:trace contextRef="#ctx0" brushRef="#br0" timeOffset="41665.72">14330 2921 0,'0'0'0,"21"0"0,-21 21 0,21-21 16,0 0-16,0 0 15,1 0-15,-1 0 0,0 0 0,0 0 16,21-21-16,1 21 0,-22-21 0,21 0 16,1 0-16,-22-1 0,21 1 0,-21 0 15,0 0-15,1 0 0,-22 0 16,21-1-16,-21 1 0,-21 21 16,-22 0-16,22 0 15,0 0-15,-21 21 0,-1 1 0,22-1 16,-21 0-16,-1 21 15,1-21-15,21 22 0,-21-22 0,20 21 16,1-21-16,21 22 0,0-22 0,0 0 16,0 0-16,0 0 0,0 1 0,0-1 15,21 0-15,22 0 0,-22-21 16,21 0-16,1 0 0,-1 0 0,0 0 16,22 0-16,-22 0 0,0 0 0,22-21 15,-22 0-15,22 21 0,-1-21 0</inkml:trace>
  <inkml:trace contextRef="#ctx0" brushRef="#br0" timeOffset="42042.52">16087 2561 0,'0'0'16,"0"-21"-16,0 0 0,0 42 31,0 21-31,0-20 0,0 20 16,0-21-16,0 21 0,-22 1 0,22 20 15,-21-20-15,21-1 0,-21 21 16,21-20-16,-21 20 0,21 1 16,0 20-16,-21-20 0,21 21 0,-21-22 15,-1 22-15,22-1 0,-21-20 0,0 21 16,21-1-16,-21 1 0,0 0 15,0-1-15,-1 1 0,22-22 0,0 22 16,0-21-16,0-22 0,0 21 0,0-20 16,0-1-16,0-21 0,0 0 0,0 1 15,22-22-15,-1 0 16,0-22-16,-21 1 0,21 0 0,0-21 16,-21 21-16,0-22 0,21 1 15,-21-22-15,22 22 0,-22-21 16</inkml:trace>
  <inkml:trace contextRef="#ctx0" brushRef="#br0" timeOffset="42341.35">15960 3133 0,'0'0'0,"0"-64"0,0 22 0,0 0 16,0-1-16,0 1 0,0 0 0,0 20 16,0-20-16,21 21 0,0 0 15,0-22-15,0 22 0,22 0 0,-1 21 16,0-21-16,1 0 0,-22 21 0,21 0 15,0 0-15,1 0 0,-1 0 16,0 21-16,-20 0 0,-1 0 16,0 0-16,-21 1 0,0-1 0,0 21 15,0-21-15,-21 0 0,0 1 0,-22 20 16,22-21-16,-21 0 0,-1 0 16,1 1-16,0-1 0,-1 0 0,1-21 15,21 21-15,0-21 0,0 0 0,-1 21 16,44-42 15,-1 21-31,21-21 0,0 0 16</inkml:trace>
  <inkml:trace contextRef="#ctx0" brushRef="#br0" timeOffset="42569.22">17124 2815 0,'0'0'0,"21"0"16,0 0-16,0 0 0,0 0 15,1 0-15,-1 0 0,21 0 0,-21 0 16,0 0-16,22 0 0,-22 0 0,0-21 16,0 21-16,0 0 15,1 0-15,-1 0 0,-42 0 31,-1 0-31,1 21 0,-21-21 0</inkml:trace>
  <inkml:trace contextRef="#ctx0" brushRef="#br0" timeOffset="42722.17">17081 3006 0,'0'21'16,"0"-42"-16,0 63 0,0-21 16,22-21-16,-1 0 0,0 0 15,0 0-15,0 0 0,0 0 16,22 0-16,-22 0 0,21 0 0,-21 0 15,1 0-15,-1 0 0,0 0 16,0-21-16,0 0 0</inkml:trace>
  <inkml:trace contextRef="#ctx0" brushRef="#br0" timeOffset="44421.14">18711 2667 0,'0'-21'0,"0"42"0,0-63 0,0 21 16,-21 21-16,21-22 16,0 1-16,0 0 15,0 0-15,0 42 31,0 21-31,0-20 16,0-1-16,0 21 0,0-21 0,0 22 16,0-22-16,0 21 0,0-21 0,0 22 15,0-22-15,0 0 0,0 0 16,0 0-16,-21 0 0,21 1 0,0-1 16,-21-21-16,21 21 0,-21-21 15,-1 0 1,22-21-16,-21 0 15,21-1-15,-21 1 0,21 0 16,0 0-16,0 0 0,0-22 0,0 22 16,0-21-16,0 21 0,0-22 15,21 22-15,22-21 0,-22 0 0,0 20 16,21 1-16,1 0 0,-22 0 0,21 0 16,0 21-16,1 0 0,-1 0 15,0 21-15,1 0 0,-22 21 0,0 1 16,0-1-16,0 0 0,-21 1 0,0-1 15,0 0-15,0 1 0,0-1 16,0-21-16,-21 22 0,0-1 16,0-21-16,21 0 0,-21 0 0,0 1 0,21-1 15,-22 0-15,22-42 32,0 0-17,22-1-15,-1 1 0,0-21 0,21 21 16</inkml:trace>
  <inkml:trace contextRef="#ctx0" brushRef="#br0" timeOffset="44777.93">19410 2773 0,'0'21'16,"21"-21"-1,0 0 1,0 0-16,22-21 15,-22 21-15,0-21 0,0 0 0,21-1 16,-20 1-16,-1 0 0,0 0 0,0 0 16,0 0-16,-21-1 0,0 1 15,0 0-15,-21 21 16,0 21-16,0 0 0,-22 1 16,22-1-16,-21 0 0,21 21 15,-22-21-15,22 22 0,-21-22 0,21 21 16,21-21-16,-21 1 0,21 20 0,0-21 15,0 0-15,0 0 0,0 1 16,21-1 0,21-21-16,-21 0 0,0 0 15,1 0-15,20 0 0,-21 0 0,21 0 16,-20-21-16,20-1 0,-21 1 16,21 0-16,-20 0 0,-1 0 0,21-22 15</inkml:trace>
  <inkml:trace contextRef="#ctx0" brushRef="#br0" timeOffset="45349.6">20002 2582 0,'0'-21'16,"0"42"-16,0-63 0,22 42 16,-22 21-1,0 22-15,0-22 16,0 0-16,0 21 0,0-21 16,0 22-16,0-22 0,0 21 0,0-21 15,0 1-15,-22-1 0,22 0 16,0 0-16,0 0 0,0 0 0,0 1 15,22-22 1,-1 0-16,0 0 0,0-22 16,0 1-16,0 0 15,1 0-15,-1 0 0,0-22 0,-21 22 16,21-21-16,0 0 0,-21 20 0,0-20 16,21 21-16,1 0 0,-22 0 15,21 21-15,0 0 16,-21 21-1,0 21-15,0-21 0,0 22 0,0-22 16,0 21-16,0 0 0,0-20 16,0 20-16,21-21 0,-21 0 0,21 0 15,-21 1-15,0-1 0,21 0 0,1-21 16,-1 21-16,0-21 0,21 0 16,-21 0-16,1 0 0,-1 0 15,21-21-15,-21 21 0,0-21 0,22 0 16,-22-1-16,0 1 0,0-21 0,-21 0 15,0 20-15,0-20 0,0 0 16,0-1-16,0-20 0,-42 21 0,21-1 16,0 22-16,-1 0 0,1 0 15,-21 0-15,21-1 0,0 22 16,-1 0-16,1 0 0,0 0 0,21 22 16,21-22-1,0 0 1,1 0-16,-1 0 0,21 0 0,-21 0 15,0 0-15,22-22 0,-22 1 0,21 21 16,-21-21-16,1 0 0,-1 21 16,0-21-16,0 21 0</inkml:trace>
  <inkml:trace contextRef="#ctx0" brushRef="#br0" timeOffset="45573.47">22310 2223 0,'0'0'0,"-22"0"0,1 0 0,-21 0 15,21 0-15,0 0 0,-1 0 31,22 21-31,-21 0 16</inkml:trace>
  <inkml:trace contextRef="#ctx0" brushRef="#br0" timeOffset="46722">22246 1884 0,'0'0'0,"0"-21"0,0 0 0,0-22 16,0 22-16,0 0 0,-21 0 0,21 0 16,0-1-16,-21 1 0,21 0 15,0 0-15,-21 21 0,21 42 31,0-21-31,0 22 0,0 20 16,0 1-16,0-1 0,0 1 0,0 20 16,0-20-16,0 21 0,0-1 0,0-20 15,0 20-15,0-20 0,0-1 16,0 1-16,0-22 0,0 1 0,0-1 16,0 0-16,0-21 0,0 1 0,0-1 15,0 0-15,0 0 0,21-21 31,-21-21-31,0 0 0,0-22 16,0 22-16,0-21 0,21 0 16,-21-1-16,0-20 0</inkml:trace>
  <inkml:trace contextRef="#ctx0" brushRef="#br0" timeOffset="46997.86">22119 2032 0,'0'0'0,"-21"-42"0,21-1 0,-21 1 16,21 21-16,0-21 0,0-1 0,0 22 15,21-21-15,0-1 0,0 22 0,22-21 16,-1 21-16,0 0 16,1-1-16,20 22 0,1 0 0,-1 0 15,1 0-15,-22 0 0,21 0 0,-20 43 16,-1-22-16,0 21 0,-20 1 16,-22 20-16,0-21 0,0 22 0,-22-22 15,-20 1-15,0-1 0,-22 0 0,1 1 16,20-1-16,-20-21 0,-1 21 15,22-20-15,0-1 0,-1 0 0,22 0 16,0 0-16,0-21 0,21 21 16,21-21-1,0 0-15,0 0 0,22 0 0,-22-21 16</inkml:trace>
  <inkml:trace contextRef="#ctx0" brushRef="#br0" timeOffset="47729.44">22881 2477 0,'0'0'0,"21"0"0,0 0 16,1 0-16,-1 0 15,0-22-15,0 1 16,0 0-16,22 0 0,-22 0 0,21 0 16,-21-1-16,0 1 0,22 0 0,-22-21 15,0 21-15,-21-1 0,0 1 0,0 0 16,0 0-16,-21 21 15,0 0-15,-22 21 16,22-21-16,0 21 0,-21 0 16,21 22-16,-22-22 0,22 0 15,0 21-15,0 1 0,0-22 0,21 21 16,0-21-16,0 1 0,0 20 0,21-21 16,0 0-16,0-21 0,21 21 15,-20-21-15,20 0 0,0 0 0,1 0 16,20 0-16,-21-21 0,1 0 0,20 21 15,-20-21-15,-1-21 0,0 20 16,1 1-16,-1-21 0,-21 21 0,0 0 16,0-1-16,-21 1 0,22 0 15,-22 0-15,-22 21 32,1 21-32,0 0 0,0 0 15,21 22-15,0-22 0,0 0 0,-21 0 16,21 0-16,-21 1 0,21-1 15,0 0-15,0 0 0,0 0 0,0 0 16,-22 1-16,1-22 16,21-22 15,0 1-31,0 0 0,0-21 0,0 21 16,0-22-16,0 22 0,21-21 0,-21-1 15,22 22-15,-1-21 16,0 21-16,21 0 0,-21-22 0,1 22 15,20 21-15,-21-21 0,21 0 0,-20 21 16,20 0-16,0 0 0,-21 0 16,22 21-16,-22 0 0,21 0 0,-21 0 15,1 22-15,-1-22 0,-21 21 0,0-21 16,0 22-16,0-1 0,0-21 0,0 22 16,-21-22-16,-1 0 0,1 0 15,0 0-15,0 0 0,21 1 0,-21-22 16,21 21-16,0-42 31,0-1-31,21 1 0,0 0 16,21 0-16,-20 0 0,20 0 15</inkml:trace>
  <inkml:trace contextRef="#ctx0" brushRef="#br0" timeOffset="47997.88">24596 1884 0,'0'0'16,"-22"0"0,1 21-16,0 0 15,0 22-15,21-22 0,-21 21 0,0-21 16,-1 22-16,1-1 0,0 0 0,0 1 0,21-1 16,0 0-16,-21 1 0,21-22 15,0 21-15,0 0 0,0-20 16,0 20-16,0-21 0,0 0 0,0 0 15,21 1-15,-21-1 0,21 0 0,0-21 16,0 0-16,1 0 0,-1 0 16,0 0-16,21 0 0,-21 0 0,22-21 15,-22 21-15,21-21 0,1-1 0,-22-20 16</inkml:trace>
  <inkml:trace contextRef="#ctx0" brushRef="#br0" timeOffset="48289.71">25019 2011 0,'0'0'0,"0"-21"0,21-22 16,-21 22-16,21 0 0,0 0 16,1 21-16,-1 0 0,0 0 0,0 0 15,0 0-15,22 0 0,-22 0 0,0 21 16,0 0-16,21 22 0,-20-22 16,-1 21-16,0 0 0,-21 1 0,0-1 15,0 0-15,0 1 0,0-1 0,0 0 16,0 1-16,-21-1 0,0 0 15,-1 1-15,1-22 0,-21 0 0,21 21 16,0-20-16,-1-1 0,1-21 16,0 21-16,0 0 0,0-21 15,42-21 17,0 0-32,0 0 0,0-1 15,1 1-15,-1 0 0</inkml:trace>
  <inkml:trace contextRef="#ctx0" brushRef="#br0" timeOffset="48509.67">25887 2032 0,'0'-21'15,"0"0"1,0 42 15,21-21-15,-21 21-16,21 0 15,0-21-15,-21 21 0,21-21 16,-21 22-16,0-1 0,0 0 0</inkml:trace>
  <inkml:trace contextRef="#ctx0" brushRef="#br0" timeOffset="48745.54">26035 2561 0,'0'0'0,"0"21"0,0 1 15,21-1 1,0 0-16,-21 0 0,0 0 16,21 0-16,-21 1 15,0-1-15,22 0 0,-22 0 0,0 0 16,0 0-16,0 1 0,0-1 0,-22 0 15,1 0-15,0 0 0,-21 0 16,-1 1-16,1-1 0,0 0 0,-1 21 16,-20-21-16,21 1 0,-1-1 15,1 0-15,-22 0 0,22 0 0,0 0 16</inkml:trace>
  <inkml:trace contextRef="#ctx0" brushRef="#br0" timeOffset="49741.97">2879 11176 0,'-22'-21'15,"1"21"-15,21 21 31,0 0-31,0 22 0,0-1 0,0 21 16,0 1-16,0-1 0,0 22 16,0 0-16,0-1 0,0 22 0,0 0 15,0 0-15,0-21 0,0 20 0,0 1 16,0 0-16,0-21 0,0 21 16,0-22-16,0 22 0,0-21 0,0-22 15,0 1-15,0-1 0,0 1 0,0-22 16,0 0-16,0-20 0,0-1 15,0 0-15,0 0 0,0 0 0,0-42 32,0 0-32,0 0 0,-21 0 15,21-22-15,-21 1 0,21 0 0</inkml:trace>
  <inkml:trace contextRef="#ctx0" brushRef="#br0" timeOffset="50757.87">2836 11472 0,'0'0'0,"0"-21"0,0 0 16,0 0-16,21 21 15,1 0-15,-1-21 0,21 21 16,-21 0-16,22-21 0,-1 21 0,21 0 15,1-22-15,-1 1 0,22 21 0,21-21 16,0 21-16,0-21 0,21 0 16,0 0-16,0 21 0,42-22 0,0 1 15,-21 0-15,43 0 0,-22 0 0,1 0 16,20-1-16,-21 1 0,22 21 16,-22-21-16,22 0 0,-22 0 0,22 0 15,-22 21-15,21-22 0,-41 1 0,20 21 16,-21-21-16,0 0 15,-21 21-15,0-21 0,0 21 0,0-21 16,-21 21-16,-21-22 0,21 1 0,-43 21 16,22 0-16,-22-21 0,-20 21 0,20 0 15,-21 0-15,-20 0 0,20 0 16,-21 0-16,0 0 16,-21 21-16,0 0 0,0 1 15,0-1-15,0 21 0,0-21 0,0 0 16,0 22-16,0-1 0,0 0 15,-21 1-15,21-1 0,0 0 0,0 22 16,0-22-16,0 22 0,0-22 0,0 22 16,0-1-16,0-21 0,0 22 15,0-22-15,0 22 0,0-22 16,0 22-16,0-1 0,0 1 0,0-22 16,0 21-16,0 1 0,0-22 0,0 1 15,0 20-15,0-21 0,0-20 0,-21 20 16,0 0-16,21 1 0,-21-22 0,21 0 15,-22 21-15,22-21 0,0 1 16,-21-1-16,0 0 0,21 0 0,-21 0 16,0 0-16,21 1 0,-21-22 15,-1 21-15,1 0 0,0-21 0,0 21 0,0-21 16,0 0-16,-1 21 0,-20-21 16,21 0-16,-21 21 0,-1-21 15,1 0-15,21 22 0,-22-1 0,-20-21 16,21 0-16,-1 0 0,1 21 0,0-21 15,-22 0-15,22 0 0,-1 0 0,-20 21 16,-1-21-16,1 0 0,-1 0 16,1 0-16,-22 21 0,22-21 0,-22 0 15,0 21-15,-20-21 0,20 22 0,-21-22 16,0 21-16,0-21 0,1 21 0,-1-21 16,-21 21-16,0-21 0,0 0 0,0 21 15,21-21-15,-21 21 16,0-21-16,0 0 0,21 0 0,0 0 15,-21 0-15,43 0 0,-22 0 0,0 0 16,21 0-16,1 22 0,-1-22 16,0 0-16,1 0 0,-1 0 0,0 0 15,1 21-15,-1-21 0,0 0 0,22 0 16,-22 21-16,0-21 0,22 21 16,-1-21-16,1 0 0,21 21 0,-1-21 15,1 0-15,0 0 0,20 0 0,1 21 16,0-21-16,0 22 15,0-22-15,21 21 16,0-42 15,21-1-15,21 1-16,-21 0 0</inkml:trace>
  <inkml:trace contextRef="#ctx0" brushRef="#br0" timeOffset="53957.07">4064 11557 0,'0'0'0,"0"-21"0,-21 21 0,0 0 15,-1 0-15,1 0 0,-21 0 0,21 0 16,-22 0-16,1 21 0,0 0 16,-1 0-16,1 22 0,0-1 0,-1 0 15,1 22-15,0-1 0,21 1 0,-22 21 16,22-22-16,0 22 15,21-22-15,0 1 0,0-1 0,0-20 16,0-1-16,0 21 0,21-41 0,0 20 16,0-21-16,22 0 0,-22 0 15,21-21-15,1 0 0,-1 0 0,0 0 16,1 0-16,-1 0 0,0-21 0,1 0 16,-1-21-16,0 21 0,-21-1 15,22-20-15,-22 0 0,0-1 0,0 1 16,-21 0-16,0 21 0,0-22 0,0 22 15,0 0-15,0 0 0,0 0 16,0 42 0,0 0-1,0 21-15,0-21 0,-21 1 16,21 20-16,0-21 0,0 0 0,0 22 16,0-22-16,0 0 0,0 0 0,0 0 15,21 0-15,0-21 16,1 0-16,-1 0 0,0 0 15,0 0-15,21-21 0,-20 0 0,-1 21 16,0-21-16,0 0 0,-21 0 0,0-1 16,0 1-16,0 0 15,0 0-15,0 0 0,0 0 0,-21 21 16,0-22-16,0 22 0,-1 0 0,1-21 0,0 21 31,21-21-31,0 0 16,21 21-16,0-21 15,1 0-15,20 21 0,0-22 16,-21 22-16,22 0 0,-1 0 0,0 0 16,1 0-16,-1 0 0,-21 0 0,22 22 15,-22-1-15,0-21 0,0 21 16,0 0-16,0 21 0,-21-20 0,0-1 16,0 0-16,0 0 0,0 0 15,0 0-15,0 1 0,0-1 16,0 0-16,-21-21 31,21-21-31,0 0 16,0-22-16,0 22 15,0 0-15,0-21 0,21 20 0,-21-20 16,22 21-16,-1-21 0,-21 20 0,21 22 16,0-21-16,0 21 15,0 0-15,-21 21 0,22 1 0,-22-1 16,21 0-16,0 0 0,-21 0 0,0 0 15,0 22-15,0-22 0,0 0 16,0 0-16,0 0 0,0 1 16,0-1-16,0 0 0,0 0 0,0 0 15,0-42 17,0 0-32,0 0 0,0 0 0,0-1 15,0 1-15,0-21 0,0 21 0,0-22 16,21 22-16,0-21 0,0 21 0,1 0 15,-1-1-15,0 22 0,0 0 16,0 0-16,0 0 0,1 22 16,-22-1-16,0 0 0,0 0 15,0 0-15,0 0 0,0 1 0,0-1 16,0 0-16,0 0 0,0 0 16,0 0-16,21 1 0,0-22 31,0-22-16,-21 1 1,0 0-16,21 0 0</inkml:trace>
  <inkml:trace contextRef="#ctx0" brushRef="#br0" timeOffset="54217.49">5440 11938 0,'0'0'0,"0"21"15,0 22 1,0-22-16,0 0 15,0 21-15,0 1 0,0-22 0,0 42 16,0-20-16,21-1 0,-21 21 0,0 1 16,21-1-16,-21 1 0,0 21 0,0-1 15,0 1-15,0 0 0,0-1 16,0 1-16,-21-22 0,21 22 0,-21-21 16,21-1-16,0 1 0,0-1 0,0-21 15,0 22-15,0-43 0,0 21 0,0-20 16,0-44-1,0 1-15,0 0 0,21-21 16,0-1-16,0-20 0,-21 21 0,0-22 16</inkml:trace>
  <inkml:trace contextRef="#ctx0" brushRef="#br0" timeOffset="54487.36">5461 12298 0,'-21'-42'0,"42"84"0,-63-127 16,20 43-16,22 0 0,0 20 0,0-20 15,0 21-15,0 0 0,22 0 16,-1-1-16,0 1 0,21 0 0,1 21 16,-1 0-16,0 0 0,1 0 15,-1 0-15,0 0 0,1 0 0,-22 21 16,21 0-16,-42 1 0,0-1 16,0 21-16,0-21 0,0 22 0,-21-22 15,0 21-15,-22-21 0,22 0 0,-21 22 16,0-22-16,20 0 0,-20 0 0,21 0 15,0-21-15,0 22 0,42-22 32,0-22-32,0 1 0,0 0 15,22 0-15</inkml:trace>
  <inkml:trace contextRef="#ctx0" brushRef="#br0" timeOffset="55433.14">6159 11959 0,'0'0'0,"0"21"16,0 1-16,0-1 16,0 0-16,-21 21 0,21-21 0,0 1 15,0-1-15,0 0 0,0 0 0,0 0 16,0 0-16,0 1 0,0-1 0,0 0 16,21-21-1,1 0-15,-1 0 0,0-21 16,0 0-16,0-1 0,0 1 15,-21 0-15,0 0 0,22-21 16,-1 20-16,-21 1 0,0 0 16,0 0-16,21 21 15,-21 21 1,0 0 0,0 0-16,0 1 0,0-1 15,0 0-15,0 0 0,21 0 0,-21 0 16,0 1-16,21-1 0,0 0 0,1 0 15,-1-21-15,0 0 16,0 0-16,0 0 0,22 0 0,-22 0 16,21 0-16,-21 0 0,22 0 0,-22-21 15,21 0-15,-21 0 0,22-22 16,-22 22-16,0-21 0,0-1 16,0 1-16,0 0 0,-21-1 0,0-20 15,22 21-15,-22-22 0,0 22 0,0-1 16,0 1-16,0 0 0,0 21 0,0-22 15,0 22-15,0 42 16,-22 0 0,1 1-16,0-1 0,21 21 0,-21 0 15,0-20-15,0 20 0,21 0 0,0 1 16,0-1-16,-22 21 0,22-20 16,0-22-16,0 21 0,0 1 0,0-1 15,0-21-15,0 0 0,22 22 16,-1-22-16,0 0 0,0-21 0,0 21 15,0-21-15,1 0 0,-1 0 16,0 0-16,21 0 0,-21 0 0,1 0 16,-1-21-16,0 0 0,0 0 0,0-1 15,0-20-15,-21 21 0,22-21 0,-22 20 16,21 1-16,-21-21 0,0 21 16,0 0-16,0 42 31,0 0-31,-21 0 0,21 0 0,0 0 15,-22 1-15,22-1 0,0 0 16,0 0-16,0 0 16,0 0-16,22-21 0,-1 0 0,0 0 15,0 0-15,0 0 0,0 0 16,22-21-16,-22 0 0,0 0 0,0 0 16,0 0-16,1-1 0,-1 1 15,0-21-15,-21 21 0,21 0 0,0-1 16,0 22-16,-21-21 0,0 42 15,0 1 1,0-1-16,0 0 0,0 0 16,0 0-16,0 0 0,0 1 0,0-1 15,0 0-15,0 0 16,0 0-16,22-21 0,-1 0 0,0 0 16,0 0-16,0 0 0,0 0 0,1 0 15,-1 0-15,0-21 0,0 0 16,0 21-16,-21-21 0,0 0 0,0-1 15</inkml:trace>
  <inkml:trace contextRef="#ctx0" brushRef="#br0" timeOffset="55646.02">6477 11790 0,'0'0'0,"-42"0"16,-1 0-16,64-21 15,22 21-15,-1-21 16,0-1-16,22 22 0,-1-21 0,22 0 16,-21 21-16,20-21 0,-20 21 15,-22-21-15,22 21 0,-43-21 0,21 21 16,-42-22 0,-42 22-16,21 0 0</inkml:trace>
  <inkml:trace contextRef="#ctx0" brushRef="#br0" timeOffset="57033.53">2498 12552 0,'0'21'16,"0"0"0,0 0-1,-22-21 16,1 0-15,0 0 0,0 0-16,0 0 0,0 0 0,-22-21 15,22 21-15,-21-21 0,-1 21 0,22-21 16,-21 0-16,0 0 0,-1-1 16,1 1-16,0-21 0,-22 0 0,22 20 15,-1-20-15,-20 0 0,21-22 0,-22 22 16,1-22-16,20 1 0,-20 21 15,-1-22-15,22 1 0,-22-22 0,1 21 16,21-20-16,-22 20 0,22-42 16,-1 22-16,-20-1 0,21-21 15,-1 22-15,-20-22 0,20 0 0,1 0 16,0 0-16,-1 0 0,1-21 16,0 22-16,-1-1 0,22 0 0,-21 0 15,21-21-15,0 21 0,-1 0 16,1-21-16,0 22 0,21-22 0,0 0 15,0 0-15,0 0 0,0-22 16,0 22-16,0-21 0,0 21 0,21-21 16,22 0-16,-22 21 0,0-21 0,0 0 15,21-1-15,-20 1 16,20 21-16,-21-21 0,21 21 0,-20-21 16,20 21-16,0-21 0,-21 21 15,22-21-15,-1 21 0,0-22 0,1 22 16,-1-21-16,0 21 0,22-21 0,-22 0 15,1 21-15,20-21 0,-21 21 16,22 0-16,-22 0 0,22 21 0,-22-21 16,0 21-16,1 0 0,-1 0 15,0 1-15,1 20 0,-1 0 0,0-21 16,1 22-16,-22-1 0,21 0 0,1 1 16,-1-1-16,0 0 0,22 22 15,-22-1-15,0-20 0,22 20 16,-22 22-16,22-22 0,-22 22 0,0 0 15,-20-1-15,-1 22 0,0 0 16,0-21-16,-21 21 0,0-1 16,0 44 31,-21-1-47,0 0 15,0-21-15,21 21 0,-22 0 16,1-21-16,0 21 0,-21 1 0,21-22 15,-1 21-15,1-21 0,0 21 16,-21-21-16,21 0 0,-1 21 16,1-21-16,-21 0 0,21 0 0,0 0 15,-1 0-15,1 0 0,0 0 16,0 0-16,0 0 0,0 0 0,-1 0 16,44 0 15,-1 0-31,0 0 0,21 0 15,1-21-15,-1 21 0,0-21 16,22 0-16,-22-1 0,22 22 0,-22-21 16,21 0-16,-20 0 0,20 21 0,-42-21 15,22 0-15,-22 21 0,0 0 16,0 0-16,0 0 16,-21 21-16,0 0 15,0 21-15,0-21 0,0 22 16,0-1-16,0 0 0,0 1 0,0 20 15,0-20-15,0-1 0,0 21 0,0-20 16,0 20-16,0-20 0,0-1 16,0 0-16,0 1 0,0-1 0,0 0 15,0 1-15,0-22 0,0 21 0,0-21 16,0 22-16,0-22 0,0 0 16,0 0-16,0 0 0,22 0 15,-22 1-15</inkml:trace>
  <inkml:trace contextRef="#ctx0" brushRef="#br0" timeOffset="57757.63">5419 8890 0,'0'0'0,"0"-63"15,0 41-15,0 44 31,0 20-15,0 0-16,0 22 0,21-1 0,0 1 16,0 20-16,0 1 0,0 0 0,1 21 15,20-1-15,-21 1 0,0 0 16,0 0-16,1 0 0,-1 0 0,0-1 16,-21 1-16,0 0 0,21 0 0,-21-21 15,21-1-15,-21 1 0,0-22 0,0 1 16,0-1-16,0-20 0,21 20 15,-21-20-15,0-22 0,0 21 0,0-21 16,0 0-16,0 1 0,-21-44 16,0 1-1,21 0-15,-21-21 0,0-1 16,0 1-16,21 0 0,-22-22 0</inkml:trace>
  <inkml:trace contextRef="#ctx0" brushRef="#br0" timeOffset="58250.38">5546 9123 0,'0'0'0,"-22"0"16,22-21-16,-21 21 0,0 0 0,0 0 15,0 0-15,21 21 0,-21 0 16,-22 21-16,22-20 0,0 20 15,0 0-15,-22 22 0,22-22 0,-21 22 16,21-1-16,-22-21 0,22 22 0,-21-22 16,21 1-16,0-1 0,-1-21 15,1 21-15,21-20 0,-21-22 0,21 21 16,0-42 0,21-22-1,0 22-15,1-21 0,-1-1 16,0 1-16,0-21 0,0 20 0,0-20 15,22-1-15,-22 1 0,0-1 16,0 1-16,22-1 0,-22 1 0,0 20 16,21-20-16,-21 21 0,1 20 0,-1 1 15,0 21-15,0 0 16,0 43-16,-21-22 0,21 21 0,1 22 16,20-22-16,-21 21 0,0 1 0,22-1 15,-22-20-15,21 20 0,0 1 16,1-1-16,-1 1 0,0-22 0,22 0 15,-22 1-15,1-1 0,-22 0 0,21-20 16,0-1-16,-20 0 0,-1 0 0,21 0 16,-21 0-16,0-21 15,1 0-15,-1 0 0,0 0 0,0 0 16,0-21-16</inkml:trace>
  <inkml:trace contextRef="#ctx0" brushRef="#br0" timeOffset="61061.95">12255 6562 0,'0'-21'0,"0"42"0,0-64 0,-21 1 15,21 21-15,0 0 0,0 0 16,0-1-16,-21 22 0,21-21 0,0 42 31,0 22-31,0-1 0,0 0 16,0 22-16,21-1 0,0 1 0,-21-1 15,0 1-15,0 21 0,22-22 0,-22 22 16,0-1-16,0-20 0,0 21 16,0-22-16,0 1 0,-22-1 0,1 1 15,21-1-15,-21-21 0,0 1 0,0-22 16,21 21-16,0-21 0,0 1 0,0-1 16,0-42-1,0-1-15,0 1 16,0 0-16,0-21 0,0-1 15,0 1-15</inkml:trace>
  <inkml:trace contextRef="#ctx0" brushRef="#br0" timeOffset="61345.79">11896 6922 0,'0'0'16,"-22"-43"-16,-20-63 16,42 64-16,0 0 0,0 21 0,21-22 15,0 1-15,1 21 0,20-22 0,21 22 16,-20 0-16,20 0 0,22 0 15,-22 21-15,1 0 0,-1 0 0,1 21 16,-1 0-16,-20 21 0,-1 1 16,0 20-16,-42-20 0,0 20 0,0-21 15,0 1-15,0 20 0,-42-20 16,21-1-16,-21 0 0,-1 1 0,1-1 16,-22 0-16,22 1 0,0-22 0,-1 21 15,1-21-15,21 0 0,-21-21 0,20 22 16,22-44-1,22 22-15,-1-21 16,0 0-16,21-21 0,1 21 0,-1-22 16,0 22-16</inkml:trace>
  <inkml:trace contextRef="#ctx0" brushRef="#br0" timeOffset="62657.55">12912 6541 0,'0'0'0,"0"-43"0,0-20 16,-22 63-16,1 0 15,0 0-15,21 21 16,-21 0-16,21 21 0,0 1 16,0-1-16,0 22 0,0-22 0,21 21 15,-21-20-15,0 20 0,0 1 0,21-1 16,-21 1-16,0-22 0,0 22 0,0-1 16,0-21-16,0 22 0,0-22 15,-21 1-15,21-1 0,0-21 0,0 21 16,-21-20-16,21-1 0,-21-21 15,21-21 1,0-1-16,0 1 16,0-21-16,0 0 0,21-1 15,0 1-15,0 0 0,0-1 0,1 1 16,-1 0-16,21 20 0,0-20 0,-20 21 16,20 21-16,0-21 0,-21 21 0,22 0 15,-22 0-15,0 0 0,0 21 16,0 0-16,1 0 0,-1 0 0,-21 22 15,0-22-15,0 21 0,0 1 16,0-22-16,0 21 0,0-21 0,0 22 16,0-22-16,0 21 0,0-21 0,0 0 15,0 1-15,21-22 16,0 0 0,0 0-16,0-22 0,1 1 0,-1 0 15,0 0-15,0 0 0,21 0 0,-20-1 16,-1-20-16,21 21 0,-21-21 0,0 20 15,1-20-15,-1 21 0,0-21 16,0 20-16,0 1 0,-21 0 0,21 0 16,-42 42 15,0 0-31,0 0 0,21 1 16,-21 20-16,0-21 0,-1 21 15,22-20-15,0 20 0,-21-21 0,0 21 16,21-20-16,0-1 0,0 0 0,0 0 15,0 0-15,0 0 0,21-21 16,0 0-16,1 0 16,-1 0-16,0-21 0,0 0 15,21 0-15,-20 0 0,-1 0 0,-21-1 16,0 1-16,0 0 0,0-21 0,0 21 16,0-22-16,0 22 0,-21-21 0,-1 21 15,1-1-15,0 1 0,0 0 16,21 0-16,-21 21 0,21-21 15,-21 21-15,21-21 0,0-1 16,21 1-16,0 21 16,21-21-16,-21 21 0,22 0 0,-1 0 15,0-21-15,22 21 0,-22 0 0,1 0 16,-1 0-16,0 0 0,1 21 16,-1 0-16,0 0 0,-21 1 0,1-1 15,-1 21-15,-21-21 0,0 22 0,0-22 16,0 21-16,0 0 0,0-20 0,0 20 15,-21-21-15,-1 0 0,1 22 0,21-22 16,-21 0-16,0 0 16,21 0-16,-21-21 15,21-21 1,0 0-16,0 0 0,0 0 16,21-22-16,0 22 0,0-21 0,0-1 15,1 1-15,-1 0 0,0-22 16,21 22-16,-21 21 0,22-22 15,-1 1-15,-21 21 0,22 0 0,-1 21 0,-21 0 16,0 0-16,22 0 0,-22 0 16,0 0-16,-21 21 0,0 0 0,21 0 0,-21 22 15,0-1-15,0-21 0,0 21 16,0 1-16,0-1 0,-21 0 16,21 1-16,0-1 0,0 0 0,0-20 15,0-1-15,0 21 0,0-21 0,0 0 16,21-21-16,0 0 15,22 0-15,-22 0 0,21-21 0,0 0 16,1 0-16,-1-21 0,0 20 16,1-20-16,20 0 0,-20-1 0,-1 1 15,0 0-15,-21-1 0,1 1 0,-1 0 16,0 21-16,-21-1 0,0-20 16,0 21-16,-21 0 0,0 21 15,-1 0-15,1 21 0,0 0 0,0-21 16,0 42-16,0-20 15,-1 20-15,1-21 0,21 21 0,0 1 16,-21-22-16,21 21 0,0 1 0,0-22 16,0 0-16,0 21 0,0-21 0,21 1 15,-21-1-15,43-21 0,-22 21 0,0-21 16,21 0-16,-21 0 0,22 0 0,-1 0 16,0-21-16,1 0 0,-1-1 15,0 1-15</inkml:trace>
  <inkml:trace contextRef="#ctx0" brushRef="#br0" timeOffset="62973.39">16446 6731 0,'0'0'0,"0"-21"16,0 0-1,0 42-15,0 0 16,0 21-16,0-20 0,0 20 0,0 0 15,0 1-15,0 20 0,0-21 0,0 22 16,0-1-16,0 1 0,0-1 16,0 22-16,-21-21 0,0-1 0,0 22 15,0-1-15,0-20 0,-1 21 16,1-1-16,0 1 0,0 0 0,0-22 16,0 22-16,-1-22 0,22 1 0,0-22 15,0 22-15,0-22 0,0-21 0,0 21 16,0-20-16,22-22 0,-1 0 0,0 0 15,0 0-15,0 0 0,0-22 0,1 1 16,-1-21-16,0 21 0,21-22 0,-21 1 16,1-21-16,-1 20 0</inkml:trace>
  <inkml:trace contextRef="#ctx0" brushRef="#br0" timeOffset="63261.22">16468 6795 0,'0'0'0,"-22"-43"0,22 22 0,0 0 16,0-21-16,0 20 0,0 1 0,22 0 16,-1 21-16,21-21 0,-21 21 0,22 0 15,-22 0-15,21 0 0,0 0 16,-20 21-16,20 0 0,-21 0 0,0 1 16,0-1-16,-21 21 0,0-21 0,0 22 15,0-22-15,-21 21 0,0-21 0,0 22 16,-21-22-16,-1 0 0,1 0 0,0 0 15,-1 0-15,1 1 0,0-1 16,-1 0-16,22-21 0,-21 0 16,21 21-16,21-42 15,42 0 1,-21 21-16,21-21 0,1-1 0,20 1 16</inkml:trace>
  <inkml:trace contextRef="#ctx0" brushRef="#br0" timeOffset="63498.11">17547 6731 0,'0'21'0,"21"-21"16,0 0-1,1 0-15,-1 0 0,0 0 0,0 0 16,0 0-16,0 0 0,22 0 0,-22 0 15,0 0-15,21 0 0,-20 0 16,-1 0-16,0 0 0,-42 0 31,0 21-31,-1 1 16</inkml:trace>
  <inkml:trace contextRef="#ctx0" brushRef="#br0" timeOffset="63621.04">17653 6922 0,'0'0'0,"-21"21"0,0 0 16,21 0-16,0 0 15,21-21 1,0 0-16,0 0 0,0 0 16,0 0-16,1 0 0,-1 0 0,0-21 15,0 0-15,0 21 0</inkml:trace>
  <inkml:trace contextRef="#ctx0" brushRef="#br0" timeOffset="65765.86">18669 6477 0,'0'-21'16,"0"0"-1,0 0-15,0-1 16,0 44 15,0-1-31,0 0 0,0 21 16,0 1-16,0-1 0,0 0 15,0-21-15,21 22 0,-21-1 0,0 0 16,0-20-16,0 20 0,0-21 0,0 0 16,0 22-16,0-22 0,0 0 15,0 0-15,0 0 16,-21-21 0,21-21-16,0 0 15,0 0-15,0 0 16,0-1-16,0-20 0,0 21 0,0-21 15,0 20-15,0-20 0,0 0 16,0-1-16,0 1 0,21 0 0,0-1 16,0 1-16,1 21 0,20-21 0,-21 20 15,0 22-15,22-21 0,-22 21 0,21 0 16,-21 21-16,22 1 0,-22-1 16,0 21-16,0 0 0,0-20 0,0 20 15,-21 0-15,22 1 0,-22-1 0,0 0 16,0-21-16,0 22 0,0-22 0,-22 21 15,1-21-15,0 1 0,21-1 0,-21 0 16,21 0-16,0 0 16,21-42-1,0 0 1,0 0-16,1 0 0,-1-1 0,21 1 16,-21-21-16</inkml:trace>
  <inkml:trace contextRef="#ctx0" brushRef="#br0" timeOffset="66661.72">19494 6625 0,'0'21'15,"22"-21"1,-1 0-16,0 0 16,0 0-16,0 0 0,0-21 15,1 0-15,-1 21 0,21-21 0,-21 0 16,0 21-16,-21-21 0,22-1 0,-22 1 15,21 0-15,-21 0 0,0 0 0,0 0 16,0-1-16,-21 1 0,-1 21 16,1 0-16,0 0 0,0 0 0,0 21 15,0 1-15,-1-1 0,-20 21 0,42 0 16,-21-20-16,0 20 0,0 0 0,21 1 16,-22-1-16,22-21 0,0 21 15,0-20-15,0-1 0,0 0 16,0 0-16,0 0 0,22 0 0,-1-21 15,0 0-15,0 0 0,0 0 0,0 0 16,22 0-16,-22 0 0,21 0 0,-21-21 16,22 0-16,-22 21 0,21-21 15,-21-21-15,22 20 0,-22 1 0,0-21 16,0 0-16,0 20 0,1-20 0,-22 0 16,21-1-16,-21 22 0,21 0 0,-21 0 15,21 0-15,0 42 31,-21 0-31,0 21 0,21-20 0,-21-1 16,0 21-16,0 0 0,0-20 16,0 20-16,0-21 0,0 21 0,0-20 15,0-1-15,0 0 0,0 0 16,0 0-16,0 0 0,0 1 0,0-1 16,22-21-16,-1 0 15,0 0-15,0 0 0,0 0 0,0-21 16,1-1-16,20 1 0,-21 0 0,0 0 15,22 0-15,-22 0 0,0-22 16,0 22-16,0 0 0,-21-21 0,0 20 16,21 1-16,-21 0 0,22 21 0,-22 21 31,0 0-31,0 22 16,0-22-16,0 0 0,0 0 15,0 0-15,0 1 0,0-1 0,0 0 16,0 0-16,0 0 0,0 0 0,0 1 15,21-22-15,0 0 0,0 21 0,0-21 16,0 0-16,22 0 0,-22 0 0,21 0 16,1 0-16,-22-21 0,21-1 15,-21 1-15,22 0 0,-22 21 0,0-42 16,-21 21-16,0-1 0,0 1 0,0-21 16,0 0-16,0 20 0,-21-20 0,21 0 15,-21 21-15,-1-22 0,1 22 16,0 0-16,0 0 0,0 21 15,21-21-15,21 21 32,0 0-17,0 0-15,0 0 0,1 0 0,-1 0 16,21 0-16,-21 0 0,0-22 0,22 22 16,-22-21-16,0 0 0,0 21 0,0-21 15,1 0-15,20 21 0</inkml:trace>
  <inkml:trace contextRef="#ctx0" brushRef="#br0" timeOffset="67705.36">22564 5906 0,'0'0'0,"21"-22"0,0 1 0,21 0 0,-21 0 16,1 0-16,-1 0 0,0-1 16,-21 1-16,0 0 0,0 0 0,0 0 15,0 0-15,0-1 0,0 1 0,-21 0 16,0 0-16,-1 21 0,1 0 0,-21-21 16,21 21-16,-22 0 0,1 0 15,21 21-15,-21 0 0,-1 21 16,1 1-16,0 20 0,-1 1 0,1-1 0,0 22 15,20-22-15,-20 22 0,21-21 16,0 20-16,0 1 0,-1 0 16,1-22-16,21 1 0,-21 20 0,21-41 15,0 20-15,0-21 0,0 1 0,0-22 16,21 21-16,0-21 0,22 1 0,-22-22 16,0 0-16,21 0 0,-20 0 0,20 0 15,0 0-15,1 0 0,20-22 16,-21 1-16,1 0 0,-1-21 0,22 21 15,-22-22-15,0 22 0,1-21 16,-1-1-16,0-20 0</inkml:trace>
  <inkml:trace contextRef="#ctx0" brushRef="#br0" timeOffset="68046.17">22987 6265 0,'0'0'0,"-21"22"16,0-1-1,-1 0-15,22 21 0,-42-21 0,21 22 16,0-1-16,0-21 0,-1 22 15,1-1-15,0 0 0,21-21 0,0 22 16,-21-22-16,21 0 0,0 0 0,0 0 16,0 1-16,21-22 0,0 0 15,22 0-15,-22 0 0,21 0 16,0 0-16,1-22 0,-1 22 16,0-21-16,1-21 0,-1 21 0,-21 0 15,22-22-15,-22 22 0,-21-21 0,0 21 16,0-22-16,0 22 0,0 0 0,0 0 15,-21 0-15,-1 21 0,1 0 16,0 0-16,-21 0 0,21 0 0,-22 0 16,22 0-16,-21 21 0,21 0 0,-1 0 15,1-21-15,0 21 0,21 0 0,0 1 16,21-1 0,0-21-16,1 0 0,-1 0 15,21 0-15,-21 0 0,22 0 16,-1-21-16</inkml:trace>
  <inkml:trace contextRef="#ctx0" brushRef="#br0" timeOffset="68637.83">23474 6350 0,'0'0'0,"0"-21"15,0 42 1,0 0 0,0 0-16,0 1 0,0-1 15,0 0-15,0 21 0,0-21 0,0 1 16,0-1-16,0 21 0,-21-21 0,21 0 15,0 1-15,0-1 0,-22 0 16,22 0-16,0 0 16,-21-21-1,21-21 1,-21 0-16,21 0 0,0-22 16,0 22-16,0-21 0,0 21 0,0-22 15,0 1-15,21 21 0,0-21 0,1 20 16,-1 1-16,0 0 0,21 0 15,-21 0-15,22 21 0,-1 0 0,-21 0 16,22 0-16,-1 0 0,0 21 0,-21 0 16,22-21-16,-22 42 0,0-20 0,0-1 15,-21 0-15,21 0 16,-21 21-16,0-20 0,0-1 0,0 0 16,0 0-16,-21 0 0,0 0 0,21 1 15,-21-22-15,21 21 0,-21-21 0,0 0 16,21-21-1,0-1 1,0 1-16,0 0 0,0 0 0,0 0 16,0-22-16,21 22 0,0-21 0,0 0 15,21 20-15,-20 1 0,-1-21 0,21 42 16,-21-21-16,0 21 0,22 0 16,-22 0-16,0 0 0,21 0 0,-20 21 15,-1 0-15,-21 21 0,0-20 16,21-1-16,-21 21 0,0-21 0,0 22 15,0-22-15,-21 21 0,21-21 0,-21 22 16,-1-22-16,22 0 0,-21 0 16,0 0-16,21 0 0,21-21 31,0 0-31,1-21 16</inkml:trace>
  <inkml:trace contextRef="#ctx0" brushRef="#br0" timeOffset="68977.55">24490 6329 0,'0'0'0,"-21"0"15,21 21 1,0 0-16,0 0 16,0 22-16,0-22 0,0 21 0,0 1 15,0-1-15,0 21 0,0-20 0,0-1 16,21 22-16,-21-22 0,0 21 0,0 1 15,0-1-15,0 1 0,0-1 16,0 1-16,-21 21 0,-1-22 0,1 22 16,0-22-16,0 22 0,0-22 0,0 22 15,-1-21-15,1 20 0,0-20 16,0-1-16,21 1 0,0-1 0,0-20 16,0-1-16,0 0 0,0 1 0,0-22 15,0 0-15,0 0 0,21-42 16,0 0-1,0-22-15,1 22 0,-1-21 0,0-22 16,-21 22-16,21-21 0,0-1 0,0-21 16,1 22-16,-1-22 0</inkml:trace>
  <inkml:trace contextRef="#ctx0" brushRef="#br0" timeOffset="69258.39">24469 6858 0,'0'0'0,"0"-42"0,0-1 0,-22-84 16,22 85-16,0 21 15,0-21-15,0 20 0,0 1 16,22-21-16,-1 42 0,0-21 0,0 0 16,0 21-16,0 0 0,1 0 0,20 0 15,-21 0-15,0 21 0,22 0 0,-22-21 16,0 42-16,-21-21 0,0 1 16,0 20-16,0-21 0,0 21 0,0-20 15,0 20-15,-21-21 0,0 0 0,-1 0 16,1 1-16,0-1 0,-21 0 0,21-21 15,-1 21-15,1-21 0,0 0 0,0 0 16,21-21 15,21 0-31,0 0 0,0-1 16,1 1-16,-1 0 0,0 0 0</inkml:trace>
  <inkml:trace contextRef="#ctx0" brushRef="#br0" timeOffset="70193.89">24892 6477 0,'0'0'0,"0"21"32,0 0-32,0 1 15,0-1-15,0 0 16,0 0-16,21 0 0,-21 0 16,21 1-16,-21-1 15,21 0-15,1-21 16,-1 0-16,0 0 15,0 0-15,0-21 16,0 0-16,1-1 0,-1 1 16,-21 0-16,0-21 0,21 21 0,-21-1 15,21 1-15,-21 0 0,0 0 16,0 42 15,0 0-31,0 0 0,0 1 16,0-1-16,0 0 0,0 0 0,0 0 15,0 0-15,0 1 0,0-1 16,0 0-16,21-21 16,0 0-16,1 0 0,-1 0 15,0 0-15,0 0 0,0 0 0,0-21 16,1 0-16,-1-1 0,0 1 16,-21 0-16,21 0 0,-21-21 15,21-1-15,-21 1 0,0 0 0,0-1 16,0 1-16,0 0 0,21-22 0,-21 22 15,0-1-15,0 1 0,0 0 16,0-1-16,0 22 0,0 0 16,0 42-1,0 0-15,-21 22 16,21-22-16,-21 21 0,21 1 0,0-1 16,-21 0-16,21 1 0,-21-1 0,21 0 15,0 1-15,0-1 0,0 0 16,0 1-16,0-22 0,0 21 0,0-21 15,0 0-15,21 1 0,0-1 0,-21 0 16,21-21-16,0 0 0,-21 21 0,22-21 16,-1 0-16,0 0 15,0-21-15,0 21 0,0-21 0,-21 0 16,22-1-16,-1 1 0,0-21 16,-21 21-16,0-22 0,21 22 0,0 0 15,-21 0-15,0 0 0,0 0 0,0 42 31,0 0-31,0 0 0,0 0 16,0 0-16,0 1 0,0-1 0,0 0 16,0 0-16,0 0 0,0 0 0,0 1 15,21-22-15,1 21 16,-1-21-16,0 0 16,0 0-16,0 0 15,0-21-15,-21-1 16,22 22-16,-1-21 0,-21 0 15,0 0-15,21 21 0,0-21 0,-21 0 16,21 21-16,-21 21 16,0 0-1,0 0-15,0 0 16,0 0-16,0 1 0,0-1 16,0 0-16,0 0 15,-21-21 1,0 0-16,0 0 0,0 0 15</inkml:trace>
  <inkml:trace contextRef="#ctx0" brushRef="#br0" timeOffset="70373.78">25379 6371 0,'0'0'0,"-21"-21"0,-1 0 15,1 21-15,0 0 0,0-21 0,42 21 31,0 0-15,0 0-16,1 0 0,-1 0 0,21 0 16,-21 0-16,22 0 0,-1 0 15,-21 0-15,21 0 0,1 0 0,-1 0 16</inkml:trace>
  <inkml:trace contextRef="#ctx0" brushRef="#br0" timeOffset="70625.64">26077 6244 0,'0'0'0,"0"-21"0,0 42 47,0 0-47,0 1 0,0-1 0,0 21 16,0 0-16,0-20 0,-21 20 0,21-21 15,0 21-15,0-20 0,0 20 16,0-21-16,0 0 0,0 0 15,0 1-15,0-1 0,0 0 0,21-21 16,0 21-16,1-21 0,-1 21 16,0-21-16,0 0 0,0 0 0,0 0 15,1 0-15,-1 0 0,-21-21 16,21 21-16</inkml:trace>
  <inkml:trace contextRef="#ctx0" brushRef="#br0" timeOffset="70901.48">26416 6265 0,'0'0'0,"21"0"31,0 22-31,0-1 0,1-21 16,-1 42-16,0-21 0,0 0 0,0 1 16,0 20-16,-21-21 0,22 0 0,-22 22 15,21-22-15,-21 21 0,0-21 16,0 0-16,0 22 0,0-22 0,0 0 15,-21 0-15,-1 0 0,1 1 0,0-1 16,0 0-16,0 0 0,0-21 0,21 21 16,-22-21-16,1 21 0,0-21 15,21-21 17</inkml:trace>
  <inkml:trace contextRef="#ctx0" brushRef="#br0" timeOffset="71129.35">26945 6731 0,'0'0'0,"-21"0"16,0 0-16,0 0 0,-1 0 31,22 21-15,0 0-1,22-21 1</inkml:trace>
  <inkml:trace contextRef="#ctx0" brushRef="#br0" timeOffset="71353.22">27009 7218 0,'0'0'0,"0"21"0,0 21 0,0-20 0,0-1 15,0 0-15,21 0 0,-21 0 0,0 0 16,0 1-16,0-1 0,0 0 16,0 0-16,-21 0 0,-1 0 15,1 1-15,0-1 0,0 0 0,-21 0 16,20 0-16,-20 0 0,0 1 0,-1-1 15,1 0-15,0 0 0,-1-21 0,1 21 16,0 0-16,-1-21 0,22 0 0,0 0 16,0 0-16,0 0 0</inkml:trace>
  <inkml:trace contextRef="#ctx0" brushRef="#br0" timeOffset="75898.19">3217 15642 0,'0'0'0,"0"-63"16,-21 63-16,21-21 15,-21-1-15,21 44 31,0-1-31,0 0 16,0 21-16,0 1 0,0-1 16,0 21-16,0 1 0,0-1 15,0 1-15,21 21 0,-21-22 0,0 22 16,0-22-16,0 22 0,0 0 0,0-22 16,0 22-16,0-22 0,0 1 15,0-1-15,0 1 0,0-22 0,0 22 16,21-22-16,-21 0 0,0 1 0,0-22 15,0 21-15,0-21 0,0 0 16,0 1-16,21-22 0,-21-22 16,0 1-1,0 0-15,0-21 16,0-1-16,0 1 0,0-21 0,0 20 16,0-41-16,0 20 0,0 1 0</inkml:trace>
  <inkml:trace contextRef="#ctx0" brushRef="#br0" timeOffset="76758.69">3196 15790 0,'0'0'16,"0"-21"-16,-21-21 0,0 21 0,0 0 0,21-1 15,0 1-15,-22 21 0,22-21 0,-21 0 16,21 0 0,0 0-16,21-1 31,1 22-31,20-21 0,-21 21 15,21 0-15,1 0 0,20-21 0,1 21 16,-1 0-16,1-21 0,20 21 0,1 0 16,0-21-16,21 0 0,-22 21 15,43-22-15,-21 1 0,42 0 0,-21 0 16,21 0-16,1 0 0,20-1 0,0 1 16,1 0-16,20 0 0,-21 0 15,22 0-15,-22-1 0,22 1 16,-1 0-16,-20 21 0,-1-21 0,0 0 0,1 0 15,-1 21-15,-21-22 0,0 1 0,0 0 16,1 21-16,-1-21 16,0 0-16,-21 0 0,0-1 0,0 22 15,0-21-15,-21 21 0,0-21 0,-1 0 16,-20 21-16,0 0 0,-22 0 0,-20-21 16,-1 21-16,-21 0 0,21 0 0,-20 0 15,-22 21 1,0 0-16,0 0 15,0 0-15,-22 1 0,22-1 0,-21 21 16,0-21-16,21 22 0,-21-22 0,0 21 16,21 0-16,0 1 0,0-22 0,0 21 15,0 22-15,0-22 0,0 0 16,0 1-16,0-1 0,0 0 16,21 1-16,-21 20 0,21-20 0,-21-1 15,0 21-15,21-20 0,0 20 0,-21 1 16,22-22-16,-22 22 0,0-22 0,21 21 15,-21-20-15,0 20 0,0-20 16,21-1-16,-21 21 0,0-20 0,0-1 16,0 0-16,0 1 0,0-1 0,-21 0 15,21 1-15,-21-1 0,-1 0 0,1-20 16,0 20-16,0-21 0,0 21 16,0-20-16,-22 20 0,1-21 0,21 0 15,-22 0-15,1 1 0,0-1 0,-22-21 16,22 21-16,-22-21 0,1 0 15,-1 21-15,1-21 0,-22 0 0,22 0 16,-43 0-16,21 0 0,-21 0 16,-21 0-16,0-21 0,0 21 0,0-21 15,-21 21-15,0-21 0,-21 21 0,-1-22 16,1 22-16,0 0 0,-22 0 0,1-21 16,-1 21-16,1 0 0,-1 0 15,1 0-15,20 0 0,-20 0 0,21 0 16,20 21-16,1-21 0,0 0 0,42 0 15,0 0-15,43 0 16,-1 0-16,22 0 0,0 0 0,21-21 16,21 0-16,0 0 0,42 0 15,-21 0-15,0-1 0,22-20 16,-1 21-16,-21 0 0,21 0 0</inkml:trace>
  <inkml:trace contextRef="#ctx0" brushRef="#br0" timeOffset="78277.71">5186 15875 0,'0'0'16,"42"-42"-16,-21 42 0,0-21 16,1-1-16,20 1 0,-21 0 0,21 0 15,-20 0-15,20 0 0,-21-1 16,-21-20-16,0 21 0,0 0 15,-21 0-15,0 21 0,-22 0 16,1 0-16,0 0 0,-22 0 0,22 21 16,-22 0-16,1 0 0,-1 21 15,1 1-15,21-22 0,-22 21 0,22 22 16,21-22-16,-1 0 0,22 1 0,0-1 16,0-21-16,0 22 0,43-1 15,-22-21-15,21 21 0,1-20 16,-1 20-16,0-21 0,22 0 0,-22 22 0,0-22 15,22 21-15,-22-21 0,1 22 16,-1-22-16,0 21 0,1-21 16,-43 22-16,0-1 0,0-21 0,0 21 15,-22-20-15,1 20 0,-21 0 16,0-21-16,-1 1 0,1-1 0,0 0 16,-1 0-16,1-21 0,-22 0 0,22 0 15,0 0-15,-1-21 0,1 0 16,0 0-16,21-1 0,-22-20 0,1 0 15,0-1-15,20 1 0,-20 0 0,0-22 16,21 22-16,-1 0 0,-20-1 16,21 1-16,21 21 0,0 0 15,-21-1-15,21 1 0,21 42 16,-21 1 0,21-1-16,21 21 0,-20-21 0,-1 22 15,0-22-15,21 21 0,-21-21 0,1 22 16,20-1-16,0-21 0,-21 21 15,22-20-15,-22-1 0,21 0 0,1 0 16,-22 0-16,21 0 0,0-21 0,1 0 16,-22 0-16,21 0 0,1 0 15,-1 0-15,0-21 0,1 0 0,-1 0 16,0 0-16,1 0 0,-1-22 0,0 22 16,-21-21-16,1 21 0,-1-22 15,0 1-15,-21 0 0,0 20 16,0-20-16,0 21 0,0 0 0,0 0 15,0-1-15,0 44 32,0-1-32,0 0 0,0 0 0,0 0 15,0 22-15,0-22 0,0 21 0,0-21 16,0 22-16,0-22 0,0 21 16,0-21-16,0 0 0,21 1 0,0-1 15,0 0-15,1 0 0,-1-21 0,0 0 16,0 0-16,0 0 0,22 0 15,-22 0-15,0-21 0,0 0 0,21 0 16,-20-1-16,-1 1 0,0 0 0,0-21 16,0 21-16,-21-22 15,0 22-15,0-21 0,0-1 0,0 22 16,0 0-16,0 0 0,0 0 0,0 42 31,0 0-31,0 0 16,0 0-16,0 1 0,0-1 0,0 21 15,0-21-15,0 0 0,0 1 0,0-1 16,21 0-16,1 0 0,-1 0 16,0 0-16,0 1 0,0-22 0,0 0 15,1 0-15,-1 0 0,0 0 0,0 0 16,21 0-16,-20-22 0,-1 22 16,0-21-16,0 0 0,0 0 15,0 0-15,1 0 0,-22-22 0,0 22 16,0 0-16,0-21 0,21 20 0,-21 1 15,0 0-15,0 0 0,0 0 16,0 42 0,0 0-16,0 0 15,0 0-15,0 1 0,0 20 0,0-21 16,0 0-16,0 22 0,0-22 16,0 0-16,0 21 0,0-21 0,0 1 15,0-1-15,0 0 0,0 0 16,0 0-16,-21-21 31,21-21-31,0 0 16,0 0-16,0-22 0,0 22 0,0-21 15,0 21-15,0-22 0,0 1 16,0 0-16,21-1 0,0-20 0,21 21 16,-21 20-16,22-20 0,-22 21 0,42 0 15,-20 0-15,-1 21 0,0 0 0,22 0 16,-22 21-16,1 0 0,-22 0 15,21 0-15,-21 22 0,-21-22 16,0 21-16,0 0 0,0 1 0,0-22 16,0 21-16,0 1 0,-21-1 0,0 0 15,0-21-15,21 22 0,0-22 16,-21 0-16,21 0 0,0 0 0,0-42 31</inkml:trace>
  <inkml:trace contextRef="#ctx0" brushRef="#br0" timeOffset="80205.41">9504 16256 0,'0'21'47,"21"-21"15,0 0-62,0 0 16,0 0-16,1 0 0,-1 0 15,0 0-15,0-21 0,21 21 0,-20-21 16,20 21-16,0-21 0,1 0 0,-1-1 16,21 1-16,-20 0 0,20 0 15,-20 0-15,20 0 0,-21-1 0,22 1 16,-22-21-16,22 21 0,-22 0 0,0-22 16,22 22-16,-22-21 0,22 21 0,-22-22 15,22 1-15,-22 0 0,21-1 16,-20 1-16,20 0 0,-20-1 0,20 1 15,-21-22-15,22 22 0,-22-21 0,1-1 16,20 1-16,-21-1 0,1 1 0,20-1 16,-20-21-16,20 22 0,-21-22 15,22 1-15,-22-1 0,1 0 0,-1 1 16,0-1-16,1 0 0,-1 1 16,0-1-16,-21-21 0,1 21 0,-1 1 15,-21-22-15,0 21 0,0-21 0,0 22 16,0-1-16,0-21 0,0 0 0,0 1 15,0 20-15,0-21 0,0 0 0,0 0 16,0 1-16,0 20 0,-21-42 0,21 21 16,-22 0-16,22 0 0,-21 1 0,0-1 15,0 0-15,21 0 0,-21 0 0,0 0 16,-22 1-16,22-1 16,0 0-16,-21 0 0,20 0 0,-20 0 15,0 1-15,-1 20 0,1-21 0,0 0 16,-1 22-16,1-22 0,-21 21 15,-1 0-15,22-20 0,-22 20 0,1 0 0,-22 1 16,22-1-16,-22 0 0,21 22 0,-20-22 16,20 22-16,-20-1 0,20-21 0,-21 22 15,1-1-15,-1 22 0,0-21 0,1 20 16,-1-20-16,0 20 0,-20 1 16,20 0-16,0 21 0,1-22 15,-1 22-15,0-21 0,1 21 0,20-1 16,-21 1-16,22 21 0,-22-21 0,22 21 15,-1 0-15,1-21 0,-1 21 0,22 0 16,0 0-16,-1 0 0,22 0 0,0 0 16,0 0-16,0 0 0,-1 0 15,22 21 32,0 0-31</inkml:trace>
  <inkml:trace contextRef="#ctx0" brushRef="#br0" timeOffset="80685.42">8869 7853 0,'0'0'0,"21"-21"0,42-22 15,-41 22-15,-1 0 16,0 0-16,0 21 0,0-21 0,0 0 16,1 21-16,-1 0 0,-21-22 15,-21 22 1,-1 22-16,1-1 0,-21 0 16,21 0-16,-22 21 0,1-20 15,0 20-15,-1-21 0,1 21 0,-21 1 16,20-1-16,1-21 0,0 22 0,-1-1 15,1-21-15,0 0 0,20 0 0,-20 1 16,21-1-16,0-21 0,21 21 16,-21-21-16,42 21 62,0-21-62,0 21 0,0 22 0,0-22 16,22 0-16,-22 21 0,21-21 15,-21 22-15,22-22 0,-1 21 0,22 1 16,-22-1-16,0-21 0,22 21 0,-22 1 16,0-1-16,22 0 0,-22 1 15,1-1-15,-1 0 0,0-20 0,1 20 16,-1-21-16,0 21 0,-21-20 0,22-1 16,-22 0-16,0 0 0,0 0 0,0-21 15,1 21-15,-1-21 16,0 0-1</inkml:trace>
  <inkml:trace contextRef="#ctx0" brushRef="#br0" timeOffset="96993.6">14076 9716 0,'21'-43'16,"-21"22"-16,21 0 0,-21 0 16,0 0-16,0-1 0,0 1 15,0 0-15,0 0 16,-21 21-1,0 21 1,21 21-16,0 1 0,0 20 16,0 1-16,0-1 0,0 1 0,0 20 15,0 1-15,0 0 0,0-1 16,0 22-16,0-21 0,0 0 16,-21-1-16,21 1 0,0 0 0,-22-22 15,1 1-15,21-22 0,0 21 0,0-20 16,-21-1-16,21 0 0,0-20 0,0 20 15,0-21-15,0 0 0,0-42 32,0-21-32,0 21 15,0-22-15,0 1 0,0 0 0</inkml:trace>
  <inkml:trace contextRef="#ctx0" brushRef="#br0" timeOffset="97317.42">13737 10097 0,'0'0'0,"0"-43"0,0 22 16,-21-21-16,21 21 0,0-22 0,0 1 15,0 0-15,0-1 0,21 1 0,0 0 16,0 20-16,22-20 0,20 21 16,-20-21-16,41 20 0,-20 22 0,-1-21 15,22 21-15,-22 0 0,1 21 0,-1 1 16,-20 20-16,-1 0 0,0 1 15,-42 20-15,0-21 0,0 22 16,0-22-16,-42 22 0,21-22 0,-21 22 16,-22-22-16,22 0 0,-22 1 0,1-1 15,-1 0-15,22 1 0,-22-1 0,22-21 16,0 0-16,21 22 0,-1-43 0,1 21 16,21 0-16,21-21 15,1 0-15,20 0 0,-21 0 16,21 0-16,1 0 0,-1-21 0,0 0 15,1 21-15,-1-22 0</inkml:trace>
  <inkml:trace contextRef="#ctx0" brushRef="#br0" timeOffset="98061.99">14520 10732 0,'0'0'0,"0"21"0,21 0 0,-21 0 0,0 0 16,22-21-16,-1 0 0,0 0 15,0 0-15,0 0 0,0 0 0,22 0 16,-22-21-16,21 0 0,-21 0 0,22 0 16,-22-1-16,21-20 0,-21 21 15,1-21-15,-22-1 0,0 22 0,0-21 16,0 21-16,0-22 0,-22 22 0,1 0 16,0 21-16,0 0 0,0 0 15,0 21-15,-1 0 0,1 0 0,0 1 16,0 20-16,21 0 0,0-21 15,-21 22-15,21-1 0,0 0 0,0-20 16,0 20-16,0-21 0,0 0 0,21 0 16,0 1-16,0-1 0,22-21 0,-22 0 15,21 0-15,0 0 0,1 0 0,-1 0 16,0 0-16,22-21 0,-22-1 16,22-20-16,-22 21 0,22 0 0,-22-22 15,-21 1-15,21 21 0,-20-21 0,-1-1 16,0 1-16,0 21 0,-21 0 0,21-1 15,-21 1-15,0 0 0,21 21 16,-21 21 0,0 0-16,0 1 0,0-1 15,0 0-15,0 0 0,0 0 0,0 0 16,-21 1-16,21 20 0,-21-21 0,21 0 16,-21 22-16,21-22 0,0 0 0,0 0 15,-21 0-15,21 0 0,-21 1 0,21-1 16,0-42 15,0-1-15,0 1-16,0 0 0,21-21 0,-21 21 15,21-22-15,0 1 0,0-22 16,0 22-16,1 0 0,-1-1 0,0 1 16,0 21-16,21-21 0,-20 20 15,20 1-15,-21 21 0,21 0 0,1 0 16,-22 0-16,21 0 0,-21 21 0,1 1 15,-1-1-15,0 21 0,-21-21 0,0 22 16,0-22-16,0 21 0,0-21 0,0 22 16,0-22-16,-21 21 0,0-21 15,21 0-15,-22 1 0,22-1 0,-21 0 16,21 0-16,-21-21 0,21 21 16,21-21-1,22-21-15,-22 21 16,21-21-16,0 0 0,1 0 0,-1-22 15,0 22-15</inkml:trace>
  <inkml:trace contextRef="#ctx0" brushRef="#br0" timeOffset="98390.8">17124 10054 0,'0'0'0,"0"-21"16,0 42-1,0 0 1,0 22-16,0-22 0,0 21 16,0-21-16,0 43 0,-21-22 0,21 22 15,0-22-15,0 22 0,-22-1 0,22 1 16,-21-1-16,21 1 0,-21-1 0,21 22 16,0-22-16,0 1 0,-21 20 0,21-20 15,-21 21-15,21-22 0,-21 1 0,21-1 16,-22 1-16,22-1 0,0-21 15,0 22-15,0-43 0,0 21 0,0 1 16,0-22-16,0 0 0,22-42 31,-22 0-31,21-22 0,0 1 16,0 0-16,0-22 0,0 22 16,1-43-16</inkml:trace>
  <inkml:trace contextRef="#ctx0" brushRef="#br0" timeOffset="98677.8">17272 10287 0,'0'0'16,"0"-42"-16,0 21 0,0-22 0,0 22 0,0 0 15,0 0-15,21 0 0,-21-1 0,21 1 16,22 0-16,-22 0 0,21 21 0,-21-21 16,22 21-16,20 0 0,-21 0 15,1 0-15,-22 0 0,21 0 16,-21 21-16,1-21 0,-1 21 0,-21 0 15,0 0-15,0 22 0,-21-22 0,-1 21 16,1-21-16,-21 22 0,0-1 0,-1-21 16,-20 22-16,20-1 0,1-21 0,0 21 15,-1-20-15,22-1 0,0-21 16,0 21-16,42-21 16,21-21-16,-20 21 15,20-21-15,0-1 0,1 1 0,20-21 16,-21 21-16,1 0 0</inkml:trace>
  <inkml:trace contextRef="#ctx0" brushRef="#br0" timeOffset="98865.75">18457 10160 0,'43'0'16,"-22"0"-1,0 0-15,0 0 16,0 0-16,0 0 0,1 0 0,-1 0 15,0 0-15,0 0 0,0 0 0,0 0 16,1 0-16,-1 0 0,0 0 16,0 0-16</inkml:trace>
  <inkml:trace contextRef="#ctx0" brushRef="#br0" timeOffset="98981.68">18605 10308 0,'0'0'0,"-42"21"0,42 1 0,-21-22 0,21 21 16,-21-21-16,21 21 0,0 0 15,21-21 1,0 0-16,0 0 0,0-21 16,1 21-16,-1-21 0,0 0 0,0-1 15</inkml:trace>
  <inkml:trace contextRef="#ctx0" brushRef="#br0" timeOffset="99185.6">20129 9821 0,'0'0'15,"-63"0"-15,21 0 0,20 0 0,-20 0 0,21 0 16,0 0-16,0 0 15,-1 0-15</inkml:trace>
  <inkml:trace contextRef="#ctx0" brushRef="#br0" timeOffset="99625.35">19854 9652 0,'0'0'16,"0"-21"-16,0 42 31,21 0-31,-21 0 0,0 22 15,0-22-15,0 21 0,0 1 0,0-1 16,0-21-16,0 21 0,0 1 0,0-1 16,0-21-16,0 22 0,0-22 15,-21 0-15,21 0 0,0 0 0,0 0 16,0 1-16,0-1 16,0-42-1,0-1 1,0 1-16,0-21 0,0 21 0,0-22 15,0 1-15,0 0 0,21-1 0,-21 1 16,22 0-16,20-1 0,-21 1 16,0 0-16,22 21 0,-22-1 0,21 1 15,0 0-15,1 21 0,20 0 0,-20 21 16,-1 0-16,0 1 0,1-1 0,-22 21 16,21-21-16,-21 22 0,-21-1 0,0-21 15,0 21-15,0-20 0,0 20 16,0-21-16,0 21 0,-21-20 15,0-1-15,21 0 0,0 0 0,-21 0 16,0-21-16,21 21 0,21-21 31,0-21-31,0 0 0,0 0 0,0-21 16,1 20-16</inkml:trace>
  <inkml:trace contextRef="#ctx0" brushRef="#br0" timeOffset="99963.66">20786 9843 0,'0'0'0,"21"0"16,0 0 0,0 0-16,0 0 15,0 0-15,1-22 0,20 22 16,-21-21-16,21 0 0,-20 21 16,20-21-16,0 0 0,-21 0 0,1-1 15,20 1-15,-42 0 0,21 0 0,-21 0 16,0 0-16,0-1 0,0 1 0,-21 21 15,-21 0-15,20 21 0,1 1 16,0-1-16,-21 0 0,21 21 16,-22-21-16,22 22 0,0-1 0,-21 0 15,20 1-15,1-1 0,0-21 0,21 22 16,0-22-16,0 21 0,0-21 16,0 0-16,0 1 0,0-1 0,21 0 15,22-21-15,-22 0 0,21 0 16,-21 0-16,22 0 0,-1 0 15,0-21-15,1 0 0,-1-1 0,0 1 16,22 0-16,-22-21 0,0 21 0</inkml:trace>
  <inkml:trace contextRef="#ctx0" brushRef="#br0" timeOffset="100474.37">21738 9610 0,'0'-21'16,"0"42"-16,0-21 15,0 42 1,0-21-16,0 0 0,0 1 15,-21 20-15,21-21 0,-21 21 0,0-20 16,21-1-16,0 21 0,-22-21 0,1 0 16,21 1-16,0-1 0,0 0 15,0 0-15,0 0 16,21-42 0,1 0-16,-1 0 15,0 0-15,0-1 0,0-20 0,0 21 16,1-21-16,-1 20 0,0 1 15,0 0-15,-21 0 0,21 0 16,0 21-16,1 0 16,-22 21-16,0 0 0,0 0 15,21 0-15,-21 1 0,0-1 0,0 0 16,0 0-16,0 21 0,21-20 0,-21-1 16,0 0-16,21 0 0,0-21 15,0 21-15,1 0 0,-1-21 0,0 0 16,0 0-16,0 0 0,0 0 0,22 0 15,-1 0-15,-21-21 0,22 21 0,-1-21 16,-21 0-16,0 0 0,22-22 0,-43 22 16,21-21-16,-21 0 0,21-1 15,-21 1-15,0 0 0,0-1 0,0 1 16,-21 0-16,0 20 0,21-20 0,-22 21 16,1 0-16,0 0 0,0 21 15,0 0-15,0 0 0,-1 0 0,1 0 16,0 0-16,0 0 15,21 21-15,0 0 16,21-21-16,0 0 16,0 0-16,22 0 0</inkml:trace>
  <inkml:trace contextRef="#ctx0" brushRef="#br0" timeOffset="101857.51">23876 9144 0,'0'0'0,"42"-21"0,-21 0 0,22 0 0,-43-1 16,0 1-16,0 0 0,-21 0 15,-1 21 1,1 0-16,-21 0 0,0 0 0,-22 0 16,22 21-16,-22 0 0,1 0 0,20 1 15,-20-1-15,21 0 0,-1 21 0,22-21 16,0 1-16,0 20 0,21-21 15,0 0-15,0 0 0,0 1 16,21-1-16,0 0 0,0 0 0,22 0 16,-1 0-16,0 1 0,1-1 0,-1 0 15,0 0-15,1 0 0,-1 0 0,0 1 16,1-1-16,-22 0 0,0 0 0,0 0 16,-21 0-16,0 1 0,0-1 15,0 0-15,0 0 0,-21 0 0,0 0 16,-22-21-16,1 22 0,0-22 0,-1 21 15,1-21-15,-21 0 0,20 0 0,1 0 16,21 0-16,-22 0 0,22 0 0,0 0 16,0 0-16,0-21 15,21-1-15,0 1 16,0 0-16,0 0 0,0 0 0,0 0 16,21 21-16,0 0 15,-21 21 1,21 0-16,-21 0 0,21 0 0,-21 0 15,0 1-15,22-1 0,-1 0 16,0-21-16,-21 21 0,21 0 0,0 0 16,22-21-16,-22 0 0,21 22 0,-21-22 15,22 0-15,-1 0 0,-21 0 0,21 0 16,1 0-16,-1 0 0,-21-22 0,22 1 16,-22 21-16,21-21 0,-21 0 15,0-21-15,1 20 0,20 1 16,-21-21-16,0 0 0,-21 20 0,21-20 15,-21 21-15,22 0 0,-22 0 0,0-1 16,0 44 0,0-1-1,-22 0-15,22 0 0,-21 0 0,0 22 16,21-22-16,0 0 0,0 0 0,0 21 16,-21-20-16,21-1 0,0 0 0,0 0 15,0 0-15,21 0 0,0-21 16,0 0-16,22 0 15,-22 0-15,0 0 0,21 0 16,-20 0-16,20 0 0,-21 0 0,0-21 16,0 0-16,1 0 0,20 0 0,-21 0 15,0-1-15,-21-20 0,21 21 0,1 0 16,-1-22-16,-21 22 0,0 0 0,0 0 16,0 42 15,-21-21-31,21 21 0,0 0 0,-22 1 15,1-1-15,21 0 0,0 0 0,0 21 16,0-20-16,0-1 0,0 0 16,0 0-16,0 0 15,21-21-15,1 0 0,-1 0 0,21 0 16,-21 21-16,22-21 0,-22 0 16,21 0-16,-21 0 0,22-21 0,-22 21 15,21-21-15,-21 0 0,0 0 0,1 0 16,-1-22-16,0 22 0,0-21 15,0 21-15,-21-1 0,0-20 0,0 21 16,0 0-16,0 42 31,-21 0-31,21 21 0,-21-20 16,21-1-16,-21 0 16,21 0-16,-21 0 0,21 22 0,-22-22 0,1 0 15,21 0-15,0 0 0,-21 0 16,21 1-16,-21-22 15,21 21-15,0-42 47,0-1-47,21 1 0,-21 0 16,21 0-16,-21-21 0,21 20 0,-21-20 16,22 0-16,-1 21 0,0-22 0,0 1 15,21 0-15,-20 20 0,20 1 16,-21 0-16,21 0 0,-20 0 0,20 21 15,-21 0-15,0 0 0,22 0 16,-22 0-16,0 21 0,21 0 0,-21 0 16,1 0-16,-22 22 0,0-22 0,0 0 15,0 21-15,0-20 0,0 20 16,0-21-16,-22 21 0,1-20 0,21-1 16,-21 0-16,0 0 0,21 0 0,0 0 15,-21-21-15,21 22 0,-21-22 0,21 21 16,0-42 15,0-1-31,21 1 16,0 0-16,0-21 0,0 21 15</inkml:trace>
  <inkml:trace contextRef="#ctx0" brushRef="#br0" timeOffset="102130.35">25929 9271 0,'0'0'0,"-21"0"32,21 21-32,-21-21 0,0 21 0,-1 1 15,22-1-15,-21 21 0,0-21 0,0 22 16,0-1-16,0 0 0,21 1 0,0-1 16,-22 0-16,1 1 0,21-22 0,0 21 15,0 0-15,0-20 16,0 20-16,0-21 0,0 0 0,0 0 0,0 1 15,21-1-15,1-21 16,-1 0-16,0 0 0,0 0 0,0 0 16,0 0-16,1 0 0,20 0 0,-21 0 15,0 0-15,0-21 0,22-1 16,-22 1-16,21 0 0</inkml:trace>
  <inkml:trace contextRef="#ctx0" brushRef="#br0" timeOffset="102458.18">26458 9229 0,'21'0'16,"1"0"-16,-1 21 16,0-21-16,0 21 0,0 0 15,-21 0-15,43 1 0,-22-1 0,0 0 16,-21 21-16,21-21 0,0 22 0,-21-22 15,0 21-15,0 1 0,0-1 16,0 0-16,0 1 0,-21-1 0,0-21 16,0 21-16,0-20 0,-1 20 0,-20-21 15,21 0-15,0 0 0,-22 1 16,22-22-16,0 21 0,0 0 0,0-21 16,0 0-16,21 21 15,0-42 1,0 0-1,0 0-15,21-1 0,0 1 0,0 0 16,0 0-16,0 0 0</inkml:trace>
  <inkml:trace contextRef="#ctx0" brushRef="#br0" timeOffset="102686.05">27009 9504 0,'0'0'0,"0"-21"0,21 21 16,-21 21 31,-21 0-32,21 0-15,-22-21 16,1 21-16,0-21 0,0 22 0,21-1 15</inkml:trace>
  <inkml:trace contextRef="#ctx0" brushRef="#br0" timeOffset="102926.91">27093 10202 0,'0'0'0,"0"22"0,0-1 16,21-21-16,-21 21 0,22 0 0,-22 0 15,0 0-15,0 1 0,0-1 16,0 0-16,0 0 0,0 0 16,-22 0-16,1 1 0,0-1 15,0 0-15,0 0 0,0 0 0,-22 0 16,22 1-16,-21-1 0,-1 0 16,1 0-16,0 0 0,-22-21 0,22 21 15,-22 1-15,1-1 0,21 0 0,-22-21 16,1 21-16,-1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35:01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1863 0,'0'0'0,"0"-43"16,0 22-16,0 0 0,0 0 16,0 42-1,0 0 1,0 0-16,0 22 0,0-1 0,21 0 15,0 1-15,1 20 16,-1 1-16,0-1 0,0 22 0,0-22 16,0 43-16,1-21 0,-1 0 0,-21 20 15,0 1-15,0 0 0,0 0 16,0 0-16,0 0 0,0 21 0,0-22 16,0-20-16,0 21 0,0-21 15,0 20-15,-21-20 0,21 0 0,0-22 16,0 22-16,-22-43 0,22 22 0,0-22 15,0-21-15,0 22 0,0-65 32,0 1-32,0-42 0,0 20 0,0-20 15</inkml:trace>
  <inkml:trace contextRef="#ctx0" brushRef="#br0" timeOffset="757.46">2244 1990 0,'0'0'15,"-43"-43"-15,22 1 0,-21 21 0,42 0 16,0-22-16,0 22 0,0 0 16,21 0-16,0 21 0,43 0 15,-1-21-15,1 21 0,41 0 16,1-21-16,21-1 0,0 22 0,21-21 15,22 21-15,20-21 0,1 0 16,20 21-16,22-21 0,0 0 0,0-1 16,0 1-16,21 0 0,-21 21 15,-1-21-15,1 0 0,0 0 0,-21 21 16,21-22-16,-22 22 0,-20-21 0,-1 21 16,1 0-16,-22-21 0,-21 0 15,0 21-15,1 0 0,-44 0 0,1-21 16,-21 21-16,0 0 0,-22 0 15,-21 0-15,1 0 0,-1 0 0,-21 0 16,0 21-16,-21 0 0,0 0 16,0 22-16,0-22 0,0 42 15,-42-20-15,21 20 0,-21 1 0,20 20 16,-20-20-16,0 20 0,-1-20 0,1 21 16,0-1-16,-1 1 0,1 0 15,21 20-15,0-20 0,0 0 0,-1 21 16,1-22-16,21 1 0,0 21 0,0-22 15,0 22-15,0-21 0,0 0 16,0-1-16,21 1 0,-21 0 0,0-1 16,22-20-16,-1 20 0,-21-20 0,21-1 15,-21 1-15,0-1 0,0 1 0,0-22 16,0 1-16,0-1 16,0 0-16,0 1 0,0-22 0,-21 21 15,-22-21-15,22 0 0,-42 1 0,20-22 16,-20 21-16,-1 0 0,-20-21 0,-1 0 15,-21 0-15,0 0 0,-21 0 16,22 0-16,-44 0 0,22 0 0,-21 0 16,-21 0-16,0 0 0,-22 0 0,1 0 15,-1-21-15,-21 21 0,-20-21 0,20 21 16,-21 0-16,0 0 0,0 0 16,1 0-16,-1 0 0,21 0 0,22 0 15,-1 0-15,43 0 0,0 0 16,42 0-16,42 0 0,1 0 15,21 0-15,-1-22 0,43 1 0,0 0 16,0 0-16,43-21 0,-22 20 16,21-20-16,0 0 0,22-1 0,-1-20 15,1-1-15,-1 1 0</inkml:trace>
  <inkml:trace contextRef="#ctx0" brushRef="#br0" timeOffset="1005.32">3154 2815 0,'0'0'0,"-21"-21"0,-1 0 15,22 0-15,0 0 0,0-1 0,0 1 16,0 0-16,0 0 0,22 0 16,20 21-16,0-21 0,1-1 0,20 1 15,1 21-15,20-21 0,-20 21 16,20 0-16,-20 0 0,-1 0 0,1 0 15,-1 0-15,-20 0 0,-22 0 0,21 21 16,-42 0-16,0 1 16,0-1-16,-21-21 15,0 21-15,0-21 0</inkml:trace>
  <inkml:trace contextRef="#ctx0" brushRef="#br0" timeOffset="1216.2">3556 2688 0,'0'0'0,"-21"0"0,0 0 16,21 21-1,0 1 1,21 20-16,0-21 0,-21 21 16,0 1-16,21-1 0,-21 22 0,0-22 15,0 21-15,0-20 0,0 20 0,0 1 16,0-1-16,0 1 0,0-1 16,0 1-16,0-22 0,0 0 0,0 1 15,0-22-15,0 0 0,21 0 16,0 0-16,1-21 0,-1 0 0,0 0 15,0 0-15,0 0 0,22-21 16</inkml:trace>
  <inkml:trace contextRef="#ctx0" brushRef="#br0" timeOffset="1580.99">3979 3387 0,'0'0'0,"0"-21"0,0-1 15,0 1-15,0 0 0,0 0 16,0 0-16,0 0 0,21-1 0,1 22 15,-1-21-15,0 21 0,0 0 16,0 0-16,22 0 0,-1 0 16,-21 21-16,21-21 0,1 43 0,-1-22 15,0 0-15,1 21 0,-22 1 0,0-1 16,0 0-16,0 1 0,-21-1 16,0-21-16,0 22 0,0-1 0,0-21 15,-21 0-15,21 0 0,-21 1 0,0-22 16,0 0-1,0-22-15,21 1 0,0 0 16,0 0-16,0-21 0,0-1 0,0 1 16,0-22-16,0 22 0,0-21 15,0 20-15,0 1 0,21 21 16,0-22-16,0 22 0,0 0 0,0 0 16,1 21-16,-1 0 0,0-21 15,21 21-15,-21 0 0,22 0 0,-22 0 16,0 0-16,21 0 0,-20 0 0,-1 21 15,21-21-15</inkml:trace>
  <inkml:trace contextRef="#ctx0" brushRef="#br0" timeOffset="2128.48">4953 3450 0,'0'0'0,"0"21"0,21-21 15,0 0-15,0 0 16,1-21-16,20 0 0,-21 0 15,21 0-15,-20 0 0,20-1 0,0 1 16,1-21-16,-22 21 0,21 0 16,-21-1-16,0-20 0,1 21 0,-1 0 15,-21 0-15,0-1 0,-21 22 16,-22 0 0,22 0-16,0 0 0,0 22 0,-22-1 15,22 0-15,0 0 0,0 0 0,0 0 16,0 22-16,-1-22 15,22 21-15,-21-21 0,21 22 0,0-22 16,0 21-16,0-21 0,0 22 0,21-22 16,1 0-16,-1 0 0,0 0 15,21-21-15,-21 22 0,22-22 0,-1 0 16,22 0-16,-22 0 0,21 0 0,1 0 16,21 0-16,-22-22 0,1 1 15,-1 0-15,1 0 0,-22 0 0,21 0 16,-20-22-16,-1 22 0,-21-21 0,0-1 15,1 1-15,-22 0 0,0 21 16,0-22-16,0 22 0,0 0 0,0 0 16,-22 0-16,1 21 0,0 0 0,-21 0 15,21 0-15,-1 21 0,1 0 0,0 21 16,0-21-16,0 22 16,0-1-16,21 0 0,0 1 0,0-22 15,0 21-15,0-21 0,21 1 0,-21 20 16,42-42-16,-21 21 0,0 0 15,22-21-15,-1 0 0,-21 0 0,22 0 16,-1 0-16,-21 0 0,21-21 0,-20 0 16,-1 0-16,0 0 0,21-1 15,-21 1-15</inkml:trace>
  <inkml:trace contextRef="#ctx0" brushRef="#br0" timeOffset="2664.95">2688 7091 0,'0'21'16,"21"21"-16,0 1 15,-21 20-15,22 1 0,-1-1 16,0 1-16,0 20 0,0 1 0,0 0 16,-21-1-16,22 22 0,-22 0 15,21-21-15,-21 21 0,0-1 0,0 1 16,0 21-16,0-21 0,-21 0 15,-1 0-15,1 0 0,21-22 0,0 1 16,-21-22-16,21-20 0,0 20 0,0-42 16,0 1-16,0-1 0,21-21 15,0-21-15,-21-22 0,22 1 16,-1 0-16,0-22 0,0-21 0,0 1 16,0-1-16</inkml:trace>
  <inkml:trace contextRef="#ctx0" brushRef="#br0" timeOffset="3261.12">2857 7599 0,'0'0'0,"-21"-64"0,0 1 16,0-1-16,21 1 0,0 21 0,0-1 15,0 1-15,42 0 0,-21 20 16,43-20-16,-1 21 0,22 0 0,21-22 16,0 22-16,42 0 0,-21 0 15,21 0-15,21-22 0,1 22 0,-1 0 16,22-21-16,20 21 0,-20-22 0,20 22 15,1-21-15,0 21 0,-1-22 16,-20 22-16,-1 0 0,1 0 16,-1 0-16,-20-1 0,-22 22 0,-21 0 15,-21 0-15,-22 0 0,1 0 16,-21 0-16,-22 0 0,-21 22 0,21-22 16,-20 21-16,-22 0 0,21 21 15,-21-21-15,21 22 0,-21-1 0,0 0 16,0 1-16,0 20 0,21 1 0,-21-1 15,0 1-15,0 20 0,0 1 0,0-21 16,0 20-16,21 1 0,-21 0 16,0-1-16,0 1 0,21 0 0,1-1 15,-1 1-15,-21 21 0,0-22 0,21 1 16,0-21-16,-21 20 0,0 1 16,21-22-16,-21 22 0,0-21 15,0 20-15,0-20 0,0-1 0,-21-20 16,0 20-16,0-21 0,-22 1 0,22-1 15,-21-21-15,-22 22 0,1-22 0,-1 0 16,-20 0-16,-1 0 0,-21 0 16,-21-21-16,0 22 0,-21-22 0,0 21 15,-43-21-15,1 21 0,-1-21 0,-20 21 16,-1 0-16,22 0 0,-22 1 0,21-1 16,22-21-16,0 21 0,-1 0 15,22 0-15,0 0 0,0-21 0,42 22 16,-21-22-16,21 0 0,22 21 15,-1-21-15,0 0 0,22 0 16,20 0-16,1 0 0,21 0 0,21-21 16,0-1-16,21 1 0,0-21 15,22 21-15,-1-22 0,0 1 0</inkml:trace>
  <inkml:trace contextRef="#ctx0" brushRef="#br0" timeOffset="3520.97">3535 7684 0,'0'0'0,"-21"-43"0,-1 22 0,22 0 15,-21 21-15,0 0 16,21 21-16,0 0 0,0 22 0,0-1 16,0 0-16,0 22 0,0-1 0,0 1 15,0-1-15,21 22 0,-21-22 16,21 1-16,-21 21 0,0-22 0,0 1 15,0-1-15,0 1 0,0-1 16,0-21-16,0 22 0,0-22 0,-21 1 16,0-22-16,21 21 0,-21-42 0,0 0 15,0 0 1,21-42-16</inkml:trace>
  <inkml:trace contextRef="#ctx0" brushRef="#br0" timeOffset="3780.82">3344 7916 0,'0'0'0,"0"-63"16,21 21-16,22-43 16,-22 64-16,21-22 0,1 22 0,-1 0 0,0 0 15,1 21-15,-1 0 0,0 0 0,22 0 16,-22 21-16,0 0 0,-20 22 16,-1-22-16,0 21 0,-21-21 0,0 22 15,0-1-15,0 21 0,-21-20 16,-22-1-16,1 0 0,0 22 15,-1-22-15,1 1 0,-21-22 0,20 21 16,22-21-16,-21 0 0,21 1 16,-1-1-16,22 0 0,22-21 15,-1-21-15,0 0 16,21-1-16,1-20 0,-1 0 16</inkml:trace>
  <inkml:trace contextRef="#ctx0" brushRef="#br0" timeOffset="3976.71">4127 7811 0,'0'0'0,"43"-43"0,-1 22 15,-21 0-15,0 0 0,1 21 0,-1 0 16,-21 21 0,0 0-16,0 0 0,0 0 0,-21 22 15,-1-1-15,1 0 0,21 22 16,-21-22-16,0 22 0,0-1 0,0-20 16,-1 20-16,22 1 0,-21-22 0,0 21 15,21-20-15,-21-1 0,21 0 16,0 1-16,0-1 0,0-21 0,0 22 15,21-22-15,0-21 0,0 0 0,1 0 16,-1 0-16</inkml:trace>
  <inkml:trace contextRef="#ctx0" brushRef="#br0" timeOffset="4976.13">4678 8467 0,'0'0'0,"21"-21"16,42-22-16,-41 1 15,-22 21-15,0 0 0,0-1 0,0 1 16,0 0-16,-22 0 0,1 21 0,0 0 15,0 0-15,-21 0 0,-1 0 16,22 21-16,-21 0 0,-1 0 0,22 22 16,-21-22-16,21 21 0,-22 1 0,22-22 15,0 21-15,21 0 0,0 1 16,0-22-16,0 21 0,0-21 0,0 1 16,0-1-16,21-21 0,0 0 15,1 0-15,20 0 0,-21 0 0,21-21 16,-20-1-16,-1 1 15,21 0-15,-21 0 0,0-21 0,1 20 16,-1-20-16,0 0 0,-21 21 0,0-1 16,0-20-16,0 21 0,0 0 15,0 42 1,0 0-16,0 0 16,0 22-16,0-22 0,0 0 0,0 0 15,0 0-15,0 22 0,0-22 16,0 0-16,21 0 0,0 0 0,0-21 15,1 0-15,20 21 0,-21-21 0,21 0 16,-20 0-16,20-21 16,0 21-16,1-21 0,-22 0 0,21 0 15,0 0-15,-20-22 0,-1 22 0,0-21 16,0 21-16,0-22 0,-21 22 0,0 0 16,0 0-16,0 0 0,0-1 15,0 44 1,0-1-16,0 0 15,0 0-15,-21 21 0,21-20 16,0-1-16,0 0 0,0 0 0,0 0 16,0 0-16,0 1 0,0-1 15,0-42 17,0-1-17,0 1-15,21-21 0,0 21 0,1-22 16,-1 1-16,0 21 0,-21-21 0,21-1 15,0 22-15,0 0 0,1 0 16,-22 0-16,21 21 0,0 0 16,-21 21-16,21 0 0,-21 0 15,21 21-15,-21-20 0,0-1 0,0 21 16,0-21-16,0 22 0,21-22 16,-21 0-16,22 21 0,-1-21 15,-21 1-15,21-1 0,0-21 0,0 21 0,22-21 16,-22 0-16,0 0 0,21 0 0,1 0 15,-1 0-15,-21-21 16,21 0-16,1-1 0,-1 1 0,0-21 16,-20 0-16,20-1 0,-21 1 0,0-22 15,0 22-15,1-43 0,-22 22 0,0-22 16,0 22-16,0-22 0,0 22 16,0-22-16,0 21 0,0 1 0,0-1 15,0 22-15,0 0 0,0 21 0,0-22 16,-22 43-16,1 21 15,0 1-15,21-1 0,0 21 16,-21 0-16,0 22 0,0-22 0,21 22 16,0-1-16,-22 22 0,1-22 0,21 22 15,0 0-15,-21-22 0,21 1 16,0-1-16,0 1 0,0-1 0,0-20 16,0-1-16,21 0 0,0-21 0,1 1 15,-1 20-15,0-42 0,-21 21 0,21-21 16,0 0-16,0 0 0,1 0 0,-1 0 15,0-21-15,0 0 0,-21 0 16,0-1-16,0-20 0</inkml:trace>
  <inkml:trace contextRef="#ctx0" brushRef="#br0" timeOffset="5145.31">5651 8022 0,'-42'0'0,"84"0"0,-105 0 16,42 21-16,0-21 0,42 0 15,21 0-15,0 0 16,22 0-16,-1 0 0,1 0 16,21-21-16,-1 21 0,1-21 0,0 0 15,-1 0-15,1 21 0,0-21 0,20-1 16,-20 1-16</inkml:trace>
  <inkml:trace contextRef="#ctx0" brushRef="#br0" timeOffset="5668.41">7387 8255 0,'0'0'0,"-21"21"0,0 0 0,0 1 0,21-1 16,0 0-16,0 0 0,0 0 15,21 0-15,0-21 0,21 0 16,22 0-16,-1 0 0,1 0 0,20 0 15,1-21-15,21 21 0,0-21 16,0 0-16,-1-21 0,1 20 0,0-20 16,0 0-16,0-1 0,21 1 0,-21-21 15,-1 20-15,-20-20 0,21-1 16,-21 1-16,-1-1 0,1 1 0,0-1 16,-22-20-16,1-1 0,-1 0 0,1 1 15,-22-1-15,21 0 0,-20-21 0,-1 1 16,0-1-16,1 0 0,-22-21 15,21 21-15,-21-21 0,1 21 0,-22-21 16,0 0-16,0 0 0,0 0 0,-22-21 16,-20 21-16,21-21 0,-43 0 0,1 0 15,-22-1-15,1 22 0,-1 0 16,-21 0-16,0 22 0,0-1 16,1 0-16,-1 21 0,-21 22 0,21-1 15,21 22-15,-21 0 0,22-1 0,-1 22 16,0-21-16,22 21 0,-22 21 15,43-22-15,-22 22 0,22 0 0,0 0 16,21 0-16,-1 0 0,1 0 0,21-21 16,21 21-1,1 0 1,-1 0-16,21 0 0,0 0 0,1-21 16,-1 21-16,0-21 0,1 0 0</inkml:trace>
  <inkml:trace contextRef="#ctx0" brushRef="#br0" timeOffset="6058.19">8890 3281 0,'0'0'0,"0"-21"0,0-22 0,0 22 15,0 0-15,0 0 0,0 0 16,0 0-16,-21 21 16,0 21-16,-22 0 0,1 0 15,0 21-15,-22-20 0,22 20 16,-22-21-16,1 21 0,-1-20 0,1 20 15,-1-21-15,1 21 0,-1-20 16,1-1-16,20 0 0,1 0 0,-21-21 16,41 21-16,-20-21 0,21 0 15,0 0-15,0 0 0,-1 0 0,22 21 32,0 1-17,22-1-15,-1 0 0,0 0 0,21 0 16,-21 22-16,22-22 0,-1 0 0,0 21 15,22-21-15,-22 1 0,22 20 16,-22-21-16,22 21 0,-1-20 0,1-1 16,-1 0-16,-21 21 0,22-21 0,-1 1 15,-20-22-15,-1 21 0,0 0 16,1-21-16,-1 21 0,-21-21 0,22 21 16,-22-21-16,0 0 0,0 0 15,0 0-15,-21-21 0</inkml:trace>
  <inkml:trace contextRef="#ctx0" brushRef="#br0" timeOffset="9272.61">11430 1799 0,'0'0'0,"-21"-21"16,21 0-16,-21 21 0,21 21 15,0 0 1,0 22-16,0-1 0,0 0 16,0 22-16,0 20 0,0-20 0,0 21 15,0-1-15,0 1 0,0 0 0,0-1 16,-22 1-16,1 0 0,21-22 0,-21 22 16,0-22-16,0 1 0,0-1 15,-1 1-15,1-1 0,0-20 0,0 20 16,0-21-16,0-20 0,21 20 15,0-21-15,0 0 0,-22-21 16,22-21 0,0 0-16,0 0 0,0 0 15,0-1-15,0-20 0,0 0 0,0-1 16,0 1-16,0 0 0</inkml:trace>
  <inkml:trace contextRef="#ctx0" brushRef="#br0" timeOffset="9980.7">10647 1884 0,'0'0'0,"-43"-21"16,22 21-16,42 0 16,22-21-16,-1-1 15,22 22-15,-1-21 0,22 0 0,-1 21 16,22-21-16,0 0 0,0 0 16,0-1-16,21 1 0,-21 0 0,21 21 15,-43 0-15,22 0 0,-21 0 0,-22 0 16,-20 21-16,-1-21 0,-21 21 15,-21 1-15,0 20 0,-42-21 0,-1 0 16,1 0-16,0 1 0,-22-1 0</inkml:trace>
  <inkml:trace contextRef="#ctx0" brushRef="#br0" timeOffset="10360.23">11599 2265 0,'-21'0'0,"21"21"16,0 0-16,0 0 16,21 1-16,0 20 15,1 0-15,-1 1 0,21-1 0,0 0 16,1 22-16,-1-22 0,-21 22 0,22-22 16,-22 0-16,0 22 0,0-22 0,0 0 15,-21 22-15,0-22 16,0 1-16,0-1 0,0 0 0,-21 1 15,21-22-15,-21 21 0,0-21 16,0-21-16,-1-21 16,1 0-16,21-21 0,-21 20 15,21-20-15,0 0 0,0-22 0,0 22 16,0-22-16,0 1 0,0-1 0,21 22 16,0-21-16,1 20 0,20-20 0,-21 20 15,21 22-15,-20-21 0,20 21 16,0 0-16,1 21 0,-22 0 0,21 0 15,0 0-15,-20 0 0,20 0 16,-21 0-16,0 0 0,0 21 0,1 0 16</inkml:trace>
  <inkml:trace contextRef="#ctx0" brushRef="#br0" timeOffset="10864.67">12488 2815 0,'0'0'0,"0"43"0,0-22 0,0 0 15,0 0-15,0 0 0,0 0 16,0 1-16,21-22 0,1 0 15,-1 0-15,0 0 0,0 0 0,0 0 16,22 0-16,-1-22 0,-21 1 0,21 0 16,22 0-16,-22-21 0,1 20 15,-22 1-15,21-21 0,-21 21 16,0-22-16,1 22 0,-22-21 0,0 21 16,0 0-16,-22 21 0,1 0 15,0 0-15,0 0 0,-21 0 16,20 21-16,-20 21 0,21-21 0,0 22 15,0-22-15,-22 21 0,43 0 0,-21 1 16,0-1-16,21 0 0,0-20 16,0 20-16,0 0 0,0-21 0,0 22 15,21-22-15,0 0 0,22-21 0,-1 21 16,0-21-16,1 0 0,20 0 0,1 0 16,-1-21-16,1 0 0,-1 0 15,1 0-15,-1-1 0,-21 1 16,22 0-16,-22-21 0,1 21 0,-22-22 15,0 1-15,0 21 0,-21-22 0,0 1 16,0 0-16,0 21 0,0-1 16,-21 22-16,0 0 0,0 0 15,-1 0-15,-20 22 0,21-1 0,0 0 16,0 21-16,-1-21 0,1 22 0,0-22 16,21 21-16,0-21 0,0 22 15,0-22-15,0 0 0,0 21 0,0-20 16,21-1-16,0-21 0,1 21 0,20 0 15,0-21-15,1 0 0,-1 0 16,0 0-16,22 0 0,-1-21 16,1 0-16,-1 0 0</inkml:trace>
  <inkml:trace contextRef="#ctx0" brushRef="#br0" timeOffset="11343.9">15028 2498 0,'0'0'15,"0"-21"-15,0-43 16,-21 43-16,21 0 0,-21 21 0,21-21 16,-21-1-16,21 1 62,0 0-46,0 0-16,0 0 0,0 0 15,0-22-15,0 22 0,0 0 16,0 0-16,21-22 0,-21 22 0,0-21 16,0 21-16,0 0 0,0 63 31,0-21-31,-21 21 15,21 1-15,-21 20 0,21 1 0,0 20 16,0-20-16,-22 21 0,22-1 0,-21-20 16,21 20-16,0-20 0,0 21 15,0-22-15,0 1 0,0-22 0,0 21 16,0-20-16,0-1 0,21 0 0,1-20 16,-1-1-16,0 0 0,0 0 0,21-21 15,1 0-15,-22 0 0,21-21 0,1 0 16,-1 0-16,0-1 0,-21 1 15,1-21-15,20 0 0,-21-1 0,-21 1 16</inkml:trace>
  <inkml:trace contextRef="#ctx0" brushRef="#br0" timeOffset="11500.81">14986 2688 0,'0'0'0,"-42"0"0,-64 0 16,85 0-16,21 21 31,42-21-31,-21 0 15,21 0-15,1 0 0,20 0 0,22 0 16,-22 0-16,22 0 0,0-21 16,21 0-16,-22 21 0,1-21 0,0 21 15</inkml:trace>
  <inkml:trace contextRef="#ctx0" brushRef="#br0" timeOffset="11705.71">16510 2752 0,'0'0'0,"-21"21"0,0-21 16,42 0 15,0 0-31,0 0 0,21 0 0,-20 0 16,20 0-16,0 0 0,1 0 16,-22 0-16,21 0 0,-21 0 0,0 21 15,-21 0-15,0 0 16,-21 1-16,0-22 15,-21 21-15</inkml:trace>
  <inkml:trace contextRef="#ctx0" brushRef="#br0" timeOffset="11821.64">16446 3048 0,'0'0'0,"-21"42"15,21-20 1,21-22-16,1 0 16,-1 0-16,21 0 15,-21-22-15,0 22 0,1-21 0,-1 0 16,21 21-16,-21-21 0</inkml:trace>
  <inkml:trace contextRef="#ctx0" brushRef="#br0" timeOffset="12008.57">18288 2561 0,'0'0'16,"-64"21"-16,22-21 0,0 0 0,-1 22 15,22-22-15</inkml:trace>
  <inkml:trace contextRef="#ctx0" brushRef="#br0" timeOffset="13081.46">18013 2455 0,'0'0'0,"-21"-42"0,21-21 15,0 41-15,0 1 0,0 0 16,0 42 0,0 0-16,0 22 15,0-1-15,-22 22 0,22-22 16,0 0-16,-21 22 0,21-22 0,-21 22 16,21-22-16,-21 0 0,0 1 0,0-1 15,21-21-15,-22 21 0,1-20 16,21-1-16,0 0 0,-21-21 15,0 0-15,21-21 16,0 0-16,0-22 16,0 22-16,21-21 0,0-1 0,0-20 15,1-1-15,-1 22 0,0-21 16,0-1-16,0 22 0,22-1 0,-22 22 16,0 0-16,0 0 0,0 21 0,0 0 15,1 21-15,-1 21 0,-21-20 16,21 20-16,0 0 0,0 1 0,-21-22 15,21 21-15,1 0 0,-22 1 0,21-1 16,0 0-16,-21-20 16,21 20-16,0-21 0,0 0 0,1 0 15,20 1-15,-21-22 0,21 0 0,-20 0 16,20 0-16,0 0 0,1 0 0,20-22 16,-21 1-16,22 0 0,-22-21 15,1 21-15,20-43 0,-21 22 0,1-22 16,-22 1-16,21 20 0,-21-20 0,1-1 15,-1 22-15,-21 0 0,0-1 16,0 22-16,0 0 0,-21 21 16,-1 21-16,22 0 0,-21 1 15,0 20-15,0 0 0,0 1 16,0-1-16,21 0 0,-22 22 16,22-22-16,-21 0 0,21 1 0,0-1 15,0 0-15,0-20 0,0-1 16,0 21-16,21-21 0,1-21 0,-1 21 15,0-21-15,21 0 0,1 0 0,-1 0 16,0-21-16,1 21 0,-1-21 0,21-21 16,-20 21-16,-1-22 0,22 1 15,-43 0-15,21-1 0,0 1 0,-20 0 16,-1-1-16,0 1 0,0 21 0,-21 0 16,0 42-1,0 0 1,0 0-16,0 21 0,0-20 15,-21 20-15,21-21 0,0 0 16,0 22-16,0-22 0,0 0 0,0 0 16,0 0-16,0 0 0,21 1 15,0-22-15,0 0 0,1 0 0,-1 0 16,21 0-16,-21 0 0,0 0 16,22-22-16,-22 1 0,0 21 0,0-21 15,0 0-15,1 21 0,-22-21 0,21 21 16,0 0-1,-21 21-15,0 0 16,0 0-16,0 0 16,0 1-16,21-22 0,-21 21 15,21 0-15,0-21 0,1 21 0,-1-21 16,0 21-16,0-21 0,21 0 0,1 0 16,-1 0-16,0 0 0,1 0 0,-1 0 15,0 0-15,-20-21 0,20 0 16,-21 21-16,0-21 0,-21 0 0,0-1 15,0 1-15,0-21 0,0 21 0,-42-22 16,21 22-16,-22-21 0,1 0 16,0 20-16,-1-20 0,22 21 0,-21 0 15,21 21-15,42 0 32,21 0-32,1 0 15,-1 0-15,0 0 0,22 0 0,-1 0 16,22 0-16,-22 0 0,1 0 0,-1-21 15,22-1-15</inkml:trace>
  <inkml:trace contextRef="#ctx0" brushRef="#br0" timeOffset="13368.3">22204 1757 0,'0'0'0,"0"-21"0,0 0 0,0-1 15,-21 22-15,-1 0 0,22 22 16,0-1-16,-21 21 0,21 0 16,0 1-16,-21-1 0,21 22 0,-21-1 15,21 1-15,0-1 0,0 1 0,0-1 16,0 22-16,0-22 0,0 22 16,0-22-16,0 1 0,0-1 0,0 1 15,-21-22-15,21 1 0,-21-1 0,21 0 16,0-21-16,0 22 0,0-22 0,0 0 15,21-21 1,0 0-16,0 0 16,-21-21-16,21 0 0</inkml:trace>
  <inkml:trace contextRef="#ctx0" brushRef="#br0" timeOffset="13641.14">22056 2455 0,'0'0'15,"-43"-84"-15,22-1 0,0 0 0,21 22 0,0-22 16,0 22-16,0-1 0,21 1 15,0 20-15,0 1 0,22 21 0,-1-21 16,0 42-16,1-22 0,20 22 0,-20 0 16,20 22-16,1-22 0,-1 42 15,1-21-15,-22 21 0,21 1 16,-41-1-16,20 0 0,-42 1 0,0-1 16,0 0-16,-42 1 0,20-1 15,-20 0-15,-21 1 0,20-1 0,-20-21 16,20 0-16,-20 22 0,21-22 0,-1 0 15,22-21-15,0 21 0,0-21 16,42 0 0,0 0-16,0-21 0,22 0 15,20 0-15,-21-22 0,22 22 16</inkml:trace>
  <inkml:trace contextRef="#ctx0" brushRef="#br0" timeOffset="14816.47">23093 1863 0,'0'0'0,"84"-106"16,-62 85-16,-22 0 15,21 21-15,-21 21 0,0 0 16,-21 0-16,-1 21 0,1 22 16,0-22-16,0 22 0,-21-1 0,20-20 15,1 20-15,0 1 0,21-1 0,0 1 16,-21-22-16,21 21 0,0 1 16,0-22-16,0 1 0,0-1 0,0 0 15,21-21-15,-21 1 0,21-1 0,0 0 16,1 0-16,20 0 0,-21-21 15,21 0-15,-20 0 0,20 0 16,0 0-16,-21-21 0,22 0 0,-1 0 16,-21 0-16,22-22 0,-22 1 15,21 21-15,-21-22 0,0 1 0,-21 0 16,0-1-16,22 22 0,-22-21 0,0 21 16,0 0-16,-22 21 0,1 0 15,0 0-15,0 0 0,0 0 16,0 21-16,-22-21 0,22 42 0,-21-21 15,21 0-15,-1 22 0,-20-1 0,21 0 16,0-20-16,0 20 0,-1 0 16,22-21-16,0 1 0,0 20 0,0-21 15,0 0-15,22 0 16,20-21-16,-21 0 16,0 0-16,0 0 0,1-21 0,20 21 15,-21-21-15,21 0 0,-20-21 0,-1 20 16,21-20-16,-21 0 0,0-1 15,1 22-15,-1-21 0,0 21 0,-21 0 16,0-1-16,0 1 0,0 42 16,0 1-16,0-1 15,-21 0-15,21 0 0,0 0 16,-21 22-16,21-22 0,0 0 0,0 21 0,0-21 16,0 1-16,0-1 0,0 0 15,21 0-15,0 0 16,0-21-16,0 0 0,0 0 15,22 0-15,-22 0 0,0 0 0,0-21 16,22 0-16,-22 0 0,0 0 16,0-22-16,21 22 0,-20-21 0,-1 21 15,0-22-15,0 22 0,-21 0 0,0 0 16,21 21-16,-21 21 16,0 0-1,0 0-15,0 0 0,0 1 0,-21 20 16,0-21-16,21 0 0,0 0 15,0 1-15,-21-1 0,21 0 0,0 0 16,21-21 15,0 0-31,0 0 0,0-21 16,22 0-16,-22 0 0,0-1 0,0 1 16,0 0-16,1 0 0,-1 0 15,0 21-15,0-21 0,0 21 0,-21 21 31,0 0-31,0 0 0,0 0 0,0 0 16,0 1-16,0-1 0,0 0 16,0 0-16,0 0 0,0 0 15,0 1-15,0-1 0,43-21 16,-22 0 0,0 0-16,0 0 0,0 0 0,0 0 15,1 0-15,-1-21 0,21-1 0,-21 1 16,0 0-16,22-21 0,-22-1 0,0 1 15,21-21-15,-20-1 0,20-21 16,0 22-16,-21-22 0,22 1 0,-22-1 16,21-21-16,-21 21 0,22 1 15,-22-1-15,0 22 0,0 20 0,-21 1 16,0 0-16,0 20 0,-21 44 16,21-1-1,-21 21-15,0 22 0,0-22 0,-1 21 16,1 22-16,0-21 0,0-1 15,0 22-15,21-22 0,-21 22 16,-1-22-16,1 1 0,0-1 0,0 1 16,0-1-16,0-20 0,21-1 0,0 0 15,-22 1-15,22-22 0,-21 0 16,21 0-16,0 0 0,0 1 0,21-22 16,22 0-1,-22 0-15,0-22 16,0 1-16</inkml:trace>
  <inkml:trace contextRef="#ctx0" brushRef="#br0" timeOffset="14980.37">24744 2286 0,'0'0'0,"-85"0"16,64 0-16,21 21 15,42-21 1,-21 21-16,1-21 0,20 0 15,0 0-15,1 0 0,-1 0 0,21 0 16,-20 0-16,20 0 0,-20 0 0</inkml:trace>
  <inkml:trace contextRef="#ctx0" brushRef="#br0" timeOffset="15244.24">25781 2053 0,'0'0'0,"-21"0"0,-22 21 16,22 1-16,0-22 0,-21 21 0,21 0 16,-22 21-16,22-21 0,0 22 0,0-1 15,0 0-15,-1 1 0,1-1 16,0 0-16,21 22 0,0-22 0,0 1 16,0-1-16,0-21 0,0 21 0,0 1 15,0-22-15,0 0 16,0 0-16,0 0 0,0 1 0,21-22 0,-21 21 15,21-21-15,1 0 0,-1 0 16,0 0-16,21 0 16,-21-21-16,22 21 0,-1-22 0</inkml:trace>
  <inkml:trace contextRef="#ctx0" brushRef="#br0" timeOffset="15485.15">26247 2180 0,'0'0'0,"0"-21"0,0 0 0,0 0 15,-22 21-15,22 21 47,0 0-47,0 0 0,0 0 16,0 1-16,0-1 0,0 0 16,0 0-16,0 0 0,-21 22 0,21-22 15,-21 0-15,21 0 0,0 0 16,-21 22-16,0-22 0,21 0 0,-21 0 15,21 0-15,-22 0 0,22 1 16,0-1-16</inkml:trace>
  <inkml:trace contextRef="#ctx0" brushRef="#br0" timeOffset="15992.86">26014 2159 0,'0'0'0,"0"-21"15,-21 21-15,-1 0 31,22 21-31,-21 0 16,21 0-16,0 1 0,-21 20 0,0-21 16,21 21-16,-21 1 0,21-1 0,0 0 15,-21 1-15,-1-1 0,22 0 16,-21 1-16,21-22 0,0 21 0,-21-21 16,0 22-16,21-22 0,-21 0 0,0 0 15,21 0-15,-22 1 16,1-22-16,42-22 47,22 1-47,-22 0 0</inkml:trace>
  <inkml:trace contextRef="#ctx0" brushRef="#br0" timeOffset="16176.44">26289 2413 0,'0'0'0,"0"-21"15,21 21 1,-21-21-16,21 21 16,0 0-16,-21 21 31,0 0-31,0 0 16,0 0-16,-21 1 0,0-1 0,21 0 15</inkml:trace>
  <inkml:trace contextRef="#ctx0" brushRef="#br0" timeOffset="16356.34">26331 2900 0,'0'0'0,"0"21"0,0 0 15,0 0-15,0 1 0,-21-1 16,21 0-16,-21 0 0,21 0 0,-21 22 16,0-22-16,-1 0 0,1 21 0,0-21 15,21 1-15,-42 20 0,21-21 16,-1 21-16,-20-20 0,0 20 15,-1-21-15,-20 21 0,-1-20 0,1 20 0,-1-21 16,1 0-16,-22 22 0,1-22 0</inkml:trace>
  <inkml:trace contextRef="#ctx0" brushRef="#br0" timeOffset="17137.41">3344 12107 0,'0'0'16,"-21"22"-16,0 20 0,0 0 0,0 1 16,-1-1-16,1 21 0,0 22 0,0 0 15,21 21-15,-21-1 0,21 22 16,-21 0-16,-1 0 0,22 0 16,-21 0-16,0 0 0,21 0 0,-21 0 15,0-21-15,0 21 0,-1-21 16,22 0-16,-21-21 0,21-1 0,-21 1 15,21-22-15,0 1 0,0-1 0,0-20 16,0-22-16,0 0 0,0 0 16,0-42-16,0-21 15,0-1-15,0-20 0,0-1 16</inkml:trace>
  <inkml:trace contextRef="#ctx0" brushRef="#br0" timeOffset="17760.59">2879 12912 0,'0'0'0,"0"-64"16,0-63-16,0 64 16,0 20-16,21 1 0,0 0 0,0-1 15,0 22-15,22-21 0,20 21 0,22-22 16,-1 22-16,22-21 0,21 21 16,21-22-16,1 1 0,20 0 0,21 21 15,22-22-15,0 1 0,-1 0 16,22 20-16,0-20 0,0 21 0,0 0 15,0 0-15,21-1 0,-22 22 0,-20-21 16,0 21-16,-1 0 16,-20 0-16,-1 0 0,-20 0 0,-1 0 15,-21 0-15,-21 0 0,-21 0 0,0 0 16,-21 0-16,-22 21 0,22 1 0,-43-1 16,0 0-16,1 0 0,-1 21 15,-21-20-15,0 20 0,1 21 0,-22-20 16,0-1-16,0 22 0,0-22 0,21 21 15,-21 1-15,0-1 0,0 1 16,0-1-16,0 22 0,0-21 0,0 20 16,0 1-16,0-22 0,0 22 0,0-21 15,0 20-15,0 1 0,0-22 0,0 22 16,0 0-16,21-1 16,-21 1-16,0 0 0,0-22 0,0 22 15,0-22-15,0 22 0,0-21 0,0-1 16,0 22-16,-21-22 0,0 1 0,-22-1 15,1-20-15,0 20 0,-22-21 16,1 1-16,-1-1 0,-21-21 0,-20 22 16,-1-22-16,-21 0 0,0 0 0,-21-21 15,-22 21-15,-20-21 0,-22 0 0,-21 21 16,0-21-16,-21 0 0,0 0 16,0 0-16,-21 0 0,21 0 0,0 0 15,21 0-15,22 0 0,20 0 0,1 0 16,20 0-16,43-21 0,0 21 15,22-21-15,-1 21 0,42-21 16,1 0-16,-1 21 0,43 0 0,-21-21 16,21-1-16,21 1 15,0 0-15,42 0 0,-21-21 0</inkml:trace>
  <inkml:trace contextRef="#ctx0" brushRef="#br0" timeOffset="19444.41">4085 14012 0,'0'0'0,"-21"0"0,0 0 16,21-21-16,0 0 0,0 0 16,0 0-16,21 0 0,21-22 15,-21 1-15,1 0 0,20-1 0,0-20 16,1-1-16,-1 22 0,0-22 15,1 1-15,-22 21 0,0-22 0,0 1 16,-21-1-16,0 1 0,0-1 0,0 1 16,0-1-16,-21 1 0,0 20 15,0 1-15,-1 0 0,-20 20 0,21 1 16,0 0-16,-22 21 16,22 21-16,0 0 0,-21 22 0,21-1 15,-22 0-15,22 43 0,0-21 0,0 20 16,0 1-16,-1 21 0,22 21 15,0-21-15,0 42 0,0-21 0,0 0 16,22 21-16,-1 0 0,0-21 16,0 21-16,0-21 0,-21 0 0,0 0 15,0-21-15,0 21 0,0-21 16,0 0-16,0-22 0,0 1 0,21 0 16,-21-22-16,0 1 0,22-1 0,-22 1 15,21-1-15,-21-20 0,21-1 0,0-21 16,0 0-16,0 0 0,1-21 15,20 0-15,-21-21 0,21 0 16,1 0-16,-1-21 0,22-1 0,-22 1 16,21-22-16,-20 1 0,20-1 0,-20 1 15,-1-22-15,0 1 0,-21 20 16,1-21-16,-22 1 0,0-1 0,-22 0 16,1 22-16,-21-22 0,-22 1 0,22 20 15,-43-21-15,22 22 0,-1-1 16,1 22-16,-1 0 0,1 21 0,21-1 15,-1 22-15,1 0 0,21-21 0,0 21 16,21-21 0,0 0-16,21 21 0,0-21 15,21 0-15,1-1 0,20 1 0,1 0 16,-1-21-16,1 21 0,-1-22 16,1 22-16,-1-21 0,1 21 0,-22-22 15,-21 22-15,21 0 0,-42 0 16,-21 42-1,-21-21-15,21 21 0,0 21 16,-22-20-16,22-1 0,0 21 16,0-21-16,21 22 0,0-22 0,0 0 15,0 21-15,0-21 0,21 1 16,0-1-16,0 0 0,22 0 0,-22 0 16,21-21-16,-21 21 0,22 1 15,-22-22-15,21 0 0,-21 21 0,0-21 16,1 0-16,-1 0 0,0 0 15,0 0-15,0 0 0,0 0 0,-21-21 16,22-1-16,-1 1 0,0 0 0,0 0 16,-21-21-16,21 20 0,0-20 15,-21 0-15,0 21 0,22-22 0,-1 1 16,-21 21-16,0-22 0,0 22 0,21 0 16,0 21-1,-21 21 1,0 0-16,0 1 0,0-1 15,0 0-15,0 0 0,21 0 0,-21 22 16,21-22-16,-21 0 0,22 0 16,-22 0-16,21 0 0,0 1 0,0-1 15,0-21-15,0 0 0,22 0 16,-22 0-16,0 0 0,0-21 16,0-1-16,1 1 0,20 0 0,-21 0 15,0 0-15,22-22 0,-22 22 0,0-21 16,0 21-16,0-22 0,-21 22 15,0 0-15,0 0 0,21 21 16,-21 21 15,0 0-31,0 0 0,0 22 0,0-22 16,0 0-16,0 0 0,22 0 0,-22 22 16,0-22-16,21 0 0,0 0 0,0 0 15,0 1-15,0-22 16,1 0-16,-1 0 0,0 0 15,0 0-15,0-22 0,0 1 0,1 0 16,-1 0-16,-21 0 0,21 0 16,0-1-16,-21-20 0,21 21 0,-21 0 15,0 0-15,0-1 0,21 44 32,-21-1-17,0 0-15,0 0 0,0 21 16,0-20-16,22-1 0,-22 0 0,21 0 15,0 0-15,-21 0 0,21 1 16,0-1-16,0-21 0,22 0 0,-22 21 16,21-21-16,1 0 0,-1 0 0,0-21 15,1 0-15,20-1 0,-21 1 0,22 0 16,-22 0-16,1-21 16,-1 20-16,0-20 0,1 0 0,-22-1 15,0-20-15,0-1 0,0 1 0,0-85 16,-21 63-16,0 22 15,0-22-15,0 21 0,0 1 0,0-1 16,0 22-16,0 0 0,0 21 0,0-22 16,0 86-1,0-22 1,0 21-16,0 0 0,0 1 0,-21 20 16,21 1-16,-21 20 0,21-20 0,-21 21 15,21-22-15,-21 22 0,21-22 16,0 1-16,0-22 0,0 22 0,0-22 15,21 0-15,0 1 0,0-22 0,0 0 16,1 0-16,-1 0 0,21 0 16,-21-21-16,0 0 0,22 0 15,-1 0-15,-21-21 0,22 0 0,-1 0 16,0 0-16,1 0 0,20-1 0,-21-20 16,1 21-16,-22-21 0,21 20 15,-21-20-15,1 21 0,-22-21 0,0 20 16,0-20-16,0 21 0</inkml:trace>
  <inkml:trace contextRef="#ctx0" brushRef="#br0" timeOffset="19627.81">6900 13589 0,'0'0'0,"-42"0"0,42 21 0,21-21 31,21 0-31,1 0 0,-1 0 0,0-21 16,1 21-16,-1-21 0,0 21 0,1-21 15,-1 0-15,0 21 0,1-22 16,-22 22-16,21-21 0,-21 0 0,-21 0 16,0 0-16,-42 21 15</inkml:trace>
  <inkml:trace contextRef="#ctx0" brushRef="#br0" timeOffset="19821.61">6540 13272 0,'0'0'0,"-127"0"16,106 0-16,0 0 0,0 0 0,0 0 16,0 0-16,21 21 0,-22-21 15,1 0 17,0 0-17,0 0-15,0 0 0,-22 0 0,22 0 16,0 0-16</inkml:trace>
  <inkml:trace contextRef="#ctx0" brushRef="#br0" timeOffset="20901.41">3027 14034 0,'0'0'0,"-21"21"0,21 0 15,-22 0-15,1 0 0,0 0 16,0 1-16,0-1 16,0-21-16,-1 21 0,1-21 0,-21 0 15,0 0-15,-1 0 0,1 0 16,0 0-16,-1 0 0,-20 0 0,-1 0 16,22 0-16,-22-21 0,1 0 15,21-22-15,-22 22 0,1-21 0,-1-1 16,1-20-16,-1-1 0,-21 1 15,1-1-15,-22-20 0,21-1 16,-21 0-16,22 1 0,-1-1 0,-21-21 16,22 0-16,20 1 0,-21-1 15,1 0-15,20 0 0,1 0 0,-1-21 16,1 21-16,-1-21 0,1 22 16,20-22-16,1 21 0,21-21 0,-21 0 15,20 0-15,22 21 0,0-21 16,0 21-16,22-21 0,20 21 0,-21-21 15,21 21-15,1 1 0,20-1 16,-20 0-16,20 21 0,1-21 16,-1 22-16,1-1 0,-1 0 0,1 1 15,20-1-15,-20 0 0,20 22 16,-20-1-16,-1 1 0,-20-1 0,20 22 16,-20 0-16,-22-1 0,21 22 15,-21-21-15,0 21 0,1 0 0,-1 21 16,-21-22-16,21 22 15,0 0 1,-42 0 62,21-21-62,-21 21-16,-22 0 0,22-21 0,0 0 15,-21 21-15,-1-21 0,1 0 16,0-1-16,-1 1 0,-20 21 16,21-21-16,-1 0 0,1 21 0,0 0 15,20 0-15,1 0 0,0 0 16,42 0 0,22 0-16,-1-21 0,0 21 15,22-21-15,-1 21 0,1-22 0,20 1 16,1 0-16,0 0 15,-1 0-15,1 21 0,-21-21 0,20-1 16,-20 22-16,-1 0 0,1 0 16,-1 0-16,-20 22 0,-1-1 0,0 0 15,-21 21-15,-21-21 0,0 43 0,0-22 16,0 22-16,0-22 0,-42 22 16,21-1-16,-21 1 0,-1-1 0,1 1 15,0-22-15,-1 21 0,22 1 16,-21-22-16,-1 1 0,22-1 0,-21 0 15,21-21-15,0 1 0,21-1 16,0 0-16,-22 0 0,44-21 47,-1-21-47,21 0 0,22-22 0</inkml:trace>
  <inkml:trace contextRef="#ctx0" brushRef="#br0" timeOffset="24612.37">12404 5673 0,'0'0'0,"0"-21"0,0-1 16,0 1-16,0 0 0,0 0 16,0 0-16,0 0 0,0-1 0,0 1 15,0 0-15,0 0 0,0 0 16,0 42-1,0 0 1,-22 21-16,22 22 0,-21-1 0,21 22 16,-21 0-16,21-1 0,0 1 15,0 21-15,-21 0 0,0-22 0,0 22 16,21-21-16,-22 21 0,22-22 0,-21-20 16,0 21-16,0-22 0,21-21 15,0 1-15,-21-1 0,21 0 0,0-20 16,0-1-16,0 0 0,0-42 15,0 0 1,0-1-16,0 1 0,0-21 0,0 21 16,0-22-16</inkml:trace>
  <inkml:trace contextRef="#ctx0" brushRef="#br0" timeOffset="24926.19">11874 5863 0,'0'0'0,"0"-42"0,-21-22 0,21 22 16,0 0-16,0-1 0,0 1 0,43 21 16,-22-21-16,21 20 0,0-20 15,22 21-15,-1 21 0,1 0 0,21 0 16,-22 0-16,22 0 0,-22 42 0,-20 1 16,20-1-16,-21 21 0,-20 1 15,-1-1-15,-21 1 0,0-1 0,-21 1 16,-1-1-16,-20-20 0,0 20 0,-1-20 15,-20 20-15,21-21 0,-22 1 16,22-1-16,-1-21 0,1 0 0,0 1 16,-1-1-16,22 0 0,0-21 15,0 0-15,21-21 0,0 0 16,21-1-16,0 1 0,0 0 0,22-21 16,-1 21-16,0-22 0,1 22 15,-1-21-15</inkml:trace>
  <inkml:trace contextRef="#ctx0" brushRef="#br0" timeOffset="25160.7">13102 5567 0,'0'0'0,"21"0"0,-21-21 15,0 42-15,-21 21 16,0 1-16,0-1 16,0 21-16,-1-20 0,1 20 15,0 1-15,0-1 0,0 1 0,0 20 16,-1-20-16,1-1 0,0 22 0,0-21 15,0-1-15,0 22 0,-1-43 16,1 22-16,21-22 0,0 0 0,0 1 16,0-22-16,0 0 0,0 0 0,0 0 15,21-21-15,1 0 0,-1 0 16,21-21-16,-21 21 0,0-42 16,22 21-16</inkml:trace>
  <inkml:trace contextRef="#ctx0" brushRef="#br0" timeOffset="26188.62">13525 6371 0,'0'0'16,"22"-21"-16,-22 0 0,0 0 15,0 0-15,-22 21 16,1-22-16,0 22 0,0 0 0,0 0 16,-22 0-16,22 22 0,-21-1 15,21 0-15,-22 21 0,22 1 0,0-1 16,-21 0-16,21 1 0,-1-1 0,1 21 15,21-20-15,0-1 0,0 0 0,0-20 16,0 20-16,0-21 16,0 0-16,21 0 0,1 1 0,-1-22 15,21 0-15,-21 0 0,22 0 0,-22-22 16,21 1-16,-21 0 0,22 0 0,-22 0 16,21 0-16,-21-22 0,0 22 0,1-21 15,-1-1-15,-21 1 0,21 0 16,-21-1-16,0 1 0,0 0 0,0 21 15,0-1-15,0 44 16,0-1 0,0 0-16,0 21 0,0 1 0,0-22 15,0 21-15,0 0 0,0-20 0,0 20 16,0-21-16,0 21 0,0-20 16,0-1-16,21 0 0,0 0 0,0-21 15,1 0-15,-1 0 0,21 0 16,-21 0-16,22 0 0,-1-21 0,0 0 15,1 0-15,-1-1 0,0 1 0,1 0 16,-1-21-16,-21 21 0,0-22 0,0 1 16,1 0-16,-1 20 0,-21-20 15,0 21-15,0-21 0,0 20 16,0 44 0,0-1-16,-21 0 0,21 0 15,-22 21-15,22-20 0,-21 20 16,21-21-16,-21 21 0,21-20 15,0-1-15,0 0 0,0 0 0,0 0 16,0 0-16,0-42 31,21 21-31,0-21 0,1-21 16,-1 21-16,0-22 0,0 22 0,0-21 16,0-1-16,22 1 0,-22 0 0,0 21 15,0-1-15,0 1 0,1 0 16,-1 21-16,0 21 0,0 0 15,-21 1-15,0 20 0,21-21 0,-21 21 16,0 1-16,0-22 0,21 21 0,-21 1 16,0-1-16,0-21 15,0 21-15,22-20 0,-1-1 0,-21 0 16,21 0-16,0 0 0,0-21 0,0 0 16,1 0-16,-1 0 0,21 0 0,0 0 15,-20-21-15,20 0 0,0 0 0,1 0 16,-1-1-16,-21-20 0,21 0 15,1-1-15,-22-20 0,21-1 0,-21 22 16,1-21-16,-1-1 0,0 1 0,-21-1 16,21 1-16,0-1 0,-21 1 15,0-1-15,21 22 0,1-22 16,-22 22-16,0 21 0,0 0 0,0-1 0,0 44 16,0-1-1,0 0-15,0 21 0,-22 1 0,1 20 16,0-21-16,21 22 0,-21-1 15,21 1-15,0-1 0,-21 1 0,21-1 16,-21 1-16,21-1 0,0-20 0,0 20 16,0-20-16,0-1 0,0 0 0,0 1 15,0-22-15,0 0 0,0 0 16,21 0-16,0-21 16,0 0-16,0 0 0,0 0 0,-21-21 0,22 21 15,-1-21-15,0 0 0,-21-22 0,0 22 16</inkml:trace>
  <inkml:trace contextRef="#ctx0" brushRef="#br0" timeOffset="26348.1">15028 6308 0,'0'0'0,"-21"0"16,42 0 0,0 21-16,1-21 15,20 0-15,0 0 0,1 0 0,-1 0 16,21 0-16,1 0 0,-22-21 0,22 0 15,-1 21-15,1-22 0,-22 1 0,22 0 16,-22 0-16</inkml:trace>
  <inkml:trace contextRef="#ctx0" brushRef="#br0" timeOffset="27185.65">17399 5609 0,'0'0'0,"0"-63"16,0 42-16,0-1 0,0 1 15,0 42 16,0 1-31,-21 20 0,0 0 0,21 1 16,-22 20-16,1 1 0,0-1 0,0-21 16,0 22-16,0-1 0,-1 1 15,1-22-15,21 22 0,0-22 0,-21 0 16,21 1-16,0-1 0,0 0 0,0 1 16,0-22-16,0 0 0,0 0 0,0 0 15,21-21 32,-21-21-16,21 21-15,1 0 46,-1 0-46,-21 21 0,21 1 62,0-1-78,0 0 15,-21 0-15,21-21 0,1 21 0,-22 0 16,21 1-16,0-1 0,0 0 16,0-21-16,22 21 0,-22 0 0,21-21 15,-21 0-15,22 0 0,-1 0 0,-21 0 16,21 0-16,1-21 0,-22 0 16,21 0-16,-21 0 0,1-1 0,-1 1 15,-21-21-15,0 21 0,0-22 0</inkml:trace>
  <inkml:trace contextRef="#ctx0" brushRef="#br0" timeOffset="27364.55">17166 6138 0,'0'0'16,"-42"0"-16,21 0 0,-1 0 0,44 0 31,-1 0-31,21 0 0,0 0 0,22 0 16,-22 0-16,43 0 0,-22-21 0,22 21 15,-21-21-15,20 21 0,1 0 0,-22-21 16,22 21-16,0-21 0,-22 21 16,22 0-16</inkml:trace>
  <inkml:trace contextRef="#ctx0" brushRef="#br0" timeOffset="27553.99">18817 6181 0,'0'0'16,"21"21"-16,0-21 0,1 0 15,-1 0-15,0 0 0,0 0 16,0 0-16,0 0 0,22 0 16,-22 0-16,21 0 0,-21 0 0,22 0 15,-22 0-15,21 0 0,-21 0 0,1 0 16,-1 0-16,0 0 0,-21 21 16,-21-21-1,0 21-15,-22-21 0</inkml:trace>
  <inkml:trace contextRef="#ctx0" brushRef="#br0" timeOffset="27669.92">18986 6371 0,'-21'21'0,"42"-42"0,-63 64 16,42-22-16,-21 0 0,21 0 16,21-21-1,0 0 1,0 0-16,1 0 0,-1-21 0,0 21 16,21-21-16,1 0 0,-1 21 15</inkml:trace>
  <inkml:trace contextRef="#ctx0" brushRef="#br0" timeOffset="28253.1">20045 5969 0,'0'-21'15,"0"42"-15,0-63 0,0-1 0,0 22 0,0 0 16,0 42-1,0 0 1,0 22-16,0-1 0,0-21 0,0 22 16,0-1-16,-21 0 0,21 1 0,-22-1 15,1-21-15,0 21 0,21 1 0,-21-22 16,0 0-16,21 0 16,0 0-16,0 1 0,-21-22 15,21-22 1,0 1-16,0 0 0,21 0 0,0-21 15,0 20-15,0-20 0,0 21 16,1-21-16,-1-1 0,21 1 0,-21 0 16,22-1-16,-1 22 0,-21 0 0,21 0 15,1 21-15,-22 0 0,0 0 16,21 21-16,-20 0 0,-22 21 16,21-20-16,-21-1 0,21 21 0,-21-21 15,0 0-15,0 22 0,0-22 0,0 0 0,0 0 16,0 0-16,0 1 15,0-1-15,21-21 16,0 0-16,0 0 0,1 0 16,-1 0-16,0-21 0,21-1 0,-21 1 15,22 0-15</inkml:trace>
  <inkml:trace contextRef="#ctx0" brushRef="#br0" timeOffset="29045.03">20934 6054 0,'0'0'0,"21"0"0,-21 21 31,21-21-15,0 0 0,0 0-1,1-21-15,-1 21 0,-21-21 0,21-1 16,0 1-16,0 21 0,0-21 16,-21 0-16,0 0 0,0 0 0,0-1 15,0 1-15,0 0 0,-21 21 16,0 0-16,0 0 15,0 21-15,0 22 0,-1-22 16,1 0-16,0 21 0,0 1 0,0-22 16,0 21-16,-1-21 0,22 0 0,0 22 15,0-22-15,0 0 0,0 0 16,0 0-16,22-21 16,-1 0-16,0 0 0,0 0 15,0 0-15,0 0 0,22-21 0,-22 0 16,21 0-16,1 0 0,-22 0 0,21-1 15,-21-20-15,22 21 0,-22-21 16,0 20-16,21-20 0,-42 21 0,21 0 16,1 21-16,-22 21 15,0 0 1,0 0-16,0 22 0,0-22 0,0 0 16,0 21-16,0-21 0,0 1 15,0-1-15,0 0 0,0 0 0,0 0 16,0 0-16,0 1 0,21-22 15,-21 21-15,21-21 16,0 0-16,0 0 0,0-21 0,1 21 16,-1-22-16,0 1 0,0 0 0,21 0 15,-20 0-15,-1 0 0,0-1 0,0 1 16,-21 0-16,21 0 16,-21 42-1,0 0-15,0 0 16,-21 1-16,21-1 15,0 0-15,0 0 0,0 0 0,0 0 16,0 1-16,21-1 16,0-21-16,1 0 0,-1 0 0,0 0 15,21 0-15,-21 0 0,22 0 0,-22 0 16,0-21-16,21 21 0,-20-22 16,-1 1-16,0 0 0,-21 0 0,0 0 15,0 0-15,0-22 0,0 22 0,0-21 16,-21-1-16,0 22 0,-1-21 0,-20 21 15,21 0-15,-21 21 0,20-22 16,1 22-16,0-21 0,42 21 31,0 0-15,22 0-16,-22 21 0,21-21 0,1 0 16,-22 0-16,21 0 0,0 0 0,22 0 15</inkml:trace>
  <inkml:trace contextRef="#ctx0" brushRef="#br0" timeOffset="31077.34">22839 5821 0,'0'0'0,"0"-42"15,21 42-15,0-22 16,0 1-16,0-21 0,22 21 0,-22-22 16,21 22-16,1-21 0,-1 0 15,21-1-15,-20 1 0,-1 0 0,0-1 16,22-20-16,-22 20 0,1-20 15,-1 21-15,-21-22 0,0 1 0,0 20 16,1-20-16,-22 20 0,0 1 16,0 21-16,-22-21 0,22 20 0,-21 22 15,0 0-15,0 0 0,-21 0 0,20 22 16,1-1-16,0 21 0,0 22 16,0-22-16,0 43 0,-1-22 0,1 22 15,0-22-15,-21 43 0,21-21 0,-1 21 16,1-1-16,0 1 0,21-21 0,-21 21 15,0 0-15,0 21 0,21-22 16,-22 1-16,22 0 0,-21 0 16,0 0-16,0 0 0,0-1 0,-22 1 15,22-21-15,-21 21 0,0 0 0,-1-22 16,1 1-16,0 0 0,-1-1 0,1-20 16,21-1-16,-22 1 0,22-22 15,21 22-15,0-43 0,0 0 0,0 0 16,21-21-16,1 0 0,-1 0 0,21-21 15,22 0-15,-22 0 0,21-22 0,1 1 16,-1 0-16,22-1 0,-21-20 0,-22-1 16,21 1-16,1 20 0,-22-41 0,1 20 15,-1 1-15,-21-1 16,0 1-16,0-1 0,-21 1 0,0-1 16,0 1-16,-21-1 0,0 1 0,0 20 15,-21-20-15,-1 21 0,1-22 0,0 22 16,-22-1-16,1 1 0,20 0 15,-20 21-15,20-1 0,22 1 0,-21 0 16,21 21-16,0 0 0,21-21 16,21 0-16,21 21 15,-21-21-15,22 21 0,-1-22 16,0 1-16,22 0 0,-22-21 0,0 21 16,22-22-16,-22 1 0,22 0 15,-22-22-15,0 22 0,1-22 0,-1 22 16,-21 0-16,0-1 0,1 1 15,-22 0-15,0 20 0,0 1 0,-22 21 16,1 0-16,0 0 0,0 0 16,0 21-16,0 1 0,-1-1 15,22 0-15,-21 0 0,21 0 0,0 22 16,0-22-16,0 0 0,0 0 0,0 0 16,0 0-16,21 1 0,1-1 0,-22 0 15,21 0-15,-21 0 0,0 0 16,21 1-16,-21-1 0,0 0 0,21 0 15,-21 0-15,0 0 16,21-21-16,-21 22 0,21-22 16,1 0-16,-1 0 0,0 0 15,0-22-15,0 22 0,0-21 16,1 0-16,-1 0 0,21-21 0,-21 20 16,0-20-16,1 0 0,-1 21 15,21-22-15,-21 1 0,0 21 0,1 0 16,-1-1-16,0 22 0,0 0 15,-21 22 1,0-1-16,0 0 0,0 0 16,0 0-16,0 0 0,0 1 0,0-1 15,-21 0-15,21 0 0,0 0 16,0 0-16,0 1 0,0-1 0,0 0 16,21-21-1,-21 21-15,21-21 0,0 0 16,1 0-16,-1 0 0,0 0 0,0-21 15,0 0-15,0 21 16,1-21-16,-22-1 0,21 1 0,0 0 16,-21 0-16,0 0 0,0 0 0,21-1 15,-21 1-15,21 0 16,-21 42 0,0 0-1,0 1-15,0-1 0,-21 0 0,21 0 16,0 0-16,0 0 15,0 1-15,0-1 16,0 0-16,0 0 0,21-21 16,0 0-16,1 21 15,-1-21-15,0 0 16,21 0-16,-21 0 0,1 0 0,-1-21 16,-21 0-16,21 0 0,0 21 0,0-21 15,0-1-15,-21-20 0,22 21 0,-1-21 16,-21 20-16,21-20 0,-21 0 15,0 21-15,0-22 0,21 22 0,-21 0 16,0 0-16,0 42 47,-21 0-47,21 0 16,-21-21-1,21 21 16,0 1-15,-21-1 0,21 0-16,0 0 0,0 0 15,-22 0-15,22 1 0,0-1 0,-21 0 16,21 0-16,0 0 0,0 0 16,0 22-16,0-22 15,21 0-15,1 0 0,-1 0 16,21-21-16,-21 22 0,22-22 0,-22 0 15,21 0-15,0 0 0,1 0 16,-1 0-16,-21 0 0,22-22 0,-22 1 16,0 0-16,0 0 0,21 0 0,-20-22 15,-1 1-15,0 0 0,-21-1 0,21-20 16,0 21-16,-21-22 0,21 1 16,1-1-16,-22 1 0,21-1 0,0 22 15,-21-22-15,0 22 0,21 0 16,-21 20-16,21 1 0,-21 0 15,0 0-15,0 42 16,0 0-16,-21 0 16,0 1-16,0 20 0,0-21 15,21 21-15,-22 1 0,1-1 0,21 0 16,-21 22-16,21-22 0,-21 22 0,21-22 16,0 22-16,0-22 0,0 0 0,0 1 15,0-1-15,0 0 0,21-21 16,0 1-16,0-1 0,1 0 0,-1 0 15,0 0-15,0-21 0,0 0 16,0 0-16,1 0 0,-1 0 0,0 0 16,0 0-16,0 0 0,0-21 15,-21 0-15,22 0 0,-1-22 0,-21 22 16,0 0-16,21-21 0,-21-1 0,21 22 16,-21-21-16,0 21 0,0 0 15,-21 42 1,21 0-16,0 0 15,0 21-15,0-20 0,0-1 0,0 0 16,0 0-16,0 0 0,0 22 16,0-22-16,21 0 0,0-21 15,0 21-15,1-21 0,-1 0 0,0 0 16,21 0-16,-21 0 0,1 0 16,-1 0-16,0 0 0,0-21 15,0 0-15,0 21 0,1-21 0,-22-22 16,0 22-16,0 0 0,0-21 0,0 20 15</inkml:trace>
  <inkml:trace contextRef="#ctx0" brushRef="#br0" timeOffset="31248.24">25315 5630 0,'-21'0'0,"42"0"0,-63 0 0,21 0 0,42 0 31,0 0-31,0 0 0,0 0 15,22 0-15,-22 0 0,0-21 16,21 21-16,-20-21 0,-1 21 0,0-21 16,-21 0-16,0 0 0,0-1 15</inkml:trace>
  <inkml:trace contextRef="#ctx0" brushRef="#br0" timeOffset="31404.13">24807 5355 0,'0'0'0,"-42"0"16,21 0-16,0 0 0,-1 21 0,22 1 31,22-22-31,-1 0 0,0 0 16,0 0-16,21 0 0,-20 0 0,20 0 16</inkml:trace>
  <inkml:trace contextRef="#ctx0" brushRef="#br0" timeOffset="31669.05">26310 5440 0,'0'21'31,"0"21"-31,0-20 0,-21 20 0,0 0 16,21 1-16,0-1 0,0 21 15,0-20-15,0-1 0,0 0 0,0 1 16,0-1-16,0 0 0,21-20 0,0 20 16,-21-21-16,21 0 0,0 0 15,1 1-15,-1-22 16,0 0-16,0 0 16,-21-22-16,0 1 15</inkml:trace>
  <inkml:trace contextRef="#ctx0" brushRef="#br0" timeOffset="31888.93">26522 5694 0,'21'-42'0,"-42"84"0,63-127 0,-21 64 16,0-21-16,1 42 0,20-21 15,-21 21-15,21 0 0,-20 0 0,-1 21 16,21 0-16,-21 21 0,0 1 0,1-1 16,-22 0-16,0 1 0,21 20 15,-21-21-15,0 22 0,0-22 0,0 1 16,-21-1-16,-22 0 0,22-21 0,-21 22 15,-1-22-15,1 21 0,0-21 16,-1 1-16,1-1 0,0 0 16,21 0-16,-22 0 0,1-21 0,21 21 15,-22 1-15,22-22 0,-21 0 0,21 21 16</inkml:trace>
  <inkml:trace contextRef="#ctx0" brushRef="#br0" timeOffset="32764.06">3471 16637 0,'0'0'0,"-21"0"0,0 0 16,0-21-16,21 0 15,0 0-15,-21 21 0,-1 0 32,22 21-32,0 0 0,0 21 15,0 22-15,0-22 0,22 43 16,-1-22-16,-21 22 0,0-22 0,21 22 16,-21 0-16,21-1 0,-21 1 15,0 0-15,0-1 0,0 1 16,0 0-16,-21-22 0,0 22 0,21-22 0,-21-20 15,-1 20-15,1-20 16,21-1-16,-21 0 0,21-21 0,-21 1 16,21-44-1,0 1-15,0 0 0,0-21 0,0-1 16</inkml:trace>
  <inkml:trace contextRef="#ctx0" brushRef="#br0" timeOffset="33460.66">3196 16891 0,'0'0'0,"-21"-42"16,0-1-16,21 22 0,0-21 0,-21 0 15,21 20-15,0 1 0,0-21 16,21 21-16,21-22 0,22 22 0,-1-21 16,43 21-16,0-22 0,21 1 15,0 21-15,21-21 0,21 20 0,22-20 16,-1 21-16,1 0 0,42-22 15,-22 22-15,43 0 0,-21 0 0,0 0 16,0 0-16,21-22 0,-21 22 0,-1 0 16,-20-21-16,0 20 0,-1 1 15,-20-21-15,-1 21 0,-20 0 16,-22-1-16,-21 22 0,0-21 0,-21 0 16,0 21-16,-22 0 0,1-21 0,-43 21 15,22 0-15,-22 0 0,-21 0 16,22 0-16,-22 0 0,0 0 15,-21 21-15,0 0 0,0 0 0,0 22 16,0-1-16,0-21 0,0 22 16,0 20-16,0-21 0,-21 1 0,21 20 15,-21 1-15,21-22 0,0 22 0,0-22 16,0 21-16,0 1 0,0-1 16,0 1-16,0 21 0,21-22 0,0 22 15,0-22-15,0 22 0,0-22 16,1 1-16,-1 21 0,0-22 0,0 1 15,0-1-15,-21 22 0,0-22 16,0 1-16,0-22 0,0 22 0,0-22 16,-21 21-16,-21-20 0,-1-1 0,1 0 15,0-20-15,-22 20 0,1-21 16,-1 0-16,-20 0 0,-1 1 0,-21-1 16,0 0-16,-21 0 0,0 0 0,-21 0 15,-21 1-15,-1-1 0,1-21 16,-43 21-16,22 0 0,-22 0 0,1 0 15,-22 1-15,0-22 0,0 21 16,0 0-16,22 0 0,-1-21 16,0 21-16,1-21 0,20 0 15,22 21-15,21-21 0,21 0 0,0 0 16,21-21-16,21 21 0,22-21 16,-1 0-16,22 0 0,21 21 0,-1-21 15,22-1-15,0 1 0,0 0 16,22 0-16,-1-21 0,21 20 0,0-20 15,1 21-15,-1-21 0</inkml:trace>
  <inkml:trace contextRef="#ctx0" brushRef="#br0" timeOffset="33908.41">4233 17018 0,'0'0'16,"-21"-42"-16,21-1 0,-21-20 0,21 21 0,-21-22 15,21 43-15,-21-21 0,21 20 16,0 1-16,0 42 16,42 1-16,-21 20 15,0 21-15,22-20 0,-1 41 0,0-20 16,1-1-16,-1 1 0,0-1 15,-21 22-15,22-21 0,-22-1 0,0 1 16,0-22-16,0 0 0,1 1 16,-1-1-16,-21-21 0,0 0 0,0 0 15,21-21-15,0 0 0,0-21 16,-21 0-16,21-21 0,1 21 16,-1-22-16,-21-20 0,21 20 0,0-20 15,0-1-15,-21-20 0,0 20 16,21-20-16,-21-1 0,22 0 0,-22 22 15,21-1-15,-21 1 0,0 20 16,21 1-16,-21 21 0,21 0 16,0 21-16,0 0 15,1 0-15,-22 21 16,0 0-16,21 0 0,-21 0 16,21 1-16</inkml:trace>
  <inkml:trace contextRef="#ctx0" brushRef="#br0" timeOffset="34252.26">5292 17230 0,'21'21'0,"-42"-42"0,42 84 0,0-63 0,-21 21 0,21 1 15,-21-1-15,21-21 16,0 0-16,1 0 0,-1 0 16,0 0-16,0 0 0,0-21 15,0-1-15,22 1 0,-22 0 0,0 0 16,0 0-16,0 0 0,-21-1 0,0-20 15,0 21-15,0 0 0,0 0 16,-21-1-16,0 1 0,0 21 0,-21 0 16,20 0-16,1 21 0,0 1 15,0-1-15,0 0 0,0 21 0,21-21 16,0 22-16,0-22 0,0 21 0,0-21 16,0 22-16,0-22 15,0 21-15,0-21 0,0 22 0,21-22 16,0 0-16,21-21 0,-21 21 15,1-21-15,20 0 0,0 0 0,1 0 16,-1-21-16,21 21 0,-20-21 16,20 0-16,-20 0 0,20-1 0,-21 1 15,22 0-15</inkml:trace>
  <inkml:trace contextRef="#ctx0" brushRef="#br0" timeOffset="35237.01">6435 17124 0,'0'0'0,"0"-21"0,0 0 16,0-1-16,0 1 0,0 0 0,-22 21 15,1 0-15,0 0 0,0 0 0,0 0 16,0 21-16,-1 0 0,-20-21 16,21 43-16,0-22 0,0 0 15,21 0-15,-22 0 0,1 1 0,21-1 16,-21 0-16,21 0 0,0 0 16,42-21-1,-20 0-15,-1 0 0,0 0 16,0-21-16,0 0 0,0 0 0,1 0 15,-1-1-15,0 1 0,0-21 0,-21 21 16,0 0-16,0-1 16,0 44-1,0-1 1,0 0-16,0 0 0,0 21 16,0 1-16,0-1 0,0 0 0,0 1 15,21 20-15,-21 1 0,21 20 16,-21-20-16,0 21 0,0-22 0,22 22 15,-22-1-15,21 1 0,0 0 0,-21-1 16,0 1-16,0 0 0,21-1 16,-21-20-16,21 21 0,-21-22 0,0 1 15,0-1-15,0-21 0,0 1 0,0-22 16,0 21-16,0-21 0,-21-21 16,0 0-1,0-21-15,-22 0 0,1-21 0,0 21 16,-1-22-16,1-20 0,0 20 15,-1-20-15,1-1 0,0 1 0,-1-1 16,1 1-16,21-1 0,21 1 16,0 21-16,0-22 0,0 1 0,0-22 15,21 21-15,0 1 0,22-1 16,-1-20-16,0 20 0,22 1 0,-1-1 16,1 1-16,-1-1 0,22 22 0,-22 0 15,1-22-15,-1 22 0,1 21 16,-22-22-16,1 1 0,-22 21 0,21-22 15,-21 22-15,-21-21 0,0 21 0,0 0 16,0-1-16,0 1 0,0 0 16,-21 21-16,0 0 15,0 21-15,0 0 16,-1 22-16,1-22 0,21 21 0,-21 1 16,0-22-16,21 21 0,0-21 0,0 0 15,0 1-15,0-1 0,0 0 16,21-21-1,0 0-15,0 0 0,1-21 16,-1 0-16,21-1 0,-21 1 16,0 0-16,-21 0 0,22 0 0,-22 0 15,21-1-15,-21 1 0,0 42 16,0 1 0,0-1-16,21 21 0,-21 0 15,21 1-15,-21-1 0,0 22 0,0-1 16,0 1-16,0-1 0,0 22 15,0-22-15,0 22 0,0-22 0,0 1 16,0 21-16,0-22 0,0 22 16,0-1-16,0-20 0,0 21 0,-21-1 15,21-20-15,0 20 0,-21-20 0,21-1 16,0 1-16,0-1 16,0-20-16,0-1 0,0 0 0,0 1 15,-21-22-15,21-42 16,0 0-1,0-22-15,0 1 0,21-22 0,-21 1 16,0-1-16,21-20 0,-21-1 0,21 0 16,0 1-16</inkml:trace>
  <inkml:trace contextRef="#ctx0" brushRef="#br0" timeOffset="35460.9">7175 17484 0,'0'0'0,"22"-64"0,-1 1 0,-21 20 15,21 1-15,0 21 0,-21 0 0,21 0 16,0 21-16,1 0 0,-1 0 15,-21 21-15,21 0 16,-21 0-16,0 0 0,21 22 0,-21-1 16,0-21-16,0 21 0,0 1 15,0-1-15,0 0 0,0 1 0,0-1 16,0-21-16,0 0 0,0 1 0,0-1 16,-21 0-16,21-42 15,0 0 1,0-22-16,0 22 0,0-21 0,0-1 15,0-20-15</inkml:trace>
  <inkml:trace contextRef="#ctx0" brushRef="#br0" timeOffset="35620.8">7302 16870 0,'0'0'0,"-21"0"0,21-21 16,0 0-16,-21 21 0,21-22 31,21 44 0,-21-1-31,21-21 16,1 21-16,-1 0 0</inkml:trace>
  <inkml:trace contextRef="#ctx0" brushRef="#br0" timeOffset="35936.98">7620 17166 0,'0'0'0,"21"21"16,-21 1-16,21-1 0,-21 0 0,21-21 15,1 21-15,-1-21 16,0 0-16,0 0 0,0 0 16,0 0-16,1 0 0,-1-21 0,0 0 15,0 0-15,-21-1 0,21 1 16,-21 0-16,0-21 0,0 21 0,0-1 16,0-20-16,0 21 0,0 0 0,-21 21 15,0 0-15,0 0 0,0 0 16,-1 0-16,1 21 0,0 0 0,0 21 15,0-20-15,0-1 0,21 21 0,0 0 16,0-20-16,0 20 16,0-21-16,0 21 0,0-20 0,0 20 15,0-21-15,0 0 0,21 0 0,0 1 16,-21-1-16,21 0 0,0-21 16,0 0-16,22 0 0,-22 0 0,21 0 15,1 0-15,-22 0 0,42-21 0,-20 0 16</inkml:trace>
  <inkml:trace contextRef="#ctx0" brushRef="#br0" timeOffset="36956.57">8953 17039 0,'0'0'16,"0"21"-16,-21-21 0,0 0 0,21 22 15,0-1 17,21-21-17,0 0-15,1 0 0,-1 0 16,21 0-16,-21 0 0,22 0 15,-1 0-15,0 0 0,22-21 0,-22 21 16,0 0-16,22-22 0,-1 22 0,-20-21 16,20 0-16,1 21 0,20-21 15,-20 21-15,21-21 0,-22 0 0,22-1 16,-22 22-16,22-21 0,0 0 0,-22 0 16,1 0-16,20-22 0,-20 22 0,-1 0 15,22 0-15,-22-21 0,1 20 16,21-20-16,-22 21 0,1 0 0,20-22 15,-20 1-15,-1 21 0,1-21 0,-1-1 16,22 1-16,-22 0 0,1-1 16,-1 1-16,22 0 0,-21-22 15,-1 1-15,22 20 0,-22-20 0,22-1 16,0 22-16,-22-22 0,22 1 0,-22-1 16,1 1-16,-1-1 0,1 1 0,-1-1 15,-20-20-15,20 20 0,-21-20 0,1 20 16,-1-21-16,0 22 0,1-22 15,-1 1-15,0 20 0,1-21 0,-22 1 16,21-1-16,1 0 0,-22 1 16,0 20-16,21-20 0,-21-1 0,1 0 0,-1 1 15,0-1-15,-21 0 0,0 1 16,21-1-16,-21 0 0,0 1 16,0-1-16,0 0 0,0 1 0,0-1 15,0 0-15,-21-21 0,0 22 0,0-1 16,-1 0-16,1-20 0,0 20 0,0 0 15,-21 1-15,-1-22 0,22 21 0,-21 0 16,-1 1-16,1-1 0,0 0 0,-1 1 16,-20-22-16,21 21 0,-22 1 15,22-1-15,-22 0 0,1 1 0,-22-1 16,22 0-16,-1 22 0,-21-22 0,1 0 16,-1 1-16,22 20 0,-22-20 15,0 20-15,1-21 0,-1 22 0,0-1 16,1 1-16,-1-1 0,-21 1 0,0-1 15,0 22-15,1-21 0,-1-1 16,0 1-16,-21 20 0,21-20 0,-21 20 16,21 1-16,-21 0 0,0-1 0,0 22 15,0-21-15,21 21 0,-21-22 0,22 22 16,-22 0-16,21 0 0,0 0 0,-21 0 16,21-1-16,0 22 0,0-21 0,22 0 15,-22 21-15,21-21 0,-21 21 16,22-21-16,-1 21 0,0-21 0,1 21 15,-1 0-15,22-22 0,-22 22 0,43 0 16,-22 0-16,22 0 0,-1-21 16,22 21-16,-21 0 0,21 0 15,0 0 1,42 0 15,0 0-31,0 0 16,0 0-16,0 0 0,22-21 15,-1 21-15</inkml:trace>
  <inkml:trace contextRef="#ctx0" brushRef="#br0" timeOffset="37421.41">8467 8657 0,'0'0'0,"21"-21"0,0 0 15,0 21-15,-42 0 31,0 0-31,0 21 16,-1 0-16,-20 0 0,21 1 16,0-1-16,-22 0 0,1 0 0,0 21 15,-1-20-15,1-1 0,-21 21 0,-1-21 16,1 0-16,-1 22 0,1-22 0,-1 0 16,1 0-16,-1 0 0,22 1 15,-1-22-15,1 0 0,0 21 0,-1-21 16,22 0-16,0 0 0,0 0 15,21 21 32,0 0-47,21-21 0,0 21 0,0 0 16,22 1-16,-22-1 0,21 0 0,1 0 16,-1 21-16,0-20 0,22-1 15,-22 21-15,22-21 0,-1 22 0,22-22 16,-22 21-16,1-21 0,-1 22 0,1-22 15,-1 21-15,1-21 0,-22 22 0,22-22 16,-1 0-16,-21 0 0,1 0 16,-1 0-16,0 1 0,1-22 15,-22 21-15,21 0 0,-21-21 0,1 0 16,-1 21-16,0-21 0,0 0 16,0 0-16,0 0 0,1 0 0,-1 0 15</inkml:trace>
  <inkml:trace contextRef="#ctx0" brushRef="#br0" timeOffset="40053.18">13314 9483 0,'0'0'0,"0"-21"0,0-1 0,0 1 15,0 0-15,-21 0 0,21 0 0,0 0 16,0-1-16,-22 22 0,22 22 31,-21 20-31,21 0 0,0 1 0,-21 20 16,21 1-16,0 20 0,0-20 0,0 20 15,0 1-15,0-21 0,0 20 0,0 1 16,0-22-16,0 22 0,0-21 0,0-1 16,0 1-16,0-1 15,0-21-15,0 1 0,0-1 0,21-21 0,-21 0 16,21 1-16,-21-44 16,0 1-1,0 0-15,0-21 0</inkml:trace>
  <inkml:trace contextRef="#ctx0" brushRef="#br0" timeOffset="40337.01">12763 9716 0,'0'0'0,"-21"-64"0,0 22 0,21-128 16,0 149 0,42 0-16,-20-21 0,20 21 15,21 21-15,1-22 0,21 22 16,-1 0-16,1 0 0,0 22 0,-1-1 15,-20 21-15,-1 0 0,1 1 0,-22-1 16,-21 22-16,0-22 0,-21 21 0,0-20 16,0-1-16,-21 22 0,-21-22 15,21 0-15,-22 1 0,1-22 0,0 21 16,-1-21-16,22 0 0,-21 1 0,21-1 16,0-21-16,-1 0 0,1 0 15,21-21-15,21-1 16,1 1-16,20-21 0,-21 21 15,21-22-15,1 1 0</inkml:trace>
  <inkml:trace contextRef="#ctx0" brushRef="#br0" timeOffset="40547.83">13928 9398 0,'0'0'0,"0"21"0,0 0 15,0 22-15,0-1 0,0 0 0,0 1 16,0 20-16,0-20 0,0 20 0,-22 1 15,1-1-15,21-21 0,-21 22 0,21-1 16,0-20-16,-21 20 0,0-20 16,21-1-16,0 21 0,-21-20 0,21-22 15,0 21-15,0-21 0,0 1 16,21-1-16,0-21 0,0 0 0,0 0 16,22 0-16,-22-21 0,0-1 0,21 1 15,-21 0-15</inkml:trace>
  <inkml:trace contextRef="#ctx0" brushRef="#br0" timeOffset="41548.26">14520 10012 0,'0'-42'15,"0"20"-15,0 1 16,0 0-16,-21 21 0,0 0 16,0 0-16,0 0 0,-1 0 0,1 21 15,0 0-15,0 1 0,0 20 16,-22-21-16,22 21 0,21-20 0,-21 20 15,0 0-15,0 1 0,0-22 0,21 21 16,0-21-16,-22 22 0,22-22 0,0 0 16,0 0-16,22-21 15,-1-21 1,0 0-16,0-22 0,21 22 0,-20 0 16,-1-21-16,21-1 0,-21 1 0,0 21 15,1-21-15,-1-1 0,-21 22 0,0 0 16,21 0-16,-21 0 0,21 21 15,-21 21 1,21-21-16,-21 21 0,0 0 16,21 0-16,-21 0 0,0 22 0,0-22 15,0 0-15,0 0 0,0 0 0,22 1 16,-22-1-16,21-21 0,-21 21 0,21-21 16,0 0-16,0 0 15,0 0-15,1 0 0,-1-21 0,0 21 16,0-21-16,21-1 0,-20 1 0,-1 0 15,0 0-15,0 0 0,0 0 0,0-1 16,-21 1-16,0 0 0,22 21 0,-22-21 16,21 0-16,-21 42 31,0 0-15,0 0-16,0 0 0,0 1 15,0-1-15,0 0 0,0 0 0,-21 0 16,21 0-16,0 1 0,0-1 0,-22 0 15,22-42 17,22 0-32,-1-1 15,0 1-15,-21 0 0,21 0 0,0-21 16,-21 20-16,0-20 0,21 21 0,-21-21 16,22 20-16,-22 1 15,21 21-15,0 0 16,-21 21-16,21 1 0,-21-1 15,0 0-15,0 0 0,0 0 0,21 0 16,-21 22-16,0-22 0,0 0 0,0 0 16,21 22-16,1-22 0,-1 0 0,0 0 15,21 0-15,-21-21 16,1 0-16,20 0 0,-21 0 0,21 0 16,1 0-16,-1-21 0,0 0 0,1 21 15,-1-42-15,0 20 0,1 1 0,-1-21 16,-21 0-16,22-1 0,-22 1 0,0 0 15,0-22-15,0 1 0,0-1 16,-21 1-16,0-1 0,0 1 0,22-22 16,-22 21-16,0 22 0,21-21 15,-21-1-15,0 43 0,0-21 0,0 20 16,0 1-16,0 42 16,0 1-16,0 20 0,0 0 15,-21 1-15,-1-1 0,22 21 0,-21 1 16,0-1-16,21 1 0,0-1 0,-21 22 15,0-21-15,21-1 0,-21-21 0,21 22 16,0-22-16,0 22 0,0-22 0,0 0 16,0-20-16,0 20 0,0-21 15,21 0-15,0 0 0,0-21 0,0 0 16,0 0-16,1 0 0,-1-21 0,21 0 16,-21 0-16,-21 0 0,21 0 15,1-1-15</inkml:trace>
  <inkml:trace contextRef="#ctx0" brushRef="#br0" timeOffset="41709.18">15811 9821 0,'0'0'15,"-21"0"-15,0 0 0,21-21 0,0 0 16,0 0-16,21 21 16,0-21-16,22 21 0,-1 0 0,0-21 15,1-1-15,20 22 0,-20-21 16,20 0-16,1 0 0,-1 0 15,1 0-15,-1-1 0</inkml:trace>
  <inkml:trace contextRef="#ctx0" brushRef="#br0" timeOffset="41960.03">17822 9102 0,'-21'0'16,"0"21"-16,21 0 0,-21 0 0,0 22 15,-1-22-15,1 21 0,21 0 16,-21 22-16,0-22 0,21 22 16,-21-22-16,21 22 0,0-1 0,0-21 15,0 22-15,0-22 0,0 1 0,0-1 16,0 0-16,0 1 0,0-22 0,0 21 16,0-21-16,0 0 0,21 1 0,0-22 15,0 0-15,0 0 0,1 0 16,-1 0-16,0 0 0,0 0 0,-21-22 15,0 1-15</inkml:trace>
  <inkml:trace contextRef="#ctx0" brushRef="#br0" timeOffset="42116.95">17526 9758 0,'0'0'0,"0"-21"16,-21 0-16,42 21 15,0-22-15,0 22 0,22 0 16,-1 0-16,0-21 0,1 21 0,20-21 15,1 21-15,-1-21 0,1 21 16,-1-21-16,1 0 0,-1-1 0,1 22 16,-1-21-16,1 21 0</inkml:trace>
  <inkml:trace contextRef="#ctx0" brushRef="#br0" timeOffset="42296.77">18817 9631 0,'0'0'0,"21"0"31,0 0-31,1 0 16,-1 0-16,0 0 0,0 0 0,0 0 15,0 0-15,1 0 0,-1 0 0,0 0 16,0 0-16,0 0 0</inkml:trace>
  <inkml:trace contextRef="#ctx0" brushRef="#br0" timeOffset="42428.69">18859 9821 0,'0'0'0,"0"22"0,0-1 0,0 0 16,22-21 15,-1 0-31,0 0 0,0 0 0,0 0 16,0-21-16,1 0 0,20 21 15,-21-22-15,0 1 0</inkml:trace>
  <inkml:trace contextRef="#ctx0" brushRef="#br0" timeOffset="43684.97">20278 9292 0,'-22'-42'16,"22"21"-16,-21 0 16,0-1-16,21 44 31,-21-22-31,21 42 0,-21-21 15,21 21-15,-21-20 0,21 20 0,0 21 16,0-20-16,0-1 0,-22 22 0,22-22 16,-21 0-16,21 22 0,0-22 15,-21-21-15,21 22 0,0-22 0,0 0 16,0 0-16,0 0 0,0-42 16,0 0-1,0 0-15,21 0 0,-21-1 0,21-20 16,1 0-16,-1-1 0,0 1 15,0 0-15,0-1 0,0-20 0,1 21 16,-1-1-16,0 22 0,0-21 0,0 21 16,0-1-16,1 22 0,-1 0 15,0 0-15,0 22 0,0-1 16,0 21-16,-21-21 0,22 22 16,-1-22-16,-21 21 0,21 0 0,0-20 15,-21 20-15,21-21 0,0 21 0,1-20 16,-1-1-16,21 0 0,-21 0 0,0-21 15,22 0-15,-1 0 0,0 0 0,-20 0 16,20 0-16,0 0 0,1-21 16,-1 0-16,0 0 0,1-22 0,-1 22 15,-21-21-15,21-1 0,-20 22 0,-1-21 16,0 0-16,-21-1 0,0 1 0,0 0 16,0-1-16,0 22 0,0 0 15,0 0-15,-21 21 16,0 0-16,-1 21 0,1 0 15,0 0-15,0 22 0,21-22 0,-21 21 16,0-21-16,-1 22 0,22-1 0,0 0 16,0 1-16,0-22 0,0 21 0,0-21 15,0 22-15,0-22 0,22 0 16,-1-21-16,0 21 0,0-21 0,21 0 16,-20 0-16,20 0 0,0-21 15,1 21-15,-1-21 0,-21 0 0,21-1 16,1-20-16,-1 21 0,-21-21 0,22 20 0,-22-20 15,21 0-15,-21 21 16,-21-22-16,21 22 0,-21 0 0,22 21 16,-1 0-16,-21 21 15,0 0 1,0 0-16,0 1 0,0-1 0,0 0 16,0 0-16,0 0 0,-21 0 15,21 1-15,0-1 0,0 0 0,0 0 16,21-21-1,0 0-15,0 0 16,0 0-16,0 0 0,1 0 0,-1-21 0,0 0 16,0 0-16,0 21 15,0-22-15,1 1 0,-1 21 16,-21-21-16,0 42 16,0 0-1,0 1-15,0-1 0,0 0 16,0 0-16,0 0 0,0 0 15,0 1-15,0-1 0,0 0 0,0 0 16,21 0 0,0-21-16,0 0 0,0 0 0,1 0 15,20 0-15,-21 0 0,21 0 16,-20-21-16,20 21 0,0-21 16,-21 0-16,1 0 0,-1-1 0,0-20 15,-21 21-15,0 0 0,0-22 0,0 22 16,-21-21-16,0 21 0,-1 0 0,1-1 15,-21 1-15,21 0 0,0 21 0,21-21 16,21 21 15,0 0-31,21 0 16,-21 0-16,1 0 0,20 0 0,0 0 16,1 0-16,-1 0 0,21 0 0,-20-21 15,20 21-15,1 0 16</inkml:trace>
  <inkml:trace contextRef="#ctx0" brushRef="#br0" timeOffset="44112.62">23876 8721 0,'0'0'0,"21"0"0,-21-21 15,0 42 1,0 0-16,0 0 0,0 21 16,0 1-16,0 20 0,0-20 0,0 20 15,0-21-15,0 22 0,0-22 16,21 22-16,0-22 0,-21 0 0,0 22 16,22-22-16,-22 1 0,21 20 0,-21-21 15,21 1-15,-21-1 0,0-21 0,21 22 16,0-22-16,-21 21 0,21-21 0,-21 0 15,22-21-15,-1 0 16,0-21-16,0 0 16,0-21-16,0 21 0,1-22 0,-22 1 15,21-22-15,0 22 0,0-21 0,0-1 16,0 1-16,1-22 0,20 0 16,-21 1-16,0-1 0,0 0 15,1 22-15,-1-1 0,0 1 0,0 20 16,0 1-16,0 21 0,1 0 0,-1 21 15,0 0-15,-21 21 16,0 0-16,0 0 0,21 0 16,-21 22-16</inkml:trace>
  <inkml:trace contextRef="#ctx0" brushRef="#br0" timeOffset="45008.73">24532 9356 0,'0'0'0,"-21"21"0,21 0 0,0 0 15,0 0-15,0 1 0,0-1 16,21-21-16,0 0 0,0 0 0,1 0 16,20 0-16,-21 0 0,21-21 0,1-1 15,-1 22-15,0-21 0,1 0 16,-22 0-16,21 0 0,1 0 0,-22-1 16,0-20-16,0 21 0,0 0 0,-21 0 15,0-1-15,-21 22 16,0 0-16,0 0 0,-22 22 15,22-1-15,0 21 0,-21-21 0,21 0 16,-22 22-16,22-22 0,0 21 0,0-21 16,21 22-16,0-22 0,0 0 15,0 0-15,0 0 0,0 1 0,0-1 16,21 0-16,0-21 0,0 0 16,22 21-16,-1-21 0,0 0 0,1 0 15,20 0-15,-21 0 0,22 0 0,-1-21 16,1 0-16,-1 0 0,-20-1 0,20 1 15,1 0-15,-1 0 0,1-21 16,-1 20-16,-20-20 0,-1 21 0,0-21 16,1 20-16,-22 1 0,0 0 0,-21 0 15,0 0-15,0 0 0,-21 21 16,0 0-16,-1 0 16,1 0-16,-21 0 0,0 21 15,20 0-15,-20 0 0,0 0 0,-1 0 16,22 1-16,-21-1 0,21 0 0,-22 21 15,22-21-15,0 1 0,0-1 0,21 0 16,0 0-16,0 0 0,0 0 16,0 1-16,21-22 0,0 0 0,0 0 15,1 0-15,20 0 0,-21 0 0,21 0 16,1 0-16,-22-22 0,21 1 0,-21 0 16,22-21-16,-22 21 0,0-1 15,0 1-15,0-21 0,1 21 16,-1 0-16,-21-1 0,21 22 0,-21-21 15,-21 42 1,0 1 0,-1-1-16,22 0 0,-21 0 0,0 0 15,0 22-15,0-1 0,0-21 16,-1 21-16,1 1 0,21 20 0,0-20 16,-21 20-16,21 1 0,0-1 0,0-21 15,0 22-15,0-1 0,-21 1 0,21-1 16,-21 1-16,21-1 0,-21 1 0,-1-1 15,1-20-15,0 20 0,0-20 16,21 20-16,-21-21 0,0-20 16,-1-1-16,1 0 0,0 0 0,0-21 15,0 0-15,0 0 0,-1-21 16,1 0-16,0 0 0,0-1 0,0-20 16,0 0-16,21-22 0,-22 22 0,22-22 15,0 22-15,0 0 0,0-22 16,0 22-16,0 0 0,0-1 0,22 1 15,-1 0-15,0-1 0,21 1 0,-21 0 16,22-1-16,-1 1 0,0 0 0,22-1 16,-22 1-16,22 0 0,-1-1 15,1 1-15,20 21 0</inkml:trace>
  <inkml:trace contextRef="#ctx0" brushRef="#br0" timeOffset="45507.95">26247 9419 0,'0'0'0,"21"-21"15,-21 0-15,0 0 16,0 0-16,-21 21 15,-1-22-15,1 22 0,0 0 16,0 0-16,0 0 0,0 0 0,-1 0 16,-20 0-16,21 0 0,0 0 0,0 22 15,-1-22-15,1 21 0,0 0 16,21 0-16,0 0 0,0 0 16,21-21-16,22 0 15,-22 0-15,0 0 0,0 0 16,21 0-16,-20 0 0,-1-21 15,21 0-15,-21 0 0,0 21 0,1-21 16,-1 0-16,0-1 0,-21 1 16,21 21-16,-21 21 31,0 1-31,0 20 0,0-21 0,0 21 16,0 1-16,0 20 0,0-20 0,0 20 15,-21 1-15,21-1 0,-21-21 0,21 22 16,0-1-16,-21 1 0,21-1 15,-22 1-15,22-1 0,-21 1 0,0-1 16,21 1-16,-21-22 0,0 22 0,21-22 16,0 0-16,-21 1 0,21-1 15,0-21-15,-22 0 0,22 1 0,0-1 16,-21-21-16,0 0 16,21-21-1,-21-1-15,21-20 0,0 21 0,0-21 16,-21 20-16,21-20 0,-21 0 0,21-1 15,0 1-15,0 0 0,0-1 0,0 1 16,21 0-16,0 21 0,0-22 16,0 1-16,0 21 0,1-22 0,-1 1 15,0 0-15,0-1 0</inkml:trace>
  <inkml:trace contextRef="#ctx0" brushRef="#br0" timeOffset="45732.82">26564 9292 0,'0'0'0,"-21"0"32,21 21-32,-21 1 0,21-1 15,0 21-15,0-21 0,-21 22 0,-1-22 16,22 21-16,-21 0 0,21-20 0,0 20 16,0-21-16,-21 21 0,21-20 15,0-1-15,0 0 0,-21 0 16,21 0-16,0-42 15,0 0 1,0 0-16,21 0 0,0-1 16</inkml:trace>
  <inkml:trace contextRef="#ctx0" brushRef="#br0" timeOffset="45876.77">26564 9229 0,'0'0'0,"0"-21"0,0-1 0,0 1 0,0 0 15,0 42 32,21-21-31,-21 21-1</inkml:trace>
  <inkml:trace contextRef="#ctx0" brushRef="#br0" timeOffset="46156.61">26691 9398 0,'0'0'0,"0"21"0,21-21 16,0 43-1,1-43-15,-1 0 0,0 0 0,0 0 16,0 0-16,0 0 0,1 0 0,-1 0 16,0-22-16,0 22 0,0-21 0,0 21 15,1-21-15,-1 0 0,-21 0 0,0 0 16,0-1 0,0 1-16,-21 21 0,-1 0 15,1 0-15,0 0 0,-21 21 0,21 1 16,-1-1-16,1 0 0,0 0 0,21 0 15,0 22-15,0-22 0,0 21 16,0-21-16,0 22 0,0-22 0,0 0 16,0 0-16,21 0 0,0 0 0,-21 1 15,22-22-15,-1 0 0,0 0 0,0 0 16,0 0-16,0 0 0,1 0 16</inkml:trace>
  <inkml:trace contextRef="#ctx0" brushRef="#br0" timeOffset="46372.49">27390 9229 0,'0'0'0,"0"-21"0,0-1 16,0 44-1,-22-1-15,1 0 16,0 0-16,0 0 0,21 22 0,-21-1 16,0-21-16,21 21 0,-22 1 15,22-1-15,0 0 0,0 1 0,0-1 16,0-21-16,0 22 0,0-22 0,0 0 15,22 0-15,-1 0 0,0 0 0,0-21 16,0 0-16,0 0 16,1 0-16,-1-21 15</inkml:trace>
  <inkml:trace contextRef="#ctx0" brushRef="#br0" timeOffset="46608.35">27517 9462 0,'0'-22'15,"0"44"-15,21-86 0,-21 43 0,21 0 16,-21 0-16,21 21 15,0 0-15,-21 21 16,0 0-16,0 0 0,0 0 0,0 0 16,0 22-16,0-22 0,0 21 15,0 1-15,0-22 0,0 21 0,0 0 16,-21-20-16,0 20 0,0 0 0,21-21 16,-21 1-16,-1 20 0,1-21 15,21 0-15,-21-21 0,21 21 16,-21 1-16,0-1 15,0-21-15,21-21 16,0-1 0</inkml:trace>
  <inkml:trace contextRef="#ctx0" brushRef="#br0" timeOffset="46784.83">27665 9927 0,'0'21'16,"0"1"0,-21-22-16,21 21 15,0 0 1,-22-21-16,22 21 16</inkml:trace>
  <inkml:trace contextRef="#ctx0" brushRef="#br0" timeOffset="46972.23">27495 10520 0,'0'0'0,"0"21"15,-42 43-15,42-43 16,-21 0-16,21 0 0,-21-21 0,0 21 16,-1 0-16,1 22 0,0-22 0,0 0 15,0 0-15,-22 0 0,22 1 16,-21-1-16,0 0 0,-1 0 0,1 0 15,0 0-15,-22 1 0,1-22 0,20 21 16,-20-21-16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44:55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3725 4424 0,'0'0'0,"0"-402"16,0 21-16,0 42 0,0 43 0,0 84 15,0 43-15,0 21 0,0 42 16,0 42-16,0 1 0,0 20 0,0 1 15,0 21-15,0 0 0,0 42 32,0 0-32,0 21 0,21-20 0,-21 20 15,22 0-15,-22 1 0,21 20 16,-21 1-16,0-1 0,0 1 0,0-1 16,0 22-16,0-22 0,0 1 15,0-1-15,0 1 0,0-22 16,0 22-16,0-1 0,0-21 0,0 1 15,0-1-15,-21-21 0,21 22 16,0-22-16,0 0 0,0 0 0,0 0 16,0-42 15,0 0-31,0-21 16,0 20-16,0 1 0,21-21 15,0 21-15,-21-22 0,0 1 0</inkml:trace>
  <inkml:trace contextRef="#ctx0" brushRef="#br0" timeOffset="907.9">3789 2053 0,'0'0'16,"-21"0"-16,21-21 0,0 0 15,-22 0 1,22 0 0,0-1 46,0 1-15,0 0 94,-21 21-126,21-21-15,0 0 0,0 0 16,0-1-16,0 1 16,0 0-16,0 0 0,0 0 0,0 0 15,0-1-15,-21 1 0,21 0 16,0 0-16,0 0 0,0 0 15,-21 21-15,0 21 16,21 0 0,-21 21-16,21-21 0,0 43 0,0-22 15,-22 22-15,22-1 16,0 1-16,0-1 0,0 22 0,0 0 16,0-1-16,0 1 0,0 21 0,0-22 15,0 1-15,0-21 0,22 20 16,-22-20-16,0-22 0,0 22 0,0-22 15,21 0-15,-21 1 0,0-1 16,0 0-16,0 1 0,0-22 0,0 0 16,0 0-16,0 0 0,0 0 0,0 1 15,0-44 17,0 1-32,0 0 15,21 0-15,-21-21 0,0-1 16,21 22-16,0-21 0,-21-1 0,21-20 15,-21 21-15,22-1 0,-1-20 16</inkml:trace>
  <inkml:trace contextRef="#ctx0" brushRef="#br0" timeOffset="2180.07">3725 1736 0,'0'0'16,"-21"-21"-16,0-1 15,21 1-15,0 0 32,21 21-1,0 0-31,0 0 15,22 0-15,-22 0 0,21 0 16,-21 0-16,22 0 0,-1 0 16,22 0-16,-22-21 0,0 21 0,22 0 15,20 0-15,-20 0 0,21 0 0,-1 0 16,1 0-16,21 0 16,0 0-16,-22 0 0,22 0 0,0 0 15,0 0-15,21 0 0,-21 0 0,21 0 16,-22 0-16,22 0 0,-21 0 15,0 0-15,21 0 0,-21-21 0,21 21 16,0 0-16,0-21 0,0 21 16,0 0-16,-21 0 0,21 0 0,0-22 15,0 22-15,0 0 0,0 0 16,21 0-16,-21 0 0,0 0 0,0 0 16,-21 0-16,21 0 0,0 22 0,0-22 15,0 21-15,-21-21 16,-1 21-16,-20-21 0,21 0 0,-43 21 15,22-21-15,-21 21 0,-22-21 0,21 0 16,-20 0-16,-1 21 0,0-21 16,-20 0-16,20 0 0,-21 0 0,0 22 15,22-22-15,-22 0 16,0 0-16,-21 21 16,0 0-1,0 0 1,0 0-16,0 0 0,0 1 0,0-1 15,0 0-15,-21 0 0,21 21 0,-21-20 0,21 20 16,0 0-16,-22-21 16,22 22-16,0-1 0,0 0 0,0 22 15,-21-22-15,21 22 0,0-22 0,0 22 16,0-1-16,0 1 0,0-1 16,0 1-16,0-22 0,0 21 0,-21 1 15,21-22-15,0 22 0,0-22 0,0 22 16,0-1-16,0-21 0,0 22 0,-21-1 15,21-20-15,0 20 0,-21-20 16,21-1-16,0 0 0,0 1 0,0-1 16,-21 0-16,21 1 0,-22-22 0,22 21 15,-21-21-15,21 22 0,0-22 16,-21 0-16,0 21 0,0-21 16,21 1-16,-21-1 0,-1 0 0,1 0 15,0 0-15,0-21 0,0 21 16,0-21-16,-1 0 0,1 22 0,0-22 15,0 0-15,0 0 0,-22 0 16,22 21-16,-21-21 0,0 0 0,-1 0 16,1 0-16,0 0 0,-1 0 0,-20 0 15,20 0-15,-20 0 0,-1 0 16,1 0-16,-1 21 0,1-21 0,-1 0 16,1 0-16,-1 0 0,1 0 15,-22 21-15,22-21 0,-22 0 0,0 0 16,1 0-16,-1 21 0,0-21 15,22 0-15,-22 0 0,1 0 0,-1 0 16,0 21-16,1-21 0,-22 0 0,21 0 16,0 0-16,1 22 0,-22-22 0,21 0 15,1 0-15,-1 0 0,0 0 16,1 0-16,-22 21 0,21-21 0,0 0 16,1 0-16,-1 0 0,-21 0 0,22 0 15,-1 0-15,21 0 16,-20 0-16,-1 0 0,0 0 0,-20 0 15,20 21-15,0-21 0,1 0 0,-22 0 16,21 21-16,22-21 0,-22 21 16,21-21-16,1 0 0,-1 0 0,22 21 15,0-21-15,-1 0 0,22 0 0,0 22 16,0-22-16,0 0 0,0 0 16,-1 0-1,22 21 16,22-21-15,-1 0-16,0 0 16,-21-21-16</inkml:trace>
  <inkml:trace contextRef="#ctx0" brushRef="#br0" timeOffset="3011.89">4064 7133 0,'0'-21'0,"0"42"0,21-42 16,-21 0-16,0 0 0,0 0 16,0-1-16,0 1 0,0 0 15,0 0-15,0 0 16,0 42 15,0 0-31,0 0 16,0 22-16,0-1 0,0 21 0,-21 1 15,21-1-15,0 1 0,-21 21 0,21-22 16,0 22-16,0-1 0,-21 1 16,21 21-16,0 0 0,-22-22 0,22 22 15,0-21-15,0 21 0,0-22 16,0 1-16,0 21 0,0-21 15,0 20-15,0-20 0,-21 0 0,21-1 16,-21-20-16,21 21 0,0-22 0,0-21 16,-21 22-16,21-22 0,0 1 15,0-22-15,-21 21 0,21-21 16,0 0-16,0-42 16,0 0-16,0 0 15,0 0-15,0-22 0,0 1 16,0 0-16,0-1 0,0-20 0</inkml:trace>
  <inkml:trace contextRef="#ctx0" brushRef="#br0" timeOffset="4127.76">4064 7049 0,'-42'0'0,"42"21"47,21-21-31,0 0-16,0 0 0,0 0 15,0 0-15,22 0 0,20 0 0,1 0 16,-1 0-16,22 0 0,0 0 0,20 0 16,1-21-16,0 21 0,0 0 15,21 0-15,21-22 0,0 22 0,0 0 16,1 0-16,20-21 0,21 21 16,-20 0-16,20 0 0,1-21 15,-22 21-15,22 0 0,-1 0 0,1-21 16,-1 21-16,1 0 0,-22 0 0,0 0 15,1-21-15,-1 21 0,0-21 16,-21 21-16,1 0 0,-22 0 0,0-22 16,0 22-16,-22 0 0,-20-21 0,0 21 15,-1 0-15,-20 0 0,-1-21 0,-20 21 16,20 0-16,-42 0 0,22 0 16,-22 0-16,0 0 0,0 0 15,0 0-15,1 0 0,-22 21 16,0 0-16,0 1 15,0-1-15,0 0 16,0 21-16,0-21 0,0 1 0,0 20 16,0 0-16,0 1 0,0-1 0,0 21 15,0-20-15,-22 20 0,1-20 0,21 20 16,-21 1-16,21-1 0,0 1 16,0-1-16,-21 1 0,21-1 0,-21 1 15,21-1-15,-21 22 0,21-22 0,0 1 16,0 20-16,0-20 0,0-1 0,-22 1 15,22-1-15,-21 1 0,0-1 0,21 1 16,-21-1-16,0 1 0,0-1 16,-1-20-16,22 20 0,-21-20 15,0-1-15,0 0 0,0 1 0,21-1 16,-21 0-16,21 1 0,-22-22 0,22 21 16,-21-21-16,0 22 0,0-22 0,21 0 15,-21 0-15,0 0 0,21 0 16,-22 1-16,1-22 0,0 21 0,21 0 15,-21-21-15,0 0 0,21 21 0,-21-21 16,-1 0-16,1 0 0,0 0 0,21 21 16,-21-21-16,0 0 0,0 0 0,-22 0 15,22 0-15,-21 0 0,-1 0 16,1 0-16,0 0 0,-1 0 0,-20 0 16,21 0-16,-22 0 0,22 0 0,-22 0 15,22 0-15,-22 0 0,1 0 16,-1 0-16,1 0 0,-1-21 0,1 21 15,-22 0-15,1 0 0,-1-21 0,-21 21 16,21 0-16,-20-21 0,-1 21 16,-21-21-16,21 21 0,-21-22 0,0 22 15,0 0-15,21-21 0,0 21 0,0 0 16,1 0-16,-1-21 0,0 21 0,21 0 16,-21 0-16,-21 0 0,22 0 15,-1 0-15,-21 0 0,0 0 16,0 0-16,21 0 0,-21 0 0,0 0 0,0 0 15,21 0-15,0 0 0,22 0 16,-1 0-16,0 0 0,22 0 16,-1 0-16,22 0 0,0 0 0,-1 0 15,1 0-15,21 0 0,0 0 0,-1 0 16,1 0-16,0 0 0,21-21 16,0 0-1,21 0-15,0-1 0,1 1 0,-1-21 16</inkml:trace>
  <inkml:trace contextRef="#ctx0" brushRef="#br0" timeOffset="4760.28">3662 4424 0,'42'0'47,"-21"0"-47,22 0 0,-22 0 16,21 0-16,22 0 0,-22 0 15,0 0-15,1 0 0,20 0 0,-21-21 16,1 21-16,-1 0 0,-21 0 16,0 0-16,1 0 0,-1 0 0,0 0 15,-21-21 1,21 21-16</inkml:trace>
  <inkml:trace contextRef="#ctx0" brushRef="#br0" timeOffset="5412.92">6286 4487 0,'0'0'0,"0"-42"15,0 21-15,-21 21 0,0-21 16,21 0-16,-21 21 31,0 21-15,21 0-16,0 0 0,0 21 0,0 1 15,0-1-15,0 0 16,0 22-16,0-1 0,0 22 0,0 0 16,0-1-16,0 1 0,0 0 0,0-1 15,0 22-15,0 0 0,0-21 16,0 21-16,0-1 0,0 1 0,0-21 15,0 21-15,0-22 0,0 22 0,0-21 16,0 0-16,0-1 0,0 1 0,0-22 16,21 1-16,-21-22 0,21 1 15,-21-1-15,0 0 0,0 1 0,0-22 16,0 0-16,21-21 0,-21 21 0,0-42 31,0 0-31,0 0 16,0-22-16,0 22 0,21 0 15,-21-21-15,0-1 0,22 1 0,-22 0 16,0-1-16</inkml:trace>
  <inkml:trace contextRef="#ctx0" brushRef="#br0" timeOffset="6141.5">6286 4339 0,'0'0'0,"-21"0"15,21-21-15,-21 21 32,0 21-17,0 0-15,0 1 0,-1 20 0,1-21 16,0 0-16,0 0 16,-21 22-16,20-22 0,-20 21 0,21-21 15,-21 22-15,-1-1 0,1 0 0,21 1 16,-22-1-16,22 0 0,0 1 15,0-22-15,0 0 0,0 21 0,21-20 16,-22-1-16,22 0 16,22-42-1,-1 0 1,0-1-16,-21 1 0,21 0 16,0 0-16,0-21 0,-21-1 15,22 1-15,-1 0 0,0-1 0,0 1 16,0 0-16,0-1 0,22 1 15,-22 21-15,0-22 0,0 1 0,0 21 16,1 0-16,-1-22 0,0 22 0,0 0 16,-21 0-16,21 0 0,0 0 15,1 21-15,-1-22 0,0 22 16,0 0-16,0 0 0,0 0 0,1 22 16,-1-1-16,0 0 0,21 21 15,-21 1-15,1-1 0,-1 0 0,0 22 16,0-22-16,0 22 0,-21 20 15,21-20-15,1-1 0,-1 1 0,0-1 16,-21 1-16,21-1 0,0-20 16,0-1-16,1 21 0,-1-41 0,0 20 15,0-21-15,0 21 0,0-20 0,1-22 16,-22 21-16,0 0 0,21-21 16,0 0-16,-21-21 15,0 0-15,0-1 16,0-20-16,0 0 0,-21-1 0</inkml:trace>
  <inkml:trace contextRef="#ctx0" brushRef="#br0" timeOffset="7784.18">5122 2371 0,'0'0'0,"0"-21"0,-21 21 0,21-22 15,-21 1-15,21 0 0,0 0 16,-21 0-16,0 21 16,21-21-16,-22 21 0,1 0 15,21 21-15,0 0 0,-21 0 0,21 21 16,-21 1-16,21-1 0,0 22 15,0-1-15,0 1 0,0-1 0,-21 1 16,21 20-16,-21-20 0,-1-1 0,22 1 16,-21-1-16,0 1 0,21-1 15,0-20-15,-21-1 0,21 21 16,-21-41-16,21 20 0,0-21 0,0 0 16,0-42 15,0 0-31,0 0 0,0-22 0,0 1 15,0 0-15,0-1 0,0 1 16</inkml:trace>
  <inkml:trace contextRef="#ctx0" brushRef="#br0" timeOffset="8279.9">4614 2519 0,'0'0'0,"0"-21"15,-21 0-15,0-1 0,0 1 0,21 0 16,-21 0-16,21 0 0,0 0 0,0-1 15,42 1-15,-21 0 0,21 0 16,1 0-16,20 0 0,1 21 0,-1 0 16,22 0-16,-22 0 0,22 0 0,-21 0 15,-1 21-15,1 0 0,-1 21 16,-21 1-16,-20-1 0,-1 0 0,-21 1 16,0-1-16,-21 0 0,-22 22 0,-20-22 15,-1 0-15,1 1 16,-1-1-16,-20 0 0,20-20 0,-21-1 15,22 0-15,21 0 0,-22 0 0,22-21 16,21 0-16,-1 0 0,22-21 16,0 0-16,22 21 0,-1-21 15,21 0-15,0-1 0,22 22 0,-1 0 16,1 0-16,-1 0 0,22 0 16,-21 0-16,20 0 0,-20 0 0,-1 22 15,1-1-15,-1 0 0,-20 0 0,-22 21 16,0-20-16,-21-1 0,0 21 15,-21-21-15,-22 22 0,1-1 0,0 0 16,-22 1-16,1-1 0,-1 0 0,1-21 16,-22 22-16,22-22 15,-1 0-15,1 0 0,-1-21 0,22 0 16,-22 0-16,22 0 0,21 0 0,-22 0 16,22-21-16,0 0 0,0 0 15,21 0-15,0-22 0,0 22 0,0 0 16,0 0-16,21 21 0,21-21 0,-20-1 15,20 1-15,0 21 0,1-21 0</inkml:trace>
  <inkml:trace contextRef="#ctx0" brushRef="#br0" timeOffset="8757.4">5927 2942 0,'0'0'0,"0"-42"0,0 21 16,0 0-16,0-1 0,0 1 16,-22 21-16,1 0 0,0 0 15,0 0-15,0 0 0,0 21 0,-22 1 16,22-1-16,0 0 0,0 21 16,-22-21-16,22 22 0,0-1 0,0-21 15,0 22-15,21-1 0,0-21 16,-21 0-16,21 22 0,0-22 0,0 0 15,21-21-15,0 0 16,0 0-16,0 0 0,22-21 0,-22 21 16,21-21-16,0-22 0,-20 22 0,20 0 15,-21 0-15,0-22 0,0 22 16,1-21-16,-22 21 0,21-22 0,-21 22 16,0 0-16,0 0 0,0 0 0,0 0 15,0 42 1,0 0-16,0 0 15,0 21-15,-21-20 0,21 20 0,0-21 16,0 21-16,0-20 0,0 20 16,0-21-16,0 21 0,0-20 15,0-1-15,0 0 0,21-21 0,0 21 16,0-21-16,0 0 0,0 0 16,1-21-16,-1 0 0,21 0 15,-21-1-15,0 1 0,1 0 0,-1-21 16,0 21-16</inkml:trace>
  <inkml:trace contextRef="#ctx0" brushRef="#br0" timeOffset="9344.11">6308 2879 0,'21'0'16,"-21"-21"-1,0 42-15,0 0 16,-21 0-16,21 0 0,0 0 16,0 22-16,-22-22 0,22 0 15,-21 0-15,21 22 0,0-22 0,0 0 16,0 0-16,0 0 0,-21 0 15,21 1-15,0-1 0,0-42 47,0-1-47,0 1 0,0-21 0,0 21 16,0 0-16,21-22 0,0 22 0,-21-21 16,22 21-16,-1-1 0,0 1 15,0 0-15,-21 0 0,21 0 0,0 21 16,1 0-16,-1 0 0,0 0 15,0 21-15,-21 0 16,0 0-16,21 0 0,-21 1 0,0-1 16,0 0-16,0 21 0,0-21 0,0 1 15,0 20-15,0-21 0,0 0 16,0 22-16,0-22 0,0 0 16,0 0-16,-21-21 0,21-21 15,0 0 1,0 0-16,0-1 0,0 1 0,21-21 15,0 0-15,1 20 0,-1-20 0,0 0 16,0-1-16,0 22 0,0-21 0,22 21 16,-22 0-16,21-1 0,-21 1 15,22 21-15,-22 0 0,21 0 16,-21 0-16,1 21 0,-1 1 0,-21-1 16,0 0-16,0 21 0,0-21 15,0 22-15,0-22 0,0 21 0,0 1 16,0-22-16,0 21 0,0 0 0,0-20 15,0-1-15,0 21 0,0-21 16,0 0-16,21-42 31,0 0-31,0-21 0,0 21 0,1-22 16,20 1-16,-21-22 16</inkml:trace>
  <inkml:trace contextRef="#ctx0" brushRef="#br0" timeOffset="9824.9">7366 2413 0,'0'0'16,"0"-42"-16,0-1 0,-21 22 16,0 21-16,21 21 15,0 1-15,0-1 16,0 0-16,-22 21 0,22 1 0,-21 20 16,21-21-16,0 22 0,-21-22 0,21 22 15,0-1-15,0-20 0,-21 20 0,21-21 16,0 1-16,-21 20 0,21-20 15,0-1-15,0 0 0,0 1 16,0-22-16,0 21 0,0-21 0,0 0 16,0 1-16,0-44 15,0 1 1,0-21-16,0 21 0,0-22 16,0 22-16,0-21 0,21 21 0,-21-22 15,21 22-15,0-21 0,0 21 16,1 0-16,-1-1 0,0 1 0,0 0 15,0 21-15,0 0 0,1 0 0,20 0 16,-21 0-16,0 0 0,0 21 16,1-21-16,-1 21 0,0 1 0,-21-1 15,0 0-15,0 0 0,0 21 16,0-20-16,-21-1 0,0 21 0,-1-21 16,-20 0-16,21 1 0,-21-1 15,20 0-15,-20 0 0,21 0 0,0 0 16,-22-21-16,22 0 0,0 0 0,0 0 15,21-21 1,0 0-16,21 0 16,0 0-16,0 0 0,1-1 0,-1 1 15,21 0-15,-21 0 0</inkml:trace>
  <inkml:trace contextRef="#ctx0" brushRef="#br0" timeOffset="10483.87">7937 2942 0,'0'0'0,"22"-21"0,-1 21 15,-21-21-15,-21 21 32,-1 0-32,1 0 0,0 21 15,0 0-15,-21 0 0,20 1 0,1-1 16,0 0-16,0 0 0,21 0 16,-21 0-16,21 1 0,0 20 0,0-21 15,0 0-15,0 0 0,0 1 16,21-1-16,0 0 0,0-21 0,0 0 15,1 21-15,20-21 0,0 0 16,-21 0-16,22 0 0,-1-21 0,-21 21 16,22-21-16,-22 0 0,0-1 0,0 1 15,-21 0-15,0 0 0,0-21 16,0 20-16,0 1 0,0 0 0,-21 0 16,0 0-16,0 0 0,-1-1 0,1 22 15,0-21-15,0 0 0,21 0 16,21 0-1,0 21-15,0 0 0,22 0 16,-22 0-16,21 0 0,-21 0 16,22 0-16,-22 0 0,0 0 0,0 0 15,0 21-15,1 0 0,-22 0 16,0 0-16,0 22 0,0-22 16,0 0-16,0 0 0,-22 0 15,1 1-15,21 20 0,-21-21 0,21 0 16,0 0-16,0 1 0,0-1 0,0 0 15,0 0-15,21-21 0,0 0 16,1 21-16,-1-21 0,21 0 0,-21 0 16,0 0-16,1-21 0,20 0 0,-21 0 15,21 0-15,-20-1 0,-1 1 0,21-21 16,-21 21-16,-21-22 0,21 22 16,-21-21-16,0 21 0,0-22 0,0 22 15,-21-21-15,0 21 0,0 0 16,0-1-16,0 1 0,-22 21 0,22 0 15,-21-21-15,21 21 0,-22 0 16,22 0-16,-21 0 0,21 0 0,-1 21 16,1 0-16,21 1 0,-21-1 15,21 0-15,0 0 16,0 0-16,0 0 0,0 1 16,0-1-16,0 0 0</inkml:trace>
  <inkml:trace contextRef="#ctx0" brushRef="#br0" timeOffset="11204.57">5059 7451 0,'-21'0'0,"42"0"15,-64 21-15,1-21 0,21 0 0,0 0 0,-22 21 16,22-21-16,0 0 15,21 21-15,21-21 16,0 0-16,22 0 16,-1-21-16,22 21 0,-1-21 15,22 21-15,-1-21 0,1 21 0,21 0 16,-21-21-16,20 21 0,1 0 0,-21-22 16,0 22-16,-22 0 0,1 0 15,-1 0-15,-21 0 0,-20 0 0,-1 0 16,0 0-16,0 0 0,-42 0 31,0 0-31,0 0 0,-22 0 16,22 0-16,-21 0 0,-1 22 15,1-22-15,21 0 0,-21 0 0,20 0 16</inkml:trace>
  <inkml:trace contextRef="#ctx0" brushRef="#br0" timeOffset="11475.85">5778 7451 0,'0'0'0,"-21"0"0,0 0 0,0 0 15,0 0-15,0 21 16,21 0-16,-22-21 0,22 42 16,-21-20-16,21-1 0,0 21 0,0 0 15,0-20-15,0 41 0,0-21 16,0 1-16,0 20 0,0-20 0,0 20 16,0-21-16,0 22 0,0-22 0,-21 22 15,21-22-15,0 0 0,-21 1 16,21-1-16,0-21 0,0 22 15,0-22-15,0 0 0,0 0 0,0 0 16,21-21 15,0 0-31,-21-21 0,21 0 16,1 0-16,-1 0 0,0-22 0,0 1 16,0 21-16</inkml:trace>
  <inkml:trace contextRef="#ctx0" brushRef="#br0" timeOffset="11855.63">6159 8192 0,'0'0'0,"0"21"0,0 21 15,22-42 1,-1 0 0,0 0-16,0 0 0,21-21 15,-20 0-15,20 0 0,-21-1 0,21 1 16,-20 0-16,-1 0 0,0-21 15,0 20-15,0 1 0,-21-21 0,0 21 16,0 0-16,0-1 0,0 1 16,0 0-16,-21 0 0,0 21 0,0 0 15,0 0-15,-22 0 0,22 0 0,-21 0 16,21 21-16,-1 0 0,-20 22 16,21-22-16,0 21 0,0-21 0,21 22 15,0-1-15,0 0 0,-22-21 0,22 22 16,0-1-16,0-21 0,0 22 15,0-22-15,22 0 0,-1 21 0,-21-21 16,21-21-16,0 22 0,0-22 16,0 0-16,1 0 0,-1 0 0,0 0 15,0 0-15,0 0 0,0 0 16,22-22-16,-22 1 0,21-21 16,1 21-16,-1 0 0,0-22 0</inkml:trace>
  <inkml:trace contextRef="#ctx0" brushRef="#br0" timeOffset="12224.34">7197 7874 0,'0'-21'0,"0"42"0,0-63 16,-22 42-1,1 0-15,-21 0 0,21 0 0,0 0 16,-22 21-16,22 0 0,-21 0 16,21 0-16,-22 1 0,22-1 0,0 0 15,0 0-15,21 0 0,0 0 0,0 1 16,0-1-16,0 0 0,21 0 0,0 0 15,0-21-15,0 21 16,22-21-16,-1 22 0,-21-22 0,22 21 16,-22-21-16,21 21 0,-21-21 0,22 21 15,-22-21-15,0 21 0,0 0 0,0-21 16,-21 22-16,0-1 0,0 0 16,-21-21-16,0 21 0,-21-21 15,20 21-15,-20-21 0,0 21 0,21-21 16,-22 0-16,1 0 0,21 0 0,-22 0 15,22 0-15,0 0 0,-21 0 16,21 0-16,-1 0 16,22-21-1,0 0-15,22 21 0,-22-21 16,42 0-16,-21 21 0,0-21 16,22-1-16</inkml:trace>
  <inkml:trace contextRef="#ctx0" brushRef="#br0" timeOffset="12568.14">7705 7472 0,'0'0'0,"0"-21"0,0 0 0,0-1 0,0 1 16,0 42 15,0 22-31,0-22 16,0 0-16,0 21 0,0 1 0,0-1 15,-22 22-15,1-22 0,0 21 16,0-20-16,21 20 0,-21 1 0,0-1 16,21 1-16,-22-22 0,22 22 0,0-22 15,0 21-15,0-20 0,0-22 0,0 21 16,0 1-16,0-22 0,0 0 16,22 0-16,-1 0 0,0 0 0,0-21 15,0 0-15,22 0 0,-22 0 0,21 0 16,-21 0-16,22 0 0,-1 0 0,-21-21 15,21 0-15,-20 0 0,20 0 16,-21 0-16,0-1 0,0 1 16,1-21-16,-22 21 0,21-22 0,-21 22 15,0-21-15</inkml:trace>
  <inkml:trace contextRef="#ctx0" brushRef="#br0" timeOffset="12751.73">7662 8022 0,'-21'0'0,"42"0"0,-84 0 0,42 0 0,42 0 31,0 0-31,21 0 16,1 0-16,-1 0 0,21 0 15,-20 0-15,-1 0 0,22-21 0,-22 21 16,0-21-16,-21 21 0,1 0 0,-1 0 16,-21-21-16,21 21 0,-21-21 15,0-1-15,0 1 0,-21 0 16</inkml:trace>
  <inkml:trace contextRef="#ctx0" brushRef="#br0" timeOffset="15297.6">12763 1630 0,'0'0'0,"0"-42"16,22-1-16,-1 1 0,0 21 16,-21-22-16,21 22 0,0-21 0,0 21 15,-21 0-15,22-1 0,-1 22 16,-21 22-1,0-1-15,0 0 16,0 21-16,0 1 0,0-1 0,0 21 16,0 1-16,0-1 0,0 1 15,0-1-15,0 1 0,0-1 0,0-20 16,0 20-16,21-20 0,0-1 0,0-21 16,0 21-16,1-20 0,-1-1 15,21 0-15,-21-21 0,22 0 0,-1 0 16,-21 0-16,21 0 0,1-21 0,20 0 15,-20-1-15,-1-20 0,0 0 16,-21-1-16,22 1 0,-22 0 0,0-22 16,0 1-16,-21-1 0,21 1 0,-21-1 15,0 1-15,0 20 16,0 1-16,-21 0 0,0-1 0,21 22 16,-21 0-16,0 0 0,0 21 15,21 21 1,0 0-1,21-21-15,0 21 0,0-21 16,0 22-16,0-22 0</inkml:trace>
  <inkml:trace contextRef="#ctx0" brushRef="#br0" timeOffset="15604.43">14097 1397 0,'-21'0'15,"0"21"-15,21 0 0,-22 1 16,22 20-16,0 0 0,-21 1 0,21 20 16,-21-21-16,21 43 0,0-21 15,0-1-15,0 22 0,0-1 0,0 1 16,0 0-16,0 21 0,-21-1 0,21-20 16,0 21-16,-21 0 0,0 0 0,21-1 15,-22 1-15,1 0 0,21-21 16,-21 21-16,0-22 0,21 1 15,-21-22-15,21 1 0,0-22 0,0 1 16,0-1-16,0-21 0,0 0 0,0-42 16,21 21-1,0-42-15,0 21 0,0-22 0,1 1 16,-1 0-16,0-22 0,0 1 16,21-1-16,-20 1 0</inkml:trace>
  <inkml:trace contextRef="#ctx0" brushRef="#br0" timeOffset="15892.26">14033 1842 0,'0'0'0,"-21"-85"0,21 21 15,0 22-15,0-21 0,0 20 0,0 1 16,0 21-16,21 0 0,1-1 0,-1 1 16,21 0-16,22 21 0,-22 0 15,0 0-15,22 0 0,-22 21 0,0 0 16,1 1-16,-1-1 0,-21 0 0,-21 21 15,0-21-15,0 1 0,-21 20 16,0-21-16,-21 21 0,-1 1 0,1-22 16,0 21-16,-22-21 0,1 1 0,20 20 15,1-21-15,0 0 0,-1 0 0,1 1 16,21-1-16,0-21 0,21 21 16,42-21-1,-21 0-15,21 0 16,1-21-16,-1 0 0,0-1 15</inkml:trace>
  <inkml:trace contextRef="#ctx0" brushRef="#br0" timeOffset="16184.09">15028 1482 0,'0'0'0,"0"-43"16,0 22-16,0 0 15,0 0-15,-21 21 0,0-21 0,0 21 16,0 0-16,-1 0 0,1 0 15,0 0-15,0 21 16,0 0-16,0 0 0,-1 0 0,1 1 16,21 20-16,-21 0 0,0 1 15,21-1-15,0 0 0,0 1 0,0-1 16,0 0-16,0 1 0,0-1 0,0 0 16,21-21-16,-21 1 0,21-1 0,0 0 15,1 0-15,20 0 0,-21-21 16,0 0-16,22 0 0,-1 0 0,-21 0 15,21 0-15,1 0 0,20-21 0,-20 0 16,-1 0-16,21 0 0,-20-1 16,-1-20-16,22 21 0</inkml:trace>
  <inkml:trace contextRef="#ctx0" brushRef="#br0" timeOffset="16899.72">15684 1672 0,'0'0'0,"0"-21"16,22-42-16,-22 41 15,0 1-15,0 0 0,-22 21 16,1 0-1,0 0-15,0 0 16,0 0-16,0 21 0,-1 0 0,1 22 16,0-22-16,0 21 0,0-21 15,0 22-15,-1-22 0,1 21 16,0-21-16,21 22 0,0-22 0,0 0 0,0 0 16,0 0-16,0 1 0,21-1 15,0-21 1,1 0-16,-1 0 0,21-21 15,-42-1-15,42 22 0,-20-21 0,-1-21 16,0 21-16,0-22 0,0 22 16,0-21-16,1 0 0,-22-1 0,21 1 15,-21 21-15,21 0 0,-21-1 0,0 1 16,0 0-16,0 42 31,0 0-31,0 1 0,0-1 0,0 21 16,0-21-16,0 22 15,0-22-15,-21 21 0,21-21 0,0 22 16,0-22-16,0 21 0,0-21 0,0 0 16,0 1-16,0-1 0,21 0 15,0-21-15,0 0 16,0 0-16,22 0 0,-22 0 0,0 0 16,21-21-16,-20 21 0,20-21 0,-21-1 15,21 1-15,1 0 0,-1-21 16,0 21-16,-20-22 0,20 22 0,-21-21 15,21 21-15,-20-1 0,-1 1 16,-21 0-16,-21 21 31,-1 0-31,1 0 0,0 0 16,0 21-16,21 0 0,0 1 0,0-1 16,0 0-16,0 0 0,21 0 15,0 0-15,0 22 0,1-22 16,-1 0-16,0 0 0,0 0 0,0 1 15,0-1-15,-21 0 0,0 0 16,0 0-16,-21 0 0,0-21 16,0 0-16,0 22 0,-22-22 15,22 21-15,-21-21 0,21 0 0,0 0 16,-1 0-16,1 0 0,0 0 16,0 0-16,42-21 31,0-1-31,0 22 0,22-21 0,-22 0 15,21 0-15,-21 0 0</inkml:trace>
  <inkml:trace contextRef="#ctx0" brushRef="#br0" timeOffset="17792.14">16954 1228 0,'0'0'0,"0"-106"15,0 85-15,0 0 16,0-1-16,0 1 0,-21 21 15,0 0 1,21 21-16,0 1 16,0-1-16,-21 21 0,21 0 15,-21 1-15,21-1 0,-21 0 0,-1 22 16,22-22-16,0 22 0,-21-1 0,21 1 16,-21-1-16,21 1 0,0-1 15,0-20-15,0-1 0,0 0 0,0 1 16,0-22-16,0 21 0,0-21 0,21-21 15,0 21-15,1-21 0,-1 0 16,0 0-16,0 0 16,0 0-16,0-21 0,1 0 0,-1 0 15,0 0-15,0 0 0,0-22 0,0 1 16,1 21-16,-1-22 0,0 1 16,-21 21-16,0-21 0,21 20 0,-21 1 15,0 42 1,0 1-1,-21 20-15,21-21 0,0 0 0,-21 22 16,21-22-16,-21 21 0,21-21 0,0 0 16,0 1-16,0 20 0,0-21 15,0 0-15,21-21 0,0 21 0,21 1 16,-21-22-16,1 0 0,20 0 16,0 0-16,1 0 0,-22 0 0,21 0 15,0 0-15,1-22 0,-22 1 16,21 21-16,-21-42 0,1 21 0,20 0 15,-21-22-15,0 22 0,-21-21 0,21 21 16,-21-1-16,22 1 0,-22 0 16,0 42 15,-22 0-31,22 1 0,-21-1 16,21 0-16,0 0 0,-21 0 0,21 22 15,-21-22-15,21 0 0,-21 0 0,21 0 16,-21 0-16,21 1 0,0-1 15,-22 0 1,22-42 15,0 0-31,22-22 16,-1 22-16,0 0 0,0-21 0,0 20 16,0-20-16,1 0 0,-1 21 0,21-22 15,-21 1-15,0 21 0,22 0 16,-22-1-16,0 1 0,0 21 0,0 0 15,1 0-15,-1 0 0,0 0 16,-21 21-16,0 1 0,0-1 16,0 0-16,0 0 0,0 21 0,0-20 15,0-1-15,-21 0 16,21 0-16,0 0 0,-21 0 0,21 1 16,-22-1-16,22 0 0,0 0 31,22-42-16,-1 21 1,21-21-16,0 0 0</inkml:trace>
  <inkml:trace contextRef="#ctx0" brushRef="#br0" timeOffset="18525.07">18859 1736 0,'0'0'0,"22"-21"16,20-64-16,-42 64 15,0 0-15,0-1 0,0 1 16,0 0-16,-21 0 16,0 21-16,-1 0 0,1 0 15,0 0-15,0 21 0,-21 0 0,-1 0 16,22 1-16,-21-1 0,-1 21 16,1 0-16,21-20 0,-21 20 0,20 0 15,1 1-15,0-1 0,21-21 0,0 21 16,0 1-16,0-22 0,0 0 15,0 0-15,21 0 0,0 1 0,1-22 16,20 0-16,-21 0 0,21 0 16,1 0-16,-1 0 0,-21 0 15,22-22-15,-22 1 0,21 0 0,-21 0 16,0 0-16,1-22 0,-1 22 0,0-21 16,0 21-16,0-22 0,-21 22 15,21 0-15,-21 0 0,0 0 0,0 0 16,0-1-16,0 1 0,0 42 31,0 1-15,-21-1-16,21 0 0,-21 21 0,0-21 15,0 22-15,21-1 0,-21 0 16,-1-20-16,1 20 0,0 0 16,0 22-16,21-22 0,-21 0 0,21 22 15,0-1-15,-21 22 0,21-21 0,0 20 16,0 1-16,0-22 0,21 22 15,0 0-15,0-1 0,0 1 0,0 0 16,1-1-16,-1 1 0,0 0 0,0-1 16,-21 1-16,21-21 0,-21-1 0,21 1 15,-21-1-15,0 1 0,0-1 16,0-21-16,0 1 0,0-1 0,-21-21 16,0 0-16,0 1 0,0-22 15,0 0-15,-1 0 0,1-22 0,0 22 16,0-42-16,-21 0 0,20 21 0,1-43 15,0 22-15,0-22 0,0 22 16,21-22-16,0 1 0,0-22 0,0 22 16,0-22-16,0 22 0,0-22 0,21 0 15,-21 22-15,21-22 0,21 0 16,-20 1-16,-1-1 0,21 0 0,-21 1 16,22-1-16,-1 0 0,-21 1 0,21 20 15,-20 1-15,20-1 0,-21 1 0,0-1 16,0 1-16,1-1 0,-22 22 15,0-22-15</inkml:trace>
  <inkml:trace contextRef="#ctx0" brushRef="#br0" timeOffset="18891.86">18161 910 0,'-21'21'0,"21"1"15,-21-1 1,21 0-16,0 0 0,0 0 16,0 0-16,21-21 15,0 0 1,0 0-16,0-21 0,0 0 0,1 21 15,-1-21-15,0 0 0,-21 0 0,0-1 16,0 1-16,0 0 0,-21 0 16,0 21-16,-1 0 0,1 0 15,0 0 1,0 0-16,21 21 0,0 0 16,0 0-16,0 1 15,0-1-15,0 0 16,0 0-16,0 0 15</inkml:trace>
  <inkml:trace contextRef="#ctx0" brushRef="#br0" timeOffset="19167.7">16637 1397 0,'-21'21'15,"42"-42"-15,-21 42 16,21-21-16,21 0 0,1 0 16,-22 0-16,42 0 0,-20-21 0,20 21 15,-20 0-15,20 0 0,1-21 16,-22 21-16,21 0 0,1 0 0,-22-21 16,1 21-16,-22 0 0,21 0 0,-21 0 15,-42 0 16,0 21-31,0-21 16,-22 21-16,22 0 0</inkml:trace>
  <inkml:trace contextRef="#ctx0" brushRef="#br0" timeOffset="19732.23">13420 2921 0,'-22'0'0,"44"0"0,-86 0 0,43 0 16,0 0-16,0 0 0,-22 0 0,22 0 16,0 0-16,0-21 0,0 21 0,-1 0 15,1 0 1,42 0 15,1 0-31,20 0 16,0 0-16,22 0 0,-1 0 0,1 0 15,20 0-15,22-21 0,0 21 16,21 0-16,21 0 0,0 0 16,22 0-16,-1 0 0,22 0 0,-1 0 15,22 0-15,-22 0 0,22 0 0,-22 0 16,1 0-16,-1 0 0,1 0 16,-1 0-16,-20 0 0,-1 0 0,0 0 15,-20 0-15,-1-21 0,0 21 0,-21 0 16,-21 0-16,0-22 0,-22 22 15,-20 0-15,-1 0 0,-20-21 0,-1 21 16,-21 0-16,0 0 0,0-21 0,-21 0 16,-21 21-1,0 0-15,-21 0 16,21 0-16,-22 0 0,1 0 0,0 0 16,-1 0-16,-20 0 0,-1 0 0</inkml:trace>
  <inkml:trace contextRef="#ctx0" brushRef="#br0" timeOffset="20328.9">13441 3217 0,'21'0'94,"0"0"-94,0 0 0,22 0 15,-1-21-15,0 21 0,22 0 0,-1 0 16,1 0-16,42 0 0,-1 0 16,22 0-16,0 0 0,0 0 0,22 0 15,20 0-15,0 0 0,1 0 0,20 0 16,-21 0-16,22 0 0,-22 0 15,22 0-15,-22 0 0,22 0 0,-22 0 16,-21 0-16,21 0 0,-20 0 16,-22 0-16,21 0 0,-42 0 0,-1 0 15,1-21-15,-21 21 0,-22 0 16,1 0-16,-22 0 0,1-21 0,-1 21 16,-21 0-16,0 0 0,0 0 0,1 0 15,-22 21 32,0 0-31,0 0-1,-22-21-15,22 22 0</inkml:trace>
  <inkml:trace contextRef="#ctx0" brushRef="#br0" timeOffset="145631.91">9313 1503 0,'0'0'0,"0"-21"15,-21 21-15,0 0 16,0 0-16,0 0 16,-1 0-16,1 0 15,0 0-15,0 0 0,0 21 0,0-21 16,-1 21-16,1 0 0,0 22 0,-21-22 16,21 21-16,-1-21 0,1 22 0,0-1 15,0 0-15,21-21 16,0 22-16,0-1 0,0 0 0,0-20 15,0 20-15,0-21 0,21 0 0,0 22 0,0-22 16,1 0-16,-1 0 16,21-21-16,-21 21 0,0 0 0,22-21 15,-22 0-15,0 0 0,21 0 0,-20 0 16,-1 0-16,0 0 0,0 0 0,0 0 16,0 0-16,1-21 0,-1 0 15,0 0-15,0 0 0,-21 0 0,21-22 16,0 22-16</inkml:trace>
  <inkml:trace contextRef="#ctx0" brushRef="#br0" timeOffset="146188.12">9313 1122 0,'0'0'0,"-42"0"0,21-21 15,-22 21-15,22 0 0,-21 0 16,0 0-16,-1 0 0,1 0 0,-22 0 16,22 0-16,0 21 0,-1 0 0,1 0 15,0 0-15,-1 1 0,1-1 16,0 21-16,-1-21 0,22 22 0,-21-1 16,21 21-16,0 1 0,-1-1 0,1 1 15,21-1-15,0 22 16,0-21-16,0-1 0,0 1 0,0-1 15,0-21-15,21 1 0,1-1 0,20 0 16,-21 1-16,21-1 0,1-21 16,20 22-16,-20-22 0,20 0 0,1 0 15,-1-21-15,1 21 0,-1-21 0,1 0 16,-1 0-16,-21 0 0,22-21 0,-1 0 16,1 21-16,-22-21 0,22-22 15,-1 22-15,-20-21 0,20 0 0,1-1 16,-22 1-16,0-22 0,1 1 15,-22-1-15,21 1 0,-42-1 16,0-20-16,0 20 0,0 1 0,0-1 16,0 1-16,-21-1 0,-21 1 0,20-1 15,-20 1-15,0 20 0,-22-20 16,22 21-16,-22-1 0,22 1 0,-21 0 16,20 20-16,-20 1 0,20 0 0,1 21 15,21 0-15,-21 0 0,20 0 16,1 21-16,0 0 0,0 1 0,0-1 15,0 21-15,-22 0 0,22 1 0,0-1 16,0 0-16,0 22 0,-1-22 16,1 1-16,21-1 0,-21 0 0</inkml:trace>
  <inkml:trace contextRef="#ctx0" brushRef="#br0" timeOffset="146975.68">9758 7133 0,'-43'0'16,"1"0"-16,21 0 16,0 0-16,0 21 0,21 1 0,-22-22 15,1 21-15,0 0 0,0 21 0,21-21 16,-21 1-16,21 20 0,0-21 16,0 0-16,0 22 0,0-22 15,0 0-15,0 0 0,0 0 0,0 0 0,0 1 16,21-22-16,0 21 0,0 0 15,0-21-15,1 0 0,-1 0 16,0 0-16,0 0 0,0 0 0,0 0 16,1 0-16,-1 0 0,0 0 15,0 0-15,0 0 0,0-21 0,1 0 16,20-1-16,-21 1 0,0 0 0,0 0 16,1 0-16</inkml:trace>
  <inkml:trace contextRef="#ctx0" brushRef="#br0" timeOffset="147516.37">9948 6773 0,'0'0'0,"-42"-21"0,-85-42 16,85 63-16,-1 0 0,1-21 15,0 21-15,-1 0 0,1 0 0,0 0 16,20 21-16,-20 0 0,0-21 15,21 42-15,-22-21 0,22 1 0,-21 20 16,21 0-16,-22 1 0,22-1 0,0 0 16,0 1-16,0 20 0,-1 1 15,1-1-15,21-21 0,0 22 16,0-1-16,0-20 0,0 20 0,0-20 16,0-1-16,21 0 0,22 1 0,-22-1 15,21-21-15,-21 21 0,22-20 0,-1 20 16,0-21-16,22 0 0,-22 0 0,1-21 15,20 22-15,-21-22 0,22 0 16,-1 0-16,1 0 0,-22 0 0,22 0 16,-1 0-16,-20-22 0,20 1 0,-21 0 15,22 0-15,-22 0 0,1 0 0,-22-22 16,21 1-16,-21 21 0,22-43 0,-22 22 16,0 0-16,-21-22 15,0 1-15,0-1 0,0 1 0,0-1 16,0 1-16,0-1 0,-21 1 0,0 20 15,-22-20-15,1 20 0,0 1 0,-1 0 16,1-1-16,-22 22 0,1-21 0,-1 21 16,1 0-16,21-1 0,-22 1 15,22 21-15,-1-21 0,1 21 0,0 0 16,21 0-16,-1 0 0,1 0 0,0 0 16,0 0-16,0 0 15,0 0-15,-1 0 16,1 0-16,21-21 0</inkml:trace>
  <inkml:trace contextRef="#ctx0" brushRef="#br0" timeOffset="148507.98">9631 3281 0,'-21'-21'16,"-1"21"-16,1 0 16,0-21-1,0 21 1,0 0-16,42 0 62,0 0-62,0 0 16,0 0-16,22 0 0,-1 0 0,22 0 16,-1-22-16,22 22 0,-1-21 0,1 0 15,21 21-15,-21-21 0,20 21 0,-20 0 16,0-21-16,-1 21 0,22 0 16,-21-21-16,0 21 0,-22 0 0,22 0 15,-22 0-15,-20-22 0,20 22 16,-42 0-16,22 0 0,-22 0 0,0 0 15,0 0 1,-42 0 31,0 0-31,0 0-16,-1 0 0,1 0 15,0 0-15,-21 22 0,21-22 0,-1 0 16,1 21-16</inkml:trace>
  <inkml:trace contextRef="#ctx0" brushRef="#br0" timeOffset="148971.73">9758 3514 0,'0'0'0,"-43"0"0,-20 0 16,42 0-16,0 0 16,-1 0-1,22 21 17,22-21-17,-1 0-15,0 0 0,21 0 16,1 0-16,-1 0 0,0 0 0,22 0 15,-1 0-15,22 0 0,0 0 0,-1 0 16,1 0-16,0-21 0,-1 21 0,1 0 16,0 0-16,-1-21 0,-20 21 15,-1 0-15,1 0 0,-1 0 0,-20 0 16,-1 0-16,0 0 0,-21 0 0,1-22 16,-1 22-16,0 0 0,-42 0 62,0 0-46,-1 0-16,1 0 0,0 0 0,0 0 15,0 22-15,0-22 0,-1 0 0,1 0 16,-21 21-16,21-21 0,0 21 0,-22-21 16</inkml:trace>
  <inkml:trace contextRef="#ctx0" brushRef="#br0" timeOffset="149419.92">9652 3852 0,'0'0'0,"-21"0"0,0 22 0,-1-22 16,44 0 31,-1 0-47,0 0 0,0 0 15,0 0-15,0 0 0,22 0 0,-1 0 16,0 0-16,22 0 0,-1 0 0,1 0 16,-1 0-16,22 0 0,0 0 15,-22-22-15,22 22 0,0 0 0,-22-21 16,22 21-16,-22 0 0,1 0 0,-1 0 15,-20-21-15,-1 21 0,0 0 0,1 0 16,-22 0-16,0 0 0,0 0 16,0 0-16,0 0 15,-42 0 48,0 0-63,0 0 0,0 0 0,0 0 15,-1 0-15,1 0 0,-21 21 0,21-21 16,-22 0-16,22 21 0,-21-21 0</inkml:trace>
  <inkml:trace contextRef="#ctx0" brushRef="#br0" timeOffset="149823.69">9800 4128 0,'-21'21'0,"42"-42"15,-84 42-15,41-21 0,-20 0 0,21 0 16,-21 0-16,20 21 0,1-21 16,0 0-16,0 0 15,42 0 17,0 0-32,22 0 0,-1 0 0,0 0 15,22 0-15,-1 0 0,22 0 0,0 0 16,-1-21-16,1 21 0,21-21 0,0 21 15,-22 0-15,22-22 0,0 22 16,-21-21-16,-1 21 0,1 0 16,0-21-16,-22 21 0,-21 0 0,22 0 0,-43 0 15,21 0-15,-20 0 0,-1 0 16,0 0-16,-21-21 16,-21 21 30,0 0-46,-1 0 16,-20 0-16,21 0 0,0 21 16,0-21-16,-22 0 0,22 0 0,-21 21 15,-1-21-15,22 0 0</inkml:trace>
  <inkml:trace contextRef="#ctx0" brushRef="#br0" timeOffset="150181.49">10033 4233 0,'0'0'0,"-64"22"0,1-22 0,-22 21 16,43-21-16,-22 21 0,1-21 0,21 21 16,-1-21-16,1 21 0,21-21 0,-22 0 15,22 21-15,0-21 0,21 22 16,42-22 0,-20 0-16,20 0 15,21 0-15,1 0 0,-1-22 0,22 22 16,21-21-16,-21 21 15,20-21-15,1 21 0,0-21 0,0 0 16,0 21-16,0-21 0,-1-1 0,-20 22 16,21-21-16,-43 21 0,1 0 0,-1-21 15,-20 21-15,-1 0 0,0 0 16,-20-21-16,-1 21 0,0 0 0,0 0 16,0 0-16,0 0 31,-21-21-31,-21 0 31,0 21-31,0 0 16,0-22-16</inkml:trace>
  <inkml:trace contextRef="#ctx0" brushRef="#br0" timeOffset="151391.99">10096 7853 0,'0'0'0,"0"63"15,0-41-15,0-1 0,0 21 16,0-21-16,22 0 0,-1 1 0,0 20 15,0-21-15,21 0 0,1 0 16,-1-21-16,22 22 0,-1-1 0,22-21 16,-1 0-16,1 0 0,21 0 0,0 0 15,21-21-15,0-1 0,0 1 0,0-21 16,0 0-16,21 20 0,-21-20 0,0 0 16,0-22-16,0 22 0,-21-22 15,21 22-15,-43-21 0,22-1 0,-21 1 16,0-22-16,-1 21 0,-20-20 0,-1 20 15,1-20-15,-1-1 0,-20 0 0,-1-21 16,0 1-16,1-1 0,-1 0 16,-21 0-16,21 0 0,-20-21 0,-1 21 0,0 1 15,-21-22-15,0 21 0,0-21 16,0 0-16,-21 21 0,-22-21 16,1 21-16,0 0 0,-22 0 0,-20 1 15,20-1-15,-21 21 0,-20 0 0,20 1 16,-21-1-16,0 22 0,0-22 0,-21 21 15,22 1-15,-22 21 0,21-1 16,0 1-16,0 0 0,21 20 0,22 1 16,-1 21-16,1 0 0,21-21 0,-1 21 15,22 0-15,0 0 0,0 0 0,0 21 16,-1-21-16,22 21 0,0 1 16,22-22 15,-1-22-31,0 1 0,21 0 15</inkml:trace>
  <inkml:trace contextRef="#ctx0" brushRef="#br0" timeOffset="151772.78">12128 3620 0,'22'-22'15,"-22"1"-15,0 0 0,-22 21 16,-20 0-16,0 0 15,-1 21-15,1 0 0,-21-21 16,-1 22-16,1-1 0,-1 0 16,-21 0-16,22 0 0,-1 0 0,1 22 15,-1-43-15,1 21 0,21 0 0,-1 0 16,22-21-16,0 0 0,0 21 0,21 1 16,21-1-1,0 0-15,21 21 0,-20-21 16,20 22-16,21-1 0,-20 0 0,-1 1 15,22-1-15,-1 0 0,-21 22 0,22-22 16,-1 1-16,1-1 0,-1-21 0,1 21 16,-1 1-16,1-22 15,-22 0-15,22 0 0,-22 0 0,0 1 0,-20-1 16,20 0-16,-21 0 0,-21 0 16,0 0-16,0 1 0,0-1 15,0 0-15,0 0 16,-21-21-16,0 21 0,0 0 15,-1 1-15</inkml:trace>
  <inkml:trace contextRef="#ctx0" brushRef="#br0" timeOffset="156020.17">18394 5863 0,'0'0'16,"0"-21"-16,-21 0 0,21 0 15,0 0-15,0-1 16,0 1-16,0 0 16,0 0-16,0 0 15,0 0-15,0-1 16,0 1-16,0 42 47,0 1-32,0-1-15,0 0 0,0 21 16,0-21-16,0 22 0,0-1 0,0 0 16,0 1-16,0-1 0,0 0 0,0 1 15,0-1-15,0 22 0,0-22 16,0 21-16,0 1 0,0-1 0,0 22 16,0-21-16,-22 20 0,1-20 15,21 20-15,-21-20 0,0-1 0,21 22 16,0-21-16,-21-1 0,0 22 15,21-22-15,-22 1 0,22-1 0,0 1 16,-21-22-16,21 22 0,-21-22 0,21 0 16,0 1-16,0-22 0,0 21 0,0-21 15,0 0-15,0 1 0,0-1 16,21-42 0,0-1-1,-21 1-15,22 0 0,-1 0 16,0-21-16,-21-1 0,21 1 0,0-22 15</inkml:trace>
  <inkml:trace contextRef="#ctx0" brushRef="#br0" timeOffset="157391.84">18309 5884 0,'0'0'16,"-21"-21"-16,21 0 15,-21 0-15,0 0 16,-1 21-16,1-21 0,21-1 16,0 1-1,-21 21-15,21-21 16,21 21-1,0 0 1,-21-21-16,22 21 0,-1 0 16,0 0-16,0-21 0,21 21 0,-20 0 15,20-21-15,0 21 0,1 0 16,-1-22-16,21 22 0,-20-21 16,20 21-16,-20-21 0,20 21 0,1 0 15,-1-21-15,1 21 0,20 0 16,-20-21-16,20 21 0,1-21 0,21 21 15,-21-22-15,20 22 0,1 0 0,-21-21 16,21 21-16,0 0 0,-1-21 0,1 21 16,0 0-16,0 0 0,0-21 15,0 0-15,-1 21 0,1 0 0,-21 0 16,21-21-16,-22 21 0,22 0 0,0 0 16,-21-22-16,21 22 0,-22 0 15,1 0-15,0-21 0,-1 21 0,-20 0 16,-1 0-16,1 0 0,-1 0 15,-20 0-15,-1 0 0,0 0 16,1 0-16,-22 0 0,0 0 0,21 0 16,-21 0-16,1 0 0,-1 0 0,0 0 15,0 0-15,0 0 16,0 0-16,1 0 0,-1 0 0,-21 21 16,21 1-16,0-22 0,0 21 0,0 0 15,-21 0-15,0 0 0,22 0 16,-22 1-16,0-1 0,0 21 0,21 0 15,-21-20-15,0 41 0,0-21 0,0 1 16,0-1-16,0 22 0,0-22 16,0 21-16,0-20 0,-21 20 15,-1-20-15,1 20 0,21 1 0,-21-22 16,0 21-16,0 1 0,0-1 0,21-20 16,-22 20-16,1-20 0,21 20 15,0-21-15,0 1 0,-21 20 0,21-20 16,-21-1-16,21 0 0,0 1 0,0-1 15,0 0-15,0 1 0,0-1 0,0 0 16,0 1-16,0-1 0,0 0 0,0 1 16,0-1-16,0 0 15,0-21-15,0 22 0,-21-22 0,21 21 0,0-21 16,0 1-16,0-1 0,0 0 0,-21 0 16,21 0-16,0 0 0,-22 1 0,22-1 15,0 0-15,-21-21 16,21 21-16,-21-21 0,0 0 0,21 21 15,-21-21-15,0 0 0,-1 21 16,1-21-16,0 0 0,0 0 0,0 22 16,0-22-16,-1 0 0,-20 0 0,21 0 15,-21 0-15,-1 21 0,1-21 0,21 0 16,-43 0-16,22 0 0,0 0 16,-1 0-16,1 0 0,0 0 0,-1 0 15,-20 0-15,42 0 0,-22 0 0,1 0 16,0 0-16,-1 0 0,1 0 0,0 0 15,-1 0-15,-20 0 0,20 0 16,-20 0-16,21 0 0,-22 0 0,22 0 16,-22 0-16,1 0 0,-1 0 15,22-21-15,-22 21 0,1 0 0,21 0 16,-22-22-16,1 22 0,20-21 0,-20 21 16,20 0-16,1-21 0,-21 21 0,20 0 15,-20 0-15,20-21 0,-20 21 0,21 0 16,-22 0-16,1-21 0,-1 21 15,1-21-15,-1 21 0,1 0 0,20 0 16,-20 0-16,20 0 0,-20 0 0,21 0 16,-1-22-16,1 22 0,0 0 0,-1 0 15,1-21-15,0 21 0,-1 0 16,1 0-16,0 0 0,-1 0 0,1 0 16,0 0-16,-1 0 0,1 0 15,0 0-15,20 0 0,-20 0 0,21 0 16,0 0-16,0 0 0,-1 0 0,1 0 15,0 0-15,0 0 16,0 0-16,0 0 0,-1 0 16,1 0-1,21-21 48</inkml:trace>
  <inkml:trace contextRef="#ctx0" brushRef="#br0" timeOffset="158183.76">18182 9673 0,'0'-21'0,"0"42"0,0-63 0,0 21 0,0 0 15,0-1-15,0 1 0,0 0 0,0 0 16,0 0-16,-21 21 0,21 21 47,-21 0-47,21 0 0,-21 0 0,21 22 16,0-1-16,0 0 0,0 22 0,0-1 15,0-20-15,0 20 0,0 1 16,0-1-16,0 1 0,0-1 15,0 22-15,0 0 0,0-22 0,0 22 16,0-22-16,0 22 0,0-22 0,0 1 16,0-1-16,0 1 0,-22-1 0,22 1 15,0-22-15,0 22 0,0-22 16,0 0-16,0 1 0,0-1 0,-21-21 16,21 0-16,0 22 0,0-22 15,0 0-15,0-42 31,0 0-31,0 0 0,0-22 0,0 22 16,0-21-16,0-1 0,0-20 16,0 21-16,0-22 0</inkml:trace>
  <inkml:trace contextRef="#ctx0" brushRef="#br0" timeOffset="159343.12">18288 9610 0,'0'0'16,"-21"0"-16,21-21 0,-21 21 0,-1 0 16,1 0-16,21-22 15,21 22 16,1 0-15,-1 0-16,0 0 0,0 0 0,0 0 16,22 0-16,-1 0 0,0 0 15,1 0-15,-1-21 0,21 21 0,1 0 16,-1 0-16,1 0 0,-1-21 0,22 21 16,21 0-16,-21 0 0,42-21 15,0 0-15,0 21 0,0 0 0,21 0 16,-21-21-16,21 21 0,0 0 15,0-22-15,0 22 0,1 0 0,-22 0 16,0-21-16,0 21 0,0-21 0,0 21 16,0 0-16,-22 0 0,1 0 15,0-21-15,-21 21 0,-1 0 0,1 0 16,0 0-16,-22 0 0,1-21 0,-1 21 16,-20 0-16,-1 0 0,0 0 15,1-21-15,-22 21 0,21 0 0,-21 0 16,0 0-16,1 0 15,-22 21 1,0 0 0,0 0-16,0 0 15,0 0-15,0 22 0,0-22 0,0 21 16,0 1-16,0-1 0,0 0 0,0 1 16,0-1-16,0 21 0,0-20 15,0 20-15,0-20 0,0 20 0,0-21 16,0 22-16,21-1 0,-21 1 0,0-1 15,0-20-15,0 20 0,0 1 0,0-1 16,0-20-16,0 20 0,0-21 16,0 1-16,0-1 0,0 0 15,0 1-15,0-1 0,-21-21 0,-1 22 0,22-22 16,0 21-16,0-21 0,-21 0 0,21 22 16,0-22-16,0 0 0,0 0 15,0 0-15,0 1 16,0-1-16,0 0 0,0 0 15,-21-21-15,21 21 0,-21-21 16,21 21-16,-21-21 16,0 22-16,-1-22 0,1 0 15,0 0-15,0 21 16,0-21-16,0 0 0,-1 0 16,1 0-16,-21 0 0,21 21 0,-22-21 15,1 0-15,0 0 0,-1 0 0,-20 0 16,-1 0-16,1 0 0,-1 0 0,1 0 15,-22 0-15,22 21 0,-22-21 16,22 0-16,-22 0 0,0 0 16,22 0-16,-22 0 0,0 0 0,-20 0 15,20 0-15,-21 0 0,21 0 0,-20 0 16,20 0-16,-21 0 0,21 0 0,1 0 16,-22 0-16,21 0 0,-21 0 0,22 0 15,-22 0-15,21 0 0,-21 0 16,22 0-16,-1 0 0,-21 0 0,22 0 15,-1 0-15,0 0 0,1 0 0,-1 0 16,21 0-16,-20 0 0,20 0 0,22 0 16,-22 0-16,22 0 0,0 0 0,21 0 15,-22 0-15,22 0 0,0 0 16,-21 0-16,20 0 0,1 0 16,0 0-16,0 0 0,0 0 15,0 0-15,-1 0 0,1 0 16,0 0-1,42 0 48,0 0-63</inkml:trace>
  <inkml:trace contextRef="#ctx0" brushRef="#br0" timeOffset="160152.09">18224 13822 0,'0'0'0,"-21"-21"16,21 0-16,-21-1 15,21 1 1,0 42 31,0 1-47,0 20 0,0-21 15,0 21-15,0-20 0,0 20 16,0 0-16,21 22 0,-21-22 0,0 22 16,21-1-16,1 22 0,-22-22 0,21 22 15,0-22-15,-21 22 0,0-21 0,21 20 16,-21-20-16,0 20 0,21-20 15,-21-1-15,0 1 0,0-1 0,0 1 16,0-1-16,0-20 0,0 20 16,0-20-16,0-1 0,0-21 0,0 0 15,0 22-15,0-22 16,0 0-16,0-42 16,0 0-16,0-1 15,0 1-15,21 0 0,-21-21 0,22-1 16,-22 1-16,0 0 0,21-22 15,0 1-15,-21 20 0</inkml:trace>
  <inkml:trace contextRef="#ctx0" brushRef="#br0" timeOffset="161351.93">18394 13737 0,'0'0'0,"-21"0"0,-1 0 16,22-21-16,-21 21 16,42 0 15,1 0-15,-1 0-16,0 0 0,21-21 0,-21 21 15,22 0-15,20 0 16,-20-21-16,20 21 0,-21-21 0,22 21 15,-1 0-15,22-22 0,0 22 0,21-21 16,-1 21-16,1-21 0,21 21 16,0-21-16,0 21 0,21-21 0,1 21 15,-1-21-15,21 21 0,0-22 0,1 22 16,-1 0-16,0 0 0,1 0 16,-1 0-16,0 0 0,1 0 0,-22 0 15,0 0-15,0 0 0,-21-21 0,21 21 16,-21 0-16,-21 0 0,21 0 15,-42 0-15,21 0 0,-43 0 0,22 0 16,-43 0-16,22 0 0,-43 0 16,21 0-16,-21 0 0,1 0 0,-22 21 31,0 1-15,0-1-16,0 0 0,0 0 15,0 0-15,0 22 0,0-22 16,0 0-16,0 21 0,0-21 0,0 22 15,0-1-15,0-21 0,0 22 0,0-1 16,0 0-16,0 1 0,0-22 16,0 21-16,0 0 0,0 22 0,0-22 15,-22 1-15,1-1 0,21 21 0,-21-20 16,21 20-16,-21-20 0,0-1 16,21 21-16,0-20 0,-21-1 15,-1 0-15,22 1 0,-21-1 0,21 0 16,0 1-16,0-1 0,0 0 0,0 1 15,0-22-15,0 21 0,0 1 16,0-1-16,0-21 0,0 21 0,0-20 16,0-1-16,0 0 0,0 21 0,0-21 15,0 1-15,0-1 0,-21-21 0,0 21 16,21 0-16,-21-21 16,0 21-16,-1 0 0,1-21 0,0 22 0,0-22 15,0 21-15,0-21 0,-22 0 16,22 21-16,0-21 0,0 0 0,-22 21 15,22-21-15,0 0 0,-21 0 16,-1 21-16,22-21 0,-21 0 0,0 0 16,-1 21-16,1-21 0,-22 0 0,22 0 15,-21 0-15,20 22 0,-20-22 0,-1 0 16,1 0-16,-1 0 0,1 0 16,-22 0-16,22 0 0,-1 0 0,-21 0 15,1 0-15,20 0 0,-20 0 0,-1 0 16,-21 0-16,21 0 0,1 0 0,-22 0 15,21 0-15,-21 0 0,22 0 16,-1 0-16,0 0 0,1 0 16,20 0-16,-20 0 0,-1-22 0,21 22 15,-20 0-15,-1 0 0,0 0 0,1 0 16,-22 0-16,21-21 0,-21 21 0,22 0 16,-1 0-16,0 0 0,1-21 15,-1 21-15,22 0 0,-1 0 0,22-21 16,-22 21-16,22 0 0,-22-21 0,22 21 15,0 0-15,-1 0 0,22-21 16,-21 21-16,0 0 0,-1-22 0,22 22 16,-21 0-16,21 0 0,-22 0 0,22 0 15,0 0-15,0 0 0,0 0 16,-1 0-16,1 0 0,0 0 16,0 0-16,0 0 15,0 0-15,42-21 110,0 0-110</inkml:trace>
  <inkml:trace contextRef="#ctx0" brushRef="#br0" timeOffset="167247.93">1587 2159 0,'0'21'31,"0"22"-31,0-22 0,0 21 0,0 0 15,0 1-15,-21-1 0,21 22 16,-21-22-16,0 0 0,21 1 0,0-1 16,0 0-16,0-21 0,0 1 0,0-1 15,0 0-15,0 0 16,0-42 0,0 0-1,0 0-15,0-1 0,0-20 0</inkml:trace>
  <inkml:trace contextRef="#ctx0" brushRef="#br0" timeOffset="167703.67">1609 1842 0,'0'0'0,"-43"-43"0,22 22 16,0 0-16,-21 0 0,-1 21 16,1 0-16,0 0 0,-1 0 0,1 21 15,0 0-15,-1 21 0,22 1 16,-21-1-16,21 22 0,-22-1 15,22 1-15,0-1 0,0 22 0,0-22 16,21 22-16,0 0 0,0-1 16,0 1-16,0-22 0,0 22 0,21-21 15,0-1-15,0 1 0,21-22 16,-20 0-16,20 1 0,0-1 0,1-21 16,20 0-16,-21-21 0,22 0 15,-22 0-15,22 0 0,-22 0 0,22-42 16,-1 21-16,-21-22 0,22 22 0,-1-21 15,-20-22-15,20 1 0,-20-1 16,-1 1-16,0-1 0,-21-20 16,1-1-16,-22 0 0,0 22 15,0-22-15,-22 1 0,1-1 0,-21 0 16,0 1-16,-22 20 0,1 1 0,-22-1 16,0 22-16,1-1 0,-1 22 15,-21 21-15,21 0 0,1 21 16,-1 1-16,22-1 0,-1 21 0,1 0 15,-1 22-15,22-22 0,-1 22 16,1-1-16,21 1 0,0-1 16,21 1-16,0 20 0,0-20 0,21-1 15,0 1-15,21-1 0,-20-20 16</inkml:trace>
  <inkml:trace contextRef="#ctx0" brushRef="#br0" timeOffset="168696.54">15981 5884 0,'0'0'0,"-21"0"0,-43 0 15,43 0-15,0 0 16,0-21-16,-1 0 0,22 0 0,0 0 16,0 0-16,0-1 0,0 1 15,0 0-15,0 0 0,0 0 0,0 0 16,0-1-16,22 1 0,-1 0 0,0 21 15,0 0-15,0 0 0,22 0 16,-22 0-16,0 0 0,0 21 0,0 0 16,0 1-16,-21 20 0,0-21 0,0 21 15,0-20-15,0 20 0,0 0 0,-21 1 16,0-22-16,0 21 0,-21-21 16,20 22-16,1-22 0,-21 0 0,21 0 15,0 0-15,-1 0 0,-20 1 0,0-22 16,21 0-16,-1 0 15,1 0-15,0 0 0,21-22 16,0 1-16,0 0 16,0 0-16,0 0 15,21 21-15,0 0 16,1 0-16,-1 0 0,21 0 16,-21 21-16,0-21 0,1 21 0,-1-21 15,0 0-15,0 21 0,0-21 16,0 0-16,1 21 0,-1-21 0,-21 22 15,21-22-15,0 0 0,0 0 16,0-22 15,-21 1-31,0 0 0</inkml:trace>
  <inkml:trace contextRef="#ctx0" brushRef="#br0" timeOffset="169232.35">16108 5144 0,'0'0'0,"-43"-22"0,1 22 0,0-21 15,-1 0-15,1 21 0,0 0 0,-1 0 16,-20 0-16,21 0 0,-1 21 16,-20 0-16,20 1 0,-20-1 0,21 21 15,-22-21-15,22 22 0,-1 20 16,1-21-16,0 22 0,-1-1 0,1 1 15,21-1-15,-21 1 0,20-1 0,1 22 16,0-21-16,0-1 0,21 1 0,0-1 16,0-21-16,0 22 0,0-1 15,0 1-15,21-22 0,21 22 0,-20-22 16,20 0-16,0 1 0,1-1 0,-1-21 16,21 22-16,-20-22 0,20-21 0,1 21 15,-1-21-15,1 0 0,-1 0 0,1-21 16,20 0-16,-20-1 0,21-20 15,-1 21-15,-20-21 0,20-22 16,-20 22-16,-1-1 0,1-20 0,-1 21 16,-20-22-16,-1 22 0,-21-22 0,0 1 15,-21-1-15,0 1 0,0-1 0,-21-20 16,-21 20-16,21-21 0,-22 22 16,-20-1-16,21 1 0,-22-1 0,1 22 15,-1 0-15,1-1 0,-22 1 0,21 21 16,1 0-16,-22 21 0,1 0 0,20 0 15,-21 0-15,1 0 0,20 21 16,1 21-16,-1-21 0,22 22 0,-22-22 16,22 21-16,21 1 0,-21-1 15,20-21-15,22 21 0,0 1 0,0-22 16,0 21-16,0-21 0,0 1 16,22-1-16,20 0 0,0-21 0</inkml:trace>
  <inkml:trace contextRef="#ctx0" brushRef="#br0" timeOffset="178080.08">20087 8297 0,'0'-21'0,"0"0"15,0 0-15,0 0 0,0 0 16,0-1 0,0 1-16,21 21 0,-21 21 47,0 1-32,0-1-15,0 21 0,0 0 16,0-20-16,0 20 0,0 21 0,0-20 15,21-1-15,-21 22 0,0-22 0,22 21 16,-22-20-16,0 20 0,0 1 0,0-22 16,0 22-16,0-22 0,0 0 15,0 1-15,0-1 0,0 0 0,0 1 16,0-22-16,0 0 0,0 21 0,0-21 16,0 1-16,0-1 0,0 0 0,0 0 15,0 0 1,0-42 15,0 0-31,0 0 0,0-22 16,21 22-16,-21 0 0,21-21 15,-21 21-15,0-22 0,0 1 0,21 0 16</inkml:trace>
  <inkml:trace contextRef="#ctx0" brushRef="#br0" timeOffset="178623.85">20214 8086 0,'0'0'0,"-21"-21"0,21-1 16,0 1-16,-21 0 0,21 0 15,0 0 1,-21 21-16,-1 0 16,22 21-16,0 0 0,-21 0 15,0 0-15,0 1 0,0 20 0,21 0 16,-21-21-16,-1 22 0,1-1 0,0 0 15,0 1-15,-21-1 0,20 0 0,1-20 16,-21 20-16,21-21 0,0 21 0,-1-20 16,1-1-16,0 0 0,21 0 15,0 0-15,-21 0 16,42-42 0,0 0-1,0 0-15,1 0 0,-1 0 0,0-1 16,0-20-16,0 0 0,0-1 15,1 1-15,-1 0 0,0-1 0,0 1 16,21 21-16,-20-21 0,-22-1 0,21 22 16,0 0-16,0 0 0,0 0 0,-21-1 15,0 1-15,0 0 0,21 21 16,1 0-16,-1 0 16,0 21-16,-21 22 15,21-22-15,-21 21 0,21-21 0,-21 22 16,21-1-16,1 21 15,-22-20-15,21-1 0,0 0 0,-21 1 0,21-1 16,0-21-16,0 22 0,1-22 16,-1 21-16,0-21 0,0 0 0,0 1 15,0-1-15,1 0 0,-1-21 0,0 0 16,0 21-16,0-21 16,0 0-16,1 0 0,-22-21 15,21 21-15,-21-21 0,21 0 0</inkml:trace>
  <inkml:trace contextRef="#ctx0" brushRef="#br0" timeOffset="179411.5">20235 11515 0,'0'-21'16,"0"-1"0,0 44 30,0-1-46,0 0 16,0 21-16,0-21 0,0 22 0,0-1 16,0 0-16,0 1 0,0 20 15,0-20-15,21 20 0,-21 1 0,0-1 16,0 1-16,0-1 0,22 1 16,-22-1-16,21 1 0,-21-1 0,0 1 15,0-1-15,0 22 0,21-22 0,-21 1 16,0-1-16,21 1 0,-21-1 0,0 1 15,0-1-15,0 1 0,0-22 16,0 22-16,0-22 0,0 21 0,0-20 16,0-1-16,0 22 0,0-22 0,0 0 15,0-21-15,0 22 0,-21-1 0,21-21 16,-21 0-16,21 1 0,0-1 16,0-42 15,0-1-31,0 1 0,0 0 0,0-21 15,21-1-15,-21 1 0,21 0 0,0-1 16,0 1-16</inkml:trace>
  <inkml:trace contextRef="#ctx0" brushRef="#br0" timeOffset="180119.71">20278 11769 0,'0'0'0,"0"-21"0,-22 21 0,22-22 16,0 1-16,0 0 0,0 0 15,0 0 1,0 0-1,0-1 1,-21 22 15,0 0-15,0 0-16,0 22 0,0-1 0,-1-21 16,1 42-16,0-21 0,0 0 0,0 22 15,0-22-15,-1 21 0,1 1 16,0-1-16,0 0 0,0 1 0,0-1 15,-1 0-15,22-21 0,-21 22 0,0-22 16,21 21-16,-21-21 0,21 1 16,0-1-16,0-42 31,21 21-31,-21-22 16,21-20-16,0 21 0,1-21 0,-1 20 0,0-20 15,0 0-15,0-1 0,0 1 16,1 0-16,-1-1 0,0 1 15,0 21-15,0-21 0,0 20 0,1 1 16,-1 0-16,0 0 0,-21 0 0,21 0 16,0 21-16,0-22 0,1 1 0,-1 21 15,0 0-15,0 0 0,-21-21 16,21 21-16,0 0 0,1 0 0,-1 21 16,0 0-16,0 1 0,0-1 0,0 0 15,1 0-15,-1 21 0,0 1 16,-21-1-16,21 0 0,0-20 0,0 20 15,1 0-15,-1 1 0,0-1 0,-21 0 16,21-21-16,0 1 0,0-1 16,-21 0-16,22 0 0,-1 0 0,-21 0 15,21-21-15,0 22 0,0-22 16,-21-22 0,0 1-1,0 0-15</inkml:trace>
  <inkml:trace contextRef="#ctx0" brushRef="#br0" timeOffset="184172.12">19240 5863 0,'-21'0'172</inkml:trace>
  <inkml:trace contextRef="#ctx0" brushRef="#br0" timeOffset="184488.17">19219 5842 0</inkml:trace>
  <inkml:trace contextRef="#ctx0" brushRef="#br0" timeOffset="185708.81">19283 5863 0,'-21'0'797</inkml:trace>
  <inkml:trace contextRef="#ctx0" brushRef="#br0" timeOffset="186276.95">19219 5927 0,'-21'0'0,"0"-21"16,21-1 0,-21 22-16,21-21 0,-21 0 15,21 0-15,0 0 16,0 0-16,0-1 0,0 1 15,0 0-15,0 0 16,0 0 0,0 42 15,0 0-31,-22 0 16,22 0-16,0 1 0,0 20 0,-21 0 15,21-21-15,0 22 0,0-1 0,0 0 16,-21 1-16,21-22 0,-21 21 15,21 1-15,0-1 0,-21-21 0,21 21 16,-21-20-16,21 20 0,0-21 0,0 21 16,0-20-16,-22-1 0,22 0 0,0 0 15,0 0-15,-21 0 16,21-42 15,0 0-31,0 0 16,0 0-16,0-22 0,0 22 15,0 0-15,0 0 0</inkml:trace>
  <inkml:trace contextRef="#ctx0" brushRef="#br0" timeOffset="186641.75">18923 5884 0,'0'0'0,"-42"-42"15,20 21-15,22 0 16,0 0-16,0-1 0,0 1 16,0 0-16,22 0 0,-1 21 15,0-21-15,0 0 0,21-1 0,1 22 16,-22-21-16,21 21 0,22 0 16,-22 0-16,0 0 0,1 0 0,-1 0 15,0 0-15,-20 0 0,20 0 0,-42 21 16,0 1-16,0-1 0,0 0 15,0 0-15,-21 0 0,-22 22 0,22-22 16,-21 0-16,0 0 0,-1 21 16,1-20-16,21-1 0,-22 0 0,22 0 15,0-21-15,0 21 0,0 0 16,0 1-16,21-1 16,21-21-1,0 0-15,0 0 16,0 0-16,22 0 0</inkml:trace>
  <inkml:trace contextRef="#ctx0" brushRef="#br0" timeOffset="187199.9">19579 6096 0,'21'0'15,"0"0"-15,1 0 16,-1 0-16,0-21 16,-21 0-16,21 21 0,-21-21 0,0-1 15,0 1 1,0 0 0,-21 21-16,0 0 0,0 0 15,-1 0-15,1 0 0,0 21 16,-21 0-16,21 1 0,-1-1 0,1 0 15,-21 0-15,21 0 0,0 22 0,-1-22 16,1 0-16,21 0 0,0 0 0,-21 0 16,21 1-16,0-1 0,0 0 15,21-21 1,0 0-16,1 0 0,-1 0 16,0 0-16,0-21 0,0 0 0,0 21 15,1-22-15,-1 1 16,0 0-16,0 0 0,0 0 0,0 0 0,1-1 15,-1 1-15,0 0 0,-21 0 0,0 0 16,21 0-16,-21 42 31,0 0-15,0 0-16,0 0 0,0 0 16,-21 1-16,21-1 0,0 0 15,0 0-15,0 0 0,0 0 0,0 1 16,0-1-16,0 0 15,21-21-15,0 0 16,0 0-16,1 0 0,-1 0 16,0-21-16,0 0 0,0 21 15,0-22-15,1 1 0</inkml:trace>
  <inkml:trace contextRef="#ctx0" brushRef="#br0" timeOffset="187512.99">20024 6033 0,'0'0'0,"0"-22"0,0 1 15,0 42 17,-22 1-32,22-1 0,-21 0 15,21 0-15,0 21 0,0-20 0,0-1 16,0 21-16,-21 0 16,21 1-16,-21-1 0,21 0 0,0 1 15,0-1-15,0 0 0,0 22 0,-21-22 16,21 1-16,0-1 0,0 0 0,0 1 15,0-1-15,0 0 0,0-21 0,0 1 16,0 20-16,0-21 0,0 0 16,0 0-16,0 1 0,21-22 31,-21-22-15,0 1-16,0 0 0,21 0 0,-21-21 15,0 20-15,0-20 0,0 0 16,21-1-16,-21 1 0</inkml:trace>
  <inkml:trace contextRef="#ctx0" brushRef="#br0" timeOffset="187808.83">19939 6181 0,'0'0'0,"-21"-21"0,21-43 16,0 43-16,0 0 0,0 0 16,0-1-16,21 22 0,0-21 15,0 21-15,0 0 0,1-21 16,-1 21-16,21 0 0,-21 0 0,22 0 15,-22 0-15,21 21 0,-21-21 0,0 21 16,1 1-16,-1-1 0,-21 0 16,0 0-16,0 0 0,0 0 0,-21 1 15,-1-1-15,1-21 0,0 21 0,-21 0 16,21 0-16,-1-21 0,-20 21 16,21-21-16,0 0 0,0 22 0,-1-22 15,1 0 1,42-22 15,1 1-15</inkml:trace>
  <inkml:trace contextRef="#ctx0" brushRef="#br0" timeOffset="188177.12">20383 6138 0,'22'-21'32,"-1"21"-32,0-21 15,0 21-15,0 0 0,0-21 16,1 0-16,-1 21 16,0-21-16,0-1 15,-21 1 1,-21 21-1,0 0-15,0 0 0,-1 21 16,1 1-16,0-22 0,0 21 0,-21 0 16,20 0-16,1 0 0,21 0 0,-21 1 15,21-1-15,-21-21 0,21 21 16,0 0-16,0 0 0,21 0 16,0-21-16,0 0 15,1 0-15,-1 0 0,0 0 0,21 0 16,-21 0-16,1 0 0,-1 0 15,0 0-15,0 0 0,0-21 0,0 21 16,1-21-16</inkml:trace>
  <inkml:trace contextRef="#ctx0" brushRef="#br0" timeOffset="188575.89">20701 6054 0,'0'0'15,"0"-21"-15,21 21 16,-21-22-16,21 22 16,0 0-16,1 0 15,-1 0-15,0 0 0,0 0 16,0 22 0,0-22-16,1 21 0,-1 0 0,-21 0 15,0 0-15,0 0 0,0 1 16,0-1-16,0 0 0,0 0 15,0 0-15,0 0 16,-21-21-16,-1 0 16,22-21 15,0 0-31,0 0 0,0 0 16,22 0-16,-22-1 0,21-20 0,-21 21 15,21 0-15,0-22 0,-21 22 0,21 0 16,0 0-16,-21 0 0,22 0 15,-1 21-15,-21-22 0,21 22 16,0 0-16,0 0 16,0 0-1,1 22-15</inkml:trace>
  <inkml:trace contextRef="#ctx0" brushRef="#br0" timeOffset="189479.95">19156 9991 0,'0'0'0,"0"-21"15,0-1-15,-21 22 0,21-21 0,0 0 16,0 0-16,0 42 31,0 0-15,0 0-16,0 1 0,0 20 0,0 0 0,0 1 16,0-1-16,21 21 0,-21-20 15,0 20-15,0-20 0,0 20 0,0-21 16,0 85-1,0-84-15,0-22 0,0 21 0,0-21 16,0 1-16,0-1 0,0-42 47,0-1-47,0 1 16,-21-21-16,21 21 0</inkml:trace>
  <inkml:trace contextRef="#ctx0" brushRef="#br0" timeOffset="189764.08">18986 10160 0,'0'0'0,"0"-21"16,0-21-1,0 20-15,0 1 0,22 0 16,-1 0-16,0 21 0,0-21 0,21 0 16,1 21-16,-22-22 0,21 22 15,1-21-15,-1 21 0,0 0 0,1 0 16,-1 0-16,-21 0 0,0 21 0,0 1 15,-21 20-15,0-21 0,0 0 16,0 22-16,0-22 0,-21 21 0,-21-21 16,21 0-16,-22 22 0,22-22 0,-21 0 15,21 21-15,0-20 0,-1-1 16,1 0-16,0-21 0,0 21 16,21 0-16,-21-21 0,21 21 15,21-21 1,0-21-16,0 21 0,0-21 0</inkml:trace>
  <inkml:trace contextRef="#ctx0" brushRef="#br0" timeOffset="190511.66">19600 10456 0,'0'0'0,"21"22"15,1-22 1,-1 0-16,0 0 0,0 0 15,0 0-15,0-22 0,1 22 16,-1-21-16,21 0 0,-21 0 0,0 0 16,1 0-16,-1-1 0,-21 1 0,0 0 15,0 0-15,0 0 0,-21 21 32,-1 0-32,1 0 0,0 0 0,0 0 15,0 21-15,-22 0 0,22 0 0,0 0 16,0 1-16,21 20 0,0-21 0,-21 0 15,21 0-15,0 22 0,0-22 16,0 0-16,0 0 0,21-21 16,0 21-16,0-21 0,0 0 0,1 22 15,-1-22-15,21 0 0,-21 0 0,0 0 16,22 0-16,-22-22 0,0 22 16,21-21-16,-20 0 0,-1 0 0,0 0 15,0 0-15,0-1 0,0-20 0,1 21 16,-1 0-16,0 0 0,-21-1 0,21 1 15,-21 0-15,0 0 16,0 42 0,0 0-1,0 0-15,0 1 0,0-1 0,0 0 16,0 0-16,0 0 16,0 0-16,0 1 0,0-1 0,0 0 15,0 0-15,0 0 0,0 0 16,-21-21-16,0 0 31,21-21-15,-21 0-16,21 0 0,0-21 15,0 20-15,0 1 0,0-21 0,0 21 16,0-22-16,0 22 0,21-21 16,0 21-16,0 0 0,21-1 15,-20 1-15,-1 21 0,21 0 0,0 0 16,-20 0-16,20 0 0,0 0 0,1 0 15,-1 21-15,-21 1 0,0-1 0,0 0 16,1 21-16,-22-21 0,0 22 16,0-22-16,0 21 0,0-21 0,0 1 15,-22-1-15,22 21 0,-21-21 0,0-21 16,21 21-16,-21 1 0,0-1 16,0-21-16</inkml:trace>
  <inkml:trace contextRef="#ctx0" brushRef="#br0" timeOffset="191139.31">18796 13822 0,'0'-21'31,"0"42"0,-21 21-15,21-21-16,0 1 0,0 20 15,0 0-15,0 1 0,0-1 0,0 21 16,0-20-16,0 20 0,0-20 16,0 20-16,0-21 0,0 22 0,0-22 15,0 1-15,0-1 0,0 0 0,0 1 16,0-22-16,0 0 0,0 0 0,0 0 16,0 0-1,0-42 1,0 0-16,0-21 0</inkml:trace>
  <inkml:trace contextRef="#ctx0" brushRef="#br0" timeOffset="191435.65">18775 13991 0,'0'0'0,"0"-42"0,0-64 16,0 64-16,0 21 15,21-1-15,0 1 0,0 0 0,0 0 16,1 0-16,20 21 0,-21 0 0,21 0 15,1 0-15,-1 0 0,0 21 16,22 0-16,-43 0 0,21 22 0,-20-22 16,20 21-16,-42-21 0,0 22 0,0-1 15,0-21-15,0 21 0,-42-20 0,20-1 16,-20 21-16,0-21 16,21 0-16,-22 1 0,1-1 0,0 0 15,20 0-15,-20 0 0,21-21 0,0 21 0,0-21 16,-1 0-16,44 0 31,-1 0-31,0 0 16,0-21-16,0 0 0,22 21 0</inkml:trace>
  <inkml:trace contextRef="#ctx0" brushRef="#br0" timeOffset="191788.32">19346 14288 0,'0'0'0,"0"21"0,0 0 16,21-21-16,1 0 16,-1 0-16,0 0 15,0 0-15,21-21 0,-20 0 0,-1-1 16,21 22-16,-21-21 0,0 0 16,1 0-16,-1 0 0,0 0 0,-21-1 15,0 1-15,0 0 0,-21 21 16,0 0-16,-1 0 15,1 0-15,-21 0 0,21 21 16,0 0-16,-22 1 0,22-1 0,0 0 16,0 21-16,0-21 0,21 22 15,0-22-15,-22 21 0,22-21 0,0 1 16,0-1-16,0 0 0,22 0 16,-1 0-16,0 0 0,0-21 0,21 0 15,-20 0-15,41 0 0,-21 0 0,1 0 16,-1 0-16,0-21 0,22 0 15,-22 0-15,1 0 0,-1 0 0,0-22 16,-21 22-16</inkml:trace>
  <inkml:trace contextRef="#ctx0" brushRef="#br0" timeOffset="192192.09">20151 14182 0,'0'-21'16,"-22"42"15,1 0-31,21 0 16,-21 0-16,21 0 0,0 1 15,0-1-15,0 0 0,0 0 0,0 0 16,0 0-16,0 1 0,0-1 0,0 0 16,0 0-16,0 0 15,0-42 17,0 0-32,0 0 0,0 0 15,0-1-15,0-20 0,0 21 16,0-21-16,0 20 0,21 1 0,0-21 15,1 21-15,-1 0 0,0-1 16,0 22-16,21-21 0,-20 21 0,20 0 16,-21 0-16,0 0 0,0 0 15,1 0-15,-1 21 0,0-21 0,0 22 16,-21-1-16,0 0 0,0 0 0,0 0 16,0 0-16,0 22 0,0-22 15,0 0-15,0 0 0,0 0 0,-21-21 16,0 22-16,21-1 0,0 0 15,0-42 17,21 0-32,0-1 0,21 1 15</inkml:trace>
  <inkml:trace contextRef="#ctx0" brushRef="#br0" timeOffset="192684.11">21018 14118 0,'0'0'0,"0"-21"15,-21 21 17,0 0-32,0 21 0,0 0 0,0-21 15,-1 22-15,1-1 0,0 0 0,0 21 16,21-21-16,0 1 0,-21-1 16,21 21-16,0-21 0,0 0 15,0 1-15,0-1 0,0 0 0,0 0 0,0 0 16,21-21-16,0 21 0,0-21 15,22 0-15,-22 0 0,0 0 16,0 0-16,21 0 0,-20 0 0,-1-21 16,0 0-16,0 0 0,21 0 0,-20 0 15,-1-1-15,0 1 0,0 0 0,0 0 16,0 0-16,-21 0 0,22-1 16,-22 1-16,21 21 0,-21-21 15,0 42 16,0 0-31,0 1 16,0-1-16,0 0 0,0 0 0,0 0 16,0 0-16,0 1 0,0-1 15,0 0-15,0 0 0,21-21 16,0 21-16,0-21 0,0 0 16,1 0-16,-1 0 0,21 0 0,-21 0 15,0 0-15,22-21 0,-22 0 0,0 21 16,0 0-16,0 0 0,1-21 15,-22 0-15,21 21 0,-21-22 16,0 1-16,0 0 0,0 0 16,0 0-16</inkml:trace>
  <inkml:trace contextRef="#ctx0" brushRef="#br0" timeOffset="193028.18">21548 13885 0,'0'0'16,"-22"0"-16,-20 0 0,21 0 0,0 0 0,0 0 16,-1 22-16,1-1 0,0-21 0,0 21 15,0 0-15,0 0 16,21 0-16,0 1 16,0-1-16,21-21 15,0 0-15,0 0 0,0 0 0,0 0 16,22 0-16,-22 0 0,0 0 15,-21-21-15,21-1 0,0 1 16,-21 0-16,0 0 0,0 0 16,0 0-16,-21-1 0,0 22 15,0 0-15,0-21 0,0 21 16,-1 0-16,1 0 0,0 0 0,21 21 16,0 1-16,-21-22 0,21 21 0,0 0 15,0 0-15,0 0 16,0 0-16,0 1 0,21-22 0,0 21 15,0-21-15,1 21 0</inkml:trace>
  <inkml:trace contextRef="#ctx0" brushRef="#br0" timeOffset="193512.03">21717 14351 0,'0'21'0,"0"0"16,0 1-1,21-22 1,0 0-16,0 0 0,1 0 16,-1-22-16,0 1 0,0 21 15,0-21-15,0 0 16,-21-21-16,22 20 0,-1 1 0,0-21 16,-21 21-16,21-22 0,0 1 0,-21 0 15,21-1-15,-21 1 0,0-21 0,0 20 16,0 1-16,0 0 0,0 20 15,0-20-15,0 21 0,0 0 0,0 0 16,0-1-16,0 44 31,-21-22-31,21 42 16,0-21-16,-21 0 0,0 22 0,21-22 0,-21 21 16,21 0-16,0 1 0,0-22 0,0 21 15,0 1-15,0-22 16,0 21-16,0-21 0,0 22 0,0-22 15,0 0-15,0 21 0,0-21 0,0 1 16,21-1-16,-21 0 0,21-21 16,0 21-16,0-21 0,1 0 0,-1 0 15,0 0-15,0 0 0,0 0 16,0 0-16,1 0 0,-1-21 0,0 0 16,-21 0-16,21 21 15,-21-22-15,0 1 0,21 0 16,-21 0-16,21 0 0</inkml:trace>
  <inkml:trace contextRef="#ctx0" brushRef="#br1" timeOffset="201158.33">20108 6773 0,'0'-21'15,"0"0"32,21 21-16,1 0 1,-1 0-32,0 0 15,0 0 1,0 0-16,-21 21 0,0 0 15,21-21-15,-21 22 16,0-1-16,22-21 0,-22 21 16,0 0-16,0 0 0,0 0 15,0 1-15,0-1 16,0 0-16,0 0 16,0-42 46,0 0-62,0 0 16,0-1-16,0 1 0,0 0 0,0 0 15,0 0-15,0 0 0,0-1 0,21 1 16,-21 0-16,21 21 0,-21-21 16,21 21-1,0 0-15,-21-21 0,21 21 16,1 0-1,-1 0-15</inkml:trace>
  <inkml:trace contextRef="#ctx0" brushRef="#br1" timeOffset="201529.12">20510 6816 0,'22'0'16,"-1"0"-16,0 0 16,0 0-16,0 0 15,-21-21-15,21 21 16,-21-22-16,0 1 16,-21 21-1,0 0 1,0 0-16,0 0 0,0 0 15,21 21-15,-22 1 0,22-1 16,-21-21-16,21 21 0,0 0 0,0 0 16,0 0-16,0 1 15,0-1 1,21 0-16,1-21 16,-1 0-16,0 0 15,0 0-15,0 0 0,0 0 16,1 0-16,-1-21 0,0 21 15,0-21-15,0 21 0</inkml:trace>
  <inkml:trace contextRef="#ctx0" brushRef="#br1" timeOffset="202096.35">20976 6816 0,'0'-43'16,"0"22"-1,-21 21-15,0 0 16,0 0-16,-1 21 16,1 1-16,0-1 15,0 0-15,0-21 16,21 21-16,0 0 0,-21-21 0,21 21 16,-22-21-16,22 22 0,0-1 0,0 0 15,0 0 1,22-21-1,-1 0-15,0 0 16,0 0-16,0 0 16,0-21-16,1 21 15,-22-21-15,21 0 16,-21-1-16,21 22 0,-21-21 0,0 0 16,0 0-16,0 0 0,21 0 15,-21-1-15,0 1 0,0 0 0,21 0 16,-21 0-16,0-22 0,0 22 15,0 0-15,0 0 0,0 0 16,0 0-16,0-1 16,0 44 15,0-1-31,0 0 0,-21 21 16,21-21-16,0 1 0,0-1 0,-21 21 15,21-21-15,0 22 0,0-22 0,0 0 16,0 0-16,0 0 15,0 0-15,0 1 0,21-1 0,0 0 16,0 0-16,1-21 16,-1 0-16,0 0 0,0 0 15,0 0-15,0 0 16,1 0-16,-1 0 0,0-21 0,-21 0 16</inkml:trace>
  <inkml:trace contextRef="#ctx0" brushRef="#br1" timeOffset="203332.58">21272 6773 0,'-21'0'46,"21"22"-30,0-1 0,0 0-16,0 0 0,-21 0 15,21 22-15,0-22 0,0 0 0,0 0 16,0 0-16,0 0 0,0 1 16,0 20-16,-21-21 0,21 0 0,0 0 15,0 1-15,0-1 0,0 0 0,0 0 16,0 0-16,0 0 15,0-42 17,0 0-32,0 0 15,0 0-15,0 0 0,21-1 16</inkml:trace>
  <inkml:trace contextRef="#ctx0" brushRef="#br1" timeOffset="203596.43">21209 6795 0,'0'0'0,"0"-22"16,0 1 0,0 0-16,21 21 15,0 0-15,0 0 16,1 0-16,-1 0 16,0 0-16,0 0 0,-21 21 15,0 0-15,0 1 0,0-1 16,0 0-1,0 0-15,-21-21 0,0 21 0,0-21 16,-1 0-16,22 21 0,-21-21 16,0 22-16,42-22 47</inkml:trace>
  <inkml:trace contextRef="#ctx0" brushRef="#br1" timeOffset="204000.2">21526 6773 0,'0'0'0,"0"-21"16,-21 21 0,0 0-16,0 0 0,0 0 15,0 21-15,21 1 16,-22-1-16,1 0 15,21 0-15,0 0 0,0 0 16,21-21 15,1 0-31,-1 0 16,0-21-16,0 0 16,-21 0-1,0 0-15,0 0 0,0 42 47,0 0-47,0 21 16,0-21-16,0 1 15,0-1 1,21-21 0,0 0-16,1 0 15,-1 0-15,0-21 0</inkml:trace>
  <inkml:trace contextRef="#ctx0" brushRef="#br1" timeOffset="204291.09">21759 6731 0,'-21'0'0,"0"0"16,21 21-1,0 0-15,0 1 16,0-1-16,0 0 0,0 0 15,-21 0-15,21 0 0,0 1 0,0-1 0,-21 0 16,21 0-16,0 21 0,-22-20 16,22 20-16,0-21 0,0 21 0,-21-20 15,21 20-15,-21-21 0,21 21 16,0-20-16,0-1 0,0 0 0,0 0 16,0 0-16,-21 0 0,21 1 15,0-44 16,0 1-31,0 0 0,21 0 0,-21 0 16,21 0-16</inkml:trace>
  <inkml:trace contextRef="#ctx0" brushRef="#br1" timeOffset="204567.92">21717 6858 0,'-21'0'0,"42"0"0,-42-21 15,21 0 1,0 0-16,21-1 31,0 22-31,0 0 0,0 0 16,1 0-16,-1 0 0,0 0 15,-21 22-15,0-1 0,0 0 16,0 0-16,0 0 16,-21 0-16,0-21 0,-1 22 15,1-22-15,0 21 0,0-21 16,21 21-16,0-42 47,21 21-32,0 0-15</inkml:trace>
  <inkml:trace contextRef="#ctx0" brushRef="#br1" timeOffset="204859.52">21886 6816 0,'0'21'78,"0"0"-78,0 0 16,0 0-16,0 1 0,0-1 15,0 0 1,21-21 0,1 0-1,-1-21 1,-21 0-16,0-1 16,21 22-16,-21-21 0,21 21 15</inkml:trace>
  <inkml:trace contextRef="#ctx0" brushRef="#br1" timeOffset="205195.33">21992 6795 0,'21'0'47,"0"0"-32,-21 21-15,0 0 16,0 0-16,0 0 15,0 0 1,0 1-16,0-1 16,0-42 31,0-1-47,0 1 15,0 0-15,22 21 0,-22-21 16,0 0-16,21 21 0,-21-21 15,21-1 17,0 22-17</inkml:trace>
  <inkml:trace contextRef="#ctx0" brushRef="#br1" timeOffset="205511.98">22288 6625 0,'0'0'0,"-21"0"16,0 0 0,0 0-1,21 21-15,0 1 0,-21-1 16,21 0-16,0 0 0,-21 0 0,21 0 15,0 1-15,0-1 0,0 0 16,0 0-16,0 0 0,0 0 0,0 1 16,0-1-16,0 0 0,0 0 15,21-21 1,0 0 0,0 0-1,0 0-15,0 0 0,-21-21 16,22 0-16</inkml:trace>
  <inkml:trace contextRef="#ctx0" brushRef="#br1" timeOffset="206087.65">22500 6541 0,'0'0'16,"-21"0"-16,0-22 15,42 22 17,0 0-32,0 0 0,-21 22 0,21-22 15,1 21-15,-1 0 0,-21 0 0,21-21 16,-21 21-16,21 0 0,-21 1 16,0-1-16,0 0 0,0 21 15,0-21-15,0 1 0,0-1 0,0 0 16,0 0-16,-21 0 0,0 0 0,0 1 15,21-1-15,-22-21 0,1 21 0,0 0 16,0 0-16,0-21 16,21 21-16,-21-21 0,21 22 15,0-44 63,21 1-62,0 0-16,0 0 16,0 0-16,0 0 0,-21-1 0,22 22 15,-1-21-15,-21 0 0,0 0 0,0 0 16,21 0-16,-21-1 0,0 1 16,0 0-16,0 0 0,0 0 15,0 0-15,-21 21 47,0 0-16,-1 0-31,1 21 16</inkml:trace>
  <inkml:trace contextRef="#ctx0" brushRef="#br1" timeOffset="209179.83">20934 10710 0,'0'-21'0,"0"0"78</inkml:trace>
  <inkml:trace contextRef="#ctx0" brushRef="#br1" timeOffset="211287.78">21018 10562 0,'0'-21'15,"0"0"-15,0 0 16,0 0-16,0-1 16,0 1-1,0 0-15,-21 21 31,21 21-15,0 0 0,-21 22-16,21-22 0,0 0 0,0 21 15,0-20-15,0 20 0,0-21 0,0 21 16,-21-20-16,21-1 0,0 0 0,0 0 16,-21 0-16,21 0 0,0 1 0,0-1 15,0 0 1,0-42 15,0 0-31,0-1 16,0 1-16,0 0 15,0 0-15,21 0 0,0 0 16,0 21-16,0-22 0,-21 1 0,22 21 16,-1 0-16,0-21 0,21 21 0,-21 0 15,1 0-15,-1 0 0,0 0 0,0 21 16,0 0-16,0-21 0,-21 22 15,22-22-15,-22 21 0,0 0 16,0 0-16,-22 0 0,1 0 0,0 1 16,0-22-16,-21 21 0,20-21 0,1 21 15,0-21-15,0 0 0,0 0 0,0 0 16,21 21-16,-22-21 16,22-21 15,0 0-31,22 21 0,-22-21 15,21 21-15,0-22 0,0 1 0,0 0 16</inkml:trace>
  <inkml:trace contextRef="#ctx0" brushRef="#br1" timeOffset="211543.83">21421 10372 0,'0'0'0,"21"0"15,-21 21-15,21 0 16,-21 0-16,0 0 0,0 1 0,0-1 16,0 21-16,0-21 0,0 22 0,0-22 15,0 0-15,0 21 0,0-21 16,0 1-16,0-1 0,0 0 0,0 0 16,0 0-16,0 0 0,0 1 15,21-44 16,0 22-15,-21-21-16,21 0 0</inkml:trace>
  <inkml:trace contextRef="#ctx0" brushRef="#br1" timeOffset="211959.59">21738 10605 0,'0'0'0,"0"-22"0,-21 22 15,0 0 1,0 0-16,-1 0 16,1 22-16,0-1 0,0 0 15,0 0-15,21 0 16,-21 0-16,21 1 0,0-1 0,0 0 16,0 0-16,0 0 0,0 0 15,21-21 1,0 0-16,0 0 15,0 0-15,0 0 0,1 0 16,-1-21-16,-21 0 0,21 0 16,-21 0-16,21 0 0,-21-1 15,0 1-15,0 0 0,0 0 16,21 42 15,-21 0-31,0 0 16,21-21-16,-21 22 15,0-1-15,0 0 0,22-21 16,-22 21-16,21-21 16,0 0-1,0 0-15,0 0 16,0 0-16</inkml:trace>
  <inkml:trace contextRef="#ctx0" brushRef="#br1" timeOffset="212691.65">22034 10520 0,'-21'0'31,"0"0"-31,21 21 0,-21 0 16,21 0-16,-21 1 0,21-1 16,0 0-16,0 0 0,0 0 0,0 0 15,0 1-15,0-1 0,0 0 0,0 0 16,0 0-16,21 0 15,0-21-15,0 0 16,0 0-16,1 0 0,-1 0 16,0-21-16,0 0 15,-21 0-15,21 0 0,-21 0 16,21-1-16,-21 1 0,0 0 0,0 0 16,0-21-16,0 20 0,0-20 0,0 21 15,0-21-15,0 20 0,0-20 16,0 21-16,0 0 0,0 0 0,0-1 15,0 44 1,0-1 0,0 0-16,0 0 0,0 0 0,0 0 15,0 22-15,0-22 0,0 21 0,22-21 16,-22 1-16,0 20 0,0-21 0,0 0 16,0 0-16,0 1 0,0-1 15,0 0-15,0-42 47,0 0-31,0-1-16,21 22 0,-21-21 15,0 0-15,21 0 0,0 0 16,0 21-16,0-21 0,1 21 16,-1 0-16,0 0 0,0 0 15,0 0-15,-21 21 0,0 0 16,0 0-1,0 0-15,-21-21 0,0 0 16,0 21-16,0-21 16,-1 22-16,1-22 0,0 0 0,0 0 15,21 21 1,-21-21-16,21 21 16,21-21-1,0 0-15,0 21 0,0-21 16,1 0-16,-1 0 15,0 0-15,0 0 16,0 0 0,0 0-16,1 0 0,-1 0 15</inkml:trace>
  <inkml:trace contextRef="#ctx0" brushRef="#br1" timeOffset="213012.09">22648 10499 0,'0'0'0,"0"-21"15,0-1-15,0 44 32,0-1-17,0 21-15,0-21 0,0 0 0,0 22 16,0-22-16,0 21 0,0-21 15,0 1-15,0 20 0,0-21 0,0 0 16,0 0-16,0 1 0,0-1 0,0 0 16,0 0-16,0 0 0,0-42 62,0 0-62,0 0 0,0 0 16,0-1-16,0-20 0</inkml:trace>
  <inkml:trace contextRef="#ctx0" brushRef="#br1" timeOffset="213272.95">22648 10499 0,'0'0'0,"-21"-21"15,21-22 1,0 22-16,21 21 16,0 0-16,1 0 15,-1 0-15,0 0 0,0 0 0,0 0 16,0 0-16,1 0 0,-1 0 0,0 21 15,0-21-15,-21 21 0,0 1 16,0-1-16,0 0 0,-21 0 16,0-21-16,0 21 0,-1 0 0,-20-21 15,21 22-15,0-1 0,0-21 16,-1 21-16,1-21 0,0 0 0,21 21 16,21-21 15,0 0-31,1-21 0,-1 21 15,0 0-15</inkml:trace>
  <inkml:trace contextRef="#ctx0" brushRef="#br1" timeOffset="213988.09">22839 10583 0,'42'0'16,"-21"0"0,0 0-1,1 0-15,-1 0 16,0-21-16,0 21 0,0-21 0,0 0 15,1 21-15,-1-21 0,-21 0 0,21-1 16,-21 1-16,0 0 16,-21 21 15,0 0-31,21 21 0,0 0 16,-22 1-16,22-1 0,-21 0 15,21 0-15,0 0 0,0 0 0,0 1 16,0-1-16,0 0 15,21-21 1,1 0-16,-1 0 16,0 0-16,0 0 0,0 0 15,0-21-15,1 0 0,-22-1 16,21 22-16,-21-21 0,0 0 0,21 0 16,-21 0-16,0 0 0,0-1 15,0 1-15,0 0 16,0 42-1,0 0-15,0 1 16,0-1-16,0 0 16,0 0-16,0 0 0,0 0 0,0 1 15,0-1-15,0 0 16,-21-21-16,21 21 16,0-42 15,0 0-16,0 0-15,0-1 0,0 1 16,0 0-16,0-21 0,0 21 0,21-1 16,0 1-16,0 0 0,-21 0 15,21 21-15,1-21 0,-1 0 0,0 21 16,0 0-16,0 0 0,0 0 16,-21 21-16,22 0 0,-22 0 15,0 0-15,0 0 0,0 1 16,0-1-16,0 0 0,0 0 0,0 0 15,0 0-15,-22 1 0,22-1 0,0 0 16,0 0-16,-21-21 0,21 21 16,-21-21-1,21-21 1,0 0 0,0 0-16,21 21 0,0-21 15</inkml:trace>
  <inkml:trace contextRef="#ctx0" brushRef="#br1" timeOffset="214267.92">23749 10245 0,'0'0'0,"-21"0"16,0 0-1,-1 21-15,22 0 16,-21 0-16,21 0 0,-21 1 0,21-1 15,0 0-15,-21 0 0,21 21 0,-21-20 16,21-1-16,0 21 0,0-21 16,-21 0-16,21 1 0,0-1 0,0 0 15,0 0-15,0 0 16,21-21-16,0 0 16,0 0-16,0 0 15,0 0-15,1-21 0,-1 0 16,0 0-16,0 0 15</inkml:trace>
  <inkml:trace contextRef="#ctx0" brushRef="#br1" timeOffset="214551.39">23939 10224 0,'0'0'0,"22"0"0,-1-22 15,0 22-15,0 0 16,0 0-16,0 0 0,1 0 15,-1 0-15,0 0 0,0 0 16,-21 22-16,0-1 0,21 0 0,-21 0 16,0 21-16,0-20 0,0 20 15,0-21-15,-21 21 0,21-20 0,-21 20 16,0-21-16,21 0 0,-21 22 0,-1-22 16,22 0-16,-21 0 0,0 0 0,0 0 15,21 1-15,-21-1 16,0-21-16,21 21 15,-22-21-15,1 0 16</inkml:trace>
  <inkml:trace contextRef="#ctx0" brushRef="#br1" timeOffset="-211904.92">20235 14880 0,'0'0'0,"-21"0"16,0-21-16,0 21 16,0 0-16,-1 21 15,22 0-15,0 1 0,-21-1 16,21 0-16,-21 0 0,21 0 16,0 22-16,-21-1 0,21-21 0,0 21 0,0 1 15,0-22-15,0 21 0,0-21 16,0 1-16,0-1 0,0 0 15,21 0-15,-21 0 0,21-21 0,0 0 16,1 0-16,-1 0 0,0 0 0,0 0 16,21-21-16,-20 21 0,-1-21 15,21 0-15,-21-22 0,0 22 0,1-21 16,-1 21-16,0-22 0,-21 1 16,0 21-16,0-21 0,0 20 0,-21-20 15,0 21-15,-1 0 0,1-22 0,0 43 16,21-21-16,-21 21 0,0-21 15,0 21-15,-1 0 0,1 21 16,0-21-16,21 21 16,0 1-16,0-1 0,0 0 0,0 0 15,0 0-15,0 0 0,0 1 16,21-1-16,-21 0 0</inkml:trace>
  <inkml:trace contextRef="#ctx0" brushRef="#br1" timeOffset="-211540.1">20468 15092 0,'21'-21'0,"0"21"0,1-21 15,-1 21-15,0 0 16,0 0-16,0 0 16,0 0-16,1 21 15,-1-21-15,0 21 0,-21 0 0,0 0 16,21 0-16,-21 1 0,21-1 0,-21 0 15,0 0-15,0 0 0,0 0 16,0 1-16,0-1 0,0 0 0,0 0 16,-21-21-16,0 0 0,21-21 31,0 0-15,0 0-16,0-1 0,0 1 0,0-21 15,0 21-15,0 0 0,0-22 16,0 22-16,21 0 0,-21 0 15,21 0-15,0-1 0,-21 1 0,22 21 16,-1-21-16,0 21 16,0 0-16,0 0 0,0 0 15,1 0-15,-1 0 0,0 21 16</inkml:trace>
  <inkml:trace contextRef="#ctx0" brushRef="#br1" timeOffset="-210707.33">21167 15092 0,'0'-21'0,"0"0"15,0-1-15,0 1 16,-22 21 0,1 0-16,0 0 15,0 21-15,0-21 0,0 22 16,-1-1-16,22 0 0,-21 0 15,0 21-15,21-20 0,-21-1 0,21 0 16,0 21-16,0-21 0,0 1 0,0-1 16,0 0-16,0 0 15,21-21 1,0 0-16,0 0 16,1-21-16,-1 0 0,0 0 0,0-1 15,0 1-15,-21 0 0,21 0 16,-21 0-16,22 0 0,-22-1 0,0 1 15,0 0-15,0 0 0,0 42 32,0 0-17,0 0-15,0 1 0,0-1 16,0 0-16,0 0 0,0 0 16,0 0-16,21 1 15,0-22-15,0 0 16,0 0-16,0 0 0,1-22 15,-1 22-15,0-21 16,-21 0-16,21 21 0,-21-21 0,21 0 16,-21 0-16,0-1 0,0 1 15,21 0-15,-21 0 16,0 42 0,0 0-1,0 0-15,0 1 16,0-1-16,0 0 15,0 0-15,0 0 0,-21-21 16,21 21-16,0-42 47,0 0-31,0 0-16,0 0 0,0 0 15,0-1-15,0 1 0,21 0 0,1 21 16,-22-21-16,21 0 0,0 0 0,0 21 15,-21-22-15,21 22 16,0 0-16,1 0 0,-1 0 0,0 0 0,0 0 16,0 0-16,0 22 0,-21-1 15,22 0-15,-22 0 0,21 0 16,-21 0-16,0 1 0,0-1 16,0 0-16,0 0 0,0 0 15,0 0-15,0-42 31,21 21-15,0-21-16</inkml:trace>
  <inkml:trace contextRef="#ctx0" brushRef="#br1" timeOffset="-210072.47">21992 15113 0,'0'0'0,"0"-21"0,0 0 15,0 0 1,-21 21-1,0 0-15,0 0 0,-1 0 16,1 0-16,0 0 16,0 21-16,0 0 0,0 0 0,-1-21 15,22 21-15,-21 0 0,21 22 0,-21-22 16,21 0-16,0 0 16,0 0-16,0 1 15,21-22-15,0 0 0,1 0 16,-1 0-16,0-22 0,0 22 15,-21-21-15,21 0 0,0 21 16,1-21-16,-22 0 0,0 0 0,0-1 16,21 22-16,-21-21 0,0 0 15,0 0-15,0 42 47,0 0-47,0 0 0,0 1 16,0 20-16,0-21 0,0 21 0,0-20 15,0 20-15,-21 0 0,21 1 0,0-1 16,0 0-16,0 1 0,0-1 16,0 0-16,0 1 0,0 20 15,0-21-15,0 22 0,-22-1 0,22 1 16,-21-1-16,21 1 0,-21-1 0,0-20 16,21 20-16,0-20 0,-21-1 15,0 0-15,21 1 0,0-22 0,0 21 16,0-21-16,0 0 0,0-42 31,0 0-31,0 0 0,0-21 16,0 20-16,0-20 0,-22 0 0,22-1 15,-21-20-15,21 21 0,0-22 0,0 1 16,0 20-16,0-20 0,0-1 16,0 22-16,0-22 0,21 22 15,-21 0-15,22-22 0,-1 22 0,0 0 16,0-1-16,0 22 0,0-21 15,1-1-15,-1 22 0,0-21 0,-21 21 16,21-22-16,0 22 0,-21-21 0,0 21 16</inkml:trace>
  <inkml:trace contextRef="#ctx0" brushRef="#br1" timeOffset="-209736.66">22119 15007 0,'21'0'32,"0"-21"-32,1 21 0,-22-21 15,21 21-15,-21-21 16,21 21-16,-21-21 0,0-1 16,-21 22 15,0 22-16,-1-22-15,22 21 0,-21 0 16,21 0-16,0 0 16,0 0-16,0 1 0,0-1 15,0 0-15,21-21 16,1 0 0,-1 0-16,0 0 0,0 0 15,0 0-15,0 0 0,1-21 0,-1 21 16,0 0-16,-21-21 0</inkml:trace>
  <inkml:trace contextRef="#ctx0" brushRef="#br1" timeOffset="-209455.83">22500 14944 0,'0'21'15,"0"0"-15,0 0 16,0 0-16,0 22 0,0-1 15,0 0-15,0 1 0,0-1 0,0 0 16,0 1-16,0 20 0,0-20 0,0-1 16,-21 0-16,21 22 0,-21-22 0,21-21 15,-21 22-15,21-1 0,0 0 16,0-21-16,-22 22 0,22-22 0,-21 0 16,21 0-16,0 0 0,0 1 0,0-1 15,0-42 1,21-1-16,1 1 15,-1 0-15,-21 0 0,21-21 0,0 20 16,0-20-16</inkml:trace>
  <inkml:trace contextRef="#ctx0" brushRef="#br1" timeOffset="-209196.97">22564 15134 0,'0'0'16,"0"-42"-16,0 21 0,0-22 0,0 22 0,0 0 15,0 0-15,0 0 0,0 0 16,0-1-16,21 22 15,0 0-15,0 0 0,0 0 32,0 0-32,-21 22 0,0-1 0,0 0 15,0 0-15,0 0 16,-21 0-16,21 1 16,-21-1-16,0-21 0,21 21 0,0 0 15,-21-21-15,0 0 0,42 0 47,-21-21-47,21 21 0,-21-21 16</inkml:trace>
  <inkml:trace contextRef="#ctx0" brushRef="#br1" timeOffset="-208524.36">22691 15028 0,'21'0'0,"0"0"15,0 0-15,0 0 16,0 0-1,1 0-15,-22-21 0,21 21 16,0-21-16,-21 0 16,-21 21 31,21 21-47,-21-21 15,21 21-15,-22 0 0,22 1 0,0-1 16,0 0-16,0 0 15,0 0-15,22-21 16,-1 0 0,0 0-16,0 0 0,0 0 15,0-21-15,1 21 16,-22-21-16,21 0 0,0 21 0,-21-21 16,21-1-16,-21 1 0,0 0 15,21 21-15,-21-21 0,0 42 47,0 0-47,0 0 16,0 1-16,0-1 15,-21 0-15,21 0 16,0 0-16,0 0 31,0-42-15,0 0-1,0 0-15,0 0 16,0 0-16,0-1 0,0 1 16,21 0-16,0 21 0,-21-21 0,22 0 15,-1 21-15,0-21 0,0 21 16,0 0-16,0 0 16,1 0-16,-1 21 15,-21 0-15,0 0 0,0 0 16,0 0-16,0 1 15,0-1-15,0 0 0,0 0 16,0 0 0,0-42 15,21 0-31,0 0 16</inkml:trace>
  <inkml:trace contextRef="#ctx0" brushRef="#br1" timeOffset="-207836.36">23410 14880 0,'0'0'0,"0"-21"0,0 0 16,0 42 31,0 0-47,0 0 0,-21-21 16,21 22-16,-21-1 0,21 0 15,-21 0-15,21 0 0,0 0 0,0 1 16,0-1-16,0 0 0,0 0 15,21-21 1,0 0-16,0 0 16,0 0-16,1 0 15,-22-21-15,21 0 0,0 21 0,-21-21 0,21-1 16,-21 1 0,21 0-16,-21 0 15,0 42 16,0 0-31,0 0 16,0 1-16,0-1 0,0 0 16,0 0-16,0 0 0,0 0 0,0 1 15,21-22-15,1 21 0,-1-21 16,0 0-16,0 0 16,0 0-16,22 0 0,-22 0 0,0 0 15,0 0-15,0-21 0,0-1 16,22 1-16,-22 0 0,0-21 0,-21 21 15,21-22-15,0 22 0,1-21 0,-22-1 16,0 1-16,21 0 0,0-1 16,-21 1-16,21 0 0,-21-1 0,0 1 15,0 21-15,0 0 0,0 0 0,21-1 16,-21 44 0,0-1-1,0 0-15,-21 0 0,0 21 0,0-20 16,21 20-16,-21 0 0,21-21 15,0 22-15,-22-1 0,1-21 16,21 22-16,-21-22 0,21 21 0,0-21 16,0 22-16,0-22 0,0 0 0,0 0 15,0 0-15,0 0 0,21-21 16,0 22-16,1-22 0,-1 0 16,0 0-16,0 0 0,0 0 15,0-22-15,-21 1 16,22 21-16,-22-21 0,21 0 15,-21 0-15,0 0 16,0-1-16</inkml:trace>
  <inkml:trace contextRef="#ctx0" brushRef="#br1" timeOffset="-207644.47">23812 14880 0,'0'0'0,"-21"0"0,-21 0 16,63 0 46,-21-21-46,21 21-16,-21-21 16</inkml:trace>
  <inkml:trace contextRef="#ctx0" brushRef="#br1" timeOffset="-207332.63">24426 14753 0,'0'0'0,"21"0"0,-21 21 62,0 1-62,-21-1 0,0 0 16,21 0-16,-21 0 0,21 0 0,0 1 15,-21 20-15,21-21 0,0 0 16,0 0-16,0 1 0,0-1 0,0 21 16,0-21-16,0 0 0,0 1 15,21-22-15,0 0 0,-21 21 16,21-21-16,0 0 0,1 0 15,-1 0-15,0-21 0,0-1 16,0 1-16</inkml:trace>
  <inkml:trace contextRef="#ctx0" brushRef="#br1" timeOffset="-207048.55">24913 14669 0,'0'-22'0,"0"44"0,21-44 0,0 22 15,1 0 1,-1 0-16,0 0 16,0 22-16,0-1 0,-21 0 15,21 0-15,-21 0 0,0 0 16,22-21-16,-22 22 0,0-1 0,0 0 16,0 0-16,0 0 0,0 0 15,0 1-15,0-1 0,0 0 16,0 0-16,-22 0 0,22 0 15,-21 1-15,21-1 0,-21-21 0,0 21 16,0 0-16,0-21 0,-1 21 16,1-21-1,0 0-15</inkml:trace>
  <inkml:trace contextRef="#ctx0" brushRef="#br1" timeOffset="-199796.6">18436 15028 0,'21'0'15,"-42"22"17,0-22-17,0 0-15,21 21 0,-21-21 0,-1 0 16,1 21-16,0-21 0,0 21 16,0-21-16,21 21 0,-21-21 0,-1 21 15,1-21-15,0 0 0,0 22 0,0-22 16,0 0-16,-1 21 0,1-21 0,0 0 15,-21 21-15,21-21 0,-1 0 0,1 0 16,-21 21-16,21-21 0,-22 0 0,1 0 16,21 21-16,-21-21 0,-1 0 15,1 0-15,0 0 0,-1 0 16,1 0-16,0 0 0,-22 0 0,22 0 16,-22 0-16,1 0 0,-1 0 0,1 0 15,-1 0-15,1 0 0,-1 0 0,1 0 16,20 0-16,-20 0 0,-1-21 0,-20 21 15,20-21-15,1 21 0,-1-21 0,1 21 16,-22-21-16,22 21 0,-22-22 0,21 1 16,1 21-16,-22-21 0,22 0 0,-1 0 15,-20 0-15,20-1 0,1 1 0,-22 0 16,21 0-16,1-21 16,-1 20-16,1 1 0,-1-21 0,1 21 15,-1 0-15,1-22 0,21 1 0,-22 21 16,1-22-16,20 1 0,-20 21 0,20-21 15,-20-1-15,21 1 0,-22 0 0,22-1 16,-22 1-16,22 0 0,-22-1 0,22 1 16,0 0-16,-22-1 0,22 1 0,0-22 15,-1 22-15,1 0 0,0-22 0,-1 22 16,1-22-16,21 22 0,-22-21 0,1 20 16,0-20-16,21 20 0,-22-20 0,22 21 15,-21-22-15,-1 22 0,22-1 16,-21-20-16,21-1 0,-22 22 15,22-21-15,0 20 0,0-20 0,0-1 16,0 22-16,-1-22 0,1 22 0,21-21 16,0-1-16,-21 22 0,21-22 0,-21 1 15,21-1-15,0 22 0,0-22 0,0 1 16,0-1-16,0 22 0,0-21 0,0-1 16,0 22-16,0-22 0,0 22 0,0-22 15,0 22-15,21-21 0,-21 20 0,21 1 16,0-22-16,-21 22 0,22 0 0,-1-22 15,0 22-15,0 0 0,0-22 0,0 22 16,1-1-16,-1 1 0,21 0 16,-21-1-16,22 1 0,-22 0 0,21 21 15,0-22-15,-20 1 0,20 0 0,0 20 16,1-20-16,-1 21 0,0-21 16,1-1-16,-1 22 0,0-21 0,1 21 15,-1-22-15,21 22 0,-20-21 0,20 21 16,-20-1-16,20-20 0,-21 21 0,22 0 15,-22 0-15,22-1 0,-22 1 16,22 0-16,-22 0 0,0 0 0,22 21 0,-22-21 16,0-1-16,22 22 0,-22-21 0,1 21 15,-1-21-15,21 21 0,-20 0 0,-1-21 16,22 0-16,-22 21 0,21 0 0,1-21 16,-22 21-16,22 0 0,-1-22 15,1 22-15,-1 0 0,1 0 0,-1-21 16,1 21-16,-1 0 0,1 0 0,-1 0 15,-20 0-15,20 0 0,1 0 16,-1 0-16,1 0 0,-22 0 0,21 0 16,-20 0-16,20 0 0,-20 0 0,20 0 15,-21 0-15,1 0 0,-1 0 0,0 0 16,1 21-16,-1-21 0,0 0 0,1 0 16,-1 0-16,0 0 0,-20 22 0,-1-22 15,21 0-15,-21 0 0,0 0 0,1 0 16,-1 0-16,0 0 0,0 0 0,21 0 15,-20 0-15,-1 0 16,0 0-16,0 0 0,21 0 0,-20 0 16,-1 0-16,0 0 0,0 0 0,0 0 15,0 0-15,1 0 0,-1 0 16,0 0 0,-42 0 30,0 0-30,-1 0-16,1 0 0,0 0 16,0 0-16,0 0 0,0 0 0,-1 0 15,1 0-15,0 0 0</inkml:trace>
  <inkml:trace contextRef="#ctx0" brushRef="#br1" timeOffset="-199212.93">17145 9589 0,'0'0'0,"-21"-22"16,0 22-16,-1 0 0,1 0 0,21-21 16,-21 21-16,0 0 0,0 0 15,21 21 16,0 1-31,0-1 0,21 0 16,-21 0-16,21 0 0,0 0 16,0 1-16,22-1 0,-22 0 0,21 0 15,-21 0-15,22 0 0,-1 1 16,0-1-16,1 0 0,-1-21 0,-21 21 16,22 0-16,-1-21 0,-21 0 0,21 21 15,-20-21-15,-1 0 0,0 0 0,0 0 16,0 0-16,0 0 0,1 0 0,-1 0 15,-42 0 32,-1 0-47,1 22 0,0-22 16,0 21-16,0 0 0,0-21 0,-1 21 16,-20 0-16,0 0 0,21 1 0,-22 20 15,1-21-15,0 0 0,-22 22 0,22-1 16,-1-21-16,-20 21 0,21 1 0,-1-22 15,1 21-15,0 1 0,-1-22 0,22 0 16,-21 21-16,21-21 16,-1 1-16,1-1 0,0 0 0,0-21 15,0 21-15,21 0 0,-21-21 0,21 21 16,0 1 0,0-44 15,21 22-16,0-21-15,0 0 0,0 0 0,22 0 16</inkml:trace>
  <inkml:trace contextRef="#ctx0" brushRef="#br1" timeOffset="-194452.17">18373 15452 0,'0'-21'0,"0"-1"16,0 1 15,0 0-15,0 0-1,-22 21 1,1 0-16,0 0 31,0 0-31,0 21 16,21 0-16,-21-21 15,-1 21-15,1 1 0,0-1 16,0 0-16,0 0 16,0 0-16,-1 0 0,1 1 0,0-1 15,0 0-15,0-21 0,0 21 0,-1 0 16,1 0-16,-21 1 0,21-1 0,0 0 15,-22 0-15,22 0 0,-21 0 0,21 1 16,-22-1-16,1 21 0,21-21 16,-22 0-16,-20 22 0,21-22 0,-1 0 15,-20 21-15,-1-20 0,22-1 0,-22 21 16,1-21-16,-22 0 0,22 1 0,-1-1 16,-20 0-16,20 0 0,-21 0 0,1-21 15,20 21-15,-20 1 0,-1-22 16,0 21-16,1-21 0,-1 21 15,0-21-15,1 0 0,-1 0 0,-21 21 16,21-21-16,-20 0 0,-1 0 0,0 0 16,0 0-16,21 0 0,-20 0 0,-1 0 15,0 0-15,0 0 0,21 0 0,-20 0 16,-1-21-16,0 21 0,-21-21 16,21 0-16,0 21 0,0-22 0,1 1 15,-1 0-15,-21 0 0,21 0 0,0 0 16,0-1-16,-21 1 0,21 0 15,1-21-15,-1 21 0,0-22 0,0 22 16,0-21-16,0-1 0,1 1 0,-1 21 16,0-21-16,0-1 0,21 1 15,-20 0-15,-1-1 0,0 1 0,0-22 16,21 22-16,-20 0 0,-1-22 0,21 22 16,-21-22-16,22 1 0,-1 21 0,0-22 15,1 1-15,20-1 0,-21 22 0,22-22 16,-22 1-16,22-1 0,-1 1 0,1-22 15,-1 22-15,1-1 0,-1-21 16,1 22-16,20-1 0,-20-20 16,21 20-16,-1 1 0,1-22 0,0 22 15,-1-22-15,1 21 0,0-20 0,20 20 16,-20-20-16,21 20 0,0-21 0,0 22 16,-1-22-16,1 1 0,0 20 0,21-21 15,0 1-15,0 20 0,0-20 16,0-1-16,0 21 0,0-20 0,0 20 15,0-20-15,0-1 0,21 21 0,0-20 16,1-1-16,-1 22 0,0-22 0,0 21 16,21-20-16,-20 20 0,-1-20 0,21 20 15,0-21-15,-20 22 0,20-1 0,0 1 16,1-22-16,-1 22 0,0-1 16,22 22-16,-22-22 0,22 1 0,-22-1 15,21 22-15,1-21 0,-1-1 16,1 1-16,-1-1 0,-20 22 0,20-22 15,1 1-15,-1 20 0,22 1 0,-22-21 16,1 20-16,21 1 0,-22 0 0,22-1 16,-22 1-16,22 0 0,-22-1 0,22 1 15,-21 21-15,20-22 0,-20 1 16,-1 0-16,22 21 0,-22-22 0,1 1 16,21 0-16,-1 20 0,-20-20 0,20 21 15,1-21-15,0 20 0,-1-20 0,-20 21 16,21-21-16,-1 20 0,1-20 15,0 21-15,-1 0 0,1-22 0,0 22 16,-1 0-16,1-21 0,0 21 0,-22-1 16,22-20-16,-1 21 0,1 0 0,-21-22 15,20 22-15,1-21 0,0 21 16,-22 0-16,22-22 0,-1 22 0,1 0 16,0-21-16,-22 20 0,22 1 0,0 0 15,-22 0-15,1-21 0,20 20 0,-20 1 16,-1 0-16,1 0 0,20 0 0,-20-22 15,-1 22-15,1 0 0,-1 0 16,1-21-16,21 20 0,-22-20 0,1 21 16,-1-21-16,1 20 0,-1-20 0,1 21 15,-1-21-15,22 20 0,-22-20 16,1 21-16,-1-21 0,1 20 0,-1 1 16,1-21-16,-1 21 0,1 0 0,-22-1 15,22-20-15,-22 21 0,0 0 0,1 0 16,-1-1-16,0 1 0,1 0 0,-1 0 15,0 0-15,-21 0 0,22-1 0,-22 1 16,0 0-16,21 0 0,-20 0 0,-1 0 16,0-1-16,21 22 0,-21-21 15,1 0-15,-1 0 0,0 21 0,0-21 16,21 0-16,-20 21 0,-1-22 0,0 22 16,21-21-16,-21 21 0,1-21 15,-1 21-15,0 0 0,0-21 0,0 21 16,0 0-16,1 0 0,-1-21 15,0 21 1,0 0-16,0 0 16,0 0-1,1 0-15,-1 0 16,0-21-16,-21-1 31,0 1-15,-21 21-16,0-21 15,-1 0-15,1 21 0,0-21 0,0 21 16,0 0-16,-22-21 0,22 21 16,-21 0-16,0-22 0,20 22 0,-20 0 15,0 0-15,21-21 0,-22 21 16,22 0-16,-21 0 0,21 0 0,-1 0 16,1 0-16,0 0 0,0 0 15,21-21-15,21 21 47,0 0-47,0 0 0,1 0 16,-1 0-16,21 0 0,-21 0 15,22 0-15,-22 0 0,21 0 0,0 0 16,1 0-16,-1 0 0,-21 0 0,22 0 16,-1 0-16,-21 0 0,21 0 0,-20 0 15,-1 0-15,0 0 0,0 0 0,0 0 16,0 0-1,-21 21 32,0 0-31,-21-21-16,21 22 0,-21-1 16,0 0-16,0 0 0,-22 21 15,22 1-15,0-22 0,-21 21 0,-1 1 0,22 20 16,-21-21-16,21 1 0,-22 20 15,22-20-15,-21 20 0,0-21 0,20 1 16,-20 20-16,21-20 0,0 20 0,0-21 16,-1 22-16,1-22 0,0 1 15,0 20-15,0-21 0,21 1 0,0-22 0,0 21 16,-21 1-16,21-22 0,0 0 16,0 0-16,0 0 0,0 0 0,0 1 15,0-1-15,0-42 31,21-1-15,0 1-16,-21 0 0</inkml:trace>
  <inkml:trace contextRef="#ctx0" brushRef="#br1" timeOffset="125426.74">20172 11578 0,'21'-21'0,"0"0"16,-21 0-16,21 0 15,0 21-15,1 0 16,-22-22-16,21 22 16,-21 22-1,0-1 1,0 0-16,0 0 0,0 0 15,-21 0-15,-1 1 0,1 20 0,0-21 16,0 0-16,0 22 0,0-22 0,-22 21 16,22 0-16,0 1 0,-21-22 15,20 21-15,-20 1 0,21-1 0,0-21 16,-22 21-16,22-20 0,0 20 0,0-21 16,0 0-16,0 0 0,21 1 15,-22-1-15,1 0 16,21-42 15,0 0-31,21 21 16,1-22-16,-1 1 0,0 0 0,0 0 15,0-21-15,0 20 0,1-20 0,-1 21 16,0-21-16,0-1 0,21 1 16,-20 21-16,-1-22 0,21 1 0,-21 21 15,0-21-15,1 20 0,-1 1 0,0-21 16,0 21-16,0 0 0,0-1 15,1 1-15,-1 21 0,0-21 0,-21 0 16,21 21-16,-21-21 0,21 21 16,0 0 15,1 0-31,-1 21 16,-21 0-16,21-21 15,0 21-15,-21 0 0,0 1 0,0 20 16,21-21-16,-21 0 0,21 0 0,-21 22 15,22-22-15,-22 21 0,21-21 16,0 22-16,-21-22 0,21 21 0,0-21 16,0 22-16,1-22 0,-1 0 0,-21 21 15,21-20-15,0-1 0,0 0 16,-21 0-16,21 0 0,1-21 16,-22 21-16,-22-21 46,1 0-46,0 0 16,0-21-16,21 0 0,-21 0 0,0 0 16</inkml:trace>
  <inkml:trace contextRef="#ctx0" brushRef="#br1" timeOffset="126295.24">20066 8213 0,'0'0'0,"0"-21"0,0-1 16,0 1-16,0 0 15,0 0 1,0 0 0,0 42 31,0 0-47,0 21 0,0-20 0,0 20 15,0 0-15,21 1 0,-21-1 16,0 0-16,0 1 0,0-1 0,0 21 15,0-20-15,0 20 0,0-20 0,0 20 16,0 1-16,0-22 0,0 0 16,0 1-16,0-1 0,0 0 0,0 1 15,0-22-15,-21 0 0,21 0 16,0 0-16,0 0 0,0 1 0,0-44 47,0 1-47,0 0 15,0 0-15,0-21 0,0 20 0,0-20 16,0 0-16</inkml:trace>
  <inkml:trace contextRef="#ctx0" brushRef="#br1" timeOffset="126846.92">20066 8065 0,'0'0'0,"-21"0"0,0 0 16,-1 0-16,22 21 16,-21 0-16,0 0 0,21 0 0,-21 0 15,0 1-15,0 20 0,-1-21 0,22 0 16,-21 22-16,0-22 0,0 0 15,0 21-15,0-21 0,-1 1 0,1-22 16,21 21-16,0 0 0,-21-21 16,21 21-16,21-21 31,0-21-31,1 0 16,-1 21-16,0-21 0,0-22 0,0 22 15,22 0-15,-22-21 0,21-1 16,-21 22-16,0-21 0,22-1 0,-22 1 15,21 21-15,-21-21 0,1 20 0,-1 1 16,0 0-16,0 0 0,0 21 16,0 0-16,1 0 0,-1 0 15,0 0-15,-21 21 0,21 21 16,0-20-16,0 20 0,1-21 16,-22 21-16,21 1 0,0-1 0,-21-21 15,21 22-15,0-22 0,-21 21 0,21-21 16,-21 22-16,0-22 0,22 0 15,-22 0-15,21-21 0,-21 21 0,0 0 16,0 1-16,0-1 16,-21-21 15,-1 0-31</inkml:trace>
  <inkml:trace contextRef="#ctx0" brushRef="#br1" timeOffset="131959.08">16933 13653 0,'21'-22'16,"-21"1"-16,22 0 16,-22 0-16,0 0 15,0 0 1,0-1 0,-22 22-1,1 22 1,21-1-1,0 0-15,0 0 0,0 21 0,0-20 16,0 20-16,0-21 0,0 21 16,0 1-16,0-1 0,0-21 0,0 22 15,0-1-15,0-21 0,-21 21 0,21-20 16,-21-1-16,21 0 0,0 21 0,0-21 16,-21-21-16,21 22 0,0-1 15,-21 0-15,21 0 16,-22-21-1,22-21 1,0 0-16,0 0 16,0-1-16,0 1 15,22-21-15,-1 21 0,-21 0 0,21-22 16</inkml:trace>
  <inkml:trace contextRef="#ctx0" brushRef="#br1" timeOffset="132778.95">17060 13102 0,'0'0'0,"0"-21"0,-21 0 0,21 0 0,-21 0 16,0-1-16,21 1 0,-21 21 0,-1-21 15,1 0-15,0 21 16,0 0-16,0 0 0,0 0 0,-1 0 15,1 0-15,0 0 0,-21 0 0,21 0 16,-1 21-16,1 0 0,-21 0 16,21 1-16,-22 20 0,22-21 0,-21 0 15,21 22-15,-22-1 0,1-21 0,21 21 16,-21 1-16,20-1 0,1 0 16,0 22-16,0-22 0,0 22 15,0-22-15,21 22 0,0-1 0,-22-21 16,22 22-16,-21-22 0,21 1 0,0-1 15,0 21-15,0-20 0,0-1 0,0-21 16,0 22-16,21-1 0,1 0 16,-1-21-16,0 22 0,0-22 0,21 21 15,-20-21-15,20 1 0,0-1 0,1 0 16,-1 0-16,0-21 0,22 0 16,-22 21-16,22-21 0,-22 0 0,21 0 15,-20 0-15,20 0 0,1-21 16,-22 21-16,22-21 0,-22 0 0,0 0 15,1 21-15,20-22 0,-21 1 16,-20 0-16,20 0 0,0-21 0,1 20 16,-22 1-16,21 0 0,-21-21 0,0 21 15,22-22-15,-43 22 0,21-21 0,0-1 16,0 1-16,-21 0 0,21-1 16,-21 1-16,0-21 0,0 20 0,0 1 15,0-22-15,0 22 0,-21 0 0,0-1 16,0 1-16,0 21 0,21-21 0,-21-1 15,-1 22-15,1-21 0,0 21 16,0-22-16,0 22 0,0-21 16,-1 21-16,1-22 0,0 22 0,0 0 15,-21 0-15,20 0 0,1-1 16,0 1-16,-21 21 0,21-21 0,-22 21 16,1 0-16,21 0 0,-22 0 0,1 0 15,0 0-15,-1 0 0,22 0 0,-21 0 16,-22 0-16,22 0 0,0 21 15,-1 0-15,1 1 0,-21-22 0,20 42 16,-20-21-16,20 0 0,1 22 16,-21-22-16,20 21 0,22-21 0,-21 22 15,-1-1-15,22 0 0,0 1 0,0-1 16,0 0-16,21 1 0,-21-1 16,21 0-16,0 1 0,0-1 0,0-21 15,21 0-15,0 22 0,0-22 16,0 0-16,22 0 0,-1 0 0,-21-21 15,21 21-15,22-21 0</inkml:trace>
  <inkml:trace contextRef="#ctx0" brushRef="#br1" timeOffset="134648.68">11599 13907 0,'-21'0'16,"21"-22"-16,0 1 15,0 0-15,0 0 16,0 0 0,0 0-16,0-1 0,0 1 15,21 21-15,0 0 0,1-21 16,-1 21-16,0 0 0,0 0 15,21 0-15,-20 0 0,-1 0 0,0 0 16,21 0-16,-21 21 0,1 0 0,-1 1 16,0-1-16,-21 0 0,0 0 15,0 0-15,0 22 0,0-22 0,0 21 16,0 0-16,0-20 0,-21 20 0,-22 0 16,22-21-16,0 22 0,-21-22 0,21 21 15,-22 1-15,1-22 0,21 0 16,-22 0-16,22 0 0,-21 0 15,21 1-15,0-1 0,-1-21 0,1 0 16,0 0-16,0 0 0,0 0 0,21-21 16,-21 21-16,21-22 0,-22 1 15,22-21-15,0 21 0,0-22 16,0 22-16,0 0 0,0 0 0,0-21 16,22 20-16,-1 1 0,0 0 15,0 21-15,0 0 0,22 0 0,-22 0 16,0 0-16,0 0 15,21 21-15,-20 0 0,-1-21 0,21 22 16,-21-1-16,0 0 0,22 0 0,-22 0 0,0 0 16,21 1-16,-20-22 0,-1 21 15,0 0-15,0-21 0,0 21 0,0 0 16,1-21-16,-1 0 0,0 0 16,0 0-16,0 0 15,-21-21-15,21 0 0,-21 0 16,22-22-16,-22 22 0,21-21 0,-21 21 15</inkml:trace>
  <inkml:trace contextRef="#ctx0" brushRef="#br1" timeOffset="135423.3">11959 13272 0,'0'0'0,"-21"-22"15,-43-41 1,43 63-16,0-21 0,-21 0 0,21-1 16,-1 22-16,-20-21 0,21 21 0,-21 0 15,20 0-15,-20-21 0,0 21 0,-1 0 16,22 0-16,-21 0 0,0 0 0,-1 0 16,1 21-16,21-21 0,-22 21 15,1 1-15,0-1 0,-1 0 0,1 0 16,0 0-16,-1 22 0,22-1 15,-21-21-15,21 21 0,-22 22 16,22-22-16,0 22 0,0-22 0,0 22 16,21-1-16,0 1 0,0-1 0,0-21 15,0 22-15,0-1 0,0-20 0,0 20 16,0-20-16,21-1 0,0 21 16,0-20-16,0-1 0,1 22 0,20-22 15,-21 0-15,21 1 0,1-1 0,-1-21 16,-21 21-16,22-20 0,-1 20 0,0-21 15,1 0-15,-1 0 16,0 1-16,1-22 0,-1 21 0,0-21 16,22 0-16,-22 0 0,0 0 0,22 0 15,-22 0-15,22 0 0,-1-21 0,-20-1 16,20 1-16,1 0 0,-22 0 0,0 0 16,22 0-16,-22-1 0,0 1 15,-20-21-15,20 21 0,-21 0 0,21-22 16,-20 22-16,-1-21 0,0-1 0,0 1 15,0 21-15,0-21 0,1-1 0,-1 1 16,-21 0-16,0-1 0,21 22 16,-21-21-16,0-1 0,21 1 0,-21 0 15,0 21-15,0-22 0,0 1 16,0 0-16,-21-1 0,21 22 0,-21-21 16,0-1-16,-1 1 0,1 0 15,0-1-15,-21 22 0,21-21 0,-1 0 16,-20-1-16,21 22 0,-21-21 0,20-1 15,-20 1-15,0 21 0,-1-21 0,1 20 16,-21 1-16,20-21 0,1 21 16,-22 21-16,22-21 0,-21-1 0,20 22 15,-20 0-15,20 0 0,1 0 0,-21 0 16,20 0-16,1 0 0,-22 0 16,22 0-16,0 22 0,-1-1 0,1-21 15,-21 21-15,20 0 0,1 0 16,0 22-16,-1-22 0,1 0 0,21 0 15,-22 21-15,22-20 0,0 20 16,0-21-16,0 21 0,21-20 0</inkml:trace>
  <inkml:trace contextRef="#ctx0" brushRef="#br1" timeOffset="117328.19">15409 12361 0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08:25.6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5630 931 0,'0'0'0,"21"43"0,22-1 0,41-762 15,-274 424-15,-233 296 0,-43 0 0,64 0 16,84 0-16,64 0 0,43 0 0,84 0 16,21 0-16,42 0 0,22 0 0,0 0 15,20 0-15,44 0 16,-1 0-16,0 127 15,-21 0-15,21-21 0,-21 0 0,0 0 16,0 21-16,0-22 0,0-20 0</inkml:trace>
  <inkml:trace contextRef="#ctx0" brushRef="#br0" timeOffset="683.61">3535 0 0,'-21'0'15,"-1"0"-15,1 0 16,0 0-16,0 0 0,0 0 16,0 0-16,-1 0 0,1 0 15,0 0 17,21 42-17,0 64-15,-21-21 16,21 21-16,-21 21 0,21-21 15,-21-1-15,21 22 0,0-21 0,0 21 16,0-21-16,0 0 0,0 21 0,21-21 16,-21 21-16,21 0 0,-21 0 15,0 21-15,0-21 0,0 0 0,0 21 16,0-21-16,0 21 0,21-21 0,-21 21 16,0-21-16,0 22 0,0-22 15,0 21-15,21-21 0,-21 0 0,21 0 16,-21 0-16,22 0 0,-1-21 15,-21-1-15,21 1 0,-21 0 16,0-21-16,21-1 0,0 1 0,-21-21 16,21-22-16,-21 0 0,0 1 15,0-22-15,0 0 0,22-21 16,-22-21-16,0 0 0,0-22 0,0-20 16,0 20-16,0-20 0</inkml:trace>
  <inkml:trace contextRef="#ctx0" brushRef="#br0" timeOffset="1795.94">3429 0 0,'0'0'0,"-21"0"15,0 0-15,42 0 32,0 0-17,21 0-15,1 0 0,-1 0 0,0 0 16,1 0-16,20 0 0,1 0 0,-1 0 15,1 0-15,-1 0 0,22 0 16,-1 0-16,22 0 0,0 0 0,21 21 16,21-21-16,-21 0 0,43 0 15,-22 0-15,42 0 0,1 0 0,-1 0 16,22 0-16,0-21 0,20 21 16,1 0-16,0 0 0,0 0 0,21 0 15,-21 0-15,0 0 0,-1 0 16,22 0-16,-21 0 0,0 0 0,0 0 15,0 0-15,0 0 0,-1 0 16,1 0-16,-21 0 0,21 0 0,-22 0 16,1 0-16,-21 0 0,20 0 0,-41 0 15,-1 0-15,0 0 0,1 0 16,-22 0-16,-21 0 0,-21 0 0,-1 0 16,-20 0-16,-21 0 0,-1 21 0,1-21 15,-22 21-15,-21 1 16,21-1-16,-20-21 0,-1 42 0,0-21 0,21 0 15,-21 22-15,1-1 0,-1 0 0,0 1 16,0-1-16,0 0 16,-21 22-16,0-22 0,21 22 0,-21-1 15,0 22-15,0 0 0,0-1 0,0 1 16,0 0-16,0-1 0,0 22 16,-21 0-16,21-21 0,0 42 0,0-22 15,0 1-15,0 21 0,0-21 0,0 21 16,0 0-16,0 0 0,0 21 15,0-21-15,0 0 0,0 0 0,21 21 16,1-21-16,-1 0 0,0 0 0,-21 0 16,21 0-16,0 22 0,0-22 0,1-22 15,-1 22-15,-21 0 16,21-21-16,-21 0 0,0 21 0,0-21 16,0 0-16,0 0 0,0-22 0,0 1 15,0 0-15,0-1 0,-21-20 0,0 20 16,21-20-16,-22-1 0,1 1 15,0-22-15,0 1 0,0 20 0,0-21 16,-22-20-16,22 20 0,-21-21 0,-1 21 16,1-20-16,0-1 0,-1 0 0,-20-21 15,-1 21-15,-20 0 0,-1-21 16,0 0-16,-20 21 0,-1-21 0,-21 0 16,0 0-16,0 0 0,-21 0 0,-22 0 15,22 0-15,-21 0 0,-1-21 16,-20 0-16,-1 21 0,1-21 0,-22 21 15,1-21-15,-1 21 0,0-21 16,-21 21-16,1 0 0,-1-22 0,-21 22 16,21-21-16,-42 21 0,21 0 0,-21 0 15,21 0-15,-22 0 0,22 0 16,-21 0-16,21 21 0,-21 1 0,21-22 16,0 21-16,21-21 0,-21 21 0,21-21 15,22 21-15,-22-21 16,21 0-16,1 0 0,-1 21 0,21-21 15,1 0-15,21 0 0,-1 0 0,1 0 16,42 0-16,0 0 0,21-21 16,21 21-16,22-21 0,-1 0 0,43 21 15,0-21-15,21-22 0,0 1 16,0 0-16,21-1 0,22-20 0</inkml:trace>
  <inkml:trace contextRef="#ctx0" brushRef="#br0" timeOffset="2328.15">4403 1397 0,'0'0'0,"21"-21"0,21-85 16,-21 85-16,-21-21 0,0 20 15,0 1-15,0 0 0,0 0 16,0 0-16,-21 21 0,0 0 0,0 0 16,0 0-16,-1 21 0,1 0 15,0 21-15,0-20 0,0 41 16,0-21-16,-1 22 0,1-1 0,0 1 15,0 21-15,0-22 0,21 22 16,-21-1-16,21-20 0,0-1 0,0 1 16,0-22-16,0 1 0,21-1 15,0-21-15,21 21 0,-21-20 0,22-1 16,-1-21-16,-21 0 0,43 0 16,-22 0-16,0 0 0,1 0 0,-1-43 15,22 22-15,-22-21 0,0 21 0</inkml:trace>
  <inkml:trace contextRef="#ctx0" brushRef="#br0" timeOffset="2572.01">5228 1207 0,'0'0'15,"0"-43"-15,0 22 0,0-21 0,0 21 16,0 63 0,0-21-1,0 21-15,0 1 0,-21-1 0,21 22 16,-21-22-16,21 21 0,-21 1 15,21 21-15,0-22 0,-22 1 0,22-1 16,-21 1-16,21-1 0,0-21 0,0 1 16,0-1-16,0-21 0,0 22 15,0-22-15,21 0 0,1-21 0,-1 0 16,0 0-16,0 0 0,0 0 16,0 0-16,1-21 0,20 0 0,-21-1 15,21 1-15</inkml:trace>
  <inkml:trace contextRef="#ctx0" brushRef="#br0" timeOffset="3564.01">5778 1588 0,'0'0'0,"22"-22"0,-22 1 16,0 0-16,0 0 0,0 0 15,-22 21 1,1 0-16,0 0 0,0 21 16,0 0-16,0 0 0,-22 0 0,22 22 15,0-1-15,0 0 0,0 1 0,-1-1 16,22 0-16,0 1 15,-21-1-15,21 0 0,0-20 0,0-1 0,0 21 16,0-21-16,21-21 0,-21 21 16,22-21-16,-1 0 0,0 0 15,21 0-15,-21 0 0,1-21 0,20 0 16,-21-21-16,21 21 0,-20-22 16,20 1-16,-21 0 0,0-22 0,0 22 15,1-1-15,-22 1 0,0 21 0,0 0 16,0 0-16,0-1 0,0 44 15,0-1-15,-22 0 16,1 0-16,0 21 0,0 1 16,0-1-16,0-21 0,-1 22 15,22-1-15,0 0 0,0-21 0,0 22 16,0-22-16,0 0 0,0 0 16,0 0-16,22-21 0,20 0 0,-21 0 15,0 0-15,22 0 0,-1 0 0,0-21 16,1 21-16,-1-42 0,0 21 15,1 0-15,-1-22 0,21 1 0,-20 0 16,-1-1-16,0 1 0,1 0 16,-1-1-16,-21 22 0,0 0 0,1 0 15,-22 0-15,0-1 0,-22 22 16,1 0-16,0 0 16,0 0-16,0 22 0,0-1 0,-1 0 15,1 0-15,21 0 0,0 22 16,0-22-16,0 0 0,0 0 15,0 0-15,21 0 0,1 22 0,-1-22 16,0 0-16,0 0 0,0 0 0,0 1 16,1-1-16,-1 0 0,0 0 15,0 0-15,-21 0 0,0 1 16,0-1-16,-21-21 16,0 0-16,0 0 0,-22 0 0,22 0 15,-21 0-15,-1 0 0,22 0 16,-21 0-16,21-21 0,0 21 0,-1 0 15,1-22-15,42 22 32,1 0-32,20 0 15,-21 0-15,21 22 0,1-22 0,-1 0 16,0 0-16,1 0 0,20 0 0,1 0 16,-1 0-16,1 0 0,-1-22 15,1 22-15,-1-21 0,1 0 0,-1 0 16,-20 0-16,20-22 0,-21 22 0,1-21 15,-22 0-15,21-1 0,-21 1 16,1-22-16,-22 22 0,21 21 0,-21-21 16,0 20-16,0 1 0,0 0 15,-21 21 1,-1 21-16,22 22 0,0-22 16,0 0-16,0 21 0,0 1 15,0-22-15,22 21 0,-22 0 0,21-20 16,-21 20-16,0-21 0,0 21 0,0-20 15,0-1-15,0 21 0,0-21 16,-21 0-16,-1 1 0,1-1 0,0 0 16,0-21-16,0 21 0,0-21 0,-1 0 15,1 0-15,42-21 32,22 0-32,-22 21 0,42-21 0</inkml:trace>
  <inkml:trace contextRef="#ctx0" brushRef="#br0" timeOffset="4043.74">8001 2286 0,'0'0'0,"-21"21"0,0-21 0,-1 0 0,1 0 15,21 21-15,-21-21 16,0 0-1,0 0 1,0 0-16,42 0 63,0 0-63,21 0 0,1-21 15,20 21-15,1 0 0,-1 0 0,22-21 16,-1 21-16,1 0 0,21 0 0,21-21 15,21 21-15,0-21 0,0 21 16,1-21-16,20-1 0,0 22 0,-21-21 16,22 0-16,-22 0 0,0 0 0,-21 0 15,0-1-15,0 1 0,-21 21 16,-21-21-16,-1 21 0,-20 0 16,-1 0-16,-20 0 0,-22 0 0,21 0 15,-21 0-15,-21 21 16,0 0-16,0 1 15,0-1-15,-21-21 16,21 21-16,-21-21 16,0 21-16,0-21 0,-1 21 0,1-21 15,0 0-15,-21 21 0,21-21 0,-22 0 16,1 22-16,0-22 0</inkml:trace>
  <inkml:trace contextRef="#ctx0" brushRef="#br0" timeOffset="4615.42">5800 3514 0,'0'0'0,"-22"0"16,22 21 0,22-21-1,-1 0 1,21 0-16,-21 0 0,43 0 0,-22 0 15,22 0-15,20 0 0,-20-21 0,42 0 16,-1 21-16,22-22 0,22 22 16,-22 0-16,21-21 0,0 21 15,0 0-15,21 0 0,-20 0 0,20 0 16,-21 0-16,0 0 0,0 0 0,1 0 16,-22 0-16,21 21 0,-21-21 15,0 0-15,-21 0 0,-1 22 0,-20-22 16,0 0-16,-22 0 0,1 0 0,-1 0 15,-20 0-15,-1 0 0,-21 0 16,0 0-16,0 0 0,-21 21 47,-21-21 15,0 0-62,0 0 0,0 0 16,0 0-16</inkml:trace>
  <inkml:trace contextRef="#ctx0" brushRef="#br0" timeOffset="13036.93">17589 1101 0,'0'0'0,"-21"-43"0,0 1 0,0 0 16,0-22-16,21 22 0,0 21 0,-21-22 16,21 22-16,-22 0 0,22 0 0,-21 21 15,0 21 1,0 0-16,21 22 0,-21-1 0,0 21 15,-1 22-15,1 0 0,0 21 16,0-1-16,0 22 0,0 0 0,-22 22 16,22-1-16,-21 0 0,21 21 0,-22 22 15,22-22-15,-21 0 0,21 22 16,-22-22-16,22 1 0,0-1 16,0 0-16,0 1 0,-1-1 0,22-21 15,0 0-15,0 0 0,0 1 0,0-22 16,0 0-16,0-22 0,0 1 0,0-21 15,22 0-15,-22-1 0,0-20 0,0-22 16,0 0-16,0 1 0,21-22 16,-21 0-16,0-63 15,0 21-15,0-43 0,0 1 16</inkml:trace>
  <inkml:trace contextRef="#ctx0" brushRef="#br0" timeOffset="13791.42">17208 1376 0,'0'0'0,"0"-64"0,0 22 15,0 0-15,0 21 0,22-22 0,20 22 16,-21-21-16,21 21 15,22-22-15,-1 22 0,1 0 0,21 0 0,-1 0 16,1-1-16,21 1 16,0 21-16,42-21 0,0 21 0,0 0 15,21-21-15,22 21 0,-1 0 16,22 0-16,0 0 0,21-21 0,-1 21 16,22 0-16,-21 0 0,0 0 15,21 0-15,-21 0 0,0 0 0,0 0 16,-1 0-16,-20 0 0,0 21 15,-22-21-15,22 0 0,-43 21 0,1-21 16,-22 21-16,-21-21 16,0 21-16,0-21 0,-21 22 0,-1-1 15,-20-21-15,-21 21 0,-1 0 0,-21 0 16,1 0-16,-22 22 0,0-22 16,0 21-16,-21 1 0,0-1 0,0 0 15,-21 22-15,0-1 0,0 1 16,0 20-16,-1 22 0,-20-21 0,21 21 15,0-22-15,-22 43 0,22-21 0,-21 21 16,21 0-16,-22-21 0,22 21 16,0 0-16,-21 21 0,21-21 0,-1 0 15,-20 0-15,21 0 0,-21 0 0,20 0 16,1 0-16,-21 0 16,21-21-16,0 21 0,-1-21 0,1 0 0,0 0 15,21-1-15,-21 1 0,21 0 16,0-21-16,0-1 0,-21 1 0,21 0 15,-21-22-15,21 1 0,-22-1 16,1 1-16,0-22 0,0 0 0,-21 1 16,-1-1-16,1-21 0,-22 0 0,-20 1 15,-1-1-15,-21-21 0,0 0 0,-21 0 16,-21 0-16,0-21 0,-21-1 16,-1 1-16,-41 0 0,-1 0 0,-21 0 15,0-22-15,-21 22 0,0 0 0,0-21 16,22 21-16,-22-1 0,21 1 15,21 0-15,0 0 0,43 0 0,0 21 16,-1-21-16,43-1 0,22 22 16,-1-21-16,21 0 0,0 0 0,22 0 15,-1-22-15,22 1 0,0 0 0,21-22 16,-1 22-16,22-22 0</inkml:trace>
  <inkml:trace contextRef="#ctx0" brushRef="#br0" timeOffset="14171.68">18161 2265 0,'0'0'0,"-42"0"0,-1-21 15,22 21-15,0 0 0,21-21 0,42 21 16,1-22-16,41 22 16,1-21-16,21 21 0,21 0 0,21 0 15,0 0-15,21 0 0,22 0 0,-1 0 16,1 0-16,21 0 16,-22 0-16,22 0 0,-22 0 0,1 0 0,-22 0 15,0 21-15,-20 1 16,-22-22-16,0 0 0,0 21 0,-43-21 15,1 0-15,-22 0 0,1 21 0,-22-21 16,-21 0-16,1 0 0,-22 21 16,-22-21-16,1 0 0,-21 0 15,-22 21-15,1-21 0,-22 0 0,-21 0 16,1 21-16,-22 1 0</inkml:trace>
  <inkml:trace contextRef="#ctx0" brushRef="#br0" timeOffset="14448.06">18203 3450 0,'0'0'0,"-84"43"0,20-22 0,22 21 0,21-21 15,21 0-15,21 1 0,42-22 16,22 0-16,21 0 0,0 0 16,21 0-16,21 0 0,-21 0 0,42 0 15,0 0-15,1 0 0,-1 0 0,0 0 16,1 0-16,-1-22 0,0 22 15,1 0-15,-22 0 0,-21 0 0,0 0 16,-21 0-16,-22 0 0,1 0 0,-21 0 16,-1 0-16,-21 0 0,-20 0 15,-1 0-15,-42 0 16,-1 0-16,-20 0 0,-21 0 16,-22 22-16,-21-22 0,0 21 0,-21-21 15,0 21-15</inkml:trace>
  <inkml:trace contextRef="#ctx0" brushRef="#br0" timeOffset="14707.92">17970 4551 0,'0'0'0,"-169"106"16,127-85-16,21 0 16,21 0-16,21 0 0,21 1 15,22-22-15,-1 0 0,22 0 16,21 0-16,21 0 0,21 0 15,0-22-15,21 22 0,1-21 0,20 21 16,-21 0-16,22-21 0,-22 21 0,-21 0 16,1 0-16,-1-21 0,-21 21 0,0 0 15,-21-21-15,-1 21 0,-20-21 0,-21 21 16,-1-22-16,1 22 0,-43-21 16,21 21-16,-21-21 0,-21 0 0,-42 0 15,0 0-15,-1-1 16,-41 1-16</inkml:trace>
  <inkml:trace contextRef="#ctx0" brushRef="#br0" timeOffset="15247.61">6011 3006 0,'21'0'16,"1"0"-16,-1 21 0,0-21 0,21 0 16,1 0-16,20 0 15,22 0-15,21 0 0,21 0 0,21 0 0,0 0 16,42 0-16,1 0 0,21 0 15,-1 0-15,1 0 0,21 0 16,21 0-16,-21 0 0,-1 0 0,1 0 16,0 0-16,-21 0 0,-1 0 0,1 0 15,-43 0-15,1 0 0,-22 0 0,-21 0 16,0 0-16,-42 0 0,-1 0 16,1 21-16,-43-21 0,1 0 0,-1 0 15,-21 21-15,-21 0 16,-21 1-16,-21-22 15,-22 21-15,22-21 0,-43 21 16,22 0-16,-43 0 0,0 0 0</inkml:trace>
  <inkml:trace contextRef="#ctx0" brushRef="#br0" timeOffset="15580.42">6498 4424 0,'0'0'16,"-63"21"-16,20 21 0,1-20 0,42-1 16,0 0-16,42-21 0,1 0 15,20 0-15,22 21 0,21-21 0,21 0 16,0 0-16,42 0 0,0 0 0,22 0 16,-1-21-16,1 0 0,20 21 15,1-21-15,0 21 0,-1-22 0,-20 1 16,21 21-16,-22-21 0,1 0 0,-1 21 15,1-21-15,-22 0 0,-21-1 16,-21 22-16,0-21 0,0 0 0,-42 21 16,21-21-16,-43 21 0,1 0 0,-22-21 15,-21 21-15,0 0 0,-21-21 16,-42 21-16,21 0 16,-22 0-16,-20 0 0,-1 0 15,-20 0-15,-1 0 0,-21 0 0,-21 0 16</inkml:trace>
  <inkml:trace contextRef="#ctx0" brushRef="#br0" timeOffset="15879.25">5884 5228 0,'0'0'15,"-84"43"-15,-1 62 16,85-83-16,42-1 0,22-21 0,-1 21 15,43 0-15,21-21 0,0 0 16,42 21-16,1-21 0,20 0 0,1 0 16,20 0-16,1 0 0,0 0 0,21 0 15,21 0-15,-22 0 0,22 0 0,-21-21 16,21 21-16,21-21 0,-21 21 16,0-21-16,-21 21 0,0-21 0,0 21 15,-21 0-15,-22-22 0,1 22 0,-1 0 16,-42 0-16,0 0 0,1-21 0,-44 21 15,22 0-15,-21-21 0,-21 21 16,0-21-16,-1 0 0,1 0 0,0-1 16</inkml:trace>
  <inkml:trace contextRef="#ctx0" brushRef="#br0" timeOffset="16715.81">13801 4128 0,'0'0'0,"0"-22"31,21 44-15,0-1-16,0 0 0,0 21 0,0 1 15,22-1-15,-1 21 0,0 1 0,22-1 16,-1 22-16,1 0 0,-1 21 16,22-22-16,-21 22 0,20 21 0,1-21 15,0 21-15,-1 0 0,22 0 0,-21 0 16,21 0-16,-22 0 0,22 21 0,0 0 16,-21 0-16,20 1 0,1-1 0,0 0 15,21 21-15,-21-21 0,21 1 16,0-1-16,0 0 0,0-21 15,-21 21-15,21 0 0,-21-21 0,21 0 16,-43-21-16,22 21 0,0-21 0,-21 0 16,-22-22-16,22 1 0,-43 0 0,22-22 15,-22 1-15,-21-1 0,21-20 0,-20-22 16,-1 21-16,-21-63 16,0-21-1,0 20-15,0-41 0,0 21 16,0-22-16,21-21 0,0 1 0</inkml:trace>
  <inkml:trace contextRef="#ctx0" brushRef="#br0" timeOffset="17188.54">19029 4445 0,'0'-42'15,"0"84"-15,-21-127 0,-1 64 0,22 0 0,-42 0 0,21 0 16,0 21-16,-22 0 0,22 0 16,-42 21-16,20 21 0,-20-21 15,-22 43-15,22-22 0,-43 22 0,0-1 16,0 22-16,0 21 0,-42-22 0,0 43 15,0-21-15,-21 21 0,-22 0 0,1 0 16,-22 21-16,0 1 0,-21-1 0,22 0 16,-22 0-16,-21 21 0,21-20 0,0 20 15,22 0-15,-22 1 0,21-22 16,-21 21-16,22-21 0,20 0 0,-21 1 16,22-1-16,-1-21 0,22 21 15,-21-21-15,20 0 0,22-21 0,0 21 16,0-21-16,21-1 0,0-20 0,0 0 15,21-1-15,21 1 0,1-21 0,-1-1 16,21-21-16,1 22 0,21-22 0,-1-21 16,1 22-16,21-43 0,0 21 0,21-42 31,0 0-31,0-1 0,-22 1 16,1 0-16,0 0 0,0-21 0</inkml:trace>
  <inkml:trace contextRef="#ctx0" brushRef="#br0" timeOffset="18135.66">5207 11282 0,'0'0'0,"0"-21"15,21 21 32,-21 21 78,0 0-93</inkml:trace>
  <inkml:trace contextRef="#ctx0" brushRef="#br0" timeOffset="21226.8">7112 11769 0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02:2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2688 0,'-22'0'62</inkml:trace>
  <inkml:trace contextRef="#ctx0" brushRef="#br0" timeOffset="1199.33">2688 2540 0,'0'0'0,"21"0"16,0 0-16,1 0 0,-1 0 15,0 0 1,0 0 15,-21 21-31,0 0 16,0 1 0,0-1-1,-21-21 1,0 0 15,0-21-15,21-1-16,0 1 15,0 0-15,0 0 0,0 0 0,0 0 16,0-1-16,0 1 0,0 0 0,21 0 16,-21 0-16,21 0 0,0-1 15,0 1-15,0 21 0,1-21 16,-1 21-16,0 0 15,0 0-15,0 0 0,0 0 0,1 0 16,-1 0-16,0 0 0,0 0 16,-21 21-16,0 0 15,21 1-15,-21-1 0,21 21 0,-21-21 16,0 22-16,0-22 0,0 21 0,0 0 16,0 1-16,-21-1 0,0 0 15,0 1-15,0-1 0,0 0 0,-1 1 16,1-1-16,0 0 0,0 1 15,-21 20-15,20-20 0,1-1 0,0 0 16,0 1-16,0-1 0,0-21 0,-1 21 16,1-20-16,0-1 0,0 0 15,21 0-15,0 0 0,-21-21 16,0 21-16,21-42 31,0 0-31,0 0 0,0 0 0,0 0 16,0-1-16,0 1 0,0 0 15,21 0-15,-21 0 0,21-22 0,0 22 16,0 0-16,0 0 16,1 0-16,-1 21 0,0 0 15,0 0-15,0 0 0,0 0 16,1 0-16,-22 21 0,21 0 16,0 0-16,-21 0 0,21 1 0,-21-1 15,21 0-15,0 0 0,-21 0 16,0 0-16,22 1 0,-1-22 15,-21 21-15,21-21 0,0 0 0,0 0 16,0 0-16,1 0 16,-1 0-16,0 0 0,-21-21 15,21-1-15,0 1 0,-21 0 16,0 0-16,0 0 0,0 0 16,0-1-16,0 1 0,0 0 0,0 0 15,0 0-15,0 0 16,0-1 15,0 1 0,21 21-31,1-21 16</inkml:trace>
  <inkml:trace contextRef="#ctx0" brushRef="#br0" timeOffset="1681.87">3916 2328 0,'0'0'0,"0"-21"0,21 0 0,-21 0 15,0 0-15,0 0 0,0-1 16,0 1 0,0 42 15,0 1-31,0-1 0,0 21 0,0-21 16,0 22-16,-21-1 0,21 0 15,0 22-15,0-22 0,-21 22 16,-1-1-16,22-21 0,-21 22 0,21-22 0,0 22 15,-21-22-15,21 0 16,-21 1-16,21-1 0,0 0 0,0 1 16,0-1-16,0-21 0,0 22 0,0-22 15,0 21-15,0-21 0,0 0 16,0 1-16,0-1 0,21-21 47,-21-21-47,0-1 15,0 1-15,0 0 16,0 0-16,21 0 16,-21 0-16,21-1 0,1 1 15,-1 21-15</inkml:trace>
  <inkml:trace contextRef="#ctx0" brushRef="#br0" timeOffset="2179.46">4254 2900 0,'0'0'0,"22"0"0,-22-21 16,0 0-1,0-1 1,0 44 15,0-1-31,0 0 0,-22 0 16,22 0-16,-21 0 0,21 1 0,0-1 15,0 0-15,-21 0 0,21 0 0,-21 0 16,21 22-16,0-22 0,0 0 16,0 0-16,0 22 0,0-22 0,0 0 15,0 0-15,0 0 0,21 0 16,0-21-16,0 0 0,22 0 16,-22 0-16,0 0 0,21 0 0,-20 0 15,20 0-15,0-21 0,-21 0 0,22 0 16,-22 0-16,0 0 0,21-1 15,-20-20-15,-22 21 0,0-21 16,0 20-16,0-20 0,0 0 0,0 21 16,0-1-16,-22-20 0,1 21 0,0 0 15,0 21-15,-21-21 0,20 21 16,1 0-16,0 0 0,0 0 0,-21 0 16,20 0-16,1 0 0,0 0 0,0 0 15,0 21-15,0-21 16,-1 21-16,22 0 15,-21-21-15,21-21 47</inkml:trace>
  <inkml:trace contextRef="#ctx0" brushRef="#br0" timeOffset="2535.21">3768 2688 0,'0'0'16,"-22"0"-16,1 0 16,21-21-1,21 21 1,1 0-16,-1 0 0,21 0 15,0-21-15,-20 21 0,20 0 0,0 0 16,1 0-16,-1-21 0,0 21 0,1 0 16,-1 0-16,0 0 0,-21-21 15,1 21-15,-1 0 0,0 0 0,0 0 16</inkml:trace>
  <inkml:trace contextRef="#ctx0" brushRef="#br0" timeOffset="3435.85">5397 2625 0,'22'-21'0,"-22"-1"16,0 1 0,0 0-16,21 21 15,-21-21-15,0 0 0,21 0 16,0-1-16,-21 44 31,0-1-15,0 0-16,0 21 0,0 1 0,0-1 15,0 0-15,-21 1 0,0-1 16,0 0-16,-1 1 0,1-1 0,0 0 16,0 1-16,0-1 0,0-21 0,21 21 15,-22-20-15,1 20 0,21-21 16,-21-21-16,21 21 0,0-42 47,21 0-47,0 0 0,1 21 15,-1-21-15,-21-1 0,21 22 0,0-21 16,0 21-16,0 0 0,1-21 0,20 21 16,-21 0-16,0-21 0,0 21 15,22 0-15,-22 0 0,0 0 0,0 0 16,22 0-16,-22 0 0,0 0 0,0 0 15,0 0-15,22 0 0,-22 0 0,0 0 16,0 0 0,-21-21-16,0 0 0,0-1 15,0 1-15,0 0 0,0 0 16,0 0-16,0 0 0,0-1 16,0 1-16,0 0 0,0 0 0,0 0 15,0 0-15,-21 42 31,21 0-31,-21 0 0,0 0 16,21 0-16,0 1 0,0 20 0,-22-21 16,22 21-16,-21 1 0,21-22 0,0 21 15,-21 1-15,21-1 16,0 0-16,0 1 0,0-22 0,0 21 0,0 0 16,0-20-16,0-1 0,0 0 15,0 0-15,0 0 0,0 0 16,0-42 31,-21 21-32</inkml:trace>
  <inkml:trace contextRef="#ctx0" brushRef="#br0" timeOffset="8920.4">3852 4741 0,'0'22'47,"0"-1"-16,-21-21-15,0 0-1,0 0 1,21-21 0,-21 21-16,-1-22 15,22 1-15,0 0 16,-21 21-16,21-21 0,0 0 15,0 0 1,0-1-16,0 1 0,0 0 16,0 0-16,21 21 15,1-21-15,-1 21 16,0-21-16,0 21 0,0 0 16,0 0-16,22 0 0,-22-22 15,0 22-15,0 0 0,0 0 16,1 0-16,-1 0 0,0 0 0,0 0 15,0 22-15,0-1 16,-21 0-16,0 0 16,0 0-16,0 0 0,0 1 0,0-1 15,0 0-15,0 0 0,0 21 16,-21-20-16,0 20 0,0-21 0,0 21 16,0-20-16,-22 20 0,22-21 15,-21 21-15,21-20 0,-22 20 0,22-21 16,-21 21-16,21-20 0,-22-1 0,22 21 15,-21-21-15,21 0 16,-1 1-16,1-1 0,0 0 0,0 0 16,0 0-16,0 0 0,-1-21 0,22 22 15,0-1 1,0-42 15,22-1-15,-22 1-16,21 0 0,0 0 0,0 0 15,0 0-15,0-1 0,1 1 16,-1 0-16,0 21 0,21-21 16,-21 0-16,1 21 0,-1 0 0,0 0 15,0 0-15,0 0 16,0 21-16,1 0 0,-22 0 0,21 0 16,0 1-16,0-1 0,0 0 15,0 0-15,-21 0 0,22-21 16,-1 21-16,0-21 0,0 0 15,0 0-15,0 0 0,1 0 16,-1 0-16,0 0 0,0 0 0,0-21 16,-21 0-16,0 0 0,0 0 15,0 0-15,0-1 16,0 1-16,0 0 0,0 0 0,0 0 16,0 0-16,0-1 0,-21 1 15,21 0 16,21 0 1</inkml:trace>
  <inkml:trace contextRef="#ctx0" brushRef="#br0" timeOffset="9332.17">5186 4360 0,'0'-21'15,"0"0"-15,-21 21 16,21 21-1,0 0-15,0 1 0,0-1 0,0 0 16,0 21-16,-22-21 0,22 22 0,0-1 16,-21 0-16,21 1 0,0 20 15,0-20-15,-21 20 0,21-21 16,-21 22-16,21-22 0,0 1 0,0-1 16,0 0-16,0 1 0,0-1 15,0-21-15,0 0 0,0 0 0,0 1 16,0-1-16,0 0 0,0 0 15,0-42 17,21 0-32,0 0 15,0-1-15,-21 1 0,22 0 16,-1-21-16,-21 21 0,21-1 16</inkml:trace>
  <inkml:trace contextRef="#ctx0" brushRef="#br0" timeOffset="10182.79">5503 4741 0,'0'22'31,"0"-1"-31,-21-21 0,21 21 0,0 21 16,-21-21-16,21 1 0,-21 20 15,21-21-15,-21 0 0,21 22 0,0-22 16,0 21-16,0-21 0,0 0 16,0 1-16,0-1 0,0 0 0,0 0 15,0 0-15,0 0 0,21-21 0,-21 22 16,21-22-16,0 0 0,0 0 15,0 0-15,1 0 0,-1 0 0,21 0 16,-21 0-16,0 0 0,22-22 16,-22 22-16,0-21 0,21 0 0,-20 0 15,-1 0-15,0 0 0,0-1 16,-21 1-16,0-21 0,21 0 0,-21 20 16,0-20-16,0 0 0,0 21 0,0-22 15,0 22-15,-21 0 0,0-21 16,0 42-16,0-22 0,-1 1 0,1 21 15,0 0-15,0 0 0,0 0 0,0 0 16,-1 0-16,1 0 0,0 0 16,0 0-16,0 21 0,0 1 0,-1-1 15,1 21-15,0-21 0,0 22 16,0-22-16,0 21 0,-1 0 16,22-20-16,0 20 0,0-21 0,0 21 15,0-20-15,0 20 0,0-21 0,0 0 16,0 0-16,0 1 0,22-1 15,-1-21-15,-21 21 0,21-21 0,0 0 16,0 21-16,0-21 0,1 0 0,-1 0 16,0 0-16,0 0 0,21 0 15,-20 0-15,-1-21 0,0 0 0,0 21 16,0-21-16,0-1 0,1 1 0,-1 0 16,-21-21-16,0 21 0,21-22 15,-21 1-15,0 0 0,0-1 0,0 1 16,0 0-16,-21-1 0,21 22 15,-21 0-15,-1-21 0,1 20 16,0 22-16,0-21 0,0 21 0,0 0 16,-1 0-16,1 0 0,0 0 0,0 0 15,0 0-15,0 21 0,-1 1 16,1 20-16,0-21 0,0 0 0,0 22 16,0-22-16,-1 21 0,22-21 0,0 0 15,0 1-15,0 20 0,0-21 16,0 0-16,-21 0 0,21 1 0,0-1 15,0 0-15,0 0 16,21-21 15,1 0-31</inkml:trace>
  <inkml:trace contextRef="#ctx0" brushRef="#br0" timeOffset="50067.8">15473 1905 0,'-21'0'16,"21"-21"-1,-22 21-15,1-21 16,21 0-16,0-1 16,0 1-16,0 0 15,0 0 1,0 0 0,21 21 15,1 0-16,-1 21-15,-21 0 0,21 0 0,0 0 16,-21 22-16,21-1 0,0-21 0,1 22 16,-1-1-16,0-21 0,0 21 15,-21 1-15,0-22 0,21 0 0,-21 21 16,21-20-16,-21-1 0,0 21 0,0-21 16,0 0-16,0 1 0,0-1 15,0 0-15,0 0 16,0 0-16,0-42 47,0 0-47,0 0 15,0 0-15,0-1 0,0-20 16</inkml:trace>
  <inkml:trace contextRef="#ctx0" brushRef="#br0" timeOffset="50455.58">15854 1672 0,'0'0'0,"0"-21"0,0 0 31,0 42 1,0 0-32,0 0 0,0 22 15,0-1-15,0 0 0,0 1 0,-21-1 16,21 0-16,-22 1 0,1-1 16,21 0-16,-21 1 0,0-1 15,21 0-15,-21 1 0,0-22 0,21 0 16,-22 21-16,22-20 0,0-1 0,0 0 15,0 0-15,0 0 16,0-42 15,0 0-15,0 0-16,0 0 0,22-1 0</inkml:trace>
  <inkml:trace contextRef="#ctx0" brushRef="#br0" timeOffset="51367.82">15748 1820 0,'0'0'15,"0"-42"1,0 21-16,-21 0 0,21 0 15,0-1-15,-21 22 0,21-21 16,0 42 0,0 1-1,0-1-15,0 21 16,-22-21-16,22 43 0,0-22 0,0 0 16,-21 1-16,21 20 0,0-20 0,0 20 15,-21-21-15,21 1 0,-21 20 16,21-20-16,-21-1 0,21 0 0,0 1 15,0-1-15,0-21 0,-21 21 0,21-20 16,-22-1-16,22 0 0,0 0 16,0 0-16,0-42 47,0 0-47,0 0 0,0 0 15,0-22-15,0 1 0,0 0 0,0 20 16,0-20-16</inkml:trace>
  <inkml:trace contextRef="#ctx0" brushRef="#br0" timeOffset="51979.5">15367 1799 0,'-21'0'0,"42"0"0,-63-21 0,42 0 15,0 0-15,0 0 16,0-1-16,21 1 15,0 0-15,21 0 0,1 21 16,-1-21-16,0 0 0,1 21 16,-1 0-16,0-22 0,22 22 0,-22 0 15,0 0-15,1 0 0,20 0 0,-20 22 16,-1-1-16,-21 0 0,21 0 16,-20 21-16,-1 1 0,-21-1 0,0-21 15,0 22-15,-21-1 0,-1 0 0,1-21 16,-21 22-16,0-22 0,-1 21 15,1-21-15,0 1 0,-1-1 0,22 0 16,-21-21-16,21 21 0,-1-21 16,1 0-16,42 0 31,1-21-31,-1 0 16,21 21-16,-21-21 0,22 21 15,-1 0-15,0-22 0,1 22 0,-1 0 16,0 0-16,22 0 0,-22 0 0,0 0 15,22 22-15,-22-1 0,1 0 16,-22 0-16,21 0 0,-21 0 0,-21 22 16,0-22-16,0 21 0,0-21 0,0 22 15,-42-22-15,21 21 0,-22-21 16,1 22-16,0-22 0,-22 0 16,1 21-16,20-20 0,-20-1 0,21-21 15,-22 21-15,22 0 0,-1-21 0,1 0 16,0 0-16,21 0 0,-1 0 15,-20 0-15,21 0 0,21-21 0,-21 21 16,21-21-16,-21 0 0,21-1 16,0 1-16,0 0 0,0 0 15,0 0-15,21 0 16,0 21-16,0 0 0,0-22 0,0 1 16,1 21-16,-1 0 0,0-21 15,21 21-15</inkml:trace>
  <inkml:trace contextRef="#ctx0" brushRef="#br0" timeOffset="52259.4">16616 2159 0,'0'0'0,"0"21"16,0 0-16,0 1 15,0-1-15,0 0 0,0 21 16,0-21-16,0 1 0,-21 20 0,21-21 16,-22 21-16,22-20 0,0-1 15,0 0-15,-21 0 0,21 0 16,-21 0-16,21 1 0,0-1 16,0-42 30,0-1-46</inkml:trace>
  <inkml:trace contextRef="#ctx0" brushRef="#br0" timeOffset="52592.21">16700 1905 0,'-21'0'0,"0"0"15,21 21 1,21-21 15,0 0-31,1 0 0,-1 0 16,0-21-16,-21 0 16,21 0-16,-21 0 0,0-1 15,0 1-15,0 0 0,-21 21 16,0 0-16,0 0 0,-1 0 15,1 0-15,0 0 0,0 21 16,0-21-16,0 21 0,21 1 16,0-1-16,0 0 0,0 0 15,0 0-15,0 0 0,0 1 16,0-1-16,21-21 0,0 21 0,0 0 16,0-21-16</inkml:trace>
  <inkml:trace contextRef="#ctx0" brushRef="#br0" timeOffset="53075.94">17103 2180 0,'21'0'0,"-42"0"0,63 0 16,-21-21-16,0 21 0,0 0 15,-21-21-15,22 21 0,-1-21 0,0 21 16,-21-21-16,0-1 15,-21 22 1,0 0-16,-1 0 0,1 0 16,-21 22-16,21-22 0,0 21 15,-22 0-15,22-21 0,0 21 0,0 0 16,0-21-16,21 21 0,0 1 0,0-1 16,0 0-16,0 0 15,0 0-15,0 0 16,21-21-16,-21 22 0,21-22 15,0 21-15,0-21 0,0 21 0,1-21 16,-22 21-16,21-21 0,0 21 16,0-21-16,0 21 0,-21 1 15,0-1-15,-21 0 16,0-21-16,0 0 16,-22 0-16,22 21 0,-21-21 0,0 0 15,-1 0-15,1 0 0,0 0 0,20 0 16,-20 0-16,21 0 0,0 0 0,0 0 15,-1 0-15,22-21 32,22 21-32,-1-21 15,0 0-15,0 21 0,0-22 16,22 22-16,-22-21 0</inkml:trace>
  <inkml:trace contextRef="#ctx0" brushRef="#br0" timeOffset="53647.6">17547 1778 0,'0'0'0,"0"-21"15,0 42 1,0 0-16,0 0 15,0 22-15,0-22 0,0 0 16,0 21-16,0 1 0,0-22 0,0 21 16,0 1-16,0-1 0,0-21 0,0 21 15,0 1-15,0-1 0,0 0 16,-21 1-16,0-1 0,0-21 16,21 22-16,0-22 0,-22 0 0,22 21 15,-21-21-15,21 1 16,0-44 15,0 1-15,0 0-16,0-21 0,21 21 0,1-1 15,-1-20-15,0 21 0,0-21 0,0 20 16,0-20-16,22 21 0,-22 0 16,21 0-16,-21-1 0,22 22 0,-1 0 15,-21-21-15,22 21 0,-22 0 0,21 0 16,-21 0-16,0 21 0,1 1 15,20-1-15,-42 0 0,21 0 16,0 21-16,-21-20 0,0 20 0,0-21 16,0 21-16,0-20 0,0-1 0,0 21 15,0-21-15,0 0 0,0 1 16,-21-1-16,0-21 0,21 21 0,0 0 16,-21-21-16,0 0 0,21-21 46,21 0-46,0 0 0,0-1 16</inkml:trace>
  <inkml:trace contextRef="#ctx0" brushRef="#br0" timeOffset="54471.62">18859 2286 0,'0'-21'0,"0"42"0,0-63 15,0 21-15,0-1 16,0 1-16,0 0 0,-21 21 16,0 0-16,0 0 0,0 0 15,-22 0-15,22 0 0,-21 0 16,21 21-16,-22 0 0,1 1 0,0 20 16,21-21-16,-22 0 0,22 22 15,-21-1-15,21 0 0,-1-21 16,22 22-16,0-22 0,0 21 0,0-21 15,0 1-15,0-1 0,0 0 0,0 0 16,22 0-16,-1-21 0,0 0 16,0 0-16,21 0 0,-20 0 0,-1 0 15,21 0-15,-21 0 0,0-21 0,1 0 16,20 0-16,-21 0 0,0-1 16,0 1-16,1-21 0,-1 0 0,0-1 15,0 22-15,0-21 0,0-1 16,-21 1-16,0 21 0,0 0 0,0 0 15,0-1-15,-21 44 32,21-1-32,-21 0 0,0 21 15,0-21-15,0 22 0,21-1 16,0-21-16,0 22 0,-22-22 0,22 21 16,0-21-16,0 0 0,0 1 0,0-1 15,22 0-15,-1 0 0,0-21 16,0 0-16,0 21 0,0-21 15,1 0-15,20 0 0,-21 0 0,0 0 0,0-21 16,22 0-16,-22 0 16,0 0-16,0-1 0,0-20 0,22 0 15,-22-1-15,0 1 0,0 0 0,0-1 16,1 1-16,-22-21 0,21-1 16,0 22-16,-21-22 0,0 1 0,0 20 15,0 1-15,0-21 0,0 41 0,0-20 16,0 21-16,0 0 0,-21 42 31,0 0-31,-1 0 0,22 22 0,-21-1 16,0 0-16,21 1 0,0-1 15,-21 0-15,0 22 0,21-22 0,-21 0 16,21 22-16,0-22 0,0 1 16,0 20-16,0-21 0,0 1 0,0-22 15,0 21-15,0-21 0,0 22 16,21-22-16,0 0 0,0-21 0,0 21 15,22-21-15,-22 0 0,0 0 0,21 0 16,-21 0-16,22 0 0,-22 0 16,21 0-16,-21-21 0,22 0 0,-22 0 15,21 0-15,-21-1 0,1 1 0,-1 0 16,0 0-16,0 0 0,0 0 16,0-1-16,-21 1 0</inkml:trace>
  <inkml:trace contextRef="#ctx0" brushRef="#br0" timeOffset="55383.54">13885 1905 0,'0'21'47,"0"0"-47,0 1 15,0 20-15,0-21 0,0 21 16,-21 1-16,21-22 0,0 21 0,0 1 15,-21-22-15,21 21 0,0 0 0,0 1 16,-21-1-16,21 0 0,-21 1 16,21-1-16,0-21 0,0 0 0,0 22 15,-22-22-15,22 0 0,0 0 0,0 0 16,0-42 31,0 0-47,0 0 0,0 0 0,22 0 15</inkml:trace>
  <inkml:trace contextRef="#ctx0" brushRef="#br0" timeOffset="55935.74">14224 2286 0,'0'21'0,"0"0"16,0 1-16,-21-1 16,21 0-16,21-21 31,0 0-15,0 0-16,0 0 0,1 0 15,-22-21-15,21 0 0,-21-1 16,0 1-1,0 0-15,-21 21 16,-1 0 0,1 0-16,0 0 0,0 0 15,0 0-15,0 21 0,21 0 16,-22 1-16,22-1 16,0 0-16,0 0 15,22-21 1,-1 0-16,0 0 0,0 0 15,0 0-15,0-21 16,1 0-16,-1 21 16,-21-21-16,0-1 0,0 1 15,0 0 1,-21 21-16,-1-21 16,1 21-16,0 0 0,0 0 15,0 0-15,21 21 16,0 0-1,0 0-15,0 1 16,0-1-16,0 0 16,21-21-1,0 0-15</inkml:trace>
  <inkml:trace contextRef="#ctx0" brushRef="#br0" timeOffset="57162.94">13970 3683 0,'-21'0'0,"0"0"16,-1 0 15,1 0-31,21-21 16,0 0-1,0 0-15,21 21 16,-21-22-16,22 1 0,-1 0 16,0 0-16,-21 0 0,21 21 15,0 0-15,0 0 16,1 0-16,-1 0 15,0 21-15,-21 0 0,0 21 16,21-20-16,-21-1 0,21 21 0,-21 0 16,0-20-16,0 20 0,0-21 15,0 21-15,0 1 0,0-1 16,0 0-16,0 1 0,-21-1 0,0 0 0,0 1 16,0-22-16,-1 21 0,-20 1 15,21-22-15,0 0 0,0 0 16,-22 0-16,22 0 0,0 1 0,0-22 15,0 0-15,-1 21 0,1-21 0,0 0 16,0 0-16,0 0 0,21-21 16,-21 21-16,-1-22 0,1 1 0,21 0 15,0-21-15,-21 21 0,21-22 0,-21 1 16,21 0-16,0 20 0,0-20 16,0 0-16,0-1 0,0 22 0,0 0 15,0 0-15,21 0 0,-21 0 16,21-1-16,0 22 0,1 0 0,-1 0 15,0 0-15,0 0 0,0 22 16,0-1-16,1 0 0,-1 0 16,-21 21-16,21-20 0,0 20 0,0-21 15,-21 21-15,21-20 0,1 20 16,-22-21-16,21 0 0,-21 0 0,21 1 16,0-1-16,-21 0 0,0 0 0,21 0 15,0-21-15,1 0 0,-1 21 16,0-21-16,0 0 15,0 0-15,0-21 16,1 0 0,-1 0-16</inkml:trace>
  <inkml:trace contextRef="#ctx0" brushRef="#br0" timeOffset="57508.08">14647 3958 0,'0'21'16,"0"1"-16,0-1 16,0 0-1,21-21 1,1 0-16,-1 0 0,0 0 16,0-21-1,-21 0-15,21-1 16,-21 1-16,0 0 15,-21 0 1,0 21 0,0 0-16,0 21 15,-1 0-15,22 0 16,0 1-16,22-22 47,-1-22-47,0 1 15</inkml:trace>
  <inkml:trace contextRef="#ctx0" brushRef="#br0" timeOffset="65107.72">15727 3747 0,'-21'-22'0,"-1"1"16,22 0-16,0 0 15,0 0-15,0 0 0,22-1 16,-1 1-16,0 21 0,0-21 15,0 21-15,0-21 0,22 21 16,-22 0-16,0 0 0,21 0 16,-20 0-16,20 0 0,-21 0 0,21 0 15,-20 0-15,-1 21 0,0 0 0,0 0 16,0 1-16,0-1 0,-21 21 16,0-21-16,0 22 0,0-22 0,0 21 15,0-21-15,0 22 0,0-1 0,0-21 16,0 21-16,0-20 0,0 20 15,-21-21-15,21 0 0,-21 0 0,21 1 16,-21-1-16,21-42 47,0-1-47,0-20 16,0 21-16,0 0 0,0-22 0,21 22 0,0-21 15,0 0-15,1 20 16,-1-20-16,0 0 0,21-1 0,-21 1 15,1 0-15,20 21 0,0-22 16,-21 22-16,22 0 0,-22 0 0,0 0 16,21 21-16,-20 0 0,-1 0 15,-21 21-15,21 0 0,-21 0 0,0 0 16,0 22-16,0-22 0,0 21 0,0-21 16,0 22-16,0-1 0,-21-21 15,21 21-15,-21-20 0,21 20 16,-22-21-16,1 21 0,21-20 0,-21-1 15,21 0-15,0 0 0,0 0 16,-21 0-16,21 1 0,0-1 16,0 0-16,-21 0 0,21 0 15,-21-21 17,21-21-17,-22 0-15</inkml:trace>
  <inkml:trace contextRef="#ctx0" brushRef="#br0" timeOffset="65467.59">15769 3704 0,'0'-21'16,"0"0"-16,0 0 0,-21 21 16,21-21-16,-21 21 15,21 21 1,0 0-16,0 0 16,0 21-16,0-20 0,-21 20 0,21-21 15,0 21-15,0 1 0,-22-1 0,22 0 16,0 1-16,0 20 0,0-20 15,0-22-15,-21 21 0,21 0 0,0-20 16,0-1-16,0 0 0,0 0 0,0 0 16,0 0-16,21-21 15,1 0 1,-1 0-16,0-21 16,0 0-16,0 0 0</inkml:trace>
  <inkml:trace contextRef="#ctx0" brushRef="#br0" timeOffset="66768.36">17145 4001 0,'0'0'0,"21"-22"16,-21 1-16,0 0 15,0 0-15,0 0 0,0 0 16,0-1-16,0 1 16,-21 21-16,0 0 15,0 0-15,-1 0 0,1 0 16,0 0-16,0 21 0,0-21 15,0 22-15,-1-1 0,1 0 16,21 0-16,-21 0 0,0 22 0,0-22 16,0 0-16,21 21 0,0-21 0,0 1 15,0-1-15,0 0 0,0 0 16,0 0-16,0 0 0,21 1 16,0-22-16,0 0 0,0 0 0,0 0 15,1 0-15,-1 0 0,0 0 16,0 0-16,0-22 0,22 1 15,-22 0-15,0 0 0,0 0 0,0 0 16,0-1-16,-21 1 0,22 0 0,-22 0 16,21-21-16,-21 20 0,0 1 15,0 0-15,0 0 0,0 0 0,0 0 16,0 42 15,0 0-31,0 0 0,0 0 16,0 0-16,0 1 0,0 20 15,0-21-15,0 0 0,0 0 0,0 1 16,0-1-16,0 0 0,0 0 0,0 0 16,21 0-1,0-21-15,0 0 0,0 0 16,22 0-16,-22 0 0,0 0 0,0-21 16,0 0-16,22 21 0,-22-21 15,0 0-15,0 0 0,0-1 0,1 1 16,-22-21-16,0 21 0,21 0 15,-21-1-15,21 1 0,-21 0 0,0 0 16,0 0-16,0 42 31,-21-21-15,21 21-16,-21 0 0,21 0 16,0 1-16,0 20 0,-22-21 0,22 0 15,0 0-15,0 1 0,-21-1 0,21 0 16,0 0-16,0 0 0,0 0 15,-21 1-15,0-1 16,0-64 31,21 22-47,0 0 0,0 0 16,0 0-16,0-22 0,21 22 0,0-21 15,-21 21-15,21-22 0,22 22 16,-22 0-16,0-21 0,21 21 0,-21-1 15,22 1-15,-22 21 0,21 0 16,-21-21-16,22 21 0,-22 0 0,0 0 0,21 21 16,-20-21-16,-1 21 0,0 1 15,-21-1-15,0 21 0,21-21 0,-21 22 16,0-22-16,0 0 0,0 21 0,0-21 16,0 1-16,0 20 0,0-21 15,-21 0-15,0 0 0,21 1 16,-21-22-16,21 21 15,21-42 17,0-1-32,0 22 0,0-21 15,-21 0-15,21 0 0,1 0 0,-1 0 16,0-22-16,0 22 0,0-21 0,0 21 16,-21-1-16,22 22 0,-1-21 15,0 21-15,-21 21 16,0 1-16,0-1 15,0 0-15,0 0 0,0 0 16,-21 22-16,21-22 0,-21 0 0,21 0 16,-22 0-16,22 0 0,0 1 15,0-1-15,0 0 0,0 0 16,0 0-16,0-42 47,22 0-47,-1 0 0,-21 0 15,21-1-15,0-20 0</inkml:trace>
  <inkml:trace contextRef="#ctx0" brushRef="#br0" timeOffset="66927.46">18415 3789 0,'0'0'0,"-21"0"16,0 0-16,-1-21 15,1 21 1,0 0-16,42 0 47,0 0-47,1 0 0,-1-21 15</inkml:trace>
  <inkml:trace contextRef="#ctx0" brushRef="#br0" timeOffset="68068.82">18881 3556 0,'0'0'0,"-22"-21"16,1 21-16,0-21 0,0 21 16,0 0-1,0 0-15,-1 0 0,22 21 0,-21 0 16,21 0-16,-21 0 0,21 1 0,-21 20 16,21-21-16,-21 21 0,21 1 15,0-22-15,0 21 0,0 1 0,-21-1 16,21 0-16,-22 1 0,22-1 0,0 0 15,-21 1-15,0-22 0,21 21 16,-21-21-16,21 0 0,-21 1 0,21-1 16,0 0-16,0 0 15,-21-21-15,21-21 32,0 0-32,21 21 0,-21-43 0,21 22 15,21 0-15,-21-21 0,1 21 0,20-22 16,-21 1-16,21 21 0,1-22 15,-1 22-15,-21 0 0,0 0 0,22 0 16,-22 0-16,0 21 0,0 0 0,-21 21 31,0 0-31,0 0 16,-21-21-16,0 21 0,0 0 0,-22 1 16,22-22-16,-21 21 0,0 0 15,20-21-15,-20 21 0,21-21 16,-21 0-16,20 0 0,1 0 0,21 21 15,-21-21-15,42 0 47,0 0-47,-21 21 0,22-21 16,-1 22-16,0-22 0,0 21 16,0-21-16,22 21 0,-22-21 15,0 0-15,0 0 0,0 0 16,22 0-16,-22 0 0,21 0 0,0 0 0,-20 0 15,20 0-15,-21-21 16,21 21-16,-20-21 0,-1-1 0,0 22 16,0-21-16,0 0 0,0 0 0,-21 0 15,0 0-15,22-1 0,-22 1 16,21 0-16,-21 0 16,0 42-1,0 0-15,-21 0 16,21 1-16,-22-1 15,22 0-15,0 0 0,0 0 16,0 0-16,0 1 0,0-1 0,0 0 16,22 0-16,-1-21 15,0 0-15,0 0 0,21 21 16,-20-21-16,20 0 0,-21 0 0,21 0 16,-20-21-16,20 21 0,-21-21 0,21 0 15,-20 0-15,-1 21 0,0-22 16,0-20-16,-21 21 0,21 0 0,-21 0 15,0-1-15,0 1 0,0 0 0,0 0 16,0 42 15,0 0-31,0 0 0,0 1 16,0-1-16,-21 21 0,0 0 16,21-20-16,-21 20 0,21 0 15,0 1-15,0-1 0,0 0 0,0 1 16,0-1-16,0-21 0,0 21 0,0 1 15,0-1-15,0 0 0,0-20 16,0 20-16,0 0 0,0-21 0,0 22 16,0-22-16,0 21 0,0-21 0,-21 1 15,-1-1-15,1 0 0,0-21 0,0 21 16,0-21-16,0 0 0,-22 0 16,22 0-16,0 0 0,0 0 0,-22 0 15,22 0-15,0 0 0,0-21 0,-21 21 16,20-21-16,1 0 0,0 21 0,21-22 15,0 1-15,-21 21 0,21-21 16,0 0-16,0 0 16,0 0-16,0-1 0,21 22 0,0-21 15,22 0-15,-22 0 0,21 0 0,0-22 16</inkml:trace>
  <inkml:trace contextRef="#ctx0" brushRef="#br0" timeOffset="69191.69">20193 4001 0,'0'0'0,"0"-22"15,-21 1-15,0 0 0,-1 0 16,1 21-16,0 0 0,0 0 16,0 0-16,0 0 0,-1 0 15,1 0-15,0 0 0,0 21 0,0 21 16,0-20-16,21-1 0,-22 21 15,22-21-15,-21 22 0,21-22 0,0 21 16,0-21-16,0 0 0,0 1 0,0-1 16,0 0-16,21 0 0,1-21 15,-1 21-15,0-21 0,0 0 16,0 0-16,0 0 0,1-21 16,-1 21-16,0-21 0,0 0 15,0 0-15,0-1 0,1-20 16,-1 21-16,0-21 0,0 20 0,-21-20 15,21 21-15,0 0 0,-21 0 0,0-1 16,0 1-16,0 42 31,0 1-31,0 20 0,0-21 0,0 0 16,0 22-16,0-22 0,0 0 0,0 0 16,0 21-16,0-20 0,0-1 15,22 0-15,-1 0 0,0-21 0,0 21 16,0-21-16,0 0 0,1 21 15,-1-21-15,21 0 0,-21 0 0,22 0 16,-22 0-16,0 0 0,0-21 16,21 21-16,-20-21 0,-1 0 0,0 0 15,0-22-15,-21 22 0,0 0 16,21-21-16,-21 21 0,21-1 16,-21 1-16,0 0 0,0 0 15,0 42 1,-21 0-1,0 0-15,21 1 0,-21-1 0,21 0 16,0 0-16,-21 0 0,21 0 0,-21 1 16,21-1-16,0 0 0,0 0 15,0 0-15,-22-21 16,1 0 0,21-21 15,0 0-31,0 0 15,0 0-15,0-1 0,21 1 0,1-21 16,-1 21-16,0-22 0,0 22 16,0-21-16,0 21 0,22 0 0,-22-1 15,0 1-15,21 0 0,-20 21 16,20 0-16,-21 0 0,0 0 0,0 0 16,1 21-16,-1 0 0,-21 1 0,21-1 15,-21 0-15,0 0 0,0 21 16,0-20-16,0 20 0,0-21 0,0 0 15,0 0-15,0 1 0,0-1 16,-21 0-16,0 0 0,-1-21 16,1 0-16,0 0 31,21-21-31,0 0 16,0 0-16,0-1 0,0 1 15,21-21-15,0 21 16,1-22-16,-1 1 0,21 0 0,-21 21 0,22-22 15,-1 22-15,-21-21 0,21 21 16,1-1-16,-1 22 0,-21 0 16,22 0-16,-22 0 0,0 0 0,0 22 15,0 20-15,0-21 0,-21 21 0,0-20 16,0 20-16,0 0 0,0 1 0,0-1 16,0 0-16,0-21 0,-21 22 15,21-22-15,-21 0 0,21 0 0,-21 22 16,21-22-16,0 0 0,-21-21 15,21 21-15,21-21 47,-21-21-47,21 0 16</inkml:trace>
  <inkml:trace contextRef="#ctx0" brushRef="#br0" timeOffset="72531.08">13758 5144 0,'0'0'0,"0"21"31,-21-21-15,0 0-1,0 0 1,21-21-1,0-1-15,0 1 16,0 0-16,0 0 0,0 0 16,21 21-16,0-21 0,0 21 15,0-22-15,1 22 16,-1 0-16,0 0 0,0 0 16,0 0-16,0 0 0,1 22 0,-22-1 15,0 0-15,21 0 0,-21 0 16,0 0-16,0 1 0,0-1 0,0 0 15,-21 21-15,-1-21 0,1 1 0,0-1 16,0 0-16,-21 0 0,20 0 16,1 0-16,-21 1 0,21-22 0,0 21 15,-1-21-15,1 21 0,0-21 16,0 0-16,0 0 0,21-21 31,0 0-15,21 21-16,0-22 15,0 22-15,0 0 0,1 0 16,-1 0-16,0 0 0,0 0 0,0 0 16,0 0-16,22 0 0,-22 0 0,0 22 15,0-1-15,0-21 0,1 21 16,-1 0-16,-21 0 0,0 0 16,0 22-16,0-22 0,0 0 0,0 21 15,-21-20-15,-1 20 0,1-21 0,0 21 16,0-20-16,-21-1 0,20 0 0,-20 0 15,0 0-15,21 0 0,-22-21 16,22 0-16,-21 22 0,21-22 0,-1 0 16,-20 0-16,21 0 0,0 0 0,0 0 15,-1-22-15,1 1 0,0 21 0,0-21 16,21 0-16,0 0 0,-21 0 16,0-1-16,21 1 0,0 0 15,0 0-15,0 0 0,0 0 16,21 21-16,0 0 15,0-22-15,0 22 16,0 0-16,1 0 0,-1-21 0</inkml:trace>
  <inkml:trace contextRef="#ctx0" brushRef="#br0" timeOffset="72734.96">14436 5482 0,'0'0'0,"21"0"0,0 0 0,0 0 16,0 0 31,0 0-31,1 0-1,-1 0-15,0-21 0</inkml:trace>
  <inkml:trace contextRef="#ctx0" brushRef="#br0" timeOffset="75319.14">16171 5271 0,'0'0'0,"43"-22"0,-22 1 0,21 21 16,0-21-16,-20 0 0,20 0 0,-21 0 15,21-1-15,-42 1 0,22 0 16,-1-21-16,-21 21 0,0-1 0,0 1 16,0 0-16,0 0 0,-21 21 0,-1-21 15,-20 21-15,0 0 0,-1 0 0,1 0 16,-21 0-16,20 21 0,-20 0 16,-1-21-16,22 42 0,-22-20 0,22-1 15,0 0-15,-1 21 0,22-21 16,0 1-16,0 20 0,21-21 0,0 0 15,0 22-15,0-22 0,0 0 16,21 0-16,0 0 0,0 0 0,1 1 16,-1 20-16,21-21 0,-21 0 0,22 0 15,-22 1-15,21 20 0,0-21 0,-20 0 16,20 0-16,-21 1 0,0 20 16,0-21-16,1 0 0,-22 0 0,0 1 15,0-1-15,-22 0 0,1 0 16,-21-21-16,21 21 0,-22-21 15,1 0-15,-21 0 0,20 0 0,1 0 16,-22 0-16,22 0 0,0 0 16,-1-21-16,1 21 0,0-21 0,-1 0 15,22 0-15,0-1 0,0 1 0,0 0 16,21-21-16,0 21 0,0-1 16,0 1-16,0 0 0,0 0 0,21 21 31,0 0-31,0 0 0,0 21 0,-21 0 15,22-21-15,-1 21 0,-21 22 16,21-22-16,0 0 0,-21 0 0,21 0 16,0 1-16,1-1 0,-1 0 0,0 0 15,0-21-15,0 21 0,0 0 16,22-21-16,-22 0 0,21 0 0,-21 0 16,22 0-16,-1 0 0,0 0 0,1 0 15,-22-21-15,21 21 0,1-21 16,-1 0-16,-21 21 0,0-21 0,22 0 15,-22-1-15,0 1 0,0-21 0,0 21 16,-21 0-16,21-1 0,-21 1 16,22 0-16,-22 0 0,21 0 0,-21 0 15,0 42 1,0 0 0,0 0-16,-21 0 0,-1 0 15,1 1-15,21-1 0,0 0 16,0 21-16,-21-21 0,21 1 0,0-1 0,0 0 15,0 0-15,0 0 0,0 0 16,0 1-16,21-22 0,0 21 16,1-21-16,-1 0 0,21 0 15,-21 0-15,0 0 0,22 0 0,-22-21 16,0-1-16,21 22 0,-20-21 0,-1 0 16,0 0-16,0 0 0,0 0 15,0-1-15,1-20 0,-1 21 0,-21 0 16,0-22-16,21 22 0,-21 0 0,21 0 15,-21 0-15,0 0 0,0 42 32,-21 0-17,21 0-15,-21 21 0,21-20 16,0-1-16,-21 21 0,21-21 0,-22 0 16,22 1-16,0 20 0,0-21 0,0 0 15,0 0-15,0 1 0,0-1 0,0 0 16,22-21-16,-1 0 15,0 0-15,0 0 0,21 0 16,-20 0-16,-1 0 0,21 0 0,-21 0 16,22-21-16,-1 0 0,0-1 0,1 22 15,-1-42-15,0 21 0,1 0 16,-1-22-16,0 22 0,-21-21 16,22 21-16,-22-22 0,0 22 0,-21-21 15,0 21-15,0 0 0,0-1 16,-42 22-16,21 0 15,-1 0-15,1 0 0,0 22 0,0-1 16,0 0-16,0 0 0,21 0 16,0 22-16,0-22 0,0 21 0,0-21 15,0 0-15,21 1 0,0-1 16,-21 0-16,21 0 0,0 0 0,-21 0 16,21-21-16,1 22 0,-22-1 0,0 0 31,-22-21-16,22-21 1,-21 0-16,0 21 0,0-22 16,0 22-16,21-21 0,-21 21 0,-1 0 15,1 0-15,0-21 0,0 21 16,0 0-16,0 0 16,21 21-16,0 0 15,21 1-15,0-22 0,0 21 16,0 0-16,0-21 0,22 0 15,-22 21-15,21-21 0,-21 0 0,22 0 0,-1 0 16,0 0-16,1 0 16,-1 0-16,0 0 0,1 0 0,-1-21 15,0 21-15,1-21 0,-1 0 0,-21-1 16,22 1-16,-22 0 0,21-21 0,-21-1 16,22 1-16,-22 0 0,0-1 15,0-20-15,0 21 0,0-22 0,1 1 16,-1 20-16,-21-20 0,0-1 15,0 22-15,21-22 0,-21 22 0,0 21 0,0-21 16,0 20-16,-21 22 16,0 22-1,-1-1-15,22 21 0,-21 0 0,0 1 16,0-1-16,21 0 0,-21 1 16,0 20-16,21-20 0,-22-1 0,22 21 15,0-20-15,-21-1 0,21 0 16,-21 1-16,0-1 0,21 0 0,0-20 15,-21 20-15,21-21 0,-21 0 0,21 0 16,-22-21-16,22 22 0,0-1 16,-21-21-16,21-21 31,0-1-31,0 1 0,0 0 0,21 0 16,1 0-16,-22 0 0,21-1 0,0-20 15,21 21-15,-21 0 0,1 0 16,-1-1-16,0 1 0,0 0 15,0 21-15,0 0 0,1 0 0,-1 0 16,0 21 0,-21 0-16,0 1 0,0-1 15,0 0-15,0 0 0,0 0 16,0 0-16,21 1 0,0-1 0,-21 0 16,21 0-16,1-21 0,-1 21 0,0-21 15,0 0-15,0 21 0,0-21 0,22 0 16,-22 0-16,21 0 0,1 0 15,-1 0-15,-21 0 0,21 0 0,-20 0 16,20-21-16,-21 0 0,0 0 0,22 0 16,-22 0-16,21-22 15,-21 1-15,0 21 0,-21-22 16,22 22-16,-22 0 0,0 0 0,21 0 16,-21 0-16,-21 42 31,-1 0-31,22 0 0,-21 0 0,0 0 15,0 1-15,21-1 0,-21 0 16,0 0-16,21 21 0,-22-20 0,22-1 16,0 0-16,0 0 0,-21 0 0,21 0 15,-21 1-15,21-1 16,0-42 31,0-1-47,0 1 15,21 0-15,0 0 0,1-21 16,-1 20-16,-21-20 0,42 21 0,-21 0 16,0 0-16,1-1 0,-1 1 15,-21 0-15,42 0 0,-21 21 16,0 0-16,-21 21 16,22 0-16,-22 0 0,0 1 15,0-1-15,0 21 0,0-21 0,0 0 16,0 1-16,0-1 0,0 0 0,0 0 15,0 0-15,0 0 16,0 1-16,0-1 16,21-21-16,0 0 0,0 0 31,0 0-31,-21-21 0,21-1 16,1 1-16,-1 0 0,-21 0 15,21 0-15,21-22 0,-21 22 0,1-21 16,20 21-16,0-22 0,-21 1 15,22 21-15,-1 0 0,0 0 0,22-1 16,-43 22-16,21 0 0,-20 0 16,-1 0-16,-21 22 15,0-1-15,0 0 0,0 0 0,0 0 16,0 22-16,0-22 0,0 21 0,-21-21 16,21 22-16,-22-22 0,1 0 0,21 0 15,0 21-15,0-20 0,0-1 16,0 0-16,0 0 0,0 0 15,21-21 1,1 0 0,-1 0-16,0 0 0,0-21 0,21 0 15,-20 0-15,20 21 16,0-21-16</inkml:trace>
  <inkml:trace contextRef="#ctx0" brushRef="#br0" timeOffset="75867.64">20764 5736 0,'0'-21'0,"0"42"0,0-63 15,0 21-15,-21 0 0,21-1 0,0 1 16,-21 0-16,21 0 0,0 0 0,0 0 16,0-1-16,-21 22 15,21-21-15,-21 21 0,0 0 0,-1 0 16,1 0-16,0 21 0,0-21 0,0 22 15,-22-1-15,22 21 0,-21-21 16,0 0-16,20 22 0,-20-1 16,21-21-16,0 22 0,0-22 0,-1 21 15,1-21-15,21 0 0,0 1 0,0-1 16,0 0-16,0 0 0,0 0 0,0 0 16,21-21-16,1 0 0,-1 22 15,0-22-15,0 0 0,0 0 0,22 0 16,-22 0-16,0 0 0,21 0 15,-21-22-15,1 22 0,20-21 0,-21 0 0,21 0 16,-20 0-16,-1-22 0,21 22 16,-21-21-16,22 0 0,-22 20 15,0-20-15,0 21 0,0-21 0,0 20 16,-21 1-16,0 42 31,-21 1-31,0-1 0,0 21 16,0-21-16,0 22 0,21-22 0,0 21 15,0-21-15,0 0 0,0 22 0,0-22 16,0 0-16,0 0 0,21 0 16,0 1-16,0-22 0,0 21 0,0-21 15,1 0-15,-1 0 0,21 0 0,-21 0 16,0 0-16,1 0 0,-1 0 16,21-21-16,-21 21 0,0-22 0,1 1 15,20 0-15,-21-21 0,0 21 16,22-1-16</inkml:trace>
  <inkml:trace contextRef="#ctx0" brushRef="#br0" timeOffset="80003.13">22183 2032 0,'0'-21'156,"0"0"-156,0 0 15,0-1 1,0 1 0,21 21-16,-21-21 15,21 0-15,-21 0 16,0 0 0,21-1-16,0 1 15,-21 0-15,21 21 16,1-21-16,-1 0 15,0 21-15,-21-21 0,21 21 0,0 0 16,0-22 0,1 22-16,-1 0 0,0 0 0,0 0 15,0 0-15,0 0 0,22 0 16,-22 0-16,21 0 0,-21 0 0,22 0 16,-1 0-16,0 0 0,-20 0 0,20 22 15,-21-22-15,21 21 0,-20-21 16,-1 21-16,0-21 0,0 0 0,0 21 15,0-21-15,1 21 0,-1-21 16,0 21-16,0-21 0,-21 22 16,21-1-16,0-21 0,-21 21 15,22-21-15,-1 21 0,-21 0 0,21 0 16,-21 1-16,21-22 16,-21 21-16,0 0 15,0 0-15,21-21 0,-21 21 0,0 0 16,0 1-16,21-1 0,-21 0 15,0 0 1,0 0-16,0 0 0,0 1 16,0-1-16,0 0 15,0 0-15,0 0 0,0 0 16,0 1-16,0-1 0,0 0 16,0 0-16,0 0 15,0 0-15,0 1 0,0-1 0,0 0 16,0 0-16,0 0 15,0 0-15,0 1 0,-21-22 16,21 21-16,-21 0 0,21 0 0,0 0 16,-21 0-16,21 1 15,-21-1-15,0-21 0,21 21 0,0 0 16,-22-21-16,1 21 0,0 0 0,21 1 16,-21-1-16,0 0 15,0-21-15,21 21 0,-22 0 0,1 0 16,21 1-16,-21-22 0,21 21 15,-21 0-15,0 0 16,0 0-16,-1-21 0,22 21 0,-21-21 16,21 22-16,-21-22 0,21 21 15,-21 0-15,0 0 16,21 0-16,-21 0 0,-1 1 16,22-1-16,-21-21 0,0 21 0,21 0 15,0 0-15,-21 0 16,21 1-16,-21-1 0,21 0 0,-21 0 15,21 0-15,0 0 0,-22 1 16,22-1-16,-21 0 0,21 0 16,0 0-16,-21 0 0,21 1 15,-21-22-15,21 21 0,-21 0 0,21 0 16,0 0-16,-21 0 16,-1 1-16,22-1 15,0 0-15,-21 0 16,21 0-16,0 0 15,-21 1-15,21-1 16,0 0-16,0 0 0,0 0 16,0 0-16,0 1 0,0-1 15,0 0-15,0 0 0,0 0 16,0 0-16,0 1 0,0-1 16,0 0-16,0 0 0,21-21 0,-21 21 15,0 0-15,21 1 0,-21-1 16,0 0-16,0 0 0,0 0 15,22-21-15,-22 21 0,21-21 16,-21 22-16,21-1 16,0-21-16,0 21 15,0-21-15,1 0 0,-1 0 16,0 0-16,0 21 0,0-21 0,0 0 16,22 0-16,-22 0 0,0 0 15,0 0-15,0 0 0,1 0 16,-1 0-16,21 0 0,-21 0 0,0 0 15,1 0-15,-1 0 0,0 0 0,0 0 16,0 0-16,0 0 0,1-21 16,-1 21-16,0 0 15,-21-21 1,21 21-16,-21-21 31,-21 21 16,0 0-31,0 0-16,-1 21 15,1-21-15,0 0 0,0 21 16,0-21 0,0 0-16,21 21 0,-22-21 15,22 21-15,-21 0 0,0-21 16,21 22-16,0-1 15,-21 0-15,0 0 16,21 0-16,-21 0 16,21 1-16,-22-22 0,22 21 0,-21 0 15,21 0-15,0 0 0,-21 0 16,0 1-16,0-1 16,21 0-16,0 0 0,-21 0 0,21 0 15,-22 1-15,22-1 0,0 0 0,0 0 16,0 0-16,-21 0 0,21 1 15,0-1-15,0 0 0,0 0 0,0 0 16,0 0-16,0 1 0,0-1 16,0 0-16,0 0 0,0 0 0,0 0 15,0 1-15,0-1 0,21 0 0,1 0 16,-22 0-16,21 0 0,-21 1 16,21-1-16,-21 0 0,21 0 0,0 0 15,-21 0-15,0 1 0,21-1 0,1 0 16,-22 21-16,0-21 0,21 1 0,0-1 15,-21 0-15,21 0 0,-21 0 16,21 0-16,-21 1 0,21-1 0,1 0 16,-22 0-16,21 0 0,0 0 15,-21 1-15,21-1 0,0 0 0,0-21 16,-21 21-16,22 0 0,-1 0 0,-21 1 16,21-1-16,0-21 0,-21 21 0,21 0 15,-21 0-15,21 0 0,1-21 16,-22 22-16,0-1 0,0 0 0,21-21 15,-21 21-15,21-21 0,-21 21 0,0 0 16,21 1-16,0-1 16,-21 0-16,0 0 0,0 0 15,0 0 1,-21-21 0,21 22-16,-21-22 15,0 0-15,0 21 0,-1-21 16,1 0-16,0 0 0,0 21 15,0-21-15,0 0 0,-1 0 16,1 0-16,0 21 0,-21-21 0,21 0 16,-1 0-16,-20 0 0,21 0 15,0 21-15,-22-21 0,22 0 0,-21 0 16,21 0-16,0 21 0,-22-21 0,22 0 16,0 0-16,0 0 0,0 0 0,-22 22 15,22-22-15,0 0 0,0 0 16,0 0-16,-1 0 0,-20 0 0,21 0 15,0 0-15,0 0 0,-1 0 0,1 0 16,0 0-16,0 0 0,0 0 0,0 0 16,-1 0-16,1 0 15,0 0-15,0 0 16,0 0-16,0 0 0,-1 0 16,1 0-16,0 0 15,0 0-15,0 0 16,0 0-1,-1 0 1,44 0 312,-1 0-328,-21-22 16,0 1-16,21 21 0,0-21 15</inkml:trace>
  <inkml:trace contextRef="#ctx0" brushRef="#br0" timeOffset="82731.69">12615 8128 0,'21'-21'0,"-21"0"16,0 0-16,22-1 0,-1 1 16,0 0-16,-21 0 0,21 0 15,-21 0-15,21 21 0,-21-22 16,0 44-1,0-1 1,0 21-16,0-21 0,0 22 0,-21-1 16,0 21-16,21-20 0,-21-1 0,0 0 15,-1 1-15,1-1 0,0 0 16,0 1-16,0-1 0,0-21 16,-1 22-16,1-22 0,0 0 0,21 0 0,-21 0 15,21-42 16,21 21-31,0-21 16,0 0-16,1 0 0,-1-1 16,21 22-16,-21-21 0,0 21 15,1 0-15,20-21 0,-21 21 0,21 0 16,-20-21-16,20 21 0,-21-21 0,0 21 16,22 0-16,-22-21 0,0 21 0,0 0 15,0-22-15,0 22 0,1-21 16,-22 0-16,21 21 0,-21-21 15,0 0-15,0 0 0,0-1 16,0 1-16,-21 21 16,21-21-16,-22 0 0,1 21 0,0 0 15,0 0-15,0 0 0,0 0 16,-1 21-16,1 0 0,21 0 16,0 22-16,-21-22 0,0 21 15,21-21-15,-21 22 0,21-22 0,0 21 16,0 1-16,0-22 0,0 21 0,0 0 15,-21-20-15,21-1 0,0 21 0,0-21 16,0 0-16,0 1 0,0-1 16,0 0-16,0-42 31,21 0-15,0-1-16,-21 1 0,21 0 0,0-21 15,22 21-15,-22-1 0</inkml:trace>
  <inkml:trace contextRef="#ctx0" brushRef="#br0" timeOffset="83023.11">13779 7916 0,'0'22'15,"-21"-1"1,0 0-16,0 0 0,21 0 0,-21 22 15,0-22-15,21 21 0,0 0 0,-22 1 16,1-1-16,21 22 0,0-22 0,-21 0 16,21 1-16,0-1 0,0 0 0,0-21 15,0 22-15,0-1 0,-21-21 0,21 22 16,0-22-16,0 0 0,0 0 16,0 0-16,0 0 0,0 1 0,21-22 31,-21-22-31,21 1 15,0 0-15,1 0 0,-22 0 16,21 0-16</inkml:trace>
  <inkml:trace contextRef="#ctx0" brushRef="#br0" timeOffset="83394.89">14245 8319 0,'0'21'16,"-21"-21"-16,0 21 15,0 0-15,-1 0 0,1 0 0,0 1 16,0-1-16,0 21 0,0-21 16,-1 0-16,22 22 0,0-22 0,-21 0 15,21 21-15,0-20 0,0-1 0,0 0 16,0 0-16,0 0 0,0 0 0,21-21 16,1 0-16,-1 22 0,0-22 15,0 0-15,21 0 0,-20 0 0,20-22 16,-21 22-16,21-21 0,-20 0 0,-1 0 15,0 0-15,0 0 0,0-1 0,-21 1 16,0-21-16,0 21 0,0 0 0,0-22 16,0 22-16,-21-21 0,0 21 0,0-1 15,0 1-15,-1 0 0,1 21 16,0 0-16,0-21 0,-21 21 0,20 0 16,1 0-16,0 0 15,0 0-15</inkml:trace>
  <inkml:trace contextRef="#ctx0" brushRef="#br0" timeOffset="83711.17">13610 8149 0,'-21'0'0,"42"0"0,-63 0 0,21-21 0,42 21 32,0 0-32,0-21 15,0 21-15,22 0 0,-22 0 0,21 0 16,0 0-16,1 0 0,-1-21 0,0 21 16,22 0-16,-22 0 0,1 0 15,-1 0-15,0-21 0,-21 21 0,1 0 16,20 0-16,-21 0 0,-21 21 62,21-21-46,0 0-16,22 0 0,-22 0 16,0 0-16</inkml:trace>
  <inkml:trace contextRef="#ctx0" brushRef="#br0" timeOffset="84831.77">16002 8213 0,'0'0'0,"21"-21"0,0 21 0,-21-22 16,0 1-16,21 0 0,1 0 15,-22 0-15,0 0 0,0-1 16,-22 1 0,1 21-16,-21 0 15,21 0-15,0 0 0,-22 21 0,22 1 16,-21-22-16,21 21 0,-22 0 0,1 21 16,0-21-16,-1 1 0,1 20 0,0 0 15,-1-21-15,22 22 0,-21-1 0,-1 0 16,22 1-16,0-22 0,21 21 15,0 1-15,0-22 0,0 21 0,0-21 16,21 0-16,0 22 0,1-22 16,20 0-16,0 0 0,1 0 0,-1-21 15,0 22-15,1-22 0,20 0 0,-21 0 16,1 0-16,20 0 0,-20 0 0,-1-22 16,0 22-16,1-21 0,-1 0 15,0 21-15,-21-21 0,1 0 0,-1 0 16,0-1-16,0 1 0,-21 0 0,0 0 15,0 0-15,0 0 0,0-1 0,-21 1 16,0 21-16,0 0 16,-22 0-16,22 0 0,0 0 0,-21 0 15,-1 0-15,22 0 0,-21 0 0,-1 0 16,22 21-16,-21-21 0,21 22 0,-22-22 16,22 21-16,0-21 0,0 21 15,0-21-15,42 0 31,0 0-15,0-21-16,0 21 0,1-21 16,-1-1-16,0 22 0,0-21 0,21 21 15,-20 0-15,-1 0 0,0-21 0,21 21 16,-21 0-16,1 0 0,20 0 16,-21 0-16,0 0 0,0 0 0,1 0 15,-1 0-15,0 21 0,0 0 16,0 1-16,-21-1 0,0 0 15,0 0-15,0 0 0,0 0 16,0 1-16,0-1 0,-21 0 0,0-21 16,0 21-16,0 0 0,-1 0 0,-20-21 15,21 22-15,0-22 0,0 21 0,-22-21 16,22 21-16,-21-21 0,21 0 16,-22 0-16,1 0 0,21 0 0,-22 0 15,1 0-15,0 0 0,21-21 16,-22 21-16,22-21 0,-21-1 0,21 1 0,-1 0 15,1 0-15,0 0 0,0 0 16,0-22-16,21 22 0,-21-21 0,21 21 16,0-22-16,0 1 0,0 21 0,0-22 15,21 1-15,0-21 0,0 20 16,21 1-16,-20 0 0,20-1 16,0 1-16,1 21 0,-1-22 0,0 22 0,1 21 15,-1-21-15,0 21 0,1 0 0,-1 0 16,-21 0-16,21 0 0,1 0 0,-22 21 15,21-21-15,-21 0 0,1 21 16,-22 1 0,0-1-1,-22-21 1,1 0 0,0 0 46,0 0-62,0 0 16,0 0-1,-1 21-15,1-21 0,21 21 16,-21-21 0</inkml:trace>
  <inkml:trace contextRef="#ctx0" brushRef="#br0" timeOffset="85779.5">19389 9864 0,'0'0'0,"21"-21"16,0 21-16,-21-22 16,0 1-1,0 0-15,-21 21 31,0 0-31,-1 0 16,1 0-16,0 21 0,0 0 0,0 1 16,0-1-16,-22 0 0,22 21 0,0-21 15,-21 22-15,20-1 0,-20 0 16,21-20-16,0 20 0,-22 21 16,22-20-16,0-1 0,0 0 0,21 1 0,0-1 15,0 0-15,0 1 0,0-1 0,21 0 16,0-20-16,0 20 0,1-21 15,20 0-15,0 0 0,-21 1 0,22-1 16,-1-21-16,0 0 0,1 0 16,-1 0-16,0 0 0,1 0 0,-1 0 15,0 0-15,1 0 0,-1-21 0,0-1 16,-20 1-16,-1 0 0,21 0 0,-21 0 16,-21 0-16,0-22 0,0 22 0,0-21 15,0 21-15,0-1 0,0 1 0,-21 0 16,0 0-16,-21 21 0,20 0 15,-20 0-15,0 0 0,21 0 0,-22 0 16,1 0-16,0 21 0,-1 0 0,22 0 16,-21 22-16,21-22 0,-1 0 15,1 0-15,0 22 0,0-22 0,21 0 16,0 0-16,0 0 0,0 0 0,0 1 16,0-1-16,21 0 0,0-21 15,0 0-15,1 0 16,-1 0-16,21 0 0,-21 0 0,22 0 15,-22 0-15,21-21 0,-21 0 0,22-1 16,-1 1-16,0 0 0</inkml:trace>
  <inkml:trace contextRef="#ctx0" brushRef="#br0" timeOffset="86115.3">20383 9737 0,'0'0'15,"0"-21"-15,22-1 0,-22 1 0,0 0 0,0 0 16,-22 21 0,1 21-16,21 0 0,-21 22 15,0-22-15,21 21 0,-21 0 0,0 1 16,21-1-16,0 0 0,0 1 0,-22 20 16,22-20-16,0-1 0,0 0 0,0 1 15,0 20-15,0-21 0,0 1 0,0-1 16,0 0-16,0-20 0,0 20 15,-21-21-15,21 21 0,0-20 16,0-1-16,0 0 0,0 0 0,0 0 16,21-42 15,1 0-31,-1 0 16,0 0-16,0-22 0,0 22 15,22 0-15,-22-21 0,21 20 16</inkml:trace>
  <inkml:trace contextRef="#ctx0" brushRef="#br0" timeOffset="86499.09">20807 10160 0,'-21'0'31,"-1"21"-31,1 0 16,21 1-16,-21-1 0,0 0 0,0 0 15,0 0-15,-1 0 0,22 22 0,0-22 16,-21 0-16,21 21 0,0-20 0,0-1 15,0 0-15,0 0 0,0 0 0,21-21 16,1 21-16,-1-21 0,0 0 0,0 0 16,0 22-16,22-22 0,-22 0 15,21 0-15,-21 0 0,22-22 0,-22 22 16,0-21-16,0 0 0,0 0 0,0 0 16,1 0-16,-22-1 0,0-20 15,0 21-15,0-21 0,0 20 0,0 1 16,0 0-16,0 0 0,-22 0 15,1 0-15,0 21 0,0 0 0,0 0 16,0 0-16,-1 0 0,1 0 0,-21 0 16,21 0-16,0 0 0,-1 0 0,1 0 15,0 0-15,21 21 0,-21-21 16,21 21 0,0-42 15,0 0-31</inkml:trace>
  <inkml:trace contextRef="#ctx0" brushRef="#br0" timeOffset="86790.92">20299 10012 0,'-21'-21'16,"42"42"-16,-21-42 31,42 0-31,-21 21 0,22 0 15,-1 0-15,0 0 0,1 0 0,-1 0 16,0-22-16,1 22 0,-1 0 0,0 0 16,-21 0-16,22 0 0,-1 0 0,-21 0 15,0 0-15,1 0 0,-1 0 16,0 0-16,0 0 0,0 0 94,0 22-94</inkml:trace>
  <inkml:trace contextRef="#ctx0" brushRef="#br0" timeOffset="87443.54">21907 10202 0,'-21'0'16,"0"0"-1,0-21 17,0 0-32,0 0 0,-1 21 15,22-21-15,-21 0 0,0-1 16,21 1-16,0 0 15,0 0-15,0 0 0,0 0 16,0-1-16,0 1 0,21 0 0,0 0 16,22 0-16,-22 0 0,21-1 0,-21 1 15,22 0-15,-22 21 0,21-21 16,1 21-16,-22 0 0,21 0 0,-21 0 16,0 0-16,22 0 0,-22 0 0,0 21 15,0-21-15,-21 21 0,0 0 0,21 1 16,-21-1-16,0 0 0,0 0 15,0 0-15,-21 0 0,0 1 0,0-1 16,-21 21-16,-1-21 0,1 0 16,-22 1-16,22-1 0,0 21 0,-22-21 15,22 22-15,0-22 0,-43 42 16,64-20-16,-43 20 0,43-42 16,21 22-16,0-22 0,0 0 15,0 21-15,0-21 0,21 1 0,0-1 16,1-21-16,20 21 0,-21-21 0,21 0 15,1 0-15,-1 0 0,-21 0 0,22 0 16,-1 0-16,0 0 0,-21 0 0,22-21 16,-22 0-16,0-1 0,0 1 15,0 0-15,1-21 0,-22 21 0,21-1 16,-21-20-16,0 21 0,0-21 16,0 20-16,0 1 0,-21 0 0,-1 0 15,-20 21-15,21-21 0,0 21 0,-22 0 16,22 0-16,-21 0 0,0 0 15,20 0-15,-20 0 0,0 21 0,21-21 16,-1 21-16,-20 0 0,21-21 0,0 21 16,-22 1-16,22-1 0,0 0 15,21 0-15,-21 0 0,0 0 0,21 1 0,-21-1 16</inkml:trace>
  <inkml:trace contextRef="#ctx0" brushRef="#br0" timeOffset="88051.36">19071 11091 0,'0'0'0,"-42"0"0,21 0 0,-1 0 16,-20 0-16,21 0 0,0 0 0,0 0 15,-1 0-15,1 0 0,0 0 16,21-21 15,21 21 0,0 0-31,1-21 0,-1 21 0,0 0 16,0 0-16,0 0 0,22 0 0,-1 0 16,-21 0-16,43 0 0,-22 0 0,21 0 15,1 0-15,-1 0 0,22 0 0,0 0 16,21 0-16,-1 0 0,1 0 0,21 0 16,-21 0-16,21 0 0,0 0 15,0 0-15,0 0 0,0 0 16,0 0-16,-21 0 0,0 0 0,0 0 15,-22 0-15,1 0 0,0 0 0,-1 0 16,1 0-16,0 0 0,-22 0 0,22-21 16,-22 21-16,1-21 0,-22 21 0,0 0 15,1 0-15,-1 0 0,-21-21 16,0 21-16,1 0 0,-1 0 0,0 0 16,-42 0 15,0 0-31,-1 21 0,1-21 15,-21 0-15,21 0 0,0 21 16,-22 0-16,1-21 0,0 0 16,-22 21-16,22-21 0,-22 0 0,22 21 15</inkml:trace>
  <inkml:trace contextRef="#ctx0" brushRef="#br0" timeOffset="88637.05">19071 11388 0,'-21'0'0,"42"0"0,-63 0 15,-1 0-15,22-21 0,0 21 0,0 0 16,0 0-16,0 0 0,-1 0 0,1-22 15,0 22-15,0 0 0,0 0 16,0-21-16,42 21 47,0 0-31,21 0-16,-21 0 0,22 0 15,-1 0-15,0 0 0,1 0 0,-1 0 16,22 0-16,-1 0 0,1 0 0,20 0 15,1 0-15,0 0 0,-1 0 0,1 0 16,21 0-16,-22 0 0,1 0 0,21 21 16,-21-21-16,20 0 0,-20 0 15,21 22-15,-21-22 0,20 0 0,-20 0 16,0 21-16,-1-21 0,1 0 0,-21 0 16,-1 0-16,1 0 0,-1 0 0,1 21 15,-22-21-15,0 0 0,1 0 0,20 0 16,-42 0-16,22 0 0,-1 21 0,-21-21 15,21 0-15,-20 0 16,-1 0-16,0 0 0,0 0 0,0 0 16,0 0-16,1 0 15,-1 0 17,-21-21-17,0 0 1,0 0-16,0-1 15</inkml:trace>
  <inkml:trace contextRef="#ctx0" brushRef="#br0" timeOffset="96235.11">18944 11070 0,'-21'0'94,"0"0"-78,0 0-1,-1 0 1,1 0 0,0 0-16,0 0 15,0 0 1,0 21 46,21 1-46,0-1-16,0 0 16,0 0-16,0 0 15,0 0-15,0 1 16,0-1 0,-22-21 30,22-21 17,0-1-47,0 1-16,0 0 15,0 0 1,0 0-16,0 0 15,0-1 1,0 1 0,22 21-1,-1-21 1,0 21-16,0 0 16,0 0-16,0 0 15,1 0-15,-1 0 0,0 0 16,0 0-16,21 0 0,-20 0 15,-1 0-15,0 0 0,0 0 16,0 0-16,22 0 0,-22 0 0,0 0 16,21 0-16,1 0 0,-22 0 0,21 0 15,0 0-15,1 0 0,-1 0 0,0 0 16,1 0-16,-1 0 0,0 0 0,1 0 16,20 0-16,-20 0 0,-1 0 15,0 0-15,1 0 0,-1 0 0,0 0 16,-21 0-16,22 0 0,-1 0 0,0 0 15,1 0-15,-22 0 0,21 0 16,1 0-16,-1 0 0,0 0 0,-21 0 16,22 0-16,-1 0 0,0 0 0,-20 0 15,20 0-15,0 0 0,1 0 0,-1 0 16,-21 0-16,21 0 0,1 0 0,-22 0 16,21 0-16,-21 0 0,22 0 15,-1 0-15,-21 0 0,22 0 0,-22 0 16,21 0-16,-21 0 0,22 0 0,-22 0 15,0 0-15,0 0 0,21 0 0,-20 0 16,-1 0-16,0 0 0,0 0 0,0 0 16,0 0-16,1 0 0,-1 0 15,0 0-15,0 0 0,0 0 16,0 0-16,1 0 0,-1 0 16,0 0-16,0 0 0,0 0 0,0 0 15,1 0-15,-1 0 0,0 0 16,0 0-16,0 0 0,0 0 15,1 0-15,-1 0 16,0 0-16,0 0 16,0 0-16,0 0 15,1 0-15,-1 0 0,-21-21 16,21 21-16,0 0 16,0 0-1,0 0-15,1 0 0,-1 0 16,0 0-16,0 0 15,0 0-15,0 0 16,1 0-16,-1 0 16,0 0-1,0 0-15,0 0 32,0 0-17,-21 21 48,0 0-63,0 0 15,-21 1-15,21-1 16,-21-21-16,21 21 0,-21-21 16,21 21-16,0 0 15,0 0-15,-21 1 16,21-1-16,-21-21 0,21 21 15,0 0-15,0 0 16,-22-21-16,22 21 0,0 1 16,0-1-1,-21-21-15,21 21 0,0 0 32,-21-21-1,0 0-16,21 21 1,-21-21-16,0 0 16,-1 0-16,1 0 0,0 0 15,0 0-15,0 0 0,0 0 16,-1 0-16,1 0 0,0 0 0,0 0 16,-21 0-16,20 0 0,1 0 15,-21 0-15,21 0 0,-22 0 16,1 0-16,21 0 0,-21 0 0,-1 0 15,1 0-15,0 0 0,-1 0 0,1 0 16,21 0-16,-22 0 0,1 0 0,0 0 16,-1 0-16,22 0 0,-21 0 0,21 0 15,-22 0-15,22 0 0,0 0 16,0 0-16,0 0 0,0 0 16,-1 0-16,1 0 15,0 0 1,42 0 31,0 0-32,1 0-15,-1 0 16,0 0-16,0 0 31,0 0 0,-21-21 1,21 21-32,1 0 15,-22-21 17,-22 21-17,1 0-15,0 0 0,21-21 0</inkml:trace>
  <inkml:trace contextRef="#ctx0" brushRef="#br0" timeOffset="98607.97">13843 6477 0,'0'0'0,"0"-21"0,0 0 15,-21 21-15,21-21 0,0-1 0,-21 1 16,21 0-16,0 0 0,-22 21 16,22 21 15,-21 0-31,21 0 0,-21 22 15,21-1-15,0 0 0,-21-20 0,21 20 16,-21 0-16,0 1 0,21-1 16,-22 0-16,1-21 0,0 22 0,21-22 15,-21 0-15,21 0 0,-21 0 0,21 1 16,-21-22-16,21 21 0,21-21 31,21 0-15,-21 0-16,0 0 0,1 0 0,-1 0 15,0-21-15,0 21 0,21-22 0,-20 22 16,-1-21-16,0 21 0,0-21 16,21 21-16,-20-21 0,-1 0 0,0 0 15,0-1-15,-21 1 0,0 0 16,0 0-16,0 0 0,0 0 16,0-1-1,-21 22 1,0 0-16,21 22 0,0-1 0,-21 0 15,-1 0-15,22 0 0,-21 0 0,0 1 16,21-1-16,0 21 0,0-21 0,0 0 16,-21 1-16,21-1 0,0 0 15,0 0-15,0 0 0,0 0 16,0 1-16,21-22 16,0 0-1,-21-22-15,21 22 0</inkml:trace>
  <inkml:trace contextRef="#ctx0" brushRef="#br0" timeOffset="98803.87">14436 6752 0,'0'0'16,"0"-21"-16,21 21 78,0 0-78,0 0 0,0 0 0,0 0 15</inkml:trace>
  <inkml:trace contextRef="#ctx0" brushRef="#br0" timeOffset="99158.79">16722 6562 0,'0'-21'0,"0"42"0,0-64 15,0 22-15,0 0 0,0 0 16,0 0-16,0 42 31,-22 21-31,1 1 0,0-22 16,21 42-16,-21-20 0,21-1 0,-21 0 15,0 1-15,21-1 0,0 0 16,-22 1-16,1-22 0,0 21 0,21-21 16,0 22-16,0-22 0,-21 0 0,21 0 15,0 0-15,0 0 0,0 1 16,0-44 15,0 1-31,0 0 16</inkml:trace>
  <inkml:trace contextRef="#ctx0" brushRef="#br0" timeOffset="100394.99">16531 6604 0,'-21'-21'0,"42"42"0,-42-84 16,21 20-16,0 1 0,0 0 0,0 20 15,0-20-15,21 21 0,21-21 0,-20 20 16,20 1-16,0 0 0,1 21 0,-1-21 16,0 21-16,22 0 0,-22 0 15,0 0-15,1 0 0,-1 21 0,0 0 16,1 0-16,-1 1 0,0 20 16,-20 0-16,-1 1 0,-21-22 0,0 21 15,0 0-15,0 1 0,-21-22 16,-22 21-16,1-21 0,0 1 0,-1 20 15,1-21-15,0-21 0,-1 21 0,-20 0 16,20-21-16,1 0 0,-21 0 0,20 0 16,1 0-16,21 0 0,-22 0 15,22 0-15,0-21 0,0 0 0,0 21 16,21-21-16,0 0 0,0 0 0,0-1 16,21 22-1,0 22-15,-21-1 16,21-21-16,0 21 0,1 21 0,-1-21 15,0 1-15,0 20 0,0-21 16,0 0-16,1 22 0,-1-22 0,0 0 16,0 0-16,0 0 0,0 0 0,22 1 15,-22-22-15,0 21 0,21-21 0,1 0 16,-22 0-16,21 0 0,1 0 16,-1 0-16,0 0 0,1 0 0,20 0 15,-21 0-15,-20 0 0,20-21 0,0 21 16,1-22-16,-1 1 0,-21 21 15,21-21-15,-20 0 0,-1 0 0,0 0 0,0 21 16,0-22-16,0 1 0,-21 0 16,0 0-16,0 0 0,0 0 15,0-1-15,0 1 0,-21 0 0,0 21 16,0-21-16,0 21 0,0 0 0,-1 0 16,1 0-16,0 0 0,0 21 15,0-21-15,-22 21 0,22 0 0,0 1 16,0-1-16,-21 0 0,20 0 0,1 21 15,21-20-15,-21-1 0,21 0 0,-21 0 16,21 0-16,0 0 16,0 1-16,21-22 0,0 21 15,0-21-15,1 0 0,-1 0 0,21 0 16,-21 0-16,0 0 0,22 0 0,-22-21 16,0-1-16,21 22 0,-20-21 15,-1 0-15,0 0 0,0 0 16,0 0-16,-21-1 0,21 1 0,-21 0 15,22 0-15,-22 0 0,21 21 0,-21-21 16,0 42 0,0 0-1,-21 0-15,-1 0 0,1-21 0,21 21 16,0 1-16,0-1 0,-21 0 0,21 0 16,0 0-16,0 0 0,0 1 15,0-1-15,21-21 0,0 0 16,1 21-16,-1-21 0,0 0 15,21 0-15,-21 0 0,1 0 16,20 0-16,-21 0 0,21-21 0,-20 0 16,20 21-16,-21-22 0,0 1 0,22 0 15,-22 0-15,0 0 0,0 0 0,0-1 16,0 1-16,1 0 0,-1 0 16,-21 0-16,0 0 15,0 42 1,-21 0-1,21 0-15,-22 0 0,22 0 16,-21 1-16,0-1 0,21 0 16,0 21-16,-21-21 0,0 22 0,0-1 0,21 0 15,0 1-15,0-1 0,-22 0 16,22 22-16,0-22 0,0 1 0,0-1 16,0 21-16,0-20 0,0-1 0,0 0 15,0 1-15,0-1 0,0 0 0,0 1 16,0-1-16,0 0 0,0 1 15,0-22-15,0 21 0,0-21 0,0 1 16,0-1-16,-21 0 0,21 0 0,-21-21 16,0 21-16,0-21 0,0 0 15,-1 0-15,1 0 0,0 0 16,0-21-16,0 21 0,0-21 0,-1 0 16,22 0-16,-21-1 0,21 1 15,-21 0-15,21 0 16,0 0-16,0 0 0,0-1 0,0 1 15,0-21-15,21 21 0,-21-22 0,21 1 16</inkml:trace>
  <inkml:trace contextRef="#ctx0" brushRef="#br0" timeOffset="100623.85">18288 6668 0,'0'-22'0,"0"44"0,-21-65 0,21 22 16,-21 21-16,21-21 15,0 42 32,0 0-31,21-21-16</inkml:trace>
  <inkml:trace contextRef="#ctx0" brushRef="#br0" timeOffset="101615.3">19029 7049 0,'42'0'15,"-42"-22"-15,21 1 0,-21 0 0,0 0 16,0 0-16,0 0 0,0-1 16,0 1-16,0 0 0,0 0 0,0 0 15,0 0-15,0-1 0,0 1 0,0 0 16,-21 0-16,21 0 0,-21 21 16,0 0-16,0 0 0,-1 0 15,1 0-15,0 21 0,-21 0 0,21 0 16,-22 0-16,1 1 0,21 20 0,-22-21 15,22 21-15,0-20 0,-21 20 0,42-21 16,-21 0-16,21 22 0,0-22 16,0 0-16,0 0 0,0 0 0,0 0 15,21 1-15,0-22 0,0 0 0,0 21 16,0-21-16,1 0 0,-1 0 0,21 0 16,-21-21-16,22 21 0,-22-22 15,0 1-15,0 0 0,21 0 0,-20 0 16,-1 0-16,0-1 0,0 1 15,0-21-15,-21 21 0,21 0 0,1-22 16,-22 22-16,0 0 0,0 0 16,0 42 15,0 0-31,0 0 0,0 0 16,-22 1-16,22-1 0,0 0 0,0 0 15,0 0-15,0 0 0,22 1 16,-1-1-16,0 0 0,21 0 15,-21-21-15,1 0 0,-1 0 16,21 0-16,-21 0 0,22 0 0,-22 0 16,21-21-16,-21 21 0,22-21 15,-22 21-15,0-21 0,0-1 0,21 1 16,-20 0-16,-1 0 0,-21 0 16,21 0-16,0-1 0,-21 1 0,21 0 15,-21 0-15,-21 42 31,0 0-15,0 0-16,21 1 0,0-1 0,-21 0 16,-1 0-16,22 0 0,0 0 0,0 1 15,-21-1-15,21 0 0,0 0 16,-21 0-16,21 0 0,0 1 16,0-1-16,-21-21 0,21 21 15,0-42 16,0 0-15,0-1-16,0 1 0,0 0 16,21-21-16,0 21 0,0-1 0,-21 1 15,43-21-15,-22 21 0,0 0 0,0-22 16,22 22-16,-22 0 0,21-21 16,0 20-16,-20 22 0,20-21 15,0 0-15,-21 21 0,22 0 0,-22 0 16,21 0-16,-21 21 0,1 0 0,-1 1 15,0 20-15,-21-21 0,0 0 16,0 22-16,0-22 0,0 21 0,0-21 16,0 22-16,0-22 0,0 0 0,-21 0 15,0 0-15,-1 0 0,22 1 0,0-1 16,-21 0-16,0 0 0,0-21 16,21 21-16,-21-21 0,0 0 0,-1 21 15,1-21-15,0 0 0,0 22 16</inkml:trace>
  <inkml:trace contextRef="#ctx0" brushRef="#br0" timeOffset="107286.92">13674 7430 0,'0'-22'31,"21"22"-31,0 0 16,-21-21-16,21 21 0,0 0 0,0 0 15,1-21-15,-1 21 0,0 0 0,0 0 16,0-21-16,0 21 0,1 0 0,-1 0 16,0 0-16,-42 0 46,0 0-46,-1 21 0,1-21 0,0 0 16,0 0-16,0 0 0,-22 21 16,22-21-16,0 0 0,0 0 0,0 0 15,0 0-15,-1 0 0,1 0 0,0 0 16,0 0-16,0 21 16,0-21-1,21 22-15,-22-22 0,22 21 16,0 0-16,-21-21 15,21 21-15,-21-21 0,21 21 16,-21-21-16,21 21 0,21-21 47,0 0-47,0 0 16,1 0-16,-1 0 0,0 0 0,0 0 15,0 0-15,0 0 0,1 0 0,-1 22 16,0-1-16,0-21 0,0 0 15,0 21-15,1 0 0,-22 0 16,0 0-16,0 1 16,-22-22-16,1 21 0,0-21 15,0 0-15,0 21 0,0-21 16,-22 0-16,22 0 0,0 0 16,0 0-16,0 0 0,-1 0 15,44 0 32,-1 0-47,-21-21 0,21 21 16</inkml:trace>
  <inkml:trace contextRef="#ctx0" brushRef="#br0" timeOffset="107475.8">14224 7599 0,'0'0'0,"42"0"0,-21 0 16,1 0-16,-1 0 0,0 0 0,-21-21 16,21 21-1,0 0 1,0 0 0,1 0-16,20 0 15</inkml:trace>
  <inkml:trace contextRef="#ctx0" brushRef="#br0" timeOffset="108019.49">17970 7726 0,'-21'-21'0,"0"21"32,21 21-17,-21 0 1,21 0-16,0 22 0,0-22 0,0 21 15,0 0-15,0 22 0,0-22 0,0 22 16,0-22-16,0 0 0,0 22 16,0-22-16,0 1 0,0-1 0,0 0 15,0-21-15,0 22 0,0-22 0,0 0 16,0 0-16,0 0 0,0 1 16,21-22-1,-21-22 1,0 1-16,0 0 15,0 0-15,21-21 0,-21 20 16</inkml:trace>
  <inkml:trace contextRef="#ctx0" brushRef="#br0" timeOffset="108311.32">17949 7811 0,'0'-43'0,"0"86"0,0-107 0,0 22 0,0 21 15,0-1-15,21 1 0,1 0 0,-1 21 16,0-21-16,0 0 0,0 21 15,22 0-15,-22 0 0,21 0 0,0 0 16,1 0-16,-22 0 0,21 21 0,1 0 16,-1 0-16,-21 0 0,0 1 15,0-1-15,-21 21 0,0-21 0,0 0 16,0 1-16,-21-1 0,0 21 16,0-21-16,-21 0 0,20 1 0,-20-1 15,0 0-15,-1 0 0,1-21 0,0 21 16,-1 0-16,1-21 0,21 22 0,0-22 15,0 0-15,-1 0 0,1 21 0,42-21 32,1 0-17,-1 0-15,0 0 0</inkml:trace>
  <inkml:trace contextRef="#ctx0" brushRef="#br0" timeOffset="109347.94">18817 7980 0,'0'0'16,"0"-21"-16,-21 21 16,0 21-1,-22 0-15,22-21 0,0 21 16,-21 0-16,21 1 0,-1 20 0,1-21 16,0 0-16,0 22 0,0-22 15,0 0-15,21 21 0,-22-21 0,22 1 0,0-1 16,0 0-16,0 0 0,0 0 15,22-21-15,-1 21 0,0-21 16,0 0-16,21 0 0,-20 0 0,-1 0 16,21 0-16,-21 0 0,22 0 0,-22 0 15,0 0-15,21-21 0,-21 0 0,1 21 16,-1-21-16,-21 0 0,0 0 0,0-22 16,0 22-16,0-21 0,0 21 0,0-22 15,0 22-15,-43-21 0,22 21 16,0-1-16,0 1 0,0 0 0,0 0 15,-1 0-15,1 0 0,21-1 16,21 22 0,1 0-16,-1 0 0,21 0 0,-21-21 15,22 21-15,-1 0 16,0 0-16,-21 0 0,22 0 0,-22 0 16,21 0-16,-21 21 0,1 1 0,20-22 15,-42 21-15,21 0 0,-21 0 0,21 0 16,-21 0-16,0 1 0,0-1 15,-21 0-15,21 0 0,-21 0 0,0 0 16,21 1-16,-21-1 0,-1 0 16,22 0-16,-21 0 0,21 0 15,0 1-15,0-1 16,21-21-16,1 21 0,-1-21 16,0 0-16,0 0 0,0 0 0,0 0 15,1 0-15,20 0 0,-21 0 16,21 0-16,-20-21 0,20 21 15,-21-21-15,0-1 0,0 1 0,1-21 16,-1 21-16,-21 0 0,0-22 0,0 22 16,0-21-16,0 21 0,-21-1 0,-1-20 15,1 21-15,0 21 0,0-21 0,0 0 16,0 21-16,-22 0 0,22 0 16,0 0-16,0 0 0,0 0 0,21 21 15,0 0 1,0 0-16,21-21 15,0 21-15,0-21 0,0 0 0,22 0 16,-1 0-16,-21 0 0,21 0 16,1 0-16,-1 0 0,0 0 0,1 0 15,-1 0-15,0-21 0,1 21 0,-1-21 16,0 0-16,1 21 0,-22-21 0,21-1 16,-21 22-16,1-21 0,-1 21 15,-21 21 16,0 1-31,0-1 0,0 0 16,-21 21-16,21 1 0,0-1 0,0 0 16,0 1-16,-22-1 0,22 0 15,0 22-15,0-22 0,0 0 16,0 1-16,0-1 0,-21 22 0,21-22 16,0 0-16,0 1 0,-21-1 0,0 0 15,21 1-15,-21-1 0,21 0 0,0 1 16,0-22-16,0 21 0,0-21 0,0 0 15,0 1-15,0-1 16,0 0-16,0-42 31,21 0-31,-21-1 0,21 1 16,-21 0-16,0 0 0,0-21 0,21-1 16,-21 1-16,21 0 0,-21-1 15</inkml:trace>
  <inkml:trace contextRef="#ctx0" brushRef="#br0" timeOffset="109531.83">20151 8022 0,'0'0'0,"0"-42"0,0 21 0,0-22 15,0 22-15,0 0 0,0 0 16,-22 21-16,22-21 0,0 0 0,0-1 16,22 44 30,-1-1-30,0-21-16,-21 21 0</inkml:trace>
  <inkml:trace contextRef="#ctx0" brushRef="#br0" timeOffset="109972.58">20743 8192 0,'21'-22'15,"1"1"1,-22 0-16,0 0 0,0 0 0,0 0 16,0-1-16,0 1 0,0 0 0,0 0 15,-22 21 1,1 0-16,0 21 0,0-21 16,0 21-16,0 22 0,-1-22 0,-20 0 15,21 21-15,0-21 0,0 22 0,-1-1 16,1-21-16,0 22 0,21-22 15,0 0-15,0 0 0,0 0 0,0 0 16,0 1-16,0-1 0,21 0 16,0-21-16,1 0 0,-1 0 15,0 0-15,0 0 0,0-21 0,0 21 16,1-21-16,20-1 16,-21 1-16,21 0 0,-20 0 0,-1 0 15,21 0-15,-21-1 0,0 1 0,1 0 16,-1 21-16,0 0 0,-21 21 31,0 0-31,0 1 0,0-1 0,21 0 16,-21 0-16,0 0 0,0 0 0,21 1 15,0-22-15,1 21 0,-1 0 0,0-21 16,0 0-16,0 21 0,0-21 0,1 0 16,-1 0-16,21 0 0,-21 0 0</inkml:trace>
  <inkml:trace contextRef="#ctx0" brushRef="#br0" timeOffset="121015.88">2413 7218 0,'0'0'0,"0"-21"15,0 0-15,0-1 0,0 1 0,0-21 16,0 21-16,0 0 16,0-1-16,0 1 15,0 42 1,0 1-16,0-1 16,0 0-16,0 21 0,0 1 15,-21-1-15,21 21 0,0 1 16,0-22-16,-21 22 0,-1-1 0,1 1 15,21-1-15,-21 1 0,0-22 16,0 22-16,0-1 0,-1 1 0,1-22 16,21 21-16,0-20 0,-21-22 15,21 21-15,-21-21 0,21 1 0,0-1 16,0 0-16,0-42 31,0 0-31,0-1 16,0 1-16,0-21 15,0 21-15,0-22 0,0 22 0</inkml:trace>
  <inkml:trace contextRef="#ctx0" brushRef="#br0" timeOffset="121591.55">2074 7430 0,'0'0'0,"-21"-22"0,21-20 0,0 21 15,0-21-15,0 20 0,0-20 0,0 21 16,0-21-16,0 20 0,0 1 15,21-21-15,0 21 0,1 0 0,20-1 16,-21 1-16,21 21 16,1-21-16,-1 21 0,22 0 0,-22 0 15,21 0-15,1 0 0,-22 0 0,22 21 16,-1 0-16,-20 1 0,-1 20 16,0 0-16,1 22 0,-22-1 0,0-20 15,0 20-15,-21 1 0,0-1 16,0-21-16,0 22 0,0-22 0,0 1 15,0-1-15,0 0 0,0 1 0,0-1 16,0-21-16,-21 0 0,21 0 16,-21 1-16,21-1 0,-21-21 15,-1-21 1,22-1-16,0 1 16,0 0-16,0 0 0,0-21 0,0 20 15,0-20-15,0 0 0,22-22 16,-1 22-16,0-22 0,0 1 0,0-1 15,22 1-15,-22-1 0,21 22 0,0 0 16,1-1-16,-1 22 0,0-21 16,1 42-16,-1 0 0,0 0 0,1 0 15,-22 0-15,21 21 0,1 21 0,-22 1 16,0-1-16,-21 22 0,0-22 16,0 21-16,0 1 0,0-1 15,0-20-15,-21 20 0,21 1 0,-21-22 16,-1 22-16,1-22 0,0 21 15,0-20-15,21-1 0,-21 0 0,0 1 16,21-1-16,-22-21 0,22 22 16,0-22-16,0 0 0,0 0 15,22-21 1,-1-21-16,0 21 16,0-21-16,0 0 0</inkml:trace>
  <inkml:trace contextRef="#ctx0" brushRef="#br0" timeOffset="123644.91">4170 7916 0,'0'0'0,"21"-21"0,0 21 0,0-21 0,0 0 16,1 0-16,-1 21 0,-21-21 16,0-1-16,0 1 0,0 0 15,0 0-15,0 0 0,0 0 0,0-22 16,0 22-16,0 0 0,-21 0 0,-1 21 15,1-21-15,0 21 0,0 0 16,0 0-16,0 0 0,-22 21 0,22 0 16,-21 0-16,21 0 0,-22 22 15,22-22-15,0 21 0,-21 0 0,20 1 16,1-1-16,0-21 0,0 22 0,21-1 16,0 0-16,0 1 0,0-22 15,0 21-15,0-21 0,21 0 16,0 1-16,0-22 0,1 0 0,20 0 15,-21 0-15,21 0 0,-20 0 0,20 0 16,0-22-16,-21 1 0,22 0 0,-22 0 16,21 0-16,-21-22 0,22 22 15,-22-21-15,0 21 0,0-22 0,0 1 16,-21 21-16,0-21 0,22-1 0,-22 22 16,0 0-16,0 0 0,0 0 15,-22 21 1,1 0-16,21 21 15,0 21-15,-21-21 16,0 0-16,21 22 0,0-22 0,0 21 16,0-21-16,0 22 0,0-1 0,0-21 15,0 0-15,21 22 0,0-22 16,0-21-16,1 21 0,20 0 0,-21-21 16,21 0-16,1 0 0,-1 0 0,0 0 15,1 0-15,-1-21 0,0 0 0,1 0 16,-22 0-16,21-1 0,-21-20 15,1 21-15,-1 0 0,0-22 0,0 22 16,-21-21-16,0 21 0,0-22 16,0 22-16,21 0 0,-21 0 15,0 42 1,0 0 0,-21 0-16,21 1 0,0-1 0,-21 0 15,21 0-15,-21 21 0,21-20 16,-21-1-16,21 0 0,0 0 0,0 0 15,0 0-15,0 1 0,0-1 0,0 0 16,0-42 15,0 0-31,21-1 16,-21 1-16,21 0 16,0 0-16,-21-21 0,21 20 0,0 1 15,1-21-15,-22 21 0,21 0 0,0-1 16,0 1-16,-21 0 0,21 21 15,0 0-15,-21 21 16,0 0 0,0 1-16,0-1 0,0 0 0,0 0 15,0 0-15,0 22 0,22-22 16,-22 0-16,21 0 0,-21 21 0,21-20 16,-21-1-16,21 0 0,0-21 0,0 21 15,1 0-15,-1-21 0,0 0 0,21 0 16,-21 0-16,1 0 15,20 0-15,-21 0 0,21 0 0,-20-21 16,-1 0-16,21 0 0,-21 0 0,0-22 16,1 22-16,-1-21 0,0 21 15,-21-22-15,0 22 0,21-21 0,-21 21 16,21-1-16,-21 1 0,0 0 0,0 0 16,0 42 15,0 0-31,-21 0 0,21 1 0,-21-1 15,21 0-15,0 0 0,0 0 0,-21 22 16,21-22-16,0 0 0,0 21 16,0-21-16,0 1 0,0-1 15,0 0-15,21-21 0,-21 21 0,21 0 16,0-21-16,0 0 0,1 0 0,-1 0 16,0 0-16,0 0 0,0 0 15,22-21-15,-22 0 0,0 0 0,0 0 16,0-1-16,0 1 0,1-21 0,-1 21 15,0-22-15,0 22 0,-21-21 16,21 21-16,0 0 0,-21-22 0,0 22 16,22 21-16,-22-21 0,21 0 0,-21 42 47,0 0-47,0 0 15,0 0-15,0 1 0,-21-1 0,21 21 16,0-21-16,0 0 0,0 22 0,0-22 15,0 21-15,0-21 0,0 1 16,21-1-16,0 0 0,0 0 0,0 0 16,0-21-16,1 0 0,20 0 0,-21 0 15,21 0-15,-20 0 0,20 0 0,0 0 16,1-21-16,-22 21 0,21-21 16,-21 0-16,22 0 0,-22-22 15,21 22-15,-21-21 0,0 21 0,1-22 16,-22 22-16,0-21 0,21 21 0,-21-1 15,0 1-15,0 0 0,0 0 16,0 0-16,-21 21 0,-1 0 0,1 0 16,0 0-16,0 0 0,0 0 0,0 0 15,-22 0-15,22 21 0,-21 0 0,21 0 16,-1 22-16,1-22 0,0 0 16,0 21-16,0-21 0,21 1 15,-21 41-15,21-42 0,0 0 0,0 1 16,0-1-16,0 0 0,21 0 0,0-21 15,0 0-15,0 0 16,0 0-16,1 0 0,-1 0 16,0-21-16,0 21 0,0-21 0,0 0 15,1-22-15,-1 22 0,0 0 16,0-21-16,0 20 0,-21 1 16,0-21-16,21 21 0,-21 0 0,22-1 15,-22 1-15,0 42 31,0 1-31,0-1 0,0 0 16,0 0-16,0 0 0,0 0 0,0 22 16,0-22-16,0 0 0,0 21 0,0-20 15,0-1-15,0 0 0,21-21 16,0 21-16,0 0 0,0-21 0,0 0 16,1 0-16,-1 0 0,0 0 0,0 0 15,21 0-15,-20-21 0,-1 0 16,0 0-16,21 0 0,-21-1 15,1-20-15,20 0 0,-21-1 0,0 1 16,43-43-16,-43 22 0,21-1 16,-21 1-16,1-1 0,20-20 15,-21-1-15,-21 22 0,21-1 16,0 1-16,-21-43 0,0 85 0,0-22 16,0 22-16,-21 21 15,0 0-15,0 0 16,21 42-16,-21-20 0,0 20 0,-1 21 0,1 1 15,0-1-15,21 1 0,-21-1 16,21 1-16,-21-1 0,21 1 16,0-1-16,0 1 0,0-22 0,0 22 15,0-1-15,21-20 0,0-1 0,0 0 16,0-21-16,1 22 0,-1-22 0,0 0 16,0-21-16,21 21 0,-20-21 0,-1 0 15,21 0-15,-21 0 0,0-21 16,1 21-16,-1-21 0,0 0 0,0 0 15,0-22-15,0 22 0,1 0 0</inkml:trace>
  <inkml:trace contextRef="#ctx0" brushRef="#br0" timeOffset="124235.71">4762 9123 0,'0'0'0,"-21"0"0,-21 0 0,21 0 16,0 0-16,21 21 16,21-21-1,0 0-15,21 0 0,1 0 0,20 0 16,1 0-16,20 0 0,-20 21 0,20-21 15,1 0-15,0 0 0,21 0 16,-22 0-16,1 0 0,0 0 16,-22 0-16,1 0 0,-1 21 0,-42-21 15,22 0-15,-22 0 0,-21 22 16,-21-22 0,-22 0-16,1 0 0,0 0 0,-1 0 15,-20 0-15,20 0 0,-20 0 0</inkml:trace>
  <inkml:trace contextRef="#ctx0" brushRef="#br0" timeOffset="124438.59">4805 9208 0,'0'0'0,"-43"0"0,22 0 0,42 0 31,22 0-31,-22 21 0,21-21 16,1 0-16,-1 0 0,0 0 0,1 0 15,20 0-15,-21 0 0,22 0 16,-1 0-16,1 0 0,-22 0 0,22 0 15,-1 0-15,-20 0 0,20 0 0,-21 0 16,-20 0-16,20 0 0,-21-21 16,0 21-16,-21-22 0,0 1 15,0 0-15</inkml:trace>
  <inkml:trace contextRef="#ctx0" brushRef="#br0" timeOffset="124787.4">5694 8890 0,'-21'0'0,"42"0"0,-64 0 16,22 0-16,42 0 31,1 0-31,-1 0 16,21 0-16,0 0 0,1 0 0,-1 0 15,0 21-15,1-21 0,-1 21 16,0-21-16,1 22 0,-22-1 0,21 0 15,-21 0-15,1 0 0,-22 0 0,0 1 16,0 20-16,0-21 0,-22 21 0,1-20 16,0 20-16,-21-21 15,-1 21-15,1-20 0,0 20 0,-1-21 16,1 0-16,0 22 0,-1-22 0,1 0 16,0 0-16,21 0 0,-22 0 15,22 1-15,0-22 0,21 21 0,-21-21 16,42 0-1,0 0-15,21 0 16,-20-21-16,41-1 0,-21 1 16</inkml:trace>
  <inkml:trace contextRef="#ctx0" brushRef="#br0" timeOffset="125305.14">7239 9081 0,'0'0'16,"0"-64"-16,0 43 16,0 0-16,0 0 0,0-1 0,0 1 15,21 0-15,-21 0 0,21 0 16,0 0-16,1 21 0,-1-22 16,0 22-16,0 0 0,21 22 0,-20-1 15,-1 0-15,0 0 0,0 21 16,0 1-16,-21-1 0,0 0 0,0 1 15,0-1-15,0 0 0,0 1 16,-21-1-16,-21 0 0,21 1 0,-1-1 16,-20 0-16,0 1 0,-1-22 15,1 21-15,0-21 0,21 1 0,-22-1 16,22-21-16,0 0 0,-21 0 0,20 0 16,1 0-16,21-21 15,0-1-15,0 1 0,0-21 16,0 21-16,0 0 0,21-1 0,1-20 15,-1 21-15,0 0 0,0 0 0,0-1 16,-21 1-16,21 21 0,1 0 0,-1 0 16,0 0-16,0 0 15,0 21-15,-21 1 16,21-1-16,1 0 0,-22 0 0,21 0 16,0 0-16,-21 1 0,21-1 0,0 0 15,0 0-15,1 0 0,-1 0 16,0 1-16,0-1 0,0-21 0,0 21 15,1-21-15,-1 0 0,0 0 16,0 0-16,0 0 0,0 0 0,1 0 16,-1-21-16,0 0 0,0-1 0,21 1 15</inkml:trace>
  <inkml:trace contextRef="#ctx0" brushRef="#br0" timeOffset="125555">8361 8827 0,'0'-43'0,"0"86"0,0-107 0,0 43 16,0 0-16,0 0 0,0 42 16,0 0-1,0 21-15,-21 1 0,-1-1 0,22 0 16,-21 1-16,0 20 0,0-21 16,21 1-16,-21 20 0,0-20 0,-1-1 15,22 0-15,0-21 0,0 22 16,0-22-16,-21 21 0,21-21 0,0 1 15,0-1-15,0 0 16,21-21-16,1 0 16,-1 0-16,21-21 0,-21 0 15,0-1-15</inkml:trace>
  <inkml:trace contextRef="#ctx0" brushRef="#br0" timeOffset="125902.92">8678 9123 0,'-21'21'15,"0"-21"1,21 21-16,-21 0 0,0 1 16,-1-1-16,1 0 0,21 21 15,0-21-15,-21 1 0,21-1 0,0 0 16,0 21-16,0-21 0,0 1 0,0-1 16,21 0-16,0 0 15,1-21-15,-1 0 0,21 0 0,-21 0 16,22 0-16,-1 0 0,-21 0 0,21 0 15,1-21-15,-22 0 0,0 21 0,0-21 16,0-1-16,-21 1 0,0 0 16,0 0-16,0 0 0,0-22 0,0 22 15,-21 0-15,0 0 0,0 0 0,0 21 16,0-21-16,-1 21 0,1-22 16,0 22-16,0 0 0,0 0 15,0 0-15,21 22 16,-22-22-1</inkml:trace>
  <inkml:trace contextRef="#ctx0" brushRef="#br0" timeOffset="126146.78">8213 9059 0,'0'0'0,"-22"0"15,1-21-15,21 0 16,21 21 0,1 0-16,-1 0 15,0 0-15,21 0 0,-21 0 0,22 0 16,-22 0-16,21 0 0,-21 0 0,22 0 16,-22 0-16,21 0 0,-21 0 15,1 0-15,-1 0 0,0 0 0,0 0 16,0 0-1,0 0-15</inkml:trace>
  <inkml:trace contextRef="#ctx0" brushRef="#br0" timeOffset="126739.46">9758 8869 0,'0'0'0,"0"-21"15,0 42 1,0 0-16,0 0 16,-21 0-16,21 1 0,-22 20 15,1-21-15,21 21 0,-21-20 0,0 20 16,21-21-16,-21 0 0,0 22 0,21-22 15,0 0-15,-22 0 0,22 0 0,-21-21 16,21 21-16,0 1 16,21-22-1,1 0-15,-1 0 16,0 0-16,21 0 0,-21 0 16,1 0-16,-1 0 0,0 0 0,21 0 15,-21-22-15,1 22 16,20 0-16,-21 0 0,0-21 0,22 21 15,-22 0-15,0-21 0,0 21 0,0-21 16,0 0-16,1 21 0,-22-21 0,21-1 16,-21 1-16,0 0 15,0 0 1,-21 21 0,-1 0-16,1 21 0,21 0 15,0 0-15,-21 1 0,0 20 0,21-21 16,-21 0-16,0 22 0,21-22 15,0 0-15,0 0 0,0 0 0,0 0 16,-22 1-16,22-1 0,0 0 0,0 0 16,-21-21-16,21 21 0,-21-21 47,0 0-32,0-21-15,0 21 0,-1-21 16</inkml:trace>
  <inkml:trace contextRef="#ctx0" brushRef="#br0" timeOffset="128387.61">2815 11007 0,'0'-21'16,"0"-1"-16,21 22 15,-21-21-15,21 21 0,-21-21 16,0 0-16,0 0 0,0 0 15,22-1-15,-22 1 0,0 0 16,0 0-16,21 0 16,-21 0-16,0-1 15,0 1 1,0 42 0,0 1-16,0-1 15,0 0-15,0 21 0,0 1 0,-21-1 16,21 0-16,-22 1 0,1 20 15,21-21-15,-21 22 0,0-1 0,21 1 16,-21-22-16,0 22 0,21-22 16,-22 0-16,22 1 0,0-1 0,0 0 15,-21-20-15,21-1 0,0 0 0,0 0 16,0 0 0,0-42-1,0 0 1,0 0-16,21 0 0,1-1 15,-22-20-15,21 21 0</inkml:trace>
  <inkml:trace contextRef="#ctx0" brushRef="#br0" timeOffset="128675.45">3260 10859 0,'0'21'47,"0"0"-47,0 0 0,0 21 0,0-20 16,0 20-16,-22 0 0,22 22 15,0-22-15,-21 22 0,0-22 0,21 21 16,-21-20-16,21-1 0,0 0 0,-21 1 16,0-1-16,21 0 0,-22-20 15,22 20-15,0-21 0,0 0 0,0 0 16,0 1-16,22-44 31,-1 1-15,0 0-16,21 0 0,-21-21 15</inkml:trace>
  <inkml:trace contextRef="#ctx0" brushRef="#br0" timeOffset="128991.27">4424 10837 0,'0'0'0,"21"-21"16,-21 0-16,21 21 0,-21-21 15,0 42 1,0 0-16,0 0 16,0 22-16,0-22 0,-21 21 15,0 1-15,0 20 0,-1-21 0,22 22 16,-21-22-16,0 22 0,0-1 0,0-20 15,0-1-15,21 21 0,-22-20 16,22-1-16,-21-21 0,21 22 0,-21-22 16,21 0-16,0 0 0,0 0 0,0 0 15,21-42 17,22 0-32,-22 0 0,0 0 15,21 0-15,-21-22 0,22 22 16</inkml:trace>
  <inkml:trace contextRef="#ctx0" brushRef="#br0" timeOffset="129395.04">4911 11070 0,'0'0'0,"21"0"0,-21 21 32,0 1-32,-21-1 15,-1 0-15,22 21 0,-21 1 16,21-22-16,-21 21 0,0 0 0,21 1 15,0-22-15,0 21 0,0-21 0,0 22 16,0-22-16,0 0 0,0 0 16,0 0-16,21 1 0,0-22 0,22 0 15,-1 0-15,-21 0 0,21 0 16,1 0-16,-1 0 0,0 0 0,1 0 16,-1-22-16,-21 1 0,22 0 15,-22-21-15,0 21 0,0-22 0,-21 1 16,0 21-16,0-22 0,0-20 0,0 21 15,-21-1-15,21 22 0,-21-21 0,-22-1 16,22 22-16,0 0 0,-21 0 16,21 21-16,-1 0 0,-20-21 0,21 21 15,-21 0-15,20 0 0,-20 0 16,21 21-16,0-21 0,0 21 0,-1 0 16,1-21-16,0 21 0,21 1 15,0-1-15,0-42 47</inkml:trace>
  <inkml:trace contextRef="#ctx0" brushRef="#br0" timeOffset="129678.88">4276 10901 0,'0'0'0,"-22"0"0,44 0 31,20 0-31,0-21 0,1 0 16,-1 21-16,21 0 0,1-22 15,-1 22-15,1 0 0,-1-21 0,1 21 16,-1 0-16,64-21 16,-105 21-16,-1-21 0,0 21 15,0 0-15,0 0 0,-21-21 16,21 42 31,1 0-47,-1-21 15,0 21-15</inkml:trace>
  <inkml:trace contextRef="#ctx0" brushRef="#br0" timeOffset="130323.02">6244 11134 0,'0'0'0,"21"0"16,0 0-16,1-21 15,-22-1-15,21 22 16,-21-21-16,21 0 0,0 0 16,-21 0-16,21 0 0,0-1 0,1 1 0,-22-21 15,21 21-15,0 0 16,-21-1-16,0 1 0,-21 42 47,0 1-47,-1 20 0,22-21 15,-21 21-15,0-20 0,0 20 0,21 0 16,0 1-16,-21 20 0,0-21 0,-1 1 16,22-1-16,0 22 0,-21-22 15,0 0-15,21 1 0,0-22 0,0 21 16,0-21-16,-21 22 0,21-22 15,0 0-15,0 0 0,0 0 0,0 0 16,0 1-16,0-1 16,-21-21-1,0 0-15,-1 0 0,-20 0 16,21 0-16,-21 0 0,-1-21 0,1 21 16,0 0-16,-22 0 0,22-22 15,-1 22-15,1 0 0,21 0 0,-21 0 16,20 0-16,1 0 0,42 0 31,22 0-31,-1 0 0,0 0 16,22 0-16,-1 0 0,1 0 15,-22 0-15,22 0 0,-22 0 0,22 0 16,-22 0-16,0 0 0,1 0 0,-22 0 16,21 0-16,-21 0 0,0 0 15,1 0 1,-44 0 15,1 0 0,21-21-31,0 0 16</inkml:trace>
  <inkml:trace contextRef="#ctx0" brushRef="#br0" timeOffset="133347.15">2265 12234 0,'0'0'0,"0"22"15,0-1 1,0 0 15,21 0 16,0-21-47,0 0 0,0 0 0,1 0 16,20 0-16,0 0 0,1 0 15,-1 0-15,21 0 0,1 0 0,-1 0 16,22 0-16,-21 0 0,20 0 15,22 0-15,0 0 0,0-21 0,21 21 16,-21 0-16,21 0 0,0 0 0,0 0 16,21 0-16,-21 0 0,21 0 15,0 0-15,0 0 0,0 0 16,-21 0-16,0 0 0,0 0 0,-21 0 16,0 0-16,0 0 0,-21 0 0,-1 0 15,1 0-15,-22 0 0,1 0 16,-22 0-16,1 0 0,-22 0 0,0 0 15,0 0-15,0 0 0,-42 0 47,0 0-47,0 21 0,-22-21 0,1 0 16,21 0-16,-21 0 0,-1 0 16,1 0-16,-22 0 0,22 0 0</inkml:trace>
  <inkml:trace contextRef="#ctx0" brushRef="#br0" timeOffset="133879.81">2519 12277 0,'0'0'0,"-43"0"0,22 0 16,0 0-16,0 0 0,0 0 0,0 0 15,-1 0-15,22 21 16,22-21-1,-1 21-15,21-21 16,0 0-16,1 0 0,20 21 16,22-21-16,-22 21 0,43-21 15,0 0-15,0 0 0,42 0 0,0 0 16,0 0-16,22 0 0,-1 0 16,0 0-16,1 0 0,20 0 0,1 0 15,-22 0-15,0 0 0,-20 0 0,-1 0 16,0 0-16,-21 0 0,-21 0 15,0 0-15,-22 22 0,-20-22 0,-1 0 16,-20 0-16,-1 0 0,-21 0 0,0 0 16,0 0-16,1 0 0,-44 0 78,1 0-63</inkml:trace>
  <inkml:trace contextRef="#ctx0" brushRef="#br0" timeOffset="135723.01">2879 10837 0,'0'0'0,"0"-21"0,21 21 0,-21-21 16,0 0-16,0 0 16,0 0-16,21 21 0,-21-22 0,0 1 15,0 0-15,0 0 16,21 21-16,-21 21 31,0 0-15,0 0-16,0 22 0,0-22 15,0 21-15,0 1 0,0-22 16,0 21-16,0 0 0,0 1 0,0-1 16,-21 0-16,21 22 0,-21-22 0,0 1 15,21 20-15,0-21 0,-22 1 16,1-1-16,21 0 0,-21-20 0,21 20 15,0-21-15,0 0 0,-21 0 16,21 1-16,-21-22 16,21-22 15,0 1-15,0 0-16,0 0 0,0-21 0,21 20 15</inkml:trace>
  <inkml:trace contextRef="#ctx0" brushRef="#br0" timeOffset="136131.79">3323 10668 0,'0'0'0,"21"0"0,-21-21 0,0 0 15,0 42 17,-21 0-17,21 21-15,0-20 16,-21 20-16,21 0 0,-21 1 0,0 20 0,21-21 15,0 22-15,-22-1 0,1 1 0,21-1 16,-21 1-16,0-1 16,21 1-16,0-22 0,-21 22 0,0-22 15,21 0-15,-22 1 0,22-1 0,0-21 16,0 0-16,0 1 0,0-1 16,0 0-16,0-42 31,0 0-31,0-1 0,22 1 15</inkml:trace>
  <inkml:trace contextRef="#ctx0" brushRef="#br0" timeOffset="136843.41">4466 10478 0,'0'0'0,"0"-22"16,0 44 31,-21-1-47,0 0 15,21 21-15,0-21 0,-21 22 16,-1-1-16,1 22 0,21-22 0,0 0 16,-21 22-16,0-22 0,0 22 0,0-22 15,-1 21-15,1 1 0,0-1 16,0-20-16,0-1 0,0 22 0,-1-22 15,22-21-15,0 21 0,-21 1 0,21-22 16,0 0-16,0 0 0,0 0 16,0 1-16,21-22 31,1-22-31,-22 1 16,21 0-16,0 0 0</inkml:trace>
  <inkml:trace contextRef="#ctx0" brushRef="#br0" timeOffset="137211.21">4064 10880 0,'0'0'0,"-42"0"15,42 21 17,21-21-32,21 0 15,-21 0-15,22 0 0,-1 0 0,21 0 16,1-21-16,-22 21 0,22-21 16,-1 21-16,1 0 0,-1-22 0,1 22 15,-22 0-15,22 0 0,-22-21 0,-21 21 16,21 0-16,-20 0 0,-44 0 62,22 21-46,22-21 0</inkml:trace>
  <inkml:trace contextRef="#ctx0" brushRef="#br0" timeOffset="138279.79">5249 11049 0,'0'0'16,"0"-21"-16,-21 21 16,0-21-16,0 21 0,0 0 15,-1 0-15,1 0 0,0 0 0,0 0 16,0 0-16,0 0 0,-1 21 16,1 0-16,-21 0 0,21 0 0,0 22 15,-22-22-15,22 21 0,0 1 16,0-1-16,-22 0 0,22 1 0,21-1 15,-21 0-15,21 1 0,-21-1 0,21-21 16,0 21-16,0-20 0,0-1 16,0 21-16,21-42 0,0 21 0,22 0 15,-22-21-15,21 0 0,-21 0 16,22 0-16,-1 0 0,0 0 0,1 0 16,-22 0-16,21 0 0,0-21 0,-20 21 15,-1-21-15,21 0 0,-21 0 16,0 0-16,1-1 0,-1-20 0,-21 21 15,21-21-15,-21-1 0,0 1 0,0 0 16,0-1-16,0 1 0,0 0 16,-21-1-16,0 1 0,-1 0 0,1 20 15,0-20-15,0 21 0,0 0 16,-22 21-16,22 0 0,0 0 16,-21 0-16,-1 0 0,22 0 0,-21 0 15,0 21-15,-1 0 0,1 0 0,0 22 16,-1-22-16,22 21 0,-21 0 15,21 1-15,21-1 0,-22 0 0,22 1 16,0-1-16,0 0 0,0 1 16,0-22-16,0 21 0,22-21 0,-1 1 15,0-1-15,21 0 0,1 0 0,-22-21 16,21 0-16,0 0 0,1 0 16,-1 0-16,-21 0 0,22 0 0,-1 0 15,0-21-15,1 0 0,-22 0 16,21-1-16,-21 1 0,22 0 0,-22-21 15,0 21-15,0-22 0,-21 1 0,0 0 16,0-1-16,0 1 0,0 0 16,0-1-16,-21 1 0,0 0 0,0-1 15,-1 22-15,-20 0 0,21 0 16,0 21-16,-22 0 0,1 0 0,0 0 16,21 0-16,-22 0 0,1 0 0,0 42 15,-1-21-15,1 22 0,21-1 0,-22 0 16,22 1-16,0-1 15,0 0-15,0 1 0,21-1 0,0 0 16,0 1-16,0-1 0,21-21 0,0 21 16,0-20-16,0-1 0,22 0 15,-1-21-15,-21 21 0,22-21 0,-1 0 16,0 0-16,-21 0 0,22 0 0,-1-21 16,0 0-16,-20 21 0,20-21 15,-21-22-15,0 22 0,22 0 0,-22-21 16,-21-1-16,0 1 0,21-22 0,-21 22 15,0 0-15,0-22 0,0 22 16,-21 0-16,0-1 0,-1 22 0,1 0 16,0 0-16,-21 21 0,21 0 15,-1 0-15,-20 0 0,21 0 0,-21 21 16,-1 0-16,22 0 0,-21 0 16,21 22-16,-1-1 0,1-21 0,0 22 15,0-1-15,21 0 0,-21 1 16,21-22-16,0 21 0,0-21 0,21 0 15,0 22-15,21-43 0,-20 21 0,20-21 16,-21 21-16,21-21 0</inkml:trace>
  <inkml:trace contextRef="#ctx0" brushRef="#br0" timeOffset="139255.28">6181 11134 0,'0'-21'16,"0"-1"-1,21 1-15,0 21 16,-21-21-16,21 21 0,0-21 0,-21 0 16,21 21-16,1-21 0,-22-1 15,0 1-15,0 0 0,21 0 0,-21 0 16,0 0-16,21 21 0,-21-22 16,0 1-16,0 0 15,0 42 1,0 0-1,0 1-15,0-1 0,0 0 0,0 21 16,-21-21-16,21 22 0,0-1 0,0 0 16,-21 1-16,21-1 0,0 0 15,0 1-15,0-1 0,0 0 0,0 1 16,0-1-16,0 0 0,0 1 0,0-22 16,0 21-16,0-21 15,0 22-15,0-22 0,0 0 0,0 0 16,21 22-16,0-22 0,-21 0 15,0 0-15,21 0 0,-21 0 16,0 1 0,-21-22-16,0 0 0,0 0 15,-1 0-15,1 0 0,-21 0 0,21 0 16,-22 0-16,1 0 0,21 0 16,-21 0-16,-22-22 0,22 22 0,-1 0 15,1-21-15,0 21 0,21 0 0,-22 0 16,22-21-16,0 21 0,0 0 15,0 0-15,63 0 32,-21 0-32,21 0 0,1 21 15,-1-21-15,0 0 0,1 0 16,20 0-16,1 0 0,-22 0 0,22 0 16,-22 0-16,21 0 0,-20 0 0,20 0 15,-20 0-15,-1 0 0,-21 0 16,21 0-16,-20 0 0,-1 0 0,0 0 15,0 0-15,-42 0 47,0 0-31,0 0 0,-1 0-1,22-21-15,0 0 0,-21 21 0,21-21 16,0 0-16,0-1 15</inkml:trace>
  <inkml:trace contextRef="#ctx0" brushRef="#br0" timeOffset="140010.85">6202 11345 0,'-21'0'16,"21"-21"0,21 0-1,-21 0-15,21 0 16,0 0-16,-21-1 0,21 1 16,-21 0-16,0-21 0,21 21 0,-21-1 15,22 1-15,-22-21 0,0 21 16,0 0-16,21-1 0,-21 1 0,0 0 15,0 0-15,0 42 32,0 0-17,0 0-15,0 22 0,0-1 0,0-21 16,-21 22-16,21 20 0,0-21 0,0 1 16,0-1-16,0 0 0,0 1 15,0-1-15,0 0 0,0 1 0,0-1 16,0-21-16,0 22 0,0-22 0,0 0 15,0 21-15,0-21 0,0 1 16,0-1-16,0 0 0,0 0 0,0 0 16,0 0-16,0 1 0,0-1 15,-22-21 1,1 21-16,0-21 0,-21 21 16,21-21-16,-1 0 0,-20 0 15,21 0-15,-21 0 0,-1 0 16,1 0-16,0 0 0,-1 0 0,1-21 15,21 21-15,0-21 0,-1 21 0,1 0 16,0-21-16,42 21 31,22 0-31,-22 0 0,21 0 16,0 0-16,1 0 0,-1 0 16,0 0-16,1 0 0,-1 0 0,0 0 15,1 0-15,-1 0 0,0 0 16,1 0-16,-1 0 0,0 0 0,-20 0 15,20 0-15,-21 0 0,21 0 0,-20 0 16,-1 0-16,0 0 0,0 0 16,0 0-16,0 0 15,-21-22 63</inkml:trace>
  <inkml:trace contextRef="#ctx0" brushRef="#br0" timeOffset="148427.31">7620 11430 0,'-21'0'16,"0"0"-16,-1 0 0,1-21 15,0 21-15,0 0 16,0 0-16,21-21 0,-21 21 0,-1 0 16,1 0-16,42 0 47,1 0-47,20 0 15,0 0-15,1 0 0,20 0 16,1 0-16,-1 0 0,1 0 0,20 0 15,1 0-15,0 0 0,-22 0 0,22 0 16,-22 0-16,22 0 0,-22 0 16,1-21-16,-1 21 0,1 0 0,-1 0 15,1 0-15,-22 0 0,1 0 0,-1 0 16,-21 0-16,0 0 0,0 0 0,-42 0 47,0 0-47,0 0 15,0 0-15,0 0 0,-1 0 16,1 21-16,-21-21 0,21 0 0,0 0 16,-1 0-16,-20 0 0,21 21 0,-21-21 15</inkml:trace>
  <inkml:trace contextRef="#ctx0" brushRef="#br0" timeOffset="148800.1">7620 11557 0,'0'0'0,"-42"0"15,20 0 1,44 0 0,-1 0-1,21 0-15,-21 0 0,43 0 16,-22 0-16,22 0 0,-1 0 0,1 0 15,-1 0-15,22 0 0,-22 0 0,1 0 16,-1 0-16,22 0 0,-22 0 16,-20 0-16,20 0 0,1 0 0,-22 0 15,0 0-15,1 0 0,-1 0 16,-21 0-16,22 0 0,-22 0 16,0 0-16,0-21 0,0 21 15,0 0-15,-21-21 16,0 0 15,-21-1-15,0 22-16,0 0 0,21-21 0</inkml:trace>
  <inkml:trace contextRef="#ctx0" brushRef="#br0" timeOffset="149347.79">8805 10986 0,'-21'0'16,"0"0"-16,21 21 31,0 0-31,0 0 15,0 0-15,21-21 16,0 21-16,0 1 0,1-1 0,20 0 16,-21-21-16,21 21 0,-20 0 0,20-21 15,0 21-15,1-21 0,-22 0 16,21 22-16,0-22 0,-20 21 0,20-21 16,-21 0-16,0 0 0,22 0 0,-22 0 15,0 0-15,0 0 16,-21 21 15,-42 0-15,21 0-16,-1 0 0,-20 1 0,21-1 15,-21 21-15,-1 0 0,1-20 0,0 20 16,-22 0-16,22 1 16,-1-1-16,1 0 0,0 1 0,-1-22 15,1 21-15,21 0 0,-21-20 0,20 20 16,1-21-16,0 0 0,0 0 0,0 1 15,21-1-15,-21-21 0,21 21 16,-22-21-16,22 21 16,0-42 15,0 0-15,22 0-16,-1 21 0,-21-22 15</inkml:trace>
  <inkml:trace contextRef="#ctx0" brushRef="#br0" timeOffset="160779.81">8975 12891 0,'21'-22'0,"-21"1"16,0 0-16,0 0 0,0 42 47,0 0-31,0 0-16,0 1 0,0 20 0,0-21 15,0 21-15,0 1 0,0-1 0,0 0 16,0 1-16,0 20 0,0-20 15,0 20-15,0-21 0,0 22 0,-21-1 16,21-20-16,-22 20 0,1 1 0,0-22 16,0 22-16,0-22 0,21 0 15,-21 22-15,-1-43 0,1 21 16,21 1-16,0-22 0,0 0 0,-21 0 16,21 0-16,0-42 31,21 0-31,-21 0 15,0 0-15,21-1 0,1 1 16,-1-21-16,-21 21 0</inkml:trace>
  <inkml:trace contextRef="#ctx0" brushRef="#br0" timeOffset="161251.54">9165 12721 0,'0'0'0,"21"0"0,-21 21 47,0 1-47,0-1 16,0 21-16,0-21 0,0 22 15,0-22-15,0 21 0,0 0 0,0 22 16,0-22-16,0 1 0,0 20 0,0-21 16,0 22-16,0-1 0,0 1 0,0-1 15,0-20-15,0 20 0,-21 1 16,0-1-16,0 1 0,21-1 0,-21-20 15,21 20-15,-22-21 0,22 1 0,0-1 16,-21 22-16,21-43 0,-21 21 0,21 0 16,-21-20-16,21 20 15,0-21-15,0 0 0,0 0 0,0 1 16,0-44 0,0 1-16,21 21 15,-21-21-15,21 0 0,-21-21 0,0 20 16,21-20-16,1 21 0</inkml:trace>
  <inkml:trace contextRef="#ctx0" brushRef="#br0" timeOffset="162192.04">8953 12996 0,'0'-21'0,"0"0"0,0 0 16,0 42 15,0 0-31,0 22 16,0-22-16,0 21 15,0-21-15,0 22 0,0-1 0,0 21 16,0-20-16,0-1 0,0 22 15,0-22-15,0 21 0,0 1 0,0-22 16,0 22-16,0-1 0,0 1 16,0-22-16,0 22 0,0-22 0,-21 21 15,21-20-15,0-1 0,-21 22 0,21-22 16,0 0-16,0 1 0,-21-1 0,21 0 16,-21-21-16,21 22 0,-21-22 15,21 21-15,0-21 0,0 1 0,0-1 16,0 0-16,0-42 31,0 0-31,0-22 16,21 22-16,-21 0 0,21-21 15,0-1-15,-21 1 0,21 0 16</inkml:trace>
  <inkml:trace contextRef="#ctx0" brushRef="#br0" timeOffset="162850.67">9165 12806 0,'-21'21'15,"0"0"1,21 0-16,-21 1 0,-1-1 16,1 21-16,0-21 0,0 0 0,0 22 15,0-1-15,-22-21 0,22 22 16,-21-22-16,21 21 0,-1-21 15,-20 22-15,21-22 0,0 0 0,0 0 16,-1 0-16,1 0 0,0 1 0,0-22 16,21-22 15,0 1-31,21 21 16,0-21-16,-21 0 0,21 0 0,1-22 15,-1 22-15,0 0 0,0-21 16,0 21-16,22-22 0,-22 1 0,0 0 15,21-1-15,-21 22 0,22-21 0,-22-1 16,0 1-16,0 21 0,0 0 16,1 0-16,-1-1 0,-21 1 15,21 21-15,0 0 16,-21 43-16,21-22 16,-21 21-16,21 0 0,-21 1 15,22-1-15,-22 0 0,21 1 0,0-1 16,-21 0-16,21 1 0,0-1 0,0 0 15,-21-20-15,22 20 0,-1-21 0,0 21 16,0-20-16,-21-1 0,21 0 16,-21 0-16,21-21 0,-21 21 0,0 0 15,22-21-15,-22 22 16,0-44 15</inkml:trace>
  <inkml:trace contextRef="#ctx0" brushRef="#br0" timeOffset="164845.59">9144 12954 0,'0'21'16,"0"0"-16,-21 1 16,21 20-16,0-21 0,-21 21 0,21 1 15,0-1-15,0 0 0,0 1 0,0 20 16,-22-20-16,22-1 0,0 21 0,0 1 15,-21-22-15,21 22 0,0-1 16,0 1-16,-21-22 0,21 22 0,-21-22 16,0 21-16,21-20 0,0-1 15,-21 22-15,21-22 0,-22 0 0,22 1 16,0-22-16,-21 21 0,21-21 16,0 22-16,0-22 0,0 0 0,0 0 15,0-42 32,0 0-31,0 0-1,0-1-15,0 1 32,0 42 61,-21-21-93,0 0 0,0 0 16,0 0-16,-1 0 0,1 0 16,0 0-16,0 0 15,42 0 48,0 0-63,0 22 0,1-22 15,-1 0-15,0 0 0,0 0 16,0 0-16,0 0 0,-21 21 16,22-21-16,-1 0 0,-21 21 31,-21-21 0,21-21 0,0 0-15,0-1-16,0 1 16,21-21-16,-21 21 0,21 0 0,-21-22 15,21 22-15,0-21 0,-21-1 0,21 1 16,1-21-16,-22 20 0,21-20 0,-21 20 15,21-20-15,-21-1 0,21 1 16,-21-1-16,0 1 0,21-1 0,-21 22 16,0-21-16,0 20 0,0-20 0,0 20 15,0 1-15,0 0 0,0-1 16,0 22-16,0-21 0,-21 21 16,21 0-16,0-1 0,0 1 0,0 64 31,-21-22-31,21 0 0,0 21 15,0 1-15,0-1 0,0 21 0,0-20 16,0 20-16,0 1 0,0-1 0,-21 1 16,21-1-16,0 1 0,0-1 15,0 1-15,0-1 0,0-20 0,-21 20 16,21-21-16,-22 1 0,1-1 0,0 0 16,21 1-16,-21-1 0,0 0 0,21-20 15,-21-1-15,21 0 0,0 0 0,0 0 16,0-42 15,0 0-31,0 0 16,0-22-16,21 22 0,0-21 0,-21 0 15,21-1-15,0 1 0,-21-22 16,0 22-16,21-21 0,1-1 0,-22 1 16,21-1-16,-21-21 0,0 22 0,21-1 15,-21 1-15,0-1 0,0 1 0,0 21 16,0-22-16,0 22 0,0-1 15,0 22-15,0-21 0,0 21 0,0 63 32,0-21-32,0 22 15,0-1-15,0 0 0,0 22 16,0-1-16,-21 1 0,21-1 0,-21 1 16,21-1-16,-22 1 0,22-1 0,0 1 15,0-1-15,-21 1 0,21-22 16,-21 0-16,21 1 0,-21-1 0,21 0 15,0 1-15,0-22 0,0 0 0,0 21 16,-21-20-16,21-1 0,0-42 31,0-1-31,0 1 16,0 0-16,0 0 0,0-21 0,0-1 16,0 1-16,0 0 0,0-22 15,0 1-15,21-1 0,-21 1 16,0-22-16,0 21 0,21 1 0,-21-22 15,0 22-15,21-1 0,-21 1 0,0-1 16,0 1-16,0-1 0,0 1 0,0 20 16,0-20-16,0 21 0,0-1 15,0 22-15,0 0 0,0 0 0,0 42 16,0 0 0,0 21-16,0 1 0,0 20 0,0 1 15,0-1-15,0 1 0,0-1 16,0 1-16,0 20 0,0-20 0,0 21 0,0-22 15,0 1-15,0-1 16,0 1-16,0-1 0,0-21 0,0 1 16,-21-1-16,21-21 0,-21 22 0,21-22 15,0 0-15,0 0 0,0 0 16,0-42 0,0 0-1,0 0-15,0-22 0,0 22 0,0-21 16,0-22-16,0 22 0,0-21 0,0-1 15,21 1-15,0-1 0,-21 1 16,21-1-16,-21 1 0,0-1 16,0 1-16,0 20 0,0-20 0,0 20 15,0 1-15,0 0 0,0 21 16,0-1-16,0 1 0,0 42 16,0 1-16,0 20 0,0 0 15,0 1-15,0 20 0,0 1 0,0-1 16,0 1-16,0-1 0,0 22 15,22-22-15,-22 1 0,0-1 0,21 1 16,-21-22-16,0 22 0,0-22 0,0 0 16,0 1-16,0-1 0,0-21 0,0 0 15,0 22-15,0-22 16,0 0-16,0 0 0,0 0 0,0 0 16,0 1-16,-21-22 0</inkml:trace>
  <inkml:trace contextRef="#ctx0" brushRef="#br0" timeOffset="165535.2">8869 14309 0,'0'0'0,"-21"0"0,-1 0 0,1 0 16,0 0-16,21 21 31,21-21-15,0 0-16,22 0 15,-22 0-15,21 0 0,-21 0 0,22 0 16,-1 0-16,0 0 0,-20 0 16,20 0-16,-21 0 0,0 0 0,0 0 15,1 0-15,-1 0 0,-21 21 32,-21-21-17,-1 0-15,1 0 0,0 0 16,0 0-16,0 0 15,0 0-15,21-21 32,0 0-17,0 0-15,0-1 0,0 1 16,0 0-16,0-21 0,0 21 0,0-22 16,0 22-16,0-21 0,0-1 15,0-20-15,0 21 0,0-22 0,0 22 16,21-22-16,-21 1 0,0-1 0,21 1 15,-21-1-15,0 1 0,21-1 0,-21 1 16,0 20-16,0-20 0,0-1 16,21 22-16,-21-21 0,0 20 0,0 1 15,0 0-15,0 20 0,0 1 0,0 0 16,0 0-16,0 42 31,0 0-15,0 0-16,0 1 15,0-1-15,0 0 16,0-42 47,0 0-63,-21-1 0,21 1 15,0 0 1,0 0-16,0 0 0,-21 21 31</inkml:trace>
  <inkml:trace contextRef="#ctx0" brushRef="#br0" timeOffset="166096.1">9038 12848 0,'-21'0'15,"0"0"-15,0 0 16,21 21-16,-22-21 0,1 22 0,0-1 16,-21 0-16,21 0 0,-22 0 15,22 22-15,-21-22 0,-1 21 16,1-21-16,21 22 0,-21-22 0,20 21 16,-20-21-16,21 0 0,-21 1 0,20-1 15,1 0-15,21 0 0,-21 0 16,21 0-1,0-42 1,21 0-16,0 0 16,1 21-16,-1-21 0,0 0 15,21-1-15,-21 1 0,22-21 16,-1 21-16,-21-22 0,22 1 0,20 0 0,-21-1 16,1 1-16,-1 0 15,0-1-15,22 1 0,-22 0 0,-21 21 16,22-22-16,-1 22 0,-21 0 0,0 0 15,1 21-15,-1 0 0,0 0 0,0 0 16,0 0-16,0 21 0,-21 0 16,0 0-16,22 0 0,-22 22 0,21-1 15,-21 0-15,0 1 0,0-1 0,0 0 16,0 1-16,0-1 0,0 0 16,0 1-16,0 20 0,0-20 0,21-1 15,-21 0-15,21 1 0,-21 20 0,21-21 16,-21 1-16,21-1 0,1 0 0,-1-20 15,0 20-15,-21-21 16,21 0-16,0 0 0,-21 1 0,21-1 16,1-21-16,-22 21 0,0-42 31,0 0-15,0-1-16</inkml:trace>
  <inkml:trace contextRef="#ctx0" brushRef="#br0" timeOffset="171499.61">13271 11494 0,'-21'0'0,"0"0"0,21 21 16,-21-21-1,0 0 1,0 0 0,21-21-16,0-1 15,0 1-15,0 0 0,0 0 16,0 0-16,0 0 16,0-1-16,0 1 0,21 0 15,0 0-15,0 0 0,0 21 16,0-21-16,1 21 0,-1 0 15,0 0-15,0 0 16,0 21-16,0-21 0,1 21 0,-22 0 16,21 0-16,0 0 0,-21 22 15,0-22-15,0 21 0,0-21 0,0 22 16,0-1-16,0-21 0,0 22 0,0-22 16,-21 21-16,0-21 0,-1 22 15,1-22-15,-21 21 0,0-21 0,-1 22 16,22-22-16,-21 0 0,-1 0 0,1 0 15,21 0-15,-21 1 0,20-22 0,1 0 16,0 0-16,0 0 0,0 0 16,0 0-16,21-22 0,0 1 15,-22 0-15,22 0 0,0 0 0,0 0 16,0-1-16,0 1 16,0 0-16,22 21 0,-1 0 0,0-21 15,0 21-15,0 0 0,0 0 16,1 0-16,20 0 0,-21 0 0,21 21 15,-20 0-15,20-21 0,-21 21 0,0-21 16,22 22-16,-22-1 0,0 0 0,21-21 16,-21 21-16,1 0 0,-1-21 0,-21 21 15,21-21-15,0 0 0,0 22 16,0-22-16,1 0 16,-1 0-16,-21-22 15,0 1-15,0 0 16,21 21-16,-21-21 0</inkml:trace>
  <inkml:trace contextRef="#ctx0" brushRef="#br0" timeOffset="172266.86">13695 11007 0,'0'0'0,"0"-21"0,-21-1 0,-1 1 16,1 21-16,0-21 0,0 0 15,0 21-15,0-21 0,-1 21 0,1-21 16,-21 21-16,21 0 0,-22 0 16,22-22-16,-21 22 0,21 0 0,-22 0 15,1 0-15,21 0 0,-21 0 0,-1 0 16,1 22-16,0-1 0,20 0 0,-20-21 15,0 21-15,-1 21 0,22-20 16,-21-1-16,21 21 0,-22 0 0,22-20 16,0 20-16,-21 0 0,21 1 0,-1-1 15,1 0-15,21 1 0,-21-1 16,21 0-16,-21 1 0,21-1 16,0 0-16,0 1 0,0-1 0,0-21 15,0 21-15,0 1 0,0-1 0,0-21 16,0 22-16,0-1 0,0 0 0,21 1 15,-21-1-15,21-21 0,0 21 16,-21-20-16,22 20 0,-1-21 0,0 0 16,0 0-16,21 22 0,-20-43 0,20 21 15,-21 0-15,21 0 0,1-21 0,-22 0 16,21 21-16,1-21 0,-1 0 16,0 0-16,1 0 0,-1 0 0,0 0 15,22 0-15,-22 0 0,0-21 0,1 0 16,-1 0-16,0 21 0,1-21 0,-1 0 15,-21-1-15,22 1 0,-1 0 16,-21-21-16,0 21 0,22-1 16,-22-20-16,0 21 0,0-21 0,0 20 15,0-20-15,-21 0 0,22-1 0,-22 22 16,21-21-16,-21 0 0,0-1 0,0 1 16,0 0-16,0-1 0,0 1 0,0 0 15,0-1-15,-21 1 0,-1 0 16,1-1-16,0 1 0,0 0 0,0-1 15,0 1-15,-1 21 0,1-22 16,-21 22-16,21 0 0,0 0 0,-1 0 16,1 0-16,0-1 0,0 22 15,0 0-15,0 0 0,-1 0 0,1 0 16,0 0-16,0 0 0,0 0 0,0 0 16,-1 0-16,1 22 0,-21-22 0,21 21 15,0-21-15,21 21 0,0 0 0,0 0 16,0 0-16,0 1 15,21-1-15,0-21 0</inkml:trace>
  <inkml:trace contextRef="#ctx0" brushRef="#br0" timeOffset="172831.63">14287 11091 0,'0'-21'16,"0"42"-1,0 1-15,-21-1 0,21 0 16,0 0-16,0 21 0,0-20 0,0 20 16,0 0-16,0 1 0,0-1 0,0 0 15,0 1-15,0-1 0,0-21 16,0 21-16,0 1 0,0-1 0,0-21 15,0 22-15,0-22 0,0 0 0,0 21 16,-21-21-16,21 1 0,0-1 16,-21-21-16,21 21 0,0 0 0,-21-21 31,0 0-31,21-21 16,0 0-16,0 0 15,0-1-15,0 1 0,0-21 16,0 21-16,21 0 0,0-1 15,-21 1-15,21 0 0,0 0 0,0 0 16,1 0-16,-1 21 0,0 0 16,0-22-16,0 22 0,0 0 0,1 0 15,-1 0-15,-21 22 0,21-1 0,0-21 0,0 21 16,-21 0-16,0 0 16,21 0-16,1 1 0,-22-1 0,0 0 15,0 0-15,0 0 0,0 0 16,0 1-16,0-1 0,0 0 0,0 0 15,0 0 1,-22-21 0,22-21-1,0 0 1,0 0-16,22 0 16</inkml:trace>
  <inkml:trace contextRef="#ctx0" brushRef="#br0" timeOffset="173290.9">14732 11599 0,'0'-21'0,"0"42"0,0-63 16,0 21 0,0 0-1,21 21 1,0 0-16,0 0 15,1 21-15,-1-21 16,-21 21-16,21 0 0,0 0 0,-21 1 16,0-1-16,0 0 0,21 0 0,-21 21 15,0-20-15,21-1 0,-21 0 0,0 0 16,0 0-16,0 0 0,0 1 16,0-1-16,0 0 15,0-42 16,0 0-31,0-1 0,0 1 16,0 0-16,0 0 16,22 0-16,-1-22 0,-21 22 0,21 0 15,0 0-15,0-21 0,-21 20 16,21 1-16,1 0 0,-22 0 0,0 0 16,21 21-16,-21-21 0,21 21 0,-21-22 15,21 22-15,0 0 31,0 22 1</inkml:trace>
  <inkml:trace contextRef="#ctx0" brushRef="#br0" timeOffset="173727.7">15430 11621 0,'0'0'0,"22"0"0,-1 0 0,0-22 16,0 22-16,-21-21 0,21 21 15,-21-21 1,0 0-16,-21 21 16,0 0-16,0 0 15,0 0-15,-1 0 0,1 0 0,0 21 16,0 0-16,0-21 0,0 21 15,21 1-15,-22-22 16,22 21-16,0 0 0,0 0 16,0 0-16,22 0 15,-1-21-15,-21 22 0,21-22 16,0 21-16,0-21 0,0 21 16,1 0-16,-1-21 0,-21 21 15,21-21-15,-21 21 0,0 1 16,0-1-1,-21-21-15,0 21 16,-1-21 0,1 0-16,0 0 0,0 21 0,0-21 15,0 0-15,-1 0 0,1 0 16,0 0-16,0 21 0,0-21 16,0 0-16,-1 0 15,1 0-15</inkml:trace>
  <inkml:trace contextRef="#ctx0" brushRef="#br0" timeOffset="174199.43">13949 12256 0,'-43'0'16,"65"0"15,20 0-15,-21 0-16,21 0 0,-20 0 15,20 0-15,21 0 0,-20 0 0,20 0 16,1 0-16,-22 0 0,43-22 16,-22 22-16,1 0 0,-1-21 0,1 21 15,-1 0-15,1 0 0,-1 0 0,22-21 16,-43 21-16,22 0 0,-1 0 0,-20 0 16,20 0-16,-21 0 0,1 0 15,-1 0-15,-21 0 0,0 0 0,22 0 16,-22 0-16,0 0 15,-42 21 32,0-21-47,0 0 16,-1 0-16</inkml:trace>
  <inkml:trace contextRef="#ctx0" brushRef="#br0" timeOffset="174602.95">14033 12340 0,'0'0'0,"-21"21"0,0-21 15,21 22-15,21-22 32,0 21-32,1-21 0,-1 0 0,21 0 15,0 0-15,1 0 0,20 0 0,-20 0 16,20 0-16,1 0 0,-1 0 16,-21 0-16,22 0 0,-1 0 0,1 0 15,-22 0-15,22 0 0,-1 0 0,-20 0 16,20 0-16,1 0 0,-22 0 0,0 0 15,22 0-15,-22 0 0,0 0 16,-20 0-16,20 0 0,0 0 16,-21 0-16,1 0 0,-1 0 0,0 0 15,0 0-15,0 0 16</inkml:trace>
  <inkml:trace contextRef="#ctx0" brushRef="#br0" timeOffset="197434.34">12848 2286 0,'21'0'16,"0"0"-16,1 0 0,-1-21 15,21 21-15,-21 0 0,0-21 0,1 21 16,-1 0-16,0-21 0,0 21 16,-21-22-16,0 1 15,0 0 1,-21 21-16,0 0 16,0-21-16,-1 21 0,-20 0 15,21 0-15,0 0 0,-22 0 0,22 0 16,-21 0-16,21 0 0,-22 0 15,22 0-15,-21 0 0,21 0 0,-22 21 16,22-21-16,-21 0 0,21 21 0,-22-21 16,22 21-16,-21 1 0,21-22 15,-22 21-15,22-21 0,0 21 0,-21 0 16,21 0-16,-1 0 0,-20 1 0,21-1 16,0 0-16,0 0 0,-1 0 15,1 0-15,21 22 0,-21-22 0,0 0 16,0 0-16,21 0 15,0 1-15,0-1 0,-21 0 0,21 0 16,0 0-16,0 0 0,0 1 0,0-1 16,0 0-16,0 0 15,0 0-15,21 0 0,0 1 0,0-1 16,0 0-16,0 0 0,22 0 0,-22 0 16,0-21-16,21 22 0,-20-1 15,-1 0-15,21 0 0,-21 0 0,0 22 16,1-22-16,-1 0 0,0 21 0,0-21 15,-21 22-15,0-1 0,0-21 16,0 22-16,0-1 0,0 0 16,0 1-16,0-1 0,0 0 0,0 1 15,-21-1-15,0 0 0,21 1 16,-21 20-16,-1-21 0,1 1 0,0-1 16,21 22-16,-21-22 0,0 21 0,-22-20 15,22-1-15,0 0 0,0 22 16,-21-22-16,20 1 0,-20-1 0,21-21 15,-21 21-15,-1 1 0,22-22 16,-21 21-16,21-21 0,-22 1 0,22-1 0,0 0 16,-21 0-16,20 0 15,1-21-15,21 21 0,-21-21 0,0 0 16,0 0 0,0-21-1,21 0-15,-22 0 16,22 0-1,0 0 1,0-1 0,22 22-1,-1 0-15,0 0 0,0 0 16,0 0-16,0 0 0,1 0 0,-1 0 16,0 0-16,21 22 0,-21-22 15,1 21-15,20 0 0,-21-21 0,0 21 16,22 0-16,-22 0 0,0 1 15,0 20-15,0-21 0,0 0 0,1 22 16,-22 20-16,21-21 16,-21 1-16,0-1 0,0 0 0,0 1 15,0-1-15,0 0 0,0 1 0,0-1 16,0 0-16,0 1 0,-21-1 0,-1 0 16,1 22-16,21-22 0,-21 22 15,0-22-15,21 22 0,-21-22 0,0 21 16,-1-20-16,22 20 0,-21-20 0,0 20 15,0-21-15,21 22 0,-21-22 0,0 22 16,-1-1-16,22-20 0,-21 20 16,0 1-16,0-22 0,21 21 0,-21-20 15,0 20-15,21-20 0,-22-1 16,1 0-16,21 22 0,0-22 0,-21 0 16,0 1-16,0 20 0,21-20 0,0 20 15,-21-21-15,-1 22 0,1-22 0,21 1 16,0 20-16,-21-21 0,0 1 0,21 20 15,-21-20-15,21-1 0,0 0 0,-21 1 16,21 20-16,0-21 0,0 1 0,0-1 16,0 0-16,0 1 15,0-1-15,0 0 0,0 1 0,21-1 0,-21 0 16,21 1-16,0-22 0,-21 21 0,21-21 16,0 22-16,1-22 0,-1 21 15,0-21-15,42 22 0,-41-22 16,-1 0-16,21 0 0,-21 0 0,0 1 15,22-1-15,-22-21 0,21 21 0,-21-21 16,1 21-16,20-21 0,-21 21 0,0-21 16,0 0-16,1 0 15</inkml:trace>
  <inkml:trace contextRef="#ctx0" brushRef="#br0" timeOffset="202767.14">16002 13335 0,'0'0'0,"-21"0"0,0 0 15,-1 0-15,1 0 16,0 0-16,0 0 31,21-21-15,21 21-1,0 0-15,22-21 0,-1 21 0,21 0 16,-20-21-16,41 21 0,-20 0 16,21-22-16,-1 1 0,1 21 0,21 0 15,-22-21-15,1 21 0,0 0 0,-22 0 16,22 0-16,-22 0 0,1 0 15,-1 0-15,-20 0 0,-1 0 16,0 0-16,-20 0 0,-1 0 0,0 0 0,0 0 31,-42 0 1,0 0-17,0 0-15,-1 0 0,1 0 16,0 0-16,-21 0 0,21 0 0,-1 0 15,-20 0-15,21 0 0,-21 0 0</inkml:trace>
  <inkml:trace contextRef="#ctx0" brushRef="#br0" timeOffset="203119.51">16087 13356 0,'-22'0'0,"44"0"0,-22 0 32,21 0-17,21 0-15,0 0 0,1 0 0,20 0 16,-20 0-16,20 0 0,22 0 0,-22 0 16,1 0-16,-1 0 0,1 0 15,-1 0-15,1 0 0,-1 0 0,1 0 16,-22 0-16,22-21 0,-22 21 15,0 0-15,1 0 0,-22 0 16,0-21-16,0 21 0,0 0 0,0 0 16,1-21-16,-22 0 15,0-1 1,0 1 0,0 0-1,-22 21-15,22-21 0,-21 21 0,21-21 16</inkml:trace>
  <inkml:trace contextRef="#ctx0" brushRef="#br0" timeOffset="203495.29">17187 12933 0,'0'0'15,"0"21"1,0 0-16,21-21 0,-21 21 15,22-21-15,-1 0 0,0 22 0,0-22 16,21 0-16,-20 21 0,-1-21 0,21 0 16,-21 0-16,0 21 0,1-21 15,-1 0-15,0 0 0,-21 21 0,0 0 16,0 0-16,0 1 0,0-1 16,-21 0-16,0 21 15,-1-21-15,1 1 0,0-1 16,0 0-16,0 21 0,0-21 0,-22 1 15,22 20-15,0-21 0,21 0 0,-21 22 16,0-22-16,-1 0 0,1 0 16,21 0-16,0 0 0,-21 1 0,21-1 15,-21-21-15,21 21 0,0 0 16,-21-21-16,21-21 31,0 0-31,0 0 0,0-22 16</inkml:trace>
  <inkml:trace contextRef="#ctx0" brushRef="#br0" timeOffset="203959.54">17992 12869 0,'0'0'0,"-22"-21"0,1 0 16,0 0-16,0 0 0,0 21 15,21-21-15,0 42 16,0 0-1,0 0-15,0 21 0,21 1 16,0-1-16,0 0 0,0 1 0,1 20 16,-22-20-16,21 20 0,0 1 0,-21-1 15,21 1-15,-21-1 0,0 1 16,0 20-16,0-20 0,0-1 16,0 22-16,0-22 0,0 1 0,0-1 15,0 1-15,0-22 0,-21 22 0,21-1 16,-21-20-16,21-1 0,0 0 0,-21 1 15,21-1-15,0-21 0,-22 0 16,22 0-16,0 1 0,0-44 31,0 1-31,0 0 0,0-21 16,22 21-16,-1-22 0,-21-20 0,21 20 16</inkml:trace>
  <inkml:trace contextRef="#ctx0" brushRef="#br0" timeOffset="204611.41">18034 12806 0,'-21'-21'0,"42"42"0,-42-63 0,0 42 15,21-22-15,0 1 0,21 0 16,0 21-1,21-21-15,1 21 0,-1 0 0,0 0 0,22-21 16,-1 21-16,22 0 0,0-21 16,-1 21-16,1 0 0,0 0 15,-1-22-15,22 22 0,-21-21 0,21 21 16,-1 0-16,1 0 0,0-21 16,0 21-16,-21 0 0,-1 0 0,-20 0 15,-1 0-15,-20 0 0,-1 0 0,-21 0 16,0 0-16,-21 21 15,0 0-15,0 1 0,0-1 0,0 21 16,0 0-16,0 1 0,0-1 0,0 0 16,0 1-16,-21-1 0,0 22 15,21-22-15,-21 0 0,21 1 0,0-1 16,0 0-16,0 1 0,0 20 0,0-21 16,0 22-16,0-22 0,0 22 0,0-1 15,0-20-15,0 20 16,0 1-16,0-1 0,0-21 0,-21 22 15,21-22-15,-22 1 0,1 20 0,0-21 16,21 1-16,-21-1 0,0 0 0,0 22 16,21-22-16,-22 1 0,1-22 15,0 21-15,0 0 0,-21-20 0,20 20 16,1-21-16,-21 21 0,21-20 0,-22-1 16,1 0-16,21 0 0,-21-21 15,-1 21-15,-20 0 0,20-21 0,-20 0 16,21 22-16,-43-22 0,21 0 15,-20 0-15,-1 0 0,-21 0 0,22 0 16,-22 0-16,21 0 0,0 0 0,22 0 16,-1 0-16,1-22 0,21 22 15,-1-21-15,1 21 0,21-21 0,0 0 16,-1 21-16,1-21 0,21 0 0,0-1 16,0-20-16,0 21 0,0-21 0,21-1 15,1 1-15,-1 0 0</inkml:trace>
  <inkml:trace contextRef="#ctx0" brushRef="#br0" timeOffset="204963.2">18500 13145 0,'-22'0'0,"44"0"0,-65 0 16,22 0-16,42 0 15,22 0-15,-1 0 0,21 0 16,1 0-16,-1 0 0,22 0 16,21 0-16,-21 0 0,20-22 15,1 22-15,0 0 0,0 0 0,-21 0 16,20 0-16,-41 0 0,21 0 15,-43 22-15,0-22 0,1 0 0,-22 21 16,-21 0-16,-21-21 16,-1 21-16,-20-21 15,21 0-15,-21 21 0,-1 0 0,-20-21 16,20 0-16,-20 22 0,-1-22 0,1 21 16,-1-21-16</inkml:trace>
  <inkml:trace contextRef="#ctx0" brushRef="#br0" timeOffset="205172.08">18351 13547 0,'0'0'16,"0"21"-1,22-21-15,20 0 0,0 0 0,1 0 16,20 0-16,1 0 0,-1 0 0,22 0 16,-22 0-16,22 0 0,-22 0 15,22 0-15,0 0 0,-1 0 0,1 0 16,-21 0-16,-1 0 0,1 0 0,-22 0 15,0 0-15,1 0 0,-22 0 16,-42 0 0,-22 0-16</inkml:trace>
  <inkml:trace contextRef="#ctx0" brushRef="#br0" timeOffset="205394.95">18563 13907 0,'0'21'0,"0"-42"0,0 63 0,21-21 16,0-21-16,22 0 0,20 0 16,-20 0-16,20 0 0,1 0 15,-1 0-15,1 0 0,20 0 0,-20 0 16,20 0-16,1 0 0,0 0 0,-1 0 16,1 0-16,-21 0 0,-22 0 15,21 0-15,-20 0 0,-22 0 16,0 0-16,0-21 0,0 21 0</inkml:trace>
  <inkml:trace contextRef="#ctx0" brushRef="#br0" timeOffset="205615.83">18817 14266 0,'-42'22'0,"84"-44"0,-105 86 0,41-43 15,1-21-15,21 21 0,0 0 0,0 1 16,21-22-16,22 0 0,-22 21 16,21-21-16,1 0 0,20 0 0,-21 0 15,22 0-15,-1 0 0,22 0 0,-21-21 16,20 21-16,-20-22 0,-1 22 16,1-21-16,-1 21 0,-20 0 0,20-21 15,-42 0-15,22 21 0,-22 0 0,0 0 16</inkml:trace>
  <inkml:trace contextRef="#ctx0" brushRef="#br0" timeOffset="208147.75">19135 12615 0,'0'22'0,"-22"-1"15,1-21 1,21-21 31,0-1-47,0 1 15,0 0-15,0 0 0,0 0 0,43 0 16,-22-22-16,21 22 0,0-21 0,22-1 16,-22 1-16,43-21 0,-22 20 0,22-20 15,-21 20-15,20 1 16,1 0-16,-22-1 0,1 22 0,-1 0 15,1 0-15,-1 21 0,1 0 0,-22 0 16,22 0-16,-22 0 0,-21 0 0,22 0 16,-22 0-16,0 0 0,0 0 15,-21 21-15,-21-21 32,21 21-32,-21-21 0,0 0 15,-1 0-15,1 0 0,0 0 0,0 0 16,0 0-16,0 0 0,-1 21 0,1-21 15,0 0-15,0 22 0,0-22 0,0 21 16</inkml:trace>
  <inkml:trace contextRef="#ctx0" brushRef="#br0" timeOffset="208471.57">19262 12637 0,'-43'0'0,"86"0"0,-107 0 0,43 0 0,-21 0 16,20 0-16,22-22 16,22 22-1,20-21-15,-21 0 0,21 0 16,22 0-16,-1 0 0,1-1 16,-1 1-16,22-21 0,-21 21 0,20-22 15,-20 1-15,20 0 0,-20-1 0,-1 1 0,22 0 16,-21 21-16,-22-22 15,21 1-15,-20 21 0,-1 0 0,-21-1 16,0 22-16,1-21 0,-1 21 0,-42 0 31,-1 0-31,1 0 16,0 0-16,0 0 0,0 0 0,0 0 16,-1 0-16</inkml:trace>
  <inkml:trace contextRef="#ctx0" brushRef="#br0" timeOffset="208839.36">20002 11769 0,'0'0'0,"-21"-21"0,0 21 0,21-22 15,21 22 1,0 0-16,1 0 15,20 0-15,0 0 0,1 0 16,-1 0-16,21 22 0,1-22 0,-1 0 16,-20 0-16,20 0 0,1 21 15,-22-21-15,0 0 0,1 0 0,-1 0 16,-21 0-16,-21 21 0,0 0 16,-21 0-1,-21-21-15,21 21 0,-22 1 16,1-1-16,21 21 0,-22-21 0,1 0 15,21 22-15,-21-22 0,-1 21 16,22 1-16,0-22 0,0 0 0,0 21 16,-1-21-16,1 1 0,0-1 0,21 0 15,0 0-15,0 0 0,-21-21 0,21 21 16,0 1-16,-21-1 0,21 0 16</inkml:trace>
  <inkml:trace contextRef="#ctx0" brushRef="#br0" timeOffset="-214145.75">21336 12954 0,'-21'0'0,"21"-21"0,-21 21 0,21-21 16,0 0-16,0-1 0,0 1 15,0 0-15,0 0 16,0 0-16,0 0 15,0 42 17,0 0-32,0 0 15,0 0-15,0 0 0,0 22 0,0-22 16,0 21-16,0 1 0,0-1 0,0 0 16,0-21-16,0 22 0,-22-1 0,22 0 15,0-20-15,-21 20 0,21-21 16,-21 21-16,0-20 0,21-1 0,0 0 15,0 0-15,-21 0 0,21 0 0,0 1 16,-21-1-16,21-42 47,0-1-47,0 1 0,21 0 16,0 0-16,0 0 0,0 0 0,0-1 15</inkml:trace>
  <inkml:trace contextRef="#ctx0" brushRef="#br0" timeOffset="-213601.01">21675 12679 0,'0'0'0,"0"-21"16,0 0-16,0 42 31,0 0-31,0 0 0,0 21 15,0 1-15,0-1 0,0-21 0,21 43 16,-21-22-16,0 0 16,0 1-16,21-22 0,-21 21 0,0 1 15,0-22-15,21 21 0,-21-21 0,0 22 16,0-22-16,0 0 0,0 0 16,0 0-16,0 0 0,0 1 15,0-44 16,0 1-15,0 0-16,0 0 16,0 0-16,0 0 0,21-1 0,0-20 15,1 21-15,-1 0 0,0 0 16,21-1-16,-21 1 0,22 0 16,-22 0-16,0 0 0,21 21 0,-20 0 15,-1 0-15,0 0 0,0 0 0,0 0 16,0 0-16,1 0 0,-22 21 15,0 0-15,0 0 0,21 0 0,-21 1 16,0-1-16,0 0 0,0 0 0,0 0 16,0 0-16,0 1 0,0-1 15,0 0-15,0 0 16,21-21 31,0-21-32,-21 0-15,21 21 0,-21-21 0,21-1 16</inkml:trace>
  <inkml:trace contextRef="#ctx0" brushRef="#br0" timeOffset="-213177.25">22352 13081 0,'0'-21'0,"0"0"0,0 0 16,0-43-1,0 43-15,0 0 16,21 21-16,0-21 15,0 21-15,1 0 16,-1 0-16,-21 21 0,0 0 0,21-21 16,-21 21-16,21 21 0,-21-20 15,21-1-15,-21 21 0,0-21 0,0 0 16,0 22-16,0-22 0,0 0 0,0 0 16,0 0-16,0 1 0,0-1 0,0 0 15,0 0-15,21 0 16,-21-42 31,0 0-47,22 21 0,-22-21 15,0 0-15,21-1 0,-21 1 0,21 0 16,-21 0-16,21 0 0,0-22 0,0 22 16,1 0-16,-1-21 0,0 21 15,0-1-15,0 1 0,-21 0 0,21 0 16,1 21-16,-22-21 0,21 21 0,0 0 31,-21 21-15,21 0-1,0-21-15,0 21 16</inkml:trace>
  <inkml:trace contextRef="#ctx0" brushRef="#br0" timeOffset="-212701">23368 13060 0,'0'0'0,"21"-21"15,-21 0-15,0-1 16,0 1-16,0 0 16,-21 21-1,0 0-15,0 0 0,-1 0 0,1 0 16,0 0-16,0 0 0,0 21 0,0 0 15,-1 1-15,-20-22 0,21 21 16,0 0-16,0 0 0,-1 0 16,1 0-16,21 1 0,-21-22 0,21 21 15,0 0-15,0 0 0,0 0 16,0 0-16,21-21 16,0 22-16,1-22 0,-1 21 0,0-21 15,0 0-15,0 21 0,0-21 16,-21 21-16,22-21 0,-1 0 0,-21 21 15,0 0 1,0 1 0,0-1-16,-21 0 15,-1-21-15,1 0 16,0 0-16,0 21 0,0-21 16,0 0-16,-1 0 0,-20 21 0,21-21 15,0 0-15,0 0 0,-1 0 0,1 21 16,0-21-16,0 0 15,0 0-15,0 0 0,-1 0 0,1 0 16,0 0-16,0-21 0,0 21 16,0 0-16,21-21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09:05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656 0,'0'0'0,"0"-21"15,0 0-15,0 0 0,0 0 0,0-1 16,0 1-16,0 0 0,0 0 15,0 0-15,0 0 0,-21 21 16,21 21 0,0 21-16,-21-21 15,21 43-15,-22-22 0,22 22 16,0 20-16,0-20 0,-21 20 0,0 22 16,0-21-16,0 0 15,0 20-15,-1-20 0,1 21 0,-21 0 16,21-22-16,0 1 0,-1 0 15,1-1-15,0-20 0,0-22 0,0 1 16,21-1-16,-21-21 0,21 0 16,0 0-16,-22-21 15,22-21-15,-21 0 0,21-21 16,0-1-16,0 1 0,-21-21 0,21-1 16,-21 1-16,21-22 0,-21 21 15,21-20-15,0 20 0,0 22 0,0-22 16,0 22-16,0 0 0,0 21 15,0-1-15,0 1 0,21 21 16,0 0-16,0 21 16,0 1-16,1-1 0,-1 0 0,-21 21 15,21 1-15,0-1 0,0 21 16,-21-20-16,21 20 0,1-20 0,-1 20 16,0-21-16,0 22 0,0-22 0,0 1 15,1-22-15,20 0 0,-21 21 16,21-42-16,1 0 0,-1 0 0,0 0 15,22 0-15,-22-21 0,22 0 16,-1-21-16,1-1 0,-1 1 0,-20-22 16,20 1-16,1-1 0,-22-20 15,0-1-15,1 22 0,-22-43 16,0 21-16,0-21 0,-21 22 0,0-1 16,-21-21-16,0 43 0,0-22 15,-22 21-15,1 1 0,-22-1 0,1 22 16,21 0-16,-22-1 0,-21 22 15,22 0-15,-1 21 0,1 0 0,21 0 16,-22 21-16,22 0 0,-22 22 16,22-1-16,0 22 0,-1-1 0,1 1 15,21-1-15,0 22 16,-1-22-16,22 1 0,0-1 0,0 1 0,0-1 16,0-20-16,22-1 0,-1 0 15,0 1-15,0-22 0,21 0 16,1 0-16,-22 0 0,21 0 15,1-21-15,-22 0 0,21 0 0,0 0 16,22 0-16,-22 0 0,1 0 16,-1 0-16,21 0 0,-20 0 0,20-21 15,-20 21-15,-1 0 0</inkml:trace>
  <inkml:trace contextRef="#ctx0" brushRef="#br0" timeOffset="456.59">3069 1482 0,'0'0'0,"-21"0"31,21 21-31,-21-21 0,0 0 16,-1 21-16,1-21 0,0 21 16,21 0-16,-21 1 0,0-1 0,0 0 15,21 21-15,-22-21 0,1 22 16,21-1-16,0 0 0,0-20 0,0 20 15,0 0-15,0-21 0,0 22 16,0-22-16,21 21 0,1-21 0,-1 1 16,0-22-16,0 21 0,0-21 0,0 0 15,1 0-15,20 0 16,-21 0-16,21-21 0,-20 21 0,-1-43 16,21 22-16,-21-21 0,0 21 0,1-22 15,-1 1-15,-21-22 0,0 22 16,0-21-16,0 20 0,0 1 0,-21 0 15,-1 20-15,1 1 0,0 0 16,-21 0-16,21 21 0,-22 0 0,1 0 16,0 0-16,20 0 0,-20 21 15,0 0-15,21 0 0,-1 1 16,1-1-16,0 21 0,21-21 0,-21 22 0,21-22 16,0 0-16,0 21 15,0-21-15,21 1 0,0-1 0,0-21 16,1 21-16,20-21 0,-21 0 15,21 0-15,-20 0 0,20-21 0</inkml:trace>
  <inkml:trace contextRef="#ctx0" brushRef="#br0" timeOffset="1443.91">3704 1545 0,'21'-21'0,"-42"42"0,42-63 16,-21 21-16,0 0 0,-21 42 46,21 21-30,-21-21-16,0 0 0,21 22 16,-21-1-16,21 0 0,0-20 0,0 20 15,-22 0-15,22 1 0,0-22 16,0 21-16,0-21 0,0 0 0,0 1 16,22-22-16,-1 0 15,0 0-15,-21-22 0,21 1 16,0 0-16,0 0 0,1-21 0,-1-1 15,0 22-15,0-21 0,0-1 16,0 22-16,1-21 0,-22 21 0,0 0 16,21-1-16,0 22 15,-21 22 17,0 20-32,0-21 0,0 0 0,0 22 15,0-22-15,0 0 0,0 21 16,0-21-16,0 1 0,0-1 0,21 0 15,0 0-15,0 0 0,1-21 16,20 0-16,-21 0 0,0 0 16,22 0-16,-22-21 0,21 0 0,-21 0 15,0 0-15,22-22 0,-22 22 16,0-21-16,-21-1 0,0 22 0,0-21 16,0 0-16,0-1 0,0 22 0,0 0 15,-21-21-15,0 42 16,0-22-16,-1 22 0,1-21 0,0 21 15,-21 0-15,21 0 16,-1 21-16,22 1 16,22-22-16,-1 0 15,0 0-15,0 0 0,21 0 16,-20 0-16,20-22 0,0 22 0,-21-21 16,22 21-16,-1-21 0,0 21 0,1 0 15,-22-21-15,21 21 0,-21 0 16,1 0-16,-1 0 0,0 0 0,0 21 15,-21 0 1,0 0-16,0 1 0,0-1 16,0 0-16,0 0 0,0 0 0,0 22 15,-21-1-15,21-21 0,-21 21 16,0-20-16,21 20 0,0 0 0,-22-21 16,22 1-16,-21 20 0,21-21 0,0 0 15,0 0-15,0 1 16,0-44-1,0 1-15,0 0 0,0 0 16,0-21-16,21-1 0,1 1 16,-1 0-16,0-1 0,0 1 0,21-22 15,-20 22-15,-1 21 0,21-21 0,0-1 16,-20 22-16,20 0 16,0 0-16,-21 0 0,22 21 0,-22 0 15,0 0-15,21 0 0,-42 21 0,22 0 16,-22 0-16,21 0 0,-21 0 15,0 22-15,0-22 0,0 21 0,0 1 16,-21-1-16,-1-21 0,1 21 0,0 1 16,0-22-16,21 21 0,-21-21 15,0 1-15,-1-1 0,22 0 0,0 0 16,0 0-16,-21-21 0,21-21 31,0 0-31,0 0 0,21-22 16,1 22-16,-1-21 0,21 0 15</inkml:trace>
  <inkml:trace contextRef="#ctx0" brushRef="#br0" timeOffset="1756.73">5842 1397 0,'0'0'0,"0"-21"0,0 0 15,0 0-15,0-1 0,0 1 16,0 0-16,0 0 0,-21 0 15,21 0-15,0-1 0,-21 22 16,-1 0-16,1 0 16,0 0-16,0 22 0,0-1 0,0 0 15,-1 21-15,-20-21 0,21 22 16,-21-22-16,20 21 0,1 1 0,-21 20 16,21-21-16,0 1 0,21-1 0,0 0 15,0 1-15,0-1 0,0 0 16,0-20-16,0-1 0,21 0 0,21 0 15,-21 0-15,22-21 0,-1 0 0,-21 0 16,21 0-16,1 0 0,-1-21 16,0 0-16,1 21 0,-1-42 0,0 20 15,1 1-15,-1-21 0,0 21 16</inkml:trace>
  <inkml:trace contextRef="#ctx0" brushRef="#br0" timeOffset="2484.32">6265 1482 0,'0'0'0,"0"-43"0,0 22 0,0 0 16,0 0-16,0 0 0,0 0 15,0-1-15,0 1 0,-21 21 0,0 0 16,0 0-16,0 0 0,-1 0 16,1 21-16,0-21 0,0 22 15,0-1-15,0 21 0,-1-21 0,1 22 16,0-22-16,21 21 0,-21 0 0,21 1 16,-21-1-16,21 0 0,0 1 15,0-1-15,0-21 0,0 22 16,0-22-16,0 0 0,21-21 0,0 21 15,0-21-15,0 0 0,1 0 0,-1 0 16,0-21-16,0 0 0,0 0 16,0-22-16,-21 22 0,22-21 0,-1-1 15,-21 1-15,21 0 0,-21 21 0,0-22 16,0 1-16,0 0 0,0 20 16,0 1-16,0 0 0,0 0 0,0 0 15,0 42 16,0 0-31,0 0 0,0 0 16,0 1-16,0 20 0,0 0 0,0-21 16,0 22-16,0-1 0,0 0 15,0-20-15,0 20 0,21-21 0,0 21 16,-21-20-16,21-1 0,1 0 0,-1-21 16,0 0-16,21 0 0,-21 0 15,22 0-15,-22 0 0,21-21 0,-21 0 16,22-1-16,-1-20 0,0 0 0,-20-1 15,20 1-15,-21 0 0,0-1 16,22-20-16,-22 21 0,0-1 0,0 1 16,0 0-16,-21 20 0,0 1 15,0 0-15,0 0 0,0 0 16,-21 21-16,0 0 0,0 0 16,-22 21-16,22 0 0,0 0 0,0 0 15,21 1-15,0-1 0,0 0 16,0 21-16,0-21 0,0 1 0,0-1 15,21 21-15,21-21 0,-20 0 0,-1 1 16,0-1-16,0 21 0,21-21 16,-20 0-16,-1 1 0,0-1 0,0 0 15,-21 0-15,0 0 0,0 0 16,0 1-16,-21-22 16,0 0-16,21 21 0,-21-21 15,-1 0-15,1 0 0,0 0 0,0 0 16,0 21-16,0-21 15,21-21 1,0 0 0,0-1-16</inkml:trace>
  <inkml:trace contextRef="#ctx0" brushRef="#br0" timeOffset="3652.17">7514 572 0,'0'0'0,"0"-43"0,0 22 15,0-21-15,0 21 0,0-22 0,0 22 16,0 0-16,0 0 0,-21 0 16,0-1-16,0 22 0,-1 0 0,1 0 15,0 22 1,0 20-16,21-21 0,0 21 0,-21 1 0,21-1 16,-21 22-16,21-1 0,-22 22 15,22-1-15,0 1 0,0 0 16,-21-1-16,21 1 0,-21-21 0,21 20 15,0-20-15,0 20 0,0-20 0,0-1 16,0-20-16,0-1 0,0 0 16,0 1-16,21-22 0,0 21 0,1-21 15,-1-21-15,0 0 16,0-21-16,0 21 0,0-21 16,1-21-16,20 21 0,-21-22 0,0 1 15,0 21-15,1-22 0,-1 1 16,0 0-16,0-1 0,-21 22 0,21-21 15,0 21-15,-21 0 0,0-1 16,22 22 0,-22 22-1,0-1-15,0 0 0,0 0 16,0 0-16,0 0 0,0 22 16,0-22-16,0 0 0,21 0 0,0 22 15,-21-22-15,21 0 0,0-21 0,0 21 16,1 0-16,-1-21 0,0 0 15,21 0-15,-21 0 0,1 0 0,20-21 16,0 0-16,-21 0 0,1 0 0,20-1 16,-21 1-16,0-21 0,0 21 15,1 0-15,-1-22 0,0 22 16,0-21-16,-21 21 0,0-1 0,0 1 16,0 0-1,0 42 1,0 0-16,0 1 0,0-1 15,0 0-15,0 0 0,-21 21 16,21-20-16,-21-1 0,21 21 0,-21-21 16,21 0-16,0 22 0,0-22 0,0 0 15,-22 0-15,22 0 0,0 1 16,-21-1-16,21-42 31,0-1-31,0 1 16,0-21-16,0 21 0,21-22 15,1 22-15,-1-21 0,0 0 0,0-1 16,-21 1-16,42 0 0,-20-1 0,-1 1 16,0 21-16,0 0 0,21-1 15,-20 1-15,-1 21 0,0 0 0,0 0 16,0 0-16,0 21 0,1-21 0,-1 22 16,-21 20-16,0-21 0,21 0 15,-21 22-15,0-22 0,0 21 0,0-21 16,0 22-16,0-22 0,0 21 0,0-21 15,0 22-15,0-22 16,0 0-16,-21 0 0,21 21 0,-21-42 16,21 22-16,0-1 0,21-21 31,21 0-31,-21-21 0,22-1 16,-1 1-16</inkml:trace>
  <inkml:trace contextRef="#ctx0" brushRef="#br0" timeOffset="4343.79">9525 1312 0,'0'0'0,"0"-21"15,0 0-15,0 0 16,-21 21-16,0 0 0,-1-21 16,1 21-16,0 0 0,-21 0 15,-1 0-15,22 21 0,0 0 16,0 0-16,0 0 0,0 1 15,-1-1-15,1 21 0,0-21 0,0 22 16,0-22-16,0 21 0,21 0 0,0-20 16,0 20-16,0-21 0,0 0 15,0 22-15,0-22 0,21 0 16,0-21-16,0 0 0,0 0 0,0 0 16,22 0-16,-22 0 0,0 0 15,0-21-15,0 0 0,1-1 16,-1 1-16,0 0 0,0 0 0,-21-21 15,0 20-15,21 1 0,0 0 0,-21-21 16,0 21-16,0-1 0,0 1 16,0 0-1,0 42 17,0 0-32,0 1 0,0 20 15,0-21-15,0 21 0,0 1 0,0 20 16,0-20-16,0 20 0,0 1 15,0 20-15,-21-20 0,21-1 0,0 22 16,-21 0-16,21-1 0,0 1 16,0 0-16,0-1 0,0 1 0,0 0 15,0-1-15,0-20 0,0 20 16,0 1-16,0 0 0,0-22 0,21 22 16,-21-22-16,21 22 0,1-21 0,-22-1 15,0-21-15,0 22 0,0-22 0,0 1 16,0-1-16,0-21 0,0 0 15,-22 0-15,1 1 0,21-1 0,-21-21 16,0 0-16,0 0 0,0-21 0,-1-1 16,1-20-16,0 21 0,0-21 15,21-1-15,-21-20 0,0-1 0,-1 1 16,22-1-16,0-20 0,-21 20 0,21-21 16,0 22-16,0-22 0,0 22 15,0-22-15,0 22 0,0-22 0,0 0 16,21 1-16,1 20 0,-22-21 0,21 1 15,0-1-15,0 22 0,0-22 16,0 0-16,-21 1 0</inkml:trace>
  <inkml:trace contextRef="#ctx0" brushRef="#br0" timeOffset="4580.67">8826 847 0,'-84'-21'15,"168"42"-15,-211-64 0,106 43 0,0 0 0,0 0 0,0-21 16,0 21-16,-1 0 31,1 0 0,0 0-31,0 0 0</inkml:trace>
  <inkml:trace contextRef="#ctx0" brushRef="#br0" timeOffset="4775.07">7556 995 0,'0'0'16,"-21"0"-16,0 0 0,0 0 0,21 21 15,21-21-15,0 0 16,0 0-16,22 0 0,-1-21 0,0 21 16,22-21-16,-22 21 0,1 0 15,-1 0-15,0 0 0,1 0 16,-1 0-16,-21-21 0,21 21 0</inkml:trace>
  <inkml:trace contextRef="#ctx0" brushRef="#br0" timeOffset="5460">2498 2667 0,'0'0'0,"-64"0"16,1-21-16,-22 21 0,21-21 16,1 21-16,-1-21 0,1 21 0,21 0 15,-1-22-15,1 22 0,0-21 16,-1 21-16,22 0 0,0-21 0,0 21 16,21-21-1,21 0 1,21 21-16,-21-21 15,22 21-15,-1 0 0,22 0 0,20-22 16,1 22-16,0 0 0,20-21 0,22 21 16,0-21-16,0 21 0,0-21 15,0 21-15,43 0 0,-22-21 16,42 21-16,-20 0 0,20 0 0,1-21 16,42 21-16,-22-22 0,22 22 15,0 0-15,0 0 0,0-21 0,-1 21 16,1 0-16,0-21 0,0 21 0,0 0 15,-22 0-15,1-21 0,0 21 16,-22 0-16,1 0 0,-22 0 0,-21 0 16,-21 0-16,0 0 0,-21 0 0,-21 0 15,-1 0-15,-20 0 0,-22 0 0,1 0 16,-1 0-16,-21 0 0,0 0 16,-42 0-1,0 0 1,0 0-16,-22 0 0,-20 0 15,21 0-15,-43 0 0,0 0 0,1 0 16</inkml:trace>
  <inkml:trace contextRef="#ctx0" brushRef="#br0" timeOffset="5891.76">2667 2858 0,'0'0'15,"-85"21"-15,22-21 0,-22 0 0,22 0 16,-1 0-16,1 0 0,20 21 0,22-21 16,-21 0-16,21 0 0,42 0 31,0 0-31,21 0 0,22 0 0,20 0 15,1-21-15,0 21 0,42-21 16,-21 21-16,21-22 0,21 1 16,0 21-16,21-21 0,1 0 0,20 21 0,1-21 15,20 0-15,1-1 0,0 1 16,-1 21-16,22-21 0,-21 0 16,-1 0-16,22 0 0,-21-1 0,0 1 15,-1 0-15,-20 0 0,-1 0 16,1 0-16,-22-1 0,0 1 0,-20 0 15,-22 21-15,0-21 0,-22 21 0,1 0 16,-21 0-16,-22 0 0,-20 0 16,-1-21-16,0 21 0,-20 0 0,20 0 15,-21 0-15</inkml:trace>
  <inkml:trace contextRef="#ctx0" brushRef="#br0" timeOffset="6692.3">614 3831 0,'0'0'0,"-21"21"31,21 1-16,-22-1-15,22 0 16,0 0-16,0 0 0,0 22 16,0-22-16,0 0 0,0 0 15,0 0-15,0 0 0,0 1 0,0-1 16,22-21 15,-1-21-15,0-1-16,-21 1 0,21 0 0</inkml:trace>
  <inkml:trace contextRef="#ctx0" brushRef="#br0" timeOffset="6876.2">783 3831 0,'0'21'31,"0"1"-31,-21-1 0,21 0 16,-21 0-16,21 21 15,0-20-15,0-1 0,0 0 0,0 0 16,0 0-16,0 0 0,0 1 16,0-1-16,0 0 0,21-21 0,0 0 15,0 21-15</inkml:trace>
  <inkml:trace contextRef="#ctx0" brushRef="#br0" timeOffset="7424.4">2138 3683 0,'0'0'0,"42"-21"0,0-43 16,-42 43 0,0 0-16,0 0 0,0 0 15,0 0-15,-21 21 0,0 0 16,0 0-16,0 0 0,-22 0 16,1 21-16,0 0 0,-1 0 0,1 21 15,-21 1-15,20-1 0,1 22 16,0-1-16,-1 1 0,1-1 0,21 22 15,-22-1-15,22-20 0,0 21 16,21-22-16,0 1 0,0-22 0,0 21 16,0-20-16,21-1 0,22 0 15,-22-20-15,21-1 0,0 0 16,1 0-16,-1-21 0,0 0 16,1 0-16,-1 0 0,22-21 0,-22 0 15,21 0-15,-20-1 0,20-20 0</inkml:trace>
  <inkml:trace contextRef="#ctx0" brushRef="#br0" timeOffset="7808.18">2625 4170 0,'0'0'0,"0"-21"16,0-64-16,0 64 15,0 0-15,-22 21 16,1 0-16,-21 0 0,21 21 0,0 0 16,-22 0-16,22 22 0,-21-1 15,21 0-15,-1 1 0,1-1 0,0 0 16,21 1-16,0-1 0,0 0 0,0-21 15,0 22-15,0-22 16,21 0-16,22 0 0,-22-21 0,21 0 16,0 21-16,-20-21 0,20 0 15,0 0-15,1-21 0,-1 21 0,-21-21 16,21 0-16,1 0 0,-22-22 0,0 22 16,0-21-16,0 21 0,1-22 15,-22 1-15,0 21 0,0-21 0,0-1 16,-22 22-16,-20 0 0,21 0 15,-21 0-15,-1 21 0,1 0 0,0 0 16,-1 21-16,-20 0 0,20 0 16,22 0-16,-21 0 0,21 22 0,0-22 15,-1 0-15,22 0 0,0 0 16,0 1-16,0-1 0,22 0 16,20 0-16,-21-21 0,21 0 0,1 0 15,-1 0-15,22 0 0,-22 0 16,0-21-16</inkml:trace>
  <inkml:trace contextRef="#ctx0" brushRef="#br0" timeOffset="8267.91">3175 4149 0,'0'0'0,"21"-43"0,0 22 0,-21 0 15,0 0 1,0 0-16,0 42 16,0 0-16,-21 0 15,21 0-15,-21 1 0,21 20 16,0-21-16,0 21 0,0 1 0,0-1 15,0-21-15,0 22 0,0-1 16,0-21-16,0 21 0,0-20 0,0-1 16,0 0-16,0 0 0,0 0 0,0 0 15,0-42 17,-21 0-32,21 0 0,-21 0 15,21 0-15,0-22 0,-22 1 16,22 0-16,0-1 0,0 1 0,0 0 15,22-22-15,-1 22 0,0-1 16,21 22-16,-21-21 0,22 21 16,-1 0-16,0-1 0,1 22 0,-1 0 15,0 0-15,1 0 0,-1 22 16,-21-1-16,22 21 0,-22-21 0,0 22 16,-21-1-16,0 0 0,0-21 15,0 22-15,0-1 0,0 0 0,0-20 16,0 20-16,0-21 0,0 0 0,0 0 15,-21 1-15,21-1 0,0 0 16,21-21 0,-21-21-1,21 0-15,0-1 0,22 1 16,-22-21-16,0 0 0</inkml:trace>
  <inkml:trace contextRef="#ctx0" brushRef="#br0" timeOffset="8615.79">4000 4022 0,'0'0'0,"22"-21"0,-22-1 15,0 1-15,0 42 32,0 1-17,0-1-15,21 21 0,-21-21 16,0 22-16,21-1 0,0-21 0,-21 21 16,21 1-16,-21-1 0,0 0 0,0 1 15,0-22-15,0 21 0,0-21 0,0 1 16,0-1-16,0 0 0,0 0 15,21-21 1,1 0-16,-1-21 16,0 0-16,-21 0 0,21-22 15,0 22-15,0-21 0,-21-1 16,22-20-16,-1 21 0,0-22 0,-21 22 16,21-1-16,0 1 0,-21 0 15,21-1-15,-21 22 0,22 0 0,-22 0 16,21 21-16,0 0 31,-21 21-31,21 0 0,-21 0 16,0 1-16,0 20 0,21-21 15</inkml:trace>
  <inkml:trace contextRef="#ctx0" brushRef="#br0" timeOffset="10544.28">4530 4403 0,'0'0'0,"21"21"0,0-21 16,0 0-1,0 0-15,0 0 0,1 0 0,-1 0 16,21-21-16,-21 0 0,0-1 0,22-20 16,-22 21-16,21 0 15,-21-22-15,1 1 0,-1 21 0,0-21 16,0 20-16,-21 1 0,0-21 0,0 21 16,0 0-16,-21 21 15,0 0-15,0 21 16,-1 0-16,1 0 0,0 0 0,-21 0 15,21 22-15,-1-1 0,1 0 16,21-20-16,-21 20 0,21 0 0,0-21 16,0 22-16,0-22 0,0 21 0,0-21 15,21 1-15,0-22 16,1 21-16,-1-21 0,0 0 0,21 0 16,-21 0-16,22 0 0,-22 0 0,21-21 0,-21 21 15,22-22-15,-1 1 0,0-21 16,-20 21-16,20-22 0,-21 22 15,21-21-15,-20 0 0,-1-1 0,0 1 16,0 0-16,-21 20 0,0-20 0,0 21 16,0 0-16,-21 21 15,0 0-15,0 0 0,-1 0 16,22 21-16,-21-21 0,21 21 16,0 0-16,0 0 0,0 1 0,0-1 15,21 0-15,1 21 0,-1-21 0,0 1 16,0-1-16,-21 0 0,21 21 15,-21-21-15,21 1 0,1-1 0,-22 0 16,0 0-16,0 0 0,0 0 16,0 1-16,21-22 0,-21 21 0,21-21 15,-21 21-15,21-21 16,0 0-16,0 0 0,1 0 0,-1 0 16,0 0-16,21 0 0,-21-21 0,22 0 15,-22-1-15,21 1 0,-21 0 16,1 0-16,20-21 0,-21-1 0,21-20 15,-20-1-15,20 1 0,-21-1 0,21 1 16,-20-1-16,20 1 0,-21-22 16,0 22-16,-21-1 0,0 1 0,21 20 15,-21-20-15,0 20 0,0 1 0,0 21 16,0-21-16,0 20 0,0 1 16,-21 21-1,0 21-15,0 1 0,0-1 16,21 0-16,-21 21 0,-1 1 15,22-1-15,-21 0 0,0 22 0,21-22 16,-21 0-16,21 22 0,-21-1 0,0 1 16,21-1-16,0 1 0,0-1 0,0-20 15,0 20-15,0-20 0,0-1 16,0 0-16,0 1 0,21-1 16,0-21-16,0 21 0,0-42 0,0 22 15,22-1-15,-22-21 0,21 0 0,-21 0 16,22 0-16,-1 0 0,0-21 15,-20 21-15,20-22 0,0 1 0,1 0 16,-1 0-16,0-21 0,-21 20 16,22 1-16,-22-21 0,0 21 0,0 0 15,-21-1-15,0 1 0,0 0 16,0 42 0,-21 0-1,0 1-15,0-1 0,21 21 0,0-21 16,-21 0-16,21 1 0,0 20 15,-22-21-15,22 0 0,0 0 0,0 1 0,0-1 16,0 0-16,22 0 16,-1-21-16,0 0 0,0 0 15,21 0-15,-20 0 0,20 0 0,0 0 16,1 0-16,-22-21 0,21 0 0,0 0 16,1-1-16,-1 1 0,-21 0 15,0-21-15,22 21 0,-22-1 0,0 1 16,-21 0-16,21 0 0,-21 42 47,-21 0-47,21 0 15,0 1-15,-21-1 0,0 0 0,0-21 16,21 21-16,-22 0 0,22 0 0,0 1 16,-21-22-16,42-22 46,1 1-46,-1 0 0,-21 0 16,21 0-16,0-22 0,21 22 16,-20 0-16,-1-21 0,0 21 15,0-1-15,-21 1 0,21 0 0,0 0 16,1 21-16,-1 0 0,-21 21 31,0 0-31,0 0 0,0 22 16,0-22-16,0 0 0,0 0 0,0 22 15,0-22-15,0 0 0,0 0 16,0 0-16,0 0 0,0 1 0,0-1 16,21 0-16,0-21 0,21 0 15,-20 0-15,20 0 0,-21 0 0,21 0 16,22 0-16,-22-21 0,1 21 16,20-21-16,-21-1 0,1-20 0,20 21 15,-20-21-15,-22-1 0,21 1 0,0 0 16,-20-1-16,-1 1 0,0 0 0,-21-1 15,0 22-15,0 0 16,0-21-16,-21 20 0,0 22 16,-22 0-16,22 0 0,-21 0 0,-1 0 15,22 22-15,-21-1 0,0 0 16,-1 21-16,22-21 0,0 22 0,-21-1 16,20-21-16,22 22 0,-21-1 0,21-21 15,0 0-15,0 22 0,0-22 0,0 0 16,0 0-16,21-21 15,1 0-15,-1 0 16,0 0-16,21 0 0,-21 0 0,1-21 16,20 0-16,-21 0 0,0-1 15,22 1-15,-22-21 0,0 21 16,0 0-16,0-1 0,-21 1 0,0 0 16,21 21-16,-21-21 0,0 42 31,0 0-31,-21 22 15,0-22-15,0 21 0,0-21 0,0 43 16,-1-22-16,1 0 0,-21 22 0,42 21 16,0-22-16,-21 22 0,21-1 15,0 1-15,0 0 0,0-1 16,0 22-16,0-21 0,0 0 0,0 20 0,0-20 16,0 0-16,0-1 0,0 1 15,0-21-15,0 20 0,0-20 0,0-22 16,-21 22-16,-1-22 0,1 0 0,0-21 15,0 22-15,0-22 0,0 0 16,-1-21-16,1 0 0,0 0 0,0 0 16,0 0-16,0 0 0,-1-21 15,22 0-15,0 0 0,0-22 0,0 22 16,0-21-16,0-1 0,-21 1 0,21-21 16,0-1-16,0 1 0,0-22 15,-21 0-15</inkml:trace>
  <inkml:trace contextRef="#ctx0" brushRef="#br0" timeOffset="10752.45">7747 3831 0,'0'0'0,"-64"-42"15,64 21-15,-21 21 0,21-21 0,-21 21 16,0 0-16,21-22 0,-21 22 47,0 0-47,-1 0 15,1 0-15,0 0 0,-21-21 0</inkml:trace>
  <inkml:trace contextRef="#ctx0" brushRef="#br0" timeOffset="10944.86">6075 3937 0,'0'0'0,"-43"21"0,-20 0 0,42-21 16,-22 22-16,22-22 0,21 21 16,21-21-16,1 0 15,-1 0-15,21 0 16,-21 0-16,22 0 0,-1 0 0,0-21 16,1 21-16,20-22 0,-21 1 0,1 21 15,-1 0-15,0-21 0,1 21 0,-1-21 16,-21 21-16,22 0 0,-1-21 15</inkml:trace>
  <inkml:trace contextRef="#ctx0" brushRef="#br0" timeOffset="12413.45">10372 3768 0,'0'0'0,"21"-21"31,21 21-31,-21-22 0,22 1 16,-1 21-16,0-21 0,1 0 15,20-21-15,-21 20 0,22 1 0,-22 0 16,1-21-16,-22 21 0,0-1 16,-21 1-16,0 0 0,-21 21 15,-22-21-15,1 21 0,-21 0 0,-1 0 16,1 21-16,-22 0 0,21 0 15,-20 1-15,20-1 0,1 0 0,-1 0 16,22 21-16,0-20 0,20-1 0,1 0 16,21 21-16,0-21 0,0 1 15,21-1-15,22 0 0,-1 0 0,0 0 16,1 0-16,20 1 0,1-1 0,-22 0 16,22 0-16,-1 0 0,-21 22 15,22-22-15,-22 21 0,-21-21 16,22 22-16,-43-1 0,0-21 0,0 21 15,-21-20-15,-1-1 0,-20 21 0,-21-21 16,-1 0-16,1 1 0,-1-22 0,-21 21 16,1-21-16,-1 0 0,22 0 15,-22 0-15,21-21 0,1-1 0,21 1 16,-1 0-16,1 0 0,21-21 0,0-1 16,21 1-16,0 0 0,0-1 15,0 1-15,0 0 0,21 20 0,0-20 16,0 0-16,21 21 0,-20-1 0,20 1 15,0 21-15,1 0 0,-22 0 16,21 0-16,-21 21 0,22 1 16,-22-1-16,0 21 0,0 0 0,0-20 15,0 20-15,1 0 0,-22 1 0,0-1 16,0 0-16,21 1 0,-21-1 16,21-21-16,0 0 0,-21 0 0,21 1 15,0-1-15,1 0 0,-1-21 0,0 0 16,0 0-16,21 0 0,-20 0 0,20 0 15,0-21-15,1 0 0,-1-1 16,0 1-16,1 0 0,-1-21 0,0 21 16,1-22-16,-1 22 0,0-21 15,-21 21-15,1-22 0,-1 22 0,0-21 16,0 21-16,-21-1 0,0 1 16,-21 42-1,0 1 1,0-1-16,21 0 0,-22 0 0,1 21 15,0-20-15,21 20 0,0 0 16,-21-21-16,21 22 0,0-22 0,0 21 16,0-21-16,0 1 0,0-1 0,0 0 15,21 0-15,0-21 0,0 0 0,1 21 16,20-21-16,-21 0 16,21 0-16,1-21 0,-1 21 0,0-21 15,1 0-15,-1 0 0,0-22 0,1 22 16,-22-21-16,0 21 0,21-22 0,-42 22 15,22-21-15,-1 21 0,-21-22 16,0 22-16,0 0 0,0 0 0,0 0 16,-21 42-1,-1 0 1,22 0-16,0 0 0,-21 0 16,21 22-16,0-22 0,-21 21 0,21-21 15,0 22-15,0-22 0,0 0 0,0 21 16,21-20-16,0-1 0,1 0 15,-1-21-15,0 0 16,21 0-16,-21 0 0,22 0 0,-22 0 16,21 0-16,-21 0 0,22-21 0,-22 0 15,21-1-15,-21 1 0,1 0 0,-1 0 16,0-21-16,0 20 0,0-20 16,-21 0-16,0-1 0,0 22 0,0-21 15,0 21-15,0 0 0,0-1 0,0 1 16,-21 42 15,21 22-31,-21-22 0,21 21 0,0 1 16,-21 20-16,21 1 0,0-22 15,0 21-15,-21 1 0,-1 21 16,22-22-16,-21 22 0,21-1 0,0 22 16,-21-21-16,21 0 0,-21 20 0,0-20 15,21 0-15,-21-1 0,-1 22 0,22-21 16,-21-22-16,0 22 0,0-21 0,21-1 15,-21 1-15,21-1 0,-21-21 0,21 1 16,-22-22-16,22 0 0,0 0 16,0 0-16,0-42 15,0-21 1,0 21-16,22-22 0,-1 1 0,0-21 16,0-1-16,-21 1 0,21-22 0,0 0 15</inkml:trace>
  <inkml:trace contextRef="#ctx0" brushRef="#br0" timeOffset="12692.29">12023 4276 0,'0'0'0,"0"-43"0,0-105 15,0 106-15,0 21 0,21 0 16,-21-22-16,21 22 0,0 0 0,0 0 16,22 21-16,-22 0 0,0 0 15,21 0-15,-21 0 0,1 0 0,-1 21 16,0 0-16,0 21 0,-21-20 0,0 20 15,0 0-15,0 1 0,-21-1 16,0-21-16,0 21 0,-22 1 16,22-22-16,-21 21 0,-1-21 0,22 1 15,-21-1-15,21 0 0,-22 0 0,22-21 16,0 0-16,42 0 31,-21-21-31,21 0 0,1-22 16,20 22-16,-21-21 0,0 21 0</inkml:trace>
  <inkml:trace contextRef="#ctx0" brushRef="#br0" timeOffset="12999.63">12446 4085 0,'0'0'0,"21"0"0,0 0 16,0-21 0,1 21-16,-1-21 0,0 0 15,0 21-15,-21-21 16,0-1-16,21 22 0,0-21 0,-21 0 15,0 0-15,0 0 0,0 0 16,-21 21 0,0 0-1,0 21-15,0 0 0,0 0 0,-1 0 16,1 22-16,0-22 0,0 21 16,0-21-16,21 22 0,0-22 0,0 0 15,0 21-15,0-21 0,0 1 16,21-1-16,0-21 0,0 0 15,0 0-15,1 0 0,-1 0 0,0 0 16,0 0-16,0 0 0,0 0 0,1-21 16,-1-1-16,0 1 0,0 0 15,0 0-15,22 0 0</inkml:trace>
  <inkml:trace contextRef="#ctx0" brushRef="#br0" timeOffset="13316.45">12933 3916 0,'0'-21'15,"0"42"-15,0-63 16,21 42-1,0 0 1,0 21-16,0-21 0,1 21 0,-1 21 16,0-21-16,0 1 0,0 20 15,0 0-15,-21 1 0,22-1 0,-22-21 16,21 21-16,-21 1 0,0-22 0,0 21 16,0-21-16,0 1 0,0-1 0,0 0 15,0 0-15,-21-21 16,-1 0-16,22-21 15,0 0-15,0 0 16,0-1-16,0-20 0,0 0 0,22-1 16,-1 1-16,-21 0 15,21-22-15,0 22 0,0 0 0,0-1 16,1 22-16,-1 0 0,-21-21 0,0 20 16,21 22-16,-21-21 0,21 0 0,0 0 31,0 21-31,-21-21 0</inkml:trace>
  <inkml:trace contextRef="#ctx0" brushRef="#br0" timeOffset="13833.16">14817 3662 0,'0'0'0,"0"-21"15,21 0-15,-21-1 0,0 1 0,0 0 16,0 0-16,0 0 0,0 0 16,-21 21-16,-1 0 0,1 0 0,0 0 15,0 0-15,0 0 0,0 21 16,-1 0-16,1 0 0,0 21 15,0-20-15,0 20 0,0 21 0,-1-20 16,1-1-16,0 22 0,0-1 0,0 1 16,0-22-16,21 21 0,0 1 0,0-22 15,0 22-15,0-22 16,0 0-16,21-20 0,0-1 0,0 21 16,21-42-16,-20 21 0,20-21 0,0 0 15,22 0-15,-22 0 0,22-21 0,-1 21 16,-21-21-16,22-21 0,-1 20 15,1-20-15,-1-21 0,1 20 0</inkml:trace>
  <inkml:trace contextRef="#ctx0" brushRef="#br0" timeOffset="14092.01">15833 3260 0,'0'0'0,"0"-64"16,0 22-16,0 0 0,0-1 0,0 1 15,-22 0-15,22 20 0,-21 1 16,0 21-16,0 0 0,0 0 15,0 0-15,-1 21 0,1 1 16,0 20-16,0 0 0,21 22 0,-21-1 16,0 22-16,-1-22 0,1 22 0,0 0 15,0-22-15,0 22 0,-22-22 0,22 1 16,0 21-16,0-22 0,21-21 16,0 22-16,-21-22 0,21 1 0,0-1 15,0-21-15,0 21 0,0-20 0,21-22 16,0 21-16,0-21 0,22 0 15,-22-21-15,0 21 0,21-22 16,-21-20-16</inkml:trace>
  <inkml:trace contextRef="#ctx0" brushRef="#br0" timeOffset="15143.93">16087 3874 0,'0'0'0,"21"-22"0,63-20 15,-62 42-15,-1-21 0,0 0 16,-21 0-16,0-1 0,0 1 15,0 0-15,0 0 0,-21 0 16,0 21-16,-1-21 0,-20 21 0,21 0 16,-21 0-16,20 0 0,-20 21 0,0 0 15,21 0-15,-22 0 0,1 22 0,21-22 16,0 21-16,-22 0 16,22 1-16,0-1 0,0 0 0,21 1 15,0-1-15,0 0 0,0-20 0,0 20 16,0-21-16,0 0 0,0 0 0,0 1 15,21-22-15,0 0 0,21 0 16,-20 0-16,-1 0 0,21 0 0,-21-22 16,22 1-16,-22 0 0,21 0 0,-21-21 15,22 20-15,-22-20 0,21 0 0,-21-1 16,0 22-16,1-21 16,-1 0-16,0-1 0,-21 22 0,0-21 15,21 21-15,-21-1 0,0 1 0,-21 42 31,21 1-31,-21-1 16,0 21-16,21-21 0,-22 22 0,22-1 16,-21-21-16,21 21 0,0 1 0,0-1 15,0-21-15,0 22 0,0-1 16,0-21-16,21 0 0,1 0 0,-1 1 16,0-22-16,0 0 0,21 0 0,-20 0 15,-1 0-15,21 0 0,0 0 0,-20-22 16,20 22-16,-21-42 15,21 21-15,1 0 0,-22-22 0,21 1 16,-21 21-16,1-21 0,-1-1 0,0 1 16,-21 0-16,21 20 0,-21 1 0,0 0 15,0 0-15,0 0 0,-21 21 16,0 0-16,0 0 0,-1 0 0,22 21 16,-21 0-16,21 0 0,-21 0 0,21 1 15,0-1-15,0 0 0,0 21 0,21-21 16,0 22-16,-21-22 0,22 21 15,-1-21-15,0 1 0,0-1 0,-21 0 16,21 0-16,0 0 0,-21 0 0,0 1 16,0-1-16,-21-21 31,0 0-31,0 0 0,0-21 16,0-1-16,-1 22 0,1-21 0,0 0 15,0 21-15,0-21 0,-22 21 0,22 0 16,0 0-16,0 0 0,0 0 15,0 0-15,-1 0 0,22 21 16,0 0-16,22-21 16,-1 21-16,0-21 0,21 22 0,1-22 15,-1 0-15,0 0 0,1 0 16,-1 0-16,0 0 0,1 0 16,-1 0-16,21-22 0,-20 22 0,-1-21 0,0 0 15,1 0-15,-1 0 0,0 0 16,1-22-16,-22 1 0,21 21 15,1-22-15,-1 1 0,-21 21 0,21-21 16,-20 20-16,-1-20 0,-21 21 0,0 0 16,0 0-16,-21 21 0,-1 0 15,-20 0-15,21 0 0,0 21 16,0-21-16,-22 21 0,43 21 0,-21-21 16,21 22-16,0-22 0,0 21 0,0 1 15,0-1-15,21 0 0,0 1 0,1-22 16,-22 21-16,21 0 0,-21-20 15,21-1-15,-21 0 0,0 21 0,0-21 16,-21 1-16,0-22 16,-1 0-16,1 21 0,0-21 0,0 0 15,0 0-15,0 0 0,-1-21 0,22-1 16,0 1-16</inkml:trace>
  <inkml:trace contextRef="#ctx0" brushRef="#br0" timeOffset="15741.12">19558 3725 0,'21'-21'16,"-42"42"-16,42-63 0,-21 21 0,21 0 0,-21 0 16,0-22-16,0 22 0,0 0 15,0 0-15,-21 21 0,0-21 0,0 21 16,0 0-16,-1 0 0,-20 0 0,0 21 15,21 0-15,-22 0 0,1 0 16,0 0-16,-1 22 0,1-1 0,0 0 16,20 1-16,1-1 0,-21 0 0,21 22 15,0-1-15,-1-20 0,22 20 0,0 1 16,0-22-16,0 0 0,0 1 16,22-22-16,20 0 0,-21 0 0,21 0 15,1-21-15,20 0 0,-20 0 0,20 0 16,1 0-16,-1-21 0,1 0 15,-1 0-15,1 0 0,-22-22 16,21 1-16,-20 0 0,-1-1 0,-21-20 16,0 21-16,1-22 0,-22 22 0,0-1 15,0-20-15,0 21 0,-22-1 16,-20 22-16,21-21 0,-43 21 0,22-1 16,-21 22-16,-1 0 0,1 0 0,-1 0 15,1 22-15,-1-1 0,22 0 16,-22 0-16,22 0 0,21 0 0,-22 1 15,22-1-15,21 0 0,0 0 0,0 0 16,21 0-16,1-21 0,20 0 16,0 0-16,22 0 15</inkml:trace>
  <inkml:trace contextRef="#ctx0" brushRef="#br0" timeOffset="16663.72">20870 2900 0,'0'0'0,"0"-42"0,0-1 0,-84-126 16,62 148-1,1 0-15,0 21 0,-21 0 16,21 21-16,-1 0 0,-20 0 0,21 21 16,-21 22-16,20-1 0,1 1 15,0-1-15,0 22 0,0 0 0,-22-1 16,22 1-16,0 21 0,0-21 15,-21-1-15,20 1 0,1 0 0,0-22 16,0 22-16,0-1 0,0-20 0,-1-1 16,22 1-16,-21-22 0,21 1 15,0-22-15,0 0 0,0 0 0,0 0 16,0-42 0,0 0-16,0-21 0,0 20 15,0-20-15,0-21 0,21 20 16,1 1-16,-22 0 0,21-22 0,0 22 15,0 21-15,0-22 0,0 22 0,22 0 16,-22 0-16,21 0 0,1 21 16,-1 0-16,-21 0 0,21 0 15,1 0-15,-1 21 0,0 0 0,1 0 16,-1 0-16,-21 0 0,0 1 0,22 20 16,-43-21-16,21 21 0,-21-20 15,0 20-15,0-21 0,0 21 0,-21-20 16,-22 20-16,22-21 0,-21 0 0,-22 0 15,22 1-15,-21-1 0,-1 0 0,1-21 16,20 0-16,-20 21 0,-1-21 16,22 0-16,0 0 0,20 0 0,1 0 15,0 0-15,0 0 0,42 21 32,0-21-32,0 0 15,22 0-15,-1 0 0,0 0 0,1 0 16,20 0-16,1 0 0,-1 0 0,1 0 15,-1 0-15,1 0 0,-1-21 0,1 0 16,-1 21-16,1-21 0,-22-22 16,22 22-16,-22 0 0,0-21 0,-21-1 15,22 22-15,-22-21 0,0 0 0,0-1 16,-21 22-16,21-21 0,-21 21 16,0-1-16,0 1 0,0 0 15,-21 21-15,0 0 16,0 21-16,21 0 0,0 22 15,0-1-15,0 0 0,0 1 16,0 20-16,0 1 0,0-1 0,0 1 16,0-1-16,0 22 0,-21-22 0,21 1 15,-21 21-15,-1-1 0,22 22 0,-21-21 16,0 21-16,-21-22 0,21 22 0,-22 0 16,1 0-16,0 0 0,-1-1 0,-20 1 15,20 0-15,1 0 0,0-21 16,-1-1-16,22-20 0,-21 20 15,21-20-15,-22-22 0,22 1 0,0-1 16,0 0-16,0-21 0,0 1 0,-1-1 0,1 0 16,0-21-16,0 0 15,21-21-15,0 0 0,0-1 16,0 1-16,0-21 0,0 0 0,0-1 16,0-20-16,0-1 0,0 1 0,0-22 15</inkml:trace>
  <inkml:trace contextRef="#ctx0" brushRef="#br0" timeOffset="16900.37">21272 3366 0,'0'0'0,"-21"-22"0,-42-20 16,42 42-1,-1 0 1,22 21 0,0 0-1,0 1-15,22-22 16,-1 21-16,0 0 16,0-21-16</inkml:trace>
  <inkml:trace contextRef="#ctx0" brushRef="#br0" timeOffset="17248.16">21421 3768 0,'0'0'0,"0"21"0,-22 42 15,22-41-15,0-1 0,22-21 16,-1 0 0,0 0-16,21 0 0,-21 0 15,22-21-15,-22 21 0,21-22 0,1 1 16,-22 0-16,21 0 0,-21 0 0,0 0 15,1-1-15,-1 1 16,-21 0-16,21 0 0,-21 0 0,0 0 16,-21 21-16,-22 0 15,22 0-15,-21 0 0,21 21 0,-22 0 16,1 0-16,0 21 0,21-20 16,-22 20-16,22 0 0,0 1 0,0-22 15,0 21-15,21 0 0,0 1 0,0-1 16,0 0-16,0-20 0,0 20 0,21-21 15,0 0-15,0 0 0,0-21 16,0 22-16,1-22 0,20 0 0,-21 0 16,21 0-16,1 0 0,-1-22 0,0 1 15,1 21-15</inkml:trace>
  <inkml:trace contextRef="#ctx0" brushRef="#br0" timeOffset="17500.03">22331 3789 0,'0'0'0,"21"-106"15,-42 85-15,0 21 0,-1-21 16,1 21-16,0 0 16,0 21-16,0 0 0,0 0 0,-1 0 15,22 22-15,-21-22 0,0 21 0,21-21 16,-21 22-16,21-1 0,0-21 16,0 22-16,0-1 0,0-21 15,0 21-15,0-20 0,21-1 0,0 0 16,0 0-16,-21 0 0,22 0 0,20-21 15,-21 0-15,0 0 0,0 0 0,22 0 16,-22 0-16,0-21 0,21 0 16,1 0-16,-22 0 0,21-22 0,1 1 15,-1 0-15,0-1 0</inkml:trace>
  <inkml:trace contextRef="#ctx0" brushRef="#br0" timeOffset="17771.87">23220 3069 0,'0'0'0,"0"-42"15,0-64 1,0 85-16,-21 21 16,-1 21-16,1 0 15,21 0-15,-21 1 0,0 20 0,0 0 16,21 1-16,-21 20 0,-1 1 16,1-1-16,-21 1 0,21-1 0,0 1 15,-1-1-15,1 1 0,-21-1 0,21 1 16,21-22-16,-21 21 0,21-20 0,0-1 15,0 0-15,0 1 0,0-22 16,0 0-16,0 0 0,21 0 0,0 1 16,0-22-16,0 0 0,0 0 0,1 0 15,-1 0-15,0-22 0,0 1 0,0 0 16,0-21-16,1 21 16</inkml:trace>
  <inkml:trace contextRef="#ctx0" brushRef="#br0" timeOffset="17943.77">22987 3450 0,'0'0'0,"-21"0"0,0-21 0,-1 21 0,-20-21 16,63 21 15,0-21-15,1 21-16,20 0 0,-21 0 15,21 0-15,1-21 0,-1-1 0,0 22 16,22-21-16,-22 0 0,22 21 0,-1-21 15</inkml:trace>
  <inkml:trace contextRef="#ctx0" brushRef="#br0" timeOffset="18279.31">25379 2731 0,'0'0'0,"-64"-43"16,64 22-16,-21 21 0,0 0 16,0 0-16,0 0 15,-1 21-15,1 22 0,0-22 16,0 21-16,21 0 0,-21 22 0,0-1 16,-1 1-16,1-1 0,0 22 0,0 0 15,0-22-15,0 22 0,-1 0 16,22-22-16,-21 1 0,21-22 0,-21 21 15,21-20-15,0-1 0,0 0 0,0-20 16,0 20-16,0-21 0,0 0 0,21-21 16,0 0-1,1 0-15,-1 0 0,0 0 16,0-21-16,0 0 0,22 0 0,-22 0 16,21-1-16</inkml:trace>
  <inkml:trace contextRef="#ctx0" brushRef="#br0" timeOffset="18604.12">25442 3598 0,'21'-42'0,"-42"84"0,64-105 15,-43 42-15,0 0 0,0-1 0,0 1 16,0 42 0,-22 1-16,1-1 0,0 0 15,0 21-15,0-21 0,0 22 16,21-22-16,0 21 0,-22 1 0,22-22 0,0 0 16,0 21-16,0-21 0,22 1 15,-22-1-15,21 0 0,21-21 16,-21 21-16,0-21 0,22 0 0,-22 0 15,21 0-15,1 0 0,-1 0 0,-21-21 16,21 21-16,-20-21 0,-1 0 0,21-1 16,-42 1-16,21-21 0,-21 21 0,0-22 15,0 22-15,0-21 0,0 21 16,0 0-16,-21-22 0,0 22 0,0 0 16,-22 21-16,22-21 0,-21 0 0,0-1 15,20 22-15,1 0 0,-21 0 16,21 0-16,0 0 0,-1 0 0,1 0 15,0 0-15,0 0 0,0 0 16,0-21-16,-1 21 16,1-21-16</inkml:trace>
  <inkml:trace contextRef="#ctx0" brushRef="#br0" timeOffset="18839.98">24596 3154 0,'0'0'0,"-43"-21"0,22 21 16,42-21-16,22 21 15,20 0-15,1 0 0,20 0 0,1 0 16,21 0-16,0 0 0,-1 0 16,1 0-16,0 21 0,0-21 0,0 0 15,-22 0-15,-20 0 0,-1 0 16,-20 21-16,-1-21 0,-21 0 0,0 0 16,-42 0-1,0 0 1,0 0-16,-21 21 0,-1-21 0,-20 21 15,-1-21-15,1 21 0,-22 1 16,0-1-16</inkml:trace>
  <inkml:trace contextRef="#ctx0" brushRef="#br0" timeOffset="20903.59">614 6287 0,'0'0'0,"0"21"15,-21-21-15,-1 21 0,1 0 16,0 0-1,42-42 17,0 0-32,1 21 0,20-21 15,0-22-15,1 22 0,-1-21 16,0 21-16,1-22 0,-1 1 0,0 0 16,22-22-16,-22 22 0,0-22 15,1 1-15,-1 21 0,-21-1 0,0 1 16,-21 0-16,0 20 0,-42 22 15,21 0-15,-21 0 0,-1 22 16,1-1-16,-22 0 0,22 21 16,0-21-16,-1 22 0,22-22 0,0 21 15,0 1-15,21-22 16,0 0-16,0 21 0,21-21 0,21 22 16,-20-22-16,20 0 0,0 21 15,1-20-15,-1-1 0,0 21 0,1-21 16,-1 0-16,-21 1 0,21-1 15,-42 0-15,22 0 0,-22 0 0,0 0 16,0 1-16,-22-22 0,1 0 16,0 21-16,0-21 0,-21 0 0,20 0 15,-20 0-15,0-21 0,21-1 16,-22 1-16,22 0 0,-21 0 16,21 0-16,-22 0 0,22-1 0,-21 1 15,21 0-15,-1 0 16,22 42-1,0 0 1,22 0-16,-1 1 0,0-1 0,0 0 16,0 0-16,0 21 0,1-42 15,-1 22-15,21-1 0,-21 0 0,0-21 16,22 0-16,-22 0 0,21 0 16,-21 0-16,22 0 0,-1-21 0,0 0 15,1-1-15,-22 1 0,21-21 16,1 21-16,-1 0 0,-21-22 0,21 1 15,-20 0-15,-1 20 0,0-20 16,0 0-16,-21 21 0,0-22 16,0 22-16,0 0 0,0 42 31,0 0-31,-21 0 16,21 1-16,-21-1 0,0 21 0,21-21 15,-22 22-15,22-22 0,0 21 16,0-21-16,0 0 0,0 1 0,0-1 15,0 0-15,0 0 0,22 0 0,-1-21 16,21 0-16,-21 0 0,0 0 16,1 0-16,20 0 0,-21-21 0,21 0 15,-20 0-15,20 0 16,-21-1-16,21 1 0,-20-21 0,-1 21 16,0 0-16,0-22 0,0 22 15,-21-21-15,0 21 0,0-1 0,0 1 16,0 0-16,0 0 0,-21 21 31,0 21-31,21 0 0,-21 0 16,21 22-16,-21-22 0,-1 0 15,22 21-15,-21-20 0,21 20 16,0-21-16,0 21 0,0-20 0,0-1 16,0 0-16,21 0 0,1-21 15,-1 0-15,0 0 0,0 0 0,0 0 16,22 0-16,-22 0 0,21-21 15,0 0-15,1 0 0,-1-22 0,0 22 16,1-21-16,-1-1 0,0 1 16,-20 0-16,20-22 0,0 1 0,-21-1 15,1 1-15,-1-1 0,-21 1 0,0 20 16,0 1-16,0 0 0,0-1 16,0 22-16,-21 0 0,-1 21 0,1 0 15,0 0-15,0 0 0,0 21 16,0 0-16,-1 1 0,22 20 15,0 0-15,0 1 0,0 20 16,0-21-16,0 22 0,0-1 0,0-20 16,0 20-16,0-20 0,0-1 0,0 0 15,0 1-15,0-1 0,0 0 16,0-21-16,0 22 0,0-22 0,0 0 16,0-42 15,22 21-31,-22-21 0,21 0 0,0-22 15,0 22-15,0 0 0,0 0 16,1-22-16,-1 22 0,0 0 0,21 0 16,-21 0-16,22 0 15,-1 21-15,0 0 0,1 0 0,-1 0 16,0 0-16,-20 0 0,20 21 0,-21-21 16,0 21-16,0 0 0,-21 0 15,0 0-15,0 1 0,0 20 0,-21-21 16,0 0-16,-21 0 0,21 1 0,-22-1 15,1 0-15,21-21 0,-43 21 16,22 0-16,0-21 0,-1 0 0,22 0 16,-21 21-16,21-21 0,21-21 15,0 0 1,21 21-16,0-21 0,21 0 0,1 0 16,-1 21-16</inkml:trace>
  <inkml:trace contextRef="#ctx0" brushRef="#br0" timeOffset="21188.43">4466 5736 0,'0'0'16,"0"-21"-16,0 0 0,0-21 0,0 20 16,0 1-16,-21 21 0,0 0 15,0 0-15,-1 21 0,-20-21 0,21 43 16,-21-22-16,20 21 0,-20 1 15,21-1-15,-21 21 0,20-20 16,1-1-16,0 22 0,0-22 0,21 0 16,0 1-16,0-1 0,0-21 0,0 21 15,21-20-15,21-1 0,-20 0 16,-1 0-16,21-21 0,0 0 0,1 0 16,-1 0-16,22 0 0,-22 0 0,21-21 15,-20 0-15,20 0 0,-20-1 16,20 1-16,-21 0 0</inkml:trace>
  <inkml:trace contextRef="#ctx0" brushRef="#br0" timeOffset="21452.89">5334 5292 0,'0'0'0,"0"-21"0,-42-22 16,20 43-1,1 0-15,0 0 0,21 21 0,-21 1 16,0-1-16,0 21 0,-1 0 15,1 22-15,0-1 0,0 1 0,21-1 16,-21 1-16,0-1 0,21 1 0,-22-1 16,22 1-16,0-22 0,0 22 15,0-22-15,0 0 0,0-20 0,0 20 16,0-21-16,0 0 0,0 0 16,0 1-16,22-22 0,-1 0 15,0 0-15,0 0 0,0 0 16,0-22-16,22 1 0,-22 21 0,21-42 15,1 21-15,-1 0 0</inkml:trace>
  <inkml:trace contextRef="#ctx0" brushRef="#br0" timeOffset="22404.12">5567 6011 0,'0'0'0,"42"-21"0,0 0 0,-20 0 15,-1 0-15,0 0 0,0-1 0,-21 1 16,0 0-16,0 0 0,0 0 0,-21 21 16,0 0-16,0 0 15,-1 0-15,-20 0 0,21 21 0,-21 0 16,-1 0-16,1 0 0,21 1 0,-22 20 15,22 0-15,-21-21 0,21 22 16,0-1-16,-1-21 0,22 22 16,0-22-16,0 0 0,0 0 0,0 0 15,0 0-15,0 1 0,22-22 0,-1 0 16,21 0-16,-21 0 0,0 0 16,1 0-16,20-22 0,-21 1 15,21 21-15,-20-42 0,20 21 0,-21 0 16,21-22-16,-20 22 0,-1-21 0,0-1 15,0 1-15,0 21 0,0-21 16,1 20-16,-22 1 0,21 0 0,-21 42 31,0 0-31,-21 22 0,-1-22 16,1 0-16,21 21 0,0-20 16,-21 20-16,21-21 0,0 0 0,0 22 15,0-22-15,0 0 0,0 0 0,0 0 16,21 0-16,0 1 0,1-22 0,-1 21 15,21-21-15,-21 0 0,22 0 16,-1 0-16,0 0 0,1-21 0,-1-1 16,0 22-16,1-21 0,-1 0 15,0 0-15,1-21 0,-1 20 0,0-20 0,1 21 16,-22-21-16,21-1 0,0 22 16,-20-21-16,-1 21 0,0-1 15,-21 1-15,0 0 0,-21 21 16,0 21-16,-22-21 15,22 21-15,0 1 0,0-1 16,0 0-16,21 0 0,-22 0 0,22 22 16,0-22-16,0 0 0,22-21 0,-1 21 15,0 0-15,-21 0 0,21 1 16,0-22-16,0 21 0,1 0 16,-1-21-16,-21 21 15,-21-21 1,-1 21-1,1-21-15,0 0 16,21 21-16,-21-21 0,21 22 16,21-22-1,0 0-15,0 0 16,1 0-16,20 0 0,0 0 16,-21 0-16,22-22 0,-1 22 0,0-21 15,1 0-15,-22 0 0,21 0 0,1 0 16,-22-1-16,21 1 0,-21-21 0,0 21 15,1-22-15,-1 1 0,0 0 16,0 21-16,0-22 0,0 1 0,-21 21 16,0 0-16,0-1 0,0 1 0,-21 42 31,0 1-31,21-1 16,-21 0-16,21 21 0,0-21 0,0 22 15,0-22-15,0 21 0,0-21 0,0 1 16,21 20-16,-21-21 0,0 0 0,21 0 15,-21 1-15,0-1 0,0 0 16,0 0-16,0 0 0,-21-21 16,0 21-16,0-21 0,0 0 0,-1 22 15,1-22-15,0 0 0,0 0 0,21-22 16,0 1 0,21 0-16</inkml:trace>
  <inkml:trace contextRef="#ctx0" brushRef="#br0" timeOffset="22968.31">10096 5144 0,'0'0'0,"0"-22"0,22 1 0,-22-21 16,0 21-16,0 0 15,0 42 1,-22 21-16,1 0 0,21 1 0,-21 20 16,-21 1-16,21-1 0,-1 22 15,1 0-15,0-1 0,-21-20 0,21 20 16,-1 1-16,1-21 0,0-1 16,0 1-16,0-22 0,0 21 0,-1-20 15,22-1-15,-21 22 16,21-43-16,0 0 0,0 0 0,21-21 15,1 0-15,-22-21 16,21 0-16,0 0 0</inkml:trace>
  <inkml:trace contextRef="#ctx0" brushRef="#br0" timeOffset="23696.48">9525 5948 0,'0'0'0,"-21"0"0,0 0 16,42 0 15,0 0-31,0 0 0,21 0 16,1 0-16,-1 0 0,0 0 15,22 0-15,-22-21 0,22 0 0,-22 21 16,22-22-16,-22 22 0,21 0 0,-41-21 16,20 21-16,0 0 0,-21 0 15,1 0-15,-22 21 16,0 1-1,0-1-15,-22 0 0,22 0 0,-21 0 16,21 0-16,-21 1 0,21-1 16,0 0-16,0 0 15,0 0-15,0 0 0,0 1 16,21-22-16,0 0 16,1 0-16,-1 0 0,21 0 15,-21 0-15,22-22 0,-22 1 0,21 0 16,0 21-16,-20-21 0,20 0 0,0 0 15,-21-22-15,1 22 0,-1 0 0,21 0 16,-21 0-16,-21-1 0,21 1 16,-21 0-16,22 0 0,-22 42 47,0 0-47,0 0 15,-22 1-15,22-1 0,-21 21 0,21 0 16,-21 1-16,0-1 0,21 0 0,0 1 15,0-1-15,0 22 0,-21-1 0,21 1 16,0-1-16,-21 1 0,21 20 16,0-20-16,0-1 0,-22 1 0,22 20 15,-21-20-15,21-1 0,0 1 0,0 21 16,0-22-16,-21 1 0,21-1 0,-21 1 16,21-22-16,-21 21 0,21-20 0,-21-1 15,-1 0-15,22-20 0,-21-1 0,0 0 16,-21 0-16,21-21 0,-1 0 0,-20 0 15,21 0-15,-21 0 16,-1-21-16,-20 0 0,20 0 0,1-22 16,-21 22-16,20-21 0,1 21 0,0-22 15,-1 1-15,1 0 0,21-1 0,-22 1 16,43 21-16,0-22 0,0 1 0,0 0 16,0 21-16,0-22 0,22 1 15,-1 0-15,21-1 0,0 1 0,1 0 16,-1-1-16,22 1 0,-22 0 0,21-1 15</inkml:trace>
  <inkml:trace contextRef="#ctx0" brushRef="#br0" timeOffset="24048.28">11493 5927 0,'0'0'0,"0"-106"15,0 85-15,0 0 16,0-1-16,0 1 0,-21 21 15,0 0-15,0 0 16,0 21-16,21 1 0,0-1 0,-21 21 16,-1 22-16,22-22 0,0 21 0,0 22 15,0-21-15,0 20 0,0 1 0,-21 21 16,21 0-16,0-22 0,-21 22 16,0 0-16,21 0 0,-21-22 15,0 22-15,21 0 0,-22-21 0,1-1 16,0 1-16,0 0 0,0-22 0,21 1 15,-21-1-15,-1 1 0,22-22 0,-21 0 16,21 1-16,0-22 0,0 0 0,0 0 16,0 0-16,0-42 15,0 0-15,0 0 0,0 0 0,21-22 16,1 1-16,-1 0 0,0-22 0,0 1 16,-21-1-16,21 1 0,0-22 15,1 0-15,-1 1 0</inkml:trace>
  <inkml:trace contextRef="#ctx0" brushRef="#br0" timeOffset="24336.12">11409 6202 0,'0'0'0,"0"-64"16,0-105-16,0 106 15,21 20-15,-21-20 0,0 20 16,21 1-16,0 21 0,0-21 0,1 20 16,20 1-16,-21 0 0,21 0 0,1 21 15,-22 0-15,21 21 0,1 0 16,-22 0-16,21 22 0,-21-1 0,0 0 15,-21 1-15,0-1 0,0 0 0,0 1 16,-21-1-16,0 0 0,0 1 0,-21-1 16,20-21-16,-20 0 0,0 22 0,21-22 15,-22-21-15,22 21 16,-21 0-16,21-21 0,-1 0 0,1 0 16,21-21-1,0 0 1,21 0-16,1 0 0,-1-1 0,21 1 15,-21 0-15,22 0 0,-22 0 16</inkml:trace>
  <inkml:trace contextRef="#ctx0" brushRef="#br0" timeOffset="24676.43">11959 5969 0,'0'21'0,"21"0"15,0-21 1,1 0-16,20 0 15,-21 0-15,0-21 0,0 0 0,22 21 16,-1-21-16,-21 0 0,22 0 0,-1-1 16,-21-20-16,0 21 0,22 0 15,-22-22-15,-21 22 0,21 0 0,-21 0 16,0 0-16,0 0 0,0-1 0,-21 22 16,0 0-16,-22 0 0,22 22 15,-21-1-15,-1 0 0,1 21 16,0-21-16,-1 22 0,22-1 0,-21-21 15,0 22-15,20-1 0,1-21 16,0 21-16,21-20 0,0-1 0,0 21 16,0-21-16,0 0 15,21 1-15,0-22 0,1 0 0,20 0 16,-21 0-16,21 0 0,-20 0 0,20 0 16,0 0-16,1 0 0,-1-22 0,0 1 15,1 0-15,-1 0 0,0 0 0</inkml:trace>
  <inkml:trace contextRef="#ctx0" brushRef="#br0" timeOffset="24955.81">13695 4932 0,'0'0'0,"-21"0"0,-1 0 16,1 0-16,21 21 16,0 0-1,0 0-15,0 1 0,0-1 16,-21 0-16,21 0 16,-21 0-16,21 0 15,0 1-15,0-1 0,-21-21 16,21 21-16,-21-21 0</inkml:trace>
  <inkml:trace contextRef="#ctx0" brushRef="#br0" timeOffset="25151.7">13906 4932 0,'0'-21'0,"0"42"0,0-63 0,0 63 31,0 0-31,-21 0 0,0 0 15,0 0-15,0 22 0,21-22 16,-21 21-16,21 1 0,-22-22 0,22 21 16,0-21-16,0 0 0,0 22 0,0-22 15,0 0-15,-21 0 0,21 22 16,0-22-16,-21 0 0,0 0 0,21 0 16,-21 0-16</inkml:trace>
  <inkml:trace contextRef="#ctx0" brushRef="#br0" timeOffset="33712.24">2540 9059 0,'-21'0'0,"0"0"16,-1 0 0,1 0-16,0 0 15,0 0-15,0 0 0,21-21 16,-21 21-16,-1 0 0,1 0 16,0-21-16,0 21 15,0 0-15,0 0 0,-1 0 16,1 0-16,0 0 0,0 0 0,0 0 15,21-21-15,-21 21 0,-1 0 16,1 0-16,0 0 0,0 0 16,0 0-16,0 0 15,42 0 17,0 0-17,0 21-15,0-21 0,22 0 0,20 21 16,-21-21-16,22 0 0,21 0 15,-22 0-15,43 0 0,-21 0 16,20 0-16,1 0 0,0 0 16,21 0-16,0 0 0,0-21 0,0 21 15,21-21-15,-21 21 0,0-21 0,0 0 16,-21-1-16,21 22 0,-21-21 16,0 0-16,-22 21 0,-20-21 0,-1 21 15,1 0-15,-22 0 0,-21-21 0,1 21 16,-1 0-16,0 0 15,-21-21-15,-21 21 16,0 0-16,-1-22 0,-20 22 16,0 0-16,21 0 0,-22-21 0,1 21 15,-22 0-15,22-21 0,0 21 16,-1 0-16,1-21 0,0 21 16,-1 0-16,1-21 0,0 21 0,-1-21 15,1 21-15,0 0 0,21 0 0,-22-22 16,22 22-16,-21 0 0,21 0 15,-1 0-15,1 0 0,0 0 16,42 0 15,0 0-15,22 0-16,-22 0 0,21 0 0,-21 0 16,22 0-16,-1 22 15,0-22-15,22 0 0,-22 0 0,1 0 16,20 21-16,-21-21 0,22 0 0,-22 0 15,1 21-15,-1-21 0,0 0 16,1 0-16,-22 21 0,0-21 0,0 21 16,-21 0-16,0 1 15,0-1-15,0 0 0,-42 0 0,21 0 16,-22 0-16,1 22 0,0-22 0,-22 21 16,1-21-16,-1 22 0,1-22 15,20 21-15,-20-21 0,-1 1 0,1 20 16,20-21-16,1 0 0,0 0 15,-1 1-15,22-22 0,0 21 0,-21 0 16,21-21-16,-1 21 0,1-21 16,0 21-16,0-21 15,42 0 32,0 0-31,0 0-16,1 0 0,-1-21 0,0 0 15,0 21-15,0-21 0,0 21 0,1-21 16</inkml:trace>
  <inkml:trace contextRef="#ctx0" brushRef="#br0" timeOffset="34363.87">6329 8403 0,'0'0'0,"21"-21"0,0-64 16,-21 64-16,0 0 15,0 0-15,0 0 0,0 0 16,0 42 15,0 21-15,0-21-16,0 22 0,0-1 0,0 0 15,0 22-15,0-22 0,0 22 0,0-22 16,0 21-16,0-20 0,0 20 16,0-20-16,0 20 0,0-21 0,21 1 15,0-22-15,1 21 0,-1-21 0,21 1 16,-21-22-16,22 0 0,-1 0 15,-21 0-15,21 0 0,22 0 0,-22-22 16,1 1-16,-1-21 0,0 21 0,1-22 16,-22 1-16,21 0 0,-21-1 15,0 1-15,-21 0 0,0-1 0,0 1 16,0 0-16,0-1 0,0 22 16,0-21-16,0 21 0,0 0 15,0-1-15,-21 22 0,21-21 0,0 0 16,-21 21-16,21 21 31,21-21-31,0 0 16,1 0-16,-1 0 0</inkml:trace>
  <inkml:trace contextRef="#ctx0" brushRef="#br0" timeOffset="34731.66">7535 8297 0,'0'0'0,"-21"-21"16,0 21-16,0 0 0,0 0 0,-1 21 16,1 1-16,21-1 0,-21 0 15,21 21-15,0-21 0,-21 22 16,21-1-16,0 22 0,0-22 0,0 21 16,0 22-16,0-21 0,0 20 0,0 1 15,0-22-15,21 22 0,-21 0 0,0 21 16,0-22-16,0 22 15,21-21-15,-21 21 0,0-1 0,0-20 16,0 21-16,0 0 0,0 0 0,0-22 16,0 22-16,0-21 0,0-1 0,0 1 15,-21 0-15,21-22 0,0 22 0,0-22 16,-21-20-16,21 20 0,-21-20 16,21-1-16,0-21 0,0 0 0,-21 0 15,-1-21-15,22-21 16,0-21-16,0 0 0,0-1 15,0-20-15,0-1 0,0 1 0,0-43 16,0 21-16,22-21 0,-1-21 16,-21 22-16</inkml:trace>
  <inkml:trace contextRef="#ctx0" brushRef="#br0" timeOffset="35004.51">7345 9081 0,'0'0'0,"0"-106"0,-21-191 15,21 213-15,0 20 0,0 1 16,0-1-16,21 1 0,0 20 0,0 1 15,21 0-15,1-1 0,-1 22 0,0 0 16,1 21-16,-1 0 0,0 0 16,1 0-16,-22 21 0,21 0 0,-21 1 15,-21 20-15,0 0 0,0-21 0,0 22 16,-21-1-16,0 0 0,-21 1 16,21-1-16,-22 0 0,1 1 15,0-22-15,-1 21 0,1-21 0,21 22 16,-22-22-16,22 0 0,0 0 0,0-21 15,21 21-15,21-42 32,0 21-32,0-21 15,22 0-15,-1 0 0,0 0 0</inkml:trace>
  <inkml:trace contextRef="#ctx0" brushRef="#br0" timeOffset="35272.35">8318 8297 0,'0'0'0,"0"-21"0,22-21 0,-22 21 16,0 0-16,0-1 0,0 1 16,-22 21-16,1 0 15,0 0-15,0 0 0,0 0 16,0 21-16,-1 1 0,1 20 16,0-21-16,0 21 0,0-20 0,0 20 15,-1 0-15,1-21 0,21 22 0,0-1 16,-21-21-16,21 22 0,0-22 0,0 0 15,0 0-15,0 0 0,21 0 16,0 1-16,1-22 0,20 0 0,-21 0 16,21 0-16,1 0 0,-1 0 0,0 0 15,1 0-15,-1-22 0,0 1 16,1 0-16,-1 0 0,0 0 16</inkml:trace>
  <inkml:trace contextRef="#ctx0" brushRef="#br0" timeOffset="37428.91">8848 8382 0,'0'0'0,"21"-21"0,-21 0 0,0 0 15,0-1-15,0 1 0,-21 21 16,-1 0-16,1 0 16,0 21-16,0-21 0,0 22 0,0-1 15,-1 0-15,1 0 16,0 21-16,0-20 0,0-1 0,0 21 0,-1-21 16,22 0-16,-21 1 0,21-1 0,0 21 15,0-21-15,0 0 16,0 1-16,21-22 0,1 0 15,-1 0-15,0 0 0,0 0 0,21 0 16,-20-22-16,-1 1 0,21 0 0,-21 0 16,0 0-16,22 0 0,-22-22 0,0 22 15,0 0-15,-21-21 0,0 20 16,21-20-16,-21 21 0,0 0 0,0 0 16,0-1-16,-21 22 31,0 22-31,0-1 0,0 0 15,21 0-15,0 21 0,-21-20 0,21 20 16,-22-21-16,22 0 0,0 22 16,0-22-16,0 0 0,0 0 15,0 0-15,22 0 0,-1-21 0,0 22 16,0-22-16,0 0 0,22 0 0,-22 0 16,21 0-16,-21-22 0,22 22 0,-1-21 15,0 0-15,1 0 0,-1 0 16,21 0-16,-20-1 0,-1-20 0,-21 21 15,22-21-15,-22 20 0,0 1 0,0 0 16,0 0-16,-21 0 0,0 0 0,-21 21 31,0 0-15,0 21-16,0 0 0,-1 0 0,22 0 16,0 0-16,-21 1 0,21-1 0,0 0 15,0 0-15,0 0 0,0 22 0,0-22 16,0 0-16,21 0 15,-21 0-15,0 0 0,22 1 0,-1-22 16,-21 21-16,21-21 0,-21 21 16,-21-21-1,0-21 1,-1 21-16,1-21 0,0 21 16,0-22-16,21 1 0,-21 21 0,0 0 0,-1-21 15,1 21-15,21 21 31,0 0-15,21-21-16,-21 22 0,22-22 0,-1 21 16,0-21-16,0 0 0,0 21 0,0-21 15,1 0-15,20 0 0,-21 0 16,21 0-16,-20 0 0,20-21 0,21 0 16,-20 21-16,-1-22 0,0 1 0,1-21 15,-1 21-15,0-22 0,1 1 16,-1 0-16,-21-1 0,22-20 0,-22-1 0,0 1 15,0-1-15,0-20 16,0 20-16,-21 1 0,0-22 0,0 22 16,0 20-16,0-20 0,0 20 0,0 1 15,0 21-15,0-21 0,0 20 0,-21 22 16,0 0-16,21 22 16,-21-22-16,0 42 0,21-21 15,0 21-15,0-20 0,-21 20 0,21 21 16,-22-20-16,22 20 0,-21-20 0,21 20 15,0 1-15,0-1 0,0 1 16,-21-1-16,21-21 0,0 22 16,0-22-16,0 1 0,0-1 0,0 0 15,21 1-15,0-22 0,-21 0 0,43 0 0,-22 0 16,0 0-16,21-21 0,-20 0 16,-1 0-16,21 0 0,0 0 15,-20-21-15,20 0 0,-21 0 0,0 0 16,22 0-16,-22-22 0,0 22 0,0-21 15,0 21-15,0-22 0,-21 1 0,0 21 16,0-22-16,0 22 0,0 0 16,-21 21-1,21 21-15,0 0 16,-21 1-16,0-1 0,21 0 16,-21 21-16,21-21 0,0 1 0,0 20 15,0-21-15,0 0 0,0 0 0,0 1 16,0-1-16,0 0 0,21 0 15,0-21-15,0 21 0,0-21 0,22 0 16,-22 0-16,21 0 0,-21 0 0,22 0 16,-1 0-16,0-21 0,1 0 0,-22 21 15,21-21-15,-21 0 0,1-1 0,-1-20 16,0 21-16,0 0 0,0 0 16,-21-1-16,0 1 0,0 0 0,0 0 15,0 0-15,-21 42 31,21 0-31,0 0 0,-21 0 16,21 1-16,-21-1 16,21 0-16,-21 0 0,21 0 0,0 0 15,0 1-15,0-1 0,0 0 0,-22 0 16,44-21 15,-1 0-15,0-21-16,-21 0 0,21 0 0,0-1 15,0 1-15,22 0 0,-22-21 0,0 21 16,0-1-16,0 1 0,1 0 0,-1 0 16,0 0-16,0 21 0,0 0 15,0 0-15,-21 21 16,0 0 0,0 0-16,0 0 0,0 1 0,0-1 15,0 0-15,0 0 0,0 0 16,0 0-16,0 1 0,0-1 0,22 0 15,-1-21-15,0 21 0,21-21 0,-21 0 16,1 21-16,20-21 0,0 0 0,1 0 16,-1 0-16,0 0 0,1 0 15,-1-21-15,0 21 0,1-21 0,-1 0 16,0 0-16,-21-1 0,22 1 0,-22 0 16,21 0-16,-21 0 0,1 0 0,-1-22 15,-21 22-15,0 0 0,0 0 16,0 0-16,0-1 0,0 1 15,-21 21-15,-1 0 0,1 0 0,0 0 16,0 0-16,0 0 0,-22 21 0,22-21 16,0 22-16,0-1 0,-21 0 0,20 0 15,22 0-15,-21 0 0,0 1 0,21-1 16,0 0-16,-21 0 0,21 0 0,0 0 16,21-21-1,0 0-15,0 0 0,1 0 0,-1 0 16,0 0-16,21 0 0,-21 0 15,22-21-15,-22 0 0,0 21 0,21-21 0,-20 0 16,-1 0-16,0 21 0,0-22 16,0 1-16,-21 0 0,21 0 15,-21 0-15,0 42 32,-21-21-32,0 21 15,21 0-15,-21 22 0,0-22 0,-22 21 16,22-21-16,0 22 0,0 20 0,-21-21 15,20 22-15,1-1 0,0 22 16,0-21-16,21 20 0,0-20 16,-21 20-16,21 1 0,-21 0 0,21-1 0,0 1 15,0 21-15,0-21 0,0-1 0,0 22 16,0-21-16,0-1 0,0 1 16,-22 0-16,1-1 0,21-20 0,-21 21 15,0-22-15,0 1 0,0-22 0,-1 21 16,1-20-16,0-1 0,-21-21 0,21 0 15,-22 1-15,22-1 0,-21 0 0,21-21 16,-1 0-16,1 0 0,0 0 0,0 0 16,0-21-16,21 0 0,0-1 0,0-20 15,0 21-15,0-21 0,0-1 16,0 1-16,0-22 0,0 22 16,0-21-16,0-1 0,0 1 0,0-1 15,21 1-15,-21-1 0,21-21 0,-21 1 16</inkml:trace>
  <inkml:trace contextRef="#ctx0" brushRef="#br0" timeOffset="37660.9">11409 7789 0,'0'0'16,"-21"0"-16,-1-21 0,-20 21 0,21 0 0,0-21 15,21 0-15,-21 21 16,-1 0 0,22 21 15,-21 0-15,0-21-16,0 0 0</inkml:trace>
  <inkml:trace contextRef="#ctx0" brushRef="#br0" timeOffset="37851.79">9779 8149 0,'0'0'0,"-42"21"0,-22 1 16,64-1-16,21-21 16,0 0-16,22 0 15,-1-21-15,0 21 0,22 0 0,-1-22 16,1 22-16,-1 0 0,1-21 0,-1 21 15,1 0-15,-1 0 0,1 0 0,-22-21 16,22 21-16,-1-21 0,1 21 16</inkml:trace>
  <inkml:trace contextRef="#ctx0" brushRef="#br0" timeOffset="40104.5">13779 8382 0,'-21'-63'16,"21"41"-16,0 1 16,0 0-16,0 0 0,-21 21 15,21 21 1,0 0-16,0 22 0,0-22 15,0 21-15,0 0 0,0 1 16,0-1-16,0-21 0,0 22 0,0-1 16,-21 0-16,21-21 0,0 22 0,0-22 15,0 0-15,0 0 0,-21-21 16,21-21 15,0 0-31,21 0 0,0-22 0,-21 22 16,21 0-16,0-21 0,1-1 0,-1 22 15,0-21-15,0 0 0,-21-1 0,21 1 16,0 21-16,1 0 0,-1-1 0,0 1 16,21 21-16,-21 0 0,1 0 15,-1 0-15,0 21 0,0 1 0,0-1 16,-21 21-16,21-21 0,1 0 0,-1 22 16,-21-22-16,0 21 0,21-21 0,-21 22 15,21-22-15,-21 0 0,21 0 16,-21 0-16,0 1 0,0-1 15,21-21-15,1 0 0,-1 0 16,0 0-16,0-21 0,0 21 16,0-22-16,1 1 0,-1 0 0,0 0 15,0 0-15,21 0 0,-20-22 0,-1 22 16,-21 0-16,21-21 0,0 20 0,0-20 16,0 21-16,-21-21 0,0 20 15,22 22-15,-22-21 0,21 21 0,-21 21 16,0 1-1,0-1-15,0 0 0,0 0 0,0 0 16,0 22-16,0-22 0,21 0 16,-21 21-16,0-21 0,21 1 0,-21-1 15,0 21-15,21-21 0,-21 0 16,21-21-16,1 22 0,-1-1 0,0-21 16,0 0-16,0 0 0,22 0 0,-22 0 15,21 0-15,0 0 0,1 0 0,-1-21 16,-21-1-16,22 22 0,-1-21 0,0 0 15,-21 0-15,22 0 0,-22 0 0,0-22 16,-21 22-16,0 0 0,0-21 16,0 20-16,0-20 0,0 21 0,0 0 15,-21 0-15,0-1 0,0 1 0,-1 21 16,1 0-16,-21 0 0,0 0 16,20 0-16,-20 21 0,0 1 0,-1-1 15,22 0-15,-21 21 0,21-21 16,0 1-16,-1 20 0,1-21 0,0 21 15,21-20-15,-21-1 0,21 21 0,0-21 16,0 0-16,0 1 0,21-1 0,0 0 16,0-21-16,22 0 0,-22 0 0,21 0 15,-21 0-15,22 0 0,-1 0 0,-21-21 16,22 0-16,-1 21 0,-21-22 16,21 1-16,-20 0 0,-1 0 15,0-21-15,0 20 0,0 1 0,-21-21 16,0 21-16,0 0 0,0-1 0,0 1 15,0 0-15,0 0 0,0 0 0,0 0 16,0 42 31,0-42 187,0 42-140,0 0-94,0 0 0,0 0 16,0 0-16,0 1 0,0-1 0,21 0 15,1 0-15,-22 0 0,21 0 0,0 1 16,-21-1-16,21 0 16,0 0-16,0 0 0,1-21 0,20 21 15,-21-21-15,21 0 0,1 0 0,-1 0 16,22 0-16,-22 0 0,21 0 0,-20 0 15,20-21-15,1 21 0,-22-21 0,22 0 16,-22 0-16,0 0 0,-21-1 0,22 1 16,-22 0-16,0-21 0,-21 21 0,0-22 15,0 22-15,0-21 0,0 21 16,-21-1-16,0 1 0,0 0 0,-22 0 16,1 21-16,21 0 0,-22 0 0,1 0 15,-21 0-15,20 0 0,1 21 0,0 0 16,20 0-16,-20 22 0,21-22 15,-21 0-15,20 21 0,1-20 16,21-1-16,0 21 0,0-21 0,0 0 16,0 1-16,0-1 0,21 0 15,1 0-15,-1-21 0,21 0 0,-21 0 16,22 0-16,-1 0 0,0 0 0,1 0 16,-1-21-16,-21 0 0,21 0 0,1-1 15,-22-20-15,21 21 0,-21-21 16,1-1-16,-1-20 0,0 20 15,0-20-15,-21-1 0,0 1 0,21-22 0,-21 22 16,0-1-16,21-20 0,-21 20 0,0 1 16,0-1-16,0 1 0,0 20 15,0 1-15,0 0 0,0 20 16,0 1-16,0 0 0,-21 42 16,0 0-16,21 1 0,-21 20 15,0 0-15,21 1 0,-21-1 0,21 21 16,0 1-16,-22-1 0,22 1 0,-21-1 15,21 1-15,0-1 0,0 1 16,0-1-16,0 1 0,0-1 0,0-20 16,0 20-16,0-20 0,21-1 0,1-21 15,-1 21-15,0-20 0,0-1 0,21 0 16,-20-21-16,-1 0 0,21 21 0,-21-21 16,22 0-16,-22 0 0,21-21 15,0 21-15,-20-21 0,-1 0 16,21-1-16,-21 1 0,0-21 0,1 21 15,-1-22-15,0 22 0,-21-21 0,0 21 16,21 0-16,-21-1 0,0 44 31,-21-1-31,21 0 0,0 0 16,0 0-16,0 0 0,0 1 16,0-1-16,0 0 0,0 0 0,0 0 15,0 0-15,0 1 0,0-1 16,21-21 15,0 0-31,-21-21 0,21-1 16,-21 1-16</inkml:trace>
  <inkml:trace contextRef="#ctx0" brushRef="#br0" timeOffset="40380.73">17018 8022 0,'0'0'0,"-21"-21"0,0 21 16,-1-21-16,1 21 15,21 21 17,21-21-17,1 0-15,-22-21 16,0 0 0,-22 21-16,1 0 0,-21 0 15,21-21-15,0 21 0,-1 0 0,1 0 16,0 0-16,0 0 0,0 21 15,0-21-15,21 21 0,0 0 0,0 0 16,0 0-16,0 1 0,0-1 0,21 0 16,0 0-16,0 0 0,0-21 0,0 21 15,1-21-15,-1 0 0,21 0 0</inkml:trace>
  <inkml:trace contextRef="#ctx0" brushRef="#br0" timeOffset="40809">17526 7620 0,'0'0'15,"0"-21"-15,21 21 0,-21-21 0,0 0 0,21-1 16,-21 1-16,21 0 0,-21 0 15,0 0-15,0 42 32,0 0-32,-21 0 0,0 22 0,0-1 15,0 21-15,0-20 0,-1 20 0,1 22 16,0-22-16,0 1 0,0-1 0,0 22 16,21-21-16,-22-1 0,22-21 15,-21 22-15,21-22 0,0 1 0,-21-22 16,21 21-16,0-21 0,0 0 0,0 1 15,0-1-15,0 0 0,21-21 16,0 0-16,1 0 16,-1 0-1,-21-21-15,21 0 16,-21-1 0,0 1-1,0 0 1</inkml:trace>
  <inkml:trace contextRef="#ctx0" brushRef="#br0" timeOffset="41560.37">15325 7895 0,'0'0'15,"-22"0"-15,1 0 16,21 21-1,0 1-15,0-1 0,0 0 0,0 21 16,0-21-16,0 22 0,0-22 0,0 0 16,0 21-16,0-20 0,0-1 15,0 0-15,0 0 0,0 0 0,0 0 16,0-42 15,0 0-31,0 0 0,0 0 16,0 0-16,21-1 0,1-20 15,-1 0-15,0 21 0,0-22 0,0 1 16,22 0-16,-22 20 0,21 1 0,-21 0 16,22 0-16,-1 21 0,0 0 0,1 0 15,-22 0-15,21 21 0,0 0 0,-20 0 16,-1 1-16,0-1 0,0 21 16,-21 0-16,0-20 0,0 20 0,0-21 15,0 21-15,0-20 0,0-1 0,0 21 16,0-21-16</inkml:trace>
  <inkml:trace contextRef="#ctx0" brushRef="#br0" timeOffset="41880.19">17187 8107 0,'0'0'0,"21"0"0,1 0 0,-1 0 15,0-21-15,0 21 0,0 0 0,22-21 16,-22 21-16,0-22 0,21 22 0,-21 0 16,22-21-16,-22 21 0,21 0 0,-21 0 15,22 0-15,-22 0 0</inkml:trace>
  <inkml:trace contextRef="#ctx0" brushRef="#br0" timeOffset="42636.32">18076 8467 0,'0'0'16,"0"-21"0,0-1-16,0 1 15,0 0-15,21 0 0,-21 0 0,22-22 16,-22 22-16,0 0 0,0-21 15,0 21-15,0-22 0,0 22 0,0 0 0,0 0 16,0 0-16,-22 21 0,1 0 16,0 0-16,0 0 0,0 21 0,0 0 15,-22 21-15,22-21 0,0 22 16,0-22-16,0 21 0,-1 1 0,-20-1 16,21 0-16,0-21 0,21 22 0,0-22 15,-21 0-15,21 21 0,0-20 0,0-1 16,21 0-16,0-21 15,0 0-15,0 0 0,0 0 0,1 0 16,-1 0-16,21-21 0,-21 0 0,0-1 16,1 1-16,-1 0 15,0 0-15,0 0 0,0 0 0,-21-22 16,0 22-16,21-21 0,-21-1 0,0 22 16,0 0-16,0 0 0,0 0 0,0 0 15,-21 21 16,21 21-31,0 0 16,0 0-16,0-42 63,0 0-63,0 0 0,0-1 15,0 1-15,0 0 16,0 0-16,0 0 0,0 0 0,0-1 15,-21 1-15,0 21 16,0 0-16,0 0 0,-1 0 0,1 0 16,0 0-16,-21 21 0,21 1 0,-1-1 15,1 0-15,0 0 0,-21 21 16,21-20-16,-1 20 0,22-21 0,0 21 16,-21 1-16,21-22 0,0 0 0,0 21 15,0-20-15,0-1 0,21 0 0,1 0 16,-1-21-16,0 21 0,0-21 0,21 0 15,-20 21-15,20-21 0,-21 0 16,21 0-16,1 0 0,-22 0 16,21 0-16,1 0 0,-22 0 0,21-21 15,-21 0-15,22 21 0,-1-21 0,-21 0 16,21 0-16</inkml:trace>
  <inkml:trace contextRef="#ctx0" brushRef="#br0" timeOffset="42772.25">18563 8065 0,'-42'0'16,"42"21"31</inkml:trace>
  <inkml:trace contextRef="#ctx0" brushRef="#br0" timeOffset="43144.03">18563 8170 0,'0'0'0,"21"0"15,-21-21 17,0 0-32,0 0 0,0 0 15,0 0-15,21 21 16,-21-22-16,22 22 0,-1 0 0,0 0 16,0 22-16,0-22 0,0 21 15,1 21-15,-22-21 16,21 0-16,0 22 0,0-22 0,-21 21 15,0 1-15,0-22 0,21 21 0,-21-21 16,21 22-16,-21-22 0,0 21 0,0-21 16,0 0-16,0 1 0,0-1 0,0 0 15,-21-42 17,21 0-32,0-1 0,0 1 15,0-21-15,0 21 0,21-22 0,1 1 16,-1 0-16,0-1 0,0 1 0,0 0 15,0-1-15,1 22 0,-1-21 0,0 21 16,21 0-16,-21-1 0,1 1 16,-1 21-16,0 0 0,0 0 15,0 0-15,0 0 0,1 0 16,-1 21-16,0 1 0</inkml:trace>
  <inkml:trace contextRef="#ctx0" brushRef="#br0" timeOffset="43804.65">19494 8149 0,'0'0'0,"0"21"32,0 1-17,0-1-15,0 0 16,0 0-16,0 0 0,0 0 16,0 1-16,22-1 15,-1 0-15,21 0 16,-21-21-16,0 0 0,1 0 0,-1 0 15,21 0-15,-21 0 0,0 0 0,1 0 16,-1 0-16,0 0 0,0 0 0,0-21 16,0 0-16,1 0 0,-1-1 15,0 1-15,0 0 0,-21-21 0,21 21 16,0-1-16,1-20 0,-22 21 0,21 0 16,-21 0-16,21-1 0,-21 1 0,0 42 46,0 1-46,-21-1 0,0 21 16,-1-21-16,22 22 0,-21-1 0,0 0 16,21 1-16,-21-1 0,0 21 0,21-20 15,-21 20-15,21 1 0,0-1 0,-22 1 16,22 20-16,-21 1 0,21-21 16,0 20-16,0 1 0,0 0 0,0-1 15,0 1-15,0 0 0,0-1 0,0 1 16,0 0-16,0-1 0,0 1 15,0-22-15,0 22 0,0-21 0,-21-1 0,0 1 16,0-1-16,0 1 0,-1-22 16,1 21-16,-21-41 0,21 20 0,-22-21 15,22 0-15,-21-21 0,0 0 0,-1 0 16,22 0-16,-21-21 0,-22 0 0,22-21 16,0-1-16,-22 1 0,22-22 0,-22 1 15,22-1-15,-22-20 0,22 20 16,21-20-16,0-1 0,21-21 0,0 21 15,21 1-15,0-1 0,21 0 0,1 1 16,-1-22-16,22 21 0,-1 1 0,1-1 16,20 0-16,-20 22 0,20-1 15,1 1-15,-21-1 0,20 22 0,-20 0 16,-1-1-16,1 22 0,-1 0 16,1 0-16,-22 0 0,0 21 0,1-22 15,-1 22-15,0-21 0,-20 21 0,20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09:5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5249 0,'-21'0'0,"42"0"0,-42 22 0,0-22 16,-1 21-16,1-21 0,0 21 0,0-21 16,0 21-16,0-21 15,21 21-15,-22-21 0,22 21 32,22-42 46,-1 21-78,0 0 15,0-21-15,-21 0 0,21 21 0,0-21 16,1 21-16,20-21 0,-21-1 16,0 22-16,22-21 0,-22 0 0,21 0 15,-21 0-15,22 0 0,-1-22 0,-21 22 16,21 0-16,1-21 0,-1 20 15,0-20-15,22 21 0,-22-21 0,22-1 16,-1 1-16,1 21 0,-1-22 0,1 1 16,-1 0-16,22 21 0,-22-22 0,1 1 15,21 0-15,-22-1 0,1 1 16,-1 0-16,1-1 0,-1-20 0,22 20 16,-22-20-16,22 21 0,0-22 15,-1 1-15,1 20 0,0-20 16,20 20-16,-20-20 0,0 21 0,-1-22 15,-20 22-15,21-1 0,-1-20 0,22 21 16,-21-22-16,-1 22 0,1-22 0,0 22 16,-1-22-16,1 22 0,0 0 15,-22-22-15,22 22 0,0 0 0,-1-22 16,1 22-16,0-1 0,-1-20 0,1 21 16,21-1-16,-22-20 0,1 20 15,-21 1-15,20-21 0,-20 20 0,20 1 16,-20 0-16,-1-1 0,1 1 0,-1 0 15,1 20-15,-22-20 16,22 0-16,-1-1 0,1 1 0,-1 21 16,1-21-16,-1-1 0,1 1 0,-1 0 15,-20 20-15,20-20 0,-21 21 16,22-21-16,-22 20 0,1 1 0,-1 0 16,0 0-16,1 0 0,-1 0 0,0-1 15,1 1-15,-1 21 0,21-21 16,-20 21-16,-1-21 0,22 21 0,-22 0 15,21 0-15,1-21 0,-22 21 16,22 0-16,-22 0 0,22 0 0,-22 0 16,0 0-16,1 0 0,-1 0 0,0 0 15,1 0-15,-1 0 0,0 21 16,-21-21-16,22 21 0,-1 0 0,-21 0 16,22 1-16,-1-1 0,21 0 15,-20 21-15,20-21 0,1 22 0,-1-22 16,1 21-16,-1-21 0,1 22 0,-1-22 15,1 21-15,-22 1 0,0-22 16,1 21-16,20 0 0,-20 1 0,-1-1 16,0 0-16,1 1 0,-1-1 0,21 22 15,1-1-15,-22-21 0,22 22 16,-1-1-16,-20 1 0,20-22 0,1 22 16,-1-1-16,-21-20 0,22 20 0,-1-21 15,-20 22-15,20-22 0,-20 22 16,20-1-16,-21 1 0,22-1 15,-1 1-15,-20-1 0,20 1 0,1-1 16,-1 1-16,1-1 0,20 1 0,-20 20 16,-1-20-16,22 21 0,-21-22 0,-1 22 15,22-1-15,-22 1 0,22-21 16,0 20-16,-1 1 0,1 0 0,0-1 16,-1 1-16,1 21 0,21-22 0,-22 1 15,1 0-15,0-1 0,21 1 0,-22 0 16,1-22-16,0 22 0,20-22 15,-20 22-15,0-21 0,-1-1 16,1-21-16,0 22 0,-22-22 0,1 1 16,-1-22-16,-20 21 0,-1-21 0,-21-21 15,0 21-15,0-21 0,-21-21 32,-21 0-17,0 21-15,-21-21 0</inkml:trace>
  <inkml:trace contextRef="#ctx0" brushRef="#br0" timeOffset="1050.67">2900 5969 0,'0'0'0,"-21"0"0,-1 0 0,1 0 16,0 0-16,0 0 16,42 0 15,0 0-31,22 21 0,-22-21 15,21 0-15,0 0 0,-20 0 0,20 0 16,21 0-16,-20 0 0,20 0 0,1 0 16,-1 0-16,1 21 15,20-21-15,-20 0 0,21 0 0,-1 0 16,1 0-16,0 0 0,20 0 0,1 0 16,21 0-16,0 0 0,0 0 15,21 0-15,1-21 0,20 21 0,-21 0 16,21 0-16,1-21 0,20 21 0,-20 0 15,-1 0-15,21 0 0,1 0 0,-1 0 16,-20-21-16,20 21 0,1 0 16,-1 0-16,22 0 0,-22-21 0,1 21 15,21 0-15,-1 0 0,1 0 0,-22-21 16,22 21-16,21 0 0,-21 0 0,20 0 16,1 0-16,-21-22 15,21 22-15,0 0 0,-22 0 0,22 0 16,-21 0-16,-1 0 0,22 0 0,-21 0 15,0 0-15,-22 0 0,22 0 0,-1 0 16,-20 0-16,21 0 0,-22 0 0,22 0 16,-22 0-16,22-21 0,-22 21 15,1 0-15,-1 0 0,22 0 0,0 0 16,-22 0-16,1-21 0,20 21 0,-20 0 16,21-21-16,-22 21 0,1 0 0,-1 0 15,1-21-15,-1 21 0,-21 0 0,22 0 16,-22-21-16,1 21 0,-1-22 15,0 22-15,1 0 0,-1-21 16,-21 0-16,21 21 0,-20-21 0,-1 21 16,0-21-16,0 21 0,-21 0 0,21-21 15,-21 21-15,21 0 0,-42 0 0,21 0 16,-21-22-16,0 22 0,-21 0 16,-1 0-16,-20 0 0,-1 0 0,-20 0 15,-22 0-15,21 0 0,-63-21 16,0 21-1,0 0-15,-22 0 0,1-21 16,0 21-16,-1-21 0,-20 21 16</inkml:trace>
  <inkml:trace contextRef="#ctx0" brushRef="#br0" timeOffset="2601.88">4530 4932 0,'0'-21'15,"0"0"-15,0-1 16,0 1-16,0 0 16,0 0-16,0 0 0,21 0 15,0-1-15,0 1 0,0 0 16,0 0-16,22 0 0,-22 0 15,21-1-15,-21-20 0,22 21 0,-1 0 16,-21-22-16,22 22 0,-1-21 0,0 0 16,1-1-16,-1 1 0,0 0 0,1-1 15,-1 1-15,0 0 0,22-1 16,-22-20-16,0 20 0,22 1 0,-22 0 16,22-1-16,-22 1 0,22 0 0,-1-1 15,1 1-15,-22 0 0,21-1 16,1 1-16,-22-21 0,22 20 0,-22 1 15,22-22-15,-1 22 0,1 0 0,-1-22 16,1 22-16,-1 0 0,1-1 16,-1-20-16,1 20 0,-1 1 15,1 0-15,20-22 0,-20 22 0,-1 0 16,1-22-16,-1 22 0,1-1 0,20-20 16,-20 21-16,-1-22 0,22 22 15,0-1-15,-22-20 0,22 21 0,-22-1 16,22 1-16,-21 0 0,-1-22 0,1 22 15,-1-1-15,-21 1 0,22 0 0,-22-1 16,1 22-16,-1-21 16,0 0-16,1 20 0,-1 1 0,-21 0 0,21 0 15,-20 0-15,-1 0 0,0-1 0,0 22 16,0 0-16,-21-21 16,0 0-1,-21 21 1,0 0-16,0 0 0,0 0 15,-1 0-15,1 0 16,0 0-16,0 0 0,0 0 0,0 0 16,-1 0-16,-20 0 0,21 0 0,0 0 15,-22 21-15,1-21 0,0 0 16,-1 21-16,1-21 0,0 0 16,-1 22-16,-20-22 0,21 0 0,-1 21 15,1-21-15,0 21 0,-1-21 16,1 0-16,21 21 0,0-21 0,-1 0 15,1 0-15,42 0 32,1 0-32,20 0 0,-21 0 15,21-21-15,1 0 0,-1 21 0,0-21 16,22 21-16,-22-22 0,22 1 16,-22 21-16,22-21 0,-22 0 0,21 21 15,-20-21-15,-1 0 0,22 21 0,-22-22 16,-21 22-16,21 0 0,-20-21 15,-1 21-15,0 0 0,0 0 16,-21 21 0,0 1-1,0-1-15,0 0 0,0 21 16,0-21-16,0 22 0,0-1 0,0 0 16,0 1-16,0-1 0,0 22 0,21-22 15,-21 0-15,21 1 0,-21-1 0,0 0 16,0 1-16,0-1 0,22-21 15,-22 21-15,21-20 0,-21 20 0,0-21 16,0 0-16,21 0 16,-21 1-16,21-22 0,0 21 15,0-21-15,1-21 16,-1 21 0,-21-22-16</inkml:trace>
  <inkml:trace contextRef="#ctx0" brushRef="#br0" timeOffset="3481.37">14753 1080 0,'0'0'0,"-21"-22"16,0 1-16,21 0 16,21 21 31,0 21-32,-21 0-15,21-21 0,0 22 0,22-1 16,-22 0-16,21 0 0,1 0 15,-1 22-15,0-22 0,22 21 0,-22-21 16,22 22-16,-1-22 0,1 21 0,-1 0 16,1 1-16,-1-1 0,-21 0 0,22 22 15,-1-22-15,1 22 0,21-1 16,-22 1-16,1-1 0,20 1 0,1-1 16,0 1-16,-1-1 0,1 22 0,0-22 15,-1 22-15,-20 0 0,20-1 16,1-20-16,-21 21 0,20-1 15,1-20-15,-22 20 0,22 1 0,0-21 16,-1 20-16,-20 1 0,21-22 0,-1 1 16,-20 21-16,-1-22 0,1 1 0,-1-1 15,1 1-15,-1-22 0,-20 21 16,20 1-16,1-22 0,-22 22 0,0-22 16,1 0-16,-1 1 0,-21-1 0,21 0 15,-20-20-15,-1 20 0,-21-21 16,21 0-16,-21 0 0,0 1 15,-21-22 32,0-22-47,-1 22 0,1 0 0,0 0 16,0-21-16,-21 21 0,20-21 16,1 21-16,-21-21 0</inkml:trace>
  <inkml:trace contextRef="#ctx0" brushRef="#br0" timeOffset="3853.16">17420 4233 0,'0'0'0,"-21"0"0,42 22 46,0-1-46,22-21 16,-1 21-16,-21 0 0,43-21 16,-22 21-16,0 0 0,1 1 0,20-1 15,-21 0-15,22 0 0,-1 0 0,-20 0 16,20 1-16,1-1 0,-22 0 0,22 0 16,-22 0-16,0 0 0,1 1 15,-1-22-15,0 21 0,-21 0 0,1-21 16,-1 21-16,0-21 0,0 0 15,-21-21 17,0 0-17,0 0-15,0-1 16,0 1-16,0 0 0,21 0 0,-21 0 16,21 0-16</inkml:trace>
  <inkml:trace contextRef="#ctx0" brushRef="#br0" timeOffset="4169.51">18711 3683 0,'0'0'0,"0"-21"0,0 0 0,0-22 15,-21 22-15,21 0 16,-21 0-16,0 21 16,0 21-1,21 0-15,-22 0 0,22 1 16,-21 20-16,21 0 0,0 1 0,0-1 15,0 21-15,0 1 0,0-1 16,0 1-16,0 21 0,0-22 0,0 1 16,0-1-16,0 1 0,0-1 0,0 1 15,0-22-15,0 0 0,0 1 16,0-1-16,21-21 0,-21 21 0,22-20 16,-22-1-16,0 0 0,0 0 0,0 0 15,0-42 32</inkml:trace>
  <inkml:trace contextRef="#ctx0" brushRef="#br0" timeOffset="11489.75">19050 2731 0,'21'0'32,"0"-22"-32,-21 1 15,21 0-15,1 21 0,-22-21 0,21 0 16,0 0-16,-21-1 0,21 1 15,-21 0-15,21 0 0,-21 0 0,0-22 16,0 22-16,0 0 0,0 0 0,-21 0 16,0 0-16,0-1 15,0 22-15,-1 0 0,-20 0 0,21 0 16,-21 0-16,20 0 0,-20 22 0,21-1 16,-21 0-16,-1 21 0,22 1 15,-21-1-15,21 0 0,-1 22 0,1-22 16,0 0-16,0 1 0,21-1 0,0 0 15,0 1-15,0-1 0,0-21 16,0 0-16,21 1 0,0-1 0,22 0 16,-22-21-16,0 0 0,21 0 0,-21 0 15,22 0-15,-1 0 0,-21-21 16,22 0-16,-1-1 0,0 1 0,1 0 16,-22-21-16,21-1 0,-21 1 15,22 0-15,-22-22 0,21 1 16,-21-1-16,0 1 0,1-1 0,-1 1 15,0 20-15,0-20 0,0-1 0,-21 1 16,21 21-16,-21-22 0,0 22 16,0-1-16,0 1 0,0 21 0,0 0 15,-21 0-15,0 21 0,0 0 16,0 21-16,21 0 0,-21 21 16,21 1-16,-22-1 0,22 0 0,0 22 15,0-22-15,0 22 0,0-1 16,0 1-16,0-1 0,22 1 0,-1-1 15,-21-21-15,0 1 0,0 20 16,21-42-16,-21 22 0,21-22 0,-21 21 16,21-21-16,-21 1 15,21-22-15,1 0 16,-1 0 0,0-22-16,0 22 0,0-21 15</inkml:trace>
  <inkml:trace contextRef="#ctx0" brushRef="#br0" timeOffset="12797">19981 2540 0,'0'0'0,"0"-21"15,0 0 1,0 42 0,-21-21-1,0 21-15,0 0 0,21 22 0,-21-22 16,-1 0-16,1 0 0,0 21 15,0-20-15,21-1 0,0 21 0,0-21 16,0 0-16,0 1 0,0-1 16,0 0-16,21-21 0,21 0 15,-20 0-15,-1 0 0,0 0 16,0 0-16,0 0 0,22-21 0,-22 21 16,0-21-16,0-1 0,0-20 0,0 21 15,-21 0-15,0-22 16,22 22-16,-22-21 0,0 0 0,0 20 15,0-20-15,0 21 0,-22 0 0,1 0 16,0-1-16,0 22 0,0 0 16,0 0-16,-1 0 0,1 0 0,0 0 15,0 0-15,0 22 0,21-1 16,-21-21-16,21 21 0,0 0 16,21-21-1,0 0-15,0 0 0,0 0 0,0 0 16,1 0-16,20 0 0,-21 0 15,0-21-15,22 0 0,-22 0 16,0 21-16,21-22 0,-21 1 0,1 21 16,-1-21-16,0 21 0,0 0 15,0 0-15,-21 21 32,0 0-32,0 1 0,0-1 15,0 21-15,0-21 0,0 0 0,0 22 16,0-22-16,0 0 0,0 21 0,0-20 15,-21-1-15,21 0 0,0 0 16,0 0-16,21-21 31,0 0-31,1 0 0,-1 0 0,0 0 16,0-21-16,0 21 0,0-21 16,1 0-16,-1 0 0,0-1 0,-21 1 15,21-21-15,0 21 0,0 0 0,-21-1 16,0 1-16,22 0 15,-22 42 1,0 0 0,0 1-16,0-1 0,0 0 15,0 0-15,0 0 0,0 0 0,-22 1 16,22-1-16,0 0 0,0 0 16,22-21-1,-1 0-15,0 0 16,0 0-16,0 0 0,0 0 15,-21-21-15,22 21 0,-22-21 16,21 0-16,-21-1 0,0 1 0,0 0 16,0-21-16,0 21 0,0-1 0,0-20 15,0 21-15,0 0 0,-21 0 16,-1-1-16,22 1 0,0 0 0,-21 21 16,21-21-16,21 21 31,1 0-31,-1 0 0,0 0 15,0-21-15,0 21 0,0 0 0,1 0 16,-1 0-16,21 0 16,-21 0-16,0 21 0,-21 0 0,22 0 15,-1-21-15,0 21 0,-21 22 0,0-22 16,0 0-16,0 0 0,21 22 16,-21-22-16,0 0 0,0 21 0,0-21 15,0 1-15,0-1 0,0 0 0,0 0 16,0 0-16,0 0 15,0 1-15,0-44 47,0 1-47,0 0 0,0 0 16,0 0-16,0-22 0,0 22 0,0-21 16,0 21-16,21-22 0,0 22 15,1-21-15,-1 21 0,0-22 0,0 22 16,0 0-16,0 21 0,1 0 0,-1 0 15,0 0-15,0 0 0,0 0 16,0 21-16,1 0 0,-22 22 0,21-22 16,-21 0-16,0 21 0,0-20 0,0 20 15,0-21-15,0 21 0,0-20 16,-21-1-16,-1 0 0,22 0 0,-21 0 16,21 0-16,-21-21 15,21 22-15,-21-22 16,21-22-1,21 1 1,0 0-16,0 0 0,1 0 0</inkml:trace>
  <inkml:trace contextRef="#ctx0" brushRef="#br0" timeOffset="13041.86">21802 2392 0,'0'0'0,"0"-21"0,0 0 15,0-1 1,-22 22-16,1 0 15,0 0-15,0 22 0,0-1 16,0 0-16,-1 0 0,1 0 16,0 22-16,0-1 0,-21-21 0,20 21 15,1 1-15,21-22 0,0 21 0,-21-21 16,21 1-16,0-1 0,0 0 0,0 0 16,21 0-16,0-21 15,1 21-15,20-21 0,-21 0 0,0 0 16,22 0-16,-1 0 0,0-21 0,1 0 15,-1 21-15,0-21 0,1 0 16,20 0-16</inkml:trace>
  <inkml:trace contextRef="#ctx0" brushRef="#br0" timeOffset="13693.51">22267 2477 0,'0'0'0,"0"-22"0,0 1 16,-21 21-16,0 0 0,0 0 15,0 0-15,-1 0 0,1 21 16,0 1-16,0-1 0,0 0 0,0 0 15,-1 0-15,1 22 0,0-22 0,0 0 16,0 0-16,21 0 0,0 0 16,0 1-16,0-1 0,0 0 15,21-21-15,0 0 0,0 0 16,0 0-16,1 0 0,-1-21 0,0 21 16,0-21-16,0-1 15,0 1-15,1 0 0,-1-21 0,0 21 16,-21-22-16,21 22 0,-21-21 0,21 21 15,-21-1-15,0 1 0,0 64 32,0-22-17,0 0-15,-21 21 0,21-21 16,-21 22-16,21-22 0,-21 0 0,21 21 16,0-20-16,0-1 0,0 0 0,0 0 15,0 0-15,21-21 16,0 0-16,0 0 0,0 0 0,1 0 15,-1 0-15,21 0 0,-21-21 16,22 21-16,-22-21 0,21 0 16,-21 0-16,22-22 0,-1 22 0,0-21 15,1 21-15,-1-22 0,0 1 0,-21 0 16,22 20-16,-22-20 0,0 21 16,-21 0-16,0 0 0,0-1 0,-21 22 31,0 22-31,21-1 0,0 0 15,-21 0-15,21 21 0,0-20 0,0 20 16,0-21-16,0 21 0,0-20 16,0 20-16,21-21 0,-21 0 0,0 22 15,21-22-15,-21 0 0,0 0 16,0 0-16,0 0 0,-21-21 16,0 0-16,-1 0 15,1 0-15,0 0 16,0 0-16,0 0 0,0-21 0,21 0 15,0 0-15,0 0 0,0 0 16,21-1-16,0 1 16,0 0-16,0 0 0,0-21 0,22 20 15</inkml:trace>
  <inkml:trace contextRef="#ctx0" brushRef="#br0" timeOffset="15053.75">23453 1884 0,'0'0'0,"0"-42"0,0 20 16,0 1-16,-22 21 16,1 0-16,0 0 0,0 21 15,0 22-15,21-22 0,-21 21 16,-1 1-16,1-1 0,21 0 16,-21 1-16,0 20 0,0-21 0,0 22 15,-1-22-15,22 22 0,-21-1 0,21 1 16,-21-22-16,21 22 0,0-22 15,0 0-15,0 1 0,0-22 0,0 21 16,0-21-16,0 0 0,0 1 16,21-22-16,0 0 0,1 0 15,-1 0-15,0 0 0,0 0 16,0 0-16,0-22 0,1-20 0,-1 21 16,0 0-16,21-22 0,-21 22 0,1-21 15,-1 21-15,-21-22 0,21 22 16,-21 0-16,21 21 0,-21 21 31,-21 0-31,0 1 16,21-1-16,-21 0 0,21 0 0,0 0 15,0 0-15,0 1 0,0-1 0,0 0 0,0 0 16,0 0-16,21 0 16,0-21-16,0 0 15,0 0-15,22 0 0,-22 0 0,21 0 16,0 0-16,1-21 0,-1 0 0,-21 0 15,22 0-15,-22 0 0,21-1 16,-21 1-16,0 0 0,1 0 0,-22 0 16,0 0-16,21 21 0,-21-22 0,-21 44 31,-1-22-31,22 21 16,-21 0-16,0 0 0,0 0 0,0 0 15,21 1-15,-21-1 16,-1 0-16,1 0 0,21 0 15,0-42 17,21 0-17,1 0-15,-1 0 0,0-22 0,0 22 16,21 0-16,-20-21 0,-1 20 16,21 1-16,-21-21 0,0 21 0,22 21 15,-22-21-15,0 21 0,0 0 16,0 0-16,-21 21 15,0 0-15,0 0 0,0 0 0,0 0 16,0 1-16,0-1 0,0 0 0,0 0 16,0 0-16,0 0 15,0 1-15,0-1 0,22 0 0,-1 0 16,0-21-16,21 0 0,-21 21 16,1-21-16,20 0 0,-21 0 0,0 0 15,22 0-15,-22 0 0,21-21 16,-21 0-16,22 0 0,-22 0 0,0-1 15,0 1-15,0 0 0,0-21 0,1 21 16,-22-22-16,21 22 0,-21-21 16,0 21-16,0-1 0,0 1 15,0 0-15,-21 21 0,-1 0 0,1 0 16,0 0-16,0 0 0,0 0 16,0 21-16,-22 0 0,22 1 0,0-1 15,0 0-15,0 0 0,21 21 0,0-20 16,-22-1-16,22 0 0,0 0 15,0 0-15,0 0 0,0 1 0,22-1 16,-1-21-16,0 0 16,0 0-16,0 0 15,0 0-15,1 0 0,-1 0 0,0-21 16,0-1-16,0 22 0,0-21 0,1 0 16,-1 0-16,0 21 15,-21-21-15,21 0 0,0 21 0,0 0 16,-21-22-16,0 44 31,0-1-31,-21 21 0,0-21 16,0 0-16,0 22 0,0-1 0,-1 0 15,1 1-15,21-1 0,-21 0 0,21 1 16,-21 20-16,21 1 0,0-1 16,0 1-16,0-1 0,0 22 0,0-22 15,-21 1-15,21-1 0,0 22 0,0-21 16,0-1-16,0 1 0,-21 20 0,21-20 15,0-1-15,0 1 16,0-1-16,-22-20 0,22 20 0,-21-21 16,21 1-16,-21-1 0,21 0 0,0-20 15,0 20-15,-21-21 0,21 0 0,-21-21 16,0 0 0,-1 0-16,1-21 0,21 0 15,0 0-15,0 0 0,0-1 16,0-20-16,0 21 0,0-21 0,0-1 15,21 22-15,1-21 0,-1-22 0,0 22 16,0-22-16,0 22 0,0-21 0,1-1 16</inkml:trace>
  <inkml:trace contextRef="#ctx0" brushRef="#br0" timeOffset="15269.62">24384 1990 0,'0'0'16,"-21"0"-16,0 0 0,21-21 15,0 42 32,0 0-31,-22-21-1</inkml:trace>
  <inkml:trace contextRef="#ctx0" brushRef="#br0" timeOffset="15493.5">22987 2180 0,'0'0'0,"21"0"16,0 0-1,0 0-15,22 0 0,-22 0 16,21 0-16,1 0 0,-1 0 16,0 0-16,1 0 0,-1 0 0,0 0 15,1 0-15,-1 0 0,-21 0 0,21 0 16,-20 0-16,-1 0 0,0 0 16,-21-21-16,-21 21 15,0 0-15</inkml:trace>
  <inkml:trace contextRef="#ctx0" brushRef="#br0" timeOffset="16489.23">1016 2392 0,'0'0'16,"-21"-42"-16,0 20 15,21 1-15,0 0 16,0 0-16,-22 63 31,22-21-15,0 22-16,0-1 0,-21 0 15,21 1-15,0 20 0,0-20 0,0 20 16,0-21-16,0 22 0,0-22 0,0 1 16,0-1-16,0-21 0,21 21 15,1-20-15,-22-1 0,21 0 0,0-21 16,0 0-16,21 0 0,-20 0 16,-1 0-16,21-21 0,0 0 0,-20-1 15,20-20-15,0 0 16,-21 21-16,22-22 0,-22 1 0,21-22 0,-21 22 15,1 0-15,-22-22 0,0 22 16,21 0-16,-21-1 0,0 1 16,0 21-16,0 0 0,0-1 0,21 22 47</inkml:trace>
  <inkml:trace contextRef="#ctx0" brushRef="#br0" timeOffset="16847.55">1841 2244 0,'0'0'0,"0"-21"0,-21 21 32,0 0-32,21 21 0,0 0 15,0 21-15,0 1 0,0-1 16,0 21-16,0 1 0,0-1 0,0 22 15,-21-21-15,21-1 0,0 22 16,0-22-16,0 22 0,-21 0 0,21-1 16,-21 1-16,-1 0 0,22-1 0,-21 1 15,21 0-15,-21-1 0,0 1 16,21-22-16,0 22 0,0 0 0,-21-22 16,21 1-16,0-1 0,0-20 15,0-1-15,0 0 0,0-21 0,0 1 16,0-1-16,0-42 15,0-1 1,0 1-16,0-21 0,0 0 0,0-1 16,0-20-16,0-1 0,0 1 0,21-1 15,-21-20-15,0-1 0,0-21 16,0 21-16,0-20 0,0-1 0</inkml:trace>
  <inkml:trace contextRef="#ctx0" brushRef="#br0" timeOffset="17110.39">1651 2709 0,'0'-84'0,"0"168"0,0-359 15,0 212-15,0 20 0,21 1 16,0 0-16,22-1 0,-22 22 0,0 0 16,21 0-16,-21 21 0,22 0 15,-1 0-15,-21 0 0,22 21 0,-1 0 16,-21 0-16,0 1 0,0-1 0,1 0 16,-22 21-16,0-21 0,0 22 15,0-22-15,-22 21 0,22 1 0,-21-22 16,0 21-16,0-21 0,-21 0 15,20 1-15,1-1 0,0 0 0,0-21 16,0 21-16,0-21 0,-1 0 16,44-21 15,-1 21-31,0-21 16,21 0-16,-21-1 0,22-20 0</inkml:trace>
  <inkml:trace contextRef="#ctx0" brushRef="#br0" timeOffset="17347.27">2561 2138 0,'0'0'0,"0"-21"16,0 0-16,-21 21 15,0 0-15,0 0 0,-1 0 16,1 0-16,-21 21 0,21 0 0,-22 0 16,22 0-16,-21 22 0,21-22 15,0 21-15,-22-21 0,22 22 16,21-22-16,-21 21 0,21-21 15,0 22-15,0-22 0,0 0 0,0 0 16,21-21-16,0 21 0,0-21 16,22 0-16,-22 0 0,21 0 0,1 0 15,-1 0-15,0 0 0,22 0 0,-22-21 16,0 0-16,1 0 0</inkml:trace>
  <inkml:trace contextRef="#ctx0" brushRef="#br0" timeOffset="18069.95">3048 2180 0,'0'0'0,"21"-21"16,-21 0-16,0 0 0,-21 21 16,0 0-1,0 0-15,-1 0 0,-20 21 16,21 0-16,0 0 0,0 0 0,-1 22 16,1-22-16,0 21 0,0-21 15,0 22-15,0-22 0,21 21 0,-22-21 16,22 22-16,0-22 0,0 0 0,0 0 15,0 0-15,22-21 16,-1 0-16,0 0 16,0 0-16,0 0 0,0-21 0,1 0 15,20 0-15,-21 0 0,0-22 16,0 22-16,1 0 0,-1-21 0,-21 21 16,0-22-16,21 22 0,-21 0 0,0 0 15,0 0-15,-21 21 31,0 21-31,21 0 0,-22 0 16,1 0-16,21 0 0,0 1 16,0 20-16,0-21 0,0 0 0,0 0 15,0 1-15,0 20 0,0-21 0,0 0 16,21 0-16,1-21 16,-1 0-16,0 0 0,0 0 15,0 0-15,22 0 0,-22 0 0,0-21 16,21 0-16,-21 0 15,22 0-15,-22 0 0,21-22 0,1 22 16,-22-21-16,21-1 0,-21 22 0,22-21 16,-43 21-16,21 0 0,-21-1 15,0 1-15,-21 21 16,-1 0-16,1 0 0,-21 0 16,21 21-16,0 1 0,-1-22 15,1 21-15,0 0 0,21 0 0,0 0 16,0 0-16,0 1 0,0-1 15,21 0-15,0 0 0,1 0 16,-1 0-16,0 1 0,0-1 0,0-21 16,0 21-16,1 0 0,-22 0 0,0 0 15,0 1-15,-22-22 32,1 0-32,0 0 0,0 0 0,-21 0 15,20 0-15,1 0 0,0 0 16,0-22-16,0 22 0,21-21 15,-21 21-15,21-21 0,0 0 16,0 0-16,21 21 16,-21-21-16,21-1 0,0 1 15,21 0-15</inkml:trace>
  <inkml:trace contextRef="#ctx0" brushRef="#br0" timeOffset="18961.13">4022 1545 0,'0'0'0,"0"-42"0,0 0 16,0 20-16,0 1 16,-22 0-16,1 21 0,0 0 15,0 0-15,0 0 0,0 0 16,-1 0-16,1 21 0,0 0 0,0 1 16,0 20-16,0 0 0,-1 1 0,1 20 15,0 1-15,0-1 16,0 1-16,0-1 0,21 1 0,-22 20 15,22-41-15,-21 20 0,21 1 0,0-1 16,0-21-16,0 1 0,0-1 16,0 0-16,0-20 0,21 20 0,1-21 15,-1-21-15,0 21 0,0-21 0,0 0 16,22 0-16,-22 0 0,0-21 16,0 0-16,21 0 0,-20 0 0,-1-22 15,0 22-15,0-21 0,0-1 0,0 22 16,1-21-16,-22 21 0,0 0 0,21-1 15,-21 1-15,0 0 0,-21 21 32,21 21-17,-22 0-15,22 1 0,0-1 16,-21 0-16,21 21 0,0-21 0,0 1 16,0-1-16,0 0 0,0 0 0,0 0 15,0 0-15,0 1 0,21-22 16,1 21-16,-1-21 0,0 0 0,0 0 15,0 0-15,22 0 0,-22 0 0,21-21 16,0-1-16,1 1 0,-1 0 16,-21 0-16,22 0 0,-22 0 15,0-22-15,0 22 0,0 0 0,-21 0 16,21 0-16,-21-1 0,0 1 16,-21 21-1,0 0-15,21 21 16,-21-21-16,0 22 0,21-1 0,0 0 15,-21 0-15,21 0 0,-22 22 16,22-22-16,-21 0 0,21 0 0,0 0 16,0 0-16,-21 1 0,21-1 0,0 0 15,0 0-15,0-42 32,0 0-17,21 0-15,0-1 0,-21 1 0,22 0 0,-1-21 16,21 21-16,-21-22 15,0 22-15,22-21 0,-22 21 0,21-22 16,-21 22-16,22 0 0,-22 21 0,0 0 16,0 0-16,0 0 0,1 0 15,-22 21-15,0 0 16,0 0-16,0 1 0,0 20 0,-22-21 16,22 0-16,-21 0 0,0 22 0,21-22 15,-21 0-15,21 0 0,0 0 16,0 1-16,0-1 0,0 0 15,0 0-15,21-21 0,0 0 16,0 0 0,1 0-16,20 0 0,-21-21 15,21 0-15,-20 0 0,20 21 0,0-22 16,1 1-16</inkml:trace>
  <inkml:trace contextRef="#ctx0" brushRef="#br0" timeOffset="19582.87">5397 2096 0,'0'0'0,"0"-22"0,0 1 0,0 0 16,0 0-16,-21 21 16,0 0-1,0 0-15,-21 21 0,20 0 0,1-21 16,-21 43-16,21-22 0,-22 0 16,22 21-16,0-21 0,0 1 0,0-1 15,21 21-15,0-21 0,0 0 0,0 1 16,0-1-16,21-21 0,0 21 0,0-21 15,0 0-15,22 0 0,-22 0 16,21 0-16,-21 0 0,22-21 0,-1 21 16,-21-21-16,22-1 0,-22 1 0,0 0 15,0 21-15,0-21 0,-21 0 16,0 0-16,21-1 0,-21 1 0,0 0 16,0 0-16,-21 21 31,0 0-16,21 21-15,-21 0 0,21 0 16,0 1-16,-21-1 0,0 21 0,21-21 16,0 22-16,0-1 0,-22 21 15,22-20-15,-21 20 0,21-20 0,-21 20 16,21 1-16,0-22 0,0 21 0,-21 1 16,21-1-16,-21 1 0,21-1 0,0 1 15,0 21-15,-21-22 0,21 1 16,0 20-16,0-20 0,0-1 0,0 1 15,0-1-15,21 1 0,-21-1 0,0 1 16,21-1-16,-21-20 0,0 20 16,0-21-16,0 1 0,0-22 0,0 21 15,-21-21-15,0 1 0,21-1 16,-22-21-16,1 0 0,0 0 16,0-21-16,0-1 0,0 1 0,-1 0 15,1-21-15,0-1 0,0 1 0,0 0 16,0-1-16,-1 1 0,1 0 0,0-1 15,0 1-15,21 0 0,0-1 16,-21 1-16,21 0 0,0-1 0,0 1 16,0 0-16,0-22 0,0 22 15,0 0-15,21-22 0,0 1 0,0-1 16</inkml:trace>
  <inkml:trace contextRef="#ctx0" brushRef="#br0" timeOffset="19833.72">5270 1397 0,'0'0'0,"-63"0"15,42 0-15,0 21 78,-1-21-78,1 21 16</inkml:trace>
  <inkml:trace contextRef="#ctx0" brushRef="#br0" timeOffset="20099.28">3556 1947 0,'0'0'0,"-21"0"15,21 22-15,42-22 16,-21 0-16,22 0 16,-1-22-16,21 1 0,1 21 0,-22-21 15,22 21-15,-1-21 0,1 21 0,-1-21 16,-20 0-16,20 21 0,-21-22 15,1 22-15,-1 0 0,-21 0 0,22-21 16,-22 21-16,-42 0 47,21 21-31</inkml:trace>
  <inkml:trace contextRef="#ctx0" brushRef="#br0" timeOffset="24689.1">20574 3387 0,'0'0'0,"-42"0"0,-1-21 0,1 21 16,0 0-16,-1 0 0,1 0 0,0-22 15,-22 22-15,22 0 0,21 0 16,-22 0-16,22 0 0,0 0 0,0 0 16,42 0-1,0 0-15,21 0 16,22 0-16,21 0 0,-1 0 0,1 0 15,42 0-15,-21 0 0,21 0 0,-21 0 16,21 0-16,0 0 0,0 0 16,0 0-16,0 0 0,-22 0 15,22 0-15,-21 0 0,0 0 0,0 0 0,-21 0 16,-1 0-16,1 0 0,-22 0 16,-20 0-16,-1 0 0,0 0 15,-20 0-15,-1 0 0,-21-21 0,-21 21 31,-22 0-31,22 0 0,-21 0 16,21 0-16,-22 0 0,1 0 16,0 0-16,-22 0 0,22 0 0</inkml:trace>
  <inkml:trace contextRef="#ctx0" brushRef="#br0" timeOffset="25024.91">20553 3577 0,'-64'21'0,"128"-42"0,-191 42 16,63-21-16,22 0 0,0 0 0,20 0 16,44 0-1,20 0-15,21 0 0,1 0 16,21 0-16,-1 0 0,22 0 0,21 0 16,-21 0-16,21 0 0,0 0 15,0 0-15,0 0 0,0 0 0,-21 0 16,21 0-16,-21 0 0,-22-21 15,1 21-15,0 0 0,-22 0 0,-21 0 16,1 0-16,-1-21 0,-21 21 16,0 0-16,-42 0 78,0 0-78,0 0 15,0 0-15</inkml:trace>
  <inkml:trace contextRef="#ctx0" brushRef="#br0" timeOffset="38122.55">2921 13504 0,'0'-21'0,"-21"21"16,21-21-16,0 0 15,0 0 1,-21 21-16,21-21 0,-22 21 0,22-22 16,0 1-16,0 0 15,0 0-15,0 0 16,-21 21-16,21-21 0,0-1 0,0 1 16,0 0-1,0 42 32,0 0-31,0 1-16,0-1 0,0 0 15,0 21-15,0-21 0,0 22 16,0-22-16,0 21 0,0 1 0,0 20 16,0-21-16,0 1 0,21 20 15,-21-20-15,0 20 0,0-21 0,0 22 16,22-22-16,-22 22 0,0-1 0,21 1 15,-21 20-15,0-20 16,0 21-16,0-22 0,0 22 0,0-1 16,0 1-16,0 0 0,-21-22 0,21 22 15,-22 21-15,22-22 0,0 1 16,0 0-16,-21-22 0,21 22 0,0 0 16,0-22-16,0 22 0,0-22 0,0 1 15,0 20-15,0-20 0,0-22 16,0 22-16,0-1 0,0-20 0,0-1 15,0 0-15,0 1 0,0-1 0,0-21 16,0 21-16,0-20 0,0-1 16,0 0-16,0-42 15,0 0 1,0-1-16,0-20 0,-21 0 0,21-1 16,0 1-16,0-21 0,0-22 15,0 21-15,0-20 0</inkml:trace>
  <inkml:trace contextRef="#ctx0" brushRef="#br0" timeOffset="38653.76">2730 13335 0,'0'-21'31,"-21"21"48,21-21-48</inkml:trace>
  <inkml:trace contextRef="#ctx0" brushRef="#br0" timeOffset="38909.61">2709 13293 0,'0'-21'0,"-21"21"78,0 0-15,0 0-32</inkml:trace>
  <inkml:trace contextRef="#ctx0" brushRef="#br0" timeOffset="44570.15">2984 13356 0,'-21'0'16,"0"0"-16,0 0 0,0 0 16,0 0-1,-1 0-15,1-21 16,0 21 0,21-21-1,0 0 63,21 21-62,0 0-16,1 0 16,-1 0-1,0 0 1,0 0-16,0 0 0,0 0 15,1 0-15,-1 0 16,0 0-16,0 0 16,0 0-16,0 0 0,1 0 0,-1 0 15,0 0-15,21 0 0,-21 0 16,22 0-16,-22 0 0,0 0 0,21 0 16,-20 0-16,20 0 0,0 0 0,-21 0 15,22 0-15,-1 0 0,0 0 16,1 0-16,-1 0 0,0 0 0,1 0 15,-1 0-15,0 0 0,1 0 0,-1 0 16,0 0-16,1 0 0,-1 0 16,22 0-16,-22 0 0,0 0 0,22 0 15,-1 0-15,-20-21 0,20 21 0,1 0 16,-22 0-16,21 0 16,1 0-16,-1 0 0,-20 0 0,20-22 15,1 22-15,-22 0 0,22 0 0,-22 0 16,21 0-16,-20 0 0,20-21 15,-20 21-15,20 0 0,1 0 0,-22 0 16,21 0-16,-20 0 0,20-21 0,-20 21 16,20 0-16,-21 0 0,22 0 0,-22 0 15,1 0-15,-1-21 0,21 21 16,-20 0-16,-1-21 0,0 21 0,-20 0 16,20 0-16,0 0 0,1 0 15,-22-21-15,21 21 0,0 0 16,1 0-16,-1 0 0,-21 0 0,22 0 15,-1-22-15,0 22 0,1 0 0,-1 0 16,-21 0-16,21 0 0,1-21 0,-1 21 16,-21 0-16,22 0 0,-22 0 15,0 0-15,21 0 0,-21 0 0,1-21 16,-1 21-16,0 0 0,0 0 16,0 0-1,0 0-15,1 0 16,-22 21 15,0 0-15,0 1-1,0-1-15,0 0 16,0 0-16,0 0 16,0 0-16,0 1 0,0-1 15,0 0-15,0 0 0,0 0 16,0 0-16,0 1 0,0 20 0,0-21 15,0 0-15,0 22 0,0-22 0,0 21 16,0 0-16,0-20 0,0 20 16,0 0-16,0 1 0,0-22 0,0 21 15,0 0-15,0 1 0,0-1 16,0 0-16,21 1 0,-21-22 0,0 21 16,0 1-16,21-1 0,-21 0 0,21 22 15,-21-22-15,21 0 0,-21 1 16,0 20-16,0-20 0,0-1 0,21 0 15,-21 22-15,0-22 0,0 0 0,22 1 16,-22-1-16,0 0 0,0 1 0,0-1 16,0 0-16,0 1 0,0-1 15,0 0-15,0 1 0,0 20 0,0-20 16,0-1-16,0 0 0,0 1 0,0-1 16,0 0-16,0 1 0,0-22 0,21 21 15,-21 0-15,0-20 16,0 20-16,0 0 0,21-21 0,-21 22 15,0-22-15,0 21 0,0-21 0,0 22 16,21-22-16,-21 0 0,0 21 16,0-20-16,0-1 0,0 0 0,0 0 15,0 0-15,0 0 0,21 1 16,-21-1-16,0 0 0,0 0 16,0 0 15,-21-21 0,0 0-15,0 0-16,0 0 0,-1 0 0,1 0 15,0 0-15,0 0 0,-21 0 0,20 0 16,1 0-16,-21 0 0,0 0 16,20 0-16,-20 0 0,0 0 0,-1 0 15,1 0-15,0 0 0,-1 0 0,-20 0 16,21 0-16,-1 0 0,-20 0 15,20 0-15,-20 0 0,21 0 0,-22 0 16,1 0-16,20 0 0,-20 0 0,-1 0 16,22 0-16,-22 0 0,1 0 0,-1 0 15,1 0-15,21 0 16,-22 0-16,1 0 0,-1 0 0,1 0 16,-1 0-16,1-21 0,-1 21 0,22 0 15,-22 0-15,1 0 0,-1 0 16,1 0-16,-1 0 0,-20 0 0,20 0 15,1 0-15,-1 0 0,22 0 0,-22 0 16,22 0-16,-22 0 0,22 21 0,0-21 16,-1 0-16,1 0 0,0 0 15,-1 0-15,1 0 0,0 0 0,-1 0 16,1 21-16,0-21 0,-1 0 0,1 0 16,0 0-16,-1 0 0,1 0 15,0 22-15,-1-22 0,1 0 16,21 0-16,-21 0 0,-1 0 0,22 0 15,0 0-15,0 21 0,-22-21 16,22 0-16,0 0 0,0 0 0,0 21 16,0-21-16,-1 0 0,1 0 15,0 21-15,0-21 0,0 0 0,-22 0 16,22 21-16,0-21 0,0 0 0,0 21 16,0-21-16,-1 0 15,1 0-15,0 22 0,0-22 16,0 0-16,0 21 0,-1-21 0,1 0 15,0 21-15,0-21 16,0 0 0,0 21-16,-1-21 0,1 0 31,0 0-31,0 0 16,21 21-16,-21-21 31,0 0-16,-1 0 1,22-21 0,0 0-1</inkml:trace>
  <inkml:trace contextRef="#ctx0" brushRef="#br0" timeOffset="45681.77">2625 7684 0,'0'-22'16,"0"1"-16,0 0 16,0 0-16,-22 0 15,22 0-15,0-1 0,-21 22 16,21-21-16,0 0 0,0 0 16,-21 21-16,0-21 15,0 21-15,0 0 31,-1 0-31,1 21 0,21 0 16,0 0-16,0 22 0,-21-22 16,21 21-16,-21 0 0,21 1 0,0-1 15,0 0-15,0 22 0,0 21 0,0-22 16,0 22-16,0-1 0,0 1 16,0 0-16,0-22 0,0 22 0,0 0 15,0-1-15,0 1 0,0 0 16,0-1-16,0 1 0,0 0 0,0-22 15,0 22-15,0-1 0,0-20 16,0 21-16,0-22 0,0 1 0,-21 20 16,21-20-16,-21-1 0,21 1 15,0-1-15,0 1 0,0-22 16,0 0-16,-22 22 0,22-22 0,0 1 16,0-1-16,0 0 0,0-21 0,0 22 15,0-22-15,0 21 0,0-21 16,0 1-16,0-44 15,0 1 1,0-21-16,22 21 0,-22-22 16,0 1-16</inkml:trace>
  <inkml:trace contextRef="#ctx0" brushRef="#br0" timeOffset="47096.98">2434 7557 0,'0'-22'15,"21"22"1,0 0-1,1 0-15,-1-21 0,0 21 16,0-21-16,21 21 0,-20 0 0,20 0 16,0-21-16,1 21 0,-22 0 0,42 0 15,-20 0-15,-1-21 16,0 21-16,22 0 0,-1 0 0,1 0 16,-1 0-16,22 0 0,0 0 15,-1 0-15,1 0 0,21 0 0,-22 0 16,22 0-16,-21-21 0,21 21 0,0 0 15,-1 0-15,22 0 0,-21-22 16,21 22-16,-21 0 0,0 0 0,0 0 16,0 0-16,-1 0 0,1-21 0,0 21 15,21 0-15,-21 0 0,21 0 16,-21 0-16,0 0 0,-1 0 0,-20 0 16,21 0-16,-21 0 0,-1 0 15,1 0-15,0 0 0,-22 0 16,1 0-16,-1 0 0,1 0 0,-1 0 15,-21 0-15,1 0 0,20 0 0,-20 0 16,-1 0-16,-21 0 0,21 0 16,1 0-16,-1 0 0,-21 0 0,22 0 15,-22 0-15,0 0 0,0 0 0,0 0 16,0 0-16,1 0 0,-1 21 16,-21 1-16,21-1 15,-21 0-15,0 0 0,0 0 16,0 0-16,21 1 15,-21-1-15,0 0 0,0 21 0,0-21 16,0 22-16,0-1 0,0-21 0,0 22 16,0-1-16,21 21 0,-21-20 0,0-1 15,0 22-15,0-22 0,0 21 16,0 1-16,0-22 0,0 22 0,0-22 16,0 22-16,0-22 0,0 21 0,0-20 15,0 20-15,0-20 0,0 20 0,0 1 16,0-22-16,0 21 0,0-20 15,0 20-15,0-20 0,0 20 0,21-21 16,-21 1-16,0-1 0,0 0 0,0 1 16,22-1-16,-22 0 0,0-20 0,0 20 15,0 0-15,21 1 16,-21-22-16,0 21 0,21 0 0,-21-20 16,0 20-16,0-21 0,0 0 0,0 0 15,0 1-15,0-1 0,0 0 0,0 0 16,-21 0-16,0 0 0,-1-21 15,1 22-15,0-22 16,0 21-16,0-21 0,0 0 16,-1 0-16,-20 21 0,21-21 0,-21 0 15,20 0-15,-20 0 0,0 0 0,-1 21 16,-20-21-16,-1 0 0,22 0 16,-43 0-16,22 0 0,-1 0 0,1 0 15,-1 0-15,-20 21 0,20-21 16,1 0-16,-22 0 0,22 0 0,-22 0 15,21 0-15,-20 0 0,-22 0 0,21 0 16,-21 0-16,1 0 0,20 21 16,-21-21-16,0 0 0,0 0 0,22 0 15,-22 0-15,0 0 0,21 0 0,-20 0 16,20 0-16,-21 0 0,21 0 0,1 0 16,-1 0-16,0 0 0,22 0 15,-22 0-15,1 0 0,-1 0 0,0 0 16,1 0-16,-1 0 0,0 0 0,22 0 15,-22 0-15,22 0 0,-22 0 16,21 0-16,1 0 0,-1 0 16,22 0-16,-21 0 0,-1 0 0,1 0 15,20 0-15,-20 0 0,-1 0 0,1 0 16,20 0-16,-20 0 0,21 0 16,-1 0-16,1 22 0,0-22 0,20 0 15,1 0-15,-21 0 0,21 0 16,0 0-16,-1 0 0,1 21 15,0-21 1,21 21 0,21-21-1,0 0 1,1 0-16,20 0 0,0 0 16</inkml:trace>
  <inkml:trace contextRef="#ctx0" brushRef="#br0" timeOffset="47914.02">4953 10308 0,'0'0'0,"0"-21"0,0 0 0,0 0 0,0 0 15,0-1-15,0 1 16,0 0 0,-21 42 15,21 0-31,-21 22 15,21-1-15,0 0 16,0 1-16,-22-1 0,1 22 0,21-22 16,-21 21-16,21 1 0,0-1 0,-21 22 15,21-21-15,-21-1 0,21 22 16,0-1-16,0 22 0,-21-21 0,21 21 16,0-22-16,0 1 0,0 21 0,0-21 15,0 20-15,0-20 0,0 21 16,0-21-16,0-1 0,0 1 15,0 0-15,0-1 0,0-20 0,0 20 16,0 1-16,0-21 0,0-1 0,-22 22 16,1-22-16,0 1 0,21-22 15,-21 22-15,0-22 0,0 21 0,-1-20 16,1-1-16,21-21 0,-21 22 0,0-22 16,21 0-16,0 0 0,0 0 0,0-63 31,0 21-31,0 0 15,0-22-15,0 1 0,0 0 0,0-22 16,21 1-16</inkml:trace>
  <inkml:trace contextRef="#ctx0" brushRef="#br0" timeOffset="48745.14">4974 10224 0,'0'0'0,"-21"0"16,0 0-16,0 0 15,-1 0-15,1 0 16,0 21-16,-21-21 0,21 21 0,-1 0 15,-20 0-15,21 0 0,-21 22 16,-1-1-16,1 0 0,0 1 0,-1 20 16,1 1-16,0-22 0,-1 22 15,22-22-15,-21 21 0,21-20 0,-22-1 16,22 0-16,0 1 0,21-1 0,0-21 16,-21 0-16,21 1 0,0-1 15,0 0-15,0 0 0,0-42 31,0 0-31,21 0 0,-21-1 16,21 1-16,0 0 0,-21 0 16,21-21-16,1 20 0,-1-20 0,-21 0 15,21 21-15,0-22 0,0 1 16,0 0-16,1-1 0,-1 1 0,21 21 16,-21-22-16,0 1 0,1 0 0,20-1 15,-21 22-15,0-21 0,0 21 16,1-22-16,-1 22 0,0 0 0,0 0 15,0 0-15,0 0 0,1 21 0,-1-22 16,0 22-16,0 0 16,0 0-16,0 0 0,1 22 0,-22-1 15,21 21-15,0-21 0,-21 22 16,21 20-16,0-21 0,0 22 16,1-22-16,-22 22 0,21-1 0,0 1 15,0-22-15,0 22 0,0-1 0,1 1 16,-1-1-16,0 1 0,0-1 15,0-21-15,0 22 0,1-22 0,-1 1 16,0-1-16,0 0 0,0-21 0,0 22 16,1-22-16,-22 0 0,21 0 15,0-21-15,-21 21 0,21 1 16,0-22-16,-21-22 16,0 1-16,0 0 15,0 0-15,0 0 0</inkml:trace>
  <inkml:trace contextRef="#ctx0" brushRef="#br0" timeOffset="49713.22">3641 7853 0,'0'0'0,"0"-21"0,0 0 0,0-1 16,-22 22-16,22-21 0,0 42 31,0 1-31,0-1 0,-21 0 16,21 21-16,0 1 0,0 20 15,0-21-15,0 22 0,0-1 0,0 1 16,0-1-16,0-20 0,-21 20 16,21 1-16,-21-22 0,21 22 15,-21-22-15,0 21 0,21-20 0,0-1 16,0 0-16,0 1 0,-22-22 15,22 0-15,0 0 0,0 0 0,0 1 16,0-44 0,0 1-1,0 0-15,0-21 0,0-1 0,0 22 16,0-21-16</inkml:trace>
  <inkml:trace contextRef="#ctx0" brushRef="#br0" timeOffset="50042.03">3344 7959 0,'0'0'0,"0"-21"16,0-1-16,-21 1 0,21 0 0,0 0 15,0 0-15,0 0 0,21-1 0,0 1 16,1 0-16,20 0 0,0 0 16,1 0-16,20 21 0,1 0 0,-1 0 15,1 0-15,-22 0 0,21 0 16,1 21-16,-22 0 0,1 0 15,-1 0-15,-21 22 0,0-1 0,-21 0 0,0 1 16,0-1-16,-21 0 0,0 1 16,-21-1-16,-1 0 0,1-21 15,0 22-15,-22-22 0,22 21 0,-1-21 16,1 1-16,0-1 0,21 0 16,-22-21-16,43 21 0,-21-21 0,0 0 15,42 0 16,0 0-31,0-21 0,1 0 16,-1 21-16</inkml:trace>
  <inkml:trace contextRef="#ctx0" brushRef="#br0" timeOffset="51817.58">4170 8615 0,'21'0'0,"0"0"15,-21-21 1,21 0-16,0-1 0,1 1 15,-22 0-15,0 0 16,0 0-16,0 0 0,0-1 16,-22 1-1,1 21-15,0 0 0,0 0 0,0 0 16,0 0-16,-1 21 0,1-21 16,-21 22-16,21-1 0,0 0 0,-22 0 15,22 21-15,0-20 0,-21 20 16,20-21-16,1 21 0,0-20 0,21 20 15,0-21-15,-21 21 0,21-20 0,0-1 16,0 0-16,0 0 0,0 0 16,21-21-16,0 0 0,0 0 15,1 0-15,-1 0 0,0 0 16,0-21-16,21 0 0,-20 0 16,-1 0-16,0-1 0,21 1 0,-21 0 15,1-21-15,-1 21 0,0-1 0,0-20 16,0 21-16,0 0 0,-21 0 15,0-1-15,22 1 0,-22 0 0,0 0 16,0 42 15,0 0-31,0 0 0,0 1 16,0-1-16,0 0 0,0 0 0,0 0 16,0 0-16,0 22 0,0-22 15,0 0-15,21 0 0,-21 0 16,21 1-16,0-1 0,0-21 15,0 0-15,1 0 16,-1 0-16,0 0 0,0 0 0,0-21 16,0-1-16,1 1 0,20 0 0,-21-21 15</inkml:trace>
  <inkml:trace contextRef="#ctx0" brushRef="#br0" timeOffset="52113.41">4784 8361 0,'-22'0'31,"1"0"-31,21 21 0,-21 0 16,21 0-16,0 1 0,0 20 15,-21 0-15,21-21 0,-21 22 0,21 20 16,0-20-16,0 20 0,-21 1 0,21-1 16,-22 1-16,22-1 0,0 1 15,-21-1-15,21 22 0,-21-22 0,21 1 16,-21 20-16,21-20 0,0-1 0,0 1 15,0-22-15,0 22 0,0-22 16,0 0-16,0-20 0,0-1 0,0 0 16,0 0-16,21-21 15,0-21-15,-21 0 16,21 0-16,1-1 0,-1-20 16,0-21-16,0 20 0,-21-20 0,21-1 15</inkml:trace>
  <inkml:trace contextRef="#ctx0" brushRef="#br0" timeOffset="52397.76">4720 8594 0,'0'0'0,"-21"-85"15,21 64-15,0 0 0,0-22 16,21 22-16,21 0 0,-20 0 0,-1 0 16,21 21-16,0-21 15,1 21-15,-1 0 0,0 0 0,1 0 16,-22 21-16,21 0 0,-21-21 0,1 21 15,-1 21-15,-21-20 0,0-1 16,0 0-16,0 21 0,-21-21 0,-22 22 16,22-22-16,0 0 0,-21 0 0,-1 22 15,22-22-15,-21 0 0,21-21 16,-1 21-16,1 0 0,0-21 0,42 0 31,0-21-15,1 0-16,20 0 0,-21 0 15,0-1-15</inkml:trace>
  <inkml:trace contextRef="#ctx0" brushRef="#br0" timeOffset="52737.57">5334 8551 0,'0'22'15,"21"-22"1,0 0-1,0 0-15,1-22 0,20 1 16,-21 21-16,0-21 0,0 0 0,22 0 16,-22 0-16,0-1 15,-21 1-15,0 0 0,0 0 16,-21 21 0,0 0-16,0 0 15,-1 21-15,1 0 0,0 0 0,-21-21 16,21 22-16,21-1 0,-22 0 0,1 0 15,21 0-15,0 22 0,0-22 16,0 0-16,0 0 0,0 0 16,21 0-16,1 1 0,-1-22 15,0 0-15,0 0 0,21 0 0,-20 0 16,-1 0-16,0 0 0,21 0 16,-21-22-16,1 22 0,-1-21 0</inkml:trace>
  <inkml:trace contextRef="#ctx0" brushRef="#br0" timeOffset="53097.39">5905 8361 0,'0'0'0,"0"-21"0,0 0 15,0-1-15,22 1 16,-1 21-16,0 0 16,0 0-16,21 0 0,-20 21 15,-1 1-15,0-22 0,0 21 0,0 21 16,-21-21-16,21 0 0,-21 22 0,22-22 15,-22 0-15,0 21 16,0-20-16,0 20 0,0-21 0,0 0 16,-22 0-16,1 1 0,0-1 0,21 0 15,0 0-15,-21-21 0,0 0 16,21-21 0,0 0-16,0-22 0,0 22 15,0-21-15,21 0 0,0-1 0,0 1 16,0 0-16,1-22 0,-1 1 15,0 20-15,0-20 0,0 20 0,0 1 16,22 21-16,-22-21 0,0 20 0,0 22 16,0 0-16,22 0 0,-22 0 15,0 0-15,0 0 0,0 0 16,-21 22-16,22-22 0,-22 21 0,21 0 16</inkml:trace>
  <inkml:trace contextRef="#ctx0" brushRef="#br0" timeOffset="53829.77">3916 14372 0,'0'0'0,"0"-42"0,0 21 0,0-22 0,0 22 16,0 0-16,-21 21 31,21 21-31,0 0 0,-22 22 0,22-1 16,0 22-16,0-22 0,0 21 15,-21 1-15,21-1 0,-21 1 0,0-1 16,21 1-16,0-1 0,0 22 0,-21-21 16,0-1-16,21 22 15,-22-22-15,22 1 0,0-22 0,0 22 16,-21-22-16,21 0 0,0 1 0,-21-1 15,21-21-15,0 0 0,-21 0 16,21 1-16,-21-44 16,21 1-16,-21 0 15,21 0-15,0-21 0</inkml:trace>
  <inkml:trace contextRef="#ctx0" brushRef="#br0" timeOffset="54133.13">3387 14774 0,'0'0'0,"-22"-63"15,1-1-15,0 22 0,21 0 0,0-1 16,0 1-16,0 0 0,0-1 16,21 1-16,22 0 0,-1 21 0,0-1 15,22 1-15,-1 0 0,1 0 16,20 21-16,-20 0 0,21 0 0,-22 21 16,22 0-16,-22 0 0,1 22 0,-22-1 15,0 0-15,1 1 0,-22 20 16,-21-20-16,0 20 0,0-21 0,-21 22 15,-22-22-15,22 1 0,-21-1 0,0 0 16,-1 1-16,1-1 0,-22 0 16,22 1-16,21-22 0,-21 0 0,20 0 15,-20 0-15,42 0 0,0 1 16,-21-22-16,42 0 16,0 0-1,0-22-15,1 1 0,-1 0 16,21 0-16</inkml:trace>
  <inkml:trace contextRef="#ctx0" brushRef="#br0" timeOffset="54484.73">4360 15261 0,'0'0'0,"0"21"16,21-21-1,1-21-15,-1 21 0,21-21 0,-21 0 16,22 0-16,-22 0 0,21-1 16,-21 1-16,22 0 0,-22 0 0,0 0 15,0 21-15,0-21 0,-21-1 0,0 1 16,-21 21 0,0 0-1,0 0-15,0 0 0,-1 0 0,1 21 0,0 1 16,0-1-16,0 0 0,0 0 0,-1 0 15,22 0-15,0 1 16,0-1-16,0 0 0,0 0 0,0 0 16,0 0-16,0 1 0,22-22 0,-1 21 15,0-21-15,0 0 0,0 0 16,22 0-16,-22 0 0,21 0 0,-21-21 16,22-1-16,-22 1 0,21 0 0</inkml:trace>
  <inkml:trace contextRef="#ctx0" brushRef="#br0" timeOffset="54921.48">5292 14859 0,'0'0'0,"0"21"31,-22 0-31,22 1 16,-21-1-16,21 0 0,0 0 15,0 0-15,0 0 0,0 1 16,0-1-16,0 21 0,-21-21 0,21 0 15,-21 1-15,21-1 0,0 0 0,-21 0 16,21 0-16,0 0 16,-21-21-16,-1 0 15,22-21 1,-21 0-16,21 0 0,0 0 16,0-22-16,0 1 0,0 0 0,0-1 15,21 1-15,1 0 0,-1 21 16,0-22-16,21 1 0,-21 0 0,22 20 15,-1 1-15,0 0 0,1 0 16,20 0-16,-20 21 0,-1 0 0,0 0 16,1 0-16,-1 21 0,0 0 0,-21 0 15,1 0-15,-1 1 0,-21 20 16,0-21-16,0 0 0,0 22 0,0-22 16,0 21-16,-21-21 0,-1 22 0,1-22 15,21 0-15,-21 0 0,0 0 16,21 0-16,-21 1 0,21-44 31,0-20-31</inkml:trace>
  <inkml:trace contextRef="#ctx0" brushRef="#br0" timeOffset="57944.85">11811 7938 0,'0'0'0,"0"-22"0,-21 1 16,21 0-16,0 0 0,0 0 0,0 0 16,0-22-16,0 1 15,-21 42 1,-1 21-1,22 0-15,0 22 0,0-1 16,-21 21-16,21-20 0,0 41 16,-21-20-16,21 21 0,0-22 0,0 22 15,-21-1-15,0 1 0,0 0 0,21-1 16,-22 1-16,1 0 0,21-1 0,-21 1 16,0 0-16,0-22 0,0-20 15,21 20-15,-22-21 0,22 1 16,-21-1-16,21-21 0,0 0 0,0 1 15,0-1-15,-21-21 16,21-21-16,0-1 16,0-20-16,0 21 0,0-21 0,0-1 15</inkml:trace>
  <inkml:trace contextRef="#ctx0" brushRef="#br0" timeOffset="58237.68">11155 8128 0,'0'0'0,"-21"-63"0,-1 20 0,1 1 0,21-22 16,0 22-16,0 21 0,21-21 16,1-1-16,20 22 0,0 0 15,22-21-15,-1 42 0,1-22 0,20 22 16,-20 0-16,21 0 0,20 22 0,-20-1 16,0 0-16,-1 21 0,-20 1 15,-1-1-15,-20 0 0,-22 22 0,0-1 16,-21-20-16,0 20 0,-42 1 0,-1-22 15,1 21-15,-21-20 0,20-1 0,-20 0 16,-1 1-16,1-22 0,20 21 16,-20-21-16,21 1 0,-1-1 0,1 0 15,21 0-15,0 0 0,-1 0 16,22 1-16,0-1 0,22-21 16,-1 21-16,0-21 0,0 21 15</inkml:trace>
  <inkml:trace contextRef="#ctx0" brushRef="#br0" timeOffset="58721.67">12446 9102 0,'0'-21'15,"0"-1"-15,0 1 0,0-21 16,0 21-16,0 0 0,0-22 15,0 1-15,-21 0 0,0 20 16,-1-20-16,1 0 0,0 21 0,0-1 16,0 22-16,-22 0 0,22 0 0,-21 0 15,21 0-15,-22 43 0,22-22 0,-21 21 16,21 1-16,0-1 0,-1 0 0,1 1 16,0 20-16,21-21 0,0 1 15,0-22-15,0 21 0,0-21 0,0 22 16,21-22-16,0 0 0,1-21 15,-1 0-15,21 0 0,-21 0 0,22 0 16,-1-21-16,-21 0 0,21 0 16,1-1-16,-22 1 0,21-21 0,-21 21 15,1-22-15,-1 1 0,0 21 16,-21-21-16,21-1 0,-21 22 0,0-21 16,0 21-16,0 42 31,0 0-31,0 0 0,0 0 0,0 22 15,0-22-15,0 21 0,0-21 0,21 22 16,-21-22-16,21 0 0,-21 21 0,22-21 16,-1-21-16,0 22 0,0-1 15,0-21-15,0 0 0,1 0 0,20 0 16,-21 0-16,21 0 0,-20-21 0</inkml:trace>
  <inkml:trace contextRef="#ctx0" brushRef="#br0" timeOffset="59010.5">13144 8615 0,'0'0'0,"0"-42"0,22 20 0,-22 1 16,0 0-16,-22 42 15,1 0-15,21 22 16,-21-1-16,21 0 0,-21 22 0,0-1 16,21 1-16,0-1 0,-21 1 15,-1 21-15,1-22 0,21 22 0,-21-1 16,21 1-16,-21 21 0,0-21 15,0 20-15,-1-20 0,1 21 0,0-21 16,0-1-16,21-20 0,-21 20 0,0-20 16,-1-1-16,1 1 0,21-22 0,0 1 15,0-1-15,0-21 0,0-42 32,21 0-32,1 0 0,-1-22 0,0 1 15,0 0-15,21-22 0,-20 1 0,-1-1 16,21 1-16</inkml:trace>
  <inkml:trace contextRef="#ctx0" brushRef="#br0" timeOffset="59281.34">13081 8932 0,'0'0'0,"-21"-63"0,21 21 0,-21-1 16,21 1-16,0 0 0,0-1 0,0 22 16,0 0-16,0 0 0,21 0 15,21-1-15,-21 22 0,0 0 0,22 0 16,-1 0-16,0 0 0,-20 22 0,20-1 15,0 0-15,-21 0 0,1 21 0,-1 1 16,-21-1-16,0 0 0,0 22 16,-21-22-16,-22 1 0,1 20 0,0-21 15,-22 1-15,1-22 0,20 21 0,-20 1 16,20-22-16,1 0 0,0 0 0,-1 0 16,22-21-16,64 0 31,-22 0-31,21-21 0,0 0 15,22-21-15,-22 20 0,1 1 0</inkml:trace>
  <inkml:trace contextRef="#ctx0" brushRef="#br0" timeOffset="59597.17">13674 8932 0,'21'0'15,"0"-21"1,0 0-16,0 0 15,0 0-15,1 21 0,-1-21 0,0-1 16,0 1-16,0-21 0,0 21 16,1 21-16,-22-21 0,0-1 0,-22 22 31,1 0-31,0 22 0,0-1 0,0 0 16,-22 0-16,22 0 0,0 22 15,0-22-15,0 0 0,0 21 0,-1-21 16,22 1-16,-21-1 0,21 0 0,0 0 15,0 0-15,0 0 0,21 1 16,1-22-16,-1 21 0,21-21 0,-21 0 16,0 0-16,1 0 0,20 0 15,-21 0-15,21 0 0,-20 0 0,20 0 16,-21 0-16,0 0 0,0-21 16</inkml:trace>
  <inkml:trace contextRef="#ctx0" brushRef="#br0" timeOffset="59920.98">14182 8869 0,'0'0'0,"0"-42"15,21 20-15,-21-20 0,0 21 0,21-43 16,0 43-16,-21 0 0,21 0 16,0 0-16,-21 0 0,22 21 0,-1 0 15,0 0-15,0 0 0,21 0 0,-20 21 16,-1 0-16,21 0 0,-21 21 0,0-20 16,-21 20-16,22-21 0,-22 21 0,0 1 15,0-22-15,0 21 16,0 1-16,0-22 0,-22 0 0,22 21 15,0-21-15,-21 1 0,0-1 0,0 0 16,21-42 0,0 0-1,0-1-15,0 1 0,0-21 0,0 21 16,0-22-16,21 1 0,0 0 16,0 21-16,-21-22 0,22 1 0,-1 21 15,0-22-15,0 22 0,0 0 0,0 21 16,1-21-16,20 0 0,-21 21 15,0 0-15,22 0 0,-22 0 0,21-21 16,0 21-16,1 0 0,-1 0 0</inkml:trace>
  <inkml:trace contextRef="#ctx0" brushRef="#br0" timeOffset="60293.77">15960 8467 0,'0'0'0,"0"-21"0,0-22 16,0 22-16,0 42 31,0 0-31,0 1 0,0-1 0,0 21 16,-22-21-16,22 22 0,-21-1 0,0 21 15,21-20-15,-21 20 0,0-20 0,0 20 16,-1 1-16,1-1 0,0 1 0,0-1 16,-21 1-16,20-1 0,-20 1 15,21-1-15,0 22 0,-22-22 0,22 22 16,0-22-16,21 22 0,0-21 0,0-1 16,0 1-16,21-22 0,0 0 15,1 1-15,-1-1 0,0 0 0,0-21 16,0 1-16,0-22 0,1 0 0,-1 0 15,0 0-15,0-22 0,0-20 16,0 21-16,1-21 0</inkml:trace>
  <inkml:trace contextRef="#ctx0" brushRef="#br0" timeOffset="60585.23">15790 8721 0,'0'0'0,"-21"-43"0,-21-84 16,42 85-1,0 21-15,0-21 0,21 20 16,0 1-16,0 0 0,22 21 0,-1 0 16,0 0-16,1 0 0,-1 0 0,21 0 15,1 0-15,-22 21 0,1 0 0,-1 1 16,0 20-16,-21-21 0,1 0 0,-22 22 16,0-22-16,0 21 0,-22 0 15,-20-20-15,0 20 0,-1-21 0,1 21 16,0-20-16,-22-1 0,22 0 0,0 0 15,-1 0-15,1 0 0,0 1 0,20-22 16,1 0-16,64 0 16,-22-22-16,21 1 15,0 0-15,22 0 0,-22 0 16</inkml:trace>
  <inkml:trace contextRef="#ctx0" brushRef="#br0" timeOffset="60781.63">17145 8594 0,'21'0'31,"0"0"-15,0-21-16,1 21 0,-1 0 16,0 0-16,21 0 0,-21 0 15,1 0-15,-1 0 0,0 0 16,-21 21-1,-21-21-15,0 21 0,-1-21 0</inkml:trace>
  <inkml:trace contextRef="#ctx0" brushRef="#br0" timeOffset="60905.56">17103 8763 0,'0'0'0,"0"21"0,-22-21 0,22 21 16,0 1 0,22-22-16,-1 0 0,0 0 15,0 0-15,0 0 0,0 0 16,1 0-16,20 0 0,-21-22 0,0 1 15,22 21-15,-22-21 0</inkml:trace>
  <inkml:trace contextRef="#ctx0" brushRef="#br0" timeOffset="61561.19">18500 8297 0,'0'0'0,"0"-21"0,0 0 0,0 0 15,0 0-15,-22 21 16,22 21 0,0 0-16,0 0 0,0 0 15,0 22-15,-21-1 16,21-21-16,-21 22 0,21-22 0,-21 21 15,21 0-15,0-20 0,-21-1 0,21 21 16,-21-21-16,21 0 0,-22 1 0,22-1 16,0 0-16,0 0 15,0-42 1,0 0-16,0 0 16,0-1-16,0 1 0,0 0 0,0-21 15,22 21-15,-22-22 0,21 1 0,0 0 16,0 20-16,0-20 0,22 0 15,-22 21-15,21-22 0,0 22 16,1 0-16,-1 21 0,0 0 0,1 0 16,-1 0-16,0 21 0,1 0 0,-22 0 15,0 1-15,0-1 0,0 21 0,-21-21 16,0 22-16,0-22 0,0 0 0,0 21 16,-21-21-16,0 22 0,0-22 0,0 0 15,0 0-15,21 0 0,0 1 16,-22-22-16,22 21 0,22-42 31,-1-1-31,0 22 0,0-21 16,21 0-16,-20 0 0</inkml:trace>
  <inkml:trace contextRef="#ctx0" brushRef="#br0" timeOffset="61876.01">19304 8382 0,'0'0'0,"42"0"16,-21 0-16,1 0 15,-1 0-15,-21-21 0,21 21 16,0 0-16,0-21 0,0 21 16,-21-21-16,22-1 0,-22 1 15,-22 21 1,1 0-16,0 0 16,-21 0-16,21 0 0,-22 21 15,22 1-15,-21-1 0,21 0 0,-1 21 16,1-21-16,0 1 0,0 20 15,0-21-15,21 0 0,-21 0 0,21 1 16,0-1-16,0 0 0,0 0 0,0 0 16,21-21-16,0 0 0,0 21 0,0-21 15,0 0-15,1 0 0,20 0 0,-21 0 16,21 0-16,1-21 0,-22 21 16,21-21-16,1 0 0,-1 0 0,0 0 15,-21-1-15,22 1 0</inkml:trace>
  <inkml:trace contextRef="#ctx0" brushRef="#br0" timeOffset="62413.39">19770 8403 0,'42'-42'15,"-84"84"-15,105-126 0,-42 62 0,0 1 16,-21 0-16,0 42 31,0 0-31,0 1 0,0-1 16,0 0-16,0 21 0,0-21 0,0 1 16,-21 20-16,21-21 0,-21 0 0,21 22 15,0-22-15,0 0 0,0 0 0,-21-21 16,21 21-16,0 0 0,21-21 31,0 0-31,0 0 0,1 0 16,-1-21-16,0 0 0,0 0 15,0 0-15,0 0 0,1-22 0,-1 22 16,0 0-16,0 0 0,0 0 0,0 21 16,1-22-16,-22 44 31,0-1-31,0 0 15,0 0-15,0 0 0,0 0 16,0 1-16,0-1 0,0 0 16,0 0-16,0 0 15,21-21-15,0 21 0,0-21 16,0 0-16,0 0 0,1 0 0,20 0 16,-21 0-16,21-21 0,-20 21 15,20-21-15,0 0 0,-21 0 0,22 0 16,-22-1-16,0 1 0,0-21 0,0 21 15,-21-22-15,0 22 0,0-21 16,0 0-16,-21 20 0,0 1 0,-21 0 16,21 0-16,-22 0 0,1 21 0,21 0 15,-22-21-15,22 21 0,0 0 0,0 0 16,42 0 15,0 0-31,0 0 0,1 0 16,20-22-16,-21 22 0,0 0 0,22 0 15,-22 0-15,0 0 0,0-21 16,0 21-16</inkml:trace>
  <inkml:trace contextRef="#ctx0" brushRef="#br0" timeOffset="62945.39">22225 6922 0,'0'0'0,"0"-22"0,0 1 16,-21 21-16,21 21 15,-21 1-15,21 20 0,0 0 16,0 22-16,-22-1 0,22 22 0,0 0 16,0-1-16,0 1 0,0 0 0,-21 20 15,0-20-15,21 21 0,-21 0 16,0-22-16,21 1 0,-21 21 0,-1-21 16,1-22-16,0 22 0,21-22 0,-21 1 15,0-22-15,21 22 0,-21-22 16,21-21-16,0 21 0,0-20 0,0-1 0,0 0 15,0-42 1,0 0 0,0-1-16,0-20 0,0 0 0,0-1 15,0 1-15</inkml:trace>
  <inkml:trace contextRef="#ctx0" brushRef="#br0" timeOffset="63281.2">21696 7345 0,'0'0'0,"-21"-42"0,-22-128 16,43 128-16,0 0 16,21-1-16,1 1 0,20 0 15,0-1-15,1 1 0,-1 0 0,0 20 16,22-20-16,-1 21 0,-20 21 16,20-21-16,22 21 0,-22 0 0,22 0 15,0 21-15,-1 0 0,1 21 16,-22 1-16,22 20 0,-43-20 0,1 20 15,-43 1-15,0 20 0,0-20 0,-21 20 16,-43-20-16,22-1 0,-22 22 0,-20-43 16,20 22-16,-21-1 0,1-20 15,20 20-15,1-20 0,-1-1 0,1 0 16,20 1-16,1-22 0,0 21 0,21-21 16,-1 0-16,22 1 0,0-1 0,0 0 15,22-21-15,-1 0 16,0 0-16,21 0 0,-21 0 15,1 0-15,20 0 0,0-21 0</inkml:trace>
  <inkml:trace contextRef="#ctx0" brushRef="#br0" timeOffset="63642.01">22394 8361 0,'0'0'0,"0"21"0,0 0 0,0 0 16,0 1-16,21-22 15,22 0 1,-22 0-16,21 0 0,-21 0 16,22-22-16,-1 1 0,22 0 0,-22 0 15,0 0-15,-21 0 0,22-1 0,-22 1 16,0 0-16,0 0 0,-21 0 0,0 0 16,0-1-16,-21 22 0,0 0 15,-21 0-15,20 0 0,-20 0 16,0 0-16,-1 0 0,22 22 0,-21-1 15,0 0-15,20 0 0,1 0 0,0 0 16,0 1-16,0 20 0,21-21 0,0 0 16,0 22-16,0-22 0,0 0 0,0 0 15,0 0-15,21 0 16,0-21-16,0 22 0,22-22 0,-22 0 16,21 0-16,0 0 0,1 0 0,-1 0 15,0 0-15,22 0 0,-22 0 0,1 0 16,-1-22-16,0 1 0,1 21 0</inkml:trace>
  <inkml:trace contextRef="#ctx0" brushRef="#br0" timeOffset="64090.74">23326 8255 0,'0'0'0,"0"-21"0,21-21 15,-21 63 17,0 0-17,0 0-15,-21 21 0,21-20 16,0-1-16,0 0 0,0 0 0,0 0 15,0 22-15,0-22 0,0 0 0,0 0 16,-22 0-16,22 0 0,-21 1 16,21-1-16,-21-21 15,0 0 1,21-21 0,0-1-16,0 1 0,0 0 15,0 0-15,0-21 0,0 20 0,0-20 16,21 0-16,0 21 0,0-22 15,1 1-15,20 21 0,0-22 0,-21 22 16,22 0-16,-1 0 0,22 21 16,-22 0-16,0 0 0,1 0 0,-1 0 15,0 0-15,1 21 0,-1 0 0,-21 0 16,0 1-16,0 20 0,-21-21 0,0 0 16,0 22-16,0-22 0,0 0 15,-21 21-15,0-21 0,-21 1 0,21-1 16,-1 0-16,1 0 0,0-21 0,0 21 15,0 0-15,0-21 0,-1 22 16,44-22 0,-1 0-1,0-22-15,21 1 0,-21 0 16,22 0-16,-1 21 0</inkml:trace>
  <inkml:trace contextRef="#ctx0" brushRef="#br0" timeOffset="64358.1">24786 7768 0,'0'0'0,"0"-21"0,0 0 0,0 0 15,-21 21-15,0 0 0,0 0 0,-1 0 16,1 0-16,-21 21 0,21-21 16,-22 21-16,22 0 0,-21 22 15,21-22-15,-22 21 0,22 0 0,-21 22 16,21-22-16,0 22 0,-1-22 0,1 0 15,0 22-15,21-22 0,-21 1 0,21-1 16,0 0-16,0 1 0,0-22 16,0 21-16,21-21 0,0 0 0,0 1 15,1-1-15,-1-21 0,0 21 0,21-21 16,-21 0-16,22 0 0,-22 0 0,21 0 16,1 0-16,-1-21 0</inkml:trace>
  <inkml:trace contextRef="#ctx0" brushRef="#br0" timeOffset="64674.93">25125 7832 0,'0'0'0,"0"-21"0,21-22 16,0 43-16,-21-21 16,21 21-16,0 0 0,1 0 0,-1 0 15,0 0-15,21 21 0,-21-21 0,22 21 16,-22 1-16,0 20 0,21-21 0,-20 21 15,-1 1-15,0-1 0,0 0 16,0 1-16,-21-1 0,0 0 0,0 1 16,0-1-16,-21 0 0,0 1 15,0-1-15,0-21 0,-22 22 0,22-22 16,-21 21-16,-1-21 0,22 0 0,-21 1 16,0-1-16,20 0 0,1 0 0,-21-21 15,21 21-15,42-42 31,0 21-31,21-21 16,-20 0-16,20 0 0,0-1 0</inkml:trace>
  <inkml:trace contextRef="#ctx0" brushRef="#br0" timeOffset="65025.89">26225 8043 0,'0'0'0,"-21"0"16,0 0-1,21 22 1,21-22 0,0 0-16,1 0 15,-1 0-15,0 0 16,-21-22-1,0 1 1,-21 21 0,0 0-16,-1 0 0,1 0 15,0 0-15,21 21 0,-21 1 0,0-1 16,21 0 0,-21-21-16,21 21 0,0 0 15,21-21 1,-21 21-16,21-21 0,0 22 15</inkml:trace>
  <inkml:trace contextRef="#ctx0" brushRef="#br0" timeOffset="65520.6">26141 8573 0,'0'0'0,"-21"21"0,-1 0 16,1-21-16,42 0 31,1 0-31,-1 0 16,0 0-16,0 0 15,0 0 1,-21 21 15,0 0-31,0 0 0,-21-21 16,0 22-16,0-22 0,0 21 0,-1-21 15,1 0-15,0 21 0,0-21 16,0 0-16,0 0 0,-1 21 0,1-21 16,0 0-16,0 0 15,21-21-15,0 0 16,0 0-16,21 21 0,0-22 16,0 22-16,22-21 0,-22 0 15,0 21-15,21 0 0,-20-21 0,-1 21 16,0 0-16,0 0 0,0 0 0,0 0 15,-21 21 1,0 0-16,0 0 0,0 22 16,-21-22-16,0 21 0,0 1 15,-21-22-15,-1 21 0,1 0 0,0 1 16,-22 20-16,22-20 0,-1-1 0,-20 0 16,21 1-16,-22-1 0,22 0 0,-1 1 15,1-22-15,0 0 0,-1 0 0,1-21 16,21 0-16,0 0 0,0 0 0</inkml:trace>
  <inkml:trace contextRef="#ctx0" brushRef="#br0" timeOffset="66361.14">26162 8043 0,'0'0'0,"-21"0"16,0 0 0,-1 22-16,22-1 31,0 0-16,22-21 1,-1 0 0,0 0-16,0 0 15,0 0 1,-21-21 0,-21 21-1,0 0 1,0 0-16,0 0 15,-1 0-15,22 21 0,-21-21 16,21 21-16,0 0 16,0 0-1,21-21-15,1 0 0,-1 0 16,0 0-16,0 0 16,0 0-16,0 0 0,1-21 15,-22 0-15,0 0 0,21 0 16,-21 0-16,0-1 15,-21 22 1,-1 0-16,1 0 16,0 0-16,21 22 0,-21-22 15,21 21-15,-21 0 0,21 0 16,0 0-16,21-21 31,0 0-31,0 0 0,0 0 16,1 0-16,-22-21 15,21 21 1,-21-21-16,0 0 16,0 42 31,0 0-47</inkml:trace>
  <inkml:trace contextRef="#ctx0" brushRef="#br0" timeOffset="87074.53">13335 7324 0,'0'0'0,"106"63"0,-22-20 0,-20-1 0,-22 0 16,1 1-16,-22-22 0,21 21 15,-21-21-15</inkml:trace>
  <inkml:trace contextRef="#ctx0" brushRef="#br0" timeOffset="88173.58">12001 10922 0,'-21'-42'15,"0"42"-15,21-21 16,0-1-16,0 1 15,0 0-15,0 0 16,0 0-16,0 0 0,0-1 0,0 1 16,0 0-16,0 0 0,0 0 15,0 0-15,21 21 0,-21 21 32,0 21-32,0-21 0,0 22 15,0-1-15,-21 21 0,21 1 0,-21-1 16,21 1-16,0 21 0,-21-1 15,0 1-15,21 0 0,-22-1 0,1 1 16,0 0-16,0-1 0,0 1 0,0 0 16,-1-1-16,-20 1 0,21 0 15,0-22-15,0 1 0,21-1 0,-22-21 16,22 22-16,-21-43 0,21 21 16,0-20-16,0-1 0,0 0 0,0-42 31,0 0-31,0-1 0,0 1 15,0-21-15,0 0 0,0-1 0,0 1 16,0 0-16,0-22 0</inkml:trace>
  <inkml:trace contextRef="#ctx0" brushRef="#br0" timeOffset="88549.47">11536 11324 0,'0'0'0,"0"-42"0,-21 0 0,21-1 15,-22 1-15,22 0 0,0-1 0,0 1 16,0 0-16,0 20 0,22-20 0,-1 0 16,21-1-16,0 1 0,1 0 0,20 21 15,1-22-15,20 1 0,1 21 16,0 0-16,-1-1 0,1 1 0,0 21 16,-1 0-16,-20 21 0,-1 1 0,1-1 15,-22 0-15,-21 21 0,1 1 0,-22 20 16,0-21-16,0 1 0,-22 20 15,1 1-15,0-22 0,-21 22 16,-1-1-16,-20-21 0,21 22 0,-22-22 16,22 22-16,-22-22 0,22-21 0,-22 22 15,22-1-15,0-21 0,21 0 0,-22 0 16,22 1-16,0-1 0,0-21 16,21 21-16,21-21 31,0 0-31,0 0 15,0-21-15,1 0 0,-1 21 16,0-22-16,0 22 0</inkml:trace>
  <inkml:trace contextRef="#ctx0" brushRef="#br0" timeOffset="89342.02">12446 11917 0,'0'0'0,"0"21"0,0 0 16,21-21-16,0 21 16,0-21-16,1 0 15,-1-21-15,0 0 0,0 0 16,21 0-16,-20 0 0,20-1 0,-21 1 0,21-21 16,1 21-16,-22 0 0,0-22 15,0 22-15,0 0 0,1-21 16,-22 20-16,0 1 0,0 0 15,-22 21-15,-20 0 16,21 0-16,0 21 0,-22 0 16,22 1-16,-21-1 0,21 0 0,-22 0 15,22 0-15,0 22 0,0-22 0,0 21 16,0-21-16,21 22 0,0-22 0,0 21 16,0-21-16,0 0 0,0 1 0,21-1 15,0 0-15,0 0 0,0-21 16,0 0-16,22 0 0,-1 0 0,0 0 15,1-21-15,20 0 0,-20 0 0,-1-1 16,21 1-16,-20-21 0,-1 21 16,0 0-16,1-1 0,-22-20 0,0 21 15,0 0-15,0 0 0,1-1 16,-22 1-16,0 0 0,0 0 16,0 42-1,0 0 1,0 0-16,0 1 0,-22-1 0,22 0 15,-21 0-15,21 0 0,-21 0 0,21 1 16,0-1-16,0 0 0,0 21 16,-21-21-16,21 1 0,0-1 0,-21-21 15,21 21-15,0 0 0,-21-21 32,21-21-32,0 0 15,0-22-15,0 22 16,0 0-16,0-21 0,0 21 0,0-1 15,21-20-15,0 0 0,0 21 0,0-22 16,22 22-16,-1 0 0,0-21 0,1 20 16,-1 1-16,0 21 0,1-21 0,-1 21 15,0 0-15,1 0 0,-1 0 16,0 21-16,1 0 0,-22 1 0,0-1 16,0 0-16,-21 0 0,0 21 0,0-20 15,0-1-15,-21 21 0,21-21 16,-21 22-16,0-22 0,-1 0 0,1 0 15,0 21-15,0-20 0,0-22 0,21 21 16,0 0-16,-21-21 0,21-21 47,0 0-47,21-1 0</inkml:trace>
  <inkml:trace contextRef="#ctx0" brushRef="#br0" timeOffset="90569.32">15409 11197 0,'0'0'0,"21"-21"0,-21 0 15,22 0-15,-22 0 16,0-1-16,0 1 16,0 0-16,0 0 15,0 42 17,0 0-32,0 22 0,0-1 0,0 21 15,0-20-15,0 20 0,0 1 16,-22-1-16,22 22 0,-21-22 0,21 1 15,-21 21-15,0-22 0,0 22 0,21-1 16,-21 1-16,-1-21 0,1 20 16,21 1-16,-21 0 0,0-22 0,0 22 15,0-1-15,-1-20 0,1-1 16,0 22-16,21-21 0,-21-22 0,21 21 16,-21-20-16,21-1 0,0-21 0,-21 22 15,21-22-15,0 0 0,0-42 31,0 0-31,0-1 0,0-20 0,0 0 16,0-1-16,21 1 0,0-21 16,-21-1-16,0 1 0,0-1 0,21 1 15</inkml:trace>
  <inkml:trace contextRef="#ctx0" brushRef="#br0" timeOffset="90889.13">15134 11430 0,'0'0'15,"0"-42"-15,0-64 16,0 64-16,0-1 0,0 1 0,21 21 16,0-22-16,22 22 0,-1 0 0,22 0 15,-1 0-15,1 0 0,-1 21 0,22 0 16,-22 0-16,1 0 0,-1 21 0,1 0 16,-22 21-16,0 1 0,-20-1 0,-22 21 15,0-20-15,0 20 0,-43-20 16,22 20-16,-21-21 0,-22 22 15,22-22-15,-22 1 0,1-1 0,21 0 16,-22-21-16,1 22 0,20-22 0,-20 0 16,20 0-16,1-21 0,21 21 0,0-21 15,0 0-15,-1 0 0,44 0 32,-1 0-32,0-21 15,21 0-15,-21 0 0,1 0 0,20 0 16,-21-1-16,21 1 0</inkml:trace>
  <inkml:trace contextRef="#ctx0" brushRef="#br0" timeOffset="91212.98">16383 10986 0,'0'0'0,"0"-22"0,-21 22 16,0 0-16,-1 0 0,22 22 16,0-1-16,0 0 0,-21 0 15,21 21-15,-21 1 0,21-22 0,-21 42 16,21-20-16,0-1 0,0 0 16,-21 1-16,0-1 0,21 0 0,0 1 15,0-1-15,-22-21 0,22 22 0,0-22 16,-21 0-16,21 0 0,0 0 0,0 0 15,0 1 1,0-44 0,21 22-1,1-21-15,-1 0 0,0 0 0,0 0 16,0-22-16</inkml:trace>
  <inkml:trace contextRef="#ctx0" brushRef="#br0" timeOffset="91509.81">17208 11218 0,'-21'0'16,"0"0"-16,42 0 46,0 0-46,1 0 0,-1 0 16,0 0-16,21 0 0,-21 0 0,1-21 16,-1 21-16,21 0 0,-21 0 0,0 0 15,1 0-15,-1 0 0,0 0 16,0 0-16,0 0 16,-42 0-1,0 0-15,0 0 16,0 21-16</inkml:trace>
  <inkml:trace contextRef="#ctx0" brushRef="#br0" timeOffset="91709.69">17124 11472 0,'0'0'0,"0"22"16,0-1-16,21-21 15,0 0 1,0 0-16,0 0 0,1 0 0,20 0 15,-21 0-15,0 0 0,22 0 0,-22 0 16,0-21-16,0 21 0,0 0 0,0 0 16,-21-22-16,22 22 0,-1 0 15,0-21-15,0 21 16,-21-21-16</inkml:trace>
  <inkml:trace contextRef="#ctx0" brushRef="#br0" timeOffset="92413.8">19431 9927 0,'0'0'0,"42"-21"0,1-21 0,-22 21 16,21-1-16,-21 1 0,22 0 0,-22 0 15,0 21-15,0-21 0,-21 0 0,0-1 16,-21 1-1,0 21 1,-22 0-16,22 0 0,0 0 0,-21 0 16,-1 21-16,22 1 0,-21-1 0,0 0 15,-1 0-15,1 21 16,0-20-16,-1 20 0,1 0 0,0 22 0,-22-22 16,22 0-16,-1 22 0,1-1 15,21 22-15,-21-21 0,-1-1 0,22 22 16,0-22-16,-21 22 0,20-22 0,1 1 15,21-1-15,-21 1 0,21-1 16,0-20-16,-21 20 0,21 1 0,0-22 16,0 0-16,0 22 0,21-22 0,0-21 15,0 22-15,1-22 0,20 21 0,-21-42 16,21 21-16,-20 1 0,20-22 0,0 0 16,1 0-16,-1 0 0,21 0 0,-20 0 15,-1 0-15,-21-22 0,22 1 16,-1 0-16,-21 0 0,0 0 0,22 0 15,-22-1-15,0-20 0,0 21 16,0-21-16</inkml:trace>
  <inkml:trace contextRef="#ctx0" brushRef="#br0" timeOffset="92872.54">19939 10605 0,'0'0'0,"0"-22"16,0 1-16,0 0 16,-21 21-16,0 0 15,21 21 1,0 0-16,-22 1 0,22-1 0,0 0 16,-21 0-16,21 21 0,0-20 15,0 20-15,0 0 0,0 1 0,0-1 16,0 21-16,-21-20 0,21 20 0,0 1 15,-21-1-15,21 22 0,0-22 0,0 22 16,0 0-16,0-1 0,-21 1 0,21 21 16,-21 0-16,-1-22 0,1 22 0,0 0 15,0 0-15,0-21 0,0 20 0,-1 1 16,-20-21-16,21 21 0,-21-22 16,-1 1-16,22 0 0,-21-1 0,-1-20 15,1 21-15,21-22 0,-21 1 16,-1-1-16,1 1 0,21-22 0,0 21 15,-22-20-15,22-1 0,0-21 0,21 22 16,0-22-16,-21 0 0,21-42 31,21 0-31,0-1 0,0-20 0,0 0 16,1-1-16,-1 1 0,0-21 16,21-1-16,-21 1 0,1-1 0,20 1 15,-21-22-15</inkml:trace>
  <inkml:trace contextRef="#ctx0" brushRef="#br0" timeOffset="93285.3">19664 11049 0,'0'0'0,"0"-21"0,0-21 16,0 20-16,0 1 0,0 0 0,0 0 15,0 0-15,0 0 0,0-1 16,21 1-16,0 21 0,0-21 0,0 0 16,22 0-16,-22 21 0,0-21 0,21 21 15,-20 0-15,20-22 0,-21 22 16,21 0-16,-20 0 0,20 0 0,-21 22 16,0-22-16,0 21 0,1 0 0,-1 0 15,-21 0-15,21 0 0,-21 1 16,0 20-16,0-21 0,0 0 0,0 22 15,-21-22-15,0 0 0,-1 21 0,1-21 16,21 22-16,-21-22 0,0 0 0,0 0 16,0 0-16,-1 1 0,1-1 0,0 0 15,21 0-15,-21 0 0,0 0 0,0-21 16,21 22-16,-22-22 16,44 0 15,-1-22-16,0 1-15,0 0 0,0 0 16</inkml:trace>
  <inkml:trace contextRef="#ctx0" brushRef="#br0" timeOffset="93693.6">20405 11155 0,'21'0'47,"0"-21"-47,0 21 16,0-21-16,22-1 0,-22 22 0,21-21 15,-21 0-15,22 0 0,-22 0 0,21 0 16,-21-1-16,0 1 0,1 0 0,-1 21 16,0-21-16,-21 0 0,0 0 15,0-1-15,-21 22 16,0 0-16,-1 0 0,1 0 15,-21 0-15,21 0 0,0 0 0,-1 22 16,-20-1-16,21-21 0,0 21 0,0 0 16,-1 0-16,1 0 0,21 22 0,0-22 15,0 0-15,0 0 16,0 22-16,0-22 0,0 0 0,0 21 16,21-21-16,1 1 0,-1-1 0,0 0 15,0-21-15,0 21 0,0 0 0,22-21 16,-22 0-16,0 0 0,0 0 0,22 0 15,-22 0-15,0 0 0,0 0 16,21-21-16,-20 0 0,-1 0 0,21 0 16,-21-22-16,0 22 0,1 0 0,-1-21 15</inkml:trace>
  <inkml:trace contextRef="#ctx0" brushRef="#br0" timeOffset="94177.86">21167 10943 0,'0'0'0,"0"-21"0,0 0 0,0 0 15,0 42 32,0 0-47,0 0 0,0 0 0,0 1 16,0-1-16,0 0 0,-22 0 0,22 0 15,0 0-15,0 1 0,0 20 0,-21-21 16,21 0-16,0 0 0,0 1 16,0-1-16,0 0 0,0 0 0,-21 0 15,21 0 1,-21-21-16,21-21 15,0 0 1,0 0-16,0 0 0,0 0 16,0-22-16,0 22 0,0 0 15,0-21-15,0-1 0,21 22 0,0-21 16,0 21-16,-21-22 0,22 22 0,-1-21 16,0 21-16,21-1 0,-21-20 0,22 21 15,-22 0-15,21 21 0,-21 0 0,22 0 16,-22 0-16,21 0 0,-21 0 15,22 21-15,-22 0 0,0 0 0,0 0 16,0 1-16,1 20 0,-22-21 0,0 21 16,0 1-16,0-1 0,0-21 0,0 22 15,-22-1-15,1-21 0,0 21 16,21-20-16,-21 20 0,21-21 0,-21 0 16,0 0-16,21-42 46,21 0-46,0 21 0,-21-21 0,21-21 16,-21 20-16,21 1 0,-21 0 0,21-21 16</inkml:trace>
  <inkml:trace contextRef="#ctx0" brushRef="#br0" timeOffset="94973.41">21611 9970 0,'0'0'0,"-21"-22"0,-21-20 16,42 21-16,21 21 31,0 0-31,0 0 0,21 0 0,1 0 16,-1 21-16,0 0 0,1 0 15,-1 1-15,0-1 0,1 21 16,-1-21-16,0 22 0,-20-1 0,20 21 16,-21-20-16,0 20 0,22 22 0,-22-22 15,0 1-15,0 21 0,0-1 16,0-20-16,-21 20 0,0 1 0,0-21 16,0 20-16,-21-20 0,-21 20 0,21-20 15,-22 21-15,1-22 0,0 1 0,21-22 16,-22 21-16,-20-20 0,20-1 0,1 0 15,0 1-15,-1-1 0,1 0 0,0-20 16,-1-1-16,1 21 0,0-21 16,-1 0-16,22 1 0,0-1 0,-21-21 15,21 21-15,-1-21 16,1 21-16,21 0 172,0-42 15,0 0-171</inkml:trace>
  <inkml:trace contextRef="#ctx0" brushRef="#br0" timeOffset="102729.7">15452 9165 0,'-22'0'0,"1"0"0,0 21 16,0-21-16,0 0 0,0 0 15,-1 0-15,1 0 16,0 0-16,42 0 47,0 0-47,22 0 0,-22 0 0,21 0 15,1 0-15,20 0 0,-21 0 0,1 0 16,20 0-16,1 0 0,-1 0 0,1 0 16,-22 0-16,22 0 0,-1 0 0,1-21 15,-1 21-15,-21 0 0,64 0 16,-63 0-16,-1 0 16,0 0-16,-21 0 0,1 0 0,-1 0 15,0 0-15,-42 0 47,0 0-31,-1 0-16,1 0 15,0 0-15,0 0 0,0 0 16,0 0-16,-1 0 0,1 0 0,0 0 16,0 0-16</inkml:trace>
  <inkml:trace contextRef="#ctx0" brushRef="#br0" timeOffset="103189.44">15388 9292 0,'0'0'0,"-42"0"0,21 21 16,-1-21-16,22 22 0,-21-22 0,42 0 62,1 0-62,20 0 0,-21 0 16,21 0-16,1 0 0,-1 0 0,0 0 16,22 0-16,-22 0 0,22 0 0,-1-22 15,-20 22-15,20 0 0,-21 0 0,22-21 16,-22 21-16,1 0 0,-1 0 0,-21 0 15,0-21-15,0 21 0,1 0 16,-1 0 78,0-21-47,0 21-47,0 0 0</inkml:trace>
  <inkml:trace contextRef="#ctx0" brushRef="#br0" timeOffset="104014.04">23029 10605 0,'0'0'0,"21"-22"0,22-41 16,-43 42-16,21 21 15,-21-21-15,21-1 0,0 22 31,-21 22-31,21-22 16,-21 21-16,0 21 0,0-21 16,0 0-16,0 22 0,0-22 0,0 21 15,0 1-15,0-1 0,0 0 0,0 1 16,0-1-16,0 21 0,0-20 0,0 20 16,0 1-16,0 20 0,0-20 0,0-1 15,-21 1-15,0 21 0,21-22 16,-21 1-16,0 20 0,0-20 0,21-1 15,-22 1-15,1 20 0,0-20 0,0-1 16,0-20-16,0 20 0,-1-20 0,1-1 16,0 0-16,0 1 0,21-1 15,0-21-15,-21 0 0,21 0 0,-21 1 16,21-1-16,21-21 31,0-21-31,0-1 0,0-20 16,22 21-16,-22 0 0</inkml:trace>
  <inkml:trace contextRef="#ctx0" brushRef="#br0" timeOffset="104428.8">23368 10816 0,'0'0'0,"-21"-21"0,0-21 0,-1 21 15,1-1-15,0 1 0,0-21 0,0 42 16,21-21-16,0 0 0,0-1 0,0 1 16,0 0-16,0 0 0,21 21 15,0 0-15,0-21 0,0 21 16,1 0-16,20 0 0,0 0 0,-21 0 16,22 0-16,-1 0 0,0 0 15,1 0-15,-1 21 0,0-21 0,-20 21 16,20-21-16,-21 21 0,21 0 0,-42 1 15,0-1-15,0 0 0,0 0 16,0 21-16,-21-20 0,0-1 0,-21 21 16,-1-21-16,1 0 0,0 1 0,-1-1 15,1 0-15,0-21 0,-1 21 0,1 0 16,0-21-16,21 21 0,-22-21 0,22 22 16,0-22-16,0 0 0,0 0 0,21-22 46,21 22-30,0 0-16,0 0 0,0-21 0,0 21 16,1 0-16</inkml:trace>
  <inkml:trace contextRef="#ctx0" brushRef="#br0" timeOffset="105605.92">24723 10520 0,'0'-21'0,"0"0"15,0-1-15,-22 22 0,22-21 16,0 0-16,0 0 15,0 42 32,0 0-31,0 0-16,0 1 0,22-22 16,-22 21-16,0 0 0</inkml:trace>
  <inkml:trace contextRef="#ctx0" brushRef="#br0" timeOffset="105881.79">24786 10986 0,'0'21'31,"0"0"-15,0 0-1,21 0-15,0 0 16,-21 1-16,0-1 0,0 0 16,0 0-16,0 0 0,0 0 0,0 1 15,-21-1-15,0 21 0,-21-21 0,21 0 16,-1 1-16,-20-1 0,21 0 16,-21 0-16,-1 0 0,22 0 0,-21 1 15,21-1-15,-22 0 0,22 0 0,0 0 16</inkml:trace>
  <inkml:trace contextRef="#ctx0" brushRef="#br0" timeOffset="110461.93">11620 13653 0,'22'-22'0,"-1"22"0,0-21 16,0 21-16,-21-21 0,0 0 0,21 21 15,-21-21-15,0 0 0,-21 21 16,0 0-16,-21 0 16,-1 0-16,1 0 0,-22 21 0,22 0 15,-43 0-15,22 21 0,-1-20 0,1 20 16,-1-21-16,22 21 0,-21-20 16,20 20-16,22-21 0,0 21 15,0-20-15,21 20 0,0-21 0,0 0 16,21 0-16,0 1 0,21 20 0,-20-21 15,41 0-15,-21 0 0,22 1 16,-22-1-16,22 0 0,-22 0 0,0 0 16,1 22-16,-1-22 0,-21 0 0,0 0 15,-21 21-15,0-20 0,0-1 16,0 0-16,-21 0 0,-21 0 0,0-21 16,-22 21-16,1 1 0,-1-22 0,1 0 15,-1 0-15,-21 0 0,22 0 0,21 0 16,-22 0-16,22 0 0,-1 0 15,1-22-15,21 1 0,0 21 16,21-21-16,0 0 0,0 0 16,21 0-16,0-1 0,21 22 15,1-21-15,-1 0 0,22 0 0,-22 0 16,21 0-16</inkml:trace>
  <inkml:trace contextRef="#ctx0" brushRef="#br0" timeOffset="110825.72">11747 14161 0,'0'21'16,"0"0"-16,-21-21 0,21 21 15,0 0-15,-21 0 0,0 1 0,21-1 16,-21 0-16,21 21 0,-21-21 16,21 1-16,0-1 0,0 0 0,0 0 15,0 0-15,0 0 0,21-21 16,0 0-16,0 0 0,21 0 15,-20 0-15,-1 0 0,21-21 16,-21 0-16,22 0 0,-22 0 0,0 0 16,21-1-16,-21 1 0,1 0 0,-22-21 15,0 21-15,21-1 0,-21 1 16,0 0-16,-21 21 31,21 21-15,0 0-16,0 1 0,-22-1 0,22 21 15,0-21-15,0 0 0,0 1 16,0-1-16,22 0 0,-22 0 0,21 0 16,0-21-16,0 0 0,21 0 0,-20 0 15,20 0-15,-21 0 0</inkml:trace>
  <inkml:trace contextRef="#ctx0" brushRef="#br0" timeOffset="111129.54">12636 14118 0,'0'0'15,"0"-21"-15,0 0 0,0 0 16,0 42 0,0 0-16,0 0 15,-21 0-15,21 1 0,-21 20 0,21 0 16,0 1-16,0 20 0,-21-21 16,21 22-16,-21-1 0,21 1 0,-21-1 15,21 1-15,-22 21 0,22-22 0,-21 22 16,0-22-16,21 22 0,-21 0 0,0-22 15,0 1-15,-1 20 0,1-41 16,0 20-16,0 1 0,0-22 0,0 0 16,-1-21-16,22 22 0,0-22 0,0 0 15,-21-21-15,21-21 16,0 0 0,21 0-16,-21-22 0,22 1 15,-1 0-15,0-22 0,0 1 0,0-1 16</inkml:trace>
  <inkml:trace contextRef="#ctx0" brushRef="#br0" timeOffset="111385.4">12785 14309 0,'0'0'0,"21"-43"0,0 22 16,0 0-16,0 0 0,0 0 0,1 0 0,-1 21 16,0 0-16,0 0 0,0 0 15,-21 21 1,0 0-16,0 0 0,-21 0 15,0 22-15,0-22 0,0 0 0,-22 0 16,22 0-16,0 0 0,0 1 0,0-1 16,-1 0-16,1 0 0,0 0 15,0 0-15,21 1 0,21-22 47,0 0-47,22-22 0,-22 1 16,0 0-16</inkml:trace>
  <inkml:trace contextRef="#ctx0" brushRef="#br0" timeOffset="112005.04">13293 14330 0,'0'21'16,"21"-21"-1,0-21 1,-21 0-16,21 21 0,0-21 15,0 21-15,-21-22 0,22 1 16,-1 21-16,-21-21 0,21 0 0,-21 0 16,21 21-16,-21-21 0,-21 21 47,0 0-47,0 21 0,21 0 0,-22 0 15,1 21-15,21-20 0,-21-1 16,21 0-16,0 21 0,0-21 15,0 1-15,0-1 0,0 0 0,0 0 16,0 0-16,0 0 0,21 1 0,0-22 16,1 0-16,-1 0 0,0 0 15,0 0-15,0-22 16,0 1-16,1 0 0,-22 0 16,21 0-16,0 0 0,0-22 0,0 22 15,0-21-15,-21 21 0,22-1 0,-1 1 16,0 0-16,-21 0 0,21 21 15,0 0-15,0 0 0,1 0 16,-1 0-16,0 0 0,0 21 16,0 0-16,-21 0 0,0 1 0,21-1 15,-21 21-15,0-21 0,22 0 16,-22 1-16,0 20 0,0-21 0,0 0 16,0 0-16,0 1 0,0-1 15,21-42 16,0-1-31,-21 1 0,0-21 16,0 21-16,21 0 0,0-22 0,-21 22 0,21-21 16,-21 21-16,22-1 0,-22 1 15,21 21-15,-21-21 0,21 21 16,0 0 0,-21 21-16,21-21 15,-21 21-15,21-21 0,-21 22 0,22-1 16</inkml:trace>
  <inkml:trace contextRef="#ctx0" brushRef="#br0" timeOffset="112216.92">14520 14520 0,'0'0'0,"21"43"16,-21-22-16,0 0 15,0 0-15,-21 0 16,0 22-16,0-22 0,0 0 0,0 0 15,-1 0-15,22 22 0,-42-22 0,21 0 16,0 0-16,21 0 0,-21 1 0,-1-1 16,1 0-16,0 0 15</inkml:trace>
  <inkml:trace contextRef="#ctx0" brushRef="#br0" timeOffset="113838">16446 13991 0,'0'0'16,"43"0"-16,-22 0 15,0 0-15,21 0 0,-20 0 0,20 0 16,0-21-16,1 0 0,-1 0 15,0 0-15,1-1 0,-22 1 0,21 0 16,-21 0-16,0 0 0,-21 0 0,0-1 16,0 1-16,-21 0 0,0 21 0,0 0 15,-21-21-15,-1 21 16,-20 0-16,20 0 0,-20 21 0,21-21 16,-22 21-16,22 0 0,-1 1 0,1-1 15,0 0-15,21 0 0,-1 0 0,22 22 16,0-22-16,0 0 0,0 0 15,0 0-15,22 22 0,-1-22 0,0 0 16,0 21-16,21-21 0,-20 22 0,-1-22 16,21 21-16,-21 1 0,0-1 0,1-21 15,-1 21-15,-21 1 0,0-1 16,0-21-16,0 22 0,-21-22 0,-1 0 16,-20 0-16,0 0 0,-1 0 15,1-21-15,-21 0 0,-1 0 0,22 0 16,-22 0-16,22 0 0,-22 0 15,22-21-15,0 0 0,21-21 0,-22 21 16,22-22-16,0 1 0,0 0 0,21-1 16,0 22-16,0-21 0,0-1 0,0 22 15,21 0-15,0 0 0,0 0 16,0 21-16,1-21 0,-1 21 16,0 0-16,0 0 0,0 21 15,0 0-15,-21 0 0,22 0 16,-1 0-16,-21 1 0,21-1 0,0 21 15,-21-21-15,21 22 16,0-22-16,1 21 0,-1-21 0,0 0 16,0 1-16,21-1 0,-20 0 0,-1 0 15,21 0-15,-21-21 0,22 0 0,-1 0 16,0 0-16,-21 0 0,22 0 16,-1 0-16,0 0 0,1-21 0,-1 0 15,0 0-15,-20 0 0,20-1 0,-21-20 16,0 21-16,0 0 0,1-22 0,-1 22 15,0 0-15,-21 0 0,0 0 16,0 0-16,-21 21 31,0 21-31,-1-21 0,22 21 16,-21 0-16,21 0 0,-21 0 16,21 1-16,-21-1 0,21 0 0,0 0 15,0 0-15,0 0 0,0 1 0,0-1 16,21-21-16,0 0 0,0 21 0,1-21 15,-1 0-15,0 0 0,0 0 0,0 0 16,22 0-16,-22-21 0,0 0 16,0-1-16,21 1 0,-20 0 0,-1-21 15,0 21-15,0-1 0,0-20 0,-21 21 16,21 0-16,-21 0 0,22 21 0,-22-22 16,0 44 15,-22-1-31,1 0 0,21 0 15,-21 0-15,21 0 0,-21 1 0,21-1 16,-21 0-16,21 0 0,0 0 16,0 0-16,0 1 0,0-1 0,21 0 15,0 0-15,0 0 0,0-21 0,22 21 16,-22-21-16,0 0 0,21 0 0,1 0 16,-22 0-16,21 0 0,1-21 0,-22 0 15,21 0-15,-21 0 0,22 0 16,-22-22-16,0 1 0,21 0 15,-21-1-15,1-20 0,-1 20 0,0-20 16,0-1-16,0 22 0,-21-21 0,21-1 16,-21 22-16,22-1 0,-22 1 15,0 0-15,0 21 0,0-1 0,0 1 16,0 42 0,0 1-16,-22-1 0,1 21 0,21-21 15,-21 22-15,21-1 0,-21-21 16,0 21-16,21 1 0,0-1 0,0 0 15,-21 1-15,-1-1 0,22 0 0,-21 1 16,21-1-16,-21 0 0,21 1 0,0-22 16,-21 21-16,21-21 0,-21 1 15,21-1-15,0 0 0,0 0 0,-21 0 16,21-42 15,21 0-31,-21 0 0,42 0 0,-21-1 16,0 1-16,22 0 0,-1 0 15,-21 0-15,22 0 0,-1-1 0,0 1 16,1 0-16,-22 21 0,21 0 0,-21 0 16,22 0-16,-22 0 0,0 0 0,-21 21 15,0 0 1,0 1-16,0-1 0,0 0 0,0 0 16,-42 0-16,20 0 0,1-21 15,-21 22-15,21-1 0,-22 0 0,22 0 16,-21-21-16,21 21 0,0 0 0,-1-21 15,1 0-15,0 0 0,0 0 0,0 0 16,0 0-16,-1 0 16,1-21-1,0 0-15,21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11:54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1947 1482 0,'0'0'16,"0"-21"-16,0-1 0,0 1 16,0 0-16,0 0 0,-21 0 0,21 0 15,0-1-15,0 1 0,-21 0 16,0 21-16,0 0 31,21 21-31,0 0 16,0 22-16,0-22 0,0 21 15,0 22-15,0-22 0,0 43 16,-22-22-16,22 22 0,-21 0 0,21-1 16,0 1-16,0 0 0,0 20 15,0-20-15,0 21 0,0 0 0,0 0 16,0-1-16,0-20 0,0 21 15,0 0-15,0 0 0,0-1 0,0-20 16,0 21-16,0-21 0,0-1 0,21 1 16,-21 0-16,0-1 0,0 1 15,0-22-15,22 1 0,-22-22 0,0 22 16,0-43-16,0 21 0,0-21 16,21-21-1,-21-21-15,0-21 0,0 0 16,21-1-16</inkml:trace>
  <inkml:trace contextRef="#ctx0" brushRef="#br0" timeOffset="1363.6">2011 1439 0,'0'0'0,"0"-21"0,0 0 15,-21 21-15,21-21 0,21 21 63,0 0-63,0 21 0,0-21 0,0 0 15,22 0-15,-1 0 0,0 21 16,1-21-16,20 0 0,-20 0 0,20 0 16,1 0-16,20 0 0,-20 0 15,20 0-15,22 0 0,-21-21 0,21 21 16,21-21-16,0 21 0,21-21 16,-21 21-16,21-21 0,0 21 15,0 0-15,1 0 0,20 0 0,-21-22 16,0 22-16,0 0 0,1 0 0,-22 0 15,21 0-15,-21 0 0,0 0 16,0 0-16,-21 0 0,-1 0 0,-20-21 16,21 21-16,-43 0 0,1 0 15,-1 0-15,1 0 0,-22 0 0,1-21 16,-1 21-16,0 0 0,-21 0 0,1 0 16,-1 0-16,-21 21 15,0 0 1,0 1-16,0-1 0,0 21 15,0-21-15,0 0 0,0 22 16,0-1-16,-21 0 0,-1 1 16,22-1-16,-21 22 0,0-1 0,0-21 15,21 22-15,-21-1 0,0 1 0,21-1 16,0 1-16,-22-1 0,22 22 16,-21-21-16,21 20 0,-21-20 0,21 20 15,0-20-15,0-1 0,0 1 0,0-1 16,0 1-16,0-1 0,0 1 15,0-1-15,0 1 0,21-1 16,-21 1-16,21-1 0,-21-20 0,22 20 16,-22-20-16,0-1 0,0 0 0,0 1 15,0-1-15,0 0 0,0-21 16,0 22-16,0-22 0,0 0 0,0 21 16,0-20-16,0-1 0,-22 0 0,1-21 15,0 21-15,0 0 0,0 0 0,0-21 16,-1 22-16,1-22 0,-21 21 15,21-21-15,-22 0 0,1 0 0,0 21 16,-1-21-16,1 0 0,-21 0 0,-1 0 16,1 0-16,-1 0 0,1 0 0,-1 0 15,1 0-15,-1 0 16,-21 0-16,22 0 0,-22 0 0,1 0 16,-1 0-16,0 0 0,-21 0 0,22 0 15,-22-21-15,21 21 0,-21 0 16,1 0-16,-1 0 0,0 0 0,-21 0 15,21 0-15,0 0 0,-21 0 0,21 0 16,1 0-16,-1 0 0,21 0 16,-21 0-16,0 0 0,1 0 0,-1 0 15,0 0-15,21 21 0,1-21 0,-1 0 16,0 0-16,22 0 0,-1 0 16,1 0-16,-1 21 0,22-21 0,0 0 15,20 0-15,-20 0 0,21 0 16,0 0-16,0 0 15,21-21 329</inkml:trace>
  <inkml:trace contextRef="#ctx0" brushRef="#br0" timeOffset="52628.04">1714 7006 0,'0'0'0,"-21"-21"0,0 21 0,21-21 15,-21 0-15,0 0 16,0-1-16,21 1 0,-22 0 0,1 0 16,0 21-16,21-21 0,-21 0 15,0 21 1,0 0-1,21 21-15,0 21 16,-22-21-16,22 22 0,-21-1 16,21 0-16,-21 22 0,21-1 0,0 22 15,0-22-15,0 22 0,-21 0 16,21-1-16,-21 1 0,21 21 0,0 0 16,0 0-16,-21-1 0,-1 1 15,1 0-15,21-21 0,-21 21 16,0-1-16,21-20 0,-21 21 0,0-21 15,21-1-15,-22-20 0,1-1 16,21 1-16,-21-1 0,21-20 0,0-1 16,0 0-16,0-21 0,0 1 15,0-1-15,0-42 16,0-22 0,0 22-16,0-21 0,21-1 15,0-20-15,-21-1 0,22 1 16,-1-22-16,0 22 0</inkml:trace>
  <inkml:trace contextRef="#ctx0" brushRef="#br0" timeOffset="53544.58">1545 6922 0,'0'0'0,"-21"0"0,0-22 16,42 22 47,21 0-63,1 0 0,-1 0 15,0 0-15,22 0 0,-1 0 0,1 0 16,20 0-16,1-21 0,0 0 15,21 21-15,-1-21 0,1 21 0,21-21 16,0 21-16,0-21 0,0-1 0,21 22 16,1-21-16,-1 0 0,0 0 15,0 0-15,0 0 0,0-1 0,-21 1 16,22 21-16,-1-21 0,0 0 0,-21 0 16,0 21-16,-21-21 15,0 21-15,-22 0 0,1-22 0,0 22 0,-22 0 16,1 0-16,-22 0 0,0 0 15,1 0-15,-22 0 0,0 0 16,0 22-16,0-22 0,0 21 0,-21 0 16,0 0-16,0 0 0,0 0 0,0 1 15,0-1-15,0 0 0,0 21 16,0-21-16,0 22 0,0-22 0,0 21 16,0 1-16,-21-1 0,21 0 0,0 1 15,0-1-15,0 21 0,0-20 0,0 20 16,0 1-16,0-1 0,-21 1 15,21-1-15,0 1 0,0-1 0,0 1 16,0-1-16,0 1 0,0 20 0,0-20 16,0 21-16,-21-22 0,21 1 15,0 20-15,0-20 0,0-1 16,0 1-16,0-1 0,0 1 0,0-1 16,0 1-16,0-22 0,0 22 0,0-1 15,0-21-15,0 1 0,0 20 0,0-20 16,0-1-16,0-21 0,0 21 0,0-20 15,-21 20-15,0-21 0,21 0 16,-22 0-16,1 1 0,0-1 16,0-21-16,-21 0 0,20 21 0,1-21 15,-21 0-15,21 0 0,-22 0 16,1 0-16,-21 0 0,-1 0 16,1 0-16,-22 0 0,0 0 0,1 0 15,-22 0-15,0-21 0,-21 21 0,21 0 16,-21-21-16,0 21 0,-21 0 0,21 0 15,-21 0-15,21-22 0,-21 22 16,-1 0-16,-20 0 0,21 0 0,-21 0 16,-1 0-16,1 0 0,0 0 0,20 22 15,-20-22-15,21 0 0,21 0 16,0 0-16,21 0 0,21 0 0,22 0 16,-1 0-16,22 0 15,21 0-15,0 0 0,0-22 0,21 1 31,0 0-31,21 0 16,0 21-16,0-21 0,21-22 0,-20 22 16</inkml:trace>
  <inkml:trace contextRef="#ctx0" brushRef="#br0" timeOffset="54240.7">2773 1947 0,'0'0'0,"0"-21"15,0 0-15,0 42 16,0 0 0,0 22-16,0-1 0,0 0 15,0 22-15,0-22 0,0 22 0,0-1 16,0 1-16,0-1 0,0 1 0,0-1 15,0 1-15,0-1 16,-21-20-16,21 20 0,-22-21 0,22-20 16,0 20-16,0-21 0,-21 0 0,21 0 15,-21-21 1,21-21 0,0 0-16,0 0 0,-21 0 0,21-22 15,0 1-15,-21 0 0</inkml:trace>
  <inkml:trace contextRef="#ctx0" brushRef="#br0" timeOffset="54707.49">2413 2180 0,'0'0'0,"-21"-21"0,21-21 15,0 21-15,0-1 0,0 1 16,0 0-16,0 0 0,21 0 0,0 0 16,21-1-16,1 22 0,20-21 15,-20 21-15,20 0 0,1 0 0,-1 0 16,-21 21-16,22 1 0,-22-1 0,22 0 15,-43 21-15,21 1 0,-21-1 16,-21 0-16,0 1 0,0-1 0,0 0 16,-42 1-16,21-1 0,-21 0 0,-22 1 15,22-1-15,-1-21 0,1 21 16,0-20-16,-1-1 0,22-21 0,0 21 16,0-21-16,21-21 15,0 0 1,21-1-16,0 1 0,0 0 0,22 21 15,-22-21-15,21 0 0,1 21 16,-1 0-16,21 0 0,-20 0 0,-1 0 16,0 0-16,1 0 0,-1 21 0,0 0 15,-20 0-15,-1 0 0,-21 1 16,0-1-16,0 0 0,0 0 0,-21 21 16,-22-20-16,1-1 0,0 21 0,-22-21 15,22 0-15,-22 1 0,1-1 16,-1 0-16,1-21 0,20 21 15,1-21-15,0 0 0,-1 0 0,22 0 16,0 0-16,0 0 0,0 0 16,21-21-16,0 0 0,0 0 0,0-1 15,0 1-15,21 0 0,0 0 0,21 0 16,-20 0-16,20-1 0</inkml:trace>
  <inkml:trace contextRef="#ctx0" brushRef="#br0" timeOffset="55192.21">3492 2604 0,'0'-22'0,"0"1"16,0 0-16,0 0 0,0 0 16,0 0-16,0-1 15,-21 22-15,0 0 16,0 0-16,0 22 0,21-1 15,-21 0-15,-1 0 0,1 0 16,0 22-16,21-22 0,-21 0 0,21 21 16,-21-21-16,21 1 0,-21-1 15,21 0-15,0 0 0,0 0 16,21-21-16,0 0 16,0 0-16,0-21 15,0 0-15,1 21 0,-1-21 16,0 0-16,0-1 0,0 1 0,0-21 15,-21 21-15,22 0 0,-22-1 16,0 1-16,0 0 0,0 0 0,0 42 47,-22 0-47,22 0 0,0 1 0,-21-1 16,21 0-16,0 21 0,0-21 0,0 1 15,0-1-15,21 0 0,1 0 16,-1-21-16,0 0 15,0 0-15,0 0 0,22 0 16,-22 0-16,0 0 0,0-21 0,0 0 16,0 0-16,1-1 0,-1 1 15,0 0-15,0-21 0,-21 21 0</inkml:trace>
  <inkml:trace contextRef="#ctx0" brushRef="#br0" timeOffset="55715.91">3852 2561 0,'-21'21'0,"42"-42"0,-21 0 0,21 21 0,-21-21 16,0 42 15,0 0-31,0 0 0,0 1 15,-21-1-15,21 0 0,0 0 16,-21 0-16,21 0 0,0 1 16,0-1-16,0 0 0,0 0 15,0-42 17,0 0-17,0 0-15,0-1 0,0 1 0,0 0 16,0 0-16,21 0 0,0-22 15,-21 22-15,22 21 0,-1-21 0,0 0 16,0 21-16,0 0 0,0 0 16,1 0-16,-1 21 15,-21 0-15,21-21 0,-21 21 0,0 1 16,0-1-16,0 0 0,0 0 0,0 0 16,0 0-16,0 1 15,0-1-15,0 0 16,21-42 15,-21 0-31,21-1 0,-21-20 16,21 21-16,1 0 0,-22 0 15,21-1-15,0-20 0,0 21 16,0 0-16,0 21 0,1 0 16,-1 0-16,-21 21 15,0 0-15,0 0 0,0 0 0,0 1 16,0-1-16,0 0 0,0 0 15,0 0-15,0 0 0,0 1 16,0-1-16,0 0 0,0 0 0,21-42 47,0 0-47,0 0 0,0-1 16,1-20-16</inkml:trace>
  <inkml:trace contextRef="#ctx0" brushRef="#br0" timeOffset="56175.64">4657 2011 0,'0'0'0,"-22"21"15,1 0-15,0 22 0,21-22 16,-21 0-16,0 21 0,0 1 16,21-1-16,-22 0 0,1 1 0,21-1 15,-21 0-15,0 22 0,21-22 16,-21 0-16,21-20 0,0 20 0,0 0 15,-21-21-15,21 1 0,0-1 0,-22 0 16,22 0-16,0-42 31,0 0-31,0 0 16,22-1-16,-1 1 0,-21 0 0,21 0 16,0-21-16,0 20 0,0 1 15,1 0-15,-1 0 0,0 0 16,0 21-16,21 0 0,-20-21 0,-1 21 15,0 0-15,0 0 0,0 0 16,-21 21-16,21 0 0,1 0 16,-22 0-16,0 0 0,0 1 0,0-1 15,0 0-15,-22 0 0,1 21 0,0-20 16,0-22-16,0 21 0,-22 0 16,22 0-16,0 0 0,0-21 0,-21 21 15,20-21-15,1 0 0,0 0 0,0 0 16,42-21 15,-21 0-31,21 21 16,0-21-16,22 0 0,-22 0 0</inkml:trace>
  <inkml:trace contextRef="#ctx0" brushRef="#br0" timeOffset="56791.85">4995 2455 0,'-21'0'15,"0"22"1,0-1-16,0 0 0,-1 0 16,1 0-16,0 0 0,0 1 0,21-1 15,0 0-15,-21 21 16,21-21-16,0 1 0,0-1 16,0 0-16,0 0 15,21-21-15,0 0 0,0 0 0,0 0 16,1 0-16,-1-21 0,0 0 15,0 21-15,0-21 0,-21-1 0,21 1 16,-21 0-16,22 0 0,-22 0 0,0 0 16,0-1-16,0 1 0,0 0 15,0 0-15,0 0 0,-22 0 16,22-1-16,22 22 31,-1 0-15,0 0-16,0 22 0,0-22 15,0 21-15,-21 0 0,22 0 16,-1 0-16,-21 0 0,0 1 16,0-1-16,0 0 0,0 21 0,0-21 15,0 1-15,0-1 0,0 0 16,0 0-16,0 0 0,0 0 16,21-21-1,0 0-15,0 0 0,0 0 16,1 0-16,-1-21 0,0 0 0,0 0 15,0 0-15,-21 0 0,21-1 16,1-20-16,-22 21 0,21-21 16,-21-1-16,0 22 0,0-21 0,0 21 15,0-22-15,-21 22 0,-1 0 16,1 0-16,-21 21 0,21 0 0,-22 0 16,22 0-16,-21 0 0,0 0 0,-1 21 15,22-21-15,0 21 0,0 0 0,0 0 16,-1 1-16,22-1 0,0 0 15,-21 0-15,21 0 0,0 0 0,0 1 16,0-1-16,0 0 0,0 0 0,0 0 16</inkml:trace>
  <inkml:trace contextRef="#ctx0" brushRef="#br0" timeOffset="60636.48">3895 4551 0,'0'0'0,"0"-21"0,21 0 16,-21-1-16,0 1 0,0 0 16,0 0-16,0 0 15,0 0-15,0-1 0,0 1 0,0 0 16,0 0-16,0 0 0,0 0 15,0-1-15,0 44 32,0 20-17,0-21-15,0 21 0,0 1 0,0 20 16,0 1-16,0-1 0,0 22 16,0 0-16,0 20 0,0 1 15,0-21-15,0 21 0,0 0 0,0-1 16,0 1-16,0 0 0,0 21 15,-21-21-15,-1 0 0,1 0 0,21-1 16,-21-20-16,0 21 0,0-21 0,0-1 16,21 1-16,0-22 0,-22-20 15,22 20-15,0-20 0,0-22 0,0 0 16,0 0-16,0-42 16,0 0-16,22-22 0,-22 1 15,0 0-15,0-22 0,21 1 16,-21-1-16,0-20 0,0-1 0,21 0 15</inkml:trace>
  <inkml:trace contextRef="#ctx0" brushRef="#br0" timeOffset="61168.25">3979 4360 0,'0'0'0,"0"-21"0,0 0 16,0 0-16,-21 21 0,21-21 16,-21 21-16,21-21 0,-21 21 31,0 21-31,21 0 0,-22 0 16,1 21-16,-21 1 0,21-1 0,0 0 15,-22 1-15,1-1 0,21 0 0,-22 1 16,22-1-16,-21 0 0,21 1 15,-22-22-15,22 21 0,0-21 0,0 1 16,0-1-16,21-42 31,0-1-31,0 1 0,21 0 0,0-21 16,21-1-16,-20 1 0,20 0 16,-21-22-16,21 22 0,1-22 0,-1 22 15,0-21-15,1 20 0,-1 1 16,0 0-16,-20-1 0,-1 22 15,21 0-15,-21 21 0,0 0 16,1 21-16,-22 0 0,21 22 0,0-1 16,-21 0-16,21 22 0,0-22 15,0 22-15,-21-1 0,22 1 0,-1-1 16,0 22-16,0-22 0,0 1 0,-21-22 16,21 22-16,1-22 0,-1 0 15,0 1-15,0-22 0,0 21 0,-21-21 16,0 0-16,21 1 0,-21-1 0,22-21 15,-22 21 1</inkml:trace>
  <inkml:trace contextRef="#ctx0" brushRef="#br0" timeOffset="62171.87">1820 8128 0,'0'0'0,"0"-21"0,0-21 16,0 20-16,0 1 0,0-21 0,0 21 15,21-22-15,-21 22 0,22-21 16,-22 0-16,0-1 0,21 1 0,-21 0 16,21-1-16,0 1 15,-21 0-15,0 20 0,0 1 0,0 0 0,0 0 16,0 0-16,0 42 15,0 0 1,0 21-16,0 1 0,0-1 16,0 22-16,0-1 0,0 22 0,0-1 15,0 1-15,0 0 0,-21-1 0,0-20 16,0 21-16,-1-22 0,1 1 16,0-1-16,0-21 0,0 1 0,-22-1 15,22-21-15,0 0 0,21 1 16,-21-1-16,0-21 0,21-21 15,-21-1 1,21 1-16,0-21 0,0 0 0,0-1 16,0 1-16,0-22 15,0 22-15,0 0 0,0-1 0,0 1 16,21 21-16,-21 0 0,21 21 16,0 0-16,0 0 0,0 21 0,1 0 15,-1 0-15,-21 22 0,21-22 0,0 21 16,0-21-16,0 22 0,1-22 15,-1 21-15,0-21 0,0 22 0,0-22 16,0 0-16,1 0 0,-1-21 16,21 21-16,-21-21 0,22 0 0,-1 0 15,0 0-15,1 0 0,-1-21 0,0 21 16,1-21-16,-1 0 0,0 0 16,-21-22-16,22 22 0,-22-21 15,0 21-15,0-22 0,-21 22 16,0-21-16,0-1 0,0 22 0,0 0 15,-21 0-15,0 21 0,0 0 0,0 0 16,-1 0-16,1 0 0,0 0 16,0 21-16,0 21 0,21-20 0,0-1 15,-21 21-15,21-21 0,0 0 16,0 22-16,0-22 0,0 0 0,0 21 16,0-20-16,21-1 0,0 0 15,0-21-15,0 21 0,0 0 0,1-21 16,-1 0-16,21 0 0,-21 0 0,22 0 15,-1 0-15,-21 0 0,21 0 16,1 0-16,-1-21 0,0 0 16,1 0-16,-1 0 0</inkml:trace>
  <inkml:trace contextRef="#ctx0" brushRef="#br0" timeOffset="63164.3">3260 8297 0,'0'0'0,"0"-21"0,0 0 0,0 0 15,0 0-15,0 0 0,-22 21 16,1 0-16,0 0 0,0 0 15,0 0-15,0 0 0,-1 21 0,-20 0 16,21 0-16,0 21 0,0-20 16,-1-1-16,1 21 0,0-21 15,21 22-15,-21-22 0,21 0 0,0 21 0,0-21 16,0 1-16,0-1 16,21 0-16,0-21 0,0 21 0,1-21 15,-1 0-15,0 0 0,21 0 0,-21 0 16,22-21-16,-22 0 0,0 21 15,0-21-15,22-1 0,-22 1 0,-21-21 16,21 21-16,-21 0 0,21-1 0,-21 1 16,0 0-16,0 42 31,-21 0-31,0 1 16,21-1-1,0 0-15,0 21 0,0-21 0,0 1 16,0-1-16,0 0 0,0 0 15,0 0-15,21-21 16,0 0-16,0 0 0,0 0 16,1 0-16,20 0 0,-21-21 0,0 0 15,0 21-15,1-21 0,-1-22 16,21 22-16,-21 0 0,0 0 0,1-21 16,-1 20-16,0 1 0,0 0 0,-21 0 15,21 21-15,0 0 16,-21 21-1,0 0-15,0 0 16,0 1-16,0-1 0,0 21 0,0-21 16,0 0-16,0 1 0,0-1 15,0 0-15,22 0 0,-22 0 16,21 0-16,0-21 0,0 0 16,0 0-16,0 0 15,1-21-15,-1 21 0,21-21 0,-21 0 16,0 0-16,1 0 0,-1-1 0,-21 1 15,21 0-15,0 0 0,0 0 16,0 0-16,-21-1 0,0 1 0,22 21 16,-22-21-16,21 21 0,-21 21 47,0 0-47,0 1 15,0-1-15,0 0 0,0 0 0,0 0 16,0 0-16,21 1 0,-21-1 15,0 0-15,21 0 0,0-21 16,0 21-16,1-21 0,-1 0 0,0 0 16,0 0-16,21 0 0,-20 0 0,20 0 15,-21 0-15,21-21 0,1 0 16,-22 21-16,21-21 0,1-22 0,-22 22 16,0 0-16,0-21 0,0 21 15,0-22-15,-21 22 0,0 0 0,0-21 16,0 20-16,0 1 15,-21 21-15,0 0 0,-21 0 0,21 0 16,-1 0-16,-20 21 0,21 1 0,0-1 16,0 0-16,-1 0 0,22 21 15,0-20-15,0 20 0,0-21 0,0 0 16,22 0-16,-1 22 0,0-22 0,0 0 16,0-21-16,22 21 0,-22-21 0,21 0 15,-21 0-15,22 0 16,-1 0-16,-21 0 0,21 0 0,-20-21 0,20 0 15,-21 0-15,0-22 0,0 22 16,1-21-16,-1-22 0,0 22 0,0-21 16</inkml:trace>
  <inkml:trace contextRef="#ctx0" brushRef="#br0" timeOffset="64220.02">6413 2223 0,'0'0'16,"-21"0"-16,0 0 15,42 0 32,0 0-47,1 0 0,20 0 16,-21 0-16,21 0 0,1 0 0,-1 0 15,22 0-15,-22 0 0,21 0 0,1 0 16,-1 0-16,1 0 0,-1-22 0,1 22 16,-1 0-16,1 0 0,-1 0 15,22 0-15,-21 0 0,20 0 0,1 0 16,-22 22-16,22-1 0,0 0 0,-1 0 15,1 21-15,-21-20 0,20 20 16,-20 0-16,20 22 0,-20-22 0,21 22 16,-1-1-16,1 1 0,0-1 0,-1 1 15,-20 20-15,20 1 0,-20 0 16,-1-1-16,1 1 0,-22 21 16,1-22-16,-22 22 0,21 0 0,-21 21 15,0 0-15,1-21 0,-22 21 0,21 0 16,-21 0-16,0 21 0,0-21 0,0 21 15,-21-21-15,-1 21 0,-20-21 16,21 22-16,-21-22 0,-22 0 0,1 0 16,-1 0-16,-21 0 0,1 0 0,-1 0 15,-21 0-15,22 0 0,-43-22 0,21 1 16,-21 0-16,0 0 0,0 0 0,21-22 16,-21 22-16,0-21 0,21 0 15,-21-22-15,0 22 0,0-22 16,21 1-16,-21-22 0,0 22 0,0-22 15,21 21-15,1-20 0,-1-1 0,0 0 16,21-20-16,1 20 0,-1-21 0,21 21 16,1-20-16,21-22 0,-1 21 15,22 0-15,0-21 0,0 0 0,0 21 16,-1-21-16,1 0 16,0 0-16,0 0 15,0 0 32,21-21-16,-21 21-31,21-21 0,0 0 16,0-1-16,0 1 16,0 0-16</inkml:trace>
  <inkml:trace contextRef="#ctx0" brushRef="#br0" timeOffset="64688.28">5842 7705 0,'0'0'0,"0"-21"16,42-1-16,-42 44 47,0-1-47,-21-21 0,0 42 0,0-21 15,0 0-15,-1 22 0,1-22 16,0 21-16,0 1 0,-21-1 0,20 0 16,1 1-16,-21-1 0,21 0 0,-22 1 15,22-1-15,-21-21 0,21 21 0,-22-20 16,22-1-16,0 0 0,0 0 16,0 0-1,21-42 1,21 21-16,0-21 15,0 21-15,0 0 0,22 0 16,-1 0-16,0 0 0,1 0 0,20 0 16,1 0-16,-1 0 0,1 0 0,20 21 15,-20 0-15,21 0 0,-22 1 0,22-22 16,-22 21-16,1 0 0,-1 0 16,1 0-16,-1-21 0,-20 21 0,-1 1 15,0-1-15,1-21 0,-22 21 0,0-21 16,0 0-16,0 21 0,0-21 15,1 0 1,-1 0-16,0 0 16,0-21-16,0 0 15,0-22-15,1 22 0</inkml:trace>
  <inkml:trace contextRef="#ctx0" brushRef="#br1" timeOffset="70864.74">10795 1418 0,'0'0'0,"0"-21"0,21-21 0,-21-1 16,0 22-16,0 0 0,0 0 15,0 0-15,0 42 16,0 21-16,-21 1 16,21-1-16,-21 21 0,21 1 15,-21 21-15,-1-22 0,1 22 0,0-1 16,0 1-16,0 21 0,-22-21 0,22-1 15,0 1-15,0 0 0,0-1 16,0-20-16,-1 20 0,1-20 0,0-22 16,0 1-16,21-1 0,0 0 0,0-21 15,0 1-15,0-44 32,0 1-32,21 0 0,0-21 0,0-1 15,-21-20-15,22-1 0,-1 1 0</inkml:trace>
  <inkml:trace contextRef="#ctx0" brushRef="#br1" timeOffset="71391.56">10435 1588 0,'0'0'0,"-21"-64"0,0 22 15,-22-1-15,22 1 0,0 0 0,21-1 16,0 22-16,0-21 0,0 0 16,21-1-16,22 1 0,-22 0 0,21-1 15,0 22-15,22 0 0,-1 0 16,22 21-16,0 0 0,-22 0 15,22 21-15,0 0 0,-1 21 0,1 1 16,-22-1-16,1 0 0,-22 22 0,1-22 16,-22 22-16,0-1 0,-21 1 15,0 20-15,-42-20 0,20-1 0,-41 1 16,-1-1-16,1 1 0,-22-1 0,22-20 16,-22-1-16,0 0 0,1-20 15,20-1-15,1 0 0,20 0 0,1-21 16,0 0-16,21 0 0,-1-21 0,22 0 15,0 0-15,0-22 16,22 22-16,-1-21 0,21 21 0,0-22 16,22 22-16,21 0 0,-1 0 0,-20 21 15,20 0-15,1 0 0,0 0 16,-1 21-16,1 0 0,-21 21 0,20-20 16,-20 20-16,-1 0 0,-20 1 0,-1-1 15,0 21-15,-42-20 0,0 20 0,0-20 16,-42 20-16,0 1 0,-1-1 15,-20 1-15,-1-1 0,-20 1 0,-1-22 16,0 0-16,1-21 0,-1 22 0,0-22 16,1-21-16,-1 0 0,21 0 15,-20 0-15,41 0 0,-20-21 16,21 0-16,-1-1 0,22 1 0,0-21 0,0 0 16,21 20-16,0-20 0,0 0 15,21 21-15,0-22 0,0 22 16,22 0-16,-22-21 0,42 20 0,-20 1 15,20 0-15,1 0 0</inkml:trace>
  <inkml:trace contextRef="#ctx0" brushRef="#br1" timeOffset="71897.27">11896 2434 0,'0'0'0,"21"0"0,0 0 0,0 0 16,0 0-16,22 0 0,-22-21 0,0 0 15,21 0-15,-21 21 0,1-43 0,-1 22 16,0 0-16,0 0 0,0-21 16,-21 20-16,0 1 0,0 0 0,0 0 15,-21 0-15,0 0 0,0-1 0,-22 22 16,1 0-16,21 0 0,-21 22 16,-22-1-16,22 0 0,-1 0 0,1 0 15,0 22-15,-1-22 0,1 21 16,21 0-16,-21 1 0,20-1 0,1 0 15,21 1-15,0-1 0,0-21 16,0 22-16,0-22 0,0 0 0,43 0 16,-22-21-16,0 0 0,21 0 0,1 0 15,-1 0-15,0 0 0,22-21 16,-22 0-16,0 0 0,1-22 0,-1 22 16,0-21-16,-20 21 0,20-22 0,-21 1 15,0 21-15,-21-22 0,0 22 0,0 0 16,0 0-16,-21 21 15,0 0 1,0 21-16,0 0 0,-1 0 0,22 1 16,0-1-16,-21 21 0,21-21 15,0 0-15,0 22 0,0-22 16,0 0-16,0 0 0,0 0 0,21 1 16,-21-1-16,22 0 0,20-21 0,-21 0 15,0 0-15,22 0 0,-22 0 16,21 0-16,-21 0 0,22-21 0,-22 0 15,21-1-15,-21-20 0,0 21 0</inkml:trace>
  <inkml:trace contextRef="#ctx0" brushRef="#br1" timeOffset="72479.92">12615 2265 0,'0'0'0,"0"-42"16,0 63 0,-21 0-1,21 0-15,0 21 16,0-20-16,0-1 0,-21 0 0,21 21 15,0-21-15,0 1 0,-21 20 0,21-21 16,0 0-16,-21 0 0,21 1 16,0-1-16,0-42 31,0-1-31,0 1 0,0 0 0,21-21 16,0 21-16,-21-22 0,21 22 15,0 0-15,0-21 0,-21 20 0,22 1 16,20 0-16,-21 0 0,0 0 15,0 21-15,1 0 0,20 0 0,-21 0 16,21 0-16,-20 0 0,20 21 16,-21 0-16,0 0 0,0-21 0,1 43 15,-22-22-15,0 0 0,0 0 0,0 21 16,0-20-16,0-1 0,0 21 16,0-21-16,0 0 0,-22 1 0,1-22 15,21 21-15,-21-21 0,0 0 16,21-21-1,0-1-15,0-20 16,0 21-16,21 0 0,0-22 0,0 1 16,1 21-16,20-21 0,0-1 0,-21 22 15,22-21-15,-1 21 0,22-1 0,-22 1 16,0 21-16,1 0 16,-22 0-16,21 0 0,0 0 0,-20 21 15,-1 1-15,0-1 0,0 21 0,-21-21 16,0 22-16,0-22 0,0 21 0,-21 0 15,0 1-15,0-1 0,-1-21 16,1 22-16,0-22 0,-21 21 0,42-21 16,-21 0-16,21 1 0,0-44 31,21 1-31,0 0 0,0 0 16,21-21-16,-20-1 0,20 1 0,0 0 15</inkml:trace>
  <inkml:trace contextRef="#ctx0" brushRef="#br1" timeOffset="72972.39">14245 1270 0,'0'0'0,"0"-42"16,-21 21-16,0 21 0,0 0 0,-1 21 16,1 0-16,0 21 0,0 1 0,0-1 15,0 21-15,-22 1 0,22-1 16,0 22-16,21-21 0,-21 20 15,0-20-15,-1 20 0,22-20 0,0-1 16,-21 1-16,0-22 0,21 22 0,-21-22 16,21 0-16,0 1 0,0-1 15,0-21-15,0 0 0,-21 43 16,0-64-16,21-21 16,0 0-1,0-1-15,0 1 0,0 0 0,0-21 16,0 21-16,0-22 0,0 22 0,21-21 15,0 21-15,0-1 0,21-20 0,-20 42 16,20-21-16,0 0 0,1 0 16,-1 21-16,0 0 0,1 0 0,-1 0 15,0 21-15,1 0 0,-1 0 0,-21 0 16,0 22-16,0-22 0,-21 0 16,0 21-16,0-21 0,-21 22 15,0-22-15,0 21 0,0-21 0,-22 1 16,1 20-16,0-21 0,-22 0 0,22 0 15,0-21-15,-1 22 0,1-22 0,21 0 16,0 0-16,-1 0 0,1 0 16,42-22-1,22 1-15,-1 21 0,0-21 16,1 0-16,-1-21 0,0 20 0,22 1 16,-22 0-16</inkml:trace>
  <inkml:trace contextRef="#ctx0" brushRef="#br1" timeOffset="73504.1">14668 2223 0,'0'0'0,"22"-22"0,-1 22 0,-42 0 32,-1 0-17,1 0-15,0 22 0,0-1 0,0 0 16,0 0-16,-1 0 0,22 0 0,-21 22 16,21-22-16,0 0 0,-21 0 15,21 0-15,0 1 0,0-1 16,0 0-16,21 0 0,0-21 0,1 0 15,-1 21-15,21-21 0,-21 0 0,0 0 16,22 0-16,-22 0 0,21-21 16,-21 21-16,1-21 0,-1 0 0,0 0 15,-21-1-15,0 1 0,0-21 0,0 21 16,0 0-16,0-22 0,0 22 0,0 0 16,0 0-16,0 0 0,0-1 15,0 1-15,21 21 16,0 0-16,0 0 0,22 0 15,-22 0-15,21 0 0,-21 21 0,1 1 16,-1-22-16,0 21 0,0 0 16,-21 0-16,21 0 0,-21 22 0,0-22 15,0 0-15,-21 21 0,0-21 16,0 1-16,0-1 0,-1 0 0,1 21 16,0-21-16,21 1 15,0-1-15,21-21 16,0 0-16,22 0 0,-1 0 15,-21-21-15,22-1 0,-1 22 0,0-21 16,1-21-16,-1 21 0,-21 0 16,0-22-16,0 22 0,1-21 0,-22 21 15,0-1-15,0 1 0,-22 0 0,1 0 16,0 0-16,0 0 0,-21 21 0,20 0 16,-20 0-16,0 0 0,21 0 15,-22 0-15,1 0 0,21 0 16,-22 0-16,22 0 0,0 0 0</inkml:trace>
  <inkml:trace contextRef="#ctx0" brushRef="#br1" timeOffset="74220.2">17187 1609 0,'0'0'0,"43"-43"0,-22-20 0,0 21 16,0 20-16,0-20 0,-21 21 0,21-21 15,-21 20-15,0 44 32,0-1-32,0 21 0,0 22 15,-21-22-15,0 21 0,21 22 16,-21-21-16,0 20 0,0 1 0,-1-22 15,-20 22-15,21-21 0,0-1 0,0 1 16,-1-1-16,1 1 0,0-22 16,0 21-16,21-20 0,0-22 0,-21 0 15,21 0-15,-21 0 0,21 1 0,-22-22 16,22-22 0,-21 1-16,21 0 0,0 0 15,0-21-15,0 20 0,0-20 16,0 0-16,21 21 0,1-22 0,-1 22 15,0 0-15,21-21 0,1 20 16,-1 1-16,21 0 0,1 0 0,-22 21 16,22 0-16,20 0 0,-41 0 0,20 0 15,1 0-15,-22 21 0,0 0 16,-20 0-16,-1 1 0,-21 20 0,0-21 16,0 21-16,-21 1 0,-1-22 0,-20 21 15,0 1-15,-22-22 0,22 21 16,-22-21-16,1 0 0,-22 1 15,22-1-15,20-21 0,-20 21 0,21-21 16,-1 0-16,1 0 0,0 0 0,20 0 16,22-21-1,22 0-15,-1 21 16,0-22-16,21 1 0,1 0 0,-1 0 16,21 0-16,-20 21 0</inkml:trace>
  <inkml:trace contextRef="#ctx0" brushRef="#br1" timeOffset="74427.08">18119 2265 0,'0'0'0,"21"0"16,0 0-16,0-21 15,21 21-15,-20 0 0,-1 0 16,21 0-16,-21 0 0,22 0 0,-22 0 15,0 0-15,21 0 0,-21 0 0,1 0 16</inkml:trace>
  <inkml:trace contextRef="#ctx0" brushRef="#br1" timeOffset="74565">18182 2455 0,'0'0'0,"-42"22"16,42-1-1,21-21 1,0 0-16,0 0 0,22 0 16,-1-21-16,-21-1 0,21 22 0,1-21 15,-1 0-15,-21 0 0</inkml:trace>
  <inkml:trace contextRef="#ctx0" brushRef="#br1" timeOffset="75307.87">19325 1947 0,'0'0'0,"21"-21"0,0-21 16,1 42-16,-1 0 31,-21 21-31,0 0 0,0 22 16,0-22-16,0 21 0,0-21 0,0 22 15,0-1-15,0-21 0,-21 21 16,21-20-16,-22 20 0,1-21 15,21 21-15,-21-20 0,21-1 0,-21 0 16,21 0-16,-21 0 0,0-21 16,-1 0-1,22-21-15,0 0 16,0 0-16,0 0 0,0-1 16,0 1-16,22 0 0,-22 0 0,21-21 15,0 20-15,21-20 0,-21 0 0,1 21 16,20-22-16,0 22 15,1 0-15,-1-21 0,0 42 0,1-22 0,-1 1 16,0 21-16,1 0 0,-22 0 16,21 21-16,0 1 0,-20-1 15,-1 0-15,0 0 0,0 21 0,-21-20 16,0 20-16,0-21 0,0 21 0,0-20 16,0 20-16,0-21 0,0 21 15,-21-20-15,0 20 0,0-21 0,21 0 16,-22 0-16,1 1 0,21-1 15,-21-21-15,21-21 32,0-1-32,0 1 0,21 0 0,0 0 15</inkml:trace>
  <inkml:trace contextRef="#ctx0" brushRef="#br1" timeOffset="76019.81">20193 2201 0,'0'0'0,"21"0"31,0 0-31,0 0 16,1 0-16,20 0 0,-21 0 16,0-21-16,0 21 0,22-21 15,-22 0-15,0 21 0,0-21 16,0 0-16,1 21 0,-1-22 0,0 1 16,-21 0-16,0 0 15,0 0-15,-21 21 16,0 0-16,-1 0 0,1 0 15,0 21-15,-21 0 0,21 0 16,-22 0-16,22 1 0,-21-1 0,21 0 16,-1 21-16,1-21 0,0 1 0,0 20 15,21-21-15,-21 0 0,21 0 16,0 1-16,0-1 0,0 0 0,0 0 16,21 0-16,0-21 0,0 0 15,22 0-15,-22 0 0,21 0 16,0-21-16,1 21 0,-1-21 15,0 0-15,1 0 0,-1-1 0</inkml:trace>
  <inkml:trace contextRef="#ctx0" brushRef="#br1" timeOffset="76568.58">21018 2074 0,'0'0'0,"0"-21"0,-21 21 31,0 0-31,0 21 16,0 1-16,21-1 0,-21 0 15,-1 0-15,1 0 0,0 0 16,0 22-16,0-22 0,0 0 0,-1 21 0,1-20 16,21-1-16,0 0 0,0 21 15,0-21-15,0 1 0,21-22 32,1 0-32,-1 0 0,0-22 0,0 1 15,21 0-15,-20 0 0,20 0 0,-21 0 16,21-22-16,-20 22 0,-1 0 15,0 0-15,0 0 0,0-1 0,0 22 16,1-21-16,-22 42 31,0 1-31,0-1 0,-22-21 16,1 21-16,21 0 0,-21 0 0,21 0 0,0 1 16,0-1-16,0 0 15,0 0-15,0 0 0,0 0 0,21 1 16,0-22-16,1 0 0,-1 0 15,21 0-15,-21 0 0,0 0 0,1 0 16,20-22-16,-21 1 0,0 0 16,0 0-16,1 0 0,-1 0 0,0-22 15,-21 22-15,0 0 0,0-21 0,0 20 16,0 1-16,0 0 0,-21 0 16,0 0-16,-1 21 0,22-21 0,-21 21 15,0 0-15,0 0 16,42 0 15,0 0-31,0 0 0,1 0 16,-1 0-16,0-22 0,21 22 15,-21-21-15,1 0 0,20 21 0</inkml:trace>
  <inkml:trace contextRef="#ctx0" brushRef="#br1" timeOffset="77449.17">23177 1545 0,'0'0'0,"22"-21"0,20 0 16,-21 0-16,0-22 0,0 22 16,22-21-16,-22 0 0,0 20 0,21-20 15,-20-21-15,-1 20 0,0 1 16,0 21-16,-21-22 0,0 22 0,0 0 15,0 0-15,-21 21 16,0 21-16,0 0 0,-22 22 16,22 20-16,0 1 0,0-1 0,0 1 15,-22 20-15,22 1 0,0 0 0,-21 20 16,20-20-16,1 21 0,-21-21 16,21-1-16,-22 22 0,22-21 0,-21-1 15,21 22-15,-22-21 0,22-22 16,0 1-16,0-1 0,0 1 15,0-22-15,-1-21 0,1 22 0,0-22 16,21-42 0,0-22-16,0 22 15,0-21-15,0 0 0,0-22 0,21 1 16,0-1-16,1 1 0,-1-1 0,0 1 16,0-1-16,0 22 0,0-1 15,-21 1-15,22 0 0,-22 21 16,21-1-16,-21 1 0,21 42 15,-21 1-15,21-1 16,-21 0-16,0 0 0,0 21 16,21-20-16,0 20 0,-21 0 0,22-21 15,-1 22-15,0-1 0,0 0 0,0-20 16,0 20-16,1-21 0,-1 21 16,0-20-16,21-1 0,1-21 0,-22 0 15,21 0-15,0 0 0,22 0 0,-22 0 16,1 0-16,20-21 0,-21-1 15,1 1-15,-1-21 0,0 21 0,1-22 16,-22 1-16,21 21 0,-21-21 0,-21-1 16,0 22-16,0-21 0,0 21 15,0-1-15,0 1 0,0 0 16,-21 21-16,0 0 0,0 0 0,0 0 16,-22 0-16,22 0 0,0 0 0,0 21 15,-21 0-15,20 1 0,22-1 16,-21 0-16,21 21 0,0-21 0,0 1 15,0-1-15,0 0 0,21 0 0,1 0 16,-1 0-16,0-21 0,21 22 16,-21-22-16,22 0 0,-1 0 0,0 0 15,-20 0-15,20 0 0,0 0 0,-21-22 16</inkml:trace>
  <inkml:trace contextRef="#ctx0" brushRef="#br1" timeOffset="78480.38">24384 2159 0,'0'0'0,"0"-21"0,0 0 0,0 0 0,-21 21 16,0 0-16,-1 0 0,1 0 0,0 0 16,0 0-16,0 0 0,0 21 0,-1 0 15,1 0-15,0 0 0,0 22 16,0-22-16,21 0 0,-21 21 0,21-21 16,0 1-16,0 20 0,0-21 0,0 0 15,0 0-15,0 1 16,0-1-16,21-21 0,0 21 0,0-21 15,0 0-15,0 0 0,1 0 16,-1-21-16,-21 0 0,21-1 16,0 1-16,0 0 0,0 0 0,1 0 15,-22-22-15,21 22 0,-21 0 0,21-21 16,-21 21-16,0-1 0,0 1 16,0 42 15,0 1-31,0-1 0,-21 0 15,21 0-15,0 0 0,0 0 16,0 1-16,0-1 0,0 0 0,0 0 16,0 0-16,0 0 0,0 1 15,21-22-15,0 21 0,0-21 16,22 0-16,-22 0 0,0 0 16,0 0-16,0 0 0,0 0 0,22-21 15,-22-1-15,0 1 0,0 0 16,0 0-16,1 0 0,-1-22 0,0 22 15,0 0-15,-21 0 0,0 0 0,21 0 16,-21-1 0,0 44-1,0-1 1,0 0-16,0 0 0,0 0 0,0 0 16,0 1-16,0-1 15,0 0-15,0 0 0,0 0 0,0 0 16,0 1-16,21-1 15,1-21-15,-1 0 16,0 0-16,0 0 0,0 0 16,0 0-16,1-21 0,-1-1 0,0 1 15,0 0-15,-21 0 0,21 0 16,0 0-16,1-1 0,-1-20 0,-21 21 16,21 0-16,-21 0 0,21 21 15,-21 21 16,0 0-15,-21 0-16,21 0 0,0 0 16,0 1-16,0-1 0,0 0 15,0 0-15,0 0 0,0 0 16,21 1-16,0-22 0,0 0 16,1 0-16,-1 0 0,0 0 15,0 0-15,0 0 0,0 0 0,1-22 16,-1 22-16,0-21 0,0 0 0,0 0 15,0 0-15,1 0 0,-1-1 16,0-20-16,-21 21 0,0 0 0,0 0 16,0-1-16,0 1 0,0 0 0,0 0 15,-21 21 1,0 0-16,-1 0 16,1 21-16,21 0 0,-21 0 15,21 1-15,-21 20 0,21-21 0,0 0 16,0 0-16,0 1 0,0-1 15,0 0-15,0 0 0,0 0 0,0 0 16,0 1-16,21-1 0,0-21 16,0 0-16,1 0 0,20 0 15,-21 0-15,0 0 0,22 0 16,-22-21-16,21-1 0,-21 22 0,22-21 16,-22 0-16,21-21 15,0 21-15</inkml:trace>
  <inkml:trace contextRef="#ctx0" brushRef="#br1" timeOffset="78733.23">26120 1947 0,'0'-42'0,"-22"42"31,1 21-15,0 0-16,21 1 0,-21-1 0,0 21 15,0-21-15,-1 22 0,1-1 0,21-21 16,0 21-16,-21-20 0,21 20 15,0-21-15,0 21 0,0-20 16,0-1-16,0 0 0,0 0 0,0 0 16,21 0-16,0 1 0,1-22 15,-1 0-15,0 0 0,21 0 0,-21 0 16,1 0-16,-1 0 0,0 0 0,0 0 16,0-22-16,0 1 0,1 0 15,-1 0-15</inkml:trace>
  <inkml:trace contextRef="#ctx0" brushRef="#br1" timeOffset="79024.06">26437 1947 0,'0'0'0,"0"-21"0,21 21 0,-21-21 0,0 0 0,21 21 31,1 0-15,-1 0-16,-21 21 0,21 0 0,0 0 15,-21 1-15,21-1 0,-21 0 0,21 21 16,-21-21-16,0 22 0,0-1 15,0-21-15,0 22 0,0-22 0,-21 21 16,0-21-16,0 22 0,0-22 0,0 0 16,-1 21-16,1-21 0,0 1 15,0-1-15,21 0 0,-21-21 0,21 21 16,-21-21-16,42-21 47,0 0-47,0 21 15,0-21-15,0-1 0,1 1 0,-22 0 16</inkml:trace>
  <inkml:trace contextRef="#ctx0" brushRef="#br1" timeOffset="79259.92">26903 2180 0,'0'-21'16,"0"42"47,0 0-48,0 1-15,0-1 16,-21 0-1</inkml:trace>
  <inkml:trace contextRef="#ctx0" brushRef="#br1" timeOffset="79500.78">26776 2646 0,'0'0'0,"0"21"15,0 0 1,0 0-1,0 1-15,0-1 16,0 0-16,0 0 16,0 0-16,-21 0 0,-1-21 0,1 22 15,21 20-15,-21-21 0,0 0 0,-21 0 16,20 1-16,1-1 0,-21 21 16,21-21-16,0 0 0,-22 1 0,22-1 15,-21 0-15,21 0 0,-1 0 0,-20 0 16,21-21-16</inkml:trace>
  <inkml:trace contextRef="#ctx0" brushRef="#br1" timeOffset="82280.31">11874 3620 0,'-21'-22'0,"21"1"16,0 0-16,21 0 15,1 0-15,-1 0 16,0-1-16,0 1 0,0 0 0,22 0 16,-22-21-16,0 20 0,21 1 0,-21-21 15,1 21-15,-22 0 0,0-1 16,0 1-16,-22 21 16,1 43-16,0-1 15,0 0-15,-21 1 0,20 20 0,-20 1 16,21-1-16,-21 22 0,20-22 15,-20 22-15,21-22 0,-21 22 0,20-21 16,-20 20-16,21-20 0,0-1 0,-22 1 16,22-22-16,0 0 0,0 1 15,0-1-15,0 0 0,-1-20 16,1-1-16,0-21 0,0 21 0,0-21 16,21-21-1,-21 0-15,21-1 0,0 1 0,0 0 16,0-21-16,0-1 0,0 1 15,0 0-15,0-22 0,0 22 0,0-22 16,0 22-16,0 0 0,21-1 0,-21 22 16,0-21-16,0 21 0,21 21 15,-21 21 1,21 0-16,-21 0 0,0 22 0,0-22 16,21 21-16,0 0 0,-21 1 15,22-1-15,-1 0 0,0 1 0,-21-1 16,21 0-16,0-20 0,0 20 15,1-21-15,-1 0 0,21 0 0,-21 1 16,22-1-16,-22 0 0,21-21 0,0 0 16,1 0-16,-1 0 0,0 0 0,1 0 15,-1-21-15,0 0 0,1-1 16,20 1-16,-42 0 0,22 0 0,-1-21 16,-21 20-16,0-20 0,1 21 0,-1-21 15,0-1-15,-21 22 0,0-21 0,0 21 16,0-1-16,0 1 0,0 0 15,0 0-15,-21 21 16,0 0-16,-1 0 0,1 21 0,0 0 16,0 0-16,0 22 0,0-22 0,-1 21 15,22 1-15,0-22 0,-21 21 16,21-21-16,0 22 0,0-22 0,0 0 16,0 21-16,0-21 0,21 1 0,1-22 15,-1 21-15,0 0 0,21-21 0,-21 0 16,22 0-16,-1 0 0,0 0 0,-20 0 15,20-21-15,0 0 0,22-1 16,-22 1-16</inkml:trace>
  <inkml:trace contextRef="#ctx0" brushRef="#br1" timeOffset="83300.72">13144 4128 0,'0'0'0,"0"-22"0,0 1 0,0 0 0,-21 21 15,0 0-15,0 0 0,0 0 0,-22 0 16,22 0-16,-21 21 0,21-21 0,0 21 15,-22 22-15,22-22 0,-21 0 16,21 21-16,-1-20 0,1 20 0,0-21 16,0 21-16,21-20 0,0-1 0,0 21 15,0-21-15,0 0 0,0 1 0,21-1 16,0-21-16,0 0 16,1 0-16,-1 0 0,0 0 0,21 0 15,-21-21-15,1-1 0,20 1 16,-21 0-16,21 0 0,-20 0 0,-1-22 15,0 22-15,0 0 0,-21-21 0,0 21 16,21-1-16,-21 1 0,21 0 16,-21 0-16,0 42 31,0 0-31,0 0 0,0 22 16,0-22-16,0 0 0,0 0 15,0 22-15,0-22 0,0 0 0,0 0 16,0 0-16,0 0 0,0 1 15,0-1-15,0 0 0,22 0 0,-1-21 16,0 0-16,0 0 16,0 0-16,0 0 0,1-21 15,-1 21-15,0-21 0,0 0 0,0-1 16,0 1-16,1 0 0,-1-21 0,-21 21 16,21-1-16,0-20 0,-21 21 0,0 0 15,21 0-15,0-1 0,-21 1 16,22 21-1,-22 21-15,0 1 16,0-1-16,0 0 0,0 0 0,0 0 16,0 0-16,0 1 0,0-1 0,0 0 15,0 0-15,0 0 0,0 0 16,0 1-16,0-1 0,21 0 16,0-21-16,0 0 15,0 0-15,0 0 0,1 0 0,-1 0 16,0 0-16,0-21 0,0 0 0,0-1 15,1 22-15,-1-42 0,0 21 16,0 0-16,-21 0 0,21-22 0,0 22 16,1 0-16,-22 0 0,0 0 0,21-1 15,0 1-15,-21 0 0,21 21 0,0 0 16,-21 21 0,0 0-1,0 1-15,0-1 0,0 0 0,0 0 16,0 0-16,0 0 0,0 1 15,0 20-15,0-21 0,0 0 0,0 0 16,0 1-16,0-1 0,21 0 16,1-21-16,-1 21 0,-21 0 0,21-21 15,0 0-15,0 0 0,22 0 0,-22 0 16,21 0-16,-21 0 0,22 0 0,-1-21 16,0 21-16,1-21 0,-1 0 0,0-22 15,1 22-15,-22 0 0,21-21 16,-21 21-16,0-22 0,1 1 15,-1 21-15,-21-22 0,21 22 0,-21-21 16,0 21-16,0 0 0,-21 21 16,0 0-16,-1 0 0,1 0 15,0 21-15,0 0 0,0 0 16,0 21-16,-1-20 0,22-1 0,-21 21 16,21-21-16,0 22 0,0-22 0,0 0 15,0 21-15,0-21 0,21 1 0,1-22 16,-1 21-16,0 0 0,0-21 0,0 0 15,0 0-15,1 0 0,-1 0 16,0 0-16,0 0 0,0-21 0,0 0 16,1-1-16,-1 22 0</inkml:trace>
  <inkml:trace contextRef="#ctx0" brushRef="#br1" timeOffset="83892.38">15938 4445 0,'0'0'0,"22"-21"31,-1 0-31,0 0 16,21-1-16,1 1 0,-1-21 0,0 21 15,1-22-15,20 1 0,-21-21 16,22 20-16,-1-20 0,1-1 0,-1 22 15,-20-22-15,20-20 0,-20 20 16,-1 1-16,0-22 0,1 22 0,-22-1 16,21 1-16,-42-1 0,0 1 15,0 20-15,0 1 0,-21 0 0,0 20 16,0 22-16,-1 0 0,-20 0 0,0 0 16,-22 22-16,22-1 0,0 21 0,-22 22 15,22-1-15,-1 1 0,22-1 16,-21 22-16,21-22 0,0 22 0,-1-22 15,1 22-15,21 0 0,0-22 0,0 22 16,0-22-16,0 1 0,21-1 0,1-20 16,-1 20-16,0-20 0,0-1 15,21-21-15,-20 0 0,20 0 16,0 1-16,1-1 0,-1-21 0,0 0 16,1 0-16,-1 0 0,0 0 0,1 0 15,-1-21-15,0-1 0,1 22 0,-1-42 16,-21 21-16,21 0 0,1-22 15,-1 22-15,0-21 0</inkml:trace>
  <inkml:trace contextRef="#ctx0" brushRef="#br1" timeOffset="84132.76">17822 4043 0,'0'0'0,"-21"0"0,0 0 16,21 21-16,21-21 31,0 0-31,0 0 0,1 0 0,-1 0 16,0-21-16,0 21 0,0 0 0,0 0 16,1 0-16,-1 0 0,0 0 0,0 0 15</inkml:trace>
  <inkml:trace contextRef="#ctx0" brushRef="#br1" timeOffset="84283.67">17843 4233 0,'0'0'0,"0"22"0,0-1 0,0 0 16,22-21 15,-1 0-31,0 0 15,0 0-15,0-21 0,0 21 0,1-21 16,-1-1-16,21 1 0</inkml:trace>
  <inkml:trace contextRef="#ctx0" brushRef="#br1" timeOffset="84972.56">19621 3260 0,'0'0'0,"22"0"0,-1-43 0,0 22 15,0 0-15,-21 0 0,21 21 0,-21-21 16,0 0-16,0-1 0,0 1 16,-21 21-16,0 0 15,0 0-15,-22 21 0,1 1 16,0 20-16,-1 0 0,1 1 0,0 20 16,-1 1-16,-20 20 0,21-20 0,-1 20 15,1 1-15,0 0 0,20-1 16,-20 22-16,21-21 0,0 0 0,0 20 15,21-20-15,0-21 0,0 20 0,0-20 16,0-1-16,21 1 0,0-1 0,21-20 16,-21-1-16,43 0 0,-22 1 15,22-22-15,-1 0 0,1 0 0,-1-21 16,1 0-16,-1 0 0,1 0 0,-1-21 16,-20 0-16,-1 21 0</inkml:trace>
  <inkml:trace contextRef="#ctx0" brushRef="#br1" timeOffset="88871.96">19579 4530 0,'0'21'0,"0"-42"47,21 21-31,0-21-16,1-1 0,-1 22 16,-21-21-16,21 0 0,0 0 0,21 0 15,-20 0-15,-1-22 0,21 22 0,-21-21 16,22-1-16,-22 1 0,21-21 15,-21 20-15,22-20 0,-22 20 0,21 1 16,-21 0-16,0-22 0,1 22 16,-1 0-16,0-1 0,-21 1 0,0 0 15,0-1-15,0 22 0,0-21 0,0 21 16,0-22-16,0 22 0,-21 0 16,0 0-16,-1 21 0,1 0 15,0 0-15,0 0 0,0 21 0,0 0 16,-1 0-16,1 0 0,-21 22 0,21-22 15,0 21-15,-1 1 0,1-1 16,0 21-16,0-20 0,0 20 0,0 1 16,21-1-16,0-20 0,-22 20 0,22 1 15,0-1-15,0-21 0,0 22 0,0-22 16,0 1-16,0-1 16,22-21-16,-1 21 0,-21-20 0,42-1 15,-21 0-15,0-21 0,1 0 0,20 0 16,-21 0-16,21 0 0,1 0 0,-1 0 15,0-21-15,1 21 0,20-21 0,-20-1 16,-1 1-16,0-21 0,1 21 16,-22 0-16,21-22 0,-21 1 0,0 21 15,1-22-15,-22 1 0,0 21 0,0-21 16,0 20-16,0-20 0,0 21 0,0 0 16,0 0-16,-22 21 15,1 0-15,0 0 0,0 0 16,0 0-16,0 42 0,-1-21 15,1 0-15,0 22 0,0-22 0,21 21 16,-21-21-16,21 22 0,0-22 16,0 21-16,0-21 0,0 0 0,0 22 15,0-22-15,0 0 0,21-21 0,0 21 16,0 0-16,0-21 0,22 0 0,-1 0 16,-21 0-16,22 0 0,-1 0 0,0 0 15,1 0-15,-1-21 0,-21 0 16,21 21-16,1-21 0,-1 0 0,-21 0 15,0-1-15,22 1 0,-22 0 16,0-21-16,-21 21 0,21-1 0,-21 1 16,0-21-16,21 21 0,-21 0 15,0-1-15,0 1 0,0 0 0,0 0 16,0 0-16,-21 21 0,0 0 16,0 0-16,0 0 0,0 0 15,-1 21-15,1 0 16,0 0-16,21 0 0,0 1 0,-21-1 15,0 0-15,21 21 0,0-21 0,0 1 16,-21-1-16,21 0 0,0 0 0,0 0 16,0 0-16,21-21 0,0 22 15,0-22-15,0 0 16,0 0-16,1 0 0,-1 0 16,0 0-16,0 0 0,0 0 0,0 0 15,1 0-15,-1 0 0,0 0 0,0-22 16,0 1-16,-21 0 15,0 0-15,21 0 0,-21 0 16,0-1-16,0 1 0,0 0 0,0 0 16,0-21-16,0 20 0,0 1 0,0 0 15,0 0-15,0 0 16,-21 21 15,21 21-15,0 0-16,0 0 0,0 0 15,0 1 1,0-1-16,0 0 16,0 0-16,0 0 0,0 0 15,0 1-15,0-1 16,0 0-16,0 0 16,0 0-16,0 0 0,21 1 15,1-1-15,-22 0 16,21-21-16,0 0 0,0 0 15,0 0-15,0 0 16,1 0-16,-1 0 16,0 0-16,0 0 0,0 0 0,0-21 15,-21 0-15,22-1 16,-1-20-16,-21 21 0,21 0 0,-21-22 16,0 1-16,21 21 0,-21-21 0,21 20 15,-21-20-15,0 21 0,0 0 16,0 0-16,21-1 0,-21 1 15,22 21-15,-22 21 32,0 1-32,0-1 0,0 0 0,0 0 15,0 0-15,0 0 0,0 1 16,0-1-16,0 21 0,0-21 0,0 0 16,0 1-16,0-1 0,0 0 0,0 0 15,0 0-15,21 0 0,0 1 16,0-22-16,0 0 15,0 0-15,1 0 0,-1 0 0,0 0 16,0 0-16,0-22 0,0 22 0,1-21 16,-1 0-16,0 0 0,0 0 15,0-22-15,0 22 0,1 0 0,-22-21 16,21 21-16,0-1 0,-21-20 0,0 21 16,0 0-16,21 21 0,-21-21 0,0-1 15,21 22-15,-21 22 31,0-1-31,0 0 16,0 0-16,0 0 0,0 0 0,0 1 16,0-1-16,0 0 0,0 0 0,0 21 15,0-20-15,0-1 0,0 0 16,0 0-16,0 0 0,21-21 16,1 21-16,-1-21 0,0 0 15,0 0-15,0 0 0,22 0 0,-22 0 16,21 0-16,-21-21 0,22 21 15,-1-21-15,-21 0 0,21 0 0,-20-22 16,20 22-16,-21-21 0,0 21 16,22-22-16,-22 1 0,-21 0 0,21 21 15,-21-22-15,0 22 0,0 0 16,0 0-16,0 0 0,0-1 0,-21 22 16,0 0-16,-1 0 0,1 0 0,0 22 15,0-1-15,0 0 0,0 0 0,-1 21 16,1-20-16,0 20 0,21 0 15,-21-21-15,21 22 0,0-1 0,0-21 16,0 22-16,0-22 0,0 0 0,0 0 16,21 0-16,0 0 0,0 1 0,22-22 15,-22 0-15,0 21 0,21-21 0,1 0 16,-22 0-16,21 0 16,1-21-16,-1 21 0,0-22 0,-21 1 15,22 0-15,-1 0 0,0-21 0,-20 20 16,20-20-16</inkml:trace>
  <inkml:trace contextRef="#ctx0" brushRef="#br1" timeOffset="89268.24">23156 3175 0,'0'0'0,"0"-21"15,-42 21-15,42-21 16,21 21 0,0 0-1,0 21-15,1 0 0,20 0 0,-21 0 16,21 1-16,1 20 0,-22 0 16,21 1-16,1-1 0,-1 21 0,-21-20 15,21 20-15,-20 1 0,-1-22 0,0 22 16,0-1-16,-21 1 0,0 20 0,0-20 15,0-1-15,-21 1 0,-21-22 16,20 22-16,-20-1 0,0-21 16,-1 22-16,1-22 0,-21 1 0,20 20 15,-20-21-15,20 1 0,1-22 0,0 21 16,-1-21-16,1 22 0,21-22 0,0 0 16,0 0-16,-1 0 0,44-21 31,-1-21-31,0 0 15,0 21-15,0-21 0</inkml:trace>
  <inkml:trace contextRef="#ctx0" brushRef="#br1" timeOffset="91456.06">24405 3556 0,'0'-21'62,"0"0"-46,0 0-16,0-1 0,0 1 15,0 0-15,0 0 16,0 0-16,0 0 16,0-1-16,0 1 0,0 0 0,0 0 15,0 0-15,0 0 0,0-1 0,0 1 16,0 0 0,0 42-1,0 0 1,0 1-16,0 20 0,0 0 15,0 1-15,0-1 0,-21 21 0,21-20 16,-21 20-16,21-20 0,0 20 0,-21 1 16,-1-1-16,22 1 0,0-1 0,0-21 15,-21 22-15,21-1 16,-21-20-16,21-1 0,0 0 0,-21 1 16,21-1-16,0-21 0,0 22 0,0-22 15,0 0-15,0 0 0,0 0 16,0 0-1,0-42 48,0 0-32,0 0 79,0 0-110,0 0 15,0-1-15,0 1 16,0 0-16,0 0 0,0 0 15,0 0-15,0-1 16,0-20-16,0 21 0,0-21 0,21 20 16,-21-20-16,21 21 0,0-21 0,1 20 15,-1 1-15,0-21 0,0 21 0,0 0 16,0 21-16,1-22 0,-1 1 16,21 21-16,-21 0 0,22 0 0,-1 0 15,0 0-15,-21 0 0,22 0 0,-1 21 16,0 1-16,-20-1 0,20 0 0,-21 21 15,0 1-15,-21-22 0,0 21 16,0 0-16,0 1 0,-21-1 0,0-21 16,0 22-16,-22-1 0,1-21 15,0 21-15,-22-20 0,22-1 0,0 0 16,-1 0-16,1 0 0,0 0 16,-1-21-16,22 0 0,0 22 0,0-22 15,0 0-15,-1 0 0,1 0 16,21-22 15,0 1-15,21 0-16,1 21 0,-1-21 15,0 0-15,0 0 0,21 21 16,-20-22-16,-1 1 0</inkml:trace>
  <inkml:trace contextRef="#ctx0" brushRef="#br1" timeOffset="91772.11">25590 3937 0,'0'-21'0,"-21"21"16,21-21 0,-21 21-1,21-21 1,0 42 31,21-21-47,-21 21 15,0 0-15,21 0 0</inkml:trace>
  <inkml:trace contextRef="#ctx0" brushRef="#br1" timeOffset="92091.93">25696 4572 0,'21'21'0,"1"0"16,-22 1-16,0-1 15,0 0-15,0 0 0,0 0 16,0 0-16,-22 1 0,1 20 16,0-21-16,0 0 0,-21 0 0,20 1 15,-20 20-15,21-21 0,-21 0 0,-1 0 16,1 22-16,0-22 0,-1 0 16,22 0-16</inkml:trace>
  <inkml:trace contextRef="#ctx0" brushRef="#br1" timeOffset="96143.87">1439 11896 0,'0'0'0,"0"-21"0,0-22 16,0 22-16,0-21 0,0-1 0,0 1 15,0 21-15,0-21 0,0 20 16,0 1-16,0 0 0,0 0 0,0 0 16,0 0-16,0 42 15,0 0-15,0 0 16,0 21-16,0 1 0,0-1 16,0 22-16,21-1 0,-21 1 0,0 20 15,0-20-15,0 20 0,0 1 0,0 0 16,-21-1-16,0 1 15,21 21-15,-21-21 0,0 20 0,21-20 16,0 21-16,-21-21 0,21-1 16,-22 22-16,22-21 0,-21-1 0,21 22 15,-21-21-15,21 0 0,0-22 0,0 22 16,-21-22-16,21 1 0,-21-1 16,21-20-16,0-1 0,0 0 0,-21-21 15,21 1-15,0-44 16,0 1-16,21-21 15,0 0-15,0-1 0</inkml:trace>
  <inkml:trace contextRef="#ctx0" brushRef="#br1" timeOffset="97124.63">1524 11642 0,'0'0'0,"-21"-21"0,0-1 0,-1 22 16,1 0-16,0-21 0,0 21 16,0 0-16,0 0 15,-1 0 1,44 0-1,-1 0-15,0-21 16,21 21-16,1 0 0,20 0 0,1-21 16,20 21-16,1-21 0,0 21 0,20-21 15,22-1-15,22 22 0,-1-21 16,0 0-16,0 21 0,0-21 0,22 0 16,-1 0-16,21 21 0,-20-22 0,-1 1 15,0 0-15,1 21 16,20-21-16,1 0 0,-22 21 0,22-21 15,-22 21-15,0-22 0,22 22 0,-22 0 16,0-21-16,-20 21 0,-1 0 0,-21 0 16,0-21-16,0 21 0,-21 0 15,-22 0-15,1 0 0,-22 0 0,-20 0 16,-1 0-16,0 0 0,-20 0 0,-1 0 16,-21 21-1,0 0-15,0 1 16,0-1-16,0 0 0,0 0 0,0 21 15,-21-20-15,21 20 0,-22 0 0,1 1 16,21-1-16,-21 0 0,21 1 16,-21 20-16,0-21 0,21 22 0,0-22 15,0 22-15,-21-1 0,21 22 16,-22-22-16,22 1 0,-21 21 0,21-22 16,0 22-16,0-22 0,0 22 0,0 0 15,0-1-15,0 1 0,0 0 0,0-22 16,-21 22-16,21-1 0,0 1 0,-21-21 15,21 20-15,0-20 0,0 20 16,0-20-16,0-1 0,-21 22 0,21-21 16,-21-1-16,21-21 0,0 22 0,-22-22 15,1 1-15,0-1 0,0 0 0,0 1 16,0-1-16,-1-21 0,1 21 16,-21-20-16,21-1 0,-22 0 0,22 0 15,-21-21-15,0 21 0,-1-21 16,1 0-16,-22 0 0,1 0 0,-1 0 15,1 0-15,-22 0 0,22 0 0,-43-21 16,21 21-16,-21-21 0,1 21 0,-1-21 16,-21 0-16,0 21 0,-21-22 15,-1 1-15,1 0 0,0 21 0,-21-21 16,21 21-16,-43-21 0,22 0 0,-1 21 16,-20 0-16,-1-22 0,22 22 0,-21 0 15,-1 0-15,1 0 16,-1 0-16,22 0 0,-22 0 0,43 0 15,-21 0-15,21 0 0,42 0 16,0 0-16,21 0 0,22-21 0,-1 21 16,43 0-16,-21-21 0,42 0 0,0 0 15,21 0 1,0 21-16,0-22 16,0 22-16,1-21 0,-1 21 15,0-21-15,0 0 0,21 0 0,-20 21 16,-1-21-16</inkml:trace>
  <inkml:trace contextRef="#ctx0" brushRef="#br1" timeOffset="98216.37">2625 12277 0,'21'0'47,"0"-21"-47,0 21 0,0-22 16,0 1-16,1 21 0,20-21 15,-21 0-15,0 0 0,22 0 0,-22-1 16,0 22-16,-21-21 0,0 0 0,0 0 15,-21 21 1,0 0-16,-1 0 0,-20 21 16,0-21-16,-1 21 0,1 0 0,0 1 15,-1-1-15,1 21 0,-21-21 16,41 0-16,-20 22 0,0-22 0,21 0 16,-1 0-16,22 0 0,0 22 15,0-22-15,0 0 0,22 0 16,-1 22-16,21-22 0,0 0 0,1 21 15,-1-21-15,0 22 0,1-1 16,-1 0-16,22-20 0,-22 20 0,-21 0 16,21 1-16,1-1 0,-22 0 0,0 1 15,-21-22-15,0 21 0,0-21 16,0 22-16,-21-22 0,-21 0 0,-1 0 16,-20 0-16,-1 0 0,1 1 0,-22-1 15,0-21-15,1 0 0,20 0 16,-20 0-16,20 0 0,1 0 0,-1-21 15,22-1-15,-1 1 0,1 0 16,0-21-16,21-1 0,-1 1 16,22 0-16,0-22 0,0 1 0,0 20 15,22-20-15,-1 21 0,0-1 0,21 1 16,1 0-16,-1 20 0,0-20 16,22 21-16</inkml:trace>
  <inkml:trace contextRef="#ctx0" brushRef="#br1" timeOffset="98812.03">3281 12086 0,'0'0'0,"0"-42"16,0 63 0,0 21-16,0-20 0,0 20 0,0 21 15,0-20-15,0 20 0,0 1 16,0-22-16,0 22 0,0-1 0,0 1 15,0-1-15,0 1 0,0-22 16,-21 21-16,-1-20 0,22-1 0,-21 0 16,21 1-16,-21-22 0,21 0 0,-21 0 15,21 0-15,-21 1 0,21-44 32,0 1-32,0 0 0,0-21 0,21 21 15,0-22-15,0 1 0,0 0 16,1-1-16,-1 1 0,0 0 0,21 20 15,-21 1-15,22 0 0,-22 0 0,21 21 16,1 0-16,-22 0 16,0 0-16,0 21 0,0 0 0,0 0 15,1 22-15,-22-1 0,0-21 0,0 22 16,0-1-16,0-21 0,0 21 16,-22 1-16,1-1 0,0-21 0,0 0 15,0 22-15,21-22 0,0 0 16,0 0-16,21-21 31,0-21-31,0 0 0,0 0 0,1 0 16,-1-1-16,0 1 0,0-21 0,0 21 15,22-22-15</inkml:trace>
  <inkml:trace contextRef="#ctx0" brushRef="#br1" timeOffset="99163.82">3958 12700 0,'0'0'0,"0"-21"0,0 0 16,0 42-1,0 0 1,-21 0-16,0 0 0,0 1 0,21 20 16,0-21-16,-22 21 0,22-20 0,0 20 15,0-21-15,0 21 0,0-20 16,0-1-16,0 0 0,22 0 0,-1 0 16,0 0-16,0-21 0,0 0 0,0 0 15,1 0-15,-1 0 0,21-21 16,-21 0-16,0 0 0,1 0 15,-1 0-15,0-1 0,-21-20 0,0 21 16,0-21-16,0-1 0,0 22 0,0-21 16,-21-1-16,0 1 0,-1 21 15,1 0-15,0 0 0,0-1 0,-21 1 16,20 21-16,-20 0 0,21 0 0,0 0 16,-22 21-16,22 1 0,0-22 0,0 21 15,21 0-15,0 0 0,0 0 16,0 22-16,0-22 0,0 0 15,21 0-15,21 0 0,-20-21 0,-1 21 0,21-21 16,0 0-16,-20 0 0</inkml:trace>
  <inkml:trace contextRef="#ctx0" brushRef="#br1" timeOffset="99497.15">4635 12637 0,'0'0'16,"0"-64"-16,0 43 15,-21 21 1,0 0-16,21 21 16,0 0-16,-21 22 15,21-22-15,-21 21 0,21 22 0,0-22 0,0 21 16,0 1-16,0-1 0,0 1 16,0-1-16,0 22 0,0-21 0,0 20 15,0 1-15,0 0 0,0 20 16,-21-20-16,21 0 0,-22-1 0,1 22 15,0-21-15,21 0 0,0-1 0,-21 1 16,0-22-16,21 22 0,0-21 0,-21-1 16,21-21-16,-22 22 0,22-22 0,0 1 15,0-22-15,0 0 0,0 0 16,0 0-16,0-42 16,0 0-16,0 0 0,22 0 0,-1-22 15,-21 1-15,21-22 0,0 22 16,0-21-16</inkml:trace>
  <inkml:trace contextRef="#ctx0" brushRef="#br1" timeOffset="99879.93">4551 12954 0,'0'0'0,"-43"-63"0,22 20 15,0 1-15,0 0 0,0-1 0,0 22 16,21-21-16,-22 21 0,22-1 0,0 1 15,0 0-15,22 0 0,20 21 16,-21 0-16,21 0 0,1 0 16,-1 0-16,0 0 0,22 0 15,-22 0-15,22 21 0,-22 0 0,22 0 16,-22 1-16,0-1 0,1 21 0,-22-21 16,0 22-16,-21-1 0,0 0 0,0 1 15,0-1-15,-42 0 0,20 1 16,-20-22-16,0 21 0,-1-21 0,-20 22 15,21-22-15,-22 0 0,22 0 0,-1 0 16,1 0-16,0 1 0,-1-1 0,22-21 16,0 0-16,0 21 0,42-21 62,-21-21-46,21 21-16</inkml:trace>
  <inkml:trace contextRef="#ctx0" brushRef="#br1" timeOffset="106447.89">6392 3027 0,'-21'0'0,"21"21"16,-21-21-1,42 0 79,0 0-78,0 0-16,1 0 0,20 0 0,-21 0 15,0 0-15,22 0 0,-22 0 0,21 21 16,-21-21-16,22 0 0,-1 0 16,-21 0-16,21 21 0,1 1 0,-22-22 15,21 0-15,1 21 0,-22 0 0,21-21 16,-21 21-16,22 0 0,-22 0 15,21 1-15,-21-1 0,22 0 16,-22 0-16,21 0 0,0 0 0,1 1 16,-1-1-16,0 21 0,22-21 0,-22 0 15,22 1-15,-1-1 0,-20 21 16,20-21-16,1 0 0,-1 1 0,1 20 16,-1-21-16,1 21 0,-22-20 0,21-1 15,-20 21-15,20 0 0,-20-20 0,-1 20 16,21 0-16,-20 1 0,-1-1 15,22 21-15,-22-20 0,21-1 0,-20 0 16,20 22-16,-20-22 0,20 1 0,-21 20 16,22-21-16,-22 1 0,1 20 0,-1-20 15,0 20-15,1 1 0,-1-22 0,0 21 16,1 1-16,-22-1 16,21 1-16,0-22 0,-20 22 0,20-1 15,0 1-15,-21-1 0,22 1 0,-22-1 16,0 1-16,21-1 0,-20 1 0,-1-1 15,21 22-15,-21-22 0,0 1 16,1-1-16,-1 1 0,0-1 0,21 1 16,-21-1-16,1 1 0,-1-1 0,0 1 15,0 21-15,0-22 0,-21 1 0,21-1 16,1 1-16,-1 20 0,0-20 0,-21-1 16,0 22-16,21-22 0,-21 22 15,21-21-15,-21 20 0,0-20 0,0 20 16,0-20-16,0-1 0,0 22 15,0-21-15,0-1 0,0 22 0,0-22 16,0 22-16,0-22 0,0 22 0,0-21 16,0-1-16,0 1 0,0 20 0,-21-20 15,0-1-15,21 1 0,-21 20 16,0-20-16,-1-1 0,1 22 0,0-21 16,0-1-16,0 1 0,-22-1 0,22 1 15,-21-1-15,0 22 0,20-22 0,-20 1 16,0-1-16,-1 1 0,1-1 15,0 1-15,-1-1 0,1 1 0,0-22 16,-1 22-16,1-1 0,-21-21 16,20 22-16,1-1 0,-22 1 0,22-1 15,-21 1-15,20-22 0,-20 22 0,-1-1 16,22-20-16,-22 20 0,1 1 0,21-22 16,-22 21-16,22-20 0,-22 20 15,22 1-15,0-1 0,-22-20 0,22 20 16,-1 1-16,-20-22 0,21 21 0,-1-20 15,1 20-15,-22-20 0,22-1 0,0 21 16,-22-20-16,22-1 0,-22 22 0,22-22 16,-21 0-16,20 1 0,-20 20 15,20-21-15,-20 1 0,21-1 0,-1 0 16,-20 1-16,20-1 0,1 0 16,0 1-16,-1-1 0,-20 0 0,21-20 15,-1 20-15,1 0 0,0-21 0,-1 22 16,1-1-16,0-21 0,-1 22 15,1-22-15,21 21 0,-22 0 0,1-20 16,0-1-16,21 21 0,-22-21 0,22 0 16,0 1-16,0-1 0,0 0 0,-1 0 15,1 0-15,0 0 0,21 1 16,0-1-16,-21-21 16,21 21-1,0-42 48,0 0-48,0-1 17,0 1-32,0 0 15,21 21-15,-21-21 16,0 0-16,0 0 0,21-1 15,-21 1 1,0 0-16,21 0 0,1 0 16,-22 0-16,21-1 0,0-20 0,0 0 15,0 21-15,0-22 0,1 1 0,20 21 16,-21-22-16,21 1 0,-20 21 16,20-21-16,-21 20 0,0-20 0,22 21 15,-22 0-15,21 0 0,-21-1 16,0 1-16,1 0 0,-22 0 0,21 21 0,-21-21 15,21 21-15,-21 21 32,0 0-17,-21 0-15,21 0 16,0 1-16,-21-1 0,-1 0 0,1 21 16,21-21-16,-21 1 0,0-1 0,0 21 15,21-21-15,-21 0 0,-1 1 0,1 20 16,0-21-16,0 21 0,-21-20 15,20 20-15,1-21 0,0 0 16,0 22-16,0-22 0,-22 0 0,22 21 16,0-21-16,0 1 0,-21-1 0,20 0 15,1 0-15,0 0 0,0 0 0,21 1 16,-21-22-16,21 21 0,-21-21 0,-1 0 16,44 0 30,-1 0-46,0 0 16,0-21-16,0 21 0,22 0 16,-22 0-16,0 0 0,21 0 0,1-22 15,-22 22-15,21 0 0,0 0 16,1 0-16,20 0 0,-20 0 0,-1 0 16,0 0-16,-21 0 0,22 0 0,-1 0 15,-21 0-15,22 0 0,-22 0 0,21 0 16,-21 0-16,0 0 0,22 0 0,-22 22 15,0-22-15,0 0 0,22 21 16,-22-21-16,0 0 0,0 21 0,21-21 16,-20 0-16,-1 21 0,0-21 15,0 0-15,0 0 0,0 21 0,-21 0 16,22-21-16,-22 22 31,-22-22-31,1 0 16,0 0-16,0 0 0,0 0 15,0 0-15,-1 0 0,-20 0 0,21 0 16,0 0-16,-22 0 0,22 0 0,0 0 16,-21 0-16,-1 0 0,22 0 15,-21 0-15,0 0 0,-1 0 0,22 0 16,-21 0-16,-1 0 0,1 0 16,21 0-16,-21 0 0,-1 0 0,22 0 15,-21 0-15,21 0 0,-22 0 16,22 0-16,-21 0 0,21 0 0,-1 0 15,1 0-15,0 0 0,0 0 0,0 0 16,21-22 0,-21 22-16,21-21 31,0 0-15,21 21-16,-21-21 0,21 0 15,0 0 1,0-1-16,-21 1 0,0-21 0,21 21 15,1-22-15,-1 1 0,0 0 0,0-1 16,0 1-16,0 0 0,1-1 0,20 1 16,-21 0-16,21 21 0,-20-22 15,20 22-15,0-21 0,-21 21 0,1-1 16,20 1-16,-21 0 0,0 0 16,0 21-16,-21-21 0,0 0 0,22 21 15,-22-22-15,21 22 0,-21-21 16,0 0-16,0 42 47,-21 0-47,-1 1 0,1-1 0,21 0 15,-21 21-15,0-21 0,0 1 0,0 20 16,-22-21-16,22 21 0,0-20 0,-21 20 16,-1-21-16,22 21 0,-21 1 15,21-22-15,-22 21 0,1-21 0,21 22 16,-22-22-16,22 0 0,0 21 0,-21-20 15,21-1-15,-1 0 0,1 0 16,0 0-16,21 0 0,-21-21 0,21 22 16,-21-22-16,21 21 0,21-42 62,0 21-62,0 0 0,0 0 16,1 0-16,-1-22 0,0 22 15,0 0-15,21 0 0,-20 0 16,20 0-16,-21 0 0,21 0 0,1 0 16,-1 0-16,0 22 0,-20-22 0,20 0 15,0 21-15,1 0 0,-22-21 16,21 21-16,0-21 0,-20 0 0,20 21 16,-21-21-16,21 0 0,-20 21 15,-1-21-15,21 0 0,-21 0 0,0 22 16,1-22-16,-1 0 0,0 0 15,0 0-15,-21 21 47,-21-21-31,0 0-16,0 0 0,-1 0 0,-20 0 16,21 0-16,0 0 0,0 0 15,-22 0-15,22 0 0,-21-21 0,21 21 16,-22 0-16,22 0 0,-21-22 0,-1 22 15,1 0-15,0-21 0,-1 21 16,1-21-16,0 21 0,-1 0 16,1 0-16,0-21 0,-1 21 0,22 0 15,-21 0-15,21 0 0,-22-21 0,22 21 16,0 0-16,0 0 0,0 0 16,0 0-16,21-21 140,0-1-124,0 1-16,21 0 0,0 0 15,0 0-15,0 0 0,0-22 0,1 1 16,-1 0-16,0-1 0,21 1 0,-21 0 16,22-1-16,-1 1 0,0 0 15,1-1-15,-1 1 0,0 0 16,1 20-16,20-20 0,-42 21 0,22-21 0,-1 20 16,-21 1-16,0 0 0,1 21 15,-1-21-15,-21 0 0,0 0 16,-21 21 15,-1 0-15,1 0-16,0 21 0,0-21 15,21 21-15,-21 0 0,0-21 0,-1 21 16,1 0-16,0 1 0,-21-1 0,21 21 16,-22-21-16,22 0 0,-21 22 15,-1-22-15,22 0 0,-21 21 16,0-20-16,20-1 0,-20 21 0,21-21 15,0 0-15,0 1 0,-1-1 0,1 0 16,0 0-16,21 0 0,0 0 16,-21-21-16,42-21 47,0 0-47,0 0 0,1 0 15,-1 0-15,21-1 0,-21 1 0,22-21 16,-22 21-16,21 0 0,0-22 15,1 22-15,-1-21 0,0 21 16,1-22-16,-1 22 0,-21 0 0,0 0 16,1 0-16,-1-1 0,0 1 0,0 21 15,-21 21 17,-21 1-32,0-1 0,0 0 15,-22 0-15,22 21 0,0-20 0,0-1 16,0 0-16,-22 21 0,22-21 15,-21 22-15,21-22 0,-22 21 0,22 1 16,-21-22-16,-1 21 0,22 0 0,-21 1 16,21-22-16,-22 21 15,22 1-15,-21-22 0,0 42 16,20-20-16,1-22 0,0 0 0,21 0 16,0 0-16,-21-21 0,21 21 31,21-21-16,-21-21-15,21 21 16,0 0-16,1 0 0,-1 0 0,0 0 16,0-21-16,0 21 0,0 0 15,22 0-15,-22 0 0,21 0 0,1-21 16,-1 21-16,0 0 0,1 0 0,20-21 16,-21 21-16,1 0 0,20 0 15,-20 0-15,-1 0 0,21 0 0,-20 0 16,-1 0-16,0 0 0,1 0 0,-1 0 15,0 0-15,1 0 0,-1 0 16,-21 0-16,0 0 0,22 0 0,-22 0 16,0 21-1,-42-21 1,0 21 0,-22-21-16,22 0 0,0 0 0,-21 0 15,-1 0-15,22 0 0,-21 0 16,0 0-16,-22 0 0,22 0 0,-22 0 15,1 0-15,-1 0 0,1 0 0,-1 0 16,1 0-16,-1 0 0,1 0 16,-1 0-16,22 0 0,-22-21 0,22 21 15,0 0-15,21 0 0,-22-21 0,22 21 16,0 0-16,0 0 0,0 0 16,-1 0-1,44 0 16,-1 0-31,0 0 0,0 0 0,0 0 16,0 0-16,1 0 16,-22 21-16,0 0 15</inkml:trace>
  <inkml:trace contextRef="#ctx0" brushRef="#br1" timeOffset="165807.56">11515 8255 0,'0'0'0,"-22"-42"0,22 21 0,-21-1 0,21 1 15,-21 0-15,21 0 0,0 0 16,0 0-16,0-1 0,0 1 15,0 0-15,0 0 0,21 0 0,-21 0 16,21 21-16,1-22 0,-22 1 16,21 0-16,0 21 0,0-21 15</inkml:trace>
  <inkml:trace contextRef="#ctx0" brushRef="#br1" timeOffset="166087.81">11747 7620 0,'-21'-85'31,"21"64"-31,-127 360 0,275-572 0,-190 127 0,21 106 16,21 21-16,0 1 0,0 20 15,0 0-15,0 1 0,0 20 16,21 1-16,-21 20 0,0 1 0,0 0 16,0-1-16,0 1 0,0 0 15,0-1-15,-21 1 0,21 0 0,-21-22 16,0 22-16,-1-22 0,22 1 0,0-1 15,-21 1-15,21-22 0,-21-21 0,21 22 16,0-22-16,0 0 16,0-42-1,0 0-15,0-22 16,0 1-16,0 0 0,0-1 0,0 1 16</inkml:trace>
  <inkml:trace contextRef="#ctx0" brushRef="#br1" timeOffset="166588.53">11472 8107 0,'0'0'0,"-21"-64"0,0-84 16,21 106-16,0 0 16,0-1-16,0 1 0,0 0 15,21-1-15,0 1 0,0 21 0,22-22 16,-1 1-16,22 21 0,-1-21 0,1 20 16,-1 22-16,22 0 0,-1 0 15,1 0-15,-21 22 0,20 20 0,-41 0 16,-1 1-16,0 20 0,-21 1 0,-21-1 15,0 1-15,-42 20 0,0-20 16,-22 20-16,1-20 0,-1 21 0,-20-22 0,-1 1 16,21-22-16,1 0 0,-1 1 15,1-22-15,21 21 0,-1-42 16,1 21-16,21-21 0,0 0 0,21-21 16,21 0-16,21 0 15,0-22-15,1 22 0,20 0 0,1-21 16,-1 21-16,22 21 0,0-22 0,-1 22 15,22 0-15,-21 0 0,-1 22 16,1-1-16,0 0 0,-22 21 0,1-21 16,-22 22-16,0-1 0,-20 0 0,-22 1 15,0-1-15,-22 22 0,1-22 0,-42 21 16,20-20-16,-41 20 0,-1-20 0,0-1 16,1 21-16,-22-20 0,0-22 15,0 21-15,22-21 0,-22 1 0,21-1 16,22 0-16,-22-21 0,43 0 15,-22 0-15,22-21 0,21 0 0,-1-1 16,1 1-16,21 0 0,0-21 0,0-1 16,21 1-16,1 0 0,20 21 0,0-22 15,-21 1-15,43 21 0,-22 0 0,1-1 16,-1 22-16,21 0 0,-20-21 0,-1 21 16</inkml:trace>
  <inkml:trace contextRef="#ctx0" brushRef="#br1" timeOffset="167076.25">13017 8827 0,'0'0'16,"22"-22"-16,-1 1 0,-21 0 0,0 0 0,21 0 16,-21 0-16,0-22 0,0 22 0,0-21 15,0 21-15,-21-1 0,0 1 0,21 0 16,-22 0-16,-20 21 0,21 0 0,0 0 15,0 0-15,-22 21 0,22 0 16,-21 22-16,21-22 0,-1 21 16,-20 0-16,21 1 0,0-1 0,0 0 0,-1 1 15,1-1-15,21 0 0,0-20 16,0 20-16,0-21 0,0 0 0,0 0 16,0 1-16,21-22 0,1 0 0,20 0 15,-21 0-15,21 0 0,-20-22 0,20 1 16,0 0-16,1 0 0,-1 0 15,-21-22-15,21 22 0,-20-21 0,-1 21 16,0-22-16,0 1 0,-21 21 0,21-21 16,-21 20-16,0 1 0,0 42 31,-21 1-31,0-1 0,0 0 0,21 21 16,-21-21-16,-1 22 0,22-22 0,0 21 15,0-21-15,-21 1 16,21 20-16,0-21 0,0 0 0,0 0 15,21 1-15,1-22 0,20 21 0,-21-21 16,21 0-16,1 0 0,-1 0 0,0 0 16,1-21-16,-1-1 0,0 1 0,-20 0 15,20-21-15,0 21 0,-21-22 0,22 1 16,-22 0-16</inkml:trace>
  <inkml:trace contextRef="#ctx0" brushRef="#br1" timeOffset="167615.94">13674 8594 0,'0'0'0,"0"-21"0,21-22 16,-21 64-1,0 1-15,-21-1 0,21 0 0,0 0 16,-22 0-16,1 22 0,21-22 16,-21 21-16,21-21 0,0 22 0,0-22 15,0 0-15,0 21 0,-21-21 0,21 1 16,0-1-16,0 0 0,0-42 31,21 0-31,-21-1 16,21 1-16,0-21 0,-21 21 0,22-22 15,-1 1-15,-21 21 0,21-21 0,0-1 16,0 22-16,0 0 0,1 0 16,-1 0-16,0-1 0,0 22 0,0 0 0,0 0 15,1 0-15,-1 22 16,0-1-16,-21 0 0,0 0 0,0 0 16,21 0-16,-21 1 0,21-1 0,-21 0 15,21 0-15,-21 0 0,0 0 16,0 1-16,22-1 0,-22 0 0,21 0 15,-21 0-15,21-21 16,0-21 0,-21 0-16,21 0 0,0 0 0,1-22 15,-1 1-15,0 21 0,0-22 0,0 1 16,22 21-16,-22-21 0,0 20 0,21 1 16,-21 0-16,1 21 0,-1 0 0,0 0 15,-21 21 1,0 0-16,0 1 0,0-1 15,0 21-15,0-21 0,0 22 0,-21-1 16,21-21-16,0 21 0,-21 1 0,21-1 16,0-21-16,0 0 0,0 22 0,0-22 15,0 0-15,0 0 0,21-21 16,0 0-16,0 0 0,0 0 0,0-21 16,1 21-16,-1-21 0,21-21 0,-21 20 15,0-20-15,22 0 0,-22-1 0</inkml:trace>
  <inkml:trace contextRef="#ctx0" brushRef="#br1" timeOffset="168061.13">14901 7959 0,'0'0'0,"0"-170"15,0 128-15,0 21 0,-21 0 0,21 0 16,-21 21-16,0 0 0,21 21 0,0 0 16,-21 0-16,-1 21 0,1 1 0,21 20 15,0 1-15,-21 20 0,21-20 0,-21 21 16,0-22-16,21 22 0,0-22 0,-21 1 15,-1-1-15,22 1 0,-21-1 0,0 1 16,21-22-16,-21 0 0,21 1 16,-21-22-16,21 21 0,-21-21 15,21 1-15,0-44 32,21-20-32,0 21 0,0-21 0,0 20 15,0-20-15,1 0 0,20-1 0,-21 22 16,21 0-16,1-21 0,-1 21 0,0 21 15,-20-22-15,20 22 0,0-21 0,1 21 16,-1 0-16,0 0 0,1 0 0,-22 21 16,21 1-16,-21-1 0,0 0 15,-21 0-15,0 0 0,0 0 0,0 1 16,-21 20-16,0-21 0,-21 0 0,-1 22 16,1-22-16,-21 0 0,20 21 15,1-21-15,-22 1 0,22-1 0,0 0 0,-1-21 16,1 21-16,21-21 0,0 0 15,0 0-15,42 0 16,0 0-16,0-21 16,21 0-16,1 0 0,-1-1 0,0 1 15,1 0-15</inkml:trace>
  <inkml:trace contextRef="#ctx0" brushRef="#br1" timeOffset="168560.36">15494 8636 0,'0'0'0,"21"-21"0,0 0 0,-42 21 31,0 21-31,0 0 0,0-21 16,-22 21-16,22 22 0,-21-22 16,21 0-16,-1 0 0,1 21 0,0-20 15,0-1-15,21 21 0,-21-21 0,21 0 16,0 1-16,0-1 0,0 0 0,21-21 16,0 21-16,0-21 0,22 0 0,-22 0 15,21 0-15,-21 0 0,0 0 16,22 0-16,-22 0 0,0-21 0,0 0 15,0 0-15,1-1 0,-22 1 0,0 0 16,0-21-16,0 21 0,0-22 0,0 22 16,0 0-16,0-21 0,0 20 15,0 1-15,0 0 0,0 0 0,21 21 32,0 0-32,0 21 0,0 0 15,0 0-15,1-21 0,-1 22 16,0-1-16,-21 0 0,0 0 0,21 21 15,-21-20-15,21-1 0,-21 0 16,0 0-16,0 0 0,0 0 0,0 1 16,0-1-16,21-21 0,1 21 15,-1-21-15,0 0 16,0 0-16,0 0 0,0 0 0,1-21 16,-22 0-16,21 21 0,0-43 0,-21 22 15,0 0-15,0 0 0,0-22 0,0 22 16,0 0-16,0 0 0,0 0 15,0 0-15,0-1 0,-21 22 0,0 0 16,-1 0-16,1 0 0,0 0 0,0 0 16,0 0-16,0 0 0,-1 0 0,1 0 15,0 0-15</inkml:trace>
  <inkml:trace contextRef="#ctx0" brushRef="#br1" timeOffset="169271.95">17568 7218 0,'0'0'0,"-21"-42"0,0 20 16,0-20-16,0 21 0,-1 21 0,22-21 15,-21 21-15,0 21 16,21 0-16,-21 21 0,21 1 16,0 20-16,0 1 0,0 20 0,0 1 15,0 21-15,0-21 0,0 20 0,0 1 16,0-21-16,0 21 0,0-22 0,0 1 16,0 0-16,-21-22 0,21 22 0,-21-43 15,21 22-15,0-22 16,-22 0-16,22-20 0,-21 20 0,0-21 15,21 0-15,-21-21 16,21-21-16,0 0 0,0 0 16,0-22-16,0 22 0,0-21 0,0 0 15,21-1-15,0 1 0,0-22 0,1 22 16,20-21-16,0 20 0,1 1 0,-1 21 16,21-22-16,-20 22 0,20 21 15,1 0-15,-22 0 0,22 0 0,-1 21 16,-21 1-16,1-1 0,-1 0 0,-21 21 15,0 1-15,-21-22 0,0 21 0,-21 0 16,0 1-16,-21-22 0,-1 21 16,1 1-16,-21-1 0,-1-21 0,22 21 15,-22-20-15,1-1 0,-1 21 0,22-42 16,-22 21-16,43 0 0,-21-21 0,21 0 16,0 0-16,-1 0 0,44-21 31,20 0-31,-21 0 0,0 0 15,22 0-15,-1-1 0</inkml:trace>
  <inkml:trace contextRef="#ctx0" brushRef="#br1" timeOffset="169476.15">18796 8255 0,'42'0'16,"-21"0"-16,1 0 16,-1 0-16,0 0 0,0 0 15,0 0-15,0 0 0,1 0 16,-22 21-16</inkml:trace>
  <inkml:trace contextRef="#ctx0" brushRef="#br1" timeOffset="169616.07">18881 8446 0,'-22'21'15,"44"-21"17,-1 0-32,0 0 0,0 0 15,0-21-15,0 21 0,1-22 0</inkml:trace>
  <inkml:trace contextRef="#ctx0" brushRef="#br1" timeOffset="170368.28">19939 8086 0,'0'0'0,"0"-21"0,0-1 0,0 1 15,0 0-15,0 0 16,0 0-16,21 0 15,-21 42 17,0 0-32,0 21 0,0-21 15,0 22-15,0-1 0,0 0 0,0 1 16,0-1-16,-21 0 0,21-20 0,-21 20 16,21 0-16,-21-21 0,21 1 0,0-1 15,0 0-15,0 0 0,-22-21 16,1 0-1,21-21 1,0 0-16,0 0 0,0-1 0,0-20 16,0 0-16,0 21 0,0-22 0,0 1 15,21-22-15,-21 22 0,22 0 0,20-1 16,-21 1-16,0 21 0,22-21 16,-1 20-16,0 1 0,1 21 0,-1 0 15,0 0-15,1 0 0,-1 21 0,0 1 16,1 20-16,-22-21 0,0 21 0,0-20 15,-21 20-15,0-21 0,0 21 0,0 1 16,0-22-16,0 21 0,-21-21 0,0 22 16,0-22-16,-1 0 0,1 0 15,0 0-15,0 1 0,0-1 16,0 0-16,-1-21 0,22 21 16,0-42-1,0 0-15,22 21 0,-1-21 16</inkml:trace>
  <inkml:trace contextRef="#ctx0" brushRef="#br1" timeOffset="170721.28">20743 8234 0,'0'0'16,"0"21"0,21-21-16,1 0 15,-1 0 1,0-21-16,0 21 0,0-21 0,22 21 15,-22-21-15,0-1 0,0 1 0,0 0 16,-21 0-16,21 0 0,-21 0 0,22-1 16,-22 1-16,0 0 0,0 0 0,0 0 15,0 0-15,-22 21 16,1 0-16,0 0 0,0 21 0,0 0 16,0 0-16,-1 0 0,1 22 0,-21-1 15,21-21-15,0 21 0,-1 1 0,-20-1 16,21 0-16,21-20 0,-21 20 0,21-21 15,0 0-15,0 0 0,0 1 16,0-1-16,0 0 0,21-21 16,0 21-16,0-21 0,0 0 15,1 0-15,20 0 0,-21-21 0,21 0 16,-20 21-16,20-21 0,0-22 0,-21 22 16,22 0-16,-1-21 0</inkml:trace>
  <inkml:trace contextRef="#ctx0" brushRef="#br1" timeOffset="171280.37">21336 8043 0,'0'0'15,"21"-21"-15,0 0 0,0 21 16,-21-21-16,0 42 16,0 0-1,0 0-15,0 1 0,0-1 0,0 21 16,-21-21-16,21 22 0,-21-22 0,0 21 16,21 0-16,0-20 0,-21 20 0,21-21 15,0 21-15,-21-20 0,21-1 16,0 0-16,0 0 0,0 0 0,21-21 15,0 0-15,0 0 16,0 0-16,22-21 0,-22 21 16,0-21-16,0-21 0,21 20 0,-20 1 15,-1-21-15,0 21 0,21-22 0,-21 22 16,-21 0-16,22 0 0,-1 21 16,0 0-16,-21 21 31,0 0-31,0 0 0,0 1 0,0 20 15,0-21-15,0 0 0,0 0 0,0 1 16,0-1-16,0 0 0,0 0 0,0 0 16,0 0-16,21-21 0,0 22 15,0-22-15,1 0 0,-1 0 16,0 0-16,0 0 0,21-22 0,-20 1 16,20 21-16,-21-21 0,0-21 0,0 21 15,1-22-15,-1 22 0,-21-21 0,21-1 16,-21-20-16,0 21 0,0-1 0,0-20 15,0 20-15,-21 1 0,0 21 0,21-21 16,-22 20-16,1 1 0,0 0 16,0 21-16,0 0 0,0-21 15,42 21 17,0 0-32,0 0 0,0 0 15,0-21-15,1 21 0,-1 0 0,0 0 16,0-21-16,0 21 0,0 0 0,1-22 15,-1 22-15,0-21 0,21 21 16,-21-21-16</inkml:trace>
  <inkml:trace contextRef="#ctx0" brushRef="#br1" timeOffset="172772.03">23664 7578 0,'21'0'0,"1"0"0,20-21 0,-21-1 16,21 22-16,-20-21 0,20 21 15,0-21-15,-21 0 0,22 0 0,-22 21 16,0-21-16,0 21 0,-21-22 0,0 1 16,0 0-16,-21 21 15,-21-21-15,-1 21 16,1 0-16,0 0 0,-22 0 0,22 0 15,-22 21-15,22 0 0,-21 0 0,20-21 16,1 22-16,21-1 0,-22 21 0,22-21 16,0 0-16,0 1 0,21 20 15,0-21-15,0 21 0,0 1 0,0-22 16,21 21-16,21 1 0,-20-22 0,20 21 16,0 0-16,22 1 0,-22-1 0,0-21 15,22 22-15,-22-1 0,1 0 16,-22 1-16,0-22 0,0 21 0,-21-21 15,0 22-15,0-1 0,-21-21 16,0 21-16,-22-20 0,-20-1 0,-1 0 16,1 21-16,-1-21 0,1-21 0,-1 22 15,-20-1-15,41-21 0,-20 0 0,21 0 16,-1 0-16,1 0 0,21 0 16,0 0-16,-1-21 0,22-1 0,0 1 15,0 0-15,0 0 0,0-21 0,0-1 16,0 22-16,22-21 0,-1-1 0,0 1 15,0 0-15,0 21 0,0-22 0</inkml:trace>
  <inkml:trace contextRef="#ctx0" brushRef="#br1" timeOffset="173252.28">24003 7472 0,'0'0'16,"21"-42"-16,-21 20 0,0-20 0,0 21 0,21 21 15,-21-21-15,21 21 0,-21 21 16,0 0-16,0 21 0,22-20 0,-22 41 16,21-21-16,-21 22 0,0-1 15,0 1-15,0-1 0,0 1 0,0-1 16,0 1-16,0 21 0,-21-22 0,-1-21 16,22 22-16,-21-1 0,0-20 15,0-1-15,0 0 0,21-20 0,-21-1 16,21 0-16,-22 0 0,22 0 15,0 0-15,0-42 16,0 0 0,22 0-16,-22 0 0,21-22 0,0 22 15,0-21-15,-21 0 0,21 20 0,0-20 16,1 0-16,-1 21 0,0-1 16,0 1-16,0 0 0,0 21 0,1 0 15,-1 0-15,0 21 0,-21 0 16,21 1-16,-21-1 0,21 0 0,-21 0 15,0 0-15,0 0 0,0 22 16,0-22-16,0 0 0,0 21 16,0-20-16,0-1 0,0 0 0,0 0 15,0 0-15,0 0 0,0 1 16,21-22 0,1 0-16,-1 0 0,0 0 15,0-22-15,0 1 0,22 21 16,-22-21-16,0 0 0</inkml:trace>
  <inkml:trace contextRef="#ctx0" brushRef="#br1" timeOffset="173591.95">24701 8255 0,'0'-21'16,"0"42"-16,22-84 0,-22 41 0,0 1 0,0 0 0,0 0 15,-22 42 17,1-21-32,21 21 0,-21 0 0,0 22 15,0-22-15,0 0 0,-1 21 0,1-20 16,21 20-16,-21-21 0,21 21 0,-21-20 15,21-1-15,0 21 0,0-21 0,0 0 16,0 1-16,0-1 16,21-21-16,0 0 0,22 0 0,-22 0 15,21 0-15,-21 0 0,22 0 0,-22 0 16,21-21-16,-21-1 0,0 1 0,1 0 16,-1 0-16,-21-21 0,21 20 0,-21-20 15,0 0-15,0-1 16,0 1-16,0 21 0,-21-21 0,0 20 15,-1 1-15,1 21 0,0 0 0,0 0 16,0 0-16,0 0 0,-1 0 0,1 0 16,0 21-16,0 1 0,0-1 15,21 0-15,0 0 0,0 0 16,0 0-16,21-21 16</inkml:trace>
  <inkml:trace contextRef="#ctx0" brushRef="#br1" timeOffset="173903.81">25125 8192 0,'0'0'0,"0"-22"0,21 22 16,-21-21-16,0 42 15,0 1 1,0-1-16,0 21 0,0-21 0,0 22 16,0-1-16,0 0 0,0 1 15,0-1-15,0 0 0,0 22 0,-21-22 16,21 22-16,-21-1 0,21 1 0,-22-1 15,1 1-15,0 20 0,21-20 0,-21-1 16,0 1-16,0-1 0,-1 1 0,1-1 16,0 1-16,0-22 0,0 22 15,21-1-15,0-21 0,0 1 0,-21-1 16,21 0-16,0-20 0,-22-1 16,22 0-16,0 0 0,0-42 31,22 0-31,-1 0 0,-21-1 0,21-20 15,0 0-15,0-1 0,0-20 0,1 21 16,-1-22-16</inkml:trace>
  <inkml:trace contextRef="#ctx0" brushRef="#br1" timeOffset="174167.66">25167 8382 0,'0'0'0,"21"-42"15,0-43-15,1 43 0,-1-1 16,0 1-16,0 0 0,0 21 15,22-1-15,-22 1 0,21 0 0,0 21 16,-20 0-16,-1 0 0,21 21 0,-21 0 16,0 1-16,-21-1 0,0 21 15,0-21-15,0 22 0,-21-1 0,0-21 16,-21 21-16,21 1 0,-22-22 0,1 21 16,0-21-16,-1 1 0,22 20 0,-21-21 15,-1-21-15,22 21 0,0 0 0,0-21 16,0 0-16,21 22 0,21-44 31,0 1-31,0 0 16</inkml:trace>
  <inkml:trace contextRef="#ctx0" brushRef="#br1" timeOffset="174423.51">25866 7980 0,'0'0'0,"84"-85"16,-63 64-16,-21 0 15,0 0-15,0 0 0,-21 21 16,0 0 0,-21 21-16,21 0 0,-1 21 15,1-21-15,-21 22 0,21-1 16,0 0-16,-1 1 0,1-1 0,0 0 16,0 1-16,21-1 0,0 0 0,0-20 15,0 20-15,0 0 0,0-21 0,0 1 16,0-1-16,21 0 0,0 0 15,0-21-15,22 0 0,-22 0 0,21 0 16,1 0-16,-1 0 0,0 0 0,1 0 16,-1-21-16,0 0 0</inkml:trace>
  <inkml:trace contextRef="#ctx0" brushRef="#br1" timeOffset="174699.39">26458 7832 0,'0'-21'0,"0"42"0,0-64 15,21 43-15,-21-21 0,22 21 0,-1 0 16,0 0-16,0 0 16,0 0-16,0 21 0,1 1 0,-1-1 15,0 21-15,0-21 0,-21 22 0,0-1 16,0 21-16,0-20 0,0-1 0,0 22 16,-21-22-16,0 0 0,0 1 15,-1-22-15,1 21 0,-21 0 0,21-20 16,0-1-16,-1 0 0,1 0 0,0-21 15,0 21-15,0-21 0,42-21 47,0 0-47,0 0 0,0 0 16,1-1-16</inkml:trace>
  <inkml:trace contextRef="#ctx0" brushRef="#br1" timeOffset="174900.28">27093 8043 0,'0'0'0,"0"-21"15,0 0 1,0 42 15,0 0-15,0 1-16,0-1 15,0 0-15,0 0 16</inkml:trace>
  <inkml:trace contextRef="#ctx0" brushRef="#br1" timeOffset="175128.14">27072 8615 0,'0'42'0,"0"-21"15,0 1-15,0-1 16,21 0-16,-21 0 0,21 0 16,-21 0-16,0 1 15,0-1-15,-21 0 0,0 0 0,0 0 16,0 0-16,-22 22 0,1-22 0,0 0 16,-1 21-16,-20-20 0,-1-1 0,1 0 15,21 21-15,-22-21 0,1 1 0,-1-1 16,1 0-16,-1 0 0</inkml:trace>
  <inkml:trace contextRef="#ctx0" brushRef="#br1" timeOffset="178240.28">11303 10139 0,'0'-21'31,"21"0"-15,0 21-16,0-22 0,1 1 0,-1 0 15,21 21-15,-21-21 0,0-21 0,22 20 16,-22 1-16,0 0 0,0 0 0,-21 0 16,0 0-16,0-1 15,-21 22-15,-21 0 0,-1 0 16,1 0-16,-21 0 0,-1 0 0,1 22 16,-1-1-16,-21 0 0,1 0 0,20 21 15,-20-20-15,20-1 0,1 21 16,-1-21-16,22 22 0,-1-22 0,22 21 15,21-21-15,0 22 0,0-1 0,43-21 16,-1 21-16,0 22 0,22-22 16,-1 1-16,22-1 0,-22 21 0,22-20 15,-21-1-15,-1 22 0,1-22 0,-1 0 16,-21 22-16,1-22 0,-22 0 0,-21 128 16,-21-128-1,-43 0-15,1 22 0,-1-22 0,-20 1 16,-22-22-16,0 21 0,21-21 15,-21 0-15,22 1 0,-22-22 0,0 0 16,21 0-16,-20 0 0,20 0 0,0-22 16,22-20-16,-1 21 0,1-21 0,-1-22 15,22 22-15,21-22 0,0 1 16,-1-22-16,22 22 0,0-22 0,0 0 16,22 22-16,20-1 0,0 1 0,22-1 15,-22 22-15,22 21 0,-1 0 0,1 21 16,-1 21-16,-21 0 0,22 21 15,-22 1-15,-21-1 0,22 0 16,-22 22-16,0-22 0,-21 22 0,0-22 16,0 21-16,0-20 0,0 20 0,0 1 15,0-22-15,0 0 0,0 22 16,0-22-16,0-21 0,0 22 0,21-22 16,0 0-16,1-21 0,-1 0 0,0 0 15,21-21-15,1 0 0,-1 0 0</inkml:trace>
  <inkml:trace contextRef="#ctx0" brushRef="#br1" timeOffset="178708.01">11853 10097 0,'0'0'0,"21"-64"0,22 22 0,-1-43 16,-42 106-1,0 0-15,0 22 0,0-1 16,0 0-16,0 22 0,0-1 15,0 22-15,-21-21 0,0 20 0,0 1 16,-1 0-16,1-22 0,-21 22 0,21-1 16,-22-20-16,22 21 0,-21-22 0,21 22 15,-22-22-15,22-20 0,0 20 0,0-21 16,0-20-16,0 20 0,-1-21 16,22 0-16,0-42 15,0 0 1,0-21-16,0 20 0,0-20 0,0 0 15,22-22-15,-1 22 0,0 0 0,0-1 16,0 1-16,22 0 0,-22-1 0,21 22 16,-21 0-16,22 0 0,-22 0 15,21 21-15,-21 0 0,0 0 0,1 21 16,-1 0-16,0 0 0,0 0 0,-21 0 16,0 1-16,0 20 0,0-21 0,0 21 15,0 1-15,0-22 0,0 21 0,0 1 16,0-22-16,0 21 0,-21-21 15,21 0-15,0 1 0,0-1 0,0 0 16,0 0-16,21-21 16,0-21-1,0 0-15,22 0 0,-22-1 0,21 1 16,-21-21-16,22 21 0,-22-22 0</inkml:trace>
  <inkml:trace contextRef="#ctx0" brushRef="#br1" timeOffset="179067.99">12552 10922 0,'0'0'0,"21"-21"15,-42 21 1,0 0 0,-1 21-16,-20 0 0,21 0 0,0 1 15,0-1-15,-22 21 0,22 0 0,0-20 16,0 20-16,0 0 0,-1 1 16,1-22-16,21 21 0,-21 0 15,21-20-15,0-1 0,0 0 0,0 0 16,21 0-16,22 0 0,-22-21 0,21 0 15,0 0-15,1 0 0,-1 0 0,0-21 16,1 0-16,-1 0 0,0-21 0,1 20 16,-1 1-16,0-21 0,1 21 0,-22-22 15,0 22-15,-21-21 0,0 0 16,0 20-16,0-20 0,-21 21 0,-21 0 16,20 0-16,-20-1 0,0 1 0,-1 21 15,22 0-15,-21 0 0,0 0 16,-1 0-16,1 0 0,21 0 0,-22 21 15,22 1-15,0-1 0,21 0 0,0 0 16,0 0-16,0 0 0,0 1 0,0-1 16,42 0-16,-20 0 0,-1-21 15,21 0-15,0 0 0,1 0 0</inkml:trace>
  <inkml:trace contextRef="#ctx0" brushRef="#br1" timeOffset="179379.81">13250 10859 0,'0'-22'16,"-21"44"0,0-22-16,0 21 0,21 0 15,0 21-15,0-21 0,-21 22 0,21-1 16,-22 22-16,22-22 0,0 21 0,-21 1 16,21-1-16,0 22 0,0-21 15,-21 20-15,0 1 0,21 0 0,-21-1 16,0 1-16,21 0 0,-22-1 0,1 1 15,0 0-15,0-1 0,-21-20 0,20 20 16,1 1-16,0-21 0,0 20 16,0-20-16,0-1 0,-1 1 0,1-22 0,0 0 15,21 1-15,0-22 0,0 0 16,0 0-16,0-42 16,21-21-1,-21 21-15,21-43 0,22 22 0,-22-22 16,0 1-16,0-1 0,0-20 0</inkml:trace>
  <inkml:trace contextRef="#ctx0" brushRef="#br1" timeOffset="179635.67">13060 11557 0,'21'-85'15,"-42"170"-15,42-254 0,-21 105 0,21-20 0,0 41 16,0-20-16,1 20 0,20 1 0,-21 0 16,21 21-16,1-1 0,-1 1 0,0 0 15,1 21-15,-1 0 0,0 0 16,1 21-16,-22 0 0,0 1 15,0-1-15,-21 0 0,0 21 0,0 1 16,0-1-16,-21 0 0,0 1 0,0-1 16,-22 0-16,1 1 0,0-22 0,-1 21 15,1 0-15,0-20 0,-1 20 0,1-21 16,0 0-16,21 0 0,-22-21 0,43 22 16,21-44-1,1 1-15,20 0 16,-21-21-16,43 21 0,-22-22 0,0-20 15</inkml:trace>
  <inkml:trace contextRef="#ctx0" brushRef="#br1" timeOffset="180087.96">15282 10753 0,'0'0'0,"43"-21"0,-22-1 16,21 1-16,-21 0 0,-21 0 15,21 0-15,-21 0 0,0-1 16,0 1-16,-21 21 0,0 0 16,-21 0-16,21 0 0,-22 0 15,1 0-15,0 21 0,-1-21 16,1 22-16,0-1 0,-1 0 0,1 0 16,21 0-16,0 0 0,-22 1 0,22-1 15,21 0-15,0 0 0,0 0 0,0 0 16,21 1-16,22-1 15,-22-21-15,21 21 0,-21-21 16,22 21-16,-1-21 0,0 21 0,1-21 16,-22 21-16,21-21 0,-21 22 0,0-1 15,1-21-15,-22 21 0,0 0 0,0 0 16,-22 0-16,1 1 0,0-22 16,-21 21-16,-1-21 0,1 21 0,0-21 15,-1 0-15,-20 21 16,21-21-16,-1 0 0,1 0 0,21 0 15,-22 0-15,22 0 0,0 0 0,0 0 16,0 0-16,21-21 16,21 21-1,0-21-15,0 21 0,0-21 0,1-1 16,20 22-16,-21-21 0,21 21 0,1-21 16</inkml:trace>
  <inkml:trace contextRef="#ctx0" brushRef="#br1" timeOffset="180323.82">15769 10859 0,'21'0'32,"0"0"-17,1 0-15,-1 0 0,0 0 0,0 0 16,0 0-16,0 0 0,1 0 15,-1 0-15,0 0 0,0 0 0,0 0 16,0 0-16,-42 0 47,0 0-47</inkml:trace>
  <inkml:trace contextRef="#ctx0" brushRef="#br1" timeOffset="180484.25">15790 11049 0,'0'0'0,"-21"0"15,21 21-15,0 0 16,21-21 0,0 0-16,1 0 15,-1 0-15,0 0 0,0 0 0,21 0 16,-20 0-16,-1 0 0,0 0 16,0 0-16,-21-21 0,21 21 0,-21-21 15,21 21-15</inkml:trace>
  <inkml:trace contextRef="#ctx0" brushRef="#br1" timeOffset="183195.92">17843 9716 0,'0'-22'0,"0"1"31,0 0-16,22 21 1,-1-21-16,0 0 16,0 0-16,0 21 15,0-22-15,1 1 16,-1 0 0,0 21-1,-21-21 1,0 0-16,21 21 15,-21-21 17,-21 21 77,0 0-62,0 0-47,-1 0 16,1 0-1,0 0-15,21 21 16,-21 0-16,0 0 0,0 0 15,-1 0-15,1 1 0,0 20 0,0 0 16,-21 22-16,20-22 0,1 22 0,0-1 16,-21 22-16,21-22 0,-1 22 0,1 0 15,0-1-15,-21 1 0,21 0 16,-1-1-16,1-20 0,0 20 0,0 1 16,21 0-16,0-22 0,0 22 0,0-22 15,0 22-15,0-21 0,0-1 0,21 1 16,0-1-16,0-21 0,22 22 0,-22-22 15,21 1-15,1-22 0,-1 21 16,0-21-16,1 0 0,-1-21 0,0 0 16,1 0-16,20 0 0,-21 0 15,1 0-15,-1 0 0,-21-21 0,22 0 16</inkml:trace>
  <inkml:trace contextRef="#ctx0" brushRef="#br1" timeOffset="184512.15">18605 10097 0,'22'0'16,"-1"0"0,0 0-16,0 0 0,0-22 0,0 22 15,1-21-15,-1 0 0,21 21 16,-21-21-16,22 0 0,-22 0 0,0 21 15,0-22-15,0 1 0,-21 0 16,0 0-16,0 0 16,-21 21-16,0 0 0,0 0 15,-22 0-15,1 0 0,21 21 16,-21 0-16,-22-21 0,22 21 0,-1 0 16,1 1-16,21-1 0,-21 0 0,20 0 15,1 0-15,0 0 0,21 1 0,-21-1 16,21 0-16,0 0 15,21 0-15,0-21 0,0 21 0,22 1 16,-1-1-16,0 0 0,1 21 0,-1-21 16,0 22-16,1-1 0,-1-21 0,0 22 15,1-1-15,-22 0 0,21 22 16,-21-22-16,-21 0 0,0-20 16,0 20-16,0 0 0,-21 1 0,-21-22 15,0 21-15,-1-21 0,-20 0 0,20 1 16,-20-1-16,-1 0 0,-20-21 0,41 0 15,-20 0-15,-1 0 0,22 0 0,0 0 16,-1-21-16,1 0 0,0-22 0,21 22 16,-22-21-16,22 21 0,21-22 15,-21 1-15,21-22 0,0 22 0,0 0 16,0-22-16,0 22 0,21 0 0,0-1 16,0 22-16,22-21 0,-1 21 0,0 21 15,22-22-15,-22 22 0,22 0 16,-1 0-16,1-21 0,-1 21 15,1 0-15</inkml:trace>
  <inkml:trace contextRef="#ctx0" brushRef="#br1" timeOffset="184988.88">19791 9673 0,'0'0'16,"0"-21"-16,0 0 0,0 0 0,-21 21 15,21 21-15,-22 21 0,22-21 0,0 22 16,0 20-16,0-20 16,0 20-16,0 1 0,-21-1 0,21 1 15,-21-1-15,21 1 0,-21 20 0,0-20 16,0-1-16,21 1 0,-22-1 0,1-20 16,0 20-16,0-21 0,0 1 0,0-22 15,-1 21-15,1-21 0,0 1 16,21-1-16,-21-21 0,21-21 31,0-1-31,0 1 0,0 0 0,21-21 16,0-1-16,0 1 0,1 0 15,20-22-15,-21 22 0,21 0 0,1-1 16,-1 22-16,0 0 0,-20 0 16,20 0-16,0 21 0,-21 0 0,1 21 15,20-21-15,-42 21 0,21 21 0,-21-21 16,0 22-16,0-1 0,0-21 0,0 22 15,0-1-15,0-21 0,0 21 16,0-20-16,-21 20 0,21-21 0,0 0 16,0 0-16,0 1 0,0-1 15,21-21 1,0 0-16,0 0 0,1 0 0,-1 0 16,0-21-16,0-1 0,0 1 0,22 0 15,-22 0-15,21 0 0</inkml:trace>
  <inkml:trace contextRef="#ctx0" brushRef="#br1" timeOffset="185307.92">20426 10541 0,'0'0'0,"21"-21"0,-21 0 0,21 0 0,-21-1 16,0 1-16,-21 21 15,0 0-15,0 0 0,-1 0 0,1 21 16,-21 1-16,21-1 0,0 21 16,-22-21-16,22 22 0,0-1 0,0-21 15,0 21-15,-1 1 0,22-22 0,-21 21 16,21-21-16,0 22 0,0-22 0,0 0 15,43 0-15,-22-21 0,0 21 0,0-21 16,21 0-16,-20 0 0,20 0 16,0 0-16,1-21 0,-1 0 15,0 0-15,1 0 0,-1 0 0,0-22 16,-21 22-16,22-21 0,-22-1 0,0 1 16,0 0-16,-21-1 0,0 1 0,0 0 15,0 21-15,-21-1 0,-21 1 0,21 21 16,-22 0-16,22 0 0,-21 0 15,-1 21-15,-20 1 0,21-1 0,20 0 16,-20 0-16,0 0 0,21 0 0,-1 1 16,1-1-16,21 0 0,0 0 15</inkml:trace>
  <inkml:trace contextRef="#ctx0" brushRef="#br1" timeOffset="185639.86">21145 10372 0,'0'0'0,"0"-21"0,-21 21 16,0 0-16,0 0 15,0 0-15,0 0 0,21 21 16,-22 0-16,22 21 0,-21 1 0,21-1 16,0 0-16,0 1 0,0 20 15,0-21-15,0 22 0,0-1 0,0 1 16,0-1-16,0 22 0,0 0 0,0-1 15,0 1-15,0 0 0,0-1 0,0 1 16,-21 0-16,21-1 0,-21 1 0,0 0 16,-22-1-16,22 1 0,0 0 15,0-22-15,0 22 0,-22-22 0,22-20 16,0 20-16,0-20 0,0-1 0,21-21 16,-21 0-16,21 0 0,-22 1 0,22-44 15,0 1-15,22 0 16,-1-21-16,21-1 0,-21 1 0,22-21 15,-22-1-15</inkml:trace>
  <inkml:trace contextRef="#ctx0" brushRef="#br1" timeOffset="185921.7">21018 10986 0,'0'-64'0,"0"128"0,0-191 16,0 63-16,0 1 0,0 20 15,0-20-15,0 20 0,22 1 0,-1 0 16,0 21-16,0-1 0,21 1 0,-20 0 15,20 21-15,0 0 0,1 0 0,-1 0 16,0 21-16,1 0 0,-1 1 0,0 20 16,-21-21-16,1 21 0,-22-20 15,0 20-15,0 0 0,-22 1 16,1-22-16,-21 21 0,0-21 0,-1 22 16,1-22-16,-22 0 0,22 0 0,0 0 15,-1 0-15,1 1 0,0-22 0,-1 21 16,22-21-16,0 0 0,42-21 15,22 21 1,-22-22-16,21-20 0,0 21 16,1 0-16</inkml:trace>
  <inkml:trace contextRef="#ctx0" brushRef="#br1" timeOffset="186247.51">21865 9716 0,'0'0'0,"-21"-43"0,0-20 16,21 20-16,0 22 0,0 0 0,0 0 16,0 0-16,21 21 0,21-21 0,1 21 15,-1 0-15,0 0 0,1 0 0,20 0 16,1 21-16,-1 21 0,1-21 16,-1 22-16,1 20 0,-22 1 0,0-1 15,1 1-15,-1-1 0,-21 22 0,-21-1 16,0-20-16,0 21 0,-21-1 0,0 1 15,-22 0-15,1-1 0,0-20 0,-22 20 16,1-20-16,-1-1 0,1-20 16,-1 20-16,1-20 0,-1-1 15,22 0-15,-22 1 0,22-1 0,0-21 16,-1 0-16,22 0 0,0 1 0,0-22 16,21-22-1,21 1-15,0 0 16,0 0-16</inkml:trace>
  <inkml:trace contextRef="#ctx0" brushRef="#br1" timeOffset="187011.67">23431 9800 0,'0'0'0,"0"-21"16,0 0-16,0 0 15,0 0-15,0-1 16,22 22 15,-22 22 0</inkml:trace>
  <inkml:trace contextRef="#ctx0" brushRef="#br1" timeOffset="188072.37">23453 9821 0,'0'0'0,"0"-21"0,0 0 16,0 0-1,0 0-15,0 0 0,0-1 0,0 1 16,0 0-16,0 0 0,0 0 0,0 0 16,0-1-16,0 1 15,0 42 1,0 1-1,0-1-15,0 21 0,0 0 16,0 1-16,0-1 0,0 22 0,0-1 16,0 1-16,0-1 0,0 1 15,0-1-15,0 1 0,0-1 0,0 22 16,0-22-16,0 1 0,0-1 0,0 1 16,0-22-16,0 22 0,0-22 0,-22 0 15,22 1-15,-21-1 0,21-21 0,-21 21 16,21-20-16,0-1 0,-21 0 15,0-21 1,21-21 0,0 0-16,0-1 0,0 1 0,0-21 15,0 21-15,0-22 0,21 1 16,0 0-16,0-1 0,0 1 0,22 21 16,-22-21-16,21-1 0,-21 22 0,22 0 15,-1 0-15,0 0 0,1-1 16,-1 22-16,22 0 0,-22 0 0,0 0 15,-21 22-15,22-1 0,-1-21 0,-21 42 16,0-21-16,1 0 0,-22 22 0,0-22 16,0 21-16,0-21 0,-22 22 0,1-22 15,-21 21-15,0-21 0,-1 1 16,1 20-16,-22-21 0,22 0 0,-21 0 16,20 1-16,1-22 0,0 21 15,-1 0-15,1-21 0,21 0 0,-22 21 16,22-21-16,0 0 15,21-21 17,0 0-32,21 21 0,0-21 0,1-1 15,-1 1-15,0 0 0,21 0 16</inkml:trace>
  <inkml:trace contextRef="#ctx0" brushRef="#br1" timeOffset="188335.23">24701 10414 0,'0'0'0,"0"-21"0,0 0 16,0 0-1,22 21 32,-1 0-47,-21 21 16,0 0-16,21 0 15,-21 0-15,0 0 16,0 1-16,0-1 16</inkml:trace>
  <inkml:trace contextRef="#ctx0" brushRef="#br1" timeOffset="188580.09">24807 10922 0,'0'0'0,"0"21"0,-21-21 0,21 21 0,0 1 15,0-1-15,0 0 16,21 0-16,0 0 16,1 0-16,-22 22 0,21-22 0,-21 0 15,0 21-15,0 1 0,0-22 16,-21 21-16,-22 1 0,22-1 0,-21 0 15,-1 1-15,-20-1 0,-1 0 0,1 1 16,-1-1-16,-20 0 0,20 1 0,-20-1 16,20 0-16,1 1 0,-1-22 0,22 0 15,-22 21-15,22-42 0,0 21 0,20-21 16,-20 0-16,21 0 0</inkml:trace>
  <inkml:trace contextRef="#ctx0" brushRef="#br1" timeOffset="189369.48">24744 10414 0,'-21'0'0,"-1"21"16,22 0-1,0 1-15,0-1 16,-21 0-16,21 0 16,21-21 15,1 0-31,-1 0 0,0 0 0,-21-21 16,21 21-16,0-21 0,0 0 15,-21-1-15,0 1 0,0 0 16,0 0-16,0 0 15,-21 21-15,0 0 0,0 0 16,0 0-16,0 21 0,-1-21 0,1 21 16,0 0-16,0 0 0,0-21 15,21 22-15,0-1 0,0 0 16,0 0 0,21-21-1,0 0-15,0 0 0,0-21 16,1 21-16,-22-21 0,21 0 0,0-1 15,-21 1-15,0 0 16,0 0-16,-21 21 16,0 0-16,-1 0 15,1 0-15,0 0 16,0 21-16,21 0 0,-21 0 0,0 1 16,21-1-16,0 0 0,0 0 15,-22 0-15,22 0 0,0 1 0,0-1 16</inkml:trace>
  <inkml:trace contextRef="#ctx0" brushRef="#br1" timeOffset="190259.49">24680 11070 0,'21'0'16,"1"0"0,-1 0-16,0 0 15,-21-21 1,21 21-16,0-21 15,-21 0-15,0 0 16,-21 21 0,0 0-1,0 21-15,0 0 0,-1 0 16,22 0-16,0 0 16,0 1-16,0-1 15,22-21 1,-1 0-1,0 0-15,0 0 0,0 0 0,0-21 16,1-1-16,-22 1 16,0 0-1,0 0-15,0 0 0,0 0 16,-22 21-16,1 0 16,0 0-16,0 0 0,0 0 15,0 0-15,21 21 0,-22-21 16,1 21-16,21 0 0,0 0 15,0 0-15,0 1 0,0-1 16,0 0 0,21-21-16,1 0 15,-1 0-15,0 0 0,0 0 16,-21-21-16,0 0 16,0-1-16,0 1 15,0 0-15,0 0 0,0 0 16,-21 21-16,0 0 15,0 0-15,-1 0 16,1 0-16,0 21 0,21 0 16,-21 0-16,21 0 0,0 1 15,0-1-15,21-21 16,0 0 0,0 0-16,1 0 15,-22-21-15,21 21 16,0-22-16,-21 1 0,0 0 15,0 0-15,0 0 0,0 0 16,0-1-16,-21 22 16,0 0-16,-1 0 0,1 0 15,0 22-15,0-1 0,0 0 16,0 0-16,-1 0 0,22 0 16,0 1-16,-21-1 15,21 0-15,21-21 31</inkml:trace>
  <inkml:trace contextRef="#ctx0" brushRef="#br1" timeOffset="195040.37">1693 16404 0,'-21'-21'16,"0"0"-16,21 0 0,-21 0 16,0-22-16,21 22 0,-22 0 0,1 0 15,0-22-15,0 22 0,21-21 16,-21 21-16,0-22 0,21 22 15,-22 0-15,22 0 0,0 0 0,0 0 16,-21 21-16,21 21 31,0 21-31,0 0 0,0 1 0,0 20 16,0 1-16,0-1 0,-21 1 16,21-1-16,0 1 0,0 20 0,0 1 15,-21 0-15,21-1 0,-21 22 16,21-21-16,-21 0 0,21-1 0,-22 1 15,22 0-15,0 20 0,0-20 16,-21 0-16,21-1 0,-21 1 16,21-21-16,0 20 0,-21-20 0,0-1 15,0 1-15,-1-1 0,22 1 16,-21-22-16,0 22 0,21-22 0,-21-21 16,21 21-16,0-20 15,0-44 1,0 1-16,0 0 15,0-21-15,0-22 0,0 22 0,0-22 16,0 1-16,0-1 0,21-20 16</inkml:trace>
  <inkml:trace contextRef="#ctx0" brushRef="#br1" timeOffset="196071.78">1291 16320 0,'0'0'0,"-21"-43"0,0-20 16,21 42-16,-21-1 16,-1 1-16,22 0 15,22 21 17,-1 0-32,21 0 0,0 0 15,-20 0-15,41-21 0,-21 21 0,22 0 16,-1 0-16,1 0 0,21 0 15,-1 0-15,1 0 0,0 0 0,20 0 16,1 0-16,21-21 0,0 21 16,0 0-16,0-21 0,0 21 0,21-22 15,-21 1-15,43 21 0,-22-21 16,21 0-16,-21 21 0,22-21 16,20 21-16,-20-21 0,-1-1 0,21 22 15,-20 0-15,-1-21 0,0 21 0,22 0 16,-22 0-16,1-21 0,-22 21 15,21 0-15,-42 0 0,21 0 0,-21 0 16,0-21-16,-21 21 0,0 0 0,-21 0 16,-1 0-16,-20-21 0,-1 21 15,1 0-15,-22 0 0,0 0 0,-20 0 16,-1-21-16,0 21 0,0 0 0,0 0 16,-21 21 15,0 0-31,0 0 15,0 0-15,0 0 0,0 22 0,-21-1 16,21-21-16,-21 22 0,0-1 16,21 21-16,-21-20 0,21-1 0,0 22 15,-22-1-15,1 1 0,21-1 0,0 1 16,0-1-16,0 22 0,-21-22 0,21 22 16,-21 0-16,21-22 0,0 22 15,0-1-15,0-20 0,0 21 0,0-22 16,0 22-16,0-1 0,0-20 0,0 21 15,0-22-15,0 1 0,0-1 16,0 1-16,0-1 0,0 1 16,-21-1-16,21-21 0,-21 22 0,-1-22 15,1 1-15,0-1 0,0 0 16,21 1-16,-21-22 0,0 21 0,-1-21 16,1 0-16,0-21 0,0 22 0,0-1 15,0-21-15,-1 0 0,1 0 16,0 0-16,0 0 0,-21 0 0,20 0 15,-20 0-15,0 0 0,-1 0 16,-20 0-16,21-21 0,-22-1 0,1 22 16,-1-21-16,-21 21 0,1-21 0,-22 21 15,21-21-15,-21 21 16,1 0-16,-22-21 0,21 21 0,-21-21 16,0 21-16,0-22 0,-21 22 15,21-21-15,-22 21 0,1-21 0,-21 21 16,0-21-16,20 21 0,-20 0 0,0-21 15,-1 0-15,1 21 0,0 0 16,21 0-16,-22-22 0,22 22 0,21 0 16,0 0-16,0-21 0,0 0 15,21 21-15,22 0 0,-1-21 0,0 21 16,1 0-16,20-21 0,1 21 16,20-21-16,-20 21 0,20-22 15,1 22-15,0 0 0,-1-21 0,1 21 16,21 0-16,-21-21 15,20 21-15,1 0 0,21-21 16,0 0-16,0 0 16,0-1-1,0 1-15,21 0 0,1 0 16</inkml:trace>
  <inkml:trace contextRef="#ctx0" brushRef="#br1" timeOffset="196503.53">2138 16574 0,'0'-22'0,"-21"22"16,21-21-16,0 0 16,0 0-1,21 21-15,0-21 0,21 21 16,1-21-16,20-1 0,1 22 15,-1-21-15,22 21 0,-1-21 0,1 21 16,0-21-16,-1 21 0,-20 0 16,21-21-16,-22 21 0,1 0 0,-1 0 15,-21 0-15,1 0 0,-22 0 16,0 0-16,-21 21 16,-21-21-16,0 21 0,0 0 15,-22 0-15,1 1 0,21-22 16,-22 21-16,1 0 0,0 0 0</inkml:trace>
  <inkml:trace contextRef="#ctx0" brushRef="#br1" timeOffset="196783.88">2857 16531 0,'0'-21'0,"-21"21"16,21-21-16,-21 21 16,21 21-1,0 0-15,0 0 16,0 1-16,0 20 0,-21 0 0,21 22 15,0-1-15,0-20 16,-21 20-16,21 1 0,0-1 0,0 1 16,-21-1-16,21 1 0,0-1 15,-22-21-15,22 22 0,0-22 0,0 1 16,0-1-16,0-21 0,0 21 16,0-20-16,0-1 0,0 0 0,0 0 15,0-42 1,22 0-1,-1 0-15,-21-22 0,21 22 0,0-21 16,0 21-16</inkml:trace>
  <inkml:trace contextRef="#ctx0" brushRef="#br1" timeOffset="197279.6">3408 17124 0,'0'0'0,"21"-21"16,0 0-1,-21-1-15,0 1 16,0 0-16,0 0 0,-21 21 16,0-21-16,0 0 0,-1-1 0,-20 22 15,21 0-15,0 0 0,-22 0 0,22 0 16,-21 0-16,21 22 0,-22-1 16,22 21-16,0-21 0,-21 22 0,21-22 15,-1 21-15,1 0 16,21 1-16,-21-22 0,21 21 0,0-21 15,0 22-15,0-22 0,0 0 16,0 0-16,21-21 0,-21 21 0,21-21 16,1 0-16,-1 0 0,0 0 0,21 0 15,-21-21-15,1 0 0,20 0 16,-21 0-16,0 0 0,22-1 0,-22-20 16,-21 21-16,0-21 0,21 20 15,-21 1-15,0 0 0,0 0 0,0 0 16,0 42-1,0 0-15,0 0 16,-21 0-16,21 1 0,0-1 0,0 21 16,0-21-16,0 0 15,0 22-15,0-22 0,0 0 0,0 0 16,21 0-16,21 1 0,-21-22 0,1 0 16,-1 0-16,21 0 0,-21 0 15,22 0-15,-1 0 0,0-22 0,-21 1 16,22 0-16,-1-21 0,-21 21 15,0-1-15,1-20 0,-1 0 0,0-1 16,0 1-16</inkml:trace>
  <inkml:trace contextRef="#ctx0" brushRef="#br1" timeOffset="197708.35">3852 16701 0,'0'0'0,"0"-43"16,-21 1-16,21 21 0,0 0 0,-21-1 16,0 44-1,21-1-15,-21 0 0,21 21 16,0 1-16,0 20 0,-22-21 15,22 22-15,-21-22 0,21 22 0,0-22 16,0 22-16,0-22 0,-21 0 0,21 1 16,0-22-16,0 21 0,0-21 15,0 0-15,0 1 0,0-1 16,0-42 15,0-1-31,21 1 0,-21-21 16,21 21-16,1 0 0,20-22 15,-21 22-15,21 0 0,-20 0 0,20 0 16,-21-1-16,21 1 0,-20 21 0,20 0 16,-21 0-16,21 0 0,-20 0 15,-1 21-15,0 1 0,0-22 0,-21 21 16,0 0-16,0 0 0,0 0 16,0 22-16,0-22 0,-21 0 0,0 0 15,0 0-15,-1 0 0,-20 1 0,0-1 16,21 0-16,-22-21 0,1 21 15,0-21-15,-1 0 0,1 21 16,0-21-16,20 0 0,1 0 0,0 0 16,0 0-16,42-21 15,0 21-15,0-21 16,22 0-16,-22 0 0,21-1 0</inkml:trace>
  <inkml:trace contextRef="#ctx0" brushRef="#br1" timeOffset="198627.79">4170 17293 0,'0'0'0,"0"21"0,0 1 0,0-1 15,0 0 1,21-21 15,0-21-31,0 21 0,0-21 16,22-1-16,-22 1 0,0-21 0,21 0 15,-20-1-15,20 1 0,-21-22 0,0 1 16,22-1-16,-22 1 0,-21-1 16,0 1-16,21 21 0,-21-22 0,0 22 15,0-1-15,0 22 0,0-21 0,0 21 16,-21 0-16,0 21 0,-1 0 16,1 0-16,0 21 15,0 0-15,0 0 0,0 0 0,21 22 16,-22-1-16,22 21 0,-21-20 15,0 20-15,21-20 0,0 20 0,0 1 16,0-22-16,0 0 0,0 1 0,0-1 16,21 0-16,0-21 0,1 22 15,-1-22-15,21 0 0,-21-21 0,22 21 16,-22-21-16,21 0 0,0 0 0,22 0 16,-22 0-16,22-21 0,-22 21 15,0-21-15,22 0 0,-22 0 16,1-1-16,-1 1 0,-21 0 0,0-21 0,0 21 15,1-22-15,-22 22 16,0-21-16,0 21 0,0-1 0,0 1 16,0 0-16,-22 0 0,1 21 15,0 0-15,0 0 0,0 21 16,0-21-16,21 21 0,-22 22 0,1-22 16,0 0-16,21 21 0,0 1 0,0-22 15,0 21-15,0-21 0,0 22 16,0-22-16,0 0 0,21 0 0,0 0 15,1 0-15,-1 1 0,21-22 0,-21 0 16,0 0-16,1 0 0,20 0 16,-21 0-16,21 0 0,1-22 0,-22 1 15,21 21-15,-21-21 0,22-21 0,-22 21 16,0-1-16,0-20 0,0 0 16,1-1-16,-22 1 0,21-21 15,0 20-15,-21-20 0,21 20 0,-21-20 16,0 21-16,0-22 0,0 22 0,0-1 15,0 1-15,0 21 0,0-21 16,0 20-16,0 1 0,0 42 31,0 1-31,0-1 0,0 0 16,0 21-16,0 1 0,0-1 0,0 0 16,-21 1-16,21 20 0,0-21 0,0 22 15,0-22-15,0 1 0,0 20 16,0-21-16,0 1 0,0-22 15,0 21-15,0-21 0,21 22 0,-21-22 16,21 0-16,0 0 0,1-21 0,-22 21 16,42-21-16,-21 0 0,0 0 15,0 0-15,22 0 0,-22 0 0,0 0 16,21-21-16,-20 21 0,20-21 0,-21 0 16,0 21-16,-21-21 0,0 0 15,21-1-15,-21 1 0,0 0 0,0 0 16,0 0-16,0 0 0</inkml:trace>
  <inkml:trace contextRef="#ctx0" brushRef="#br1" timeOffset="198871.66">5524 16828 0,'0'0'16,"-21"0"-16,21 21 0,0 0 15,21-21 1,22 0-16,-22 0 0,21 0 15,-21 0-15,22-21 0,-1 21 0,0-21 16,1 21-16,-1-22 0,0 22 0,1-21 16,-22 21-16,0 0 0,0 0 15,0 0-15,-21-21 16,-21 21 0,0 0-16,0 0 15,0 0-15,0 0 0,-1 0 16</inkml:trace>
  <inkml:trace contextRef="#ctx0" brushRef="#br1" timeOffset="208723.1">5694 8848 0,'-21'0'16,"-1"0"-1,1 0-15,0 0 16,42 0 15,0 0-15,1 0-16,20 0 0,0 0 0,-21 0 16,22 0-16,-1 0 0,0 0 15,22 0-15,-22 0 0,1 0 0,-1 0 16,21 0-16,-20 0 0,-1 0 0,22 21 15,-22-21-15,21 21 0,-20-21 16,20 21-16,-20 0 0,20 1 0,1-1 16,-1 0-16,1 0 0,-1 0 0,1 0 15,-1 22-15,1-22 0,20 21 16,-20-21-16,20 22 0,-20-22 0,21 21 16,-1-21-16,1 22 0,0-22 0,-1 21 15,1 1-15,0-1 0,-1 0 0,1 1 16,0-1-16,-22 0 0,22 1 0,-1 20 15,-20-21-15,21 1 0,-1 20 0,-20-20 16,20-1-16,-20 21 0,21-20 0,-22 20 16,22 1-16,-22-22 0,1 22 0,20-1 15,-20 1-15,-1-1 16,1 1-16,-1-1 0,1 1 0,-1-1 16,1 1-16,-1-1 0,1 22 0,-22-22 15,22 1-15,-22 20 0,22-20 0,-22 21 16,0-22-16,1 1 0,-1 20 0,0-20 15,1 20-15,-1-20 0,-21 21 0,21-1 16,-20-20-16,20 20 0,-21 1 0,0-21 16,22 20-16,-22 1 0,0-22 0,0 22 15,0 0-15,0-22 0,1 22 0,-1 0 16,0-1-16,0-20 0,0 20 0,-21 1 16,21-21-16,1 20 0,-1 1 0,-21-22 15,0 22-15,0 0 0,21-22 0,-21 22 16,0 0-16,0-22 0,0 22 15,0-22-15,0 22 0,0 0 16,0-22-16,0 22 0,-21-1 0,0 1 16,21-21-16,-22 20 0,-20-20 0,21 20 15,0-20-15,0 21 0,-22-22 0,22 22 16,-21-22-16,21 1 0,-22 20 0,22-20 16,-21-1-16,-1 1 0,22-1 0,-21 1 15,0-1-15,-1 1 0,1-1 0,0 1 16,-1-1-16,1 1 0,-22-1 0,22-20 15,-21 20-15,20 1 16,-20-22-16,-1 22 0,22-22 0,-22 21 16,1-20-16,-1 20 0,1-20 0,-1-1 15,-20 21-15,20-20 0,1-1 0,-22 0 16,22 1-16,-1-22 0,-21 21 0,22 1 16,-22-22-16,22 0 0,-1 21 0,1-21 15,-1 1-15,22-1 0,-22 0 16,22 0-16,0-21 0,-1 21 0,1 0 15,0 1-15,-1-22 0,1 21 0,0-21 16,21 21-16,-22-21 0,1 21 0,21-21 16,-22 21-16,22-21 0,0 21 0,-21-21 15,21 22-15,-1-1 16,-20-21-16,21 21 0,0-21 0,-22 21 16,22-21-16,0 21 0,-21-21 0,21 21 15,-1-21-15,-20 0 0,21 22 0,0-22 16,0 0-16,-1 21 0,1-21 0,0 0 15,21 21-15,-21-21 16,0 0-16,0 0 16,21-21 15,0 0-15,21-1-16,0 1 0,0 0 0,-21 0 15,21 0-15,0-22 0,1 22 16,-1-21-16,0 21 0,0-22 0,0 1 15,0 21-15,1-21 0,-1-1 16,0 1-16,0 21 0,0-22 0,22 1 16,-22 21-16,0-21 0,0 20 0,21 1 15,-20 0-15,-1 0 0,21 0 0,-21 0 16,0-1-16,22 1 0,-22 21 0,0-21 16,0 21-16,0 0 15,-21 21 1,0 0-16,-21 22 15,0-22-15,0 0 0,-21 21 0,20-20 16,1 20-16,-21 0 0,0-21 16,20 22-16,-20-22 0,0 21 15,-1-21-15,22 22 0,-21-22 0,0 21 16,-1-21-16,22 1 0,-21-1 0,21 0 16,-22 0-16,22 0 0,0 0 0,0-21 15,0 22-15,-1-1 0,1 0 16,0 0-16,21 0 15,0 0-15,0 1 16,0-1-16,0 0 16,21-21-1,0 0-15,1 0 0,-1 21 0,21-21 16,-21 0-16,22 0 0,-1 0 0,0 0 16,1 0-16,20 0 0,-21 0 15,1 0-15,20 0 0,-20 21 16,-1-21-16,0 0 0,1 21 0,-1 1 15,0-22-15,1 21 0,-22 0 0,0-21 16,0 21-16,0 0 0,0-21 0,-21 21 16,0 1-16,22-1 0,-1 0 15,-42-21 32,-1-21-47,1 21 16,0-21-16,-21 21 0,21-22 15,-22 22-15,1-21 0,0 21 0,-1-21 16,1 0-16,0 21 0,-1-21 0,1 0 16,0-1-16,-1 1 0,1 21 15,0-21-15,-1 0 0,1 21 0,0 0 16,-1 0-16,22 0 0,0 0 0,-21 0 16,20 0-16,1 0 0,0 0 15,0 0-15,21-21 47,0 0-47,0-1 16,21 1-16,-21 0 15,21 0-15,0 0 0,-21 0 0,22-1 16,-1-20-16,0 21 0,0-21 0,21-1 16,-20 1-16,20 0 0,0 20 0,-21-20 15,22 0-15,-1-1 0,0 1 16,-20 21-16,20-21 0,-21-1 0,21 22 15,-20 0-15,-1 0 0,0-22 16,0 22-16,21 0 0,-42 0 16,0 42 15,0 0-31,0 0 0,-21 1 16,0-1-16,0 0 0,0 21 0,0-21 15,-1 22-15,1-22 0,0 21 0,-21 1 16,21-22-16,-22 21 0,22 0 15,-21 1-15,21-22 0,-22 21 16,22 1-16,-21-22 0,21 21 0,-1-21 16,1 0-16,0 1 0,0-1 0,21 0 15,-21 0-15,21 0 0,0 0 16,21-21 46,0 0-46,0 22-16,0-22 0,1 0 0,-1 0 16,21 0-16,-21 21 0,22-21 0,-1 21 15,0 0-15,1-21 0,-1 21 16,0 0-16,22 1 0,-22-22 0,0 21 16,1 0-16,-1 0 0,0 0 0,-20 0 15,20 1-15,-21-22 0,0 21 16,0 0-16,1 0 0,-1-21 15,0 0-15,0 21 0,0-21 16,0 0-16,-42 0 47,0-21-31,0 21-16,0-21 0</inkml:trace>
  <inkml:trace contextRef="#ctx0" brushRef="#br1" timeOffset="-214022.91">12552 14118 0,'21'0'16,"0"-21"0,0 0-16,0 0 0,1 0 15,-1 21-15,-21-22 0,21 1 16,0 0-16,0 0 0,-21 0 0,21 0 15,1-1-15,-22 1 0,21 0 0,-21 0 16,0 0-16,21-22 0,-21 22 16,0 0-16,0 42 31,0 0-31,0 22 0,0-1 16,0 0-16,0 1 0,-21 20 15,0-20-15,21 20 0,-22 1 0,1-1 16,0 1-16,0-1 0,-21 1 0,20-22 15,1 21-15,0 1 0,-21-22 0,21 1 16,-1-1-16,1 0 0,0 1 16,0-22-16,0 21 0,21-21 0,0 0 15,-21-21-15,21 22 0,-22-1 16,22-42 0,0-1-16,0 1 0,0 0 0,0 0 15,0 0-15,0-22 0,0 22 16,0-21-16,0 0 0,22-1 15,-1 1-15,-21 0 0,0-1 0,21 22 16,0 0-16,-21 0 0,21 0 0,0 21 16,-21 21-1,22 0-15,-1 0 0,-21 0 0,0 22 16,21-22-16,0 21 0,-21 0 0,21-20 16,0 20-16,-21 0 0,22-21 0,-1 22 15,0-22-15,0 0 0,0 21 16,0-20-16,1-1 0,20-21 15,-21 21-15,0-21 0,22 0 0,-1 0 0,0 0 16,1 0-16,20 0 0,-21 0 0,22-21 16,-22 0-16,22-22 0,-22 22 15,0 0-15,1-21 0,-1 20 16,-21-20-16,22 0 0,-22-1 0,-21 22 16,0-21-16,0 0 0,0 20 0,0-20 15,0 21-15,0 0 0,-21 0 0,-1 21 16,1 0-16,-21 0 0,21 0 15,0 0-15,-1 0 0,-20 21 0,21 0 16,-21 0-16,20 0 0,1 0 0,0 22 16,0-1-16,0-21 0,21 22 15,-21-1-15,21-21 0,0 21 0,0-20 16,21 20-16,0-21 0,0 0 16,0 0-16,22 1 0,-1-1 0,0 0 15,1-21-15,-1 0 0,0 0 0,22 0 16,-22 0-16,22 0 0,-22 0 0,21 0 15,1-21-15,-22 0 0,22-1 16,-22 1-16,0 0 0,22 0 0,-43 0 16,21 0-16,-20-22 0,20 22 15,-21-21-15,-21 21 0,0-22 0,0 1 0,0 21 16,0-22-16,0 22 0,0 0 16,-21-21-16,0 21 0,0 21 0,-1-22 15,1 22-15,-21 0 0,21 0 0,-22 0 16,22 22-16,-21-1 0,21 0 15,-22 0-15,22 21 0,0-20 16,0 20-16,-21 0 0,42 1 0,-22-22 16,22 21-16,-21-21 0,21 22 0,0-22 15,0 0-15,0 21 0,0-21 0,21-21 16,1 22-16,-1-22 0,21 0 0,-21 0 16,0 0-16,22 0 0,-22 0 15,21 0-15,-21-22 0,1 1 0,20 0 16,-21 0-16,0 0 0,0-22 0,1 22 15,-22-21-15,0 21 0,21-22 16,-21 22-16,0 0 0,0 0 0,0 0 16,0 0-16,0 42 31,0 0-31,0 0 0,0 0 0,0 0 16,0 1-16,0-1 0,0 21 0,0-21 15,0 0-15,0 1 0,0-1 16,0 0-16,0 0 0,0 0 0,0 0 15,21 1-15,0-1 0,0-21 16,0 0-16,1 0 0,-1 0 16,0 0-16,0 0 0,0-21 0,0 21 15,1-22-15,-1 1 16,0 0-16,0 0 0,-21 0 0,21 0 16,0-22-16,1 22 0,-22-21 0,21 21 15,0-1-15,0 1 0,-21 0 0,0 0 16,0 0-16,21 21 0,-21 21 31,0 0-31,0 0 0,0 0 16,0 1-16,0-1 0,0 0 0,0 21 15,0-21-15,0 1 0,0-1 0,0 0 16,0 0-16,0 0 0,0 0 0,21 1 16,1-1-1,-1-21-15,0 21 0,0-21 16,0 0-16,0 0 0,1 0 15,-1-21-15,0 0 0,0-1 0,0 1 16,0 0-16,1 0 0,-22 0 0,21-22 16,0 22-16,0-21 0,0 21 15,0 0-15,1-22 0,-1 22 0,0 0 16,0 0-16,-21 0 0,21 21 16,-21 21-1,0 0-15,0 0 16,0 0-16,0 0 0,0 1 15,0-1-15,0 0 0,-21 0 16,21 0-16,0 22 0,0-22 0,0 0 16,0 0-16,0 0 0,21 0 15,0 1-15,1-1 0,-1-21 0,0 0 16,0 0-16,21 0 0,1 0 16,-1 0-16,0 0 0,1 0 0,-1 0 15,0-21-15,1-1 0,-22 1 0,21 21 16,-21-42-16,22 21 0,-22 0 0,0-1 15,0-20-15,0 21 0,-21-21 0,0 20 16,0-20-16,0 0 0,0 21 16,0-1-16,0 1 0,0 0 0,-21 21 15,0 0 1,0 0-16,0 0 0,0 21 0,-1 0 16,22 22-16,-21-22 0,0 0 0,0 21 15,21-20-15,-21 20 0,21-21 16,0 0-16,0 22 0,0-22 0,0 0 15,0 0-15,0 0 0,21 0 0,0-21 16,0 22-16,0-22 0,1 0 0,20 0 16,-21 0-16,21 0 0,-20 0 0,20 0 15,-21-22-15,21 22 0,-20-21 16,-1 0-16,0 21 0,0-21 0,0 0 16,0 0-16,1 21 0</inkml:trace>
  <inkml:trace contextRef="#ctx0" brushRef="#br1" timeOffset="-212440.52">17399 14647 0,'0'22'0,"0"-1"16,-21-21-16,21 21 16,21-21 15,0-21-31,0 0 0,0-1 15,1 22-15,-1-42 0,0 21 16,0 0-16,21-22 0,-20 1 0,-1 0 16,21-1-16,-21 1 0,0 0 0,1-1 15,-22 1-15,0 0 0,21-1 16,-21 1-16,0 0 0,0-1 0,0 1 16,0 0-16,0-1 0,0 1 15,-21 0-15,-1 21 0,22-22 0,-21 22 16,0 21-16,0 0 0,0 0 0,0 0 15,-1 42-15,1-20 0,0 20 0,0 0 16,0 22-16,0-1 0,-1 1 16,1-1-16,21 1 0,0-1 0,0 22 15,0-22-15,0 1 0,0-22 0,0 22 16,0-22-16,21 0 0,1 1 0,-1-1 16,-21-21-16,21 0 0,0 1 15,0-1-15,0 0 0,1 0 16,-1-21-16,0 0 0,0 0 15,0 0-15,0 0 0,1 0 0,-1 0 16,0 0-16,21-21 0,-21 21 16,1-21-16,20 0 0,-21-1 0,21 1 15</inkml:trace>
  <inkml:trace contextRef="#ctx0" brushRef="#br1" timeOffset="-212180.68">18711 14393 0,'21'0'47,"1"0"-47,-1 0 0,0 0 15,0 0-15,0 0 0,0 0 16,1 0-16,-1 0 0,0 0 16</inkml:trace>
  <inkml:trace contextRef="#ctx0" brushRef="#br1" timeOffset="-212000.78">18605 14647 0,'-21'22'16,"0"-1"-16,21 0 16,21-21-16,0 0 15,22 0-15,-22 0 0,0 0 16,21 0-16,-20 0 0,20 0 16,-21 0-16,21 0 0,-20-21 0,-1 21 15,0 0-15,0-21 0,0 21 0</inkml:trace>
  <inkml:trace contextRef="#ctx0" brushRef="#br1" timeOffset="-209864.4">19918 14309 0,'0'0'0,"0"-21"16,0-1 0,0 1-1,21 21-15,0-21 0,-21 0 0,21 0 16,0 0-16,-21-1 0,0 1 16,22 0-16,-22 0 15,0 42 16,0 0-31,0 0 0,0 22 16,-22-22-16,22 21 0,-21 1 16,21-1-16,-21 0 0,0 1 0,0-1 15,21 0-15,0 1 0,-21-22 16,-1 21-16,22-21 0,-21 0 0,21 1 16,0-1-16,0 0 0,0 0 15,0-42 16,0 0-31,0 0 0,0-1 16,0 1-16,21-21 0,-21 0 0,22-1 16,-1 22-16,0-21 0,0-1 15,0 1-15,0 0 0,22 21 0,-22-22 16,0 22-16,0 0 0,22 0 0,-22 21 16,0 0-16,21 0 0,-21 0 15,1 0-15,-1 21 0,0-21 16,-21 42-16,0-21 0,21 22 0,-21-22 15,0 21-15,0 1 0,0-22 0,0 21 16,0 0-16,-21 1 0,21-22 0,0 21 16,0-21-16,-21 1 0,0-1 0,21 0 15,0 0-15,0 0 0,0 0 16,0-42 0,0 0-1,21 0-15,0-21 0,0 20 16,0 1-16,0 0 0</inkml:trace>
  <inkml:trace contextRef="#ctx0" brushRef="#br1" timeOffset="-208888.44">20510 14457 0,'22'21'16,"-1"0"0,0-21-16,0 0 0,0 0 15,0 0-15,1 0 0,-1 0 16,21-21-16,-21 0 0,0 0 0,1 21 15,-1-21-15,0-1 0,0 1 16,0 0-16,-21-21 0,21 21 0,-21-1 16,0 1-16,0 0 0,0 0 0,0 0 15,-21 21 1,0 0-16,0 0 0,0 0 0,-22 21 16,22 0-16,0 0 0,0 0 15,0 22-15,0-22 0,-1 21 0,22 1 16,0-22-16,-21 21 0,21 0 0,0-20 15,0-1-15,0 0 0,0 21 0,0-21 16,21-21-16,1 22 0,-1-1 16,0-21-16,0 0 0,0 0 0,0 0 15,1 0-15,-1 0 0,21-21 0,-21-1 16,0 1-16,1 21 0,-1-42 0,0 21 16,0 0-16,0-1 0,0-20 0,1 0 15,-1 21-15,0-22 16,0 1-16,0 21 0,-21 0 0,0-22 15,21 43-15,-21-21 0,22 0 0,-22 42 32,0 0-32,0 0 0,0 22 15,0-22-15,0 0 0,0 21 16,-22-20-16,22 20 0,0-21 0,-21 21 16,21-20-16,0-1 0,0 0 0,0 0 15,0 0-15,0 0 0,0 1 16,21-22-1,1 0-15,-1-22 16,0 1-16,0 0 0,0 0 0,0 0 16,1 0-16,-22-22 0,21 22 15,0 0-15,0 0 0,0 0 0,-21-1 16,21 22-16,-21 22 31,0-1-31,0 0 0,0 0 16,0 0-16,0 0 0,0 1 15,0-1-15,0 0 0,0 0 0,0 0 16,22 0-16,-1 1 0,0-1 16,0-21-16,-21 21 0,21-21 15,0 0-15,22 0 0,-22 0 16,0 0-16,21 0 0,1 0 0,-1-21 16,-21 21-16,22-21 0,-22-1 15,21 1-15,-21 0 0,0-21 0,-21 21 16,0-22-16,0 22 0,0-21 0,0-1 15,0 1-15,0 0 0,0 21 0,-21-22 16,0 22-16,0 0 0,0 0 0,0 21 16,-1 0-16,22-21 0,-21 21 15,42 0 1,1 0 0,-1 0-16,21 0 0,-21 0 15,0 0-15,22-22 0,-22 22 16,21 0-16,-21-21 0,22 21 0,-22-21 15,21 21-15,-21 0 0,1 0 0,-1 0 16,0-21-16,0 21 0,0 0 16</inkml:trace>
  <inkml:trace contextRef="#ctx0" brushRef="#br1" timeOffset="-206136.36">23664 13864 0,'0'0'0,"-21"0"16,42 0-1,22 0 1,-1-21-16,0 21 0,1 0 0,-1 0 15,21 0-15,1 0 0,-22 0 16,22-21-16,-1 21 0,1 0 0,-22 0 16,22 0-16,-22 0 0,0 0 0,-21 0 15,1 0-15,-1 0 16,-21 21-16,-21 0 16,-1-21-16,-20 0 0,0 21 15,21-21-15,-22 22 0</inkml:trace>
  <inkml:trace contextRef="#ctx0" brushRef="#br1" timeOffset="-205889.5">24003 13949 0,'0'21'31,"0"0"-31,0 0 0,0 1 16,0-1-16,0 21 0,0 0 0,-21-20 15,21 20-15,-21 0 0,21 22 16,0-22-16,-22 0 0,22 1 15,-21 20-15,0-20 0,21-1 0,-21 0 16,0 1-16,21-1 0,0 0 0,-21-21 16,-1 22-16,22-22 0,-21 0 15,21 0-15,0 0 0,21-21 32,1-21-32,-1 0 0,0 0 15,0 0-15</inkml:trace>
  <inkml:trace contextRef="#ctx0" brushRef="#br1" timeOffset="-205460.74">24363 14520 0,'0'0'0,"21"-21"0,21-21 15,-42 21-15,0 0 0,0-1 16,0 1-16,0 0 0,0 0 16,0 0-16,0 0 0,-21 21 15,0 0-15,0 0 0,0 0 0,-1 0 16,1 21-16,0 0 0,0 0 0,0 21 15,0-20-15,-22 20 0,22 0 16,0 1-16,0-1 0,0-21 0,-1 21 16,1 1-16,0-22 0,21 0 0,-21 0 15,21 0-15,0 1 0,0-1 16,21-21-16,0 0 16,0 0-16,1 0 0,-1-21 0,0 21 15,0-22-15,21 1 0,-20-21 0,20 21 16,-21-22-16,0 22 0,22-21 0,-22 0 15,0-1-15,0 22 0,0-21 16,-21 21-16,21-1 0,-21 1 0,22 21 16,-22 21-16,0 1 15,0 20-15,0-21 0,0 0 0,0 22 16,0-1-16,0-21 0,0 0 16,0 22-16,-22-22 0,22 0 0,0 0 15,0 0-15,0 0 0,0 1 16,22-22-16,-1 0 15,0 0-15,-21-22 16,21 22-16,0-21 0,0 0 0</inkml:trace>
  <inkml:trace contextRef="#ctx0" brushRef="#br1" timeOffset="-205008.49">24765 14182 0,'0'0'0,"21"-64"0,-21 22 15,21 0-15,-21-1 0,21 1 0,-21 21 16,0 0-16,0 42 15,0 0 1,0 21-16,0 1 0,0-22 16,0 21-16,0 0 0,0 22 0,-21-22 15,21 1-15,-21-1 0,21 0 0,-21 1 16,0-1-16,21 0 0,0 1 16,0-22-16,-21 0 0,21 0 0,-22 0 15,22 0-15,0 1 16,0-44-1,0 1 1,0 0-16,0 0 0,22 0 0,-1-22 16,0 22-16,21 0 0,-21 0 0,1 0 15,20 0-15,-21 21 0,0 0 16,22 0-16,-22 0 0,0 0 16,0 0-16,21 21 0,-20-21 0,-1 21 15,-21 0-15,0 0 0,0 22 0,0-22 16,0 0-16,0 0 0,0 0 0,-21 0 15,-1 1-15,1-1 0,-21 0 16,0 0-16,20-21 0,-20 21 0,21-21 16,-21 0-16,20 21 0,1-21 0,0 0 15,0 0-15,0 0 0,21-21 32,21 21-32,0-21 0,0 21 0,0-21 15,1 21-15,-1 0 0</inkml:trace>
  <inkml:trace contextRef="#ctx0" brushRef="#br1" timeOffset="-204133">25061 14732 0,'0'0'0,"43"21"15,-22-21 1,0 0-16,0 0 16,0 0-16,0 0 0,1-21 15,-1 21-15,0-21 0,21 0 0,-21-22 16,1 22-16,-1-21 0,0 0 0,21-1 15,-21 1-15,1 0 0,20-22 16,-21 1-16,0 20 0,0-20 16,1-1-16,-1 22 0,0 0 0,-21-22 15,0 22-15,0 21 0,0-22 0,0 22 16,0 0-16,0 0 0,-21 21 16,0 0-16,-1 21 0,22 0 15,-21 0-15,0 22 0,0-22 0,0 21 16,0 0-16,21 1 0,-22-1 0,1 0 15,21 1-15,-21 20 0,21-20 16,0-1-16,0 21 0,0-20 0,0-1 16,0 0-16,0-20 0,0 20 0,21 0 15,0-21-15,1 1 0,-1-1 0,0 0 16,0-21-16,0 21 16,22-21-16,-22 0 0,0 0 0,21 0 15,-21 0-15,22 0 0,-22-21 0,21 0 16,-21 0-16,1-1 0,-1 1 0,0-21 15,0 21-15,0-22 0,-21 22 16,21-21-16,-21 21 0,0 0 0,0-1 16,0 1-16,0 0 0,-21 21 15,0 0-15,0 0 0,0 0 16,21 21-16,-21-21 0,-1 21 0,1 1 16,21 20-16,0-21 0,0 0 0,0 0 15,0 22-15,0-22 0,0 0 0,0 0 16,0 0-16,0 1 0,21-1 15,1 0-15,-1 0 0,0-21 16,0 21-16,0-21 0,22 0 0,-22 0 16,0 0-16,21 0 0,-21 0 0,22 0 15,-22-21-15,21 0 0,-21 0 16,22 0-16,-22-1 0,21-20 0,-21 0 16,1-1-16,20-20 0,-21 21 0,0-22 15,0 1-15,1-1 0,-1 1 0,0-1 16,0 1-16,0-1 15,0 22-15,-21-22 0,0 22 0,0 0 16,0 20-16,0 1 0,0 0 0,0 0 16,-21 42-1,21 0-15,-21 22 0,0-22 16,21 21-16,-21 0 0,21 1 0,-21-1 16,21 0-16,0 22 0,0-22 0,-22 22 15,22-22-15,0 22 0,-21-22 0,21 0 16,0 22-16,0-22 0,0 0 15,0-20-15,0 20 0,0 0 0,0-21 16,0 1-16,21-1 0,1 0 0,-22 0 16,21-21-16,0 0 0,0 0 0,21 0 15,-20 0-15,-1 0 0,0 0 16,0 0-16,21 0 0,-20-21 16,-1 0-16,0 0 0,0-1 0,0-20 15,-21 21-15,0 0 0,0 0 0</inkml:trace>
  <inkml:trace contextRef="#ctx0" brushRef="#br1" timeOffset="-203951.1">26458 14224 0,'0'0'0,"-21"0"0,0-21 0,0 21 32,42 0-32,0 0 0,0 0 15,0 0-15,1 0 0,-1 0 16,0 0-16,0 0 0,21 0 15,-20 0-15,-1 0 0,0 0 0,0 0 16,0 0-16,0-21 0,1 21 0,-1 0 16</inkml:trace>
  <inkml:trace contextRef="#ctx0" brushRef="#br1" timeOffset="-203625.29">27432 14034 0,'0'0'0,"0"-43"15,0 22-15,-21 21 32,0 0-32,21 21 0,-22 0 15,1 1-15,0-1 0,0 0 16,0 21-16,0-21 0,21 22 0,-22-1 15,22 0-15,-21 1 0,21-1 0,-21 0 16,21 1-16,0-1 0,0-21 0,0 22 16,0-22-16,0 21 0,21-21 15,0 0-15,1 1 0,-1-1 16,0-21-16,0 21 0,0-21 0,0 0 16,1 0-16,-1 0 0,0 0 0,0 0 15,21 0-15,-20-21 0,20 0 16,-21 21-16</inkml:trace>
  <inkml:trace contextRef="#ctx0" brushRef="#br1" timeOffset="-203308.48">27855 14182 0,'0'0'0,"0"-21"0,0-1 0,0 1 16,21 0-1,1 21-15,-1 0 0,-21-21 0,21 21 16,0 0-16,0 0 0,0 0 0,1 0 15,-1 21-15,0 0 0,0-21 0,-21 21 16,0 1-16,0 20 0,0-21 16,0 21-16,0 1 0,0-1 0,0 0 15,0 1-15,0-22 0,0 21 0,-21 1 16,21-22-16,0 21 0,-21-21 16,0 0-16,-1 1 0,1-1 0,21 0 15,-21-21-15,0 21 0,0-21 16,0 0-16,-1 0 0,22-21 47,0 0-47,22 0 0,-1-1 15,0 1-15,0 0 0</inkml:trace>
  <inkml:trace contextRef="#ctx0" brushRef="#br1" timeOffset="-203080.61">28765 14309 0,'0'0'0,"0"-21"15,0-1 1,22 22 31,-1 0-47,-21 22 15,21-22-15,-21 21 0,0 0 16,0 0-16,0 0 16</inkml:trace>
  <inkml:trace contextRef="#ctx0" brushRef="#br1" timeOffset="-202824.75">28808 14817 0,'0'0'0,"-21"21"0,21 0 0,0 0 16,0 0-16,0 1 16,0-1-16,0 0 15,0 0-15,-22-21 16,22 21-16,0 0 0,0 1 16,-21-1-16,0-21 0,21 21 0,-21 0 15,0 0-15,0 0 0,-1 1 16,1-1-16,-21-21 15,21 21-15,0-21 0,-1 21 0,-20 0 0,21-21 16,-21 0-16,-1 0 0,1 0 16,0 21-16,-1-21 0</inkml:trace>
  <inkml:trace contextRef="#ctx0" brushRef="#br1" timeOffset="-199472.37">12700 15854 0,'0'0'0,"-21"0"0,0 0 15,21-21 16,21 21-31,0 0 16,0 0-16,21 0 0,22 0 0,-22-21 16,22 21-16,-1 0 0,22 0 15,-22 0-15,22 0 0,0 0 0,-22 0 16,22 0-16,-22 0 0,1 0 0,-22 0 16,1 0-16,-1 0 15,-21 0-15,0 0 0,-21 21 16,-21 0-1,-21-21-15,21 0 0,-1 0 0,-20 21 16</inkml:trace>
  <inkml:trace contextRef="#ctx0" brushRef="#br1" timeOffset="-199216.51">13250 15854 0,'0'0'0,"-21"0"16,0 0-16,0 0 15,21 21-15,-21 0 0,21 0 16,-22 22-16,22-1 0,0 0 16,0 1-16,0-1 0,0 22 0,0-22 15,0 21-15,0-20 0,0 20 0,0-20 16,0 20-16,0-21 0,0 1 0,-21 20 16,21-20-16,0-1 0,-21-21 15,21 21-15,0-20 0,-21-1 0,21 0 16,0-42 15,0 0-31</inkml:trace>
  <inkml:trace contextRef="#ctx0" brushRef="#br1" timeOffset="-198740.89">13737 16447 0,'0'0'16,"85"-22"-16,-64 1 15,0 21-15,-21-21 0,21 0 0,-21 0 16,0 0-16,0-1 0,0 1 16,-21 0-16,0 0 0,0 0 15,0 0-15,-1-1 0,1 22 0,0 0 16,0 0-16,0 0 0,-22 22 0,22-1 16,0 0-16,0 21 0,0 1 15,0-1-15,-1 0 0,1 1 16,21-1-16,0 0 0,-21 1 0,21 20 0,0-21 15,0-20-15,0 20 0,0-21 16,0 0-16,0 0 0,0 1 16,21-22-16,0 0 0,1 0 15,-1 0-15,0-22 0,21 1 0,-21 0 16,22-21-16,-22 21 0,21-22 16,-21 1-16,1 21 0,-1-22 0,-21 1 15,0 0-15,0 21 0,21-22 0,-21 22 16,0 0-16,0 42 31,0 0-31,0 22 0,0-22 16,0 0-16,0 21 0,0-21 0,0 22 15,0-22-15,0 0 0,0 21 16,0-20-16,0-1 0,0 0 0,21 0 16,0-21-16,0 0 15,1 0-15,-1 0 0,0-21 0,0 0 16,0 0-16,22-22 0</inkml:trace>
  <inkml:trace contextRef="#ctx0" brushRef="#br1" timeOffset="-198289.3">14330 15981 0,'0'0'0,"0"-42"0,0-22 16,0 85 0,-21 0-1,21 1-15,0 20 0,0 0 0,-22 1 16,22-1-16,-21 0 0,21 1 15,0-1-15,0 0 0,0 1 0,-21-1 16,21 0-16,-21-21 0,21 1 0,-21 20 16,21-21-16,0 0 0,0 0 0,-21-21 15,21 22-15,-22-22 0,22-22 32,0 1-32,0 0 0,0 0 15,22 0-15,-1 0 0,0-1 16,0 1-16,0 0 0,22 0 15,-22 0-15,0 21 0,21-21 0,-21 21 16,22 0-16,-22 0 0,21 0 0,-21 0 16,22 0-16,-22 21 0,21-21 15,-21 21-15,-21 0 0,0 0 0,0 0 16,0 1-16,0-1 0,0 0 0,0 0 16,-21 0-16,0-21 0,0 21 0,-21 1 15,-1-1-15,22-21 0,-21 21 16,-1-21-16,1 0 0,0 21 0,21-21 15,-1 0-15,-20 0 0,21 0 16,21 21-16,-21-21 16,42 0-1,21 0-15,-21-21 16,1 21-16,20-21 0,0 0 0</inkml:trace>
  <inkml:trace contextRef="#ctx0" brushRef="#br1" timeOffset="-197408.8">14795 16595 0,'0'21'0,"0"0"15,22-21 1,-1 0 0,0 0-16,0-21 0,21 0 15,-20 0-15,-1-1 0,21 1 0,-21-21 16,22 0-16,-1-1 0,-21 1 0,21-22 15,-20 22-15,20-21 0,-21-1 16,0 1-16,0-1 0,1 1 0,-22-1 16,0 22-16,0-22 0,0 22 0,0 21 15,0-22-15,0 22 0,-22 21 16,1 0-16,0 0 16,0 21-16,0 1 0,0 20 0,-1-21 15,1 21-15,0 22 0,0-22 16,21 22-16,-21-22 0,0 22 15,21-1-15,-22-21 0,22 22 0,0-22 16,0 1-16,0 20 0,0-42 0,0 22 16,22-1-16,-1-21 0,0 21 15,21-20-15,-21-1 0,22 0 0,-22-21 16,21 0-16,1 0 0,-1 0 0,0 0 16,1 0-16,-1-21 0,0 21 0,-21-21 15,22-1-15,-22 1 0,0-21 16,0 21-16,0-22 0,1 22 0,-1-21 15,-21 0-15,21 20 0,-21-20 0,0 21 16,0 0-16,0 0 0,0-1 16,-21 22-1,0 22-15,-1-1 0,1 0 16,0 21-16,0-21 0,0 1 0,21-1 16,0 21-16,0-21 0,0 0 0,0 1 15,0-1-15,0 21 0,0-21 16,0 0-16,21-21 0,0 22 0,0-1 15,0-21-15,1 0 0,-1 21 0,0-21 16,21 0-16,-21 0 0,22 0 16,-22 0-16,21-21 0,-21 0 0,22-1 15,-22 1-15,21 0 0,-21 0 0,1-21 16,20-1-16,-21 1 0,0 0 16,22-22-16,-22 1 0,0-1 15,0 1-15,0-1 0,-21-21 0,21 22 16,-21 21-16,22-22 0,-22 22 0,0-1 15,0 1-15,0 21 0,0 0 0,0 0 16,-22 21 0,1 21-16,0 0 0,21 0 15,-21 0-15,0 22 0,21-1 0,-21 0 16,21 1-16,0 20 0,0 1 0,0-22 16,-22 21-16,22 1 0,0-22 15,0 22-15,0-22 0,0 0 16,0 1-16,0-1 0,0 0 0,0-20 15,22 20-15,-1-21 0,0 0 0,0 0 16,0 1-16,22-1 0,-22-21 16,21 0-16,0 0 0,-20 0 0,20 0 15,0 0-15,-21 0 0,1-21 0,20 21 16,-21-22-16,0 1 0,0 0 0,-21 0 16</inkml:trace>
  <inkml:trace contextRef="#ctx0" brushRef="#br1" timeOffset="-197164.94">16171 16087 0,'0'0'0,"-21"0"0,0 0 0,21 21 0,21-21 31,0 0-31,0 0 0,22 0 0,-1 0 16,0 0-16,1 0 0,20-21 0,-20 21 15,20-21-15,-21-1 0,1 22 0,-1-21 16,0 21-16,-20 0 0,-1-21 16,0 21-16,0 0 0,-21-21 15</inkml:trace>
  <inkml:trace contextRef="#ctx0" brushRef="#br1" timeOffset="-196467.89">17970 16362 0,'-42'21'0,"84"-42"0,-105 42 31,84-21-15,0-21-16,0 0 0,1 0 15,-1-1-15,21-20 0,0 21 16,1-21-16,-22-22 0,21 22 0,1-22 16,-1 22-16,0-22 0,1 1 15,-22-1-15,0 22 0,0-21 0,0-1 16,0 22-16,1-22 0,-22 43 16,0-21-16,0 21 0,0-1 0,0 44 15,-22-1-15,22 21 16,-21-21-16,0 22 0,0-1 15,-21 21-15,20-20 0,1 20 0,0 1 16,0-1-16,0 1 0,21-1 0,-21 1 16,21-1-16,0-20 0,-22 20 0,22-21 15,0 1-15,0-22 0,0 21 16,0-21-16,22 1 0,-1-1 0,0 0 16,0-21-16,0 0 0,0 0 0,1 0 15,20 0-15,-21 0 0,0 0 0,22 0 16,-22-21-16,0 0 15,21-1-15,-21 1 0,1 0 0,-1-21 16,-21 21-16</inkml:trace>
  <inkml:trace contextRef="#ctx0" brushRef="#br1" timeOffset="-196257.01">18076 15981 0,'0'0'0,"-42"0"0,21 0 15,42 0 17,0 0-32,21 0 0,-20 0 15,20 0-15,0 0 0,1 0 0,20-21 16,-21 21-16,22-21 0,-1 21 16,-20-22-16,20 1 0,1 21 0,-22-21 15,0 0-15,22 21 0,-22-21 0</inkml:trace>
  <inkml:trace contextRef="#ctx0" brushRef="#br1" timeOffset="-196009.15">19579 15939 0,'0'0'0,"21"0"15,0 0-15,1 0 16,-1 0-16,0 0 0,0 0 0,0 0 16,0 0-16,1 0 0,-1 0 15,0 0-15,0 0 0,0-22 0,0 22 16,-42 0 15,0 22-31</inkml:trace>
  <inkml:trace contextRef="#ctx0" brushRef="#br1" timeOffset="-195836.25">19643 16171 0,'0'0'15,"0"22"-15,0-1 16,21-21 15,0 0-31,0 0 0,0 0 0,0 0 16,1-21-16,20 21 0,-21-22 0,0 1 15,0 21-15,1-21 16,-22 0-16,21 0 0,0 21 0</inkml:trace>
  <inkml:trace contextRef="#ctx0" brushRef="#br1" timeOffset="-194068">20849 15642 0</inkml:trace>
  <inkml:trace contextRef="#ctx0" brushRef="#br1" timeOffset="-193567.53">20849 15621 0,'21'-21'31,"0"21"-31,1-21 16,-1 21-16,-21-21 0,21-1 15,0 1 1,-21 0-16,0 0 16,21 21-16,-21-21 0,0 0 0,21 21 15,-21-22-15,0 1 0,-21 21 47,0 21-47,0 1 0,0-1 16,0 21-16,-1-21 0,1 22 0,-21-1 15,21 21-15,0-20 0,-1 20 16,-20-20-16,21 20 0,0 1 0,-22-1 16,22 1-16,0-1 0,0 1 0,0-1 15,0 1-15,-1-1 16,22-21-16,0 22 0,0-22 0,0 22 16,0-22-16,0 0 0,22 1 0,-1-1 15,0 0-15,21 1 0,-21-22 0,22 0 16,-1 0-16,0 0 0,1-21 15,-1 0-15,0 0 0,1 0 0,-1 0 16,0-21-16,1 0 0,-1 0 0,0 0 16,1 0-16,-1-22 0</inkml:trace>
  <inkml:trace contextRef="#ctx0" brushRef="#br1" timeOffset="-193136.2">21124 15685 0,'0'-22'0,"-21"22"15,21-21-15,21 0 32,0 21-17,1 0-15,-1 0 0,21 0 0,-21 0 16,22 0-16,-1 0 0,21-21 0,-20 21 15,-1 0-15,0 0 0,1 0 16,-1 0-16,-21 0 0,0 0 0,1 0 16,-1 0-16,-42 0 31,-1 0-31,-20 0 0,21 0 0,0 0 16,-22 0-16,22 0 0,-21 0 15,21 0-15,-22 21 0</inkml:trace>
  <inkml:trace contextRef="#ctx0" brushRef="#br1" timeOffset="-192781.12">21230 15663 0</inkml:trace>
  <inkml:trace contextRef="#ctx0" brushRef="#br1" timeOffset="-192219.21">21315 15663 0,'0'-21'31,"21"21"-31,-21 21 78,0 1-62,0-1-16,0 0 15,0 0-15,0 0 0,0 22 0,0-22 16,0 21-16,0 0 0,0 1 16,0-1-16,0 22 0,0-22 0,-21 0 15,0 1-15,21-1 0,-22 0 16,22-21-16,0 22 0,0-22 0,-21 21 16,21-21-16,-21 1 0,21-1 0,0 0 15,0 0-15,21-21 31,0-21-31,1 0 0,20 0 16</inkml:trace>
  <inkml:trace contextRef="#ctx0" brushRef="#br1" timeOffset="-191744.48">21992 16087 0,'0'0'0,"21"-21"0,0-1 15,-21 1-15,0 0 16,0 0-16,0 0 0,0 0 16,0-1-16,0 1 0,0 0 0,-21 0 15,0 0-15,21 0 0,-21 21 16,0 0-16,0 0 0,-1 0 0,1 0 16,0 21-16,-21 0 0,21 0 15,-1 21-15,-20 1 0,21-1 0,0 0 16,0 1-16,-1 20 0,1-20 0,0-1 15,0 0-15,21-21 0,-21 22 16,21-22-16,0 0 0,0 0 0,0 0 16,21-21-16,0 0 0,21 0 0,-20 0 15,-1 0-15,21 0 0,-21-21 16,22 0-16,-22 0 0,21 0 0,-21 0 16,0-1-16,1-20 0,-1 21 0,-21-21 15,0-1-15,21 22 0,-21-21 16,0 21-16,21-1 0,-21 1 0,0 0 15,0 42 1,0 0-16,0 1 0,0 20 16,0-21-16,0 21 0,0-20 15,0-1-15,0 21 0,0-21 0,0 0 16,0 22-16,0-22 0,0 0 0,0 0 16,21-21-16,-21 21 0,21 1 0,1-22 15,-1 0-15,0 0 16,0 0-16,0 0 0</inkml:trace>
  <inkml:trace contextRef="#ctx0" brushRef="#br1" timeOffset="-191280.72">22373 15727 0,'0'0'0,"0"-21"16,0-64-16,-21 85 31,0 42-31,21-20 15,0-1-15,0 21 0,0 0 0,-21 1 16,21 20-16,0-20 0,-22-1 0,22 21 16,0-20-16,0-1 0,0 0 15,0 1-15,-21-22 0,21 21 0,0-21 16,-21 1-16,21-1 0,-21 0 0,21 0 16,0 0-16,0-42 31,0 0-31,0 0 15,21 0-15,0-22 0,0 22 0,22-21 16,-22 21-16,21-1 0,1 1 0,-22 0 16,21 0-16,0 21 0,-20 0 15,20 0-15,-21 0 0,0 0 0,0 21 16,1 0-16,-1 0 0,0 1 0,-21-1 16,0 0-16,0 0 0,0 0 15,-21 0-15,0 1 0,-1 20 0,1-21 16,-21 0-16,0 0 0,-1-21 0,1 22 15,0-1-15,-1 0 0,22-21 0,-21 21 16,-1-21-16,22 0 16,0 0-16,0 0 0,42-21 31,0 0-31,22 0 0,-22-1 0,21 1 16,0 0-16</inkml:trace>
  <inkml:trace contextRef="#ctx0" brushRef="#br1" timeOffset="-191032.86">23008 15642 0,'0'0'0,"21"-21"0,-21 42 31,0 0-31,0 22 16,0-22-16,-21 21 0,21 22 0,-21-22 15,0 22-15,21-22 0,-21 21 16,-1-20-16,1 20 0,21-20 0,-21-1 15,0-21-15,21 21 0,-21 1 0,21-22 16,0 0-16,0 21 0,0-20 0,0-1 16,21-21 15,0 0-31,0-21 0,0-1 0,22-20 16</inkml:trace>
  <inkml:trace contextRef="#ctx0" brushRef="#br1" timeOffset="-190416.44">23199 16214 0,'0'21'47,"21"-21"-47,0 0 0,0 0 16,0 0-16,0 0 0,22-21 16,-22 21-16,0-21 0,21 21 0,-20-22 15,-1 1-15,0 0 0,0 0 16,-21 0-16,0 0 0,0-1 0,0 1 15,0 0-15,-21 21 16,0 0-16,0 0 0,-1 0 16,1 0-16,0 21 0,0 0 15,0 1-15,0-1 0,-1 0 0,1 21 16,0-21-16,0 1 0,21 20 0,0-21 16,0 0-16,0 0 0,0 22 0,0-22 15,0 0-15,21 0 16,0 0-16,0-21 0,1 0 0,-1 22 15,21-22-15,0 0 0,-20 0 0,20 0 16,0 0-16,1 0 0,-1-22 0,0 22 16,-21-21-16,22 0 0,-22 0 15,0-21-15,21 20 0,-20-20 16,-1 0-16,0-1 0,0-20 0,0-1 16,-21 22-16,21-21 0,1-1 0,-1 1 15,-21-1-15,21 22 0,-21-22 16,21 22-16,-21 0 0,0 20 0,0 1 15,0 0-15,0 42 16,0 0-16,-21 1 16,0-1-16,0 21 0,-1-21 0,22 22 15,-21 20-15,21-21 0,-21 1 16,21-1-16,0 22 0,0-22 0,0 0 0,0 1 16,0-1-16,0 0 0,0 1 15,0-1-15,0-21 0,0 21 16,0-20-16,21-1 0,0 0 0,1 0 15,-1-21-15,0 21 0,0-21 0,0 0 16,0 0-16,1 0 0,-1 0 16,0 0-16,0 0 0,0-21 0,0 0 15,1 0-15,-1 21 0,-21-21 0,0-1 16,0 1-16,21 0 0</inkml:trace>
  <inkml:trace contextRef="#ctx0" brushRef="#br1" timeOffset="-190228.54">23876 16002 0,'0'21'15,"21"-21"1,21 0 0,-20 0-16,-1 0 15,0 0-15,21 0 0,1-21 0,-22 21 16,21-21-16,-21 21 0,22-21 0,-22 21 15,0-21-15,0-1 0</inkml:trace>
  <inkml:trace contextRef="#ctx0" brushRef="#br1" timeOffset="-189883.73">24363 15325 0,'0'0'0,"0"-43"15,-21 43-15,21 22 32,21-22-32,0 21 0,0 21 0,0-21 15,22 22-15,-1-22 0,0 21 16,1 0-16,-1 1 0,21 20 0,-20-20 16,-1 20-16,0 1 0,1-22 0,-22 21 15,-21 1-15,0-1 16,0 1-16,-21-22 0,-22 22 0,22-22 15,-21 0-15,0 1 0,-22-1 0,22-21 16,-22 22-16,22-22 0,0 21 0,-22-21 16,22 0-16,-1 1 0,1-1 15,0 0-15,21 0 0,-1 0 0,1-21 16,0 21-16,42-21 16,0-21-16,1 0 15,20 21-15</inkml:trace>
  <inkml:trace contextRef="#ctx0" brushRef="#br1" timeOffset="-188180.49">25548 16341 0,'0'21'16,"-21"-21"0,42 0 30,0 0-30,0-21 0,1 21-16,-1-21 0,0 21 0,0-22 15,0 1-15,0 0 0,1 0 0,-1 0 16,0 0-16,0-1 0,21-20 16,-20 21-16,-1-21 0,21 20 0,-21-20 15,22 0-15,-22-1 0,0 1 0,0 0 16,21-1-16,-20 1 0,-1 0 15,-21-1-15,21 1 0,-21 0 0,21-1 16,-21 22-16,0-21 0,21 21 0,-21 0 16,0-1-16,0 1 0,0 0 15,0 0-15,-21 21 16,0 0-16,0 0 16,0 0-1,-1 0-15,1 21 16,21 0 15,0 0 0,-21-21-31,0 0 32,0 0 61,0 22-93,21-1 16,-22 0-16,1 0 16,0 0-16,21 0 0,-21 1 0,21-1 15,-21 0-15,0 0 0,-1 0 0,22 0 16,-21 22-16,0-22 0,21 21 0,0-21 15,-21 22-15,21-22 16,-21 21-16,21-21 0,0 22 0,0-22 16,0 21-16,0-21 0,0 22 0,0-22 15,0 0-15,21 0 0,-21 0 0,21 1 16,0-1-16,0-21 0,1 21 16,-1-21-16,0 0 0,21 0 0,-21 0 15,22 0-15,-22 0 0,21 0 0,-21 0 16,22-21-16,-22 21 0,0-21 15,21 21-15,-20-22 0,-1 1 0,0 21 16,21-21-16,-21 0 0,1 21 0,-1-21 16,-21 0-16,21 21 0,0-22 0,0 1 15,0 21-15</inkml:trace>
  <inkml:trace contextRef="#ctx0" brushRef="#br1" timeOffset="-184468.13">27114 15706 0,'0'-21'31,"-21"21"31,21 21-62,-21 0 0,21 0 32,0 0-17,21-21-15,0 0 16,1 0-1,-1 0-15,-21-21 0,21 0 16,-21 0-16,0 0 16,0-1-16,-21 22 31,0 0-15,-1 0-16,22 22 15,-21-1-15,0 0 16,21 0-1,0 0 1,21-21-16</inkml:trace>
  <inkml:trace contextRef="#ctx0" brushRef="#br1" timeOffset="-183948.56">27072 16235 0,'0'0'0,"0"-21"31,0 0-15,0-1 0,0 44 30,0-1-30,-21 0-16,21 0 0,0 0 16,-21-21-16,0 21 15,21-42 32,0 0-31,0 0-16,21 0 15,0 0-15,0 21 0,0 0 16,0-22-16,1 22 0,-1 0 16,0 0-16,0 22 15,-21-1 1,0 0-16,0 0 0,0 0 0,0 0 16,0 1-16,-21-1 0,0 0 0,21 0 15,-21 21-15,-1-20 16,1-1-16,-21 21 0,21-21 0,-22 0 15,22 1-15,-21 20 0,0-21 0,-1 0 16,22-21-16,-21 21 0,21 1 0,-1-22 16,1 0-16</inkml:trace>
  <inkml:trace contextRef="#ctx0" brushRef="#br1" timeOffset="-183277.27">27199 15769 0,'0'0'0,"-21"0"0,21 21 16,21-21 31,-21-21-31,21 21-16,-21-21 0,0 0 15,0 0 1,-21 21-1,0 0-15,0 0 16,0 0-16,21 21 0,-22 0 16,1 0-16,21 0 15,0 1-15,21-22 32,1 0-32,-1 0 0,0 0 15,0-22 1,-21 1-16,0 0 15,0 0-15,-21 21 16,0 0 0,0 0-16,-1 0 15,1 21-15,0 0 16,21 0-16,0 1 0,-21-1 0,0-21 16,21 21-16</inkml:trace>
  <inkml:trace contextRef="#ctx0" brushRef="#br1" timeOffset="-182400.73">27051 16298 0,'-21'0'16,"21"22"0,0-1-1,0 0 1,21-21 0,0 0-16,0 0 0,0 0 15,1 0 1,-22-21-16,0 0 0,21-1 15,-21 1-15,0 0 16,0 0-16,0 0 16,-21 21-1,-1 0-15,1 0 16,0 0-16,0 0 0,0 21 16,0-21-16,-1 21 0,22 0 15,-21 0-15,21 1 16,0-1-16,0 0 15,21-21 1,1 0-16,-1 0 0,0 0 16,0 0-16,0 0 15,-21-21-15,21 21 0,-21-21 16,0-1 0,0 1-16,0 0 15,-21 21-15,0 0 16,0 0-16,0 0 15,0 21-15,-1-21 16,22 21-16,0 1 0,0-1 31,22-21-15,-1 0-16,0 0 16,0-21-1,-42 21 32,0 21-16,0-21-15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16:08.15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1884 995 0,'0'0'0,"0"-42"0,0 20 0,0 1 16,0 0-16,0 0 0,0 0 16,0 0-16,0-1 0,0 1 0,0 0 15,0 42 32,0 0-47,0 1 16,0 20-16,0-21 0,0 43 15,0-22-15,0 0 0,0 22 0,0-22 16,0 22-16,0-1 0,0-21 16,0 22-16,21 21 0,-21-22 0,0 22 15,0-1-15,0 1 0,21 0 0,-21-1 16,0 1-16,0 21 0,0-21 15,0 20-15,0 1 0,0-21 0,0 21 16,0-22-16,-21 22 0,21-21 16,0 0-16,0-1 0,-21 1 0,21 0 15,0-1-15,-21 1 0,21-22 16,0 1-16,0-22 0,0 1 16,0-1-16,0 0 0,0-21 0,0 1 15,0-1-15,21-21 0,0 0 16,-21-21-16,0-1 15,21 1-15,-21-21 0,21 0 0,0-1 16,-21-20-16,22-1 0,-22-20 0</inkml:trace>
  <inkml:trace contextRef="#ctx0" brushRef="#br0" timeOffset="1020.5">2117 1101 0,'0'0'0,"0"-21"0,0-1 16,-22 1-1,44 21 32,-1 0-47,21 0 16,-21 0-16,22 0 0,-1 0 0,0 0 15,1 0-15,20 0 0,1 0 16,-1 0-16,1 0 0,20 0 0,-20-21 16,20 21-16,1 0 0,0 0 0,-1 0 15,22 0-15,0 0 0,0 0 16,21 0-16,-21 0 0,21 0 0,0-21 15,21 21-15,0 0 0,0 0 16,0 0-16,1 0 0,-1 0 0,0 0 16,0 0-16,21 0 0,-20 0 0,-1 0 15,-21 0-15,21 0 0,-42 0 16,21 0-16,-21-21 0,-1 21 16,-20 0-16,21 0 0,-21 0 0,-22-21 15,22 21-15,-22 0 0,1 0 16,-1 0-16,-20 0 0,-1 0 0,0 0 15,1 0-15,-22 0 0,0 0 16,0 0-16,0 0 0,-21 21 16,0 0-16,0 0 0,0 0 15,0 0-15,0 22 0,0-22 16,-21 0-16,0 21 0,0-20 16,21 20-16,-21 0 0,-1 1 0,1-1 15,21 0-15,0 22 0,0-1 0,-21-20 16,21 20-16,0 22 0,0-22 15,0 1-15,0-1 0,0 22 0,0-22 16,0 1-16,0 21 0,0-22 0,0 22 16,0-1-16,21-20 0,-21 21 15,0-22-15,0 1 0,0-1 0,0 1 16,0-1-16,0 1 0,0-1 0,0 1 16,0-22-16,0 21 0,0-20 15,0-1-15,0 0 0,0 1 0,-21-1 16,0 0-16,0-20 0,0-1 0,-1 21 15,1-21-15,0 0 0,0-21 0,0 22 16,-22-22-16,22 0 0,0 21 16,-21-21-16,21 0 0,-22 0 15,22 0-15,-21 0 0,-1 0 0,1 0 16,0 0-16,-1 0 0,1 0 0,-21 0 16,-1-21-16,1 21 0,-1 0 0,-21-22 15,1 22-15,-1-21 0,-21 0 16,22 21-16,-22-21 0,-21 21 0,21 0 15,-21-21-15,0 21 0,0 0 0,-21 0 16,21 0-16,0 0 0,0 0 0,-21 0 16,21 0-16,-22 0 0,22 0 15,-21 0-15,21 21 0,0-21 0,0 0 16,0 0-16,21 0 0,1 0 16,-1 0-16,0 0 0,21 0 15,22 0-15,-1 0 0,1 0 0,20 0 16,1-21-16,21 21 0,0 0 15,0 0-15,21-21 0,-22 21 0,22-22 16,0 1-16,0 0 16,0 0-16,22 0 15</inkml:trace>
  <inkml:trace contextRef="#ctx0" brushRef="#br0" timeOffset="1760.36">3238 1588 0,'0'0'16,"-21"0"-16,-21 0 0,21 0 0,0 21 15,-1 21-15,22 0 0,-21 1 16,21 20-16,-21 1 0,21 20 0,0-20 15,-21-1-15,0 22 0,0 0 16,21-22-16,-22 22 0,1-22 16,0 1-16,-21-1 0,21-20 0,21-1 15,-22 0-15,1-20 0,0-1 16,0 0-16,21 0 0,-21-21 0,0 0 16,21-21-16,-22 0 0,1 0 15,21-22-15,-21 1 0,21 0 16,0-1-16,0-20 0,0 20 0,0-20 15,0 21-15,0-1 0,0 1 0,0 21 16,0 0-16,0-1 0,21 22 16,0 0-16,1 0 0,-22 22 15,21-1-15,-21 21 16,21-21-16,-21 22 0,21-22 0,0 21 16,-21 0-16,21-20 0,1 20 0,-22-21 15,21 21-15,0-20 0,0-1 16,0 0-16,0 0 0,22 0 0,-22 0 15,0-21-15,21 0 0,-20 0 0,20 0 16,0 0-16,1-21 0,-1 0 16,0 0-16,1 0 0,-1-22 0,0 22 15,1-21-15,-1 0 0,0-1 0,-21-20 16,1 20-16,-1-20 0,0 21 16,-21-22-16,0 1 0,0-22 15,0 21-15,-21 1 0,0-22 0,-22 22 16,22-1-16,-21 22 0,-22-22 0,22 43 15,0-21-15,-22 21 0,1 21 16,20 0-16,-20 0 0,20 0 16,1 21-16,0 21 0,-1 1 0,1-1 15,21 21-15,0 1 0,21-1 0,0 1 16,0-1-16,0 1 0,21-22 16,0 22-16,0-22 0,0 0 0,1 1 15,20-1-15,-21-21 0,21 0 16,-20 1-16,20-1 0,0 0 0,1-21 15,-22 0-15,21 0 0,0 0 16,1 0-16,-22 0 0,21-21 16,1 21-16,-22-21 0</inkml:trace>
  <inkml:trace contextRef="#ctx0" brushRef="#br0" timeOffset="2091.17">3683 2392 0,'0'0'0,"0"21"0,21 21 16,0-42-16,0 0 15,1 0-15,-1 0 16,0 0-16,21 0 0,-21 0 0,22-21 16,-22 0-16,0 0 0,21 0 0,-20 21 15,20-21-15,-21-1 16,21-62-16,-42 63 16,0-1-16,0 1 0,0 0 15,0 0-15,-21 21 0,0 0 16,0 0-16,0 0 0,0 21 0,-22 0 15,22-21-15,0 21 0,0 1 0,0 20 16,21-21-16,0 0 0,0 0 16,0 22-16,0-22 0,0 0 0,0 0 15,0 0-15,21 1 0,0-1 0,0 0 16,0-21-16,0 0 0,1 21 16,-1-21-16,0 0 0,0 0 15,21 0-15,-20-21 0,-1 0 0,0 21 16,21-21-16,-21-1 0,22 1 0</inkml:trace>
  <inkml:trace contextRef="#ctx0" brushRef="#br0" timeOffset="2715.81">4487 2180 0,'0'0'15,"-21"0"1,0 0 0,21 21-16,-21 1 0,21-1 15,-21-21-15,21 21 0,0 0 16,0 0-16,0 0 0,-22 22 0,22-22 15,0 0-15,-21 0 0,21 0 0,0 1 16,0-1 0,0 0-16,-21-21 15,0 0 1,21-21-16,0 0 0,0-1 16,0 1-16,0 0 0,0 0 0,0 0 15,0-22-15,0 22 0,0 0 0,21-21 16,0 21-16,0-22 0,22 22 0,-22 0 15,21 0-15,-21 0 0,22 21 16,-1 0-16,0 0 0,1 0 0,-1 0 16,0 0-16,1 21 0,-22 0 0,21 0 15,-21 0-15,1 0 0,-22 1 16,0-1-16,0 0 0,0 21 16,0-21-16,0 1 0,-22 20 0,1-21 15,0 0-15,0 0 0,0 1 16,0-1-16,-1 0 0,1-21 15,0 0-15,21-21 16,0 0 0,0-1-16,21 1 0,0 0 0,1-21 15,-1 21-15,0-22 0,21 1 0,-21 21 16,1-22-16,20 22 0,-21 0 0,21 0 16,-20 0-16,20 21 15,-21 0-15,21 0 0,-20 0 0,-1 0 16,21 0-16,-42 21 0,21 0 0,-21 0 15,21 0-15,-21 1 0,0-1 16,0 0-16,0 21 0,-21-21 0,0 22 16,21-22-16,-21 0 0,0 21 0,0-20 15,-1-1-15,1 0 0,0 0 16,21 0-16,0 0 0,-21-21 0,42-21 31,0 0-31,0 0 16,1 0-16</inkml:trace>
  <inkml:trace contextRef="#ctx0" brushRef="#br0" timeOffset="3116.49">5757 2201 0,'-42'0'15,"21"0"-15,0 0 0,-1 0 0,1 0 0,0 0 16,0 0-16,0 22 0,0-22 0,-1 21 15,1 0-15,0 0 0,0 0 16,0 22-16,21-22 0,-21 21 0,21-21 16,-22 22-16,22-22 0,0 21 15,0-21-15,0 22 0,0-22 0,0 0 0,0 0 16,22 0-16,-1 0 0,0-21 16,0 22-16,21-22 0,1 0 15,-1 0-15,0 0 0,1 0 0,-1-22 16,0 1-16,22 21 0,-22-21 15,-21-21-15,22 21 0,-22-22 0,0 22 16,0-21-16,-21-1 0,21 1 0,-21 0 16,0-1-16,0 1 0,-21 0 0,0-1 15,0 22-15,-21 0 0,-1 0 16,22 0-16,-21 21 0,-1 0 0,1 0 16,0 21-16,-1 0 0,1 0 0,21 0 15,-21 22-15,20-22 16,1 0-16,0 21 0,0 1 0,0-22 15,21 0-15,-21 21 0,21-20 0,-22-1 16,22 21-16</inkml:trace>
  <inkml:trace contextRef="#ctx0" brushRef="#br0" timeOffset="3907.34">1820 6604 0,'0'0'0,"21"-21"0,-21 0 15,0 0-15,0-1 0,0 1 0,0 0 16,0 42 15,-21 0-31,21 1 0,0 41 16,0-21-16,-21 22 0,21-1 0,0 1 15,-21 21-15,21 20 0,0-20 16,0 21-16,0 0 0,0 0 0,0-1 16,0 1-16,0 0 0,-21 0 15,21 0-15,0-22 0,-21 22 16,21 0-16,0-21 0,0 21 0,0-22 16,0 1-16,0-22 0,-22 22 0,22-21 15,0-1-15,0 1 0,0-22 16,0-21-16,0 21 0,0-20 0,0-1 15,0-42 1,22-22-16,-22 22 0,0-21 16,0-22-16,21 22 0,-21-43 0,21 22 15,-21-1-15,0-20 16</inkml:trace>
  <inkml:trace contextRef="#ctx0" brushRef="#br0" timeOffset="4827.93">1905 6689 0,'0'0'15,"-21"-21"-15,0-1 0,21 1 16,21 0 0,0 21-1,0 0-15,21 0 0,1-21 0,20 21 16,1 0-16,20 0 0,1 0 15,21 0-15,0-21 0,0 21 0,21 0 16,0 0-16,21-21 0,0 21 16,0 0-16,21 0 0,22 0 0,-22-22 15,22 22-15,-1 0 0,22 0 0,-22 0 16,1 0-16,21 0 0,-22 0 16,1 0-16,-1 0 0,1 0 0,-22 0 15,0 0-15,-21 0 0,22 0 0,-43 0 16,21 0-16,-21 0 0,0 0 15,-21-21-15,-22 21 0,22 0 16,-42 0-16,20 0 0,-20 0 0,-22-21 16,1 21-16,-1 0 0,-21 0 0,0 0 15,0 0-15,-21 21 0,22-21 16,-22 21-16,0 1 0,0-1 0,0 0 16,0 21-16,0-21 0,-22 1 15,1-1-15,0 21 0,0-21 16,21 0-16,-21 22 0,0-1 0,21-21 15,0 22-15,-22-1 0,22 21 0,-21 1 16,21-22-16,0 22 0,0 20 0,0-20 16,0-1-16,0 1 0,0 21 15,0-22-15,0 1 0,0-1 16,0 22-16,0-22 0,0 22 0,0-22 16,0 1-16,0-1 0,0 1 0,0-1 15,0 1-15,0-1 0,0-20 0,-21-1 16,21 22-16,-21-22 0,0 0 15,21 1-15,-21-1 0,-1 0 0,1 1 16,0-22-16,0 21 0,0-21 0,0 22 16,-22-22-16,22 0 0,0 0 0,0-21 15,-22 21-15,22 0 0,-21 1 16,21-22-16,-22 0 0,1 0 16,0 21-16,-22-21 0,22 21 0,-22-21 15,1 0-15,-1 0 0,1 0 0,-22 0 16,1 0-16,-1 0 0,0 0 0,1 0 15,-1 0-15,-21 0 0,21 0 16,-20 0-16,-1-21 0,21 21 0,-21-21 16,0 21-16,-21 0 0,0-22 0,0 22 15,0-21-15,-21 21 0,0 0 0,0-21 16,-21 21-16,-1 0 0,1-21 16,0 21-16,-1-21 0,-20 21 0,20 0 15,-20 0-15,21 0 0,20-21 0,-20 21 16,21 0-16,21 0 0,0-22 15,0 22-15,0 0 0,0 0 0,21-21 16,21 21-16,-20-21 16,20 21-16,21 0 0,1-21 0,-1 21 15,22 0-15,0-21 0,21 21 0,-1 0 16,22-21-16,0-1 0,0 1 16,22 0-16,-1 21 0,0-21 15,21 0-15,22-22 0</inkml:trace>
  <inkml:trace contextRef="#ctx0" brushRef="#br0" timeOffset="5565.63">2688 7430 0,'0'0'0,"21"0"16,0 0-16,1 0 15,-1-22-15,21 1 0,-21 0 0,0 0 16,1-21-16,20 20 0,-21-20 16,21 0-16,1 21 0,-22-22 0,21 1 15,-21 21-15,1-22 0,-1 22 0,-21 0 16,0 0-16,0 0 0,-43 21 16,22 0-16,-21 0 0,-22 0 0,22 0 15,-21 21-15,-1 0 0,-21 0 0,22 0 16,-1 1-16,22-1 0,0 0 15,-1 21-15,22-21 0,0 22 0,21-22 16,0 21-16,0-21 16,21 22-16,22-1 0,-22 0 0,21-20 15,0 20-15,1 0 0,-1-21 0,22 22 16,-22-1-16,0-21 0,1 22 16,-1-1-16,0 0 0,-21-21 0,1 22 15,-1-1-15,-21 0 0,0 1 0,0-1 16,0 0-16,-43 1 0,1-1 15,0 0-15,-22 1 0,1-22 0,-22 0 16,22 21-16,-22-20 0,21-22 16,-20 0-16,20 0 0,1 0 0,-1 0 15,22-22-15,0 1 0,-1 0 0,22-21 16,0-1-16,0 1 16,0-21-16,21-1 0,0 1 0,0-1 15,0 1-15,0 20 0,21-20 16,0 20-16,21 1 0,-21 21 0,43 0 15,-22 0-15,22 21 0,-22 0 0,22 0 16,-22 21-16,21 0 0,-20 0 16,-22 0-16,21 22 0,-21-22 0,-21 0 15,0 21-15,22 1 0,-22-22 0,0 21 16,0 0-16,21-20 0,-21-1 16,0 21-16,21-21 0,0-21 15</inkml:trace>
  <inkml:trace contextRef="#ctx0" brushRef="#br0" timeOffset="6036.07">3704 7726 0,'0'0'0,"21"-21"0,-21-22 0,0 1 0,0 21 15,-21 0-15,0-22 0,0 22 16,0 0-16,-1 21 0,-20 0 0,21 0 15,-21 0-15,20 21 0,-20-21 0,0 43 16,21-22-16,-22 0 16,1 21-16,21 1 0,-22-1 0,22 0 15,0-21-15,0 22 0,0-1 0,21 0 16,-21 1-16,21-1 0,0-21 16,0 0-16,0 1 0,21-1 0,0 0 15,0-21-15,0 0 0,0 0 0,22 0 16,-1-21-16,-21 0 0,22-1 15,20 1-15,-21 0 0,1-21 0,-1 21 16,0-22-16,1 22 0,-22-21 0,0 21 16,0-1-16,0 1 0,-21 0 15,-21 21 17,0 0-32,0 21 0,0 0 15,21 1-15,-21-1 0,21 0 16,0 0-16,0 0 0,0 0 0,0 1 15,0-1-15,21 0 0,0-21 16,0 21-16,0-21 0,0 0 0,1 0 16,20 0-16,-21 0 0,21-21 0,-20 21 15,20-21-15,-21 0 0,21-1 0,-20 1 16</inkml:trace>
  <inkml:trace contextRef="#ctx0" brushRef="#br0" timeOffset="6636.73">4191 7620 0,'0'0'0,"0"-21"15,0 42 1,0 0 0,0 0-16,-21 1 0,21-1 0,-21 0 15,21 21-15,0-21 0,0 1 16,0-1-16,0 0 0,-22 21 0,22-21 16,-21 1-16,21-1 0,0 0 0,0 0 15,-21 0 1,0-21-1,21-21-15,0 0 0,0 0 0,0 0 16,0-1-16,0 1 0,21-21 16,0 21-16,-21-22 0,21 22 15,1-21-15,-1 21 0,0-22 0,0 22 16,0 0-16,22 21 0,-22-21 0,0 21 16,21 0-16,-21 0 0,1 0 15,-1 21-15,21-21 0,-21 21 0,0 0 16,1 1-16,-22-1 0,21 0 0,-21 0 15,21 0-15,-21 0 0,0 22 0,0-22 16,0 0-16,0 0 0,0 0 16,0 1-16,0-1 0,-21-21 15,0 0-15,-1 0 16,22-21-16,0-1 16,0 1-16,0 0 15,0 0-15,0-21 0,22 20 0,-1-20 16,0 21-16,0-21 0,0 20 0,22 1 15,-22 0-15,21 0 0,0 0 0,1 0 16,-1 21-16,-21 0 0,22 0 16,-1 0-16,-21 0 0,0 21 0,0 0 15,1 0-15,-1 0 0,0 0 0,-21 1 16,0-1-16,0 0 0,0 21 0,0-21 16,0 1-16,0 20 15,0-21-15,0 0 0,0 0 0,-21 1 16,21-1-16,-21 0 0,21 0 0,0 0 15,21-21 1,0-21 0,0 0-16,0 0 0</inkml:trace>
  <inkml:trace contextRef="#ctx0" brushRef="#br0" timeOffset="6967.54">5694 7493 0,'0'0'0,"-21"0"15,-1 0 1,1 0-16,0 21 0,21 0 16,-21 1-16,0-1 0,21 21 15,0-21-15,0 22 0,-21-1 0,21 0 16,-22 22-16,22-22 0,0 22 16,-21-1-16,0 1 0,0-1 0,21 22 15,-21-22-15,0 1 0,-1-1 0,1 22 16,0-22-16,0 22 0,0-21 0,21 20 15,-21 1-15,-1-22 0,1 22 0,0-21 16,21-1-16,-21 1 0,0-1 16,0 1-16,21-22 0,-22 21 0,22-20 15,-21-1-15,21-21 0,0 22 0,0-22 16,21-21 0,1-21-16,-1-22 15,0 22-15,0-21 0,21-1 0,1-20 16,-22 21-16,21-22 0</inkml:trace>
  <inkml:trace contextRef="#ctx0" brushRef="#br0" timeOffset="7275.74">5588 7916 0,'0'0'16,"-21"-42"-16,0-148 15,21 147-15,0 22 0,21-21 16,0 21-16,0-1 0,0 1 15,22 0-15,-22 0 0,21 21 0,0 0 16,1 0-16,-1 0 0,0 21 0,1 0 16,-22 0-16,21 1 0,-21 20 0,1-21 15,-22 21-15,0 1 0,0-1 16,-22 0-16,1-20 0,0 20 0,-21 0 16,-1 1-16,1-1 0,-21 0 0,20-21 15,-20 22-15,20-22 0,1 0 0,-21 0 16,41 0-16,-20-21 0,21 0 15,0 0-15,21-21 16,21 0-16,21 0 16,-21 0-16,22-22 0,-22 22 15,21-21-15,1 0 0</inkml:trace>
  <inkml:trace contextRef="#ctx0" brushRef="#br0" timeOffset="7565.58">6519 7027 0,'0'0'0,"0"-21"0,0 0 0,0 42 31,0 0-15,0 1-16,0 20 16,0 0-16,-21 1 0,21 20 0,0-21 15,-21 22-15,21-1 0,-21 1 0,0-1 16,21 1-16,-22-22 0,22 22 0,0-22 15,-21 22-15,21-22 0,-21 0 16,21 1-16,0-1 0,0-21 0,0 0 16,0 0-16,0 1 0,0-1 0,0 0 15,21-21 1,0-21-16,1 0 0,-1-22 0,0 22 16,0 0-16,0-21 15</inkml:trace>
  <inkml:trace contextRef="#ctx0" brushRef="#br0" timeOffset="7947.36">6879 7662 0,'0'22'15,"0"-1"-15,0 0 16,21-21 0,0 0-16,1 0 0,-1 0 15,0 0-15,21 0 0,-21 0 0,22-21 16,-22 21-16,21-21 0,-21 21 0,22-22 15,-22 1-15,0 0 0,0 0 0,-21 0 16,0 0-16,0-22 0,0 22 16,0 0-16,0 0 0,0 0 15,-21 21-15,21-22 0,-42 22 0,21 0 16,-22 0-16,22 0 0,-21 0 0,-1 22 16,1-1-16,0 0 0,21 0 0,-1 21 15,-20-20-15,21 20 0,0 0 16,21 1-16,0-22 0,0 21 0,0 0 15,0-20-15,0 20 0,0-21 0,0 21 16,21-20-16,0-1 0,0 21 0,0-42 16,1 21-16,-1 0 0,21-21 15,-21 0-15,22 0 0,-22 0 16,21 0-16,-21 0 0,22-21 0,-22 21 16,21-21-16,-21 0 0,0 0 0,1 0 15,-1-1-15,0 1 0</inkml:trace>
  <inkml:trace contextRef="#ctx0" brushRef="#br0" timeOffset="10080.62">4445 3556 0,'0'0'0,"0"-21"0,0 0 15,0 0-15,0-1 0,0 1 16,0 0-16,0 0 16,-21 21-1,21 21 1,0 0-16,0 0 0,0 22 15,0-1-15,0 0 0,-21 22 0,21-1 16,0 22-16,0-21 0,0 20 16,0 22-16,0-21 0,-22-1 0,22 1 15,-21 21-15,21-21 0,0 20 0,-21 1 16,0 0-16,0-21 0,21 21 16,0-1-16,-21 1 0,-1-21 15,22 21-15,-21-22 0,21 1 0,-21 0 16,21-1-16,0-20 0,0-1 0,0 22 15,-21-43-15,21 22 0,0-22 16,-21 1-16,21 20 0,0-42 0,0 22 16,0-1-16,-21-21 0,21 0 0,0 0 15,0-42 1,0-21 0,0 21-16,0-22 0,0 1 15,0 0-15,0-22 0,21 1 0,0-22 16</inkml:trace>
  <inkml:trace contextRef="#ctx0" brushRef="#br0" timeOffset="10719.26">4360 3620 0,'0'0'0,"-21"0"0,0 0 16,0 0-16,0 0 15,-1 0-15,1 0 0,0 21 16,21 0-16,-21 0 0,0 0 0,0 22 16,-1-1-16,1 0 0,0 22 15,0-22-15,-21 22 0,20-22 16,1 21-16,-21-20 0,21 20 0,0-20 0,-1-22 16,1 21-16,0-21 15,21 0-15,0 1 0,0-1 0,-21-21 16,21-21-1,0-1-15,21-20 16,0 21-16,-21-21 0,21-22 0,1 22 16,20-22-16,-21 22 0,0-22 0,22 1 15,-22-1-15,21 22 0,0-21 16,1-1-16,-1 22 0,0-1 0,1 22 16,-22-21-16,21 42 0,-21 0 15,1 0-15,-1 0 0,0 0 16,0 21-16,0 21 0,0 1 0,1-1 15,-1 0-15,0 22 0,21-1 0,-21 1 16,1-1-16,-1 1 0,0-1 16,0 1-16,21-1 0,-20-20 0,-1 20 15,0-20-15,0-1 0,0 0 0,22-21 16,-22 22-16,0-22 0,0 0 16,-21 0-16,21-21 0,0 21 0,1-21 15,-1 22 1</inkml:trace>
  <inkml:trace contextRef="#ctx0" brushRef="#br0" timeOffset="11475.58">1439 12086 0,'0'0'16,"0"-21"-1,0 0-15,0 0 0,0 0 16,0-1-16,21 1 15,-21 0-15,0 0 0,0 0 16,0 0-16,-21 42 31,21 0-31,0 42 0,-21-20 16,21 20-16,0 22 0,0 0 0,0-1 16,0 22-16,0-21 0,0 42 0,-21-21 15,21-1-15,-21 22 0,0-21 16,21 21-16,-22-21 0,1 21 0,0 0 15,21-21-15,-21 0 0,21 0 16,-21-1-16,21-20 0,-21 21 0,21-21 16,0-1-16,-22 1 0,1 0 0,21-22 15,-21 1-15,21-22 0,-21 0 16,0 1-16,21-22 0,-21 0 0,21-42 31,0 0-31,0-22 0,0-20 0,0 20 16,0-41-16,0 20 0,0-20 15,21-1-15</inkml:trace>
  <inkml:trace contextRef="#ctx0" brushRef="#br0" timeOffset="12743.33">1566 12383 0,'0'0'0,"-21"-22"0,-21 1 15,21 21 1,42 0 15,0 0-31,0 0 0,21 0 16,1 0-16,-1 0 0,0 0 0,22 0 16,-1 0-16,1 21 0,-1-21 15,22 0-15,21 22 0,0-22 0,0 0 16,21 0-16,0 0 0,21 0 0,0 0 15,0 0-15,21 0 0,1 0 16,20-22-16,1 22 0,-1-21 0,1 21 16,20 0-16,1-21 0,-21 21 15,20 0-15,1 0 0,0 0 0,-1 0 16,1 0-16,-22 0 0,1 0 16,21 0-16,-43 0 0,21 0 0,-20 0 15,-22 0-15,21 0 0,-21 0 0,-21 0 16,22 0-16,-44 0 0,1 0 0,-21 0 15,0 21-15,-22-21 0,-21 0 16,1 0-16,-22 0 0,-21 21 16,0 1-1,-21-22-15,21 21 0,-21 0 16,-1 0-16,22 0 16,-21 0-16,0 1 0,21-1 15,-21 21-15,0-21 0,21 0 0,0 22 16,-21-1-16,21 0 0,-22 1 0,22-1 15,0 22-15,0-22 0,0 21 0,0-20 16,0 20-16,0-20 0,0 20 0,0 1 16,22-1-16,-22 1 0,21-22 15,-21 43-15,0-22 0,21 1 0,0-1 16,-21-21-16,21 22 0,0-1 0,-21 1 16,0-22-16,0 22 0,0-22 0,0 22 15,0-22-15,0 0 0,0 1 16,0 20-16,0-21 0,0-20 15,-21 20-15,0 0 0,0-21 0,0 22 16,0-22-16,-1 0 0,1 0 0,0 0 16,-21 1-16,21-22 0,-22 21 0,1 0 15,21-21-15,-22 0 0,1 21 0,-21-21 16,20 0-16,-20 0 0,-1 0 0,1 0 16,-1 0-16,-20 0 0,-22 0 15,21-21-15,-21 0 0,-21 21 0,21-21 16,-21-1-16,0 22 0,-21-21 0,21 0 15,-21 21-15,-21-21 0,21 0 16,-1 21-16,-20-21 0,21 21 0,-21-22 16,-1 22-16,-20-21 0,20 21 15,1 0-15,-21 0 0,20-21 0,-20 21 16,20 0-16,1 0 0,21 0 0,-21-21 16,20 21-16,1 0 0,21 0 15,0 0-15,21-21 0,22 21 0,-1 0 16,0 0-16,43-21 0,-21 21 0,20 0 15,22-22-15,-21 1 0,21 21 16,-1 0-16,1 0 0,21-21 0,-21 21 16,0-21-1,21 0 1,-21 21 46,0 0-62,-1 0 16,1 0-16,0 0 0,0 0 0,0 0 16,0 21-16,-1-21 15,1 0-15,0 0 47,0 0-47,0 0 0,0 0 16,-1 0-16,-20 21 0,21-21 15,0 0-15,-22 0 0,22 0 0,-21 0 16,21 0-16,0 0 0,-22 0 16,22 0-16,0 0 0,0 0 0,0 0 15,-1 0-15,1 0 0,0 0 16,0 0-16,0 0 16,0 0-16,-1 0 15,22 21-15,22-21 47,-1-21-47</inkml:trace>
  <inkml:trace contextRef="#ctx0" brushRef="#br0" timeOffset="13431.96">2349 13060 0,'0'0'0,"-21"0"0,-42 0 16,84 0-1,21-21-15,1 21 0,20 0 16,1-21-16,20 21 0,1 0 15,0-22-15,20 1 0,-20 21 0,21-21 16,-21 21-16,20-21 0,-20 21 0,0 0 16,-22 0-16,1 0 0,-1 0 15,-42 0-15,1 0 0,-22 21 0,0 0 16,-22 0-16,-20-21 16,0 22-16,-1-1 0</inkml:trace>
  <inkml:trace contextRef="#ctx0" brushRef="#br0" timeOffset="13680.56">2942 13039 0,'0'0'0,"-21"0"0,0-21 16,0 21-16,21-22 15,0 44 1,0-1-16,0 0 16,0 0-16,0 21 0,0 1 0,0-1 15,0 0-15,0 22 0,0-22 16,0 22-16,0-1 0,0-20 0,0 20 15,0 1-15,0-22 0,0 0 0,0 22 16,0-43-16,0 21 0,0-21 16,0 22-16,0-22 0,21-21 15,0 0-15,0-21 16,0 0-16,0-1 16,1 1-16</inkml:trace>
  <inkml:trace contextRef="#ctx0" brushRef="#br0" timeOffset="14208.26">3302 13589 0,'0'0'0,"21"0"0,0 0 16,0 0-1,1 0-15,-1 0 0,0-21 16,0 21-16,21-21 0,-20 0 0,20-1 16,0 22-16,1-42 0,-22 21 15,21 0-15,-21 0 0,0-1 0,1 1 16,-22 0-16,0 0 0,0 0 0,0 0 15,-22 21-15,1 0 0,0 0 16,0 0-16,-21 0 0,-1 0 0,1 21 16,0 0-16,20 21 0,-20-21 15,21 22-15,-21-1 0,20 0 0,22 1 16,0-1-16,0 0 0,0 1 0,0-22 16,0 21-16,0-21 0,22 1 15,-1-22-15,21 21 0,0-21 16,1 0-16,-1 0 0,0 0 0,22-21 15,-22-1-15,22 1 0,-22 0 0,22 0 16,-1-21-16,-21 20 0,1-20 0,-1 21 16,0-21-16,1 20 0,-22-20 15,0 21-15,0 0 0,-21 0 0,0-1 16,0 44 0,0-1-1,0 0-15,-21 21 0,21-21 16,0 22-16,0-22 0,0 21 0,0-21 15,0 1-15,0-1 0,0 0 16,0 21-16,-21-21 0,0-21 0,21 22 16,-21-1-16,-1 0 0,1 0 0,-21-21 15,21 21-15,-22-21 0,22 0 0,-21 0 16,21 0-16,0 0 0,-1 0 16,22-21-16,0 0 0,0 0 15,22-22-15,-1 1 0,0 0 0,21-1 16</inkml:trace>
  <inkml:trace contextRef="#ctx0" brushRef="#br0" timeOffset="14896.86">4466 12996 0,'0'0'0,"21"-21"15,43-21 1,-64 63 0,0 21-16,0-20 0,0 20 15,0 0-15,-21 1 0,21-1 16,0 0-16,-22 1 0,1 20 0,21-21 15,-21 1-15,21 20 0,0-20 0,-21 20 16,21-21-16,0 1 0,0-1 0,0 0 16,0 1-16,0-22 0,21 0 15,0 0-15,0-21 0,1 0 16,20 0-16,-21 0 0,21 0 0,1 0 16,-1-21-16,0 0 0,1 0 15,-1 0-15,0-1 0,1-20 0,-1 0 16,-21 21-16,22-22 0,-22 1 0,0 21 15,0-22-15,-21 22 0,0 0 0,0 0 16,0 0-16,-21 21 16,0 0-16,0 21 15,-1 0-15,-20 0 0,21 22 0,0-22 16,0 21-16,-1-21 0,1 22 0,21-22 16,-21 21-16,21-21 15,0 0-15,0 22 0,0-22 0,21 0 16,0 0-16,1-21 0,-1 21 0,0-21 15,21 0-15,-21 0 0,22 0 0,-1 0 16,0 0-16,1 0 0,-1-21 16,0 0-16,22 0 0,-22 0 0,1 0 15,-22-1-15,21 1 0,-21-21 0,0 21 16,-21-22-16,0 22 0,0-21 0,0 21 16,0 0-16,0-1 0,0 1 15,0 0-15,-21 0 16,0 21-16,21 21 15,0 0-15,0 0 16,0 22 0,0-22-16,0 0 0,0 21 0,0-20 15,0-1-15,0 21 0,0-21 0,0 0 16,0 22-16,21-22 0,-21 0 0,0 0 16,21-21-16,-21 21 0,22-21 15,-1 0-15,0 0 0,0 0 0,0 0 16,22 0-16,-1 0 0,0 0 0,-21-21 15,22 0-15,-1 0 0,-21 0 0,0 0 16,1-1-16,-1 1 0,-21 0 16,0 0-16,0 0 0,0-22 0,0 22 15</inkml:trace>
  <inkml:trace contextRef="#ctx0" brushRef="#br0" timeOffset="15083.75">4657 13314 0,'0'0'16,"-22"0"-16,-20 0 16,63 0-16,0 0 15,1 0-15,20-21 0,21 21 0,-20-21 16,-1 21-16,22-22 0,-22 1 0,0 21 16,1-21-16,-1 0 0,0 0 15,1 0-15,-22-1 0,0-20 16,0 21-16</inkml:trace>
  <inkml:trace contextRef="#ctx0" brushRef="#br0" timeOffset="15671.42">4339 8996 0,'0'0'0,"0"-21"0,0 0 0,0-1 0,0 1 16,0 0-16,0 0 0,0 0 16,0 42-1,-21 21-15,21 1 16,0-1-16,0 21 0,0 1 15,0-1-15,0 22 0,0 0 0,21 21 16,-21-22-16,0 22 0,21 0 0,-21 0 16,21 0-16,-21-1 0,0 1 0,0 0 15,0 21-15,0-21 0,0 0 16,0 0-16,0 21 0,0-22 0,0 1 16,0 0-16,0 0 0,-21 0 0,21-22 15,-21 1-15,21 0 0,0-1 16,0-20-16,0-22 0,-21 22 0,21-22 15,0-21-15,0 0 0,0 1 16,0-44 0,0 1-16,21 0 0,-21-21 0,0-1 15,21 1-15,-21-21 0,21-1 0,-21 1 16,0-1-16,22-42 0,-1 22 0</inkml:trace>
  <inkml:trace contextRef="#ctx0" brushRef="#br0" timeOffset="16216.62">4657 9546 0,'0'0'0,"0"-63"0,0-22 15,0 43-15,-22 21 0,1-1 0,21 1 16,-21 21-16,0 0 0,0 0 16,0 21-16,-22 1 0,22-1 15,0 21-15,-21 0 0,-1 1 0,22 20 16,-21 1-16,-1-1 0,1 1 0,0-1 15,-1 1-15,1-22 0,0 22 0,-1-1 16,22-21-16,-21 1 0,0-1 16,20-21-16,1 22 0,0-22 15,0 0-15,21 0 0,-21-21 0,21-21 32,0 0-32,21 0 15,0-1-15,0 1 0,0-21 0,1 21 16,-1-22-16,0 1 0,0 0 15,21-1-15,-20 1 0,20 0 0,-21-22 16,21 22-16,1-22 0,-22 1 0,21 21 16,-21-22-16,22 22 0,-22-1 15,0 1-15,0 21 0,0-21 16,-21 20-16,0 1 0,22 0 0,-1 21 16,0 0-16,0 21 15,21 0-15,-20 22 0,-1-1 16,21 0-16,-21 22 0,22-22 0,-1 22 15,-21 20-15,21-20 0,1-1 0,-22 1 16,21 21-16,1-22 0,-22-21 16,21 22-16,-21-1 0,0-20 0,1-1 15,-1 0-15,0 1 0,0-22 0,0 21 16,0-21-16,-21 1 0,22-22 0,-1 0 16,0 0-16,-21-22 15,21-20-15,-21 21 0,21-21 16,-21-1-16,0 1 0</inkml:trace>
  <inkml:trace contextRef="#ctx0" brushRef="#br0" timeOffset="18348.25">7260 2540 0,'0'0'16,"0"-21"-16,-21 0 0,0-22 16,21 22-16,-21 21 0,21-21 15,-22 21-15,22-21 16,0 0-1,0 0 1,22 21 0,-1 0-16,0 0 0,0 0 0,0 0 15,0 0-15,22 0 0,-1 0 0,0 0 16,1 0-16,-1 0 0,22 0 16,-1 0-16,1 21 0,-1-21 15,1 21-15,-1-21 0,22 21 0,-1-21 16,-20 21-16,21 0 0,20 1 0,-20-1 15,21 0-15,0 0 0,0 21 16,-1-20-16,1-1 0,21 21 0,-21 0 16,21 1-16,0-22 0,0 21 0,0 1 15,21 20-15,0-21 0,-21 1 0,22 20 16,-1-20-16,0 20 0,0 1 16,0-1-16,0 1 0,1-1 15,-1 1-15,-21 20 0,21-20 0,-21 20 16,21-20-16,-21 21 0,0-1 0,0 1 15,-21 21-15,21-22 0,-21 22 16,0-21-16,-1 21 0,1 0 0,0-1 16,-21 1-16,21 0 0,-1 21 0,-20-21 15,0 21-15,-1-21 0,1 21 0,0-21 16,-1-1-16,-20 22 0,21-21 0,-1 21 16,-20 0-16,-1-21 0,1 21 0,-1 0 15,1 0-15,-1 0 0,-20 21 16,20-21-16,-21 0 0,1 0 0,-22 0 15,21 0-15,-21 0 0,1 0 16,-1 0-16,0 0 0,0 0 0,0 0 16,-21 0-16,0 0 0,0 0 0,0 0 15,0 0-15,0-21 0,0 21 0,0 0 16,-21 0-16,0-21 0,0 21 0,-22-21 16,22 0-16,-21 21 0,0-22 0,-1 1 15,-20 0-15,20 0 0,-20 0 0,-1 0 16,1-1-16,-1 1 0,1 0 0,-1 0 15,-20-21-15,20 20 0,1 1 16,-22-21-16,0 0 0,1 20 0,-1-20 16,0 0-16,-20 21 0,-1-22 0,21 1 15,-21 0-15,22-22 0,-22 22 16,21-22-16,-21 22 0,0-22 0,1 22 16,-1-21-16,0-1 0,0 1 0,0-1 15,0 1-15,1-22 0,20 21 0,-21-20 16,0 20-16,0-20 0,1 20 15,-1-21-15,0 1 0,21-1 0,-21 22 16,1-22-16,20 0 0,-21 1 0,21-1 16,1 0-16,-22-21 0,21 22 0,1-1 15,-1-21-15,21 22 0,1-22 0,-1 0 16,1 0-16,21 0 0,-1 0 0,1 1 16,0-22-16,20 21 0,1 0 15,0-21-15,0 0 0,0 0 16,0 21-16,-1-21 0,1 0 15,0 0-15,0 0 63,0 0-32,0 0-31,-1 0 16,1 0-1,0-21 1,21 0 0,0 0-16,0-1 15,0 1-15,0 0 16,0 0-16,0 0 0,21 0 0,0-1 16,1 1-16,-1-21 0,0 21 15,0-22-15,0 22 0,0-21 0,1 0 16,20-1-16,-21 22 0,21-21 0,1 21 15,-1-22-15,0 22 0,-20 0 0,20 0 16,0 0-16,1-1 0,-22 1 16,0 21-16,0 0 0,0-21 0,0 21 15,1 0-15,-22 21 32,-22 0-32,1 1 0,0-1 15,-21 0-15,21 0 0,-1 21 16,-20-20-16,0 20 0,21 0 0,-22 1 15,-20-22-15,20 21 0,1 0 0,-21 1 16,20-1-16,-20 0 0,20 1 0,1-22 16,-21 0-16,20 21 0,22-20 15,-21-1-15,21 0 0,-1-21 0,1 21 16,0-21-16,21 21 16,-21-21-16,21 21 46,21-21-30,0 0-16,0 0 0,1 0 0,-1 0 16,0 0-16,0 0 0,21 22 0,-20-22 15,20 0-15,0 0 0,-21 21 16,22-21-16,-1 0 0,0 21 0,22-21 16,-22 21-16,1 0 0,-1-21 0,0 21 15,1 1-15,-1-1 0,-21 0 0,21 0 16,1 0-16,-22 0 0,0 1 0,0-1 15,0 0-15,1 0 0,-1-21 16,0 21-16,0 0 0,-21 1 16,21-1-16,0-21 15,-42 0 17,0-21-17,0-1-15,21 1 0,-21 0 16,0 0-16,-1 0 0,1 0 0,0-22 15</inkml:trace>
  <inkml:trace contextRef="#ctx0" brushRef="#br0" timeOffset="19007.4">9229 14055 0,'-43'0'15,"22"0"-15,21-21 16,0-1-16,0 1 0,0-21 16,21 21-16,0 0 0,22-22 15,-22 22-15,21-21 0,1-1 16,-1-20-16,0 21 0,22-1 0,-22 1 16,22 0-16,-22-1 0,21 1 0,-20 21 15,-1 0-15,0-1 0,-20 1 16,20 0-16,-21 21 15,-21 21 1,0 0-16,-21 1 0,0-1 16,0 0-16,-1 0 0,-20 0 0,21 0 15,0 22-15,-22-22 0,1 0 16,21 21-16,-21-20 0,-1 20 0,1-21 16,0 21-16,-1-20 0,1 20 0,0-21 15,-1 21-15,1-20 0,21-1 0,-22 21 16,1-21-16,21 0 0,0 1 15,-22-1-15,22 0 0,0-21 16,0 21-16,0 0 0,0-21 16,21 21-16,-22-21 0,22 22 15,22-22 1,-1 0 0,0 0-16,0 0 0,0 0 0,0 0 15,22 21-15,-22-21 0,21 0 0,1 21 16,-22-21-16,21 21 0,0-21 0,22 21 15,-22 0-15,1 1 0,20-1 16,-21 0-16,22 0 0,-22 0 0,22 0 16,-22 1-16,0 20 0,22-21 0,-22 0 15,-21 0-15,22 1 0,-1-1 0,-21 0 16,0 0-16,1 0 0,20-21 16,-42 21-16,21-21 0,0 0 0,0 22 15,1-22 1,-1 0-1,-21-22-15,0 1 16,0 0-16,0 0 0,0 0 16,0-22-16</inkml:trace>
  <inkml:trace contextRef="#ctx0" brushRef="#br0" timeOffset="29499.15">13187 1355 0,'0'0'0,"0"-43"16,0 22-16,0-21 0,0 0 0,0 20 16,0 1-16,0 0 0,0 0 0,-21 21 15,-1 0 1,1 21-16,0 21 0,0 1 0,0-1 15,-22 43-15,1-22 0,0 22 0,-1 21 16,1-22-16,0 22 0,-1 0 16,1-21-16,0 21 0,-1-22 0,1 22 15,0-21-15,21-1 0,-22-20 0,1-1 16,21 1-16,0-22 0,-1 1 16,1-22-16,21 0 0,0-42 15,0 0-15,0-22 16,0 1-16,0-22 0,0 22 15,21-21-15,1-22 0,-1 21 16,-21 1-16,21-1 0,0 1 0,-21-1 16,21 1-16,0 21 0,-21 20 0,0 1 15,22 21-15,-1 21 0,0 1 16,-21 20-16,21 0 0,0 1 16,-21-1-16,21 0 0,1 22 0,-1-1 15,0 1-15,0-22 0,0 22 0,0-22 16,22 21-16,-22-20 0,21-22 15,1 21-15,-1-21 0,0 1 16,22-1-16,-22-21 0,0 0 0,22 0 16,-22 0-16,22-21 0,-22-1 0,22-20 15,-22 0-15,0-22 0,1 1 0,-1-1 16,-21 1-16,21-1 0,-42-20 16,0-1-16,0 0 0,0 1 0,0-22 15,0 21-15,-21 0 0,0-20 0,0 41 16,-21-21-16,-1 22 0,1-1 15,-22 1-15,1 21 0,-1 20 0,1 1 16,-22 21-16,22 0 0,-1 21 0,-20 22 16,41-22-16,-20 42 0,20-20 15,1 20-15,21 1 0,0 20 16,21-20-16,0 21 0,0-22 0,21 22 16,0-22-16,21-20 0,-20 20 15,20-21-15,0 1 0,1-1 0,-1 0 16,0-20-16,1-1 0,-1 0 0,0-21 15,1 0-15,-1 21 0,0-21 0,1 0 16,-1 0-16,0 0 0</inkml:trace>
  <inkml:trace contextRef="#ctx0" brushRef="#br0" timeOffset="30388.16">13652 2413 0,'0'0'0,"0"21"0,22 0 16,-1-21-16,-21 22 0,21-22 15,0 0-15,0 0 0,22 0 16,-22 0-16,21-22 0,0 1 0,1 0 16,-22 0-16,21 0 0,1 0 0,-1-1 15,-21-20-15,0 21 0,0 0 0,-21 0 16,22-1-16,-22 1 0,0 0 16,-22 21-16,1 0 0,-21 0 15,21 0-15,-22 0 0,22 0 0,-21 21 16,21 22-16,-22-22 0,22 0 0,0 21 15,21 1-15,0-22 0,0 21 16,0 0-16,0-20 0,0 20 16,0-21-16,0 0 0,21 0 0,0 1 15,22-1-15,-22-21 0,21 0 0,-21 0 16,22 0-16,-22 0 0,21 0 16,1-21-16,-1-1 0,-21 1 0,21 0 15,-20 0-15,-1-21 0,0 20 0,0-20 16,0 0-16,0 21 0,-21-1 0,0-20 15,22 21-15,-1 21 0,-21-21 16,0 42 0,0 0-1,0 0-15,0 0 0,0 1 0,0 20 16,0-21-16,0 21 16,0-20-16,-21-1 0,21 21 0,-22-21 15,22 0-15,0 1 0,0-1 0,0 0 16,-21 0-16,21-42 31,0 0-31,0 0 16,0-22-16,0 22 0,21-21 0,-21-1 15,22 1-15,-1 0 0,0 21 0,0-22 16,0 22-16,0 0 0,1 0 16,-1 0-16,21-1 0,-21 22 15,0 0-15,1 0 0,20 0 0,-21 22 16,0-1-16,0 0 0,1-21 0,-22 42 15,0-21-15,21 1 0,-21 20 0,0-21 16,0 21-16,0-20 0,0 20 16,0-21-16,0 0 0,0 0 0,-21 1 15,21-1-15,0 0 0,0-42 32,0 0-17,0-22-15,0 22 0,0-21 0,0-1 16,21 1-16,0 21 0,0-21 0,0-1 15,22 1-15,-22 21 0,0 0 16,21-1-16,-21 1 0,1 21 16,-1 0-16,0 0 0,0 0 0,0 0 15,0 21-15,-21 1 0,22-1 0,-22 0 16,0 21-16,0-21 0,0 22 0,0-22 16,0 21-16,0-21 0,-22 22 15,22-22-15,-21 21 0,21-21 0,0 1 16,0-1-16,0 0 0,0 0 0,0 0 15,43-42 1,-22 21 0,0-21-16</inkml:trace>
  <inkml:trace contextRef="#ctx0" brushRef="#br0" timeOffset="30759.97">15769 2180 0,'0'0'0,"0"-21"0,-21 21 15,0 0 1,0 0-16,-1 21 16,1-21-16,0 21 0,0 1 0,0-1 15,0 21-15,21-21 0,0 22 0,-22-22 16,22 21-16,-21 0 0,21 1 0,0-22 16,0 21-16,0-21 0,0 1 15,0-1-15,21 0 0,1 0 16,-1-21-16,0 0 0,0 0 0,0 0 15,0 0-15,1 0 0,-1-21 0,21 0 16,-21 0-16,0-1 0,1-20 16,-22 0-16,21 21 0,-21-22 0,0 1 15,0 0-15,0 20 0,0-20 0,0 21 16,-21 0-16,-1 0 0,1-1 0,0 1 16,0 21-16,0 0 0,-22 0 15,1 0-15,21 0 0,-21 0 0,20 21 16,-20 1-16,21-22 0,0 21 0,21 0 15,0 0-15,0 0 0,0 0 0,21 1 16,0-22-16,21 21 16,1-21-16,-1 0 0</inkml:trace>
  <inkml:trace contextRef="#ctx0" brushRef="#br0" timeOffset="31319.64">17251 2328 0,'0'0'16,"0"-21"-16,0 0 0,0 0 0,0 0 0,0 0 15,0-1-15,-21-20 0,-1 21 0,1 0 16,0 0-16,0 21 16,0 0-16,0 0 0,-22 21 15,22 0-15,0 0 0,0 0 16,-22 22-16,22-22 0,0 21 0,-21 0 15,21 1-15,-1-1 0,1 0 0,0 1 16,21-1-16,0 0 0,0 1 0,0-22 16,0 0-16,0 0 0,21 0 15,0 1-15,1-22 0,-1 0 0,0 0 16,21 0-16,1-22 0,-22 1 0,21 0 16,0 0-16,1 0 0,-1-22 0,0 1 15,1-21-15,-22 20 0,21 1 16,1-22-16,-22 1 0,0-1 15,21 1-15,-21-1 0,1-20 0,-1-1 16,0 22-16,0-22 0,0 21 0,0-20 16,1 20-16,-1 1 0,0 20 15,-21 1-15,21 0 0,-21 21 0,0-1 16,-42 22-16,21 22 16,-1 20-16,1 0 0,0 1 15,0 20-15,0 22 0,0-22 0,-1 22 16,1 0-16,21-1 0,0-20 0,0 20 15,0-20-15,0 21 0,0-22 0,21 1 16,1-1-16,-1-21 0,0 22 16,-21-22-16,21 1 0,0-22 15,0 21-15,1-21 0,-1 0 0,0 1 16,0-22-16,0 0 0,0 0 0,22 0 16,-22-22-16,21 1 0,-21-21 15,22 21-15</inkml:trace>
  <inkml:trace contextRef="#ctx0" brushRef="#br0" timeOffset="31760.69">18817 2223 0,'0'0'0,"-21"0"15,42 0 17,0 0-32,0 0 0,22 0 15,-1 0-15,-21 0 0,22 0 0,-1 0 16,0 0-16,1 0 0,-22 0 15,21 0-15,-21 0 0,0 0 0,-42 21 32,0-21-32</inkml:trace>
  <inkml:trace contextRef="#ctx0" brushRef="#br0" timeOffset="31896.13">18881 2392 0,'0'21'0,"0"-42"0,0 63 15,21-42 1,0 0-16,0 21 0,21-21 15,-20 0-15,20 0 0,0 0 16,1 0-16,20 0 0,-21 0 0,22 0 16,-22 0-16,1-21 0,20 0 0,-21 0 15</inkml:trace>
  <inkml:trace contextRef="#ctx0" brushRef="#br0" timeOffset="33715.9">20553 2053 0,'-21'-21'15,"21"0"1,0 0 0,0 0-16,0-1 15,0 1-15,0 42 47,0 1-47,0 20 0,0-21 0,0 21 16,0 1-16,0-1 0,-22 0 0,22-20 15,0 20-15,0 0 0,-21 1 16,0-1-16,21 0 0,-21 1 16,21-22-16,0 21 0,-21-21 0,21 0 15,0 1-15,-21-22 16,21-22-1,0 1-15,0-21 0,0 21 16,0-22-16,0 22 0,0-21 0,0 0 16,0 20-16,0-20 0,21 0 0,0-1 15,0 1-15,0 0 0,0-1 16,22 1-16,-22 21 0,21-21 0,1 20 16,20 1-16,-21 0 0,1 21 0,20 0 15,-20 0-15,-1 21 16,0 0-16,-21 1 0,22 20 0,-22-21 15,0 21-15,-21 1 0,0-22 0,0 21 16,0 1-16,0-1 0,0 0 16,0-21-16,-21 22 0,0-1 0,0-21 15,21 22-15,-22-22 0,1 0 0,0 0 16,21 0-16,-21-21 0,21-21 31,0 0-31,21-21 16,0 20-16,0 1 0</inkml:trace>
  <inkml:trace contextRef="#ctx0" brushRef="#br0" timeOffset="34051.71">21399 2201 0,'0'0'0,"22"22"15,-1-22-15,0 0 16,0 0-16,0-22 0,0 22 15,1-21-15,-1 0 0,21 21 16,-21-21-16,22 0 0,-22 0 0,0-22 16,0 22-16,0 0 0,0 0 0,-21 0 15,0-1-15,0 1 0,-21 21 16,0 0 0,-21 0-16,21 21 0,-22 1 0,22-1 15,-21 0-15,21 21 0,-22-21 0,22 22 16,0-22-16,0 21 0,0-21 15,-1 22-15,22-22 0,-21 0 0,21 21 16,0-20-16,0-1 0,0 0 0,0 0 16,21 0-16,1-21 0,-1 21 15,21-21-15,-21 0 0,22 0 0,-22 0 16,21 0-16,0-21 0,1 0 0,-22 0 16</inkml:trace>
  <inkml:trace contextRef="#ctx0" brushRef="#br0" timeOffset="34631.69">22077 2074 0,'0'0'0,"0"-21"0,21-42 16,0 63 0,-21 21-1,0 0-15,0 0 0,0 0 0,0 1 16,0 20-16,-21-21 0,21 0 0,-21 22 16,0-22-16,21 21 0,0-21 15,0 0-15,-22 22 0,22-22 0,0 0 16,0 0-16,0 0 0,0 1 15,22-22 1,-1 0-16,-21-22 0,21 1 16,0 0-16,0-21 0,0 21 15,1-1-15,-1 1 0,0-21 0,0 21 16,0 0-16,-21-1 0,21 1 0,1 0 16,-1 21-16,-21 21 31,0 0-31,0 1 15,0 20-15,0-21 0,0 0 16,0 0-16,0 1 0,0-1 0,0 21 16,0-21-16,0 0 0,0 1 15,0-1-15,21-21 0,0 0 16,0 0-16,0 0 0,1 0 16,20 0-16,0 0 0,1 0 0,-1-21 15,0-1-15,1 1 0,-1 0 0,-21 0 16,21-21-16,-20 20 0,-1 1 0,0-21 15,-21 0-15,0 20 0,0-20 16,0 0-16,0 21 0,-21-22 0,0 22 16,-1 0-16,1 0 0,0 21 0,0 0 15,0-21-15,0 21 0,-1 0 16,1 0-16,42 0 31,1 0-31,-1 0 16,0 0-16,0 0 15,0 0-15,0 0 0,1-22 16,-22 1-16</inkml:trace>
  <inkml:trace contextRef="#ctx0" brushRef="#br0" timeOffset="35768.37">23770 1397 0,'0'0'0,"-21"0"0,-21 0 0,20 0 0,1 0 16,64-21 15,-22 21-31,42 0 0,-20 0 0,20-21 16,1 21-16,-1-21 0,1 21 0,-1 0 15,22-22-15,-22 22 0,22 0 16,-22 0-16,1 0 0,-1 0 0,-20 0 15,-22 0-15,21 0 0,-84 22 32,21-22-32,-22 0 0,1 21 15</inkml:trace>
  <inkml:trace contextRef="#ctx0" brushRef="#br0" timeOffset="36028.48">24130 1397 0,'0'0'0,"-21"0"16,21 21-16,0 22 16,0-22-16,-21 21 0,21 0 15,0 22-15,-22-22 0,22 22 0,0-1 16,0 1-16,-21-1 0,0 1 0,21-1 16,-21 1-16,0-22 15,21 22-15,-21-22 0,-1 21 0,1-20 16,21-1-16,0-21 0,0 22 0,-21-22 15,21 0-15,21-21 16,0 0 0,1 0-16,-1-21 0,0-22 0,21 22 15,-21-21-15,1 21 0</inkml:trace>
  <inkml:trace contextRef="#ctx0" brushRef="#br0" timeOffset="36568.12">24342 2117 0,'0'21'15,"0"0"1,21 0 0,0-21-16,0 0 15,0 0-15,0 0 0,22 0 16,-22-21-16,21 0 0,-21 21 0,22-21 16,-22 0-16,0-1 0,21 1 15,-42 0-15,0 0 0,0 0 16,0 0-16,-21 21 0,0 0 15,-21 0-15,-1 0 0,1 0 16,0 21-16,-1 0 0,22 0 16,-21 0-16,0 0 0,20 1 0,1 20 15,0-21-15,21 21 0,0-20 0,0-1 16,0 0-16,0 0 0,0 0 16,21 0-16,22 1 0,-22-22 0,21 0 15,0 0-15,22 0 0,-22 0 0,22 0 16,-22 0-16,22-22 0,-1 1 0,-21 0 15,22 0-15,-22 0 0,1 0 16,-22-1-16,21 1 0,-21 0 16,-21-21-16,0 21 0,0-1 0,0 1 0,0 0 15,0 42 17,0 0-32,0 1 0,0-1 15,0 0-15,0 21 0,0-21 16,21 1-16,-21-1 0,0 0 0,0 0 15,0 0-15,0 0 0,-21 1 16,0-1-16,0 0 0,0-21 0,-22 21 16,22-21-16,0 0 0,0 0 15,0 0-15,0 0 0,-1 0 0,22-21 16,0 0-16,0 0 0,0-1 16,22-20-16,-1 0 0,0-1 15</inkml:trace>
  <inkml:trace contextRef="#ctx0" brushRef="#br0" timeOffset="36824.98">25421 1376 0,'0'0'0,"0"21"16,-21 0-16,0 0 16,21 1-16,-21 20 0,-1 0 0,1 1 15,0-1-15,0 21 0,21 1 0,-21-1 16,0-20-16,21 20 0,-22-20 15,22 20-15,0-21 0,0 1 0,0-1 16,0-21-16,0 22 0,0-22 16,0 0-16,0 0 0,0 0 15,0 0-15,22-21 16,-1 0 0,0-21-16,-21 0 0,0 0 0,0 0 15,21 0-15</inkml:trace>
  <inkml:trace contextRef="#ctx0" brushRef="#br0" timeOffset="36995.87">25146 1947 0,'-21'0'0,"42"0"0,-63-21 0,20 21 0,1 0 15,42 0 17,1 0-17,-1 0-15,0 0 0,21 0 0,-21 0 16,1 0-16,20 0 0,-21 0 0,0 0 15,-21-21-15,21 21 0,1-21 16</inkml:trace>
  <inkml:trace contextRef="#ctx0" brushRef="#br0" timeOffset="37319.9">25379 1990 0,'-21'21'16,"42"-21"15,0 0-31,0 0 16,0-21-16,0 21 0,1-21 15,-1 21-15,0 0 0,-21-22 0,0 1 16,-21 42 15,0 1-31,-1-1 0,1 0 16,0 0-16,0 0 0,21 22 0,0-22 15,0 0-15,-21 0 0,21 0 0,0 0 16,0 1 0,0-1-16,21-21 0,0 0 0,0 21 15,0-21-15,1 0 0,-1 0 16,0 0-16,0 0 0,0-21 0,0 0 16,1 21-16,-22-22 0,21 1 15,0 0-15</inkml:trace>
  <inkml:trace contextRef="#ctx0" brushRef="#br0" timeOffset="37627.73">25696 2011 0,'0'0'16,"0"-21"0,21 21-1,1 0-15,-22 21 16,21-21-16,0 21 0,-21 0 16,0 0-16,0 1 0,0-1 0,0 0 15,0 0-15,21 0 0,-21 22 0,0-22 16,0 0-16,0 0 0,0 0 15,0 0-15,0 1 0,0-1 16,0-42 15,21-1-31,-21 1 16,0 0-16,0 0 0,21 0 0,1-22 16,-22 22-16,21-21 0,-21 21 15,21 0-15,0-1 0,0 1 0,-21 0 16,21 0-16,1 0 0,-22 0 15,21 21-15,0 0 16,-21-22-16,21 22 16</inkml:trace>
  <inkml:trace contextRef="#ctx0" brushRef="#br0" timeOffset="37891.66">26310 1884 0,'0'0'0,"-21"-42"16,0 20-16,0 44 16,-1-1-16,1-21 15,21 42-15,-21-21 0,0 0 16,0 22-16,21-1 0,0-21 0,-21 22 16,21-22-16,-22 21 0,22-21 0,0 22 15,0-22-15,0 0 0,0 0 16,0 0-16,0 0 0,22 1 0,-1-1 15,0 0-15,0-21 16,0 0-16,0 0 0,1 0 0,-1 0 16,0 0-16,0-21 0,0 21 15</inkml:trace>
  <inkml:trace contextRef="#ctx0" brushRef="#br0" timeOffset="38176.5">26479 1778 0,'0'-42'15,"0"63"1,0 0-16,22 21 16,-22-20-16,21-1 15,-21 21-15,21-21 0,-21 22 0,0-1 16,0-21-16,0 21 0,0 1 0,0-22 16,0 21-16,0 1 0,0-22 15,0 0-15,0 21 0,-21-21 16,21 1-16,-21-1 0,21 0 0,-22 0 15,1 0-15,21 0 0,-21-21 16,21-21 15,0 0-31,21 0 16,0 0-16,1 21 16</inkml:trace>
  <inkml:trace contextRef="#ctx0" brushRef="#br0" timeOffset="38371.37">26860 2074 0,'0'0'0,"-21"0"32,0 0-32,21 22 31,-21-22-31,21 21 0,0 0 15,0 0-15,0 0 16,0 0-16</inkml:trace>
  <inkml:trace contextRef="#ctx0" brushRef="#br0" timeOffset="38592.9">26733 2731 0,'0'0'0,"-21"0"0,21 21 15,0 0 1,0 0 0,0 0-16,-21 0 0,0 1 15,21-1-15,-21-21 0,0 21 16,-1 0-16,1 0 0,0 0 0,-21 1 16,21-1-16,-22 0 0,22 0 15,-21 0-15,-1-21 0,1 21 16,0 1-16,21-22 0,-22 21 0</inkml:trace>
  <inkml:trace contextRef="#ctx0" brushRef="#br0" timeOffset="41538.96">12763 3408 0,'0'0'0,"-21"0"0,0 0 0,0 0 0,0 0 15,42 0 79</inkml:trace>
  <inkml:trace contextRef="#ctx0" brushRef="#br0" timeOffset="42567.6">12658 3387 0,'0'0'0,"-22"0"15,1 0-15,21-21 32,21-1-17,1 22 1,20 0-16,0 0 0,22 0 0,20 0 15,1-21-15,21 21 0,-21 0 16,42 0-16,-22 0 0,-20 0 0,21 0 16,0 0-16,-22 0 0,1 0 0,-21 0 15,-22 0-15,0 0 0,1 21 0,-22-21 16,-42 0 0,-22 0-16,22 0 0,-21 0 15</inkml:trace>
  <inkml:trace contextRef="#ctx0" brushRef="#br0" timeOffset="42800.47">13420 3323 0,'0'0'0,"-22"0"0,1 0 15,0 21 1,21 22-16,0-22 0,0 21 16,0 22-16,0-22 0,0 22 0,0-1 15,0-21-15,0 43 0,0-21 16,0-1-16,0 1 0,-21-1 0,0 1 15,21 20-15,-21-20 0,-1-22 0,22 22 16,-21-1-16,0-21 0,21 1 0,-21-22 16,21 21-16,0-21 0,21-42 31,-21 0-31,42 0 16</inkml:trace>
  <inkml:trace contextRef="#ctx0" brushRef="#br0" timeOffset="43276.41">13716 4191 0,'0'0'0,"21"0"0,-21 21 0,0 0 15,21-21-15,-21 22 0,21-22 16,1 0-16,-1 0 16,0 0-16,0 0 0,0-22 15,22 22-15,-22-21 0,21 0 0,0-21 16,-20 21-16,20-1 0,-21-20 0,0 21 15,0-21-15,-21 20 0,0 1 0,0-21 16,0 21-16,0 0 0,-21 21 16,0 0-16,-21 0 0,-1 0 0,22 0 15,-21 21-15,0 0 0,-1 0 0,22 21 16,0 1-16,0-1 0,0 0 0,21-20 16,0 20-16,0 0 0,0-21 0,0 22 15,21-22-15,0 0 16,21 0-16,1-21 0,-1 0 0,0 21 15,1-21-15,-1 0 0,21 0 0,1 0 16,-22-21-16,22 0 0,-22 21 0,22-21 16,-43 0-16,21 21 0,-21 0 15,0-21-15,-42 21 16,0 0-16,0 21 16,0-21-16,-22 21 0,22 0 0,-21 0 15,21 0-15,0-21 0,-1 22 0,22-1 16,-21 0-16,21 0 15,0 0-15,43-21 0,-22 0 16,0 0-16,0 0 0,0 0 16,0 0-16,1 0 0,-1-21 15,-21 0-15,21 0 0</inkml:trace>
  <inkml:trace contextRef="#ctx0" brushRef="#br0" timeOffset="43532.26">14880 3641 0,'0'0'15,"21"-43"-15,0-20 0,1 21 0,-1-1 16,-21 22-16,0 0 0,0 42 16,0 21-16,0 1 15,0-1-15,0 0 0,0 1 16,-21 20-16,21 1 0,-22-1 0,1 1 16,0-1-16,21 1 0,-21-1 15,0-20-15,0 20 0,-1-21 0,1 1 16,21-1-16,0 0 0,0-20 0,0-1 15,0 0-15,0 0 0,21-21 16,1 0-16,-1 0 16,21-21-16,-21 0 0,0 0 0,22-1 15,-22 1-15,21 0 0,-21-21 0</inkml:trace>
  <inkml:trace contextRef="#ctx0" brushRef="#br0" timeOffset="43955.11">15240 4128 0,'0'0'0,"0"-22"0,21 1 0,0 0 16,0 0-1,1 21-15,-1-21 16,-21 0-16,0-1 16,-21 22 15,-1 0-31,22 22 0,-21-1 0,0 0 16,0 0-16,0 21 0,21-20 0,-21 20 15,21 0-15,-22-21 0,22 22 0,0-22 16,0 21-16,0-21 0,0 1 15,0-1-15,0 0 16,22-21-16,-1 0 0,0 0 0,0 0 16,21 0-16,-20-21 0,20 21 0,0-21 15,1-22-15,-1 22 0,0 0 0,1-21 16,-22-1-16,21 1 0,0 0 16,-20-1-16,-1 1 0,0 21 0,0 0 15,0 21-15,-21 21 16,0 0-16,0 0 15,0 0-15,0 22 0,0-22 16,0 0-16,0 21 0,0-21 0,0 1 16,0 20-16,0-21 0,0 0 0,0 0 15,21 1-15,1-22 16,-1 0-16,0 0 0,0 0 0,21 0 16,-20 0-16,-1 0 0,0-22 0,0 22 15,0-21-15,-21 0 0,0-21 16</inkml:trace>
  <inkml:trace contextRef="#ctx0" brushRef="#br0" timeOffset="44131.01">14986 3704 0,'0'0'0,"-64"0"0,1 0 0,21 0 16,20 0-16,1 0 0,64 0 31,-22 0-31,42 0 0,-20 0 15,20 0-15,22 0 0,-1 0 0,1-21 16,21 21-16,-21 0 0,20-21 0,-20 21 16,21 0-16</inkml:trace>
  <inkml:trace contextRef="#ctx0" brushRef="#br0" timeOffset="44432.36">17357 3323 0,'0'-21'16,"-22"21"0,1 21-16,21 0 15,-21 1-15,0 20 0,0-21 0,0 21 16,-1 22-16,1-22 0,0 1 16,0 20-16,0 1 0,0-1 0,-1 1 15,1-1-15,0 1 0,21-1 0,0 1 16,0-1-16,0-21 0,0 22 0,0-22 15,0 1-15,0-1 0,0-21 0,21 21 16,0-20-16,1-1 0,20-21 16,-21 0-16,0 0 0,0 0 0,1 0 15,20 0-15,-21 0 0,21-21 16,-20-1-16,-1 1 0,21-21 0,-21 21 16,0-22-16,1 22 0</inkml:trace>
  <inkml:trace contextRef="#ctx0" brushRef="#br0" timeOffset="44593.26">17060 3916 0,'0'0'16,"-21"0"-16,-64 0 15,107 0 1,-1 0-16,21 0 0,0 0 0,1 0 16,-1 0-16,22 0 0,-1 0 15,-21 0-15,22 0 0,-1-21 16,22 21-16,-21 0 0,-1-21 0</inkml:trace>
  <inkml:trace contextRef="#ctx0" brushRef="#br0" timeOffset="44816.13">18373 3916 0,'0'0'0,"21"21"31,0-21-31,0 0 16,0 0-16,22 0 0,-22 0 0,0 0 16,21 0-16,-21 0 0,1 0 0,-1 0 15,0 0-15,0 0 0,-42 0 32,0 0-32,-22 0 15</inkml:trace>
  <inkml:trace contextRef="#ctx0" brushRef="#br0" timeOffset="44952.06">18267 4106 0,'-43'22'0,"86"-44"0,-107 65 16,64-22-16,0 0 0,0 0 16,0 0-16,21-21 15,1 0-15,20 22 0,-21-22 16,21 0-16,-20 0 0,20 0 0,0 0 16,-21 0-16,22-22 0,-22 1 0,0 21 15,0-21-15,0 21 0,1-21 0</inkml:trace>
  <inkml:trace contextRef="#ctx0" brushRef="#br0" timeOffset="46319.55">19875 3239 0,'0'0'0,"0"-22"0,22 22 15,-22-21-15,21 0 0,-21 0 0,0 0 16,0 0-16,0-1 0,0 1 0,0 0 16,0 0-16,0 0 15,-21 21 1,-1 21-16,1 0 0,0 21 16,0 1-16,0-1 0,-22 22 15,22 20-15,-21-20 0,21 20 0,-22-20 16,22 21-16,-21-22 0,21 22 0,0-1 15,-1 1-15,1-21 0,0 20 0,21-20 16,0-1-16,0 1 0,0-22 16,0 0-16,21 1 0,0-1 15,1-21-15,20 0 0,-21 1 0,0-1 16,22-21-16,-1 0 0,-21 0 0,21 0 16,1 0-16,-22-21 0,21-1 0,1-20 15,-1 21-15</inkml:trace>
  <inkml:trace contextRef="#ctx0" brushRef="#br0" timeOffset="46551.42">20108 3302 0,'0'-21'0,"0"42"0,21-63 31,1 42-31,-1 0 0,21 0 15,0 0-15,1 0 0,-1 0 0,22 0 16,-22 0-16,21 0 0,-20 0 0,20 0 16,-20 0-16,-1 0 0,0 0 15,-21 0-15,1 0 0,-1 0 0,-21-21 16,-21 21 0</inkml:trace>
  <inkml:trace contextRef="#ctx0" brushRef="#br0" timeOffset="46780.29">20405 3239 0,'0'0'16,"-22"0"-16,1 0 0,0 21 0,21 0 16,0 0-16,0 0 15,0 22-15,0-22 0,0 21 0,0 0 16,0 1-16,0 20 0,0-20 0,0-1 16,0 0-16,0 1 0,0-1 0,0 0 15,0 1-15,-21-1 0,21 0 16,-21 1-16,21-1 0,0-21 0,0 0 15,0 22-15,-21-22 16,21 0-16,0-42 16,21 0-1,0-1-15,0 1 0,0-21 0</inkml:trace>
  <inkml:trace contextRef="#ctx0" brushRef="#br0" timeOffset="47343.96">20743 3810 0,'0'21'16,"0"0"-16,21-21 16,1 0-1,-1 0-15,0 0 16,0 0-16,0-21 0,0 21 0,1-21 16,-1 0-16,0 0 0,0 21 15,0-21-15,0-1 0,-21 1 0,0 0 16,0 0-16,0-21 0,0 20 15,0 1-15,-21 21 0,0 0 0,0 0 16,0 0-16,0 21 0,-1 1 16,-20-1-16,21 0 0,-21 0 0,20 21 15,1-20-15,0 20 0,0-21 0,21 21 16,0-20-16,0 20 0,0-21 0,0 21 16,0-20-16,21-1 0,0 0 15,0 0-15,1 0 0,20-21 16,0 0-16,-21 0 0,22 0 0,-1 0 15,0 0-15,22 0 0,-22-21 0,22 0 16,-22 0-16,0 0 0,22-1 16,-22-20-16,1 21 0,-22 0 0,0-22 15,0 22-15,0 0 0,-21 0 0,0 0 16,-21 21 0,0 0-16,0 0 0,0 0 15,-1 0-15,1 21 0,21 0 0,0 0 16,0 0-16,0 1 0,0-1 0,0 21 15,0-21-15,0 0 0,21 1 0,1-1 16,-1 0-16,0 0 16,-21 0-16,0 0 0,21 1 0,-21-1 15,0 0-15,-21-21 16,0 0-16,0 0 16,-1 0-16,1 0 0,0 0 0,0-21 15,21 0-15,-21-1 0,21 1 16,0 0-16,0-21 0,0 21 0</inkml:trace>
  <inkml:trace contextRef="#ctx0" brushRef="#br0" timeOffset="47619.32">21865 3323 0,'0'0'0,"0"-21"0,0 0 0,0 0 15,0 0-15,-21 21 16,0 21-1,21 0-15,-21 0 0,-1 21 0,1 1 16,21-1-16,-21 0 0,0 1 16,0-1-16,21 22 0,0-22 0,0 0 15,0 22-15,0-22 0,0 0 0,0 1 16,0-1-16,0 0 0,0-20 0,0 20 16,0-21-16,0 0 0,0 0 15,0 1-15,21-22 0,0 0 16,0 0-1,0-22-15,-21 1 0,0 0 16,0-21-16,0 21 0</inkml:trace>
  <inkml:trace contextRef="#ctx0" brushRef="#br0" timeOffset="47779.23">21611 3704 0,'0'0'0,"-21"0"0,0 0 15,42 0 16,0 0-31,0 0 16,0 21-16,1-21 0,20 0 16,-21 0-16,21 0 0,1 0 0,-22 0 15,21 0-15,-21-21 0,1 21 0</inkml:trace>
  <inkml:trace contextRef="#ctx0" brushRef="#br0" timeOffset="48111.55">22140 3810 0,'-21'21'16,"0"-21"0,42 0 15,0 0-31,0-21 0,1 0 16,-1 0-16,0 0 15,0-1-15,0 22 0,-21-21 0,0 0 16,0 0-16,-21 21 15,0 0 1,0 0-16,0 21 0,-1 0 16,1 0-16,0 1 0,0-1 0,21 0 15,0 0-15,0 0 0,0 0 0,0 1 16,0 20-16,0-21 0,0 0 16,21 0-16,0 1 0,-21-1 15,21-21-15,22 21 0,-22-21 0,0 0 16,0 0-16,22 0 0,-22 0 0,21 0 15,-21 0-15,22 0 0,-22 0 0,0-21 16</inkml:trace>
  <inkml:trace contextRef="#ctx0" brushRef="#br0" timeOffset="48444.36">22648 3725 0,'0'0'0,"0"-21"0,0 0 0,0 0 0,-21 0 15,42 21 16,0 0-31,1 21 0,-1 0 16,-21 0-16,21 0 0,0 1 16,0-1-16,0 0 0,1 21 0,-22-21 15,21 1-15,-21 20 0,0-21 16,0 0-16,0 0 0,0 1 0,0-1 16,0 0-16,0 0 0,-21-21 15,21-21 16,0 0-31,0 0 0,0-22 0,0 22 16,0-21-16,21 21 0,0-22 0,0 1 16,-21 21-16,42-22 0,-20 22 15,-1 0-15,0 0 0,0 0 16,0 0-16,0-1 0,1 22 0,-1 0 16,-21-21-16,0 0 0,21 21 15,0 0-15</inkml:trace>
  <inkml:trace contextRef="#ctx0" brushRef="#br0" timeOffset="48792.49">23072 3048 0,'0'-21'0,"0"42"0,-22-63 15,22 21-15,0-1 0,22 22 31,-1 0-31,21 0 0,-21 22 0,0-1 16,22 0-16,-22 21 0,21 1 0,-21-1 16,1 0-16,20 22 0,-21-1 0,0-20 15,22 20-15,-22 1 0,-21-1 16,0 1-16,21-1 0,-21-21 0,0 22 16,0-1-16,-21 1 0,0-1 0,-1 1 15,-20-1-15,0 1 0,-1-22 0,1 22 16,-21-22-16,20 0 0,-20 1 15,20-1-15,-20 0 0,21-20 0,-1-1 16,22 0-16,-21 0 0,21 0 16,42-42-1,21 0 1,-21 0-16,22 0 0</inkml:trace>
  <inkml:trace contextRef="#ctx0" brushRef="#br0" timeOffset="49687.45">24511 3895 0,'0'0'0,"21"0"0,0 0 15,0 0-15,1 0 0,-1-21 16,0-1-16,-21 1 16,0 0-16,0 0 0,0 0 0,0 0 15,0-1-15,-21 1 0,0 0 0,-22 21 16,22-21-16,0 21 0,-21 0 0,-1 0 16,22 0-16,-21 21 0,21 0 15,-22 0-15,22 1 0,-21-1 0,21 21 16,-1 0-16,1-20 0,0 20 0,0 0 15,0 1-15,21-22 0,0 21 0,0 0 16,0-20-16,0 20 0,0-21 0,0 0 16,21-21-16,0 21 0,0-21 15,0 0-15,1 0 0,-1 0 16,21 0-16,-21 0 0,22-21 0,-22 0 16,21 0-16,-21 0 0,0 0 0,22-22 15,-22 1-15,0 0 0,0-1 16,0 1-16,1-22 0,-1 22 0,0-21 15,0-1-15,0 1 0,0-1 0,1 1 16,-1-22-16,0 21 0,-21 22 0,0-21 16,21 20-16,-21 22 0,0-21 15,0 21-15,0-1 0,0 44 16,-21-1-16,0 21 16,0 0-16,-1 22 0,1-22 15,21 22-15,-21 20 0,0-20 16,0-1-16,21 1 0,-21-1 0,21-20 15,0 20-15,0 1 0,0-22 0,0 0 16,21 1-16,0-1 0,0 0 0,0-20 16,0-1-16,22 0 0,-22 0 15,0-21-15,21 0 0,-20 0 0,-1 0 16,21 0-16,-21 0 0,22 0 0,-22-21 16,21 0-16,-21 0 0,0-1 0</inkml:trace>
  <inkml:trace contextRef="#ctx0" brushRef="#br0" timeOffset="49892.33">25527 3598 0,'0'-21'16,"0"42"46,0 1-46,0-1-16,0 0 16,0 0-16</inkml:trace>
  <inkml:trace contextRef="#ctx0" brushRef="#br0" timeOffset="50112.21">25548 4276 0,'0'0'16,"0"21"-16,0 21 0,0-21 16,0 1-16,0-1 15,0 0-15,0 0 0,-21-21 16,21 21-16,0 0 0,0 1 0,-21-1 16,0 0-16,-1 0 0,1 0 0,0 0 15,-21 1-15,21-1 16,-22 21-16,1-21 0,21 0 0,-43 1 15,22-1-15,0 21 0,-1-21 0,-20 0 16</inkml:trace>
  <inkml:trace contextRef="#ctx0" brushRef="#br0" timeOffset="54835.65">6794 2688 0,'0'0'0,"-21"21"0,0-21 31,42 0 1,22 22-17,-22-22-15,21 0 0,0 21 0,22 0 16,-22-21-16,22 21 0,-1 0 0,1 0 15,-1 1-15,22-1 0,0 0 16,-1 21-16,1-21 0,21 1 0,-22 20 16,1-21-16,0 21 0,-1 1 15,1-1-15,-21 0 0,20 22 0,-20-22 0,-1 22 16,22-1-16,-22 1 0,22-22 16,-21 22-16,20-1 0,-20 22 15,20-22-15,-20 22 0,21 0 0,-22-1 16,1 1-16,-1 0 0,22-1 0,-22 22 15,1-21-15,-1 21 0,1-1 0,20-20 16,-41 21-16,20 0 0,1 0 0,-22-1 16,0-20-16,1 21 0,-22 0 15,0 0-15,0-1 0,0-20 0,-21 21 16,0 0-16,0-22 0,0 22 0,0-21 16,-21 21-16,-21-22 0,21 1 0,-22 0 15,22-1-15,-21 1 0,-22-21 0,22 20 16,-21 1-16,-1-22 0,1 22 15,-22-21-15,21-1 0,-20 1 0,-1-1 16,0 1-16,1-1 0,-1 1 16,0-22-16,1 0 0,-1 22 0,0-22 15,22 0-15,-22 1 0,22-1 0,-1-21 16,1 22-16,-1-22 0,1 21 0,-1-21 16,22 0-16,0 1 0,-1-1 0,1 0 15,0 0-15,20-21 0,-20 21 0,21-21 16,0 0-16,21 21 15,-21-21 1,21-21 15,0 0-15,0 0-16,0 0 16,21 0-16,-21-1 0,21 1 15,-21 0-15,21 0 0,0 0 16,-21 0-16</inkml:trace>
  <inkml:trace contextRef="#ctx0" brushRef="#br0" timeOffset="55319.11">8276 7493 0,'0'0'0,"21"-42"0,0-1 0,1 22 0,-1-21 16,0 21-16,-21 0 0,0-1 15,21 1-15,-21 42 16,0 1-16,0 20 15,-21-21-15,0 21 0,0 1 16,-1-1-16,1 0 0,-21 1 0,21-1 16,-22 22-16,1-22 0,0 0 0,-22 22 15,22-22-15,0 22 0,-22-22 0,22 0 16,-22 1-16,22-1 0,0 0 0,-1-21 16,22 22-16,-21-22 0,21 0 15,-1-21-15,1 21 0,21 0 16,21-21 15,1 0-15,20 0-16,-21 0 0,21 0 15,-20 22-15,20-22 0,0 21 0,22-21 16,-22 21-16,22 0 0,-22 0 0,21-21 16,1 21-16,-1 1 0,1 20 0,-1-21 15,22 0-15,-21 0 0,-1 1 0,1 20 16,20-21-16,-20 0 0,-1 0 0,22 1 15,-22 20-15,1-21 0,-1 0 16,-20-21-16,-1 21 0,43 1 16,-64-1-16,0-21 0,0 0 15,0 0-15,-21 21 0,22-21 0,-1 0 47</inkml:trace>
  <inkml:trace contextRef="#ctx0" brushRef="#br0" timeOffset="59479.75">15473 6096 0,'0'0'0,"0"-21"0,21 21 0,-21-21 15,21 21-15,-21-21 16,21 21-16,-21 21 31,0 21-31,-21-21 0,21 22 0,-21 20 16,0-21-16,21 22 0,-21 21 15,-1-22-15,1 1 0,-21-1 0,21 1 16,-22-1-16,22 1 0,-21-1 0,21-21 16,-22 1-16,22-1 0,0 0 0,0-20 15,0-1-15,21 0 0,-21-21 16,21-21 0,0 0-16,0-1 0,0 1 15,0-21-15,0 21 0,0-22 0,0 1 16,0 0-16,0-1 0,0 1 15,0 21-15,0-21 0,0 20 16,0 1-16,21 21 0,0 21 16,0 1-16,-21-1 15,21 21-15,-21-21 0,0 22 0,21-1 16,-21 0-16,22-21 0,-1 22 0,-21-1 16,21-21-16,0 22 0,-21-22 15,21 0-15,0 0 0,1 0 0,20 0 16,-21-21-16,21 0 0,-20 0 0,20 0 15,0 0-15,1-21 0,-1 0 0,0 0 16,1 0-16,-1-22 0,0 22 16,1-21-16,-1 0 0,-21-22 15,21 22-15,-20-22 0,-1-20 0,0 20 16,-21-21-16,0 22 0,0-22 0,0 22 16,-21-1-16,0 1 0,-1-1 0,-20 1 15,21-1-15,-21 22 0,-1-22 16,1 43-16,-22-21 0,22 21 0,-21 21 15,-1 0-15,1 21 0,-1 0 0,1 21 16,20 22-16,1-22 0,0 22 0,20-1 16,22 1-16,0 20 0,0 1 15,0-21-15,22 20 0,-1-20 16,0-1-16,0-20 0,21 20 0,1-21 16,-1 1-16,0-22 0,1 0 0,-1 0 15,0 0-15,1 1 0,20-22 0,-20 0 16,-1 0-16,-21 0 0,21 0 15,1-22-15,-22 22 0</inkml:trace>
  <inkml:trace contextRef="#ctx0" brushRef="#br0" timeOffset="60325.27">16044 6816 0,'0'0'0,"0"21"0,0 0 0,0 0 16,0 0-1,21-21 1,1 0-16,-1 0 0,0 0 15,21 0-15,-21-21 0,22 0 0,-1 21 16,-21-21-16,22 0 0,-22 0 0,0-1 16,0 1-16,0 0 0,-21 0 15,0 0-15,0 0 0,-21 21 16,-21 0-16,21 0 16,-22 21-16,22 0 0,-21 21 0,21-21 15,-22 1-15,22 20 0,0-21 0,0 21 16,0-20-16,21-1 0,0 0 15,0 0-15,0 0 0,21 0 0,0-21 16,0 0-16,0 22 0,22-22 0,-22 0 16,21 0-16,0 0 0,1 0 15,-1-22-15,0 1 0,1 21 0,-1-21 16,0 0-16,-20 0 0,20 0 0,-21-1 16,0 1-16,0 0 0,-21 0 15,22 21-15,-22-21 0,0 42 31,0 0-31,0 0 0,-22 0 16,22 1-16,0-1 0,-21-21 0,0 21 16,21 0-16,-21 0 0,21 0 15,-21-21-15,21 22 0,0-44 47,0 1-47,0 0 16,21-21-16,0 21 0,0-1 15,0 1-15,-21 0 0,22 0 0,-1 0 16,0 0-16,0 21 0,0 0 16,0 0-16,1 0 0,-1 0 0,0 21 15,0-21-15,-21 21 0,0 0 16,0 0-16,21 0 0,-21 1 0,21-1 16,-21 0-16,0 0 0,0 0 0,0 0 15,0 1-15,0-1 16,0 0-16,22-21 15,-1 0 1,0-21-16,0 0 16,0-1-16,-21 1 0,21 0 0,1 0 15,-1-21-15,0 20 0,0 1 0,0 0 16,0 0-16,1 21 0,-1-21 16,0 21-16,-21 21 15,21-21-15,-21 21 0,0 0 16,0 0-16,0 1 0,0-1 0,0 0 15,-21 0-15,21 0 0,0 0 0,0 1 16,0-1-16,0 0 16,0 0-16,0 0 0,21 0 15,0-21-15,0 0 0,1 0 0,-1 0 16,21 0-16,-21 0 0,22 0 0,-22-21 16,21 21-16,0-21 0,-20 0 0,20 21 15,-21-21-15,21 0 0</inkml:trace>
  <inkml:trace contextRef="#ctx0" brushRef="#br0" timeOffset="60676.07">17865 6922 0,'0'0'16,"0"-22"-16,0 1 0,0 0 16,0 0-16,0 0 0,-22 21 15,1-21-15,0 21 0,0 0 16,0 0-16,0 0 16,21 21-16,-22 0 0,22 0 0,-21 0 15,21 0-15,-21 1 0,21-1 0,0 0 16,0 21-16,0-21 0,0 1 0,0-1 15,21 0-15,0 0 0,1 0 0,20 0 16,-21-21-16,0 0 0,22 0 16,-22 0-16,21 0 0,0 0 0,1-21 15,-22 21-15,21-21 0,1 0 0,-22 0 16,21 0-16,-21-22 0,0 22 0,-21-21 16,0 21-16,0-22 0,0 22 0,0 0 15,-21 0-15,0 0 0,0-1 16,-21 22-16,20 0 0,-20 0 15,0 0-15,21 0 0,-22 0 0,1 22 16,0-1-16,20-21 0,1 21 0,0 0 16,21 0-16,0 0 0,0 1 0,0-1 15,21 0-15,0-21 0,22 21 16,-1-21-16,0 0 0,1 0 16</inkml:trace>
  <inkml:trace contextRef="#ctx0" brushRef="#br0" timeOffset="61177.05">19219 6922 0,'0'0'0,"0"-22"0,0 1 15,0 0-15,0 0 16,0 0-16,-21 0 0,0 21 0,0 0 16,0 0-16,-1 0 0,1 0 0,0 0 15,0 0-15,0 21 0,0 0 0,-1 0 16,1 0-16,0 0 0,0 22 15,0-22-15,0 21 0,-1-21 0,22 22 16,0-22-16,0 21 0,0-21 0,0 1 16,0-1-16,22 0 0,-1 0 0,0-21 15,0 0-15,0 0 0,0 0 16,22 0-16,-22-21 0,0 0 16,21 0-16,-20-1 0,20 1 0,-21-21 15,21 21-15,-20-22 0,-1 1 0,0-21 16,0 20-16,0-20 0,0-1 0,1 1 15,-1-1-15,-21 1 0,0 20 0,0-20 16,21 21-16,-21 20 0,0-20 16,0 21-16,0 0 0,0 63 15,-21-21 1,21 22-16,0-22 0,-21 21 0,-1 22 16,1-22-16,21 0 0,0 22 15,0-22-15,-21 22 0,21-22 16,0 21-16,0-20 0,0-1 0,0 0 15,0 1-15,0-22 0,21 21 0,-21-21 16,21 1-16,1-1 0,20 0 0,-21-21 16,0 0-16,22 0 0,-22 0 15,21 0-15,0-21 0,-20 0 0,20-1 16,0 1-16,1 0 0,-22 0 0,21 0 16</inkml:trace>
  <inkml:trace contextRef="#ctx0" brushRef="#br0" timeOffset="61383.93">20193 6837 0,'21'0'47,"0"0"-47,-21 21 0,21-21 15,1 0-15,-1 0 0,0 0 16,0 0-16,0 0 0,0 0 15,1 0-15,-44 0 32</inkml:trace>
  <inkml:trace contextRef="#ctx0" brushRef="#br0" timeOffset="61524.85">20193 7006 0,'0'0'0,"-21"0"0,21 21 15,0 1-15,0-1 31,21-21-31,0 0 0,0 0 16,0 0-16,1 0 0,-1 0 0,0 0 16,-21-21-16,21 21 0,0 0 0,0-22 15,1 22-15</inkml:trace>
  <inkml:trace contextRef="#ctx0" brushRef="#br0" timeOffset="62171.48">21188 6689 0,'0'-21'16,"0"42"-16,0 0 16,-21 0-16,-1 0 0,1 0 15,21 22-15,-21-22 0,0 0 0,21 21 16,-21-20-16,0 20 0,21-21 16,0 0-16,-22 0 0,22 1 0,-21-1 15,21 0-15,0 0 0,0-42 31,0 0-15,0 0-16,0-22 0,21 22 16,1 0-16,-1-21 0,0 20 0,0-20 15,0 21-15,0 0 0,22 0 0,-22-1 16,0 22-16,21 0 0,-20 0 0,20 0 16,-21 0-16,0 22 0,0-1 15,1 0-15,-1 0 0,-21 0 0,0 0 16,0 22-16,0-22 0,0 0 15,0 0-15,0 22 0,0-22 0,0 0 16,0 0-16,0 0 0,0 0 16,21-21 15,0-21-31,0 0 0,0 0 0</inkml:trace>
  <inkml:trace contextRef="#ctx0" brushRef="#br0" timeOffset="62960.42">21780 6922 0,'0'-22'32,"22"1"-17,-1 0-15,21 0 0,-21 0 16,0 21-16,1-21 0,20-1 16,-21 1-16,0 0 0,0 21 0,1-21 15,-22 0-15,-22 21 16,1 0-1,0 21-15,-21 21 0,21-21 16,-22 1-16,1 20 0,21 0 0,-22-21 16,22 22-16,0-1 0,0-21 0,21 22 15,-21-22-15,21 0 0,0 21 16,0-21-16,21 1 0,0-22 16,21 21-16,-20-21 0,20 0 0,0 0 15,1 0-15,-1-21 0,0 21 0,1-22 16,-1 1-16,0 0 0,1-21 0,-1 21 15,0-1-15,1-20 0,-22 21 0,21-21 16,-21 20-16,0-20 0,1 21 16,-22 0-16,21 21 15,-21 21 1,-21 0-16,21 0 0,0 0 16,-22 1-16,22-1 0,-21 0 15,21 0-15,0 0 0,0 0 0,0 1 16,0-1-16,0 0 0,0 0 15,0 0-15,0 0 0,21-21 16,1 0-16,-1 0 0,0 0 0,21 0 16,-21 0-16,1 0 0,20-21 15,-21 0-15,21 21 0,-20-21 0,20 0 16,-21 0-16,0-1 0,0 1 0,1 21 16,-1-21-16,-21 0 0,-21 21 31,-1 21-16,22 0-15,-21-21 0,21 21 16,0 1-16,0-1 0,0 0 16,0 0-16,21-21 15,1 21-15,-1-21 0,0 0 16,0 0-16,0 0 0,0 0 0,22 0 16,-1 0-16,-21-21 0,22 21 0,-22-21 15,0 0-15,21 0 0,-42-1 0,21 1 16,-21 0-16,0 0 0,0-21 15,0 20-15,0-20 0,0 21 0,-21 0 16,0-22-16,21 22 0,-21 21 0,0-21 16,0 0-16,21 0 31,21 21-15,0 0-16,0-21 0,0 21 15,0-22-15,1 1 0,-1 21 0,21-21 16,-21 0-16</inkml:trace>
  <inkml:trace contextRef="#ctx0" brushRef="#br0" timeOffset="63536.19">24130 6435 0,'0'0'0,"42"0"15,-21 0-15,1 0 0,-1-21 16,21 21-16,-21-22 0,22 1 0,-22 0 15,21 0-15,-21 0 0,22 0 16,-1-1-16,-21 1 0,0 0 0,0 0 16,-21 0-16,0 0 0,0-1 15,-42 1-15,21 0 0,-21 21 0,-1 0 16,-20 0-16,20 0 0,-20 21 0,-1 0 16,1 1-16,-1-1 0,1 0 15,21 21-15,-1-21 0,22 22 0,0-1 16,21 0-16,0 1 0,0-1 0,0 0 15,42 1-15,-21-1 0,22 22 0,-1-22 16,0 0-16,22 1 0,-22-22 16,1 21-16,-1 0 0,0 1 15,1-22-15,-22 21 0,0-21 0,-21 1 16,0 20-16,0-21 0,-21-21 0,0 21 16,-22 0-16,1-21 0,0 0 0,-1 0 15,1 0-15,-22 0 0,22 0 16,0-21-16,-22 21 0,43-21 0,-21 0 15,-1 0-15,22 0 0,21-1 16,0 1-16,21 0 0,1 21 16,20-21-16,0 21 0,1-21 15,-1 0-15,21 21 0,-20-22 0,20 22 16</inkml:trace>
  <inkml:trace contextRef="#ctx0" brushRef="#br0" timeOffset="63923.97">24828 6731 0,'0'0'0,"-21"0"0,-42 0 16,42 0-16,-1 0 0,1 0 0,-21 0 15,21 21-15,0 0 0,-22-21 0,22 22 16,0-1-16,0 0 0,0 0 16,21 0-16,0 0 0,0 1 0,0-1 15,0 0-15,21-21 16,0 0-16,0 0 0,0 0 15,22 0-15,-22 0 0,0 0 0,21-21 16,-21 0-16,1 21 16,-1-22-16,0 1 0,0 0 0,0 0 15,-21 0-15,21 0 0,-21-1 0,0 1 16,0 0-16,0 42 31,0 0-31,-21 1 0,21-1 16,0 0-16,0 0 0,0 0 15,0 0-15,0 1 0,0-1 16,21-21-16,1 0 0,-1 0 16,0 0-16,0 0 0,0 0 0,0 0 15,1 0-15,-1 0 0,0-21 0,0-1 16,0 1-16,0 21 0,1-21 16</inkml:trace>
  <inkml:trace contextRef="#ctx0" brushRef="#br0" timeOffset="64463.66">25231 6689 0,'0'0'0,"0"21"31,-22 0-15,1 0-16,21 0 0,-21-21 0,21 22 15,0-1-15,-21 0 0,21 0 0,-21 0 16,21 0-16,0 1 0,0-1 16,0-42 30,0-1-46,0 1 16,0 0-16,21 0 0,0 0 16,-21 0-16,21-1 0,-21 1 15,21 0-15,1 21 0,-1-21 16,0 21-16,0 0 16,-21 21-16,21-21 0,-21 21 15,0 0-15,0 1 0,0-1 16,0 0-16,0 0 0,0 0 15,0 0-15,0 1 16,0-44 31,0 1-47,0 0 0,0 0 16,0 0-16,21 0 0,1-1 15,-1 1-15,0 0 0,-21 0 0,21 21 16,0-21-16,0 21 0,1 0 15,-1 0-15,-21 21 16,0 0-16,0 0 16,0 0-16,0 1 0,0-1 15,0 0-15,0 0 0,0 0 16,-21 0-16,21 1 16,-22-22-16,22 21 0,22-21 31,-1 0-31</inkml:trace>
  <inkml:trace contextRef="#ctx0" brushRef="#br0" timeOffset="64776.48">25929 6625 0,'0'0'0,"-21"0"16,0 0-16,0 0 0,-1 0 15,1 21-15,21 1 0,-21-1 16,21 0-16,-21 0 0,21 21 15,-21-20-15,21 20 0,-21-21 16,21 21-16,0 1 0,0-1 0,0 0 16,-22 1-16,22 20 0,-21-20 0,21 20 15,-21 1-15,21-1 0,-21 1 0,0-1 16,0 1-16,21-22 0,-22 21 0,1 1 16,0-22-16,0 1 0,0 20 15,0-21-15,-1 1 0,1-22 0,0 21 16,0-21-16,21 1 0,0-44 15,0 1 1,0 0-16,0 0 0,21 0 0,0-22 16,0 22-16,1-21 0,-1 0 15,0-1-15,21 1 0</inkml:trace>
  <inkml:trace contextRef="#ctx0" brushRef="#br0" timeOffset="65056.85">25823 6731 0,'21'21'0,"-42"-42"0,0-21 0,21 21 0,-21-1 16,21 1-16,-21 0 0,42 21 31,0 0-31,0 0 0,0 0 16,1 21-16,20 0 0,0 1 0,-21-1 16,22 21-16,-22-21 0,0 0 0,0 22 15,-21-22-15,0 0 0,0 21 16,0-20-16,-21-1 0,0 0 0,0-21 15,-22 21-15,22 0 0,-21-21 0,0 0 16,20 0-16,-20 21 0,21-21 0,0 0 16,0 0-16,-1 0 0,22-21 15,0 0 1,22 0-16,-1 0 0,0 21 0,0-21 16,0-1-16</inkml:trace>
  <inkml:trace contextRef="#ctx0" brushRef="#br0" timeOffset="65334.7">26331 6117 0,'-21'0'16,"0"0"-16,0 21 0,21 1 0,-21-1 15,-1 0-15,22 21 0,0-21 16,-21 22-16,21-1 0,-21 0 0,21 1 15,0-1-15,0 0 0,0-20 0,0 20 16,0 0-16,0 1 0,0-22 0,0 21 16,0-21-16,0 0 15,0 1-15,0-1 0,0 0 0,0 0 16,21-21 0,0 0-16,1 0 15,-22-21-15,21 0 0,0 0 16</inkml:trace>
  <inkml:trace contextRef="#ctx0" brushRef="#br0" timeOffset="65635.58">26352 6689 0,'22'0'31,"-1"0"-31,0-21 16,0 21-16,0 0 15,-21-22-15,0 1 0,21 21 16,-21-21-16,-21 21 31,0 0-31,0 0 16,0 21-16,0-21 0,-1 21 0,1 1 15,0-1-15,0 0 0,21 0 0,-21 0 16,21 0-16,0 1 16,0-1-16,0 0 0,0 0 15,21-21-15,0 0 0,0 21 16,0-21-16,1 0 15,-1 0-15,0 0 0,0 0 16,0 0-16,0-21 0,1 0 16,-1 21-16,-21-21 0</inkml:trace>
  <inkml:trace contextRef="#ctx0" brushRef="#br0" timeOffset="65888.42">26670 6477 0,'0'0'0,"0"21"31,-21-21-31,21 21 16,-21 1-16,21-1 0,-22 21 15,22-21-15,-21 0 0,0 1 0,21-1 16,0 21-16,0-21 0,-21 0 16,21 1-16,0-1 0,0 0 0,0 0 15,0 0-15,0 0 0,0 1 16,21-22-16,0 0 15,0 0-15,1 0 16,-1 0-16,0 0 0,-21-22 16,21 1-16,0 21 0</inkml:trace>
  <inkml:trace contextRef="#ctx0" brushRef="#br0" timeOffset="66179.44">26818 6456 0,'21'21'32,"-21"0"-17,0 0-15,0 1 0,0-1 16,0 21-16,0-21 0,0 0 16,0 1-16,0-1 0,0 21 0,0-21 15,0 0-15,0 1 0,0-1 16,0 0-16,0 0 0,-21 0 0,0 0 15,21 1-15,0-1 16,-21-21-16,21-21 47,0-1-47,21 1 0</inkml:trace>
  <inkml:trace contextRef="#ctx0" brushRef="#br0" timeOffset="66391.36">27030 6668 0,'0'-22'16,"0"44"46,0-1-46,0 0 0,0 0-16</inkml:trace>
  <inkml:trace contextRef="#ctx0" brushRef="#br0" timeOffset="66619.22">27030 6964 0,'0'21'15,"0"0"1,0 0 0,0 1-16,0-1 15,0 0 1,0 0-16,0 0 0,0 0 0,-21 1 16,21-1-16,-22 21 0,-20-21 0,21 0 15,0 22-15,-22-22 0,1 0 16,21 0-16,-21 0 0,-1 1 0,22-1 15,-21 0-15,-1-21 0,1 0 16,21 21-16,-21-21 0</inkml:trace>
  <inkml:trace contextRef="#ctx0" brushRef="#br0" timeOffset="69850.89">15706 7789 0,'0'0'0,"-22"22"0,1-1 16,42-42 46,1 21-62,-1-22 0,0 1 0,0 21 16,0-21-16,0 0 0,22 0 0,-22 0 15,0 21-15,0-22 0,0 1 0,1 0 16,-22 0-16,0 0 16,-22 0-16,1 21 0,-21 0 0,21 0 15,-22 0-15,-20 0 0,21 0 0,-22 21 16,1-21-16,-1 21 0,1 0 0,-1 0 16,22 22-16,-1-22 0,1 0 15,0 0-15,21 21 0,21-20 16,0 20-16,0-21 0,21 21 0,21 1 15,-21-22-15,22 21 0,20 1 0,-21-1 16,22 0-16,-22 1 0,22-1 0,-22-21 16,0 21-16,1 1 0,-1-1 15,-21 0-15,0-20 0,-21 20 0,0 0 16,0-21-16,0 22 0,-42-22 0,21 0 16,-21 0-16,-1 0 0,-20 1 0,20-1 15,-20-21-15,-1 0 0,22 0 0,-21 0 16,-1 0-16,22 0 0,-1-21 0,1-1 15,0 1-15,-1 0 0,22-21 16,0 21-16,0-22 0,21 22 16,-21-21-16,21-1 0,0 1 0,0 0 15,0 21-15,21-22 0,0 22 0,21 0 16,-20 21-16,-1 0 0,21 0 0,-21 0 16,22 21-16,-22 0 0,21 22 15,-21-22-15,22 21 0,-22-21 0,0 22 16,0-22-16,0 21 0,0-21 0,-21 22 15,22-22-15</inkml:trace>
  <inkml:trace contextRef="#ctx0" brushRef="#br0" timeOffset="70872.84">16171 8446 0,'0'0'0,"0"-22"0,0 1 0,21 0 15,-21 0-15,0 0 0,0-22 0,0 22 16,0 0-16,0 0 0,-21 0 0,0 21 16,0 0-16,0 0 0,0 0 15,-1 0-15,1 21 0,-21 0 0,21 0 16,0 22-16,-1-22 0,-20 21 0,21-21 16,0 22-16,0-22 0,21 21 0,-22-21 15,22 22-15,-21-22 0,21 0 0,0 0 16,0 0-16,0 0 0,21-21 31,1 0-31,-1 0 0,0 0 0,21-21 16,-21 0-16,1 0 0,20 0 0,-21 0 15,0-1-15,0 1 0,1-21 0,-1 21 16,0 0-16,-21-1 0,0 1 0,0 0 16,0 0-16,0 42 15,0 0 1,0 0-16,0 1 0,0 20 15,-21-21-15,21 0 0,0 0 16,0 1-16,0-1 0,0 0 0,0 0 16,0 0-16,0 0 0,21-21 0,0 0 15,0 0-15,0 0 0,22 0 0,-22 0 16,21 0-16,-21 0 0,22-21 16,-1 0-16,-21 21 0,22-21 0,-22 0 15,0 0-15,0-22 0,0 22 0,0 0 16,1 0-16,-22-22 0,0 22 0,21 0 15,-21 0-15,21 21 0,-21 21 32,0 0-32,0 0 15,0 1-15,0-1 0,-21 0 16,21 0-16,-21 0 0,21 0 0,0 1 16,0-1-16,-22 0 0,22 0 15,-21 0-15,21-42 47,0 0-47,0 0 0,0 0 16,21-1-16,-21-20 0,22 21 0,-1 0 15,0 0-15,-21-1 0,21 1 0,0 21 16,0 0-16,1 0 0,-1 0 0,0 0 16,0 0-16,0 0 15,0 21-15,1 1 0,-22-1 16,0 0-16,0 0 0,0 0 15,0 0-15,0 1 0,0-1 16,0 0-16,0 0 16,-22-21-16,22-21 31,0 0-31,0 0 16,0-1-16,22 1 0,-1 0 0,-21 0 15,21 0-15,0 0 0,0-1 0,0 1 16,1 0-16,-1 0 0,0 21 15,0 0-15,0 0 0,0 0 0,1 0 16,-1 0-16,0 21 16,-21 0-16,0 0 0,0 1 15,0-1-15,0 0 0,0 0 0,-21 0 16,0 0-16,21 1 0,-22-1 0,22 0 16,-21-21-16,21 21 0,0 0 0,0 0 15,21-21 1,1 0-16,-1 0 15,0 0-15,21 0 0,-21-21 0,22 0 16,-22 21-16,21-21 0</inkml:trace>
  <inkml:trace contextRef="#ctx0" brushRef="#br0" timeOffset="71160.66">17526 8319 0,'0'0'0,"0"-22"0,0 1 0,0 0 0,0 0 15,-21 21 1,0 0-16,21 21 15,-22 0-15,22 0 0,0 22 0,0-22 16,0 21-16,-21 1 0,21-1 0,0 21 16,-21-20-16,21 20 0,-21 1 0,21 20 15,-21-20-15,21 21 0,-21-22 16,21 22-16,-22-1 0,1 1 0,21-21 16,-21 20-16,0 1 0,0 0 0,21-1 15,-21 1-15,-1-22 0,1 1 0,21-1 16,-21 1-16,0-22 0,21 1 15,0-1-15,0-21 0,0 0 0,0 0 16,0-42-16,0-21 16,21 21-16,0-22 0,22-20 15,-22 21-15,0-22 0,0 1 0,0-22 16</inkml:trace>
  <inkml:trace contextRef="#ctx0" brushRef="#br0" timeOffset="71424.5">17420 8848 0,'0'-64'0,"0"128"0,0-170 0,0 42 0,0 22 0,0 0 16,0-1-16,0 1 0,21 0 0,0 21 16,22-22-16,-22 22 0,21 0 15,1 0-15,-22 21 0,21 0 0,0 0 16,1 0-16,-22 21 0,0 0 16,0 0-16,0 0 0,-21 22 0,0-22 15,0 21-15,0-21 0,-21 22 0,0-22 16,0 0-16,-21 21 0,20-20 0,-20-1 15,21 0-15,-21 0 0,20 0 0,1 0 16,0-21-16,0 0 0,0 0 16,21-21-1,21 0 1,0 0-16,0 0 0,0 0 0,1-22 16</inkml:trace>
  <inkml:trace contextRef="#ctx0" brushRef="#br0" timeOffset="71673.37">18013 7959 0,'0'0'0,"0"-21"0,0-1 0,0 1 15,0 42 17,0 1-32,0 20 0,0 0 0,0 1 15,0-1-15,-21 0 0,-1 1 16,1 105-16,21-106 15,-21 0-15,21-20 0,0 20 0,0-21 16,0 0-16,0 0 0,0 1 0,0-1 16,21-21-16,0 0 15,1 0-15,-1 0 0,0 0 16,0-21-16,0-1 0,0 1 0</inkml:trace>
  <inkml:trace contextRef="#ctx0" brushRef="#br0" timeOffset="71983.19">18224 8361 0,'-21'0'16,"42"0"15,1 0-31,-1 0 16,0 0-16,21 0 0,-21 0 0,1-21 16,20 21-16,-21-21 0,0-1 0,0 1 15,1 21-15,-1-21 0,-21 0 0,0 0 16,0 0-1,-21 21-15,-1 0 0,-20 0 16,21 21-16,-21 0 0,-1 0 0,22 0 16,-21 22-16,21-22 0,-1 0 0,1 21 15,0-21-15,21 1 0,-21 20 16,21-21-16,0 0 0,0 0 16,0 1-16,21-22 0,0 21 0,0 0 15,1-21-15,-1 0 0,21 0 0,-21 0 16,0 0-16,22 0 0,-22 0 0,0 0 15,0-21-15,0 0 0,22 21 0</inkml:trace>
  <inkml:trace contextRef="#ctx0" brushRef="#br0" timeOffset="72667.8">19389 8530 0,'0'0'0,"0"21"0,-22-21 0,-20 22 16,42-1-16,-21 0 15,0-21-15,0 0 0,21-21 31,21 0-31,0-1 16,21 1-16,-21 0 0,22 0 16,-1-21-16,0 20 0,1-20 0,-1 0 15,22-22-15,-22 22 0,0-22 0,1 22 16,-22-21-16,0 20 0,-21 1 16,0 0-16,0 20 0,0-20 0,-21 42 15,0-21-15,-1 21 0,-20 0 16,0 0-16,-1 21 0,1 0 0,0 0 15,-1 1-15,22 20 0,0 0 0,0 1 16,21-1-16,0 0 0,0 1 0,0-1 16,21 0-16,0-21 0,0 22 0,22-1 15,-22-21-15,21 22 0,-21-22 16,22 21-16,-22-21 0,0 0 0,0 1 16,-21-1-16,0 0 0,0 0 0,0 0 15,-21 0-15,-21-21 0,21 0 16,-1 22-16,-20-22 0,0 0 15,21 0-15,-1 0 0,1 0 0,0-22 16,0 22-16,21-21 0,0 0 16,0 0-16,0 0 0,0 0 15,21 21-15,21-22 0,-20 1 0,20 0 16,-21 0-16,21 0 0</inkml:trace>
  <inkml:trace contextRef="#ctx0" brushRef="#br0" timeOffset="72875.28">20256 8255 0,'0'0'0,"0"21"15,22-21 17,-1 0-32,0 0 0,0 0 0,0 0 15,22 0-15,-1 0 0,-21 0 16,21 0-16,1 0 0,-22 0 0,0 0 15,0 0-15,0 0 0</inkml:trace>
  <inkml:trace contextRef="#ctx0" brushRef="#br0" timeOffset="73016.2">20235 8467 0,'0'0'0,"-21"21"0,0-21 0,21 21 15,21-21 1,0 0-16,0 0 0,22 0 15,-22 0-15,21 0 0,1 0 0,-1 0 16,0 0-16,22-21 0,-22 0 0,0 21 16,1-21-16,-1-1 0,0 1 0</inkml:trace>
  <inkml:trace contextRef="#ctx0" brushRef="#br0" timeOffset="73440.98">21675 7662 0,'0'0'0,"0"-21"0,21 21 0,0-21 0,-21 0 16,21 0-16,-21 0 16,0-1-1,-42 22 1,21 22-16,-22-1 0,22 0 0,-21 21 16,-22 1-16,22-1 0,0 0 0,-22 22 15,22-1-15,-22 1 0,22-1 16,-22 22-16,22-22 0,0 22 0,-1-21 15,22-1-15,0 22 0,0-22 0,21 1 16,0-1-16,0-20 0,21 20 0,0-21 16,0 1-16,22-1 0,-1 0 0,0-20 15,1 20-15,20-21 0,-20-21 0,20 0 16,-21 0-16,22 0 16,-1 0-16,-20 0 0,20-21 0,-20 21 15</inkml:trace>
  <inkml:trace contextRef="#ctx0" brushRef="#br0" timeOffset="77183.6">21823 8255 0,'21'0'47,"0"0"-31,-21-21-16,21 0 15,0 21-15,-21-21 0,22-1 16,-1 22-16,-21-21 0,21 0 16,0 21-16,-21-21 0,21 0 0,0 0 15,-21-1-15,0 1 16,22 21-16,-22-21 16,-22 21 30,1 0 267,0 0-297,0 0-1,0 0 1,0 0-16,-1 21 0,1-21 15,21 21-15,-21-21 0,0 22 16,0-1-16,0-21 0,-1 21 0,1 0 16,0 0-16,21 0 0,-21 1 0,0-1 15,21 0-15,-21 0 0,21 0 16,0 0-16,0 1 0,0-1 16,0 0-16,0 0 0,0 0 15,21 0-15,0 1 16,0-22-16,0 21 0,0-21 15,1 0-15,-1 21 0,0-21 0,0 21 16,0-21-16,0 21 0,1 0 16,-1 1-16,-21-1 15,21 0-15,-21 0 0,0 0 16,0 0-16,-21-21 0,0 22 16,-22-1-16,1-21 0,0 0 0,-1 21 15,1-21-15,-22 0 0,22 0 16,0 0-16,-1 0 0,-20 0 15,21-21-15,20 21 0,-20-21 0,21 21 16,0-22-16,0 22 0,21-21 0,0 0 16,21 0-1,0 21-15,21 0 0,1 0 16,-22 0-16,21-21 0,0 21 16,1 0-16,-1-21 0</inkml:trace>
  <inkml:trace contextRef="#ctx0" brushRef="#br0" timeOffset="77640.34">22204 8509 0,'0'0'0,"42"0"15,-42-21 1,21 0-16,0 0 0,-21-1 16,22 22-16,-22-21 15,0 0-15,-22 21 16,1 0-16,0 0 15,0 21-15,0-21 0,0 21 0,-1 1 16,1-1-16,0 21 0,0-21 0,0 0 16,0 1-16,-1 20 0,22-21 15,0 0-15,0 0 0,0 1 0,0-1 16,22-21 0,-1 0-16,0 0 0,0 0 15,0-21-15,0-1 0,1 22 0,-1-21 16,0 0-16,21 0 0,-21 0 0,1-22 15,-22 22-15,21 0 0,-21 0 16,21-21-16,-21 20 0,0 1 0,0 0 16,0 0-16,0 42 15,0 0 1,0 0-16,0 22 0,0-22 0,0 0 16,0 0-16,0 22 15,0-22-15,0 0 0,0 0 0,0 0 0,0 0 16,0 1-16,0-1 0,21-21 15,0 0-15,0 0 16,22 0-16,-22 0 0,0-21 0,21-1 16,-20 1-16,20 0 0</inkml:trace>
  <inkml:trace contextRef="#ctx0" brushRef="#br0" timeOffset="78207.53">22860 8340 0,'0'0'0,"0"21"31,0 0-31,-21 0 0,0 0 0,-1 1 16,22-1-16,0 0 0,-21 0 16,21 0-16,-21 0 0,21 1 0,-21-1 15,21 0-15,0 0 0,0 0 16,-21-21-16,21 21 0,-21-21 31,21-21-15,0 0-16,0 0 0,0 0 15,0 0-15,0-1 0,0 1 0,0-21 16,21 21-16,0 0 0,0-1 0,0 1 16,0 0-16,1 0 15,-1 21-15,0 0 0,0 0 0,0 0 0,0 0 16,1 0-16,-1 21 0,-21 0 16,21 0-16,0 1 0,-21-1 15,0 0-15,0 0 0,0 0 0,0 0 16,0 1-16,0-1 0,0 0 15,0 0-15,-21-21 16,0 0-16,21-21 31,0 0-31,0 0 0,0-1 0,0 1 16,0 0-16,21 0 0,0 0 16,0-22-16,0 22 0,1 0 0,-1 0 15,21 21-15,-21-21 0,0 21 0,1 0 16,-1 0-16,0 0 0,-21 21 15,21-21-15,-21 21 0,21 0 0,-21 0 16,0 1-16,0-1 0,0 0 16,0 0-16,0 0 0,0 0 0,-21 1 15,0-1-15,21 0 0,21-42 47,0 0-47,22 21 16</inkml:trace>
  <inkml:trace contextRef="#ctx0" brushRef="#br0" timeOffset="78511.35">23601 8255 0,'0'0'0,"0"21"32,0 0-32,0 1 15,0-1-15,-21 0 0,-1 21 0,22-21 16,0 22-16,0-1 0,0 0 0,-21 1 15,21-1-15,0 22 0,0-22 0,0 21 16,-21 1-16,21-1 0,0 1 0,0-1 16,0 1-16,-21-22 0,21 22 15,-21-1-15,0 1 0,21-1 0,-22 1 16,1-22-16,21 22 0,-21-1 16,0-21-16,21 1 0,-21-1 0,21-21 15,-21 22-15,-1-22 0,22 0 0,-21-21 16,21-42-1,0 20-15,0 1 16,21-21-16,1 0 0,-1-22 0,0 22 16,0-22-16,0 1 0</inkml:trace>
  <inkml:trace contextRef="#ctx0" brushRef="#br0" timeOffset="78772.55">23664 8361 0,'0'-21'16,"0"0"-16,0-1 0,21 22 0,1-21 0,-1 21 15,0 0-15,0 0 16,21 0-16,-20 0 0,-1 0 0,21 21 16,-21 1-16,0-1 0,1 0 0,-22 21 15,0-21-15,0 22 0,0-22 16,0 21-16,0-21 0,-22 22 0,-20-22 16,21 21-16,-21-21 0,-1 1 0,1 20 15,0-21-15,-1 0 0,22-21 0,-21 21 16,21-21-16,-1 0 0,1 0 0,21-21 31,0 0-31,21 0 0,1 0 16,-1-22-16,0 22 0,21-21 0,-21 21 15,22-22-15</inkml:trace>
  <inkml:trace contextRef="#ctx0" brushRef="#br0" timeOffset="79024.41">24278 7853 0,'0'0'0,"21"-85"16,-21 64-16,0 0 0,0 42 16,0 0-1,0 22-15,-21-1 0,0 0 0,0 1 16,21 20-16,-21 1 16,-1-1-16,1 1 0,0-22 0,0 21 15,21-20-15,-21-1 0,0 0 0,21-20 16,-22 20-16,22-21 0,0 0 0,0 0 15,0 1-15,22-22 16,-1 0-16,0 0 16,0 0-16,0 0 0,0-22 0,1 1 15,-1 0-15</inkml:trace>
  <inkml:trace contextRef="#ctx0" brushRef="#br0" timeOffset="79336.23">24384 8382 0,'0'0'0,"-21"0"15,21 21-15,21-21 32,0 0-32,0 0 15,0 0-15,1 0 0,-1 0 0,21 0 16,-21-21-16,0 0 0,1 0 0,-1 21 16,0-21-16,-21-1 0,0 1 15,-21 21 1,0 0-16,-1 0 0,1 21 15,-21 1-15,21-1 0,-22 0 16,22 0-16,0 0 0,0 0 0,0 1 16,0-1-16,-1 0 0,22 0 0,0 0 0,0 0 15,0 1-15,0-1 16,22-21-16,-1 0 0,0 0 16,21 0-16,-21 0 0,1 0 0,20 0 15,0 0-15,-21 0 0,1 0 0,20-21 16,-21-1-16</inkml:trace>
  <inkml:trace contextRef="#ctx0" brushRef="#br0" timeOffset="79667.55">24892 7726 0,'0'0'0,"0"-21"0,-42-43 15,42 43 1,21 42-1,21 0-15,-21 1 16,22 20-16,-1-21 0,0 21 0,1 1 16,-1 20-16,0 1 0,-21-22 0,22 22 15,-22-1-15,0 1 0,0-1 0,-21 1 16,0-1-16,0-21 0,-21 22 16,0-22-16,-21 22 0,-1-22 0,-20 0 15,-1 1-15,1-1 0,-1 0 16,-20 1-16,20-22 0,1 21 0,-1-21 15,22 1-15,-1-1 0,1 0 0,21 0 16,-21-21-16,42 21 16,21-42-1,0 0 1,21 0-16,-21 21 0</inkml:trace>
  <inkml:trace contextRef="#ctx0" brushRef="#br0" timeOffset="82683.3">25844 8467 0</inkml:trace>
  <inkml:trace contextRef="#ctx0" brushRef="#br0" timeOffset="83748.13">25908 8467 0,'0'21'0</inkml:trace>
  <inkml:trace contextRef="#ctx0" brushRef="#br0" timeOffset="84163.42">25929 8488 0,'0'21'109</inkml:trace>
  <inkml:trace contextRef="#ctx0" brushRef="#br0" timeOffset="85370.87">25929 8509 0,'0'-21'94,"0"0"-63,0 0-15,0-1 0,-21 1-1,0 21 1,0 0-16,-1 0 16,1 0-1,0 0-15,0 0 0,0 0 16,0 21-16,-1-21 0,1 22 15,0-1-15,0 0 0,0 0 0,0 0 16,21 0-16,0 1 0,-22-1 0,22 0 16,0 0-16,0 0 0,0 0 15,0 1-15,0-1 0,0 0 0,22 0 16,-1 0-16,0 0 0,0-21 16,0 0-16,0 0 0,22 0 0,-22 0 15,0 0-15,21-21 0,-20 21 16,20-21-16,-21 0 0,21 0 15,-20 0-15,-1-1 0,0-20 0,21 21 16,-21-21-16,-21 20 0,22-20 0,-1 0 16,0-1-16,-21 1 0,0 0 0,0-1 15,0 1-15,0-21 0,0 20 16,0 1-16,0 0 0,0-1 0,0 22 16,0-21-16,0 21 0,0-1 0,0 1 15,-21 21-15,0 21 16,-1 1-16,1-1 15,21 21-15,-21 0 0,0 1 0,0 20 16,0-20-16,21-1 0,0 21 16,-22-20-16,22-1 0,0 0 0,0 1 15,0-1-15,0 0 0,0 1 16,0-22-16,0 0 0,22 21 0,-22-20 16,21-1-16,0 0 0,0 0 0,0-21 15,-21 21-15,21-21 0,1 0 0,-1 0 16,0 0-16,0 0 0,0 0 15,0-21-15,1 0 0,-22 0 0,21 0 16,0-1-16,0 22 0</inkml:trace>
  <inkml:trace contextRef="#ctx0" brushRef="#br0" timeOffset="85620.72">26691 8361 0,'-42'-21'15,"21"0"1,-1 21-16,22-22 16,0 44 30,22-22-46,-1 21 0,-21 0 0,0 0 16,21 0-16</inkml:trace>
  <inkml:trace contextRef="#ctx0" brushRef="#br0" timeOffset="85869.58">26691 8869 0,'0'21'16,"0"0"0,21-21-16,-21 21 0,0 1 15,21-1-15,-21 0 16,22 0-16,-22 0 0,0 0 16,0 1-16,0-1 0,0 0 0,0 21 15,-22-21-15,1 1 0,-21 20 0,21-21 16,-22 0-16,1 22 0,0-22 0,-1 21 15,1-21-15,0 0 0,-1 22 0,1-22 16,0 0-16</inkml:trace>
  <inkml:trace contextRef="#ctx0" brushRef="#br0" timeOffset="101955.01">9271 8086 0,'0'0'0,"-21"0"15,21-21-15,-21 21 0,-1 0 16,1-22-16,0 22 0,0 0 16,42 0 15,-21 22-31,21-22 15,22 0-15,-22 0 0,21 0 0,-21 0 16,22 0-16,-1 0 0,0 0 0,22 0 16,-22 0-16,22 0 0,-22 0 0,21 0 15,1 0-15,21 0 0,-22 21 0,22-21 16,-22 0-16,22 0 16,-22 21-16,22-21 0,0 21 0,-22 0 15,22 0-15,0 1 0,-1-22 0,1 21 16,0 21-16,-1-21 0,1 0 0,0 1 15,-1 20-15,-20-21 0,20 21 0,-20 1 16,-1-22-16,1 21 0,-1 1 0,1-1 16,-22 0-16,1 22 0,-1-22 0,0 0 15,-21 22-15,22-1 0,-22-20 0,0 20 16,0 1-16,-21-1 0,0 1 0,21-1 16,-21 1-16,0-1 0,22 1 0,-22-1 15,0 1-15,0-1 0,0 1 16,0-1-16,0 22 0,0-22 0,-22 1 15,1-1-15,0 1 0,0-22 0,0 22 16,-22-1-16,22 22 0,-21-43 0,21 22 16,-22-1-16,1 1 0,0-1 0,-1 1 15,1-1-15,0-20 0,-22 20 0,22 1 16,-22-1-16,1 1 0,21-22 0,-22 21 16,1 1-16,-1-1 0,-21-20 0,22 20 15,-1-20-15,1 20 0,-1-21 0,-20 22 16,20-22-16,1 1 0,-1-1 15,-20 21-15,20-20 0,1-1 0,-22-21 0,21 22 16,1-1-16,-1 0 0,1 1 16,-1-22-16,1 21 0,-1-21 0,1 22 15,-1-1-15,22-21 0,0 21 16,-22-20-16,22-1 0,0 21 0,-1-21 16,22 0-16,-21 1 0,21-1 0,-1 0 15,1-21-15,0 21 0,0-21 0,0 21 16,0-21-16,-1 0 15,1 0 1,0 0 0,0 0-1,0 0 1,0 0-16,-1 0 16,22-21-1,0 0-15,0 0 16,0 0-16,0-1 0,0 1 15,0-21-15,0 21 0,0-22 0,22 1 16,-1 0-16,0-22 0,-21 22 0,42-22 16,-21 1-16,1-1 0,-1 22 0,21-21 15,-21-1-15,0 1 0,22 20 0,-22 1 16,0 0-16,0 20 0,0 1 0,-21 0 16,0 0-16,22 21 0,-22 21 15,0 0 1,0 0-16,0 1 0,0 20 15,0-21-15,0 21 0,-22 1 0,1-1 16,0 0-16,0 1 0,0-1 0,0 0 16,-22 22-16,22-22 0,-21 1 0,-1 20 15,22-21-15,-21 1 0,21-1 0,-22 0 16,22 1-16,0-1 0,0-21 16,-21 0-16,20 22 0,1-22 0,21 0 15,-21-21-15,0 21 0,0 0 0,21 1 16,-21-22-16,21 21 47,21-21-32,0 21-15,21-21 16,-21 0-16,22 0 0,-1 0 0,22 0 16,-22 0-16,21 0 0,1 0 0,-1 0 15,22 0-15,-21 0 0,-1 0 0,22 0 16,-22 0-16,1 0 0,-1 0 0,1 0 15,-1 0-15,-20 0 0,-1 0 0,0 21 16,-21-21-16,22 21 0,-22-21 0,-21 21 16,21 1-16,0-1 15,-21 0-15,21-21 0,-21 21 16,0 0-16,0 0 16,22-21-16,-1 0 15,-21-21-15,0 0 16</inkml:trace>
  <inkml:trace contextRef="#ctx0" brushRef="#br0" timeOffset="114584.75">9144 7916 0,'-21'0'0,"0"0"0,-1 0 15,1 0 1,0 0-16,0 0 16,0 0-16,0 0 31,42 0 16,0 0-47,0 0 0,0 0 15,0 0-15,1 0 0,-1 0 16,21 0-16,-21 0 0,0 0 0,22 0 16,-22 0-16,21 0 0,-21 0 0,22 0 15,-22 0-15,0 0 0,0 0 0,0 0 16,22 0-16,-22 0 0,0 0 16,0 0-16,0 22 0,22-22 0,-22 21 15,0-21-15,0 21 0,22-21 0,-22 21 16,21-21-16,-21 21 0,22-21 0,-22 0 15,21 21-15,0 1 0,-20-22 16,20 0-16,0 21 0,-21-21 16,22 21-16,-1-21 0,-21 0 0,22 21 15,-22-21-15,21 21 0,-21-21 0,0 21 16,22-21-16,-22 22 0,0-22 0,0 21 16,0-21-16,1 21 0,-1-21 15,21 21-15,-21-21 0,-21 21 0,21-21 16,1 21-16,-1-21 0,0 22 0,-21-1 15,21-21-15,0 21 0,-21 0 0,21-21 16,1 21-16,-22 0 0,21-21 0,0 22 16,-21-1-16,21-21 0,0 21 0,0 0 15,1-21-15,-1 21 0,0 0 16,0 1-16,0-22 0,0 21 16,1 0-16,20 0 0,-21-21 0,0 21 15,22 0-15,-22 1 0,0-1 0,0 0 16,0 0-16,0 0 0,1 0 0,-1 1 15,0-1-15,-21 0 0,21 0 0,0 0 16,-21 22-16,0-22 0,21 0 16,1 0-16,-22 0 0,21 0 0,-21 1 15,0-1-15,0 0 0,21 0 0,-21 0 16,21 0-16,-21 1 0,0-1 0,0 0 16,21 0-16,-21 0 0,21 0 0,-21 1 15,0-1-15,22 0 0,-22 0 0,21 0 16,0 0-16,-21 22 15,21-22-15,0 0 0,-21 0 0,0 0 16,21 1-16,-21 20 0,22-21 0,-22 0 16,0 22-16,0-22 0,0 0 0,0 0 15,0 21-15,0-20 0,0-1 0,0 21 16,0-21-16,0 0 0,0 22 16,0-22-16,0 0 0,0 0 0,-22 0 15,1 22-15,21-22 0,-21 0 0,21 0 16,-21 0-16,21 22 0,-21-22 0,0 0 15,21 21-15,-22-20 0,22-1 16,-21 21-16,21-21 0,-21 22 0,21-22 16,0 0-16,-21 21 0,0-21 0,21 22 15,-21-22-15,-1 0 0,22 21 16,0-20-16,-21-1 0,21 21 0,-21-21 16,0 0-16,21 22 0,-21-22 0,0 0 15,-1 0-15,22 0 0,-21 22 0,0-22 16,0 0-16,0 21 0,0-20 0,-1-1 15,1 0-15,0 21 0,0-21 16,0 1-16,0-1 0,-22 21 0,22-21 16,0 0-16,0 1 0,0-1 15,-22 0-15,22 0 0,0 0 0,-21 0 0,20 1 16,1-1-16,-21 0 0,21 0 0,-22 0 16,22 0-16,0 1 0,-21-1 15,21 0-15,-1 0 0,-20 0 16,21 0-16,0 1 0,-22-1 0,22 0 15,0 0-15,-21 0 0,21 0 0,-1 22 16,-20-22-16,21 0 0,-21 0 0,-1 22 16,22-22-16,-21 0 0,-1 0 0,22 21 15,-21-20-15,0-1 0,-1 0 16,22 21-16,-21-21 0,-1 1 0,22-1 16,-21 0-16,21 0 0,0 0 0,-22-21 15,22 21-15,-21 1 0,21-1 16,-1-21-16,-20 21 0,21 0 0,-21-21 15,20 21-15,1-21 0,0 21 0,-21-21 16,21 0-16,-1 22 0,1-22 16,0 21-16,0-21 0,0 21 15,0 0-15,-1-21 16,1 21-16,0-21 16,0 21-16,0-21 0,0 0 0,21 22 15,-22-22-15,1 0 0,0 21 16,0-21-16,21 21 0,-21-21 15,0 0-15,21-21 32,0 0-17,0-1-15,0 1 16,21 0-16,-21-21 0,21 21 0,0-22 16,0 22-16,-21-21 0,43-1 0,-22-20 15,0 21-15,0-22 0,21 1 0,-20 20 16,20-20-16,-21-1 0,21 1 15,-20-1-15,20 22 0,-21-22 0,21 1 16,-20 21-16,20-22 0,-21 22 16,21-1-16,-20 1 0,-1 0 0,21-1 15,-21 1-15,0 21 0,-21-21 0,0 20 16,22 1-16,-22 0 0,0 0 16,-22 21 15,1 21-31,0 0 15,0 22-15,21-22 0,-21 21 0,0 0 16,-1 1-16,1-1 0,0 22 0,0-22 16,0 21-16,-22 1 0,1-22 0,21 22 15,-21-1-15,-1 1 0,1-1 16,0 1-16,-1-1 0,1 1 16,0-22-16,20 22 0,-20-22 0,21 0 15,-21 1-15,20-1 0,-20 0 0,21 1 16,-21 20-16,-1-42 15,22 22-15,0-22 0,0 0 0,21 0 16,0 0-16,-21 0 0,21 1 16,21-22 15,0 0-31,21-22 16,-21 1-16,22 21 0,-1-21 0,0 0 15,22 0-15,-22 21 0,22-21 0,-1-1 16,1 1-16,-1 0 0,22 21 15,-22-21-15,1 0 0,21 0 0,-22 21 16,22-22-16,-22 1 0,1 21 16,20-21-16,-20 21 0,-1-21 0,1 21 15,-1 0-15,1-21 0,-22 0 0,22 21 16,-22 0-16,22 0 0,-22-22 0,0 22 16,1 0-16,-1 0 0,0 0 0,1 0 15,-1 0-15,-21 0 0,21 0 16,-20 0-16,-1 0 0,0 0 0,0 0 15,0 0-15,-21 22 16,0-1 0,-21 0-16,0-21 0,-21 21 15,20-21-15,1 21 0,0-21 16,-21 21-16,21-21 0,-22 22 0,1-22 16,0 21-16,-1-21 0,1 21 15,0-21-15,-22 0 0,22 21 0,-22-21 16,1 0-16,-1 21 0,1-21 0,-1 21 15,1-21-15,-1 22 0,1-22 0,-1 21 16,1 0-16,-22-21 0,43 21 0,-22-21 16,1 21-16,-1 0 0,1 1 15,20-22-15,-20 21 0,21 0 0,-22-21 16,22 21-16,-1-21 0,1 0 0,0 21 16,21-21-16,-22 0 0,22 0 0,0 0 15,0 0-15,0 0 0,-1 0 16,1 0-16,0 0 0,0-21 15,0 21-15,0 0 0,21-21 0,-22 0 16,22 0 0,0-1-1,22 1-15,-1 0 16,0 0-16,0 21 0,0-21 16,0 0-16,22-1 0,-22 1 0,0-21 15,21 21-15,-20-22 0,20 22 16,-21-21-16,21-22 0,-20 22 15,20-21-15,0-1 0,-21 1 0,22-1 16,-1-21-16,-21 22 0,43-64 16,-22 63-16,-21 1 0,0-1 0,1 22 15,-1-21-15,0 20 0,0 1 0,-21 0 16,0-1-16,0 1 0,21 21 16,-21-22-16,0 22 0,0 0 0,0 0 15,0 0-15,0 42 31,0 0-31,0 21 0,0-20 16,0 20-16,0 21 0,0-20 0,-21 20 16,0-20-16,0 20 0,0 1 0,-1-1 15,1 1-15,0-1 16,0 1-16,0 20 0,-22-20 0,22-1 16,-21 1-16,21-1 0,-22 1 0,22-1 15,0 1-15,0-22 0,-21 22 0,20-22 16,1 0-16,0 1 0,21-1 15,-21-21-15,0 21 0,0-20 0,21-1 16,0 0-16,0 0 0,-22 0 0,22 0 16,-21-21-16,42 0 31,1-21-15,-1 0-16,21 0 0,-21 0 0,43 0 15,-22-1-15,22-20 0,-1 21 16,1-21-16,-1 20 0,22 1 0,-1-21 15,1 21-15,0 0 0,-1-22 0,22 22 16,-21 0-16,21 0 0,-22 0 16,1-1-16,0 1 0,-1 0 15,-20 21-15,-1-21 0,22 0 0,-43 0 0,22 21 16,-1-22-16,-20 22 0,-1 0 0,-21 0 16,22 0-16,-22 0 0,0 0 0,0 0 15,-42 0 16,0 22-31,0-22 0,-22 21 16,1 0-16,0-21 0,-1 21 16,1 0-16,-22-21 0,1 21 0,21 1 15,-22-1-15,-21 0 0,22 0 16,-22 0-16,22 0 0,-22 1 0,-105 41 16,105-42-16,0 0 15,-21 22-15,-84 20 0,105-42 0,-21 22 16,22-22-16,-1 21 0,22-21 0,-1 1 15,1-1-15,20-21 0,1 21 16,0-21-16,20 0 0,1 0 0,0 0 16,21-21-1,0 0-15,21 21 16,0-22-16,1 22 0,-1-21 0,21 0 16,0 21-16,1-21 0,-1 0 15,0 0-15,1 21 0,-1-22 0,0 22 16,1 0-16,-22-21 0,21 21 0,-21 0 15,22-21-15,-22 21 0,0 0 0,0-21 16,22 0-16,-22 21 0,0-21 16,0 21-16,21-22 0,-20 22 0,20-21 15,-21 21-15,21-21 0,-20 0 0,20 21 16,0-21-16,-21 21 0,1-21 0,-1 21 16,0 0-16,0 0 0,-21-22 0</inkml:trace>
  <inkml:trace contextRef="#ctx0" brushRef="#br0" timeOffset="116226.92">9250 12573 0,'0'0'0,"-21"21"0,-1-21 0,1 0 16,21-21 15,21 21-31,-21-21 0,22 21 0,-1-21 16,21 21-16,-21-21 15,22-1-15,-22 22 0,21-21 0,0 0 16,22 0-16,-22 0 0,22 0 0,-1-22 16,1 22-16,-1 0 0,1-21 0,-1 20 15,1-20-15,-1 0 0,1 21 16,-1-22-16,1 1 0,-22 0 0,22 20 15,-1-20-15,-21 0 0,22 21 0,-1-22 16,-20 1-16,20 0 0,1 20 0,-22-20 16,22 0-16,-22-1 0,21 1 15,-20 21-15,-1-21 0,22-1 0,-22 1 16,-21 0-16,21-1 0,1 1 0,-22 0 16,0-1-16,21 1 0,-20 0 15,-1-1-15,0 1 0,0 21 0,0-22 16,-21 1-16,21 0 0,1 21 0,-22-22 15,0 1-15,21 0 0,-21 20 0,21-20 16,-21 0-16,21 21 0,-21-22 16,0 22-16,0-21 0,0-1 0,0 22 15,21-21-15,-21 21 0,0 0 0,0-22 16,0 22-16,21-21 0,-21 21 0,22-1 16,-22-20-16,21 21 0,-21-21 15,0 20-15,0-20 0,21 21 0,-21-21 16,21 20-16,-21-20 0,0 21 15,0-21-15,21 20 0,-21-20 0,21 21 16,-21 0-16,0-22 0,0 22 0,22-21 16,-22 21-16,21 0 0,-21-22 15,0 22-15,0 0 0,0-21 0,21 20 16,-21 1-16,0-21 0,0 21 0,0-22 16,0 22-16,0-21 0,0 21 0,0-22 15,0 1-15,0 0 0,0 21 0,0-22 16,0 1-16,0 21 0,-21-22 15,21 22-15,-21-21 0,21 21 16,0-22-16,-22 22 0,1 0 0,21 0 16,-21 0-16,0-22 0,21 22 0,-21 0 15,0 0-15,-1 0 0,22 0 16,-21-1-16,0 1 0,0 0 0,0-21 16,0 21-16,-1-1 0,22 1 0,-21 0 15,0 0-15,-21 0 0,21-22 0,-1 22 16,1 0-16,-21 0 0,0 0 0,-1 0 15,1-1-15,0 1 0,-1-21 16,-20 21-16,20 0 0,-20-1 0,-1 1 16,1 0-16,21 0 0,-22 0 0,22 0 15,-22-1-15,22 22 0,0-21 16,-1 0-16,1 21 0,0-21 0,-1 21 16,1-21-16,0 21 0,-22 0 15,22-21-15,-22 21 0,1 0 0,20 0 16,-20 0-16,-1 0 0,1-22 0,-1 22 15,22 0-15,-21 0 0,20-21 16,1 21-16,-22 0 0,22 0 0,0-21 16,-1 21-16,1 0 0,0-21 0,-22 21 15,22-21-15,0 21 0,-1 0 16,1 0-16,0 0 0,-1 0 0,-20-21 16,20 21-16,1 0 0,21 0 0,-21 0 15,20 0-15,1 0 0,0 0 16,0 0-16,0 0 15,42 0 1,0 0-16,21 0 16,-20 0-16,20 0 0,0 0 0,1 0 15,20 0-15,-21 21 0,22-21 0,-1 21 16,1-21-16,-1 0 0,22 21 16,-21-21-16,41 0 0,-20 21 0,0-21 15,21 0-15,-1 21 0,1-21 0,-21 0 16,21 22-16,-22-1 0,1-21 15,0 21-15,-1 0 0,1-21 0,0 21 16,21 0-16,-22 1 0,1 20 0,0-21 16,-1 0-16,-20 22 0,-1-22 15,1 21-15,-1-21 0,-20 22 0,-1-22 16,0 21-16,1-21 0,-22 22 16,0-22-16,0 21 0,0-21 0,0 22 15,1-22-15,-1 21 0,-21-21 0,21 22 16,-21-1-16,0 0 0,21 1 0,0-1 15,0 0-15,-21 1 0,22 20 0,-22-21 16,21 1-16,-21 20 0,0-20 16,21 20-16,-21-21 0,21 1 0,-21 20 15,21-20-15,-21-1 0,0 0 0,0 22 16,0-22-16,0 22 0,0-22 0,0 21 16,0-20-16,0 20 0,0-20 15,-21 20-15,0-21 0,0 22 16,0-1-16,-1-20 0,-20 20 0,21 1 15,-21-1-15,20-20 0,-20 20 0,0 1 16,-1-1-16,1 1 0,0-1 0,-22-21 16,22 22-16,0-22 0,-1 22 0,-20-22 15,20 22-15,1-22 0,-21 21 16,20-20-16,-20-1 0,20 22 0,1-22 16,-21 0-16,20 22 0,-20-22 15,20 0-15,1 22 0,-21-22 0,-1 1 16,-63 41-16,64-41 0,-1 20 15,1-21-15,-1 1 0,-21-1 0,22 0 16,-22 1-16,1-1 0,20 0 16,1 1-16,-22-1 0,21-21 0,1 22 15,-22-22-15,22 21 0,-1-21 0,1 0 16,-22 1-16,22-1 0,20 0 0,-20 0 16,20 0-16,1-21 0,0 21 0,-1 1 15,22-22-15,0 0 0,0 21 16,0-21-16</inkml:trace>
  <inkml:trace contextRef="#ctx0" brushRef="#br0" timeOffset="117175.46">16256 12764 0,'0'0'0,"-21"21"0,-22 0 0,22 0 0,-21 0 15,21 0-15,0 1 0,-1-1 0,22 0 16,22-21 15,-1-21-31,21 0 16,-21-1-16,22 1 0,-1-21 0,0 0 15,22 20-15,-22-20 0,0 0 16,-20 21-16,-1-22 0,0 22 0,-21-21 16,0 21-16,0-1 0,-21 1 0,-22 0 15,1 21-15,-21 0 0,-1 0 0,1 0 16,-22 21-16,0 0 0,22 1 15,-22 20-15,22-21 0,-1 21 0,1 1 16,20-1-16,1 0 0,21 22 0,0-22 16,21 1-16,0-1 0,0 21 15,0-20-15,21-1 0,21 0 16,0 1-16,1-1 0,-1 0 0,22 1 0,-22 20 16,21-20-16,1-1 0,-1 0 15,-20 22-15,-1-22 0,0 0 16,-20 1-16,-22-1 0,0 22 0,0-22 15,-22 0-15,-20-21 0,-21 22 0,-1-1 16,1-21-16,-1 0 0,-21 22 0,1-22 16,-1-21-16,0 21 0,1-21 15,-1 0-15,0 0 0,1 0 0,20-21 16,1 0-16,-1 0 0,1-22 0,20 1 16,1-22-16,21 22 0,-21-21 0,20-1 15,1 1-15,21-1 0,0 1 16,0 20-16,0 1 0,0 0 15,0-1-15,0 22 0,0 0 0,21 21 16,1 0-16,20 0 0,-21 0 0,0 21 16,0 0-16,22 0 0,-22 1 15,21-1-15,-21 0 0,22 21 0,-22-21 16,0 22-16,21-22 0,-20 0 0,-1 0 16</inkml:trace>
  <inkml:trace contextRef="#ctx0" brushRef="#br0" timeOffset="117687.73">16425 13695 0,'0'0'0,"21"0"0,1-21 0,-1 0 15,-21-1-15,21 22 0,-21-21 16,0-21-16,0 21 0,0 0 0,0-1 15,0 1-15,0 0 0,-21 0 0,0 0 16,-22 21-16,22 0 0,-21 0 0,-1 0 16,1 0-16,0 0 0,-1 21 15,1 21-15,0-21 0,-1 22 0,1-22 16,0 21-16,21 1 0,-1-1 16,1 21-16,0-20 0,21-1 0,0-21 15,0 22-15,0-1 0,0-21 16,21 0-16,0 0 0,1 1 0,-1-22 15,21 0-15,0 0 0,1 0 0,-1 0 16,0 0-16,1-22 0,-1 1 0,-21 0 16,22 0-16,-1 0 0,-21 0 15,0-22-15,0 22 0,1-21 0,-22 21 16,0-22-16,0 1 0,0 21 0,0 0 16,0-22-16,0 22 0,0 0 15,0 42 1,0 0-16,0 0 15,0 1-15,0-1 0,0 21 0,0-21 16,0 22-16,0-22 0,0 0 0,0 21 16,0-21-16,0 1 0,0-1 15,21 0-15,0 0 0,0 0 0,0-21 16,0 0-16,22 0 0,-22 0 16,0 0-16,0-21 0,0 0 0</inkml:trace>
  <inkml:trace contextRef="#ctx0" brushRef="#br0" timeOffset="118303.88">16933 13547 0,'0'0'0,"-21"21"31,0 0-31,21 0 16,-21 0-16,21 1 0,-21-1 0,21 0 15,0 21-15,0-21 0,0 1 0,0-1 16,0 0-16,0 0 0,0 0 15,-22 0-15,22 1 0,0-1 16,-21-21 0,21-21-1,0-1-15,0 1 16,0 0-16,0 0 0,0 0 16,0 0-16,0-22 0,0 22 0,0-21 15,21 21-15,-21-22 0,22 22 0,-1 0 16,0 0-16,21 21 0,-21-21 15,1 21-15,20 0 0,-21 0 0,0 0 16,22 21-16,-22-21 0,0 21 0,0 0 16,0 0-16,0 22 0,-21-22 0,0 0 15,0 21-15,0-21 0,22 1 16,-22-1-16,0 21 0,0-21 0,0 0 16,0 1-16,-22-22 15,22 21-15,-21-21 0,21-21 31,0-1-31,0 1 0,0 0 16,0 0-16,0 0 0,21-22 0,-21 22 16,22-21-16,-1 21 0,0-22 0,21 22 15,-21 0-15,1 0 0,20 0 16,-21 21-16,21 0 0,-20 0 0,-1 0 16,21 0-16,-21 21 0,0-21 0,-21 21 15,22 0-15,-1 0 0,-21 1 0,0-1 16,0 21-16,0-21 0,0 0 15,0 1-15,0-1 0,0 0 16,0 0-16,0 0 0,0 0 16,0 1-16,21-22 31,0 0-31,0 0 16,-21-22-16</inkml:trace>
  <inkml:trace contextRef="#ctx0" brushRef="#br0" timeOffset="118635.68">17928 13568 0,'0'0'0,"0"-21"0,0-22 16,0 22-16,0 0 0,0 42 47,-21 0-47,21 1 0,0-1 15,0 21-15,0 0 0,-21 1 0,21-1 16,0 22-16,0-22 0,0 21 0,0-20 15,-21 20-15,21 1 0,-22-22 0,22 22 16,-21 20-16,21-20 0,-21-1 0,0 22 16,21-22-16,-21 1 0,0-1 15,-1 22-15,22-21 0,-21-22 0,0 21 16,21 1-16,0-22 0,-21 22 0,21-22 16,-21-21-16,21 22 0,0-22 0,0 0 15,0 0-15,0-42 31,0 0-31,0-22 0,0 22 16,0-21-16,0 21 0,21-43 0,-21 22 16,21 0-16,0-22 0</inkml:trace>
  <inkml:trace contextRef="#ctx0" brushRef="#br0" timeOffset="118927.52">17822 14012 0,'0'0'15,"0"-63"-15,0 21 0,0-22 0,0 22 0,0-1 16,0 1-16,21 0 0,-21 21 15,22-22-15,-22 22 0,21-21 0,0 21 16,0-1-16,21 1 0,-20 21 0,20-21 16,0 21-16,1 0 0,-1 0 15,0 0-15,1 21 0,-1 0 0,-21 1 16,0 20-16,0 0 0,-21-21 0,0 22 16,0-1-16,-21 0 0,0 1 15,0-22-15,-21 21 0,-1 1 0,1-22 16,0 0-16,-1 21 0,22-21 0,-21 1 15,-1-22-15,22 21 0,0 0 0,-21-21 16,21 0-16,21 21 0,-22-21 0,22-21 31,0 0-15,22 0-16,-1-1 0,0-20 0,0 21 16</inkml:trace>
  <inkml:trace contextRef="#ctx0" brushRef="#br0" timeOffset="119219.35">18605 12785 0,'0'0'0,"0"-43"0,0 22 16,0 0-16,0 0 0,-21 21 31,0 21-31,21 0 0,-21 0 16,0 22-16,0-1 0,-1 0 0,1 22 15,0-1-15,21 1 0,-21-1 0,0 1 16,0-1-16,21 1 0,0-1 16,0 1-16,-22-1 0,22 1 0,0-1 15,-21-20-15,21-1 0,0 0 0,0 1 16,0-22-16,0 21 0,0-21 0,21 1 16,1-1-16,-1-21 15,0 0-15,0 0 0,0 0 0,0-21 16,1-1-16,-1 1 0,21 0 0</inkml:trace>
  <inkml:trace contextRef="#ctx0" brushRef="#br0" timeOffset="119595.15">18732 13568 0,'0'0'0,"0"21"16,-21-21-16,21 21 15,21-21 16,1 0-31,-1 0 0,0 0 0,0 0 16,21 0-16,-20-21 0,-1 0 16,21 0-16,-21 0 0,0-1 0,1 1 15,-1 0-15,-21 0 16,0 0-16,0 0 0,-21-1 16,-1 22-16,1 0 15,-21 0-15,21 0 0,-22 0 0,1 22 16,0-1-16,21 0 0,-22 0 0,22 0 15,-21 22-15,21-22 0,-1 21 0,22-21 16,0 22-16,0-1 0,0-21 16,0 21-16,0-20 0,22-1 0,-1 21 15,0-21-15,21-21 0,-21 21 0,22 1 16,-22-22-16,21 0 0,-21 0 0,22 0 16,-1 0-16,-21 0 0,22 0 0,-22 0 15,21-22-15,-21 22 16,0-21-16,1 0 0,-1-21 0,0 21 15</inkml:trace>
  <inkml:trace contextRef="#ctx0" brushRef="#br0" timeOffset="123716.58">19981 13653 0,'0'21'16,"0"0"-16,0 0 16,-21 0-16,21 0 15,-21 1-15,21-1 0,0 0 16,21-42 15,-21 0-15,42-22-16,-20 22 0,-1-21 0,21-1 15,0 1-15,1 0 0,20-1 0,1-20 16,-1 21-16,1-22 0,-1 1 0,1-1 16,-22 1-16,22 20 15,-22-20-15,-21-1 0,0 22 0,-21 0 0,0 20 16,0-20-16,0 21 0,-21 21 16,0 0-16,-21 0 0,-1 0 0,1 0 15,0 21-15,-1 21 0,1-20 16,0 20-16,-1 0 0,1 1 0,21-1 15,0 0-15,-1-21 0,22 22 0,0-1 16,0 0-16,0-20 0,0 20 16,22 0-16,-1-21 0,0 22 0,21-22 15,-21 0-15,22 21 0,-22-20 0,21-1 16,1 0-16,-22 0 0,0 0 0,0 0 16,0 1-16,-21-1 0,-21 0 15,0-21-15,0 0 16,-22 0-16,-20 21 0,21-21 15,-1 0-15,-20 0 0,20 0 0,1 0 16,0 0-16,-1 0 0,1 0 0,21 0 16,0 0-16,0 0 0,-1 0 15,44 0 32,-1 0-47,0-21 16,0 21-16,0-21 0</inkml:trace>
  <inkml:trace contextRef="#ctx0" brushRef="#br0" timeOffset="123968.44">21018 13335 0,'0'-21'16,"22"21"-1,-1 0-15,0-21 16,0 21-16,0 0 0,0 0 0,1-21 16,-1 21-16,21 0 0,-21 0 0,22-22 15,-22 22-15,0 0 0,21 0 16,-21 0-16,1 0 0,-1 0 16,-42 0 15,-1 22-31,1-22 0,0 21 0</inkml:trace>
  <inkml:trace contextRef="#ctx0" brushRef="#br0" timeOffset="124128.35">21061 13504 0,'21'-21'0,"-42"42"0,0 1 0,-1-22 0,22 21 16,-21-21-16,21 21 0,21-21 31,1 0-31,-1 0 0,0 0 16,21-21-16,1 21 0,-22-21 0,21 21 0,-21-22 15,22 22-15,-22 0 0,0-21 16,0 21-16,0-21 0,0 21 0,1 0 16</inkml:trace>
  <inkml:trace contextRef="#ctx0" brushRef="#br0" timeOffset="126091.3">22246 13272 0,'0'-22'0,"0"1"16,0 0-1,0 0-15,0 0 16,0 0-1,0 42 1,-21-21 0,21 21-16,0 0 0,0 21 15,0-20-15,0-1 0,0 0 0,-21 21 16,21-21-16,-21 22 0,21-22 0,-22 21 16,22-21-16,0 1 0,0-1 15,-21 0-15,21 0 0,-21 0 0,21 0 16,-21-21-1,21-21 1,0 0-16,0 0 0,0 0 16,0 0-16,0-1 0,0 1 0,0 0 15,0 0-15,21-21 0,0 20 0,0 1 16,1-21-16,-1 21 0,21 0 16,-21-22-16,22 22 0,-1 0 15,-21 21-15,21 0 0,1 0 0,-1 0 16,0 0-16,-20 0 0,-1 21 0,0 21 15,0-20-15,-21-1 0,0 0 0,0 21 16,0-21-16,0 22 0,-21-22 16,0 21-16,0-21 0,-1 22 0,1-22 15,21 21-15,-21-21 0,0 1 0,0-1 16,42-21 15,0-21-31,0-1 0,0 1 16,1 0-16,20 0 0,-21 0 0</inkml:trace>
  <inkml:trace contextRef="#ctx0" brushRef="#br0" timeOffset="126395.12">22839 13356 0,'21'0'16,"-21"-21"-16,21 0 0,0 0 15,0 21-15,1-21 0,-1-1 16,0 1-16,0 0 15,0 0-15,0 0 16,-21 0-16,-21 21 31,0 21-31,0 0 0,0 0 16,0 21-16,-1-20 0,1-1 0,0 21 16,0-21-16,0 22 0,0-22 0,21 0 15,-22 0-15,22 0 0,0 0 0,0 1 16,0-1-16,0 0 0,22-21 15,-1 0-15,0 0 0,0 0 16,0 0-16,22 0 0,-22-21 0,21 0 16,-21-1-16,22 1 0,-22 0 0,21 0 15</inkml:trace>
  <inkml:trace contextRef="#ctx0" brushRef="#br0" timeOffset="126919.35">23326 13187 0,'0'0'0,"21"-21"15,-21 42 16,0 0-31,0 0 16,-21 0-16,21 1 0,-22-1 0,22 0 16,-21 0-16,21 0 0,0 0 0,0 1 15,0-1-15,0 0 16,0 0-16,0 0 16,21-21-16,1 0 15,-1 0-15,0-21 0,0 0 0,0 21 16,0-21-16,1 0 0,-22-1 15,21 22-15,-21-21 0,21 0 16,-21 0-16,0 0 16,0 42-1,0 0-15,0 0 16,0 0-16,0 1 0,0-1 16,0 0-16,0 0 0,0 0 15,0 0-15,0 1 0,21-1 0,0 0 16,0-21-16,1 0 0,20 0 15,-21 0-15,0 0 16,0 0-16,22 0 0,-22-21 0,21 0 16,-21-1-16,1 22 0,-1-21 15,0 0-15,0-21 0,-21 21 0,0-1 16,0 1-16,0 0 0,0-21 16,0 21-16,-21-1 0,0 1 0,0 0 15,-1 0-15,1 21 0,0-21 0,0 0 16,42 21 15,0 0-31,0 0 16,1-22-16,-1 22 0,0 0 0,0 0 15,0 0-15,0-21 0,-21 0 16,22 21-16,-1-21 0</inkml:trace>
  <inkml:trace contextRef="#ctx0" brushRef="#br0" timeOffset="127191.23">24532 12573 0,'-21'-21'0,"42"42"0,-63-63 0,21 21 15,-1 21-15,22-22 0,0 1 0,0 0 16,22 21-16,20 0 15,0-21-15,1 21 0,20-21 0,-21 21 16,43 0-16,-21 0 0,-1 0 16,1-21-16,-1 21 0,1 0 0,-22 0 15,0 0-15,-21 0 0,1 0 0,-1 0 16,-42 0 0,-1 21-1</inkml:trace>
  <inkml:trace contextRef="#ctx0" brushRef="#br0" timeOffset="127436.09">24892 12404 0,'0'0'0,"-21"21"15,21 0-15,0 0 0,0 0 16,-21 1-16,21-1 0,-22 0 0,22 21 16,-21 1-16,0-1 0,21 21 0,-21-20 15,0-1-15,0 22 0,21-1 16,-22-21-16,1 22 0,0-22 0,21 1 15,0-1-15,-21 21 0,21-41 0,-21 20 16,21 0-16,0-21 0,-21 1 0,21-1 16,0 0-16,0 0 0,0 0 15,0 0-15,21-21 16,0 0-16,0-21 16,0 0-16,0 0 0,1 0 0</inkml:trace>
  <inkml:trace contextRef="#ctx0" brushRef="#br0" timeOffset="127944.05">24977 13250 0,'21'0'16,"-21"22"-1,21-22 1,0 0-16,0 0 0,0 0 16,1 0-16,-1-22 0,-21 1 15,21 21-15,0-21 0,0 0 16,-21 0-16,0 0 0,0-1 15,0 1-15,0 0 16,-21 21 0,0 0-16,0 0 0,0 21 0,-1 0 15,22 1-15,-21-1 0,0 0 0,21 0 16,-21 0-16,21 0 0,0 1 16,0-1-16,0 0 0,0 0 0,0 0 15,21-21-15,0 0 16,0 0-16,1 0 0,-1 0 15,0 0-15,0 0 0,0-21 16,0 21-16,22-21 0,-22 0 16,0 0-16,0-1 0,-21 1 0,21 0 15,-21 0-15,22 0 0,-22 0 16,0-1-16,0 44 31,0-1-31,0 0 0,0 0 0,0 0 16,0 0-16,0 1 0,0-1 0,0 0 15,0 0-15,0 0 0,0 0 16,0 1-16,0-1 16,0 0-16,-22-21 15,1 0 1,21-21 0,0 0-16,0-1 15,0 1-15</inkml:trace>
  <inkml:trace contextRef="#ctx0" brushRef="#br0" timeOffset="128207.9">25717 12615 0,'0'0'15,"0"-42"-15,0 0 0,22-1 0,-22 22 0,0 0 16,0 0-16,0 42 31,0 0-31,0 0 0,0 22 16,-22-22-16,1 42 0,21-20 0,-21 20 15,0-20-15,0 20 0,0 1 16,21-1-16,-22-21 0,1 22 0,21-22 16,-21 1-16,21-1 0,0 0 0,0-21 15,0 1-15,0-1 0,0 0 0,0 0 16,0-42 15,21 0-31,-21 0 16</inkml:trace>
  <inkml:trace contextRef="#ctx0" brushRef="#br0" timeOffset="128375.8">25442 12975 0,'0'0'0,"-21"0"16,0 21 0,21 1-16,21-22 15,0 0-15,0 0 0,1 0 16,-1 0-16,0 0 0,0 0 0,0 0 15,0 0-15,1 0 0,-1 0 0,0 0 16,0-22-16,0 22 0,0 0 0</inkml:trace>
  <inkml:trace contextRef="#ctx0" brushRef="#br0" timeOffset="128695.83">25781 13123 0,'0'0'0,"21"0"31,0 0-31,0 0 0,1-21 16,-1 21-16,0-21 15,0 0-15,-21 0 0,0 0 16,0-1-16,-21 22 47,21 22-47,-21-1 0,21 0 0,-21 0 0,-1 0 15,22 0-15,0 1 0,0-1 16,0 0-16,0 0 0,0 0 0,0 0 16,0 1-16,0-1 0,0 0 15,22 0-15,-1-21 0,0 0 16,0 0-16,0 0 0,0 0 0,1 0 16,-1 0-16,0 0 0,0-21 0,-21 0 15,21 21-15</inkml:trace>
  <inkml:trace contextRef="#ctx0" brushRef="#br0" timeOffset="129019.64">26162 13081 0,'0'0'0,"0"-21"0,0 0 15,21 21 1,0 0-16,0 0 16,1 0-16,-1 21 15,0-21-15,-21 21 16,0 0-16,0 0 0,0 1 0,0-1 15,0 0-15,0 0 0,0 0 0,0 0 16,0 1-16,0-1 0,0 0 16,0 0-16,0-42 47,21 0-47,-21 0 0,21-1 15,0-20-15,1 21 0,-22-21 16,21 20-16,0-20 0,0 21 0,-21-21 15,0 20-15,21 1 0,-21 0 0,21 0 16,-21 0-16</inkml:trace>
  <inkml:trace contextRef="#ctx0" brushRef="#br0" timeOffset="129319.98">26797 12721 0,'0'0'0,"0"-21"0,0 0 0,-21 42 47,21 0-47,-21 0 0,-1 1 0,1 20 15,21 0-15,-21-21 0,21 22 0,-21-1 16,21-21-16,0 22 0,-21-1 0,21-21 15,0 21-15,0-20 0,0-1 16,0 21-16,0-21 0,0 0 16,0 1-16,21-1 0,0-21 0,0 21 15,-21 0-15,21-21 0,1 0 0,-1 0 16,0 0-16,0 0 0,0-21 16,0 21-16,1-21 15,-1 0-15</inkml:trace>
  <inkml:trace contextRef="#ctx0" brushRef="#br0" timeOffset="129627.81">27093 12637 0,'0'0'16,"21"0"15,1 21-31,-1 0 0,0 0 16,0 0-16,0 0 0,-21 22 15,21-22-15,-21 21 0,22-21 0,-22 22 16,0-1-16,0 0 0,0-20 16,0 20-16,0 0 0,0 1 0,0-22 15,0 21-15,0-21 0,0 22 0,-22-22 16,1 0-16,0 0 0,21 0 16,-21 0-16,0-21 15,21 22-15,0-44 31,0 1-31,0 0 16,0 0-16,0 0 0,0 0 16</inkml:trace>
  <inkml:trace contextRef="#ctx0" brushRef="#br0" timeOffset="129835.71">27517 12933 0,'0'0'0,"21"-21"16,-21 0 0,21 21 15,-21 21 0,0 0-31,0 0 16</inkml:trace>
  <inkml:trace contextRef="#ctx0" brushRef="#br0" timeOffset="130079.57">27559 13420 0,'0'0'0,"0"21"15,0 0-15,0 0 16,0 0-16,0 1 15,0-1 1,0 0-16,0 0 0,0 0 16,0 0-16,0 1 0,0-1 0,-21 21 15,0-21-15,-1 0 0,1 1 0,0 20 16,0-21-16,-21 0 0,20 22 16,-20-22-16,0 0 0,-1 0 0,1 0 15,0 0-15,-22 1 0,22-22 0</inkml:trace>
  <inkml:trace contextRef="#ctx0" brushRef="#br0" timeOffset="133151.04">15642 14901 0,'0'0'0,"0"-21"15,-21 21-15,0 0 0,0 0 16,-1 0-16,1-21 0,0 21 15,0 0 1,0 0-16,21-21 16,21 21 15,0 0-31,0 0 0,22 0 0,-22 0 16,21 0-16,22 0 0,-22 0 0,21 0 15,1 0-15,-1 0 0,22 0 16,-21 0-16,20-21 0,-20 21 15,-1 0-15,1 0 0,-1 0 0,-42 0 16,22 0-16,-22 0 0,0 0 0,-42 0 31,0 0-31</inkml:trace>
  <inkml:trace contextRef="#ctx0" brushRef="#br0" timeOffset="133407.89">15833 14859 0,'0'0'0,"-22"0"0,1 21 16,21 0 0,0 1-1,0-1-15,0 0 0,0 0 16,0 21-16,0 1 0,0-1 0,-21 0 16,21 22-16,-21-1 0,0 1 0,21-22 15,0 22-15,-21-1 0,-1 1 16,22-22-16,-21 0 0,21 22 0,-21-22 15,21 1-15,0-1 0,0-21 0,0 21 16,0-20-16,0-1 0,0 0 0,0 0 16,21-21-16,0 0 15,1-21-15,-1 0 0</inkml:trace>
  <inkml:trace contextRef="#ctx0" brushRef="#br0" timeOffset="133915.6">16044 15685 0,'21'0'16,"1"0"-16,-1 0 16,0 0-16,0 0 15,0 0-15,0 0 0,22 0 0,-22 0 16,21 0-16,-21-22 16,22 1-16,-1 0 0,-21 21 0,22-21 0,-22 0 15,0 0-15,-21-22 0,0 22 0,0 0 16,0 0-16,0 0 0,-21-1 15,0 22-15,-1 0 0,1 0 16,-21 0-16,21 0 0,-22 22 0,22-1 16,-21 0-16,21 21 0,0-21 0,-1 22 15,22-1-15,0-21 0,0 22 16,0-1-16,0-21 0,0 21 0,0-20 16,22-1-16,-1 0 0,0 0 0,21 0 15,-21-21-15,22 0 0,-22 0 0,21 0 16,1-21-16,-1 21 0,0-21 15,1-21-15,-1 20 0,0 1 0,1 0 16,-22-21-16,0 21 0,0-22 0,0 22 16,0 0-16,-21 0 0,22 0 15,-22 63 17,0-21-32,0 0 0,0 0 0,0 22 15,0-22-15,0 21 0,0-21 0,0 22 16,-22-22-16,22 0 0,-21 0 15,0 22-15,21-22 0,-21 0 16,0 0-16,21-42 16,0 0-16,0 0 15,0-1-15,0-20 0,21 21 16,0-21-16</inkml:trace>
  <inkml:trace contextRef="#ctx0" brushRef="#br0" timeOffset="134536.28">17208 14986 0,'0'0'0,"22"-42"0,-22-1 0,42-41 16,-42 105 15,0 21-31,0-21 0,0 22 0,0-1 0,0 22 16,0-22-16,0 21 0,0 1 16,0-1-16,-21 1 0,0-1 0,-1-20 15,22 20-15,-21-20 0,0-1 0,21 0 16,0 1-16,0-1 0,0-21 0,0 21 15,0-20-15,0-1 0,21 0 16,0-21-16,1 0 16,20 0-16,-21 0 0,21 0 0,1-21 15,-1 21-15,0-21 0,1-1 0,-1 1 16,-21-21-16,22 21 0,-22 0 0,21-22 16,-21 22-16,-21 0 0,0-21 15,0 20-15,0 1 0,0 0 16,-21 21-16,0 21 15,0 0-15,0 1 0,-1-1 16,1 0-16,0 0 16,0 0-16,0 0 0,21 1 0,0-1 15,0 0-15,0 0 0,0 0 0,0 0 16,0 1-16,21-22 0,0 21 16,21-21-16,-20 0 0,-1 0 15,21 0-15,-21-21 0,0-1 0,22 22 16,-22-21-16,0 0 0,21 0 0,-20 0 15,-1-22-15,-21 22 0,21 0 0,-21-21 16,21 21-16,-21-1 0,0 1 16,0 42-1,0 1-15,0-1 16,0 21-16,0-21 0,0 0 16,0 1-16,0 20 0,0-21 0,21 0 15,-21 0-15,21 1 0,-21-1 16,22-21-16,-1 21 0,0-21 15,0 0-15,0 0 0,22 0 0,-22 0 16,0-21-16,21 0 0,-21 21 0,1-22 16,-1 1-16,0 0 0,0 0 15,0 0-15,-21 0 0,0-1 0,0 1 16</inkml:trace>
  <inkml:trace contextRef="#ctx0" brushRef="#br0" timeOffset="134756.19">17081 15261 0,'0'0'15,"-42"0"-15,21 0 0,-21 0 0,63 0 16,0 0 0,0-21-16,43 21 0,-22 0 0,21-21 15,1 21-15,-1 0 0,1-21 0,-1 21 16,1 0-16,-1-21 0,1-1 15,-22 22-15,1 0 0,-1 0 16,0-21-16,-21 21 0,1 0 0,-22-21 16</inkml:trace>
  <inkml:trace contextRef="#ctx0" brushRef="#br0" timeOffset="135759.6">19452 15007 0,'0'-21'16,"0"0"-16,0 0 0,0 0 16,0-1-16,21 1 0,-21-21 0,0 21 15,0 0-15,0-22 0,0 22 0,21-21 16,-21 21-16,0-22 16,0 22-16,0 0 0,0 0 0,0 42 15,-21 0 1,0 0-16,0 22 0,21-1 15,-21 21-15,0-20 0,-1 20 16,1 22-16,21-22 0,0 1 0,-21 21 16,0-22-16,21 22 0,-21-22 0,21 1 15,0-1-15,-21 1 0,21-22 16,-22 22-16,22-22 0,0 0 0,0-21 16,0 22-16,0-22 0,0 0 0,22 0 15,-1-21-15,0 0 0,21 0 0,-21 0 16,1 0-16,20-21 0,-21 21 15,0-21-15,0 0 0,1 0 0,-1-1 16,0 1-16,-21 0 0,21-21 0,-21 21 16,0-1-16</inkml:trace>
  <inkml:trace contextRef="#ctx0" brushRef="#br0" timeOffset="135959.49">19219 15325 0,'0'0'0,"-21"0"0,0 0 15,21-21-15,21-1 16,0 22-16,0 0 16,22 0-16,-1-21 0,0 21 15,22 0-15,-22-21 0,22 21 0,-22 0 16,22-21-16,-1 0 0,-21 21 0,1 0 16,-1 0-16,0 0 0,1-21 15,-22 21-15,0 0 0,21 0 16,-20 0-16</inkml:trace>
  <inkml:trace contextRef="#ctx0" brushRef="#br0" timeOffset="136184.09">20637 15261 0,'22'0'16,"-1"0"-1,0 0-15,0 0 0,0 0 16,0-21-16,22 21 0,-22 0 16,0 0-16,0 0 0,0 0 0,-63 0 31,21 21-15,0-21-16</inkml:trace>
  <inkml:trace contextRef="#ctx0" brushRef="#br0" timeOffset="136336">20341 15515 0,'0'0'0,"0"21"0,0 1 16,0-1-16,21-21 31,0 0-31,22 0 0,-22 0 0,21 0 16,1-21-16,-1 21 0,0-22 0,1 22 15,20-21-15,-42 0 0,22 0 0,-1 0 16,0 0-16</inkml:trace>
  <inkml:trace contextRef="#ctx0" brushRef="#br0" timeOffset="138035.29">22183 14499 0,'0'-21'31,"0"0"-16,0 0 1,0 0 0,0-1 31,0 1 140,21 0-171,0 21-16,-21-21 15,21 21-15,0 0 16,-21-21-16,21 21 0,-21-21 16,22 21-16,-1 0 15,-21 21 16,-21 0-31,-1 21 0,-20-21 0,21 22 16,-21 20-16,20-20 0,-20 20 16,0 1-16,-1 20 0,1-20 0,0 20 15,-1-20-15,1 21 0,0-1 0,21-20 16,-1 20-16,1-20 0,0-1 16,0 1-16,21-1 0,0 1 15,0-22-15,0 1 0,0 20 0,0-21 16,0 1-16,0-1 0,21-21 0,0 22 15,0-1-15,1-21 0,20 0 0,-21 0 16,21-21-16,1 0 0,-1 0 16,0 0-16,1 0 0,20 0 0,-20 0 15,-1-21-15,0 0 0,1 0 0,-1 0 16</inkml:trace>
  <inkml:trace contextRef="#ctx0" brushRef="#br0" timeOffset="138423.07">22394 14880 0,'0'0'0,"0"-21"0,-63 0 15,42 21-15,21-21 16,-22 21-16,22-21 0,0-1 16,22 22-16,20-21 15,-21 21-15,21-21 0,1 21 0,-1-21 16,0 0-16,22 21 0,-22-21 0,22 21 15,-1-22-15,-20 1 0,-1 21 16,0 0-16,1 0 0,-22 0 0,0 0 16,-21 21-16,-21 1 15,-22-22 1,22 21-16,-21-21 0,21 21 0,-22-21 16</inkml:trace>
  <inkml:trace contextRef="#ctx0" brushRef="#br0" timeOffset="138635.95">22500 14774 0,'0'0'0,"-21"0"0,0 0 15,21 22 17,0-1-32,0 0 15,0 0-15,0 21 0,0 1 0,0-1 16,0 0-16,0 22 0,0-22 16,-21 22-16,21-1 0,0-20 0,-22 20 0,22-21 15,0 1-15,0-1 16,-21 0-16,21-20 0,-21 20 0,21-21 15,0 0-15,0 0 0,0 1 0,21-22 16,0 0-16,1 0 16,-1-22-16,0 1 0</inkml:trace>
  <inkml:trace contextRef="#ctx0" brushRef="#br0" timeOffset="139087.69">22818 15431 0,'0'0'0,"21"0"15,0 0-15,0 0 16,0 0 0,0 0-16,1-22 0,-1 22 0,0-21 15,0 0-15,0 0 0,0 0 0,-21 0 16,22-1-16,-22 1 0,21-21 16,-21 21-16,0-22 0,0 22 0,0 0 15,0 0-15,-21 21 0,-1 0 0,1 0 16,0 0-16,0 0 0,0 21 0,0 0 15,-22 0-15,22 22 0,0-22 16,0 21-16,21 1 0,0-22 0,0 21 16,0-21-16,0 22 0,0-22 0,21 0 15,0 0-15,0 0 0,22-21 0,-22 0 16,21 21-16,0-21 16,-20 0-16,20 0 0,0 0 0,1 0 15,-22-21-15,21 21 0,-21 0 0,0-21 16,1 21-16,-22 21 31,-43-21-31,43 21 0,-21 1 16,-21-1-16,21-21 0,-1 21 0,1 0 15,0-21-15,0 21 0,0 0 0,0-21 16,-1 22-16,1-22 16,42-22 15,1 1-31,-1 0 0</inkml:trace>
  <inkml:trace contextRef="#ctx0" brushRef="#br0" timeOffset="139323.67">23601 14965 0,'21'-42'0,"-42"84"0,42-127 16,0 43-16,-21 21 0,0 0 0,21-1 16,-21 44-1,0-1-15,-21 0 0,0 21 16,0-21-16,21 22 0,-21-1 15,-1 0-15,1 22 0,0-22 0,0 1 16,21 20-16,-21-21 0,21 1 0,-21-1 16,21-21-16,0 22 0,0-22 15,0 0-15,0 0 0,0 0 0,0 0 16,21-21 0,0 0-16,0 0 0,0 0 0,0 0 15,1-21-15,-1 0 0</inkml:trace>
  <inkml:trace contextRef="#ctx0" brushRef="#br0" timeOffset="139624.5">23834 15409 0,'0'0'0,"21"0"16,0-21-1,0 21 1,0-21-16,0 21 0,1-21 0,-1 0 16,0 21-16,0-21 15,0-1-15,0 1 0,-21 0 0,0 0 16,22 21-16,-22-21 0,0 0 0,0-1 15,-22 22-15,1 0 0,0 0 16,0 0-16,0 0 0,-22 22 16,22-1-16,-21 0 0,21 21 0,0-21 15,-1 22-15,1-22 0,0 0 0,21 21 16,0-20-16,0-1 0,0 0 0,0 0 16,0 0-16,0 0 0,0 1 0,21-22 15,0 0-15,-21 21 16,43-21-16,-22 0 0,0 0 0,0 0 15,0 0-15,1-21 0,-1 21 0,21-22 16,-21 1-16,0 0 0,1 0 0</inkml:trace>
  <inkml:trace contextRef="#ctx0" brushRef="#br0" timeOffset="139939.32">24236 15219 0,'21'-21'0,"-106"190"0,149-317 0,-22 106 0,-42 20 0,0 1 16,21 21-16,-21-21 0,21 21 0,1 0 15,-1 0 1,0 21-16,0 0 0,0 1 15,0 20-15,1-21 0,-22 0 0,21 0 16,0 22-16,0-22 0,-21 0 16,0 0-16,0 22 0,0-22 0,0 0 15,0 0-15,0 0 0,-21 0 16,0 1-16,0-22 16,-1 0-16,22-22 15,0 1 1,0-21-16,0 21 0,22 0 15,-1-22-15,0 1 0,0 0 0,0 20 16,0-20-16,22 0 0,-22 21 0,0-1 16,0 1-16,0 0 0,1 0 0,-1 21 15,0 0-15,-21-21 0,21 21 16,-21-21 0,-21 21-1</inkml:trace>
  <inkml:trace contextRef="#ctx0" brushRef="#br0" timeOffset="140149.2">23368 14901 0,'0'0'0,"-42"0"0,-22 0 16,43 0-16,42 0 15,0 0 1,22 0-16,-1 0 0,0 0 0,22 0 15,-1 0-15,22-21 0,0 21 0,-22-21 16,22 21-16,-22-21 0,22 21 16,-22-21-16,1 21 0,-22-21 0,22-1 15,-1 1-15</inkml:trace>
  <inkml:trace contextRef="#ctx0" brushRef="#br0" timeOffset="140483.01">24659 14309 0,'0'0'0,"0"-21"0,0-1 0,0-20 16,0 21-16,0 0 15,0 0-15,21 21 0,0 0 16,22 21-16,-22 0 0,21 0 0,1 0 16,-1 22-16,21-1 0,-20 21 0,-1-20 15,22 20-15,-22 1 0,21-1 16,-20 1-16,20-1 0,-20 1 0,-1 20 15,0-20-15,-21-1 0,1 22 0,-22-21 16,0-1-16,-22 1 0,1-1 0,-42 1 16,20-1-16,-20-21 0,-1 1 15,-20-1-15,-1 0 0,22 1 16,-1-1-16,-21-21 0,43 0 0,-21 22 16,20-22-16,22-21 0,0 21 0,0-21 15,42 0 1,0-21-16,0 21 0,22-21 15,-1 0-15,0-22 0,1 22 0</inkml:trace>
  <inkml:trace contextRef="#ctx0" brushRef="#br0" timeOffset="140939.88">26310 14901 0,'0'0'0,"21"-21"0,22 0 16,-22 0-16,-21 0 16,-21 21-1,-1 0-15,-20 21 0,21-21 16,-43 21-16,22 0 0,0 0 0,-22-21 16,22 22-16,0-1 0,20 0 15,-20 0-15,21 0 0,0-21 0,21 21 16,0 1-16,21-1 15,0-21-15,0 0 0,22 0 16,-1 21-16,-21-21 0,21 0 16,1 21-16,-1 0 0,0-21 0,-20 21 15,-1 1-15,21-22 0,-21 21 0,0 0 16,-21 0-16,0 0 0,0 0 16,0 1-16,0-1 0,-21 0 15,0-21-15,-21 0 0,-1 21 16,1-21-16,0 0 0,-1 0 0,1 21 15,0-21-15,-1 0 0,1 0 0,0 21 16,-1-21-16,22 0 0,0 0 16,0 22-16,42-22 31,21 0-15,-20-22-16,-1 1 15</inkml:trace>
  <inkml:trace contextRef="#ctx0" brushRef="#br0" timeOffset="141155.95">26945 14965 0,'0'0'0,"21"-21"16,-21 0-16,0-1 15,21 22 32,1 22-31,-22-1-16,0 0 15,0 0-15,0 0 0,0 0 0</inkml:trace>
  <inkml:trace contextRef="#ctx0" brushRef="#br0" timeOffset="141372.82">27051 15452 0,'0'0'0,"0"21"0,-21 0 16,21 0-1,0 0-15,0 1 0,0-1 16,-21 0-16,21 0 16,-22 0-16,22 0 0,-21 1 0,0-1 15,0 0-15,-21 21 0,20-21 0,-20 1 16,0-1-16,-22 21 0,22-21 0,-22 22 15,22-22-15,-21 0 0,-22 0 0,21 0 16,1 0-16,-22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19:44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64 0,'0'0'0,"0"-64"0,21 64 0,-42 0 63,0 0-48,0 0-15,0 0 16,0 21-16,-1 64 0,1 21 0,-21-22 15,0 1-15,-1 0 0,1-1 16,0 22-16,-1-21 0,1 0 0,0-1 16,20 1-16,-20-22 15,21-20-15,0 20 0,0-20 0,21-22 16,-22 0-16,22 0 0,0 0 0,22-42 31,-1-21-31,0 21 0,0-22 0,0 1 16,0-22-16,1 1 0,20-1 15,-21-20-15,21 20 0,-20-20 0,20-1 16,-21 0-16,21 1 0,-20-1 16,-1-21-16,21 21 0,-21 1 0,0-1 15,1 85-15,-1 0 32,0 0-32,-21 42 15,21 22-15,-21 21 0,0-1 16,0-20-16,0 20 0,0 1 15,0 0-15,0-1 0,0 1 0,0 0 16,0-22-16,0 22 0,0-22 16,0-20-16,0 20 0,0-20 0,0-1 15,0 0-15,21-21 0,-21 1 16,21-1-16,-21 0 0,22-21 16,-22-21-1,0 0-15</inkml:trace>
  <inkml:trace contextRef="#ctx0" brushRef="#br0" timeOffset="163.04">2265 995 0,'0'0'0,"-21"0"15,-1 0-15,1 0 0,42 0 32,1 0-32,-1 0 0,21-21 15,22 21-15,-22-21 0,21 21 0,1-22 16,-1 1-16,1 0 0,-1 0 15,1 0-15,-1 0 0,1-1 0</inkml:trace>
  <inkml:trace contextRef="#ctx0" brushRef="#br0" timeOffset="582.79">3641 741 0,'0'0'0,"21"-21"15,-21 0 1,0-1-16,0 1 0,21 21 15,-21-21-15,0 0 0,0 0 0,0 0 16,-21 21 0,0 0-16,-1 0 0,-20 0 0,0 21 15,-1 0-15,1 0 0,0 0 0,-1 22 16,1-22-16,0 21 0,-1-21 16,22 22-16,0-22 0,21 0 15,0 21-15,0-21 0,0 1 16,42-1-16,-20-21 0,20 21 0,0 0 15,1-21-15,-1 21 0,21-21 16,-20 21-16,20 1 0,-20-22 0,20 21 16,-21-21-16,-20 21 0,-1 0 0,0 0 15,-21 0-15,0 1 16,-21-1-16,0-21 0,-22 21 0,-20 0 16,-1 0-16,1-21 0,-1 21 0,1-21 15,-1 0-15,22 0 0,-22 0 16,22 0-16,21 0 0,-21 0 15,20 0-15,22-21 16,43 0 0,-22 0-16,21 0 0,1 0 0,-1-1 15,21 1-15,-20 0 0</inkml:trace>
  <inkml:trace contextRef="#ctx0" brushRef="#br0" timeOffset="966.71">4297 762 0,'0'-21'0,"0"42"0,0-63 0,0 21 0,0-1 16,-21 22-16,-1 0 0,1 0 15,0 0-15,0 0 0,0 0 16,-22 0-16,22 22 0,0-1 16,-21 0-16,21-21 0,-1 21 0,1 21 15,0-20-15,21-1 0,0 0 0,0 0 16,0 0-16,21 0 15,0 1-15,1-1 0,20 0 0,-21-21 16,21 21-16,-20 0 0,20 0 16,-21 1-16,0-22 0,22 21 0,-22 0 15,0 0-15,-21 0 0,0 0 0,0 1 16,0-1-16,-42 0 16,20 0-16,1-21 0,-21 21 15,0-21-15,-1 0 0,22 0 0,-21 0 16,-1 0-16,22 0 0,-21 0 15,21 0-15,0 0 0,21-21 16,0 0-16,0 0 16,21 21-16,0-21 0,0-1 15,0 1-15,0 0 0,22 0 0,-1 0 16</inkml:trace>
  <inkml:trace contextRef="#ctx0" brushRef="#br0" timeOffset="1183.5">4784 762 0,'0'0'0,"0"21"32,0 0-32,0 1 0,0 20 15,0 21 1,0-41-16,0 20 0,0 0 0,0-21 0,0 22 16,-22-1-16,22-21 0,0 0 0,0 22 15,0-22-15,0 0 16,0 0-16,0-42 31,22 0-31,-1-21 0,-21 20 16</inkml:trace>
  <inkml:trace contextRef="#ctx0" brushRef="#br0" timeOffset="1332.41">4911 614 0,'0'0'0,"-22"-21"15,-20 0-15,21 21 16,0 0-16,0 0 0,-1 0 15,1 0-15,21 21 16,0 0-16,0 0 16,0 0-16,0 0 0,21 1 15,1-1-15,-1-21 0</inkml:trace>
  <inkml:trace contextRef="#ctx0" brushRef="#br0" timeOffset="1984.03">5292 1101 0,'21'-21'16,"-42"42"-16,42-64 0,0 22 0,0-21 0,-21 21 15,0-22-15,21 22 0,-21-21 16,0 0-16,0 20 0,0-20 0,0 21 16,0 0-16,0 0 0,-21 21 15,0 0-15,0 0 0,0 0 16,-1 0-16,1 21 0,-21 0 0,21 21 15,0-21-15,-22 22 0,22 20 0,-21-20 16,21-1-16,-22 0 0,22 22 16,0-22-16,21-21 0,0 22 0,0-22 15,0 21-15,0-21 0,21-21 16,0 21-16,0-21 0,1 0 0,-1 0 16,21 0-16,0-21 0,-20 0 0,20 0 15,-21 0-15,21 0 0,-20-22 16,-1 22-16,21-21 0,-42-1 0,21 22 15,-21-21-15,21 0 0,-21 20 0,0 1 16,0 0-16,0 0 16,0 0-16,-21 21 15,21 21-15,-21 0 0,21 0 0,0 0 16,0 22-16,-21-1 0,21 0 16,0 1-16,-21-1 0,21 22 0,0-22 15,0 21-15,0 1 0,0-1 0,0 22 16,0-21-16,0 20 0,0 1 15,0 0-15,21-1 0,21 1 0,-21 21 16,1-22-16,20 22 0,-21-21 0,0 21 16,0-22-16,1 1 0,-22 0 0,0-1 15,0-20-15,0-1 0,-22 1 16,1-22-16,-21 1 0,0-1 16,-22 0-16,22-21 0,-22 1 0,1-22 15,-22 0-15,0-22 0,1 1 0,-22-21 16,0 0-16,21-22 0,-20 1 15,20-1-15,0-21 0,22 22 0,-1-22 16,1 1-16,42 20 0,-22-21 0,22 22 16,21-1-16,0 1 0,42-22 15,-20 22-15,41-1 0,-21-20 0,43 20 16,0-21-16,-1 22 0,22-1 0,0-20 16,0 20-16</inkml:trace>
  <inkml:trace contextRef="#ctx0" brushRef="#br0" timeOffset="2395.14">5651 974 0,'0'0'0,"0"-21"16,0-1-16,0 1 0,0 42 31,0 1-15,0-1-16,0 0 0,0 0 0,22 21 15,-22-20-15,0 20 0,0-21 0,0 0 16,0 0-16,0 1 0,0-1 15,0 0-15,0 0 0,-22-21 32,22-21-17,-21 0-15,21 0 0,0-1 0,0 1 16,0-21-16,0 21 0,0-22 0,0 22 16,0-21-16,21 21 0,1 0 15,-1-22-15,0 22 0,21 0 0,-21 21 16,1 0-16,20 0 0,-21 0 15,0 0-15,22 21 0,-22 0 0,0 0 16,0 22-16,-21-22 0,0 21 0,0-21 16,0 22-16,0-22 0,0 21 15,0-21-15,-21 1 0,21-1 0,-21 0 16,0 0-16,21 0 16,0-42-1,21 0 1,21 0-16,-21 0 0</inkml:trace>
  <inkml:trace contextRef="#ctx0" brushRef="#br0" timeOffset="2967.1">6223 931 0,'0'0'15,"21"0"-15,-21-21 0,0 42 32,0 1-32,0-1 15,0 0-15,0 0 0,0 21 16,0-20-16,0-1 0,0 0 15,0 0-15,0 21 0,0-20 0,0-1 16,0 0-16,0 0 16,-21-21-1,21-21 1,0 0-16,0 0 0,0-1 16,0-20-16,0 21 0,0-21 0,0-1 15,21 1-15,-21 21 0,21-22 0,0 22 16,-21 0-16,22 21 0,-1 0 15,0 0-15,0 0 0,0 0 0,0 0 16,1 21-16,-22 0 0,21 1 16,0-1-16,0 21 0,0-21 15,0 22-15,1-22 0,-22 21 0,0-21 16,21 0-16,-21 22 0,0-22 16,0 0-16,-21-21 15,-1 0 1,22-21-16,0 0 0,0 0 15,0-1-15,0 1 0,0-21 16,0 0-16,22-1 0,-1 22 0,0-21 16,0-1-16,21 1 0,-20 21 0,-1 0 15,0 0-15,21 21 0,-21 0 16,1 0-16,-1 0 0,21 0 16,-21 21-16,0 0 0,-21 0 0,0 0 15,0 22-15,0-22 0,0 21 16,0-21-16,0 22 0,0-22 0,0 0 15,0 0-15,-21 0 0,21 0 0,0 1 16,0-1-16,21-21 31,1 0-31,-1-21 0,21-1 16</inkml:trace>
  <inkml:trace contextRef="#ctx0" brushRef="#br0" timeOffset="3270.92">7218 1080 0,'21'0'32,"0"0"-32,21 0 15,-20 0-15,-1-22 16,0 1-16,0 0 0,21 0 0,-20 0 16,-1 0-16,0-1 0,-21 1 15,0 0-15,0 0 0,0 0 0,-21 21 16,0 0-16,-1 0 15,1 0-15,0 21 0,-21 0 16,21 0-16,-1 0 0,1 1 0,0 20 16,21-21-16,0 0 0,0 22 15,0-22-15,0 0 0,0 0 16,0 0-16,21 0 0,0 1 0,1-22 16,-1 21-16,21-21 0,-21 0 0,22 0 15,-1 0-15,0 0 0,1 0 16,-1-21-16,21-1 0,-20 1 0</inkml:trace>
  <inkml:trace contextRef="#ctx0" brushRef="#br0" timeOffset="3915.06">7916 1016 0,'0'0'0,"0"-21"0,0 0 16,0 0-16,0-1 0,0 1 0,0 0 15,-21 21-15,0 0 16,0 0 0,21 21-16,0 22 0,0-22 15,0 0-15,0 21 0,-21-21 0,21 22 16,0-22-16,0 21 0,0-21 15,-22 22-15,22-22 0,0 0 0,-21 0 16,21 0-16,0 1 0,0-44 31,0 1-31,0 0 16,0 0-16,0 0 0,0-22 0,21 1 16,1 0-16,-1-1 0,0 1 15,21 0-15,-21-22 0,22 43 0,-22-21 16,21 21-16,-21-1 0,22 1 15,-1 21-15,0 0 0,-20 0 0,-1 0 16,21 21-16,-42 1 0,21-1 16,-21 21-16,0-21 0,0 22 0,0-1 15,0 0-15,0 1 0,0-1 0,0-21 16,0 21-16,0 1 0,0-22 16,0 0-16,0 0 0,0 0 0,21-21 15,1 0-15,-1 0 16,0 0-16,0 0 0,0-21 0,0 0 15,1-21-15,-1 21 0,0-22 16,0 1-16,0-22 0,0 1 16,22-1-16,-22 1 0,0-1 0,0 1 15,0-22-15,1 22 0,-1-1 16,-21 1-16,0 20 0,0 1 0,0 0 16,0 21-16,0-1 0,0 1 0,-21 21 15,-1 0-15,1 21 16,0 1-16,0-1 0,21 21 0,-21 0 15,21 1-15,-21 20 0,21-20 0,-22 20 16,22 1-16,0-1 0,0 1 16,0-1-16,0 1 0,0-22 0,0 21 15,0-20-15,22-1 0,-1 0 0,-21 1 16,21-22-16,0 0 0,0 0 16,0 0-16,1-21 0,-1 0 15,0 0-15,0 0 0,21 0 0,-20-21 16,-1-21-16,0 21 0,21 0 0,-21-22 15,1 1-15,-22-22 0,0 22 16</inkml:trace>
  <inkml:trace contextRef="#ctx0" brushRef="#br0" timeOffset="4047.99">8678 720 0,'0'0'0,"-42"0"0,-43-21 16,64 21-16,0 0 16,0 0-16,42 0 15,0 0-15,21 0 0,1 0 16,20 0-16,-20 0 15,-1 0-15,21 0 0,-20 0 0,-1 0 16,0 0-16,1 0 0</inkml:trace>
  <inkml:trace contextRef="#ctx0" brushRef="#br0" timeOffset="4518.72">2963 2032 0,'0'0'15,"-127"0"-15,-63 21 0,105-21 16,22 0-16,-1 0 0,1 0 0,20 0 15,1-21-15,0 21 0,-1 0 0,22 0 16,0 0-16,0-21 0,42 21 31,0 0-31,43 0 0,-1 0 16,1 0-16,41 0 0,22 0 0,0 0 16,0 0-16,43 0 0,20 0 15,22 0-15,0 0 0,42 0 0,21-21 16,0 21-16,21 0 0,22 0 15,-1 0-15,22 0 0,-22 0 0,22 0 16,-21 0-16,20 0 0,-41 0 0,20 0 16,-21 0-16,-20 0 0,-1 0 15,-42 0-15,-1 0 0,-20 21 0,0-21 16,-43 0-16,0 0 0,-42 0 0,-21 0 16,0 21-16,-42-21 0,-1 0 15,-21 0-15,-20 0 0,-1 0 0,-21-21 16</inkml:trace>
  <inkml:trace contextRef="#ctx0" brushRef="#br0" timeOffset="5122.38">13208 826 0,'0'0'0,"0"-22"0,0 1 0,0 0 0,0 0 15,0 0-15,0 0 16,0-1-16,0 1 0,0 0 0,0 0 16,-21 21-16,21 21 15,0 0-15,0 0 16,0 22-16,0-1 0,0 0 0,0 22 15,0-1-15,-21 1 0,21 21 0,0-22 16,0 1-16,0-22 0,0 21 16,0-20-16,0-1 0,21 0 0,0 1 15,0-22-15,0 21 0,22-42 0,-22 21 16,21-21-16,0 0 0,1-21 0,-1 0 16,0 0-16,1 0 0,-1-22 15,22 22-15,-22-42 0,0 20 16,1-20-16,-1 21 0,-21-22 0,21 1 15,-42-1-15,0 1 0,22-1 16,-22 22-16,0 21 0,0-22 0,0 22 16,0 0-16,-22 21 15,22 21 1,0 0-16,0 0 0,0 1 0,0-1 16,0 0-16,0 0 0,22-21 15</inkml:trace>
  <inkml:trace contextRef="#ctx0" brushRef="#br0" timeOffset="5432.2">14203 762 0,'0'0'0,"-21"0"31,-1 21-31,22 0 0,-21 1 0,21-1 16,-21 21-16,21 22 0,0-22 15,0 21-15,-21 1 0,21-1 0,-21 22 16,21 0-16,-21-1 0,21 1 0,0 21 15,0 0-15,0 0 0,-22-1 0,22 1 16,0 21-16,0-21 0,0 0 16,0 21-16,0-21 0,0 0 0,0-22 15,0 22-15,0-21 0,0-1 0,0-20 16,0 21-16,0-22 0,0-21 16,0 22-16,-21-22 0,21-21 0,0 22 15,-21-43-15,21 21 0,-21-21 16,21-21-16,0 0 0,0-1 15,0-20-15,0-21 0,21-1 0,0 1 16,0-22-16,1 0 0,20 1 0,-21-22 16</inkml:trace>
  <inkml:trace contextRef="#ctx0" brushRef="#br0" timeOffset="5711.04">14266 1122 0,'0'0'0,"0"-85"0,0 22 0,0 20 16,0 1-16,0 0 0,0-1 15,21 22-15,1 0 0,-1 0 16,21 0-16,0 21 0,-20 0 0,41 0 16,-21 0-16,1 0 0,-22 0 0,21 21 15,-21 21-15,1-21 0,-1 22 16,-21-1-16,0-21 0,0 22 0,-21-1 16,-1 0-16,-20 1 0,0-1 0,-1-21 15,1 21-15,0-20 0,-22-1 16,22 0-16,0 0 0,20-21 0,-20 21 15,21-21-15,0 0 0,0 0 0,42 0 32,0-21-32,21 0 15,1 0-15,-1 0 0,0-1 0,1 1 16</inkml:trace>
  <inkml:trace contextRef="#ctx0" brushRef="#br0" timeOffset="5942.91">15240 783 0,'-42'-42'16,"20"42"-16,1 0 16,0 0-16,-21 0 0,-1 0 15,22 0-15,-21 21 0,0 0 0,20 0 16,-20 22-16,21-1 0,-21 0 16,20 1-16,1-1 0,0 0 15,21-20-15,0 20 0,0-21 0,0 21 16,0-20-16,21-1 0,22 0 0,-22-21 15,21 21-15,22-21 0,-22 0 16,21 0-16,1 0 0,-1 0 0,1-21 16,-22 21-16,22-21 0,-1 0 0</inkml:trace>
  <inkml:trace contextRef="#ctx0" brushRef="#br0" timeOffset="6598.53">15875 953 0,'0'0'0,"21"-85"15,-21 64-15,0 0 0,-21-1 16,0 22-1,0 0-15,-22 0 0,22 0 0,-21 0 16,21 22-16,-22-22 0,22 42 0,-21-21 16,21 0-16,-22 22 0,22-22 15,0 21-15,0 0 0,0-20 0,21 20 16,0-21-16,0 21 0,0-20 0,0-1 16,0 0-16,0 0 0,21-21 15,0 0-15,0 0 0,21 0 0,-20 0 16,20-21-16,-21 0 0,21 21 15,-20-43-15,-1 22 0,21 0 0,-21-21 16,0-1-16,-21 22 0,0-21 0,0 21 16,22 0-16,-22-1 0,0 1 0,0 42 31,-22 1-31,1-1 16,21 0-16,-21 0 0,0 21 0,21-20 15,-21 20-15,21-21 0,0 21 0,0-20 16,0-1-16,0 0 0,0 21 15,0-21-15,21 1 0,0-22 16,0 0-16,0 0 0,22 0 0,-22 0 16,21 0-16,-21-22 0,22 1 15,-1 21-15,0-42 0,1 21 16,-1 0-16,0-22 0,1 1 0,-1 0 16,-21 20-16,0-20 0,1 0 15,-1-1-15,-21 22 0,0 0 0,0 0 16,0 0-16,-21 21 15,-1 21-15,1 0 0,0 0 16,0 0-16,21 1 0,0-1 0,0 21 16,0-21-16,0 0 0,0 1 0,0-1 15,21 0-15,0 0 0,0 0 16,1 0-16,20 1 0,-21-1 0,0 0 16,0 0-16,-21 0 0,0 0 15,-21-21 1,0 0-16,0 0 0,-21 0 15,-1 22-15,22-22 0,-21 0 0,21 0 16,-22 0-16,22 0 0,42-22 31,22 1-15,-22 0-16,21 0 0,0 0 0</inkml:trace>
  <inkml:trace contextRef="#ctx0" brushRef="#br0" timeOffset="7395.48">16870 487 0,'0'0'0,"0"-42"0,0-1 0,0 22 16,0-21-16,0 21 0,0-1 15,-21 22-15,-1 22 16,22-1-16,-21 21 0,21-21 16,-21 22-16,0-1 0,21 21 15,-21-20-15,0 20 0,-1 1 0,22-1 16,0 1-16,-21-1 0,21 1 0,-21-22 15,21 22-15,0-22 0,0 0 16,0 1-16,21-1 0,0-21 0,1 0 16,-1 0-16,0 1 0,0-22 0,0 0 15,22 0-15,-22 0 0,21 0 16,-21-22-16,22 1 0,-22 0 16,0 0-16,21 0 0,-21-22 0,1 22 15,-1-21-15,0 0 0,0 20 16,0 1-16,-21 0 0,0 0 0,0 0 15,0 42 1,-21 0-16,0 0 0,-21 0 16,42 1-16,-22 20 0,1-21 0,0 0 15,21 22-15,0-22 0,0 0 0,0 0 16,0 0-16,21 0 0,0 1 16,1-1-16,-1-21 0,21 0 0,0 0 15,1 0-15,-1 0 0,0 0 0,1 0 16,-1 0-16,0-21 15,-20-1-15,20 1 0,-21 0 0,0-21 16,0 21-16,1-22 0,-1 22 0,-21 0 16,21 0-16,-21 0 0,0-1 0,0 1 15,-21 42 1,0-21-16,21 22 16,-22-1-16,22 0 0,0 21 0,-21-21 15,21 1-15,0-1 0,-21 0 16,21 0-16,0 0 0,0 0 15,0 1-15,0-44 32,0 1-17,0 0-15,0 0 0,0-21 16,21 20-16,0-20 0,1 0 16,-1 21-16,0-22 0,0 1 0,21 21 15,-20 0-15,-1-1 0,0 1 0,0 21 16,0 0-16,0 0 0,1 0 15,-1 21-15,-21 1 0,0-1 0,0 0 16,0 0-16,0 0 0,0 22 0,0-22 16,0 21-16,0-21 0,0 0 15,0 22-15,0-22 0,0 0 16,-21 0-16,21 0 0,0 1 0,0-1 16,21-21-1,0 0-15,21 0 16,-21 0-16,22 0 0,20-21 0</inkml:trace>
  <inkml:trace contextRef="#ctx0" brushRef="#br0" timeOffset="8006.63">18711 931 0,'0'0'0,"21"-42"16,-21-43-16,0 64 0,0 0 16,-21 0-16,0 21 0,0 0 15,-21 0-15,20 0 0,1 21 16,-21 0-16,21 0 0,-22 22 0,22-22 15,0 21-15,-21 1 0,21-1 16,21 0-16,0-21 0,-22 22 0,22-1 16,0-21-16,0 0 0,0 22 0,22-22 15,-1 0-15,0-21 16,0 0-16,21 0 0,-20 0 0,-1 0 16,0 0-16,21-21 0,-21 0 0,1 0 15,20-1-15,-21-20 0,0 0 16,0-1-16,1 1 0,-1 0 0,0-1 15,-21 1-15,21 0 0,-21 21 0,0-1 16,0 1-16,0 0 0,0 42 31,-21 0-31,0 1 16,0 20-16,-1 0 0,1 1 0,0-1 16,-21 21-16,21 1 0,-22-1 15,22 1-15,0-1 0,0 22 0,0-21 16,-1 20-16,1 1 0,21 0 0,0 20 15,0-20-15,0 0 0,0 21 16,0-22-16,0 22 0,0-21 0,0 21 16,0-1-16,0-20 0,0 0 0,0-1 15,0 1-15,0-21 0,0-1 0,0 1 16,-21-22-16,0 0 0,0-21 16,0 1-16,-1-1 0,1-21 15,0 0-15,0 0 0,0-21 0,0-1 16,21-20-16,-22 0 0,22-22 0,-21 22 15,21-43-15,0 22 0,0-22 0,0 0 16,21-20-16,1 20 0,-1 0 0,21 1 16,-21-1-16,22 21 0,-22-20 15,21 20-15,0-20 0,1 20 0,-1 1 16,-21-1-16,22 1 0,-22 20 0,21-20 16,-21-1-16,0 22 0,-21-22 15,0 1-15,0-1 0,0 22 16</inkml:trace>
  <inkml:trace contextRef="#ctx0" brushRef="#br0" timeOffset="8195.53">17992 572 0,'0'0'16,"-22"0"-16,-20-22 15,42 1-15,-21 21 63,0 0-63,0 0 0,-22 0 15</inkml:trace>
  <inkml:trace contextRef="#ctx0" brushRef="#br0" timeOffset="8395.41">16785 699 0,'0'0'15,"-42"21"-15,21 0 0,-1-21 0,44 0 32,-1 0-32,21 0 0,0 0 0,-20 0 15,41 0-15,-21 0 16,1 0-16,20 0 0,-20 0 0,20 0 16,-21 0-16,-20 0 0,20 0 0,-21 0 15,0 0-15,-21 21 0,0 0 16,-21-21-16,0 21 0</inkml:trace>
  <inkml:trace contextRef="#ctx0" brushRef="#br0" timeOffset="8802.54">13695 1947 0,'0'0'0,"-64"0"0,1 0 15,20 0-15,1 0 0,0 0 0,21-21 16,-1 21-16,22-21 0,0 0 0,43 21 16,-22 0-16,21-21 0,22 21 15,20 0-15,1 0 0,21 0 0,21-21 16,21 21-16,21 0 0,1 0 0,20 0 15,22 0-15,0 0 0,20 0 16,-20 0-16,21 0 0,0 0 16,0 0-16,-1 0 0,-20 0 0,0 0 15,-1 0-15,-20 0 0,-22 0 0,-21 0 16,22 0-16,-43 0 0,0 0 16,-21 0-16,-1 0 0,-41 0 0,-1 0 15,1 0-15,-43 0 0,0 0 0,-63 0 31,0 0-31,-22 0 0,-21 0 0,1 0 16,-1-22-16,-21 22 0,-21 0 0</inkml:trace>
  <inkml:trace contextRef="#ctx0" brushRef="#br0" timeOffset="9103.37">14076 2223 0,'0'0'0,"-85"0"0,-63 21 16,127-21-16,42 0 16,21 0-16,22 0 0,-1-21 0,43 21 15,0 0-15,21-22 0,21 22 16,21-21-16,22 21 0,-1 0 0,22 0 16,0 0-16,21-21 0,-1 21 0,-20 0 15,0 0-15,-1 0 0,-20-21 16,-1 21-16,1 0 0,-22-21 15,-21 21-15,-21 0 0,0-21 0,-42 21 16,0-22-16,-1 22 0,-20 0 0,-22 0 16,-21 0-16,22-21 0,-64 21 31,-1 0-31,-20 0 0,-21 21 16</inkml:trace>
  <inkml:trace contextRef="#ctx0" brushRef="#br0" timeOffset="9899.57">2413 4212 0,'0'0'0,"0"-42"0,21-22 16,-21 22-1,0 0-15,0-1 0,0 22 0,0 0 0,0-21 16,0 21-16,0-1 16,-21 22-16,0 0 15,21 22-15,0-1 16,0 21-16,-21 22 0,-1 20 0,22-20 16,-21 20-16,0 22 0,0 0 0,21 0 15,-21 21-15,0 0 0,-1 0 16,1 0-16,21 0 0,-21 0 0,0 21 15,21-42-15,0 21 0,-21-21 16,0 0-16,21-1 0,0 1 0,0-21 16,0-22-16,-22 22 0,22-21 15,0-1-15,0-21 0,0 1 0,0-1 16,0-21-16,0 0 0,0-42 31,0-21-31,0 0 0,22-1 16,-22 1-16,21-22 0,0 1 15</inkml:trace>
  <inkml:trace contextRef="#ctx0" brushRef="#br0" timeOffset="10774.62">2646 4022 0,'-21'-43'16,"-1"22"-16,22 0 15,-21 21 1,42 0 15,1 0-31,20 0 0,0 0 0,1 0 0,20 0 16,1 0-16,-1 0 0,22 0 15,-1 0-15,22 0 0,21-21 0,0 21 16,0 0-16,0-21 0,21 21 0,1 0 16,-1-21-16,21 21 0,0 0 15,1-22-15,-22 22 0,21 0 16,-21 0-16,22 0 0,-22 0 0,0 0 16,0 0-16,0-21 0,-21 21 0,0 0 15,0 0-15,-21 0 0,0 0 16,-21 0-16,21 0 0,-43 0 0,1 0 15,-22 0-15,0 0 0,1 0 0,-22 21 16,0-21-16,0 22 0,-21-1 16,21 0-16,-21 0 0,0 0 15,0 22-15,0-1 0,0 0 0,0 1 0,-21 20 16,21 1-16,-21-1 0,21 1 16,0-1-16,0 22 0,0-22 15,0 22-15,0 0 0,0-1 0,0 1 16,0 0-16,0-1 0,0 1 0,21 0 15,-21-1-15,21 1 0,0 0 16,-21-1-16,0 1 0,22 0 0,-22-1 16,21-20-16,-21-1 0,0 22 0,0-22 15,0 1-15,0-1 0,0 1 0,0-22 16,0 22-16,0-22 0,0 0 16,0 1-16,0-1 0,-21 0 0,21-20 15,-22 20-15,1-21 0,0 0 0,0 0 16,-21 1-16,20-1 0,-20-21 15,0 21-15,-1-21 0,1 0 0,-21 21 16,-1-21-16,1 0 0,-1 0 16,1 0-16,-22 0 0,0 0 0,1 0 15,-22 0-15,0 0 0,-21 0 0,0 0 16,-21 0-16,21 0 0,-43 0 0,1 0 16,0 0-16,-22 0 0,22 0 15,-22 0-15,1 0 0,-1 0 0,22 0 16,-21 21-16,20-21 0,22 0 0,0 0 15,0 21-15,21-21 16,0 0-16,0 0 0,21 0 0,21 0 16,1 0-16,-1 0 0,21 0 0,22 0 15,0 0-15,-1 0 0,22 0 16,0 0-16,0 0 0,21-21 31,21 21-31,0-21 16,0 21-16,1 0 0,-1-21 0,21 21 15</inkml:trace>
  <inkml:trace contextRef="#ctx0" brushRef="#br0" timeOffset="11378.75">2730 9165 0,'0'0'0,"-21"-21"0,0 0 15,0 21-15,0-21 16,0 21-16,-1 0 0,22 21 16,-21 0-16,21 0 0,0 22 15,0-1-15,0 21 0,0 1 0,0 21 16,0 20-16,0-20 0,0 21 16,0 21-16,0-21 0,21 21 0,-21 0 15,0 0-15,0 21 0,0-21 0,0 0 16,-21 0-16,21 0 0,0 0 15,-21-21-15,21 21 0,-21-43 0,21 22 16,0-21-16,0 0 0,0-22 0,-21 1 16,21-1-16,0-21 0,0 1 15,0-1-15,0-21 0,0 0 0,0-42 16,21 0-16,-21-21 16,21-1-16,0-20 15,0 21-15,-21-43 0,22 0 0</inkml:trace>
  <inkml:trace contextRef="#ctx0" brushRef="#br0" timeOffset="12094.85">2815 9440 0,'0'0'0,"-21"-21"0,0-21 15,21 21-15,0 0 0,0-1 16,21 22-16,0-21 0,21 0 0,1 21 15,20-21-15,1 0 0,-1 21 16,43-21-16,0-1 0,0 22 16,0-21-16,21 0 0,21 21 0,0-21 15,0 0-15,21 0 0,22-1 16,-22 22-16,1-21 0,20 0 0,1 0 16,-1 21-16,-21-21 0,22 21 0,-43-21 15,21-1-15,-20 22 0,-1-21 16,0 21-16,-21-21 0,0 21 0,-21-21 15,-22 21-15,1-21 0,-21 21 16,-1 0-16,-21 0 0,1 0 0,-22 0 16,21 0-16,-21 21 0,-21 0 15,0 0-15,0 22 0,0-22 0,0 21 16,0 0-16,0 22 0,0-22 0,0 22 16,-21-22-16,21 22 0,-21-1 0,21 22 15,-21-22-15,21 22 0,0 0 16,0-22-16,0 22 0,-21-1 0,21 1 15,0 0-15,0-1 0,0 1 0,0 21 16,0-21-16,21-1 0,-21 1 0,21 0 16,0-1-16,-21 1 0,0 0 15,21-1-15,-21 1 0,0-22 0,0 22 16,0-21-16,0-1 0,0-21 0,0 22 16,-42-22-16,21 1 0,0-1 15,-22-21-15,1 21 0,0-20 0,-1-1 16,1 0-16,0 0 0,-22 0 0,22-21 15,-22 0-15,1 21 0,21-21 16,-43 0-16,21 0 0,1 0 0,-22 0 16,1 0-16,-22 0 0,0 0 0,-21 0 15,0 0-15,-21 0 0,0 0 0,-22 0 16,-20 0-16,-1 0 0,1 0 0,-1 0 16,-20 22-16,-1-22 0,21 21 15,-20-21-15,20 21 0,22-21 0,21 21 16,0-21-16,21 0 0,0 0 0,42 0 15,0 21-15,22-21 16,-1 0-16,22 0 0,21 0 0,0 0 16,21-21-16,0 0 0,21-21 15,21 20-15,0-20 0,1 0 0,-1-1 16,22-20-16</inkml:trace>
  <inkml:trace contextRef="#ctx0" brushRef="#br0" timeOffset="14687.11">4889 4614 0,'0'-21'0,"0"0"15,22 21-15,-22-21 0,0 0 32,-22 21-17,22 21-15,-21 0 16,0 0-16,21 22 0,-21-1 15,0 0-15,21 22 0,-21-1 0,-1 1 16,1 20-16,0-20 0,0-1 0,0 1 16,0-1-16,-1 1 0,1-1 15,0-20-15,0-1 0,0 0 0,0 1 16,21-22-16,0 21 0,0-21 16,0 1-16,-22-22 15,22-22 1,0 1-16,0 0 0,0 0 15,0-21-15,22 20 0,-22-20 16,21-21-16,0 20 0,0-20 0,0-1 16,22 1-16,-22-22 0,0 0 0,21 22 15,-21-22-15,22 22 0,-22-1 16,0 1-16,0 20 0,0 1 0,1 0 16,-1 21-16,0-1 0,-21 1 0,21 21 15,0 0-15,0 0 16,1 21-16,-22 1 0,21 20 15,-21-21-15,21 21 0,-21 22 0,0-1 16,0 1-16,0-1 0,0 1 16,0-1-16,0 1 0,0-1 0,0 1 15,0-1-15,0-20 0,0-1 0,0 0 16,-21 1-16,21-22 0,0 21 16,0-21-16,0 1 0,0-1 0,0 0 15,0 0-15,0-42 47,0 0-47,0 0 0,0-1 16,-21 1-16,-1 21 0</inkml:trace>
  <inkml:trace contextRef="#ctx0" brushRef="#br0" timeOffset="14926.98">4572 5292 0,'0'0'16,"0"-21"-1,21 21-15,0 0 16,22-22-16,20 22 0,-21-21 0,22 0 16,-1 21-16,1-21 0,-1 0 15,1 21-15,-1-21 0,-20 21 0,-1-22 16,0 22-16,-20 0 0,-1 0 0,-21-21 16,-21 42 30,21 1-30,0-1-16,0 0 0</inkml:trace>
  <inkml:trace contextRef="#ctx0" brushRef="#br0" timeOffset="15531.88">4805 9504 0,'0'-21'15,"-21"21"-15,21-21 0,-22 21 16,1-22-16,21 44 31,0-1-31,0 21 16,0-21-16,0 22 0,0-1 15,0 21-15,0-20 0,0 20 0,0 1 16,0-22-16,0 22 0,-21-1 0,21-21 16,-21 22-16,21-1 0,0-20 0,-21 20 15,21-20-15,-21-1 0,21 0 16,0-21-16,-22 22 0,22-22 0,0 0 16,0-42 15,0 0-31,0 0 0,0-22 0,0 1 15,0 0-15</inkml:trace>
  <inkml:trace contextRef="#ctx0" brushRef="#br0" timeOffset="16071.1">4657 9779 0,'0'0'0,"-22"-21"0,1-21 0,0 20 0,21 1 16,0 0-16,0 0 0,0 0 15,0 0-15,21-1 0,0 1 16,1 0-16,20 0 0,21 0 15,-20 0-15,20 21 0,-20 0 0,20 0 16,1 0-16,-1 0 0,-21 0 0,22 0 16,-1 21-16,-20 0 0,-1 21 15,0-21-15,-20 22 0,-1-1 0,-21-21 16,0 22-16,-21-1 0,-1 0 0,-20 1 16,0-1-16,-22-21 0,22 21 15,-22 1-15,1-22 0,-1 0 0,1 0 16,-1 0-16,1 1 0,-1-22 0,22 0 15,21 0-15,-21 0 0,20 0 0,22-22 32,22 22-32,20-21 0,0 21 0,1 0 15,20 0-15,1-21 0,-1 21 0,1 0 16,20 0-16,1 0 16,0 0-16,-1 21 0,1-21 0,0 21 15,-1 1-15,1-1 0,-22 0 0,1 0 16,-1 0-16,-20 22 0,-22-22 0,0 21 15,-21 0-15,0 22 0,-21-22 16,-21 1-16,-1-1 0,-20 21 0,-1-20 16,1-1-16,-1 0 0,-20 1 0,-1-1 15,0-21-15,1 22 0,-1-22 0,0 0 16,1 0-16,-1-21 0,21 0 0,-20 0 16,20 0-16,1 0 0,-1-21 15,22 0-15,0 0 0,-1-1 0,22 1 16,0 0-16,0 0 0,21 0 15,0 0-15,0-1 0,0 1 0,21 0 16,0 0-16,0 21 0,0-21 16,1 0-16,20-1 0,0 1 0,1 0 15</inkml:trace>
  <inkml:trace contextRef="#ctx0" brushRef="#br0" timeOffset="20248.23">4699 6900 0,'0'0'0,"0"-21"0,0 0 15,0 0-15,-21-21 0,21 20 0,-21 1 16,21 0-16,0 0 0,-22 21 16,22 21-1,0 0-15,0 22 0,0-1 16,0 21-16,0 1 0,0-1 16,0 22-16,0 21 0,0-21 0,0 20 15,0 1-15,0 0 0,0 21 0,-21-21 16,21 21-16,-21-21 15,21 0-15,0-1 0,-21 1 0,21-21 0,-21 0 16,21-1-16,0-20 0,0-1 16,0 1-16,0-22 0,0 0 15,0-20-15,0-1 0,0 0 0,0-42 16,0 0-16,0-1 16,0-20-16,-21 0 0,21-22 0,0 22 15,0-22-15</inkml:trace>
  <inkml:trace contextRef="#ctx0" brushRef="#br0" timeOffset="20763.48">4593 6964 0,'0'0'0,"0"-21"0,0-22 16,0 22-16,0-21 0,0 21 15,-21 21-15,0 0 0,0 0 16,-1 0-16,1 21 0,-21 0 0,21 0 15,-22 22-15,22-1 0,-21 0 16,21 1-16,-22 20 0,1 1 0,21-1 16,-21 1-16,20-1 0,-20 1 15,21-1-15,0 1 0,-22-22 0,22 21 16,0-20-16,0-1 0,21-21 0,0 0 16,-21 1-16,21-1 0,0 0 15,21-42 1,-21 0-16,21-22 15,0 1-15,0 21 0,1-43 0,-1 22 16,0-22-16,21 1 0,-21-1 16,1 1-16,20-22 0,-21 22 0,21-1 15,1 22-15,-1-22 0,0 22 16,1 0-16,-1 21 0,0-22 0,-20 22 16,20 21-16,-21 0 0,21 0 0,-20 0 15,20 0-15,-21 0 0,21 42 16,-20-20-16,20-1 0,-21 21 0,21 22 15,-20-22-15,20 21 0,0 1 16,-21-1-16,22 1 0,-22-1 0,21 1 16,-21-22-16,1 1 0,-1 20 15,0-42-15,0 22 0,0-22 0,0 21 16,-21-21-16,22 0 0,-1-21 0,0 0 16,0 0-16,21 0 15,-20 0-15,-1-21 0,0 0 0,21-21 16,-21 21-16</inkml:trace>
  <inkml:trace contextRef="#ctx0" brushRef="#br0" timeOffset="21475.08">10795 3831 0,'0'0'0,"0"-21"0,42-42 16,-42 41-16,21 1 16,1 21-16,-22-21 0,0 0 0,21 21 15,-21-21-15,0 42 31,0 0-31,-21 21 0,21 1 0,0 20 16,-22 22-16,1 0 0,21 20 16,-21 1-16,21 0 0,-21 21 0,21 0 15,-21-21-15,0 21 0,21 0 0,-22 0 16,1-21-16,0 21 0,0-21 16,0-1-16,21 1 0,-21-21 15,-1 0-15,22-1 0,-21-20 0,21-1 16,0-20-16,0-1 0,0 0 0,0-21 15,0 1-15,0-1 0,0 0 0,0-42 16,-21 0 0,21-1-16,0-20 0,0 21 15,0-21-15,0-22 0,0 22 0,0-43 16,0 22-16,21-1 0,-21-21 0</inkml:trace>
  <inkml:trace contextRef="#ctx0" brushRef="#br0" timeOffset="22138.2">10964 3831 0,'-21'-21'0,"42"42"0,-63-63 0,21 21 16,0 21-16,21-21 0,0-1 0,-22 22 16,22-21-1,22 0-15,20 21 16,0-21-16,1 21 0,20-21 0,1 0 15,-1 21-15,22-22 0,-1 1 16,1 0-16,42 0 0,-21 0 16,21 0-16,21-1 0,0 1 0,0 0 15,1 21-15,-1-21 0,21 0 16,-21 0-16,0 21 0,1-22 0,-1 22 16,-21 0-16,-21 0 0,-1 0 0,-20 0 15,0 0-15,-22 22 0,-20-1 16,20 0-16,-42 0 0,0 0 0,1 0 15,-22 22-15,0-1 0,0 0 0,0 1 16,0-1-16,0 0 0,0 1 0,0 20 16,-22-20-16,22 20 0,0 1 15,0-1-15,0 1 0,0 20 0,0-20 16,0 20-16,0-20 0,0-1 16,22 22-16,-22 0 0,21-22 0,0 22 15,0-22-15,0 22 0,0-21 16,1-1-16,-22 1 0,21-1 0,-21 1 15,0-1-15,0-21 0,0 1 0,0-1 16,-21 0-16,-1 1 0,-20-1 0,0 0 16,-22 1-16,1-22 0,-1 0 0,1 21 15,-22-20-15,0-1 0,-20 0 16,-1 0-16,-21-21 0,0 21 0,-21 0 16,-1-21-16,1 0 0,-21 22 0,0-22 15,-1 21-15,1-21 0,0 0 16,-1 21-16,1-21 0,21 0 0,21 0 15,0 21-15,0-21 0,21 0 16,21 0-16,1 21 0,-1-21 0,21 21 16,22-21-16,-21 0 0,41 0 0,-20 22 15,21-22-15,0 0 0,42 0 32,0 0-32,0-22 15,0 22-15,1 0 0,-1-21 0,21 21 16,-21-21-16</inkml:trace>
  <inkml:trace contextRef="#ctx0" brushRef="#br0" timeOffset="23751.25">1841 10414 0,'0'21'0,"0"0"16,-21-21-16,0 0 15,0 0-15,0 0 16,0 0-16,-1 0 0,1 0 16,0-21-16,0 21 0,-21-21 15,20 0-15,-20 0 0,21 0 0,-21-1 16,20 1-16,-20 0 0,0 0 16,-1-21-16,1 20 0,0-20 0,-1 0 15,1-22-15,0 22 0,-1-22 16,1 1-16,-21-1 0,20-20 0,1 20 15,-22-20-15,22-1 0,-21 0 16,20 1-16,1-1 0,-22-21 16,22 0-16,0 0 0,-1 1 0,1-1 15,0 0-15,-1-21 0,22 21 16,-21 0-16,21-21 0,0 21 0,21 1 16,0-1-16,0 0 0,0 0 15,21-21-15,21 21 0,0 22 0,1-22 16,-1 21-16,22 0 0,-22 1 15,21-1-15,1 0 0,-1 1 0,-20 20 16,20 1-16,-20-1 0,20 1 0,-21-1 16,22 22-16,-22 0 0,1-1 15,-1 1-15,21 0 0,-20-1 16,-1 22-16,-21 0 0,22 0 16,-22 0-16,0 21 0,0 0 0,0-22 15,-42 22 16,0 0-15,0 0-16,0 0 0,-1 0 0,1 0 16,0 0-16,-21 0 0,21 0 15,-1 0-15,-20 0 0,0 0 0,21 0 16,-22 22-16,1-22 0,21 0 16,-22 0-16,22 0 0,0 0 0,0 0 15,0 0-15,21-22 31,21 22-31,0-21 0,0 21 16,22-21-16,-22 21 0,42-21 16,-20 21-16,-1-21 0,21 21 0,1-21 15,-1 21-15,1-22 0,-22 22 16,22 0-16,-22 0 0,0-21 0,-20 21 16,20 0-16,-42 21 15,0 22-15,0-22 0,-21 21 16,-22 1-16,22-1 0,-21 0 15,21 1-15,-22 20 0,22-21 16,-21 1-16,0 20 0,20-20 16,1-1-16,-21 0 0,21 1 0,0-1 15,-1-21-15,22 21 0,0-20 16,0-1-16,0 21 0,0-21 16,0 0-16,0 1 0,22-22 15,20 0-15,-21 0 0</inkml:trace>
  <inkml:trace contextRef="#ctx0" brushRef="#br0" timeOffset="24461.37">10901 8043 0,'0'0'0,"0"-21"0,0-21 16,0 21-16,0-22 0,0 22 0,0 0 16,0-21-16,21 21 0,0-22 0,0 22 15,0 0-15,1 0 0,-1 0 16,0 21-16,-21 21 15,0 0-15,21 0 0,-21 21 16,0 22-16,21-1 0,-21 22 0,0 0 16,0 21-16,0-22 0,0 22 0,0 0 15,0 0-15,0 21 0,0-21 16,0 21-16,-21-22 0,0 1 16,0 21-16,0-21 0,-1 0 0,1 0 15,0 0-15,0-1 0,0-20 0,0 0 16,21-22-16,0 1 0,0-1 0,0-20 15,0-1-15,0 0 0,0-21 0,0 1 16,21-44 0,0 1-16,-21 0 15,21-21-15,-21-1 0,21 1 0</inkml:trace>
  <inkml:trace contextRef="#ctx0" brushRef="#br0" timeOffset="25212.12">11049 8022 0,'0'0'0,"0"-42"0,-21-85 16,21 85-16,0 20 0,0-20 0,21 21 16,0 0-16,21 0 0,1-1 15,-1 22-15,22-21 0,-1 0 0,22 21 16,-1-21-16,1 0 0,21 21 0,0-21 15,21 21-15,0-22 0,0 22 0,0-21 16,0 0-16,42 21 0,-21-21 16,22 0-16,-1 0 0,0 21 15,1-22-15,-1 1 0,0 21 0,-21 0 16,22-21-16,-43 21 0,21 0 0,-42 0 16,21 0-16,-43 0 0,22 0 0,-21 0 15,-22 0-15,-20 21 0,20-21 16,-42 21-16,1-21 0,-1 22 0,0-22 15,-21 21-15,0 0 0,21 0 0,-21 0 16,0 0-16,0 22 0,0-22 16,0 21-16,0-21 0,0 22 15,0-1-15,0 22 0,-21-1 0,21 1 16,0 20-16,0-20 0,0 20 16,0 1-16,0 0 0,0-1 0,0-20 15,0 21-15,0-1 0,0 1 0,0 0 16,0-1-16,0 1 0,0-22 0,21 1 15,-21-1-15,0 1 0,0-1 0,21 1 16,-21-22-16,21 22 0,-21-22 16,0 22-16,0-22 0,0 0 0,0 1 15,0-1-15,0-21 0,0 21 0,0-20 16,0-1-16,-21 0 0,0 0 0,0 0 16,-21 0-16,-1 1 0,1-1 0,0-21 15,-1 21-15,-20-21 0,-1 0 0,1 21 16,-22-21-16,0 0 0,1 0 15,-1 0-15,-21 21 0,0-21 0,1 0 16,-22 0-16,0 0 0,-22 0 0,1 0 16,0 0-16,-21 0 0,-1 21 15,1-21-15,0 0 0,-1 0 0,-20 22 16,21-22-16,-22 21 0,22-21 0,-1 21 16,22 0-16,0-21 0,0 0 0,42 0 15,0 21-15,22-21 0,-1 0 0,21 0 16,22 0-16,0 0 0,21 0 15,-1 0-15,1 0 0,21 21 16,21-21 0,1 0-16,-1 0 0,0 0 15,0 0-15,21 0 0,-20 0 0,20 0 16</inkml:trace>
  <inkml:trace contextRef="#ctx0" brushRef="#br0" timeOffset="25782.99">11345 12340 0,'-21'0'0,"42"0"0,-63 0 0,21 0 15,0 21-15,21 1 0,-22 20 0,22 0 16,-21 1-16,21 20 0,0 22 0,0-1 16,0 1-16,0 21 0,0-21 0,0 20 15,0 1-15,0 21 0,0-21 16,0 21-16,0-21 0,0 21 0,0 0 15,0-21-15,-21 21 0,21 0 0,-21-21 16,21 21-16,0-22 0,-21 1 16,21-21-16,0 21 0,0-22 0,0 1 15,0-21-15,0-1 0,0 1 0,0-22 16,0 0-16,0 1 0,0-22 16,0-42-1,21-1-15,0-20 0,0 0 0,0-22 16,-21 1-16,22-22 0,-1 0 0,0 1 15,-21-22-15,21 0 0</inkml:trace>
  <inkml:trace contextRef="#ctx0" brushRef="#br0" timeOffset="26391.15">11388 13081 0,'0'0'0,"0"-85"16,0 1-16,0 20 0,0 1 0,0 20 15,0 1-15,0 0 0,21 21 0,0-1 16,-21 1-16,21 0 0,0 0 0,22 21 15,-1-21-15,0 21 0,22-21 0,20 21 16,1-22-16,21 22 0,0-21 16,0 21-16,21-21 0,0 21 0,21-21 15,0 21-15,0-21 0,21 21 0,1-21 16,-1 21-16,0-22 0,22 22 0,-1 0 16,-20-21-16,20 21 0,-20 0 15,-1 0-15,-21 0 0,0 0 0,0 0 16,-42 0-16,21 0 0,-42 0 0,-22 0 15,1 0-15,-22 0 0,1 21 16,-22-21-16,-21 22 0,0-1 0,0 0 16,0 0-16,-21 21 0,-1 1 15,1-1-15,0 0 0,-21 22 0,21-1 16,-1 1-16,-20-1 0,21 22 0,0 0 16,-22-22-16,22 22 0,0 0 0,0-1 15,0 1-15,21 0 0,0-1 0,-21 22 16,21-21-16,0-1 0,0 1 15,0 0-15,0 21 0,0-22 0,0 1 16,0 0-16,21-1 0,-21 1 16,0 0-16,0-22 0,0 22 0,0-22 15,0 1-15,-21-1 0,-1 1 0,1-1 16,-21-20-16,0-1 0,-22 0 0,1 1 16,-1-1-16,1-21 0,-22 0 15,-21 0-15,0 1 0,0-1 0,-21-21 16,-21 21-16,-21-21 0,0 0 0,-22 0 15,1 0-15,-22 0 0,0 0 0,1 0 16,-22 0-16,0 0 0,21 0 0,22 0 16,-1 0-16,22 21 0,42-21 0,0 0 15,21 0-15,43 0 0,-1 0 16,1 0-16,41 0 0,-20 0 16,42-21-16,0 0 15,21-22-15,0 1 0,22 0 0,-22-22 16,21 1-16,1-1 0</inkml:trace>
  <inkml:trace contextRef="#ctx0" brushRef="#br0" timeOffset="27222.7">12277 4085 0,'0'0'0,"0"-42"0,0 21 15,21-22-15,0 22 0,-21 0 16,0 42-1,0 22-15,0-1 0,0 0 16,0 22-16,0-1 0,0 1 0,-21-1 16,0 1-16,-22-1 0,22 1 0,0-1 15,-21 1-15,20-22 0,-20 22 16,21-22-16,-21 0 0,20-21 0,1 22 16,21-22-16,0-42 31,0-22-31,0 1 0,21 21 0,1-43 15,-1 22-15,0 0 0,0-22 16,0 1-16,0-22 0,1 22 0,-1-22 16,0 21-16,21-20 0,-21 20 15,1 22-15,20 0 0,-21 20 0,0-20 16,22 42-16,-22 0 0,0 21 0,21 0 16,-21 1-16,1 20 0,-1 21 0,0-20 15,0 20-15,0 1 0,0-22 16,-21 22-16,0-1 0,0-21 0,0 22 15,22-22-15,-22 1 0,0-1 0,0 0 16,0 1-16,0-1 0,0-21 16,0 0-16,0 0 0,0 1 15,-22-22-15,1 0 16,0 0-16,0 0 0,0 0 0</inkml:trace>
  <inkml:trace contextRef="#ctx0" brushRef="#br0" timeOffset="27382.6">12044 4551 0,'0'0'0,"21"0"0,0 0 0,21 0 0,-20-21 16,20 21-16,0 0 0,1-21 0,20 21 15,-21 0-15,22 0 16,-22-22-16,22 1 0,-1 21 0,1 0 16,-22 0-16,22 0 0,-22 0 0,0 0 0,1 0 15,-22 0-15,0 0 0,0 21 16</inkml:trace>
  <inkml:trace contextRef="#ctx0" brushRef="#br0" timeOffset="28215.13">12128 7768 0,'0'0'0,"22"0"0,20 0 16,-42 21-16,21 1 0,-21-1 15,21 21-15,-21 0 0,0 1 16,21 20-16,-21-20 0,0 20 0,0 1 16,0-1-16,0 1 0,0-22 0,-21 21 15,0-20-15,0-1 0,0 0 0,0 1 16,-1-22-16,22 0 0,-21 0 0,0 0 15,0-21-15,0 0 16,0 0-16,21-21 16,0 0-16,0 0 0,0-21 0,0-1 15,0 1-15,0 0 0,21-22 0,0 22 16,0-43-16,0 22 0,0-1 16,1 1-16,-1-22 0,21 43 0,-21-22 15,22 22-15,-22 21 0,21-1 16,-21 1-16,22 21 0,-22 0 0,21 0 15,-21 0-15,0 21 0,1 1 0,-1 20 16,0-21-16,-21 21 0,0 1 0,0-1 16,0 0-16,-21 1 0,0-1 0,-22 0 15,22 1-15,-21-1 0,-22-21 16,22 22-16,0-22 0,-1 0 0,-20 0 16,42 0-16,-22-21 0,22 0 0,0 0 15,21-21-15,0 0 16,21 0-16,21 21 0,1-21 15,-1 21-15,22 0 0,-1 0 16,-21 0-16,22 0 0,-1 0 0,1 0 16,-1 21-16,1 0 0,-22 0 0,22 0 15,-22 0-15,0 1 0,1 20 0,-22-21 16,-21 21-16,0-20 0,0-1 0,-21 21 16,0-21-16,-22 0 0,1 22 0,-22-22 15,1 0-15,-1 0 0,1 0 16,-22 1-16,22-1 0,-22 0 15,0 0-15,22-21 0,-1 0 0,1 0 16,21 0-16,-1 0 0,22 0 0,0 0 16,0 0-16,42 0 15,21 0-15,-21 0 16,22 0-16</inkml:trace>
  <inkml:trace contextRef="#ctx0" brushRef="#br0" timeOffset="28754.82">13123 13229 0,'0'0'0,"-42"-21"16,21 21-1,0 0-15,-22 0 0,22 0 16,-21 21-16,21 0 0,-22 1 0,-20-1 16,20 21-16,1 0 0,0 22 15,-1-22-15,1 22 0,0-1 0,21 1 16,-1 20-16,-20-20 0,21-1 0,21 1 15,0-1-15,0 1 0,0-22 16,42 22-16,-21-22 0,22-21 0,20 22 0,1-22 16,-1 0-16,1 0 15,20-21-15,1 0 0,0 0 0,-1 0 16,22-21-16,-21 0 0,-22 0 0,22-22 16,0 1-16,-22 0 0,1-1 0,-22 1 15,22-22-15,-22 22 0,-21-21 0</inkml:trace>
  <inkml:trace contextRef="#ctx0" brushRef="#br0" timeOffset="28955.47">13144 10478 0,'0'0'0,"-21"-22"0,-21 1 15,42 0-15</inkml:trace>
  <inkml:trace contextRef="#ctx0" brushRef="#br0" timeOffset="29348.08">13187 10181 0,'0'0'16,"0"-21"-16,0-21 0,0-1 0,0 22 0,0 0 15,0-21-15,0 21 0,0-1 16,0 44-1,0-1-15,0 21 0,0 0 0,0 22 16,0-22-16,0 43 0,0 0 16,0-22-16,0 22 0,0 21 0,0-22 15,0 1-15,0 0 0,0-1 0,0 22 16,0-21-16,0 21 0,0-22 0,0 1 16,0 0-16,0-1 0,0 1 0,-21-22 15,21 1-15,0-1 0,0-20 16,0 20-16,0-20 0,0-22 0,0 0 15,0 0-15,0 0 0,21-21 16,-21-21-16,21 0 16,-21 0-16,21-22 0,-21 22 0,0-21 15,0 0-15,0-22 0,21 1 0,-21 20 16,21-41-16,1 20 0</inkml:trace>
  <inkml:trace contextRef="#ctx0" brushRef="#br0" timeOffset="29782.83">13398 10710 0,'0'0'0,"0"-84"0,0 20 15,0 1-15,0 20 0,-21 1 0,0 21 16,0-21-16,0 20 0,0 22 0,-1 0 16,1 0-16,-21 0 0,21 0 0,-22 22 15,1-1-15,21 0 0,-21 0 0,-1 21 16,22 1-16,-21-1 0,-1 0 16,22 1-16,-21-1 0,21 0 0,0 1 15,-22-1-15,22-21 0,0 22 0,0-1 16,21-21-16,-21 0 0,21 0 15,-22 1-15,22-1 0,22-42 32,-1-1-32,0-20 15,0 21-15,0-21 0,22-1 16,-22-20-16,21 20 0,0-20 0,1-1 16,-1-20-16,0 41 0,1-20 0,-1-1 15,0 22-15,-20 21 0,20-21 0,-21 20 16,0 22-16,0 0 0,1 0 0,-1 22 15,0-1-15,0 0 0,0 21 0,0 1 16,-21-1-16,22 21 16,-1-20-16,0 20 0,0 1 0,0-22 15,0 22-15,1-22 0,20 0 0,-21 1 16,0 20-16,0-42 0,22 22 0,-22-1 16,21-21-16,-21 21 0,22-20 0,-22-1 15,21-21-15,-21 0 0,1 0 0,-1 0 16,0 0-16,0 0 0,-21-21 0,21-22 15,-21 22-15,0-21 0</inkml:trace>
  <inkml:trace contextRef="#ctx0" brushRef="#br0" timeOffset="30006.7">12404 6541 0,'0'-43'0,"0"86"0,0-149 16,0 63-16,0 1 0,0 21 0,0-21 15,0 20-15,0 1 0</inkml:trace>
  <inkml:trace contextRef="#ctx0" brushRef="#br0" timeOffset="30447.46">12382 6075 0,'0'0'0,"0"-21"0,0-64 16,0 64-16,0 0 16,0-22-16,0 22 0,0 0 15,22 63 1,-22-20-16,21 20 15,0 0-15,-21 1 0,21 20 16,-21 1-16,0-1 0,21 22 0,-21-1 16,0-20-16,0 21 0,0-1 0,0 1 15,0 0-15,0-22 0,0 22 16,0-22-16,0 1 0,0-1 0,0 1 16,0-22-16,0 22 0,-21-22 0,21-21 15,-21 21-15,21-20 0,-21-1 0,0-21 31,21-21-15,0-22-16,0 22 0,0-21 0,0-1 16,0-20-16,0-1 0,0 22 0,0-21 15</inkml:trace>
  <inkml:trace contextRef="#ctx0" brushRef="#br0" timeOffset="30918.19">12467 6223 0,'0'0'0,"0"-42"16,21-85-16,-21 106 15,0-1-15,0 1 0,0 0 0,-21 21 32,0 21-32,0 0 0,0 22 15,-1-22-15,-20 21 0,21 1 0,0-22 16,-22 42-16,22-20 0,-21-1 0,0 0 16,20 22-16,-20-22 0,21 0 0,-21 1 15,20-1-15,1-21 0,0 22 16,0-22-16,21 0 0,0 0 15,0-42 1,0-21 0,21 20-16,0-20 0,0 0 0,1-1 15,-1 1-15,21-21 0,-21-1 16,22 1-16,-1 20 0,-21-20 0,21-1 16,1 22-16,-1-22 0,-21 22 0,22 0 15,-22 21-15,21-1 0,-21 1 0,0 21 16,1 0-16,-1 21 15,0 22-15,-21-22 0,21 21 0,-21 1 16,21 20-16,-21-21 0,21 22 0,-21-22 16,22 22-16,-1-1 0,0 1 0,0-22 15,0 22-15,0-22 0,1 0 16,-1 1-16,21-1 0,-21 0 16,0-21-16,1 1 0,-1-1 0,0 0 15,0 0-15,0 0 0,0-21 0,1 0 16,-22 21-16,21-21 0,-21 22 31</inkml:trace>
  <inkml:trace contextRef="#ctx0" brushRef="#br0" timeOffset="32319.22">10372 9525 0,'0'0'0,"21"0"15,0 0-15,0 0 16,0 0-16,0 0 0,1 0 16,-1 0-1,0 0-15,-21 21 0,21-21 0,-21 21 16,0 1-16,0-1 31,-21-21-31,0 0 0,0 21 0,-22-21 16,22 0-16,-21 0 0,-1 21 0,1-21 15,0 0-15,-22 0 0,1 0 0,20 0 16,-20 0-16,-1 0 0,1 0 0,21 0 16,-22 0-16,22-21 0,-22 0 0,1 0 15,20-1-15,1-20 0,-21 21 16,20-21-16,1-1 0,0 1 0,-1 0 16,-20-1-16,20-20 0,1 20 0,-21-20 15,20-1-15,-20-20 0,20 20 16,-20-20-16,-1-1 0,1 21 0,21-20 0,-22-1 15,1-21-15,20 22 0,1-22 16,-22 0-16,22 0 0,0 0 16,-1 0-16,22 1 0,-21-22 0,0 21 15,20-21-15,1 21 0,-21 0 0,21 0 16,0 0-16,21-21 0,0 22 0,0-1 16,0 0-16,0 21 0,0-21 0,21 22 15,0-22-15,0 21 0,0-21 16,22 22-16,-1-1 0,0 0 0,22 1 15,-22 20-15,22-20 0,20 20 16,-20-21-16,20 22 0,-20-1 0,21 1 16,-1 21-16,-20-22 0,-1 22 15,22-1-15,-43 1 0,22 21 0,-22 0 16,0 0-16,1-1 0,-1 22 0,-21 0 16,0 0-16,22 0 0,-22 0 0,0 0 15,0 0-15,0 0 0,1 0 16,-1 0-16,0 0 15,-21 22-15,21-22 16,-21 21 0,-21-21 15,0 0-15,0-21-16,-1 21 0,1-22 0,0 22 15,0-21-15,0 21 0,0-21 0,-1 21 16,1-21-16,0 0 0,-21 21 15,21-21-15,-22-1 0,1 1 0,0 21 16,-1-21-16,1 21 0,0-21 0,-1 0 16,1 21-16,21 0 0,-22-21 0,22 21 15,0 0-15,0 0 0,0-22 16,42 22 31,0 0-47,0 22 0,0-22 15,22 21-15,-1-21 0,0 21 0,1-21 16,-1 0-16,0 21 0,22-21 0,-22 0 16,22 0-16,-1 0 0,1 0 0,-1 21 15,1-21-15,-1 0 0,1 0 16,-22 0-16,0 0 0,1 0 0,-22 0 16,0 0-16,0 0 0,0 0 0,-42 0 31,0 21-31,0-21 15,0 22-15,-22-1 0,22 21 0,-21-21 16,0 22-16,-1-1 0,1 0 16,21 22-16,-22-22 0,1 0 0,0 22 15,21-22-15,-22 1 0,22-1 0,0 0 16,0 1-16,0-22 0,-1 21 16,22-21-16,-21 22 0,21-22 0,0 0 15,0 0-15,0 0 0,0 0 0,0 1 16,0-1-1,21-21 17,1 21-32</inkml:trace>
  <inkml:trace contextRef="#ctx0" brushRef="#br0" timeOffset="33902.57">10985 13991 0,'0'21'16,"0"1"-16,22-22 0,-1 0 15,-21 21-15,21-21 0,0 21 0,0-21 16,-21 21-16,21 0 0,1-21 16,-1 21-16,-21 1 0,0-1 0,0 0 15,0 0-15,21 0 0,-21 0 0,0 22 16,0-22-16,0 0 0,0 0 0,-21 22 15,0-22-15,-1 0 0,1 0 16,21 0-16,-21 0 0,0 1 16,-21-1-16,20-21 0,1 21 0,0-21 15,-21 0-15,21 0 0,-22 0 0,1 0 16,0 0-16,-1 0 0,1 0 0,0 0 16,-1-21-16,1 21 0,0-21 0,-22-1 15,22 1-15,-1 0 0,-20 0 16,21 0-16,-22-22 0,22 22 0,-1-21 15,-20 21-15,21-22 0,-1 1 16,1 0-16,0-22 0,-1 22 0,22-22 16,-21 22-16,-1-21 0,22-1 0,-21-21 15,21 1-15,-22 20 0,22-20 0,-21-1 16,21 0-16,-22 1 0,22-1 16,0 0-16,0-21 0,0 22 0,0-1 15,-1 0-15,1 1 0,0-22 0,21 21 16,0 1-16,0-1 0,0 0 0,0-21 15,0 22-15,21-1 0,0 0 0,22 1 16,-22 20-16,21-20 0,1-1 16,-1 21-16,0-20 0,22 20 15,-1 1-15,1-1 0,-1 1 0,1-1 0,-1 22 16,22 0-16,-22-1 0,1 1 0,-1 21 16,1-22-16,-22 22 0,22 0 15,-22 0-15,-21 0 0,22 0 0,-22 21 16,21 0-16,-21-22 0,0 22 15,1 0-15,-1 0 0,0 0 0,0 0 16,0 0-16,0 0 0,1 0 0,-1 0 16,0 0-16,0 0 0,0 0 15,-21-21 17,-21 21-32,0 0 15,0-21-15,0 21 0,-22 0 16,22-21-16,-21 21 0,21-21 0,-22 21 15,1-21-15,21 21 0,-22 0 0,1-22 16,0 22-16,21 0 0,-22 0 0,1 0 16,0 0-16,-1-21 0,1 21 15,21 0-15,0 0 0,-1 0 0,1 0 16,0 0-16,42 0 31,0 0-31,1 0 0,-1 0 0,21 21 16,-21-21-16,22 0 0,-22 0 15,21 0-15,0 22 0,1-22 0,-1 0 16,0 0-16,22 0 0,-22 0 16,1 0-16,20 0 0,-21 0 0,1 0 15,-1 0-15,0 0 0,-20 21 0,-1-21 16,0 0-16,0 0 16,-21 21-16,0 0 15,-21-21-15,0 21 0,0 0 0,-1 1 16,-20 20-16,21-21 0,-21 21 0,-1-20 15,22 20-15,-21 0 0,-1 1 0,1 20 16,21-21-16,-21 1 0,-1 20 0,1-20 16,0-1-16,20 21 0,-20-20 15,0-1-15,21 0 0,-22 1 16,22-22-16,0 21 0,0-21 0,0 22 16,21-22-16,0 0 0,0 0 15,0-42 1,21 0-16,0-21 15,21 20-15</inkml:trace>
  <inkml:trace contextRef="#ctx0" brushRef="#br0" timeOffset="35187.74">19727 2900 0,'0'0'0,"0"-21"0,0 0 0,0-1 15,0 44 17,0 20-32,0 0 15,0 1-15,0 20 0,0 1 0,0-1 16,0 22-16,0-22 15,0 22-15,0 0 0,0-22 0,0 22 16,0-1-16,0 1 0,0-21 0,0 20 16,0 1-16,-21 0 0,21-1 0,0 1 15,-21-22-15,21 1 0,0-1 16,0 1-16,-21-1 0,0 1 0,21-22 16,-22 1-16,22-1 0,0 0 0,-21-21 15,21 1-15,-21-1 0,21-42 31,0-22-31,0 22 16,0-21-16,0-1 0,21 1 0,0-21 16,-21-1-16,22 1 0</inkml:trace>
  <inkml:trace contextRef="#ctx0" brushRef="#br0" timeOffset="35946.81">19875 2900 0,'0'0'0,"-21"0"0,0 0 0,21-21 15,0 0 1,21 21-16,0 0 0,1 0 16,20-22-16,0 22 0,1-21 0,20 21 15,22 0-15,-1-21 16,1 21-16,42-21 0,-21 21 0,21-21 15,21 21-15,-21-21 0,42 21 0,-20-22 16,20 1-16,0 21 0,1-21 16,-1 21-16,0-21 0,22 0 0,-22 21 15,-21 0-15,22 0 0,-43 0 16,21 0-16,-21 0 0,-21 0 0,-1 0 16,1 0-16,-21 21 0,-22 0 0,1-21 15,-1 21-15,-20-21 16,-1 21-16,-21-21 0,0 22 0,1-22 15,-1 21-15,-21 0 0,0 0 16,0 0-16,0 0 0,0 22 16,0-22-16,0 21 0,0 1 0,0-1 15,0 21-15,-21 1 0,21-1 0,0 22 16,0-21-16,-22 20 0,1 1 16,0-22-16,21 22 0,-21-21 0,0 20 15,0 1-15,21 0 0,-22-22 0,1 22 16,21-1-16,0-20 0,-21-1 0,0 1 15,21-1-15,-21 1 16,0-22-16,21 22 0,0-22 0,-22 0 16,22 1-16,-21-1 0,0 0 0,21-20 15,0 20-15,-21-21 0,0 0 0,21 0 16,-21 1-16,-1-1 0,1 0 16,-21 0-16,21-21 0,-22 21 0,1-21 15,0 0-15,-22 21 0,1-21 0,-1 0 16,-20 0-16,-22 0 0,0 0 0,0 0 15,-21 0-15,0 0 0,-21 0 16,0 0-16,-22-21 0,1 21 0,0-21 16,-1 21-16,-20 0 0,21-21 0,-1 21 15,22 0-15,0 0 0,0 0 0,21-21 16,21 21-16,21 0 0,1 0 0,-1 0 16,21 0-16,1 0 15,-1-21-15,22 21 0,0 0 0,-1 0 16,22 0-16,-21 0 0,21 0 0,0 0 15,21-22 1,0 1 0,0 0-16,0 0 0</inkml:trace>
  <inkml:trace contextRef="#ctx0" brushRef="#br0" timeOffset="59235.29">21188 3408 0,'0'0'0,"21"-21"0,0 0 16,0-1-16,-21 1 0,0 0 16,0 0-16,0 0 15,-21 21 1,21 21-16,-21 0 16,0 0-16,0 22 0,-1-1 15,1 0-15,0 22 0,0-1 0,0-20 16,0 20-16,-1 1 0,1-1 0,0 1 15,-21-1-15,21 1 0,-1-1 0,1 1 16,0-1-16,0-21 0,0 1 16,21-1-16,-21-21 0,21 0 0,0 1 15,0-1-15,0-42 16,0-1 0,21 1-16,0-21 0,0 0 0,21-22 15,-20 1-15,-1-1 0,21 1 16,0-1-16,1-21 0,-1 22 0,0-1 15,-20 1-15,20-1 0,0 1 0,-21-1 16,1 22-16,-1 0 0,0 21 16,-21-1-16,0 1 0,0 42 15,0 1-15,0 20 16,0-21-16,0 21 0,0 22 16,0-22-16,0 22 0,-21-22 0,0 22 15,21-1-15,0 1 0,-22-1 0,1 1 16,21-1-16,-21-21 0,21 22 0,0-22 15,0 1-15,0-1 0,0 0 16,0-21-16,0 1 0,0-1 16,0 0-16,21-21 15,0 0-15,1 0 0,-22-21 16,21 0-16,0-22 0,-21 22 0,0-21 16,21-1-16,-21 1 0</inkml:trace>
  <inkml:trace contextRef="#ctx0" brushRef="#br0" timeOffset="59463.67">20807 3874 0,'0'0'16,"-21"0"-16,-1 0 0,1 0 15,42 0-15,1 0 0,-1 0 16,21 0-16,22 0 0,-22 0 16,21 0-16,1 0 0,21 0 0,-22 0 15,1 0-15,-1 0 0,1 0 16,-1 0-16,1-22 0,-22 22 0,-21 0 15,21 0-15,-20 0 0,-44 0 32,1 0-32,0 0 0,-21 22 15,21-1-15,-22-21 0,22 21 0,-21 21 16</inkml:trace>
  <inkml:trace contextRef="#ctx0" brushRef="#br0" timeOffset="59978.37">19071 7197 0,'0'0'16,"0"-43"-16,21-20 0,-21-1 0,0 22 0,0-21 15,0 20-15,21 1 0,-21 0 16,0 20-16,0 1 0,0 0 0,0 63 16,0-20-1,0 20-15,0 21 0,0 22 16,0 0-16,0 21 0,0 21 16,-21-22-16,21 22 0,-21 0 0,0-21 15,0 21-15,21 0 0,-21 0 0,-1-21 16,22 0-16,0-21 0,0 20 0,0-20 15,-21-21-15,21-1 0,0 1 0,0-1 16,0-21-16,0-20 0,0 20 0,0-21 16,21-42-1,-21-21 1,0-1-16,22 1 0,-1-22 0,0 1 16</inkml:trace>
  <inkml:trace contextRef="#ctx0" brushRef="#br0" timeOffset="60610.81">19135 7239 0,'0'0'0,"-43"-42"0,22-22 0,0 22 0,0 21 15,0-22-15,21 22 0,0-21 16,0 21-16,21 0 0,21-1 0,0 1 16,22 0-16,21 0 0,-1 0 0,43 0 15,0-1-15,0 1 0,21 0 0,22 0 16,20 21-16,-20-21 0,20 0 15,22-1-15,-22 22 0,22-21 0,-22 21 16,1 0-16,-22 0 0,1-21 0,-1 21 16,-21 0-16,0 0 0,-21 0 15,-21 0-15,0 0 0,-21 0 16,-1 0-16,-20 0 0,-22 0 0,0 0 16,-20 0-16,-1 0 0,0 21 0,0 0 15,-21 1-15,0 20 16,0-21-16,0 0 0,0 22 15,0-1-15,-21 21 0,0-20 0,0 20 16,-1 1-16,22-1 0,-21 22 0,0 0 16,21-1-16,-21 1 0,21 0 0,0-1 15,0 1-15,0 0 0,0-1 16,0 1-16,0 0 0,0-22 0,0 22 16,0-1-16,21-20 0,-21-1 15,0 1-15,21-1 0,-21 1 0,0-1 16,0-20-16,0 20 0,0-20 0,-21-1 15,-21 0-15,21-21 0,-1 22 16,-20-22-16,-21 21 0,-1-21 0,1-21 16,-22 22-16,0-1 0,-21-21 0,1 0 15,-22 0-15,0 0 0,-22 0 0,-20-21 16,0-1-16,-22 22 0,1-21 0,-22 0 16,-21 0-16,0 21 0,1-21 0,-1 0 15,0 21-15,21 0 0,1-22 16,20 22-16,1 0 0,20 0 0,22 0 0,21 0 15,21 0-15,22 22 0,-1-22 16,43 0-16,-1 0 0,1 0 16,21 0-16,42 0 15,21-22-15,1 1 0,-1 0 16,0 0-16,43 0 0,-22-22 0,22 1 16,0 0-16,-1 21 0</inkml:trace>
  <inkml:trace contextRef="#ctx0" brushRef="#br0" timeOffset="60895.16">20574 7599 0,'0'0'0,"21"-42"0,21-43 16,-20 43-16,-1 20 0,-21-20 16,0 21-16,21 0 0,-21 42 15,0 0-15,0 21 16,0 1-16,-21-1 0,0 22 0,-1-1 15,1 1-15,0-1 0,-21 22 0,21-22 16,-1 22-16,1 0 0,0-22 16,0 1-16,0-1 0,0 1 0,21-22 15,0 0-15,0 1 0,0-22 0,-22 21 16,22-21-16,0 0 0,0 1 16,22-44-1,-22 1-15,21 0 16,0-21-16,0 21 0,0-22 0</inkml:trace>
  <inkml:trace contextRef="#ctx0" brushRef="#br0" timeOffset="61392.02">20510 7620 0,'-21'-42'0,"42"84"0,-63-105 16,21 20-16,21 1 0,0 21 16,0-22-16,0 22 0,0 0 0,42-21 0,-21 21 15,22-1-15,-1 1 0,22 0 16,-1 0-16,1 0 0,-1 21 15,1 0-15,-1 0 0,-21 0 0,22 21 16,-1 21-16,-20-21 0,-22 22 0,21-1 16,-42 0-16,0 1 0,0-1 0,0 0 15,-42 1-15,0-1 0,-1 0 0,-20 1 16,-1-22-16,-20 21 0,-1-21 16,21 1-16,1-1 0,-1 0 0,1 0 15,21 0-15,-1-21 0,1 0 0,63-21 31,0 0-31,43 0 0,-22 21 0,22-21 16,20 21-16,-20 0 0,20 0 0,1 0 16,-21 0-16,20 0 0,-20 0 15,20 21-15,-20 0 0,-1 0 16,1 0-16,-1 22 0,-20-22 0,-1 21 16,-21 0-16,0 1 0,-21-22 0,0 21 15,-21 1-15,-21-1 0,0 0 0,-1 1 16,-20-22-16,-22 21 0,0 0 0,1-20 15,-1-1-15,-21 0 0,0 0 0,22 0 16,-22 0-16,21 1 0,1-1 0,20-21 16,1 21-16,-1-21 0,22 0 15,-1 21-15,22-21 0,0 0 0,0 0 16,21-21 0,21 21-1,0 0-15,0 0 0,1 0 16,-1 0-16,0 21 0</inkml:trace>
  <inkml:trace contextRef="#ctx0" brushRef="#br0" timeOffset="61923.74">19389 11726 0,'0'0'0,"21"-42"0,0-21 0,21 20 15,-42 1-15,21 0 0,-21-1 0,22 1 16,-22 21-16,0-22 0,0 22 0,-22 42 31,1 1-31,21 20 0,0 21 16,0 1-16,0-1 0,0 1 0,0 21 15,0 20-15,0-20 0,-21 21 0,21 0 16,-21-22-16,21 22 0,-21 0 0,21-21 16,-21 21-16,-1-1 0,1-20 0,21 21 15,-21-21-15,0-22 0,0 22 16,0-22-16,21 1 0,-22-1 0,22-20 16,-21-1-16,0 0 0,21-21 15,0 1-15,0-1 0,0-42 16,0-1-16,0-20 15,0 0-15,0-22 0,0 22 0,0-22 16,21-20-16,-21-1 0</inkml:trace>
  <inkml:trace contextRef="#ctx0" brushRef="#br0" timeOffset="62575.85">19537 11472 0,'0'0'0,"-21"-42"16,-22 0-16,22-1 0,0 1 0,0 21 0,21-21 15,0 20-15,0-20 16,0 21-16,0 0 0,0 0 0,0-1 16,42 1-16,-21 21 0,43-21 0,-1 0 15,1 21-15,20-21 0,1 0 0,21 21 16,21-22-16,21 1 0,0 0 0,22 21 16,-1-21-16,0 0 0,22 21 15,-1-21-15,22 21 0,-22 0 0,22-22 16,-21 22-16,20 0 0,-20 0 0,-22 0 15,0 0-15,-20-21 0,-22 21 16,0 0-16,-22 0 0,1 0 0,-42 0 16,-1 0-16,1 0 0,-22 0 15,-21 0-15,0 0 0,1 0 0,-22 21 16,0 1 0,0 20-16,0-21 0,-22 0 0,1 22 15,21-1-15,-21 0 0,21 22 16,0-1-16,0-20 0,-21 20 0,21 22 15,0-22-15,0 1 0,0 20 0,0-20 16,0 21-16,0-22 0,0 22 0,0-1 16,0 1-16,0-21 0,0 20 0,0-20 15,0-1-15,0 22 0,21-43 16,-21 22-16,0-1 0,0 1 16,0-22-16,0 22 0,0-22 0,0 0 15,0 1-15,-21-1 0,0-21 0,-22 0 16,22 0-16,-42 1 0,20-1 0,-20 0 15,-22-21-15,1 0 0,-22 21 0,0-21 16,-21 0-16,0 0 0,-21 0 0,0 0 16,-22 0-16,-20 0 0,-1 0 15,1 0-15,-22-21 0,0 21 0,-20 0 16,-1 0-16,21 0 0,-21 0 0,22 0 16,20 0-16,1 21 0,20-21 15,22 21-15,21-21 0,21 0 0,22 21 16,20-21-16,22 0 0,-1 0 0,22 0 15,0 0-15,63-21 16,-20 0-16,-1 0 16,21 0-16,0 0 0,22-22 0,-1 22 15,1 0-15</inkml:trace>
  <inkml:trace contextRef="#ctx0" brushRef="#br0" timeOffset="62918.65">21971 11769 0,'0'0'0,"0"-43"0,0-62 16,-21 62-16,0 22 0,-22 0 0,1 21 16,0 0-16,-22 0 0,1 0 0,-1 21 15,-21 0-15,22 0 0,-1 22 0,-20-1 16,20 0-16,1 22 0,-1-1 15,1 1-15,-1-1 0,22 22 0,0-21 16,20-1-16,1 1 0,21-22 0,0 21 16,21-20-16,22-1 0,-1 0 0,0-20 15,22 20-15,-1-21 0,1 0 16,21 0-16,-22-21 0,22 22 0,-1-22 16,1 0-16,-21 0 0,-1 0 15,1 0-15,-22 0 0,0 0 0,-21 0 16,1 0-16,-1 0 0,-21-22 15,-21 22-15,-1 0 16,1 0-16</inkml:trace>
  <inkml:trace contextRef="#ctx0" brushRef="#br0" timeOffset="63410.73">20701 15748 0,'0'0'0,"0"-21"0,0-64 16,0 64 0,-21 21-16,0 0 15,21 42-15,-22-20 0,22 20 0,-21 21 16,0 1-16,21 21 0,-21-22 0,21 22 15,0-1-15,-21 1 0,0 21 16,21-21-16,0-1 0,0 22 0,-22-21 16,1-1-16,0 22 0,21-21 0,0-22 15,-21 22-15,21-21 0,-21-1 0,0 1 16,21-1-16,-22 1 0,22-22 0,0 0 16,0-21-16,0 1 15,0-1-15,22-21 16,-1-21-16,0-1 0,0-20 0,21 0 15,-20-22-15,20 1 0,-21-1 0</inkml:trace>
  <inkml:trace contextRef="#ctx0" brushRef="#br0" timeOffset="64030.35">20913 15960 0,'0'0'16,"0"-64"-16,0 22 0,-22 0 0,1-1 15,0 22-15,21-21 0,0 21 16,-21-1-16,21 1 0,0 0 0,21 21 15,21-21 1,22 21-16,-1 0 0,1-21 16,42 21-16,0-21 0,-1 21 0,44-22 15,-22 22-15,21-21 0,0 21 0,21-21 16,1 0-16,-1 21 0,-21 0 0,21-21 16,-20 21-16,-1 0 0,0 0 15,-21-21-15,0 21 0,-21 0 0,0 0 16,-22 0-16,1 0 0,-43 0 0,22 0 15,-22 0-15,-21 0 0,0 0 16,1 0-16,-22 21 0,0 0 16,0 0-16,0 0 0,0 22 15,-22-22-15,1 21 0,0 0 0,-21 1 16,21-1-16,-1 22 0,1-1 0,0 1 16,-21-1-16,21 1 0,-1 20 15,22-20-15,0 20 0,-21-20 0,21 21 16,0-22-16,0 22 0,0-1 0,0-20 15,0 21-15,0-1 0,0-20 0,0 20 16,21-20-16,-21 21 0,22-22 16,-1 1-16,-21 20 0,21-20 0,-21-1 15,21 1-15,-21-1 0,0 1 16,0-22-16,0 22 0,-42-22 16,21 0-16,-22-21 0,1 1 0,-22 20 15,1-42-15,-22 21 0,1-21 0,-1 0 16,-42 0-16,21 0 0,-42-21 15,0 21-15,0-21 0,-22 0 0,1-1 16,-22 1-16,22-21 0,-21 21 0,-1 0 16,22-1-16,21 1 0,-1 0 0,22 0 15,0 0-15,22 21 0,20-21 16,0-1-16,22 1 0,20 0 0,1 0 16,21 21-16,0-21 0,21 0 0,0-1 15,0 1-15,21 0 0,0 0 16,21 0-16,1 0 0,-1-1 15,22-20-15,-1 21 0</inkml:trace>
  <inkml:trace contextRef="#ctx0" brushRef="#br0" timeOffset="64307.46">21865 16447 0,'0'0'0,"0"-22"0,-21 22 16,0 0-1,0 0-15,21 22 0,-22-1 0,1 21 16,21-21-16,-21 22 0,21-1 16,-21 21-16,0-20 0,21 20 15,0-20-15,-21 20 0,-1-21 0,22 22 16,-21-22-16,0 1 0,21-1 0,-21 0 16,0 1-16,21-1 0,-21-21 15,-1 0-15,22 22 0,-21-22 0,21 0 16,0 0-16,0-42 15,0 0 1,0 0-16,0-22 0,21 22 16</inkml:trace>
  <inkml:trace contextRef="#ctx0" brushRef="#br0" timeOffset="64614.8">21653 16574 0,'0'0'0,"0"-43"0,22 22 0,-22-21 0,21 21 16,0-1-16,0 1 0,0 0 15,0 0-15,1 0 0,20 21 0,0 0 16,1 0-16,-1 0 0,0 0 0,22 0 16,-22 21-16,22-21 0,-1 21 0,1 21 15,-1-20-15,1 20 0,-1 0 16,-21 1-16,22-1 0,-22 21 0,1-20 16,-22 20-16,-21-20 0,0 20 0,0-21 15,-21 22-15,-22-22 0,1 1 16,0-1-16,-22 0 0,-21 1 15,22-1-15,-22-21 0,1 21 0,-1-20 16,-21 20-16,21-21 0,1 0 0,20 0 16,-20-21-16,20 22 0,22-22 15,-1 0-15,1 0 0,21 0 0,-21 0 16,42-22-16,0 1 0,0-21 0,0 0 16,0-1-16,0-20 0,21-1 0</inkml:trace>
  <inkml:trace contextRef="#ctx0" brushRef="#br0" timeOffset="65535.03">21844 13483 0,'0'-21'15,"0"0"-15,0 0 0,0 0 0,0-1 16,0 1-16,0 0 0,0 0 0,0-21 16,0 20-16,0 1 0,0 0 0,0 0 15,0 0-15,0 0 0,0-1 16,21 22-16,-21 22 15,0-1 1,0 21-16,0-21 0,0 22 16,0-1-16,0 0 0,0 1 0,0 20 15,-21 1-15,21-1 0,0 1 0,0 20 16,0-20-16,0 20 16,0-20-16,0 21 0,0-1 0,-21-20 15,21 20-15,0 1 0,0 0 0,0-1 16,-21-20-16,21 21 0,0-22 0,0 1 15,0-1-15,0 1 0,0-1 0,0-21 16,0 1-16,0-1 0,-22 0 0,22 1 16,0-22-16,0 0 0,0 0 15,0-42 1,0 0 0,0 0-16,0 0 0,0-22 15,22 22-15,-1-21 0,-21-1 0,21 1 16,0 0-16,-21-1 0,21-20 0,0 21 15,1-22-15,-1 1 0</inkml:trace>
  <inkml:trace contextRef="#ctx0" brushRef="#br0" timeOffset="66107.7">22013 13229 0,'0'0'0,"-21"-42"16,21 21-16,-21 21 0,0 0 31,0 0-31,-1 0 16,22 21-16,-21 0 0,-21 21 0,21-20 16,0-1-16,-22 21 0,1 0 0,0 1 15,-1-1-15,1 0 0,0 22 0,-1-22 16,22 1-16,-21-1 0,-1 0 15,22 1-15,-21-22 0,21 21 0,0-21 16,-1 0-16,22 1 0,0-1 16,0-42-1,22-1-15,-1 1 16,0 0-16,0-21 0,0 21 16,22-22-16,-22 1 0,0 0 15,21-1-15,1 22 0,-22-21 0,21-1 16,0 1-16,-20 0 0,20 21 0,-21-22 15,21 22-15,-20-21 0,-1 21 0,21-1 16,-21 1-16,0 21 0,-21-21 16,22 21-16,-1-21 0,0 21 0,0 0 15,0 21-15,0 0 0,1 0 16,-1 1-16,0-1 0,0 0 0,21 21 16,-20-21-16,20 22 0,0-1 15,1 0-15,-1 1 0,0-1 16,1 0-16,-1 1 0,0-1 0,1-21 15,-1 22-15,-21-1 0,21-21 0,-20 0 16,-1 0-16,-21 1 0,21-1 0,0-21 16,-21 21-16,0-42 15,0 0 1,0-1-16,0 1 0,0 0 16,0-21-16</inkml:trace>
  <inkml:trace contextRef="#ctx0" brushRef="#br0" timeOffset="66774.52">21357 9398 0,'21'-63'16,"-42"126"-16,42-148 0,-21 64 0,0 0 15,0 0-15,21 21 16,-21-21-16,22 21 16,-22 21-16,0 0 15,21 21-15,-21 1 0,0-1 0,0 22 16,0-1-16,0 1 0,0-1 0,0 22 16,0-1-16,0-20 0,0 21 0,-21-1 15,21-20-15,0 20 0,-22 1 16,22 0-16,-21-22 0,21 22 0,-21-22 15,21 1-15,0-1 0,-21-20 16,21-1-16,0 0 0,0 1 0,0-22 0,0 0 16,0 0-16,-21-21 0,21-21 31,0 0-31,0 0 0,0 0 16,0-22-16,0 1 0,0 0 0,0-1 15,0-20-15,0-1 0,0 1 16,0-1-16,0 1 0,0-1 0,0 1 15</inkml:trace>
  <inkml:trace contextRef="#ctx0" brushRef="#br0" timeOffset="67227.56">21442 9335 0,'0'0'0,"0"-22"0,0 1 16,0 0-16,0 0 15,-21 42 1,21 0-16,-22 0 15,-20 1-15,21 20 0,0-21 0,-22 21 16,22 1-16,-21-22 0,21 21 16,-22 1-16,1-1 0,21 0 0,-21-21 15,20 22-15,1-22 0,0 0 0,0 0 16,21 0-16,21-42 31,0 0-31,0-21 16,1 21-16,-1-22 0,0 1 15,0-22-15,21 22 0,-20-21 0,20 20 16,-21 1-16,21-22 0,1 22 0,-22 21 16,0-21-16,21 20 0,-20 1 0,-1 0 15,0 21-15,0 0 0,0 0 16,0 21-16,-21 0 0,22 22 16,-1-22-16,-21 21 0,21 1 0,0-22 15,0 21-15,-21 0 0,21 1 0,1-1 16,-1 0-16,0 1 0,0-1 0,0 0 15,0 1-15,1-22 0,-1 0 0,21 0 16,-21 0-16,0 1 0,1-1 16,-1-21-16,0 0 0,0 0 15,0 0-15,-21-21 0,0-1 16,0 1-16,0-21 0,0 0 0,0 20 16</inkml:trace>
  <inkml:trace contextRef="#ctx0" brushRef="#br0" timeOffset="67926.96">21018 5249 0,'0'-21'16,"22"21"-16,-1-21 15,0 21-15,-21-21 0,21 0 16,-21 0-16,21-1 0,-21 1 0,0 0 0,21 21 16,-21-21-16,0 0 0,0 42 31,0 0-31,0 21 16,0-20-16,0 20 0,0 21 0,0-20 15,-21 20-15,21 1 0,-21-1 0,21 22 16,0-22-16,-21 22 0,0 0 0,21-22 15,-21 22-15,21-22 0,0 1 16,0 21-16,-22-22 0,22 1 0,0-22 16,-21 21-16,21-20 0,0-1 0,0 0 15,0-20-15,0-1 0,0 0 0,0 0 16,0 0-16,0-42 16,0 0-1,0 0-15,0 0 0,0-1 0,21-20 16,-21 21-16,0-21 0,0-1 15,0 1-15,0 21 0,0-43 0,0 22 16,0 0-16,0-22 0,0 22 0</inkml:trace>
  <inkml:trace contextRef="#ctx0" brushRef="#br0" timeOffset="68458.19">21040 5355 0,'0'0'16,"0"-42"-16,21 0 0,-21 20 0,0 1 0,0 0 15,0 0-15,0 0 0,0 42 16,0 0-1,-21 21-15,-1-20 16,1 20-16,-21 0 0,21 1 0,-22-1 16,1 21-16,0-20 0,-1 20 0,1 1 15,0-22-15,-1 22 0,1-1 0,0-21 16,-1 1-16,1-1 0,21 0 0,-21-20 16,20-1-16,1 0 0,21 0 15,0 0-15,0-42 31,21 0-31,1-21 0,-1 20 16,0-20-16,0 0 0,21-1 0,-20 1 0,-1 0 16,21-22-16,-21 22 15,0-22-15,22 22 0,-1 0 0,-21-22 16,22 22-16,-22 21 0,21-22 0,-21 1 16,0 21-16,22-21 0,-22 20 0,0 1 15,0 0-15,0 0 0,1 21 16,-1 0-16,-21-21 0,21 21 15,0 21-15,-21 0 0,0 0 16,21 0-16,0 1 0,1 20 0,-22-21 16,21 21-16,0 1 0,0-1 0,21 0 15,-20 1-15,-1-1 0,21 22 16,-21-22-16,22 0 0,-1 1 0,-21-1 16,21 0-16,1-21 0,-22 22 15,21-22-15,-21 0 0,22 0 0,-22 0 16,0 1-16,0-1 0,0-21 15,1 0 1,-22-21 0,0-1-16,0 1 15</inkml:trace>
  <inkml:trace contextRef="#ctx0" brushRef="#br0" timeOffset="69582.6">18944 8255 0,'0'0'15,"21"21"1,-21 0-16,0 1 16,-21-1-1,0 0 1,0-21-16,0 21 0,-1-21 16,1 0-16,0 21 0,-21-21 15,21 0-15,-1 21 0,1-21 16,-21 0-16,21 0 0,0 0 0,-22 0 15,22 0-15,-21 0 0,-1 0 0,22 0 16,-21 0-16,0 0 0,-1 0 0,1 0 16,0-21-16,-1 0 0,1 0 0,0 21 15,-1-21-15,1 0 0,0-22 0,-1 22 16,1 0-16,0-21 0,20 20 0,-20-20 16,0 0-16,-1-1 0,1 1 0,0 0 15,-1-1-15,-20-20 0,21 21 0,-1-22 16,-20 1-16,20 20 0,-20-20 0,21-1 15,-1-20-15,1 20 0,0 1 0,-1-1 16,1-21-16,0 22 0,-1-1 16,22-20-16,-21 20 0,-1-20 15,22-1-15,0 21 0,0-20 0,0-1 16,0 0-16,-1 1 0,1 20 0,21-20 16,0-1-16,0 21 0,0-20 0,0 20 15,0-20-15,0-1 0,0 21 0,0-20 16,21 20-16,1-20 0,-1 20 0,0 1 15,0-22-15,21 21 0,-20 1 0,20-1 16,0 1-16,22-1 0,-22 1 16,22-1-16,-1 22 0,1-21 0,20 20 15,1 1-15,0-22 0,-1 22 0,22 0 16,-21-1-16,-1 1 0,22 0 0,-21-1 16,21 1-16,0 0 0,-22 21 15,22-1-15,-21-20 0,-1 21 0,1 0 16,0 0-16,-22 21 0,1-22 15,-22 22-15,0 0 0,-20 0 0,20 0 16,-21 0-16,0 0 16,-42 0 31,0 0-16,0 0-31,21-21 15,-21 21-15,21-21 0,-22 21 16,1 0-16,21-21 0,0 0 16,-21 0-16,0-1 15,0 22-15,21-21 0,-21 21 0</inkml:trace>
  <inkml:trace contextRef="#ctx0" brushRef="#br0" timeOffset="69999.36">18584 3704 0,'0'0'0,"-42"0"0,21 0 0,-43 0 15,43 0 1,21 21 15,0 1-31,21-22 0,0 0 0,1 21 16,20-21-16,-21 0 0,21 21 0,1-21 16,20 0-16,-20 0 0,20 0 0,1 21 15,-22-21-15,21 0 0,1 0 16,-1 0-16,-20 0 0,20 0 0,-20 0 15,-22 0-15,0 0 0,21 0 0,-42 21 16,0 0 0,-21-21-16,0 22 0,0-22 15,0 21-15,-22 0 16,22 0-16,-21 0 0,21 22 0,-22-22 16,1 21-16,0 0 0,20 1 0,-20-1 15,0 0-15,-1 1 0,22-1 0,-21 0 16,0-20-16,20 20 0,-20 0 0,21 1 15,-21-1-15,20-21 0,1 21 0,0-20 16,21 20-16,0-21 0,-21 0 16,21 0-16,0 1 0,0-1 0,0 0 15,21-21 17,-21-21-32,21 21 15</inkml:trace>
  <inkml:trace contextRef="#ctx0" brushRef="#br0" timeOffset="72422.39">19304 12531 0,'0'-21'32,"0"42"14,0 0-30,0 0 0,0 0-16,0 0 15,0 1-15,0-1 16,0 0-16,0 0 0,-21-21 0,21 21 16,0 0-16,-21 1 0,21-1 15,-22 0-15,1 0 0,21 0 0,-21 0 16,0-21-16,0 22 0,0-1 0,-22 0 15,22 0-15,0-21 0,0 21 0,-22-21 16,22 21-16,0-21 0,-21 22 16,21-22-16,-22 0 0,22 0 0,-21 0 15,21 0-15,-22 0 0,1 0 0,21 0 16,-22-22-16,22 1 0,-21 21 0,0-21 16,-1 0-16,1 0 0,21 0 15,-22-1-15,1-20 0,0 21 0,-1 0 16,1-22-16,21 22 0,-21-21 0,-1 21 15,22-22-15,-21 1 0,21 0 0,-1 21 16,-20-43-16,21 22 0,0-1 0,-22 1 16,22-21-16,-21-1 0,21 1 0,-22 20 15,1-20-15,21-1 0,-21 1 0,-1-1 16,1 1-16,0-22 0,-1 22 16,1-1-16,21-21 0,-22 22 15,1-22-15,21 22 0,-21-22 0,20 22 16,1-22-16,-21 21 0,21-20 0,0-1 15,21 22-15,-22-22 0,22 0 0,-21 22 16,21-22-16,0 0 0,0 22 0,0-22 16,0 1-16,21 20 0,1-21 0,-22 22 15,21-22-15,0 1 0,21 20 0,-21-21 16,1 22-16,20-22 0,0 22 0,1-1 16,-1 1-16,0-1 0,22 1 0,-22-1 15,22 1-15,-1-1 0,1 22 0,-1-22 16,1 22-16,20-21 0,-20 20 0,20 1 15,-20 0-15,21-1 0,-1 22 0,1-21 16,-22 21-16,22-22 0,-21 22 0,-1 0 16,1 0-16,-1 0 0,-21-1 0,22 1 15,-22 0-15,1 0 0,-1 21 16,0-21-16,-21 21 0,1 0 16,-1 0-16,0 0 0,0 0 0,-21-21 15,0 42 16,-21-21-15,0 0-16,21 21 16,0 0 15,-21-21 31,-1 0-46,22-21-16,0 0 16,-21 21-16,21-21 0,-21 21 0,0-22 15,0 22-15,0-21 0,-1 21 0,-20-21 16,21 21-16,-21 0 0,20 0 0,-20-21 16,0 21-16,-1 0 0,1 0 0,21 0 15,-21 0-15,-1-21 0,22 21 0,-21 0 16,21 0-16,-1 0 0,1 0 15,0 0-15,0 0 16,42 0 15,0 0-31,0 0 16,22 0-16,-22 21 0,21-21 0,-21 0 16,22 0-16,-1 0 0,0 0 0,1 0 15,20 0-15,-20 0 0,20 0 0,-21 0 16,22 0-16,-22 0 0,1 0 0,-1 0 15,0 0-15,1 0 0,-22 0 16,0-21-16,0 21 0,-42 0 31,0 0-15,0 0-16,-22 21 0,22 0 0,0 0 16,0 0-16,-22 1 0,22-1 0,0 21 15,-21-21-15,21 22 0,-22-22 0,22 21 16,-21 0-16,-1 1 0,22-1 15,-21-21-15,0 22 0,20-1 0,-20 0 0,21-21 16,0 22-16,-22-1 0,22-21 16,0 22-16,0-22 0,21 21 0,-21-21 0,0 0 15,21 1-15,0-1 0,-22 0 16,22 0-16</inkml:trace>
  <inkml:trace contextRef="#ctx0" brushRef="#br0" timeOffset="74534.69">24088 16320 0,'0'0'0,"-22"0"15,1 0-15,0 0 16,0 0-16,0-22 16,42 22 31,0 0-47,0-21 0,0 21 15,22 0-15,-22-21 0,0 21 16,21 0-16,1-21 0,-22 21 15,21-21-15,1 21 0,-1-21 0,0-1 16,1 1-16,20 21 0,-21-21 0,1 0 16,-1 0-16,0 0 0,1-1 0,-1 1 15,0 0-15,1 0 0,-1 0 0,0 0 16,1-22-16,-1 22 0,0 0 16,-20-21-16,20 20 0,0 1 0,-21-21 15,22 21-15,-22-22 0,21 22 0,-21-21 16,1 0-16,-1 20 0,0-20 0,0 0 15,0-1-15,0 1 0,1 0 0,-1-1 16,0-20-16,0 21 0,0-1 16,0 1-16,1 0 0,-1-22 0,0 22 15,0-1-15,0-20 0,22 21 16,-22-22-16,0 22 0,0-22 0,21 1 16,-20-1-16,-1 1 0,0-1 0,0 1 15,0-1-15,0 1 0,1-1 0,-1 1 16,0-1-16,0 1 0,0-22 0,0 22 15,-21-1-15,22-21 0,-1 22 0,0-1 16,-21-20-16,0 20 0,21 1 16,0-22-16,-21 0 0,21 22 0,-21-22 15,0 1-15,22-1 0,-22 21 0,21-20 16,-21-1-16,0 22 0,21-22 16,-21 0-16,21 1 0,-21 20 0,0-21 15,0 1-15,0-1 0,21 22 0,-21-22 16,0 0-16,0 22 0,21-22 0,-21 0 15,0 1-15,0-1 0,0 0 0,0 22 16,0-22-16,0 1 0,0 20 16,0-21-16,22 1 0,-22-1 0,0 0 15,0 1-15,0-1 0,0 22 0,0-22 16,0 0-16,0 1 0,21-1 0,-21 21 16,0-20-16,21-1 0,-21 0 0,0 1 15,0-1-15,0 0 0,0 1 0,21-1 16,-21 0-16,21 1 0,-21-1 15,0 0-15,0 1 0,21-1 16,-21 0-16,22 22 0,-22-22 0,0 1 16,0-1-16,0 0 0,0 1 0,21-1 15,-21 0-15,0 1 0,0-1 0,0 21 16,0-20-16,0-1 0,0 0 0,0-20 16,0 20-16,0 0 0,0 22 0,0-22 15,0 0-15,0 1 0,0 20 0,0-20 16,-21-1-16,-1 0 0,1 22 0,21-22 15,-21 0-15,0 22 0,0-22 16,0 1-16,-1 20 0,1-21 0,0 1 16,0-1-16,0 22 0,0-22 15,-1 21-15,1 1 0,-21-22 0,21 22 16,-22-1-16,22 1 0,-21-1 0,0 1 16,-1-1-16,22 1 0,-42-1 0,20 1 15,1-1-15,0 1 0,-1 20 16,1-20-16,0-1 0,-1 22 0,-20-21 15,20 20-15,1-20 0,0 20 0,-22-20 16,22 21-16,-22-1 0,1 1 0,-1 0 16,1-1-16,-1 1 0,1 0 0,-1-1 15,1 1-15,-1 21 0,1-22 16,-1 22-16,1 0 0,-1-21 0,22 21 16,-21-1-16,20 1 0,1 0 15,0 0-15,-1 0 0,1 21 0,21-21 16,-22-1-16,22 22 0,0 0 0,0-21 15,0 21-15,0 0 0,42 0 63,-21-21-16,0 0-32,0 0-15,21 21 0,0-21 0</inkml:trace>
  <inkml:trace contextRef="#ctx0" brushRef="#br0" timeOffset="75038.5">24723 3133 0,'0'0'0,"21"-21"0,42-22 15,-42 22-15,1 21 16,-22-21-16,21 21 16,-42 0-1,-1 0-15,1 0 0,-21 21 16,0-21-16,-1 42 0,1-20 16,0-1-16,-1 21 0,-20-21 0,-1 22 15,22-1-15,-22 0 0,1 1 0,21-22 16,-22 21-16,22-21 0,-1 0 0,-20 1 15,42-1-15,-22 0 0,1-21 16,21 0-16,0 21 0,0-21 16,21-21-1,21 21-15,0 0 16,0 0-16,21-21 16,-20 21-16,-1 0 0,0 0 0,21 21 15,-21-21-15,22 21 0,-1 0 16,-21 0-16,22 1 0,-1-1 0,21 0 15,-20 0-15,-1 21 0,22-20 0,-22 20 16,21-21-16,1 21 0,-22 1 16,22-22-16,-22 21 0,0 1 0,1-22 15,-22 21-15,21 0 0,-21-20 0,1-1 16,-1 21-16,-21-21 0,21 0 0,-21 1 16,21-1-16,-21 0 0,-21-21 46,0-21-30</inkml:trace>
  <inkml:trace contextRef="#ctx0" brushRef="#br0" timeOffset="77130.38">24236 3683 0,'0'-21'0,"-21"21"0,21 21 62,0 0-46,-22 0-16,22 1 16,0-1-16,-21 0 0,21 0 0,0 0 15,0 22-15,0-22 0,0 21 0,0 0 16,0 1-16,0-1 0,0 0 15,0 1-15,21-1 0,-21 22 0,22-43 16,-22 21-16,0 0 0,0 1 0,21-1 16,-21-21-16,21 22 0,-21-22 15,0 0-15,0 0 0,21 0 16,0 22-16,-21-22 0,0 0 16,0-42 15,0 0-16,0-1-15,-21 1 0,0-21 16,21 21-16,-21 0 0,0-22 16,-1 1-16,22 0 0,-21-1 0,0 1 15,0-22-15,21 22 0,0-21 0,-21 20 16,21-20-16,-21 20 0,21 1 16,0 21-16,0-21 0,0 20 0,0 1 15,0 0-15,0 0 0,0 0 16,0 0-16,0-1 15,0 1-15,0 0 16,0 42 47,-22-21-48,22 21-15,0 1 0</inkml:trace>
  <inkml:trace contextRef="#ctx0" brushRef="#br0" timeOffset="82666.64">4572 8043 0,'0'0'0,"21"-42"16,0 42 0,-21-21-16,21 0 0,1 21 0,-22-21 15,21-1 1,0 22-16,-21-21 16,-21 21-1,0 0 1,-22 0-16,22 0 0,-42 21 0,20 1 15,-20-1-15,-1 0 0,22 0 16,-43 0-16,22 22 0,-22-1 0,0 0 16,1 22-16,-1-22 0,0 22 0,-20-1 15,20 22-15,0-22 0,1 22 16,20 21-16,1-22 0,-22 22 0,0 0 16,22 21-16,-43-21 0,21 21 15,-21 0-15,1 0 0,-1-21 0,0 42 16,21-21-16,1 0 0,-1 21 15,21 0-15,-20 0 0,41 1 0,-20 20 16,21-21-16,-1 21 0,1-20 16,0 20-16,-1-21 0,22 21 15,-21-20-15,21 20 0,-1-21 0,1 21 16,0-20-16,0 20 0,0-21 16,21 0-16,0-21 0,0 21 0,0-21 15,0 0-15,0-21 0,21 0 16,0 0-16,0-21 0,0-22 0,1 1 15,20-1-15,-21 1 0,21-43 0,-20 21 16,20-21-16,-21 0 0,-21 1 16,21-22-16,-21-22 15,0 1 1,0 0-16,0 0 0,-21 0 16,21 0-16,0-1 0,-21-20 0,21 21 15,-21 0-15,0-22 0,21 1 16,-22 21-16,1-21 0,0-1 0,0 22 15,-21-21-15,20 21 0,1-22 16,-21 22-16,21 0 0,0 0 0,-1 0 16,1-1-16,0 22 0,21 22 31,0 20-15,0-21-16,21 21 0,0-20 0,-21 20 15,22 0-15,-22 1 0,0-1 16,21 0-16,0 1 0,-21-1 15,21 21-15,0-20 0,-21-22 0,21 21 16,1 1-16,-22-22 0,21 0 16,0 0-16,0 0 0,0-21 0,0 0 15,22 0-15,-22-21 16,0 0-16,0 0 0,22 0 0,-22-1 16,0-20-16,21 21 0,-21 0 15,1 0-15,-1-1 0,0 1 0,0 21 16,0-21-16,0 21 0,1-21 0,-1 21 15,-21-21-15,21 21 0,0-21 16</inkml:trace>
  <inkml:trace contextRef="#ctx0" brushRef="#br0" timeOffset="85334.66">2646 14669 0,'0'0'0,"-21"0"16,-1 0-16,22-22 47,22 1-47,-1 21 0,0-21 15,21 0-15,1-21 0,-22 20 16,21-20-16,0 0 0,1-1 16,-22 1-16,21 21 0,-21-21 0,1-1 15,-1 22-15,-21 0 0,0 0 16,0 0-16,-21 21 15,-1 0-15,-20 21 0,21 21 16,0-21-16,0 22 0,-1-1 0,22 21 16,0 1-16,0-22 0,0 22 15,0-1-15,0 1 0,0-1 0,0 1 16,22-22-16,-22 22 0,21-1 0,0-21 16,0 22-16,-21-22 15,0 1-15,21-1 0,-21 0 0,0 1 16,0-22-16,0 21 0,-21-21 0,0 0 15,-21 1-15,20-22 0,-41 0 16,21 21-16,-1-21 0,-20 0 0,-1 0 16,1-21-16,-1-1 0,1 1 15,-1 0-15,22 0 0,0 0 0,-1 0 16,22 21-16,0-22 0,21 1 16,21 21-1,0 0-15,22 21 0,-22 1 16,21-22-16,0 21 0,1 0 15,20-21-15,-20 21 0,20-21 16,1 0-16,-1 0 0,1 0 16,-1 0-16,-21 0 0,22 0 0,-1-21 0,1 0 15,-1 0-15,-20-22 0,20 22 16,-20-21-16,-1 21 0,0-22 16,-21 1-16,1 21 0,-1-22 0,-21 22 15,0-21-15,0 21 0,0 0 16,0-1-16,-21 22 15,-1 0-15,22 22 16,0-1-16,-21 0 0,21 21 16,-21-21-16,21 1 0,-21 20 0,21 0 15,0-21-15,0 22 0,0-22 16,0 0-16,-21 0 0,21 0 16,0 1-16,0-44 31,21 1-31,0 0 0,0 0 0,-21-21 15,21 20-15,1-20 0,-1 0 0,0 21 16,0-22-16,-21 22 0,21 0 16,-21 0-16,21 21 0,-21-21 15,0 42 1,0 0-16,0 0 0,0 0 16,0 0-16,22 1 0,-22 20 0,0-21 15,0 0-15,21 0 0,-21 22 16,21-22-16,-21 0 0,21-21 15,0 21-15,0-21 0,22 0 0,-22 0 16,0 0-16,21 0 0,1-21 16,-22 0-16,21 0 0,1-22 0,-22 22 15,21-21-15,-21 0 0,22-1 0,-22-20 16,0 20-16,0-20 0,0 21 16,-21-22-16,21-21 0,-21 22 0,0 21 15,0-22-15,0 22 0,0-1 0,0 1 16,0 21-16,0 0 0,-21 42 15,0 0-15,0 0 16,21 22-16,0-1 0,-21 21 16,21-20-16,-21 20 0,21-20 15,-22 20-15,22-21 0,0 1 0,0-1 16,0 0-16,0 1 0,0-1 0,0-21 16,0 0-16,0 1 0,0-1 15,0 0-15,0-42 31,22 0-31,-1-1 0,-21 1 16,21 0-16,-21 0 0,21 21 0,-21-21 16,0 0-16,21 21 0,0 0 15,1 0 1,-22 21-16,0 0 16,0 0-16,0 0 15,21 0-15,-21 1 0,21-1 16,-21 0-16,0 0 0,21 0 0,0 0 15,0-21-15,1 22 0,-1-22 16,21 0-16,-21 0 0,22 0 0,-1 0 16,0 0-16,1 0 0,-1-22 0,0 1 15,1 0-15,-1 0 0,0 0 16,-21 0-16,1-1 0,-1-20 0,0 21 16,-21 0-16,21 0 0,-21-1 0,0 1 15,0 0-15,-21 21 16,0 0-16,0 0 15,-1 0-15,1 0 0,21 21 0,-21 0 16,0-21-16,0 22 0,21-1 0,-21 0 16,21 0-16,0 0 0,0 0 15,0 1-15,0 20 0,0-21 0,0 0 16,21 0-16,0 1 0,0-22 16,0 0-16,0 0 0,1 0 15,20 0-15,-21 0 0,21 0 0,-20-22 16,20 1-16,-21 0 0,21 0 0,-20 0 15,20 0-15,-21-22 0,0 22 16,-21 0-16,21-21 0,-21 20 16,0 1-16,0 0 0,0 0 15,0 42 17,0 0-32,0 0 0,0 1 15,0-1-15,0 0 16,0 0-16,0 0 0,0 0 15,22-21-15,-22 22 0,21-1 0,-21 0 16,21 0-16,-21 0 16,21-21-16,0 21 15,0-21-15,1 0 16,-1 0-16,0 0 0,0 0 0,0 0 16,0-21-16,1 0 0,-1 0 15,0 0-15,0 0 0,-21-1 16,0 1-16,21-21 0,0 21 0,-21 0 15,0-1-15,0-20 0,22 21 0,-22 0 16,21 0-16,-21-1 16,0 1-16,0 42 31,-21 1-15,21-1-16,-22 0 0,22 0 0,-21 21 15,21-20-15,0-1 0,0 0 16,0 0-16,0 21 0,0-20 0,0-1 15,0 0-15,0 0 0,21 0 16,1-21-16,-1 21 0,21-21 0,-21 0 16,0 0-16,22 0 0,-22 0 0,21-21 15,-21 21-15,22-21 0,-22 0 16,21 0-16,-21-22 0,1 22 0,-1-21 16,0 0-16,0-1 0,0-20 0,-21-1 15,0 1-15,21-1 0,1 1 16,-22-1-16,0 1 0,0 20 0,0 1 15,0 0-15,0 21 0,0-1 0,0 1 16,0 42 0,0 1-16,0 20 0,0 0 0,-22 1 15,1 20-15,21-21 0,-21 22 16,21-1-16,0-20 0,0 20 0,-21-20 16,21-1-16,0 0 0,0 1 15,0-1-15,0-21 0,0 21 0,21-20 16,-21 20-16,21-21 0,0-21 0,-21 21 15,22-21-15,-1 0 0,0 0 16,0 0-16,0 0 0,0-21 16,1 0-16,-1 0 0,0 0 0,0-22 15,-21 22-15,21 0 0,-21 0 16</inkml:trace>
  <inkml:trace contextRef="#ctx0" brushRef="#br0" timeOffset="85499.08">6096 14732 0,'21'0'16,"0"-21"0,0 21-16,1 0 0,-1 0 0,0 0 15,0 0-15,0-21 0,0 21 16,1 0-16,-1-21 0,0-1 16,-21 1-16,0 0 15</inkml:trace>
  <inkml:trace contextRef="#ctx0" brushRef="#br0" timeOffset="85666.98">5778 14563 0,'0'0'0,"-84"0"16,63 0-16,-22 21 0,22-21 0,0 0 16,0 0-16,21 21 15,21 0 1,0-21-16,21 0 15,-20 0-15,20 0 0,0 0 0,1 0 16</inkml:trace>
  <inkml:trace contextRef="#ctx0" brushRef="#br0" timeOffset="86963.25">6540 14965 0,'0'0'0,"22"0"16,-1 0-16,0 0 15,0 0-15,0-21 0,0 21 0,1-21 16,-1-1-16,0 1 0,0 0 0,0 0 16,-21-21-16,0 20 0,0 1 0,0 0 15,0 0-15,0 0 0,0 0 16,-21 21-16,0 0 0,0 0 0,0 0 16,-22 0-16,22 21 15,0 0-15,0 0 0,0 0 0,-1 0 16,1 22-16,21-22 0,-21 0 15,21 21-15,-21-20 0,21-1 0,0 21 16,0-21-16,0 0 0,0 1 16,21-22-16,0 0 0,0 0 0,1 0 15,20 0-15,-21 0 0,0-22 16,0 1-16,22 21 0,-22-21 0,0-21 16,0 21-16,0-1 0,1-20 0,-22 21 15,0 0-15,21 0 0,-21-1 16,0 1-16,0 0 0,0 42 31,0 0-31,0 1 0,0-1 16,0 0-16,0 0 0,0 0 15,0 0-15,0 1 0,0-1 0,0 0 16,0 0-16,21 0 0,0-21 16,0 0-16,0 0 0,1 0 0,-1 0 15,0 0-15,0 0 0,21-21 16,-20 21-16,-22-21 0,21 0 0,0 0 15,0-1-15,0-20 0,-21 21 16,0 0-16,0 0 0,0-1 0,21 22 0,-21-21 16,0 42 15,0 1-31,-21-22 0,0 21 0,21 0 16,0 0-16,-21 0 0,0 0 0,21 1 15,-21-1-15,21 0 0,0 0 16,21-21 15,-21-21-31,21 21 0,0-21 16,-21 0-16,21-1 0,0 1 15,-21 0-15,22 0 0,-1 0 0,-21 0 16,21 21-16,0 0 16,-21 21-1,0 0-15,0 0 16,0 0-16,0 0 0,0 1 15,0-1-15,0 0 0,21-21 16,-21 21-16,21-21 0,1 0 31,-1 0-31,0 0 0,-21-21 0,0 0 16,21 0-16,0-1 0,0 1 0,1 0 16,-22 0-16,21-21 0,0 20 0,0-20 15,0 21-15,0 0 16,1 0-16,-1 21 0,-21-22 15,0 44 1,0-1-16,0 0 16,0 0-1,21-21 17,-21-21-17,0 0 1,0 0-1,0-1-15,-21 22 0,0 0 16,-1 0 0,22 22-16,-21-1 0,0 0 15,21 0-15,0 0 0,-21 0 0,0 1 16,0-1-16,21 21 0,0-21 0,0 0 16,-22 1-16,22-1 0,0 0 15,0 0-15,0 0 0,0 0 0,22-21 16,-1 22-16,0-22 0,21 0 15,-21 0-15,1 0 0,20 0 0,-21 0 16,0-22-16,22 1 0,-22 0 16,0 0-16,0 0 0,0 0 0,0-1 15,-21 1-15,0-21 0,0 21 0,0 0 16,0-1-16,-21 22 31,0 22-31,0-1 0,0-21 16,0 21-16,21 21 0,0-21 0,0 1 15,0-1-15,0 0 0,0 0 0,0 0 16,0 0-16,0 1 16,21-22-16,0 0 15,0 0-15,0 0 0,0 0 0,22 0 16</inkml:trace>
  <inkml:trace contextRef="#ctx0" brushRef="#br0" timeOffset="87731.81">10414 14288 0,'0'0'0,"0"-22"0,0-20 0,0 21 0,0 0 16,0 0-16,0-1 0,-21 22 16,0 0-16,-1 0 0,-20 0 0,21 22 15,-43-1-15,22 21 0,-21 0 16,-1 22-16,1-1 0,-1 22 0,-21 0 16,22-22-16,-22 22 0,22 21 15,-22-22-15,0 22 0,22-21 16,-22 21-16,22-22 0,-1 22 0,1-21 15,20 0-15,1-1 0,0-20 0,21 20 16,-1-20-16,1 21 0,0-43 0,21 21 16,-21 1-16,21-22 0,0 1 15,0-1-15,0 0 0,0-21 0,-21 1 16,21-1-16,0 0 0,-21-21 16,21-21-1,0 0-15,0-1 0,0-20 16,0 0-16,0-1 0,0 1 0,0 0 0,-22-1 15,22 1-15,-21 21 0,21-21 16,0 20-16,0 1 0,-21 0 16,0 21-16,0 0 0,0 0 15,-1 21-15,1 0 0,21 1 16,-21 20-16,0 0 0,21-21 16,-21 22-16,0-1 0,21 0 0,-22-20 15,22 20-15,0-21 0,0 21 0,0-20 16,0-1-16,0 0 0,22-21 15,-1 0-15,21 0 0,-21 0 16,22 0-16,-1-21 0,0 0 0,22-1 16,-22 1-16,22 0 0,-22 0 15,21 21-15,-20-21 0,20 0 0,-20-1 16,-22 1-16,21 0 0,-21 0 16,0 0-16</inkml:trace>
  <inkml:trace contextRef="#ctx0" brushRef="#br0" timeOffset="88482.89">8255 17272 0,'0'0'15,"0"-42"-15,-21 21 0,0-1 0,21 1 16,-22 21-16,1 0 15,0 0-15,0 0 0,0 21 0,21 1 16,-21 20-16,21-21 0,-22 21 16,22 1-16,-21-1 0,21 0 0,0 1 15,0-1-15,0 0 0,0 1 16,0-1-16,0-21 0,21 0 0,1 1 16,-1-1-16,0-21 0,21 0 0,-21 0 15,22 0-15,-1-21 0,0-1 16,1 1-16,-1 0 0,0-21 15,-20 21-15,20-22 0,-21 22 0,0-21 16,0-1-16,1 22 0,-22-21 0,21 21 16,-21 0-16,0-1 0,0 1 15,0 0-15,0 0 0,21 21 0,-21-21 16,0 0-16,21 21 0,-21-22 16,21 1-16,-21 42 31,0 1-16,0-1-15,0 21 0,0-21 0,0 43 16,0-22-16,-21 22 0,21 20 16,-21-20-16,0 20 0,0-20 0,21 21 15,-22-1-15,1 22 0,0-21 0,0 21 16,0-1-16,0 1 16,-22 0-16,22 21 0,0-21 0,0 21 15,0-21-15,-1-85 0,1-21 0,0 0 16,0 0-16,42 0 47,0 0-47,0 0 15,22 0-15,-22 0 0,0 0 0,21 0 16,-20 0-16,-1 0 0,0-64 16,0-41-16</inkml:trace>
  <inkml:trace contextRef="#ctx0" brushRef="#br0" timeOffset="88726.88">8551 18098 0,'0'0'0,"0"-106"0,0 21 15,0 0-15,0 1 0,0 20 0,0-20 16,0 20-16,21 22 0,1-1 16,-1 1-16,0 0 0,21 21 0,1-1 15,-22 1-15,42 0 0,-20 21 0,-1 0 16,-21 0-16,21 21 0,-20 0 16,-1 1-16,-21 20 0,0-21 0,0 21 15,0 1-15,-21-1 0,-22 0 0,1-20 16,0 20-16,-1 0 0,1-21 15,0 1-15,-1-1 0,1 0 0,0 0 16,20-21-16,1 0 0,0 0 16,42-21-1,0 0-15,1 0 16,20-1-16,0 1 0,1 0 16</inkml:trace>
  <inkml:trace contextRef="#ctx0" brushRef="#br0" timeOffset="88950.75">9504 17187 0,'0'-21'15,"-21"21"-15,-1 0 0,1 0 0,0 0 16,0 21-16,0 1 0,-22-1 16,22 0-16,0 0 0,0 0 15,0 0-15,0 1 0,-1 20 0,1-21 16,0 0-16,21 0 0,0 22 15,0-22-15,0 0 0,21 0 0,0-21 16,1 21-16,20-21 0,0 0 16,1 0-16,-1 0 0,0-21 0,22 21 15,-22-21-15</inkml:trace>
  <inkml:trace contextRef="#ctx0" brushRef="#br0" timeOffset="89583.38">9991 17314 0,'0'0'0,"0"-21"16,0 0-16,0 0 0,-22 0 15,1 0-15,0 21 0,0 0 16,0 0-16,0 0 0,-22 0 0,22 21 16,0-21-16,0 21 0,0 0 15,-1 0-15,1 0 0,21 1 0,0 20 16,0-21-16,0 0 0,0 0 0,0 1 16,0-1-16,21 0 0,1-21 15,-1 0-15,0 0 0,0 0 0,21 0 16,-20 0-16,-1 0 0,21 0 15,-21-21-15,0 0 0,1-1 16,-1 22-16,0-21 0,-21 0 0,21 0 16,-21 0-16,-21 21 31,0 0-31,0 21 16,21 0-16,0 0 0,-22 0 15,22 1-15,0-1 0,0 0 0,0 0 16,0 0-16,0 0 0,0 1 0,22-1 15,-1-21-15,0 0 0,0 0 16,0 0-16,0 0 0,1 0 0,20 0 16,-21-21-16,0-1 0,22 1 15,-22 0-15,21-21 0,-21 21 16,0-22-16,22 22 0,-22-21 0,-21 21 16,0-22-16,0 22 0,0 0 15,0 0-15,0 0 0,-21 21 16,0 0-16,-1 0 0,1 21 15,0-21-15,21 21 0,0 0 16,0 0-16,0 0 0,0 1 0,21 20 16,0-21-16,1 0 0,-1 0 15,0 22-15,0-22 0,21 0 0,-20 0 16,-1 0-16,0 1 0,0-1 0,-21 0 16,0 0-16,0 0 15,-21-21-15,0 0 16,0 0-16,-22 0 0,22 0 15,-21 0-15,21 0 0,-22 0 0,22 0 16,0-21-16,21 0 0,0 0 16,0 0-16,21-1 15,0 1-15,0 0 0,22 0 0</inkml:trace>
  <inkml:trace contextRef="#ctx0" brushRef="#br0" timeOffset="90610.92">10880 16743 0,'0'0'0,"0"-42"0,0-43 16,0 64 0,-22 42-1,1 21-15,21-21 0,0 43 16,-21-22-16,0 22 0,0-1 0,21 1 16,0-1-16,-21-20 0,-1 20 15,1 1-15,21-1 0,-21-21 0,21 22 16,0-22-16,0 1 0,0-1 15,0 0-15,0-21 0,0 1 0,0-1 16,0 0-16,21-21 0,0 0 16,1 0-16,-1 0 0,0-21 15,0 0-15,0-1 0,0 1 0,1-21 16,-1 21-16,0 0 0,0-1 16,-21 1-16,21 0 0,0 0 15,-21 42 16,0 0-31,22 0 16,-22 1-16,0-1 16,0 0-16,21-21 0,-21 21 15,21-21-15,0 0 0,0 0 16,0 0-16,1 0 16,-1 0-16,0-21 0,0 0 0,0 21 15,0-21-15,22-1 0,-22 22 0,-21-21 16,21 0-16,0 21 15,0-21-15,-21 42 47,0 0-47,22-21 0,-22 21 16,21-21-16,-21 22 0,21-22 0,0 21 16,21-21-16,-20 0 15,20 21-15,0-21 0,22 0 0,-1 0 16,1 0-16,-1 0 0,1 0 15,20-21-15,-20 21 0,-1-21 16,1-1-16,-1 1 0,-20 0 0,-1 0 0,-21 0 16,0 0-16,1-22 0,-22 22 15,0 0-15,0 0 0,-22 0 16,1-1-16,0 22 0,0 0 0,-21 0 16,-1 0-16,1 0 0,0 0 15,-1 0-15,1 22 0,21-22 0,-22 21 16,22 0-16,0 0 0,0-21 0,21 21 15,0 0-15,0 1 0,0-1 16,21-21-16,0 0 0,0 21 16,1-21-16,20 0 0,-21 0 0,21 0 15,-20 0-15,20 0 16,-21 0-16,0 0 0,0 0 0,1 0 16,-1 0-16,-21 21 15,0 0-15,0 22 16,0-22-16,0 21 0,-21-21 15,21 22-15,-22-1 0,1 21 0,0-20 16,0 20-16,0 1 0,21-22 16,-21 22-16,-1-1 0,1 1 0,0-1 15,21 1-15,-21 20 0,21-20 0,0 20 16,0 1-16,0 0 0,0-22 16,0 22-16,0 0 0,0-1 0,21 1 15,-42-85 16,0 0-31,0 0 16,-1 0-16,1 0 0,0 0 16,0 0-16,0 0 0,0 0 31,-1 0-31,22-21 16,0-43-16,0 1 0</inkml:trace>
  <inkml:trace contextRef="#ctx0" brushRef="#br0" timeOffset="90843.18">11747 16849 0,'0'0'0,"0"-21"0,-21-22 0,0 22 0,21 0 15,0 0-15,-21 0 0,21-1 16,-21 1-16,0 0 0,21 0 31,-22 21-15,22 21-16,-21 0 15,0 0-15,0-21 0,0 22 0,0-1 16</inkml:trace>
  <inkml:trace contextRef="#ctx0" brushRef="#br0" timeOffset="91075.05">10668 17082 0,'0'0'0,"-21"21"0,21 0 15,21-21-15,0 0 0,21 0 16,1 0-16,-1 0 0,0 0 16,22 0-16,-1 0 0,1-21 0,-1 21 15,1-21-15,-22 21 0,22 0 0,-43-22 16,21 22-16,-21 0 15,1 0-15,-22-21 0,-22 0 32,1 21-17,0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2:21:24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572 0,'0'0'0,"0"-22"0,0-20 16,0 21-16,0 0 0,0 0 0,0-1 16,0 1-16,0 0 0,-21 21 15,21 21-15,-22 22 16,22-1-16,0 0 0,-21 22 0,0-1 15,0 1-15,0 20 0,0 1 16,-22 0-16,22-1 0,-21 1 16,-1 0-16,1-22 0,-21 1 0,20-1 15,1 1-15,0-1 0,-1-20 16,22-1-16,-21-21 0,21 21 0,-1-42 16,1 0-16,21-21 15,0 0-15,0 0 0,0-21 16,0-1-16,21 1 0,-21 0 0,22-22 15,-1 22-15,0-1 0,0 1 16,0 0-16,-21-1 0,21 22 0,1 21 16,-1 0-16,0 0 15,0 0-15,-21 21 0,21 22 0,-21-22 16,21 0-16,-21 21 0,0-20 16,0 20-16,22-21 0,-22 21 0,21-20 15,-21 20-15,21-21 0,-21 0 16,21 0-16,0 1 0,0-22 0,1 0 15,-1 0-15,21 0 0,-21 0 0,22 0 16,-1-22-16,0 1 0,1 0 16,-1 0-16,0-21 0,1-1 0,-1 1 15,0 0-15,1-22 0,-22 22 0,0-22 16,0-20-16,0 20 0,-21-21 16,0 22-16,0-1 0,0-20 0,-21 20 15,0 1-15,0-1 0,-22 1 0,1-1 16,0 22-16,-1 0 15,1 20-15,0 1 0,-22 0 0,22 21 16,0 0-16,-22 21 0,22 0 0,-1 22 16,1 20-16,0-20 0,21 20 15,-1 22-15,1-22 0,21 22 0,0 0 16,0-22-16,21 1 0,1-1 16,20 1-16,-21-22 0,21 0 0,1 1 15,-1-1-15,22-21 0,-22 0 0,0-21 16,1 0-16,20 0 0,-21 0 15,1 0-15,-1 0 0,0 0 0,1 0 16,-1 0-16,-21-21 0,22 0 0,-1 21 16</inkml:trace>
  <inkml:trace contextRef="#ctx0" brushRef="#br0" timeOffset="379.3">5588 1037 0,'0'0'0,"0"21"16,0 1-16,-21-1 0,0 0 0,-1 0 15,1 0-15,0 0 0,0 22 16,0-22-16,0 21 0,-1-21 0,22 22 16,0-22-16,-21 0 0,21 0 15,0 0-15,0 1 0,0-1 0,21-21 16,1 0-16,-1 0 0,0 0 16,21 0-16,-21 0 0,22-21 0,-1 21 15,0-22-15,-20 1 0,20 0 0,0-21 16,-21 21-16,1-1 0,-1-20 15,0 0-15,-21 21 0,0-22 0,0 1 16,0 21-16,0-22 0,-21 22 0,0 0 16,-22 21-16,22 0 0,0 0 15,-21 0-15,20 0 0,-20 0 0,21 21 16,-21 22-16,20-22 0,1 0 0,0 0 16,0 21-16,0-20 0,21-1 15,0 0-15,0 0 0,0 0 0,0 0 16,21 1-16,0-22 0,21 0 15,-20 0-15,20 0 0,0 0 16,1 0-16,-1 0 0,0-22 0,-21 1 16,22 21-16,-1-21 0</inkml:trace>
  <inkml:trace contextRef="#ctx0" brushRef="#br0" timeOffset="1254.06">6075 1080 0,'0'0'0,"0"-22"0,21-20 15,-21 63 1,0 0-1,0 1-15,0 20 0,-21-21 16,21 21-16,0-20 16,-21 20-16,-1-21 0,22 0 0,-21 22 15,21-22-15,0 0 0,0 0 0,0 0 16,0 0-16,21-21 16,1 0-16,-1 0 15,0 0-15,0 0 0,0-21 0,0 0 16,1 0-16,-1-21 0,0 20 0,0 1 15,-21-21-15,21 21 0,0 0 16,-21-1-16,22 1 0,-22 0 0,21 0 16,-21 42-1,0 0 1,0 0-16,-21 1 0,21 20 16,-22-21-16,22 0 0,0 0 0,0 1 15,0 20-15,0-21 0,0 0 16,0 0-16,22-21 15,-1 22-15,0-22 0,21 0 0,-21 0 16,1 0-16,20 0 0,-21-22 16,21 1-16,-20 21 0,20-21 0,-21 0 15,0 0-15,0 0 0,1-1 0,-22-20 16,0 21-16,0 0 0,0-22 0,-22 22 16,1 0-16,0 0 0,0 0 15,-21 21-15,20-21 0,1 21 16,0 0-16,0 0 0,0 0 0,21-22 15,21 1 1,0 21-16,21 0 16,-20-21-16,20 0 0,0 21 0,1-21 15,-1 0-15,0 21 0,1 0 16,-1 0-16,0 0 0,-21 0 0,22 0 16,-22 0-16,0 21 0,0 0 0,0 0 15,-21 0-15,22 0 0,-22 1 16,0 20-16,0-21 0,0 21 0,0-20 15,0 20-15,0-21 0,0 0 0,0 22 16,0-22-16,-22 0 16,22 0-16,0 0 0,0 0 15,0-42 17,0 0-17,0 0-15,22-21 0,-22 20 0,21-20 16,0 21-16,-21-21 0,21-1 0,0 1 15,0 0-15,1 20 0,-1-20 16,-21 21-16,42 0 0,-42 0 0,42 21 16,-20 0-16,-1 0 0,0 0 15,0 21-15,0 0 0,-21 0 0,0 0 16,21 0-16,-21 22 0,0-22 16,0 21-16,0-21 0,0 22 0,0-22 15,0 0-15,0 21 0,0-20 16,-21-1-16,0 0 0,21 0 15,-21-21 1</inkml:trace>
  <inkml:trace contextRef="#ctx0" brushRef="#br0" timeOffset="1803.34">7853 910 0,'0'0'15,"21"-21"-15,-21 0 0,21 0 16,-21 0-16,21 21 16,-21-22-16,-21 22 15,0 0-15,0 0 16,0 0-16,-1 22 0,1-1 16,-21 0-16,21 21 0,0 1 0,-22-22 0,22 21 15,0 0-15,0 1 0,0-1 16,21-21-16,0 22 0,0-22 15,0 21-15,0-21 0,0 0 0,0 1 16,21-1-16,0 0 0,21-21 16,-21 0-16,1 0 0,20 0 15,0 0-15,1 0 0,-1-21 0,0 21 16,1-21-16,-1-1 0,0 1 0,1 0 16,-1 0-16,0 0 0</inkml:trace>
  <inkml:trace contextRef="#ctx0" brushRef="#br0" timeOffset="2472.69">8361 1016 0,'0'0'0,"0"-21"0,0-21 16,0 20-16,-21 22 0,-1 0 16,1 0-16,-21 0 0,21 0 15,0 22-15,-1-1 0,-20 0 0,21 21 16,-21-21-16,20 22 0,1-22 16,0 21-16,0-21 0,0 22 0,21-22 15,-21 0-15,21 0 0,0 0 0,0 1 16,0-1-16,21 0 0,0-21 15,0 0-15,0 0 0,22 0 0,-22 0 16,0 0-16,21 0 0,-21-21 16,22 0-16,-22-1 0,0 1 0,0 0 15,0 0-15,1 0 0,-1-22 16,-21 22-16,0 0 0,0-21 0,0 21 16,0-1-16,0 1 0,0 0 0,0 0 15,0 42 1,0 0-16,0 0 15,-21 1-15,21-1 0,-22 0 0,22 0 16,0 21-16,0-20 0,0 20 16,-21-21-16,21 0 0,0 0 15,0 1-15,0-1 0,0 0 0,0 0 0,21-21 16,1 21-16,-1-21 16,0 0-16,0 0 0,21 0 15,-20-21-15,20 21 0,0-21 0,1 0 16,-22 0-16,21-1 0,0 1 0,1 0 15,-1-21-15,0 21 0,1-22 16,-22 22-16,21-21 0,-21 21 0,-21-1 16,0 1-16,0 0 0,-21 21 31,0 0-31,0 21 0,21 0 0,-21 1 16,21-1-16,-21 0 0,21 0 0,0 0 15,0 0-15,0 1 0,21-1 16,0 0-16,0 0 0,0 0 15,-21 0-15,21 1 0,1-1 0,-1 0 16,-21 0-16,0 0 0,-21 0 16,-22-21-16,22 0 15,-21 0-15,-1 0 0,22 0 0,-21 0 16,0 0-16,20 0 0,1 0 0,0 0 16,0 0-16,21-21 15,21 0-15,0 0 16,0 21-16,1-21 0,20 0 0,0-1 15,1 1-15</inkml:trace>
  <inkml:trace contextRef="#ctx0" brushRef="#br0" timeOffset="3320.73">9483 466 0,'0'0'15,"0"-21"-15,0-22 0,0 22 0,0 0 16,-22 21-16,1 0 15,21 21-15,-21 0 0,0 22 16,0-1-16,21 0 0,-21 1 0,-1-1 16,22 21-16,-21 1 0,0-1 0,0 1 15,21-1-15,0 1 16,-21-1-16,21 1 0,-21-22 0,21 22 0,0-22 16,0 0-16,0 1 0,0-22 15,21 21-15,0-21 0,0 1 0,21-22 16,-20 21-16,20-21 0,-21 0 15,21 0-15,1 0 0,-22 0 0,21-21 16,1-1-16,-22 1 0,21 0 0,-21 0 16,22 0-16,-22-22 0,0 22 15,0-21-15,0 21 0,-21 0 0,0-1 16,0 1-16,0 0 0,0 0 0,-21 21 16,0 21-1,0 0-15,0 0 16,-1 1-16,22-1 0,0 0 15,-21 21-15,21-21 0,0 1 0,0-1 16,0 0-16,0 0 0,21 0 0,1-21 16,-1 21-16,0-21 0,0 0 15,21 0-15,-20 0 0,20 0 0,0 0 16,1 0-16,-1 0 0,0-21 0,1 0 16,-22 21-16,21-21 0,-21-21 0,0 20 15,1 1-15,-1 0 0,0-21 16,-21 21-16,0-1 0,0 1 15,0 0-15,-21 21 16,21 21-16,0 0 16,-21-21-16,-1 22 0,22-1 15,0 0-15,0 0 0,0 0 0,-21 0 16,21 1-16,0-1 0,-21 0 0,21 0 16,0 0-16,-21 0 0,21 1 15,0-1 1,-21-21-16,21-21 15,0-1-15,0 1 16,0 0-16,21-21 16,0 21-16,0-1 0,0-20 0,1 21 15,20-21-15,-21 20 0,21-20 0,-20 21 16,20 0-16,-21 0 0,21 21 16,-20 0-16,-1 0 0,21 0 15,-21 0-15,0 21 0,22 0 0,-43 0 16,21 0-16,-21 0 0,0 1 0,0-1 15,0 21-15,0-21 0,0 0 16,-21 1-16,0-1 0,21 0 0,-22 0 16,1 0-16,0-21 0,21 21 0,-21-21 15,21 22-15,-21-22 0,42 0 32,0-22-32,0 1 15,22 0-15,-22 21 0</inkml:trace>
  <inkml:trace contextRef="#ctx0" brushRef="#br0" timeOffset="3952.04">11239 1143 0,'0'0'0,"22"-21"0,-22-43 16,0 43-16,0 0 0,0 0 16,0 0-16,-22 21 15,1 0-15,0 0 0,0 21 16,0-21-16,0 21 0,-22 0 15,22 22-15,0-22 0,-21 0 0,20 21 16,-20-21-16,21 22 0,0-22 16,0 0-16,-1 0 0,22 22 0,0-22 15,0 0-15,0 0 16,22-21-16,-1 0 0,0 0 16,0 0-16,0 0 0,22 0 0,-22 0 15,21-21-15,-21 21 0,22-21 0,-22 0 16,0-1-16,21-20 0,-21 21 15,1 0-15,-22 0 0,21-22 0,0 22 16,-21 0-16,0 0 0,0 0 16,0 42 15,0 0-31,0 0 0,0 0 0,-21 0 16,21 1-16,-21 20 0,-1-21 0,1 21 15,21 1-15,-21-22 0,0 42 0,0-20 16,0-1-16,21 22 0,-22-1 15,1 1-15,21-1 0,-21 1 0,0 20 16,21-20-16,-21-1 0,21 22 0,-21 0 16,21-22-16,-22 22 0,22-1 0,0 1 15,0 0-15,0-22 0,0 22 0,0-22 16,0 1-16,0-1 0,0 1 16,0-22-16,0 1 0,0-1 0,-21 0 15,0-21-15,21 1 0,-21-1 0,0-21 16,0 0-16,-1 0 0,1 0 15,-21-21-15,21-1 0,0 1 0,-1 0 16,1-21-16,0 21 0,0-22 0,21 1 16,0-22-16,0 22 0,0-21 0,0-1 15,0 1-15,0-1 0,0 1 16,0-1-16,0 1 0,21-1 0,0 1 16,-21-1-16,21 1 0,-21-22 0,22 21 15,-22 1-15,21-22 0,0 22 0,-21-1 16</inkml:trace>
  <inkml:trace contextRef="#ctx0" brushRef="#br0" timeOffset="4179.71">10350 550 0,'0'0'16,"-21"-21"-16,-21 21 15,21 0-15,21-21 0,-21 21 0,-1 0 79,1 0-79</inkml:trace>
  <inkml:trace contextRef="#ctx0" brushRef="#br0" timeOffset="4379.59">9165 826 0,'0'0'0,"-21"0"0,0 0 16,42 0 0,0-22-16,21 1 0,-20 21 0,20-21 15,0 21-15,1 0 0,-1-21 16,0 21-16,1 0 0,-1 0 15,0 0-15,1 0 0,-22 0 0,0 0 16,0 0-16</inkml:trace>
  <inkml:trace contextRef="#ctx0" brushRef="#br0" timeOffset="4940.21">4508 2053 0,'0'0'0,"-42"-21"0,0 21 0,21-21 16,-1 21-16,-20 0 0,21-21 15,0 21-15,0 0 0,-1 0 16,1 0-16,0 0 0,21-21 16,42 21 15,-20 0-31,20 0 15,21-22-15,1 22 0,21 0 16,-1-21-16,22 21 0,21-21 0,0 21 16,0-21-16,21 21 0,22-21 0,-1 21 15,0-21-15,22-1 0,20 22 16,1-21-16,0 21 0,21-21 0,-1 0 16,1 21-16,21-21 0,0 0 0,21 21 15,-21 0-15,0-22 0,0 22 16,-21 0-16,0 0 0,0 0 15,-21 0-15,-22 0 0,1 0 0,-22 0 16,0 0-16,-42 22 0,21-22 0,-42 0 16,0 21-16,-21-21 0,-1 0 15,-20 0-15,-22 21 0,1-21 0,-22 21 16,0-21-16,-63 0 16,-1 21-16,-20-21 0,-1 0 0,-20 0 15,-22 0-15</inkml:trace>
  <inkml:trace contextRef="#ctx0" brushRef="#br0" timeOffset="5475.49">4085 2201 0,'0'0'0,"-63"0"16,41 0-16,22-21 31,22 21-31,-1 0 0,0 0 15,0 0-15,0 0 0,0 0 0,1 0 16,20 0-16,0 0 0,1 0 0,-1 0 16,21 0-16,1-21 0,21 21 0,20 0 15,1 0-15,0 0 0,21-21 16,0 21-16,21 0 0,0-21 0,22 0 16,20 21-16,-20-22 0,41 22 0,1 0 15,0-21-15,-1 21 0,22-21 16,21 21-16,-21 0 0,0 0 15,0-21-15,-1 21 0,22 0 0,-42 0 16,0 0-16,-1 0 0,1 0 16,-21 0-16,-1 0 0,1 0 0,-43 0 15,0 0-15,-21 0 0,-21 0 0,0 0 16,-43 0-16,1 0 0,-1 0 0,-42 0 16,22 0-16,-22 0 0,-42 0 31,-1 0-16,1 0-15,0 0 0</inkml:trace>
  <inkml:trace contextRef="#ctx0" brushRef="#br0" timeOffset="6363.47">3048 3852 0,'0'0'16,"-21"0"-1,0 22 1,21-1-16,0 21 0,0 0 16,0 1-16,0 20 0,0 22 15,-22-22-15,22 22 0,-21-21 0,21 41 16,0-20-16,-21 21 0,21-21 15,-21 20-15,0 1 0,21 0 0,0 0 16,0 0-16,-21 0 0,-1-1 0,22 1 16,-21 0-16,21-21 0,0 21 15,0-43-15,0 22 0,0-1 0,0-20 16,0-1-16,0-20 0,0 20 0,0-20 16,0-22-16,0 0 0,0 0 15,0 0-15,0-42 16,0 0-16,0 0 0,0-22 15,21 1-15,1 0 0,-22-1 16,21-20-16,-21-1 0</inkml:trace>
  <inkml:trace contextRef="#ctx0" brushRef="#br0" timeOffset="7071.8">3111 4064 0,'0'0'0,"-21"-21"16,0-64-16,21 64 16,0 0-16,0 0 0,0 0 15,21 21 1,0 0-16,1 0 0,20 0 0,0-22 16,22 22-16,-22 0 0,43 0 15,-1 0-15,1 0 0,0 0 0,21 0 16,-1-21-16,1 21 0,21 0 15,0 0-15,0-21 0,21 21 0,1 0 16,-22 0-16,21-21 0,-21 0 0,0 21 16,0 0-16,-21 0 0,21-21 15,-22 21-15,-20 0 0,0 0 16,-1 0-16,-20 0 0,-1 0 0,-20 0 0,-1 21 16,0-21-16,-20 21 0,-1 0 15,0 0-15,0 0 0,-21 1 16,21 20-16,-21-21 0,0 21 0,0 1 15,0-1-15,0 0 0,0 1 0,0-1 16,0 22-16,0-22 0,0 21 16,0 1-16,0-22 0,0 22 0,0-1 15,21 1-15,-21 20 0,22-20 0,-1-1 16,0 1-16,-21-1 0,21 1 0,0-1 16,0 1-16,1-1 0,-22 1 15,0-22-15,21 22 0,-21-22 0,0 22 16,0-22-16,0 0 0,0 22 15,-21-22-15,-1 0 0,1-20 16,0 20-16,-21 0 0,21-21 0,-22 1 16,1 20-16,0-21 0,-1 0 0,-20 0 15,-1 1-15,-20-22 0,20 21 0,-42 0 16,0-21-16,1 21 0,-22-21 16,0 0-16,-22 0 0,-20 21 0,0-21 15,21 0-15,-22 0 0,22 21 0,-21-21 16,42 0-16,0 0 0,0 0 0,21 0 15,0 0-15,0 0 0,22 0 16,20 0-16,1 0 0,-1 0 0,1 0 16,20 0-16,1 0 0,0 0 15,-1 0-15,22 0 0,-21 0 16,21 0-16,42 0 16,0 0-1,0 0-15,0 0 0</inkml:trace>
  <inkml:trace contextRef="#ctx0" brushRef="#br0" timeOffset="7621.23">3027 7768 0,'0'0'0,"0"21"16,0 1-1,0 20-15,0 0 0,0 22 0,0-1 16,0 1-16,0 20 0,0 1 0,0 0 15,0-1-15,0 22 0,-21-21 16,21 21-16,0 0 0,0-22 16,0 22-16,0 0 0,0-21 0,0 20 15,0-20-15,0 0 0,0-1 16,-22 1-16,22-21 0,0 20 0,0-41 16,0 20-16,0-21 0,0-20 0,0-1 15,0 0-15,0 0 0,0-42 16,0 0-16,0-22 15,22 1-15,-1 0 0,-21-22 0,21 1 16,0-22-16,-21 0 0,21 1 0</inkml:trace>
  <inkml:trace contextRef="#ctx0" brushRef="#br0" timeOffset="8231.39">3175 8086 0,'0'0'0,"-21"-64"0,0-84 16,-1 106-16,22-1 0,-21 22 15,21 0-15,0 0 0,0 0 16,0 0-16,0-1 0,21 1 0,1 21 16,20-21-16,21 0 0,22 21 0,0-21 15,21 0-15,21-1 0,-22 22 16,44-21-16,-22 0 0,42 21 0,0-21 16,1 0-16,-1 21 0,0 0 0,22-21 15,-22 21-15,0 0 0,1 0 16,-22 0-16,0 0 0,-21 0 15,0 0-15,-21 0 0,0 0 0,-22 0 16,-20 0-16,-1 0 0,1 21 0,-22 0 16,1-21-16,-22 21 0,0 0 15,0 0-15,0 1 0,-21-1 0,21 21 16,-21-21-16,0 22 0,0-1 0,0 0 16,0 1-16,0-1 0,0 0 15,0 22-15,0-22 0,0 22 0,0-1 16,22 1-16,-22-1 0,21-21 0,-21 22 15,21-1-15,-21 1 0,0-22 0,0 22 16,21-1-16,-21 1 0,21-1 16,-21 1-16,0-1 0,0-20 0,0 20 15,0-21-15,-21 22 0,0-22 16,-21 1-16,20-1 0,-20-21 0,-21 21 16,20-20-16,-20 20 0,-1-21 0,1 0 15,-22 0-15,0 1 0,-20-1 16,-1-21-16,-21 21 0,0-21 0,-21 0 15,-1 21-15,-20-21 0,21 0 0,-21 21 16,-1-21-16,1 21 0,21 1 0,-22-22 16,22 21-16,0-21 0,0 21 15,21 0-15,-21 0 0,42-21 16,0 21-16,21 1 0,1-1 0,20-21 16,22 0-16,0 21 0,-1-21 0,22 0 15,0 0-15,21-21 16,21 0-1,0 21-15,22 0 0,-22 0 0,21 0 16</inkml:trace>
  <inkml:trace contextRef="#ctx0" brushRef="#br0" timeOffset="8712.12">3302 11790 0,'0'0'0,"-21"-21"0,0 0 0,21-1 16,-22 1-16,1 21 16,0 0-16,21 21 0,0 22 15,-21-1-15,21 0 0,0 22 0,0-1 16,0 22-16,0 0 0,0-1 15,0 1-15,0 0 0,21-1 0,-21 22 16,0-21-16,21 21 0,-21-22 0,0 22 16,0-21-16,0 21 0,0-22 15,0 1-15,-21 0 0,0-22 0,21 22 16,0-22-16,0-20 0,-21 20 16,21-20-16,0-1 0,0-21 15,0 0-15,0-42 16,0 0-16,0-21 0,0-1 0</inkml:trace>
  <inkml:trace contextRef="#ctx0" brushRef="#br0" timeOffset="9331.79">3302 11875 0,'-21'-22'0,"42"44"0,-63-86 0,20 43 16,22 0-1,0 0-15,22-1 0,20 1 16,21 0-16,1 0 0,21 0 0,-1 0 16,22-1-16,21 1 0,0 0 15,0-21-15,21 21 0,22-1 0,-22 1 16,21 0-16,0-21 0,1 21 0,-1 21 16,22-22-16,-22 1 0,0 21 0,-21 0 15,1 0-15,-1 0 0,0 0 16,-21 0-16,-21 0 0,0 0 0,-22 0 15,1 0-15,0 21 0,-43 1 0,21-22 16,-41 21-16,20 0 0,-21 0 16,-21 0-16,0 22 0,0-1 15,21 0-15,-21 1 0,0-1 0,0 0 16,0 22-16,0-1 0,0 1 0,0-1 16,0 1-16,0-1 0,0 1 0,0-1 15,0 1-15,0-22 0,0 22 16,21-1-16,-21 1 0,0-22 0,22 21 15,-1 1-15,0-1 0,0 1 0,-21-1 16,21 1-16,-21-1 0,21-20 16,-21 20-16,0 1 0,0-22 0,0 0 0,0 1 15,0-1-15,0 0 0,-21 1 16,0-1-16,0 0 0,-21-20 16,-22 20-16,22-21 0,-43 0 0,22 0 15,-22 1-15,0-1 0,-21 0 0,1 0 16,-22-21-16,0 0 0,-22 21 0,1-21 15,-21 0-15,0 0 0,-22 0 0,1 21 16,-1-21-16,22 22 0,-22-22 16,43 21-16,0-21 0,0 21 0,42-21 15,0 0-15,0 0 0,22 0 0,20 0 16,-21 0-16,43 0 0,0-21 0,-1 0 16,1-1-16,21 1 0,0-21 0,0 0 15,21-22-15,0 22 0,0-22 16,0 1-16</inkml:trace>
  <inkml:trace contextRef="#ctx0" brushRef="#br0" timeOffset="10187.73">4360 4593 0,'0'0'0,"0"-21"0,0 0 0,0 0 15,-21 21-15,0 0 16,0 21-16,21 21 0,-21 1 0,-1-1 15,1 21-15,0 1 16,0-1-16,0 1 0,0 21 0,-1-22 16,1 1-16,0-1 0,0 1 0,-21-1 15,20-21-15,1 1 0,21-1 16,-21 0-16,21-20 0,0-1 0,-21 0 16,21-42-1,0 0 1,0-22-16,0 22 0,0-21 0,21-1 15,0-20-15,-21-1 0,21 1 0,1-22 16,-1 1-16,0 20 0,0-21 16,0 1-16,0 20 0,22 1 15,-22-1-15,21 22 0,1 0 0,-1 20 16,0 1-16,1 21 0,-1 0 0,0 0 16,1 43-16,-1-22 0,0 21 15,1 0-15,-1 1 0,-21 20 0,0 1 16,0-1-16,-21 1 0,0-1 0,0 1 15,0-22-15,0 22 0,0-22 16,0 0-16,0 1 0,0-1 0,0 0 16,0-21-16,0 1 0,0-1 0,0 0 15,0-42 17,-21 21-32,0-21 15,-21-1-15</inkml:trace>
  <inkml:trace contextRef="#ctx0" brushRef="#br0" timeOffset="10368.62">4149 5207 0,'0'0'16,"-22"0"-16,22-21 15,22 21 1,20-21-16,0 21 0,1-21 16,20-1-16,-21 22 0,22-21 0,21 0 15,-22 0-15,1 21 0,-1-21 16,-21 0-16,1 21 0,-1 0 0,-21 0 0,0 0 15,-21 21 1,0 0-16,0 0 0,-21 0 0</inkml:trace>
  <inkml:trace contextRef="#ctx0" brushRef="#br0" timeOffset="10827.89">4149 7684 0,'0'0'0,"0"-22"16,0 1-16,-22 21 16,22 21-16,0 22 0,0-22 15,0 21-15,0 22 0,0-1 0,0 1 16,0-1-16,0 22 0,0-22 15,0 1-15,0-1 0,0 1 0,0-22 16,0 22-16,0-22 0,0 22 0,-21-22 16,21 0-16,-21-21 0,21 22 0,-21-22 15,21 0-15,0-42 32,0 0-32,0 0 0,0-1 15,0-20-15,0 21 0,0-21 16</inkml:trace>
  <inkml:trace contextRef="#ctx0" brushRef="#br0" timeOffset="11308.03">4064 8022 0,'0'0'16,"0"-63"-16,0 20 0,0 1 0,0 0 15,0 21-15,0-1 0,21-20 0,0 21 16,0 0-16,1 21 0,-1-21 0,21 21 16,-21 0-16,22 0 0,-1 0 15,0 0-15,22 21 0,-22 0 0,0 0 16,1 21-16,-1-20 0,-21 20 0,0 0 15,-21 22-15,0-22 0,0 0 0,-21 1 16,0-1-16,-21 22 0,-1-43 16,1 21-16,0 0 0,-22-20 15,22-1-15,0 21 0,-1-42 0,1 21 16,21-21-16,-22 0 0,22 0 16,21-21-16,0 0 15,21 0-15,1 0 0,-1-1 0,21 1 16,22 0-16,-22 0 0,43 0 0,-22 21 15,1 0-15,20 0 0,1 0 16,-22 0-16,1 21 0,-1 0 0,1 0 16,-1 0-16,-20 22 0,-1-22 15,0 0-15,-20 21 0,-1-20 0,-21 20 0,0-21 16,0 0-16,-21 22 0,-22-22 16,1 21-16,0-21 0,-22 22 15,-21-22-15,1 21 0,-1-21 0,0 0 16,-20 1-16,20-1 0,0-21 0,22 0 15,-22 0-15,22 0 0,20 0 16,-20 0-16,20 0 0,22 0 0,-21-21 16,21 21-16,21-22 15,21 22 1,0 0-16,21 0 0,-20 0 16,-1 0-16,21 22 0,-21-1 0</inkml:trace>
  <inkml:trace contextRef="#ctx0" brushRef="#br0" timeOffset="11855.71">5101 11769 0,'0'0'0,"0"-21"0,0-1 15,-21 22 1,0 0-16,0 0 0,-22 0 16,1 0-16,0 22 0,-22-1 0,1 0 15,-1 21-15,1 1 0,-1-1 0,1 0 16,-1 22-16,22-1 0,-22 1 15,22 20-15,0-20 0,-1-1 0,22 1 16,0-1-16,21 1 0,0-1 0,0 1 16,21-22-16,0 1 0,22-1 15,20 0-15,-21-21 0,43 1 0,-21-1 16,20 0-16,1-21 0,0 0 0,-1 0 16,1 0-16,0 0 0,-1-21 0,1 0 15,-22-1-15,1 1 0,-1 0 0,-20 0 16,-1 0-16,0 0 0,1-22 15,-22 22-15,0 0 0,21-21 16</inkml:trace>
  <inkml:trace contextRef="#ctx0" brushRef="#br0" timeOffset="12952.24">6371 4699 0,'-21'21'16,"21"-42"46,0 0-62,21 21 16,0-21-16,0 21 0,1 0 16,-1-21-16,0 21 0,0 0 0,21-22 15,1 22-15,-1 0 0,22-21 16,-1 0-16,1 21 0,20 0 0,1 0 15,-22-21-15,22 21 0,0 0 0,-1 0 16,22 0-16,-21 0 0,21 21 0,0-21 16,-1 21-16,-20 0 0,21 1 15,0-1-15,0 21 0,-1 0 16,1 1-16,0-1 0,0 0 0,0 22 16,0-1-16,-1 1 0,1-1 0,-21 1 15,0-1-15,-1 1 0,-20 21 0,-1-22 16,1 22-16,-1-22 0,-20 22 15,-1 0-15,-21-1 0,0 1 0,0-22 16,-21 22-16,0 0 0,0 21 0,-21-22 16,-21 1-16,21 21 0,-22-22 0,-20 1 15,21 21-15,-22-21 0,1 20 0,-22-20 16,0 0-16,1 21 0,-22-22 0,0 1 16,21 0-16,-21-22 0,1 1 15,20-1-15,0 1 0,-21-22 16,43 0-16,-22 1 0,22-22 0,-1 21 15,1-21-15,-1 0 0,22-21 0,-22 22 16,22-22-16,0 0 0,-1 0 0,1 0 16,21 0-16,-21 0 0,20 0 0,1 0 15,0 0-15,0 0 0,0 0 16,21-22 0,0 1-1,0 0-15,21 21 0,0-21 16</inkml:trace>
  <inkml:trace contextRef="#ctx0" brushRef="#br0" timeOffset="13371.54">7916 7345 0,'0'0'0,"21"-21"0,-21 0 0,0-1 16,-21 22-1,21 22-15,-21-1 16,0 0-16,-21 21 0,20 1 16,1-1-16,-21 0 0,0 1 15,20-1-15,-20 0 0,0 1 0,21-1 0,-22 0 16,1 1-16,21-1 0,-22 0 16,1 1-16,21-22 0,0 0 0,0 21 15,-1-42-15,1 21 0,21 1 0,-21-22 16,42 0-1,0 0 1,22 21-16,-1-21 0,0 0 0,1 0 16,20 21-16,22-21 0,-22 21 0,22-21 15,0 0-15,-1 21 0,1-21 0,0 21 16,-1-21-16,-20 0 0,-1 0 0,1 22 16,-1-22-16,-20 0 0,-1 21 15,0-21-15,-20 0 0,-1 21 0,0-21 16,-21 21-16,-21-21 31,0 0-31,-1 0 0,1 0 16</inkml:trace>
  <inkml:trace contextRef="#ctx0" brushRef="#br0" timeOffset="25601.06">2688 5461 0,'21'0'0,"0"0"15,-21-21 32,22 21-31,-22-21-16,21 21 47,-21-21-47,21 21 15,0 0 1,0 0-16,0 0 15,1 0-15,-1 0 0,-21-22 32,-21 22-1,-1 0-31,1 0 16,0 0-16,0 0 0,0 0 0,-22 0 15,22 0-15,-21 0 0,21 0 16,-22 0-16,1 22 0,0-1 0,-1-21 15,1 21-15,0 0 0,-1 0 0,1 0 16,0 1-16,-1-1 16,1 21-16,0-21 0,-1 22 0,1-1 0,0 0 15,-1 1-15,1-1 16,0 0-16,21 1 0,-22 20 0,1-21 16,0 1-16,20-1 0,-20 22 15,0-22-15,-22 21 0,22 1 0,0 21 16,-1-22-16,-20 1 0,20 20 15,1-20-15,0 20 0,-1 1 0,1-21 16,0 20-16,-1 22 0,1-21 16,21-1-16,-21 22 0,-1-21 0,22 21 15,-21-22-15,21 22 0,-22 0 16,22 0-16,-21 0 0,-1 0 0,22 21 16,-21-22-16,21 1 0,-22 0 0,22 21 15,0-21-15,0 21 16,0-21-16,21 0 0,0-1 0,-21 1 15,21 21-15,0-21 0,0 0 16,0-21-16,0 20 0,21 1 0,0 0 16,0 21-16,21-21 0,-20 0 15,20 0-15,-21-1 0,21 1 0,1-21 16,-1 21-16,22 0 0,-22-22 0,0 22 16,22-21-16,-1-1 0,1 1 15,-1-21-15,1-1 0,-1 1 0,1-1 16,-1 1-16,1-22 0,-1 21 15,1-20-15,-1-22 0,1 21 0,-1-21 16,-20 1-16,-1-1 0,0 0 16,1 0-16,-1-21 0,-21 0 15,21 0-15,-20 0 0,-1 0 0,0 0 16,0 0 0,-21-21-16,0 0 0,0 0 15,0-1-15,0 1 0,0 0 16,0 0-16,0-21 0,0 20 0,0 1 15,-21-21-15</inkml:trace>
  <inkml:trace contextRef="#ctx0" brushRef="#br0" timeOffset="26027.81">2032 11409 0,'0'0'0,"-21"-21"0,0-22 15,-1 43 1,22-21-16,-21 21 15,21-21-15,0 42 32,0 0-32,21 1 0,-21-1 15,22 0-15,-1 0 0,0 0 16,21 0-16,-21 1 0,22-1 16,-1 0-16,0 21 0,22-21 0,-22 1 0,22-1 15,-22 21-15,22-21 0,-22 0 16,0 1-16,22 20 0,-22-21 15,-21 0-15,22 22 0,-22-22 0,0 21 16,-21-21-16,0 0 0,0 22 0,0-22 16,-21 21-16,0 1 0,-22-1 15,1 0-15,-22 1 0,22-22 0,-43 42 16,22-20-16,-22-1 0,22 0 16,-22-21-16,0 22 0,22-1 0,-22 0 15,22 1-15,-1-22 0,-20 21 0,41 1 16,-20-22-16,-1 21 0,22-21 15,0 0-15,20 1 0,-20-1 0,63-42 32,0-1-17,22-20-15,-1 0 0,0-1 0,22-20 16</inkml:trace>
  <inkml:trace contextRef="#ctx0" brushRef="#br0" timeOffset="26511.35">5080 9673 0,'0'0'16,"0"-42"-16,0-64 16,0 85-16,21-21 0,-21 20 0,0 1 0,21 21 15,-21 21 1,0 1-1,0 20-15,0 21 0,0-20 0,0 20 16,0 22-16,0-22 0,0 22 16,0 0-16,0-1 0,0 1 0,-21 0 15,21 21-15,-21-22 0,0 1 0,21 0 16,-21-1-16,-1-20 0,1 20 0,21-20 16,-21-22-16,21 22 0,-21-22 15,0 0-15,21-20 0,0-1 0,0 0 16,0 0-16,-21-21 0,21-21 15,0 0-15,0-22 0,0 22 16,0-21-16,0 0 16,0-22-16,0 1 0,0-1 0,21 1 15</inkml:trace>
  <inkml:trace contextRef="#ctx0" brushRef="#br0" timeOffset="26916.92">5143 9821 0,'0'-63'0,"0"126"0,0-190 0,0 85 16,0 0-16,0-1 0,0 22 0,0 0 15,-21 0-15,0 21 0,0 0 16,0 21-16,0 0 0,-1 22 16,1-1-16,0 0 0,-21 1 0,21 20 15,-22-21-15,22 22 0,-21-22 16,21 1-16,-22-1 0,22 0 16,0-21-16,0 1 0,0-1 0,21 0 15,0 0-15,0-42 16,21 0-1,0-22-15,21 22 0,-21-21 0,1 0 16,20-1-16,0 1 0,1-22 0,-1 22 16,0-21-16,1 20 0,-1 1 15,0 0-15,1-1 0,-1 22 0,0 21 16,1 0-16,-1 0 0,-21 0 0,21 21 16,1 22-16,-22-22 0,0 21 0,21 0 15,-20 22-15,-1-22 0,0 1 16,0 20-16,-21-21 0,0 1 15,21-1-15,0 0 0,-21-20 0,22-1 16,-22 21-16,0-21 0,21-21 0,0 21 16,0-21-1,-21-21 1,0 0-16,0-21 0,0-1 0</inkml:trace>
  <inkml:trace contextRef="#ctx0" brushRef="#br0" timeOffset="27832.91">4445 6096 0,'0'0'0,"21"-63"15,-21 41 1,21 1-16,-21 0 0,21 0 16,-21 0-16,0 0 0,22 21 15,-1 21-15,-21 0 0,21 21 0,0 1 16,-21-1-16,0 0 0,21 22 16,-21 20-16,0-20 0,0 21 0,0-1 15,0 1-15,0-22 0,-21 22 16,0-21-16,0 20 0,0-20 15,-1-22-15,1 22 0,0-1 0,0-21 16,0 1-16,0-1 0,-1-21 0,22 0 16,0 1-16,-21-1 0,0-21 15,21-21 1,0-1-16,0-20 0,0 21 0,0-21 16,21-22-16,0 22 0,1-22 0,-1 1 15,0-1-15,0-20 0,0-1 16,22 0-16,-22 1 0,-21-1 0,21 21 15,-21-20-15,0 20 0,0 22 16,0 0-16,0-1 0,0 1 16,0 21-16,-21 21 0,0 0 0,-1 0 15,1 0-15,-21 21 16,21 0-16,0 0 0,-22 22 0,22-1 16,0 0-16,-21 1 0,20-1 0,-20 21 15,21-20-15,0-1 0,0 0 16,-1-20-16,1-1 0,21 0 0,-21 0 15,21 0-15,0-42 32,21 0-32,0 0 0,1-22 0,20 1 15,-21 21-15,21-21 0,1-22 0,-22 22 16,42-1-16,-20 1 16,-1 0-16,0-1 0,1 1 0,-1 21 15,0 0-15,1 0 0,-22 21 0,21 0 16,-21 0-16,1 0 0,-1 21 15,-21 0-15,21 0 0,-21 21 0,21 1 16,-21-22-16,21 42 0,-21-20 0,0-1 16,0 0-16,21 22 0,-21-22 15,22 1-15,-22-1 0,21-21 0,0 21 16,-21-20-16,21-1 0,0 0 0,0 0 16,-21 0-16,22-21 0,-1 0 0,0 0 15,0 0-15,0 0 16,0-21-16</inkml:trace>
  <inkml:trace contextRef="#ctx0" brushRef="#br0" timeOffset="28459.11">14330 3344 0,'21'-63'16,"0"42"-16,-21 63 31,0 0-31,0 22 0,0-1 16,0 1-16,0 21 0,0-1 0,0 22 16,-21 0-16,0 21 0,21-21 15,-21 21-15,-1-21 0,1 21 0,-21-22 16,21 22-16,0-21 0,-22 21 15,22-21-15,0 0 0,-21 0 0,20-22 16,1 22-16,0-21 0,21-22 0,0 22 16,-21-21-16,21-1 0,0-21 15,0 1-15,0-22 0,0 21 0,0-21 16,21-42 0,0-21-16,0 21 0,-21-22 15,22-20-15,-1-1 0,0 1 0,0-1 16,-21-20-16,21-1 0</inkml:trace>
  <inkml:trace contextRef="#ctx0" brushRef="#br0" timeOffset="29096.13">14287 3662 0,'0'0'0,"0"-42"0,-21-1 0,0 1 15,21 21-15,0-22 0,0 22 16,0 0-16,0 0 0,0 0 0,21 21 15,22-21-15,-1-1 0,0 1 0,1 21 16,20-21-16,22 0 0,-1 0 16,22 0-16,21-1 0,0 1 0,21 21 15,-21-21-15,43 0 0,-22 0 0,21 0 16,1 21-16,20-22 0,-21 22 16,-20 0-16,20-21 0,0 21 15,-21 0-15,1 0 0,-1 0 0,-21 0 16,0 0-16,-21 0 0,-1 21 0,-20-21 15,0 22-15,-1-22 0,-20 21 16,-1-21-16,1 21 0,-22 0 0,1 0 16,-22 0-16,0 22 0,0-1 0,-21 0 15,0 1-15,0 20 0,-21-20 16,0 20-16,0 1 0,-1 20 0,1-20 16,0 20-16,21 22 0,0-21 0,0 21 15,0-22-15,0 22 0,0-21 16,21 0-16,-21-1 0,21 22 15,1-21-15,-1-22 0,0 22 0,0 0 16,-21-22-16,0 1 0,21-1 0,-21 1 16,0-1-16,0-21 0,0 22 0,-21-22 15,0 22-15,-21-22 0,-1 0 16,1 1-16,0-1 0,-22 0 0,1 1 16,-1-1-16,-21-21 0,1 0 0,-22 22 15,-21-22-15,0 0 0,0 0 0,-21-21 16,-22 21-16,1-21 0,-21 0 0,-1 22 15,-21-1-15,1-21 0,-1 0 0,0 21 16,22-21-16,-22 0 0,43 21 16,0-21-16,-1 0 0,22 0 15,21 0-15,0 0 0,21 0 0,22 0 16,-1 0-16,21 0 0,22 0 0,0 0 16,21 0-16,-1-21 0,22 0 15,43 0-15,-22-1 0,21-20 0,22 21 16,-1-21-16,1-1 0,-1 1 15,22 0-15</inkml:trace>
  <inkml:trace contextRef="#ctx0" brushRef="#br0" timeOffset="29616.84">15917 4128 0,'0'0'0,"-21"0"15,0 42-15,0-21 0,0 21 16,-1 22-16,1-22 0,0 43 0,-21-22 16,21 22-16,-1 0 0,-20-1 15,21 1-15,0 21 0,-22-21 0,22-22 16,0 22-16,0-22 0,21 1 0,0-1 16,-21-20-16,21-1 0,0-21 0,0 21 15,0-20-15,0-1 0,21-21 16,0 0-1,-21-21-15,21-1 0,-21-20 16,0 21-16,0-21 0,0-22 0,0 1 16,0-1-16,0-21 0,21 22 0,-21-22 15,22-21-15,-1 22 0,-21-1 16,21 0-16,0-20 0,0 20 0,-21 0 16,21-21-16,1 43 0,-1-22 0,0 22 15,0 20-15,21 1 0,-20 21 16,-1 0-16,21 21 0,0 21 0,1 21 15,-1 1-15,22 20 0,-22 1 0,21-1 16,-20 1-16,-1 20 0,0-20 0,-20 20 16,20-20-16,-21 21 15,0-22-15,0 22 0,1-22 0,-22 1 16,0-22-16,0 22 0,0-22 0,0 0 16,0 1-16,0-1 0,-22-21 0,1 0 15,0 0-15,21 1 0,-21-1 16,0 0-16,0-21 0,-1 0 0,1 0 15,-21 0-15,21 0 0,0 0 16,-1-21-16,-20 0 0</inkml:trace>
  <inkml:trace contextRef="#ctx0" brushRef="#br0" timeOffset="29816.31">15600 5017 0,'0'0'15,"-21"0"-15,21-22 0,0 1 16,21 21-16,0-21 0,0 21 0,21-21 15,1 0-15,20 21 0,-20-21 16,20-1-16,22 22 0,-22-21 0,22 21 16,-22 0-16,1-21 0,21 21 0,-43 0 15,21 0-15,-20 0 0,-1 0 0,-21 21 16,0 0-16,1 1 0,-22-1 16,0 0-16,0 0 0,0 0 0,0 22 15,-22-1-15</inkml:trace>
  <inkml:trace contextRef="#ctx0" brushRef="#br0" timeOffset="30300.18">14097 8890 0,'0'0'0,"0"-42"0,0 21 16,21-1-16,0 1 0,0 21 0,1 0 16,-1 21-16,0 22 0,0-1 15,0 0-15,-21 22 0,0 21 0,0-22 16,0 22-16,0 21 0,0-22 16,0 22-16,0 0 0,-21 0 0,0 0 15,21-1-15,-21 1 0,0 0 16,-1 0-16,1 0 0,0-22 0,0 22 15,0-21-15,0-22 0,21 22 0,0-21 16,0-1-16,0-21 0,-22 1 0,22-1 16,0-21-16,0 22 0,0-22 0,0-42 31,0-1-31,0-20 0,0 0 0,22-1 16,-22-20-16</inkml:trace>
  <inkml:trace contextRef="#ctx0" brushRef="#br0" timeOffset="30919.82">14351 9059 0,'0'0'0,"0"-42"0,0-64 16,0 64-16,21 21 0,0 0 0,0-1 16,22 1-16,20 0 0,1 0 15,-1 0-15,22 0 0,21-1 0,0 1 16,21 0-16,0 21 0,21-21 0,0 0 15,21 21-15,1-21 0,-1-1 0,0 22 16,22-21-16,-22 21 0,0 0 16,1-21-16,-1 21 0,0 0 15,-20 0-15,-1 0 0,0 0 0,-21 0 16,0 0-16,-21 0 0,0 0 0,21 0 16,-43 0-16,1 0 0,0 0 0,-22 0 15,1 0-15,-22 0 0,0 0 16,-21 0-16,22 21 15,-43 0-15,0 1 0,0-1 0,0 21 16,0 0-16,-21 1 0,-1 20 0,1 1 16,-21-1-16,21 22 0,0-22 0,-1 22 15,1-21-15,0 20 0,21 1 16,0 0-16,0-1 0,0 1 16,0 0-16,0-1 0,0 1 0,0 0 15,0-1-15,-21 1 0,0 0 0,21-1 16,-21 1-16,-1 0 0,1-1 0,0-20 15,0 20-15,0-20 0,-22-1 0,22 1 16,-21-22-16,-22 22 0,22-22 0,-21 0 16,-1 1-16,1-22 0,-22 21 0,0-21 15,-21 1-15,1-1 0,-22 0 0,-22 0 16,1 0-16,-21 0 0,0 1 16,-43-22-16,21 21 0,-20 0 0,-1-21 15,0 21-15,1-21 0,-1 21 0,22 0 16,20-21-16,22 0 0,0 22 15,21-22-15,21 0 0,0 0 0,22 0 16,20 0-16,1 0 0,-1-22 0,22 1 16,21 0-16,-22 0 0,43 0 0,0 0 15,0-22-15,21 1 0,1 21 0,-1-22 16,21-20-16,0 21 0,22-1 0,-1-20 16</inkml:trace>
  <inkml:trace contextRef="#ctx0" brushRef="#br0" timeOffset="31187.67">15748 9589 0,'0'0'0,"0"-22"0,-21 22 16,0 0-16,-1 0 0,1 22 0,0-1 16,0 21-16,21-21 0,-21 43 15,0-22-15,-1 22 0,1-1 0,0 1 16,0 20-16,0-20 0,0 20 0,-1-20 15,-20 21-15,21-22 0,0 1 0,0-1 16,-22 1-16,43-22 0,-21 21 0,21-41 16,0 20-16,0-21 0,0 0 0,21-21 15,0 0-15,1 0 16,-1 0-16,0-21 0,0 0 16,0 0-16,0-22 0,1 1 0,-1 0 15,0-22-15</inkml:trace>
  <inkml:trace contextRef="#ctx0" brushRef="#br0" timeOffset="31623.94">15600 10075 0,'0'0'0,"0"-63"0,21-106 16,0 126-16,-21 1 16,21 0-16,-21-1 0,21 1 0,1 21 15,-1-22-15,0 22 0,0 0 0,0 0 16,22 0-16,-1 21 0,21 0 0,-20 0 16,20 0-16,-20 0 0,20 21 0,1 0 15,-22 21-15,0-20 0,1 20 0,-22 21 16,-21-20-16,0 20 0,0-20 15,-43-1-15,1 21 0,0-20 16,-22-1-16,1 0 0,-1 1 0,1-1 16,-1-21-16,1 0 0,-1 1 0,22-1 15,0 0-15,-1-21 0,1 0 0,21 0 16,0 0-16,21-21 0,0 0 16,0-1-16,21 1 0,21 0 0,-21 21 15,43-21-15,-22 0 0,22 21 16,-1 0-16,22 0 0,-1 0 0,1 0 15,0 0-15,-1 21 0,22 0 0,-21 0 16,0 22-16,-22-22 0,1 21 0,-1 0 16,-21 1-16,1-1 0,-22 0 0,-21 1 15,0-1-15,-21 0 0,0 1 16,-43-1-16,1 0 0,-1 1 0,-21-22 16,-20 21-16,-1-21 0,0 22 0,21-22 15,-21 0-15,1-21 0,20 21 0,0-21 16,1 0-16,20 0 0,-21-21 15,43 0-15,-21-21 0,20-1 0,22 1 16,0-22-16,0 1 0,21-1 0,0-20 16</inkml:trace>
  <inkml:trace contextRef="#ctx0" brushRef="#br0" timeOffset="32101.66">16552 6202 0,'0'0'0,"21"-21"0,-21 0 16,22 21-16,-22 21 16,0 21-16,0-21 15,0 43-15,0-1 0,-22 22 16,1 0-16,0 20 0,21-20 0,-21 21 15,0 0-15,21 0 0,-21-1 0,-1 1 16,1 0-16,0 0 0,0 21 0,21-21 16,-21 0-16,0-1 0,-1-20 15,1 0-15,0-1 0,21 1 0,0-21 16,0-1-16,-21-21 0,21 1 0,0-1 16,0-21-16,0 0 0,0 1 0,0-44 31,0-20-31,0 21 0,21-43 0,0 22 15,-21-21-15,21-22 0</inkml:trace>
  <inkml:trace contextRef="#ctx0" brushRef="#br0" timeOffset="32503.43">16658 6477 0,'0'0'0,"0"-42"0,0-22 0,-21 43 15,0-21-15,-22 42 0,1 0 16,21 0-16,-43 0 0,22 21 0,0 0 15,-22 21-15,22 1 0,-22-1 0,22 22 16,-21-22-16,20 21 0,1-20 0,0-1 16,-1 22-16,22-22 0,0-21 0,0 21 15,0-20-15,21-1 0,0 0 0,21-21 32,0 0-32,0-21 0,21 0 15,-20-1-15,20-20 0,0 0 0,1-1 16,-1 1-16,0-21 0,1-1 15,-1 1-15,21-1 0,-20 22 0,-1-22 16,0 22-16,1 21 0,-1-22 16,0 43-16,-20 0 0,20 0 0,-21 0 15,21 22-15,-20 20 0,-1 0 0,21 1 16,-21-1-16,0 21 0,22-20 0,-22 20 16,0-20-16,21 20 0,-20-21 15,-1 1-15,0-1 0,0 0 0,0 1 16,0-22-16,-21 0 0,22 21 0,-1-20 15,-21-1-15,21 0 0,0-21 16,-21 21-16,21-21 0,0-21 16,-21 0-16</inkml:trace>
  <inkml:trace contextRef="#ctx0" brushRef="#br0" timeOffset="33092.41">17547 4382 0,'0'0'0,"-21"-43"15,21 1-15,0 0 0,0 20 0,0 1 16,0 0-16,0 0 0,21 0 15,0 0-15,0 21 0,22 0 0,-1 0 16,0 0-16,22 0 0,-1 0 0,1 0 16,21 0-16,-1 0 0,22 21 15,0-21-15,21 21 0,-21 0 0,21 0 16,-21 22-16,21-22 0,0 21 0,0 0 16,0 1-16,0-1 0,0 22 15,-22-1-15,22 1 0,-21-1 0,21 1 16,-21 20-16,0 1 0,0 0 0,-22-1 15,1 1-15,0 21 16,-1 0-16,-20-1 0,-1 1 0,1 0 16,-22 21-16,1 0 0,-22-21 0,21 42 15,-21-21-15,-21 0 0,0 21 0,0-21 16,0 21-16,-21-21 0,0 22 0,-21-22 16,-1 21-16,1-21 0,0 21 15,-22-21-15,1 0 0,-22 0 0,0-21 16,22 0-16,-43-1 0,21 1 0,-21 0 15,1-21-15,-1-1 0,0 1 0,0-21 16,0-1-16,0 1 0,1-22 0,20 0 16,-21 1-16,21-1 0,1 0 0,20-21 15,1 22-15,-1-22 0,1 0 16,-1 0-16,22 0 0,0-21 16,20 22-16,-20-1 0,21-21 0,-21 0 15,20 0-15,1 0 0,0 0 16,21-21-16,0-1 15</inkml:trace>
  <inkml:trace contextRef="#ctx0" brushRef="#br0" timeOffset="33488.24">19135 8530 0,'0'0'16,"0"21"15,-22 1-31,1-1 0,0 0 16,0 21-16,0-21 0,-22 22 0,22-1 15,0 0-15,-21 1 0,21-1 16,-22 0-16,1 1 0,21 20 0,-22-20 16,1-22-16,-21 21 0,20 0 0,1 1 15,0-22-15,20 0 0,-20 0 16,21 0-16,21 1 0,42-22 15,-21 21 1,22-21-16,-1 21 0,22-21 0,-22 21 16,21-21-16,1 21 0,-1 0 0,1-21 15,-1 22-15,1-1 0,-1 0 16,1-21-16,21 21 0,-43 0 0,21-21 16,1 21-16,-22 1 0,22-22 0,-22 21 15,0-21-15,-20 21 0,-1-21 0,21 21 16,-21-21-16,0-21 15,-21 0 1,0 0-16</inkml:trace>
  <inkml:trace contextRef="#ctx0" brushRef="#br0" timeOffset="34091.58">22923 1588 0,'0'0'16,"22"-22"-16,-1 1 0,0 0 0,0 21 0,0 0 16,0 0-16,1 0 0,-1 42 15,-21-20-15,0 41 0,21 1 16,-21-1-16,0 22 0,0-1 0,0 22 15,0-21-15,0 21 0,0 0 16,-21-1-16,21 1 0,-21 0 0,-1-21 16,22-1-16,-21 1 0,21-21 0,0 20 15,-21-20-15,21-1 0,0 1 16,0-22-16,0 0 0,0 1 0,0-1 16,0-21-16,0 0 0,0 1 15,21-22-15,-21-22 16,21 1-16,-21 0 0,0-21 0,22-1 15</inkml:trace>
  <inkml:trace contextRef="#ctx0" brushRef="#br0" timeOffset="34644.26">23029 1820 0,'0'0'15,"0"-63"-15,0-1 0,0 1 0,0 21 0,0-1 16,21-20-16,1 20 0,20 22 15,0-21-15,22 0 0,20-1 0,1 22 16,21-21-16,0 21 0,21-1 0,0 1 16,21 0-16,-21 0 0,21 0 15,21 21-15,-20 0 0,-1 0 0,-21 0 16,0 0-16,0 0 0,-21 0 16,-22 0-16,-20 0 0,-1 0 0,1 0 15,-43 21-15,21-21 0,-21 21 16,1-21-16,-22 21 0,0 0 15,0 1-15,0 20 0,0-21 16,0 21-16,0 1 0,0 20 0,0 1 16,0-1-16,0 22 0,0 0 15,0-1-15,0 1 0,0 0 0,0-1 16,0 22-16,0-21 0,0 21 0,0-1 16,21-20-16,0 21 0,0-21 15,0-1-15,-21 1 0,0 0 0,21-1 16,-21 1-16,0 0 0,0-22 0,0 1 15,-21-1-15,-21 1 0,0-1 0,-22-21 16,1 1-16,-1-1 16,-21-21-16,-20 22 0,-1-22 0,-21 21 0,0-21 15,-21 0-15,-1-21 0,1 22 16,-21-22-16,0 0 0,20 0 0,-20 0 16,21 0-16,21 0 0,0 0 0,0 0 15,42 0-15,-21-22 0,43 22 16,-1-21-16,1 0 0,21 21 0,20-21 15,-20 0-15,42 0 0,0-1 16,0 1-16,42 0 0,-20 0 0,20-21 16,0 20-16,1-20 0,-1 0 15,21-1-15</inkml:trace>
  <inkml:trace contextRef="#ctx0" brushRef="#br0" timeOffset="35124.01">24257 2223 0,'0'0'0,"-21"-43"0,0 22 16,-22 0-16,22 0 0,0 21 0,-21 0 15,20 0-15,1 21 0,-21 0 0,21 21 16,-22 22-16,22-22 0,0 22 16,-21 20-16,21-20 0,-22 21 15,22-1-15,-21-20 0,21 20 0,-22-20 16,22-1-16,0 1 0,0-1 0,21-20 15,0-1-15,0 0 0,0 1 16,0-22-16,0 0 0,0 0 0,0-42 31,21-21-31,-21 21 16,21-22-16,0 1 0,0 0 0,1-1 16,20 1-16,-21-22 0,21 1 0,1-22 15,-1 22-15,0-22 0,1 22 0,-1-22 16,0 21-16,1 1 0,-1-1 15,-21 22-15,22 0 0,-22 21 0,0-1 16,0 1-16,21 21 0,-20 0 16,-1 21-16,-21 1 0,21 20 15,0 0-15,0 1 0,-21 20 0,0 1 16,0-1-16,21 1 0,-21-1 0,0 1 16,0-1-16,0 1 0,0-22 15,0 0-15,0 1 0,0-1 0,-21 0 16,0 1-16,21-1 0,-21-21 0,0 0 15,0 0-15,21 1 0,-22-1 0,1-21 16,0 0-16,0 0 0,-21 0 16</inkml:trace>
  <inkml:trace contextRef="#ctx0" brushRef="#br0" timeOffset="35300.92">23749 3006 0,'0'0'0,"0"-21"0,21 21 16,0-22-16,22 22 15,-1 0-15,21 0 0,-20-21 16,20 21-16,1 0 0,20 0 0,-20 0 16,21 0-16,-22-21 0,1 21 0,20 0 15,-41 0-15,-1 0 0,0 0 16,1 0-16,-22 0 0,-21 21 16</inkml:trace>
  <inkml:trace contextRef="#ctx0" brushRef="#br0" timeOffset="35801.15">22860 6181 0,'0'0'0,"0"-43"0,21 1 0,-21 21 0,0 0 16,0 0-16,0 42 15,0 0-15,0 21 0,0 1 16,-21 20-16,0 22 0,0-1 16,-1 1-16,22 21 0,-21-21 0,0 20 15,0-20-15,0 21 0,0 0 0,21-22 16,-22 22-16,22-21 0,-21 0 0,21-22 15,-21 1-15,21-1 0,0 1 16,0-22-16,0 0 0,0 1 0,0-1 16,0-21-16,0 0 0,21-21 15,-21-21-15,21 0 16,1 0-16,-1-22 0,21 1 0,-21 0 16,0-22-16</inkml:trace>
  <inkml:trace contextRef="#ctx0" brushRef="#br0" timeOffset="36348.85">23029 6244 0,'0'0'0,"0"-63"0,0-128 15,0 149-15,0 0 0,0 20 0,0-20 16,0 21-16,21-21 0,1 20 16,-1 1-16,21 21 0,22-21 0,-1 0 15,22 21-15,-1-21 0,22 21 0,0 0 16,21-21-16,0 21 0,0 0 15,21 0-15,0-22 0,1 22 0,-1 0 16,0 0-16,0 0 0,0 0 16,-21 0-16,0 0 0,-21 22 15,0-22-15,-21 21 0,-22 0 0,1-21 16,-1 21-16,-42 0 0,22-21 0,-22 21 16,-21 1-16,0 20 0,0-21 15,0 21-15,0 1 0,0-1 0,-21 0 16,-1 1-16,1 20 0,0 1 0,0-1 15,0 1-15,0 20 0,-1 1 0,1-21 16,-21 20-16,21 1 0,0 0 16,-1-1-16,1 22 0,0-21 0,0-1 15,0 1-15,21 0 0,-21-1 0,-1 1 16,22 0-16,-21-22 0,21 1 16,-21-1-16,0 22 0,0-43 0,0 22 15,-1-1-15,-20-20 0,0-1 16,-1 0-16,-20 1 0,-1-22 0,-20 0 15,-1 21-15,-21-42 0,0 21 0,-21 1 16,0-22-16,0 0 0,0 0 0,-21 0 16,0 0-16,0-22 0,21 1 0,-21 21 15,0-21-15,21 0 0,21 0 0,0 21 16,0-21-16,43-1 0,-1 1 16,1 21-16,20-21 0,1 0 0,21 21 15,21-21-15,0 0 0,0-1 0,0 1 16,21-21-16,0 21 0,21-22 15,1 1-15,20 0 0</inkml:trace>
  <inkml:trace contextRef="#ctx0" brushRef="#br0" timeOffset="37000.47">23982 6689 0,'0'0'0,"0"-43"0,0 22 0,0 0 0,0 0 16,-21 21-16,-1 0 0,1 21 15,0 0-15,0 22 0,0-1 0,21 0 16,-21 1-16,-1 20 0,1-21 16,0 22-16,0-1 0,0 22 15,21-21-15,0-1 0,-21 1 0,-1-1 16,22 1-16,-21-22 0,21 21 0,0-20 16,0-22-16,-21 21 0,21-21 0,0 1 15,-21-22-15,21-43 31,0 22-31,0 0 0,0-21 16,21-22-16,0 22 0,0-22 0,1 1 16,-1-1-16,0 1 0,21-1 0,-21 1 15,22-1-15,-1 1 16,-21-1-16,22 1 0,-1 20 0,-21 1 0,21 0 16,1 21-16,-22-1 0,21 1 15,1 21-15,-22 0 0,21 0 0,-21 0 16,22 21-16,-22 1 0,0-1 15,-21 0-15,0 21 0,0 1 0,-21-22 16,0 21-16,-22 0 0,1-20 0,0 20 16,-22 0-16,1-21 0,-1 22 0,1-1 15,-1-21-15,1 0 0,20 22 16,1-22-16,0-21 0,20 21 0,1-21 16,42 0-1,1 0-15,20 0 0,0 0 0,1 0 16,20 0-16,-21 0 0,22 21 15,-22 0-15,22 1 0,-22-1 16,0 0-16,22 0 0,-22 21 0,-21-20 16,22 20-16,-22-21 0,-21 21 0,0-20 15,0 20-15,0-21 0,-21 0 0,0 22 16,-22-22-16,1 0 0,-22 0 0,1 0 16,-1 0-16,1 1 0,-22-1 15,22-21-15,-22 21 0,22-21 0,-1 21 16,1-21-16,-1 0 0,22 0 0,-1 21 15,22-21-15,0 0 0,0 0 16,0 21-16,21 1 16</inkml:trace>
  <inkml:trace contextRef="#ctx0" brushRef="#br0" timeOffset="37455.31">22415 10859 0,'0'0'0,"0"-43"0,22 1 0,-22-22 16,21 22-16,-21 21 16,0 63-1,0 1-15,0-1 0,0 21 16,0 1-16,0 21 0,0-1 0,-21 1 15,-1 0-15,1 20 0,-21-20 0,21 0 16,0 21-16,-1-22 0,-20 1 16,21 21-16,0-22 0,-22 1 0,22-21 15,0-1-15,21 1 0,0-1 0,-21-21 16,21 1-16,0-1 0,0-21 0,21-21 16,0-21-1,0 0-15,-21-21 0,22-1 16,-1 1-16</inkml:trace>
  <inkml:trace contextRef="#ctx0" brushRef="#br0" timeOffset="37984.51">22564 10647 0,'0'0'0,"21"-64"0,-21 1 0,21 21 0,0-1 15,0 1-15,0 21 0,22-22 0,-1 22 16,22 0-16,-1 0 0,22 21 0,-1-21 15,1 0-15,21 21 0,0-22 0,21 22 16,0 0-16,21 0 0,-21-21 16,21 21-16,-21 0 0,21-21 0,22 21 15,-22 0-15,-21 0 0,21 0 0,-42 0 16,0 0-16,-22 0 0,1 0 16,-22 0-16,1 0 0,-43 21 15,21 0-15,-20 22 0,-22-22 0,0 21 16,0 1-16,0-1 0,0 21 0,0 1 15,0-22-15,0 22 0,0-1 0,0-20 16,0 20-16,0 1 0,0 20 16,0-20-16,0 20 0,0-20 0,0 21 15,21-1-15,-21 1 0,0-22 0,0 22 16,0 0-16,0-22 0,0 22 0,0 0 16,0-22-16,0 22 0,-21-22 0,-1 22 15,-20-22-15,0 1 0,-1-1 16,-20 1-16,-22-1 0,1-20 15,-1 20-15,-21-20 0,-21-1 0,21 0 16,-21-21-16,0 1 0,-21-1 0,0 0 16,21-21-16,-21 0 0,0 0 0,21 0 15,-22 0-15,22-21 0,0 0 0,22 21 16,-1-22-16,21 1 0,-21 0 16,43 0-16,-1 0 0,1 0 0,20-1 15,1 1-15,0 0 0,21 0 0,-1 0 16,22 0-16,0-1 0,0 1 15,0 0-15,22 0 0,20-21 16,0 20-16</inkml:trace>
  <inkml:trace contextRef="#ctx0" brushRef="#br0" timeOffset="38283.35">24257 11494 0,'0'0'0,"42"-43"0,1 1 16,-22 0-16,-21-1 0,0 22 15,0-21-15,-21 21 0,-22-1 0,22 1 16,-42 21-16,20 0 0,-20 0 0,-1 21 16,1 1-16,-22-1 0,0 21 0,22 22 15,-22-22-15,22 21 0,-22 1 16,22 21-16,20-22 0,1 1 0,0 20 16,20-20-16,1-1 0,21 1 15,0-1-15,21 1 0,1-22 0,20 0 16,0 1-16,22-1 0,-1-21 0,1 0 15,-1 1-15,22-1 0,-22 0 0,22-21 16,-21 0-16,-1 0 0,1 0 16,-1 0-16,1 0 0,-22 0 0,0 0 15,-21-21-15,1 21 0,-1 0 0,0 0 16</inkml:trace>
  <inkml:trace contextRef="#ctx0" brushRef="#br0" timeOffset="38732.1">23029 15198 0,'0'0'0,"0"-21"15,-21 21 1,0 0-16,0 42 0,0-21 0,-1 43 15,1-22-15,0 43 0,0-22 0,0 22 16,0-1-16,-1 22 0,-20 0 0,21 0 16,0 0-16,0 21 0,-1-21 15,-20-1-15,21 1 0,-21 0 0,20 0 16,1 0-16,0 0 0,0-22 16,0 1-16,0-22 0,21 1 0,-22-1 15,22 1-15,0-22 0,0-21 16,0 1-16,22-22 0,-1 0 0,0 0 15,0-22-15,21-20 0,-20 21 0,20-21 16</inkml:trace>
  <inkml:trace contextRef="#ctx0" brushRef="#br0" timeOffset="39279.79">22945 15621 0,'0'0'0,"0"-63"0,-22-86 16,1 107-16,21-21 15,0 20-15,0 1 0,0 0 0,0 20 16,21 1-16,22 0 0,-1 0 0,0 0 16,22 0-16,21-1 0,20 1 0,1 21 15,21-21-15,0 0 0,0 21 16,21-21-16,1 21 0,20 0 0,-21-21 16,21 21-16,-20 0 0,-1 0 0,-21 0 15,-21 0-15,-1 0 0,-20 0 16,-21 0-16,-22 0 0,0 0 0,-21 21 15,-21 0-15,0 0 16,0 0-16,-21 0 0,0 22 0,0-22 16,0 21-16,21-21 15,-21 22-15,21 20 0,0-20 0,0 20 16,0-21-16,0 22 0,0 21 0,0-22 16,0 22-16,0-1 0,0 1 0,0 0 15,21 21-15,-21-22 0,21 1 16,0 0-16,-21-1 0,21 22 0,-21-21 15,21-1-15,-21 1 0,0-21 0,0 20 16,0-20-16,-21 20 0,0-41 16,0 20-16,-21 1 0,-22-22 15,22 0-15,-43 1 0,0-1 0,1-21 0,-22 22 16,0-22-16,-21 0 0,0 0 0,-21 0 16,0-21-16,0 21 15,-22-21-15,22 0 0,0 0 0,0 0 16,21 0-16,21 0 0,0 0 0,21-21 15,1 21-15,20-21 0,1 0 16,20 0-16,1 0 0,21-1 0,0 1 16,21-21-16,0 21 0,0 0 0,0-22 15,0 22-15,42-21 0,-21-1 0,22 1 16</inkml:trace>
  <inkml:trace contextRef="#ctx0" brushRef="#br0" timeOffset="39539.64">23685 16044 0,'0'0'0,"0"-63"16,0-22-16,-21 64 15,0 21-15,21 21 16,0 22-16,0-22 0,0 42 16,0-20-16,0 20 0,0 1 0,0-1 15,0 1-15,0-1 0,21 22 16,-21-22-16,0 1 0,0 20 0,0-20 15,0-22-15,0 22 0,0-1 16,0-20-16,-21-1 0,0 0 0,0 1 0,0-22 16,-1 21-16,1-21 15,0 0-15,0-21 16,21-21-16,0 0 0</inkml:trace>
  <inkml:trace contextRef="#ctx0" brushRef="#br0" timeOffset="39891.42">23685 16150 0,'0'0'16,"0"-63"-16,0 20 0,0 1 0,0 0 0,0 21 15,0-22-15,0 22 0,22 21 0,-22-21 16,21 0-16,0 21 0,0 0 16,21 0-16,-20 0 0,20 0 15,0 0-15,22 0 0,-22 0 0,0 0 16,22 42-16,-1-21 0,-20 22 0,20-22 15,1 42-15,-1-20 0,-20 20 16,20 1-16,-21-1 0,1 1 0,-22-1 16,0 1-16,-21-22 0,0 21 0,0 1 15,-21-1-15,-21-20 0,-1 20 0,1-20 16,-22-1-16,-20 0 0,20 1 16,-20-1-16,-1-21 0,0 21 0,1-20 15,-1-1-15,0 0 0,22 0 0,-1 0 16,1-21-16,-1 21 15,22-21-15,21 0 0,-22 0 0,22 0 16,0 0-16,0 0 0,21-21 16,0-21-16,0 21 0,0-22 15,21 22-15</inkml:trace>
  <inkml:trace contextRef="#ctx0" brushRef="#br0" timeOffset="41296.21">25612 11240 0,'0'0'0,"0"-22"0,-64 22 15,64-21-15,0 0 16,21 0 15,0 21-31,1 0 0,-1 0 16,0 0-16,0 0 0,21 0 0,1 0 16,-22 21-16,21-21 0,1 21 0,-1 0 15,0 1-15,1-1 0,-22 21 0,21-21 16,0 22-16,-20-22 0,20 21 15,0 0-15,-21 22 0,22-22 0,-1 1 16,0 20-16,1 1 0,-1-1 0,0 22 16,1-22-16,-22 22 0,21-22 0,1 22 15,-22 0-15,0-22 0,0 22 0,0 0 16,0-22-16,-21 22 16,0-1-16,0 1 0,0 0 0,0-1 15,0 1-15,-21-21 0,0 20 0,0 1 16,-21 0-16,20-1 0,-20 1 0,0 0 15,-1-22-15,-20 22 0,-1-1 0,1 1 16,-1 0-16,1-1 0,-22 1 16,22 0-16,-1 21 0,-20-43 0,20 22 15,1-1-15,-1 1 0,1-21 0,20-1 16,-20 22-16,20-22 0,1 1 0,0-22 16,-1 22-16,1-22 0,21 21 0,-21-41 15,20 20-15,1-21 0,0 21 16,0-42-16,21 22 0,0-1 15,-21-21-15,0 0 16,21-21 15,0-1-31,21 1 0,0 0 16,-21 0-16,21 21 0,0-21 0,0-22 16,-21 22-16,22 0 0,-1-21 0,0 21 15,0-22-15,0 1 0,0 0 0,22 20 16,-22-20-16,0 0 0,0-1 15,0 1-15,1 0 0,20 21 0,-42-22 16,21 22-16,0 21 0,-21-21 0,0 0 16,-21 42 15,0 0-31,0 0 0,0-21 0,-1 21 16,1 22-16,-21-22 0,21 0 0,-22 0 15,22 0-15,0 22 0,-21-22 0,21 0 16,-22 0-16,22 0 0,-21 1 15,21-1-15,-1 0 0,1 0 0,0 0 16,21 0-16,21-21 31,22 0-31,-22 0 0,21 0 16,0 0-16,1 0 0,20 0 16,-20 0-16,20 0 0,1 0 0,-1 0 15,22 0-15,-22 0 0,1 0 0,-1 22 16,1-22-16,-1 21 0,1-21 0,-22 0 15,0 21-15,-20-21 0,20 0 16,-21 21-16,0-21 0,-21 21 16,-21-21-1,21-21 1,-21 0-16,0 0 0,0 0 16</inkml:trace>
  <inkml:trace contextRef="#ctx0" brushRef="#br0" timeOffset="42735.37">22839 6350 0,'21'0'0,"0"0"16,0 0-16,0 0 16,-42 0 30,0 0-46,0 0 0,0 0 0,-22 0 16,22 0-16,-21 0 0,0 21 0,20 0 16,-20 1-16,0-1 0,-1 21 15,1-21-15,0 22 0,-1-1 0,1 0 16,0 1-16,-1-1 0,1 0 0,0 1 16,-22 20-16,22-21 0,0 22 15,-1-1-15,-20 1 0,20-1 0,1 1 16,-21 21-16,20-22 0,1 22 0,-22-22 15,22 22-15,0 0 0,-1-1 0,22 1 16,-21 0-16,0-1 0,20 1 0,-20 21 16,21-22-16,0 1 0,0 21 15,-22-21-15,22 20 0,0 1 0,0-21 16,0 21-16,-1 0 0,1-22 0,21 22 16,-21 0-16,0 0 0,21 0 15,0-22-15,0 22 0,0-21 0,0 21 16,0-22-16,21 1 0,0 0 0,0-1 15,1 1-15,20 0 0,-21-1 0,21 1 16,1-22-16,-22 22 0,21-21 0,1-1 16,-22 1-16,21-1 0,-21 1 0,22-22 15,-22 0-15,0 1 0,0-1 0,-21 0 16,21 1-16,-21-22 0,21 0 16,-21 0-16,0 0 0,0 0 15,-21-21 16,0-21-15,0 0-16,0 21 0,-22-21 0,22 0 16,-21 0-16,21-1 0,-22 1 0,1 0 15,0-21-15,21 21 0,-22-22 0,1 22 16,21-21-16,-22-1 0,22 1 16,0 21-16,-21-21 0,21 20 0,-1-20 15,22 21-15,-21 0 0,21 0 0,-21-1 16,21 1-16,0 42 31,21 1-15,0-1-16,-21 0 0,22 0 0,-1 21 0,0-20 15,0-1-15,21 21 0,-20 0 16,-1 1-16,21-22 0,-21 21 16,22 1-16,-22-1 0,21 0 0,-21 1 15,22-1-15,-22 0 0,21 1 0,-21-22 16,0 21-16,22-21 0,-22 0 0,0 1 15,0-1-15,0-21 0,1 0 0,20 0 16,-21 0-16,0 0 0,22 0 0,-22 0 16,21-21-16,0-1 0,-20 1 0,20 0 15,0 0-15,1 0 0,-22 0 0,21-1 16,0 1-16,-20 21 0,20-21 0,-21 0 16,0 0-16,0 21 15,1-21-15,-1 21 0,-21-22 16,0 1-16,0 0 15,0 0-15,0 0 0,0 0 16,21-1-16</inkml:trace>
  <inkml:trace contextRef="#ctx0" brushRef="#br0" timeOffset="44507.5">25633 2625 0,'0'0'0,"0"-21"16,-21 21-16,42 0 47,0 0-47,0-22 0,0 22 0,0 0 15,22 0-15,-22 0 0,21 0 0,-21 0 16,22 0-16,-1 0 0,-21 22 15,22-22-15,-22 21 0,21 0 0,-21-21 16,0 21-16,22 0 0,-22 0 0,0 1 16,0-1-16,0 0 15,1 0-15,-22 0 0,21 0 0,0 1 16,0 20-16,-21-21 0,21 21 0,0-20 16,-21 20-16,22 0 0,-1 1 15,-21 20-15,0 1 0,21-22 0,0 21 16,-21 1-16,0-22 0,0 22 0,21-1 15,-21-20-15,0 20 0,0-21 0,21 22 16,-21-22-16,0 22 0,0-1 16,22 1-16,-1-1 0,-21 1 0,21-1 15,-21 1-15,0-1 0,0 1 0,21-1 16,-21 1-16,0-1 0,0 22 16,0-22-16,0 1 0,0 21 15,-21-22-15,21 1 0,-21 20 0,0-20 16,-1-1-16,1 1 0,0-1 0,0 1 15,0-1-15,0 1 0,-1-1 0,1 1 16,0-1-16,21 1 0,-21-1 16,0 1-16,0-22 0,21 22 0,-22-1 15,1-21-15,0 22 0,-21-22 0,21 22 16,-1-22-16,1 22 0,-21-22 0,21 21 16,0-20-16,-1-1 0,1 0 0,0 1 15,0-1-15,0-21 16,0 22-16,-1-1 0,22-21 0,-21 0 15,21 22-15,-21-22 0,0 0 0,21 0 16,0 0-16,-21 0 0,0-21 0,-1 22 16,1-22-16,0 0 0,0 21 15,0-21-15,0 0 0,-1 0 16,1 0 0,0 0-1,21-21 1,0-1-1,21 22-15,0-21 0,-21 0 0,22 21 16,-1-21-16,0 0 0,0 0 0,0-1 16,0 1-16,1 0 15,20 0-15,-21 0 0,21-22 0,-20 22 16,-1-21-16,21 21 0,-21 0 0,0-22 16,1 22-16,-1 0 0,-21 0 0,0 0 15,0-1-15,-21 22 31,-1 0-31,1 0 16,21 22-16,-21-22 0,0 21 0,0 0 16,0 0-16,-1 0 0,22 0 0,-21 1 15,0-1-15,0 0 0,0 0 16,0 0-16,-1 0 0,1 1 0,0-1 16,21 0-16,-21 0 0,0 0 15,0 0-15,-1 1 0,1-1 0,0-21 16,0 21-16,0 0 0,21 0 15,-21-21-15,-1 21 0,1-21 16,21 22 0,21-22 15,1 0-31,-1 0 0,0 21 0,0-21 16,21 0-16,1 0 0,-1 0 0,0 0 15,1 0-15,20 21 0,-20-21 16,20 0-16,1 0 0,-22 0 0,21 0 15,-20 0-15,-1 0 0,0 0 16,-20 0-16,20 21 0,-21-21 0,0 0 16,-21 21-1,-21-21 95,0 0-110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06:54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1736 0,'22'0'16,"-44"0"46,22-21-46,-21-1-1,21 1-15,0 0 16,0 0-16,0 0 0,0 0 16,21 21-16,-21-22 0,22 1 15,20-21-15,-21 21 16,0 0-16,22 21 0,-22 0 0,0 0 15,0-22-15,0 22 0,22 0 16,-22 0-16,21 0 0,-21 22 0,0-1 16,1 0-16,-1 0 0,0 21 15,0-20-15,0 20 0,-21 0 16,21 22-16,-21-22 0,0 22 0,0-22 16,0 21-16,0-20 0,-21 20 0,0-20 15,0 20-15,0 1 0,0-22 16,-22 21-16,22-20 0,-21 20 0,21-20 15,-22-1-15,22 0 0,-21 1 16,-1-1-16,22-21 0,-21 21 0,21-20 16,-22-1-16,22-21 0,0 21 0,0-21 15,0 0-15,0 0 0,-1 0 16,1 0-16,0-21 0,0 0 0,0-1 16,0-20-16,21 21 0,0-21 15,-22-1-15,22 1 0,0 0 16,0-1-16,0 1 0,0 0 0,0 20 15,0-20-15,0 21 0,22 0 16,-1 21-16,-21-21 0,21 21 0,0 0 16,0 0-16,0 21 0,1-21 15,-1 21-15,0 0 0,0 0 16,0 0-16,22 22 0,-22-22 0,0 0 16,21 21-16,-21-20 0,1-1 15,20 21-15,-21-21 0,0 0 16,22 1-16,-22-22 0,0 21 0,0 0 0,0-21 15,0 21-15,1-21 16,-1 0-16,0 0 0,0 0 0,0 0 16,0 0-16,1 0 0,-1 0 0,-21-21 15,21 0-15,0 0 0,0-22 16,0 22-16,1-21 0</inkml:trace>
  <inkml:trace contextRef="#ctx0" brushRef="#br0" timeOffset="615.42">4276 1334 0,'0'0'0,"-22"0"0,22-22 16,-21 22-16,0 0 15,21 22 1,-21-1-16,21 0 0,0 0 15,-21 21-15,21 1 0,0-1 16,0 22-16,0-22 0,0 21 0,0 1 16,0-1-16,0 1 0,0-1 15,0 1-15,0-1 0,0-20 0,0 20 16,0-20-16,0 20 0,0-21 0,0 1 16,0-1-16,0 0 15,0-20-15,0 20 0,-21-21 0,21 0 16,0 0-16,0 1 0,0-1 15,-22-21 1,22-21 0,0-1-16,0 1 0,0 0 0,0 0 15,0-21-15,0 20 0,0-20 16,0 0-16,0-1 0,0 1 0,22 0 16,-1-1-16,0 1 0,0 0 15,0 21-15,0-22 0,1 22 16,20 0-16,-21 0 0,0 0 0,22-1 15,-22 22-15,21 0 0,-21 0 16,22 0-16,-1 22 0,-21-1 0,0 0 16,22 21-16,-22-21 0,-21 22 0,0-22 15,21 21-15,-21 1 0,0-1 16,0-21-16,0 21 0,0 1 0,-21-22 16,21 21-16,0-21 0,0 1 0,-21 20 15,21-21-15,-22 0 0,22 0 16,0 1-16,-21-22 15,42-22 17,1 1-17,-1 0-15,0 0 0,0-21 0,0 20 16</inkml:trace>
  <inkml:trace contextRef="#ctx0" brushRef="#br0" timeOffset="1107.66">4995 2011 0,'-21'-42'15,"0"20"-15,21 1 16,0 0 0,21 21-16,0 0 15,0 0-15,1 0 0,-1 0 0,0 0 16,0 0-16,21 21 0,-20 0 15,-1 1-15,0-1 0,0 0 0,0 21 16,0-21-16,1 1 0,-1 20 0,0-21 16,-21 21-16,0 1 0,0-22 15,0 21-15,0-21 0,0 22 0,0-1 16,0-21-16,0 0 0,0 22 0,0-22 16,0 0-16,0 0 0,0 0 15,0-42 16,0 0-15,0-21-16,0 21 0,0-22 0,21 1 16,0 21-16,-21-22 0,21 1 0,1 0 15,-22-1-15,21 1 0,0 0 16,-21-1-16,21 1 0,0 21 0,0 0 16,-21-22-16,22 43 0,-22-21 0,21 0 15,0 21 1,0 0-16,-21 21 31,0 0-15,0 1-16,21-22 0,0 21 15</inkml:trace>
  <inkml:trace contextRef="#ctx0" brushRef="#br0" timeOffset="1675.34">6223 2138 0,'0'0'0,"21"0"0,0-21 0,0 21 0,1-21 16,-1-1-16,0 22 0,-21-21 16,21 21-16,-21-21 0,0 0 15,21 21-15,-21-21 0,0 0 0,-42-1 16,21 22-1,0 0-15,-1 0 0,1 0 16,-21 0-16,21 22 0,0-1 0,-22-21 16,22 21-16,-21 0 0,21 0 0,-1 0 15,1 1-15,0-1 0,0 0 16,0 0-16,21 0 0,0 0 16,0 1-16,0-1 0,0 0 15,0 0-15,21 0 16,0-21-16,0 21 0,0-21 15,1 22-15,20-22 0,-21 21 0,0-21 16,0 21-16,1-21 0,-1 21 16,0-21-16,0 21 0,0 0 0,0-21 15,-21 22-15,22-1 0,-22 0 16,0 0 0,0 0-16,-22 0 0,1-21 15,0 22-15,-21-22 0,21 21 0,-1-21 16,1 0-16,0 0 0,-21 21 15,21-21-15,-1 0 0,1 0 0,0 0 16,0 0-16,0 0 0,0 0 0,-1 0 16,1 0-1,0 0-15,0 0 16,21-21 15,21 0-31,0-1 16,0 1-16,1 0 0,20 0 0</inkml:trace>
  <inkml:trace contextRef="#ctx0" brushRef="#br0" timeOffset="2286.98">7662 2286 0,'0'0'15,"-21"0"-15,0 0 0,0 0 16,0 0-16,-1 0 0,1 0 0,0 0 16,0 0-16,0 0 15,0 0 1,42 0-1,0 0-15,21 0 16,1 0-16,-1 0 0,0 0 16,22 0-16,-1 0 0,22 0 0,-22 0 15,22 0-15,0 0 0,-1 0 16,1 0-16,-21 0 0,20 0 16,1 0-16,-22-21 0,22 21 0,-21 0 15,-1 0-15,-21 0 0,22 0 0,-22 0 16,22 0-16,-22 0 0,-21-21 0,22 21 15,-22 0-15,0 0 0,0 0 16,0 0-16,0 0 0,-21-21 16,-21 21 15,0 0-31,0 0 0,0 0 16,0 0-16,-22 0 0,22 0 15,0 0-15,0 0 16</inkml:trace>
  <inkml:trace contextRef="#ctx0" brushRef="#br0" timeOffset="2726.74">7535 2392 0,'-21'0'0,"42"0"0,-63 0 16,63 0 15,21 0-15,-20 0-16,20 0 16,-21 0-16,21 0 0,22 0 0,-22 0 15,22 0-15,-1 0 0,1 0 0,-1 0 16,22 0-16,-22 0 0,1 0 15,-1 0-15,1 0 0,-1 0 0,-20 0 16,20 0-16,-20 0 0,20 0 16,-21 0-16,1 0 0,-1-21 0,-21 21 15,22 0-15,-1 0 0,-21 0 0,0 0 16,0-21-16,1 21 0,-1 0 16,0 0-16,0 0 15,-21-22 1,-21 22 31,0-21-47</inkml:trace>
  <inkml:trace contextRef="#ctx0" brushRef="#br0" timeOffset="3411.86">8784 1905 0,'0'-21'0,"0"42"0,-21-42 0,21 42 47,0 0-47,0 0 15,21 1-15,0-1 0,0 0 16,1 0-16,-1 0 0,0 0 0,21 1 16,-21-1-16,22 0 0,-22 0 15,21-21-15,1 21 0,-1 0 0,-21 1 16,21-22-16,-20 21 0,20 0 0,-21-21 16,0 0-16,0 0 0,22 21 15,-22-21-15,0 0 0,0 0 16,0 0-16,-21 21 31,-42-21-15,21 21-16,0-21 15,-22 22-15,22-22 16,0 21-16,-21 0 0,21 0 0,-22 0 16,1 0-16,0 1 0,-1-1 0,1 0 15,0 0-15,20-21 0,-20 21 16,0 0-16,21 1 0,-22-1 0,22 0 15,0-21-15,0 21 0,0 0 0,-1-21 16,1 21-16,0-21 0,21 22 16,-21-22-16,21 21 15,-21-21-15,42 0 141,-21-21-141,21-1 31</inkml:trace>
  <inkml:trace contextRef="#ctx0" brushRef="#br0" timeOffset="15623.59">11070 1820 0,'21'0'0,"0"-21"0,-21 0 15,0 0 1,0 0-16,0 0 16,22-1-16,-22 1 0,0 0 15,0 0-15,21 0 0,-21 0 16,0-1 0,0 44 30,0-1-46,0 0 0,0 0 16,0 0-16,0 22 0,0-22 0,0 21 16,0-21-16,0 22 0,0-1 0,0-21 15,0 21-15,0 1 0,0-22 16,0 21-16,0 1 0,0-22 0,0 21 16,0-21-16,0 0 0,0 22 0,0-22 15,0 0-15,0 0 0,0 0 16,0 1-16,0-1 0,0 0 15,0-42 32,0 0-47,0-1 0,0 1 16,0 0-16,0 0 0</inkml:trace>
  <inkml:trace contextRef="#ctx0" brushRef="#br0" timeOffset="16498.91">11324 1270 0,'0'-21'0,"0"42"0,-21-42 0,0 0 0,0 0 16,-1-1-16,1 22 16,0 0-16,0-21 0,0 21 0,0 0 15,-1 0-15,1 0 0,0 0 16,0 0-16,0 0 0,-22 0 0,22 0 16,-21 0-16,21 0 0,-22 21 0,22 1 15,-21-1-15,21 0 0,-22 0 16,22 21-16,-21-20 0,21 20 15,0 0-15,-1 1 0,1-1 0,0 21 16,0-20-16,0 20 0,21-20 16,0 20-16,-21-21 0,21 22 0,0-22 15,-22 1-15,22-1 0,0 0 0,0 1 16,0-1-16,0 0 0,0-21 0,0 22 16,0-1-16,22-21 0,-1 22 15,-21-22-15,21 21 0,0-21 0,0 22 16,0-22-16,1 21 0,-1-21 0,0 0 15,0 1-15,0-1 0,22 0 16,-22-21-16,21 21 0,-21 0 0,22-21 16,-1 0-16,0 21 0,-21-21 15,22 0-15,-1 0 0,0 0 0,1 0 16,-1 0-16,-21 0 0,22 0 16,-1 0-16,0-21 0,1 0 0,-1 21 15,-21-21-15,21 0 0,1 21 0,-22-21 16,21-1-16,-21 1 0,22 0 15,-22 0-15,21 0 0,-21 0 0,22-22 16,-22 22-16,21 0 0,-21-21 0,1 20 16,20-20-16,-21 0 0,0 21 15,0-22-15,-21 1 0,0 0 16,22-1-16,-22 22 0,0-21 0,0-1 16,0 1-16,0-21 0,0 20 0,0 1 15,0 0-15,-22-1 0,1 1 16,21 21-16,-21-22 0,0 1 0,0 21 15,0-21-15,-22 20 0,22 1 0,0-21 16,0 21-16,-22 0 0,22-1 16,0 1-16,-21 0 0,21 0 0,-22 0 15,22 0-15,-21-1 0,-1 22 0,22-21 16,-21 21-16,0 0 0,-1 0 16,1-21-16,0 21 0,-1 0 0,1 0 15,0 0-15,-1 0 0,1 21 0,0-21 16,-1 21-16,1-21 15,0 22-15,-1-1 0,1 0 0,21 0 16,-22 0-16,22 0 0,0 1 16,0-1-16,21 0 0,0 0 0,0 21 15,0-20-15,21-1 0,0-21 0,0 21 16,22 0-16,20 0 0</inkml:trace>
  <inkml:trace contextRef="#ctx0" brushRef="#br0" timeOffset="17195.52">12700 1439 0,'-42'-63'16,"42"42"-16,0 0 0,-22 21 15,22-22-15,0 44 32,0-1-17,0 0-15,0 0 0,0 21 0,0-20 16,0 20-16,0 0 0,0 1 15,0 20-15,22-21 0,-22 1 0,0 20 16,0-20-16,0 20 0,0-21 0,0 1 16,0-1-16,0 0 0,0 1 15,0-1-15,0-21 0,-22 22 0,22-22 16,0 0-16,0 0 0,-21 0 16,21-42 30,0 0-46,0 0 0,0 0 0,0-1 16,0 1-16,0 0 0,0 0 0,21-21 16,1 20-16,-1-20 0,-21 21 15,21-21-15,0 20 0,21 1 0,-20-21 16,-1 21-16,0 0 0,21 21 0,-21-22 16,22 1-16,-22 21 0,21 0 15,-21 0-15,22 0 0,-22 0 0,21 21 16,-21 1-16,1-1 0,-1 0 0,0 21 15,0-21-15,0 22 0,-21-22 16,0 21-16,0-21 0,0 1 0,0 20 16,0-21-16,0 0 0,0 0 15,0 1-15,0-1 0,0 0 0,0 0 16,0 0-16,-21-21 31,21-21 0,0 0-31,21 0 16</inkml:trace>
  <inkml:trace contextRef="#ctx0" brushRef="#br0" timeOffset="17711.75">13504 1820 0,'0'0'0,"0"-42"16,0 21 0,0 0-16,0 0 0,0-1 15,0 1-15,21 21 16,1 0-16,-1 0 0,0 0 16,0 0-16,0 0 15,0 21-15,1 1 0,-1-1 0,0 0 16,0 0-16,0 21 0,0 1 0,1-22 15,-1 21-15,-21 1 16,0-22-16,21 21 0,-21-21 0,0 22 16,0-22-16,0 21 0,0-21 0,0 0 15,0 1-15,0-1 0,0 0 16,-21-21-16,21-21 47,0 0-47,0-1 0,0 1 15,0-21-15,21 21 0,0 0 16,-21-22-16,21 1 0,0 0 0,1 20 16,-22-20-16,21 0 0,0-1 0,0 1 15,0 0-15,0 21 0,-21-22 16,22 22-16,-1 0 0,0 0 16,-21 0-16,21 21 0,-21-22 15,21 22-15,-21 22 47,0-1-47,0 0 0,-21 0 16</inkml:trace>
  <inkml:trace contextRef="#ctx0" brushRef="#br0" timeOffset="18495.32">14859 1757 0,'42'-21'15,"-84"42"-15,148-85 16,-85 43-16,0 0 0,0 0 0,0 21 16,-21-21-16,0 0 0,-21 21 31,0 0-16,0 0-15,-21 0 0,20 0 16,1 21-16,0 0 0,0 0 0,-21 0 16,20 0-16,1 1 0,0-1 15,0 0-15,21 0 0,0 0 16,0 0-16,-21 1 0,21-1 0,0 0 16,0 0-16,0 0 15,0 0-15,21-21 16,0 22-16,0-22 15,0 21-15,1-21 0,-1 21 16,0-21-16,21 0 0,-21 0 0,1 21 16,-1-21-16,21 0 15,-21 0-15,0 21 0,1-21 0,20 0 16,-21 21-16,0-21 0,0 0 16,1 0-16,-22 22 0,0-1 15,0 0-15,0 0 16,-22 0-1,1-21-15,-21 0 0,21 21 0,-22-21 16,1 22-16,0-22 0,-1 0 0,22 0 16,-21 21-16,0-21 0,20 21 15,-20-21-15,21 0 0,0 0 0,0 0 16,-1 0-16,1 0 0,0 0 16,0 0-1,21 21 126,21-21-110,-21-21 16</inkml:trace>
  <inkml:trace contextRef="#ctx0" brushRef="#br0" timeOffset="19366.5">16870 1947 0,'-21'0'0,"-43"0"16,64 22-16,-21-22 16,0 0-1,42 0 1,0 0-1,21 0-15,1 0 0,-1-22 0,0 22 16,22 0-16,-1-21 0,22 0 16,0 21-16,-1 0 0,1-21 0,0 21 15,-1 0-15,1 0 0,-21 0 0,20-21 16,-20 21-16,-1 0 16,-20 0-16,-1 0 0,0 0 0,1 0 15,-22 0-15,0 0 0,0 0 0,-42 0 47,0 0-47,0 0 0,-22 0 16,22 0-16,0 0 0,0 0 15,-22 0-15,22 0 0,-21 0 0,21 0 16</inkml:trace>
  <inkml:trace contextRef="#ctx0" brushRef="#br0" timeOffset="19714.86">16891 2011 0,'-21'0'0,"42"0"0,-42 21 0,0-21 15,42 0 16,0 0-31,21 0 0,1 0 0,-1 0 16,0 0-16,22 0 0,20 0 0,-20 0 16,-1 0-16,22 0 0,0 0 15,-22 0-15,1 0 0,-1 0 16,1 0-16,-22 0 0,22-21 0,-22 21 16,0 0-16,1 0 0,-22 0 15,0 0-15,0 0 0,0 0 0,-21-21 16,0 0-1,0-1 1,-21 1-16,21 0 16</inkml:trace>
  <inkml:trace contextRef="#ctx0" brushRef="#br0" timeOffset="20267.54">17843 1503 0,'0'0'0,"-21"0"16,42 21 15,1-21-16,-1 21-15,0-21 0,0 21 16,0 1-16,0-22 0,22 21 0,-22 0 16,21 0-16,1-21 0,-1 21 15,0 0-15,22-21 0,-22 22 0,0-1 16,1-21-16,20 21 0,-20-21 0,-1 0 16,-21 21-16,21-21 0,1 0 15,-22 0-15,0 21 0,0-21 0,-21 21 16,0 1-1,0-1-15,-21-21 0,-21 21 16,21 0-16,-22 0 0,-20 0 16,20 1-16,1-1 0,-21 0 15,20 21-15,-20-21 0,20 1 0,1-1 16,21 0-16,-21 0 0,-1 0 16,22 0-16,0 1 0,0-22 0,0 21 15,-1 0-15,1-21 0,21 21 0,-21 0 16,0-21-16,21 21 0,-21 1 31,0-22-15,-1 0 15,1 0-15,0 0-16,0 0 0,0 0 0</inkml:trace>
  <inkml:trace contextRef="#ctx0" brushRef="#br0" timeOffset="21651.54">11599 4212 0,'-21'0'16,"0"0"-16,0 0 0,0 0 0,21 21 16,-22 1-16,1-1 0,-21 21 0,21-21 15,0 43-15,-1-22 0,-20 0 0,21 22 16,0-22-16,0 22 0,-1-1 16,22 1-16,0-1 0,0 1 0,0-22 15,0 22-15,22-22 0,20 0 0,-21 1 16,21-1-16,1-21 0,-1 0 0,0 0 15,1 1-15,20-22 16,1 0-16,-1 0 0,-20 0 0,20 0 16,1-22-16,-1 1 0,1 0 0,-1 0 15,-21-21-15,22 20 0,-22-20 0,1 0 16,-1-22-16,-21 22 0,21-22 16,-20 1-16,-1 21 0,-21-22 0,0 1 15,-21 20-15,-1-20 0,-20-1 0,0 22 16,-22-22-16,-20 22 0,20 0 0,-21-1 15,1 22-15,-1 0 0,22 21 16,-22 0-16,21 0 0,22 0 0,-21 21 16,20 22-16,1-22 0,0 21 15,-1 0-15,22 1 0,0 20 0,0-20 16,0-1-16,21 21 0,0-20 16,0 20-16,0-20 0,0-1 0,0 21 15,21-20-15</inkml:trace>
  <inkml:trace contextRef="#ctx0" brushRef="#br0" timeOffset="21943.37">11684 5144 0,'0'21'15,"-21"0"-15,21 21 0,0-21 16,0 22-16,0-1 0,0 0 0,0 1 15,0 20-15,21 1 0,-21-1 0,21 1 16,-21-1-16,0 1 0,0-1 16,0 22-16,0-22 0,0 1 0,0-1 15,0 1-15,-21-1 0,0 1 0,21-1 16,-21-20-16,21-1 0,0 0 0,0 1 16,0-22-16,0 0 0,0 0 0,0-42 31,0 0-31,0 0 0,0 0 15,0-22-15,0 1 0,0 0 16</inkml:trace>
  <inkml:trace contextRef="#ctx0" brushRef="#br0" timeOffset="22331.15">11557 5821 0,'0'0'0,"-42"21"0,20 21 0,-20-20 0,0 20 16,-1-21-16,1 21 0,0 1 0,-1-22 16,22 0-16,-21 21 0,0-20 15,20-22-15,1 21 0,0 0 16,0-21-16,21-21 16,21 0-1,0-1-15,22 1 0,-22 0 0,21 0 16,0-21-16,-20 20 0,20-20 15,0 0-15,1 21 0,-1-22 0,0 22 16,1 0-16,-22 0 0,21 0 16,0 21-16,-20 0 0,20 0 0,-21 0 0,21 21 15,-20 0-15,-1 0 0,0 0 16,0 0-16,0 1 0,0 20 16,1-21-16,-1 0 0,-21 0 0,21 1 15,-21-1-15,21 0 0,0 0 0,-21 0 16,0 0-16,21-21 0,1 0 0,-1 0 15,0 0-15,-21-21 16</inkml:trace>
  <inkml:trace contextRef="#ctx0" brushRef="#br0" timeOffset="22583.21">11599 4699 0,'0'0'0,"-42"-21"16,21 21-16,21-21 16,-21 21-1,21-21-15,21 21 47,0 0-47</inkml:trace>
  <inkml:trace contextRef="#ctx0" brushRef="#br0" timeOffset="22737.64">11853 4636 0,'0'0'0,"21"0"16,-21 21-1,0 0 17,0 0-32,22-21 0,-22 21 15,21-21-15,-21 21 0</inkml:trace>
  <inkml:trace contextRef="#ctx0" brushRef="#br0" timeOffset="22947.51">11705 5080 0,'0'0'0,"0"21"0,0 0 15,-21-21-15,21 22 0,21-22 16,0 0-16,0 0 16,22 0-16,-22 0 0,21 0 15,1-22-15,-1 22 0,0 0 0,1-21 16,-22 21-16,21-21 0,-21 21 15,0-21-15,1 21 0,-1 0 0,-21-21 16</inkml:trace>
  <inkml:trace contextRef="#ctx0" brushRef="#br0" timeOffset="24467.18">13864 5334 0,'0'0'0,"-21"21"15,0-21-15,0 0 0,-1 0 0,1 0 16,21 21-16,21-21 15,22 0-15,-22 0 16,21 0-16,22 0 0,-1 0 16,1 0-16,-1 0 0,22 0 0,0 0 15,-1 0-15,-20 0 0,20 0 0,1 0 16,-21 0-16,20 0 0,-20 0 16,-1 0-16,1 0 0,-22 0 0,0 0 15,1 0-15,-22 0 0,0 0 0,-21 22 16,-21-22-1,0 21-15,-22-21 16,1 0-16,0 0 0,-1 0 0,-20 21 16,-1-21-16,1 0 0</inkml:trace>
  <inkml:trace contextRef="#ctx0" brushRef="#br0" timeOffset="24678.73">13758 5609 0,'-42'0'16,"84"0"-16,-84 21 0,63-21 15,0 0 1,22 0-16,20 0 0,1 0 0,-1 0 16,22 0-16,-1 0 0,1 0 15,21 0-15,-21 0 0,-1-21 16,1 21-16,0 0 0,-1-21 0,1 0 16,-22 21-16,1 0 0,-22 0 0,1-21 15,-1 21-15,-21 0 0,0-21 16,-21-1-16,0 1 15</inkml:trace>
  <inkml:trace contextRef="#ctx0" brushRef="#br0" timeOffset="25050.94">14880 5038 0,'0'21'15,"0"0"1,21 0-16,0 0 0,1-21 0,-1 22 16,0-1-16,21 0 0,1 0 15,-22 0-15,21-21 0,0 21 0,1 1 16,-1-22-16,0 21 0,1 0 0,-22-21 16,21 21-16,-21-21 0,1 21 15,-1 0-15,0-21 0,-21 22 16,0-1-16,0 0 0,0 0 0,-42 0 0,20 22 15,-20-22-15,0 21 0,-22 0 16,22-20-16,-22 20 0,1 0 16,-1 1-16,1-1 0,21-21 0,-22 21 15,22-20-15,-22 20 0,43-21 0,-21 0 16,21 0-16,-1 1 0,1-22 16,21 21-16,21-21 15,1 0-15,-1 0 0,21-21 0,0-1 16,1 1-16,20-21 0,1 21 0</inkml:trace>
  <inkml:trace contextRef="#ctx0" brushRef="#br0" timeOffset="25591.63">17441 4318 0,'-21'0'0,"42"0"0,-63-21 0,21 0 16,0 21-16,-1 0 0,1 0 15,0 0-15,0 0 0,-21 21 0,-1 0 16,22 21-16,-21 1 0,-1-22 16,22 42-16,-21-20 0,0-1 0,20 22 15,1-1-15,0 1 0,0-1 16,0 1-16,21 20 0,0-41 0,0 20 15,0 1-15,21-22 0,0 0 0,21 1 16,1-1-16,-1-21 0,0 21 0,22-20 16,-1-1-16,1-21 0,21 0 15,-22 0-15,1 0 0,-1 0 0,1 0 16,-1 0-16,1-21 0,-22-1 0,21 1 16,-20 0-16,-1-21 0,-21 21 15,22-22-15,-22 1 0,21-22 0,-21 1 16,0-1-16,-21 1 0,0-1 15,0 1-15,0-1 0,0 1 0,-21 21 16,0-22-16,0 22 0,-21-1 16,-1 1-16,-20 21 0,-1-21 0,1 42 15,-1 0-15,1 0 0,-22 0 16,22 0-16,-1 0 0,1 21 0,-1 0 16,22 0-16,-1 0 0,1 0 0,21 1 15,-21-1-15,20 21 0,22-21 0,-21 0 16,21 1-16,-21-1 0,21 0 15,0 0-15,0 0 0,0 0 16,21-21-16,0 22 0,1-22 0,-1 0 16</inkml:trace>
  <inkml:trace contextRef="#ctx0" brushRef="#br0" timeOffset="25759.53">17335 4826 0,'22'0'47,"-1"0"-32,0 0-15,0 0 0,0 0 0,0 0 16,22 0-16,-22 0 0,0-21 16</inkml:trace>
  <inkml:trace contextRef="#ctx0" brushRef="#br0" timeOffset="25927.44">17801 4784 0,'0'-21'16,"0"-1"-1,-21 44 32,21-1-31,-21-21-16,21 21 15</inkml:trace>
  <inkml:trace contextRef="#ctx0" brushRef="#br0" timeOffset="26175.19">17357 5122 0,'-22'0'16,"44"0"-16,-65 0 0,43 22 0,0-1 31,21-21-31,1 0 0,20 0 16,-21 0-16,21 0 0,-20 0 0,20 0 15,0 0-15,-21-21 16,22-1-16,-22 22 0,0 0 0,0 0 16,0-21-16,-42 21 31</inkml:trace>
  <inkml:trace contextRef="#ctx0" brushRef="#br0" timeOffset="26423.05">17589 5461 0,'0'0'0,"0"42"0,22 1 0,-22-1 16,0 0-16,21 1 0,-21-1 0,21 0 15,-21 22-15,21-22 0,-21 1 0,0-1 16,0 0-16,0 1 0,0-1 0,0 0 16,0-21-16,0 22 0,0-22 0,0 0 15,0 0-15,0 0 0,0 1 16,0-1-16,0 0 0,-21-21 16,21-21-1,0 0-15,0-1 16,0 1-16,0-21 0</inkml:trace>
  <inkml:trace contextRef="#ctx0" brushRef="#br0" timeOffset="26811.22">17716 5906 0,'-21'0'16,"0"0"-16,0 0 16,0 21-16,0-21 0,-1 21 0,-20 0 15,21 0-15,-21 0 0,20 1 0,1-1 16,-21 0-16,21 0 0,-22 0 0,22 0 15,0 1-15,0-1 0,-21-21 16,42 21-16,-22 0 0,1-21 16,42-21 15,1 21-31,-1-21 0,0 0 16,21-1-16,-21 1 0,1 0 0,20-21 15,-21 21-15,21-1 0,-20 1 16,-1 0-16,21 0 0,-21 0 0,0 0 15,1 21-15,-1 0 0,0 0 0,0 0 16,0 21-16,-21 0 0,21 0 0,1 0 16,-1 0-16,-21 1 0,21-1 15,0 0-15,0 0 0,-21 0 0,21 0 16,1 1-16,-22-1 0,21 0 16,-21 0-16,0 0 15,0 0-15,-21-21 31,-1 0-31,1 0 0</inkml:trace>
  <inkml:trace contextRef="#ctx0" brushRef="#br0" timeOffset="27447.5">13377 5017 0,'0'0'0,"64"-22"16,-43 22-16,0 0 15,0 0-15,0-21 0,1 21 0,-1 0 0,0 0 16,0 0-16,-21 21 16,0 1-16,0-1 15,0 0-15,-21 0 0,0 21 16,-22-20-16,1-1 0,0 21 0,-22-21 15,22 22-15,-22-22 0,1 21 16,-1-21-16,1 22 0,21-22 0,-22 21 16,22-21-16,-1 0 0,22 1 0,0-1 15,0 0-15,21 0 0,0 0 0,0 0 16,0 1-16,21-22 0,0 21 16,22 0-16,-22 0 0,42 0 0,-20 0 15,-1 1-15,21-1 0,1 21 16,-22-21-16,22 0 0,-22 1 0,0 20 15,22-21-15,-22 21 0,1-20 16,-1 20-16</inkml:trace>
  <inkml:trace contextRef="#ctx0" brushRef="#br0" timeOffset="29215.37">11366 2752 0,'0'0'0,"-21"0"16,0 0-16,0 0 0,0 21 15,0-21-15,-1 0 0,1 0 0,0 0 32,42 0-17,0 0-15,22 0 0,-1 0 16,0 0-16,22 0 0,-1 0 15,22 0-15,0 0 0,21 0 0,-1 0 16,22 21-16,-21-21 0,42 0 0,-21 0 16,0 21-16,0-21 0,22 21 15,-22-21-15,0 0 0,0 0 16,0 0-16,-22 22 0,1-22 0,0 0 16,-21 0-16,-1 0 0,-20 0 0,21 0 15,-22 0-15,-21 0 0,22 0 16,-22 0-16,-21 0 0,1-22 0,-1 22 15,-42 0 1,-1 0-16,1 0 0,-21-21 0,0 21 16,-22 0-16</inkml:trace>
  <inkml:trace contextRef="#ctx0" brushRef="#br0" timeOffset="33280.31">11642 2963 0,'0'0'0,"-43"0"0,22 0 0,-21 0 16,21 0-16,-1 0 0,1 0 15,0 0-15,42 0 31,0 0-31,1 0 0,20 0 16,0 0-16,22 0 0,-1 0 16,22 0-16,0 0 0,20 0 15,1 0-15,0 0 0,21 0 0,0 0 16,0 0-16,21 0 0,-21 0 0,0 0 16,0 0-16,0-42 0,-21 42 0,21 0 15,-42 0-15,-1 0 0,-20 0 16,-1 0-16,1 0 0,-22 0 0,1 0 15,-1 0-15,-21 0 0,0-21 0,0 21 16,1 0-16,-22-21 16,-9949 2984 906,9928-2963-922,0-21 15,0 21-15,0 0 0,-1 0 16,1 0-16,21-21 0,-21 21 0,0 0 15,0 0-15,0 0 16,21 21-16,0 0 0,0 0 16,0 0-1,0 1 1,21-22 0,0 0-16,0 0 0,0 0 15,0 0 1,-21-22-16,22 1 15,-22 0-15,0 0 16,0 0-16,0 0 16,21-1-16,0-20 15,-21 21 1,0 0-16,0 0 0,0-1 16,0 1-16,0 0 0,0 21 0,0-21 15,0 0-15,0 0 16,0-1-16,1672 2435 1015,-1651-2434-1015,22-21 0,-22 21 0,0 21 16,-21-21-16,21-1 0,-21 1 0,0-21 16,0 21-16,0 0 0,0-1 0,0-20 15,0 21-15,-21 0 0,0 0 16,-43-1-16,43 22 16,-21 0-16,-22-21 0,43 21 0,-21 0 15,-1 0-15,1 0 0,-21 0 16,20 0-16,1 0 0,0 0 0,-43-21 0,64 21 15,-22-21-15,-20 0 0,42 21 0,-22-21 16,1-22-16,21 43 0,-21-42 16,20 21-16,22 0 0,-21-22 0,0 22 15,0-21-15,21 21 0,-21-1 0,0 22 16,-1 0-16,22 43 16,0-22-16,-21 0 0,21 0 0,0 0 15,-21 22-15,21-22 0,0 0 0,0 21 16,0 1-16,0-22 0,0 0 15,0 0-15,0 0 0,0 22 16,21-43-16,-21 21 0,21-21 0,22 21 16,-22-21-16,0 21 0,0-21 15,0 0-15,1 0 0,-1 0 16,0 0-16,21 0 0,-21 0 16,1 0-16,-1 0 0,0 0 15,0-21-15,-21 0 0,21 21 16,0-21-16,1 0 0,20-1 15,-42 1-15,21 21 0,0-21 16,0 0-16,1 0 0,-1 0 0,0-22 16,-21 22-16,21-21 15,-21 21-15,0-1 0,0 1 16,0-21-16,0 21 0,0 0 0,0-1 16,0-20-16,0 21 0,0 0 0,0 0 15,21-22-15,-21 22 0,0 0 0,21 0 16,-21 0-16,0-22 0,0 22 0,0 0 15,0 0-15,22 0 0,-22-1 0,0 1 16,0 0-16,21 0 0,-21 0 0,0 0 16,21-22-16,0 43 0,-21-21 15,0 0-15,42 0 0,-42 0 16,0-1-16,22-20 16,-1 42 15,-21 21-16,0 0-15,21 1 16,0-1-16,-21 0 0,0 0 16,0 0-16,21 0 0,-21 1 0,0-1 15,0 0-15,0 0 0,0 0 0,0 0 16,0 1-16,0-1 0,0 21 0,0-21 16,0 0-16,0 1 0,21-1 15,-21 0-15,0 0 0,22-21 0,-22 42 16,21-42-16,0 0 0,0 0 15,0 0-15,0 0 0,1 0 16,-1 0-16,0 0 0,0-21 0,0 21 16,43-21-16,-43 0 0,0 0 0,21 21 15,-20-21-15,-1-1 0,21 1 16,-21 0-16,22-21 0,-22 21 0,0-1 16,0 22-16,0-21 0,-21 0 0,0 0 15,0 0-15,0 0 0,21-1 0,-21 1 16,0 0-16,0 0 0,0 0 15,-21 21-15,21-21 0,-21 21 16,0 0-16,0-22 0,-43 22 0,43 0 16,0 0-16,0-21 0,0 21 15,-1 0-15,1 0 0,-42 0 16,42 0-16,-1 0 0,22-21 31,22 0-15,-22 0-16,21 0 0,-21-1 15,21 22-15,0-21 0,-21 0 0,0 0 16,21 21-16,0-21 0,-21 0 16,22 21-16,-1-22 0,-21 1 15,21 21-15,-21-21 16,-21 21 15,0 0-31,21 0 0,-22 0 0,1 0 16,0 0-16,0 0 0,0 0 15,0 0-15,-1 0 0,1 0 16,42 0 0,1 0-16,20 0 15,0-21-15,22 0 0,-1 21 0,1-21 16,-1-1-16,1 22 0,-1-21 0,1 0 16,-22 0-16,22 21 0,-43-21 15,0 21-15,-42 0 16,-22 0-16,1 0 0,-21 0 15,20 21-15,-20-21 0,-1 21 16,1-21-16,20 21 0,-20 0 16,21-21-16,-1 22 0,1-22 0,21 21 15,0-21-15,21 21 0,42-21 16,-21 0 0,21 0-16,107 0 15,-128 0-15,21 0 0,-21 0 16,0 0-16,1 0 0,-1 0 15,0 0-15,0 0 16,-21 21-16,-21 0 16,0 0-16,-22 1 15,-20-1-15,-64 21 0,63 0 16,-20-20-16,20 20 0,1-21 16,-22 43-16,64-43 0,42-21 15,0 0-15</inkml:trace>
  <inkml:trace contextRef="#ctx0" brushRef="#br0" timeOffset="39315.43">9377 7832 0,'0'0'0,"0"21"0,21 0 16,0-21-1,0 21-15</inkml:trace>
  <inkml:trace contextRef="#ctx0" brushRef="#br0" timeOffset="39807.15">8657 6964 0,'0'0'0,"0"-21"16,0 42-1,0 0-15,0 0 0,0 22 16,0 20-16,0-21 0,0 43 0,0-21 16,-21 20-16,21 22 0,-21-21 15,0 21-15,-1-1 0,22 22 0,0-21 16,-21 21-16,21-21 0,-21 21 0,21-21 15,0 21-15,0-21 0,0 0 16,0-1-16,-21 1 0,21-21 0,-21 0 16,21-1-16,-21 1 0,21-22 0,0 1 15,0-1-15,-22-20 0,22-1 0,0 0 16,0-20-16,0-1 16,-21 0-16,21-42 15,0 0-15,0-22 0,0 1 16,0 0-16,21-22 0,-21 1 0,22-1 15</inkml:trace>
  <inkml:trace contextRef="#ctx0" brushRef="#br0" timeOffset="40456.9">8594 7176 0,'0'0'15,"-22"-22"-15,22 1 0,0 0 16,0 0-16,22 21 0,-1-21 16,21 21-16,0-21 0,22 21 0,-1 0 15,22 0-15,0-22 0,-1 22 16,1 0-16,0 0 0,-1-21 0,22 21 16,0-21-16,0 21 0,21 0 0,-21-21 15,0 21-15,21 0 16,-22-21-16,1 21 0,0 0 0,0 0 0,0-21 15,0 21-15,-22-22 0,1 22 0,0 0 16,-22 0-16,1 0 0,-22 0 16,-21 0-16,21 0 0,-42 22 15,0-1-15,0 0 0,-21 0 16,21 21-16,-21 1 0,-21-1 16,21 22-16,-1-1 0,1 1 0,0-1 15,21 1-15,-21-1 0,21 1 0,0-1 16,0 22-16,0-22 0,0 22 0,0 0 15,0-1-15,0 1 0,21 0 16,-21-22-16,0 22 0,21-1 0,-21-20 16,21 21-16,-21-22 0,0 22 0,0-1 15,0-20-15,0-1 0,0 22 16,0-21-16,0-22 0,0 21 16,0-20-16,0-1 0,0 0 0,-21 1 0,-21-1 15,21 0-15,-22-20 0,1 20 16,0-21-16,-1 21 0,1-20 0,-21-1 15,-1 21-15,1-21 0,-1 0 16,-21-21-16,-20 22 0,-1-1 0,0-21 16,0 0-16,-21 0 0,0 0 0,21 0 15,-21 0-15,21 0 0,1-21 0,-1-1 16,0 22-16,21-21 0,22 0 16,-22 0-16,22 0 0,20 0 0,1-1 15,0 1-15,20-21 0,1 21 16,0 0-16,21-22 0,0 22 0,0-21 15,21 21-15,22-22 0,-22 1 0,21-22 16,0 22-16,1-21 0</inkml:trace>
  <inkml:trace contextRef="#ctx0" brushRef="#br0" timeOffset="40790.71">9398 7811 0,'0'0'0,"-42"0"0,-1 0 0,1 0 15,21 0-15,0 0 0,-1 0 0,44 0 32,-1 0-32,21 0 0,22 0 15,-22 0-15,43-22 0,-22 22 0,22 0 16,-1 0-16,1-21 0,21 21 15,-21 0-15,-1 0 0,1 0 0,0-21 16,-22 21-16,1 0 0,-22 0 0,21 0 16,-41 0-16,-1 0 0,0 0 15,0 0-15,-21 21 16,-21-21-16,0 21 16,0 1-16,-1-22 0,-20 21 0,21-21 15,-21 21-15,-22-21 0,22 21 16,-22 0-16</inkml:trace>
  <inkml:trace contextRef="#ctx0" brushRef="#br0" timeOffset="41006.58">9356 8255 0,'0'0'0,"-43"21"0,1 0 15,21 1-15,0-1 0,21 0 0,0 0 16,21-21-16,0 21 16,21-21-16,1 0 0,-1 0 15,21 0-15,1 0 0,21 0 0,-22 0 16,43 0-16,-21 0 0,-1 0 15,1 0-15,0 0 0,-22-21 0,1 21 16,-1 0-16,-21 0 0,-20 0 16,-1 0-16,0 0 0,-21 21 15,-21-21-15,-22 21 16,1 1-16,0-22 0,-1 21 16</inkml:trace>
  <inkml:trace contextRef="#ctx0" brushRef="#br0" timeOffset="41195.48">9038 8869 0,'0'0'0,"-42"21"0,21 0 0,-1 0 16,22 1-16,0-1 15,22-21-15,-1 0 0,21 21 16,0-21-16,1 0 0,20 0 0,1 0 16,-1 0-16,1 0 0,20 0 0,1 0 15,0 0-15,-1-21 0,22 21 16,-21-21-16,0 21 0,-22-22 0,22 1 15,-22 0-15,1 0 0,-1 0 0,-20 0 16</inkml:trace>
  <inkml:trace contextRef="#ctx0" brushRef="#br0" timeOffset="41652.5">12785 7366 0,'0'0'0,"-22"0"16,1 0-16,21 21 0,-21 0 0,21 22 15,0-22-15,0 42 0,0-20 16,-21 20-16,21 1 0,0 20 0,0 1 16,0 0-16,0-1 0,0 22 0,0-21 15,-21 21-15,21-22 0,-21 22 16,21-21-16,0 21 0,0-22 0,-22 1 15,22 0-15,-21-22 0,21 1 0,0-1 16,0-20-16,0-1 0,0 0 0,0-21 16,0 22-16,0-22 0,0 0 15,0-42 1,0 0 0,21 0-16,-21-22 0,22 22 0,-22-42 15,21 20-15</inkml:trace>
  <inkml:trace contextRef="#ctx0" brushRef="#br0" timeOffset="42232.17">12700 7726 0,'0'0'0,"0"-42"16,0-1-16,-21-20 0,21 20 0,0 1 0,0 21 16,0-21-16,21-1 0,0 22 15,21-21-15,1 21 0,20-1 16,1-20-16,42 21 0,-1 0 0,1 0 15,0-22-15,21 22 0,0 0 16,21 21-16,0-21 0,1 0 0,-22-1 16,21 1-16,-21 21 0,-21-21 0,21 21 15,-22 0-15,-20-21 0,0 21 16,-1 0-16,-20 0 0,-1 0 0,-20 0 16,-1 21-16,-21-21 0,0 21 0,1 0 15,-22 1-15,0-1 0,0 21 16,0 0-16,0 1 0,0-1 0,-22 0 15,1 1-15,0 20 0,0-20 16,0 20-16,0-21 0,21 22 0,-22-1 16,22 1-16,-21-1 0,21 22 15,0 0-15,0-1 0,0 22 0,0-42 16,21 20-16,1 1 0,-22 0 0,21-22 16,0 22-16,-21-22 0,0 1 15,21 21-15,-21-22 0,0 1 0,0-1 16,0-21-16,0 22 0,-21-22 0,0 1 15,0-1-15,-1 0 0,-20-21 16,0 22-16,-22-22 0,22 0 0,-22 0 16,1 22-16,-1-43 0,1 21 0,-22 0 15,1-21-15,-1 0 0,0 21 16,-21-21-16,1 0 0,20 0 0,0 0 16,-21 0-16,22 0 0,20-21 0,-20 21 15,20-21-15,1 0 0,-1 21 0,22-22 16,-22 1-16,22 0 0,0 0 15,-1 0-15,22-22 0,0 22 16,0 0-16,21-21 0,0 21 0,0-22 0,0 1 16,0 0-16,21-1 0,0 1 0,0 0 15,22-22-15</inkml:trace>
  <inkml:trace contextRef="#ctx0" brushRef="#br0" timeOffset="42474.67">13695 8149 0,'0'0'0,"0"-21"0,0 0 16,0 0-16,0 0 15,0-1-15,21 22 0,0-21 0,0 0 16,0 21-16,1-21 0,20 21 16,0 0-16,1 0 0,-1-21 0,0 21 15,1 0-15,20 0 0,-21 0 0,1 0 16,20 0-16,-20 0 15,-22 0-15,21 0 0,-21 0 0,0 0 16,1 21-16,-22 0 0,0 0 16,-22 0-16,-20 1 0,0-1 15</inkml:trace>
  <inkml:trace contextRef="#ctx0" brushRef="#br0" timeOffset="42642.79">13652 8424 0,'-42'22'0,"84"-44"0,-147 65 15,62-22-15,22 0 0,-21 0 0,21-21 16,21 21-16,0 1 15,21-22-15,21 0 16,-21 0-16,22 0 0,-1 0 0,21 0 16,-20 0-16,20-22 0,1 22 15,-22-21-15,22 21 0,-22 0 16,0 0-16,-21 0 0,1 0 0,-44 0 16</inkml:trace>
  <inkml:trace contextRef="#ctx0" brushRef="#br0" timeOffset="47726.82">13547 8763 0,'0'0'0,"-22"21"0,22 0 0,0 1 16,0-1-1,22-21-15,20 0 0,-21 0 0,1884-656 2907,-1905 634-2892,-1291 1864 970,1185-1715-985,0-21 15,22 21-15,-22-21 0,-85 126 0,1 1 16,105-106-16,0-21 0,-20 0 15,20 0-15,-106 105 0,107-126 0,-1 21 16,-21-21-16,0-1 0,22 1 0,-22 0 16,21-22-16,-21 22 0,22-22 0,-1 1 15,-21-22-15,-63 85 0,105-85 0,-20 1 16,20-1-16,1 0 0,-1-20 16,22 20-16,0-21 0,-64 21 0,63-20 15,1-22-15,21 21 0,-21-21 0,-1 0 16,22 0-16,-42 0 0,41 0 0,-20 0 15,21-21-15,0-1 0,-22-20 0,22 21 16,21 0-16,0-22 0,0 22 0,0-42 16,0 20-16,0 1 0,0 0 0,21-1 15,-21 22-15,22-63 0,-1 62 0,-21-20 16,21 21-16,-21 0 0,42-22 16,-42 22-16,21-21 0,1 21 0,-1 0 15,0-1 1,0 22-16,0 0 15,0 0-15,1 0 16,-1 0 15,-21 22-31,21-22 16,0 0 0,0-43-1,-21 22 1,21 21-16,-21-21 0,22 0 0,-22 0 15,0-1-15,21 1 0,-21 0 16,0-42-16,0 41 0,0 1 0,0 0 16,0 0-16,0-21 0,0 20 15,0-20-15,0 21 0,-21 0 0,21-22 16,0 1-16,-22 21 0,1-64 0,21 64 16,0-21-16,0-1 0,0 1 0,0 0 15,0-1-15,0 1 0,0 0 0,0-1 16,0-20-16,0 21 0,0 20 0,0-20 15,-21 21-15,21-21 0,-21 20 0,0 1 16,0 0-16,-1 21 0,1-21 0,-42 0 16,42 21-16,-1-21 0,-20 21 0,21 0 15,0 0-15,-22 0 0,22 0 0,0 0 16,0 0-16,0 21 0,0 0 16,-1-21-16,1 21 0,0 0 0,0-21 15,0 21-15,21 1 0,0-1 16,-21-21-16,21 21 0,-22 0 0,22 0 15,0 0-15,0 1 0,0-1 32,0-21-32,0 21 0,22-21 0,-1 0 15,0 0-15,21 0 0,-21-21 16,22 0-16,-1 21 0,0-22 0,22 1 16,-1 21-16,1-21 0,-1 0 0,22 0 15,-21 21-15,-1-21 0,-21 21 16,22 0-16,-43-22 0,21 22 0,-20 0 15,-22 22 1,-43-22-16,1 21 0,0 0 0,-1 0 16,-20 0-16,-1 22 0,1-22 0,-1 0 15,-63 42-15,64-20 16,20-22-16,-20 21 0,42 1 16,21-22-16,21-21 15,0 0-15,21 0 16,1 0-16,-1-21 0,22 21 0,-22-22 0,0 1 15,1 21-15,20 0 0,-21-21 16,-20 21-16,20 0 0,0 0 16,-42 21-16,0 0 15,0 1 1,0-1-16,0 0 0,0 0 16,-21-21-16,21 21 0,-21-21 0,21 21 15,0 1 1,21-1-16,0-21 15,-21-21 1,0-1 0,0 1-16,-21 0 0,0 0 0,0-21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08:3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2773 0,'0'-21'16,"21"21"0,-21-21-16,0-1 15,0 1-15,21 21 16,-21-21-16,0 0 15,21 21 1,-21-21 0,22 21 31</inkml:trace>
  <inkml:trace contextRef="#ctx0" brushRef="#br0" timeOffset="908.83">2519 1058 0,'0'-21'0,"-21"0"16,-1 0-1,22 0 1,0 0-16,-21 21 15,42 21 17,1 0-32,-1 0 15,0 0-15,0 22 0,0-1 16,0 0-16,22 1 0,-22 20 0,0-21 16,0 22-16,22-1 0,-22 1 15,0-1-15,0 1 0,0 21 0,-21-22 16,21 22-16,1-22 0,-1 1 15,-21-1-15,0-20 0,21 20 0,-21-21 16,21 22-16,-21-22 0,0-21 0,0 22 16,0-1-16,0-21 0,0 0 15,0 1-15,0-1 0,0-42 47,0-1-47,0 1 0,0 0 0,0 0 16,0-21-16,0-1 0,21 1 15,0 0-15,1-1 0</inkml:trace>
  <inkml:trace contextRef="#ctx0" brushRef="#br0" timeOffset="1236.64">3683 1122 0,'0'0'0,"0"-21"0,0 0 16,0-1-16,0 1 0,0 0 15,0 0-15,0 0 0,-21 21 16,0 0-16,-1 0 0,1 21 16,0 21-16,0-21 0,-21 22 15,20-1-15,-20 22 0,0-22 0,21 21 16,-22 1-16,1 21 0,0-1 16,20-20-16,-20 20 0,21 1 0,-21 0 15,20-22-15,-20 1 0,21-1 16,0 1-16,0-22 0,-1 0 0,1 1 15,21-1-15,0-21 0,-21 22 0,21-22 16,-21 0-16,21 0 16,21-21 15,0-21-31,0 0 0,-21 0 16,22-1-16,20 1 0</inkml:trace>
  <inkml:trace contextRef="#ctx0" brushRef="#br0" timeOffset="2832.42">3916 2096 0,'0'0'0,"21"0"0,0 0 0,0-22 16,0 1-16,1 0 15,-22 0-15,0 0 16,0-22-16,0 22 15,0 0-15,0 0 0,0 0 0,0-22 16,-22 22-16,1 0 0,0 21 0,0-21 16,0 21-16,0 0 15,-1 0-15,1 0 0,0 21 0,0 0 16,0 0-16,0 22 0,-1-22 16,1 21-16,0 1 0,0-1 0,0-21 15,0 21-15,-1 1 0,1-1 16,21-21-16,0 22 0,-21-22 0,21 0 15,0 21-15,0-21 0,0 1 0,0-1 16,21 0-16,0-21 16,1 0-16,-1 0 0,0 0 15,21 0-15,-21-21 0,1 21 0,-1-21 16,21-1-16,-21 1 0,0 0 0,1 0 16,-1-21-16,0 20 0,0-20 15,-21 21-15,21-21 0,0-1 0,-21 1 16,0 21-16,22-22 0,-22 1 0,21 21 15,-21 0-15,0 0 0,0-1 16,0 1-16,0 0 0,0 42 31,0 0-15,0 1-16,0 20 0,0-21 0,0 0 16,0 22-16,0-1 0,0-21 15,0 21-15,0-20 0,0 20 0,0-21 16,0 0-16,0 22 0,0-22 0,0 0 15,0 0-15,21 0 16,0-21-16,0 0 0,0 0 16,1 0-16,-1 0 0,21 0 0,-21 0 15,0-21-15,22 0 0,-22 0 16,21 0-16,-21-1 0,22 1 0,-22 0 16,21-21-16,-21-1 0,1 22 0,-1-21 15,0 0-15,-21 20 0,21 1 16,-21-21-16,0 21 0,0 0 15,-21 21-15,0-22 0,0 22 16,-1 0-16,-20 0 0,21 0 16,0 22-16,0-22 0,-1 21 0,22 0 15,0 0-15,0 0 0,0 0 16,22-21-16,-1 22 0,0-1 16,21 0-16,-21-21 0,1 21 0,-1 0 15,0 0-15,0-21 0,0 22 0,0-1 16,1 0-16,-22 0 0,21 0 15,-21 0-15,0 1 0,0-1 16,0 0-16,0 0 0,0 0 16,0 0-16,0 1 15,0-1-15,21 0 0,0 0 16,0-21-16,0 0 0,1 0 0,-1 0 16,21 0-16,-21 0 0,22 0 15,-1-21-15,0 0 0,-21 0 0,22-1 16,-1 22-16,0-21 0,-20 0 0,20 0 15,-21-21-15,21 20 0,-20 1 16,-1 0-16,0-21 0,-21 21 0,0-1 16,21 1-16,-21-21 0,0 21 15,0 0-15,0-1 0,0 1 16,-21 21-16,21-21 0,-21 21 0,0 0 16,-1 0-16,1 0 0,0 0 0,0 0 15,0 0-15,0 21 0,-1 0 16,-20 1-16,21-1 0,0 21 0,0-21 15,-22 0-15,22 22 0,0-22 0,0 21 16,0-21-16,-1 22 0,1-22 16,21 0-16,0 21 0,0-20 0,0-1 15,0 0-15,0 0 0,21 0 16,1-21-16,-1 0 0,0 0 16,0 0-16,0 0 0,22 0 0,-22-21 15,0 0-15,0 0 0,0 0 16,0-1-16,22 1 0,-22 0 0,0 0 15,0-21-15,-21 20 0,21-20 16,1 21-16,-22 0 0,21-22 0,-21 22 16,0 0-16,0 0 0,0 0 15,0 42 17,0 0-32,0 0 0,0 0 15,0 1-15,0-1 0,0 21 16,0-21-16,-21 0 0,21 1 0,0 20 0,0-21 15,0 0-15,0 0 0,0 1 16,21-22-16,-21 21 0,21 0 16,0-21-16,0 0 0,22 0 0,-22 0 15,0 0-15,21 0 0,-21 0 0,1 0 16,20-21-16,-21 0 0,21 21 16,-20-22-16,-1 1 0,0 0 0,0-21 15,21 21-15,-20-1 0,-1-20 0,0 21 16,0-21-16,0-1 0,-21 22 15,21 0-15,-21 0 0,22 0 0,-22-1 16,0 1-16,0 42 31,0 1-31,0-1 0,0 0 16,0 0-16,0 0 0,-22 0 0,22 22 16,-21-22-16,21 0 0,-21 0 0,21 22 15,0-22-15,0 0 0,0 0 16,0 0-16,0 0 0,0 1 15,0-1-15,21-21 16,0 0 0,1-21-16,-22-1 0,21 1 15,0 21-15,-21-21 0</inkml:trace>
  <inkml:trace contextRef="#ctx0" brushRef="#br0" timeOffset="3184.33">6075 1503 0,'0'0'16,"-21"0"-16,-1 0 0,1 0 0,-21 0 0,21 0 15,21 21-15,-21 0 0,-1 0 16,22 1-16,-21-1 0,21 0 16,0 0-16,0 0 0,0 0 0,0 1 0,0-1 15,21-21 1,1 0-16,-1 0 0,0 0 0,0 0 0,0 0 15,0 0-15,1-21 0,-1-1 16,-21 1-16,0 0 16,21 0-16,-21 0 0,0 0 0,0-1 15,0-20-15,0 21 0,0 0 0,0 0 16,-21 21-16,21-22 0,-21 22 16,-1 0-16,1 0 0,0 0 0,0 0 15,0 0-15,0 22 0,-1-1 0,1 0 16,21 0-16,0 0 0,-21 0 15,21 1-15,0-1 0,0 0 0,0 0 16,0 0-16,21-21 0,0 0 0,1 21 16</inkml:trace>
  <inkml:trace contextRef="#ctx0" brushRef="#br0" timeOffset="3816.48">6837 953 0,'0'-43'16,"0"86"-16,-21-107 0,21 43 0,-22 0 15,1 0-15,0 21 0,0 0 0,0 0 16,0 0-16,-1 21 16,1 0-16,0 0 0,21 21 0,-21 1 15,0-1-15,21 22 0,-21-22 16,21 21-16,-22 1 0,1-1 15,0 1-15,21 21 0,-21-22 0,0 22 16,0-1-16,-1-20 0,1 21 0,21-22 16,-21 1-16,0-1 0,0 1 15,21-22-15,0 0 0,0 1 0,0-1 16,0-21-16,0 0 0,0 0 0,0 1 16,0-1-16,0-42 31,0-1-16,0 1-15,21 0 0,0-21 0,-21 21 16,21-1-16,0-20 0,-21 21 16,22-21-16,-1 20 0,0-20 0,0 21 15,0 0-15,0 0 0,1-1 0,-1 1 16,21 0-16,-21 21 0,0 0 0,22 0 16,-22 0-16,21 0 0,-21 0 15,22 21-15,-22 0 0,0 1 0,21-1 16,-20 0-16,-22 0 0,21 21 0,-21-20 15,0-1-15,0 21 0,0-21 16,0 0-16,0 22 0,-21-22 0,-1 0 16,1 21-16,-21-20 0,21-1 15,-22 0-15,1 0 0,0 0 0,-1 0 16,22 1-16,-21-22 0,0 21 16,20-21-16,1 0 0,0 0 0,0 0 15,0 0-15,0 0 0,21-21 31,0-1-31,21 1 16,21 0-16,-21 0 0,0 0 0,22 0 16,-1-1-16,0-20 0</inkml:trace>
  <inkml:trace contextRef="#ctx0" brushRef="#br0" timeOffset="4169.33">7514 868 0,'0'0'0,"0"-21"0,-21 0 15,0 21-15,0 0 16,21 21-16,-22 0 16,1 21-16,21 1 0,-21-1 0,21 21 15,0 1-15,-21-1 0,21 22 0,-21-21 16,21 20-16,-21 1 0,21-22 15,0 22-15,0 0 0,0-22 0,-22 1 16,22-1-16,0 1 0,-21-22 0,21 0 16,0 1-16,0-1 0,0 0 15,0-20-15,0-1 0,-21 0 0,21 0 16,0 0-16,0 0 0,0 1 16,0-44 15,21 1-31,0 0 15,-21 0-15,22 0 0,-1-22 0,21 22 16</inkml:trace>
  <inkml:trace contextRef="#ctx0" brushRef="#br0" timeOffset="4569.03">7599 2032 0,'0'21'15,"0"0"-15,0 1 16,21-22-1,0 0-15,0 0 16,0 0-16,1 0 0,-1-22 0,0 22 16,21-21-16,-21 0 0,22 21 15,-22-21-15,21 0 0,-21-22 0,22 22 16,-22 0-16,0 0 0,0-21 0,0 20 16,-21-20-16,0 21 0,0 0 15,0 0-15,0-1 0,0 1 16,0 0-16,-21 21 0,0 0 0,0 0 15,0 0-15,-22 21 0,22 0 0,-21 1 16,21-1-16,-22 21 0,22 0 16,0 1-16,0-1 0,0 0 0,0-20 15,21 20-15,-22 0 0,22 1 0,0-22 16,0 21-16,0-21 0,22 0 16,-1 1-16,0-1 0,0 0 15,21-21-15,1 21 0,-1-21 0,0 0 0,1 0 16,20 0-16,-20 0 0,-1 0 15,0 0-15,1 0 0,-1-21 16,-21 21-16,0-21 0,0 0 0,1-1 16,-1 22-16,-21-21 0,21 0 0</inkml:trace>
  <inkml:trace contextRef="#ctx0" brushRef="#br0" timeOffset="5280.57">2413 3048 0,'-21'0'16,"42"0"-16,-85 0 0,43 0 0,0 0 16,0 0-16,0 0 0,21 21 15,-21-21-15,42 0 32,0 0-32,21 0 15,-21 0-15,22 0 0,20 0 16,-20 0-16,41 0 0,-20 0 0,-1 0 15,22 0-15,0-21 0,20 0 16,1 21-16,0 0 0,0-21 0,21 21 16,0 0-16,21-21 0,-21 21 15,0 0-15,21-22 0,22 22 0,-1-21 16,0 21-16,22-21 0,-22 21 0,22 0 16,-1-21-16,1 21 0,-22 0 15,21-21-15,-20 21 0,20 0 0,-20-21 16,-1 21-16,0-22 0,1 22 0,-22 0 15,0-21-15,-21 21 0,21 0 0,-42-21 16,21 21-16,-21 0 0,0 0 16,-22-21-16,1 21 0,-22 0 0,-20 0 15,20 0-15,-20 0 0,-22 0 16,0 0-16,0 0 0,0-21 16,-42 21-1,0 0-15,0 0 0,-22 0 16,1 0-16,0 0 0,-22-21 0,1 21 15,-1 0-15</inkml:trace>
  <inkml:trace contextRef="#ctx0" brushRef="#br0" timeOffset="5988.71">2392 3175 0,'0'0'0,"-21"0"15,-22 0-15,22 21 0,0-21 16,21 21-16,21-21 31,0 0-15,0 0-16,1 0 0,-1 0 15,0 0-15,0 0 0,21 0 0,-20 0 16,20 0-16,0 0 0,22 0 0,-22 0 16,22 0-16,-1-21 15,22 21-15,-22 0 0,22-21 0,21 0 16,-22 21-16,43 0 0,-21-21 0,21 21 16,0 0-16,0-21 0,21 21 15,-21-22-15,43 22 0,-1-21 0,0 21 16,22-21-16,-1 21 0,1-21 0,-1 21 15,1 0-15,-1-21 0,1 21 0,-1 0 16,1 0-16,-22-21 0,22 21 16,-43 0-16,0 0 0,0 0 0,-21 0 15,0 0-15,-21 0 0,0 0 0,-21 0 16,-22-22-16,1 22 0,-1 0 16,-21 0-16,1 0 0,-22 0 15,0 0-15,0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09:0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10202 720 0,'0'0'0,"-21"0"16,0 0-16,0 0 15,0-21-15,-1 21 0,1 0 16,0 0-16,0 0 0,0 0 0,0 0 16,-1 0-16,1 0 0,-21 0 15,21 0-15,0 0 0,-1 0 0,-20 0 16,21 0-16,0 21 0,-22-21 0,22 0 16,0 0-16,0 0 0,0 21 15,0-21-15,-1 0 0,1 0 16,42 0-1,1 0 1,-1 0-16,21 0 0,22 0 0,-22 0 16,21 0-16,1 0 0,21-21 15,-1 21-15,-20 0 0,20-21 0,1 21 16,0-22-16,-22 22 0,22-21 0,0 21 16,-1 0-16,-20-21 0,20 21 15,1 0-15,-21 0 0,-1-21 0,-21 21 16,22 0-16,-22 0 0,-21 0 0,1 0 15,-1 0-15,0 0 0,0 0 16,-42 0 31,0 0-47,0 0 0,-1 0 16,1 0-16,0 0 0,0 0 0,0 21 15,-22-21-15,22 21 0</inkml:trace>
  <inkml:trace contextRef="#ctx0" brushRef="#br0" timeOffset="388.65">10456 804 0,'0'0'0,"-21"-21"16,0 21-16,0 0 15,21-21 1,0 42 15,0 0-31,0 1 0,0-1 0,0 0 16,0 21-16,0 1 0,0-22 0,0 21 16,0 22-16,0-22 0,0 0 15,0 22-15,0-1 0,21-20 16,-21 20-16,0 1 0,21-1 0,-21 1 15,0 20-15,0-20 0,0-1 0,0 22 16,0-22-16,0 1 0,0-22 16,0 22-16,0-22 0,0 22 0,0-22 15,0-21-15,0 21 0,0-20 16,0 20-16,0-21 0,0 0 16,21-21-16,-21-21 15,21 0-15,-21 0 16,22 0-16,-22-22 0</inkml:trace>
  <inkml:trace contextRef="#ctx0" brushRef="#br0" timeOffset="1129.94">10858 1736 0,'0'0'0,"0"-21"15,0 42 1,0 0 0,0 0-16,0 0 0,0 22 15,-21-22-15,21 0 0,0 21 0,0-21 16,0 1-16,0 20 0,0-21 16,0 0-16,0 0 0,0 1 15,0-1-15,0 0 0,21 0 0,1-21 16,-1 0-16,0 21 0,0-21 15,0 0-15,0 0 0,22 0 0,-22 0 16,0-21-16,21 0 0,-20 0 0,-1 21 16,21-21-16,-21-1 0,0 1 0,1-21 15,-1 21-15,0 0 0,0-22 16,-21 22-16,21-21 0,-21 21 0,21-22 16,-21 22-16,0 0 0,22-21 0,-22 20 15,0 1-15,0 0 0,0 0 16,0 0-16,-22 42 47,22 0-47,0 0 15,0 22-15,0-22 0,0 21 0,0-21 16,0 22-16,0-1 0,0 0 0,0 1 16,0 20-16,0-21 0,0 1 15,0 20-15,0-20 0,0 20 0,0 1 16,0-1-16,22 1 0,-1 20 0,-21-20 15,0-1-15,21 1 0,-21 20 0,0-20 16,21-1-16,-21 1 0,0-1 16,0 22-16,0-21 0,0-1 0,0 1 15,0 20-15,0-41 0,0 20 16,0 1-16,0-22 0,0 0 0,0 1 16,-21-22-16,0 21 0,0-21 0,-1 0 15,1 1-15,-21-1 0,21-21 16,-22 0-16,22 0 0,-21 0 0,0 0 15,-22 0-15,22-21 0,-22-1 0,1 1 16,20 0-16,-20-21 0,-1 21 0,22-1 16,-21-20-16,20 21 0,1 0 15,0-22-15,20 22 0,-20 0 0,21 0 16,0 0-16,0 0 0,-1-1 0,22 1 16,0 0-16,0 0 0,0 0 0,0 0 15,0-22-15,0 22 0,0 0 16</inkml:trace>
  <inkml:trace contextRef="#ctx0" brushRef="#br0" timeOffset="1705.12">11642 1757 0,'0'0'0,"21"0"0,0-21 0,0 0 15,0-1-15,-21 1 0,21 21 16,-21-21-16,0 42 16,0 0-1,0 1-15,0 20 0,0 0 0,0 22 16,0-22-16,0 22 0,0 20 15,0-20-15,0 20 0,0 1 0,0 0 16,0 21-16,0-1 0,0-20 0,0 21 16,0 0-16,0-22 0,0 22 15,-21 0-15,21 0 0,-21 0 0,21-22 16,0 1-16,0 0 0,0-1 0,0-20 16,0 21-16,0-22 0,0-21 15,0 22-15,0-22 0,0 1 0,0-22 16,0 0-16,0 0 0,0-42 31,0 0-31,0 0 0,0-22 0,0 1 16,0 0-16,21-1 0,-21-20 0,21-1 15,-21 1-15,0-1 0,22-20 0</inkml:trace>
  <inkml:trace contextRef="#ctx0" brushRef="#br0" timeOffset="2045.93">11726 2286 0,'-21'-21'16,"42"42"-16,-63-63 0,0-1 0,20 22 0,22 0 15,-21-21-15,21 21 0,-21-1 0,21 1 16,0-21-16,0 21 0,0 0 16,21-1-16,0 1 0,22 0 0,-1 0 15,-21 0-15,22 0 0,20-1 0,-21 22 16,1 0-16,20 0 0,-20 0 15,20 0-15,-21 22 0,-20-1 0,20 21 16,-21-21-16,-21 22 0,0-1 0,0-21 16,0 21-16,-21 1 0,0-1 15,0-21-15,-22 22 0,1-22 0,0 21 16,-1-21-16,22 0 0,-21 1 16,-1-1-16,22 0 0,0-21 0,0 0 15,21 21-15,0-42 31,0 0-31,42 21 0,-42-21 0,43-1 16,-22 1-16,0 21 0</inkml:trace>
  <inkml:trace contextRef="#ctx0" brushRef="#br0" timeOffset="2397.17">12298 2138 0,'0'0'0,"21"0"15,0 0 1,0 0-16,0-21 0,1 21 16,-1-21-16,21-1 0,-21 22 0,22-21 15,-22 0-15,21 0 0,0-21 0,-20 20 16,-1 1-16,0 0 0,0 0 16,-21 0-16,21 21 0,-21-21 0,-21 21 15,0 0-15,0 0 16,-22 21-16,22-21 15,-21 21-15,0 0 0,20 21 0,-20-20 16,0 20-16,21-21 0,-22 21 0,22 1 16,0-22-16,0 21 0,0-21 0,21 22 15,0-22-15,0 0 0,0 0 16,0 0-16,21 1 0,0-1 0,21-21 16,-21 0-16,22 21 0,-1-21 0,0 0 15,1 0-15,-1 0 0,0-21 16,1 0-16,20 21 0,-20-22 0,-1 1 15</inkml:trace>
  <inkml:trace contextRef="#ctx0" brushRef="#br0" timeOffset="2686.02">13420 1884 0,'0'-21'0,"0"42"0,0-63 0,0 20 15,-22 1 1,1 21-16,0 0 0,0 0 15,0 0-15,0 0 0,-1 21 16,-20 1-16,21-1 0,0 0 0,0 0 16,-1 21-16,-20-20 0,21 20 0,0 0 15,0 1-15,-1-22 0,22 21 16,-21 0-16,21-20 0,0 20 0,0-21 16,0 21-16,0-20 0,0-1 15,21 0-15,1 0 0,-1 0 0,21 0 16,0-21-16,1 0 0,-1 0 15,0 0-15,22 0 0,-22 0 0,22-21 16,-22 0-16,0 0 0,22 0 0,-22 0 16,1-22-16,-1 22 0</inkml:trace>
  <inkml:trace contextRef="#ctx0" brushRef="#br0" timeOffset="3169.25">14055 1969 0,'0'0'0,"0"-22"0,0-20 15,0 21-15,0 0 0,0 0 16,0-1-16,0 1 0,0 0 0,-22 21 15,1 0-15,0 0 0,0 0 16,0 0-16,0 21 0,-1 0 0,1 1 16,0-1-16,0 21 0,-21-21 15,20 22-15,1-1 0,0-21 0,21 21 16,-21 1-16,0-1 0,21-21 0,0 22 16,0-22-16,0 0 0,0 0 0,0 0 15,0 0-15,0 1 0,21-22 16,0 0-16,0 0 0,0 0 0,1 0 15,-1 0-15,21 0 0,-21 0 0,0-22 16,1 1-16,20 0 0,-21 0 0,0 0 16,0-22-16,1 22 15,-1-21-15,0 0 0,0-1 0,-21 22 0,21-21 16,-21-1-16,0 1 0,0 21 16,0 0-16,0 0 0,0-1 15,0 44 1,0-1-16,0 0 15,-21 21-15,21 1 0,-21-22 0,21 21 16,0 0-16,-21 1 0,21-1 16,0-21-16,0 22 0,0-1 0,0-21 15,0 21-15,0-20 0,21-1 0,0 0 16,0 0-16,0 0 0,1 0 0,-1-21 16,0 0-16,21 0 0,-21 0 15,22 0-15,-1 0 0,0-21 16,-20 0-16,20 0 0,0 0 0,1-22 15,-1 22-15,0-21 0,1 21 0,-1-22 16,0 1-16</inkml:trace>
  <inkml:trace contextRef="#ctx0" brushRef="#br0" timeOffset="3534.04">14986 1926 0,'0'0'15,"21"-21"-15,21-21 0,-20 21 0,-1-22 0,-21 22 16,0 0-16,0 0 16,-21 21-16,-1 0 0,1 0 0,-21 0 15,21 0-15,-22 0 0,22 0 0,-21 21 16,0 0-16,-1 0 0,22 22 15,-21-22-15,21 0 0,-1 0 0,1 21 16,21-20-16,0-1 0,0 0 16,0 0-16,0 0 0,21 0 0,-21 1 15,43-1-15,-22-21 0,21 21 16,-21-21-16,22 21 0,-1-21 0,0 21 16,1-21-16,-22 21 0,21-21 0,1 22 15,-22-22-15,0 21 0,0-21 0,0 21 16,-21 0-16,0 0 15,-21-21-15,-21 21 0,21-21 16,-22 22-16,1-22 0,0 21 0,-1-21 16,1 21-16,0-21 0,-1 0 0,1 0 15,21 21-15,-22-21 0,22 0 0,0 0 16,0 0-16,0 0 16,21-21-1,21 21-15,0-21 16,0 0-16,22 21 0,-22-22 0,21 1 15,-21 0-15,22 0 0</inkml:trace>
  <inkml:trace contextRef="#ctx0" brushRef="#br0" timeOffset="4537.49">15748 741 0,'0'0'16,"0"-42"-16,0 20 0,0 1 0,0 0 0,-21 21 16,0 0-16,-1 0 15,1 0-15,21 42 16,-21-20-16,0 20 0,0 0 0,0 22 16,-1-1-16,22 1 0,-21-1 0,0 22 15,0-22-15,21 22 0,0 0 16,0-22-16,-21 22 0,21 0 15,0-1-15,0-20 0,0-1 0,0 22 16,0-43-16,21 22 0,-21-22 0,21 0 16,0 1-16,0-22 0,1 21 15,-22-21-15,21-21 0,0 22 0,0-22 16,0 0-16,0 0 0,1 0 0,20 0 16,-21 0-16,0-22 0,0 1 15,22 21-15,-22-42 0,0 21 0,0 0 16,22-22-16,-22 22 0,-21-21 0,21-1 15,-21 22-15,21-21 0,-21 21 0,0-22 16,0 22-16,0 0 16,0 42-1,-21 0 1,21 1-16,-21-1 0,21 0 0,0 0 16,0 21-16,0-20 0,0-1 15,0 21-15,0-21 0,0 0 0,0 1 16,0-1-16,21 0 0,0 0 0,0-21 15,0 21-15,1-21 0,-1 0 16,0 0-16,0 0 0,0 0 0,22 0 16,-22 0-16,21 0 0,-21 0 0,22-21 15,-22 0-15,0 0 0,0 0 0,0-1 16,0 1-16,1 0 0,-1-21 16,-21 21-16,0-22 0,0 22 15,0 0-15,0 0 0,0 0 0,-21 21 31,21 21-15,0 0-16,-22 0 0,1 0 0,21 0 16,-21 1-16,21 20 0,0-21 0,0 0 15,0 0-15,0 1 0,0-1 16,0 0-16,-21 0 0,21 0 16,0 0-16,-21-21 15,21-21 16,0 0-15,0 0-16,0 0 0,0-22 0,0 22 16,0-21-16,21 21 0,0-22 0,0-20 15,0 21-15,1-1 0,20-20 16,0 20-16,-21 1 0,22 0 0,-1 21 16,0-22-16,1 22 0,-1 21 0,0 0 15,1 0-15,-22 21 0,0 0 16,0 1-16,0 20 0,1 0 0,-22 1 15,0-1-15,0 0 0,0 1 0,0-1 16,0 0-16,0 1 0,0-22 16,0 0-16,-22 21 0,22-21 0,-21 1 15,21-1-15,0 0 16,-21 0-16,0-21 0,21-21 47,21 0-47,21 21 15,-20-21-15,20-1 0,21 1 0,-20 21 16</inkml:trace>
  <inkml:trace contextRef="#ctx0" brushRef="#br0" timeOffset="5329.53">17928 1863 0,'0'0'0,"0"-21"0,0-1 15,0-20-15,0 21 0,0 0 0,-21 0 16,0-1-16,21 1 0,-21 0 0,-1 0 16,22 0-16,-21 21 0,0 0 0,0 0 15,0 0-15,-22 0 16,22 21-16,0 0 0,-21 0 0,21 0 16,-22 22-16,1-22 0,21 21 0,-22 1 15,22-1-15,0-21 0,0 21 16,0 1-16,21-22 0,0 0 0,0 21 15,0-20-15,0-1 0,0 0 16,21-21-16,21 21 0,-21 0 0,1-21 16,-1 0-16,21 0 0,-21 0 15,22 0-15,-22 0 0,21 0 0,-21 0 16,0-21-16,22 0 0,-22 0 0,0 0 16,0-1-16,0 1 0,-21 0 15,22 0-15,-22-21 0,21 20 0,-21-20 16,0 21-16,21 0 0,-21-22 0,0 22 15,0 0-15,0 0 16,0 42 15,0 0-31,0 0 0,-21 22 0,21-22 16,-21 21-16,-1-21 0,1 22 16,21-1-16,-21 0 0,0 1 0,21-1 15,0 0-15,0 22 0,0-1 0,0 1 16,0-1-16,0 22 0,0 0 15,0-22-15,0 22 0,0 0 0,0-1 16,0 22-16,0-21 0,0-1 0,21 1 16,-21 21-16,0-21 0,0-1 0,21-20 15,-21 20-15,0 1 0,0 0 0,0-22 16,0 22-16,0-22 0,0 1 16,0-1-16,0 1 0,0-22 15,0 1-15,0-1 0,0 0 0,-21-21 16,21 1-16,-21-1 0,0-21 15,0 0-15,-1 0 16,22-21-16,0-1 0,-21 1 16,0-21-16,21 0 0,-21-1 15,21 1-15,0-22 0,0 22 0,0-21 16,0-1-16,0 1 0,21-1 0,0 1 16,0-22-16,1 21 0,-1-20 0,0-1 15,21 0-15,-21 1 0,1-1 16,-1 0-16,21 1 0,-21-1 0,0 22 15,1-1-15,-1-21 0,21 22 16,-21 21-16,0-22 0,1 1 0,-1 20 16,0 1-16,0 0 0,-21-1 0,21 1 15,-21 0-15,21-1 0</inkml:trace>
  <inkml:trace contextRef="#ctx0" brushRef="#br0" timeOffset="5689.86">16214 1334 0,'0'0'0,"0"21"15,21 0 1,21-21-16,-21 0 0,0 0 16,22 0-16,-22 0 0,21-21 0,-21 0 15,1 21-15,-1-22 0,0 1 16,-21 0-16,0 0 16,0 0-16,0 0 0,-21 21 15,0 0-15,-1 0 0,1 0 0,0 0 16,0 0-16,0 0 0,0 0 15,-1 0-15,1 0 0,21 21 0,-21 0 16,0-21-16,0 21 16,21 0-16</inkml:trace>
  <inkml:trace contextRef="#ctx0" brushRef="#br0" timeOffset="5921.73">15198 1418 0,'0'21'0,"21"-21"16,0 0-16,21 0 0,-21 0 16,22 0-16,-1 0 0,0 0 0,-20 0 15,20 0-15,0-21 0,-21 21 16,22 0-16,-22 0 0,0 0 0,-42 0 31,0 21-31</inkml:trace>
  <inkml:trace contextRef="#ctx0" brushRef="#br0" timeOffset="6541.82">10308 2794 0,'0'0'0,"-21"0"0,-21-21 0,20 21 0,1 0 15,-21 0-15,21 0 0,0 0 0,42 0 47,0 0-47,21 0 0,1 0 0,20 0 16,1 0-16,20 0 0,22 0 15,0 0-15,21 0 0,21 0 0,0 0 16,22 0-16,20 0 0,1 0 0,20 0 16,1 0-16,0 0 0,20 0 15,1 0-15,21 0 0,-21 0 0,0 0 16,0 0-16,0 0 0,-22-21 0,1 21 15,-22 0-15,1-21 0,-1 21 16,-20-22-16,-1 22 0,-21 0 0,-21 0 16,0 0-16,-21-21 0,0 21 15,-21 0-15,-1 0 0,-20 0 0,-1 0 16,-20 0-16,-1 0 0,-21 0 16,0 0-16,0 0 0,-42 0 31,-21 0-31,0 0 0,-1 0 15,-20 0-15,-1-21 0,-20 21 0,-1 0 16,-21 0-16</inkml:trace>
  <inkml:trace contextRef="#ctx0" brushRef="#br0" timeOffset="6926.6">10837 3048 0,'0'0'0,"106"0"16,-42 0-16,-1 0 0,22 0 0,21 0 15,-1 0-15,22 0 0,22 0 16,-1 0-16,21 0 0,0-21 0,22 21 15,-1 0-15,22 0 0,0 0 16,21-21-16,-1 21 0,1 0 16,0 0-16,0 0 0,0-21 0,-22 21 15,1 0-15,-21-22 0,-1 22 0,-21-21 16,1 21-16,-43 0 0,0 0 0,-21 0 16,-1 0-16,-20 0 0,-21 0 15,-1 0-15,1 0 0,-22 0 0,0 0 16,-21 0-16,22 0 0,-22 0 0,0 0 15,-42 0 1</inkml:trace>
  <inkml:trace contextRef="#ctx0" brushRef="#br0" timeOffset="87190.3">2730 4360 0,'22'-21'16,"-22"0"-16,0 0 0,0 0 15,0 0-15,0-1 0,0 1 0,0 0 16,0 0-16,0 0 0,0 0 16,0-1-16,-22 1 0,1 0 0,0 0 15,21 0-15,-42 21 0,21-21 16,-1-1-16,-20 22 0,21 0 0,-21-21 15,-1 21-15,22 0 0,-21 0 0,-1 0 16,1 0-16,0 0 0,21 0 16,-22 0-16,1 21 0,21 1 0,-22-1 15,1 21-15,21-21 16,-21 22-16,20-1 0,-20 21 0,21-20 16,-21 20-16,20-20 0,1 20 15,0 1-15,0-1 0,0 1 0,0 20 16,21-20-16,0-1 0,0 22 15,0-22-15,0 1 0,0-1 0,0 1 16,0-22-16,21 1 0,0-1 16,0 0-16,0-21 0,22 1 0,-22-1 15,0 0-15,21 0 0,1 0 16,-1-21-16,-21 0 0,21 0 0,1 0 16,-1 0-16,0 0 0,1 0 15,-1 0-15,0 0 0,-20 0 16,20 0-16,-21-21 0,0 21 0,0-21 15,22 21-15,-22-21 0,0 0 16,0-1-16,0 22 0,1-21 0,-1 0 16,0 0-16,-21 0 0,21 0 0</inkml:trace>
  <inkml:trace contextRef="#ctx0" brushRef="#br0" timeOffset="88974.31">2942 4995 0,'0'0'0,"0"-21"0,0 0 16,0 0-16,0 0 15,0 0-15,0-1 16,0 1-16,-21 21 16,0 0-1,0 0-15,-1 0 16,1 0-16,0 0 0,-21 21 0,21 1 15,-1 20-15,1-21 0,0 0 16,0 22-16,21-1 0,0-21 0,-21 21 16,21 1-16,0-22 0,0 21 0,0-21 15,0 22-15,0-22 0,0 0 16,0 0-16,21-21 0,-21 21 16,21 1-16,0-22 0,0 0 0,1 0 15,-1 0-15,0 0 0,0 0 0,0 0 16,0 0-16,1-22 0,20 1 0,-21 0 15,0 0-15,0 0 16,1 0-16,-1-1 0,-21 1 0,21-21 16,-21 0-16,0 20 0,21-20 0,-21 0 15,0 21-15,0-22 0,0 1 16,-21 21-16,0 0 0,0-22 0,-1 43 16,1-21-16,0 21 0,0-21 15,-21 21-15,20 0 0,1 0 0,0 0 16,0 21-16,0 0 0,0 0 15,-1-21-15,22 22 0,0-1 0,0 0 16,0 0-16,0 0 0,0 0 16,0 1-16,22-1 0,-1 0 15,0 0-15,0 0 0,21-21 0,-20 0 16,-1 0-16,21 0 0,-21 0 16</inkml:trace>
  <inkml:trace contextRef="#ctx0" brushRef="#br0" timeOffset="89461.12">3323 4974 0,'0'-21'16,"-21"21"-1,21 21 1,0 0-16,0 1 0,0-1 0,0 0 16,0 0-16,0 0 0,0 22 15,0-22-15,0 0 0,0 21 16,0-21-16,0 1 0,0-1 15,0 0-15,0 0 0,0 0 0,0 0 16,0 1-16,0-1 16,-21-21 15,21-21-31,-21-1 0,-1 1 16,22 0-16,0-21 0,0 21 15,0-1-15,0-20 0,0 0 0,0-1 16,22 1-16,-1 21 0,0-21 15,21-1-15,-21 22 0,22 0 0,20-21 16,-20 42-16,-1-22 0,0 22 16,22 0-16,-22 0 0,0 22 15,1-1-15,-1 0 0,0 0 0,-20 21 16,-1-20-16,0 20 0,0 0 0,-21-21 16,0 22-16,0-1 0,0-21 15,0 0-15,0 22 0,-21-22 0,21 0 16,-21 0-16,0 0 0,21 1 0,0-1 15,-22-21-15,22-21 47,0-1-47,0 1 16,22 0-16</inkml:trace>
  <inkml:trace contextRef="#ctx0" brushRef="#br0" timeOffset="89885.29">4022 4868 0,'0'0'16,"0"-21"-1,0 42 1,0 1-16,21-1 16,0 21-16,0-21 0,0 22 15,-21-22-15,21 21 0,1-21 16,-1 22-16,0-22 0,0 21 15,-21 0-15,21-20 0,-21-1 0,21 0 16,-21 0-16,0 0 0,0 0 0,0 1 16,22-44 15,-22 1-31,21 0 16,-21 0-16,0 0 0,21-22 15,0 1-15,0 0 0,-21-1 0,21-20 16,1 21-16,-22-1 0,21-20 15,0 20-15,0 1 0,-21 21 16,21-21-16,-21 20 0,21 22 0,-21-21 16,0 0-16,22 21 15,-1 0 1,-21 21-16,0 0 0,0 1 16,0-1-16,21 0 15,-21 0-15,0 0 16,0 0-16</inkml:trace>
  <inkml:trace contextRef="#ctx0" brushRef="#br0" timeOffset="90245.08">4678 5207 0,'21'21'15,"0"-21"-15,0 0 16,0-21-16,1 21 0,-1-21 15,-21 0-15,21 0 0,0-1 0,0 22 16,0-21-16,-21 0 0,0 0 16,22-21-16,-22 20 0,0 1 0,0 0 15,0 0-15,-22 21 16,1 0-16,0 0 16,-21 0-16,21 21 0,-1 0 0,1 0 15,0 1-15,0 20 0,0-21 16,0 21-16,-1-20 0,22 20 15,0-21-15,0 0 0,0 22 0,0-22 16,0 0-16,0 0 0,0 0 0,22 0 16,-1-21-16,0 22 0,0-22 0,0 0 15,0 0-15,1 0 0,-1 0 16,0 0-16,21 0 0,-21 0 0,1 0 16,-1 0-16,0 0 0,0-22 0,0 1 15</inkml:trace>
  <inkml:trace contextRef="#ctx0" brushRef="#br0" timeOffset="90668.89">5080 5059 0,'0'0'0,"0"-21"0,0 0 16,-21-1-16,21 1 16,21 21 15,0 0-31,0 21 15,0 1-15,1-1 0,-1 0 16,-21 0-16,0 21 0,21-20 0,0-1 16,-21 21-16,0-21 0,0 0 15,0 22-15,0-22 0,0 0 0,0 0 16,0 0-16,0 1 0,0-1 16,0-42 30,0-1-46,0 1 0,0 0 0,21 0 16,-21 0-16,0-22 0,21 22 0,-21-21 16,0 0-16,0-1 0,22 1 15,-22 21-15,21-22 0,-21 1 0,0 21 16,21 0-16,-21 0 0,21-1 16,-21 1-16,21 21 0,0 0 31</inkml:trace>
  <inkml:trace contextRef="#ctx0" brushRef="#br0" timeOffset="91645.5">5757 4445 0,'0'-21'0,"0"42"0,0-63 0,0 21 0,0-1 16,0 1-16,0 0 0,0 0 0,0 0 16,-21 21-1,21 21 1,-21 21-16,21-21 0,-21 1 16,21 20-16,0 0 0,0 1 15,-21-1-15,21 0 0,-22 22 0,22-22 16,-21 22-16,21-1 0,0 1 0,0-1 15,-21-21-15,21 22 0,0-22 16,0 1-16,0-1 0,0 0 0,0-21 16,0 22-16,21-22 0,0 0 15,-21 0-15,22-21 0,-1 21 16,0-21-16,21 0 0,-21 0 0,1 0 16,-1 0-16,21 0 0,-21 0 0,22-21 15,-22 0-15,0 0 0,0 0 0,21 0 16,-20-1-16,-1 1 0,0-21 15,0 21-15,-21-22 0,0 1 0,21 0 16,-21 21-16,0-22 0,0 22 0,0 0 16,0 0-16,0 0 0,0 42 31,-21 0-31,21 21 0,0-21 16,-21 1-16,21 20 0,0-21 15,0 21-15,0-20 0,0-1 0,0 21 16,0-21-16,0 0 0,0 1 15,21-22-15,-21 21 0,21-21 0,0 21 16,1-21-16,-1 0 0,0 0 0,0 0 16,21 0-16,-20-21 0,-1 21 0,0-21 15,0-1-15,0 1 0,0 0 16,1 0-16,-1 0 0,-21 0 0,0-1 16,21-20-16,-21 21 0,0 0 0,0-22 15,0 22-15,0 0 0,0 0 16,0 42 15,0 0-31,0 0 0,-21 1 16,21 20-16,0-21 0,0 0 15,0 0-15,-21 1 0,21-1 0,0 0 16,-22 0-16,22 0 0,0 0 0,0 1 16,0-1-16,0-42 46,0-1-46,0 1 0,0-21 16,0 21-16,0 0 16,22-1-16,-1-20 0,0 21 15,-21-21-15,21-1 0,0 22 0,0 0 16,1 0-16,-1 0 0,0-1 0,0 22 16,0 0-16,22 0 0,-22 22 15,0-22-15,0 21 0,0 21 0,0-21 16,1 0-16,-22 22 0,0-22 0,0 21 15,0-21-15,0 22 0,0-22 0,0 0 16,0 0-16,0 0 0,0 1 16,0-1-16,0 0 0,0 0 0,-22 0 15,22-42 32,22 0-31,-1 21-16,-21-21 0,21 0 0,0-1 15</inkml:trace>
  <inkml:trace contextRef="#ctx0" brushRef="#br0" timeOffset="92385.48">7345 5017 0,'21'0'0,"-42"0"0,42-22 0,-21 1 15,0 0-15,0 0 0,0 0 16,-21 0-1,0 21-15,-1 0 16,1 0-16,0 0 16,0 21-16,0 0 0,0 0 15,-1 0-15,22 22 0,-21-22 0,0 0 16,0 21-16,0-21 0,21 1 16,-21 20-16,21-21 0,-22 0 0,22 0 15,0 22-15,0-22 0,0 0 16,0 0-16,22-21 0,-1 0 0,0 0 15,0 0-15,0 0 0,22 0 16,-22 0-16,0 0 0,0 0 0,0-21 16,0 0-16,1 0 0,-1 0 0,-21-1 15,0 1-15,21 0 0,-21 0 16,21 0-16,-21-22 0,0 22 16,0 0-16,0 0 0,0 0 0,0 0 15,0-1-15,0 44 31,0-1-31,0 0 16,0 21-16,0-21 0,0 1 0,0 20 16,0-21-16,-21 21 0,21 1 0,-21-1 15,21 0-15,0 1 0,0 20 0,0-20 16,0 20-16,0 1 0,0-1 0,21 1 16,-21-1-16,21 22 0,0-22 15,-21 1-15,21-1 0,1 22 16,-1-22-16,-21 1 0,21-1 0,0 1 15,-21-1-15,21 1 0,-21-1 0,0 1 16,0-22-16,0 22 0,0-22 0,0 0 16,0 1-16,0-1 0,0-21 0,-21 22 15,0-22-15,0 0 0,21 0 16,-21 0-16,-1 0 0,1-21 0,0 0 16,0 0-16,0 0 15,21-21-15,0 0 0,0-21 0,0-1 16,0 1-16,0 0 0,0-1 0,0-20 15,21-1-15,0-20 0,0 20 0,-21-20 16,21-1-16,1 21 16,-1-20-16,-21-1 0,21 0 0,0 1 15,-21-1-15,21 0 0,0 22 0,1-22 16,-22 22-16,21-1 0,0 1 0,-21-1 16,21 22-16,0-22 0,0 22 0,-21 0 15,0-1-15,22 1 0,-22 0 16,0-1-16</inkml:trace>
  <inkml:trace contextRef="#ctx0" brushRef="#br0" timeOffset="92773.26">6943 4509 0,'0'0'0,"-22"0"0,-20 0 15,21 21 1,21 0 0,21-21 15,0 0-31,0-21 0,1 21 15,-22-21-15,21-1 0,-21 1 16,0 0 0,-21 21-1,-1 0-15,1 0 0,0 0 0,0 0 16,0 0-16,0 0 16,21 21-1,-22-21-15,1 0 16</inkml:trace>
  <inkml:trace contextRef="#ctx0" brushRef="#br0" timeOffset="93073.29">5630 4593 0,'0'0'16,"-21"0"-16,42 0 31,0 0-31,22 0 0,-22 0 0,21 0 16,1 0-16,-1 0 0,0 0 16,1 0-16,-1-21 0,-21 21 15,21 0-15,1 0 0,-22 0 0,0 0 16,0-21-16,0 21 0,1 0 0,-1 0 15,-21 21 32</inkml:trace>
  <inkml:trace contextRef="#ctx0" brushRef="#br0" timeOffset="95844.58">9567 4741 0,'0'0'0,"-21"0"16,21 22 0,0-1-1,0 0-15,0 0 16,0 0-16,0 0 0,21-21 15,-21 22-15,21-1 0,1 0 16,-1-21-16,0 0 16,0 0-16,0 0 15,0 0-15,1 0 0,20 0 0,-21-21 16,0 21-16,22-21 0,-1-1 0,0 1 16,-21 0-16,22 0 0,-1 0 15,0-22-15,1 22 0,-22-21 16,21 21-16,-21-22 0,1 22 0,-1-21 15,0 0-15,0 20 0,0-20 0,-21 0 16,21-1-16,-21 22 0,0-21 16,0 0-16,0 20 0,0-20 0,0 21 15,0-21-15,0 20 0,0 1 0,0 0 16,-21 0-16,0 0 16,0 21-1,21 21-15,-21 0 0,0 0 0,-1 0 16,22 22-16,-21-1 0,0 22 15,0-1-15,0 1 0,0-1 16,-1 1-16,1 20 0,0 22 0,0-21 16,0 21-16,0-22 0,21 22 0,-22-21 15,22 21-15,-21-22 0,0 22 16,21-21-16,-21 21 0,21-22 0,-21 1 16,21 0-16,-21-1 0,-1 1 0,22 0 15,-21-1-15,0 1 0,21 0 0,0-22 16,-21 22-16,21-22 0,-21 1 0,21-1 15,0-20-15,0-1 0,0 0 16,0 1-16,0-1 0,0-21 16,0 0-16,0 0 0,21-21 0,0 0 15,0 0-15,0 0 0,1-21 0,-1 0 0,0 0 16,21 0-16,1-22 0,-22 1 16,21 0-16,0-1 0,1-20 0,-1-1 15,0 1-15,1-1 0,-1-20 0,0 20 16,-20 1-16,-1-22 0,0 22 15,0-22-15,-21 21 0,0 1 0,0-1 16,0 1-16,-21-1 0,0 1 0,0 21 16,-22-1-16,22 1 0,-21 0 0,-22-1 15,22 22-15,0 0 16,-22 0-16,22 0 0,-1 21 0,-20-22 0,21 22 16,20 0-16,1 0 0,-21 0 15,42-21-15,0 0 16,21 21-16,0 0 15,0-21-15,22 21 0,-1-21 0,22 21 16,-22-21-16,21-1 0,1 1 0,-1-21 16,1 21-16,-1-22 0,1 1 0,-1 21 15,1-43-15,-1 22 0,-20 0 16,20-1-16,-20 22 0,-22-21 16,21 21-16,-42-22 0,0 22 0,0 0 0,0 0 15,-21 21-15,0 0 16,0 0-16,-1 0 15,1 0-15,0 0 0,0 0 0,0 0 16,21 21-16,0 0 0,0 22 16,0-22-16,0 0 0,0 21 15,0-21-15,0 22 0,21-22 16,0 21-16,0 1 0,-21-22 0,21 21 16,-21-21-16,22 22 0,-1-22 0,-21 0 15,0 0-15,21 0 0,0-21 16,-21 21-16,21-21 0,0 0 0,1 22 15,-1-22-15,0 0 16,0 0-16,0 0 0,0-22 0,22 1 0,-22 21 16,21-21-16,-21-21 0,22 21 15,-22-1-15,21-20 0,1 0 16,-22 21-16,0-22 0,21 1 0,-21 0 16,1 20-16,-22 1 0,0 0 15,21 0-15,-21 0 0,0 42 31,0 0-31,0 0 0,-21 22 16,-1-22-16,22 0 0,0 0 0,-21 21 16,0-20-16,21-1 0,0 0 15,0 0-15,0 0 0,0 0 0,0 1 16,0-1-16,21-21 16,0 0-16,1 0 15,-1 0-15,0 0 0,0 0 0,0-21 16,0-1-16,1 22 0,-22-21 15,21 0-15,-21 0 0,21 0 0,-21 0 16,0-1-16,0-20 0,0 21 0,0 0 16,0 0-16,-21-1 0,0 1 15,-1 0-15,1 0 0,0 21 16,0 0-16,0-21 16,42 0 15,0 21-31,0 0 0,0-22 15,1 22-15,-1-21 0,21 21 16,-21 0-16,0 0 0,22 0 0,-22 0 16,21 0-16,-21 0 0,22 21 15,-22 1-15,21-1 0,-21 0 0,1 0 16,-1 21-16,0-20 0,-21 20 16,0-21-16,0 21 0,0-20 0,0 20 0,0-21 15,0 0-15,0 0 0,0 1 16,0-1-16,0 0 0,-21 0 15,0-21-15,-1 0 16,22-21 0,0 0-16,0 0 15,0-1-15,0-20 16,0 21-16,22 0 0,-1-22 0,-21 1 16,21 21-16,0-21 0,0-1 0,0 22 15,1 0-15,-1 0 0,0 0 0,0-1 16,0 1-16,0 21 0,1 0 15,-1 0-15,0 0 0,0 21 0,0 1 16,0-1-16,1 0 0,-1 0 0,0 43 16,-21-22-16,21-21 0,-21 21 15,0 1-15,0-22 0,0 0 16,0 21-16,0-20 0,-21-1 0,0 0 16,21 0-16,-21-21 0,-1 21 15,1-21-15,0 0 16,21-21-1,0 0-15,0 0 0,0 0 16,21-1-16,0-20 0,-21 21 0,22-21 16,-1-1-16,0 22 0,0-21 0,0-1 15,22 1-15,-22 21 0,0 0 16,0 0-16,0-1 0,0 22 0,1 0 16,-1 0-16,0 22 0,0-1 15,-21 21-15,21-21 0,-21 0 0,0 22 16,0-22-16,0 21 0,0 1 15,0-22-15,0 0 0,0 21 16,0-21-16,0 1 0,-21-1 0,21 0 16,-21 0-16,21 0 0,0 0 15</inkml:trace>
  <inkml:trace contextRef="#ctx0" brushRef="#br0" timeOffset="96545.19">14266 5144 0,'0'0'0,"21"0"31,1 0-31,-22-22 16,21 1-16,0 0 0,0 0 0,-21 0 15,21 0-15,0-22 16,-21 22-16,22-21 0,-22 21 0,21-22 15,-21 1-15,0 21 0,21-22 0,0 22 16,-21 0-16,21 0 0,-21 0 0,0 0 16,0 42-1,0 0 1,0 21-16,0 1 0,0-22 0,0 42 16,0-20-16,0-1 0,0 0 0,0 1 15,-21 20-15,21-21 0,0 1 0,0-1 16,0 0-16,0-20 0,-21 20 15,21-21-15,0 21 0,0-20 16,-21-1-16,21 0 0,0 0 0,0 0 16,0 0-16,-21-21 0,-1 22 0,22-1 15,-21-21-15,0 0 0,0 21 0,-21-21 16,20 0-16,-20 0 0,21 0 16,-21 0-16,-1 0 0,22 0 0,-21 0 15,-1 0-15,22 0 0,-21 0 0,21 0 16,0 0-16,-1 0 0,22-21 15,22 21 1,-1 0-16,0 0 16,21 0-16,1 0 0,-22-21 15,21 21-15,0 0 0,22 0 0,-22 0 16,1 0-16,-1 0 0,0-22 0,1 22 16,-1 0-16,-21 0 0,21-21 0,-20 21 15,-1 0-15,0 0 0,0 0 16,0 0-16,0-21 0,-21 0 15,0 0-15,22 21 16,-22-21-16,21 21 0</inkml:trace>
  <inkml:trace contextRef="#ctx0" brushRef="#br0" timeOffset="97125.09">15748 3852 0,'0'0'0,"0"-21"0,0 42 31,0 1-31,0-1 0,-21 21 16,0 22-16,21-1 0,-22 1 16,1 20-16,0-20 0,21 20 0,-21 1 15,0 0-15,0-1 0,-1 1 16,1 0-16,0-1 0,0 1 0,0-21 15,0 20-15,21-20 0,-22-1 0,22-20 16,0-1-16,0 0 0,0 1 0,0-22 16,0 21-16,0-21 0,22 0 0,-1-21 15,0 22-15,0-22 16,0 0-16,0 0 0,1 0 0,-1-22 16,0 1-16,-21 0 0,21 0 15,-21 0-15,0-22 0</inkml:trace>
  <inkml:trace contextRef="#ctx0" brushRef="#br0" timeOffset="97877.66">15409 5038 0,'0'0'16,"-21"0"-16,0 0 16,42 0-1,0 0-15,0 0 16,1 0-16,20-21 0,-21 21 0,21-22 15,-20 22-15,20-21 0,0 21 0,1-21 16,-1 0-16,0 0 0,22 21 16,-22-21-16,0-1 0,1 1 15,-1 21-15,-21 0 0,0-21 0,1 21 16,-1 0-16,0 0 0,-21 21 16,0 0-1,-21 1-15,21-1 0,-21 0 16,-1 21-16,1-21 0,21 1 0,0 20 15,-21-21-15,0 21 0,21-20 0,0-1 16,0 0-16,0 0 0,0 0 0,0 0 16,21 1-16,0-22 15,0 0-15,1 0 0,-1 0 16,0 0-16,21 0 0,1-22 0,-22 22 16,21-21-16,0 0 0,1 0 0,-1 0 15,0 0-15,-20-1 0,20 1 0,-21-21 16,0 21-16,0 0 0,1-1 15,-1-20-15,-21 21 0,0 0 0,0 0 16,0-1-16,0 1 0,0 42 47,0 1-47,0-1 0,0 0 16,0 21-16,-21 1 0,21-22 0,-22 21 15,22 0-15,0 1 0,0-1 0,0 0 16,0 1-16,-21 20 0,21-20 0,0-1 15,0 21-15,0 1 0,0-22 16,0 22-16,0-1 0,0 1 0,0-1 16,0 1-16,0-1 0,0 1 0,0-22 15,0 22-15,-21-1 0,21 1 0,-21-22 16,21 21-16,-21-20 0,0-1 0,-1 22 16,1-22-16,0-21 0,-21 21 15,21-20-15,-22-1 0,22 0 0,-21 0 16,-22-21-16,22 0 0,0 0 0,20 0 15,-20-21-15,0 0 16,21 0-16,-22-1 0,22-20 0,-21 0 16,21-1-16,-1 1 0,1 0 0,0-1 15,21 1-15,-21 0 0,21-1 0,0 1 16,0 21-16,0-21 0,0 20 0,21 1 16,21 0-16,-20-21 0,-1 21 0,0-1 15,21 1-15,1-21 0,-1 21 0</inkml:trace>
  <inkml:trace contextRef="#ctx0" brushRef="#br0" timeOffset="98221.77">16976 4911 0,'0'-21'0,"-22"21"16,22 21-16,-21 0 15,21 0-15,0 21 0,0 1 0,0-1 16,0 0-16,0 22 0,0-1 0,0 1 16,0-1-16,-21 1 0,21-1 0,0 1 15,0 21-15,-21-22 0,21 1 16,0-1-16,0 1 0,0-1 0,-21 1 16,21-1-16,-21 1 0,-1-1 0,22 1 15,0-1-15,-21 1 0,21-1 16,-21-21-16,0 1 0,21-1 0,0 0 15,0 1-15,0-22 0,0 0 0,0 0 16,0-42 0,0 0-16,0 0 15,21-22-15,-21 1 0,21 0 0,-21-1 16,21-20-16,-21 21 0,22-22 0</inkml:trace>
  <inkml:trace contextRef="#ctx0" brushRef="#br0" timeOffset="98517.6">16912 5207 0,'0'0'0,"0"-42"16,-21-22-16,21 22 0,-21 0 0,21-1 15,0 22-15,0-21 0,0 21 0,0-22 16,0 22-16,21 0 0,21 21 16,-21-21-16,1 21 0,20 0 0,-21 0 15,21 0-15,1 0 0,-1 0 0,-21 21 16,22 0-16,-22 0 0,0 0 0,0 1 15,-21-1-15,0 0 0,0 0 16,0 0-16,-21 22 0,0-22 0,-22 0 16,22 21-16,-21-21 0,0 1 15,-1-1-15,22 0 0,-21 0 0,21 0 16,-1 0-16,1-21 0,0 0 0,42 0 31,0-21-31,1 21 16,-1-21-16,0 0 0,21 21 0</inkml:trace>
  <inkml:trace contextRef="#ctx0" brushRef="#br0" timeOffset="98839.41">17441 5101 0,'21'0'16,"-21"-21"-16,22 21 0,-22-21 15,21 0-15,0 21 0,0-21 16,0-1-16,0 1 0,1 0 0,-1 0 15,0 0-15,0 0 0,0-1 16,0 1-16,-21 0 0,0 0 0,22 21 16,-22-21-16,-22 21 15,1 0-15,0 21 16,0 0-16,0 0 0,-22 0 16,22 1-16,0-1 0,0 21 0,0-21 15,0 22-15,-1-22 0,22 21 0,0-21 16,0 0-16,0 1 0,0-1 0,22 0 15,-1-21-15,0 21 0,0-21 16,0 0-16,0 0 0,22 0 16,-22 0-16,0 0 0,0 0 0,0 0 15,1-21-15,20 21 0,-21-21 0,0 0 16,0-1-16</inkml:trace>
  <inkml:trace contextRef="#ctx0" brushRef="#br0" timeOffset="99402.12">19643 3895 0,'0'-21'0,"0"42"0,0-64 0,0 22 0,0 0 15,0 0-15,0 42 32,-22 0-32,22 0 0,0 22 15,-21 20-15,0 1 0,21 20 16,-21-20-16,0 42 0,21-22 0,-21 1 15,-1 0-15,22-1 0,-21 1 0,0-21 16,21 20-16,-21-20 0,0 20 16,21-41-16,-21 20 0,21-20 15,-22-1-15,22-21 0,-21 21 0,21-20 16,0-1-16,0 0 0,0-42 31,21 0-31,1-1 16,-1 1-16,0 0 0,0-21 15,0-1-15</inkml:trace>
  <inkml:trace contextRef="#ctx0" brushRef="#br0" timeOffset="99740.93">19833 4614 0,'0'0'16,"0"22"-1,0-1-15,0 21 0,-21-21 0,0 0 16,21 22-16,-21-1 0,-1-21 0,22 22 15,0-1-15,0 0 0,-21-21 16,21 22-16,0-22 0,0 0 0,0 0 16,0 0-16,0 1 0,21-1 0,1-21 15,-1 0-15,0 0 0,0 0 16,0 0-16,0 0 0,22 0 0,-22 0 16,0-21-16,0-1 0,-21 1 15,21 0-15,1 0 0,-1-21 0,-21 20 16,0 1-16,0-21 0,0 0 15,0 20-15,0-20 0,0 21 0,0 0 16,0 0-16,-21-1 0,21 1 16,-22 21-16,1 0 0,21-21 0,-21 21 15,0 0-15,0-21 0,0 21 16,-1 0-16,1 0 0,0 0 16,0-21-16</inkml:trace>
  <inkml:trace contextRef="#ctx0" brushRef="#br0" timeOffset="99986.04">19431 4530 0,'0'0'0,"-21"0"0,42 0 31,0-21-31,21 21 16,-20 0-16,20 0 0,-21 0 0,21-22 15,1 22-15,-1 0 0,0 0 0,-20-21 16,20 21-16,-21 0 0,21 0 16,-20 0-16,-1 0 0,0 0 15,0 0-15,0 0 16,0 0 0</inkml:trace>
  <inkml:trace contextRef="#ctx0" brushRef="#br0" timeOffset="101109.6">21611 4890 0,'0'0'0,"21"0"0,0 0 0,1 0 15,-1-22-15,0 1 0,0 0 16,-21 0-16,21 0 0,0 0 16,-21-1-16,0 1 0,22 0 0,-22 0 15,0 0-15,0 0 0,0-1 0,0 1 16,0-21-16,0 21 0,0 0 0,-22-1 16,22 1-16,-21 0 0,0 0 15,0 21-15,0 0 0,0 0 0,-22 0 16,1 0-16,21 0 0,-22 21 0,1 0 15,0 0-15,-1 1 0,22 20 16,-21 0-16,21-21 0,-22 22 0,22-1 16,0 0-16,0 22 0,0-22 15,0 1-15,21-1 0,-22 0 0,22-21 16,0 22-16,0-22 0,0 21 0,0-21 16,22-21-16,-1 22 0,0-1 0,0-21 15,0 0-15,22 0 0,-22 0 16,21 0-16,0 0 0,-20-21 0,20-1 15,0 1-15,1 0 0,-22 0 0,21 0 16,0 0-16,-20-22 0,-1 22 0,21-21 16,-21-1-16,0 22 15,-21-21-15,22 0 0,-22 20 0,21-20 16,-21 21-16,0-21 0,0 20 0,0 1 16,-21 42 15,21 1-31,-22-1 0,22 0 0,0 0 15,0 0-15,0 0 0,-21 22 0,21-22 16,0 0-16,0 21 0,0-20 0,0-1 16,21 0-16,-21 0 0,22 0 0,-1-21 15,0 21-15,0-21 0,0 0 16,0 0-16,1 0 0,-1 0 0,0 0 16,21 0-16,-21 0 0,1 0 0,-1-21 15,0 0-15,0 0 0,0 0 16,0 21-16,1-43 0,-22 22 15,0 0-15,21 0 0,-21-21 0,21 20 16,-21 1-16,0 0 0,0 0 0,0 0 16,0 42 15,0 0-31,0 0 0,0 0 0,-21 1 16,21-1-16,0 0 0,-21 0 0,21 21 15,0-20-15,0-1 0,0 0 0,-22 0 16,22 0-16,0 0 0,-21 1 15,21-1-15,0 0 16,-21-21 0,21-21 15,0 0-31,0-1 0,0 1 16,0 0-16,21 0 0,0 0 0,1-22 15,-22 1-15,42 21 0,-21-21 0,0-1 16,0 1-16,1 21 0,20-22 0,-21 22 15,21 0-15,-20 0 0,-1 21 16,0-21-16,21 21 0,-21 0 16,1 0-16,-1 21 0,0 0 15,0 21-15,-21-20 0,0-1 16,0 0-16,0 21 0,0-21 0,0 22 16,0-22-16,0 0 0,-21 21 15,0-20-15,0-1 0,21 0 0,-22 0 16,1-21-16,21 21 0,-21 0 0,21 1 15,-21-22-15,21-22 47,0 1-31,0 0-16,21 21 0,-21-21 16,21 0-16,22 0 0</inkml:trace>
  <inkml:trace contextRef="#ctx0" brushRef="#br0" timeOffset="101553.36">23199 4466 0,'0'0'0,"0"-21"16,0 0-1,-22 42 16,1-21-31,0 21 0,0 0 16,0 1-16,0-1 0,-1 21 16,22-21-16,-21 0 0,0 22 0,0-22 15,0 21-15,21-21 0,0 22 0,0-22 16,0 0-16,0 0 0,0 0 0,0 1 16,21-1-16,0-21 0,0 21 15,0-21-15,1 0 0,-1 0 0,21 0 16,-21 0-16,0 0 0,1 0 0,20 0 15,-21-21-15,0 0 0,22 21 0,-22-22 16,0-20-16,-21 21 0,21 0 0,0 0 16,-21-22-16,0 22 0,0-21 15,0-1-15,0 22 0,0-21 16,0 0-16,0 20 0,-21 1 0,0 0 16,0 0-16,0 21 0,-1 0 0,-20 0 15,21 0-15,0 0 0,0 0 16,-1 0-16,1 0 0,21 21 0,21-21 31,1 0-15</inkml:trace>
  <inkml:trace contextRef="#ctx0" brushRef="#br0" timeOffset="101907.08">24320 3556 0,'0'-21'0,"0"0"15,0 0 1,0 42 0,0 0-16,0 0 0,0 0 0,0 22 15,-21-1-15,21 0 0,-21 1 16,0 20-16,0 1 0,21-1 0,-21 1 15,-1 20-15,1-20 0,21 20 0,0-20 16,-21-1-16,0 1 0,21-1 16,0 1-16,0-22 0,0 1 15,-21-1-15,21 0 0,0 1 0,0-22 16,0 21-16,0-21 0,0 0 16,0 1-16,21-44 31,-21 1-31,21 0 0,0 0 15,0-21-15,-21 20 0</inkml:trace>
  <inkml:trace contextRef="#ctx0" brushRef="#br0" timeOffset="102421.72">24680 3704 0,'0'0'0,"0"-42"0,0 21 0,0 0 16,0-1-16,0 44 31,0-1-31,0 0 0,0 21 0,-21-21 16,0 22-16,21-1 0,0 22 0,-21-1 15,0-21-15,21 22 0,-22-1 0,22 1 16,-21-1-16,21 1 0,-21-1 16,0-20-16,21-1 0,0 0 0,0 1 15,-21-1-15,21 0 0,-21-20 16,21-1-16,-22 0 0,22 0 0,0 0 15,-21-21-15,21 21 0,-21-21 16,21-21 0,0 0-1,0 0-15,0 0 0,0 0 0,0-1 16,0 1-16,21 0 0,0-21 16,1-1-16,-22 1 0,42 0 0,-21 21 15,0-22-15,0 1 0,1 21 16,20 0-16,-21-1 0,0 1 0,0 21 15,1 0-15,-22 21 0,21-21 0,-21 22 16,21 20-16,-21-21 0,0 0 0,0 22 16,0-1-16,0-21 0,0 21 15,0-20-15,0 20 0,0-21 0,0 0 16,0 22-16,-21-22 0,21 0 0,-21 0 16,-1 0-16,22 0 0,0 1 15,-21-22 1,0 0-1,21-22-15,0 1 16,-21 0-16,21 0 0</inkml:trace>
  <inkml:trace contextRef="#ctx0" brushRef="#br0" timeOffset="102625.12">23918 4255 0,'-42'0'0,"84"0"0,-105 0 0,42 0 15,-1 0-15,44 0 32,-1 0-32,21 0 0,-21 0 15,0 0-15,22 0 0,-22 0 0,21 0 16,-21 0-16,22-22 0,-22 22 0,0 0 16,0 0-16,0-21 0,1 0 15,-1 21-15,21 0 0</inkml:trace>
  <inkml:trace contextRef="#ctx0" brushRef="#br0" timeOffset="102993.91">24871 4509 0,'21'0'0,"-42"0"0,63 0 16,-21 0-16,0 0 0,1 0 15,-1 0-15,0 0 0,0 0 16,0-22-16,0 22 0,1-21 16,-1 0-16,-21 0 0,21 0 15,-21 0-15,0-1 0,0 1 16,0 0 0,-21 21-16,0 0 15,-1 21-15,1 0 0,0 1 0,21-1 16,-21 21-16,0-21 0,0 0 0,21 1 15,0 20-15,-22-21 0,22 0 16,0 0-16,-21 22 0,21-22 0,0 0 16,0 0-16,0 0 0,21 1 15,1-22-15,-1 0 0,0 0 16,21 0-16,-21 0 16,1 0-16,-1 0 0,21 0 0,-21-22 15,0 22-15</inkml:trace>
  <inkml:trace contextRef="#ctx0" brushRef="#br0" timeOffset="103425.74">25485 4339 0,'0'0'0,"0"-21"16,-22 21-16,22-21 16,22 21 15,-1 21-31,-21 0 0,0 0 15,21 1-15,0-1 0,-21 0 16,0 0-16,0 21 0,0-20 0,0 20 16,0-21-16,0 21 0,0-20 0,0 20 15,0-21-15,0 21 0,0-20 0,0-1 16,0 0-16,0 0 0,0 0 0,0 0 16,0 1-16,-21-22 15,0 0 1,21-22-1,0 1-15,0 0 0,0 0 0,0 0 16,21 0-16,21-1 0,-21-20 16,1 21-16,20-21 0,0-1 0,1 1 15,-1 0-15,21-1 0,-20 22 0,-1-21 16,0 21-16,1-1 0,-1 1 0,-21 0 16,0 21-16,1 0 0,-1 0 15,0 0-15,-21 21 31,-21 0-15</inkml:trace>
  <inkml:trace contextRef="#ctx0" brushRef="#br0" timeOffset="105318.62">3217 7070 0,'0'21'15,"0"0"1,21-21 15,1-21-15,-1 0-16,0 0 15,0-1-15,-21 1 16,21-21-16,0 21 0,1-22 0,-22 22 16,21-21-16,-21 0 0,0-22 0,21 22 15,0-1-15,-21-20 0,21-1 16,-21 22-16,0-21 0,0 20 0,0 1 15,0-22-15,0 43 0,0-21 16,0 0-16,0 20 0,0 1 0,0 0 16,-21 21-16,0 0 0,0 0 15,21 21-15,-21 0 0,-1 1 16,1 20-16,21 0 0,0 1 0,-21 20 16,21 1-16,-21-1 15,21 22-15,0-22 0,0 1 0,0-1 16,0 1-16,0-1 0,0 1 0,0-22 15,0 22-15,21-22 0,0 0 16,-21 1-16,21-1 0,1-21 0,-1 0 16,0 0-16,21 1 0,-21-1 0,1-21 15,-1 0-15,0 0 0,21 0 16,-21 0-16,1-21 0,-1-1 0,21 1 16,-21 0-16,22 0 0,-22-21 15,0 20-15,0-20 0,21 21 0,-20-21 16,-1 20-16,0-20 0,-21 0 0,21 21 15,-21-22-15,21 22 0,-21 0 16,0 0-16,0 0 0,-21 42 31,21 0-15,-21 0-16,21 0 0,-21 0 16,21 1-16,0-1 0,0 0 0,0 21 15,0-21-15,0 1 0,0-1 0,0 0 16,0 0-16,0 0 0,21-21 15,0 21-15,0-21 0,0 0 0,1 0 16,-1 0-16,0 0 0,21 0 16,-21-21-16,1 0 0,20 0 0,-21 21 15,21-21-15,-20 0 0,20-1 16,-21 1-16,0 0 0,0 0 0,1 0 16,-1 0-16,-21-1 0,0 1 15,0 0-15,-21 21 31,21 21-15,0 0-16,0 1 0,-22-1 0,22 0 16,0 0-16,0 21 0,0 1 0,-21-1 15,21 0-15,0 22 0,0-22 16,0 22-16,0-1 0,0-20 0,0 20 16,0 1-16,0-22 0,0 21 15,0-20-15,0 20 0,0-20 0,0-1 16,0 21-16,0-20 0,0-1 15,0 0-15,0 1 0,0-1 0,-21-21 16,21 22-16,-21-22 0,0 0 0,-22 0 16,22-21-16,0 21 0,-21-21 15,21 0-15,-22 0 0,22 0 0,-21 0 16,-1-21-16,1 0 0,0 0 0,21 0 16,-22-1-16,1-20 0,21 21 0,-22-21 15,22-1-15,0 1 0,0 21 16,21-22-16,0 1 0,0 21 0,0-21 15,0 20-15,0 1 0,21 0 16,0-21-16,22 21 0,-22-1 16,21 1-16,0 0 0,-20-21 0,20 21 15</inkml:trace>
  <inkml:trace contextRef="#ctx0" brushRef="#br0" timeOffset="105681.41">4762 6795 0,'0'0'0,"0"-22"15,-21 22-15,21 22 32,0-1-32,0 0 0,0 21 15,0-21-15,0 43 0,0-22 0,0 22 16,0-1-16,0 1 0,21 20 15,-21-20-15,0 21 0,0-1 0,0-20 16,0-1-16,0 22 0,0-22 0,0 1 16,-21-1-16,21 1 0,-21-1 0,21-20 15,0-1-15,0 0 0,0 1 16,0-22-16,0 21 0,0-21 0,0 1 16,0-1-16,0-42 46,0-1-46,0 1 0,0-21 0,0 21 16,0-22-16,0 1 0,0-21 0,0 20 16,0-20-16</inkml:trace>
  <inkml:trace contextRef="#ctx0" brushRef="#br0" timeOffset="105993.75">4720 7070 0,'-21'-21'0,"42"42"16,-63-64-16,21 1 0,21 21 0,-22 0 0,22 0 15,0-1-15,0 1 16,0 0-16,22 0 0,20 0 0,-21 21 16,0 0-16,22 0 0,-22 0 15,21 0-15,-21 0 0,22 0 16,-22 21-16,0 0 0,0 0 0,0 0 16,0 1-16,1-1 0,-22 21 0,0-21 15,0 0-15,0 22 0,0-22 16,-22 0-16,1 21 0,0-20 0,0-1 15,0 0-15,0 0 0,-1-21 16,1 21-16,0 0 0,0-21 0,0 0 16,42 0 15,0-21-31,0 21 0,0-21 0,1 0 16,-1 0-16,0 0 15,0-1-15</inkml:trace>
  <inkml:trace contextRef="#ctx0" brushRef="#br0" timeOffset="106358.51">5143 7049 0,'43'0'15,"-22"-22"-15,0 22 16,0 0-16,0-21 0,1 0 0,-1 21 16,0-21-16,21 21 15,-21-21-15,1 0 0,20-1 0,-21 22 16,0-21-16,0 0 0,-21 0 15,0 0-15,-21 21 32,0 0-32,0 0 0,0 0 0,0 21 15,-1-21-15,-20 21 0,21 0 0,0 22 16,0-22-16,-1 0 0,1 0 16,21 21-16,0-20 0,0 20 0,0-21 15,0 0-15,0 0 0,21 1 0,-21-1 16,43 0-16,-22 0 0,0 0 15,21-21-15,-20 0 0,20 0 16,-21 0-16,21 0 0,1 0 0,-22 0 16,21-21-16,-21 0 0,22 21 0,-22-21 15,0 0-15,0-1 0,0 1 16,-21 0-16,0 0 0,0 0 0,0 0 16,0-1-16,0 1 0</inkml:trace>
  <inkml:trace contextRef="#ctx0" brushRef="#br0" timeOffset="106657.34">3238 6519 0,'0'0'16,"-21"0"-16,42 0 15,22 0-15,-1-21 16,0 21-16,1-21 0,20 21 16,1-21-16,20 0 0,-20 21 0,-1-21 0,1 21 15,-1 0-15,1-22 16,-22 22-16,1 0 0,-1 0 0,0-21 15,-21 21-15,1-21 0,20 21 0</inkml:trace>
  <inkml:trace contextRef="#ctx0" brushRef="#br0" timeOffset="107069.55">6540 6265 0,'0'0'0,"0"-42"16,0 63 31,0 0-31,0 1-16,-21-1 0,0 0 15,21 0-15,-21 0 0,21 0 16,0 1-16,0-1 0,-21-21 15,21 21-15,21-21 32,0-21-32,0 0 0,0 21 0,1-22 15</inkml:trace>
  <inkml:trace contextRef="#ctx0" brushRef="#br0" timeOffset="107241.45">6837 6202 0,'0'21'15,"0"0"1,-21-21-16,-1 21 0,22 1 16,0-1-16,-21 0 0,0 0 0,0 0 15,21 0-15,-21 1 0,0-1 16,-1 0-16,22 0 0,0 0 16,-21-21-16,21 21 0,-21-21 15</inkml:trace>
  <inkml:trace contextRef="#ctx0" brushRef="#br0" timeOffset="107977.03">1291 3979 0,'-21'0'16,"0"22"-1,21-1-15,-21-21 16,21 21-16,0 21 0,0-21 0,-22 1 15,22-1-15,-21-21 0,21 21 16,-21 0-16,21 0 0,0 0 16,0 1-1</inkml:trace>
  <inkml:trace contextRef="#ctx0" brushRef="#br0" timeOffset="108169.93">1439 4001 0,'0'0'0,"0"21"47,0 0-47,0 0 16,0 0-16,0 0 0,0 1 15,0-1-15,0 0 0,0 0 0,0 0 16,0 0-16,0 1 15,21-1-15,1-21 16,-1 21-16,0-21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11:17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10329 1080 0,'21'-22'15,"-21"1"-15,0 0 16,0 0-16,0 0 0,0 0 15,0-1-15,0 1 16,0 0-16,0 0 16,0 0-1,0 42 17,0 0-17,0 0-15,0 0 0,0 1 0,0-1 16,0 21-16,0-21 0,0 22 0,0-1 15,0-21-15,0 21 0,0 1 16,0-1-16,0-21 0,0 22 0,0-1 16,0 0-16,0 1 0,0-1 0,0 0 15,0 1-15,0-1 0,0 0 16,0 1-16,0-1 0,0 21 16,0-20-16,0-1 0,0 0 0,-21 1 15,21-1-15,0 0 0,0 1 0,0-1 16,0 0-16,0 1 0,0-1 15,-21 0-15,21 1 0,0-1 0,0 0 16,0 1-16,0-22 0,0 21 0,0 1 16,-21-22-16,21 21 0,0-21 0,-21 22 15,21-22-15,0 0 0,0 0 16,-21 0-16,21 0 0,0 1 0,0-1 16,0 0-1,0-42 1,0 0-1,0-1-15,0 1 0,0-21 0</inkml:trace>
  <inkml:trace contextRef="#ctx0" brushRef="#br0" timeOffset="2005.02">10350 1016 0,'0'0'0,"-21"0"15,0 0 1,0 0-16,0 0 16,21 21 31,0 0-32,21-21 1,0 0-16,0 0 0,0 0 0,1 0 15,-1 0-15,21 0 0,0 0 0,22 0 16,-22 0-16,22 0 0,-1 0 16,22 0-16,-22-21 0,22 0 0,0 21 15,-1 0-15,1 0 0,0-21 16,-1 21-16,1 0 0,0 0 0,-1 0 16,1 0-16,0 0 0,-1 0 0,1 0 15,21 0-15,-21 0 16,-1 0-16,1 0 0,0 0 0,-1 0 15,1 0-15,0 0 0,-1 0 0,1 0 16,0 0-16,20 0 0,-20 0 16,0-21-16,-1 21 0,1 0 0,-21 0 15,20 0-15,1 0 0,0-21 0,-1 21 16,1 0-16,0 0 0,-1 0 16,22 0-16,-21-22 0,21 22 0,-22 0 15,22 0-15,-21 0 0,21-21 16,-22 21-16,22 0 0,0 0 0,0 0 15,21 0-15,-21 0 0,-1 0 0,1 0 16,-21 0-16,21 0 0,0 0 16,-1 0-16,-20 0 0,21 0 15,0 21-15,0-21 0,-1 0 0,1 0 16,0 0-16,-21 0 0,21 0 16,-1 0-16,1 0 0,0 0 0,0 0 15,-21 0-15,20 0 0,-20 0 0,0 0 16,-1 0-16,-20 0 0,21 22 15,-22-22-15,22 0 0,-22 0 0,22 0 16,0 0-16,-22 0 0,22 0 0,-22 0 16,22 0-16,-22 0 0,1 0 15,-1 21-15,1-21 0,-1 0 0,-20 0 16,-1 0-16,0 0 0,1 0 16,-1 0-16,-21 0 0,22 0 15,-22 0-15,0 0 0,0 0 0,0 0 16,0-21-16,1 21 15,-1 0 1,-21 21 15,0 0-31,0 0 16,0 0-16,0 0 0,0 1 16,0 20-16,0-21 15,0 0-15,0 0 0,0 22 16,0-22-16,0 0 0,0 21 0,0 1 15,0-22-15,-21 21 0,21 1 16,-22-1-16,22 0 0,0 1 0,0-1 16,0 0-16,0 1 0,-21-1 0,21 0 15,0 1-15,0-1 0,0 0 0,0 1 16,0-1-16,0 0 0,0-21 16,0 22-16,0-1 0,-21-21 0,21 22 15,0-22-15,0 0 0,0 21 0,0-21 16,0 1-16,0 20 0,0-21 0,-21 0 15,21 0-15,0 1 0,0 20 16,-21-42-16,21 21 0,0 0 16,0 0-16,0 1 0,0-1 15,-21-21-15,-1 0 16,1 0 0,21 21-16,-21-21 0,0 0 0,0 0 15,0 0-15,-1 0 0,-20 0 16,21 0-16,0 0 15,0 0-15,-22 0 0,1 0 0,0 0 16,-1 0-16,1 0 0,0 0 0,-22 0 16,22 0-16,-22 0 0,22 0 0,-22 0 15,1 0-15,-1 0 0,1 0 16,-1 0-16,1 0 0,-1 0 16,1 0-16,-1 0 0,-20 0 0,-1 0 15,22 21-15,-22-21 0,0 0 0,1 0 16,20 0-16,-21 0 0,22 0 0,-22 0 15,22 0-15,-1 0 0,1 0 16,-1 0-16,22 0 0,-22 0 0,1 0 16,-1 0-16,22 0 0,-21 0 0,-1 0 15,1 0-15,-1 0 0,-21 0 0,22 0 16,-1 0-16,-20 0 0,20 0 16,-20 0-16,-1 0 0,21 0 0,-20 0 15,20 0-15,-20 0 0,20 0 16,1 0-16,-1 0 0,1 0 0,-1 0 15,1 0-15,-1 0 0,1 0 16,20 0-16,-20 0 0,-1 0 0,1 0 16,-22 0-16,22 0 0,-1 0 0,-21 0 15,1 0-15,20 0 0,-20 0 0,20 0 16,-21 0-16,22 0 0,-1 0 0,1 0 16,-1 0-16,1 0 0,-1 0 15,1 0-15,-1 0 0,1 0 0,-1 0 16,1 0-16,-1 0 0,1 0 15,-1 0-15,1 0 0,-1 0 0,1 0 16,-1 0-16,1 0 0,-1 0 16,22 0-16,-21 0 0,20 0 0,-20 0 15,20 0-15,1 0 0,0 0 0,-1 0 16,1 0-16,0 21 0,-22-21 0,22 0 16,0 0-16,-1 21 0,1-21 15,-22 0-15,22 0 0,-21 22 0,20-22 16,1 0-16,0 0 0,-1 0 0,1 21 15,0-21-15,-1 0 0,22 0 0,-21 0 16,-1 0-16,1 0 0,0 0 16,-1 0-16,-20 0 0,21 0 15,-22 0-15,22 21 0,-22-21 0,1 0 16,-1 0-16,1 0 0,-1 0 0,1 0 16,-1 0-16,1 0 0,-1 0 15,1 0-15,-1 0 0,22 0 0,-22 0 16,1 0-16,-1 0 0,1 0 0,21 0 15,-22 0-15,22 0 0,-22 0 16,22 0-16,0 0 0,-1 0 0,1 0 16,21 0-16,0 0 0,-1 0 0,1 0 15,0 0-15,42 0 47,0-21-47,1 21 16,-1 0-16,0-21 0,21-1 0,-21 1 15,22 21-15,-1-21 0,0 0 16</inkml:trace>
  <inkml:trace contextRef="#ctx0" brushRef="#br0" timeOffset="2436.06">10985 1418 0,'-21'0'16,"42"0"-16,-63 0 0,21 0 0,0 0 15,42 0 17,21 0-32,-21 0 15,22 0-15,-1 0 0,22 0 0,-22 0 16,21 0-16,1-21 16,-1 21-16,1 0 0,-1 0 0,22-21 15,-21 21-15,20 0 0,-20 0 0,-1 0 16,1-21-16,-22 21 0,0 0 15,1 0-15,-22 0 0,0 0 0,0 0 16,-42 0 0,0 0-16,0 0 15,0 21-15,-22-21 0,22 0 16,-21 0-16,21 0 0</inkml:trace>
  <inkml:trace contextRef="#ctx0" brushRef="#br0" timeOffset="2731.9">11578 1397 0,'0'21'16,"0"0"-16,0 1 16,0-1-16,0 21 0,0-21 15,0 22-15,0-1 0,0 0 0,-21 22 16,21-22-16,-21 0 0,21 22 0,0-22 15,0 22-15,0-22 16,-21 0-16,21-20 0,0 20 0,0 0 16,0-21-16,0 1 0,0-1 0,0 0 15,0 0-15,0 0 0,21-21 32,0-21-17,0 0 1,-21 0-16,21 21 0</inkml:trace>
  <inkml:trace contextRef="#ctx0" brushRef="#br0" timeOffset="3391.73">11938 1842 0,'0'21'16,"0"0"-16,0 0 0,-21 0 15,0 0-15,21 1 0,0-1 16,-22 0-16,22 21 0,-21-21 0,21 1 16,-21-1-16,21 0 0,0 0 0,0 0 15,0 0-15,0 1 0,0-1 16,21-21-16,0 0 16,1 0-16,-1 0 0,0 0 15,0 0-15,21 0 0,-20 0 0,-1-21 16,21 21-16,-21-22 0,0 1 0,22 0 15,-22 0-15,0 0 0,0 0 16,0-1-16,-21 1 0,22 0 0,-22 0 16,21 0-16,-21 0 0,0-1 0,0 1 15,0 0-15,0 42 47,0 0-47,0 22 16,0-22-16,0 0 0,0 21 15,-21-20-15,-1 20 0,1 0 16,21 1-16,-21-1 0,0 21 0,21 1 16,-21-22-16,0 22 0,21-1 0,-22 1 15,22-1-15,-21 22 0,21-22 0,-21 1 16,21-1-16,0 1 0,0-1 16,0 1-16,0 21 0,0-22 0,0 1 15,0-1-15,0 1 0,0-1 0,0 1 16,0-1-16,0-21 0,-21 1 0,21-1 15,-42 0-15,20 1 0,1-1 0,-21 0 16,0-20-16,20-1 0,-20 0 16,0 0-16,-1 0 0,1-21 0,0 0 15,-1 0-15,1 0 0,0 0 16,-1-21-16,1 0 0,0 21 0,21-21 16,-22 0-16,1-22 0,0 22 0,20 0 15,1 0-15,0 0 0,0-1 0,21 1 16,0-21-16,0 21 0,0-22 0,21 22 15,0-21-15,0 0 0,1-1 0,-1 1 16,21-22-16,0 22 0</inkml:trace>
  <inkml:trace contextRef="#ctx0" brushRef="#br0" timeOffset="3792.05">12658 1905 0,'-22'0'16,"-20"0"0,42 21-16,-21 22 0,21-22 15,0 21-15,0 0 0,0 1 16,0-1-16,0 22 0,0-1 0,0 1 15,0-1-15,0 1 0,0-1 16,0 22-16,0-22 0,0 1 0,0 20 16,0-20-16,0-1 0,-21 22 0,0-21 15,21-1-15,-22 22 0,1-22 16,21 1-16,0-1 0,-21-20 0,0 20 16,21-21-16,-21 1 0,21-22 0,0 21 15,0-21-15,0 1 0,0-1 0,0 0 16,0-42 15,0 0-31,21-1 0,-21 1 16,21 0-16,-21-21 0,0-1 0,21 1 15,0-21-15</inkml:trace>
  <inkml:trace contextRef="#ctx0" brushRef="#br0" timeOffset="4135.85">12615 2053 0,'0'0'0,"0"-21"0,0-21 15,0 21-15,0-1 0,0 1 16,0 0-16,21 0 0,1 0 0,-1 0 16,21-1-16,-21 22 0,22-21 0,-1 21 15,-21 0-15,21 0 0,-20 0 16,20 0-16,-21 0 0,0 0 15,-21 21-15,0 1 0,0-1 0,0 0 16,0 0-16,-21 0 0,0 0 0,0 1 16,0-1-16,-22 0 0,22 0 15,0 0-15,-21-21 0,20 21 0,1 1 16,0-22-16,0 21 0,0-21 0,0 0 16,21 21-16,-22-21 0,44 0 31,-1 0-16,0 0-15,0 0 0,0-21 0,0 0 16,1 21-16</inkml:trace>
  <inkml:trace contextRef="#ctx0" brushRef="#br0" timeOffset="4472.17">13081 1947 0,'0'0'0,"21"-21"15,0 21-15,0-21 16,1 21-16,-1-21 0,0 21 0,0-21 16,0 21-16,0-21 0,1-1 15,-1 1-15,-21 0 16,21 0-16,-21 0 0,0 0 16,-21 21-1,0 0-15,-1 0 0,1 21 0,0 0 16,-21 0-16,21 0 0,-1 0 15,1 1-15,0-1 0,0 21 0,0-21 16,21 0-16,0 1 0,0-1 0,0 0 16,0 0-16,0 0 0,0 0 0,0 1 15,21-1-15,0-21 16,0 0-16,0 0 0,1 0 0,20 0 16,-21 0-16,0 0 0,22 0 15,-22-21-15,0-1 0,21 1 0,-21 21 16</inkml:trace>
  <inkml:trace contextRef="#ctx0" brushRef="#br0" timeOffset="4751.95">13737 1715 0,'0'-22'15,"-21"22"-15,0 0 16,0 0-16,-1 0 15,22 22-15,-21-22 0,0 21 16,21 0-16,0 0 0,-21 0 0,0 0 16,21 22-16,-21-22 0,21 0 0,0 0 15,0 22-15,0-22 0,0 0 16,0 0-16,0 0 0,0 0 0,0 1 16,21-1-16,0-21 15,0 21-15,0-21 0,0 0 0,1 0 16,-1 0-16,21 0 0,-21 0 0,0-21 15,22 0-15,-22 21 0</inkml:trace>
  <inkml:trace contextRef="#ctx0" brushRef="#br0" timeOffset="5224.25">14266 1715 0,'0'0'0,"-21"0"0,0-22 16,0 22-16,0 0 0,-1 0 15,1 0-15,0 0 16,0 0-16,0 22 0,0-1 0,-1-21 16,1 21-16,-21 0 0,21 0 0,21 0 15,-21 22-15,-1-22 0,22 0 0,-21 0 16,21 0-16,0 1 16,0-1-16,0 0 0,0 0 0,0 0 15,0 0-15,0 1 0,21-1 16,1-21-16,-1 0 0,0 0 15,0 0-15,0 0 0,0 0 0,1-21 16,-1-1-16,0 22 0,0-21 16,0 0-16,0 0 0,1 0 0,-1 0 15,-21-22-15,0 22 0,21 0 0,-21-21 16,0 20-16,0 1 0,0 0 16,0 0-16,0 0 0,0 0 15,0 42 1,0 0-1,0 0-15,0 0 0,-21 0 0,21 22 16,0-22-16,-21 0 0,21 0 16,0 0-16,0 1 0,0-1 0,0 0 15,0 0-15,0 0 0,0 0 16,0 1-16,21-22 0,0 0 16,0 0-16,0 0 0,0 0 15,1-22-15,-1 1 0,0 0 16</inkml:trace>
  <inkml:trace contextRef="#ctx0" brushRef="#br0" timeOffset="5651.25">14774 1672 0,'0'0'0,"0"-21"16,-21 21-16,0 0 15,0 0-15,0 0 16,-22 0-16,22 0 0,0 0 0,0 21 15,0 0-15,-1-21 0,1 22 0,0-1 16,0 0-16,21 0 0,0 0 16,0 0-16,0 1 15,0-1-15,0 0 0,21-21 16,0 21-16,0-21 0,1 21 0,-1-21 16,0 21-16,0-21 0,0 22 15,0-22-15,1 21 0,-1-21 16,0 21-16,0-21 0,0 21 0,0-21 15,-21 21-15,22-21 0,-22 21 0,0 1 16,0-1 0,-22-21-16,1 0 0,0 0 15,-21 0-15,21 21 0,-1-21 16,-20 0-16,0 0 0,21 0 0,-1 0 16,-20 0-16,21 0 0,0 0 0,0 0 15,-1 0-15,1 0 16,42-21 15,1 21-31,-1-21 0,21-1 16,-21 1-16</inkml:trace>
  <inkml:trace contextRef="#ctx0" brushRef="#br0" timeOffset="6200">15282 1228 0,'0'0'0,"-21"0"16,21 21 0,-21 0-16,0-21 15,0 21-15,21 0 0,-22 22 0,1-22 16,21 21-16,-21 1 0,21-22 0,-21 42 15,0-20-15,21-1 0,0 21 0,0-20 16,-21-1-16,21 0 0,0 1 16,0-1-16,0 0 0,0-20 0,0 20 15,0-21-15,21 0 0,-21 0 0,21 1 16,0-22-16,0 21 0,0-21 16,1 0-16,-1 0 0,0 0 15,0 0-15,0 0 0,0-21 16,1-1-16,-1 1 0,0 0 0,0 0 15,0 0-15,0 0 0,1-1 0,-1-20 16,-21 21-16,21-21 0,-21 20 16,21 1-16,-21 0 0,21 0 0,-21 0 15,0 42 1,0 0-16,0 0 16,0 0-16,0 1 0,0-1 15,-21 0-15,21 0 0,-21 0 0,21 22 16,0-22-16,0 0 0,0 0 0,0 0 15,0 0-15,0 1 16,21-22 0,0 0-1,0 0-15,1 0 0,-1-22 16,-21 1-16,21 0 0,-21 0 16,21 0-16,-21-22 0</inkml:trace>
  <inkml:trace contextRef="#ctx0" brushRef="#br0" timeOffset="6387.89">15706 1461 0,'0'0'15,"-22"0"-15,1 0 0,0 0 16,0 0 15,21 21 0,-21-21-15</inkml:trace>
  <inkml:trace contextRef="#ctx0" brushRef="#br0" timeOffset="6576.78">14795 1672 0,'0'0'0,"-21"21"16,42-21 0,1 0-1,-1 0-15,0 0 0,21 0 0,-21 0 16,22-21-16,-22 21 0,21-21 0,-21 21 16,22 0-16,-22-21 0</inkml:trace>
  <inkml:trace contextRef="#ctx0" brushRef="#br0" timeOffset="7184.01">15790 1715 0,'0'0'0,"-21"0"16,21 21 15,0 0-31,0 0 16,0 0-16,0 0 0,0 1 15,0-1-15,0 0 0,0 0 0,0 0 16,0 0-16,0 1 0,0-1 15,0 0-15,0 0 0,0 0 16,-21-21 0,21-21-1,0 0 1,0 0-16,0 0 16,21-1-16,-21-20 0,21 21 15,0 0-15,-21 0 0,22-22 0,-1 22 16,0 0-16,-21 0 0,21 0 15,0-1-15,0 1 0,1 0 0,20 21 16,-21 0-16,0 0 0,0 0 0,1 0 16,-1 0-16,0 0 0,21 21 0,-21 0 15,-21 1-15,22-1 0,-1 0 16,0 21-16,-21-21 0,0 1 0,0 20 16,0-21-16,0 0 0,0 0 0,0 1 15,0-1-15,0 0 0,0 0 0,0 0 16,-21-21-16,21 21 0,-21-21 15,-1 0-15,44-21 47,-1 0-47,-21 0 16,21 21-16,0-21 0</inkml:trace>
  <inkml:trace contextRef="#ctx0" brushRef="#br0" timeOffset="8047.29">16997 1651 0,'0'0'0,"0"-21"0,0 0 0,0 0 16,-21-1-1,-1 22-15,1 0 0,0 0 16,0 0-16,0 0 0,0 0 15,-1 0-15,1 22 0,0-1 0,0-21 16,0 21-16,0 0 0,-1 21 0,1-20 16,0-1-16,21 0 0,-21 21 15,0-21-15,21 22 0,-21-22 0,21 0 16,0 0-16,0 0 0,0 1 0,0-1 16,21 0-16,0 0 0,0-21 0,0 21 15,0-21-15,1 0 16,-1 0-16,0 0 0,0 0 15,0 0-15,0-21 0,1 0 0,-1 21 16,-21-21-16,21 0 0,0-1 0,-21 1 16,21 0-16,-21 0 0,0 0 15,0-22-15,21 22 0,-21 0 0,0 0 16,22 0-16,-22 0 0,0-1 16,0 44 30,0-1-46,0 0 0,0 0 0,-22 0 16,22 22-16,-21-22 0,0 21 16,21 0-16,0-20 0,-21 20 15,0 0-15,21 1 0,0 20 0,0-21 16,0 1-16,0 20 0,0-20 0,0 20 16,0 1-16,0-22 0,0 21 0,0 1 15,21-1-15,0 1 0,0-1 16,-21 1-16,21-1 0,1 1 0,-22-1 15,21 1-15,0-1 0,-21 1 0,21-22 16,0 22-16,-21-1 0,0-20 0,21 20 16,1-21-16,-22 1 0,0-1 15,0 0-15,0 1 0,0-1 0,0-21 16,0 22-16,0-22 0,-22 21 0,1-21 16,0 0-16,0 1 0,0-1 15,0 0-15,-22-21 0,22 0 0,0 0 16,0 0-16,-22 0 0,22 0 0,0-21 15,0 21-15,-21-21 0,20-22 0,1 22 16,0-21-16,0 21 0,21-43 0,0 22 16,0-1-16,0-20 0,0-1 0,0 1 15,21-1-15,0 1 0,0-1 0,1-20 16,-1 20-16,0 1 0,0-22 16,0 22-16,0-1 0,1 1 15,-1-1-15,0 1 0,0-1 0,0 1 16,-21-1-16,21 22 0,1-1 0,-1 1 15,0 0-15,0-1 0,0 22 0,-21-21 16,21 21-16,1 0 0,-1-1 16,0 1-16,-21 0 0,21 0 0,-21 0 15,0 0-15,0-1 0,0 1 0</inkml:trace>
  <inkml:trace contextRef="#ctx0" brushRef="#br0" timeOffset="8915.77">14880 1651 0,'0'0'0,"21"0"47,0 0-32,1 0-15,-1 0 0,0 0 16,0 0-16,0 0 0,0 0 0,1 0 16,20 0-16,-21-21 0,0 21 15,0 0-15,1 0 0,-1 0 0,0-21 16,0 21-16,0 0 0,-42 0 47,0 0-47,0 0 0,0 0 0,-22 0 15,22 0-15,0 0 0,-21 21 0,20-21 16,1 0-16,0 0 16,0 0-16,21 21 31,21-21-31,0 0 0,0 0 16,1 0-16,20 0 0,-21 0 15,0 0-15,0 0 0,22 0 0,-22 0 16,0 0-16,0 0 0,0 0 0,1 0 15,-1 0-15,-42 21 32,-1-21-32,1 0 0,0 0 0,0 21 15,0-21-15</inkml:trace>
  <inkml:trace contextRef="#ctx0" brushRef="#br0" timeOffset="10292.07">12340 2858 0,'0'0'0,"21"0"0,0 0 0,1-22 0,-1 22 16,0 0-16,0 0 0,-21-21 16,21 21-16,0 0 0,-21-21 15,22 21-15,-44 0 47,22 21-47,-21-21 0,0 21 0,-21 1 16,21-22-16,-22 21 0,1 0 15,0 0-15,-22 0 0,22-21 0,-22 21 16,1 1-16,-22-1 0,22 0 0,-22 0 16,21 21-16,-20-20 0,-1-1 15,0 0-15,-20 21 0,-1 1 0,21-22 16,-21 21-16,0 0 0,1-20 0,-1 20 16,21 0-16,-21 1 0,0-1 0,1 0 15,-1 1-15,-21-1 0,0 0 16,21 1-16,-21-1 0,21 21 15,-21-20-15,21-1 0,0 0 0,-21 1 16,22-1-16,-1 0 0,-21 1 0,21-1 16,0 0-16,0 1 0,22-22 15,-22 21-15,21-21 0,0 22 0,1-22 16,-1 0-16,0 0 0,22 0 0,-22 1 16,22-1-16,20 0 0,-20 0 0,21-21 15,-1 21-15,1 0 0,21-21 16,0 0-16,-1 0 0,44-21 31,-1 21-15,0-21-16,0 0 0,0 0 0,0 0 15,1-1-15</inkml:trace>
  <inkml:trace contextRef="#ctx0" brushRef="#br0" timeOffset="10751.8">8086 4064 0,'0'0'0,"21"-21"15,-21 0-15,0 42 32,-21 0-17,-1 0-15,1 0 16,21 1-16,-21-1 0,-21 0 15,21 21-15,-1-21 0,-20 1 0,21 20 16,-21-21-16,-1 21 0,1-20 0,21-1 16,-22 0-16,1 21 0,21-21 0,-21 1 15,20-22-15,1 21 0,-21 0 16,21-21-16,0 21 0,-1-21 16,44 0 15,-1 0-31,0 0 15,21 0-15,-21 0 0,22 0 16,-1 0-16,-21 0 0,22 21 0,-1-21 16,0 0-16,1 21 0,-1-21 15,0 0-15,1 22 0,-1-22 0,-21 0 16,21 21-16,-20-21 0,-1 0 0,0 0 16,0 21-16,0-21 0,0 0 15,1-21 16,-1 21-31</inkml:trace>
  <inkml:trace contextRef="#ctx0" brushRef="#br0" timeOffset="11760.26">16404 2688 0,'-21'0'0,"42"0"0,-63 21 15,21-21-15,-1 0 0,1 0 16,42 22 31,1-22-47,-1 21 0,0-21 15,21 21-15,-21-21 0,1 21 0,20 0 16,-21 0-16,21-21 0,1 22 16,-22-1-16,21 21 0,1-21 0,-1 0 15,-21 1-15,21 20 0,1 0 0,20 1 16,-20-1-16,20 0 0,-21 1 15,22 20-15,-1 1 0,1-22 0,-1 21 16,1-20-16,-1 20 0,22 1 16,-21-22-16,-1 22 0,22-22 0,-1 0 15,1 22-15,0-1 0,21-20 0,-22 20 16,1-21-16,21 22 0,-22-1 0,1-20 16,0-1-16,-22 22 0,1-22 15,-1 0-15,1 1 0,-1-1 0,-20 0 16,20 1-16,-21-22 0,1 21 15,-1-21-15,0 22 0,1-22 0,-1 21 16,0-21-16,1 0 0,-22 1 0,21-1 16,-21 0-16,1 0 0,20-21 15,-21 21-15,0-21 0,0 21 16,1-21-16,-1 0 47,-21-21-47,0 0 15,0 0-15,0 0 0,0 0 16,0-1-16</inkml:trace>
  <inkml:trace contextRef="#ctx0" brushRef="#br0" timeOffset="12195.52">19664 4551 0,'0'-21'16,"0"42"31,0 0-31,0 0-16,21-21 0,-21 21 15,0 1-15,21-22 0,-21 21 0,21 0 16,0-21-16,-21 21 0,0 0 0,22 0 15,-22 1-15,21-1 0,0 0 16,-21 0-16,0 0 0,0 0 16,0 1-16,0-1 15,0 0-15,-21 0 16,0-21-16,-1 21 16,-20 0-16,21-21 0,-21 22 0,-1-22 15,1 21-15,0 0 0,-22-21 0,22 21 16,-1 0-16,1 0 0,0-21 0,-1 22 15,1-22-15,21 21 0,-21-21 0,20 0 16,1 21-16,0-21 0,21 21 16,-21-21-16,0 0 15,0 0-15,-1 0 16,1 0 0</inkml:trace>
  <inkml:trace contextRef="#ctx0" brushRef="#br0" timeOffset="13308.33">1355 5038 0,'0'-21'0,"0"42"0,21-85 15,-21 43-15,0 0 0,0 0 16,0 0-16,21-1 0,-21 1 0,0 0 16,0 0-1,0 42 1,0 0-1,0 22-15,-21-1 0,21 0 0,0 1 16,0 20-16,0 1 0,-21-1 16,21 1-16,-22 20 0,1-20 0,21 20 15,0 1-15,-21 0 0,0-1 16,21-20-16,0 21 0,0-22 0,-21 22 16,21-22-16,-21 1 0,21-1 15,-22 1-15,22-1 0,0-20 0,0-1 16,0 0-16,0 1 0,0-22 0,-21 0 15,21 0-15,0-42 32,0-21-32,0 20 15,0-20-15,0 0 0,0-1 0,0-20 16,0 21-16</inkml:trace>
  <inkml:trace contextRef="#ctx0" brushRef="#br0" timeOffset="14777.06">1291 5059 0,'21'0'0,"0"0"15,1 0-15,-1 0 16,0 0-16,0 21 0,0-21 0,0 0 16,1 0-16,-1 0 0,21 21 15,-21-21-15,22 0 0,-22 0 0,21 0 16,0 0-16,1 0 0,-1 0 16,0 0-16,22 0 0,-22 0 0,22 0 15,20 0-15,1 0 0,0-21 16,-1 21-16,22 0 0,0 0 15,0 0-15,0 0 0,21-21 0,0 21 16,0 0-16,21 0 0,0 0 16,0 0-16,0 0 0,1 0 0,-1 0 15,21 0-15,0 0 0,1 0 0,-22 0 16,21 0-16,1 0 0,-22 0 16,21 0-16,0 0 0,-20 0 0,-1 0 15,0 0-15,-21 0 0,21 0 0,-21 0 16,21 0-16,-21 0 0,0 0 0,0 0 15,-21 0-15,0 0 0,21 0 16,-21 0-16,0 0 0,-22 0 0,22 0 16,0 0-16,0 0 0,0 0 15,-1 0-15,-20 0 0,21 0 0,-21 0 16,-1 0-16,22 0 0,-21 0 16,-1 0-16,22 0 0,-21 0 0,0 0 15,-22 0-15,22 0 0,-22 0 0,1 0 16,-1 0-16,-20 0 0,20 0 0,-21 0 15,22 0-15,-22 0 0,1 0 16,-1 0-16,0 0 0,1 0 0,-22-21 16,21 21-16,-21 0 0,0 0 0,1 0 15,-1 0-15,0 0 0,0 0 16,-21 21 15,0 0-31,0 0 16,0 0-16,0 1 0,0-1 0,0 21 15,0-21-15,-21 0 0,21 22 16,-21-22-16,21 21 0,-21 1 0,21-1 16,0-21-16,0 21 0,0 22 0,0-22 15,-22 1-15,22-1 0,0 0 0,0 1 16,0-1-16,0 21 0,-21-41 16,21 20-16,0 0 0,0 1 0,0-1 15,0-21-15,0 21 0,0-20 0,0 20 16,0-21-16,0 0 0,0 0 0,0 22 15,0-22-15,-21 0 0,0 0 16,0 0-16,21 1 0,-21-22 16,-1 21-16,1-21 0,0 21 15,0-21-15,0 0 0,0 0 0,-1 21 16,-20-21-16,21 0 0,-21 0 0,20 0 16,-20 21-16,21-21 0,-21 0 0,20 0 15,-20 0-15,0 0 0,-1 0 0,1 0 16,0 0-16,-1 0 0,1 0 0,-21 0 15,20 0-15,-20 0 0,-1 0 16,1 0-16,-1 0 0,1 0 0,-1 0 16,-20 0-16,20 21 0,-21-21 0,1 0 15,-1 0-15,0 0 0,1 0 16,-22 0-16,21 0 0,1 22 0,-1-22 16,-21 0-16,21 0 0,-20 0 15,20 0-15,-21 21 0,0-21 0,0 0 16,-21 0-16,22 21 0,-1-21 0,0 0 15,-21 21-15,21 0 0,0-21 0,0 0 16,1 21-16,-1-21 0,0 0 0,0 22 16,21-1-16,1-21 0,-22 0 15,21 21-15,1-21 0,-1 0 0,-21 21 16,21-21-16,-20 0 0,20 0 0,-21 0 16,21 0-16,-20 21 0,20-21 0,0 0 15,-21 0-15,22 0 16,-1 0-16,0 0 0,1 0 0,-1 0 15,0 0-15,22 0 0,-22 0 0,22 0 16,-22 0-16,22 0 0,-1 0 16,-21 0-16,22 0 0,-1 0 0,-20 0 15,20 21-15,-20-21 0,20 0 0,-21 0 16,22 0-16,-22 0 0,22 0 16,-1 0-16,22 0 0,-22 0 0,22 0 15,0 0-15,-1 0 0,22 0 0,-21 0 16,0 0-16,20 0 0,-20 0 15,21 0-15,-21 0 0,20 22 16,-20-22-16,21 0 0,0 0 0,0 0 16,-22 0-16,22 0 15,0 0-15,0 0 16,21-22 0,0 1-1,-21 21 1,21-21-1,0 0-15,0 0 16,0 0-16,0-1 16,21 1-16</inkml:trace>
  <inkml:trace contextRef="#ctx0" brushRef="#br0" timeOffset="15115.86">2117 5355 0,'-22'-21'15,"44"42"-15,-65-42 0,43 0 0,-21 0 16,0 21-16,0 0 0,0 0 16,21 21-16,-22 0 0,22 21 15,0 1-15,0-1 0,0 22 16,0-22-16,0 21 0,0 1 15,0-1-15,0 1 0,0-1 0,0-20 16,0 20-16,0-20 0,0 20 0,0-21 16,0 1-16,0-1 0,0-21 15,0 22-15,0-22 0,0 0 0,0 0 16,0 0-16,0 0 0,0-42 31,0 0-31,0 0 16,0 0-16,0-22 0,0 22 0,0-21 15</inkml:trace>
  <inkml:trace contextRef="#ctx0" brushRef="#br0" timeOffset="15447.3">1841 5567 0,'0'0'16,"0"-21"-16,-21-22 0,21 22 0,-21 0 0,21 0 15,0 0-15,0 0 0,0-1 16,0 1-16,0 0 0,21 0 15,22 0-15,-22 0 0,21 21 0,-21-22 16,43 22-16,-22 0 0,0 0 16,22 0-16,-1 0 0,-20 22 0,-1-1 15,22 0-15,-22 0 16,-21 0-16,0 22 0,0-1 0,-21 0 16,0 1-16,0-1 0,-21 0 0,-21 1 15,21-1-15,-22 0 0,1 1 16,0-22-16,-1 21 0,22-21 0,-21 0 15,21 1-15,-22-1 0,22 0 16,0 0-16,0-21 0,42 0 31,0 0-15,0 0-16,1 0 0,20 0 16,-21 0-16</inkml:trace>
  <inkml:trace contextRef="#ctx0" brushRef="#br0" timeOffset="16126.91">2455 6350 0,'0'21'16,"21"-21"-16,1 0 15,-1-21-15,-21 0 0,21 0 16,0 0-16,21-1 0,-20 1 15,-1-21-15,21 21 0,-21-22 16,0 1-16,22 0 0,-22-1 0,0 1 16,0 0-16,0-1 0,-21 1 15,0 21-15,0 0 0,0 0 0,0-1 16,-21 22-16,-21 0 0,21 0 16,0 0-16,-22 22 0,22-1 15,-21 0-15,21-21 0,-1 21 0,1 0 16,0 0-16,21 1 15,0-1-15,21-21 16,0 21-16,1-21 0,20 0 0,-21 21 16,21-21-16,-20 21 15,20-21-15,0 21 0,-21-21 0,1 22 16,-1-1-16,0 0 0,0-21 0,-21 21 16,21 0-16,-21 0 0,0 1 15,0-1-15,0 0 0,0 0 16,0 0-16,-21-21 0,21 21 0,-21-21 15,21 22-15,0-44 32,21 1-17,0 0-15,0 0 16,1 0-16,-1-22 0,-21 22 0,21 0 16,0 0-16,-21 0 0,0 0 15,21-1-15,0 1 0,-21 0 16,0 42 15,0 0-31,0 1 16,0-1-16,0 0 0,0 0 0,0 0 15,-21 0-15,21 1 0,0-1 16,0 0-16,0 0 16,0 0-16,0-42 46,0 0-46</inkml:trace>
  <inkml:trace contextRef="#ctx0" brushRef="#br0" timeOffset="16292.82">3111 5779 0,'0'-22'16,"22"22"46,-1 22-62</inkml:trace>
  <inkml:trace contextRef="#ctx0" brushRef="#br0" timeOffset="16965.43">3323 5906 0,'0'0'0,"0"21"0,0 0 16,-21 0-16,21 0 0,0 0 15,0 1-15,0-1 0,0 0 0,0 0 16,0 0-16,0 0 16,0 1-16,0-1 0,0 0 0,0 0 15,0 0-15,0 0 16,0 1-16,-21-22 31,21-22-15,0 1-16,0 0 15,0 0-15,0-21 0,0 20 0,0 1 16,0-21-16,21 0 0,0-1 0,-21 22 16,21-21-16,0-1 0,1 22 15,20 0-15,-21 0 0,0 0 0,22 21 16,-22 0-16,21 0 0,-21 0 15,22 21-15,-22-21 0,0 21 0,21 0 16,-21 0-16,-21 1 0,22-1 16,-22 0-16,21 0 0,-21 0 0,0 0 15,0 1-15,0-1 0,0 0 16,0 0-16,0 0 16,-21-21-16,-1 0 15,22-21 1,0 0-1,0 0-15,0 0 0,0-1 0,0 1 16,0 0-16,22-21 0,-1 21 0,-21-1 16,21-20-16,0 21 0,0 0 15,0 21-15,22-21 0,-22-1 0,0 22 16,0 0-16,0 0 0,1 0 16,-1 0-16,0 0 0,0 22 15,0-1-15,0 0 0,-21 0 0,0 21 16,0-20-16,0-1 0,0 0 0,0 21 15,0-21-15,0 1 0,0-1 16,0 0-16,0 0 0,-21 0 0,21 0 16,0 1-16,0-44 47,21 1-47,-21 0 15,22 0-15,-1 0 0</inkml:trace>
  <inkml:trace contextRef="#ctx0" brushRef="#br0" timeOffset="17187.31">4508 5757 0,'0'22'16,"0"-1"-16,-21 0 0,0 0 0,21 0 15,0 22-15,-21-22 0,21 0 0,0 0 16,-21 0-16,21 22 0,0-22 15,0 0-15,0 0 0,0 0 16,0 0-16,21-21 31,0 0-31,-21-21 16,21 0-16,0 0 0</inkml:trace>
  <inkml:trace contextRef="#ctx0" brushRef="#br0" timeOffset="17527.12">4508 5482 0,'0'0'0,"-42"0"15,21 0-15,21 21 16,0 1-16,-21-22 0,21 21 16,0 0-16,21-21 31,0 0-31,0 0 15,-21-21-15,21 21 0,1-21 0,-22-1 16,0 1-16,0 0 0,0 0 16,0 0-16,0 0 15,-22 21-15,1 0 0,0 0 16,0 0-16,0 0 0,0 0 0,-22 0 16,22 21-16,0 0 15,0 0-15,21 0 0,-21 0 16,21 1-16,0-1 0,0 0 0,0 0 15,0 21-15,21-20 0,0-1 16,0 0-16,0 0 0,0 0 0,1 0 16,-1 1-16</inkml:trace>
  <inkml:trace contextRef="#ctx0" brushRef="#br0" timeOffset="18867.59">4805 6287 0,'0'0'16,"42"0"0,-21 0-16,-21-22 0,21 1 15,1 21-15,-1-21 0,0-21 0,21 21 16,-21-1-16,22-20 0,-22 0 0,21-1 16,1 1-16,-1-21 0,-21 20 0,21-20 15,1-1-15,-22 1 0,0-1 16,0 1-16,0-1 0,1 1 0,-22 20 15,0-20-15,0 21 0,0-1 0,0 1 16,0 21-16,0-22 0,-22 43 16,22-21-16,-21 21 0,0 0 0,0 0 15,0 0-15,0 21 0,-1 1 16,-20-1-16,21 21 0,0-21 16,-22 22-16,22 20 0,0-21 0,0 1 15,0 20-15,0 1 0,-1-1 0,22 1 16,0-1-16,0-20 0,-21 20 0,21 1 15,0-22-15,0 0 0,0 22 16,21-43-16,1 21 0,-22 1 0,21-22 16,21 0-16,-21 0 0,0 0 0,22-21 15,-22 0-15,21 0 0,1 0 16,-22 0-16,21 0 0,0 0 0,1 0 16,-1-21-16,0 0 0,1 0 0,-1 0 15,-21-1-15,22 1 0,-22 0 16,21 0-16,-21-21 0,0 20 0,1-20 15,-22 21-15,0 0 0,21 0 16,-21-1-16,0 1 0,21 21 0,-21-21 16,0 42-1,0 0 1,0 1-16,0-1 0,0 0 16,0 0-16,0 0 0,0 0 15,0 1-15,0-1 0,0 0 0,0 0 16,0 0-16,0 0 15,21 1-15,0-22 0,0 0 16,1 0-16,-1 0 16,0 0-16,0-22 0,0 22 15,0-21-15,-21 0 0,22 21 0,-1-21 16,-21 0-16,0 0 0,21-1 16,0 1-16,-21 0 0,21 21 0,-21-21 15,0 0-15,21 21 0,-21-21 16,22 21-16,-22 21 31,0 0-31,0 0 16,0 0-16,21 0 0,-21 1 15,0-1-15,0 0 0,0 0 16,0 0-16,21-21 16,0 21-16,0-21 15,0 0-15,1 0 16,-1-21-16,0 0 0,0 0 15,0 0-15,0 0 16,1-1-16,-1 1 0,0 0 16,0 0-16,21-21 0,-20 20 0,-22 1 15,21 0-15,0 0 0,-21 0 0,21 21 16,-21-21-16,0 42 31,0 0-15,0 0-16,0 0 0,0 0 0,0 1 15,0-1-15,0 0 0,0 0 16,0 0-16,0 22 0,0-22 0,0 0 16,0 0-16,21 0 0,0 0 15,1-21-15,-1 22 0,0-22 0,21 0 16,1 0-16,-22 0 0,21 0 0,0 0 16,1 0-16,-1 0 0,-21 0 15,22 0-15,-1-22 0,0 22 0,1-21 16,-22 0-16,21 0 0,-21 0 0,0 0 15,1-1-15,-1 1 0,-21-21 16,0 21-16,21 0 0,-21-22 0,0 22 16,0 0-16,0 0 0,0 0 15,-21 21-15,0 0 16,-1 0-16,1 0 0,0 21 16,0 0-16,0 0 0,21 0 0,-21 0 15,21 1-15,-22 20 0,22-21 16,0 0-16,0 0 0,0 22 0,0-22 15,0 0-15,0 0 0,22 0 0,-1 1 16,-21-1-16,21-21 0,0 21 16,0-21-16,0 0 0,22 0 0,-22 0 15,0 0-15,21 0 0,-20 0 16,20 0-16,-21 0 0,21 0 0,-20-21 16,-1 0-16,21 21 0,-21-22 0,0 1 15,-21 0-15,22-21 0,-1 21 0,-21-22 16,0 22-16,0-21 0,0-1 0,0 22 15,0-21-15</inkml:trace>
  <inkml:trace contextRef="#ctx0" brushRef="#br0" timeOffset="19192.41">6689 5440 0,'-22'21'0,"44"-42"0,-86 42 0,43 0 16,0 0-16,-22 1 0,22-22 0,0 21 16,21 0-16,0 0 15,21-42 32,-21 0-47,0 0 16,0-1-16,0 1 15,-21 21-15,0 0 0,21-21 16,-21 21-16,0 0 16,-1 0-16,1 0 15,0 0-15,0 0 16,0 0-16,0 0 0,-1 21 16</inkml:trace>
  <inkml:trace contextRef="#ctx0" brushRef="#br0" timeOffset="19477.24">4868 5800 0,'0'0'0,"-106"21"16,85 0-16,0-21 0,42 0 15,0 0 1,1 0-16,20-21 0,-21 21 15,21-21-15,1 21 0,-1-21 0,0 21 16,22-22-16,-22 22 0,-21-21 0,22 21 16,-1 0-16,-21 0 0,0-21 15,1 21-15,-1 0 0,0 0 0,0 0 32,0 0-1,0 0-31</inkml:trace>
  <inkml:trace contextRef="#ctx0" brushRef="#br0" timeOffset="20428.25">17716 5080 0,'0'0'0,"-21"0"15,0 0 1,21 42 0,0-20-16,-21-1 0,21 21 15,0 0-15,-21 1 0,21 20 0,0-20 16,0 20-16,-21 1 0,21-1 0,-22 1 16,1-1-16,21 1 0,0-22 0,-21 21 15,21 1-15,-21-22 0,0 1 16,21-1-16,0-21 0,-21 21 0,21-20 15,-22 20-15,22-21 0,0 0 0,-21-21 16,21 21-16,0 1 0,0-44 31,0 1-31,0 0 0,21 0 16</inkml:trace>
  <inkml:trace contextRef="#ctx0" brushRef="#br0" timeOffset="22068.34">17759 5271 0,'0'0'0,"0"-22"0,0 1 16,-21 21-16,-1 0 15,22-21-15,22 21 47,-1 0-31,0 0-16,21 0 0,-21 0 15,22 0-15,-1 0 0,0 0 0,22 0 16,-1 0-16,1 0 0,21 0 0,-22 0 16,22 0-16,-1 0 0,22-21 0,-21 21 15,0-21-15,20 21 0,1 0 16,0 0-16,0-21 0,0 21 0,21 0 15,0-22-15,-21 22 0,21 0 0,0-21 16,0 0-16,21 21 0,0-21 0,-21 21 16,0 0-16,21-21 0,-21 21 15,0 0-15,0-21 0,0 21 0,-21 0 16,21 0-16,-21-22 0,0 22 16,-22 0-16,1-21 0,21 0 0,-22 21 15,-20 0-15,21 0 0,-1-21 16,1 21-16,0 0 0,-1 0 0,1 0 15,0 0-15,-1 0 0,1 0 0,0 0 16,-1 0-16,1 0 0,0 0 16,-1 0-16,1 0 0,0 0 0,-1 0 15,1 0-15,-22 0 0,22 0 0,0 0 16,-1 0-16,-20 0 0,21 0 0,-22 0 16,1 0-16,20 0 0,-20 21 15,20-21-15,-20 0 0,21 0 0,-1 0 16,1 0-16,0 21 0,-22-21 15,22 0-15,-22 0 0,1 0 0,-1 0 16,1 21-16,-22-21 0,22 0 16,-22 0-16,-21 0 0,21 0 0,-20 0 15,20 0-15,-21 0 0,0 0 0,0 0 16,1 0-16,-1 0 0,0 0 16,0 0-16,0 0 0,0 0 15,1-21-15,-1 21 0,-21-21 16,21 21-16,0 0 0,0 0 15,-21-21-15,21 21 0,1 0 16,-1 0-16,0 0 16,0 0-1,0 0-15,-21 21 32,0 0-17,0 0-15,0 1 16,0-1-1,0 0-15,0 0 16,0 0-16,0 0 0,0 1 16,0-1-16,0 0 0,0 0 0,0 0 15,0 22-15,-21-22 16,0 21-16,21-21 0,-21 22 0,0-1 16,21 0-16,-22 1 0,1-1 0,0 0 15,21 22-15,0-22 0,-21 0 0,21 1 16,-21-1-16,21 0 0,-21 1 0,-1-1 15,22 0-15,-21 1 0,0-22 16,21 21-16,-21-21 0,0 22 0,0-22 16,21 0-16,-22 21 0,1-20 0,21-1 15,-21 0-15,0 0 0,0 0 16,21 0-16,-21-21 16,-1 0-16,1 0 15,0 0 1,0 0-16,0 0 0,0 0 15,-1 0-15,1 0 0,0 0 0,0 0 16,-21 0-16,-1-21 0,22 21 0,-21-21 16,-1 21-16,1 0 0,-21 0 15,20 0-15,-20-21 0,-1 21 0,1 0 16,-1 0-16,-20 0 0,20-21 0,-21 21 16,22 0-16,-22 0 0,1 0 0,-1 0 15,-21 0-15,21 0 0,1 0 0,-1 0 16,0 0-16,1 0 0,-1 0 0,0 0 15,1 0-15,-1 0 16,-21 21-16,0-21 0,22 0 0,-43 0 16,21 0-16,0 0 0,0 0 0,-21 0 15,21 0-15,1 0 0,-1 0 0,-21 0 16,21 0-16,0 0 0,21 0 0,-20 0 16,20 0-16,-21 0 0,21 0 15,1 0-15,-1-21 0,0 21 0,1 0 16,20 0-16,-20 0 0,-1 0 0,0 0 15,1 0-15,20 0 0,-21 0 0,22-21 16,-1 21-16,1 0 0,-1 0 0,22 0 16,-21 0-16,20-22 0,-20 22 15,-1 0-15,1 0 0,-1 0 0,1 0 16,-1 0-16,-20 0 0,20 0 16,-21 0-16,22 0 0,-1 0 0,-20 0 15,20 0-15,1 0 0,-1 0 0,1 0 16,20 0-16,-20 0 0,-1 0 0,22 0 15,-21 0-15,20 0 0,-20 0 0,20 0 16,-20 0-16,21 0 0,-22 0 0,1 0 16,20 0-16,-20 0 0,-1 0 15,1 0-15,20 0 0,-20 0 16,21 0-16,-22 0 0,1 0 0,20 0 0,-20 0 16,20 0-16,1 0 0,0 0 0,-1 0 15,1 0-15,0 0 0,-1 0 0,22 0 16,-21 0-16,0 0 0,-1 0 15,1 0-15,21 0 0,-22 0 16,22 0-16,-21 0 0,21 0 0,0 0 16,-1 0-16,1 0 0,0-21 0,21 0 15,21 0 1,22 21-16,-22-21 0,42 0 16</inkml:trace>
  <inkml:trace contextRef="#ctx0" brushRef="#br0" timeOffset="22389.07">18097 5525 0,'0'0'0,"-21"0"0,21-22 0,-21 1 0,0 21 16,0 0-16,0 0 15,-1 21-15,22 1 16,-21-1-16,21 21 0,-21 0 16,21-20-16,-21 20 0,21 0 15,0 22-15,-21-22 0,21 0 0,-21 1 16,21-22-16,-22 21 0,22 1 0,0-22 16,0 21-16,-21-21 0,21 0 0,0 1 15,0-1-15,0 0 0,0 0 16,0-42 15,21 0-31</inkml:trace>
  <inkml:trace contextRef="#ctx0" brushRef="#br0" timeOffset="22795.51">17843 5673 0,'0'0'0,"0"-21"0,0-1 0,0 1 16,0 0-16,0 0 0,22 21 15,-1 0 1,0 0-16,0 0 0,0 21 16,0 0-16,1 0 0,20 22 0,-21-22 15,0 21-15,0-21 0,1 22 0,-1-1 16,0-21-16,0 22 0,0-22 0,0 21 16,1-21-16,-1 0 0,-21 22 0,0-22 15,21 0-15,-21 0 16,21 0-16,-21-42 31,0 0-15,0 0-16,0 0 0,0 0 0,0-22 15,0 22-15,0-21 0,0-1 16,21-20-16,0 21 0,1-1 0,-22-20 16,21 20-16,0-20 0,0 21 0,0-1 15,0 22-15,1-21 0,-1 21 0,-21-1 16,21 1-16,-21 0 0,21 21 15,0 0-15,0 21 16,1 0-16,-22 1 16,0-1-16,21 21 0,-21-21 0,21 0 15,0 1-15</inkml:trace>
  <inkml:trace contextRef="#ctx0" brushRef="#br0" timeOffset="23549.08">18965 5715 0,'0'0'0,"-21"21"15,0 22-15,0-22 0,21 0 0,-21 21 16,-1-21-16,22 1 0,0 20 15,-21-21-15,21 0 0,0 0 0,0 1 16,0-1-16,0 0 0,0 0 16,21-21-16,1 0 15,-1 0-15,0 0 0,0 0 16,0 0-16,0 0 0,-21-21 0,22 21 16,-1-21-16,0 21 0,-21-21 0,0-1 15,0 1-15,0 0 0,0 0 0,0 0 16,0 0-16,0-1 0,0-20 0,0 21 15,-21 0-15,21 0 16,-21-1-16,21 1 0,0 0 0,0 0 0,0 0 16,21 0-1,0 21-15,0 0 16,0 0-16,0 0 0,1 21 16,20 0-16,-21 0 0,0 0 0,0 0 15,1 1-15,-1-1 0,0 0 0,0 0 16,0 21-16,0-20 0,-21-1 0,0 0 15,22 0-15,-22 0 0,0 0 0,0 1 16,0-1-16,0 0 16,-22-21-1,1 0-15,21-21 32,0 0-32,0-1 0,0 1 15,0 0-15,21 0 0,1-21 16,-22 20-16,42-20 0,-21 21 0,0-21 15,0 20-15,22-20 0,-22 21 0,21 0 16,-21 21-16,22-21 0,-22 21 0,21 0 16,-21 0-16,22 21 0,-22-21 15,21 21-15,-21 0 0,1 0 0,-1 22 16,0-22-16,-21 0 0,0 21 0,0-21 16,0 1-16,0-1 0,0 21 15,0-21-15,0 0 0,-21 1 0,21-1 16,-21-21-16,-1 21 0,22 0 15,-21-21-15,21 21 0,21-42 32,1 21-17,-1-21-15,0 0 0,0 0 0</inkml:trace>
  <inkml:trace contextRef="#ctx0" brushRef="#br0" timeOffset="23847.9">20934 5334 0,'-21'0'0,"-22"21"16,22 0-16,0 1 0,0-1 0,21 21 15,-21 0-15,-1 1 0,22-1 0,-21 0 16,21 1-16,0-1 0,-21 22 0,21-22 15,-21 0-15,21 22 0,-21-22 16,21-21-16,0 22 0,0-1 0,0-21 16,0 0-16,0 22 0,0-22 0,0 0 15,0 0-15,21-21 32,0-21-32,-21 0 15,0 0-15,0-1 0,21 1 16</inkml:trace>
  <inkml:trace contextRef="#ctx0" brushRef="#br0" timeOffset="24124.85">20722 5525 0,'0'0'15,"0"-22"-15,0 1 0,0-21 0,0 21 16,0 0-16,0-1 0,0 1 16,21 0-16,0 0 0,1 0 0,-1 21 15,21-21-15,-21 21 0,22 0 16,-22 0-16,21 0 0,0 0 0,-20 0 15,20 0-15,-21 21 0,21 0 16,-20 0-16,-22 21 0,0-20 0,0 20 16,0-21-16,0 21 0,-43-20 0,22 20 15,0 0-15,-21-21 0,20 22 0,-20-22 16,0 0-16,21 0 0,-1 22 16,-20-43-16,21 21 0,21 0 0,-21 0 15,42-21 1,0 0-1,0 0-15,0 0 0</inkml:trace>
  <inkml:trace contextRef="#ctx0" brushRef="#br0" timeOffset="24772.87">21145 6075 0,'-21'21'15,"21"-42"1,0 0-16,0 0 16,0-1-16,21 1 0,1 0 0,20 0 15,-21-21-15,0 20 16,22-20-16,-22 0 0,21-1 0,-21 1 16,22 0-16,-22 21 0,0-1 0,0 1 15,-21 0-15,0 0 0,-21 21 16,-21 21-16,20 0 15,1 0-15,-21 1 0,21-1 16,0 0-16,-1 0 0,1 0 0,0 0 16,21 1-16,-21-1 0,21 0 15,0 0-15,0 0 0,21-21 16,0 0-16,0 21 0,1-21 16,-1 0-16,0 22 0,0-22 0,0 0 15,0 21-15,1 0 16,-22 0-16,0 0 15,0 0-15,-22 1 16,22-1 0,64-21 31,-43-21-47,0-1 0,0 22 0,1-21 0,-1 0 15,0 0-15,0 0 0,0 0 16,0-1-16,1 1 0,-22 0 15,0 0-15,21 0 0,-21 0 0,0-1 16,0 44 0,0-1-1,-21 0-15,21 0 0,0 0 16,0 0-16,-22 1 0,22-1 0,-21 0 16,21 0-16,0 0 0,-21 0 15,21 1-15,21-22 31,0 0-15,-21-22-16,0 1 0,22 21 16</inkml:trace>
  <inkml:trace contextRef="#ctx0" brushRef="#br0" timeOffset="24931.77">21759 5546 0,'-21'0'15,"42"0"-15,-63 0 0,21 0 0,0 0 16,21 21-16,-22-21 16,22 21-16,0 0 15,22-21-15,-22 21 0,21-21 16,0 0-16</inkml:trace>
  <inkml:trace contextRef="#ctx0" brushRef="#br0" timeOffset="26920.68">22013 5757 0,'0'0'0,"-21"0"0,0 22 15,0-1-15,0-21 16,21 21-16,-22 0 0,1 0 16,21 0-16,-21 1 0,21-1 15,0 0-15,0 0 0,0 0 16,0 0-16,0 1 0,0-1 15,0 0 17,0-42-17,0 0 1,0-1-16,0 1 16,0 0-16,0 0 0,21-21 15,0 20-15,-21 1 0,22 0 0,-1 0 16,-21 0-16,21 0 0,0-1 0,0 1 15,0 21-15,1 0 0,-1 0 16,0 0-16,-21 21 0,21 1 16,-21-1-16,0 0 0,21-21 15,-21 21-15,0 0 0,0 0 0,21 1 16,-21-1-16,0 0 0,0 0 16,0 0-16,0 0 0,0-42 62,0 0-62,0 0 16,0 0-16,22 0 0,-1-1 15,0 1-15,-21 0 0,21-21 0,0 21 16,0-1-16,1-20 0,-1 42 16,0-21-16,0 0 0,0 21 15,0 0-15,1 0 0,-22 21 0,0 0 16,0 0-16,0 0 15,0 1-15,0-1 0,0 0 16,0 21-16,21-21 0,-21 1 0,0-1 16,0 0-16,21 0 0,-21 0 0,0 0 15,21 1-15,0-22 0,0 21 0,1-21 16,-1 0-16,0 0 0,21 0 16,-21 0-16,1 0 0,-1 0 15,0 0-15,0-21 0,0 21 0,0-22 16,1 1-16,-1 0 0,0 0 0,-21 0 15,21 0-15,-21-1 0,21 1 16,-21 0-16,0-21 0,0 21 0,0-1 0,0 1 16,0 0-1,0 42 1,0 0 0,-21 1-16,0-1 0,21 0 15,-21 0-15,21 0 0,0 0 16,0 1-16,0-1 0,0 0 0,0 0 15,0 0-15,0 0 0,0 1 0,21-1 16,0-21-16,0 0 0,0 0 16,22 0-16,-22 0 15,0 0-15,0 0 0,0 0 0,1-21 16,-1 21-16,0-22 0,0 1 0,0 0 16,-21 0-16,21-21 0,1 20 15,-1-20-15,0 0 0,-21-1 0,21 1 16,0-21-16,0 20 0,1 1 0,-1-22 15,-21 22-15,21 0 0,0-22 16,-21 22-16,21 21 0,-21-22 0,0 22 16,0 0-16,0 0 0,0 0 0,-21 21 15,0 21 1,0 0-16,0 21 16,21-20-16,-22 20 0,1-21 0,0 21 15,0 1-15,0-1 0,21 22 0,-21-22 16,-1 0-16,22 1 0,-21 20 0,21-21 15,-21 1-15,21-1 0,0-21 0,0 22 16,0-1-16,0-21 0,0 0 16,0 0-16,0 1 0,21-1 0,-21 0 15,21-21-15,1 0 0,-1 21 0,0-21 16,21 0-16,-21 0 0,1 0 0,20 0 16,-21 0-16,0-21 0,22 0 0,-22 21 15,0-21-15,21-1 0,-21 1 16,1 0-16,-1 0 0,0 0 0,0 0 15,-21-1-15,21 1 0,-21 0 16,21 21-16,-21-21 0,0 42 31,0 0-15,-21 0-16,21 1 0,0-1 16,0 0-16,0 0 0,-21 0 15,21 0-15,0 1 0,0-1 16,0 0-16,21-21 15,0 0 1,1 0-16,-1 0 0,0 0 16,0-21-16,0 21 0,0-21 0,-21-1 15,22 22-15,-1-21 0,0 0 16,0 0-16,-21 0 0,21 21 0,-21-21 16,21 21-16,1 0 15,-22 21 1,0 0-1,0 0-15,0 0 16,0 0-16,0 1 0,0-1 16,21-21-16,-21 21 15,21-21 1,0 0-16,0 0 0,0 0 16,1 0-16,-1 0 0,0-21 15,0 21-15,0-21 0,-21-1 16,21 1-16,1 21 0,-1-21 0,-21 0 15,21 0-15,0 0 0,-21-1 16,0 1-16,21 21 0,-21-21 16,21 21-16,-21 21 31,0 0-31,0 1 0,0-1 16,-21 0-16,21 0 0,-21 0 0,21 0 15,0 1-15,0-1 0,0 0 16,0 0-16,0 0 15,21-21-15,-21 21 0,21-21 16,1 0-16,-1 0 0,0 0 0,0 0 16,0 0-16,0 0 0,1 0 15,-1 0-15,21-21 0,-21 21 0,0-21 16,1 0-16,20 0 0,-21 0 0,0-1 16,22 1-16,-22-21 0,0 21 0,0 0 15,0-22-15,-21 22 0,0 0 16,0-21-16,0 20 0,0 1 15,0 0-15,-21 21 0,0 0 16,0 0-16,0 21 0,-1 0 0,1 1 16,0-1-16,0 0 0,0 0 15,0 21-15,21-20 0,-22 20 16,22-21-16,0 0 0,0 0 0,0 1 16,0-1-16,0 0 0,22 0 0,-1 0 15,0 0-15,0-21 0,21 0 0,-20 0 16,-1 0-16,21 0 0,-21 0 0,0 0 15,22 0-15,-22 0 0,21 0 16,-21-21-16,1 21 0,20-21 0,-21 0 16,0 0-16,0 0 0,1-1 15,-1 1-15,21-21 0,-42 21 0</inkml:trace>
  <inkml:trace contextRef="#ctx0" brushRef="#br0" timeOffset="27139.56">24574 5419 0,'-21'0'0,"42"0"0,-63-21 0,21 21 16,0 0-16,0 0 0,21-22 62</inkml:trace>
  <inkml:trace contextRef="#ctx0" brushRef="#br0" timeOffset="27416.4">23093 5546 0,'-21'21'0,"42"-42"0,-21 42 15,21-21 1,21-21-16,-21 0 0,43 21 16,-22-22-16,22 22 0,-22-21 0,22 21 15,-1-21-15,1 0 0,-1 21 0,-21-21 16,22 21-16,-22 0 0,1-21 0,-1 21 15,-21-22-15,0 22 0,-42 0 32,0-21-32,0 21 0,-22 0 15,22 0-15</inkml:trace>
  <inkml:trace contextRef="#ctx0" brushRef="#br0" timeOffset="27776.19">22648 5355 0,'0'0'0,"-42"0"16,21 21-16,0-21 16,-1 0-16,1 22 15,21-1 1,21-21-1,1 0-15,-1 0 16,0 0-16,21 0 0,-21 0 0,1 0 16,-1-21-16,-21-1 0,0 1 15,0 0 1,-21 21 0,-1 0-16,1 0 15,21 21 16,0 0-31,0 1 16,0-1 0</inkml:trace>
  <inkml:trace contextRef="#ctx0" brushRef="#br0" timeOffset="30112.08">4657 6858 0,'0'0'0,"21"0"15,0-21-15,0 0 16,0 21-16,0 0 0,-21-21 16,22 21-16,-1 0 0,-21-22 15,21 22 1,-42 22 31,0-1-47,-1-21 0,1 21 15,0 0-15,0 0 0,0 0 16,-22 1-16,1-1 0,0 0 0,-1 21 16,1-21-16,0 22 0,-1 20 0,1-20 15,-21 20-15,20-21 0,-20 22 16,20-1-16,-20 1 0,-22-1 16,22 1-16,-22-1 0,0 22 0,22-21 15,-22-1-15,1 22 0,-1-22 16,21 22-16,-20-22 0,20 1 0,1-1 15,-1 1-15,1-1 0,20-20 0,-20-1 16,21 0-16,-1 1 0,1-22 16,0 0-16,-1 21 0,1-20 0,21-1 15,-22 0-15,22-21 0,0 21 16,0-21-16,0 0 0,0 0 0,21 21 16,0-42-1,0 0-15,0 0 16,0 0-16,0-1 0</inkml:trace>
  <inkml:trace contextRef="#ctx0" brushRef="#br0" timeOffset="30556.83">2730 8192 0,'0'-22'0,"0"44"0,0-22 46,0 21-46,0 0 0,0 0 16,0 0-16,-21 0 0,0 22 16,0-22-16,0 21 0,0-21 0,-1 22 15,1-1-15,-21-21 0,21 22 16,-22-22-16,22 0 0,-21 21 16,21-21-16,0 1 0,-22 20 0,22-21 15,0-21-15,0 21 0,0 0 0,-1-21 16,22 22-16,0-1 31,43-21-31,-22 0 16,21 21-16,1-21 0,-1 21 0,21-21 15,-20 0-15,20 0 0,1 21 0,-1-21 16,1 0-16,-22 0 0,22 21 16,-22-21-16,0 0 0,1 0 0,-1 22 15,-21-22-15,21 0 0,-20 21 16,-1-21-16,0 0 15,-21-21 17,0-1-17,0 1-15,0 0 0,21 0 16,0 0-16</inkml:trace>
  <inkml:trace contextRef="#ctx0" brushRef="#br0" timeOffset="31308.28">7387 6837 0,'-21'-21'0,"42"42"0,-42-63 0,0 20 15,21 1-15,0 0 0,-21 0 0,21 0 16,0 0-16,0-1 0,0 1 16,0 0-1,0 42 1,21 22 0,0-22-16,0 21 0,0 0 0,0 22 15,1-22-15,20 22 0,-21-1 0,21 1 16,-20-1-16,20 22 0,-21-22 15,21 22-15,1-21 0,-1-1 16,0 1-16,-20 20 0,20-20 0,0-1 16,-21 22-16,22-22 0,-22 1 0,0 21 15,21-22-15,-20 1 0,-1-1 16,0-21-16,0 22 0,0-22 0,-21 1 16,21-1-16,1-21 0,-1 21 0,-21-20 15,0 20-15,21-21 0,-21 0 0,21-21 16,-21 21-16,0 1 0,0-1 15,0-42 17,-21-1-17,0 1-15,21 0 0,-21 21 0,-1-21 16,1 0-16</inkml:trace>
  <inkml:trace contextRef="#ctx0" brushRef="#br0" timeOffset="31600.11">7789 8255 0,'0'0'0,"21"21"47,1-21-47,-1 21 16,0 1-16,0-1 0,0 0 15,0 0-15,22 0 0,-22 0 0,21 22 16,-21-22-16,1 0 0,-1 0 0,21 0 15,-21 1-15,0-1 0,1-21 16,-1 21-16,-21 0 0,21 0 16,0-21-16,-21 21 0,21-21 31,0 0-15,-21-21-16,0 0 0,22 0 15,-1 0-15,0 0 16</inkml:trace>
  <inkml:trace contextRef="#ctx0" brushRef="#br0" timeOffset="31835.98">8699 8192 0,'22'0'16,"-22"21"-1,-22-21-15,1 21 0,21 0 16,-21 0-16,0 0 0,0 1 0,21-1 15,-21 0-15,-1 0 0,1 0 0,0 0 16,0-21-16,21 22 0,0-1 16,-21-21-16,21 21 0,-21-21 0,-1 0 15,22 21-15,-21-21 16,0 0 0,0 0-16,0 0 0,0 0 15,-1 0-15</inkml:trace>
  <inkml:trace contextRef="#ctx0" brushRef="#br0" timeOffset="32748.07">847 9821 0,'0'0'0,"0"-21"16,0 0-16,0 42 31,0 0-31,0 1 16,0-1-16,0 21 0,0-21 16,0 22-16,0-1 0,0 21 0,0-20 15,0 20-15,0 1 0,0 20 16,0 1-16,0-21 0,0 20 0,0 1 15,0-22-15,0 22 16,0 0-16,0-22 0,0 22 0,-22-22 16,22 1-16,-21-1 0,21 1 15,0-22-15,0 1 0,0-1 0,0-21 16,0 0-16,0 0 0,0-42 31,0-21-31,0 21 16,0-22-16,0 1 0,0 0 15,0-1-15,0-20 0</inkml:trace>
  <inkml:trace contextRef="#ctx0" brushRef="#br0" timeOffset="33751.83">783 10054 0,'0'0'0,"0"-21"0,0 0 15,0 0 1,21 21 15,0 0-31,22-21 0,-22 21 16,21 0-16,1 0 0,-1 0 16,21 0-16,22 0 0,-21 0 0,20 0 15,22 0-15,-21 0 16,21 0-16,-1 0 0,1 0 0,0-22 15,21 22-15,0 0 0,0 0 16,21 0-16,-21 0 0,21-21 0,1 21 16,-22 0-16,21 0 0,0-21 0,0 0 15,-21 21-15,21-21 0,-42 21 16,21 0-16,-21-21 0,0 21 0,0 0 16,-1-22-16,1 22 0,-21 0 15,0 0-15,-1-21 0,1 21 0,-22 0 16,1 0-16,-22 0 0,1 0 0,-1 0 15,0 0-15,-21 0 0,22 0 16,-22 0-16,0 0 0,0 0 16,0 0-16,1 21 0,-22 1 15,21-1-15,-21 0 16,21 0-16,-21 0 0,21 0 0,-21 1 16,0-1-16,21 21 0,-21-21 0,21 22 15,-21-22-15,0 21 0,0 0 16,22 1-16,-22-1 0,0 0 0,21 22 15,-21-22-15,0 1 0,0 20 0,0-21 16,0 22-16,0-22 0,0 1 16,0 20-16,0-21 0,0 1 0,21-1 15,-21 0-15,0 22 0,0-22 16,0 1-16,0-1 0,0 0 0,0 1 16,0-1-16,0 0 0,0 1 15,0-22-15,0 21 0,0-21 0,0 22 16,0-22-16,0 0 0,0 0 0,0 0 15,0 0-15,0 1 0,0-1 16,0 0-16,0 0 0,-21-21 0,21 21 16,-21-21-16,-1 0 0,22 21 0,-21-21 15,0 0-15,0 0 0,0 0 16,0 0-16,-22 22 0,22-22 0,-21 0 16,-1 0-16,-20 0 0,21 0 15,-43 0-15,21 0 0,-20 0 0,-22 0 16,21 0-16,-21 0 0,1 0 0,-22 0 15,0 0-15,0 0 0,0 0 16,-22 0-16,22 0 0,0 0 0,0 0 16,22 0-16,-22 0 0,0 0 0,0 0 15,0 0-15,0 0 0,0 0 16,0 0-16,0 0 0,0 0 0,0 0 16,0 0-16,0 0 0,-22 0 15,44 0-15,-22 21 0,21-21 0,0 0 16,0 0-16,21 0 0,1 0 15,-1 0-15,22 0 0,-1 0 0,22 0 16,-1 0-16,1 0 0,21 0 16,0 0-16,0 0 0,-1 0 15,44-21 32,-1 21-31,-21-22-16,21 22 0,0-21 15,-21 0-15,21 21 0,0-21 0</inkml:trace>
  <inkml:trace contextRef="#ctx0" brushRef="#br0" timeOffset="34091.4">1185 10605 0,'0'-22'0,"0"44"0,0-86 15,0 43-15,0 0 0,0 0 0,0 42 32,-21 0-32,21 0 15,-21 21-15,21 22 0,0-22 16,0 1-16,-21 20 0,21 1 15,-21-22-15,21 21 0,-22 1 16,22-1-16,0-20 0,0 20 0,0-20 16,0-1-16,0 0 0,0-21 15,0 22-15,0-22 0,0 0 16,0 0-16,0-42 16,0 0-1,0 0-15,0 0 0</inkml:trace>
  <inkml:trace contextRef="#ctx0" brushRef="#br0" timeOffset="34524.31">931 10710 0,'-21'-42'0,"42"84"0,-42-105 0,21 21 16,0 20-16,0 1 0,0 0 0,21 21 31,22 0-31,-22 0 0,21 21 0,0 22 16,1-22-16,20 21 0,-20-21 15,20 22-15,-21-1 0,1 0 0,-1 1 16,0-1-16,-20 0 0,20 22 16,-21-22-16,0 0 0,0 1 15,-21-1-15,0 0 0,0 1 0,22-22 16,-22 21-16,0-21 0,0 1 16,0-44-1,0 1 1,0-21-16,-22 21 0,22-22 15,0 1-15,0 0 0,0-22 16,0 22-16,0-22 0,0 1 0,0-1 16,0 1-16,0-1 0,0-20 15,0 20-15,0 22 0,0 0 0,22-1 16,-22 1-16,21 21 0,-21 0 16,21 21-1,0 21 1,-21 0-16,0 0 0,0 0 0,21 0 15,0 22-15,-21-22 0,0 21 16,22-21-16,-1 22 0,-21-1 0,21 0 16,0-20-16</inkml:trace>
  <inkml:trace contextRef="#ctx0" brushRef="#br0" timeOffset="34989.05">1990 11091 0,'21'0'15,"-21"-21"-15,0 0 16,0 0-16,0 0 16,0 0-16,0-1 0,0 1 15,-21 0-15,-1 0 0,1 21 16,0 0-16,0 0 16,0 21-16,0-21 0,-1 21 0,22 0 15,-21 1-15,21 20 0,-21-21 16,21 0-16,0 22 0,0-22 0,0 21 15,0-21-15,0 0 0,0 1 0,0-1 16,0 0-16,0 0 0,21-21 16,0 0-1,1 0-15,-1 0 0,-21-21 16,21 0-16,0 0 0,0-1 0,-21 1 16,21 0-16,-21 0 0,22 0 15,-22 0-15,21-22 0,-21 22 16,0 0-16,0 42 31,0 0-31,21-21 0,-21 43 16,0-22-16,0 0 0,0 0 15,0 0-15,21 0 0,-21 1 0,21-1 16,-21 0-16,21 0 0,-21 0 0,22-21 16,-1 0-1,0 0-15,0 0 0,0-21 16,-21 0-1</inkml:trace>
  <inkml:trace contextRef="#ctx0" brushRef="#br0" timeOffset="35323.85">2201 10943 0,'0'0'0,"0"-21"16,21 21 15,1 0-31,-1 0 0,0 21 15,0 0-15,0 1 0,0-1 16,1 0-16,-1 0 0,0 0 0,0 22 16,-21-22-16,0 0 0,21 0 15,-21 0-15,21 0 0,-21 1 0,0-1 16,0 0 0,0-42-1,0 0-15,0-1 16,0 1-16,0 0 0,0 0 15,0 0-15,0 0 0,0-1 0,0 1 16,0 0-16,0 0 0,0 0 16,0 0-16,22 21 0,-22-22 0,21 22 15,0 0-15,-21-21 0,21 0 16,0 21-16,0 0 16</inkml:trace>
  <inkml:trace contextRef="#ctx0" brushRef="#br0" timeOffset="35731.66">2709 10964 0,'0'-21'16,"21"21"15,1 0-31,-1 0 15,0 0-15,-21 21 0,21 1 0,0-1 16,-21 0-16,21 0 16,-21 0-16,22 0 0,-22 1 15,21-1-15,-21 0 0,0 0 16,0 0-16,0 0 0,0 1 16,0-1-16,-21-21 31,21-21-16,0-1-15,0 1 0,0 0 0,0-21 16,0 21-16,0-1 16,0 1-16,0-21 0,0 21 0,0 0 15,0-1-15,0 1 0,0 0 16,21 21-16,0 0 16,0 0-1,0 0-15,0 0 16</inkml:trace>
  <inkml:trace contextRef="#ctx0" brushRef="#br0" timeOffset="36156.42">3238 10922 0,'0'0'0,"-21"0"0,0 0 15,0 0-15,0 21 0,0 0 16,21 1-16,-22-22 16,1 21-16,21 0 0,0 0 0,0 0 15,0 0-15,0 1 0,0-1 0,0 0 16,0 0-16,0 0 0,0 0 16,21-21-1,1 0-15,-1 0 0,0 0 16,0 0-16,0 0 0,0-21 15,1 0-15,-1 0 0,0 0 16,-21 0-16,0-1 0,0 1 16,0 0-16,0 0 0,0 0 0,0 0 15,-21-1-15,0 1 0,-1 0 0,22 0 16,-21 0-16,0 0 0,0 21 16,0 0-16,0 0 0,-1 0 0,1 0 15,0 0-15,21 21 0,-21 0 16,21 0-16,0 0 15,0 0-15,0 1 0,0-1 16,0 0-16,21-21 0,0 21 0,0-21 16</inkml:trace>
  <inkml:trace contextRef="#ctx0" brushRef="#br0" timeOffset="36727.97">3492 10922 0,'0'-21'16,"0"42"0,0 0-1,0 0-15,0 1 0,0-1 0,0 0 0,0 0 16,0 0-16,0 0 16,0 1-16,0-1 0,0 0 0,0 0 15,0 0-15,0 0 0,0 1 0,0-1 16,0-42 15,0-1-31,0 1 16,0 0-16,0 0 0,22 0 15,-22 0-15,21 21 0,-21-22 0,0 1 16,21 21-16,-21-21 16,21 21-1,-21 21-15,0 0 16,21 1-16,-21-1 0,21 0 15,-21 0-15,0 0 16,0 0-16,22 1 0,-1-22 0,0 21 16,0-21-16,0 21 0,0-21 15,1 0-15,-1 0 0,0 0 16,0 0-16,0 0 0,0-21 0,22 0 16,-22-1-16,0 1 0,0 0 15,-21 0-15,0-21 0,0 20 16,0 1-16,0-21 0,0 21 0,0 0 15,0-22-15,-21 22 0,0 0 16,0 0-16,0 0 0,-1 21 16,1 0-16,0 0 0,0 0 15,0 0-15,0 21 0,-1 0 0,1 0 16,21 0-16,0 0 16,0 1-16,0-1 0,0 0 15,21-21-15,1 0 16</inkml:trace>
  <inkml:trace contextRef="#ctx0" brushRef="#br0" timeOffset="36963.83">4085 10943 0,'0'43'15,"0"-22"1,0 0-16,0 0 15,0 0-15,0 0 0,0 1 0,0-1 16,0 0-16,0 0 0,0 0 16,0 0-16,0 1 15,0-44 17,0 1-17,0 0-15</inkml:trace>
  <inkml:trace contextRef="#ctx0" brushRef="#br0" timeOffset="37136.74">4085 10774 0,'0'-21'0,"-21"21"16,0 0 0,21 21 15,0 0-31,21-21 15,0 0-15,-21 21 16,21 0-16</inkml:trace>
  <inkml:trace contextRef="#ctx0" brushRef="#br0" timeOffset="37599.47">4339 10901 0,'0'21'15,"0"0"1,0 0-16,0 1 0,0-1 0,0 0 16,0 0-16,0 0 0,0 0 15,0 1-15,0-1 0,-21 0 16,21 0-16,0 0 16,-21-21-1,0 0-15,21-21 16,0 0-16,0 0 15,0 0-15,0-1 0,0 1 16,0 0-16,0 0 0,0 0 0,21 0 16,0-1-16,-21 1 0,21 0 15,0 0-15,0 0 0,1 21 0,-1 0 16,-21-21-16,21 21 0,0 0 16,0 0-16,0 0 0,1 0 0,-22 21 15,21 0-15,0 0 16,-21 0-16,0 0 0,0 1 0,21-1 15,-21 0-15,0 0 0,0 0 0,0 0 16,0 1-16,0-1 16,0 0-16,0 0 0,0 0 15,21-42 32,0 21-47,1-21 0,-1 0 0,0 21 16</inkml:trace>
  <inkml:trace contextRef="#ctx0" brushRef="#br0" timeOffset="38328.22">5122 10880 0,'0'0'0,"0"-21"0,0-1 16,0 1-16,0 0 15,-21 21 1,0 0-16,0 0 0,0 21 15,-1 0-15,1-21 0,0 22 0,0-1 16,0 0-16,0 0 0,-1 0 0,1 0 16,21 1-16,-21-1 0,21 0 15,-21 0-15,21 0 0,0 0 0,0 1 16,0-1-16,21 0 16,0-21-16,0 0 0,1 0 15,-1 0-15,0 0 0,0 0 16,0-21-16,0 0 0,1 21 0,-1-22 15,-21 1-15,21 21 0,0-21 0,-21 0 16,21 21-16,-21-21 16,21 21-16,-21-21 0,0-1 15,0 44 32,0-1-47,0 0 16,-21 21-16,21-21 0,-21 1 0,21 20 15,0 0-15,0 1 0,0-1 0,0 0 16,0 22-16,0-22 0,0 22 16,0-22-16,0 21 0,0 1 0,0-1 15,0 1-15,0-1 0,0 22 0,0-21 16,0 20-16,0-20 0,0 20 0,0-20 16,0 21-16,0-22 0,0 22 15,0-22-15,-21 1 0,0 20 0,0-20 16,-1-1-16,1-20 0,0 20 15,0-20-15,-21-1 0,-1 0 0,22 1 16,-21-22-16,-1 0 0,22 0 0,-21-21 16,21 0-16,-22 0 0,22 0 15,-21-21-15,21 0 0,-22-22 0,22 22 16,0-21-16,21 0 0,0-22 0,0 1 16,0-1-16,0 1 0,0-1 0,21-21 15,-21 1-15,43-1 0,-22 0 0,0 1 16,0-22-16,21 21 0,1 1 15,-1-1-15,0 0 0,1 1 0,-1 20 16,0 1-16,22-1 0,-22 1 16,1-1-16,-1 22 0,21-1 0,-20 1 15,-1 0-15,0-1 0,-20 22 16,20 0-16,-21 0 0,21 0 0,-20 0 16,-1-1-16,0 1 0,21 0 0</inkml:trace>
  <inkml:trace contextRef="#ctx0" brushRef="#br0" timeOffset="39040.56">6985 9885 0,'0'-21'0,"0"42"15,0-63-15,0 20 0,0 1 0,-21 0 16,21 0 0,-21 21-16,21 21 15,0 0-15,0 22 0,0-22 16,0 42-16,0-20 0,0-1 0,0 21 15,0 1-15,0 21 0,0-22 16,0 22-16,0-1 0,0-20 0,0 21 16,0-1-16,0 1 0,-22-22 0,1 22 15,21 0-15,0-22 0,-21 1 0,21 20 16,-21-41-16,21 20 0,0-20 16,-21 20-16,21-42 0,0 22 15,0-22-15,0 21 0,0-21 16,0 0-16,0-42 15,0 0 1,0 0-16,21-21 0,0 20 0,-21-20 16,0 0-16,21-22 0,0 1 0,-21-1 15,22 1-15</inkml:trace>
  <inkml:trace contextRef="#ctx0" brushRef="#br0" timeOffset="40080.26">6921 9800 0,'0'-21'0,"0"42"0,0-63 0,0 21 0,0 0 15,0-1 1,22 22-16,-1 0 0,0-21 16,0 21-16,21 0 0,-20 0 0,20-21 15,0 21-15,1 0 0,20 0 16,-21 0-16,22 0 0,-1 0 0,22-21 15,0 21-15,21 0 0,-22 0 0,22 0 16,21 0-16,-21 0 0,21 0 16,0 0-16,21 0 0,0 0 15,0 0-15,22 0 0,-1 0 0,-21 0 0,22 0 16,-1 0-16,0-21 16,1 21-16,-22-21 0,21 21 0,-21-22 15,22 22-15,-1-21 0,-21 21 0,0 0 16,-21-21-16,0 21 0,0 0 0,0 0 15,-21 0-15,21-21 0,-21 21 16,0 0-16,21 0 0,-21 0 0,-22 0 16,22 0-16,-21 0 0,-1 0 0,1 0 15,0-21-15,-1 21 0,-20-21 0,-1 21 16,1 0-16,-1 0 0,1 0 16,-22 0-16,1 0 0,-1 0 15,-21 0-15,21 0 0,-20 0 0,-1 0 16,-21 21-16,21-21 0,-21 21 15,0 0-15,0 0 0,0 0 16,0 22-16,0-22 0,0 0 16,0 0-16,-21 0 0,21 22 0,0-22 15,-21 21-15,21 1 0,0-22 0,0 21 16,0 0-16,0 1 0,0-22 0,0 21 16,0 1-16,0 20 0,0-21 0,0 1 15,0 20-15,0-20 0,0 20 16,0-21-16,0 22 0,0-22 0,0 22 15,21-22-15,-21 0 0,0 22 16,0-22-16,21 1 0,-21-1 0,0-21 16,0 21-16,0 1 0,0-1 0,0 0 15,0 1-15,0-22 0,0 21 0,-21 1 16,0-22-16,21 21 0,-22-21 16,22 22-16,-21-22 0,21 0 0,-21 0 15,21 0-15,0 0 0,-21 1 0,0-22 16,0 21-16,-1-21 0,1 0 15,-21 0-15,21 21 0,-22-21 0,1 0 16,0 0-16,-1 0 0,1 0 0,0 0 16,-22 0-16,22 0 15,-22 0-15,-20 0 0,20 0 0,-20 0 16,-1 0-16,0 0 0,1 0 0,-22 0 16,21 0-16,-21 0 0,0 0 0,22 0 15,-22 0-15,0 0 0,0 0 0,0 0 16,1 0-16,-1 0 0,-21 0 0,0 0 15,0 0-15,0 0 0,0 0 0,-21 0 16,-1 0-16,22 0 0,-21 0 16,0 0-16,0 0 0,0 0 0,0 0 15,-1 0-15,1 0 0,21 0 0,0 0 16,0 0-16,0 0 0,0 0 16,21 0-16,1 21 0,-1-21 0,21 0 15,-21 0-15,22 21 0,-1-21 16,21 0-16,-20 0 0,20 0 0,-20 21 15,20-21-15,1 0 0,20 0 0,-20 0 16,20 0-16,22 0 0,-21 0 0,21 0 16,0-21-16,-1 21 0,22-21 15,-21 21-15,21-21 0,0 0 0,0 0 16,0-1-16,0 1 0,21 0 16,1 0-16,-1 0 0</inkml:trace>
  <inkml:trace contextRef="#ctx0" brushRef="#br0" timeOffset="40756.14">7535 10224 0,'0'0'0,"0"-43"16,0 64-1,0 1 1,0-1-16,0 21 0,0 0 0,0 1 16,0-1-16,0 0 0,0 1 15,-21 20-15,21-20 0,-21-1 16,0-21-16,21 21 0,0 1 0,0-22 16,-21 21-16,21-21 0,-22 1 0,22-1 15,0 0-15,0 0 16,0-42-1,0 0-15,0 0 16,0-22-16,0 22 0,0 0 0,22 0 16,-1-22-16,0 22 0,-21 0 15,21 0-15,0 21 0,0 0 16,1 0-16,-22 21 16,21 0-16,0 0 0,-21 1 15,0-1-15,21 21 0,0-21 16,-21 22-16,21-22 0,-21 0 0,22 0 15,-1 21-15,-21-20 0,21-1 0,0-21 16,0 21-16,0 0 0,1-21 0,20 0 16,-21 0-16,0 0 0,22 0 15,-1 0-15,-21 0 0,21-21 0,-20 0 16,20 0-16,0-1 0,-21 1 0,22-21 16,-22 0-16,0 20 0,0-20 0,0-21 15,-21 20-15,0-20 0,0-1 16,0 22-16,0-22 0,0 1 0,0 21 15,0-1-15,-21 1 0,0 0 16,0 20-16,0 1 0,0 0 0,-1 21 16,1 0-16,-21 0 0,21 0 15,0 0-15,-22 21 0,22 0 0,0 1 16,0-1-16,0 0 0,-1 0 0,22 0 16,0 22-16,0-22 0,0 0 0,0 21 15,0-21-15,0 1 0,22-1 16,-22 0-16,21 0 0,0-21 0,21 21 15,-21-21-15,1 0 0,-1 21 0,0-21 16</inkml:trace>
  <inkml:trace contextRef="#ctx0" brushRef="#br0" timeOffset="40960.01">8445 10668 0,'0'0'0,"22"64"15,-22-43 1,0 0-16,0 0 0,0 0 15,0 0-15,0 1 0,0-1 16,0 0-16,-22-21 0,22 21 0,-21 0 16,0-21-1,21-21 17,0 0-32,0 0 15,0 0-15</inkml:trace>
  <inkml:trace contextRef="#ctx0" brushRef="#br0" timeOffset="41123.93">8488 10372 0,'0'0'0,"0"-21"15,0-1-15,0 44 32,0-1-17,0 0-15,0 0 0,0 0 16,0 0-1,21 1-15,0-22 0</inkml:trace>
  <inkml:trace contextRef="#ctx0" brushRef="#br0" timeOffset="43556.12">9017 10774 0,'0'0'0,"21"0"0,0 0 0,-21-21 15,0 0 1,0-1-16,0 1 0,0 0 16,0 0-16,0 0 0,0 0 0,0-1 15,0 1-15,0 0 0,-21 21 0,0 0 16,0 0 0,0 0-16,-22 0 0,22 21 0,0 0 15,0 1-15,-22-1 0,22 0 0,0 21 16,0-21-16,-21 1 0,42 20 0,-22-21 15,22 21-15,-21-20 0,21-1 16,0 21-16,0-21 0,0 0 0,0 1 16,21-1-16,1-21 0,-1 0 15,0 0-15,0 0 0,0 0 0,22 0 16,-22-21-16,0 21 0,21-22 16,-21 1-16,1 0 0,20 0 15,-21 0-15,0-22 0,22 22 0,-22-21 16,0 0-16,0-1 0,0-20 0,0 20 15,1-20-15,-1-1 0,0 1 0,0 21 16,0-22-16,-21 22 0,0-1 16,21 1-16,-21 21 0,0 0 0,22 0 15,-44 21 1,1 21 0,0 0-16,0 0 0,21 21 0,-21-20 15,0 20-15,-1 0 0,22 22 0,-21-22 16,21 22-16,-21-22 0,21 0 15,0 22-15,0-22 0,0 0 16,0 1-16,0-1 0,0 0 0,21 1 16,0-22-16,22 0 0,-22 21 0,0-20 15,21-22-15,-20 21 0,20 0 0,0-21 16,-21 0-16,22 0 0,-1 0 0,0 0 16,1 0-16,-1 0 0,-21 0 15,22-21-15,-1 0 0,-21-1 0,21 1 16,-20 0-16,-1 0 0,0 0 15,0 0-15,-21-1 0,21-20 0,-21 21 16,0 0-16,0 0 0,0-1 0,0 1 16,-21 0-16,0 21 0,0 0 15,0 0-15,-22 0 0,22 0 0,0 21 16,0-21-16,0 21 0,-1 1 16,1-1-16,0 0 0,0 0 0,0 0 15,0 0-15,21 1 0,0-1 16,0 21-16,0-21 0,0 0 0,0 1 15,0-1-15,0 0 0,0 0 16,21-21-16,0 0 0,0 21 0,0-21 16,0 0-16,1 0 0,20 0 15,-21-21-15,0 0 0,0 21 16,1-21-16,20 0 0,-21-1 0,0 1 16,22 0-16,-22-21 0,0 21 15,0-22-15,21 1 0,-20 0 0,20-64 16,-21 42-16,0 1 0,-21 20 15,21-20-15,1 21 0,-22-22 16,21 22-16,-21 21 0,0-22 0,0 22 16,0 0-16,0 0 0,-21 21 15,-1 0 1,1 0-16,0 21 0,0 0 16,0 0-16,0 22 0,21-22 0,-22 21 15,1 0-15,0 1 0,21-1 0,0 22 16,-21-22-16,21 0 0,0 22 0,0-22 15,0 0-15,0 1 16,0-1-16,0 0 0,0-20 0,21 20 16,0-21-16,0 0 0,1 22 0,-1-22 15,0 0-15,0-21 0,21 21 0,-20-21 16,-1 0-16,21 0 0,-21 0 0,22 0 16,-22 0-16,21 0 0,-21 0 15,0 0-15,22-21 0,-22 0 0,21 21 16,-21-21-16,1-1 0,-1 1 0,0 0 15,0 0-15,0 0 0,-21 0 16,21-1-16,-21 1 0,0 0 0,0 0 0,0 0 16,0 0-16,0-1 15,-21 22-15,0 0 0,0 0 16,0 0-16,0 0 16,-1 0-16,22 22 0,0-1 0,-21 0 15,0 0-15,21 0 0,0 0 16,0 1-16,0-1 0,0 0 15,0 0-15,0 0 0,0 0 0,0 1 16,0-1-16,21 0 0,0-21 0,-21 21 16,22-21-16,-1 0 0,0 0 0,0 0 15,0 0-15,0 0 0,1 0 0,20 0 16,-21 0-16,0 0 0,22 0 0,-22-21 16,0 21-16,0-21 0,0 0 15,0-1-15,1 1 0,-22 0 16,21 0-16,-21 0 0,21 0 0,-21-1 15,0 1-15,0 0 0,0 0 16,0 42 15,0 0-15,-21 0-16,21 1 0,0-1 16,0 0-16,0 0 0,-21-21 0,21 21 15,0 0-15,0 1 0,-22-1 0,22 0 16,0 0-1,0-42 17,0 0-17,0 0-15,0-1 16,22 1-16,-22 0 0,21 0 16,0 0-16,0 0 0,0-1 0,0 22 15,1-21-15,-1 0 0,0 21 16,0 0-16,0-21 0,0 21 15,1 0-15,-22 21 16,0 0-16,0 0 16,0 1-16,0-1 15,0 0-15,0 0 0,0 0 0,0 0 16,0 1-16,0-1 16,0 0-16,21-21 15,0 21-15,0-21 0,0 21 0,0-21 16,1 0-16,-1 0 0,0 0 15,21 0-15,-21 0 0,1 0 0,-1 0 16,0-21-16,0 0 0,0 0 16,0 21-16,1-21 0,-22-1 0,0 1 15,21 21-15,-21-21 0,21 0 0,-21 0 16,0 0-16,0-1 31,-21 44-15,0-1-1,21 0-15,0 0 0,0 0 16,0 0-16,0 1 16,0-1-16,0 0 15,21-21 1,-21 21-16,21-21 0,0 0 0,0 0 16,0 0-16,1 0 0,-1-21 15,0 0-15,0 21 0,0-21 16,-21-1-16,0 1 0,21 0 15,-21 0-15,0 0 16,0 0-16,0-1 0,0 1 16,0 0-16,0 42 31,-21 0-15,21 1-16,0-1 15,0 0-15,-21 0 0,0 0 16,21 0-16,0 1 0,-21-22 15,21 21-15,0-42 47,21-1-31,-21 1-16,21 21 16,-21-21-16,21 0 0,0 0 0,1 0 15,-1-1-15,0-20 0,0 21 0,0 0 16,0 0-16,1 21 0,20-22 15,-21 1-15,21 21 0,-20 0 0,-1 0 16,0 0-16,-21 21 0,0 1 16,21-22-16,-21 21 0,0 0 0,0 0 15,0 0-15,0 0 0,-21 1 0,21-1 16,-21 0-16,0-21 0,-1 21 0,22 0 16,-21-21-16,0 21 0,21 1 15,-21-22-15,21 21 16,-21-21-1,42 0 17,0 0-17,0-21-15,0-1 0,1 22 0,-1-21 16</inkml:trace>
  <inkml:trace contextRef="#ctx0" brushRef="#br0" timeOffset="44292.21">12658 10710 0,'0'-21'0,"0"42"0,0-63 0,0 21 15,0 0-15,-22 21 0,1-21 16,0 21-16,0 0 0,0 0 16,0 0-16,-1 21 0,1 0 15,0 0-15,0 0 0,0 0 0,0 1 16,-1-1-16,22 0 0,-21 0 15,21 0-15,-21 0 0,21 1 0,0-1 16,0 0-16,0 0 0,21 0 16,0-21-16,1 0 15,-1 0-15,0 0 16,0 0-16,0 0 0,0-21 0,1 21 16,-1-21-16,0 0 15,0 0-15,-21-1 0,0 1 16,21 21-16,-21-21 0,21 0 0,-21 0 15,0 0 1,0 42 31,0 0-47,0 0 16,-21 0-16,21 0 15,-21 1-15,21-1 0,0 0 0,-21 0 16,0 0-16,21 0 0,-21 22 0,-1-22 15,1 21-15,21-21 0,0 22 0,-21-1 16,21 22-16,0-22 0,-21 0 16,21 22-16,0-22 0,0 22 0,0-22 15,0 21-15,0-20 0,0-1 0,0 22 16,0-22-16,0 21 0,-21 1 0,21-22 16,0 22-16,0-22 0,-21 0 0,21 1 15,0-1-15,0 0 0,-22 1 0,1-22 16,0 0-16,21 21 0,-21-42 0,0 22 15,-22-1-15,22-21 0,-21 0 16,21 0-16,-22 0 0,1 0 16,21 0-16,-21 0 0,-1-21 0,1-1 15,21 1-15,0 0 0,-1 0 0,1 0 16,21-22-16,0 22 0,0-21 0,0 21 16,0-22-16,0 1 0,0 0 0,21-1 15,1 1-15,-1 0 0,0-1 0,0 1 16,21 0-16,-20-1 0,-1 1 0,21 0 15,-21-1-15,22 1 0,-22 0 16,0-1-16,0 1 0,0 0 0,0-1 16,1 1-16,-22 0 0,0-1 15,0 1-15,0 0 0</inkml:trace>
  <inkml:trace contextRef="#ctx0" brushRef="#br0" timeOffset="44524.07">11007 10245 0,'-22'0'16,"44"0"-16,-44 21 0,1-21 0,21 21 31,0 0-15,0 0-1,0 1-15,21-22 0,1 0 16,-1 0-16,0 0 16,0 0-16</inkml:trace>
  <inkml:trace contextRef="#ctx0" brushRef="#br0" timeOffset="45527.73">19854 6287 0,'0'0'0,"21"0"16,-21 21 0,0 0-16,0 0 0,-21 21 0,-21 22 15,21-22-15,-22 22 0,1-1 16,-21 1-16,20-1 0,-41 22 0,20-22 15,-21 1-15,22 21 0,-22-1 0,1-20 16,-1 20-16,0 1 0,1-21 16,-22 20-16,0-20 0,0 20 0,-21-20 15,21 21-15,0-22 0,1 22 0,20-22 16,-21 1-16,21-1 0,1 1 0,20-1 16,-20-20-16,20 20 0,1-21 15,-1 1-15,1-1 0,-1-21 16,22 22-16,-1-1 0,1-21 0,0 0 15,-1 0-15,22 1 0,0-1 0,0 0 16,21-42 0</inkml:trace>
  <inkml:trace contextRef="#ctx0" brushRef="#br0" timeOffset="45907.51">17187 8276 0,'0'-21'0,"0"42"0,0-63 0,0 63 47,-21 0-47,0 22 0,21-22 16,-21 0-16,0 0 0,-1 0 0,1 0 15,0 22-15,0-22 0,0 0 0,0 0 16,21 0-16,-22 1 0,22-1 15,-21 0-15,21 0 0,0 0 0,0 0 16,0 1-16,0-1 0,21 0 16,1-21-16,-1 21 0,0-21 0,0 21 15,21 0-15,1-21 0,-1 22 16,0-22-16,1 0 0,-1 0 16,0 21-16,1-21 0,-1 0 0,0 0 15,1 0-15,-22 0 0,21 0 0,1 0 16,-22 0-16,0 0 0,0 0 0,0 0 15,0 0-15,1 0 16,-1 0-16,0 0 0,0 0 0,21-21 16,-20 21-16,20-22 0,0 1 0</inkml:trace>
  <inkml:trace contextRef="#ctx0" brushRef="#br0" timeOffset="46640.91">23072 6689 0,'0'0'0,"0"-21"0,-43-43 16,43 43-16,-21 0 0,21 0 15,0-22-15,0 22 0,-21 0 16,21 0-16,0 0 0,-21-1 15,21 44 17,21-1-32,0 21 0,-21 0 0,21 1 15,0 20-15,1 1 0,-1-1 16,0 22-16,0-22 0,0 22 16,22 0-16,-22-1 0,0 22 0,21-21 15,1 0-15,-1 20 0,0-20 0,1 21 16,-1-21-16,21 20 0,1-20 15,-1 0-15,1 21 0,-1-22 0,1 1 16,-1-22-16,1 22 0,-22 0 0,22-1 16,-22-20-16,22-1 0,-22 1 0,-21-1 15,21 1-15,-20-22 0,-1 1 0,0-1 16,-21 0-16,0-21 0,0 1 16,0-1-16,0 0 0,0 0 0,-21-21 31,0 0-31,21-21 0,-22 21 15,1-21-15,0 0 0,0-1 16,0 1-16,0 0 0,-1 0 0</inkml:trace>
  <inkml:trace contextRef="#ctx0" brushRef="#br0" timeOffset="46931.75">23812 8678 0,'0'22'31,"0"-1"-31,22 0 16,-1 0-16,0 0 0,0 0 0,21 1 15,-20-1-15,20 0 0,0 0 16,1 0-16,-1 0 0,0 1 16,1 20-16,-1-21 0,0 0 0,1 0 15,-22-21-15,0 22 0,0-1 0,0-21 16,-21 21-16,21 0 0,1-21 15,-1 0 17,0-21-32,-21 0 15,21 0-15,0-1 0,0 1 16,1-21-16,-1 21 0</inkml:trace>
  <inkml:trace contextRef="#ctx0" brushRef="#br0" timeOffset="47143.63">24871 8551 0,'0'-21'0,"0"42"0,0-21 32,-21 22-32,-1-1 0,1 0 0,0 21 15,-21-21-15,21 22 0,-22-1 0,22 0 16,-21-20-16,21 20 0,-22 0 16,22-21-16,0 22 0,-21-22 0,20 0 15,1 0-15,0 0 0,21 1 0,0-1 16,-21-21-16,21 21 0,-21-21 15,0 0 1,-1 0 0</inkml:trace>
  <inkml:trace contextRef="#ctx0" brushRef="#br0" timeOffset="47924.23">15346 9546 0,'0'-21'0,"0"42"0,21-42 0,-21 0 15,0 0-15,0 0 16,0-1 0,0 44 15,0-1-31,0 21 0,-21 0 15,0 1-15,-1 20 0,1 1 0,0 20 16,0-20-16,0 21 16,0-22-16,21 22 0,-22-1 0,1 1 15,0 0-15,0-1 0,21 1 0,-21-21 16,21 20-16,-21-20 0,21-1 0,0 1 16,0-22-16,0 22 0,0-22 0,0 0 15,0 1-15,0-22 0,0 21 16,0-21-16,0 0 0,21 1 15,0-22-15,0 0 0,0-22 16,0 1-16,1 0 0,-1 0 16,0-21-16,0 20 0,0-20 0,-21 0 15,21-1-15,1 1 0</inkml:trace>
  <inkml:trace contextRef="#ctx0" brushRef="#br0" timeOffset="48999.62">15282 9716 0,'0'0'0,"-21"-22"0,21 1 15,0-21-15,0 21 0,0 0 16,0-1-16,0 1 16,21 21-1,0-21-15,1 21 16,20 0-16,-21 0 0,21-21 15,1 21-15,-1 0 0,22 0 16,-1-21-16,-21 21 0,43 0 0,0 0 16,-1-21-16,22 21 0,21 0 0,0 0 15,0-22-15,0 22 0,21 0 16,22 0-16,-22-21 0,42 21 0,-20 0 16,-1 0-16,22-21 0,-1 21 0,1 0 15,-1 0-15,1-21 0,-1 21 0,-21 0 16,22 0-16,-22 0 0,1 0 15,-1-21-15,-21 21 0,-21 0 0,21 0 16,-21 0-16,0 0 0,0-21 0,-21 21 16,21-22-16,-21 22 0,0 0 0,-22 0 15,22-21-15,-42 21 16,20 0-16,-20 0 0,-1-21 0,1 21 16,-22 0-16,1 0 0,-1-21 0,0 21 15,1 0-15,-22 0 0,0 0 0,0 0 16,0 0-16,0 0 0,1 0 15,-22 21 17,0 0-32,0 0 15,0 1-15,0-1 0,0 0 16,-22 21-16,22 1 0,-21-22 0,0 42 0,21-20 16,0 20-16,-21-21 0,21 22 15,0-1-15,0-20 0,0 20 16,0 1-16,0-22 0,0 22 0,0-1 15,0-21-15,0 22 0,0-1 0,-21 1 16,21-1-16,0-20 0,0 20 0,0 1 16,0-22-16,0 0 0,-21 1 0,21-1 15,-22 0-15,22 1 0,0-1 16,-21-21-16,21 22 0,-21-22 0,0 0 16,21 21-16,0-21 0,-21 1 0,0-1 15,-1 0-15,1 0 0,0 0 16,0 0-16,0-21 0,21 22 0,-21-22 15,-1 0-15,1 21 0,-21-21 16,21 0-16,0 0 0,-22 0 16,1 21-16,0-21 0,-1 0 0,-20 0 15,-1 0-15,1 0 0,-1 0 0,-20 0 16,-1 0-16,0 0 0,1 0 0,-22-21 16,0 21-16,0 0 0,0-21 15,-21 21-15,0 0 0,0 0 0,0-22 16,0 22-16,0 0 0,0 0 0,0 0 15,0 0-15,0 0 0,21 0 0,-21 0 16,22 0-16,-1 0 0,0 0 0,21 0 16,-21 0-16,22 0 0,-22 0 0,21 0 15,-21 0-15,1 0 0,20 0 16,-21 0-16,21 0 0,-20 0 16,20 0-16,0 0 0,1 0 0,-1 0 15,0 0-15,1 0 0,-1 0 0,21 0 16,-20 0-16,20 0 0,-20 0 0,20 0 15,1-21-15,-22 21 0,21 0 16,1 0-16,-1-21 0,1 21 0,-1 0 16,1 0-16,21-21 0,-22 21 0,22 0 15,21 0-15,-22 0 0,22 0 0,0-21 16,0 21-16,21-21 31,0-1-31,0 1 16,0 0-16,21 0 15,0 21-15,0-21 0</inkml:trace>
  <inkml:trace contextRef="#ctx0" brushRef="#br0" timeOffset="49476.47">15748 10012 0,'0'0'16,"0"-21"-16,0 0 0,0-1 0,0 1 0,0 0 16,0 0-16,0 0 15,0 42 1,0 0 0,0 0-16,0 0 0,-21 22 0,21-22 15,-21 21-15,21 1 0,-22-1 16,22 0-16,0 22 0,0-22 0,0 0 15,0 22-15,0-22 0,0 1 0,0-22 16,0 21-16,22-21 0,-22 22 0,21-22 16,0-21-16,0 21 0,0-21 0,0 0 15,1 0-15,20 0 0,-21 0 16,21-21-16,-20 21 0,20-43 16,0 22-16,-21 0 0,22-21 0,-22-1 15,21 1-15,-21 0 0,1-1 0,-1 1 16,0-21-16,-21 20 0,0 1 15,0 21-15,0-22 0,0 1 0,0 21 16,0 0-16,0 0 0,0-1 16,0 1-16,-21 21 15,0 0 1,42 0 15,0 0-31,0 0 0,0 0 0,-21 21 0,43-21 16</inkml:trace>
  <inkml:trace contextRef="#ctx0" brushRef="#br0" timeOffset="49832.26">16595 10054 0,'0'21'0,"0"1"16,0-1-16,-22 0 15,1 21-15,21-21 0,-21 22 0,21-1 16,0 22-16,-21-22 0,0 21 0,21 22 15,-21-21-15,21-1 0,-22 22 16,22-1-16,0-20 0,0 21 0,-21 20 0,21-20 16,0 0-16,0-1 15,-21 1-15,21 0 0,0-1 0,-21 1 16,0-21-16,0 20 0,21 1 0,-22-22 16,1 22-16,0-21 0,0-1 0,21 1 15,-21-22-15,21 21 0,-21-20 0,21-1 16,0-21-16,0 22 0,0-22 0,0 0 15,0-42 17,0 0-32,0-1 0,0 1 15,21-21-15,-21 0 0,21-1 0,-21-20 16,0-1-16,21 1 0,0-1 0,-21 1 0,0-22 16,0 0-16,21 1 0,-21 20 15</inkml:trace>
  <inkml:trace contextRef="#ctx0" brushRef="#br0" timeOffset="50120.59">16383 10816 0,'0'-63'0,"0"126"0,21-296 16,0 191-16,-21 0 15,21 21-15,1-22 0,-22 22 0,21-21 16,0 21-16,21-22 0,-21 22 16,22 0-16,-22 0 0,0 21 15,21-21-15,-20 21 0,-1 0 0,0 0 16,0 21-16,0-21 0,-21 21 0,0 21 15,0-21-15,0 22 0,0-1 0,0-21 16,0 22-16,-21-1 0,0 0 16,0-21-16,0 22 0,-1-22 0,1 0 15,0 21-15,21-20 0,-21-22 0,0 21 16,0 0-16,-1-21 0,22 21 16,-21-21-16,21-21 31,0 0-31,21 21 0,1-21 15,-1-1-15</inkml:trace>
  <inkml:trace contextRef="#ctx0" brushRef="#br0" timeOffset="50396.45">17187 10139 0,'0'0'15,"0"-21"1,-21 21-1,0 0-15,0 0 0,0 0 0,-1 0 16,1 21-16,-21 0 0,21-21 16,0 42-16,-1-20 0,1-1 0,0 21 15,21-21-15,0 22 0,-21-22 0,21 21 16,0 0-16,0-20 0,0-1 16,0 21-16,0-21 0,0 0 0,0 1 15,21-1-15,0-21 0,0 21 0,1-21 16,-1 0-16,0 0 0,0 0 0,0 0 15,22 0-15,-22 0 0,21-21 0,-21 21 16,22-21-16,-22-1 0,21 1 16</inkml:trace>
  <inkml:trace contextRef="#ctx0" brushRef="#br0" timeOffset="50820.21">17589 10181 0,'0'-21'15,"0"42"-15,0-63 0,-21 42 16,0 0-1,0 0-15,0 0 0,0 21 0,-22 0 16,22 0-16,0 1 0,0-1 0,0 0 16,-22 21-16,22 1 0,0-22 0,0 21 15,21-21-15,-21 22 0,21-22 16,0 0-16,0 0 0,0 0 0,0 0 16,0 1-16,21-1 15,0-21-15,0 0 0,0 0 0,0 0 16,1 0-16,-1-21 0,0-1 15,0 22-15,21-21 0,-42 0 16,22 0-16,-1-21 0,0 20 0,0 1 16,-21-21-16,0 21 0,0-22 0,0 22 15,21 0-15,-21 0 0,0 0 16,0 42 0,0 0-16,-21-21 15,21 21-15,-21 22 0,21-22 0,0 0 16,0 0-16,-21 21 0,21-20 0,-21-1 15,21 0-15,0 0 0,0 0 0,0 0 16,0 1-16,0-1 0,21-21 31,0 0-31,0 0 0,0 0 16,0 0-16,22 0 0,-22-21 0,0-1 16,0 1-16</inkml:trace>
  <inkml:trace contextRef="#ctx0" brushRef="#br0" timeOffset="51204.99">18055 10202 0,'0'0'0,"0"-21"16,0 0-16,-21 21 15,0 0-15,0 0 0,-1 0 16,1 21-16,0 0 0,0-21 0,0 22 16,0-1-16,-1 0 0,1-21 15,21 21-15,0 0 0,-21 0 0,21 1 16,0-1-1,0 0-15,21-21 0,0 21 16,1-21-16,-1 21 0,0-21 16,0 21-16,0-21 0,0 22 0,1-22 15,-22 21-15,21 0 0,-21 0 16,0 0 0,-21 0-16,-1-21 15,1 0-15,0 22 0,0-22 0,0 0 16,-22 0-16,22 0 0,-21 0 0,21 0 15,-22 0-15,22 0 0,0 0 16,0 0-16,0 0 0,0 0 0,-1 0 16,22-22-1,43 1 1,-22 21-16,0 0 0,0-21 0,0 0 16,22 21-16,-22-21 0,0 0 0</inkml:trace>
  <inkml:trace contextRef="#ctx0" brushRef="#br0" timeOffset="52085.96">18436 9906 0,'0'0'0,"21"-42"0,-21 21 0,0-1 0,0 1 16,0 0-16,0 0 0,-21 42 16,0 0-1,0 22-15,0-22 0,-1 21 16,1-21-16,0 22 0,0-1 0,0 0 15,0 1-15,-1-1 0,1 0 0,0 1 16,0-1-16,21 21 0,0-20 0,0-22 16,0 21-16,0 1 0,0-22 0,0 21 15,0-21-15,21 0 0,0 1 16,0-1-16,1-21 0,-1 0 0,0 0 16,21 0-16,-21 0 0,1 0 0,20 0 15,-21 0-15,0-21 0,0-1 16,22 1-16,-22 0 0,0 0 0,0 0 15,0 0-15,-21-22 0,22 22 0,-22 0 16,21-21-16,-21 20 0,0 1 16,0 0-16,0 0 0,0 42 31,0 0-31,0 0 16,-21 1-16,21-1 0,-22 0 0,22 21 15,0-21-15,0 1 0,0-1 0,0 0 16,0 0-16,0 0 0,22-21 15,-1 21-15,0-21 0,0 22 0,0-22 16,0 0-16,1 0 0,-1 0 16,0 0-16,21 0 0,-21-22 0,22 1 15,-22 21-15,0-21 0,21 0 0,-20 21 16,-1-21-16,0 0 0,0-1 0,0 1 16,-21 0-16,21 0 15,-42 42 16,0 0-31,21 0 16,-21 1-16,0-1 0,0 0 16,21 0-1,0 0-15,-22-21 0,22 21 16,-21-21-16,21-21 47,0 0-47,0 0 0,21-21 15,1 20-15,-22 1 0,21-21 16,0 21-16,0-22 0,0 22 0,0 0 16,1 0-16,-1 0 0,0 21 0,0 0 15,0 0-15,0 0 0,1 0 0,-1 0 16,-21 21-16,21 0 0,-21 0 16,0 0-16,0 1 0,0-1 15,0 0-15,0 0 0,0 0 16,0 0-16,-21 22 0,21-22 0,-21 0 15,21 0-15,-22-21 0,22 21 0,0 1 16,-21-1-16,0 0 0,42-21 47,0-21-47,1 21 0,-1-21 0,21-1 16,0 22-16,1-21 0,-1 0 15</inkml:trace>
  <inkml:trace contextRef="#ctx0" brushRef="#br0" timeOffset="52739.01">19960 10224 0,'0'0'0,"21"-22"0,-21 1 0,0 0 15,-21 21 1,0 0-16,0 0 0,-22 0 16,22 0-16,0 0 0,0 0 15,0 21-15,-22 0 0,22 1 0,0-1 16,0 0-16,0 0 0,0 0 0,-1 22 15,22-22-15,-21 0 0,21 0 16,0 0-16,0 0 0,0 1 0,0-1 16,0 0-16,21-21 0,1 0 0,-1 0 15,0 0-15,21 0 0,-21 0 16,1 0-16,-1 0 0,21 0 0,-21-21 16,0 21-16,1-21 0,-1-1 0,0 1 15,0 0-15,0 0 0,-21 0 16,21 0-16,-21-1 0,22 1 0,-22 0 15,0 0-15,21 21 0,-21-21 0,0 0 16,21 21-16,-21 21 31,0 0-31,0 0 0,0 0 16,-21 0-16,21 1 0,-21 20 16,21-21-16,-22 21 0,22 1 0,0-1 15,-21 0-15,21 1 0,-21-1 0,21 22 16,0-22-16,0 0 0,0 22 0,0-22 15,0 22-15,0-1 0,0 1 0,-21-22 16,21 21-16,0 1 0,0-1 0,0 1 16,0-1-16,-21 1 0,21-1 15,-21-20-15,-1 20 0,22-20 0,-21 20 16,0 1-16,21-22 0,-21 0 0,0 22 16,0-22-16,-1 0 0,1-20 0,0 20 15,0-21-15,0 21 0,0-20 16,-1-22-16,1 21 0,0 0 0,0-21 15,0 0-15,0 0 0,-1-21 16,22 0-16,-21-1 0,0 1 0,0 0 16,21-21-16,0-1 0,0 1 0,0 0 15,0-22-15,0 22 0,0-22 16,0 1-16,0-1 0,0 1 0,42-1 16,-21 1-16,1-22 0,-1 22 0,21-1 15,-21 1-15,22-22 0,-22 22 16,0-1-16,0 22 0,21-22 0,-42 1 0</inkml:trace>
  <inkml:trace contextRef="#ctx0" brushRef="#br0" timeOffset="52948.9">19494 9906 0,'0'0'0,"-21"0"0,0 0 0,0-21 0,0 21 31,21-21-31,0 0 31,0-1-15,-21 22 0</inkml:trace>
  <inkml:trace contextRef="#ctx0" brushRef="#br0" timeOffset="53155.78">18119 10012 0,'0'0'16,"0"21"-16,42-21 15,-21 0-15,0 0 16,22 0-16,-1 0 0,0 0 15,22 0-15,-22 0 0,22 0 0,-22 0 0,21 0 16,1-21-16,-22 21 0,22-21 16,-22 21-16,22-21 0</inkml:trace>
  <inkml:trace contextRef="#ctx0" brushRef="#br0" timeOffset="53796.41">22818 9821 0,'0'0'15,"-22"0"-15,22-21 0,0 0 0,0 0 0,0 0 16,0 0-16,0-1 0,0 1 16,0 42-1,0 1 1,0 20-16,0 0 0,0 1 0,0-1 15,0 21-15,0 1 0,0-1 0,0 1 16,0-1-16,0 22 16,-21-21-16,21 20 0,0-20 0,-21 20 15,21-20-15,-21-1 0,21 1 0,0-1 16,-21-20-16,21 20 0,-21-20 0,21-1 16,-22 0-16,22 1 0,0-1 0,0-21 15,0 0-15,0 0 0,0 1 16,0-44 15,0 1-31,0 0 0,22 0 0,-1-21 16,0 20-16,-21-20 0,21 0 0,0-1 15,0 1-15,1 0 0</inkml:trace>
  <inkml:trace contextRef="#ctx0" brushRef="#br0" timeOffset="54687.17">22945 9948 0,'0'-63'0,"0"126"0,-22-168 0,1 20 16,21 64-16,-21 0 16,21-1-16,-21 22 15,42 0 1,21 0-16,-20 0 16,20 0-16,0 0 0,1 0 15,-1 0-15,21 0 0,1 0 16,21 0-16,-1-21 0,22 21 0,0 0 15,0 0-15,0-21 0,21 21 0,0 0 16,0 0-16,0-21 0,0 21 16,0-21-16,21 21 0,-21 0 0,0 0 15,0 0-15,0 0 0,-21-21 0,21 21 16,0 0-16,0-22 0,0 22 16,0 0-16,-22 0 0,22 0 0,-21 0 15,0 0-15,-21 0 0,21 0 0,-1 0 16,-20 0-16,0 0 0,-22-21 15,1 21-15,-1 0 0,-20 0 0,-1 0 16,0 0-16,-21-21 0,1 21 0,-1 0 16,-21 21 31,0 0-47,0 1 0,0-1 15,0 0-15,0 0 16,0 21-16,0-20 0,0-1 0,0 21 15,0-21-15,0 22 0,0-22 0,0 21 16,0 0-16,0 1 0,0-1 16,0 0-16,0 1 0,0-1 15,0 0-15,0 1 0,0 20 0,0-20 0,0 20 16,0-21-16,0 1 0,-21 20 16,21-20-16,0-1 0,-22 0 15,22 1-15,0-1 0,0 0 0,-21 1 16,21-1-16,-21-21 0,0 21 0,21-20 15,0 20-15,-21-21 0,21 21 0,-21-20 16,-1-1-16,22 21 0,-21-21 16,0 0-16,0 1 0,21-1 0,-21 0 15,0 0-15,-1-21 0,22 21 0,-21 0 16,0-21-16,0 0 0,0 0 0,21 22 16,-21-22-16,-22 0 0,22 0 15,0 0-15,0 0 0,-22 0 0,1 0 16,0 0-16,-1 0 0,1-22 15,-21 22-15,-1-21 0,1 21 0,-22-21 16,-21 21-16,21-21 0,-20 21 0,-1-21 16,-21 0-16,0 21 0,0 0 15,0-22-15,0 22 0,-21 0 0,-1 0 16,1-21-16,0 21 0,0 0 0,0 0 16,0 0-16,21 0 0,-22 0 0,44 0 15,-22 0-15,42 0 0,-21 0 0,43 0 16,-1 0-16,1 0 0,20 0 15,1 0-15,21 0 0,-22 0 16,22 0-16,21-21 0,0 0 16,0 0-16,0 0 15,0-1-15,21 22 0,1-21 0,-1 0 16,0 0-16,0 0 0</inkml:trace>
  <inkml:trace contextRef="#ctx0" brushRef="#br0" timeOffset="55432.84">23749 9948 0,'0'0'0,"0"-21"0,0 0 0,-21 42 31,21 0-31,-21 1 0,-1 20 15,1-21-15,0 21 0,0 1 0,0-1 16,0 22-16,-1-22 0,1 0 0,0 22 16,0-22-16,0 22 0,-22-22 0,22 0 15,0 1-15,0-22 0,-21 21 16,20-21-16,1 0 0,0 1 16,0-1-16,0-21 0,0 0 0,-1 21 15,1-21-15,21-21 16,0 0-16,0-1 0,0 1 15,0 0-15,0 0 0,0-21 16,21-1-16,-21 22 0,22-21 0,-1-1 16,-21 22-16,21 0 0,0 0 0,-21 0 15,21 21-15,0 0 16,1 21-16,-22 0 0,0 0 0,0 0 16,21 1-16,-21 20 0,0-21 15,21 0-15,-21 0 0,0 1 0,0 20 16,21-21-16,-21 0 0,21 0 0,0-21 15,-21 22-15,22-1 0,-1-21 16,0 0-16,0 21 0,0-21 0,22 0 16,-22 0-16,21 0 0,-21 0 15,22 0-15,-1-21 0,0 21 0,1-21 16,-1-1-16,-21 1 0,21 0 0,-20-21 16,20 21-16,-21-22 0,0 1 0,0 0 15,-21-1-15,0-20 0,0 20 0,0-20 16,0 21-16,0-22 0,-21 22 15,0-22-15,0 1 0,-21 20 0,20 1 16,-20 0-16,21-1 0,-21 1 16,-1 21-16,22 0 0,-21 21 0,-1 0 0,1 0 15,0 0-15,21 21 16,-22 21-16,1-21 0,21 22 0,0-1 16,-1 0-16,1 1 0,21 20 0,0-20 15,0-1-15,0 0 0,0 1 0,0-1 16,21 0-16,22 1 0,-22-22 0,0 0 15,0 21-15,22-21 0,-1 1 16,-21-22-16,21 21 0,1-21 0,-1 0 16,0 0-16,-20 0 0,20 0 0,0 0 15,1 0-15,-1 0 0,0-21 0,1 21 16,-22-22-16</inkml:trace>
  <inkml:trace contextRef="#ctx0" brushRef="#br0" timeOffset="55792.65">24320 10329 0,'0'0'0,"-21"22"31,0-1-15,0 0-16,0 0 0,21 0 15,-21 0-15,-1 1 0,22-1 0,0 0 16,0 0-16,0 0 0,0 0 0,0 1 16,0-1-16,0 0 0,22-21 15,-1 0 1,0 0-16,0 0 0,0 0 0,0 0 15,1 0-15,-1 0 0,0-21 0,0 21 16,0-21-16,0-1 0,1 1 16,-22 0-16,0 0 0,0 0 0,0-22 15,0 22-15,0-21 0,0 21 0,0 0 16,-22-1-16,1 1 0,0 0 16,0 21-16,0 0 0,0 0 0,-1 0 15,1 0-15,0 0 0,0 21 0,0-21 16,0 21-16,-1 1 0,22-1 0,0 0 15,0 0-15,0 0 0,0 0 16,22-21-16,20 0 16,-21 0-16,0 0 0,0 0 15,22 0-15</inkml:trace>
  <inkml:trace contextRef="#ctx0" brushRef="#br0" timeOffset="56715.64">24744 10266 0,'0'0'0,"0"21"31,-21 0-15,-1 0-16,1 1 0,21-1 0,0 0 15,-21 0-15,21 21 0,-21-20 16,21-1-16,0 0 0,0 0 16,0 0-16,0 0 15,21-21 1,0 0-16,0 0 15,1 0-15,-1 0 0,0-21 16,0 0-16,0 0 0,0 0 16,1 0-16,-22-1 0,21 1 0,0 21 15,-21-21-15,0 0 0,0 42 47,0 0-47,0 0 0,0 1 16,0-1-16,0 0 0,0 0 15,0 0 1,21-21-16,0 21 0,0-21 16,1 0-16,-1 0 15,0 0-15,0 0 0,0 0 0,0-21 16,1 0-16,-22 0 16,0 0-16,0 0 0,0-1 0,0 1 15,0 0-15,0 0 0,0 0 0,0 0 16,0-1-16,0 1 0,0 0 15,-22 21-15,22-21 0,0 0 0,0 0 16,0-1 0,22 22-1,-1 0-15,0 0 16,0 0-16,0 0 0,0 0 16,1 0-16,-22 22 0,21-22 0,0 21 15,-21 0-15,21 0 0,0-21 16,-21 21-16,21 0 0,-21 1 0,0-1 15,22 0-15,-22 21 0,0-21 0,0 1 16,0-1-16,0 0 0,0 0 16,0 0-16,0 0 0,0 1 15,0-1 1,-22-21 0,22-21 15,0-1-31,0 1 15,0 0-15,0 0 0,0 0 0,22 0 16,-1-22-16,0 22 0,0-21 0,0 21 16,0-22-16,1 22 0,20 0 0,-21 0 15,0 0-15,0 21 0,1 0 16,-1 0-16,0 0 0,0 0 0,0 0 16,-21 21-16,0 0 0,0 0 0,0 0 15,0 22-15,0-22 0,0 0 0,0 21 16,0-21-16,0 1 0,-21-1 0,0 21 15,21-21-15,-21 0 0,21 1 16,-21-1-16,-1-21 16,22 21-16,0-42 47,22 0-47,-1 21 0,0-22 15,0 1-15,0 0 0</inkml:trace>
  <inkml:trace contextRef="#ctx0" brushRef="#br0" timeOffset="56964.41">26056 10139 0,'0'-21'0,"0"42"0,-21-42 0,0 21 16,0 21 0,-1 0-16,1 0 0,-21 0 0,21 1 15,0-1-15,-1 21 0,1-21 0,0 22 16,0-22-16,21 0 0,0 21 0,0-21 15,0 1-15,0-1 0,0 0 0,0 0 16,0 0-16,0 0 0,0 1 16,21-22-16,0 0 0,0 21 0,1-21 15,20 0-15,-21 0 0,21 0 0,-20 0 16,20 0-16,-21 0 0,21-21 16,1 21-16,-22-22 0,21 1 0,-21 0 0,22 21 15</inkml:trace>
  <inkml:trace contextRef="#ctx0" brushRef="#br0" timeOffset="57636.36">26395 10329 0,'0'0'0,"0"-21"0,0 0 16,0 0-16,0 0 0,-21 21 16,-1 0-1,1 0-15,0 0 0,0 21 16,21 0-16,-21 0 0,0 0 0,-1 1 16,1-1-16,0 0 0,0 0 0,0 21 15,21-20-15,0-1 0,0 0 16,0 0-16,0 0 0,0 0 15,21-21 1,0 0-16,0 0 16,0 0-16,1 0 15,-1-21-15,0 21 0,0-21 0,-21 0 16,21 0-16,-21 0 0,21-1 16,-21 1-16,0 0 0,22 0 0,-22 0 15,21 0-15,-21-1 0,0 44 31,-21-22-31,-1 21 16,22 0-16,0 0 0,-21 0 16,21 0-16,-21-21 0,21 22 15,0-1-15,0 0 0,0 0 0,0 0 16,21 0-16,0-21 16,1 0-16,-1 0 15,0 0-15,0 0 16,0 0-16,0 0 0,1-21 0,-1 21 15,0-21-15,0 21 0,0-21 0,0 0 16,1 0-16,-1-1 0,-21 1 0,21-21 16,-21 21-16,21 0 0,-21-1 15,0 1-15,0 0 0,-21 21 16,0 0-16,0 0 0,-1 0 16,1 21-16,21 0 15,0 1-15,0-1 0,0 0 16,0 0-16,0 0 0,0 0 15,0 1-15,0-1 0,0 0 0,0 0 16,0 0-16,0 0 0,21-21 0,-21 22 16,0-1-16,-21-21 15,0 0 1,0 0-16,0 0 16,0 0-16,21-21 15,0-1 1,0 1-1,21 0-15,0 21 0,0-21 16,0 0-16</inkml:trace>
  <inkml:trace contextRef="#ctx0" brushRef="#br0" timeOffset="58548.84">26945 9991 0,'0'0'0,"0"-21"15,0 42 1,0 0-16,-21-21 0,21 42 16,-21-21-16,0 1 0,21-1 15,-22 21-15,22-21 0,-21 22 0,21-22 0,-21 21 16,21 0-16,-21-20 0,21 20 0,-21-21 16,21 21-16,0-20 15,0-1-15,0 0 0,0 0 0,-21 0 16,21 0-16,21-21 31,0-21-15,0 0-16,0 0 15,0 0-15,1 0 0,-22-1 16,21 22-16,0-21 0,-21 0 0,21 21 16,-21 21 15,0 0-31,0 1 15,0-1-15,0 0 16,0 0-16,0 0 16,0 0-16,21-21 15,0 0-15,1 22 0,-1-22 16,0 0-16,0 0 0,0 0 0,0 0 16,1 0-16,-1 0 0,0 0 0,0 0 15,0 0-15,0 0 0,1 0 0,-1 0 16,0 0-16,0 0 15,0-22 1,-21 1-16,21 0 16,1 0-16,-22 0 15,0 0-15,21 21 0,-21-22 0,0 1 16,21 21-16,-21-21 0,0 0 16,-21 21-1,0 0-15,-1 0 16,1 0-16,0 0 0,0 0 0,0 0 15,0 21-15,21 0 16,-22 0-16,22 1 0,-21-22 16,21 21-16,0 0 0,0 0 15,0 0 1,0 0-16,0 1 16,0-1-16,0 0 0,0 0 15,0 0-15,0 0 0,0 1 0,0 20 16,0-21-16,0 0 0,0 0 0,0 22 15,0-22-15,0 21 0,0-21 0,-21 22 16,0-1-16,21-21 0,-21 22 16,0-1-16,-1-21 0,1 21 0,0-20 15,21 20-15,-21-21 0,0 21 0,21-20 16,-21-1-16,21 0 0,0 0 16,-22 0-16,22 0 0,-21-21 15,21 22-15,0-44 31,21 1-31,1 0 0,-1 0 16,-21 0-16,21 0 0,0-1 0,21-20 16,-20 21-16,-1-21 0,0-1 15,0 22-15,21-21 0,-20-22 0</inkml:trace>
  <inkml:trace contextRef="#ctx0" brushRef="#br0" timeOffset="58771.72">27559 10181 0,'0'0'16,"-64"-21"-16,43 21 15,0 0 1,0 0 62,0 0-78,0 0 16</inkml:trace>
  <inkml:trace contextRef="#ctx0" brushRef="#br0" timeOffset="59039.07">26628 10266 0,'0'0'0,"-22"0"0,22 21 0,22-21 32,-1 0-32,0 21 0,0-21 15,0 0-15,0 0 0,1 0 0,-1 0 16,0 0-16,0 0 16,-42 0 62,0 0-78,0 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22:41.6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6731 6435 0,'-21'0'47,"0"0"-47,-1 0 125</inkml:trace>
  <inkml:trace contextRef="#ctx0" brushRef="#br0" timeOffset="1564.14">635 8615 0,'0'-42'15,"0"20"-15,0 1 16,0 0-16,-21 21 0,21-21 16,-21 0-1,42 21 16,0 21-31,0-21 16,21 21-16,-20 0 0,20 22 16,0-22-16,1 0 0,-1 21 0,0 1 15,1-1-15,-22 0 0,21 22 16,0-22-16,1 0 0,-1 22 0,0-22 16,1 1-16,-1-1 0,0 0 15,1 1-15,-22-22 0,21 21 0,1-21 16,-1 0-16,-21 1 0,21-1 15,-20-21-15,-1 21 0,0-21 16,0 0-16,-21-21 31,-21 0-15,0-1-16,0-20 16,21 21-16,-22 0 0,22-22 0,0 22 15</inkml:trace>
  <inkml:trace contextRef="#ctx0" brushRef="#br0" timeOffset="2007.89">1545 8446 0,'0'0'0,"0"-22"15,-21 1 1,0 0-16,0 21 15,-1 0-15,1 0 16,0 21-16,0-21 0,0 21 16,0 1-16,-1-1 0,-20 21 0,21-21 15,-21 22-15,-1-1 16,1 0-16,0 1 0,-22 20 0,1 1 16,-1-1-16,1 1 0,-22-1 15,21 1-15,1-1 0,-22-21 0,22 22 16,-1-22-16,1 1 0,20-1 15,1 0-15,0-21 0,-1 22 0,22-22 16,0 0-16,0 0 0,0-21 16,21 21-16,0-42 47,21 0-47,0 21 0,-21-21 15,21 21-15,0-21 0,1 0 16,-1 21-16,0-22 15,0 22-15,-21-21 0,21 21 0,0 0 0,1-21 16,-1 21-16,0-21 16,0 0-16,0 21 0</inkml:trace>
  <inkml:trace contextRef="#ctx0" brushRef="#br0" timeOffset="2876.47">9356 7641 0,'0'-42'15,"0"21"-15,21 0 0,-21-1 16,21 22-16,0-21 0,-21 0 0,21 21 15,-21-21-15,21 21 0,-21-21 0,0 42 47,0 0-47,0 0 0,0 0 16,22 22-16,-22-22 0,21 21 0,0 1 16,0-1-16,-21 0 0,21-21 0,0 22 15,1 20-15,20-20 0,-21-1 0,21 0 16,-20 1-16,20-1 0,-21 0 15,21 1-15,1-1 0,-1 0 0,-21 1 16,22-1-16,-1-21 0,-21 21 0,0-20 16,22 20-16,-22-21 0,0 0 0,0 0 15,-21 1-15,21-1 0,0-21 16,-21-21 31,0-1-47,0 1 0,0 0 15,0 0-15,0 0 0,0 0 16,0-1-16,0-20 0,0 21 0,0 0 16</inkml:trace>
  <inkml:trace contextRef="#ctx0" brushRef="#br0" timeOffset="3776.35">10308 7726 0,'0'0'0,"21"-21"0,-21 0 0,0-1 16,0 1-16,0 0 0,0 0 0,0 0 15,0 0-15,0-1 0,0 1 16,0 0-16,-21 21 31,0 21-15,0 0-16,0 1 0,-1 20 15,1-21-15,-21 21 0,21 1 16,-22-1-16,1 0 0,0 1 0,-1 20 0,1-20 16,-21 20-16,20 1 0,-20-1 15,-1 1-15,22-1 0,-22 1 0,1-22 16,-1 21-16,1 1 0,21-22 16,-22 1-16,1-1 0,20 21 0,-20-20 15,20-22-15,1 21 0,21 1 0,-21-22 16,20 21-16,1-21 0,0 0 0,0 1 15,21-1-15,0 0 0,0 0 16,21-21 62,-21-21-47,21 21-31,0 0 125,-21-21-109,22 21 78</inkml:trace>
  <inkml:trace contextRef="#ctx0" brushRef="#br0" timeOffset="4136.34">8996 8954 0,'0'0'0,"0"-22"281,0 1-250,0 0-15</inkml:trace>
  <inkml:trace contextRef="#ctx0" brushRef="#br0" timeOffset="12979.97">16023 4001 0,'21'-22'0,"0"22"16,-21-21-16,22 21 15,-22-21-15,21 21 0,-21 21 47,0 0-31,0 1-16,0-1 0,-21 0 15,21 0-15,-22 21 0,1-20 0,0 20 16,0 0-16,0 1 0,-22-22 16,22 21-16,0 0 0,0 1 0,-21-1 15,20 0-15,-20 1 0,21-1 16,-21 0-16,-1 1 0,22-1 0,-21 22 16,-1-22-16,22 0 0,-21 22 0,0-22 15,-1 0-15,1 22 0,0-22 0,-1 1 16,1 20-16,0-21 0,-1 1 15,1-1-15,21 22 0,-22-22 0,1 0 16,0 1-16,21 20 0,-22-21 0,1 1 16,21-1-16,-22 22 0,22-22 15,-21 0-15,21 1 0,0-1 0,-22 0 16,22 22-16,0-22 0,0 0 0,0 1 16,-1-1-16,1 22 0,0-22 0,0 21 15,0 1-15,21-1 0,-21-20 16,21 20-16,-22 1 0,22-1 0,0 1 15,0-22-15,0 22 0,-21-1 0,21 1 16,0-1-16,0 1 0,0 20 0,0-20 16,0-1-16,0 1 0,0-1 0,0 1 15,0-1-15,0 22 0,0-22 16,0 1-16,0 21 0,0-22 0,21 1 16,-21 20-16,0-20 0,0-1 0,0 22 15,0-22-15,0 1 0,0 21 16,0-22-16,0 1 0,0 20 0,0-20 15,0 20-15,0-20 0,0 21 0,0-22 16,22 1-16,-22 20 0,21-20 0,-21 20 16,0 1-16,21-21 0,0 20 0,-21-20 15,0 20-15,21 1 0,0-21 0,1 20 16,-22-20-16,21 20 0,-21-20 0,21 21 16,0-1-16,0-20 0,0 20 0,1 1 15,-1-21-15,0 20 0,0-20 0,21 20 16,-20-20-16,20-1 0,-21 22 0,21-21 15,1 20-15,-22-20 0,21-1 16,1 1-16,-22-1 0,21 1 0,0-1 16,1 1-16,-1-1 0,0 1 15,1-22-15,-1 22 0,0-1 0,1 1 16,-1-22-16,0 21 0,1-20 0,-1-1 16,22 0-16,-22 1 0,0-1 0,22 0 15,-22 1-15,0-1 0,22-21 0,-22 22 16,1-1-16,20-21 0,1 21 0,-22-20 15,21 20-15,1-21 0,-1 21 0,1-20 16,-1-1-16,1 0 0,21 0 16,-22 0-16,1 0 0,20-21 0,1 22 15,0-22-15,-1 0 0,1 0 0,0 21 16,-1-21-16,22 0 0,-21 0 16,-1 0-16,1 0 0,0 0 0,21 0 15,-22 0-15,1 0 0,0 0 0,20 0 16,-20 0-16,0-21 0,21 21 0,-22-22 15,1 1-15,21 21 0,-22-21 0,22 0 16,-21 21-16,21-21 0,0 0 0,-22-1 16,22 1-16,0 21 0,0-21 0,0 0 15,-22 21-15,22-21 0,0 0 16,-21 21-16,20 0 0,-20 0 0,21-22 16,-21 22-16,-1 0 0,1 0 0,0 0 15,-1-21-15,1 21 0,0 0 16,-1 0-16,1 0 0,0 0 0,-1 0 15,1 0-15,21 0 0,-22 0 0,1 0 16,0 0-16,-1 0 0,1 0 0,0 0 16,-1 0-16,1 0 0,0 0 0,-22 0 15,22 0-15,0 0 0,-22 0 0,1 0 16,20 0-16,-20 0 0,-1 0 0,1 0 16,20 0-16,-20 0 0,-1 0 15,1 0-15,-1 0 0,1 0 16,21 0-16,-22 0 0,1 0 0,-1 0 0,1 0 15,-1 0-15,1 0 0,-1 0 16,-21-21-16,22 21 0,-22-21 0,22 21 16,-22-21-16,0 0 0,1 21 0,-1-22 15,0 22-15,1-21 0,-1 0 0,0 0 16,1 21-16,-1-21 0,22 0 16,-22-1-16,0 1 0,1 0 0,20 0 15,-21 0-15,1 0 0,-1-1 0,22 1 16,-22 0-16,0 0 0,-21 0 0,22 0 15,-1-1-15,-21 1 0,22 0 0,-22 0 16,21 0-16,-21 0 0,22-1 16,-22 1-16,21-21 0,-21 21 0,22 0 15,-1-1-15,-21 1 0,21 0 0,-20 0 16,20 0-16,-21 0 0,21-1 16,-20 1-16,-1 0 0,0 21 0,0-21 15,0 21-15,-21-21 0,21 0 16,1 21-16,-1-22 0,0 22 15,0 0-15,0-21 0,0 21 16,1 0-16,-1 0 0,0-21 0,0 21 16,0 0-16,22-21 0,-22 21 15,0-21-15,0 21 0,0-21 16,0 21-16,1-22 0,-1 1 16,0 0-16,0 21 0,-21-21 0,21 0 15,0 0-15,-21-1 0,22 1 0,-1 0 16,0 0-16,0 0 0,0 0 0,-21-1 15,43 1-15,-22-21 0,0 21 16,0 0-16,21-22 0,-20 22 0,20 0 16,-21 0-16,21-22 0,-20 22 15,-1 0-15,21 0 0,-21 0 0,22 0 0,-22-1 16,0 1-16,21 0 0,-21 0 0,1 0 16,-1 0-16,21-1 0,-21 1 15,0 0-15,-21 0 0,22-21 16,-1 20-16,0 1 0,0 0 0,-21 0 15,21 0-15,0-22 0,-21 22 0,0 0 16,22 0-16,-22 0 0,21-22 0,-21 22 16,0 0-16,0 0 0,21 0 15,-21 0-15,21-1 0,-21 1 0,0 0 16,0 0-16,0 0 0,0 0 0,21-22 16,-21 22-16,0 0 0,0 0 0,0 0 15,21-1-15,-21-20 0,0 21 0,0 0 16,0-22-16,0 22 0,0-21 15,0 21-15,0-22 0,0 22 0,0-21 16,0 21-16,0-22 0,0 1 16,0 0-16,0 21 0,0-22 0,0 1 15,-21 21-15,0-22 0,0 1 0,21 21 16,-21-21-16,0-1 0,-1 1 16,1 0-16,0 20 0,0-20 0,0 0 15,21-1-15,-21 1 0,-1 0 0,1-1 16,0 22-16,0-21 0,0 0 0,0-1 15,-1 1-15,1 21 0,0-22 16,-21 1-16,21 21 0,-22-21 0,1-1 16,0 1-16,-1 21 0,1-22 15,0 1-15,-1 0 0,1 21 0,0-22 16,-22 1-16,22 21 0,21-22 0,-22 1 16,1 21-16,0-21 0,20 20 15,-20-20-15,21 21 0,-21-21 0,20 20 16,-20 1-16,21-21 0,-21 21 0,-1-22 15,22 22-15,-21-21 0,-1 0 16,1 20-16,0-20 0,21 0 0,-22-1 16,1 22-16,21-21 0,-22 0 0,22-1 15,0 1-15,0 0 0,-21-22 16,20 22-16,1-1 0,21 22 0,-21-21 16,0 0-16,21-1 0,0 1 0,0 0 0,-21 20 15,21-20-15,-21 0 0,21-1 16,0 1-16,0 0 0,0-1 15,0-20-15,0 21 0,0-1 0,0 1 16,0 0-16,0-1 0,21 1 0,-21 0 16,21-1-16,-21 1 0,0 21 0,21-22 15,0 1-15,-21 0 0,0-1 16,0 1-16,21 0 0,-21-1 0,22 1 16,-22 0-16,0-1 0,0 1 0,0 0 15,21-1-15,-21 1 0,21 0 0,-21-1 16,0 1-16,0 0 0,0-1 15,0 1-15,0 0 0,0-1 0,0 1 16,0 0-16,0-22 0,0 22 0,0 0 16,0-22-16,0 22 0,0-1 15,-21-20-15,21 21 0,0-1 0,-21 1 16,21 0-16,0-1 0,0 1 16,0 0-16,0-22 0,0 22 0,0-1 15,0 1-15,0 0 0,0-1 0,-22-20 16,22 21-16,-21-1 0,21 1 15,0 0-15,0-1 0,-21 1 0,0 0 16,21-1-16,-21 1 0,0 0 0,-1-1 16,22 1-16,-21-22 0,0 22 0,0 0 15,0-1-15,0-20 0,-1 21 16,-20-1-16,21 1 0,-21 0 0,-1-1 16,1 1-16,0 0 0,-22-1 15,1 1-15,20 21 0,-20-22 0,-1 22 16,1-21-16,-1 21 0,1-22 15,-64 1-15,63 0 16,-63-1-16,43 1 0,20 21 16,-63-21-16,42 20 15,1 1-15,20 0 0,-20 21 0,-1-21 16,0 0-16,22 0 0,-22 21 0,0-22 16,1 22-16,-1-21 0,0 21 0,1 0 15,-1 0-15,0-21 0,1 21 0,20 0 16,-20 0-16,-1 0 0,21 0 0,1 0 15,-22 0-15,22 0 0,-22 0 16,22 0-16,-22 21 0,0-21 16,1 0-16,-1 21 0,0-21 0,1 0 15,-1 22-15,21-1 0,-20-21 0,-1 21 16,22 0-16,-22-21 0,21 21 16,1 0-16,-22 1 0,22-1 0,-22 0 15,22 0-15,-1 21 0,-21-20 16,22-1-16,-22 0 0,22 0 0,-1 21 15,1-20-15,-22-1 0,22 0 16,-1 21-16,-21-21 0,22 1 0,-22 20 16,22-21-16,-1 21 0,-20-20 0,20-1 15,-63 42-15,21-20 16,43-1-16,-1-21 0,22 0 16,-22 0-16,1 1 0,21-1 0,-22 0 15,-21 21-15,22-21 16,21-21-16,-1 22 0,1-1 0,0-21 0,-1 0 15,1 21-15,-22-21 0,22 0 16,0 0-16,-1 0 0,22 0 0,-21 0 16,0 0-16,-1 0 0,1 0 0,21 0 15,-22 0-15,1 0 0,21 0 0,-21 0 16,-1 0-16,22 0 16,-21 0-16,21 0 0,-22 0 0,1 0 15,21 0-15,-22 0 0,1 0 0,21 21 16,-21 0-16,-1 0 0,1-21 0,-22 22 15,22-1-15,-21 0 0,20 0 0,1 0 16,0 0-16,-1 1 0,1-1 16,21 0-16,0 0 0,-1 0 0,22 0 15,-21-21-15,21 22 0,0-1 16,0 0-16,0 0 0,0 0 0,0 0 0,0 1 16,0-1-16,0 0 15,-21 0-15,21 0 0,-21-21 16,0 0-16</inkml:trace>
  <inkml:trace contextRef="#ctx0" brushRef="#br0" timeOffset="13675.76">21124 3620 0,'0'0'0,"0"-22"0,0 1 16,0 0-1,0 42 32,0 0-47,0 1 16,0-1-16,0 0 0,0 0 0,0 0 15,0 22-15,0-22 0,0 21 0,0 0 16,0-20-16,0 20 0,0 0 0,0-21 16,0 22-16,0-1 0,21-21 15,-21 22-15,22-22 0,-22 0 0,21 0 16,0 0-16,-21 0 0,21 1 15,0-22-15,0 0 0,22 0 0,-22 0 16,42-22-16,1-20 0,-1 21 0,22-21 16,0-1-16,21-20 0,-1 20 15,22-20-15,22-1 0,-22-20 0,21 20 16,0 1-16,0-1 0,-21 1 0,-21 20 16,0-20-16,-43 42 0,1-22 0,-1 22 15,-20 0-15,-22 21 0,0 0 16,-21-21-16,0 42 47,0 0-47,-21 0 15,0-21-15,-22 22 0,22-1 0,-42-21 16,20 21-16,-20 0 0,-1 0 0,1 0 16</inkml:trace>
  <inkml:trace contextRef="#ctx0" brushRef="#br0" timeOffset="14236.08">21209 3747 0,'0'-22'16,"0"1"-1,0 42 17,0 1-32,0-1 15,0 0-15,0 0 0,0 21 0,0-20 16,0 20-16,0 0 0,0 1 15,0-22-15,0 21 0,0 0 16,0 1-16,0-1 0,0-21 0,0 22 16,0-1-16,0-21 0,0 0 0,0 0 15,0 22-15,0-22 0,21 0 16,0 0-16,22-21 0,-22 0 16,21 0-16,22 0 0,-1 0 0,1-21 15,20 0-15,1-21 0,0 20 0,20-20 16,1 0-16,21-1 0,0 1 15,0 0-15,0-22 0,0 22 0,0 0 16,-21-1-16,0 22 0,-21-21 0,-22 21 16,1-1-16,-1 1 0,-21 0 15,-20 21-15,-1-21 0,0 21 16,0 0-16,0 0 0,-21-21 16,-42 21 30,21 0-30</inkml:trace>
  <inkml:trace contextRef="#ctx0" brushRef="#br0" timeOffset="87608.07">3746 8975 0,'22'0'31,"-1"0"0,0 0-15,-21 21 15,21 0-31,-21 0 16,0 0-16,21 1 16,-21-1-16,0 0 15,0 0-15,21 0 0,-21 0 0,22 1 16,-22-1-16,0 0 0,0 0 0,21 0 15,-21 0-15,21-21 16,-21 22-16,0-1 16,21-21-16,0 0 31,0 0-31,1-21 0,-1 21 16,21-22-16,0-20 0,1 21 0,-1 0 15,43-22-15,-22 1 0,43 0 16,-21-22-16,21 22 0,-1-22 0,-20 22 15,21 0-15,-21-1 0,-1 1 16,1 21-16,-22 0 0,-20 0 16,-1-1-16,-21 22 0,0 0 0,1-21 15,-1 21-15,-21 21 63,21-21-48,21 0-15,-21 0 0</inkml:trace>
  <inkml:trace contextRef="#ctx0" brushRef="#br0" timeOffset="88439.28">10266 8615 0,'0'0'0,"0"-21"15,21 21 32,-21 21-31,0 0-16,21 0 0,-21 0 0,21 1 16,-21 20-16,21-21 0,-21 21 0,0-20 15,0 20-15,0 0 0,22-21 0,-22 22 16,0-22-16,21 0 0,-21 0 15,0 0-15,0 1 0,21-1 0,0-21 16,0 0-16,0 0 0,1 0 16,-1 0-16,21-21 0,0-1 15,22 1-15,-1 0 0,1-21 0,-1-1 0,22 1 16,0-21-16,-1 20 0,1 1 16,0-22-16,-22 22 0,22 0 15,-43-1-15,22 1 0,-22 21 0,0 0 16,-20 0-16,-1-1 0,0 1 0,0 21 15,0 0 1,-21 21 15,0 1-15,-21-22 0,0 0-16,21 21 0,-21-21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12:53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995 0,'0'-21'15,"0"0"1,21 21-1,-21-22-15,0 1 16,0 0-16,0 0 16,0 0-16,0 0 15,0-1-15,0 1 0,0 0 16,0 0-16,-21 0 0,21 0 16,0-1-16,0 1 15,0 0 1,0 42 15,0 0-15,0 1-16,0-1 0,0 21 15,0 0-15,0 1 0,21-1 0,-21 22 16,21-22-16,-21 21 0,0 1 16,0-22-16,0 22 0,0-1 15,0-20-15,0 20 0,0 1 0,0-22 16,0 21-16,0-20 0,0 20 15,0-20-15,0-1 0,0 0 0,0 1 16,0-1-16,0-21 0,0 0 16,0 0-16,0 1 0,0-1 0,0 0 15,0 0 1,0-42 0,0 0-1,0-22-15,0 22 0,0-21 16,21 0-16,-21-1 15,22 1-15,-22 0 0</inkml:trace>
  <inkml:trace contextRef="#ctx0" brushRef="#br0" timeOffset="421.38">868 1016 0,'-43'0'0,"86"0"0,-107-21 0,43 0 15,0 0-15,0-1 0,0 1 16,21 0-16,0 0 0,0 0 0,0 0 16,0-1-16,0-20 0,0 21 15,21 0-15,0 0 0,0-1 0,21-20 16,-20 21-16,20 0 0,-21 0 16,21-1-16,1 1 0,-1 0 0,22 21 15,-22 0-15,0 0 0,1 0 16,-1 0-16,0 21 0,1 0 0,-22 1 15,0 20-15,0 0 0,-21 1 16,0 20-16,0 1 0,0-1 0,-21 1 16,0-1-16,0 1 0,-1-22 15,-20 21-15,21-20 0,-21 20 16,20-20-16,-20-1 0,21 0 16,0-21-16,0 22 0,-1-22 0,1 0 15,21 0-15,-21 0 0,21 1 16,0-1-16,0 0 15,21-21 17,0-21-32,1 0 0,-1 21 15</inkml:trace>
  <inkml:trace contextRef="#ctx0" brushRef="#br0" timeOffset="1188.94">1397 2096 0,'0'0'0,"0"21"16,-21-21-16,21-21 31,0-1-31,0 1 0,21 0 16,0-21-16,0 21 0,0-22 0,1 1 15,-1 0-15,0-1 0,-21 1 16,21 0-16,-21-1 0,21 1 16,-21 21-16,0 0 0,0-1 15,0 1-15,-21 21 16,0 0-16,0 0 0,0 0 16,-1 0-16,1 0 0,0 21 0,21 1 15,-21-1-15,0-21 0,21 21 16,-21 0-16,21 0 0,0 0 15,21-21 1,0 0-16,0 0 16,0 0-16,0 0 0,1 0 15,-1 0-15,0 0 0,21 0 0,-21 0 16,1-21-16,-1 21 16,0 0-16,0 0 0,-21 21 15,21-21-15,-21 22 16,0-1-16,0 0 0,0 0 15,0 0-15,0 0 0,0 1 0,0-1 16,0 21-16,0-21 0,-21 0 16,21 1-16,0-1 0,0 0 15,0 0-15,21-21 16,0 0-16,1 0 16,41-21-1,-42 0-15,0 0 0,1-1 16,-22 1-16,21 0 0,0 0 15,0-21-15,0 20 0,-21 1 0,21-21 16,-21 21-16,22 0 0,-22-1 16,0 44 15,0-1-31,0 0 16,0 0-16,0 0 0,-22 0 0,22 1 15,0-1-15,-21 0 0,21 0 16,0 0-16,0 0 0,0 1 15,0-1 1,0-42 15,0-1-31,0 1 16,0 0-16,0 0 0</inkml:trace>
  <inkml:trace contextRef="#ctx0" brushRef="#br0" timeOffset="1367.83">2011 1482 0,'0'0'0,"-21"0"0,-1 0 0,1 0 16,0 0-16,0 0 16</inkml:trace>
  <inkml:trace contextRef="#ctx0" brushRef="#br0" timeOffset="2105.26">2159 1693 0,'0'0'0,"0"22"16,0-1-16,0 0 0,0 0 0,0 0 15,0 0-15,0 1 0,0-1 16,0 21-16,0-21 0,0 0 0,0 1 16,0-1-16,0 0 0,0 0 15,0 0-15,0 0 0,0-42 47,0 0-31,0 0-16,0-21 15,0 20-15,0 1 0,0 0 0,0-21 16,0 21-16,21-1 0,0-20 0,-21 21 16,21 0-16,1 21 0,-22-21 15,21-1-15,0 22 0,0 0 0,0 0 16,0 0-16,1 0 0,-1 22 15,0-1-15,0 0 0,-21 0 0,21 0 16,-21 0-16,21 1 0,-21-1 16,0 0-16,0 0 0,0 21 0,22-20 15,-22-1-15,0 0 0,0 0 16,21 0-16,-21 0 16,0-42 15,0 0-16,0 0-15,0 0 0,21 0 16,-21-22-16,21 22 0,0-21 0,0-1 16,1 22-16,-1-21 0,0 0 15,0 20-15,0 1 0,0 0 0,1 0 16,-1 21-16,21 0 0,-21 0 16,0 0-16,1 0 0,-22 21 0,21 0 15,-21 0-15,21 1 0,-21 20 16,0-21-16,0 21 0,0-20 15,0 20-15,0-21 0,0 21 0,0-20 16,0-1-16,0 21 0,-21-21 0,21 0 16,0 1-16,0-1 15,0 0-15,0 0 16,0-42 15,21 0-31,0 0 0,-21-1 0,21 1 16</inkml:trace>
  <inkml:trace contextRef="#ctx0" brushRef="#br0" timeOffset="2356.11">3260 1651 0,'0'21'15,"0"0"-15,-22 1 0,22-1 16,-21 0-16,21 0 0,0 0 0,0 22 15,0-22-15,0 0 0,-21 21 16,21-21-16,0 1 0,0-1 0,0 0 16,0 0-16,0 0 0,0 0 15,0 1-15,0-1 0,0 0 16,21-21 0,0 0-1,1-21-15,-1 0 16,-21-1-16</inkml:trace>
  <inkml:trace contextRef="#ctx0" brushRef="#br0" timeOffset="2659.94">3387 1461 0,'-22'0'0,"44"0"0,-65 0 16,22 0-16,0 0 0,0 0 15,0 0-15,42 0 47,0 0-31,0 0-1,-21-22-15,-21 22 32,0 0-17,0 0-15,-1 0 0,1 22 16,0-1-16,21 0 15,0 0 1,0 0-16,21-21 16</inkml:trace>
  <inkml:trace contextRef="#ctx0" brushRef="#br0" timeOffset="3464.9">3619 2138 0,'0'0'0,"22"0"31,-1 0-31,0-21 16,0 0-16,0-1 0,0 1 0,1 0 16,-1 0-16,0-21 0,0-1 15,21 1-15,-20 0 0,-1-22 0,0 1 16,0 20-16,0-20 0,0-1 0,1 1 16,-1-1-16,0-20 0,-21 20 15,0 1-15,21-22 0,-21 21 16,0-20-16,0 20 0,0 1 0,0-1 15,0 22-15,0-22 0,0 43 16,0-21-16,0 0 0,0 20 0,0 1 16,-21 0-16,0 21 15,21 21 1,-21 0-16,21 1 0,0 20 0,0 0 16,-22 1-16,22 20 0,-21 1 15,0-1-15,0 1 0,21 20 0,-21-20 16,0-1-16,21 22 0,-22-22 0,22 22 15,-21-21-15,21 20 0,0-20 16,0-1-16,0 1 0,0-1 16,0-20-16,0 20 0,0-21 0,0 1 15,21-22-15,1 21 0,-1-21 16,0 1-16,0-22 0,0 21 0,0 0 16,1-21-16,-1 0 0,0 0 0,0 0 15,0 0-15,0-21 0,1 0 16,-1 21-16,21-22 0,-21 1 0,0 0 15,1-21-15,-1 21 0,0-22 0,0 22 16,0-21-16,0 21 0,1-22 16,-22 1-16,0 21 0,21 0 15,-21-1-15,0 1 0,0 0 0,0 42 32,-21 0-17,-1 22-15,22-22 0,0 0 0,-21 0 16,21 22-16,0-22 0,-21 0 15,21 0-15,0 21 0,0-20 0,0-1 16,0 0-16,0 0 0,21-21 16,0 0-16,-21 21 0,22-21 15,-1 0-15,0 0 16,0 0-16,-21-21 0,21 21 0,-21-21 16,21 0-16,1 0 0,-1-22 15</inkml:trace>
  <inkml:trace contextRef="#ctx0" brushRef="#br0" timeOffset="3739.74">4678 1439 0,'0'0'0,"-21"0"0,-1 0 16,1 0-16,0 0 16,21 22-16,21-22 31,0 0-16,-42 0 32,0 0-47,0 0 16,0 0 0,0 0-16,21 21 15</inkml:trace>
  <inkml:trace contextRef="#ctx0" brushRef="#br0" timeOffset="3964.61">3725 1693 0,'0'0'0,"-21"0"16,42 0 0,0 0-1,1 0-15,20 0 0,-21-21 0,0 21 16,22 0-16,-22 0 0,0-21 16,21 21-16,-21 0 0,22 0 15,-22 0-15</inkml:trace>
  <inkml:trace contextRef="#ctx0" brushRef="#br0" timeOffset="4469.35">4720 1778 0,'0'0'0,"21"0"15,-21-21-15,21 21 32,-21 21-17,0 0-15,22-21 0,-22 21 0,0 1 16,21-1-16,-21 0 0,0 0 16,0 0-16,0 0 0,0 1 15,21-1-15,-21 0 0,0 0 16,0 0-1,21-21-15,0 0 16,0 0-16,-21-21 16,22 0-16,-1 21 15,-21-21-15,21 0 0,0-1 16,-21 1-16,0 0 0,21-21 0,0 21 16,-21-1-16,22 1 0,-22 0 15,0 0-15,21 0 0,0 0 0,-21-1 16,0 1-16,21 21 0,-21-21 15,21 0-15,-21 42 47,0 0-31,0 0-16,0 1 16,0-1-1</inkml:trace>
  <inkml:trace contextRef="#ctx0" brushRef="#br0" timeOffset="4880.58">5292 1842 0,'0'0'0,"21"0"16,0 0 0,0 0-1,0 0-15,0-22 16,1 22-16,-1-21 0,0 21 0,0-21 15,0 0-15,0 21 0,1-21 0,-22 0 16,21 21-16,0-22 0,-21 1 16,0 0-16,0 0 15,0 0-15,0 0 16,-21 21 0,0 0-16,-1 21 15,1-21-15,21 21 0,0 0 16,-21-21-16,0 21 0,21 22 0,-21-22 15,21 0-15,0 0 0,0 0 16,0 0-16,-21 22 0,21-22 0,0 0 16,0 0-16,0 0 0,0 1 0,21-1 15,-21 0-15,21-21 16,0 21-16,0-21 0,0 0 16,1 0-16,-1 0 0,0 0 15,0 0-15,0 0 0,0 0 0,1-21 16,-1 0-16,0 0 15,-21-1-15,21 1 0,0 0 0</inkml:trace>
  <inkml:trace contextRef="#ctx0" brushRef="#br0" timeOffset="6889.54">6752 1842 0,'0'0'0,"0"21"16,0 0-16,21-21 15,0 0 1,1 0-16,-22-21 16,21 0-16,0-1 0,0 1 0,21-21 15,-20 21-15,-1-22 16,21 1-16,-21 0 0,22-1 0,-1-20 15,-21-1-15,0 22 0,22-21 0,-22-22 16,0 21-16,0-20 0,0 20 16,0-20-16,-21 20 0,22-21 0,-22 22 15,0-1-15,0-20 0,0 20 0,0 1 16,0 20-16,-22-20 0,1 21 16,0-1-16,0 1 0,21 21 0,-21 0 15,0-1-15,-1 22 0,1 0 0,0 22 16,0-1-16,0 21 15,0 0-15,-1 1 0,1 20 0,21 1 16,-21-1-16,0 22 0,0 0 16,21-1-16,0 1 0,0 0 15,0-1-15,0-20 0,0 20 0,0-20 16,0 21-16,0-22 0,0-21 0,0 22 16,21-1-16,0-20 0,0-1 15,-21 0-15,21 1 0,1-1 0,-1-21 16,-21 0-16,21 1 0,0-1 0,0-21 15,0 0-15,1 0 0,-1 0 16,0 0-16,0 0 0,0-21 0,0 21 16,1-22-16,-1 1 0,0-21 0,21 21 15,-21-22-15,1 22 16,-1-21-16,0 21 0,-21-22 0,21 22 0,0 0 16,-21-21-16,21 42 0,-21-21 15,0-1-15,0 44 31,0-1-15,0 0-16,-21 0 0,0 0 0,21 0 16,-21 1-16,21 20 0,0-21 15,0 0-15,0 0 0,0 22 0,0-22 16,0 0-16,0 0 0,0 0 16,21-21-16,0 0 0,0 0 15,1 0-15,20 0 0,-21 0 16,21 0-16,1 0 0,-22-21 0,21 0 15,1 0-15,-1 0 0,-21 0 16,21-1-16,-20-20 0,-1 21 0,0-21 16,0 20-16,0 1 0,0-21 0,-21 21 15,22 0-15,-22-1 0,0 1 16,0 0-16,0 0 16,0 42-1,-22-21 1,22 21-16,-21 0 0,21 1 15,0-1-15,0 0 0,0 21 16,-21-21-16,21 22 0,0-1 0,-21 0 16,21 1-16,0-1 0,0 22 0,0-22 15,0 21-15,0-20 0,0 20 16,0-20-16,0 20 0,0-21 0,0 22 16,0-1-16,0-20 0,0 20 0,-21-20 15,21-1-15,0 21 0,0-20 0,-21-1 16,-1-21-16,1 22 0,0-22 15,0 21-15,-21-21 0,20 0 0,-20 1 16,21-1-16,-21-21 0,-1 21 0,1-21 16,-22 0-16,22 0 0,0 0 0,-1 0 15,-20-21-15,21 21 16,-1-21-16,1-1 0,0 22 0,-1-21 16,22 0-16,-21 21 0,21-21 0,-1 0 15,1 21-15,0-21 0,21-1 0,0 1 16,0 0-16,21 0 15,0 0-15,1 0 0,-1-22 0,21 22 16,-21-21-16</inkml:trace>
  <inkml:trace contextRef="#ctx0" brushRef="#br0" timeOffset="7245.33">8297 1418 0,'-21'0'15,"0"21"-15,21 22 0,0-22 16,0 21-16,-21 1 0,21-1 16,0 21-16,0 1 0,0-1 0,0 1 15,0-1-15,0 22 0,-21-21 0,21-1 16,-22 22-16,1-22 0,21 22 0,-21-22 15,0 22-15,0-21 0,0-1 16,-1 1-16,1-22 0,0 21 16,0-20-16,0-1 0,0-21 0,-1 22 15,1-1-15,21-21 0,0 0 0,0 0 16,-21-21-16,21-21 31,0 0-31,21 0 0,-21-21 0,21 20 16,1-20-16,-1-21 0,0 20 0,0-20 15</inkml:trace>
  <inkml:trace contextRef="#ctx0" brushRef="#br0" timeOffset="7556.16">8318 1672 0,'0'0'0,"0"-21"0,0 0 0,0 0 16,0 0-16,0-1 0,0 1 15,22 0-15,-1 21 0,0 0 16,0-21-16,0 21 0,22 0 0,-22 0 16,21 0-16,-21 0 0,0 0 0,22 21 15,-22-21-15,-21 21 0,0 0 0,0 1 16,0-1-16,0 0 0,0 0 16,-21 0-16,0 0 0,-22 1 15,22-1-15,-21 0 0,21 0 16,-1 0-16,-20-21 0,21 21 15,0 1-15,0-22 0,-1 0 0,44 0 32,-1 0-32,0-22 15,0 22-15,21-21 0,-20 0 16</inkml:trace>
  <inkml:trace contextRef="#ctx0" brushRef="#br0" timeOffset="7907.95">8826 1609 0,'0'0'0,"0"-21"0,22 21 0,-1-22 15,0 1-15,0 21 0,0-21 16,0 0-16,1 0 16,-1 0-16,-21-1 0,21 1 15,-21 0-15,0 0 0,0 0 16,-21 21-1,0 0-15,-1 0 16,1 0-16,0 21 0,0 0 0,0 0 16,0 22-16,-1-22 0,1 0 0,21 21 15,0-21-15,0 1 0,0-1 16,0 21-16,0-21 0,0 0 16,0 1-16,21-1 0,1-21 15,-1 0-15,0 0 0,21 0 0,-21 0 16,22 0-16,-22 0 0,21 0 15,-21-21-15,22 21 0,-22-22 0,0 1 16,0 0-16,0 0 0,1 0 0,-1 0 16,-21-1-16,0 1 0</inkml:trace>
  <inkml:trace contextRef="#ctx0" brushRef="#br0" timeOffset="8184.78">7239 1207 0,'0'0'0,"-42"0"0,20 21 0,1-21 16,0 0-16,42 0 15,0 0-15,1 0 0,20-21 16,0-1-16,22 22 0,-1-21 0,1 0 15,20 21-15,1-21 16,-21 0-16,20 0 0,-20 21 0,-1-22 0,-20 1 16,-1 21-16,0-21 0,-21 0 15,22 21-15,-22-21 0,-21 0 16</inkml:trace>
  <inkml:trace contextRef="#ctx0" brushRef="#br0" timeOffset="8753.45">10477 931 0,'0'0'0,"0"-21"0,22-21 0,-1 21 16,-21-22-16,21 22 0,-21 0 0,21-21 15,-21 21-15,0-22 0,0 22 16,0 0-16,0-21 0,0 20 0,0 1 16,0 0-16,-21 0 0,0 0 0,-22 21 15,22 0-15,-21 0 0,21 0 16,-22 0-16,1 0 0,0 21 0,-22 0 15,22 0-15,0 0 0,-22 22 16,22-1-16,-22 22 0,22-1 16,-22 1-16,22-1 0,0 22 0,21-22 15,-22 1-15,43 20 0,0-20 0,0-1 16,0 1-16,0-22 0,21 22 16,1-22-16,20 0 0,-21 1 0,43-22 15,-22 21-15,0-21 0,22 1 0,-1-22 16,-20 0-16,20 0 0,1 0 15,-22 0-15,21-22 0</inkml:trace>
  <inkml:trace contextRef="#ctx0" brushRef="#br0" timeOffset="9228.18">11049 1291 0,'0'0'15,"0"-21"-15,0 0 0,0 0 0,0 0 0,-21-1 16,0 1-16,21 0 0,-22 21 0,1-21 15,-21 21-15,21-21 0,0 21 16,-1 0-16,-20 0 0,21 0 0,0 21 16,-22 0-16,22 0 0,-21 0 0,21 1 15,-22 20-15,22-21 0,0 21 16,0-20-16,0 20 0,21-21 0,0 0 16,0 22-16,0-22 0,0 0 0,0 0 15,0 0-15,0 0 16,21-21-16,0 22 0,0-22 15,22 0-15,-22 0 0,0 0 0,21 0 16,1-22-16,-22 1 0,21 0 0,-21 0 16,22 0-16,-22 0 0,0-1 15,0 1-15,0 0 0,0 0 0,1-21 16,-1 20-16,-21 1 0,0 0 0,0 0 16,0 0-16,0 0 0,0 42 31,-21 0-31,21 0 0,-22 0 15,1 0-15,21 1 0,0-1 0,-21 21 16,21-21-16,-21 0 16,21 1-16,0-1 0,0 0 0,0 0 15,0 0-15,0 0 0,0 1 16,21-22-16,0 0 0,0 0 16,1 0-16,20 0 0,-21 0 15,0 0-15,22-22 0,-22 1 0,21 21 16</inkml:trace>
  <inkml:trace contextRef="#ctx0" brushRef="#br0" timeOffset="9608.95">11620 1143 0,'0'0'0,"0"-21"0,0 0 16,0 0-16,-21 21 16,0 0-16,0 0 0,0 0 0,0 0 15,-22 21-15,22-21 0,0 21 16,-21 0-16,20-21 0,1 21 0,0 0 15,0 1-15,21-1 0,0 0 16,0 0-16,21 0 16,0 0-16,0-21 0,1 22 15,20-22-15,-21 21 0,0 0 0,0 0 16,1-21-16,-1 21 0,0 0 16,0 1-16,0-22 0,0 21 0,-21 0 15,0 0-15,0 0 0,0 0 16,0 1-16,-21-22 0,0 21 15,0 0-15,0-21 0,0 0 0,-22 0 16,22 0-16,-21 0 0,21 0 16,-22 0-16,22 0 0,-21 0 0,21 0 15,-1 0-15,1-21 0,0 21 0,21-21 16,0-1-16,0 1 0,0 0 16,0 0-16,21 0 15,22 0-15,-22-1 0,0 22 0,21-21 16,-21 0-16</inkml:trace>
  <inkml:trace contextRef="#ctx0" brushRef="#br0" timeOffset="10596.43">12107 593 0,'0'0'15,"0"-21"-15,0-22 0,0 22 0,0 0 0,0 0 16,0 0-16,-21 21 15,0 0 1,21 21-16,0 0 0,-21 0 0,0 21 16,21 1-16,-22-1 0,22 0 15,-21 22-15,0-1 0,0 1 16,21-1-16,-21 1 0,0-1 0,21 1 16,0-1-16,-22 1 0,22-22 15,-21 1-15,21-1 0,0 0 0,0 1 16,0-1-16,0-21 0,0 0 0,21 0 15,-21 1-15,22-1 0,-1-21 16,0 0-16,0 0 0,21 0 0,-20 0 16,20 0-16,-21 0 0,21-21 0,-20-1 15,20 22-15,0-21 0,-21 0 0,1-21 16,20 21-16,-21-1 0,0 1 16,0-21-16,1 21 0,-22 0 15,0-22-15,21 22 0,-21 0 0,0 0 16,-21 42 15,21 0-31,-22 0 16,22 0-16,0 1 0,0-1 0,0 0 15,0 21-15,0-21 0,0 1 16,0-1-16,0 0 0,0 0 0,0 0 16,22-21-16,-1 21 0,0-21 15,0 22-15,0-22 0,0 0 0,22 0 16,-22 0-16,0 0 0,0-22 15,0 22-15,1-21 0,-1 0 16,0 0-16,0 0 0,-21 0 0,21-1 16,-21 1-16,21 0 0,-21 0 15,22 0-15,-22 0 0,0-1 0,0 1 16,0 0-16,0 0 16,0 42-1,0 0 1,0 0-16,0 1 0,0-1 15,-22 0-15,22 0 0,-21 0 0,21 0 16,0 1-16,0-1 0,-21 0 16,21 0-16,0 0 0,0 0 15,0-42 32,0 0-31,0 0-16,0 0 0,0 0 0,0-1 15,21-20-15,0 21 0,1 0 16,-1-22-16,-21 22 0,21 0 0,0 0 16,0 0-16,0 0 0,1-1 0,-1 1 15,0 21-15,0 0 0,0 0 0,0 0 16,1 0-16,-1 21 0,0 1 16,-21-1-16,0 0 0,21 0 0,-21 0 15,0 22-15,0-22 0,0 0 16,0 21-16,0-21 0,0 1 0,0-1 15,0 0-15,-21 0 0,21 0 16,0 0-16,0 1 0,0-1 0,0 0 16,21-21 31,0-21-47,0 0 0,22-1 0,-22 22 15,0-21-15,21 0 0</inkml:trace>
  <inkml:trace contextRef="#ctx0" brushRef="#br0" timeOffset="11236.09">13674 1355 0,'0'0'0,"21"-21"0,-21-1 16,0 1-16,21 21 0,-21-21 0,0 0 16,0 0-16,0 0 0,0-1 15,-21 22-15,0 0 16,-1 0-16,1 0 15,0 0-15,0 22 0,0-1 0,-22 0 16,22 0-16,0 0 0,0 0 0,0 1 16,0 20-16,21-21 0,-22 0 15,1 22-15,21-22 0,-21 0 16,21 0-16,0 21 0,0-20 0,0-1 16,0 0-16,21-21 0,0 0 15,1 0-15,-1 0 0,0 0 16,0 0-16,0 0 0,0 0 0,1-21 15,-1 21-15,0-21 0,-21-1 0,21 1 16,0 0-16,-21 0 0,0 0 16,0 0-16,0-1 0,0 1 15,0 0-15,0 0 0,0 0 16,0 42 0,0 0-1,0 0-15,0 0 16,-21 22-16,21-1 0,-21 0 0,21 1 15,0-1-15,0 0 0,0 22 0,0-1 16,0 1-16,0-22 0,0 22 0,0-1 16,0 1-16,0-1 0,0 22 15,0-22-15,0 22 0,0-21 0,0 20 16,0-20-16,21 20 0,-21-20 0,0 21 16,0-22-16,0 22 0,0-22 0,0 1 15,0 20-15,0-20 0,0-1 0,0 1 16,-21-1-16,0-20 0,21 20 15,-21-20-15,-1-1 0,22-21 0,0 0 16,-21 0-16,0 1 0,21-1 16,-21-21-16,21-21 15,0-1-15,0 1 0,0 0 16,0 0-16,0-21 0,0 20 0,0-20 16,0 0-16,21 21 0,-21-22 0,0 1 15,0 0-15,0-1 0,0 1 16,0 0-16,0-1 0</inkml:trace>
  <inkml:trace contextRef="#ctx0" brushRef="#br0" timeOffset="11531.71">13039 741 0,'0'0'0,"-22"-21"0,22 0 16,-21 21 0,0 0 46,0 0-46,0 0-16,0 0 0</inkml:trace>
  <inkml:trace contextRef="#ctx0" brushRef="#br0" timeOffset="11736.66">11959 974 0,'0'21'16,"21"-21"-16,0 0 0,1 0 16,-1 0-16,21 0 0,-21 0 0,22 0 15,20 0-15,-21 0 0,1 0 0,-1 0 16,0 0-16,1-21 0,-1 21 16,-21 0-16,22 0 0,-22 0 0,-42 0 31</inkml:trace>
  <inkml:trace contextRef="#ctx0" brushRef="#br0" timeOffset="12955.7">2074 2498 0,'-42'0'0,"84"0"0,-105 0 0,42 0 0,-22 0 16,22 0-16,0 0 0,0 0 15,0 0-15,42 0 63,0 0-63,0 0 0,0 21 0,0-21 15,1 0-15,20 0 0,-21 0 0,21 0 16,1 0-16,20 0 0,1 0 16,-1 0-16,1 0 0,-1 0 0,22 0 15,0 0-15,-22 0 0,22 0 16,21-21-16,-22 21 0,22-21 0,0 21 16,21-22-16,0 1 0,0 21 0,0-21 15,0 0-15,0 21 16,21-21-16,0 21 0,0-21 0,1 21 15,-1 0-15,0-22 0,0 22 0,0 0 16,0 0-16,1 0 0,-1 0 16,0 0-16,0 0 0,-21 0 0,21 0 15,-21 0-15,21 0 0,-21 0 0,0 0 16,0-21-16,0 21 0,-21 0 0,0 0 16,0 0-16,0 0 0,0 0 15,-1-21-15,1 21 0,0 0 0,0 0 16,0 0-16,0-21 0,-1 21 0,-20 0 15,21 0-15,0 0 0,21-21 16,-21 21-16,-1 0 0,22 0 0,-21 0 16,0 0-16,21 0 0,-21 0 15,0 0-15,21 0 0,0 0 0,-21 0 16,21 0-16,0 0 0,-22 0 16,1 0-16,21 0 0,-21 0 0,21 21 15,-21-21-15,21 0 0,-21 0 0,0 0 16,-1 0-16,1 0 0,0 0 0,0 0 15,0 0-15,0 0 0,-1 0 16,1 0-16,0 0 0,21 0 0,-21 0 16,0 0-16,-22 0 0,22 0 15,21 0-15,-21 0 0,0 0 0,0 0 0,0 0 16,-22 0-16,22 0 0,-21 0 16,-1 0-16,1 0 0,0 0 15,-22-21-15,1 21 0,-1-21 0,1 21 16,-22 0-16,22-22 0,-22 22 0,0 0 15,1 0-15,-22-21 0,21 21 16,-21 0-16,0 0 0,1 0 0,-1-21 16,0 21-16,-21-21 15,0 0 1,-21 0 0,-22 21-16,22 0 0</inkml:trace>
  <inkml:trace contextRef="#ctx0" brushRef="#br0" timeOffset="13996.34">1122 3429 0,'0'-21'0,"0"0"16,0 42 46,0 0-62,-21 0 16,21 0-16,0 1 0,-22-1 0,22 0 15,0 0-15,0 0 16,0 0-16,0 1 16,22-22-1,-1 0 16,0-22-31</inkml:trace>
  <inkml:trace contextRef="#ctx0" brushRef="#br0" timeOffset="14236.62">1418 3366 0,'0'-22'15,"0"44"1,0-1-1,-21 0-15,0-21 0,0 21 0,21 0 0,0 0 16,-22 1 0,22-1-16,-21-21 0,21 21 0,0 0 15,-21-21-15,21 21 0,0 0 16,0 1 0,21-22-1,0 0-15,1 0 16,-1 0-16,0 0 0</inkml:trace>
  <inkml:trace contextRef="#ctx0" brushRef="#br0" timeOffset="49068.99">3111 4466 0,'0'0'0,"-42"43"16,0-1-16,21-21 0</inkml:trace>
  <inkml:trace contextRef="#ctx0" brushRef="#br0" timeOffset="49731.61">3006 3344 0,'0'0'0,"21"0"0,42-42 16,-63 21-1,21 0-15,1 0 0,-22-1 0,21 1 16,-21 0-16,21 0 0,-21 0 15,0 0-15,0-1 0,0 1 16,0 0-16,-21 21 0,0 0 16,-1 0-16,1 0 0,0 0 0,-21 0 15,21 0-15,-22 21 0,1 0 16,0 22-16,-1-22 0,1 21 0,-22 22 16,22-22-16,-21 22 0,20-22 15,1 21-15,0 1 0,-1-1 0,22 1 16,0-22-16,0 22 0,21-1 15,0-20-15,0 20 0,0 1 16,21-22-16,0 0 0,0 1 0,0-1 16,1 0-16,20-21 0,-21 1 15,21-1-15,1 0 0,-22 0 0,21-21 16,1 0-16,-1 0 0,-21 0 16,21 0-16,1 0 0,-1-21 0,-21 0 15,22 0-15,-22-1 0,21 1 0,0 0 16</inkml:trace>
  <inkml:trace contextRef="#ctx0" brushRef="#br0" timeOffset="50112.94">3429 3725 0,'0'-21'16,"-21"21"-16,0 0 15,-1 21-15,1-21 0,0 22 16,0-1-16,0 0 0,0 0 0,-1 21 15,1-20-15,0 20 0,0 0 0,0-21 16,21 22-16,-21-1 0,21-21 16,0 0-16,0 22 0,0-22 0,21 0 15,0-21-15,0 0 16,0 0-16,0 0 0,22 0 0,-22 0 16,21-21-16,1 0 0,-1 0 0,0-1 15,-21-20-15,22 21 0,-22-21 16,0 20-16,0-20 0,0 21 15,-21-21-15,0-1 0,0 22 0,0 0 16,0-21-16,-21 20 0,0 22 16,-21-21-16,21 21 0,-22 0 0,22 0 15,-21 0-15,-1 21 0,22 1 16,-21-1-16,21-21 0,0 21 0,-1 0 16,1 0-16,21 0 0,0 1 15,0-1-15,0 0 0,21-21 16,1 0-16,-1 0 0</inkml:trace>
  <inkml:trace contextRef="#ctx0" brushRef="#br0" timeOffset="50627.64">3895 3662 0,'0'21'15,"0"0"1,0 0-16,0 1 16,0-1-16,0 0 0,0 0 0,0 0 15,0 0-15,0 1 0,0-1 16,0 0-16,0 0 16,0 0-16,0 0 0,0 1 15,0-44 32,0 1-47,0 0 0,0 0 16,0 0-16,0 0 0,0-1 15,0-20-15,21 21 0,-21 0 0,21-22 16,-21 22-16,21-21 0,0 21 0,0 0 16,1-1-16,-22 1 15,21 21-15,0 0 0,0 0 0,0 0 0,0 0 16,1 0-16,-1 21 15,-21 1-15,21-1 0,-21 0 16,0 0-16,0 0 0,0 0 0,0 22 16,0-22-16,0 0 15,0 0-15,0 0 0,0 1 0,0-1 16,0 0 0,0-42 15,0 0-31,0-1 15,0 1-15</inkml:trace>
  <inkml:trace contextRef="#ctx0" brushRef="#br0" timeOffset="51032.45">4381 3556 0,'0'21'31,"0"0"-15,0 1-16,22-1 0,-1 0 0,-21 0 16,0 0-16,0 0 0,21 1 15,-21 20-15,21-21 0,-21 0 16,0 0-16,0 22 0,0-22 0,21 0 16,-21 0-16,21 0 0,-21 1 15,22-1-15,-1 0 16,0-21-16,0 0 0,0-21 15,0 21-15,-21-21 16,22-1-16,-22 1 0,21-21 0,0 21 16,-21 0-16,0-22 0,21 22 0,0-21 15,-21-1-15,0 22 0,21-21 16,-21 21-16,22 0 0,-22-22 0,0 22 16,21 0-16,-21 0 31,21 21-16,-21 21 1,21-21-16,-21 21 16</inkml:trace>
  <inkml:trace contextRef="#ctx0" brushRef="#br0" timeOffset="51375.6">5038 3831 0,'0'0'0,"42"0"16,-21 0-16,0 0 16,0-21-16,1 0 15,-1 0-15,0 0 0,0 21 0,0-22 16,0 1-16,-21 0 0,0-21 0,22 21 16,-22-1-16,0 1 0,0 0 15,0 0-15,-22 21 16,1 0-16,0 0 0,0 21 15,0-21-15,0 21 16,-1 22-16,22-22 0,0 0 0,-21 0 16,21 21-16,-21-20 0,21-1 15,0 0-15,0 0 0,0 21 0,0-20 16,0-1-16,0 0 16,21-21-16,0 0 0,-21 21 0,22-21 15,-1 0-15,0 0 0,0 0 0,0 0 16,0 0-16,22-21 0,-22 21 15,0-21-15,21 21 0</inkml:trace>
  <inkml:trace contextRef="#ctx0" brushRef="#br0" timeOffset="51755.73">5651 3577 0,'0'0'0,"0"-21"15,22 21 16,-1 0-15,-21 21-16,21 0 0,0 1 0,0-1 16,0 0-16,-21 0 0,0 0 15,0 0-15,0 1 0,0-1 0,0 21 16,0-21-16,0 0 0,0 1 0,0-1 16,0 0-16,0 0 15,0 0-15,0-42 31,0 0-31,0 0 16,0 0-16,0-1 16,0 1-16,0-21 0,0 21 0,22-22 15,-1 22-15,-21-21 0,21 0 0,-21 20 16,0-20-16,21 21 0,-21 0 16,21 0-16,-21-1 0,21 22 15,1 22 16</inkml:trace>
  <inkml:trace contextRef="#ctx0" brushRef="#br0" timeOffset="52736.17">6477 3196 0,'0'-42'0,"0"84"0,0-105 0,0 20 0,0 22 16,-21-21-16,21 21 0,-21 0 0,-1-1 15,22 1-15,-21 21 16,0 0 0,21 21-16,0 1 0,0-1 15,0 21-15,-21-21 0,21 43 16,-21-22-16,21 0 0,0 22 0,0-1 15,-21-20-15,21 20 0,0 1 0,-22-22 16,22 22-16,0-22 0,0 21 16,0-20-16,0-1 0,0-21 0,0 22 15,0-1-15,0-21 0,0 0 0,22 22 16,-1-43-16,0 21 0,-21 0 16,21-21-16,0 0 0,0 0 0,1 0 15,-1 0-15,0-21 0,21 0 0,-21-1 16,1 1-16,-1 0 0,21 0 15,-21 0-15,0 0 0,1-22 16,-1 22-16,0 0 0,-21-21 0,21 20 16,-21 1-16,21 0 0,-21 0 0,0 0 15,0 0-15,0 42 32,-21 0-32,0 0 15,21 0-15,0 22 0,0-22 16,0 0-16,-21 0 0,21 0 0,0 0 15,0 1-15,0-1 0,0 0 0,21-21 16,-21 21-16,21-21 0,0 0 16,0 0-16,1 0 0,20 0 0,-21 0 15,0 0-15,22 0 0,-22-21 16,21 0-16,-21 21 0,0-21 0,1-1 16,-1 1-16,0 0 0,0 0 15,0 0-15,-21 0 0,0-1 0,0 1 16,0 0-16,0 0 0,0 42 31,0 0-15,0 0-16,0 1 0,0-1 15,0 0-15,-21 0 0,21 0 0,0 0 16,-21-21-16,21 22 0,0-1 16,0 0-16,-21 0 0,21 0 15,-21-21 1,21-21 15,0 0-31,0 0 0,0 0 16,0-1-16,21-20 0,0 21 15,0 0-15,-21 0 0,21-22 16,22 22-16,-22 0 0,0-21 0,0 20 16,21 22-16,-20-21 0,-1 21 0,21 0 15,-21 0-15,22 0 0,-22 21 0,0 1 16,0-22-16,-21 42 0,21-21 15,-21 0-15,0 0 0,0 1 16,0-1-16,0 21 0,-21-21 0,0 0 16,0 1-16,0-1 0,21 0 15,0 0-15,-22-21 0,22 21 0,-21 0 16,21 1 0,21-22-1,1 0-15,20-22 0,-21 1 16,21 0-16,1 0 0</inkml:trace>
  <inkml:trace contextRef="#ctx0" brushRef="#br0" timeOffset="53417.3">8318 3577 0,'0'-21'0,"0"42"0,0-63 15,-21 42-15,0-21 0,21 0 16,-21 21-16,0 0 0,0 0 0,-1 0 15,1 0-15,0 0 0,0 0 0,-21 0 16,20 21-16,-20 0 0,21 0 16,-21 0-16,20 22 0,1-22 0,-21 0 15,21 0-15,0 21 0,-1-20 0,1-1 16,21 21-16,0-21 0,0 0 16,0 1-16,0-1 15,43-21-15,-22 0 0,0 0 0,0 0 16,21 0-16,-20 0 0,-1 0 0,21-21 15,-21-1-15,22 22 0,-22-21 16,0 0-16,0 0 0,0 0 0,0 0 16,1-1-16,-22 1 0,0-21 0,21 21 15,-21 0-15,21-1 0,-21 1 0,0 0 16,0 0-16,0 0 0,0 0 16,0 42 15,0 0-31,0 0 0,0 0 15,0 22-15,-21-22 0,21 21 16,-21 0-16,21-20 0,0 41 0,-22-21 16,22 22-16,-21-1 0,21 1 0,0-1 15,0 1-15,0 21 0,0-22 16,0 22-16,0-22 0,0 22 0,21 0 16,-21-1-16,22 1 0,-22 0 0,0-1 15,0-20-15,0 20 0,21-20 0,-21-1 16,0 1-16,0-1 0,0 1 0,0-22 15,0 1-15,0-1 0,0 0 16,0 1-16,0-22 0,-21 0 0,-1 0 16,1-21-16,0 0 0,0 0 15,0 0-15,0-21 16,-1 0-16,1-22 0,21 1 0,0 0 16,0-1-16,0-20 0,0-1 15,0 1-15,0-22 0,21 1 0,1-1 16,-1 0-16,0 22 0,0-22 0,0 0 15,0 22-15,1-22 0,-1 22 0,-21-1 16,21 1-16,-21-1 0,0-20 16,0 20-16,0 1 0,0 20 0,0-20 15</inkml:trace>
  <inkml:trace contextRef="#ctx0" brushRef="#br0" timeOffset="53629.18">7133 3281 0,'0'0'16,"-21"0"-16,0 0 0,21-21 16,-21 0 30,-1 21-46,1 0 0</inkml:trace>
  <inkml:trace contextRef="#ctx0" brushRef="#br0" timeOffset="53814.07">6181 3577 0,'0'0'0,"-22"21"0,22 1 0,22-22 31,-1 0-31,21 0 16,0 0-16,-20 0 0,41-22 0,-21 22 16,1 0-16,20-21 0,-20 21 15,-1-21-15,21 0 0,-20 21 16,20-21-16,-20 0 0</inkml:trace>
  <inkml:trace contextRef="#ctx0" brushRef="#br0" timeOffset="55880.66">10012 3683 0,'0'0'16,"-21"0"-16,-1 0 0,22 21 15,22-42 1,-1 0-16,21 21 15,-21-21-15,0 0 16,22-22-16,-22 22 0,21-21 0,-21 21 16,22-22-16,-22 1 0,21 0 0,-21-1 15,22-20-15,-22 20 0,0 1 0,0 0 16,-21-1-16,0 1 0,0 0 16,0-1-16,0 1 0,0 0 0,0-1 15,-21 1-15,21 21 0,-21-21 0,0 20 16,-22 1-16,22 21 0,0-21 15,0 21-15,0 0 0,0 0 0,-1 21 16,1-21-16,0 43 0,0-22 0,0 21 16,21 22-16,-21-22 0,21 21 15,-22 22-15,22-21 0,0 20 0,-21 1 16,21 21-16,-21-22 0,21 1 16,0 21-16,0 0 0,0 0 0,0-1 15,0 22-15,0-21 0,0 21 16,0-21-16,0 21 0,-21 0 0,21 21 15,0-21-15,0-21 0,-21 21 16,21 0-16,-21-21 0,21 21 0,0-42 0,0 20 16,-22-20-16,22 0 0,-21-22 15,21 1-15,0-22 0,0 0 0,0 1 16,0-22-16,0 0 0,21-21 0,1 0 16,-1 0-16,21-21 0,-21 0 15,22 0-15,-1-22 0,0 1 0,22-22 16,-22 1-16,22-1 0,-1-20 0,1 20 15,-1-20-15,1-1 0,-1 0 16,-21 1-16,1-22 0,-1 21 0,-21 0 16,-21 1-16,0-1 0,0 0 0,-21 1 15,0 20-15,-21-20 0,-1 20 0,1 1 16,0-1-16,-22 22 0,1-22 16,20 22-16,-20 21 0,-1-22 0,1 22 15,-1 21-15,1-21 0,-1 21 0,1 0 16,20 0-16,-20 0 0,21 0 0,20 0 15,-20 0-15,42-21 16,0 0 0,21 21-16,22-21 0,-1-1 0,0 1 15,22 0-15,-1-21 0,1 21 16,-1-1-16,1-20 0,-22 21 0,22-21 16,-1 20-16,-21-20 0,22 21 0,-22-21 15,1 20-15,-1-20 0,-21 0 0,0 21 16,0-22-16,1 22 0,-22 0 15,0 0-15,0 0 0,0-1 0,-22 22 16,1 0-16,0-21 0,0 21 0,0 0 16,0 0-16,-1 0 0,1 0 15,0 21-15,21 1 0,0-1 16,0 0-16,0 0 0,0 0 16,0 0-16,0 1 15,21-1-15,0 0 0,1 0 0,-1 0 16,0-21-16,0 21 0,0 1 0,0-22 15,1 21-15,-1-21 0,0 0 0,0 0 16,0 0-16,0 0 0,1 0 16,-1 0-16,0 0 0,0 0 0,0 0 15,22-21-15,-22-1 0,0 22 0,0-21 16,21 0-16,-20 0 0,-1 0 16,0 0-16,0-22 0,0 22 0,0 0 15,1-21-15,-22 20 0,0 1 16,0 0-16,21 0 0,-21 42 31,0 0-15,0 0-16,0 22 0,0-22 0,0 0 15,-21 0-15,21 0 0,0 22 0,0-22 16,0 0-16,0 0 16,0 0-16,21 1 15,0-22-15,0 0 0,0 0 0,0 0 16,1 0-16,-1-22 0,0 22 0,0-21 15,21 0-15,-42 0 16,22 21-16,-1-21 0,0 0 0,-21-1 16,0 1-16,0 0 0,0 0 0,0 0 15,0 0-15,0-1 0,-21 22 16,0-21-16,-1 21 0,-20 0 0,21-21 16,0 21-16,0 0 0,-22 0 0,22 0 15,0 0-15,0 0 0,0 0 0,21-21 31,0 0-31,42 0 0,-21 21 16,0-22-16,22 22 0,-22 0 0,21-21 16,0 21-16,1 0 0,-22 0 15,21 0-15,1 0 0,-1 0 0,0 21 16,1 1-16,-1-22 0,-21 21 16,21 0-16,-20 0 0,20 0 0,-21 22 15,0-22-15,-21 0 0,0 0 16,21 0-16,-21 0 0,0 22 0,0-22 15,0 0-15,0 0 0,0 0 16,-21-21-16,21 22 0,-21-22 16,0 0-1,0 0-15,0 0 16,21-22-16,0 1 0,0 0 16,0 0-16,0 0 0,0 0 15,0-1-15,0 1 0,0-21 16,0 21-16,0-22 0,21 22 0,-21 0 15,21-21-15,0 21 0,0-1 0,22 1 16,-22 21-16,0-21 0,21 21 16,-21 0-16,22 0 0,-22 0 0,21 21 15,-21 0-15,22-21 0,-22 22 0,0 20 16,0-21-16,0 0 0,-21 0 0,0 1 16,0 20-16,0-21 0,0 0 15,0 0-15,0 1 0,0-1 0,0 0 16,-21-21-16,0 21 15,0-21 1,21-21 0,0 0-16,0 0 15,0-1-15,0 1 0,21 0 0,0 0 16,0-21-16,1-1 0,-1 1 0,0 21 16,0-22-16,21 22 0,-20-21 15,-1 21-15,21 21 0,-21 0 16,0 0-16,22 0 0,-43 21 0,21 0 15,-21 0-15,21 22 0,-21-22 16,0 0-16,0 21 0,0-21 0,0 22 16,0-22-16,0 0 0,0 21 15,0-20-15,0-1 0,0 0 0,0 0 16,-21 0-16,21 0 16,0-42 30</inkml:trace>
  <inkml:trace contextRef="#ctx0" brushRef="#br0" timeOffset="58676.21">14668 3175 0,'0'-21'32,"0"0"-17,0 0-15,0-1 16,0 1-16,0 0 0,22 0 0,-22 0 15,21 0-15,-21-1 0,0 1 16,0 0-16,0 0 0,0 0 16,0 0-16,-21 42 31,21 0-15,-22 0-16,22 0 0,0 0 15,0 22-15,0-22 0,0 21 0,0 1 16,0-1-16,0 0 0,0 1 0,0-1 15,0 0-15,0-21 0,0 22 16,0-1-16,0-21 0,0 0 0,0 22 16,0-22-16,0 0 0,0 0 15,0 0-15,0 1 0,-21-1 16,0-21 0,-21 0-16,21 0 0,-22 21 0,1-21 15,21 0-15,-43 0 0,22 0 16,0 0-16,-1 0 0,1 0 0,21 0 15,-22 0-15,22 0 0,0 0 16,0 0-16,42 0 16,0-21-16,0 21 15,22 0-15,-1 0 0,0 0 16,1 0-16,20 0 0,-20 0 0,-1-21 16,21 21-16,-20 0 0,-1 0 0,0 0 15,-20 0-15,20 0 0,-21 0 0,21 0 16,-20 0-16,-1 0 15,0 0-15,-21-22 16,0 1 0,0 0-16,0 0 15,21 0-15</inkml:trace>
  <inkml:trace contextRef="#ctx0" brushRef="#br0" timeOffset="59316.36">15557 2709 0,'0'0'0,"0"-21"16,0 0-16,0 0 0,0 0 15,0 0-15,-21 21 16,21 21-1,0 0-15,0 0 0,0 21 16,-21-20-16,21 20 0,-21 21 16,21-20-16,-21-1 0,21 22 0,0-22 15,-21 21-15,21 1 0,-22-1 0,1 1 16,21-1-16,0-20 0,0 20 0,-21-20 16,21-1-16,0 0 0,-21 1 15,21-22-15,0 0 0,0 0 0,0 0 16,0 0-16,0 1 0,0-44 47,0 1-47,0 0 15,0 0-15,0 0 0,0-22 16,0 22-16,0-21 0</inkml:trace>
  <inkml:trace contextRef="#ctx0" brushRef="#br0" timeOffset="59713.13">15388 2985 0,'-21'0'0,"42"0"0,-42-22 0,21 1 0,-21 0 15,21 0-15,0 0 0,0 0 16,0-1-16,0 1 16,21 0-16,0 21 0,0-21 0,0 0 15,1 21-15,20-21 0,-21 21 16,21 0-16,1-22 0,-1 22 0,0 0 15,1 0-15,-1 22 0,22-22 16,-22 21-16,0 0 0,-21 21 0,22-21 16,-22 1-16,-21 20 0,0-21 0,0 21 15,0-20-15,0 20 0,-42-21 16,20 21-16,1-20 0,-21-1 0,0 21 16,20-21-16,-20 0 0,0 1 0,21-1 15,-22 0-15,22 0 0,-21-21 16,21 21-16,-1-21 0,1 21 0,0-21 15,21 22-15,-21-22 16,42-22 31,0 1-31,0 0-16</inkml:trace>
  <inkml:trace contextRef="#ctx0" brushRef="#br0" timeOffset="60820.17">16044 3598 0</inkml:trace>
  <inkml:trace contextRef="#ctx0" brushRef="#br0" timeOffset="61555.27">15981 3662 0,'21'0'32,"0"-21"-32,-21 0 15,21 21-15,0-22 0,1 1 0,-1 0 16,0-21-16,0 21 0,21-22 0,-20 22 16,20-21-16,0-1 0,1 1 15,-22 0-15,21-1 0,-21 22 0,0-21 16,1 21-16,-22-22 0,21 22 0,-21 0 15,-21 21 1,-1 0-16,1 0 0,0 0 16,0 0-16,-21 21 0,20 0 0,1-21 15,0 22-15,0-1 0,21 0 0,-21 0 16,21 0-16,0 0 16,0 1-16,21-22 0,21 21 0,-21 0 15,1-21-15,-1 21 0,21 0 0,-21-21 16,0 21-16,1 1 0,-1-1 15,0 0-15,0 0 0,0 0 0,-21 0 16,0 1-16,0-1 0,0 0 0,0 0 16,0 0-16,0 0 0,0 1 15,0-1-15,0 0 16,21-21 0,1 0-16,-1 0 0,0 0 0,0-21 15,0 21-15,0-21 0,1-1 16,-1 22-16,0-21 0,0 0 0,0-21 15,0 21-15,1-1 0,-22 1 0,21-21 16,0 21-16,-21-22 0,0 22 0,0 0 16,0 0-16,0 0 0,0 0 15,0-1-15,0 44 16,0-1-16,0 0 16,-21 0-16,21 0 0,0 0 15,-21 22-15,21-22 0,0 0 16,0 0-16,0 0 0,0 1 0,0-1 15,0 0-15,-22 0 0,22 0 16,0-42 31</inkml:trace>
  <inkml:trace contextRef="#ctx0" brushRef="#br0" timeOffset="61724.21">16827 3112 0,'-21'0'0,"42"0"0,-63-22 0,21 22 16,21 22 15,0-1-15,21-21-16,-21 21 0,21-21 15,0 0-15,-21 21 0,22 0 0</inkml:trace>
  <inkml:trace contextRef="#ctx0" brushRef="#br0" timeOffset="63733.21">17060 3323 0,'0'0'0,"0"43"16,0-22-16,0 0 0,0 0 15,0 0-15,0 0 0,0 1 16,0-1-16,0 0 0,0 0 0,0 0 15,0 0-15,0 1 0,0-1 16,0 0-16,0 0 0,21-21 0,-21 21 16,0-42 31,0 0-47,22 21 0,-22-21 0,21 0 15,-21-1-15,21-20 16,-21 21-16,21 0 0,0-22 0,-21 22 15,21-21-15,1 0 0,-1 20 0,0 1 16,0-21-16,0 21 0,0 21 16,1-21-16,-1 21 0,0 0 0,0 0 15,0 0-15,0 0 0,1 21 0,-22 0 16,21 0-16,-21 21 16,0-20-16,0-1 0,0 0 0,0 0 15,0 0-15,0 0 0,0 1 0,0-1 16,0 0-16,0 0 0,0 0 15,-21-21-15,21 21 16,0-42 15,21 0-15,0 21-16,0-21 0,0 0 0,0-22 16,1 22-16,-1 0 0,0-21 0,21 21 15,-21-1-15,1-20 0,-1 21 0,0 0 16,0 21-16,0-21 0,0 21 15,1 0 1,-22 21-16,0 0 0,0 0 16,0 0-16,0 0 0,0 1 15,0-1-15,0 0 0,0 0 0,0 21 16,0-20-16,0-1 0,0 0 16,0 0-16,0 0 0,0 0 0,0 1 15,21-22 1,-21 21-16,21-21 0,0 0 0,0 0 15,0 0-15,1 0 0,-1 0 16,0-21-16,0 21 0,0-22 0,0 1 16,1 21-16,-1-21 0,0 0 15,0 0-15,-21-22 0,21 22 0,0-21 16,1 21-16,-22 0 0,21-22 0,-21 22 16,21 0-16,0 0 15,-21 0-15,0 42 31,0 0-31,0 0 0,0 0 0,0 0 16,0 1-16,-21-1 0,21 21 16,0-21-16,0 0 0,0 1 0,0-1 15,0 0-15,21 0 0,0 0 16,0-21-16,1 0 0,-1 0 16,0 0-16,0 0 15,0 0-15,0 0 0,1 0 0,-1-21 16,0 21-16,0-21 0,-21 0 15,21 0-15,0-1 0,1 1 0,-1-21 16,0 0-16,0-1 0,0 1 16,0 0-16,1-22 0,-1 22 0,0-22 15,0 1-15,0 20 0,0-20 0,-21-1 16,0 22-16,22-21 0,-22 20 16,0 1-16,0 0 0,0 20 0,0-20 15,0 21-15,0 0 0,-22 0 0,1 21 31,0 0-31,21 21 0,-21 0 0,21 0 16,0 21-16,0 1 0,-21-1 0,21 0 16,0 1-16,0 20 15,-21-20-15,21 20 0,0-21 0,0 22 16,0-22-16,0 22 0,-22-22 0,22 0 0,0 1 16,0-1-16,0 0 15,0 1-15,0-22 0,0 21 0,0-21 16,0 1-16,0-1 0,0 0 0,0 0 15,22-21-15,-1 0 0,0 0 16,0 0-16,0 0 16,0 0-16,1-21 0,-1 0 15,0 0-15,0-1 0,0-20 16,-21 21-16,21 0 0,1 0 0,-22-22 16,0 22-16,21 0 0,-21 0 15,21 21-15,-21-21 0,0 42 31,0 0-15,0 0-16,0 0 0,0 0 16,0 1-16,0-1 0,0 0 0,0 0 15,0 0-15,0 0 16,0 1-16,0-1 16,21-21-16,0 0 0,0 0 15,1 0 1,-1 0-16,-21-21 0,21-1 0,0 22 15,-21-21-15,21 0 0,0 0 16,1 0-16,-22 0 0,21-1 0,0-20 16,0 21-16,0 0 0,-21 0 15,21-1-15,1 22 16,-22 22 0,0-1-16,0 0 15,0 0-15,0 0 0,0 0 16,0 1-16,0-1 0,0 0 15,0 0 1,21-21-16,0 0 16,0 0-16,0 0 15,0 0-15,1 0 0,-1 0 16,0 0-16,0-21 0,-21 0 16,21 21-16,0-21 0,1-1 0,-1 1 15,0 0-15,-21 0 0,21-21 0,0 20 16,0 1-16,-21 0 0,0 0 15,22 0-15,-22 42 16,0 0 0,0 0-16,0 0 0,0 1 15,0-1-15,0 0 16,0 0-16,0 0 0,0 0 0,0 1 16,21-1-16,-21 0 0,21-21 15,0 21-15,0-21 0,0 0 16,1 0-16,-1 0 0,0 0 15,0 0-15,0 0 0,0 0 0,1-21 16,-1 21-16,0-21 0,0 0 0,-21-1 16,21 1-16,-21 0 0,21 0 0,-21-21 15,0 20-15,0-20 0,0 21 16,0 0-16,0 0 0,0-1 0,-21 22 16,0 0-1,0 0-15,21 22 0,0 20 0,-21-21 16,21 0-16,-21 22 0,21-22 15,0 0-15,0 21 0,0-21 0,0 1 16,0-1-16,0 0 0,0 0 16,21-21-16,0 21 0,0 0 0,0-21 15,0 0-15,1 0 16,-1 0-16,0 0 0,0 0 0,0 0 16,0 0-16,1-21 0,-1 21 0,0-21 15,-21 0-15,0 0 0,21 0 0,-21-1 16,21-20-16</inkml:trace>
  <inkml:trace contextRef="#ctx0" brushRef="#br0" timeOffset="63913.11">20024 2709 0,'-22'0'0,"44"0"0,-86 0 16,43 0-16,0 0 0,0 0 0,-1 0 15,22 22 1,0-1-1,0 0 1,-21-21 0,0 0-16,0 0 0</inkml:trace>
  <inkml:trace contextRef="#ctx0" brushRef="#br0" timeOffset="64092.01">18775 2963 0,'0'0'0,"-21"0"0,21 22 16,21-22 0,0 0-16,0 0 15,0 0-15,22 0 0,-22 0 0,0 0 16,21 0-16,-21 0 0,1 0 0,-22-22 16,0 1-16,0 0 15</inkml:trace>
  <inkml:trace contextRef="#ctx0" brushRef="#br0" timeOffset="64244.92">18224 2879 0,'0'0'0,"-42"21"0,21-21 16,-21 0-16,20 21 0,1-21 0,21 21 16,0 0-1,21-21 1,1 0-16,-1 0 0,0 0 15</inkml:trace>
  <inkml:trace contextRef="#ctx0" brushRef="#br0" timeOffset="66056.6">21209 3471 0,'21'22'0,"-42"-44"0,63 44 16,-21-22-16,1 0 0,20 0 0,-21 0 15,21 0-15,-20 0 0,20-22 0,0 1 16,1 21-16,-22-21 0,21 0 16,-21 0-16,0 0 0,1-1 0,-1 1 15,0-21-15,-21 21 0,0 0 0,0-1 16,0-20-16,0 21 0,-21 0 15,0 0-15,-1-1 0,1-20 16,0 42-16,-21-21 0,21 21 0,-22 0 16,1 0-16,0 0 0,-1 0 15,1 21-15,0 0 0,-1 0 0,22 1 16,-21-1-16,21 21 0,-1 0 0,1 1 16,21-22-16,0 21 0,0 1 0,0-22 15,0 0-15,21 21 0,1-21 16,-1-21-16,21 22 0,0-22 0,1 21 15,-1-21-15,22 0 0,-22 0 0,0-21 16,22-1-16,-22 22 0,0-21 16,1 0-16,-1 0 0,0-21 0,-20 20 15,20-20-15,-21 0 0,0-1 16,0 1-16,-21 0 0,0-1 0,22-20 16,-22 21-16,21-22 0,-21 1 15,0-1-15,0 1 0,0-1 0,0 1 16,0-1-16,0 22 0,0-22 15,0 43-15,0-21 0,-21 21 0,-1 21 16,22 21-16,0 0 0,-21 21 16,21 1-16,-21-1 0,0 21 15,0 1-15,21-1 0,-21 1 0,-1 21 16,1-22-16,21 1 0,-21-1 0,21 1 16,0-1-16,0-21 0,0 22 15,21-22-15,22 1 0,-22-1 16,0 0-16,21 1 0,-21-22 0,22 0 15,-1 0-15,0-21 0,-20 21 0,20-21 16,0 0-16,1 0 0,-1 0 16,0 0-16,1-21 0,-1 0 0,0 0 15,1 0-15,-1-1 0,0-20 0,-21 21 16,1-21-16,-1-1 0,0 1 16,0 0-16,-21-1 0,0 22 0,0-21 15,0 21-15,0-1 0,-21 22 0,0 0 16,0 0-16,-22 0 0,22 0 15,0 0-15,-21 0 0,20 43 0,1-22 16,-21 0-16,21 21 0,0-20 16,-1 20-16,1-21 0,21 21 0,0-20 15,0-1-15,0 0 0,0 0 16,0 0-16,0 0 0,21-21 16,1 22-16,-1-22 0,0 0 0,0 0 15,0 0-15,0 0 0,1-22 16,-1 1-16,0 0 0,0 21 0,0-21 15,0-21-15,1 20 0,-1 1 0,-21-21 16,21 0-16,0 20 0,0 1 0,-21 0 16,0 0-16,21 0 15,-21 0-15,0 42 16,-21 0 0,21 21-16,-21-21 0,0 1 15,21-1-15,0 21 0,0-21 0,0 0 16,0 1-16,0-1 0,0 0 0,0 0 15,0 0-15,21-21 0,0 0 16,22 0-16,-22 0 0,21 0 0,-21 0 16,22 0-16,-1 0 0,0-21 0,-21 0 15,22 0-15,-1 0 0,0-1 16,-20 1-16,20-21 0,-21 0 16,21-1-16,1 1 0,-22 0 0,21-22 15,1 1-15,-22 20 0,0-20 0,21-22 0,-42 22 16,21-1-16,-21 1 15,0-22-15,0 43 0,0-22 0,0 22 16,0-1-16,0 22 0,0 0 0,0 0 16,-21 21-16,0 21 15,0 0-15,0 22 0,21-1 0,-21 0 16,-22 22-16,22-1 0,0 1 0,0-1 16,0 1-16,-22 20 0,22-41 15,21 20-15,0 1 0,0-1 0,0 1 16,0-22-16,0 22 0,0-22 15,0 0-15,0 1 0,21-22 16,0 0-16,1 21 0,20-42 0,-21 21 16,21 1-16,-20-22 0,20 0 0,-21 0 15,21 0-15,1 0 0,-1-22 16,-21 1-16,22 0 0,-1 0 0,-21 0 16,21-22-16,-20 1 0,-1 0 0,0 21 15,0-22-15,0 1 0,-21 0 0,21 20 16,-21 1-16,0 0 0,0 0 15,0 0-15,-21 21 0,0 0 16,0 0-16,0 21 0,0 0 0,-1 0 16,1 0-16,0 22 0,0-22 15,0 21-15,21-21 0,0 22 16,-21-22-16,21 0 0,0 0 0,0 0 16,0 1-16,0-1 0,0 0 0,21-21 15,0 0 1,0 0-16,0 0 0,0 0 0,1 0 15,-1 0-15,0-21 0,0 0 0,0-1 16,0 1-16,-21 0 0,22 0 16,-1-21-16,0 20 0,0 1 15,-21-21-15,21 21 0,-21 0 0,21-1 16,-21 44 15,0-1-31,0 21 0,0-21 0,0 0 16,0 22-16,0-22 0,0 0 0,0 0 15,0 0-15,0 1 0,0-1 16,22-21-16,-1 21 0,0-21 0,0 0 16,0 0-16,0 0 0,1 0 0,-1 0 15,0 0-15,0-21 16</inkml:trace>
  <inkml:trace contextRef="#ctx0" brushRef="#br0" timeOffset="66256.49">22987 2773 0,'0'0'0,"-64"0"0,-20 0 16,63 0-16,-1 0 0,44 0 31,20 0-31,0 0 0,1 0 0,-1 0 16,21 0-16,1 0 0,-1-21 15,22 21-15,0-21 0,21-1 0</inkml:trace>
  <inkml:trace contextRef="#ctx0" brushRef="#br0" timeOffset="66556.14">24871 2286 0,'0'0'0,"-21"0"0,-1 0 16,1 0 0,0 21-16,21 22 0,0-22 15,0 21-15,0 0 0,0 1 0,0-1 16,0 22-16,0-22 16,0 21-16,0 1 0,0-22 0,0 22 0,0-1 15,0-20-15,0 20 0,21-21 16,-21 22-16,21-22 0,-21 1 15,0-1-15,0-21 0,0 0 0,22 22 16,-22-22-16,0 0 0,-22-21 31,1-21-31,0 21 0,0-21 16</inkml:trace>
  <inkml:trace contextRef="#ctx0" brushRef="#br0" timeOffset="67188.28">24447 3112 0,'-21'-22'0,"42"44"0,-63-44 0,42 1 15,21 21 1,0 0-16,22 0 0,-1 0 16,0 0-16,1 0 0,-1 0 15,22 0-15,-1 0 0,-21 0 0,22 0 16,-1 0-16,-20 0 0,20-21 0,-20 21 16,-1 0-16,-21 0 0,0-21 15,22 21-15,-22 0 0,-42 21 31,-1 0-15,1 0-16,21 1 16,-21-1-16,21 0 0,0 0 15,0 0-15,0 0 0,0 1 0,0-1 16,21-21-16,0 21 16,1-21-16,-1 0 0,0 0 15,0 0-15,21 0 0,-20-21 0,-1 21 16,0-21-16,0-1 0,0 1 15,0 21-15,1-21 0,-1 0 0,0 0 16,-21 0-16,0-1 0,21 1 0,-21 0 16,0 0-16,21 0 0,-21 0 15,0-1-15,-21 44 32,21-1-32,-21 0 0,21 0 0,0 0 15,-21 22-15,0-1 0,21 0 16,-22 1-16,22 20 0,0-21 15,0 22-15,0-1 0,0 1 0,0-22 16,0 22-16,0-22 0,0 22 0,22-22 16,-22 0-16,0 22 0,0-22 15,21 0-15,-21 22 0,0-22 0,0 1 16,0 20-16,0-21 0,-21 1 0,-1-1 16,-20-21-16,21 22 0,-21-22 0,-1 0 15,1 0-15,0 0 0,-1-21 16,1 0-16,0 0 0,-1 0 0,22 0 15,-21 0-15,21 0 0,-1 0 16,1-21-16,0 21 0,21-21 0,0 0 16,0 0-16,0-1 0,0 1 0,0 0 15,21 0-15,0-21 0,1 20 16,20-20-16,0 0 0</inkml:trace>
  <inkml:trace contextRef="#ctx0" brushRef="#br0" timeOffset="67497.59">25802 2985 0,'0'0'15,"-21"-22"-15,21 1 0,-21 21 0,0 0 16,21 21 0,0 22-16,-22-22 15,22 21-15,0 22 0,0-1 0,0 1 16,0 20-16,0 1 0,22-21 0,-22 20 15,21-20-15,-21-1 0,0 1 0,21-1 16,-21 1-16,21-22 0,-21 22 16,0-22-16,0 0 0,0-21 0,0 22 15,0-22-15,0 0 0,0 0 0,0 0 16,-21 1-16,0-22 0,0 0 16,-1 0-1,22-22-15,0 1 16,0 0-16,0 0 0,0-21 0,0 20 15,0-20-15</inkml:trace>
  <inkml:trace contextRef="#ctx0" brushRef="#br0" timeOffset="67752.73">25717 3344 0,'0'0'16,"0"-63"-16,0 21 0,0-1 0,22 22 0,-22-21 16,21 21-16,0-1 0,0 1 15,0 21-15,0-21 0,22 0 16,-22 21-16,21 0 0,-21 0 0,22 0 0,-22 0 15,0 0-15,0 0 0,0 21 16,-21 0-16,0 0 0,0 1 16,0-1-16,-21 0 0,0 0 0,-21 0 15,21 22-15,-22-22 0,1 0 0,21 0 16,-22-21-16,1 21 0,21 0 16,0-21-16,0 22 0,-1-22 0,1 0 15,42 0 1,1 0-16,-1 0 15,21 0-15,-21-22 0</inkml:trace>
  <inkml:trace contextRef="#ctx0" brushRef="#br0" timeOffset="68023.58">26183 3217 0,'0'0'0,"0"-21"0,21-21 16,0 42-1,1-21-15,-22 0 0,21 21 16,0-22-16,-21 1 0,0 0 15,21 21-15,-21-21 0,-21 21 32,0 21-32,0 0 0,-1 0 15,1 1-15,-21-1 0,21 21 0,21-21 16,-21 22-16,21-22 0,0 21 16,0-21-16,0 0 0,0 22 15,21-22-15,0 0 0,0 0 0,0 0 16,22-21-16,-22 22 0,0-22 0,21 0 15,-21 0-15,1 0 0,-1 0 16,0 0-16,0-22 0,-21 1 0</inkml:trace>
  <inkml:trace contextRef="#ctx0" brushRef="#br0" timeOffset="69036.64">1312 5228 0,'-21'-42'0,"42"84"0,-42-105 16,21 42-16,0-1 0,0 1 16,0 0-16,0 0 0,0-21 0,0 20 15,0 1-15,21 0 16,0 21-1,1 21-15,-22 22 16,0-22-16,0 21 0,0 22 0,0-1 16,0 1-16,0-1 0,0 22 15,-22-1-15,1 1 0,0 0 0,-21-1 16,21 1-16,-1 0 16,22-1-16,-21-20 0,21-22 0,0 22 15,0-22-15,0 0 0,0-20 16,0 20-16,0-21 0,0 0 15,21-21-15,1 0 16,-1 0-16,0-21 0,0 0 0,0 0 16,0-22-16,1 1 0</inkml:trace>
  <inkml:trace contextRef="#ctx0" brushRef="#br0" timeOffset="69372.46">1757 5609 0,'0'0'0,"0"-21"16,0 0-16,21 21 0,-21 21 15,0 0-15,0 22 16,0-22-16,0 21 0,0 0 16,-21 1-16,21-1 0,0 0 0,-21 1 15,21-1-15,0 0 0,0 1 16,0-22-16,0 21 0,0-21 0,0 1 16,0-1-16,21 0 0,0-21 15,0 0-15,0 0 0,0 0 0,1 0 16,-1 0-16,21 0 0,-21-21 15,0 21-15,1-21 0,20-1 0,-21-20 16,-21 21-16,21 0 0,-21 0 0,0-22 16,0 22-16,0 0 0,0-21 15,-21 20-15,0 1 0,0 0 16,0 21-16,-1-21 0,1 0 16,0 21-16,0 0 0,0 0 0,0-21 15,-1 21-15,1 0 0,0 0 16,0-22-16,0 22 0,-22-21 0,22 21 15,0 0-15</inkml:trace>
  <inkml:trace contextRef="#ctx0" brushRef="#br0" timeOffset="69583.33">1185 5736 0,'-42'0'0,"84"0"16,-105 0-16,20 0 0,43-21 31,22 0-31,20 21 15,0-21-15,1 0 0,-1-1 0,21 22 16,1-21-16,-1 0 0,1 0 16,-1 0-16,1 21 0,-22-21 0,1-1 15,-1 22-15,-21 0 0,0 0 0,0 0 16,1 0-16</inkml:trace>
  <inkml:trace contextRef="#ctx0" brushRef="#br0" timeOffset="71104.12">3768 6011 0,'0'0'0,"0"-21"16,42-42 0,-21 42-16,0-22 0,-21 22 0,0 0 0,21-21 15,-21 20-15,22-20 0,-22 21 16,0-21-16,0 20 0,0 1 16,0 0-16,-22-21 0,1 21 0,-21-1 15,21 1-15,0 21 0,-22-21 0,1 21 16,0 0-16,20 0 0,-20 0 15,0 0-15,-1 21 0,1-21 16,0 43-16,-1-22 0,1 0 0,21 21 16,-21 1-16,20-1 0,1 0 0,0 1 15,21-1-15,0 0 0,0 1 16,0-1-16,0-21 0,0 21 0,0-20 16,21-1-16,0-21 0,1 21 15,20-21-15,-21 0 0,21 0 0,1 0 16,-1 0-16,22-21 0,-22 21 15,0-21-15,22-22 0,-22 22 0,0 0 16,-20-21-16,20 20 0,-21 1 16,0-21-16,0 21 0,-21-22 15,0 22-15,0 0 0,0 0 0,0-21 16,0 20-16,0 1 0,-21 21 0,21-21 16,-21 21-16,0 0 15,21 21-15,0 0 0,0 1 16,0-1-16,0 0 0,0 0 15,0 21-15,0-20 0,0-1 0,21 0 16,0 0-16,0-21 0,1 21 0,20-21 16,-21 0-16,0 0 0,22 0 15,-22 0-15,21 0 0,-21 0 16,22-21-16,-1 0 0,0 21 0,1-21 16,-1 0-16,-21-1 0,21 1 15,-20 0-15,20 0 0,-21-21 0,-21 20 16,0 1-16,0 0 0,0 0 15,0 0-15,0 0 0,0-1 16,-21 22 0,21 22-16,-21-1 0,0 0 15,21 0-15,-22 0 0,22 22 0,0-22 16,0 21-16,0-21 0,-21 22 16,21-22-16,0 21 0,-21-21 15,21 0-15,0 1 0,0-1 16,0-42 15,0-1-31,21 1 16,0 0-16,-21 0 0,22 0 15,-1-22-15,-21 22 0,21-21 0,0 21 16,0-22-16,0 22 0,-21 0 16,22 0-16,-1 0 0,0 0 0,0 21 15,0 0 1,-21 21-16,0 0 0,0 0 15,0 0-15,0 0 0,0 1 0,0 20 16,21-21-16,-21 0 0,0 22 16,0-22-16,0 0 0,22 0 15,-22 0-15,0 0 0,21 1 0,0-22 16,-21 21-16,21-21 0,0 0 0,0 0 16,1 0-16,-1 0 0,0 0 15,21 0-15,-21 0 0,1-21 0,-1-1 16,21 1-16,-21 0 0,0 0 15,1 0-15,-1 0 0,0-1 0,0-20 16,0 21-16,-21 0 0,21-22 0,-21 22 16,0 0-16,0 0 0,0 0 0,0 0 15,-21 21 1,21 21 0,-21-21-16,21 21 0,0 0 0,0 0 15,0 22-15,-21-22 0,21 0 0,0 21 16,0-21-16,0 1 0,0-1 15,0 0-15,0 0 0,0 0 0,21 0 16,0-21-16,0 0 16,1 0-16,-1 0 0,0 0 0,0 0 15,0 0-15,22 0 0,-22-21 0,0 0 16,0 0-16,0 0 0,0 0 16,1-1-16,-1-20 0,0 21 15,-21-21-15,0 20 0,0 1 0,0-21 16,-21 21-16,0 0 0,-1-22 15,1 43-15,-21-21 0,21 0 0,-22 21 16,22 0-16,-21 0 0,21 0 0,-22 0 16,22 0-16,0 21 0,0-21 15,0 21-15,0 0 0,-1-21 0,22 22 16,0-1-16,22 0 16,-1-21-16,0 0 15,0 0-15,0 0 0,0 0 0,22 0 16</inkml:trace>
  <inkml:trace contextRef="#ctx0" brushRef="#br0" timeOffset="71375.64">5948 5059 0,'0'0'0,"0"-42"16,0 20-16,21 1 0,-21 0 15,0 42 1,0 0-16,0 22 15,-21-22-15,21 21 0,0 1 16,0 20-16,-21-21 0,-1 22 0,22-22 16,-21 22-16,0-1 0,21-20 15,-21 20-15,0 1 0,21-22 16,0 0-16,-21 1 0,21-1 0,-22 0 16,22-21-16,0 22 0,0-22 0,0 0 15,0 0-15,22-21 16,-1 0-1,-21-21-15</inkml:trace>
  <inkml:trace contextRef="#ctx0" brushRef="#br0" timeOffset="72561.46">5419 5630 0,'0'0'0,"-22"0"0,22-21 15,0 0-15,22 0 16,-1 21-16,21-21 0,0 21 15,1-21-15,20 21 0,1-22 0,-1 1 16,1 0-16,20 0 0,-20 0 0,-1 0 16,1-1-16,21 1 0,-22 0 15,1 0-15,-1-21 0,1 20 0,-22 1 16,0-21-16,1 21 0,-1-22 0,-21 22 16,-21-21-16,0 21 0,0 0 15,0-1-15,0-20 0,-21 42 0,0-21 16,0 21-16,-1 0 0,1 0 0,-21 21 15,21 0-15,0 0 16,-1 22-16,22-1 0,-21 0 0,0 22 16,21-22-16,-21 22 0,21-1 0,0 1 15,0-22-15,-21 22 0,21-1 16,-21 1-16,21-22 0,-22 0 0,22 22 16,0-22-16,0-21 0,0 22 0,0-22 15,0 0-15,0 0 0,-21 0 16,21-42 15,0 0-31,21 0 0,-21-22 16,22 22-16,-1-21 0,0 21 15,-21-22-15,21 1 0,0 21 16,0 0-16,1 0 0,-22-1 0,21 1 16,0 21-16,0 0 15,0 0-15,-21 21 16,21 1-16,-21-1 0,0 0 0,0 0 15,0 0-15,0 0 0,0 1 16,0-1-16,0 0 0,0 0 0,0 0 16,22-21-16,-22 21 0,21 1 0,0-1 15,0-21 1,0 0-16,0 0 0,1 0 0,-1 0 16,21-21-16,-21-1 0,22 22 15,-22-21-15,21 0 0,-21 0 0,22 0 16,-22-22-16,0 22 0,0 0 15,0-21-15,0-1 0,1 22 0,-22-21 16,0 21-16,0 0 0,0-1 0,0 1 16,0 0-16,-22 42 31,1-21-31,21 21 0,-21 1 16,21-1-16,0 0 0,0 21 0,-21-21 15,21 1-15,0 20 0,0-21 16,0 0-16,0 0 0,0 1 0,0-1 15,0 0-15,0 0 0,21 0 16,0-21-16,0 0 16,1 0-16,-1 0 0,0 0 15,0 0-15,0 0 0,22-21 0,-22 21 16,21-21-16,-21 0 0,22 0 0,-22-1 16,21 1-16,-21 0 0,0 0 15,22 0-15,-43-22 0,21 22 0,-21 0 16,0 0-16,0-21 0,0 20 0,0 1 15,0 0-15,-21 21 0,0 0 16,-1 0-16,1 0 0,0 0 0,0 0 16,0 0-1,21 21-15,0 0 16,0 1-16,21-1 0,0 0 16,-21 0-16,21 0 0,0 0 0,1 1 15,-22-1-15,21 0 0,-21 0 16,21 0-16,-21 0 0,0 1 0,0-1 15,0 0-15,0 0 0,0 0 0,0 0 16,0 1-16,0-1 0,0 0 16,0 0-16,21-21 31,0 0-31,0 0 0,1 0 0,-1-21 16,0 0-16,0 0 15,0 21-15,0-22 0,1 22 16,-1-21-16,0 0 0,0 21 0,-21-21 15,21 21-15,-21-21 16,21 21-16,-21-21 16,0-1-1,0 1 1,22 21-16</inkml:trace>
  <inkml:trace contextRef="#ctx0" brushRef="#br0" timeOffset="74056.09">9419 5461 0,'0'0'0,"21"-21"15,-21 0-15,21 0 0,-21-1 0,0 1 0,0 0 16,0 0-16,0 0 0,0 0 16,0-1-16,-21 22 15,0 0-15,21 22 16,0-1-16,-21 21 0,21 0 15,-21 22-15,21-22 0,-21 43 0,21-22 16,-22 22-16,22 0 0,-21-1 16,21 1-16,-21 0 0,0-1 0,21 22 15,-21-21-15,0 21 0,21 0 0,-22-22 16,1 22-16,0-21 0,21-1 0,-21 1 16,21 0-16,-21-1 0,21 1 15,-21-21-15,21-1 0,0 1 0,0-1 16,0-21-16,0 1 0,0-22 15,0 21-15,0-21 0,0-42 16,0 0 0,0 0-16,21-21 0,-21-1 0,0 1 15,0-22-15,21 1 0,0-1 16</inkml:trace>
  <inkml:trace contextRef="#ctx0" brushRef="#br0" timeOffset="74352.55">9229 5906 0,'0'0'0,"-43"-254"16,43 211 0,0-20-16,0 20 0,0 1 0,21 21 15,1-21-15,-1 20 0,21 1 0,-21 0 16,22 0-16,-22 21 0,21 0 16,0 0-16,-20 21 0,20 0 0,-21 0 15,0 1-15,0 20 0,1-21 0,-22 21 16,0 1-16,0-1 0,0-21 0,0 22 15,-22-1-15,1-21 0,0 21 16,0-20-16,0-1 0,0 0 0,-1 0 16,1 0-16,0 0 0,21 1 15,-21-22-15,0 21 0,42-21 47,0 0-47,0 0 16</inkml:trace>
  <inkml:trace contextRef="#ctx0" brushRef="#br0" timeOffset="76880.11">9631 5969 0,'21'21'15,"0"-21"1,0 0-16,0 0 0,1-21 0,-1 0 16,0 0-16,0 21 0,0-43 0,22 22 15,-22 0-15,21 0 0,-21-21 16,22-1-16,-1 1 0,-21 0 15,21-1-15,-20 1 0,-1 21 0,-21-22 16,0 22-16,0 0 0,0 0 0,0 0 16,0 0-16,-21 21 0,-1 0 0,1 0 15,-21 0-15,21 21 0,-22 0 16,22 0-16,-21 0 0,21 0 0,0 1 16,21 20-16,0-21 0,0 0 0,0 0 15,0 1-15,21-1 0,0 0 16,0 0-16,21 0 0,-20 0 0,20-21 15,-21 22-15,21-1 0,-20-21 0,-1 21 16,0-21-16,0 21 0,0-21 16,0 21-16,-21 0 0,0 1 15,0-1 1,0 0-16,0 0 0,0 0 16,22-21 15,-1 0-31,0 0 0,0-21 15,0 0-15,22 21 0,-22-21 0,21 0 16,-21-1-16,0 1 0,22 0 0,-1-21 16,-21 21-16,0-22 0,22 22 15,-22-21-15,0-1 0,-21 22 0,0 0 16,21 0-16,-21 0 0,0 0 16,-21 21-1,0 0-15,21 21 16,0 0-16,0 0 0,-21 0 15,21 22-15,0-22 0,0 0 0,0 0 16,0 0-16,0 22 0,0-22 16,21 0-16,0 0 0,0-21 15,0 0-15,1 0 0,-1 0 0,21 0 16,-21 0-16,22 0 0,-1 0 0,-21 0 16,21-21-16,1 0 0,-1 0 15,-21-1-15,22 1 0,-22 0 0,0 0 16,0 0-16,0 0 0,-21-1 15,21 1-15,-21 0 0,0 0 0,0 0 16,-21 42 15,0 0-31,21 0 0,0 0 16,-21 1-16,21-1 0,-21 0 0,21 0 16,-21 0-16,21 0 0,0 1 15,-22-1-15,22 0 16,-21-21-16,21-21 31,0 0-15,21-1-16,-21 1 0,22 0 0,-22 0 15,21-21-15,0 20 0,-21 1 16,21-21-16,0 21 0,-21 0 0,21-1 16,1 1-16,-1 21 0,0-21 15,0 21-15,0 0 0,0 21 16,-21 0-16,22 1 15,-22-1-15,21 0 0,-21 0 0,21 0 16,-21 0-16,0 22 0,0-22 0,0 0 16,0 0-16,0 0 0,21 1 15,-21-1-15,21-21 32,0-21-32,-21-1 15,22 1-15,-1 0 0,0 0 16,0-21-16,-21 20 0,21 1 15,0-21-15,1 21 0,-1-22 0,0 22 16,0 0-16,-21 0 0,21 0 0,0 0 16,1 21-16,-1 0 0,0 0 15,0 0-15,-21 21 16,0 0-16,0 0 0,21 0 16,-21 22-16,0-22 0,0 0 15,0 0-15,0 0 0,21 22 0,-21-22 0,0 0 16,0 0-16,22 0 0,-1 0 15,0 1-15,0-22 16,0 0-16,0 0 0,22 0 16,-22 0-16,0 0 0,0 0 0,0-22 15,22 1-15,-22 0 0,0 21 0,0-42 16,0 21-16,1-1 0,-1 1 16,0-21-16,0 21 0,-21 0 15,0-1-15,0 1 0,0 0 0,0 0 0,-21 42 47,21 0-47,-21 0 0,21 22 16,-21-22-16,21 0 0,0 0 15,0 22-15,0-22 0,0 0 0,0 0 16,0 0-16,0 0 0,0 1 0,0-1 16,21 0-16,0-21 0,0 0 15,0 0-15,0 0 0,1 0 0,20 0 16,-21 0-16,0 0 0,0-21 0,22 0 15,-22 21-15,0-43 0,21 22 0,-20-21 16,20 21-16,-21-22 0,21-20 16,-20 20-16,-1-20 0,0 21 15,21-22-15,-21 1 0,1-22 0,-1 21 16,0-20-16,-21-1 0,0 22 0,0-22 16,0 21-16,0 22 0,0-21 0,0 20 15,0 22-15,-21-21 0,0 21 16,21-1-16,-22 22 0,1 0 0,0 0 15,0 0-15,0 22 0,0-1 0,21 0 16,-22 21-16,1 1 0,0-1 0,0 21 16,0 1-16,21-1 0,-21 22 15,-1-21-15,1 20 0,21-20 16,0-1-16,-21 1 0,21-1 0,0 1 16,0-1-16,0 1 0,0-22 0,0 0 15,0 1-15,21-1 0,-21 0 16,21-20-16,1-1 0,-1 0 0,0-21 15,0 0-15,0 0 0,0 0 0,22 0 16,-22 0-16,21 0 0,-21 0 0,1-21 16,20 0-16,0-22 0,-21 22 0,22 0 15,-22-21-15,21-1 0,-21 22 16,1-21-16,20-1 0,-21 22 0,0 0 16,-21-21-16,21 42 0,-21-21 15,22-1-15,-22 44 16,0-1-1,0 0-15,0 0 16,0 0-16,0 22 0,0-22 0,0 0 16,0 0-16,0 0 0,0 22 0,0-22 15,0 0-15,0 0 0,21-21 0,-21 21 16,21 0-16,0-21 0,0 0 16,0 0-16,1 0 0,-1 0 15,21 0-15,-21 0 0,0-21 0,1 0 16,-1 21-16,0-21 0,-21-21 0,21 20 15,0 1-15,0-21 0,1 21 16,-22 0-16,21-22 0,-21 22 16,21 0-16,-21 0 0,21 42 31,-21 0-31,0 0 16,0 22-16,0-22 0,0 0 0,0 0 15,0 0-15,0 0 0,0 1 16,0-1-16,21 0 0,0 0 0,-21 0 15,22-21-15,-1 21 0,0-21 16,0 0-16,0 0 0,0 0 0,1 0 16,20 0-16,-21 0 0,0-21 0,0 21 15,22-21-15,-22 0 16,0 0-16,0 0 0,0-1 0,1 1 16,20 0-16,-42 0 0,21 0 0,0 0 15,0-1-15,-21 1 0,22 0 0,-22 42 47,0 0-31,0 1-16,0-1 0,0 0 15,0 0-15,21 0 0,-21 0 16,21-21-16,-21 22 0,21-22 0,0 0 16,0 21-16,1-21 15,-1 0-15,0 0 0,0 0 0,0 0 16,22 0-16,-22 0 0,0 0 0,0-21 15,0-1-15,0 1 0,1 0 0,-22 0 16,21 0-16,-21 0 0,21-1 16,-21-20-16,0 21 0,0 0 15,0-22-15,0 22 0,0-21 0,0 21 16,0 0-16,0-1 0,-21 22 0,0 0 16,-1 0-16,1 0 0,0 22 15,0-1-15,21 21 0,-21-21 16,21 22-16,-21-22 0,-1 21 0,22-21 15,0 22-15,0-1 0,0-21 0,0 0 16,0 22-16,22-22 0,-1 0 0,0 0 16,0-21-16,0 21 0,22 0 0,-22-21 15,21 0-15,-21 0 0,22 0 0,-22 0 16,21 0-16,-21 0 16,22 0-16,-22-21 0,0 21 0,0-21 15,0 0-15,0 0 0,1 0 0,-1-1 16,0 1-16,0-21 0,-21 0 0,21-1 15,0 1-15,1-43 0</inkml:trace>
  <inkml:trace contextRef="#ctx0" brushRef="#br0" timeOffset="77068">14795 4911 0,'0'0'0,"-42"0"0,21 0 0,-21 21 0,20-21 15,1 0-15,0 0 16,21 21 0</inkml:trace>
  <inkml:trace contextRef="#ctx0" brushRef="#br0" timeOffset="77283.88">13039 5038 0,'0'0'0,"-64"21"0,22 0 16,-1-21-16,1 21 0,21-21 0,0 0 16,42 0-1,21 0-15,-21 0 0,22 0 0,20 0 16,-20 0-16,20 0 0,1-21 15,-1 21-15,1-21 0,-1 21 0,-21-21 16,1 21-16,-1-21 0,0 21 0,-20-22 16,-22 1-16</inkml:trace>
  <inkml:trace contextRef="#ctx0" brushRef="#br0" timeOffset="77460.78">12382 4890 0,'0'0'0,"-21"0"0,-21 0 16,21 21-16,0-21 0,-1 0 0,1 0 62</inkml:trace>
  <inkml:trace contextRef="#ctx0" brushRef="#br0" timeOffset="77608.7">11515 4911 0,'0'0'0,"-43"21"0,22-21 0,-21 0 16,-1 21-16,22-21 0,0 0 0,0 0 15,0 0-15</inkml:trace>
  <inkml:trace contextRef="#ctx0" brushRef="#br0" timeOffset="79629.62">17420 5715 0,'0'0'0,"0"21"15,0 0 1,21-21 0,0 0-16,1 0 0,-1 0 15,0 0-15,0 0 0,0 0 16,-21-21-16,21 0 0,1 21 0,-22-21 16,0 0-16,0 0 0,0-1 0,0 1 15,0 0-15,0-21 0,0 21 0,0-1 16,-22 1-16,1-21 0,0 21 15,-21 0-15,-1-1 0,22 1 0,-21 21 16,0 0-16,-1 0 0,1 0 16,0 0-16,-1 0 0,-20 21 0,20 1 15,1-1-15,21 21 0,-21-21 16,-1 22-16,22-22 0,-21 21 0,21 0 16,-1-20-16,1 20 0,0 0 0,21-21 15,0 22-15,0-22 0,0 0 0,0 0 16,21 0-16,0-21 0,1 0 15,-1 0-15,21 0 0,0 0 0,-20 0 16,20 0-16,0 0 0,22-21 0,-22 0 16,22-21-16,-22 21 0,21-22 15,1 22-15,-22-21 0,22-1 0,-22 1 16,0-21-16,1 20 0,-1-20 16,0 20-16,-20-20 0,-1-1 0,0 1 15,0-1-15,0-20 0,0 20 0,-21 1 16,0-22-16,0 22 0,0 20 15,0-20-15,0 20 0,0 1 0,0 0 16,0 21-16,-21-1 0,0 22 0,0 0 16,0 0-16,0 22 0,-1 20 15,1 0-15,0 1 0,0 20 16,0 1-16,0 20 0,-1 1 16,22 0-16,-21-22 0,21 22 0,0-1 15,0-20-15,0-1 0,0 1 0,0-1 16,0-20-16,21-1 0,1 0 15,20 1-15,-21-1 0,21-21 0,-20 0 16,20 1-16,0-22 0,1 0 0,-22 0 16,21 0-16,22 0 0,-22 0 0,0 0 15,1-22-15,-1 1 0,0-21 16,1 21-16,-1 0 0,0-22 0,1 1 16,-22 21-16,0-22 0,0 1 15,-21 0-15,0 21 0,0-22 0,0 1 0,0 21 16,0 0-16,-21-1 0,0 22 15,0 0-15,-1 0 0,-20 0 0,21 0 16,-21 0-16,-1 22 0,22 20 16,-21-21-16,21 0 0,-22 22 0,22-22 15,0 21-15,0-21 0,0 22 16,-1-1-16,22-21 0,0 0 0,0 22 16,0-22-16,0 0 0,0 0 15,22-21-15,20 0 0,-21 0 0,0 0 16,22 0-16,-22 0 0,21 0 15,-21 0-15,22-21 0,-22 0 0,21 0 16,-21-1-16,0-20 0,1 21 0,-1 0 16,0-22-16,-21 22 0,0-21 15,21 21-15,-21 0 0,0-1 0,0 1 16,0 0-16,0 42 16,0 0-1,0 1-15,0-1 0,-21 0 0,21 21 16,0-21-16,0 1 0,0 20 15,0-21-15,0 0 0,0 0 0,0 1 16,21-1-16,0 0 0,22-21 0,-22 21 16,0-21-16,0 0 0,21 0 0,-20 0 15,-1 0-15,21-21 0,-21 21 0,22-21 16,-22 0-16,21-22 0,0 22 16,-20-21-16,20 21 0,-21-22 15,0 1-15,0-22 0,22 22 0,-22-21 16,0-1-16,0 1 0,0-1 0,1-21 15,-1 22-15,0-22 0,-21 22 16,21-1-16,-21 1 0,21-1 0,-21-42 16,0 64-16,0 21 0,0-21 15,-21 42 1,0 0-16,0 21 0,21 0 0,-21 0 16,-1 21-16,1 22 0,0-22 0,0 22 15,0 20-15,0-20 0,-1 21 16,22-22-16,0 22 0,-21-22 0,21 1 15,0-1-15,0 1 0,0-1 0,0-20 16,0 20-16,21-21 0,-21 1 16,22-1-16,-1-21 0,0 22 0,21-22 15,-21 0-15,22 0 0,-22-21 16,21 0-16,1 0 0,-1 0 0,21 0 16,-20 0-16,-1 0 0,0-21 0,1 0 15,-1 0-15,0-1 0,1-20 0,-22 21 16,21-21-16,-21-1 0,1 1 15,-1 21-15,-21-22 0,0 1 0,21 0 16,-21 21-16,0-22 0,0 22 0,0 0 16,-21 21-16,0 0 0,-1 0 15,1 21-15,0 0 0,0 0 16,0 1-16,0-1 0,-22 0 16,22 0-16,0 21 0,0-20 0,21-1 15,-21 0-15,21 21 0,0-21 16,0 1-16,0-1 0,0 0 0,0 0 15,21-21-15,0 21 16,0-21-16,0 0 0,0 0 0,22 0 16,-22 0-16,0-21 0,0 21 0,0-21 15,1 0-15,-1 0 0,-21-1 16,21 1-16,0-21 0,-21 21 0,21 0 16,-21-22-16,0 22 0,0 0 15,0 0-15,0 0 0,0 42 31,0 0-31,0 0 0,0 0 16,-21 0-16,21 1 0,-21-1 0,21 0 16,0 0-16,0 0 0,0 0 0,0 1 15,0-1-15,0 0 0,21 0 16,0-21-16,0 21 0,1-21 16,-1 0-16,0 0 0,0 0 15,0 0-15,0 0 0,1-21 0,-1 21 16,-21-21-16,21 0 0,-21 0 0,21-1 15,-21 1-15,0 0 0</inkml:trace>
  <inkml:trace contextRef="#ctx0" brushRef="#br0" timeOffset="79832.5">19050 4995 0,'0'0'0,"-21"0"0,-22 0 15,22 0-15,0 22 16,42-22 0,22 0-16,-22 0 15,21 0-15,0 0 0,1 0 16,-1 0-16,22 0 0,-22 0 0,21 0 16,1-22-16,-22 22 0,22 0 0</inkml:trace>
  <inkml:trace contextRef="#ctx0" brushRef="#br0" timeOffset="80803.95">20574 5652 0,'0'-22'31,"0"1"-31,0 0 0,21 0 15,0 0-15,0-22 0,22 22 16,-22-21-16,0 0 0,21-1 0,-20-20 16,20-1-16,-21 1 0,21-1 0,-20 1 15,20-22-15,-21 22 0,0-22 0,0 21 16,-21 1-16,0-1 0,22 1 16,-22 21-16,0-1 0,0 1 0,0 21 15,0 0-15,0-1 0,-22 22 0,1 22 16,0-1-16,0 21 15,0 0-15,-22 1 0,22-1 0,0 22 16,0-1-16,0 1 0,0-1 16,-1 1-16,22 20 0,-21-20 0,21-1 15,0 1-15,0-1 0,0-20 16,21 20-16,1-21 0,-1 1 0,0-1 16,0-21-16,21 0 0,-20 22 0,-1-43 15,21 21-15,-21-21 0,22 0 0,-22 0 16,21 0-16,-21 0 0,0 0 15,1-21-15,-1 0 0,0-1 0,0 1 16,0 0-16,0 0 0,1 0 16,-1-22-16,-21 22 0,0-21 0,21 21 15,-21 0-15,21-1 0,-21 1 0,0 42 47,0 1-47,0-1 0,-21 0 0,21 0 16,0 0-16,0 22 0,0-22 0,0 21 15,21-21-15,0-21 16,0 21-16,1 1 0,-1-22 0,21 0 16,-21 21-16,22-21 0,-1 0 0,-21 0 15,21 0-15,-20 0 0,-1-21 0,0 21 16,0-22-16,0 1 0,0 0 16,1 0-16,-22 0 0,21-22 15,-21 22-15,0-21 0,0 21 0,0-22 0,0 22 16,0 0-16,0 0 0,0 0 15,0 0-15,0 42 32,-21 0-32,21 0 0,0 21 15,-22-20-15,1 20 0,0 0 0,21-21 16,0 22-16,-21 20 0,21-20 16,-21-1-16,21 21 0,0 1 0,-21-1 15,21-20-15,0 20 0,0 1 0,0-1 16,0 1-16,0 20 0,0-20 0,21-1 15,-21 1-15,21-1 0,-21 1 0,0 21 16,0-22-16,0 1 0,0-22 16,0 21-16,0 1 0,-21-22 15,0 1-15,-1-1 0,1 0 0,-21-21 16,21 1-16,0-1 0,-22 0 0,22-21 16,-21 0-16,21 0 0,-22 0 0,22 0 15,-21 0-15,21-21 0,-22 0 0,22 21 16,-21-22-16,21 1 0,-22 0 0,22 0 15,0 0-15,0 0 0,0-1 0,21-20 16,0 21-16,0 0 0,0-22 16,0 22-16,21-21 0,0 21 0,21-22 15,1 1-15,-1 0 0,0-1 0</inkml:trace>
  <inkml:trace contextRef="#ctx0" brushRef="#br0" timeOffset="81175.77">22098 5059 0,'0'-42'0,"0"84"0,-21-127 0,21 43 0,-21 21 0,21-22 16,-22 22-16,22 0 16,0 0-16,0 42 15,0 0-15,0 22 0,0 20 16,0-21-16,0 22 0,0-1 15,0 22-15,0-21 0,22 20 0,-22 22 16,21-21-16,-21-1 0,0 1 0,0 0 16,0-1-16,0 1 0,0 0 0,0-22 15,0 22-15,0-22 0,0 22 0,0-21 16,-21-22-16,21 21 0,-22-20 16,22 20-16,0-20 0,0-22 0,-21 21 15,21-21-15,0 0 0,0 1 0,0-1 16,-21-21-16,21-21 31,0-1-31,0 1 0,0 0 0,0 0 0,0 0 16,0-22-16,0 1 0,0 0 15,0-22-15,21 22 0</inkml:trace>
  <inkml:trace contextRef="#ctx0" brushRef="#br0" timeOffset="81785.42">22034 5567 0,'-21'-64'0,"42"128"0,-63-191 0,21 85 0,21-22 15,0 22-15,0-1 0,0 22 16,0 0-16,0-21 0,0 21 16,0-1-16,21 22 15,0 0-15,0 0 0,22 0 0,-22 0 16,0 22-16,0-1 0,22 0 16,-22 0-16,0 0 0,-21 0 0,21 1 15,-21 20-15,0-21 0,0 0 0,0 0 16,0 1-16,-21-1 0,21 0 0,-21 0 15,0 0-15,-1 0 0,-20-21 16,21 22-16,0-22 0,0 0 16,-1 0-16,22 21 0,22-21 31,-1-21-31,0 21 16,0-22-16,0 22 0,22-21 15,-22 21-15,21-21 0,-21 21 0,22 0 16,-22-21-16,21 21 0,0-21 0,-20 21 15,20-21-15,0 21 0,-21-22 0,22 22 16,-1-21-16,-21 0 0,22 0 16,-22 21-16,0-21 0,0 0 0,0-1 15,-21 1-15,0 0 0,0-21 0,0 21 16,0-1-16,0 1 0,0 0 16,-21 21-16,0 0 0,0 0 15,0 0-15,-1 21 0,-20-21 0,21 43 16,0-22-16,0 0 0,-1 21 0,1-21 15,21 22-15,0-22 16,0 0-16,0 21 0,0-20 0,0-1 16,21 0-16,1 0 0,20 0 0,-21 0 15,21 1-15,-20-22 0,20 0 0,0 0 16,1 0-16,-1 0 0,-21 0 0,21 0 16,1-22-16,-1 22 0,-21-21 15,22 21-15,-22-21 0,0 0 0,0 0 16,0 0-16,-21-1 0,21 1 0,-21 0 15,0 0-15,0 0 0,-21 0 16,0-1-16,-21 1 0,21 21 16,-22-21-16,22 0 0</inkml:trace>
  <inkml:trace contextRef="#ctx0" brushRef="#br0" timeOffset="82029.28">20447 5080 0,'0'0'0,"21"0"16,0 0 0,22 0-16,-1 0 0,21 0 15,-20-21-15,20 21 0,1-21 0,-1 0 16,1 21-16,-1-22 0,-20 1 0,20 21 15,-21-21-15,1 0 0,-1 0 16,0 0-16,1-1 0,-1 1 0,0 0 16,1 0-16</inkml:trace>
  <inkml:trace contextRef="#ctx0" brushRef="#br0" timeOffset="82396.07">23791 4255 0,'0'0'0,"0"21"31,0 0-31,0 0 16,0 0 0,0 0-16,0 1 15,0-1 1</inkml:trace>
  <inkml:trace contextRef="#ctx0" brushRef="#br0" timeOffset="82564.97">23961 4318 0,'0'-21'15,"0"42"16,0 0-15,0 0-16,-22-21 16,1 22-16,21-1 0,-21-21 15,21 21-15,-21 0 0,0-21 0,21 21 16,-21 0-16,21 1 0</inkml:trace>
  <inkml:trace contextRef="#ctx0" brushRef="#br0" timeOffset="96292.21">4212 7811 0,'0'0'0,"0"-22"0,0 1 15,21 0-15,-21 0 0,0 0 16,0 0-16,0-1 16,0 1-16,0 42 46,0 1-46,0-1 16,0 0-16,0 0 0,-21 21 16,21 1-16,0 20 0,0 1 0,-21-1 15,21 1-15,0-1 0,0 1 16,0-1-16,-21-20 0,21 20 0,-21 1 16,21-22-16,-22 0 0,22 1 15,0-1-15,0-21 0,0 21 0,0-20 16,0-1-16,0 0 0,0 0 15,0 0-15,0-42 32,0 0-32,0 0 15</inkml:trace>
  <inkml:trace contextRef="#ctx0" brushRef="#br0" timeOffset="96641.01">4826 8382 0,'0'0'0,"0"21"15,0 0-15,0 1 0,0-1 16,0 0 0,21-21-1,0 0 1,0-21-16,1 0 15,-1 21-15,-21-22 0,21 1 16,-21 0-16,0 0 0,0 0 16,0 0-1,-21 21-15,0 0 16,-1 0-16,1 0 16,0 21-16,0-21 0,21 21 15,-21-21-15,21 21 0,-21 0 16,21 0-16,21-21 15,0 0-15,21 0 0,-21 0 16,22 0-16</inkml:trace>
  <inkml:trace contextRef="#ctx0" brushRef="#br0" timeOffset="97377.1">6583 7493 0,'0'0'0,"-21"-21"15,-1 21-15,1-21 0,0 21 16,0 0-16,0 0 0,0 0 16,-1 21-16,1 0 0,21 21 15,-21-20-15,0 20 0,0 21 16,21-20-16,-21 20 0,-1 1 0,22-1 15,0 1-15,-21 20 0,0 1 0,21-21 16,0 20-16,0-20 0,-21-1 16,21 1-16,0-22 0,-21 0 0,21 1 15,0-1-15,0-21 0,0 22 16,0-22-16,21-21 16,-21-21-1,21-1-15,0 1 16,0-21-16,-21 0 0,22 20 0,-1-20 15,0-21-15,0 20 0,0-20 0,-21 20 16,21-20-16,1-1 0,-22 22 16,0 0-16,21 21 0,-21-22 0,21 43 15,0 21 1,-21 22-16,21-22 16,-21 21-16,0 1 0,0-1 0,0 0 15,21 1-15,-21-1 0,22 0 16,-22 22-16,21-22 0,-21 0 0,21 1 15,0-1-15,0-21 0,0 22 16,22-22-16,-22 21 0,21-42 16,1 21-16,20-21 0,-21 0 0,22 0 15,-22-21-15,1 0 0,20 0 0,-21 0 16,1-22-16,-1 22 0,0-21 16,1-22-16,-1 22 0,-21-22 0,0 1 15,1-1-15,-22 1 0,0-22 16,0 1-16,0 20 0,0-21 0,0 22 15,-22-1-15,1-20 0,0 20 0,0 22 16,0-22-16,0 22 0,-1 21 16,1 0-16,0 0 0,-21-1 0,21 22 15,-1 0-15,1 22 0,0-22 0,0 42 16,0-21-16,21 21 16,-21 1-16,21-1 0,-22 0 0,22 1 15,0 20-15,0-20 0,0-1 0,0 21 16,22-20-16,-1-1 0,0 0 15,0 1-15,0-22 0</inkml:trace>
  <inkml:trace contextRef="#ctx0" brushRef="#br0" timeOffset="97627.94">7768 8297 0,'0'0'0,"0"22"16,0-1-16,0 0 15,0 0-15,0 0 0,0 0 16,0 1-16,0-1 0,0 0 16,0 0-16,0 0 0,0 0 15,0 1-15,0-1 0,0 0 16,0 0-16,0 0 16,0-42 30,0 0-46,0 0 0</inkml:trace>
  <inkml:trace contextRef="#ctx0" brushRef="#br0" timeOffset="97805.84">7916 8022 0,'0'0'0,"0"-21"0,0 0 15,-21 21 16,21 21-15,0 0-16,0 0 16,0 1-16,0-1 15,21 0 1</inkml:trace>
  <inkml:trace contextRef="#ctx0" brushRef="#br0" timeOffset="98407.01">8488 8446 0,'0'0'0,"42"-22"16,-42 1-16,0 0 0,0 0 16,0 0-16,0 0 15,0-1-15,0 1 0,-21 0 16,0 0-16,0 21 0,-1 0 0,1 0 15,0 0-15,0 0 0,0 21 16,0 0-16,-1 0 0,1 1 0,0-1 16,0 21-16,0-21 0,0 22 0,-1-1 15,1 0-15,21-21 0,-21 22 16,21-1-16,0-21 0,0 22 0,0-22 16,0 0-16,0 0 0,0 0 0,21 0 15,0-21-15,1 22 0,-1-22 16,0 0-16,0 0 0,0-22 0,0 1 15,22 0-15,-22 0 0,0-21 16,0 20-16,22-20 0,-22 21 0,0-21 16,0-1-16,0-20 0,0 20 15,22-41-15,-22 20 0,0 1 0,-21-22 16,21 0-16,0 22 0,1-22 0,-1 22 16,-21-1-16,0 1 0,21-1 15,-21 22-15,0 0 0,0-1 0,0 22 16,0 0-16,0 0 0,-21 21 15,0 0-15,21 21 0,-22 21 16,1 1-16,0-1 0,0 21 0,0 1 16,0 21-16,21-22 0,-22 22 15,22-1-15,-21 1 0,21 0 16,0-1-16,0-20 0,0-1 0,0-20 16,0 20-16,0-20 0,21-1 15,1 0-15,-1-21 0,0 1 0,0-1 16,21 0-16,-20 0 0,-1-21 0,21 0 15,-21 0-15,22 0 0,-1 0 16,0 0-16,-21-21 0,22 0 0,-1 21 16,0-21-16</inkml:trace>
  <inkml:trace contextRef="#ctx0" brushRef="#br0" timeOffset="100259.47">9610 8361 0,'0'-21'16,"0"42"-16,0-63 0,0 20 0,0 1 0,0 0 15,0 0-15,0 0 0,-22 21 16,1 0-16,0 0 0,0 0 16,0 0-16,0 0 0,-1 21 0,1 0 15,-21 0-15,21 0 0,0 22 0,-1-22 16,-20 21-16,21 1 0,0-22 16,0 21-16,-1 0 0,22-20 0,0 20 15,0 0-15,0-21 0,0 1 0,0 20 16,22-21-16,-1-21 0,0 21 0,0-21 15,0 0-15,0 0 16,1 0-16,-1 0 0,21 0 0,-21-21 0,0 0 16,1 0-16,-1 0 0,-21-1 15,21-20-15,0 21 0,0-21 16,0-1-16,1 1 0,-1-22 0,0 1 16,-21-1-16,21 1 0,0-22 0,0 22 15,-21-22-15,22 0 0,-1 22 0,-21-1 16,0 1-16,21-1 0,-21 1 15,0 21-15,0-1 0,0 22 0,0 0 16,0 0-16,0 0 0,-21 21 0,0 21 16,-1 0-16,1 0 15,0 0-15,0 22 0,21-1 16,-21 0-16,0 1 0,21 20 0,0 1 16,-22-1-16,22 1 0,-21-1 15,21 22-15,0-22 0,0 1 0,0-1 16,0 1-16,0-22 0,0 0 0,21 22 15,-21-43-15,22 21 0,-1 1 16,0-22-16,0 0 0,0 0 0,22-21 16,-22 21-16,21-21 0,0 0 0,22 0 15,-22 0-15,1 0 0,-1-21 0,0 0 16,1 0-16,-1 0 0,0 0 16,-21-1-16,22 1 0,-22-21 15,0 21-15,0-22 0,0 1 0,-21 21 16,0-21-16,0-1 0,0 22 0,0 0 15,0 0-15,0 0 0,0-1 16,-21 22 0,0 22-16,0-1 0,0 0 0,0 0 15,21 0-15,-22 22 0,1-22 16,21 21-16,-21-21 0,21 22 0,0-22 16,0 21-16,0-21 0,0 0 0,0 22 15,0-22-15,21 0 0,0 0 0,1-21 16,-1 21-16,0 1 0,21-22 15,1 0-15,-22 0 0,21 0 0,0 0 16,1 0-16,-1 0 0,-21 0 16,22-22-16,-1 1 0,0 0 0,-21 0 15,22 0-15,-22 0 0,21-22 16,-21 22-16,1-21 0,-1 21 0,-21-1 16,21-20-16,-21 21 0,21 0 0,-21 0 15,21-1-15,-21 44 31,0-1-31,0 0 16,0 0-16,-21 0 0,21 0 0,-21 1 16,21-1-16,-21 0 0,21 21 0,-21-21 15,21 1-15,0-1 0,0 0 16,0 0-16,-22-21 0,22 21 16,0 0-16,0-42 31,22 21-31,-22-21 15,21 0-15,0 0 0,0 0 16,0-22-16,0 22 0,1-21 0,-1 21 16,0-22-16,0 22 0,0 0 15,0-21-15,1 20 0,-1 22 0,0-21 16,0 21-16,0 0 0,0 0 0,1 0 16,-1 0-16,-21 21 0,0 1 0,21-1 15,-21 0-15,0 0 0,21 0 16,-21 0-16,0 1 0,0 20 0,0-21 15,0 0-15,0 0 0,0 1 16,21-22-16,-21 21 0,21 0 0,-21 0 16,22-21-16,-1 21 0,0-21 0,21 0 15,-21 21-15,22-21 0,-22 0 0,21 0 16,-21 0-16,22 0 0,-22-21 0,21 21 16,-21-21-16,22 0 0,-22 0 15,0 0-15,21-22 0,-20 22 16,-1-21-16,0 21 0,0-22 0,0 1 15,0 21-15,1-43 0,-22 22 16,0 21-16,0 0 0,0 42 31,0 0-31,0 0 16,-22 21-16,22-20 0,-21-1 0,21 21 16,0-21-16,0 22 0,0-22 0,0 0 15,0 21-15,0-21 0,0 1 16,0-1-16,21 0 0,1-21 0,-1 21 15,0 0-15,21-21 0,1 0 0,-1 21 16,0-21-16,1 0 0,-1 0 0,0 0 16,1 0-16,-1-21 0,0 0 15,-21 0-15,22 0 0,-22 0 16,21-1-16,-21-20 0,1 21 0,-1-21 16,0 20-16,0-20 0,-21 0 0,0-1 15,0 22-15,0 0 0,0 0 16,0 42-1,0 0 1,0 0-16,0 1 0,-21-1 0,21 21 16,-21-21-16,21 0 0,0 1 0,0 20 15,-21-21-15,21 0 0,0 0 16,-22 1-16,22-1 0,0 0 16,0 0-16,0 0 0,0 0 0,0 1 15,0-44 16,0 1-31,22 0 16,-1 0-16,-21 0 0,21 0 0,0-22 16,0 22-16,-21-21 0,21-1 0,1 1 15,20 0-15,-21-1 0,0 1 16,0 0-16,22-1 0,-22 1 16,21 21-16,-21-21 0,1 42 0,41 0 15,-42 0-15,0 0 0,1 21 16,-1 0-16,0 0 0,0 21 0,-21-20 0,0 20 15,0 0-15,21-21 16,-21 22-16,21-1 0,-21-21 0,0 22 16,0-22-16,0 0 0,0 0 0,22 0 15,-22 0-15,0 1 0,0-1 0,21 0 16,0-21 15,0 0-31,0 0 0,0 0 16,1-21-16,20 0 0,-21 21 0,21-22 15,1 1-15,20 0 0,-20 0 0</inkml:trace>
  <inkml:trace contextRef="#ctx0" brushRef="#br0" timeOffset="100957.59">14203 8128 0,'0'-21'0,"0"42"0,0-63 0,0-1 15,0 22-15,-21 0 0,-1 0 0,1 0 16,0 21-16,0 0 0,0 0 0,-22 0 15,22 0-15,-21 0 0,0 21 16,-1 0-16,22 0 0,-21 0 0,21 22 16,-22-1-16,22 0 0,-21-20 0,21 20 15,-1 0-15,22 1 0,0-22 16,0 21-16,0-21 0,0 0 0,0 22 16,0-22-16,22-21 0,-1 21 0,0-21 15,0 0-15,0 0 0,0 0 16,1 0-16,-1 0 0,0 0 0,21 0 15,-21-21-15,1 0 0,-1 0 0,0-1 16,21 1-16,-21-21 0,1 0 16,-1 20-16,0-20 0,0 0 0,-21-1 15,21 1-15,-21 21 0,21-21 0,-21 20 16,0 1-16,22 0 0,-22 42 31,0 0-31,-22 22 16,1-22-16,21 21 0,-21 1 0,21-1 15,0 0-15,-21 1 0,0-1 16,21 21-16,-21-20 0,21 20 0,0-20 16,0 20-16,0 1 0,0 20 15,21-20-15,0 20 0,0-20 0,-21 21 16,21-1-16,-21 1 0,21 0 0,1-1 16,-22 22-16,21-21 0,0 21 0,-21-22 15,0 1-15,21 21 0,0-22 0,-21 1 16,21-21-16,-21 20 0,0-20 0,0-1 15,22 1-15,-22-1 0,0-20 16,0-1-16,0-21 0,0 21 0,-22-20 16,1-22-16,-21 21 0,21-21 15,0 0-15,-1 0 0,-20 0 0,21-21 16,-21-1-16,-1 1 0,22-21 0,-21 0 16,-1-1-16,22-20 0,0 20 0,0-20 15,21-1-15,-21 1 0,21-1 0,0-20 16,0 20-16,0-20 0,0-22 0,21 21 15,0 0-15,0-20 0,0 20 16,1 0-16,-1 1 0,0-1 0,21 0 16,-21 22-16,1-1 0,-1 1 0,-21-1 15,21 1-15,0-1 0,0 22 0,0 0 16,-21-1-16,0 1 0,0 0 0,0-1 16,0 1-16,0 0 0</inkml:trace>
  <inkml:trace contextRef="#ctx0" brushRef="#br0" timeOffset="101189.02">11938 7578 0,'0'0'0,"-42"0"0,-1 0 0,22 0 16,0 0-16,0 0 0,21 21 62,-21 0-62,-1 0 16,1-21-16,0 21 0</inkml:trace>
  <inkml:trace contextRef="#ctx0" brushRef="#br0" timeOffset="102084.28">4614 10859 0,'-21'0'15,"21"-22"-15,0 1 0,0 0 16,0-21-16,0 21 16,0-1-16,21-20 0,0 21 0,1-21 15,-1 20-15,0 1 16,0 0-16,0 0 0,0 21 0,1 0 0,-1 0 15,0 0-15,21 21 0,-21 21 16,1-20-16,20 20 0,-21 21 16,0-20-16,0-1 0,-21 22 0,0-1 15,0 1-15,0 20 0,0-20 16,-21 20-16,-21-20 0,21 21 0,-22-22 16,1 1-16,0-22 0,-1 21 0,1-20 15,0-22-15,-1 21 0,1-21 16,21 1-16,-21-1 0,20-21 0,1 0 15,-21 0-15,21 0 0,0 0 0,-1-21 16,1-1-16,21 1 0,-21 0 16,0 0-16,0-21 0,21-1 0,0 1 15,0 0-15,0-1 0,0-20 0,0 20 16,0 1-16,0 21 0,21 0 16,0 0-16,0 21 0,0 0 0,1 21 15,20 0-15,-21 0 16,21 21-16,-20 1 0,20-22 0,-21 21 15,21 1-15,-20-1 0,-1 0 0,0-21 16,21 22-16,-21-22 0,1 0 16,-1 21-16,0-20 0,0-1 0,0-21 15,0 21-15,1-21 0,-1 0 16,0 0-16,0 0 0,0 0 16,0-21-16,1 0 0</inkml:trace>
  <inkml:trace contextRef="#ctx0" brushRef="#br0" timeOffset="102260.18">5397 11155 0,'0'0'15,"22"-21"-15,-1 21 63,-21 21-63,21-21 15,0 0-15,0 0 0,22 0 16</inkml:trace>
  <inkml:trace contextRef="#ctx0" brushRef="#br0" timeOffset="102548.39">6583 10435 0,'0'-42'0,"0"84"0,-21-105 15,-1 42-15,22-1 0,-21 1 0,21 0 16,-21 21-16,0 21 16,21 0-16,0 22 0,0 20 0,0-20 15,0 20-15,0 22 0,0-22 0,0 22 16,0-22-16,0 22 0,0 0 16,21-1-16,-21-20 0,0 21 0,21-22 15,-21 1-15,0-1 0,21 1 16,-21-22-16,0 0 0,0 1 15,0-1-15,0-21 0,0 0 0,0 0 16,-21-21 0,21-21-1,-21 0-15</inkml:trace>
  <inkml:trace contextRef="#ctx0" brushRef="#br0" timeOffset="103003.64">6117 10859 0,'-21'-64'15,"42"128"-15,-63-191 0,21 63 0,21 1 0,0 20 16,0-20-16,0 20 16,0 1-16,21 0 0,0-1 0,0 22 15,0 0-15,22 0 0,-22 0 0,21 21 16,0 0-16,1 0 0,-1 21 16,22 21-16,-1 1 0,1-1 0,20 21 15,-20 1-15,-1 21 0,1-22 16,20 22-16,-20-22 0,-22 22 0,22 0 15,-22-1-15,22-20 0,-43 20 0,21-20 16,-21-1-16,0-20 0,1-1 16,-22-21-16,0 22 0,21-22 0,-21-42 31,0-1-31,0-20 16,0 0-16,0-1 0,0-20 0,0-1 15,0-20-15,21-1 0,-21 0 16,21 1-16,0-22 0,-21 0 0,21 0 15,1 0-15,-1 22 0,0-1 0,-21 0 16,21 1-16,0 20 0,0 22 16,-21 0-16,0 20 0,0 1 0,22 0 15,-1 21-15,-21 21 16,0 0-16,0 1 0,0-1 16,0 0-16,0 21 0,21 1 0,-21-1 15,0 0-15,21 22 0,-21-1 16,0 1-16,0 20 0,21-20 15,0 21-15,-21-22 0,22 22 0</inkml:trace>
  <inkml:trace contextRef="#ctx0" brushRef="#br0" timeOffset="103468.35">8107 11240 0,'21'21'16,"-42"-42"-16,84 42 0,-42-21 0,22 0 0,-22 0 16,0 0-16,0 0 0,0-21 0,-21-1 15,0 1-15,22 0 0,-22-21 16,0 21-16,0-22 0,0 1 0,0 0 15,0 20-15,-22-20 0,-20 0 16,21-1-16,-21 22 0,20 0 0,-20 21 16,0 0-16,-1 0 0,1 0 15,21 21-15,-21 0 0,-1 22 0,1-22 16,21 21-16,0 1 0,-22-1 0,43 0 16,-21 1-16,21-1 0,0 0 15,0 1-15,0-22 0,0 21 0,21-21 16,22-21-16,-22 21 0,21-21 0,0 22 15,1-22-15,-1 0 0,22 0 16,-22-22-16,0 1 0,-21 0 0,22 0 16,-1 0-16,-21 0 0,22-1 0,-22-20 15,0 21-15,-21-21 0,0 20 16,21-20-16,-21 21 0,0 0 16,0 0-16,0-1 0,0 44 15,0-1 1,0 0-16,0 0 0,0 0 0,0 0 15,0 22-15,0-22 0,0 21 16,0-21-16,0 22 0,0-22 0,0 0 16,21 21-16,-21-20 0,21-22 0,1 21 15,-22 0-15,21 0 0,0-21 16,0 0-16,0 0 0,0 0 16,1 0-16,-22-21 15,21 0-15</inkml:trace>
  <inkml:trace contextRef="#ctx0" brushRef="#br0" timeOffset="103840.8">8657 11049 0,'0'0'0,"0"-21"0,0-21 16,0 20-16,0-20 0,0 21 0,0 0 15,0 0-15,0-1 0,0 1 16,21 21-16,0 0 0,1 0 16,-1 0-16,0 0 0,0 0 0,0 21 15,0 1-15,1-1 0,-1 0 0,21 21 16,-21-21-16,0 1 0,1 20 15,-1-21-15,0 21 0,0-20 16,0 20-16,-21-21 0,0 21 0,21-20 0,-21-1 16,0 21-16,0-21 0,0 0 15,0 1-15,0-1 16,0-42 0,0-1-1,0-20-15,0 21 16,0-21-16,0-1 0,22 1 0,-22 0 15,0-1-15,21 1 0,0 0 0,-21 20 16,21-20-16,-21 0 0,21 21 0,0-1 16,-21 1-16,0 0 15,22 0-15,-1 21 0,0 0 0,0 0 16,0 0-16,0 0 0,1 21 16,-1 0-1</inkml:trace>
  <inkml:trace contextRef="#ctx0" brushRef="#br0" timeOffset="104272.57">9483 10922 0,'0'-21'15,"-22"0"-15,22 0 0,-21 21 16,21-22-16,0 1 0,0 0 16,0 0-16,0 0 15,0-22-15,21 43 16,1 0-16,-1 0 0,0 0 0,0 0 15,0 0-15,0 0 0,1 0 16,20 22-16,-21-1 0,-21 0 0,21 0 16,0 21-16,1-20 0,-22 20 0,0-21 15,0 21-15,0 1 0,0-22 0,0 21 16,0 1-16,0-1 0,0-21 16,0 21-16,0-20 0,-22-1 0,22 0 15,-21 0-15,21 0 0,0-42 47,0 0-47,0-21 0,0 20 16,21-20-16,1 21 0,-22-21 0,21-1 15,0 1-15,-21 0 0,21-1 0,0 1 16,-21 0-16,21-1 0,1 1 16,-1 21-16,-21 0 0,0-1 0,21 22 15,0 0-15,0 0 16,-21 22-1,21-1-15,1 0 0,-22 0 0,21 0 16,-21 0-16,21 1 0,0-1 0</inkml:trace>
  <inkml:trace contextRef="#ctx0" brushRef="#br0" timeOffset="104732.3">10456 10922 0,'0'0'0,"21"-21"0,-21 0 16,0 0-16,22-1 0,-22 1 0,0 0 15,21-21-15,-21 21 0,0-1 16,0 1-16,-21 21 16,-1 0-16,1 0 15,21 21-15,-21 1 0,0-1 0,0 0 16,0 21-16,-1-21 0,1 22 16,0-22-16,21 21 0,0 1 0,0-22 15,0 21-15,0 0 0,0-20 16,0 20-16,0-21 0,0 21 0,21-20 15,0-1-15,1 0 0,-1-21 16,21 21-16,-21-21 0,0 0 0,1 0 16,-1 0-16,21 0 0,-21-21 0,22 0 15,-22 0-15,0-1 0,21 1 0,-21-21 16,1 21-16,-1-22 0,0 1 0,0 0 16,0-1-16,-21 1 0,0 0 15,0-1-15,0 1 0,0 0 0,0 21 16,0-1-16,-42 1 0,21 0 0,0 21 15,-22 0-15,22 0 0,-21 0 0,-1 0 16,1 21-16,0 0 16,-1 1-16,1-1 0,21 0 0,0 21 15,-22-21-15,43 22 0,-21-22 0,21 0 16,0 21-16,0-20 0,0 20 0,0-21 16,21 0-16,1 0 0,-1 1 15,0-1-15,0-21 0,0 21 0,22-21 16,-1 0-16</inkml:trace>
  <inkml:trace contextRef="#ctx0" brushRef="#br0" timeOffset="106035.88">11303 10880 0,'21'-21'0,"-42"42"0,63-64 0,-42 1 0,21 42 16,-21-21-16,0 0 0,0 42 31,-21 0-31,21 0 0,-21 0 15,21 1-15,-21 20 0,21-21 0,0 21 16,0-20-16,0 20 0,0 0 0,0-21 16,0 22-16,0-22 0,0 21 15,0-21-15,21 1 0,0-1 0,-21 0 16,0 0-16,21-21 0,1 0 0,-1 0 16,0 0-16,0 0 0,0 0 15,0-21-15,-21 0 0,22 0 16,-1-1-16,0-20 0,0 0 15,0 21-15,0-22 0,1 22 0,-22-21 16,21 21-16,0-1 0,0 1 0,-21 0 16,21 0-16,0 21 15,-21 21 1,0 0-16,0 0 0,0 1 16,0-1-16,0 0 0,0 21 0,0-21 15,0 1-15,0-1 0,22 0 0,-22 21 16,21-21-16,0 1 0,-21-1 15,21-21-15,0 21 0,0-21 16,1 0-16,-1 0 0,0 0 16,0 0-16,0 0 0,0 0 0,1 0 15,-1-21-15,0 0 0,0-1 0,0-20 16,22 21-16,-22 0 0,0-22 16,0 1-16,0 21 0,-21-21 0,21 20 15,1-20-15,-22 21 0,21 0 0,-21 0 16,0-1-16,0 1 0,0 42 31,-21 1-31,-1-1 16,22 0-16,-21 0 0,21 0 0,-21 22 15,21-22-15,-21 21 0,21-21 16,0 22-16,0-22 0,0 21 0,0 0 16,0-20-16,21-1 0,0 21 0,0-21 15,1 0-15,-1-21 0,0 22 16,0-22-16,0 0 0,22 0 0,-22 0 15,0 0-15,0 0 0,21-22 0,-20 1 16,-1 0-16,0 0 0,0 0 0,0-22 16,0 1-16,-21 21 0,22-21 0,-1-1 15,0 22-15,-21-21 0,0 21 16,0-1-16,0-20 0,21 21 0,-21 0 16,0 42-1,0 0 1,-21 0-16,21 0 15,0 22-15,0-22 0,0 21 16,0-21-16,0 1 0,0 20 0,0-21 16,21 21-16,0-20 0,-21-1 0,21 0 15,1 0-15,-1-21 0,0 0 16,0 0-16,0 0 0,0 0 0,1-21 16,-1 21-16,0-21 0,0 0 15,0-1-15,0-20 0,1 21 0,-1-21 16,0 20-16,0-20 0,0 0 15,0 21-15,1-22 0,-22 22 0,21 0 16,-21 0-16,21 21 0,-42 21 31,0 0-15,21 0-16,0 0 0,-22 1 0,1-1 16,0 0-16,21 21 0,-21-21 0,21 1 15,0 20-15,-21-21 0,21 0 0,-21 22 16,21-22-16,0 0 0,0 0 15,0 0-15,0 0 0,0 1 0,0-1 16,0 0-16,0-42 16,0 0-1,21-1-15,-21-20 0,21 21 16,0 0-16,-21-22 16,21 1-16,0 21 0,1-21 0,20-1 15,-21 1-15,0 21 0,22-22 0,-1 1 16,21-21-16,-20 41 0,-1 1 15,-21 21-15,0-21 0,22 21 0,-22 0 16,0 0-16,0 21 0,-21 0 16,21 22-16,-21-22 0,0 0 15,0 0-15,0 22 0,0-22 0,0 21 16,0-21-16,0 22 0,0-22 16,0 21-16,0-21 0,0 0 0,0 22 0,0-22 15,-21 0-15,21 0 16,-21-21-1,21-21 1,21 0 0,0 21-16,1 0 0</inkml:trace>
  <inkml:trace contextRef="#ctx0" brushRef="#br0" timeOffset="106849.2">14605 11007 0,'0'0'0,"-21"-21"15,0-1-15,-1 1 0,1 0 0,0 0 16,0 0-16,0 21 0,0 0 16,-1 0-16,1 0 0,0 0 0,0 0 15,0 0-15,-22 0 0,22 21 0,0 0 16,0 0-16,-21 0 0,20 22 0,1-22 15,0 0-15,21 21 0,-21-20 0,21-1 16,-21 21-16,21-21 0,0 0 16,0 1-16,0-1 0,0 0 0,21-21 15,0 21-15,0-21 0,22 0 16,-22 0-16,0 0 0,0 0 16,0 0-16,22-21 0,-22 0 0,0 21 15,0-21-15,0-1 0,0-20 0,22 21 16,-22 0-16,0-22 0,-21 22 15,21 0-15,0 0 0,1 0 0,-22 0 16,0-1-16,0 1 0,0 0 16,0 42 15,-22 0-15,22 1-16,-21-22 0,21 21 0,-21 0 15,21 0-15,0 0 0,-21 22 16,21-22-16,-21 21 0,0-21 0,21 22 15,-22-1-15,22 0 0,0 1 0,0 20 16,0-21-16,0 22 0,0-1 16,22 1-16,-1-1 0,0 1 0,0 21 15,0-1-15,0 1 0,1 0 0,20-1 16,-21 1-16,21 0 0,-20-1 0,20 1 16,-21 0-16,21-1 0,-20 22 0,20-21 15,-21-1-15,21 1 0,-20 0 16,20-1-16,-21 1 0,0-21 0,0 20 15,1-20-15,-1-1 0,0 1 16,-21-1-16,21 1 0,-21-22 0,0-21 16,0 22-16,0-22 0,0 0 0,-21 0 15,0-21-15,0 0 0,-1 0 0,1 0 16,0-21-16,0 0 0,0 0 16,21-22-16,-21 1 0,-1 0 0,1-22 15,21 1-15,0-1 0,0 1 0,0-22 16,0 0-16,0 1 0,0-1 0,0 0 15,0 1-15,0-1 0,0 0 0,0 1 16,0 20-16,0 1 0,21-1 16,-21 1-16,22 20 0,-22-20 15,0 20-15,21 1 0,-21 0 0,0-1 0,21 22 16,-21-21-16,0 0 0,0 20 16,0-20-16,0 0 0,-21 21 0,0-22 15,-1 22-15,1-21 0</inkml:trace>
  <inkml:trace contextRef="#ctx0" brushRef="#br0" timeOffset="107084.57">12277 10837 0,'0'0'0,"-22"0"0,1 0 0,0 0 0,0 0 16,21 22 47,-21-22-63,0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5T11:14:43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910 0,'0'0'16,"21"-21"-16,0 0 0,-21 0 0,0 0 0,22-1 15,-1 22 1,-21 22-16,0-1 16,0 0-16,0 21 0,0 1 0,21-1 15,-21 21-15,0 1 16,0-1-16,0 1 0,0-1 0,0 22 15,0 0-15,0-1 0,0 1 16,0 21-16,0-43 0,0 22 0,0 0 16,0-22-16,0-20 0,0 20 0,0-21 15,0 1-15,0-22 0,0 21 16,0-21-16,0 1 0,21-22 16,-21-22-1,21 1-15,0 0 0,1-21 16,-1-1-16,-21 1 0,21 0 0,0-22 15,0 1-15,0-1 0,1 1 16,-1-1-16,-21 22 0,21-22 16,-21 22-16,21 0 0,-21-1 0,0 22 15,0 0-15,0 0 0,21 21 16,0 21-16,-21 0 0,0 0 16,22 22-16,-1-1 0,-21 0 15,21 1-15,-21 20 0,0-20 0,0 20 16,21-21-16,-21 1 0,21 20 0,-21-20 15,21-1-15,1-21 0,-22 21 16,21-20-16,0 20 0,21-21 16,-21-21-16,22 0 0,-1 0 0,0 0 15,1 0-15,-1-21 0,0 21 0,1-21 16,20-22-16,-20 22 0,-1-21 16,0 0-16,1-1 0,-22-20 0,21 20 15,-21-20-15,0-1 0,1 1 16,-22-22-16,0 22 0,0-1 0,0-20 15,0 20-15,-22-21 0,1 22 0,-21-1 16,21-20-16,0 20 0,-22 1 16,1 20-16,21 1 0,-22 0 0,22 21 15,-21-1-15,0 22 0,20 0 16,-20 0-16,21 0 0,0 22 0,-22 20 16,22-21-16,0 21 0,0 1 0,21-1 15,-21 0-15,21 1 16,-21-1-16,21 0 0,0 1 0,0-1 15,0 0-15,21-20 0,0 20 16,0 0-16,21-21 0,1 1 0,-22 20 16,21-21-16</inkml:trace>
  <inkml:trace contextRef="#ctx0" brushRef="#br0" timeOffset="254.85">4212 1693 0,'0'0'0,"0"22"47,0-1-47,0 0 0,0 21 0,0-21 16,0 22-16,0-22 0,-21 21 16,21-21-16,0 22 0,-21-22 0,21 0 15,0 21-15,0-20 0,0-1 0,0 0 16,-21 0-16,21 0 15,0-42 1,0 0 0,21 0-16,-21 0 0</inkml:trace>
  <inkml:trace contextRef="#ctx0" brushRef="#br0" timeOffset="430.75">4297 1376 0,'0'0'0,"-21"-64"15,-1 64 1,1 0-16,0 0 0,21 22 47,21-22-47,0 21 0,-21 0 0,22-21 16,-1 21-16,0-21 15</inkml:trace>
  <inkml:trace contextRef="#ctx0" brushRef="#br0" timeOffset="1019.43">5397 1778 0,'0'0'16,"0"-21"-16,0 0 0,0 0 0,-21-1 0,0 1 15,0 0-15,0 0 0,0 0 16,-1 0-16,-20-1 0,21 1 16,0 21-16,-22 0 0,22 0 0,0 0 15,-21 0-15,21 0 0,-1 21 0,-20 1 16,21-1-16,-21 21 0,20-21 16,-20 22-16,21-1 0,0 0 0,0 22 15,-1-22-15,1 0 0,0 1 0,21-1 16,0-21-16,0 22 0,0-22 0,0 0 15,0 0-15,21 0 0,0 0 16,1-21-16,-1 0 0,21 0 0,0 0 16,-20 0-16,20-21 0,0 0 0,1 0 15,20-21-15,-21 20 16,1-20-16,-1 0 0,22-1 0,-22 1 16,0-21-16,1-1 0,-22 1 0,21-1 15,0 1-15,-20-1 0,-1 1 0,0-1 16,0 1-16,-21-1 0,0 22 15,0-22-15,0 22 0,0 0 0,-21-1 16,0 22-16,21 0 0,-21 21 0,-1 0 16,1 0-16,0 0 0,21 21 15,-21 21-15,0-20 0,21 20 0,-21 21 16,21-20-16,0 20 0,-22-20 0,22 20 16,0 1-16,-21 20 0,21-20 15,0-1-15,0 1 0,0-1 16,0 1-16,0-22 0,21 0 0,1 1 15,-22-1-15,21-21 0,0 22 16,0-22-16,21 0 0,-20-21 0,20 0 16,-21 0-16,21 0 0,-20 0 0,20 0 15,0 0-15,1-21 0</inkml:trace>
  <inkml:trace contextRef="#ctx0" brushRef="#br0" timeOffset="1563.12">6371 1799 0,'0'-42'16,"0"21"-16,0 0 16,-21 21-16,0 0 0,0 0 15,-1 0-15,1 0 0,0 0 16,0 0-16,0 0 0,0 21 0,-22 0 16,22 0-16,0 21 0,-21-20 0,20 20 15,1 0-15,0-21 0,0 22 16,0-1-16,0 0 0,21-20 0,0 20 15,0-21-15,0 21 0,0-20 0,0-1 16,0 0-16,21-21 0,0 21 16,0-21-16,0 0 0,22 0 0,-22 0 15,0 0-15,21 0 0,-21 0 16,22-21-16,-1 0 0,0 0 0,-20-1 16,20 1-16,0-21 0,1 0 0,-22-1 15,21 1-15,-21-22 0,0 1 16,22-1-16,-22 1 0,0-22 0,0 22 15,-21-1-15,21-20 0,-21 20 0,22-21 16,-22 22-16,0-1 0,0 1 16,0 21-16,0-22 0,0 22 0,-22 21 15,1-22-15,0 22 0,0 21 0,0 0 16,0 0-16,21 21 16,0 22-16,-22-22 0,22 42 0,-21-20 15,21 20-15,-21 1 0,21-1 16,0 1-16,0 20 0,0-20 0,0 20 15,0 1-15,0-21 0,0-1 16,0 1-16,21-1 0,0-21 0,-21 22 16,22-43-16,-1 21 0,0 1 0,0-22 15,-21 0-15,21-21 0,22 21 0,-22-21 16,0 0-16,0 0 0,0 0 16,0 0-16,22 0 0,-22-21 0,0 0 15,21 21-15</inkml:trace>
  <inkml:trace contextRef="#ctx0" brushRef="#br0" timeOffset="1926.99">7091 1947 0,'21'0'31,"-21"22"-15,21-22-16,0 0 0,0 0 0,1 0 15,-1 0-15,0 0 0,0 0 0,0-22 16,0 1-16,22 21 0,-22-21 0,0 0 15,21 0-15,-20 0 0,-1-1 16,0 1-16,0 0 0,0 0 16,-21-21-16,0 20 0,0 1 0,0 0 15,0 0-15,0 0 0,-21 21 0,0 0 16,0 0-16,-22 21 16,22 0-16,0 0 0,0 0 0,0 22 15,0-22-15,-1 21 0,1 1 0,21-1 16,0 0-16,0-21 0,0 22 0,0-22 15,0 21-15,0-21 0,0 1 16,0-1-16,21 0 0,1-21 0,-1 21 16,21-21-16,-21 0 0,22 0 0,-22 0 15,21 0-15,0 0 0,1 0 0,-1-21 16,22 0-16,-22 0 0,-21-1 16,21 1-16,1 0 0</inkml:trace>
  <inkml:trace contextRef="#ctx0" brushRef="#br0" timeOffset="2371.73">7980 1757 0,'0'0'0,"0"-21"0,0 0 0,0-1 16,0 1-16,-21 21 16,21 21-16,-22 1 0,22-1 15,0 0-15,0 0 0,0 21 16,-21-20-16,21 20 0,0-21 0,0 21 16,0-20-16,-21 20 0,21-21 0,0 0 15,0 22-15,0-22 0,0 0 0,0 0 16,0 0-16,0 0 15,-21-21-15,21-21 32,0 0-17,0 0-15,0 0 0,0 0 0,0-1 16,0-20-16,21 0 0,-21-1 16,21 1-16,0 0 0,1-22 0,20 22 15,-21 0-15,0-1 0,22 22 0,-1-21 16,-21 21-16,21 21 0,1 0 0,-1 0 15,-21 0-15,22 21 0,-22 0 16,0 0-16,0 21 0,0-20 16,0 20-16,1 0 0,-22-21 0,0 22 15,0-1-15,0-21 0,0 22 0,0-22 0,0 21 16,0-21-16,0 0 0,-22 1 16,1-1-16,0 0 0,21 0 15,-21-21-15,21 21 16,0-42 15,0 0-31,21 21 0,0-21 0,0 0 16</inkml:trace>
  <inkml:trace contextRef="#ctx0" brushRef="#br0" timeOffset="2595.6">8848 1715 0,'0'0'0,"21"0"16,-21 21-1,0 0-15,0 0 0,0 0 0,0 0 16,0 22-16,0-22 0,0 0 0,0 0 16,0 22-16,0-22 0,0 0 15,0 0-15,0 0 0,0 0 0,0 1 16,-21-22-16,21 21 0,0 0 0,0-42 47,0 0-47,21-1 15,-21 1-15</inkml:trace>
  <inkml:trace contextRef="#ctx0" brushRef="#br0" timeOffset="2767.51">8953 1524 0,'0'-21'0,"0"42"0,-21-63 0,0 21 16,21-1-1,-21 22-15,42 22 63,0-22-63,0 21 15,1-21-15</inkml:trace>
  <inkml:trace contextRef="#ctx0" brushRef="#br0" timeOffset="3255.24">9356 1630 0,'21'0'0,"-42"0"0,42 21 16,-21 0-16,21-21 16,-21 21-16,0 1 0,0-1 15,0 0-15,0 0 0,0 0 0,0 22 16,0-22-16,0 0 0,0 0 0,0 21 16,0-20-16,0-1 0,0 0 0,0 0 15,0 0-15,0 0 0,0 1 16,0-1-16,0 0 15,-21-21 1,0 0-16,21-21 16,0 0-1,0-1-15,0 1 0,0 0 16,0 0-16,0-21 0,0 20 0,0-20 16,21 0-16,0-22 0,0 22 0,21 0 15,-20-1-15,20 1 0,0 0 0,1 20 16,-1 1-16,0 0 0,1 0 15,-1 21-15,0 0 0,1 0 0,-1 0 16,-21 21-16,0 0 0,0 0 16,1 22-16,-22-22 0,21 21 0,-21 1 15,0-22-15,0 21 0,0 0 0,0-20 16,0 20-16,0-21 0,-21 21 16,-1-20-16,1-1 0,0 0 0,21 0 15,0 0-15,-21-21 0,21 21 0,21-21 31,0 0-15,0 0-16,1 0 0,20-21 16,-21 0-16,21 0 0,1 0 0</inkml:trace>
  <inkml:trace contextRef="#ctx0" brushRef="#br0" timeOffset="3951.86">10795 1630 0,'0'-21'0,"0"42"0,0-63 15,0 20-15,0 1 0,0 0 16,-21 21-16,0-21 0,-1 21 16,1 0-16,0 0 0,0 0 0,0 0 15,-22 21-15,22 0 0,0 0 16,-21 22-16,-1-22 0,22 21 0,0-21 16,-21 22-16,21-1 0,-1 0 0,1-20 15,21 20-15,0-21 0,0 21 16,0-20-16,0-1 0,0 0 0,0 0 15,21 0-15,1-21 16,-1 0-16,0 0 0,0 0 0,21 0 16,-20 0-16,-1 0 0,0-21 15,0 0-15,0 0 0,0 0 0,1-1 16,-22 1-16,21-21 0,0 21 16,-21-22-16,0 22 0,21-21 0,0 21 15,-21-22-15,21 22 0,-21 0 0,0 0 16,0 0-16,0 0 0,22 21 31,-22 21-15,0 0-16,0 0 0,0 0 15,0 22-15,0-22 0,0 21 0,21 0 16,-21 1-16,0-1 0,0 0 0,0 1 16,0-1-16,0 0 0,0 1 15,0 20-15,0-20 0,21 20 0,-21 1 16,0-22-16,21 21 0,0 1 0,-21-1 15,21 22-15,1-21 0,-22-1 0,21 1 16,0-1-16,0 1 0,0-1 16,0-21-16,1 22 0,-1-1 0,0-20 0,0-1 15,0 0-15,-21 1 0,0-1 0,21 0 16,-21-20-16,0-1 16,0 0-16,0 0 0,-21-21 15,0-21 1,0 21-16,0-21 0,0 0 0,21-22 15,-22 22-15,1-21 0,0-22 0,0 22 16,21 0-16,0-22 0,0 1 0,0-1 16,0 22-16,0-22 0,21-20 0,21 20 15,-20 1-15,20-1 0,0 1 16,-21-1-16,22 1 0,20-1 16,-20 22-16,-1-22 0,0 22 0,-21 21 15,22-22-15,-1 22 0,0 0 0,-20 0 16,-1 0-16</inkml:trace>
  <inkml:trace contextRef="#ctx0" brushRef="#br0" timeOffset="4611.14">3196 2879 0,'-42'0'15,"84"0"-15,-127 0 0,43 0 0,21 0 16,-21 0-16,20 0 0,1 0 0,-21 0 16,21 0-16,0 0 0,-1 0 15,44 0 16,-1 0-31,21 0 0,0 0 0,22 0 16,-1 0-16,1 0 0,42 0 16,0 0-16,-1 0 0,22 0 0,22 0 15,-1 0-15,21 0 0,22 0 0,-1 0 16,22 0-16,-1 0 0,22-21 0,0 21 16,21 0-16,0 0 0,0-22 15,21 22-15,0-21 0,-21 21 16,22 0-16,-1 0 0,-21 0 0,0 0 15,0 0-15,-21 0 0,-1 0 0,-20 0 16,-21 0-16,-1 0 0,1 0 16,-1 0-16,-42 0 0,0 0 0,1 0 15,-44 0-15,1 0 0,-21 0 0,0 0 16,-22 0-16,-21 0 0,1 0 0,-22 0 16,0 0-16,0-21 0,-21 42 31,-21-21-31,0 0 0,0 0 0,-22 21 15,22-21-15,-21 0 0,0 22 0,-22-22 16,1 21-16</inkml:trace>
  <inkml:trace contextRef="#ctx0" brushRef="#br0" timeOffset="5691.1">1270 3895 0,'42'-43'0,"-84"86"0,105-128 16,-20 64-16,-1-21 0,-21-1 0,22 22 0,-22-21 15,0-1-15,0 22 0,-21 0 16,0-21-16,0 21 0,0-1 16,-42 1-16,21 0 0,-22 21 15,1 0-15,0 0 0,-1 21 0,-20 0 16,20 22-16,-20-1 0,21 22 16,-22-1-16,22 1 0,-22 20 0,22 1 15,-22 21-15,22 0 0,0-1 16,-1 1-16,22-21 0,0 0 15,21 20-15,0-20 0,0-21 0,0-1 16,21 1-16,0-1 0,1-21 16,-1 1-16,21-22 0,0 0 15,1-21-15,20 0 0,1 0 0,-1-21 16,1 0-16,20 0 0,-20-22 16,21 1-16,-22 0 0,22-22 0,-22 22 15,-20-1-15,20 1 0,-42-21 16,22 20-16,-22 1 0,0 0 0,-21-1 15,21 22-15,-21-21 0,0 21 16,0-1-16,-21 22 16,0 0-16,0 22 15,-1-1-15,1 0 0,0 21 0,0-21 16,0 22-16,0-1 0,-1 0 16,1-20-16,0 20 0,21 0 15,0 1-15,0-1 0,0-21 16,0 0-16,0 0 0,21 1 0,-21-1 15,43-21-15,-22 0 0,0 0 16,0 0-16,21 0 0,1-21 0,-22-1 16,21 1-16,1 0 0,-22-21 15,21 21-15,-21-22 0,0 22 0,1-21 16,-1 21-16,-21-22 0,0 1 0,0 21 16,0 0-16,-21-1 0,-1 1 15,1 0-15,0 21 0,-21 0 0,-1 0 16,22 21-16,-42-21 0,20 21 15,22 1-15,-21-1 0,0 0 0,20 0 16,1 21-16,0-20 16,21-1-16,0 0 0,21 0 15,0-21-15,1 0 0,-1 0 16,21 0-16,0 0 0,1 0 0,-1-21 16,0 0-16,1 21 0,-1-21 15,0-1-15,1 1 0</inkml:trace>
  <inkml:trace contextRef="#ctx0" brushRef="#br0" timeOffset="6070.88">2222 4487 0,'0'0'16,"22"0"-16,-22 43 16,0-22-1,0 0-15,0 0 0,0 0 0,0 1 0,0-1 16,-22 21-16,22-21 16,-21 0-16,21 1 0,0-1 0,0 0 15,0 0-15,-21 0 0,21 0 16,0 1-16,0-44 31,0 1-31,0 0 16,0 0-16,21-21 0,0 20 0,-21 1 15,22-21-15,-1 21 0,0-22 16,0 22-16,0-21 0,0 21 16,1 0-16,-1-1 0,0 1 0,0 21 15,0 0-15,22 0 0,-22 0 0,0 21 16,-21 1-16,21-1 0,-21 0 15,21 0-15,-21 21 0,0-20 16,0-1-16,0 21 0,0-21 0,0 22 16,0-22-16,0 0 0,0 21 15,0-21-15,0 1 0,0-1 16,0-42 15,21-1-31</inkml:trace>
  <inkml:trace contextRef="#ctx0" brushRef="#br0" timeOffset="6406.81">2773 4445 0,'0'0'0,"21"-21"16,0 21-16,-21 21 16,21 0-16,-21 0 15,21 22-15,-21-22 0,0 0 16,0 0-16,0 22 0,0-22 15,0 21-15,22-21 0,-22 0 0,21 1 16,-21 20-16,0-21 0,21-21 0,-21 21 16,21 0-16,0-21 15,0 0-15,1 0 16,-22-21-16,21 0 16,0 0-16,-21 0 0,0 0 0,21-22 15,-21 22-15,21-21 0,-21 21 0,0-22 16,0 22-16,0-21 0,0 21 15,0-22-15,0 22 0,21 0 0,-21 0 16,0 0-16,22 21 0,-1 0 16,0 0-1,0 21-15,-21 0 0,21 0 16</inkml:trace>
  <inkml:trace contextRef="#ctx0" brushRef="#br0" timeOffset="8183.78">3365 4699 0,'0'0'0,"22"21"16,-1-21-16,0 0 0,0 0 16,0-21-16,22 21 15,-22-21-15,0 0 0,21 0 0,-21-1 16,1 1-16,-1 0 0,0 0 0,0 0 16,-21 0-16,21-1 0,-21 1 15,0 0-15,0 0 0,0 0 0,-21 21 16,0 0-1,-21 0-15,20 21 0,1 0 16,0 0-16,0 0 0,-21 1 0,20-1 0,1 21 16,0-21-16,0 0 15,21 22-15,-21-22 0,21 21 0,-21-21 16,21 22-16,0-22 0,0 0 0,0 0 16,21 0-16,0 1 0,0-1 15,0-21-15,0 0 0,22 0 0,-1 0 16,0 0-16,-20 0 0,20-21 15,0-1-15,1 1 0,20 0 0,-21 0 16,1 0-16,-1-22 0,-21 22 0,22-21 16,-1 21-16,-21-22 0,0 22 15,0 0-15,1-21 0,-22 21 16,0-1-16,0 1 0,-22 21 16,1 0-16,0 0 15,0 0-15,0 0 0,21 21 16,-21-21-16,21 22 0,0-1 0,0 0 15,0 0 1,0 0-16,21-21 0,0 21 0,0 1 16,-21-1-16,21-21 0,0 21 0,-21 0 15,0 0-15,0 0 0,22 1 16,-22-1-16,21 0 0,-21 0 0,0 0 16,0 0-16,21-21 0,0 22 15,-21-1-15,21-21 0,0 0 16,1 21-16,-1-21 0,0 0 0,0 0 15,21 0-15,-20 0 0,20-21 0,-21 21 16,21-21-16,1-1 0,-1 1 16,0 0-16,1-21 0,-1 21 0,0-22 15,-20 1-15,20 0 0,0-1 0,1 1 16,-22-22-16,21 1 0,-21-1 0,0 1 16,1-22-16,-1 22 0,0-22 15,-21 22-15,21-1 0,-21 1 16,0 20-16,0-20 0,0 42 0,0-22 15,0 22-15,0 0 0,0 0 16,-21 21-16,0 0 0,21 21 16,-21 0-16,-1 0 0,1 0 0,0 22 15,0-1-15,21 22 0,-21-22 16,0 21-16,-1 1 0,1 21 0,0-22 16,21 1-16,-21-1 0,21 1 15,0-22-15,0 21 0,0-20 0,0-1 16,0 0-16,0 1 0,21-1 0,-21-21 15,21 22-15,0-22 0,1 0 16,20-21-16,-21 21 0,0-21 0,22 0 16,-22 0-16,0 0 0,21-21 15,-21 21-15,1-21 0,-1 0 0,21-1 16,-21 1-16,0 0 0,1 0 16,-1-21-16,-21 20 0,0 1 0,21-21 15,-21 21-15,0 0 0,0-1 0,0 1 16,-21 42 15,21 1-31,0-1 0,0 0 0,0 0 16,0 0-16,0 0 0,0 85 15,0-85 1,21 1-16,-21-1 0,21 0 16,0 0-16,0 0 0,22-21 0,-22 0 15,0 0-15,21 0 0,-20 0 16,20 0-16,0 0 0,-21-21 0,1 21 15,20-21-15,-21 0 0,0 0 16,0-1-16,1 22 0,-1-21 0,0 0 16,-21 0-16,0 0 0,0 42 47,0 0-47,-21 0 0,0 0 15,-1 1-15,22-1 16,0 0-16,-21-21 0,21 21 15,21-42 17,-21 0-17,22 0-15,-1 21 0,-21-22 0,21 1 16,0 0-16,0 0 0,0 0 0,1 0 16,-22-1-16,21 1 0,0 0 15,0 21-15,0 0 16,-21 21-16,0 0 15,0 1-15,0-1 0,0 0 0,0 0 16,0 0-16,0 22 16,0-22-16,21 0 0,-21 0 0,0 0 0,0 0 15,22 1-15,-1-1 0,0 0 0,0-21 16,21 0-16,-20 0 16,-1 0-16,21 0 0,0 0 0,1 0 15,-1-21-15,0 0 0,1 21 0,20-43 16,-20 22-16,-1 0 0,0 0 0,-21-22 15,22 22-15,-22-21 0,0 0 16,0 20-16,-21-20 0,21 0 0,-21 21 16,0-22-16,-21 1 0,-21 42 15,21 0-15,0 0 0,-22 0 16,1 0-16,0 0 0,-1 21 16,1 0-16,0 0 0,-1 1 0,1-1 15,0 0-15,20 0 0,-20 0 0,21 0 16,0 1-16,21 20 0,0-21 15,0 0-15,0 0 0,0 1 0,0-1 16,0 0-16,0 0 0,21 0 0,0 22 16,-21-22-16,21 0 0,0 21 15,1 1-15,-22-1 0,21 0 0,0 1 16,-21-1-16,0 0 0,21 22 0,-21-22 16,0 22-16,0-22 0,0 21 0,0 1 15,0-1-15,-21 1 0,21-1 16,-21-20-16,0 20 0,-1-20 0,22 20 15,-21-21-15,0 1 0,21-22 0,-21 21 16,21-21-16,-21 1 0,21-1 16,0 0-16,-21 0 0,-1-21 15,1 21-15,0-42 16,21 0 0,0 0-16,0 0 0,0-22 0,0 1 15</inkml:trace>
  <inkml:trace contextRef="#ctx0" brushRef="#br0" timeOffset="8375.67">6223 4085 0,'0'0'0,"0"-42"0,-21 21 0,0 0 15,-1-1-15,22 1 16,-21 21-16,0 0 15,0 0-15,0 0 16,0 0 0,-22 21-16</inkml:trace>
  <inkml:trace contextRef="#ctx0" brushRef="#br0" timeOffset="8566.56">4699 4593 0,'0'0'0,"-21"0"0,21 21 0,21-21 16,0 0-1,0 0-15,22 0 0,-1 0 0,0-21 16,22 21-16,-22-21 0,0 0 0,22 21 16,-22-21-16,22 0 0,-1-1 0,1 1 15,-1 0-15</inkml:trace>
  <inkml:trace contextRef="#ctx0" brushRef="#br0" timeOffset="9123.24">7937 4974 0,'0'0'0,"64"0"16,-22-21-16,-21-21 15,22 21-15,-22-1 0,21-20 16,1 0-16,20-1 0,-21 1 0,1 0 16,20-1-16,1-20 0,-22 21 0,22-22 15,-1 1-15,-21-1 0,22-21 16,-22 22-16,1-22 0,-1 22 0,-21-22 16,0 22-16,0-1 0,-21 1 15,0-1-15,0 1 0,0-1 0,0 22 16,-21-1-16,0 1 0,0 0 15,0 21-15,0 21 0,-1 0 0,-20 0 16,21 0-16,-21 42 0,-1-21 0,22 21 16,-21 1-16,-1 20 0,1 1 15,21-1-15,-21 22 0,20 21 0,-20-22 16,21 22-16,-21 0 0,20 0 0,1 21 16,0-21-16,0 21 0,0 0 15,0-21-15,-1 21 0,22 0 0,-21 0 16,0 0-16,21 21 0,-21-21 0,21-21 15,-21 21-15,0 0 0,-1-22 0,1 22 16,0-21-16,21 0 16,-21 0-16</inkml:trace>
  <inkml:trace contextRef="#ctx0" brushRef="#br0" timeOffset="10571.42">7937 7091 0,'0'0'0,"0"42"0,0 1 0,0-22 0,0 0 16,22-21-16,-1 0 0,0 0 0,0-21 15,21 0-15,1-22 0,-1 1 0,0 0 16,1-22-16,20 1 0,1-1 15,-1-21-15,1 1 0,-1-1 0,1 0 16,-1 1-16,-20-1 0,-1 0 16,0 1-16,-21-1 0,1 0 0,-22 1 15,0 20-15,0-20 0,-22 20 0,-20-21 16,21 22-16,-21-1 0,-1 1 16,-20-1-16,20 22 0,1 0 0,-21-1 15,20 22-15,1 0 0,-22 0 0,22 21 16,0 0-16,-1 0 0,1 0 0,0 0 15,21 0-15,-1 21 0,1-21 16,42 0 0,1 0-16,20 0 0,0-21 0,1 0 15,-1 0-15,21-1 0,1 1 0,-1-21 16,1 0-16,21-1 0,-22 1 16,1 0-16,-1-1 0,-21-20 15,1 20-15,-1 1 0,-21 0 0,0-1 16,-21 1-16,0 0 0,0 21 0,0-22 15,-21 22-15,0 0 0,-21 21 16,21 0-16,-22 0 0,22 0 0,-21 0 16,21 0-16,-1 0 0,1 21 0,0 0 15,21 0-15,0 1 0,0-1 16,0 0-16,21 0 0,0 0 16,1-21-16,-1 21 0,0 1 0,21-1 15,-21-21-15,1 21 0,-1 0 0,0-21 16,0 21-16,0 0 0,-21 1 15,0-1-15,21 0 0,1 0 16,-22 0-16,21-21 0,-21 21 16,21-21-16,0 0 0,0 0 15,0 0-15,1 0 16,-1 0-16,0-21 0,0 0 0,0 21 16,22-21-16,-22-21 0,0 20 0,21 1 15,-21-21-15,1 21 0,20-22 16,-21 22-16,0-21 0,0 0 0,1 20 15,-1 1-15,-21 0 0,21 0 0,-21 0 16,0 42 0,0 0-16,-21-21 0,0 21 15,21 0-15,-22 22 0,22-22 16,0 0-16,-21 0 0,21 22 0,-21-22 16,21 0-16,0 0 0,0 21 0,0-20 15,0-1-15,0 0 16,21 0-16,0-21 0,1 0 15,-1 0-15,0 0 0,0 0 0,21 0 16,-20-21-16,20 0 0,-21 21 0,21-21 16,-20-1-16,20 1 0,-21 0 15,0 0-15,0 0 0,-21 0 0,22-22 16,-22 22-16,0 0 0,0 0 0,-22 0 16,1-1-16,0 1 0,-21 21 0,21 0 15,-22-21-15,22 21 0,-21 0 16,21 0-16,-1 0 0,-20 0 15,21 0-15,42 0 32,0-21-32,22 21 0,-22 0 15,21-21-15,0 21 0,1 0 0,-22 0 16,21 0-16,22 0 0,-22 0 0,0 0 16,-20 0-16,20 0 0,0 21 15,1 0-15,-22-21 0,21 21 0,-21 0 16,22 1-16,-22-1 0,0 0 0,-21 0 15,21 0-15,-21 0 0,21 1 0,-21-1 16,0 0-16,0 0 0,0 0 16,0 0-16,0 1 15,0-1-15,-21-21 32,21-21-32,-21 21 0,21-22 15,0 1-15,0 0 16,0 0-16,0 0 0,0-22 0,0 22 15,21-21-15,0 21 0,-21-22 0,21 22 16,1-21-16,-1 21 0,21-22 0,-21 22 16,0 21-16,22-21 0,-22 21 15,21 0-15,-21 0 0,22 0 16,-22 21-16,0 0 0,21 1 0,-20-1 16,-1 0-16,0 21 0,-21-21 0,0 1 15,21-1-15,-21 21 0,0-21 16,0 0-16,0 1 0,0-1 0,-21 0 15,0 0-15,0 0 0,21 0 0,-22-21 16,1 0-16,0 22 0,21-44 31,0 1-31,0 0 0,0 0 16,21 0-16,0 0 0,1-1 0,-1-20 16,21 0-16,-21-1 0,22 1 15,-1 0-15,0 21 0,1-22 0,-1 1 16,21 21-16,-20 0 0,-1 21 15,-21 0-15,22 0 0,-22 21 0,0 0 16,0 0-16,0 0 0,-21 22 0,0-22 16,21 21-16,-21 0 0,0-20 0,0 20 15,0-21-15,0 0 0,0 22 16,0-22-16,0 0 0,0 0 0,0 0 16,-21 0-16,21 1 0</inkml:trace>
  <inkml:trace contextRef="#ctx0" brushRef="#br0" timeOffset="11225.06">12425 4699 0,'0'0'0,"0"21"0,0 0 0,21-21 15,0 0-15,0 0 16,0 0-16,1 0 0,-1 0 16,0 0-16,21-21 0,-21 0 0,22 0 15,20 0-15,-20 0 0,20-22 0,1 22 16,-1-21-16,1-1 0,20 1 0,-20-21 16,-1 20-16,1-20 0,-1-1 15,1 1-15,-22-1 0,0 1 16,-20-1-16,-1 1 0,-21 20 0,0 1 15,0-21-15,-21 41 0,-1-20 0,1 21 16,-21 0-16,0 21 0,-1 0 16,-20 0-16,20 0 0,-20 21 0,21 0 15,-1 21-15,1-20 0,21 20 0,0 0 16,21 1-16,0-1 0,0 21 16,21-20-16,0 20 0,0 1 0,21-22 15,1 22-15,-1-1 0,0-21 0,1 1 16,-22-1-16,21 0 0,1 1 0,-22-1 15,0-21-15,0 22 16,0-22-16,-21 0 0,0 0 0,0 0 16,0 0-16,-21 1 0,0-22 0,0 21 15,-22-21-15,1 0 0,0 0 0,-22 0 16,22 0-16,0 0 0,-1-21 16,1-1-16,0 1 0,20 0 0,1 0 15,21-21-15,0 20 0,0-20 0,0 0 16,21-1-16,22 1 0,-22-21 0,21-1 15,1 22-15,20-22 0</inkml:trace>
  <inkml:trace contextRef="#ctx0" brushRef="#br0" timeOffset="11830.75">13801 3979 0,'0'0'0,"42"22"0,-42-1 0,0 21 16,0-21-16,0 22 0,0-22 0,0 21 15,0 0-15,0-20 0,0 20 0,0 0 16,-21-21-16,21 22 0,-21-22 0,-1 21 15,22-21-15,0 1 0,0-1 16,0 0-16,-21 0 0,21 0 0,0 0 16,0-42 15,0 0-31,21 0 0,-21 0 16,0 0-16,22-1 0,-1-20 15,0 0-15,-21-1 0,21 1 0,0 0 16,-21-1-16,0 1 0,21 21 15,1 0-15,-22 0 0,0-1 0,21 22 16,0 22-16,-21-1 16,0 0-16,0 0 0,0 0 0,0 0 15,0 22-15,0-22 0,0 21 0,0-21 16,0 1-16,0-1 0,0 21 0,0-21 16,0 0-16,0 1 0,0-1 15,0 0-15,0 0 16,21-21-1,0-21 1,0 0-16,1 0 0,-1-1 16,0 1-16,0-21 0,21 0 15,-20 20-15,20-20 0,-21 0 0,0-1 16,22 1-16,-22 0 0,0-1 0,0 22 16,0 21-16,0 0 0,1 21 15,-22 1 1,0-1-16,0 21 0,0-21 0,0 22 15,0-1-15,0-21 0,0 21 0,0 1 16,-22-22-16,22 21 0,0-21 16,0 1-16,0 20 0,0-21 15,0 0-15,22 0 0,-1 1 16,0-22-16,0 0 0,0 0 0,0 21 16,1-21-16,-1 0 0,21 0 0,-21 0 15,0-21-15,22-1 0,-1 22 16,-21-21-16,22 0 0</inkml:trace>
  <inkml:trace contextRef="#ctx0" brushRef="#br0" timeOffset="12275.5">15282 4170 0,'0'0'0,"0"-21"0,0-22 15,0 1-15,0 21 0,0 0 16,0 0-16,-21-1 0,0 1 0,0 21 16,0 0-16,-22 0 0,1 21 0,21 1 15,-22-1-15,1 21 0,0-21 16,-1 22-16,1-1 0,21 0 15,-21 1-15,20-1 0,-20 0 0,21 1 16,0-1-16,21 0 0,0 1 0,0-1 16,0-21-16,0 0 0,0 0 0,21 1 15,0-1-15,21 0 0,-20-21 0,20 0 16,0 0-16,1 0 0,-1 0 16,0-21-16,1 0 0,-1-1 0,0 1 15,-21 0-15,22 0 0,-1-21 0,-21 20 16,22-20-16,-22 0 0,0-1 0,0-20 15,-21 21-15,0-22 16,21 22-16,-21-22 0,0 22 0,21 21 16,-21 0-16,0-1 0,0 1 0,-21 42 15,0 1-15,0 20 16,21 0-16,-21-21 0,0 22 16,21 20-16,0-20 0,-22-1 0,22 0 15,0 1-15,0-1 0,0 0 0,0-21 16,0 22-16,0-22 0,22 0 0,-1 0 15,0 0-15,0 1 0,0-22 0,0 0 16,1 0-16,20 0 0,-21 0 16,21 0-16,-20 0 0,20 0 0,-21-22 15,21 1-15,-20 0 0,20 0 16</inkml:trace>
  <inkml:trace contextRef="#ctx0" brushRef="#br0" timeOffset="12547.33">16087 3429 0,'0'0'16,"0"-63"-16,0 20 0,0 1 0,0 0 16,-22 20-16,22 1 0,-21 21 0,0 21 15,21 1-15,-21-1 0,0 21 0,0 22 16,21-1-16,-22 1 0,22-1 0,-21 22 16,21-1-16,0 1 0,0 0 15,0-1-15,0 1 0,0-21 16,0 20-16,0-20 0,0-22 0,0 22 15,0-22-15,0 0 0,0 1 0,0-22 16,0 0-16,0 0 0,0 0 16,0 0-16,0 1 0,21-22 0,1 0 15,-1 0-15,0 0 0,0-22 16,0 1-16,22 0 0,-22-21 0,0 21 16,21-22-16</inkml:trace>
  <inkml:trace contextRef="#ctx0" brushRef="#br0" timeOffset="12828.23">16637 3577 0,'0'0'0,"0"-42"0,0 0 0,0-1 16,0 1-16,0 21 0,0 0 0,0 63 31,0-21-31,-21 21 0,0 1 0,-1-1 16,1 0-16,21 22 0,-21-1 0,0 1 15,21-1-15,0 1 0,-21 21 16,21-22-16,-21 22 0,21-22 0,-22 1 15,22-22-15,0 22 0,0-22 0,0 0 16,0 1-16,0-22 0,0 21 0,0-21 16,0 0-16,0 1 0,0-1 15,22-21-15,-1 0 0,-21 21 16,21-21-16,0 0 0,0 0 0,0 0 16,1-21-16,20 21 0,-21-21 0,0-1 15,0 1-15,22 0 0,-22 0 0,0-21 16,0 20-16</inkml:trace>
  <inkml:trace contextRef="#ctx0" brushRef="#br0" timeOffset="13367.44">16912 4276 0,'0'-21'0,"0"42"0,0-64 0,0 22 0,0 0 16,-21 21-1,0 21 1,0 0-16,-1 1 0,1-1 16,0 0-16,21 0 0,-21 21 0,0-20 15,21-1-15,-21 0 0,21 21 16,0-21-16,0 1 0,0-1 0,0 0 15,0 0-15,0 0 0,21 0 16,0 1-16,0-22 0,21 0 16,-20 0-16,-1 0 0,0 0 0,21 0 15,-21 0-15,1 0 0,20-22 0,-21 1 16,0 21-16,22-21 0,-22 0 16,0 0-16,0 0 0,0-22 0,0 22 15,1-21-15,-22 21 0,0-22 0,21 22 16,-21 0-16,0 0 0,0 0 0,0-1 15,0 44 1,0-1 0,-21-21-16,21 21 0,0 0 0,0 0 15,0 0-15,0 1 0,0-1 16,21-21 0,0 0-1,0 0-15,0 0 0,0-21 0,1-1 16,-1 22-16,0-21 0,0 0 0,0 21 15,0-21-15,1 0 0,-1 0 16,0 21-16,0-22 0,0 22 0,-21 22 16,0-1-1,0 0-15,0 0 0,0 0 16,0 22-16,0-22 0,0 0 0,0 21 16,0-21-16,0 1 0,0-1 15,0 0-15,0 0 0,0 0 16,21-21-16,1 0 15,-1 0-15,-21-21 16,21 21-16,0-21 0,0 0 0</inkml:trace>
  <inkml:trace contextRef="#ctx0" brushRef="#br0" timeOffset="13959.03">19748 4170 0,'0'0'16,"0"-21"-16,0-22 0,0 22 0,22-21 15,-22 21-15,0-22 0,0 22 0,0 0 16,0 0-16,-22 0 0,1 0 0,0-1 15,0 22-15,0 0 0,0 0 0,-1 0 16,1 22-16,0-1 0,-21 21 16,21 0-16,-1 43 0,1-21 15,21 20-15,-21 1 0,0 0 0,0-1 0,0 22 16,21-21-16,-22 21 0,1-1 16,0 1-16,0 0 0,21 0 15,-21 0-15,0 0 0,-22-1 0,22 1 16,0 0-16,21 0 0,-21-21 0,0-1 15,-1 1-15,1 0 0,21-1 0,0-20 16,-21-1-16,21 1 0,-21-22 0,21 0 16,0 1-16,0-1 0,-21-21 0,21 0 15,-21 1-15,21-1 0,0-42 32,0-1-32,0 1 0,0-21 0,0 21 15,21-22-15,0-20 0,0 21 0,0-22 16,0 1-16,22-1 0</inkml:trace>
  <inkml:trace contextRef="#ctx0" brushRef="#br0" timeOffset="14276.85">19304 4699 0,'0'0'0,"-21"-63"0,21-1 0,-21-21 16,-1 22-16,22-1 0,0 22 15,0-21-15,0-1 0,0 22 0,22-1 16,20 1-16,0 0 0,22 21 0,-22-1 15,43 22-15,-22 0 0,1 0 0,20 0 16,-41 0-16,20 22 0,-20 20 16,-1-21-16,0 21 0,-21 1 15,-21-1-15,0 0 0,0 1 0,-21-1 16,0 0-16,-21 1 0,-1-1 0,1 0 16,0 1-16,-1-22 0,-20 21 15,21-21-15,-1 1 0,-20-1 0,42 0 16,-22-21-16,1 21 0,21-21 0,0 0 15,42 0 17,0 0-32,0 0 15,21 0-15,-20 0 0,20 0 0,0 0 16</inkml:trace>
  <inkml:trace contextRef="#ctx0" brushRef="#br0" timeOffset="14875.51">20172 4699 0,'0'0'16,"0"-21"0,21 21-16,0-21 15,0 0-15,0-1 0,1 1 0,-1 0 16,0-21-16,21-1 0,1 1 0,-1 0 16,0-1-16,1-20 0,-22 21 15,21-22-15,0 1 0,-20 20 0,-1 1 16,-21 0-16,0 20 0,0 1 0,0 0 15,-21 0-15,-22 21 0,22 0 16,-21 0-16,-1 0 0,1 21 16,0 0-16,21 0 0,-22 1 15,1-1-15,21 21 0,0-21 0,21 0 0,0 1 16,0-1-16,0 0 0,0 0 0,0 0 16,21 0-16,0 1 0,21-1 15,-21 0-15,1 0 0,20 0 0,-21 0 16,21 1-16,-20-1 0,-1 0 0,0 0 15,0-21-15,0 21 0,0 0 16,-21 1-16,0-1 0,0 0 16,0 0-16,22-21 0,-1 0 15,0 0 1,0 0-16,0-21 16,0 21-16,1-21 15,-1 0-15,0-1 0,0 1 0,0 0 16,22-21-16,-22-1 0,0 1 0,0 0 15,21 21-15,-20-22 0,-1 22 0,-21 0 16,0 0-16,21 0 0,-21 42 16,0 0-16,0 0 15,0 0-15,0 22 0,-21-22 16,21 21-16,-21-21 0,21 22 0,0-22 16,0 21-16,-22-21 0,22 0 15,0 1-15,-21-1 0,21 0 16,0-42 15,0 0-15</inkml:trace>
  <inkml:trace contextRef="#ctx0" brushRef="#br0" timeOffset="15044.01">21040 3937 0,'0'-42'0,"0"84"0,-22-105 16,1 41-16,0 1 0,21 0 0,-21 21 15,0 0-15,21 21 32,0 0-17,0 1-15,0-1 0,21-21 16,0 21-16,-21 0 0,21 0 0,0 0 16</inkml:trace>
  <inkml:trace contextRef="#ctx0" brushRef="#br0" timeOffset="17103.96">21590 4233 0,'0'0'0,"0"22"15,0-1-15,-21 0 0,21 0 0,-21 0 16,-1 0-16,1 1 0,0-1 0,0 0 16,21 0-16,-21 0 0,0 0 0,21 1 15,-22-22-15,22 21 0,0 0 16,0 0-16,0 0 0,-21-21 15,0 0 1,0 0 0,21-21-16,0 0 15,-21 0-15,21 0 16,0-1-16,0 1 0,0-21 0,0 21 16,0-43-16,21 22 0,0 0 0,0-22 15,0 22-15,1-1 0,-1 1 0,0 0 16,0-1-16,21 22 0,-20 0 15,20 0-15,-21 21 0,0 0 0,22 0 16,-22 0-16,21 21 0,-21 0 0,0 22 16,1-22-16,-1 21 0,0 0 15,0 1-15,0-1 0,0 0 0,-21 1 16,0-1-16,0 0 0,22 1 0,-22-1 16,0-21-16,0 0 0,0 1 0,0-1 15,0 0-15,0 0 16,-22-21-16,22-21 31,0 0-31,0 0 16,0-1-16,22-20 0,-1 21 15,0-21-15,0-1 0,0-20 0,0 20 16,22-20-16,-22 21 0,0-22 0,21 22 16,-20-1-16,20 1 0,0 21 15,-21 0-15,22 0 0,-22 21 0,0 0 16,0 0-16,22 21 0,-22 0 0,0 0 15,-21 21-15,21-20 0,-21 20 0,21 0 16,-21 1-16,0-1 16,0 0-16,0-21 0,0 22 0,0-1 15,0-21-15,0 22 0,21-22 0,1 0 16,-22 0-16,21 0 0,0 0 0,0 1 16,0-1-16,22-21 0,-22 0 15,0 21-15,21-21 0,-21 0 0,22 0 16,-1 0-16,-21 0 0,0 0 0,22-21 15,-22 0-15,0-1 0,0 1 0,0 0 16,1 0-16,-1-21 0,0-1 16,0 1-16,0 0 0,0-1 15,-21-20-15,22 20 0,-22 1 0,21 0 0,-21-1 16,0 22-16,0 0 16,0 0-16,-21 42 15,-1 0 1,22 22-16,0-22 0,-21 21 0,0 0 15,21 1-15,-21-1 0,21 0 16,0 1-16,0-1 0,0-21 0,0 22 16,0-22-16,21 21 0,0-21 0,0 0 15,1 1-15,-1-1 0,0-21 0,21 21 16,-21-21-16,1 0 0,-1 0 16,0 0-16,21 0 0,-21 0 0,1-21 15,-1 0-15,0-1 0,21 1 0,-21 0 16,1-21-16,-1 21 0,0-43 15,0 22-15,0-22 0,0 1 16,22-1-16,-22 1 0,0-22 0,0 22 16,0-22-16,1 21 0,-1-20 0,0-1 15,0 0-15,-21 22 0,21-22 16,-21 22-16,21-1 0,-21 22 0,22 0 16,-22-1-16,0 22 0,0 0 0,0 0 15,0 0-15,0 42 16,-22 21-1,22-21-15,-21 22 0,0 20 0,0-21 0,0 22 16,0-1-16,-1 1 0,22-1 16,-21 1-16,0-1 0,0 22 15,21-21-15,0-1 0,-21 1 0,0-1 16,21 1-16,0-22 0,0 21 16,0-20-16,0 20 0,0-20 0,0-1 15,0 0-15,0-21 0,21 22 0,0-22 16,-21 0-16,21 0 0,0 0 0,0 1 15,1-22-15,-1 0 0,0 0 16,0 0-16,0 0 0,0 0 0,22 0 16,-22-22-16,0 1 0,0 21 15,0-21-15,1-21 0,-1 21 0,0-1 16,0-20-16,0 21 0,0-21 16,1-1-16,-22 22 0,0 0 0,0-21 15,21 20-15,-21 44 31,-21-1-31,21 0 0,0 21 16,-22-21-16,22 1 0,-21-1 0,21 21 16,0-21-16,0 0 0,0 1 0,0-1 15,0 0-15,0 0 0,0 0 0,21 0 16,1 1-16,-1-22 16,0 0-16,0 0 0,0 0 15,0 0-15,1 0 0,-1 0 0,0 0 16,0-22-16,0 1 0,0 0 15,1 0-15,-1 0 0,0 0 16,0-1-16,0-20 0,0 21 16,1 0-16,-22 0 0,0-1 0,21 22 0,-21-21 15,21 21-15,-21 21 16,0 1 0,0-1-16,0 0 0,0 0 15,0 0-15,0 0 0,0 1 0,0-1 16,0 0-16,0 0 0,0 0 15,21 0-15,0-21 16,0 0-16,-21 22 0,22-22 16,-1 0-16,0 0 0,0 0 15,0 0-15,0 0 0,1-22 0,-1 22 16,-21-21-16,21 0 0,0 0 16,0 0-16,0-22 0,1 22 0,-1 0 15,0-21-15,0 21 0,0-1 0,0 1 16,1 0-16,-22 0 0,21 21 15,-21 21 1,0 0 0,0 0-16,0 1 0,0-1 15,-21 0-15,21 0 0,0 0 16,0 0-16,0 1 0,21-1 16,0 0-16,0-21 0,0 21 15,0-21-15,1 0 0,-1 0 0,0 0 16,0 21-16,0-21 0,22 0 15,-22 0-15,0 0 0,0 0 0,0-21 16,0 0-16,1 0 0,-1 0 0,-21-1 16,21 1-16,0-21 0,0 0 0,0-1 15,1 1-15,-22 21 0,0-22 16,0 1-16,0 21 0,0-21 16,0 20-16,0 1 0,-22 21 0,1 0 15,0 21-15,0 1 0,0-1 16,0 0-16,-1 21 15,22-21-15,-21 22 0,21-22 0,0 0 16,0 21-16,0-20 0,0-1 0,0 0 16,0 21-16,21-42 0,1 21 0,-1 1 15,0-1-15,0-21 0,0 21 16,0-21-16,22 0 0,-22 0 0,0 0 16,0 0-16,0 0 0,1 0 0,-1-21 15,0 21-15,0-21 0,0-1 0,0 1 16,1 0-16,-22-21 0,0-1 15,0 1-15,0 0 0,0-1 0</inkml:trace>
  <inkml:trace contextRef="#ctx0" brushRef="#br0" timeOffset="17314.93">25125 3429 0,'0'21'31,"21"-21"-31,0 0 0,0 0 16,-21 21-16,21-21 0,-42 0 31</inkml:trace>
  <inkml:trace contextRef="#ctx0" brushRef="#br0" timeOffset="17530.81">23495 3683 0,'0'0'0,"-106"21"16,85-21-1,21 21-15,21-21 0,21 0 16,1 0-16,-1 0 0,0 0 15,22 0-15,-1-21 0,-20 21 16,20 0-16,1 0 0,-22-21 0,22 21 16,-22-21-16,-21 21 0,21 0 0,-20-21 15,-22 0-15,0-1 16</inkml:trace>
  <inkml:trace contextRef="#ctx0" brushRef="#br0" timeOffset="17692.75">23050 3471 0,'-42'0'0,"84"0"0,-126 0 0,41 22 0,22-22 15,0 0-15,0 0 0,21 21 16,0 0 0,0 0-16,-21 0 15</inkml:trace>
  <inkml:trace contextRef="#ctx0" brushRef="#br0" timeOffset="19757.08">1609 6985 0,'0'0'0,"21"0"15,-21-21 1,21 21-16,0-21 0,0 21 16,-21-21-16,21 21 0,-21-22 15,22 1-15,-1 0 0,-21 0 0,21 0 16,-21 0-16,21-1 0,-21 1 15,0 0-15,0-21 0,0 21 0,-21-1 16,-21-20-16,20 21 0,-20 21 16,21-21-16,-43 21 0,22 0 0,0 0 15,-22 21-15,22 0 0,-22 0 16,1 22-16,21-1 0,-1 0 0,1 1 16,0-1-16,20 0 0,1 1 15,0 20-15,21-21 0,0 1 0,0-1 16,0 0-16,0-20 15,21-1-15,22 0 0,-1 0 0,0-21 16,1 0-16,-1 0 0,21 0 16,-20-21-16,20 0 0,1 0 0,-1-22 15,1 22-15,-22-21 0,22-1 0,-1 1 16,-21 0-16,1-1 0,-1-20 16,-21 21-16,0-22 0,1 22 0,-1-22 15,-21 1-15,0-1 0,0 1 16,0-1-16,0 22 0,0-22 0,-21 22 15,-22-43 1,22 64-16,21 0 0,-21 21 0,0 0 16,0 0-16,-1 0 0,1 21 0,0 22 15,0-1-15,21 0 0,0 1 16,-21 20-16,21 1 0,0-1 0,0 1 16,0-1-16,0 1 0,0-1 15,0 1-15,21-22 0,0 0 0,0 1 16,0-1-16,1-21 0,20 0 15,0 0-15,-21-21 0,22 0 0,-1 0 16,0 0-16,1 0 0,-1 0 16,0 0-16,1-21 0,-1 0 15,0 0-15,1 0 0,-1 0 0,0-1 16,-20-20-16,-1 21 0,-21 0 16,0-22-16,0 22 0,0 0 0,0-21 15,-21 21-15,-1-1 0,1 22 16,0 0-16,0 0 0,-21 0 0,20 22 15,1-1-15,-21 0 0,21 0 0,0 0 16,-1 22-16,1-22 0,21 21 16,0-21-16,0 0 0,0 22 0,0-22 15,0 0-15,0 0 0,0 0 16,21-21-16,1 0 16,-1 0-16,0 0 0,0 0 15,0 0-15,0 0 0,1-21 0,-1 0 16,0 0-16,-21 0 0,21 0 15,-21-1-15,21 1 0,-21 0 16,0 0-16,0-21 0,0 20 0,0 1 16,0 0-16,0 42 31,0 0-31,0 1 0,0 20 0,0-21 16,0 0-16,0 22 0,0-22 15,0 0-15,21 21 0,-21-21 0,22 1 16,-1-22-16,0 21 0,0 0 0,0-21 15,0 0-15,22 0 16,-22 0-16,21 0 0,-21 0 0,1-21 16,20 0-16,0-1 0,-21 1 15,1 0-15,20 0 0,-21 0 0,21-22 16,-20 1-16,-1 0 0,0-1 0,0 1 16,0-21-16,0-1 0,1 1 15,-1-1-15,-21 22 0,0-22 0,0 1 16,0 20-16,0-20 0,0 21 0,0-1 15,0 22-15,0 0 0,-21 0 16,-1 21-16,1 21 0,0 0 16,0 21-16,21-20 0,-21 20 15,0 21-15,21-20 0,-22 20 16,1 1-16,0-1 0,0 1 0,21-1 16,0 1-16,0-1 0,0-20 15,0-1-15,0 0 0,21 1 0,0-1 16,0-21-16,1 21 0,20-20 0,0-1 15,1-21-15,-1 21 0,0-21 16,22 0-16,-1 0 0,-20 0 0,20 0 16,1-21-16,-1 0 0,-21-1 0,22 1 15,-22 0-15,1 0 0,-1 0 16,-21-22-16,0 22 0,0 0 16,-21-21-16,0 21 0,0-22 0,0 1 0,0 21 15,-21 0-15,0-22 16,0 43-16,0-21 0,0 21 0,-1 0 15,1 0-15,0 21 0,0-21 0,-21 43 16,42-22-16,-22 0 0,22 21 16,-21-21-16,21 1 0,0 20 0,0-21 15,0 0-15,0 0 0,0 1 0,21-1 16,1-21-16,-1 0 0,0 21 16,0-21-16,0 0 0,0 0 0,1 0 15,-1-21-15,0 21 0,0-21 0,0-1 16,0 1-16,1 0 0,-22 0 15,21 0-15,-21 0 0,21-1 0,-21 1 16,0 0-16,0 0 0,0 42 31,0 21-15,21-20-16,-21-1 0,0 0 0,21 21 16,-21-21-16,0 22 0,0-22 15,21 0-15,1 0 0,-1 0 0,0 1 16,0-22-16,0 0 0,22 21 0,-22-21 15,21 0-15,-21 0 0,22 0 0,-22-21 16,21 21-16,-21-22 16,-21 1-16,21 0 0</inkml:trace>
  <inkml:trace contextRef="#ctx0" brushRef="#br0" timeOffset="19959.96">3260 6392 0,'0'0'0,"-64"22"0,1-22 0,-1 21 16,22 0-16,-1-21 0,22 0 15,0 21-15,42-21 16,22 0-16,-1 0 16,0 0-16,22-21 0,-1 0 15,1 0-15,20 21 0,1-22 0,0-20 16,-22 21-16,43 0 0</inkml:trace>
  <inkml:trace contextRef="#ctx0" brushRef="#br0" timeOffset="20234.81">4762 5842 0,'-21'0'15,"0"0"-15,0 0 0,0 21 0,0 22 16,-1-22-16,1 21 0,21 0 0,0 1 15,-21-1-15,21 22 0,-21-1 16,21 1-16,0-1 0,0 22 0,0-22 16,-21 1-16,21 20 0,0-20 15,0-1-15,0-20 0,0-1 16,0 22-16,0-22 0,0-21 0,0 21 16,21-20-16,-21-1 0,21 0 0,0 0 15,-21 0-15,21-21 16,-21-21-1,0 0-15,0 0 0,0 0 16</inkml:trace>
  <inkml:trace contextRef="#ctx0" brushRef="#br0" timeOffset="20896.43">4381 6816 0,'0'0'0,"-21"0"0,42 0 47,1 0-47,-1 0 0,21 0 15,0 0-15,1 0 0,-1 0 16,0 0-16,1-21 0,-1 21 0,0-22 16,1 1-16,-1 21 0,0-21 0,1 0 15,-1 21-15,0-21 0,-20 21 0,-1 0 16,0 0-16,-21 21 31,0 0-31,0 0 0,0 0 16,0 1-16,0 20 0,0-21 15,0 0-15,0 0 0,0 1 16,0-1-16,21-21 16,0 0-16,0 0 15,1 0-15,-1 0 0,0 0 16,21-21-16,-21-1 0,22 1 0,-22 0 16,0 0-16,0 0 0,22 0 15,-22-1-15,-21 1 0,21 0 0,-21 0 16,21 0-16,-21 0 0,0 42 31,0 0-31,0 0 16,0 0-16,0 0 0,-21 1 0,21 20 15,-21-21-15,21 21 0,0 1 16,0-1-16,0 0 0,0 1 0,0 20 16,0-20-16,21 20 0,-21 1 0,21-22 15,-21 21-15,0 1 0,0-22 16,21 22-16,-21-22 0,0 22 0,21-1 15,-21-21-15,0 1 0,0 20 16,0-20-16,0-1 0,0 0 0,0 1 16,0-1-16,0-21 0,-21 0 0,0 0 15,-21 1-15,21-1 0,-22-21 16,1 0-16,0 21 0,-22-21 0,22 0 16,-22 0-16,1-21 0,20 21 0,-20-21 15,-1-1-15,1-20 0,-1 21 0,22 0 16,-21-22-16,20 1 0,22 21 15,0-21-15,0-1 0,21 22 0,0-21 16,0 21-16,21-22 0,0 22 0,21-21 16,1-1-16,-1 1 0,22 0 15,-1-1-15,-21 1 0</inkml:trace>
  <inkml:trace contextRef="#ctx0" brushRef="#br0" timeOffset="21183.27">5821 6752 0,'0'-21'16,"-21"21"0,-1 0-16,22 21 0,-21 0 0,0 1 0,21 20 15,-21 0-15,21 1 0,0-1 0,0 21 16,0 1-16,0 21 0,-21-22 0,21 22 16,0-22-16,0 22 0,-21-22 15,21 22-15,-22-21 0,22-1 0,0 1 16,0-1-16,-21-21 0,0 22 0,21-22 15,-21 22-15,21-22 0,0 0 0,0-20 16,-21 20-16,21-21 16,0 0-16,0-42 31,21 0-31,-21-21 0,0 20 16,21-20-16,0 0 0,-21-1 0,0 1 15</inkml:trace>
  <inkml:trace contextRef="#ctx0" brushRef="#br0" timeOffset="21700.06">5630 7112 0,'0'-63'0,"0"126"16,0-169-16,0 43 0,21 20 0,1 22 0,-22-21 15,21 21-15,0 0 16,0-1-16,0 22 0,0 0 0,1 0 16,-1 0-16,0 0 0,0 0 0,0 0 15,0 0-15,1 0 0,-1 22 16,0-1-16,0 0 0,-21 0 15,0 0-15,0 0 0,-21 1 16,0-1-16,0 0 0,-1 0 0,1 0 16,-21-21-16,21 21 0,0 1 15,-1-1-15,1 0 0,0-21 0,21 21 16,21-21 0,0 0-16,1 0 0,-1 0 15,0-21-15,21 0 0,1 21 16,-22-21-16,21-1 0,0 1 15,1 21-15,-1-21 0,0 0 0,1 0 16,-1 0-16,0-1 0,1 1 0,-1 0 16,-21 0-16,22 0 0,-22 0 15,0-1-15,-21 1 0,0 0 0,0 0 16,0 0-16,-42 21 16,20 0-16,1 0 0,0 0 15,0 0-15,-21 21 0,20-21 0,1 42 16,0-21-16,0 1 0,21 20 0,-21-21 15,21 0-15,0 22 0,0-22 0,0 0 16,21 0-16,0 0 16,21 0-16,-20 1 0,-1-22 0,21 0 15,0 0-15,1 0 0,-22 0 0,21 0 16,1 0-16,-1 0 0,0-22 0,1 1 16,-1 0-16,-21 21 0,0-21 15,0 0-15,1-22 0,-1 22 0,0 0 16</inkml:trace>
  <inkml:trace contextRef="#ctx0" brushRef="#br0" timeOffset="22231.76">8636 5800 0,'0'0'0,"0"-64"0,0 22 0,0 0 0,0-1 16,0 1-16,0 21 0,0 0 0,-21-1 16,21 1-16,-21 21 0,-1 0 15,22 21-15,0 1 0,-21 20 0,21 0 16,-21 1-16,21 20 0,0 1 15,0 20-15,0-20 0,0-1 0,0 22 16,0-22-16,0 22 0,0 0 0,-21-22 16,21 22-16,0-22 0,0 1 15,0-1-15,0-20 0,0-1 0,0 0 16,0-20-16,0 20 0,0-21 16,0 0-16,0 0 0,21-21 15,0 0-15,0 0 16,1-21-16,-1 0 0,0 0 0,-21 0 15,21-22-15,0 22 0,22-21 16</inkml:trace>
  <inkml:trace contextRef="#ctx0" brushRef="#br0" timeOffset="22554.57">8996 6287 0,'0'0'0,"0"-22"0,21 22 16,-21 22-1,0-1-15,0 0 0,0 0 0,-21 0 16,21 22-16,-21-22 0,-1 0 0,1 21 15,21-21-15,-21 22 0,21-22 16,-21 0-16,21 0 0,0 22 0,0-22 16,0 0-16,21 0 0,0-21 15,0 0-15,1 0 0,-1 0 0,21 0 16,-21 0-16,0-21 0,22 0 16,-22 0-16,0-1 0,0 1 15,0 0-15,-21-21 0,0 21 0,0-22 16,0 22-16,0 0 0,0-21 0,0 20 15,-21 1-15,0 21 0,0-21 16,0 21-16,0 0 0,-22-21 0,22 21 16,0-21-16,0 21 0,0 0 15,-1-21-15,1 21 16,21-22-16,-21 1 16,0 21-16,0-21 0</inkml:trace>
  <inkml:trace contextRef="#ctx0" brushRef="#br0" timeOffset="22755.46">8403 6202 0,'-21'0'0,"42"0"0,-63 0 0,42-21 15,21 0 1,21 21-16,-21-22 16,22 22-16,20-21 0,-20 21 0,20-21 15,1 21-15,-1 0 0,1 0 0,-1-21 16,1 21-16,-22 0 0,0 0 0,1 0 15,-22 0-15,21 0 0,-21 0 16,-42 0 0</inkml:trace>
  <inkml:trace contextRef="#ctx0" brushRef="#br0" timeOffset="24372.87">11282 6646 0,'0'0'0,"21"-42"0,0 21 0,21-21 0,-20 20 16,-1-20-16,-21 0 0,21-1 0,0 1 15,-21 0-15,0-1 0,0 1 0,0 21 16,0-21-16,-21-1 0,0 22 15,-22 0-15,22 0 0,-21 0 16,-22 21-16,22 0 0,-21 0 0,20 0 0,-20 21 16,-1-21-16,1 42 0,20-21 15,1 0-15,0 22 0,-1-1 16,1 0-16,21 22 0,0-22 0,0 1 16,21-1-16,0 0 0,0 1 0,0-1 15,0 0-15,0-21 0,21 1 16,0-1-16,21 0 0,-21 0 0,22-21 15,-1 0-15,0 0 0,1 0 0,20-21 16,-20 0-16,20 0 0,-21-1 0,1-20 16,20 21-16,-20 0 0,-22-22 15,21 1-15,-21 21 0,0-21 16,1-1-16,-22 1 0,21 21 0,-21-22 16,0 22-16,0 0 0,0 0 0,-21 21 15,-1 0 1,22 21-16,0 0 0,-21 0 15,21 1-15,-21 20 0,21 0 0,0-21 16,0 22-16,0-1 0,0-21 0,0 22 16,0-22-16,21 0 0,0 0 0,1 0 15,-1-21-15,0 0 0,21 0 16,-21 0-16,22 0 0,-22 0 0,21 0 16,1-21-16,-1 0 0,0 21 0,1-21 15,-22 0-15,21-1 0,-21-20 16,22 21-16,-22 0 0,0-22 15,-21 22-15,0 0 0,21 0 0,-21 0 16,0 0-16,-21 42 31,21 0-31,-21 0 0,21 21 0,-21-20 16,21-1-16,0 21 0,-22-21 16,1 0-16,21 22 0,-21-22 0,21 0 15,-21 0-15,21 0 0,21-42 47,0 0-47,-21 0 16,21 0-16,1 0 0,-1-1 0,0 1 15,0-21-15,0 21 0,0-22 0,1 22 16,-22 0-16,21 0 0,0 0 0,-21 0 16,21 21-1,0 0-15,-21 21 16,0 0-16,0 0 0,0 21 0,0-20 15,21-1-15,-21 21 0,0-21 0,0 22 16,0-22-16,0 0 0,22 0 16,-1 0-16,-21 0 0,21-21 0,0 22 15,0-22-15,0 0 0,22 0 16,-22 0-16,0 0 0,0-22 16,22 22-16,-22-21 0,0 0 0,21 0 15,-21 0-15,1 0 0,-1-1 16,0 1-16,0-21 0,-21 21 0,0 0 15,21-22-15,-21 22 0,0 0 0,0 0 16,0 0-16,0 42 16,0 0-1,0 0-15,0 21 16,0-20-16,0-1 0,0 0 0,-21 0 16,21 0-16,0 22 0,0-22 0,0 0 15,21 0-15,0-21 0,22 0 16,-1 0-16,-21 0 0,22 0 15,-1 0-15,0 0 0,1-21 0,-1 0 16,0 21-16,1-21 0,-1-1 16,-21 1-16,21 0 0,-20-21 0,-1 21 15,0-1-15,0 1 0,-21-21 16,0 21-16,0 0 0,0-1 0,0 1 0,0 0 16,0 0-1,0 42 1,0 0-16,-21 22 0,21-22 15,-21 21-15,21 0 0,0 1 0,0 20 16,-21-20-16,21 20 0,-22 1 16,22-1-16,-21 22 0,21-22 0,0 22 15,-21 0-15,0-1 0,21 1 16,-21 0-16,0-1 0,-1 22 0,1-21 16,0 21-16,0-22 0,-21 1 0,20 0 15,1-1-15,0 1 0,0 0 0,21-22 16,0 1-16,0-22 0,0 21 0,0-20 15,0-22-15,0 0 0,0 0 0,0 0 16,0-42 0,0 0-16,0-21 15,0 21-15,-21-22 0,0 1 0,21-22 16,-22 1-16,22-22 0,0 1 0,0-1 16,0 0-16,0-21 0,22 1 0,-1-1 15,0-21-15,0 21 0,0 0 16,0 0-16,22 0 0,-22 22 0,21-1 15,1 22-15,-1-1 0,0 1 0,1 20 16,-1-20-16,0 20 0,64-41 16</inkml:trace>
  <inkml:trace contextRef="#ctx0" brushRef="#br0" timeOffset="25362.89">15388 6011 0,'0'-21'0,"0"42"0,0-63 0,0 21 15,-21 21-15,0 0 16,0 0-16,-1 0 0,1 0 0,21 21 16,-21 0-16,0 0 0,0 22 0,0-22 15,-1 21-15,22 1 0,0-1 0,-21 0 16,0 1-16,21-1 0,-21 21 15,21-20-15,-21-22 0,21 21 0,0 1 16,0-22-16,0 0 0,21 0 0,0 0 16,0-21-16,22 0 0,-22 0 15,21 0-15,0-21 0,1 0 0,-1 0 16,0 0-16,1-1 0,-1-20 16,0 21-16,-20-21 0,-1-1 0,0 22 15,-21-21-15,0-1 0,0 1 0,0 21 16,0-21-16,-21-1 0,-22 22 0,22-21 15,-21-1-15,0 22 0,-1 0 16,1 0-16,0 0 0,20 0 0,-20 21 16,21 0-16,0-22 0,0 22 0,42-21 15,0 21 1,21-21-16,1 21 0,20-21 16,1 0-16,-1 0 0,1 21 0,-1-22 15,1 1-15,20-21 0,1 21 16,0 0-16,-1-22 0,1 22 15,0 0-15,-22-21 0,1-1 0,-1 22 16,-21-21-16,-20 21 0,-1-22 0,0 22 16,-21-21-16,0 21 0,0-1 0,-21 1 15,0 21-15,-22 0 16,22 0-16,-21 21 0,21 1 0,-22-1 16,22 21-16,-21 0 0,21 1 0,-22 20 15,22 1-15,0-1 0,0 22 0,0 0 16,21-22-16,0 22 0,0-1 15,0 1-15,0 21 0,0-21 16,0 20-16,0 1 0,0-21 0,21 21 16,0 0-16,0-1 0,0 1 0,0 0 15,1 0-15,-1 0 0,0 0 0,-21-1 16,0-20-16,21 0 0,-21 21 0,0-22 16,0 1-16,0-22 0,-21 1 0,21 21 15,-21-43-15,-22 21 0,22-20 0,-21-1 16,21-21-16,-22 22 0,1-22 15,0-21-15,-1 0 0,1 0 0,0 0 16,-1 0-16,1 0 0,-21-21 0,20-1 16,-20 1-16,-1-21 0,1 21 15,-22-22-15,22-20 0,-86-43 0,86 43 16,-22-1-16,43 1 0,0-1 16,-1 1-16,22-22 0,0 0 0,21 1 15,0 20-15,21-21 0,0 1 0,22-1 16,-1 22-16,21-1 0,1-21 0,21 22 15,-1-1-15,1 1 0,21-1 16,-22 22-16,43-21 0</inkml:trace>
  <inkml:trace contextRef="#ctx0" brushRef="#br0" timeOffset="25626.74">17928 5821 0,'0'0'0,"-63"63"31,63-41-31,-22 20 0,22-21 0,-21 21 16,0-20-16,21 20 0,0-21 0,-21 21 16,0-20-16,0 20 0,21-21 0,-22 0 15,1 0-15,21 1 0,-21-1 0,21 0 16,0 0-16,21-42 31,-21 0-31,21 0 16,1-1-16</inkml:trace>
  <inkml:trace contextRef="#ctx0" brushRef="#br0" timeOffset="25962.55">17907 5588 0,'0'0'0,"0"-21"0,-21 21 0,0 0 15,-1 0-15,1 0 0,0 21 16,0 0-16,21 0 0,-21 1 16,21-1-16,0 0 0,0 0 15,21 0-15,0-21 16,0 0-16,0 0 0,1 0 0,-1 0 16,21 0-16,-21 0 0,22-21 0,-22 0 15,0 21-15,0-21 0,0 0 16,-21-1-16,0-20 0,0 21 0,0 0 15,0-22-15,0 22 0,0-21 0,-21 21 16,0 0-16,0-1 0,0 1 0,-1 0 16,1 21-16,0 0 0,0 0 15,0 0-15,0 0 0,-1 0 0,22 21 16,-21 0-16,21 1 0,0-1 0,0 0 16,0 0-16,0 21 0,0-20 15,0-1-15,21 0 16,1 0-16,-1-21 0,0 0 0,21 0 15</inkml:trace>
  <inkml:trace contextRef="#ctx0" brushRef="#br0" timeOffset="26230.91">18605 5101 0,'0'0'0,"0"-21"15,0 0-15,-21 42 16,0 0-16,0 0 0,21 22 15,-21-1-15,0 22 0,-1-22 16,1 21-16,0 1 0,0-1 16,0 1-16,21 21 0,-21-22 0,-1 1 15,22-1-15,-21 1 0,21-1 0,0-21 16,0 1-16,0-1 0,0 0 16,0 1-16,0-22 0,0 0 0,0 0 15,0 0-15,21 1 0,-21-1 0,22-21 16,-1 0-16,0 0 0,0 0 15,0 0-15,22-21 0,-22 21 0,0-22 16</inkml:trace>
  <inkml:trace contextRef="#ctx0" brushRef="#br0" timeOffset="26595.7">19071 5906 0,'21'-22'15,"-42"44"-15,42-65 0,-21 22 0,0 0 0,0 0 16,0 0-16,0-1 0,0 1 15,0 0-15,-21 21 16,-21 0-16,21 0 0,-22 0 0,22 0 16,-21 21-16,-1 0 0,1 1 0,21-1 15,0 0-15,0 0 0,21 21 16,-22-20-16,22-1 0,0 0 0,22 0 16,20 0-16,-21 0 0,0-21 15,22 22-15,-22-22 0,21 21 0,-21-21 16,22 0-16,-22 21 0,0 0 15,0-21-15,0 21 0,0 0 16,-21 1-16,0-1 0,0 0 16,0 0-16,-21 0 0,-21-21 15,21 21-15,0-21 0,-1 0 0,-20 22 16,21-22-16,-21 0 0,20 0 0,-20 0 16,21 0-16,0 0 0,0 0 0,-1 0 15,1 0-15,0 0 0,21-22 16,-21 1-16,0 0 0,0 0 0,21 0 15,-22 0-15</inkml:trace>
  <inkml:trace contextRef="#ctx0" brushRef="#br0" timeOffset="26783.2">18478 5503 0,'0'0'0,"0"-21"16,0 0-16,0-21 15,22 21-15,-1 21 0,0 0 16,0-22-16,21 22 0,1-21 15,-1 21-15,-21 0 0,22-21 0,-1 21 16,0 0-16,-21-21 0,22 21 0,-22 0 16,0 0-16,0 0 0,0-21 0,1 21 15,-1 0-15,0-21 16</inkml:trace>
  <inkml:trace contextRef="#ctx0" brushRef="#br0" timeOffset="27515.3">20510 5122 0,'22'-21'15,"-44"42"-15,65-63 0,-22 42 0,-21-21 16,0 0-16,0 0 0,0-1 16,0 44-1,0-1 1,-21 21-16,0 0 0,21 1 0,0-1 16,0 22-16,0-1 0,-22 22 0,22-22 15,0 22-15,-21-22 0,21 1 16,-21 21-16,21-43 0,0 21 0,-21-20 15,21 20-15,-21-42 0,21 22 0,0-22 16,-21 0-16,21 0 0,0 0 0,0-42 47,0 0-47,0 0 0,0 0 0,21 0 16,0-22-16,0 1 0,-21 21 0,21-22 15,0 1-15,1 0 0,-1-1 16,21 22-16,0-21 0,1 21 0,-22 0 15,42-1-15,-20 22 0,-1 0 0,0 0 16,1 0-16,-1 22 0,-21-1 0,22 0 16,-22 0-16,-21 0 0,0 0 15,0 22-15,0-22 0,0 0 0,0 21 16,-21-20-16,-22-1 0,22 0 16,0 0-16,-21 0 0,-1 0 0,22 1 0,-21-22 15,-1 21-15,1-21 16,21 0-16,-21 0 0,20 21 0,1-21 15,0 0-15,0 0 0,21-21 16,21 0 0,0-1-16,22 22 0,-22-21 15,21 0-15</inkml:trace>
  <inkml:trace contextRef="#ctx0" brushRef="#br0" timeOffset="27715.18">21463 5588 0,'0'0'0,"0"-21"16,0 42-16,0 0 16,-21 0-16,21 1 0,-21 20 0,-1-21 15,1 21-15,0-20 0,0-1 0,0 21 16,0-21-16,-1 0 0,1 1 16,21-1-16,0 0 0,0 0 0,21-21 31,-21-21-31,22 21 15</inkml:trace>
  <inkml:trace contextRef="#ctx0" brushRef="#br0" timeOffset="27909.07">21357 5228 0,'0'0'0,"-63"0"16,41 0-16,1 0 0,0 0 15,0 0-15,21 21 16,0 1 0,21-22-16,0 21 15,0-21-15,22 21 0,-22-21 0,21 0 16,1 21-16</inkml:trace>
  <inkml:trace contextRef="#ctx0" brushRef="#br0" timeOffset="28613.31">22352 5588 0,'0'0'0,"21"-21"16,-21 0-16,0 0 0,0-1 16,0 1-16,0 0 0,0 0 15,-21 0-15,0 0 0,0 21 0,-22-22 16,22 22-16,0 0 0,0 0 15,0 0-15,-22 0 0,22 0 16,-21 22-16,21-1 0,-1 0 0,-20 21 16,21-21-16,0 22 0,0-22 0,-1 21 15,1 1-15,0-1 0,21-21 16,0 21-16,0-20 0,0-1 0,21 0 16,0 0-16,1-21 0,-1 0 0,0 0 15,21 0-15,-21 0 0,22 0 16,-22 0-16,21-21 0,1 21 0,-22-21 15,0 0-15,21-1 0,-21 1 0,1 0 16,-1 0-16,0 0 0,0 0 16,-21-1-16,0-20 0,21 21 0,-21 0 15,0 0-15,21 21 16,-21-22-16,0 44 16,0-1-1,-21 21-15,21-21 0,-21 22 0,0-1 16,21 0-16,0 22 0,0-1 15,-21-20-15,21 20 0,-21 1 0,21 20 16,0-20-16,0 20 0,0-20 0,0 21 16,0-1-16,-22 1 0,22 0 0,-21-1 15,0 1-15,21 0 0,-21-1 0,0 1 16,0 0-16,-1-1 0,1-20 0,0 20 16,0-20-16,21-1 0,-21 1 15,0-22-15,-1 1 0,1-1 16,0-21-16,0 0 0,0 0 0,21 1 15,-21-22-15,-1 0 0,1-22 16,21 1-16,-21-21 0,0 21 16,21-22-16,0-20 0,-21 21 0,0-22 15,21-21-15,0 22 0,-22-22 0,1 1 16,21-1-16,0 0 0,0 1 0,0-1 16,0-21-16,21 21 0,1 1 15,-1-22-15,21 21 0,0 1 0,1 20 16,-1-21-16,22 22 0,-1-22 15,1 43-15,20-22 0,1 22 0,-22 0 0,22 21 16,0-1-16</inkml:trace>
  <inkml:trace contextRef="#ctx0" brushRef="#br0" timeOffset="29331.78">23135 5736 0,'0'-21'0,"0"42"0,21-63 0,-21 21 0,21 0 16,-21-1-16,0 1 0,0 0 0,0 0 16,0 0-16,0 0 0,0-1 0,0 1 15,-21 0-15,0 21 16,0 0-16,0 0 0,0 0 0,-22 0 16,1 21-16,21 0 0,-22 22 0,1-22 15,0 21-15,-1 1 0,1 20 0,0-21 16,-1 1-16,22-1 0,0 0 15,0-20-15,21 20 0,0 0 0,0-21 16,0 1-16,21-1 0,0 0 0,0-21 16,22 0-16,-1 21 0,0-21 0,1 0 15,-1 0-15,22 0 0,-22-21 16,0 0-16,1 0 0,-1-1 16,-21 1-16,0 0 0,22 0 0,-22-21 0,-21 20 15,21-20-15,-21 21 0,0-21 16,21 20-16,-21 1 0,0 0 15,-21 21 1,0 21-16,0 0 16,21 1-16,0-1 0,0 21 0,-22 0 15,22 1-15,0-22 0,-21 42 16,21-20-16,0-1 0,0 0 0,0 22 16,0-1-16,0 1 0,0-1 0,0 1 15,0-1-15,0 22 0,0-21 0,0-1 16,0 22-16,0-22 0,0 1 0,-21 20 15,0-20-15,0-1 0,0 22 16,-1-21-16,1 20 0,0-20 16,21 20-16,0-20 0,-21-1 0,21 1 15,0-22-15,0 22 0,0-22 0,0-21 16,0 22-16,0-22 0,0 0 0,0 0 16,-21-21-16,21-21 15,0 0-15,0 0 0,0-1 16,0 1-16,0-21 0,0 0 0,0-1 15,0-20-15,0-1 0,0 1 0,0-22 16,0 0-16,0 1 0,0-1 16,0 0-16,-21-20 0,-1-1 0,22 21 15,0-21-15,0 22 0,0-1 0,0 0 16,0 22-16,22-22 0,-1 43 16,21-22-16,0 22 0,1 0 0,-1-22 15,0 22-15,1 21 0,20-22 16,-20 1-16,20 0 0</inkml:trace>
  <inkml:trace contextRef="#ctx0" brushRef="#br0" timeOffset="29675.58">23749 5736 0,'-21'21'0,"42"-42"0,-85 42 16,43-21-16,0 0 0,0 0 15,42 0 1,0-21-1,0 21-15,22-21 0,-22 0 0,21 0 16,1 21-16,-22-21 0,21-1 16,0 1-16,-20 0 0,-1 0 0,0 0 15,0 0-15,-21-1 0,0 1 16,-21 21-16,0 0 16,-22 21-16,22 1 0,-21-1 15,21 0-15,-22 21 0,22-21 0,0 22 16,0-1-16,21 0 0,0 1 0,0-22 15,0 21-15,21 1 0,0-22 16,0 0-16,22 0 0,-22 0 16,21 0-16,-21 1 0,22-22 0,-1 0 15,0 0-15,-20 0 0,20 0 0,-21 0 16,21 0-16,-20 0 0,-1 0 0,0-22 16,0 1-16,-21 0 0</inkml:trace>
  <inkml:trace contextRef="#ctx0" brushRef="#br0" timeOffset="30019.14">24299 5694 0,'0'-42'0,"0"84"0,0-127 0,21 43 16,-21 21-16,0 0 0,0-1 0,22 1 16,-1 0-16,0 21 0,0 0 15,0 0-15,22 0 0,-22 0 16,0 0-16,21 21 0,-21 0 0,1 1 16,20-1-16,-21 0 0,-21 21 15,21-21-15,-21 1 0,21 20 0,-21-21 16,0 0-16,0 22 0,0-22 0,0 0 15,-21 0-15,0-21 16,0 0-16,0 0 0,0 0 16,-1 0-16,1-21 15,21 0-15,0 0 0,0-22 0,0 22 16,21-21-16,1-1 0,-1 1 16,21-21-16,0 20 0,1 1 0,-1 0 15,0-22-15,22 22 0,-22 21 16,22-22-16,-1 22 0,-20 0 0,20 0 15,-21 0-15,1 21 0,-1 0 16,0 0-16,-20 0 0,-1 0 0,0 0 16,0 0-16,0 0 0,-21 21 15</inkml:trace>
  <inkml:trace contextRef="#ctx0" brushRef="#br0" timeOffset="31932.1">1905 9017 0,'0'-21'31,"21"0"-31,0 0 16,-21-1-16,21 1 0,-21 0 15,0 0-15,0 0 0,0 0 16,0-22-16,0 22 0,-21 0 0,0 0 16,0 0-16,0-1 0,-22 22 15,22-21-15,-21 21 0,0 0 0,20 0 16,-20 0-16,0 21 0,-1 1 16,1 20-16,0 0 0,-1 1 0,1-1 15,21 21-15,-21-20 16,20 20-16,1-20 0,0-1 0,21 0 15,0 1-15,0-1 0,0-21 16,0 0-16,21 0 0,0-21 0,1 0 16,20 0-16,-21 0 0,21 0 0,1-21 15,-1 0-15,22 0 0,-22 0 16,0-22-16,1 1 0,-1 0 0,21-1 16,-20-20-16,-22-1 0,21 22 15,1-21-15,-1-1 0,-21 1 0,0-1 16,0 1-16,1-1 0,-22-21 15,0 22-15,0 21 0,0-22 0,0 1 16,0 20-16,0 1 16,-22 21-16,22 0 0,0-1 0,-21 1 15,0 21-15,0 0 0,21 21 0,-21 22 16,21-1-16,-21 0 0,-1 22 16,22-1-16,-21 1 0,21-1 0,0 1 15,0-1-15,0 1 0,0-1 16,0 1-16,0-1 0,0-20 0,0-1 15,21 22-15,1-43 0,-1 21 16,0-21-16,21 0 0,-21 1 0,1-22 16,20 0-16,0 0 0,1 0 15,-22 0-15,21 0 0,0-22 16,1 1-16,-1 0 0,0 0 0,-20 0 16,20-22-16,-21 22 0,0 0 15,0-21-15,1 21 0,-22-1 0,0 1 16,0 0-16,0 0 0,0 0 15,-22 21-15,1 0 0,0 0 0,0 0 16,0 0-16,0 0 0,-1 42 0,1-21 16,0 0-16,0 22 0,0-22 15,21 21-15,-21-21 0,21 22 0,0-22 16,0 0-16,0 21 0,0-20 16,0-1-16,0 0 0,21-21 0,0 21 15,0-21-15,0 0 0,0 0 16,1 0-16,-1 0 15,0 0-15,21 0 0,-21-21 0,1 0 16,-22 0-16,21-1 0,0 1 16,-21 0-16,21 0 0,-21-21 0,0-1 15,0 22-15,0 0 0,0-21 0,0 20 16,0 1-16,0 0 16,0 42-1,0 0-15,0 1 0,0-1 16,21 0-16,-21 21 0,21-21 0,1 22 15,-22-22-15,21 21 0,-21-21 0,21 1 16,0-1-16,0 0 16,0 0-16,1 0 0,-1-21 0,0 0 15,0 0-15,21 0 0,-20 0 0,20 0 16,0-21-16,1 21 0,-1-21 16,0 0-16,1-22 0,-1 22 0,0-21 15,1 21-15,-1-22 0,-21 1 16,21-21-16,-20 20 0,-1 1 0,0-22 15,-21 22-15,0-21 0,0 20 0,0-20 16,0-1-16,0 1 0,0-1 16,0 1-16,0 20 0,0-20 15,0 42-15,0 0 0,0-1 0,0 44 16,0-1 0,0 21-16,0 0 0,0 1 0,0-1 15,0 22-15,0-22 0,0 21 0,0 1 16,0-22-16,0 22 0,0-22 15,0 0-15,0 22 0,0-43 0,0 21 16,21 1-16,0-22 0,-21 0 16,21 0-16,1 0 0,-1 1 0,0-22 15,0 0-15,0 0 0,0 0 16,1 0-16,-1 0 0,0 0 16,-21-22-16,21 1 0,0 0 0</inkml:trace>
  <inkml:trace contextRef="#ctx0" brushRef="#br0" timeOffset="32139.98">3619 8509 0,'-21'0'0,"42"0"0,-63 0 0,42 21 16,-21-21-16,42 0 15,0 0 1,0 0-16,1 0 0,20 0 0,-21 0 15,21-21-15,-20 21 0,20 0 0,-21-21 16,21 21-16,-20 0 0,20-21 16,-21 21-16,0-21 0,22 21 15,-22 0-15</inkml:trace>
  <inkml:trace contextRef="#ctx0" brushRef="#br0" timeOffset="33563.43">4593 8954 0,'0'0'0,"64"-22"16,-64 1-16,21 0 0,-21 0 16,21-21-16,-21 20 0,0 1 0,0-21 15,0 21-15,0-22 0,0 22 0,-21-21 16,0 21-16,-1 0 0,1-22 15,0 22-15,0 0 0,0 21 0,0 0 16,-22 0-16,22 0 0,0 0 0,0 21 16,0 0-16,-1 0 0,1 22 15,0-1-15,-21 0 0,21 1 0,21-1 16,-22 0-16,22 1 0,0-1 0,0 0 16,0 1-16,0-1 0,0-21 15,22 0-15,-22 1 0,42-1 0,-21-21 16,0 0-16,22 0 0,-22 0 15,21 0-15,-21 0 0,22-21 0,-22 21 16,21-22-16,-21 1 0,22 0 16,-22-21-16,21 21 0,-21-22 0,0 22 15,1-21-15,-1-1 0,0 1 16,0 21-16,-21-21 0,0-1 16,0 1-16,0 0 0,0 20 0,0-20 0,0 21 15,0 0-15,0 0 0,0-1 0,-21 22 16,0 22-1,21-1-15,0 21 0,-21-21 0,21 22 16,0-22-16,0 21 0,0 0 0,0 22 16,0-22-16,0 1 15,21-1-15,0 0 0,0-21 0,0 22 16,0-22-16,1 21 0,-1-21 0,21 1 16,-21-22-16,22 0 0,-22 0 0,21 0 15,-21 0-15,22 0 0,-1 0 16,-21-22-16,21 1 0,1 0 0,-1 0 15,0 0-15,-20-22 0,20 1 0,0 0 16,-21-1-16,1 1 0,-1 0 16,0-1-16,0-20 0,0 21 0,0-22 15,1 1-15,-22-1 0,0 1 16,21-1-16,-21 1 0,21-1 0,-21 22 0,0-1 16,0 1-16,0 21 15,0 0-15,0 0 0,0 42 16,0 0-16,-21 0 0,0 21 15,-1 1-15,22-1 0,-21 22 16,0-22-16,21 21 0,-21 1 0,21-22 16,-21 22-16,21-22 0,0 22 0,0 84 15,0-106 1,0 0-16,0 1 0,21-22 0,0 21 16,0-21-16,22 1 0,-22-22 0,21 21 15,-21-21-15,22 0 0,-22 0 16,21 0-16,-21 0 0,22-21 0,-22-1 15,21 22-15,-21-21 0,0-21 16,1 21-16,-1 0 0,0-22 0,0 22 16,-21-21-16,0 21 0,21-1 0,-21-20 15,0 21-15,0 0 16,0 0-16,0 42 16,0 0-16,0 0 15,0 0-15,0 0 0,-21 22 0,21-22 16,0 0-16,0 21 0,0-20 15,0-1-15,0 0 0,0 0 0,21 0 16,0 0-16,1 1 0,-1-22 16,0 0-16,0 21 0,0-21 0,0 0 15,22 0-15,-22 0 0,0 0 16,21-21-16,-20-1 0,-1 1 0,0 0 16,0 0-16,0 0 0,-21-22 0,21 22 15,-21 0-15,22-21 0,-22 21 0,0-1 16,0-20-16,0 21 0,0 0 15,0 0-15,0 42 32,0 0-32,-22 0 0,22 0 0,-21 0 15,0 1-15,21 20 16,0-21-16,0 21 0,-21 1 0,21-1 16,-21 22-16,21-22 0,0 21 0,-21-20 15,21 20-15,0 1 0,0-1 0,0 1 16,0-1-16,0 22 0,0-22 15,21 22-15,-21 0 0,21-22 0,0 22 16,0-22-16,-21 22 0,21-21 0,1 20 16,-1-20-16,0 20 0,-21-20 0,0-1 15,0 1-15,0-22 0,0 22 16,0-22-16,-21 0 0,0-20 0,-22 20 16,22-21-16,-21 0 0,-1 0 15,1 1-15,-21-1 0,20-21 0,-20 0 16,-1 0-16,1 0 0,-1 0 0,1 0 15,-1-21-15,1-1 0,-1 1 0,1-21 16,20 0-16,-20-1 0,42 1 16,-22 0-16,22-22 0,21 1 0,0-1 15,0 22-15,0-22 0,0 22 0,21-22 16,1 22-16,20-21 0,0 20 0,1-20 16,-1 20-16,0 1 0,1-21 15,20 20-15</inkml:trace>
  <inkml:trace contextRef="#ctx0" brushRef="#br0" timeOffset="33904.5">6921 8700 0,'0'0'16,"0"-22"-16,0 1 0,-21 21 0,0 0 0,0 21 15,21 1-15,0-1 16,0 21-16,-21 0 0,21 22 0,0-1 15,0 1-15,0 21 0,0-22 0,0 1 16,0 20-16,0-20 0,21 20 0,-21-20 16,0 21-16,21-22 0,-21 22 15,21-22-15,-21 22 0,0-22 16,0 1-16,0-1 0,0 1 0,0-22 16,0 22-16,0-1 0,0-20 0,0 20 15,0-21-15,0 1 0,0-22 0,-21 21 16,21-21-16,-21 1 0,21-1 15,0-42 1,0-22-16,0 22 16,0-21-16,21-1 0,0-20 0,-21 21 15,0-22-15,0 1 0,21-1 0,-21 1 16</inkml:trace>
  <inkml:trace contextRef="#ctx0" brushRef="#br0" timeOffset="34175.35">6816 9229 0,'0'0'0,"-22"-85"0,22 22 0,-21-1 15,21 22-15,0-22 0,0 22 0,0 0 16,21-1-16,1 22 0,-1-21 16,0 21-16,0-1 0,0 22 0,0-21 15,1 21-15,20 0 0,-21 0 0,0 21 16,0-21-16,1 22 0,-1 20 0,-21-21 16,0 21-16,0-20 0,0 20 15,0 0-15,0 1 0,0-1 0,-21-21 16,-1 21-16,1-20 0,0 20 0,0-21 15,0 0-15,0 0 0,-1 1 16,1-1-16,42-42 31,1 21-15,-1-22-16,0 1 0,0 0 0,21-21 16,-20 21-16</inkml:trace>
  <inkml:trace contextRef="#ctx0" brushRef="#br0" timeOffset="34520.15">7260 8932 0,'21'0'16,"0"0"-16,1 0 16,-1-21-16,0 0 15,0 21-15,0-21 0,0 0 16,1 21-16,-1-21 0,0-1 0,21 1 16,-21 0-16,1-21 0,-1 21 0,0-1 15,0 1-15,0-21 0,0 21 16,-21 0-16,0-1 0,0 1 0,0 0 15,0 0-15,-21 21 0,0 0 16,0 0-16,-21 0 0,20 21 16,-20 0-16,0 22 0,21-22 0,-22 21 15,1 0-15,21 1 0,0-1 0,-1 0 16,22 1-16,0-1 0,0 0 0,0-20 16,0 20-16,22-21 0,-1 0 15,21 0-15,-21 1 0,22-1 16,-22-21-16,21 0 0,0 0 0,1 0 15,-1 0-15,0 0 0,1-21 0,-1-1 16,-21 1-16,22 0 0,-22 0 16,0 0-16,0 0 0,0-22 0,-21 1 15,0 21-15,0-22 0</inkml:trace>
  <inkml:trace contextRef="#ctx0" brushRef="#br0" timeOffset="34751.01">5651 8213 0,'0'0'0,"-42"0"0,0 21 0,21 0 16,-1-21-16,22 21 15,22-21-15,-1 0 0,0 0 16,21 0-16,1 0 0,20 0 0,-21-21 15,22 0-15,-1 21 0,1-21 16,-1 0-16,1 21 0,-22-22 0,43 1 16,-22 0-16</inkml:trace>
  <inkml:trace contextRef="#ctx0" brushRef="#br0" timeOffset="35023.86">8826 7747 0,'0'0'0,"-21"0"16,0 0-16,21 21 15,0 0 16,-21 1-31,0-22 16,21 21-16,0 0 16</inkml:trace>
  <inkml:trace contextRef="#ctx0" brushRef="#br0" timeOffset="35190.87">8953 7789 0,'-21'0'16,"21"22"-16,-21-22 15,21 21-15,0 0 0,0 0 16,-21 0 0,0-21-1</inkml:trace>
  <inkml:trace contextRef="#ctx0" brushRef="#br0" timeOffset="35907.43">804 2900 0,'0'-21'0,"0"42"0,0-63 0,21 20 0,-21 44 32,0-1-17,0 0-15,0 21 16,0-21-16,0 1 0,0-1 0,0 0 15,0 0-15,0 0 0,0 0 16,22 1-16,-22-1 16,21-21-16,0 0 15,0 0-15,-21-21 16,21-1-16</inkml:trace>
  <inkml:trace contextRef="#ctx0" brushRef="#br0" timeOffset="36047.35">995 2963 0,'0'0'0,"21"-21"0,-21 42 47,0 1-32,0-1-15,0 0 0,0 0 16,0 0-16,0 22 0,0-22 0,0 21 16,0-21-16</inkml:trace>
  <inkml:trace contextRef="#ctx0" brushRef="#br0" timeOffset="37559.65">1863 13462 0,'0'0'0,"0"-21"0,0 0 0,0 0 0,-22-22 0,22 22 15,0 0-15,0 0 16,0 0-16,0-1 0,0 1 0,0 42 47,0 1-47,0-1 0,0 21 0,0 0 16,0 22-16,0-1 0,0 1 15,0-1-15,0 22 0,0-21 0,0 20 16,-21-20-16,21-1 0,-21 1 15,0-1-15,21-20 0,-21 20 0,0-21 16,-1 1-16,22-1 0,-21-21 16,0 0-16,0 1 0,0-1 0,0 0 15,-1-21-15,1-21 16,21 0-16,-21-1 16,21 1-16,0 0 0,0-21 15,0 21-15,0-22 0,0 1 0,21 21 16,0 0-16,1-22 0,20 22 15,-21 0-15,0 0 0,0 0 0,22-1 16,-22 1-16,21 21 0,-21 0 16,22 0-16,-22 0 0,21 0 0,-21 21 15,1 1-15,-1-1 0,0 0 16,-21 0-16,0 21 0,0-20 0,0 20 16,0-21-16,-21 21 0,0-20 0,-1 20 15,1-21-15,0 21 16,0-20-16,0-1 0,0 0 0,-1-21 15,1 21-15,0-21 0,0 0 16,0 0-16,21-21 16,0 0-1,0 0-15,0-1 0,21 1 16,21-21-16,-21 21 0,1 0 16,20-1-16,-21 1 0,21 0 0,1-21 15</inkml:trace>
  <inkml:trace contextRef="#ctx0" brushRef="#br0" timeOffset="38111.65">2349 13991 0,'0'21'16,"0"1"-16,0-1 0,0 21 15,0-21-15,0 0 0,0 22 16,0-1-16,0-21 0,0 22 0,0-1 16,0-21-16,0 21 0,0-20 0,0-1 15,22 0-15,-1 0 0,0 0 16,0-21-16,0 0 0,22 0 0,-22 0 15,21-21-15,0 0 0,1 0 16,-1 0-16,0-1 0,-20-20 0,20 21 16,0-21-16,-21 20 0,22-20 0,-22 21 15,0 0-15,0-22 16,-21 22-16,0 0 0,0 0 0,0 0 16,0 42 15,0 0-31,-21 0 0,21 0 15,0 22-15,0-1 0,0 0 16,0 1-16,0 20 0,21-20 0,-21 20 16,21 1-16,1-1 0,-22 22 0,0-22 15,21 1-15,-21 20 0,21 1 16,-21 0-16,0-1 0,0 1 0,0 0 16,0-1-16,-21 1 0,0 0 15,-1-1-15,1-20 0,0 21 0,-21-22 16,-1 1-16,1-1 0,0-21 0,-1 1 15,-20-22-15,21 0 16,-22 0-16,1-21 0,-1 0 0,1 0 16,-1-21-16,1 0 0,20-21 0,-20-1 15,20 1-15,1-22 0,0 1 16,21-1-16,-1-20 0,1-1 0,21 0 16,-21 1-16,21-22 0,0 21 15,0 1-15,21-22 0,0 21 0,22-21 16,-22 22-16,21-1 0,1 0 0,-1-21 15,21 43-15,-20-22 16,20 1-16,1 20 0</inkml:trace>
  <inkml:trace contextRef="#ctx0" brushRef="#br0" timeOffset="38380.51">3408 13208 0,'21'-21'0,"-42"42"0,63-63 16,-21 42-16,-21 21 15,0 0-15,0 21 16,0 1-16,0-1 0,0 22 16,0-1-16,0 1 0,0-1 0,0 22 15,0-22-15,0 22 0,-21-22 16,21 1-16,-21-1 0,21 1 16,0-22-16,0 1 0,-21-1 0,21 0 15,0 1-15,0-22 0,0 0 16,0 0-16,21-21 0,0 0 15,0 0-15,-21-21 0,21 21 0,1-21 16,-1 0-16,0-22 0,0 22 16,0 0-16,-21-21 0</inkml:trace>
  <inkml:trace contextRef="#ctx0" brushRef="#br0" timeOffset="38743.3">3641 14012 0,'0'22'15,"0"-1"1,0 0-16,0 0 15,21-21 1,0 0-16,21 0 0,-21 0 16,1 0-16,-1 0 0,21-21 15,-21 21-15,0-21 0,22 0 0,-22 21 16,21-22-16,-21 1 0,1 0 16,-1 0-16,0 0 0,-21 0 0,0-1 15,0 1-15,0 0 0,-21 21 16,0 0-16,-1 0 0,1 0 15,0 0-15,-21 0 0,21 0 16,-22 21-16,22 0 0,-21 1 0,21-1 16,-1 0-16,1 21 0,0-21 15,0 1-15,21 20 0,0-21 0,0 0 16,0 0-16,0 1 0,0-1 0,0 0 16,21-21-16,0 21 15,0-21-15,1 0 0,-1 0 0,0 0 16,21 0-16,-21-21 0,1 21 0,-1-21 15,0 0-15,0-1 0,0 22 16,0-21-16,-21 0 0,0 0 0</inkml:trace>
  <inkml:trace contextRef="#ctx0" brushRef="#br0" timeOffset="38990.16">3323 13547 0,'-42'-21'0,"84"42"0,-105-42 0,41-1 0,22 1 16,0 0-1,22 21-15,20 0 0,-21-21 16,21 21-16,1-21 0,-1 21 16,22-21-16,-22 21 0,21-22 0,-20 22 15,20 0-15,-20-21 0,-1 21 16,0 0-16,1 0 0,-22 0 0,0 0 15,21 0-15,-21 0 0,1 0 16,-1 0-16,21 0 0</inkml:trace>
  <inkml:trace contextRef="#ctx0" brushRef="#br0" timeOffset="39727.41">6625 13399 0,'21'0'16,"-42"0"-16,63-22 0,-20 1 0,-1 0 16,0 0-16,0 0 0,0 0 0,22-1 15,-22 1-15,0 0 16,0 0-16,0 0 0,-21 0 0,0-22 16,0 22-16,0 0 0,-21 0 15,-21 21-15,-1 0 0,1 0 16,0 0-16,-1 21 0,-20 0 0,21-21 15,-22 21-15,22 0 0,-1 1 0,1-1 16,21 0-16,0 0 0,0 0 16,21 0-16,0 1 0,0-1 0,21 21 15,0-21-15,21 0 0,-21 1 0,22 20 16,20-21-16,-20 21 0,-1-20 0,21 20 16,-20 0-16,-1-21 0,22 22 15,-43-1-15,21-21 0,0 22 16,-20-22-16,-22 0 0,0 21 0,0-21 15,0 1-15,-22-1 0,-20 0 16,0 0-16,-1 0 0,-20 0 0,21-21 16,-22 0-16,-21 22 0,22-22 0,-1 0 15,1 0-15,-1 0 0,1-22 0,-1 1 16,1 0-16,21 0 0,-1-21 16,1-1-16,0 1 0,20 0 0,1-22 15,0 1-15,21-1 0,0 1 0,0 20 16,0-20-16,0 20 0,21 22 15,0-21-15,22 21 0,-1 21 0,-21 0 16,22 0-16,-1 0 0,0 21 16,1 0-16,-22 21 0,21-20 0,-21 20 15,0 0-15,1 1 0,-1-1 16,-21 0-16,21 1 0,-21-1 0,0 0 16,0-21-16,0 22 0,0-22 0,0 0 15,21 0-15,0 0 0,0-21 16,1 0-16,-1 0 0,21-21 15,-21 21-15,22-21 0,-1 0 0</inkml:trace>
  <inkml:trace contextRef="#ctx0" brushRef="#br0" timeOffset="40514.69">7281 12658 0,'0'-43'0,"0"86"0,-21-107 16,0 64-16,0-21 0,0 21 0,-1 0 15,1 21-15,0-21 0,21 43 16,-21-1-16,0 0 0,0 22 0,21-1 16,0 1-16,-22-1 0,1 1 0,0 20 15,21-20-15,-21-1 0,21 1 16,0-1-16,-21 1 0,21-1 0,-21 1 16,21-22-16,0 1 0,0-1 0,0 0 15,0-21-15,0 1 0,0-1 16,0 0-16,21-21 15,0 0-15,0 0 16,0-21-16,0 0 0,1-1 0,-22-20 16,21 21-16,0-21 0,0-1 15,0 1-15,0 21 0,1-22 0,-1 22 16,-21-21-16,21 42 0,0-21 0,0 21 16,0 0-1,-21 21-15,0 0 0,0 0 16,0 22-16,0-22 0,0 21 0,0-21 15,0 22-15,22-22 0,-22 0 0,0 21 16,0-21-16,0 1 0,21-1 16,-21 0-16,21-21 0,0 21 15,0-21-15,0 0 0,1 0 16,20 0-16,-21 0 0,0 0 0,22-21 16,-22 0-16,21 21 0,0-21 0,-20-1 15,20 1-15,-21-21 0,0 21 16,0 0-16,1-22 0,-1 22 0,-21 0 15,0 0-15,0-22 0,0 22 0,0 0 16,-21 21 0,-1 0-16,1 21 15,0-21-15,0 21 0,0 22 16,21-22-16,-21 21 0,21-21 0,-22 22 16,22-22-16,0 0 0,0 21 15,0-20-15,0-1 0,0 0 0,22-21 16,-1 21-16,0-21 0,0 0 0,0 0 15,22 0-15,-22 0 0,21-21 0,-21 21 16,22-21-16,-22 0 0,21-1 16,-21 1-16,0 0 0,1-21 0,-1 21 15,0-22-15,-21 22 0,0-21 0,0-1 16,0 22-16,0-21 0,0 21 16,-21 0-16,0-1 0,-1 1 0,-20 21 15,21 0-15,0 0 0,0 0 0,-22 0 16,22 21-16,0-21 0,0 22 15,0-1-15,-1 0 0,1 0 0,0 0 16,42-21 0,0 0-1,1 0-15</inkml:trace>
  <inkml:trace contextRef="#ctx0" brushRef="#br0" timeOffset="40847.55">8234 13250 0,'21'0'16,"0"0"-16,0 22 0,-21-1 16,21 0-16,-21 0 15,22 0-15,-1 0 0,-21 1 16,0-1-16,0 0 0,21 21 0,0-21 16,-21 22-16,0-22 0,0 0 0,0 21 15,21-20-15,-21-1 0,0 0 0,0 0 16,0 0-16,0 0 15,-21-42 1,21 0 0,0 0-16,0 0 0,0 0 0,0-22 15,0 1-15,0 21 16,0-22-16,0 1 0,0 0 0,0-1 16,0 1-16,21 0 0,0-1 0,-21 1 15,22 0-15,-1 21 0,0-22 0,-21 22 16,21 0-16,21 0 0,-20 0 15,-1-1-15,0 1 0</inkml:trace>
  <inkml:trace contextRef="#ctx0" brushRef="#br0" timeOffset="41127.37">9440 12531 0,'-42'21'0,"42"0"15,-21 0-15,0 22 0,-1-1 16,22 21-16,-21 1 0,0-1 0,0 1 16,0-1-16,-22 22 0,22-21 0,0 20 15,-21-20-15,21-1 0,-22 1 0,22 20 16,0-41-16,0 20 0,21 1 16,0-22-16,0 0 0,0 1 0,0-1 15,0-21-15,21 22 0,0-22 0,0-21 16,0 21-16,1-21 0,-1 0 0,21 0 15,-21 0-15,22 0 16,-1-21-16,-21 0 0,0-1 0,22 1 16,-22 0-16,0-21 0</inkml:trace>
  <inkml:trace contextRef="#ctx0" brushRef="#br0" timeOffset="41303.28">9080 13335 0,'0'0'0,"-42"0"0,0-21 16,-43 0-1,64 21-15,21-21 0,42-1 16,-21 22-16,22 0 0,-1-21 0,22 21 16,-22-21-16,21 21 0,1-21 15,-1 21-15,-20-21 0,20 21 16,1-21-16,-1 21 0,-20-22 0,-1 1 16,0 21-16,1-21 0,-1 21 0</inkml:trace>
  <inkml:trace contextRef="#ctx0" brushRef="#br0" timeOffset="41795.4">11811 13314 0,'21'-21'15,"-42"42"-15,42-63 0,-21 20 0,21 1 16,0 0-16,-21 42 31,0 0-31,0 22 0,0-22 16,0 0-16,0 0 0,0 22 0,0-22 15,0 0-15,0 0 0,0 21 0,-21-20 16,0-1-16,21 0 0,-21 0 16,0-21-16,21 21 0,-21-21 15,21-21 1,0 0-16,0 0 16</inkml:trace>
  <inkml:trace contextRef="#ctx0" brushRef="#br0" timeOffset="41963.31">11853 13039 0,'0'0'0,"0"-21"0,0-1 16,-21 1-16,21 0 0,-21 21 15,21-21-15,-21 21 0,42 0 63,0 0-63,0 0 0,0 21 0,1-21 15</inkml:trace>
  <inkml:trace contextRef="#ctx0" brushRef="#br0" timeOffset="42399.05">12361 13123 0,'0'0'0,"0"22"0,0-1 0,0 0 0,0 0 16,0 0-16,0 0 0,-21 1 0,21-1 15,0 0-15,0 21 0,0-21 16,0 1-16,-21-1 0,21 0 16,-21 0-16,21 0 0,-21 0 0,21 1 15,0-44 17,0 1-32,0 0 15,0 0-15,0 0 0,0 0 0,0-22 16,21 22-16,0 0 0,0-21 0,-21 20 15,21-20-15,0 21 0,1-21 0,-1 20 16,0 1-16,0 0 16,0 21-16,0 0 0,22 0 0,-22 0 0,0 0 15,0 0-15,0 21 0,1 0 0,-1 1 16,0-1-16,-21 0 0,0 21 16,21-21-16,-21 22 0,0-22 15,0 21-15,0 1 0,0-22 0,0 21 16,0 0-16,0-20 0,-21 20 0,21-21 15,0 0-15,0 0 0,0 1 0,0-1 16,0-42 15,21-1-31,0 1 0,0 0 0</inkml:trace>
  <inkml:trace contextRef="#ctx0" brushRef="#br0" timeOffset="42686.89">13377 12404 0,'0'-21'16,"0"42"-16,0-64 0,0 22 0,0 42 15,0 1 1,0 20-16,-21 0 0,0 1 0,0-1 16,0 21-16,-1 1 0,1-1 0,-21 22 15,0-21-15,20 20 0,-20-20 0,0-1 16,21 1-16,-1-1 0,1-20 0,0 20 15,0-21-15,21 1 16,0-1-16,0 0 0,0 1 0,0-22 16,0 0-16,21 0 0,0 0 0,0-21 15,1 0-15,-1 0 0,0 0 0,21 0 16,-21-21-16,1 21 0,20-21 16,-21 0-16,0-21 0,0 20 0,1 1 15,-22-21-15</inkml:trace>
  <inkml:trace contextRef="#ctx0" brushRef="#br0" timeOffset="42867.78">12996 13039 0,'0'0'0,"-21"0"0,-21 0 15,21 0-15,-22 0 0,22 0 16,42 0 0,0-21-16,1 21 15,20 0-15,0 0 0,1-22 0,-1 22 16,0-21-16,1 21 0,20-21 0,-21 21 15,1 0-15,-1-21 0,0 21 16,1 0-16,-22-21 0,0 0 0</inkml:trace>
  <inkml:trace contextRef="#ctx0" brushRef="#br0" timeOffset="43819.27">15367 13335 0,'0'0'0,"0"-21"16,21 0-16,0 0 16,0-1-16,1-20 0,-1 21 0,0-21 15,21-1-15,-21 1 0,22 0 0,-1-22 16,-21 1-16,22-1 0,-1 1 0,-21-1 15,21 1-15,-20-1 0,20 1 16,-21-1-16,0-21 0,-21 22 0,0-1 16,0 1-16,0-1 0,0 1 15,0 21-15,0-1 0,0 1 0,-21 21 16,21 0-16,-21 21 0,0 0 0,0 21 16,-1 21-16,1 0 15,0 22-15,-21-1 0,21 1 0,-1 21 16,-20-1-16,21 1 0,0 21 15,-22-22-15,22 1 0,0 0 0,0-1 0,21 1 16,0-21-16,0-1 0,0 1 16,0-1-16,0-21 0,21 1 0,0-22 15,0 0-15,1 21 0,20-42 0,-21 22 16,21-1-16,-20-21 0,-1 0 0,21 0 16,0 0-16,-20 0 0,20-21 15,0-1-15,1 1 0,-22 0 16,21 0-16,0 0 0,-20-22 0,20 22 15,-21-21-15,0 21 0,0 0 0,1-22 16,-22 22-16,0 0 0,0 0 16,0 42-1,0 0-15,-22 0 16,22 0-16,-21 1 0,21-1 0,0 0 16,-21 0-16,21 0 0,0 0 0,0 1 15,0-1-15,0 0 0,21-21 0,0 21 16,1-21-16,-1 0 0,21 0 15,-21 0-15,22 0 0,-22 0 16,21 0-16,0 0 0,-20 0 0,20 0 16,-21-21-16,21 0 0,-20 0 0,-1-1 15,0 1-15,0 0 0,-21 0 0,21-21 16,-21 20-16,0-20 0,0 0 16,-21 21-16,0-22 0,0 22 0,0-21 15,-22 21-15,1 21 0,0 0 0,-1 0 16,22 0-16,-21 0 0,-1 0 0,1 21 15,0 0-15,21 0 0,-22 0 16,43 22-16,-21-22 0,21 0 0,0 0 16,0 0-16,0 0 0,0 1 0,21-1 15,0-21-15,1 0 0,20 21 16,0-21-16,1 0 0,20 0 0,-21 0 16,22-21-16,-22 0 0,22-1 15,-22 1-15,0 0 0,1 21 0</inkml:trace>
  <inkml:trace contextRef="#ctx0" brushRef="#br0" timeOffset="44223.04">17018 12975 0,'0'21'16,"0"1"-1,-21-1-15,21 0 0,-21 0 16,21 0-16,-22-21 0,22 21 0,0 1 16,0-1-16,-21 0 0,21 0 15,-21 0-15,21 0 0,-21 1 16,21-44 31,0 1-47,0 0 15,0 0-15,21 0 0,0-22 0,0 22 16,-21-21-16,22 0 0,-1-1 16,0 22-16,0-21 0,0 21 0,22-1 15,-22 1-15,0 0 0,0 21 16,0 0-16,0 0 0,1 0 0,-1 21 15,0 0-15,-21 1 0,0 20 0,0-21 16,0 0-16,0 22 0,0-22 16,0 21-16,0-21 0,0 0 0,0 1 15,-21 20-15,21-21 0,0 0 0,-21-21 16,21 21-16,0 1 0,0-1 16,21-21-1,0 0-15,0 0 16,0 0-16,0 0 0,22 0 0,-1 0 15,0-21-15,1-1 0</inkml:trace>
  <inkml:trace contextRef="#ctx0" brushRef="#br0" timeOffset="44838.13">18161 12933 0,'0'-21'16,"0"42"-16,0-85 0,0 43 0,0 0 15,0 0-15,0 0 0,-21 0 16,0 21-16,-22 0 0,22 0 15,0 0-15,-21 21 0,20 0 0,-20 0 16,21 21-16,0-20 0,-22 20 0,22-21 16,0 21-16,0-20 0,21 20 15,0-21-15,0 21 0,0-20 0,0-1 16,0 0-16,0 0 0,21-21 0,-21 21 16,21-21-16,0 0 0,22 0 0,-22 0 15,0 0-15,21 0 0,-20 0 0,-1-21 16,0 21-16,0-21 0,0 0 15,0 0-15,1-1 0,-1 1 16,-21 0-16,21 0 0,-21-21 0,0 20 16,0 1-16,0 0 0,0 0 0,0 0 15,0 0-15,0-1 0,0 44 32,0-1-32,0 0 15,0 0-15,0 21 0,-21-20 0,21 20 16,0 0-16,-21 1 0,21-1 0,-22 0 15,22 1-15,0-1 0,0 21 0,0-20 16,0 20-16,0 1 0,0-1 16,0 1-16,0-1 0,0 1 0,0-22 15,0 22-15,-21-1 0,21 1 16,-21-1-16,21 22 0,0-22 0,0 1 16,-21 20-16,21-20 0,0-1 0,0 1 15,-21-1-15,21-20 0,0-1 0,0 0 16,0 1-16,-21-22 0,-1 21 0,22-21 15,-21-21-15,0 0 0,0 0 0,0 0 16,0 0-16,-1-21 0,1 0 16,0-21-16,21 21 0,-21-22 15,0 22-15,0-21 0,21-1 0,0-20 16,0 21-16,0-1 0,0 1 16,0 0-16,0-1 0,0-20 0,0 20 15,0 1-15,0 0 0,0-1 0,21 1 16,0 0-16,-21-1 0,21-20 0</inkml:trace>
  <inkml:trace contextRef="#ctx0" brushRef="#br0" timeOffset="46199.08">20129 12975 0,'-42'21'16,"84"-42"-16,-126 64 0,41-22 0,22-21 0,0 0 0,0 0 15,21-21 1,21-1-16,0 1 0,22-21 15,-22 21-15,42-22 0,-20 1 16,20 0-16,1-1 0,-1 1 0,22-21 16,-22 20-16,1-20 0,-22-1 0,22 1 15,-22-1-15,-21 1 0,21-1 16,-20 1-16,-22-1 0,0 1 0,0 20 16,0-20-16,0 21 0,-22-1 0,22 22 15,-42-21-15,21 42 0,0-21 0,-22 21 16,22 0-16,-21 0 0,0 21 15,-1 0-15,1 21 0,21 22 0,-22-1 16,1 22-16,0 0 0,21-1 16,-22 22-16,22 0 0,-21 0 0,21 0 15,-1-1-15,1 1 0,21 0 0,0 0 16,-21 0-16,21 0 0,0-1 16,0 1-16,0 0 0,0 21 0,0-21 15,0 0-15,0 0 0,-21 21 0,21-22 16,0 1-16,0 0 0,0-21 0,0-1 15,0 1-15,0 0 0,0-22 0,0 1 16,0-22-16,21 0 0,0 1 0,0-22 16,1 0-16,20-21 0,-21 0 15,21-21-15,1 0 0,-1 0 0,-21-22 16,22 22-16,-1-21 0,0-1 0,1 1 16,-22-21-16,21 20 0,-21-20 15,0-1-15,1 1 0,-22-1 0,0 1 16,0-1-16,0-20 0,0 20 0,-22 1 15,-20-1-15,21 1 0,-21-1 0,-1-21 16,-20 22-16,-1-1 0,22 1 16,-22-1-16,1 22 0,21-21 15,-22 20-15,22 1 0,-22 21 0,22-22 16,0 22-16,20 0 0,1 0 0,0-21 16,21 20-16,0 1 0,0 0 0,21 0 15,0 21-15,1-21 0,20-22 16,0 22-16,22 0 0,-1-21 15,1-1-15,20 1 0,1-21 0,21-1 16,0 22-16,0-22 0,-22 1 0,22-1 16,-21 22-16,-1-22 0,-20 22 0,21 0 15,-43-22-15,0 22 0,1 0 16,-22-1-16,0 1 0,-21 0 0,0-1 16,0 22-16,0-21 0,-21 21 0,0-1 15,-1 1-15,1 0 0,0 21 0,0 0 16,0 0-16,0 21 0,-1 0 15,1 1-15,0 20 0,0 0 0,0 1 16,0-1-16,-1 21 0,1 1 16,0-22-16,21 22 0,0-1 0,-21-20 0,21 20 15,0 1-15,0-22 0,0 0 16,0 22-16,0-43 0,0 21 16,0 1-16,0-22 0,21 0 0,0 0 15,-21 0-15,21-21 0,1 0 0,-1 0 16,0 0-16,0 0 0,0 0 0,22 0 15,-22 0-15,0-21 0,21 21 16,-21-21-16,1 0 0,-1 0 0,0-1 16,0 1-16,-21 0 0,21 0 15,-21 0-15,21 21 0,-21-21 16,-21 21 0,0 21-1,21 0-15,0 0 0,-21-21 16,21 21-16,-21 0 0,21 1 0,0-1 15,0 0-15,21 0 16,0-21-16,0 0 0,0 0 16,1 0-16,-1 0 0,0 0 15,0 0-15,21-21 0,-20 0 0,-1 0 16,21 21-16,-21-22 0,0 1 0,1 0 16,-22 0-16,0-21 0,0 20 0,0 1 15,0-21-15,0 21 0,0 0 16,-22-22-16,1 22 0,0 0 0,0 21 15,-21-21-15,20 21 0,1 0 0,-21 0 16,21 0-16,-22 0 0,22 21 16,0 0-16,0 0 0,0 0 0,0 1 15,-1-1-15,22 0 0,-21 0 0,21 21 16,0-20-16,0-1 0,0 0 16,21 0-16,1-21 0,20 21 0,-21-21 15,21 0-15,1 0 0,-1 0 0,0 0 16</inkml:trace>
  <inkml:trace contextRef="#ctx0" brushRef="#br0" timeOffset="46863.79">22140 12615 0,'-42'0'15,"21"0"-15,0 0 0,-1 0 0,1 0 16,0 22-16,0-1 0,0 0 0,0-21 15,-1 21-15,1 0 0,0 0 0,21 1 16,-21-1-16,21 0 0,-21 0 16,21 0-16,0 0 0,21-21 15,0 0-15,0 0 16,0 0-16,1 0 0,-1 0 0,0 0 16,0-21-16,0 0 0,0 21 0,1-21 15,-1 0-15,0 0 0,0-1 16,-21-20-16,0 21 0,21 0 15,-21 0-15,21-1 0,-21 1 16,0 42 0,0 1-1,0-1-15,0 0 0,0 0 16,0 0-16,0 0 0,0 22 0,0-22 16,0 0-16,22 0 0,-22 0 0,0 1 15,21-1-15,0-21 0,-21 21 0,21-21 16,0 0-16,0 0 0,1 0 0,-1 0 15,0 0-15,21-21 0,1 21 16,-1-21-16,0-1 0,1 1 0,-1 0 16,-21-21-16,21 21 0,-20-22 15,20 1-15,-21 0 0,0-1 0,0 1 16,-21 0-16,0-1 0,22-20 0,-22 20 16,21-20-16,-21 21 0,0-22 15,0 22-15,0-22 0,0 22 0,0 0 16,0 20-16,0 1 0,0 0 0,-21 21 15,-1 21-15,1 22 16,0-1-16,21 0 0,-21 1 16,0 20-16,21 1 0,-21-1 0,21 1 15,-22-1-15,22-21 0,0 22 0,0-22 16,0 22-16,0-22 0,0 0 0,22 1 16,-22-1-16,21-21 0,0 22 15,0-22-15,0 0 0,0 0 16,1-21-16,-1 0 0,0 21 0,0-21 15,0 0-15,0-21 0,-21 0 16,0 0-16</inkml:trace>
  <inkml:trace contextRef="#ctx0" brushRef="#br0" timeOffset="47026.7">22691 12446 0,'0'0'0,"-22"0"16,22-21-16,22 21 31,20 0-31,-21 0 0,0 0 0,0 0 16,22-21-16,-1 21 0,0 0 0,22 0 15,-22-21-15,22 21 0,-1-22 0,1 22 16</inkml:trace>
  <inkml:trace contextRef="#ctx0" brushRef="#br0" timeOffset="47628">24659 12594 0,'0'0'0,"0"-21"0,0 0 16,0 0-16,0 0 0,0-1 15,0 1-15,0-21 0,0 21 0,0 0 16,0-1-16,0-20 0,-21 21 0,21 0 15,-21 21-15,0 0 0,-22 0 16,22 0-16,0 0 0,0 0 0,-22 21 16,22 0-16,0 0 0,-21 22 0,21-1 15,-1-21-15,1 21 0,0 1 0,21-1 16,0 0-16,0-20 0,0 20 16,0 0-16,0-21 0,0 1 15,0-1-15,21 0 0,0 0 0,1-21 16,-1 0-16,0 0 0,21 0 0,-21 0 15,1 0-15,20-21 0,-21 0 0,0 0 16,0-1-16,22 1 0,-22 0 0,0-21 16,0-1-16,0 22 0,1-21 15,-1-22-15,-21 22 0,21-21 0,0-1 16,0 1-16,0-1 0,1 1 0,-1-22 16,0 21-16,0 1 0,-21-1 0,0 1 15,0-1-15,0 22 0,0 0 16,0 21-16,0-1 0,0 1 15,-21 21-15,0 0 0,0 21 0,-1 1 16,1 20-16,0 0 0,0 1 0,0 20 16,0 1-16,-1-1 0,22 1 0,0-1 15,-21 1-15,21-1 0,0 1 16,0-1-16,0 1 0,0-22 0,0 21 16,0-20-16,21-1 0,1 0 0,-1-20 15,0 20-15,21-21 0,-21 0 0,22 0 16,-22-21-16,21 0 0,-21 0 15,22 0-15,-22 0 0,21 0 0,1 0 16,-1-21-16,-21 0 0,21 0 16,-20 0-16,-1 0 0</inkml:trace>
  <inkml:trace contextRef="#ctx0" brushRef="#br0" timeOffset="47958.87">25336 12531 0,'0'-85'16,"0"170"0,0-191-16,-21 106 0,0 0 15,0 0-15,21 21 0,-21 0 0,0 0 16,-1 1-16,22-1 0,0 0 0,0 0 15,0 0-15,0 0 0,0 1 16,0-1-16,0 0 0,0 0 16,22 0-16,-1-21 0,0 0 15,0 0-15,0 0 0,0 0 16,1 0-16,-1 0 0,0-21 16,0 0-16,0 21 0,0-21 0,1 0 15,-22-1-15,0 1 0,21-21 16,-21 21-16,0-22 0,0 22 0,0 0 15,0-21-15,0 21 0,0-1 0,-21 22 16,-1 0-16,1 0 0,0 0 16,0 0-16,0 22 0,0-1 15,-1 0-15,1 0 0,0-21 0,21 21 16,0 0-16,0 1 0,0-1 0,0 0 16,0 0-16,21 0 0,0-21 15,1 0-15,-1 0 0,0 0 0,0 0 16,0 0-16</inkml:trace>
  <inkml:trace contextRef="#ctx0" brushRef="#br0" timeOffset="48310.67">25612 12573 0,'63'-42'0,"-190"105"16,191-84-16,20-42 0,-63 41 0,1 1 0,-1 0 0,0 21 15,-21-21-15,0 0 0,0 42 32,-21 0-17,0 0-15,-1 0 0,22 22 0,0-22 16,-21 0-16,21 0 0,-21 0 15,21 1-15,0-1 0,0 0 0,0 0 16,21 0-16,0 0 0,1 1 0,-1-22 16,0 0-16,0 0 0,0 0 15,0 0-15,1 0 0,-1 0 0,0 0 16,0-22-16,0 22 0,0-21 0,1 0 16,-1 0-16,0 0 0,-21 0 15,21-1-15,0 1 0,-21-21 0,0 0 16,21 20-16,1-20 0,-1-21 0,-21 20 15,21 1-15,0 0 0,-21-1 0,0 1 16,0 21-16,0 0 0,0-1 0,0 1 16,-21 21-1,21 21-15,-21 1 16,0-22-16,21 21 0</inkml:trace>
  <inkml:trace contextRef="#ctx0" brushRef="#br0" timeOffset="48791.27">26310 11769 0,'0'0'0,"21"-43"0,-21-20 16,21 42-16,-21 0 16,0 42-1,0 0-15,-21 0 0,21 21 16,-21 1-16,0-1 0,0 22 0,21-1 15,-21 1-15,-1-22 0,22 21 0,-21 1 16,21-1-16,0 1 0,0-22 16,0 22-16,0-22 0,0 0 0,0 1 15,0-22-15,0 21 0,0-21 0,0 1 16,0-1-16,0 0 0,0-42 47,0 0-47,0-1 0,0 1 0,0 0 15,0 0-15,21-21 0,1 20 16,-1 1-16,0-21 0,21 21 0,-21-22 16,1 22-16,-1 0 0,21 21 15,-21 0-15,0 0 0,1 0 0,-1 0 16,-21 21-16,21 0 0,-21 1 16,0-1-16,0 0 0,0 21 0,0-21 15,0 1-15,0-1 0,-21 0 0,0 0 16,21 0-16,-22 0 0,1 1 15,0-1-15,0 0 0,0-21 0,0 21 16,-1-21-16,1 0 0,0 0 0,0 0 16,21-21-1,0 0 1,21 0-16,0-1 0,0 1 16</inkml:trace>
  <inkml:trace contextRef="#ctx0" brushRef="#br0" timeOffset="49047.12">26987 11726 0,'22'-42'0,"-44"84"0,65-126 16,-43 63-16,0-1 0,0 44 15,0-1 1,0 0-16,0 21 0,-43 1 0,22-1 16,0 21-16,0 1 0,0-1 0,-22 1 15,22-1-15,-21 1 0,21-22 16,0 22-16,-1-1 0,1-20 15,0-1-15,21 0 0,-21 1 0,21-22 16,0 21-16,0-21 0,0 0 0,0 1 16,0-1-16,21-21 0,0 0 15,0 0-15,1 0 0,-1 0 16,0-21-16,0-1 0,0 22 16,0-21-16</inkml:trace>
  <inkml:trace contextRef="#ctx0" brushRef="#br0" timeOffset="49366.93">27009 12425 0,'0'21'0,"0"0"16,0 0-16,0 1 15,21-22-15,0 0 16,0 0-16,0 0 0,0 0 0,1 0 16,-1 0-16,0 0 0,0-22 0,0 22 15,-21-21-15,21 0 0,-21 0 16,22 21-16,-22-21 0,0 0 0,0-1 15,0 1-15,0 0 0,-22 21 16,1 0-16,0 0 0,-21 21 16,21 0-16,-1 1 15,1-1-15,0 21 0,0-21 16,0 0-16,0 22 0,21-22 0,-22 0 16,22 0-16,0 0 0,0 1 0,0-1 15,0 0-15,22 0 16,-1-21-16,0 0 15,0 0-15,0 0 0,0 0 16,1 0-16</inkml:trace>
  <inkml:trace contextRef="#ctx0" brushRef="#br0" timeOffset="50471.55">2688 12488 0,'-21'0'0,"42"0"0,-63 0 0,21 0 16,-1 0-16,1 0 0,64 0 31,-22 0-31,21-21 0,0 21 0,22-21 16,-1 21-16,22-21 0,0 21 0,21-21 15,21 0-15,-22-1 0,44 1 16,-22 0-16,21 0 0,21 0 0,0 0 16,22-22-16,-1 22 0,22-21 0,21-1 15,0 1-15,21 0 0,21-1 0,21 1 16,1 0-16,-1-22 0,21 22 15,22 0-15,-21-22 0,20 22 0,22-1 16,-21-20-16,21 21 0,-1-22 0,22 22 16,-21-22-16,21 1 0,0 20 0,0-20 15,0-1-15,0 22 16,0-21-16,21 20 0,-21-20 0,22 20 16,-22-20-16,21-1 0,0 22 0,21-21 15,-21-1-15,1 1 0,-22 20 0,21-20 16,0 20-16,-21-20 0,-21 21 0,21-1 15,-21 1-15,-1 0 0,-20-1 0,0 1 16,-22 0-16,1-1 0,-22 22 16,-21-21-16,0 21 0,-21-1 0,-21-20 15,0 21-15,-21 0 0,-1 0 0,-41 21 16,20-22-16,-42 1 0,1 0 16,-44 21-16,22-21 0,-42 21 15,0 0-15,-22 0 0,-20 0 0,-22 0 16,-64 0-16,1 21 15,-21 0-15,-1 0 0</inkml:trace>
  <inkml:trace contextRef="#ctx0" brushRef="#br0" timeOffset="51447.02">4741 15536 0,'0'0'16,"-169"-21"-1,105 21-15,1 0 0,21 0 0,-1 0 16,1 0-16,0 0 0,-1-21 0,22 21 16,0 0-16,42 0 31,0 21-31,43-21 0,-22 0 16,22 21-16,20-21 0,1 22 15,21-22-15,-22 0 0,43 0 0,-21 21 16,21-21-16,21 0 0,1 0 0,20 21 15,0-21-15,1 21 0,41-21 16,-20 0-16,20 21 0,22-21 0,0 21 16,21-21-16,21 0 0,22 22 0,-1-22 15,21 21-15,22 0 0,0-21 16,-1 21-16,1 0 0,21 0 16,0-21-16,0 22 0,21-1 0,0 21 15,-22-21-15,22 0 0,0 1 0,-21-1 16,21 0-16,0 0 0,-21 0 15,0 22-15,0-22 0,0 0 0,-1 0 16,-20 0-16,-21 0 0,-1-21 0,1 22 16,-43-1-16,-21 0 0,-21-21 15,-22 21-15,-41-21 0,-1 0 0,-42 21 16,-42-21-16,-1 0 0,-20 21 0,-22-21 16,0 0-16,-42 22 0,-21-22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455D-CAB8-402A-9CAD-DE751B864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89CB-E613-4AC5-82E2-05CFF5A2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B869-EB6F-4076-A7A3-5FC0B993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B1C-F778-47EC-9F1B-2A521E0E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255A-0BF5-4EF7-8DD3-18C087D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1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ED57-0AFC-4675-9B36-7CE38298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193F4-96D6-4156-A72E-3E049617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82E-5533-4ED9-AA9B-F4EB369E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41DF-ED2B-4F15-B644-9B94DDE1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3ACE-67E0-4C05-B2FC-8462C06E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A0ED0-1E91-4B60-99D7-F8A3D0D33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E7AD-17D9-415B-8E33-D24242049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848E-7B92-4B2E-B173-CBD4456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05D7-129F-42B7-BD3C-F5B84AAC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564C-46D5-4B37-841D-21D22462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51A7-8C14-4CB4-AE8B-FC45CD23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1A96-21A1-47FC-ACF3-A4BDDA3E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FBCD-8FFC-4893-A136-580582E3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0FEB-D021-4D00-8678-B7F6D9A2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83DE-0BD0-4450-BACC-15236F0C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0251-B043-4C1E-9D7D-1A60819B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4454-2145-4823-876A-7C568689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BE3F-8751-420F-A222-AC98B9D6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C7B6-F291-46AF-BC49-BDFC7F6E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38BE-6771-44D3-B7D9-2F3E172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F88-3BB1-42C7-9FCD-984F3F2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CDB2-81F7-4B87-9E14-55606C4C0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B405-3962-47D5-9F77-F8CE8396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7F9DD-D747-4E2B-9AEA-64F8266A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5B40-39EA-4676-86E8-18941F87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8F28-23BB-487A-8020-B7C13B8F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3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14DC-D25E-43A6-BBE7-4C4124D5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4290-3162-402F-9B63-0363811F8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85DD-C9C6-4E8E-8742-7BBC009D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A1CAF-4487-438C-9763-0D098D9AB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E0F9B-3D3D-4506-A964-4472AA45D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4EB80-62C7-407D-88AB-DDE21896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43712-8FF0-4644-B024-7C07BCF0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EB20-8A64-43BC-98F9-7D4F4CD6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C0A7-2E4C-4E0C-9E64-0EF9D297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9BC04-470E-4721-8BE1-72BE9E9D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0B87F-D818-4FB6-9BEE-AD8ED1AE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0943-1384-445C-A9E1-20D9A0F7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6ECE-E3B8-419A-88EF-4B0B3FBB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0E33F-790E-4E39-A0BF-9704D84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910E-C315-4867-B28E-B191477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6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7A61-A3AA-400E-8B66-38FB8BCE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AABB-7D6F-4E19-A409-ABD3A501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4D703-DC12-4171-87E0-E75C2D776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BEEB8-A4F4-4977-8908-43E9548B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48E8F-E8E8-4E05-9274-91B41541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E7A1-BF5A-4B7D-8695-5238D93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ABE0-FF54-4410-AE18-2A9B627C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90919-B9E0-4B5A-A852-752022FC6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DB2CF-C93B-4EBD-817E-BA7B5594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79ED-7BAB-4DB2-B0E6-4E165974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D9E5-387C-4E86-9917-75557057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8B48-9985-47B5-A9D0-6899836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6119F-CC67-4F8E-88B9-171B7140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6FAC-CFDA-4CAA-88DE-F6DA74EF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66B1-EA48-45D8-94B5-A4E7DC7CA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E223-872D-47D0-BC21-D9E45729820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67A3-85C5-4CD0-8F14-7A4DA7A26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445A-66D3-489A-9709-CBA01A7AF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510E-40D9-46FC-9682-D527B5A95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FE0EE-0B6D-4784-A482-A4B577CE496D}"/>
                  </a:ext>
                </a:extLst>
              </p14:cNvPr>
              <p14:cNvContentPartPr/>
              <p14:nvPr/>
            </p14:nvContentPartPr>
            <p14:xfrm>
              <a:off x="731520" y="472320"/>
              <a:ext cx="7795440" cy="45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FE0EE-0B6D-4784-A482-A4B577CE4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462960"/>
                <a:ext cx="781416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7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2EE5E-55CD-43EC-84D1-00DF5216C423}"/>
                  </a:ext>
                </a:extLst>
              </p14:cNvPr>
              <p14:cNvContentPartPr/>
              <p14:nvPr/>
            </p14:nvContentPartPr>
            <p14:xfrm>
              <a:off x="655200" y="0"/>
              <a:ext cx="911412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2EE5E-55CD-43EC-84D1-00DF5216C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9360"/>
                <a:ext cx="913284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63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7DAA21-9B68-4FF1-A23C-FBE45F21F093}"/>
                  </a:ext>
                </a:extLst>
              </p14:cNvPr>
              <p14:cNvContentPartPr/>
              <p14:nvPr/>
            </p14:nvContentPartPr>
            <p14:xfrm>
              <a:off x="175320" y="99000"/>
              <a:ext cx="8999640" cy="51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7DAA21-9B68-4FF1-A23C-FBE45F21F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89640"/>
                <a:ext cx="9018360" cy="51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40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3A2E2D-63D6-45EA-A34D-0AF6BE3F6C91}"/>
                  </a:ext>
                </a:extLst>
              </p14:cNvPr>
              <p14:cNvContentPartPr/>
              <p14:nvPr/>
            </p14:nvContentPartPr>
            <p14:xfrm>
              <a:off x="175320" y="122040"/>
              <a:ext cx="9456840" cy="58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3A2E2D-63D6-45EA-A34D-0AF6BE3F6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947556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5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319553-018A-4579-98A4-9F4AF333AB0C}"/>
                  </a:ext>
                </a:extLst>
              </p14:cNvPr>
              <p14:cNvContentPartPr/>
              <p14:nvPr/>
            </p14:nvContentPartPr>
            <p14:xfrm>
              <a:off x="0" y="0"/>
              <a:ext cx="951012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319553-018A-4579-98A4-9F4AF333AB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52884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09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261C86-ED80-4B18-A667-D6F82C1A9918}"/>
                  </a:ext>
                </a:extLst>
              </p14:cNvPr>
              <p14:cNvContentPartPr/>
              <p14:nvPr/>
            </p14:nvContentPartPr>
            <p14:xfrm>
              <a:off x="304920" y="510480"/>
              <a:ext cx="925092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261C86-ED80-4B18-A667-D6F82C1A9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01120"/>
                <a:ext cx="92696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3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E65E7-ADD4-42BE-9BA8-89CBA97049AE}"/>
                  </a:ext>
                </a:extLst>
              </p14:cNvPr>
              <p14:cNvContentPartPr/>
              <p14:nvPr/>
            </p14:nvContentPartPr>
            <p14:xfrm>
              <a:off x="144720" y="563760"/>
              <a:ext cx="9624600" cy="563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E65E7-ADD4-42BE-9BA8-89CBA9704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554400"/>
                <a:ext cx="9643320" cy="56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98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000188-4BE6-4748-86A7-D0B0A06EF213}"/>
                  </a:ext>
                </a:extLst>
              </p14:cNvPr>
              <p14:cNvContentPartPr/>
              <p14:nvPr/>
            </p14:nvContentPartPr>
            <p14:xfrm>
              <a:off x="114120" y="487800"/>
              <a:ext cx="9845640" cy="63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000188-4BE6-4748-86A7-D0B0A06EF2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478440"/>
                <a:ext cx="986436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88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3E9AF-DE19-4943-89B7-46830EEB7473}"/>
                  </a:ext>
                </a:extLst>
              </p14:cNvPr>
              <p14:cNvContentPartPr/>
              <p14:nvPr/>
            </p14:nvContentPartPr>
            <p14:xfrm>
              <a:off x="266760" y="312480"/>
              <a:ext cx="8771040" cy="564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3E9AF-DE19-4943-89B7-46830EEB7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03120"/>
                <a:ext cx="8789760" cy="56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78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D1F30C-577E-41A7-AF0D-EF641795F16F}"/>
                  </a:ext>
                </a:extLst>
              </p14:cNvPr>
              <p14:cNvContentPartPr/>
              <p14:nvPr/>
            </p14:nvContentPartPr>
            <p14:xfrm>
              <a:off x="739080" y="0"/>
              <a:ext cx="791748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D1F30C-577E-41A7-AF0D-EF641795F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-9360"/>
                <a:ext cx="793620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92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8BEFA8-67AA-4504-B1AF-2955C6EB2AA7}"/>
                  </a:ext>
                </a:extLst>
              </p14:cNvPr>
              <p14:cNvContentPartPr/>
              <p14:nvPr/>
            </p14:nvContentPartPr>
            <p14:xfrm>
              <a:off x="190440" y="106560"/>
              <a:ext cx="9159480" cy="393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8BEFA8-67AA-4504-B1AF-2955C6EB2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97200"/>
                <a:ext cx="917820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55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3436D-81B7-4CD6-8DF2-FC4558F0E690}"/>
                  </a:ext>
                </a:extLst>
              </p14:cNvPr>
              <p14:cNvContentPartPr/>
              <p14:nvPr/>
            </p14:nvContentPartPr>
            <p14:xfrm>
              <a:off x="739080" y="563760"/>
              <a:ext cx="7688880" cy="47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3436D-81B7-4CD6-8DF2-FC4558F0E6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554400"/>
                <a:ext cx="7707600" cy="47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5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8D7322-7F77-4E47-8241-286817A92439}"/>
                  </a:ext>
                </a:extLst>
              </p14:cNvPr>
              <p14:cNvContentPartPr/>
              <p14:nvPr/>
            </p14:nvContentPartPr>
            <p14:xfrm>
              <a:off x="335160" y="365760"/>
              <a:ext cx="9129240" cy="558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8D7322-7F77-4E47-8241-286817A92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56400"/>
                <a:ext cx="91479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721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CED48E-52A6-40BE-955A-A31926FD1DB6}"/>
                  </a:ext>
                </a:extLst>
              </p14:cNvPr>
              <p14:cNvContentPartPr/>
              <p14:nvPr/>
            </p14:nvContentPartPr>
            <p14:xfrm>
              <a:off x="312480" y="350640"/>
              <a:ext cx="10066320" cy="635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CED48E-52A6-40BE-955A-A31926FD1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41280"/>
                <a:ext cx="1008504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5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06F8A4-65B3-4FFF-B8D5-4E2DCC3F99DC}"/>
                  </a:ext>
                </a:extLst>
              </p14:cNvPr>
              <p14:cNvContentPartPr/>
              <p14:nvPr/>
            </p14:nvContentPartPr>
            <p14:xfrm>
              <a:off x="388440" y="274320"/>
              <a:ext cx="9533160" cy="550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06F8A4-65B3-4FFF-B8D5-4E2DCC3F9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64960"/>
                <a:ext cx="955188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6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BE8A80-4A86-4576-B4C8-FDF5182A00A6}"/>
                  </a:ext>
                </a:extLst>
              </p14:cNvPr>
              <p14:cNvContentPartPr/>
              <p14:nvPr/>
            </p14:nvContentPartPr>
            <p14:xfrm>
              <a:off x="76320" y="0"/>
              <a:ext cx="947196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BE8A80-4A86-4576-B4C8-FDF5182A00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94906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5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B1E028-71FB-469A-91FE-FF6F3F60C7F1}"/>
                  </a:ext>
                </a:extLst>
              </p14:cNvPr>
              <p14:cNvContentPartPr/>
              <p14:nvPr/>
            </p14:nvContentPartPr>
            <p14:xfrm>
              <a:off x="167760" y="91440"/>
              <a:ext cx="9456480" cy="623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B1E028-71FB-469A-91FE-FF6F3F60C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82080"/>
                <a:ext cx="947520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7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44D1A6-1C96-427E-B672-B8DB2813577A}"/>
                  </a:ext>
                </a:extLst>
              </p14:cNvPr>
              <p14:cNvContentPartPr/>
              <p14:nvPr/>
            </p14:nvContentPartPr>
            <p14:xfrm>
              <a:off x="1074240" y="411480"/>
              <a:ext cx="5662080" cy="42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44D1A6-1C96-427E-B672-B8DB28135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402120"/>
                <a:ext cx="568080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85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2B3D9-F56E-49F7-AC0D-1B4A41291B80}"/>
                  </a:ext>
                </a:extLst>
              </p14:cNvPr>
              <p14:cNvContentPartPr/>
              <p14:nvPr/>
            </p14:nvContentPartPr>
            <p14:xfrm>
              <a:off x="807840" y="297360"/>
              <a:ext cx="2225160" cy="86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2B3D9-F56E-49F7-AC0D-1B4A41291B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288000"/>
                <a:ext cx="2243880" cy="8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00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47512F-9D2A-4776-B801-C09627CD4F0E}"/>
                  </a:ext>
                </a:extLst>
              </p14:cNvPr>
              <p14:cNvContentPartPr/>
              <p14:nvPr/>
            </p14:nvContentPartPr>
            <p14:xfrm>
              <a:off x="419040" y="221040"/>
              <a:ext cx="8999640" cy="27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47512F-9D2A-4776-B801-C09627CD4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11680"/>
                <a:ext cx="901836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95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5B59C-A737-4E86-B15E-43FB1EC41001}"/>
                  </a:ext>
                </a:extLst>
              </p14:cNvPr>
              <p14:cNvContentPartPr/>
              <p14:nvPr/>
            </p14:nvContentPartPr>
            <p14:xfrm>
              <a:off x="159840" y="304920"/>
              <a:ext cx="976176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5B59C-A737-4E86-B15E-43FB1EC410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95560"/>
                <a:ext cx="9780480" cy="44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3E47A6-6C41-485A-A8AF-3594D1584364}"/>
                  </a:ext>
                </a:extLst>
              </p14:cNvPr>
              <p14:cNvContentPartPr/>
              <p14:nvPr/>
            </p14:nvContentPartPr>
            <p14:xfrm>
              <a:off x="38160" y="868680"/>
              <a:ext cx="9860400" cy="382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3E47A6-6C41-485A-A8AF-3594D1584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859320"/>
                <a:ext cx="987912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F8D01-B637-46B6-B28F-EAA54E916658}"/>
                  </a:ext>
                </a:extLst>
              </p14:cNvPr>
              <p14:cNvContentPartPr/>
              <p14:nvPr/>
            </p14:nvContentPartPr>
            <p14:xfrm>
              <a:off x="259200" y="60840"/>
              <a:ext cx="925848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F8D01-B637-46B6-B28F-EAA54E916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51480"/>
                <a:ext cx="927720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29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3F567-51D2-4381-8927-6207D907741D}"/>
                  </a:ext>
                </a:extLst>
              </p14:cNvPr>
              <p14:cNvContentPartPr/>
              <p14:nvPr/>
            </p14:nvContentPartPr>
            <p14:xfrm>
              <a:off x="236160" y="289440"/>
              <a:ext cx="9578880" cy="558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3F567-51D2-4381-8927-6207D9077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80080"/>
                <a:ext cx="9597600" cy="56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5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FE8-DB13-4EB1-8221-D98F5ADE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82B96-3961-4CFD-8F08-F3CD8E587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2878DC-5DFB-49E2-8C43-A0553058811F}"/>
                  </a:ext>
                </a:extLst>
              </p14:cNvPr>
              <p14:cNvContentPartPr/>
              <p14:nvPr/>
            </p14:nvContentPartPr>
            <p14:xfrm>
              <a:off x="228600" y="350640"/>
              <a:ext cx="9273960" cy="245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2878DC-5DFB-49E2-8C43-A05530588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41280"/>
                <a:ext cx="9292680" cy="24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96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2020-12-15T10:41:41Z</dcterms:created>
  <dcterms:modified xsi:type="dcterms:W3CDTF">2020-12-15T12:22:43Z</dcterms:modified>
</cp:coreProperties>
</file>