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16:08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487 0,'42'-64'16,"-84"128"-16,84-149 0,-42 64 0,22 0 0,-22 0 16,0 0-16,0 42 15,-22 21-15,1-21 16,0 22-16,0 20 0,0-21 0,-22 43 16,1-21-16,-21 20 0,20 22 15,-20-21-15,-1-1 0,22 22 0,-22-21 16,1-22-16,21 22 0,-1-21 15,1-22-15,21 21 0,-22-20 16,22-1-16,21-21 0,0 0 0,-21 1 16,42-22-1,-21-22-15,21-20 16,22 21-16,-22-21 0,0-1 0,21-20 16,1 20-16,-1-20 0,0-22 15,22 1-15,-22-1 0,22-21 0,-1 21 16,1-20-16,-1 20 0,-20 0 15,20 1-15,-21-1 0,1 21 0,-1 22 16,-21 0-16,0-1 0,1 22 16,-1 42-16,-21 1 15,0 20-15,0 0 0,0 1 16,0 20-16,0 1 0,0 20 0,-21 1 16,-1 0-16,1-1 0,0 1 0,0 0 15,0-1-15,0 1 0,21-22 16,0 1-16,-22-1 0,22-20 0,0 20 15,0-20-15,0-1 0,0-21 16,0 21-16,0-20 0,0-1 0,0 0 16,-21-21-1,0-21-15,0 0 0,0-1 16,0 1-16</inkml:trace>
  <inkml:trace contextRef="#ctx0" brushRef="#br0" timeOffset="160.5">3048 1334 0,'0'0'15,"-42"0"-15,20-22 0,-20 22 0,21 0 16,0 0-16,63 0 16,-21 0-1,22 0-15,-1-21 0,0 21 16,22 0-16,-1-21 0,1 21 0,20-21 16,1 0-16,-21 0 0,20-1 15,1 1-15,-22-21 0,22 0 16</inkml:trace>
  <inkml:trace contextRef="#ctx0" brushRef="#br0" timeOffset="612.08">4381 423 0,'0'-42'0,"0"84"0,0-105 0,-21 21 15,0 20-15,21 1 0,-21 0 0,0 0 16,0 21-16,-1 0 0,1 21 0,0 0 16,21 22-16,-21-1 0,0 0 15,21 1-15,-21 20 0,-1 1 16,22 20-16,-21-20 0,0 42 0,0-22 0,0 1 15,0 0-15,-1-1 16,1-20-16,0 20 0,0-20 0,0-1 16,0 1-16,-1-22 0,22 1 0,-21-1 15,21 0-15,0-21 0,0 1 0,0-44 32,0 1-17,0-21-15,0 21 0,0-22 0,21 1 16,1 0-16,20-1 0,-21 1 15,21 0-15,-20-1 0,20 1 16,0 21-16,1 0 0,-1 0 0,0-1 16,22 22-16,-22 0 0,0 0 0,-20 0 15,20 22-15,0-1 0,-21 0 0,-21 0 16,0 0-16,0 22 0,0-22 16,-21 21-16,-21-21 0,0 22 0,-1-22 15,-20 21-15,20-21 0,-20 22 16,-1-22-16,22 0 0,0 0 0,-1 0 15,1 0-15,0 1 0,21-22 0,21-22 32,21 1-32,0 0 15,21 0-15,-21 0 0,22 0 0</inkml:trace>
  <inkml:trace contextRef="#ctx0" brushRef="#br0" timeOffset="977.39">4847 1270 0,'0'0'0,"64"-21"15,-22 0-15,64-43 16,-85 43-16,0 0 0,-21 0 0,0 0 16,0-1-16,-21 22 15,-21 0-15,20 0 16,-20 0-16,0 22 0,-1-1 0,1 0 16,0 0-16,-1 0 0,1 0 0,21 22 15,0-22-15,0 0 0,21 0 16,0 0-16,0 1 0,21-1 15,0 0-15,0 0 0,21-21 0,1 21 16,-22 0-16,21 1 0,1-1 0,-22 0 16,21 0-16,-21 0 0,0-21 15,1 21-15,-22 1 0,0-1 0,0 0 16,0 0-16,-22 0 0,1-21 0,0 21 16,-21 1-16,-1-22 0,-20 0 15,21 21-15,-22-21 0,22 0 0,-1 0 16,1 0-16,21 0 0,0 0 0,0 0 15,21-21 1,21-1-16,0 1 0,0 0 16,21 0-16,1-21 0,20 20 15,-20-20-15</inkml:trace>
  <inkml:trace contextRef="#ctx0" brushRef="#br0" timeOffset="1237.24">5588 656 0,'0'0'0,"21"-21"0,-21-21 15,0 21-15,-21 21 16,0 21 0,0 21-16,-1 0 0,1 1 15,0 20-15,0 1 0,0 20 16,0-20-16,-1 21 0,-20-22 0,21 1 16,0 20-16,0-41 0,21 20 0,0 1 15,-22-22-15,22 0 0,0 1 16,0-1-16,0-21 0,0 21 15,0-20-15,22-1 0,-1 0 16,0-21-16,0 0 16,-21-21-16,0 0 0,0-1 15,0 1-15,0 0 0</inkml:trace>
  <inkml:trace contextRef="#ctx0" brushRef="#br0" timeOffset="1382.16">5122 1376 0,'21'21'0,"-42"-42"16,21 0-16,-21 0 0,21-1 15,0 1 1,21 21-16,0 0 0,22 0 16,-22-21-16,21 21 0,1 0 0,20 0 15,-21-21-15,22 21 0,-22 0 0,1-21 16,-1 21-16,0 0 0,1 0 16</inkml:trace>
  <inkml:trace contextRef="#ctx0" brushRef="#br0" timeOffset="1756.86">5736 1270 0,'-21'0'0,"42"0"0,-63-21 0,21 0 16,21 0-16,0-1 15,21 22 1,0 0-16,21 0 0,-21 0 16,1 0-16,20 0 0,0 22 0,-21-1 15,22 21-15,-1-21 0,-21 22 16,0-22-16,1 21 0,-1 0 0,-21 1 15,21-1-15,-21 0 0,0 1 0,0-1 16,0 0-16,0 1 0,0-22 0,-21 0 16,0 0-16,21 0 0,-22-21 15,1 0-15,0-21 16,21-21-16,0 21 0,0 0 16,0-22-16,0 1 0,0 0 0,21-1 15,0 1-15,1 0 0,-1 20 16,0-20-16,0 0 0,0-1 15,0 22-15,1-21 0,-1 21 0,21 0 16,-21 21-16,0-22 0,22 22 0,-22 0 16,0 0-16,0 0 0,22 0 15,-22 22-15,-21-1 0,21 0 0,0 0 16,-21 0-16,0 0 0,21 1 0,-21-1 16</inkml:trace>
  <inkml:trace contextRef="#ctx0" brushRef="#br0" timeOffset="2496.34">6731 1566 0,'0'0'0,"0"-21"16,42-42-1,-21 42-15,1-43 0,-1 43 0,-21 0 16,21-22-16,-21 1 0,21 21 16,-21 0-16,0 0 0,0-1 0,0 1 15,0 0-15,-21 21 16,0 0-16,0 21 0,-22 0 15,22 22-15,0-22 0,-21 21 0,20-21 16,-20 22-16,21-1 0,0 0 0,0 1 16,-1-1-16,1 0 0,0 1 0,21-1 15,0-21-15,0 22 0,0-22 16,0 0-16,0 0 0,21 0 16,0-21-16,22 0 0,-22 0 0,0 0 15,21 0-15,-20-21 0,20 0 0,-21 0 16,21 0-16,-20-22 0,-1 22 0,0-21 15,21-1-15,-21 22 0,-21-21 16,22 21-16,-1 0 0,-21-1 0,0 1 16,0 0-16,0 42 31,0 0-31,0 1 16,-21-1-16,21 0 0,-22 0 15,22 0-15,0 22 0,0-22 0,0 21 16,0-21-16,0 0 0,0 1 0,0-1 15,0 0-15,22 0 0,-1 0 16,0-21-16,0 0 0,0 0 0,0 0 16,1 0-16,20 0 0,-21 0 0,0 0 15,22-21-15,-22 0 0,0-21 0,0 20 16,0 1-16,0-21 0,1 0 16,-1 20-16,0-20 0,-21 0 0,21-1 15,0 1-15,-21 0 0,0 21 16,0-22-16,0 22 0,21 0 0,-21 0 0,-21 21 31,0 21-15,21 21-16,-21-21 0,0 1 0,0 20 15,-1-21-15,22 21 0,0-20 0,-21 20 16,21 0-16,0-21 0,0 22 16,0-22-16,0 21 0,0-21 0,0 1 15,21-1-15,-21 0 0,22 0 0,-1-21 16,0 0-16,42 0 0,-41 0 15,20 0-15,-21-21 0,21 0 16,-20 0-16,20-1 0,-21 1 16,21-21-16,1 0 0,-22-1 0,21 1 15,-21-22-15,22 22 0,-22-21 0,21-22 0,-21 21 16</inkml:trace>
  <inkml:trace contextRef="#ctx0" brushRef="#br0" timeOffset="3579.59">8043 868 0,'0'0'0,"21"-42"0,1-22 15,-22 22-15,21-1 0,-21 22 0,0 0 16,0 0-16,0 0 0,-21 21 15,-1 21-15,1 0 16,0 0-16,0 22 0,0-1 0,0 0 16,-1 22-16,1-22 0,0 22 0,0-1 15,0 1-15,0-1 0,-1 1 16,1-1-16,21-21 0,0 22 0,0-22 16,0 22-16,0-22 0,0 0 0,0-20 15,21 20-15,1-21 0,-1 0 0,0 0 16,0 1-16,0-22 0,0 0 15,22 0-15,-22 0 0,0-22 16,21 1-16,-20 0 0,20 0 16,-21 0-16,21 0 0,-20-1 0,-1-20 0,0 21 15,0-21-15,0 20 0,0 1 0,1 0 16,-22 0-16,0 42 31,-22 0-31,1 0 16,0 1-16,21 20 0,-21-21 15,21 0-15,-21 22 0,21-22 16,0 21-16,0-21 0,0 0 0,0 22 16,0-22-16,0 0 0,21 0 15,0-21-15,0 0 0,0 0 0,1 0 16,20 0-16,-21 0 0,0-21 0,0 0 16,22 0-16,-22 0 0,21-1 15,-21 1-15,1-21 0,20 21 0,-21 0 16,0-22-16,0 22 0,1 0 0,-1 0 15,0 21-15,0-21 0,-21-1 16,0 44 0,-21-1-16,0 0 15,21 0-15,-21 0 0,-1 0 16,22 22-16,-21-22 0,21 0 0,0 0 16,0 0-16,0 22 0,0-22 0,0 0 15,21 0-15,1 0 16,-1-21-16,0 0 0,21 0 15,1 0-15,-22-21 16,0 21-16,0-21 0,0 0 0,-21 0 16,21-22-16,-21 22 0,0-21 0,0 21 15,0-22-15,0 22 0,0-21 16,-21 21-16,0 0 0,0-1 0,0 1 16,0 0-16,-1 21 0,22-21 15,22 21 1,-1-21-1,0 21-15,21 0 0,-21 0 0,22 0 16,-22 0-16,21 0 0,-21 0 0,22 0 16,-1 0-16,-21 0 0,22 0 0,-22 0 15,0 0-15,0 0 0,0 21 16,0 0-16,-21 0 0,0 0 0,22 1 16,-22-1-16,0 0 0,0 0 0,0 0 15,0 22-15,0-22 0,0 0 0,0 0 16,-22 21-16,22-20 0,-21-1 0,21 0 15,0 0 1,-21-21-16,0 0 16,21-21-1,0 0-15,0 0 16,0-1-16,0 1 0,21 0 0,-21-21 16,21 21-16,22-22 0,-22 22 15,21-21-15,-21-1 0,22 1 0,-1 21 16,0-21-16,22 20 0,-22 1 0,0 0 15,1 21-15,-1 0 0,-21 0 0,22 0 16,-22 0-16,21 21 0,-21 0 16,0 1-16,-21 20 0,0-21 0,0 21 15,0-20-15,0 20 0,0 0 0,0 1 16,0-22-16,-21 21 0,0 0 16,0-20-16,0-1 0,0 0 0,21 0 15,-22 0-15,1-21 0,0 0 16,0 0-16,0 0 15,21-21-15,0 0 0,0 0 16,0 0-16,0-1 0,0-20 0</inkml:trace>
  <inkml:trace contextRef="#ctx0" brushRef="#br0" timeOffset="3756.49">9610 826 0,'0'0'0,"-22"-22"0,1 1 0,0 21 15,21-21-15,-21 21 16,0 21 31,0-21-47,-1 0 16</inkml:trace>
  <inkml:trace contextRef="#ctx0" brushRef="#br0" timeOffset="3956.37">8382 889 0,'21'0'16,"0"0"-16,22-21 16,-22 21-16,21-21 0,22 21 0,-22 0 15,0 0-15,1 0 0,-1 0 0,0 0 16,1 0-16,-22 0 0,0 0 15,0 0-15,-42 0 16,0 0-16,0 0 0</inkml:trace>
  <inkml:trace contextRef="#ctx0" brushRef="#br0" timeOffset="4819.83">2942 1926 0,'0'0'0,"-21"21"0,-21-21 16,20 0-16,1 0 0,-21 0 0,21 0 16,0 0-16,-1 0 15,1 0 1,21 22-16,21-22 15,1 21-15,20-21 16,-21 0-16,21 0 0,1 0 16,-1 0-16,0 0 0,1 0 0,20 0 15,1 0-15,20 0 0,-20 0 16,42 0-16,-22 0 0,22 0 0,21 21 16,0-21-16,-21 0 0,42 0 15,-21 0-15,0 0 0,21 0 0,1 0 16,-1 0-16,0 0 0,-21 0 0,21 0 15,0 0-15,0 0 0,1 0 0,-1 0 16,0 0-16,0 0 0,21 0 0,-20 0 16,20 0-16,0 0 0,-21 0 15,1 21-15,20-21 0,0 21 0,-21-21 16,22 21-16,-22-21 0,0 22 0,0-22 16,-21 21-16,0-21 0,0 21 15,0-21-15,-21 0 0,21 21 0,-21-21 16,-21 0-16,20 21 0,-20-21 15,0 0-15,-1 0 0,-20 0 0,-1 0 16,1 0-16,-1 0 0,1 0 0,-22 0 16,22 0-16,-22 0 0,0 0 0,-20 0 15,20 0-15,-21 0 0,21 0 16,-20 0-16,-1 0 0,0 0 16,0 0-1,0 0-15,0 0 0,1 21 16,-1-21-1,0 0-15</inkml:trace>
  <inkml:trace contextRef="#ctx0" brushRef="#br0" timeOffset="36151.47">1693 3831 0,'21'0'31,"-21"-21"-31,22 0 16,-1 21-1,-21-21-15,21 21 0,-21-21 16,0-1-16,0 1 16,0 0-16,0 0 15,0 0-15,-21 21 16,0 0-16,21 21 15,-22 0 1,22 0-16,-21 0 0,21 1 16,-21-1-16,21 0 15,0 0 1,21-21 0,0 0-1,1 0-15,-22-21 16,21 21-16,-21-21 15,0 0 1,-21 21 15,-1 0-31,1 0 16,0 0 0</inkml:trace>
  <inkml:trace contextRef="#ctx0" brushRef="#br0" timeOffset="36560.04">1185 3429 0,'0'-42'16,"0"84"-16,-21-105 0,21 20 0,0 1 16,0 21-16,0-22 0,0 22 0,0 0 15,0 0-15,0 0 0,0 42 32,0 21-17,0-21-15,0 22 0,0 20 0,0-20 16,0 20-16,0 1 0,0-1 0,0 1 15,0-22-15,0 21 0,-21 1 16,21-22-16,0 22 0,0-22 0,-21 22 16,21-22-16,-21 0 0,21-21 15,0 22-15,-22-22 0,22 0 0,0 0 32,0 0-32,0-42 15,22 0 1,-1 0-16,0 0 0,-21 0 0,21-1 15,0-20-15,22 21 0</inkml:trace>
  <inkml:trace contextRef="#ctx0" brushRef="#br0" timeOffset="36832.89">1714 3747 0,'0'-22'47,"-21"22"-32</inkml:trace>
  <inkml:trace contextRef="#ctx0" brushRef="#br0" timeOffset="39388.5">3090 3281 0,'0'0'0,"21"-21"0,-21 0 16,22-22-16,-22 22 0,21 0 15,-21 0-15,0 0 0,0-1 0,0 1 16,0 0-16,0 0 0,0 0 15,0 0-15,0-1 0,-21 22 16,-1 0-16,1 0 0,0 0 16,0 0-16,0 22 0,0-1 15,21 0-15,-22 21 0,1 1 0,0 20 16,0-21-16,0 22 0,0 21 16,-1-22-16,1 1 0,21-1 0,0 1 15,0-22-15,0 21 0,0-20 0,0-22 16,0 21-16,0-21 0,21 22 15,1-43-15,20 21 0,-21-21 16,21 0-16,-20 0 0,20 0 0,-21 0 16,21-21-16,1 0 0,-1-1 0,0 1 15,1 0-15,-1 0 0,0-21 16,1 20-16,-1-20 0,-21 21 0,0-21 16,1-1-16,-22 22 0,0-21 0,0 21 15,0-1-15,-22 22 16,1 0-16,0 22 15,21-1-15,-21 0 0,0 21 0,0-21 16,-1 22-16,1-22 0,21 21 16,0 1-16,0-22 0,0 0 0,0 0 15,0 21-15,0-20 0,21-22 16,22 21-16,-22-21 0,0 0 16,21 0-16,-20 0 0,20 0 15,-21 0-15,21 0 0,1-21 0,-22-1 0,21 1 16,-21 0-16,1 0 0,-1 0 0,0 0 15,-21-22-15,0 22 0,0-21 16,0 21-16,-21-22 0,-22 22 0,22 0 16,-21 0-16,21 0 0,-22-1 0,1 22 15,0 0-15,21 0 16,-22 0-16,22 0 0,0 0 0,0 0 16,21 22-16,21-22 15,0 0-15,21 0 16,-20 0-16,20 0 0,21 0 0,-20-22 15,-1 22-15,22-21 0,-22 0 0,0 21 16,22 0-16,-22-21 0,0 21 16,1 0-16,-22 0 0,21 0 0,-21 0 15,1 21-15,-1 0 0,0 0 0,-21 1 16,0-1-16,0 0 0,0 0 16,0 21-16,0-20 0,0-1 0,0 0 15,0 21-15,0-21 0,0 1 0,0-1 16,0 0-16,0 0 0,0 0 15,0-42 17,0 0-17,0 0-15,0 0 0,21-1 0,-21-20 16,21 21-16,0-21 0,-21-1 16,22 22-16,-1-21 0,0-1 0,21 22 15,-21-21-15,1 42 0,-1-21 0,0 21 16,0 0-16,0 0 0,0 0 0,-21 21 15,22 0-15,-22 0 0,0 0 16,0 1-16,0 20 0,0-21 0,0 21 16,0-20-16,0 20 0,0-21 15,0 21-15,0-20 0,0-1 0,21-21 16,0 21-16,0 0 0,0-21 16,0 0-16,1 0 0,-1 0 15,0 0-15,0 0 0,0 0 0,0-21 16,1 0-16,-1 0 0,0-1 15,0 1-15,0-21 0,0 21 0,1-22 16,-1 22-16,0-21 0,0 0 0,0-1 16,0 22-16,1-21 0,-1 21 15,0-1-15,0 1 0,0 0 16,0 21-16,1 0 0,-22 21 16,0 0-16,0 1 15,0-1-15,0 0 0,0 0 0,0 0 16,0 0-16,0 1 15,0-1-15,0 0 16,21-21-16,0-21 16,-21 0-1,0-1-15,0 1 0,0 0 16,0 0-16,0 0 0,0 0 0,0-1 16,0 1-16,0 0 0,0 0 0,0 0 15,0 0-15,0-1 0,-21 22 0,0 0 16,-1 0-16,22 22 15,-21-1-15,0 0 16,0 21-16,21-21 0,-21 22 0,0-22 16,-1 21-16,22 1 0,-21-22 0,21 21 15,-21 0-15,21-20 0,0 20 16,0-21-16,0 0 0,0 0 0,0 1 16,21-1-16,0 0 0,1-21 0,-1 0 15,0 21-15,0-21 0,0 0 0,22 0 16,-22 0-16,21 0 0,-21-21 15,22 0-15,-1 0 0,0-1 16,-21 1-16,22 0 0,-1 0 0,-21-21 16,43-22-16,-43 22 0,0 21 15,0-22-15,-21 22 0,0 0 16,0 0-16,0 0 0,-21 21 16,0 0-16,0 0 15,0 0-15,21 21 0,0 0 16,0 0-16,0 0 0,0 0 15,0 1-15,21-1 0,0 0 16,0 0-16,0 0 0,0 22 16,-21-22-16,22 0 0,-22 0 0,0 0 15,0 0-15,0 1 16,0-1-16,0 0 0,0 0 16,21-21-16,0 0 15,0 0-15,0 0 0,0 0 16,1 0-16,-1 0 0,0 0 0,0-21 15,0 0-15,22 21 0,-22-21 16,0-1-16,0 1 0,0 0 0,-21 0 16,21 0-16,1 0 0,-22-1 0,21-20 15,-21 0-15,0 21 0,0-1 16,0 1-16,0 0 0,0 0 16,-21 21-1,-1 21-15,1-21 16,0 21-16,0 0 0,0 22 0,0-22 15,21 0-15,0 21 16,-22-20-16,22 20 0,0-21 0,0 0 16,0 0-16,0 1 0,0-1 0,0 0 15,22 0-15,-1 0 0,0-21 0,0 0 16,0 21-16,22-21 0,-22 0 16,21 0-16,0 0 0,1 0 0,-1-21 15,0 21-15,1-21 0,-1 0 0,0 0 16,1 0-16,-22-1 0,42-41 15,-20 42-15,-22-22 0,0 1 0,0-21 16,0 20-16,1-20 0,-22 20 16,0-20-16,21-22 0,-21 43 15,0 0-15,0 20 0,0 1 16,0 0-16,0 0 0,-21 21 16,-1 0-1,22 21-15,-21 0 0,0 0 0,21 22 16,-21-22-16,21 21 0,0 1 0,-21-1 15,21 0-15,-21 1 0,21 20 0,0-21 16,0 1-16,0-22 0,0 21 16,0-21-16,0 22 0,0-22 0,21 0 15,0 0-15,-21 0 0,21-21 0,21 0 16,-20 22-16,-1-22 0,21 0 0,-21 0 16,22 0-16,-22 0 0,21-22 15,-21 1-15,22 21 0,-22-21 16,0 0-16,21 0 0,-21 0 0,1-1 15,-22 1-15,21-21 0,-21 21 0,21-22 16,-21 22-16,0 0 0,0 0 16,-21 21-1,0 0-15,21 21 0,-22 0 16,1 0-16,0 1 0,0-1 16,21 21-16,0-21 0,0 0 0,0 22 0,0-22 15,0 0-15,0 0 0,21 0 16,0-21-16,0 22 0,1-22 15,-1 0-15,21 0 0,-21 0 0,0 0 16,22 0-16,-22 0 0,0 0 0,0 0 16,0 0-16,1-22 0,-1 1 0,0 0 15,-21 0-15,0 0 0,21 0 0,-21-1 16,0-20-16,0 21 0,0 0 16,0-22-16,0 22 0</inkml:trace>
  <inkml:trace contextRef="#ctx0" brushRef="#br0" timeOffset="39561.4">6625 3196 0,'-42'0'16,"84"0"-16,-127 0 0,64 0 0,0 0 0,42 0 31,0 0-31,22 0 16,-1 0-16,0 0 0,22 0 0,-22-21 15,22 21-15,-22 0 0,22-21 0,-22 0 16,0 21-16,1-21 0,-1 21 0,0-22 15,1 1-15,-22 0 0</inkml:trace>
  <inkml:trace contextRef="#ctx0" brushRef="#br0" timeOffset="40347.36">7768 3387 0,'0'0'16,"21"-21"-16,0-1 0,1 1 0,-22 42 47,0 1-47,0-1 0,-22 21 0,22-21 16,-21 22-16,0-22 0,21 21 0,0-21 15,0 22-15,-21-22 0,21 0 16,0 0-16,0 0 0,0 0 0,0 1 15,0-1-15,-21-42 32,21-1-32,0 1 15,0 0-15,0 0 16,0-21-16,0 20 0,0-20 0,21 21 16,0-21-16,0 20 0,-21 1 0,21-21 15,1 42-15,-1-21 0,0 0 0,0 21 16,0 0-16,0 0 0,1 21 15,-1 0-15,0 0 0,0 0 0,0 0 16,-21 1-16,0 20 0,0-21 0,21 21 16,-21-20-16,0-1 0,22 0 0,-22 0 15,0 0-15,0 0 0,0 1 16,21-22 15,0-22-31,-21 1 16,21 0-16,0 0 0,0-21 0,-21 20 15,22-20-15,-1 21 0,0-21 16,0-1-16,0 1 0,0 21 0,22-22 16,-22 22-16,0 0 0,0 21 0,0 0 15,1 0-15,-1 0 0,0 0 16,-21 21-16,0 0 0,0 22 16,0-22-16,0 0 0,0 21 0,0 1 15,0-22-15,0 0 0,-21 21 0,21-20 16,-21-1-16,21 0 0,0 0 0,0 0 15,21-21 17,0 0-32,0-21 0</inkml:trace>
  <inkml:trace contextRef="#ctx0" brushRef="#br0" timeOffset="40671.69">8636 3577 0,'21'0'16,"0"0"-1,0 0-15,1 0 0,-1 0 0,0 0 16,0 0-16,0 0 0,0-21 16,22 21-16,-22-21 0,0 21 0,21-21 15,-20 0-15,-1-1 0,0 1 0,-21 0 16,0 0-16,21 0 0,-21 0 16,0-1-16,0 1 0,0 0 0,-21 21 15,0 0-15,-22 0 0,22 0 0,-21 0 16,0 0-16,20 21 0,-20 0 15,0 1-15,-1-1 0,22 0 0,-21 21 16,21-21-16,0 22 0,-1-22 0,22 21 16,0-21-16,0 22 0,0-22 0,0 0 15,0 0-15,22 0 0,-1 1 16,21-22-16,-21 0 0,22 21 0,-1-21 16,0 0-16,1 0 0,-1 0 15,0-21-15,1-1 0,-1 22 0,0-21 16,-21 0-16,22 0 0,-1-21 0</inkml:trace>
  <inkml:trace contextRef="#ctx0" brushRef="#br0" timeOffset="40934.54">9461 2942 0,'0'-42'0,"0"84"0,0-105 0,-21 63 16,0 0-16,0 0 0,0 0 15,21 21-15,-21 21 16,21-21-16,-22 22 0,1-22 0,21 42 15,0-20-15,0-1 0,0 22 16,0-1-16,0-21 0,0 22 0,0-22 16,0 22-16,0-22 0,0 0 0,0 1 15,0-22-15,0 0 0,0 0 16,0 0-16,0 1 0,21-22 0,1 0 16,-1 0-16,0-22 15,0 1-15,0 0 0,-21 0 16,21-21-16,1 20 0,-1-20 0,0 0 15,-21-22-15</inkml:trace>
  <inkml:trace contextRef="#ctx0" brushRef="#br0" timeOffset="41628.37">9673 2942 0,'0'-42'15,"0"84"-15,0-105 0,0 42 0,0-1 16,0 44 0,0-1-16,0 0 0,0 0 15,0 21-15,-21 1 0,21 20 0,0-20 16,0 20-16,0 1 0,0-1 0,0 1 15,0-1-15,0-21 0,0 22 0,0-22 16,0-21-16,0 22 0,0-22 0,0 21 16,21-21-16,0-21 15,0 0-15,1 0 16,-1 0-16,0-21 0,0 0 16,0 0-16,0 0 0,1-22 0,41-20 15,-42 42-15,0 0 0,1-22 16,-1 22-16,-21 0 15,21 21-15,-21 21 16,0 0-16,0 0 0,0 1 16,0-1-16,0 21 0,0-21 0,0 0 15,0 22-15,0-22 0,0 0 0,21 0 16,-21 0-16,21 1 0,0-22 16,-21 21-16,22-21 0,-1 0 0,0 0 15,0 0-15,0 0 0,0 0 0,22 0 16,-22-21-16,0-1 0,0 22 0,0-21 15,22 0-15,-22 0 0,0 0 16,0 0-16,0-22 0,-21 22 0,22 0 16,-1 0-16,-21 0 15,0 42 1,-21 0 0,21 0-16,-22 0 0,22 0 0,0 1 15,0-1-15,0 0 0,0 0 0,0 0 16,0 0-16,0 1 0,22-1 15,-1-21-15,0 0 0,0 0 16,0 0-16,0 0 0,1 0 16,-1 0-16,0-21 0,0 21 0,0-22 15,-21 1-15,21 0 0,1 0 16,-1 0-16,-21 0 0,0-22 0,0 22 16,0 0-16,0-21 0,0 20 0,0 1 15,0 0-15,-21 0 0,-1 0 16,1 21-16,0 0 0,0 0 0,0 0 15,-22 0-15,22 21 0,0-21 0,0 21 16,0 0-16,0 0 0,-1-21 0,22 22 16,0-1-16,0 0 0,0 0 0,0 0 15,0 0-15,43-21 16,-22 0-16,0 22 0,21-22 0</inkml:trace>
  <inkml:trace contextRef="#ctx0" brushRef="#br0" timeOffset="42172.47">11430 3471 0,'21'-21'0,"-42"42"0,42-63 0,-21 21 16,0 0-16,0 0 0,0-1 0,-21 22 15,0-21-15,0 21 0,-1 0 16,1 0-16,-21 0 0,21 0 0,-22 21 16,22 1-16,0-1 0,-21 0 0,21 0 15,-1 0-15,1 0 0,21 22 16,0-22-16,-21 21 0,21-21 0,0 1 0,0 20 15,0-21-15,0 0 0,21 0 16,-21 1-16,21-1 0,1 0 16,-1-21-16,0 0 0,0 0 0,0 0 15,0 0-15,1 0 0,20 0 0,-21 0 16,0 0-16,0-21 0,22 0 0,-22-1 16,0 1-16,0 0 0,0-21 0,1 21 15,-22-22-15,21 1 0,0-22 0,0 22 16,0-21-16,-21-1 0,21 1 15,1-1-15,-1-21 0,0 22 0,-21-1 16,0-63-16,0 85 0,0 21 16,0-21-16,0 20 0,-21 44 15,0-1 1,-1 0-16,1 21 0,0 1 16,0-1-16,0 0 0,21 22 0,-21-1 15,21 1-15,0-1 0,0 22 0,0-22 16,0 1-16,0-1 0,0-20 0,21 20 15,-21-20-15,21-1 0,0-21 0,0 21 16,0-20-16,1-1 0,-1 0 16,0-21-16,0 0 0,21 0 0,-20 0 15,-1 0-15,21 0 0,-21 0 16,22-21-16,-1 21 0,0-21 0,1-1 0,-1 1 16,0 0-16,-21 0 0,22 0 0,-22 0 15,0-22-15,0 1 0,-21 21 16,0-22-16,0 22 0,0-21 0</inkml:trace>
  <inkml:trace contextRef="#ctx0" brushRef="#br0" timeOffset="42404.58">9694 3196 0,'-42'0'0,"84"0"0,-126 0 0,84 21 0,21-21 15,21 0 1,0 0-16,1-21 0,20 21 16,-20-21-16,20 21 0,1-21 0,20 21 15,-41 0-15,20 0 0,-21-21 0,1 21 16,-22 0-16,0 0 0,-42 21 16,-21 0-16,-1 0 15,-20 0-15,-22 22 0</inkml:trace>
  <inkml:trace contextRef="#ctx0" brushRef="#br0" timeOffset="43340.08">1228 5249 0,'0'0'0,"-64"-21"15,64 0-15,-21 0 16,0 0-16,21 0 16,0-1-16,21 22 15,0-21-15,0 21 16,0 0-16,1 0 0,20 0 16,0 21-16,-21 1 0,22-1 0,-1 21 15,0 0-15,-20 1 0,-1-1 16,0 0-16,-21 1 0,0 20 0,0-20 15,0-1-15,-21 21 0,-22-20 16,1-1-16,0 0 0,-22 1 16,22-1-16,-22-21 0,22 22 0,-21-22 15,20-21-15,22 21 0,-21-21 0,21 0 16,-1 0-16,1 0 0,0-21 0,21 0 16,0-22-1,0 22-15,0 0 0,0-21 0,0-1 0,0 22 16,0-21-16,21-1 15,-21 22-15,21 0 0,1 0 0,-1 0 16,0 21-16,21 0 0,-21 0 0,1 21 16,20 0-16,-21 0 0,0 0 15,22 1-15,-22 20 0,0 0 0,-21-21 16,21 22-16,-21-22 0,21 21 16,-21-21-16,0 1 0,0 20 0,0-21 15,21 0-15,-21 0 16,0 1-16,22-22 0,-22 21 15,21-21 1,-21-21-16,21 21 16,-21-22-16</inkml:trace>
  <inkml:trace contextRef="#ctx0" brushRef="#br0" timeOffset="43509.99">1926 5715 0,'21'0'0,"-42"0"0,63-21 15,-20 21 48,-1 0-63,0 0 16</inkml:trace>
  <inkml:trace contextRef="#ctx0" brushRef="#br0" timeOffset="44168.12">3895 5122 0,'0'0'0,"0"-42"0,0 21 15,0 0-15,0 0 0,0-1 0,0 1 0,-22 21 32,1 43-32,21-22 15,0 21-15,0 0 0,-21 1 0,21 20 16,-21-20-16,0 20 0,0-21 0,21 22 16,-22-22-16,1 22 0,0-22 15,0 22-15,0-22 0,0-21 0,-22 43 16,22-43-16,21 0 0,-21 0 15,21-42 1,0 0-16,0 0 0,0-1 16,21-20-16,0 21 0,0-21 0,1-22 15,-1 22-15,0-1 0,-21-20 16,21 21-16,0-22 0,0 1 16,-21-1-16,22 22 0,-22-1 0,21 22 15,-21-21-15,21 42 0,0 0 16,0 21-16,-21 0 15,21 0-15,1 22 0,-22-1 0,0 0 16,21 1-16,0-1 0,-21 0 0,21 1 16,-21-1-16,0 0 0,21 1 15,-21-1-15,0 0 0,0-20 0,0 20 16,0-21-16,0 0 0,0 0 16,-21 1-16,0-22 0,0 0 15,0 0-15,-22 0 0,22 0 16,0 0-16</inkml:trace>
  <inkml:trace contextRef="#ctx0" brushRef="#br0" timeOffset="44689.08">3683 5736 0,'0'0'0,"-42"-21"0,20 0 16,1 21-16,21-21 0,0 0 16,0-1-16,0 1 0,0 0 15,43 0-15,-22 0 0,21 0 0,22-1 16,-22-20-16,21 21 0,1-21 0,-1 20 16,1-20-16,-1 21 0,22-21 15,0-1-15,-22-20 0,1 20 0,-1 1 16,1-21-16,-22 20 0,0 1 0,-20 0 15,-1 20-15,-21-20 0,0 21 16,-21 21 0,-22 0-16,22 21 0,0 21 15,-21-20-15,20 41 0,1-21 16,0 1-16,0 20 0,0-20 0,0 20 16,21-21-16,-22 1 0,22 20 15,-21-20-15,21-1 0,0 0 0,0 1 0,0-1 16,0-21-16,0 21 0,0-20 15,0-1-15,0 0 0,0 0 0,0 0 16,-21-21 0,21-21-16,0 0 15,0-21-15,0 20 16,0 1-16,0-21 0,21 0 0,-21 20 16,43-20-16,-22 0 0,21 21 15,-21-1-15,22 1 0,-1 0 16,21 21-16,-20 0 0,-1 0 0,0 0 15,1 0-15,-1 21 0,-21 0 0,22 1 16,-22-1-16,-21 0 0,0 0 0,0 0 16,-21 22-16,-22-22 0,22 21 15,-42-21-15,20 22 0,-20-22 16,20 0-16,-20 0 0,-1 0 0,22 0 16,0 1-16,-1-1 0,22-21 0,0 0 15,0 0-15,21-21 16,21-1-16,21 1 0,-20 0 15,20-21-15,21 21 0,-20-1 0</inkml:trace>
  <inkml:trace contextRef="#ctx0" brushRef="#br0" timeOffset="45057.96">5292 5334 0,'42'-21'0,"-84"42"0,126-63 0,-63 21 16,1 21-16,-1-22 0,0 1 0,-21 0 15,0 0-15,-21 21 16,0 0-1,-22 0-15,22 0 0,-21 21 16,21 0-16,-22 0 0,22 1 16,0-1-16,-21 0 0,20 21 0,1-21 15,21 1-15,0-1 0,0 0 0,0 0 16,0 0-16,21-21 0,-21 21 16,43 1-16,-22-1 0,21-21 0,1 21 15,-1 0-15,0 0 0,1-21 0,-1 21 16,0 1-16,1-22 0,-22 21 0,0 0 15,0-21-15,-21 21 0,0 0 16,0 0-16,0 1 0,-42-22 16,21 21-16,-43-21 0,22 21 15,-22-21-15,22 0 0,-22 0 0,1 21 0,21-21 16,-1 0-16,1 0 0,0 0 16,-1 0-16,22 0 0,0-21 15,21 0-15,0 0 0,0-1 0,21 1 16,0-21-16,22 21 0,-22-22 0,21 22 15,0-21-15</inkml:trace>
  <inkml:trace contextRef="#ctx0" brushRef="#br0" timeOffset="45283.83">6011 4953 0,'0'0'0,"43"-42"0,-43 21 16,21-1-16,-21 1 15,-21 42-15,-1 1 0,1 20 16,0 0-16,0 1 0,21-1 15,-21 0-15,0 22 0,-1-22 0,1 22 16,21-22-16,0 21 0,0 1 0,-21-22 16,21 1-16,0 20 0,0-21 0,0 1 15,0-1-15,0-21 0,0 0 16,0 22-16,0-22 0,0 0 16,21-21-16,0 0 0,1 0 0,-1-21 15,0 0-15</inkml:trace>
  <inkml:trace contextRef="#ctx0" brushRef="#br0" timeOffset="45432.74">5694 5525 0,'0'0'0,"-21"0"0,21-22 0,0 1 16,21 21 0,0 0-16,21-21 0,-21 21 15,22 0-15,20 0 0,-20 0 0,20-21 16,1 21-16,-22 0 0,0 0 0,22 0 15,-22 0-15</inkml:trace>
  <inkml:trace contextRef="#ctx0" brushRef="#br0" timeOffset="45771.55">6371 5440 0,'0'0'0,"-21"0"16,0 0-16,-22-42 15,43 20-15,-21 1 0,21 0 16,21 21-1,1 0-15,-1 0 0,0 21 16,0 0-16,0 1 0,22-1 16,-22 0-16,0 21 0,0-21 0,0 22 15,0-22-15,-21 21 0,22-21 16,-22 22-16,0-22 0,0 0 0,0 0 0,0 0 16,0 1-16,-22-22 0,1 0 15,21-22 16,0 1-31,0 0 0,0 0 0,0-21 16,0 20-16,0-20 0,0 21 16,21-21-16,1 20 0,-1-20 0,0 21 15,0 0-15,0 0 0,0-1 0,1 1 16,20 21-16,-21 0 0,0-21 0,0 21 16,1 0-16,20 0 0,-21 0 0,0 0 15</inkml:trace>
  <inkml:trace contextRef="#ctx0" brushRef="#br0" timeOffset="46215.8">7197 5482 0,'0'0'0,"21"-21"16,-21 0-16,0 0 0,0 0 16,0-1-16,-21 1 0,-1 21 15,22-21-15,-42 21 0,21 0 16,0 0-16,0 0 0,-22 0 0,22 21 15,-21 0-15,-1-21 0,22 22 0,0 20 16,-21-21-16,21 21 0,-1-20 0,22 20 16,-21-21-16,21 21 0,0-20 0,0 20 15,0-21-15,0 0 16,0 0-16,21 1 0,-21-1 0,22-21 0,-1 0 16,21 0-16,-21 0 0,0 0 15,22-21-15,-22 21 0,21-22 0,-21 1 16,1 0-16,-1 0 0,21 0 0,-21 0 15,0-22-15,-21 22 0,22-21 16,-22 21-16,21-22 0,-21 22 0,0 0 16,0 0-16,0 0 0,0-1 15,0 44 1,0-1-16,0 0 0,-21 0 16,21 0-16,-22 22 0,1-22 15,21 21-15,0-21 0,0 22 16,0-22-16,-21 0 0,21 21 0,0-21 0,0 1 15,21-1-15,0-21 16,22 0-16,-22 0 0,0 0 16,21 0-16,-20-21 0</inkml:trace>
  <inkml:trace contextRef="#ctx0" brushRef="#br0" timeOffset="46676.55">7832 5376 0,'21'-42'0,"-42"84"0,42-105 16,-21 42-16,0 0 0,0-1 0,0 1 0,-21 21 15,-1 0-15,1 0 16,-21 0-16,21 21 0,0 1 0,-22-1 16,22 0-16,0 21 0,0-21 15,0 1-15,-1 20 0,22-21 0,-21 21 16,21 1-16,0-22 0,0 21 0,0-21 16,0 1-16,21 20 0,22-42 0,-22 21 15,0 0-15,21-21 0,-20 0 16,20 0-16,0 0 0,1 0 0,20-21 15,-21 0-15,1 21 0,-1-21 0,-21-22 16,22 22-16,-22 0 0,21-21 0,-21-1 16,0 1-16,1 0 0,-1-1 0,0 1 15,-21-21-15,21-1 16,0 1-16,0-1 0,-21 22 0,0-22 16,0 22-16,0 0 0,0 20 0,0 1 15,-21 42 1,0 22-16,21-22 0,-21 21 15,0 1-15,0 20 0,-1-21 16,1 22-16,21-22 0,0 22 0,-21-1 16,21-20-16,0-1 0,0 21 15,0-20-15,0-1 0,0-21 0,0 22 0,21-22 16,0 0-16,1 0 0,-1-21 0,0 0 16,0 0-16,0 0 0,0 0 15,1 0-15,-1 0 0,-21-21 16,21 0-16,-21 0 0,0-1 0,0 1 15</inkml:trace>
  <inkml:trace contextRef="#ctx0" brushRef="#br0" timeOffset="46807.47">8213 5398 0,'-22'0'0,"44"0"0,-65-22 15,22 22-15,42 0 32,0 0-32,22 0 15,-22 0-15,21 0 0,-21 0 0,22 0 16,-1-21-16,0 21 0,1-21 0,20 0 15,1 0-15</inkml:trace>
  <inkml:trace contextRef="#ctx0" brushRef="#br0" timeOffset="47617.52">9631 5122 0,'0'0'16,"0"-42"-16,-21 42 0,-1-21 0,1 0 15,0 21-15,0 0 16,21 21-16,-21 0 0,0 0 0,21 22 16,-22-22-16,22 21 0,0 0 15,-21-20-15,0 20 0,0 0 0,21-21 16,-21 22-16,0-22 0,21 0 15,0 21-15,-22-20 0,1-22 0,21 21 16,0 0-16,0-42 31,0 0-31,0-22 0,0 22 16,0 0-16,0-21 0,21 20 16,1-20-16,-22 0 0,21-1 0,0 1 15,-21 0-15,21-1 0,0 1 0,0 0 16,1 21-16,20-1 0,-21 1 15,0 21-15,22 0 0,-22 0 0,21 21 16,-21 1-16,0-1 0,22 0 16,-43 0-16,21 21 0,-21-20 0,0 20 15,0 0-15,0-21 0,0 1 0,0 20 16,0-21-16,0 0 0,-21 0 0,21 1 16,0-1-16,-21 0 0,-1-21 15,1 0-15,21-21 31,0 0-31,0-1 0,21 1 0,1 0 16,-1-21-16,0 21 0,0-22 0,21 22 16,-20-21-16,20-1 0,0 22 15,-21 0-15,22 0 0,-1 0 0,-21 0 16,22 21-16,-22 0 0,0 0 16,0 21-16,0 0 0,0 0 0,-21 0 15,0 0-15,0 1 0,0 20 0,0-21 16,-21 21-16,0-20 0,21 20 15,-21-21-15,0 0 0,0 0 0,-1 1 16,22-1-16,0 0 0,0 0 0,22-21 16,-1 0-1,0 0-15,0 0 0,21-21 0,-20 21 16</inkml:trace>
  <inkml:trace contextRef="#ctx0" brushRef="#br0" timeOffset="47936.34">10499 5228 0,'-22'-21'16,"22"0"0,0 0-16,0 0 15,22 21-15,-1-22 16,0 1-16,0 21 0,21-21 0,-20-21 16,-1 21-16,21-1 0,-21 1 0,0 0 15,1 0-15,-1 0 0,0 21 0,-21-21 16,0 42-1,-21-21-15,-22 42 0,22-21 16,0 22-16,-21-22 0,21 21 16,-22 0-16,22 1 0,-21-1 0,21 0 15,-1 1-15,1-22 0,0 21 0,0-21 16,21 22-16,0-22 0,0 0 16,0 0-16,0 0 0,21-21 0,0 0 15,0 0-15,22 0 0,-1 0 0,0 0 16,1 0-16,-1-21 0,0 21 0,1-21 15,-1 0-15,22 0 0</inkml:trace>
  <inkml:trace contextRef="#ctx0" brushRef="#br0" timeOffset="48167.2">11303 4826 0,'21'-63'16,"-42"126"-16,42-190 0,-21 85 0,21-1 16,-21 1-16,21 21 0,-21 0 0,0 0 15,0 42 1,0 0-16,0 0 0,-21 21 0,0 1 15,21-1-15,-21 22 0,21-1 0,-21 1 16,0-1-16,-1 1 0,1-1 16,21 1-16,-21-1 0,0-21 0,0 1 15,0-1-15,-1 0 0,22-20 16,0 20-16,0-21 0,0 0 0,22-21 16,20 0-16,-21 0 15,21-21-15,1 0 0,-1 0 0,0 0 16,1-1-16</inkml:trace>
  <inkml:trace contextRef="#ctx0" brushRef="#br0" timeOffset="48876.79">11917 4614 0,'0'-42'0,"0"84"0,0-105 0,0 21 0,0 20 16,-21 44 0,-1-1-16,1 21 0,0 0 0,0 1 15,0 20-15,21 1 0,-21-1 0,-1 1 16,1 20-16,0-20 15,0-1-15,0 1 0,21-22 0,-21 1 16,21-1-16,0 0 0,0-21 0,0 22 16,0-22-16,0 0 0,21-21 15,0 0-15,0 0 0,-21-21 16,21 0-16,0 0 0,1-1 0,-1 1 16,0 0-16,0-21 0,0 21 15,0-22-15,1 1 0,-22 21 0,21-22 16,0 22-16,-21 0 0,21 21 15,-21 21 1,0 22-16,0-22 0,0 0 16,0 21-16,0-21 0,0 22 0,0-22 15,0 0-15,0 21 0,0-20 16,21-1-16,-21 0 0,21 0 16,1 0-16,-1-21 0,-21 21 0,21-21 15,0 0-15,21 0 0,-20 0 0,-1 0 16,21 0-16,-21-21 0,0 0 0,22 0 15,-22 0-15,0 21 0,0-43 0,22 22 16,-22 0-16,0 0 0,0 0 16,-21 0-16,0-1 0,21 1 0,-42 42 31,0 1-15,21-1-16,0 0 0,0 0 15,0 0-15,0 0 0,0 1 0,0-1 16,0 0-16,0 0 0,21 0 15,0 0-15,0-21 0,1 0 0,-1 0 16,21 0-16,-21 0 16,0 0-16,1 0 0,-1 0 0,0-21 15,-21 0-15,21 0 0,-21 0 0,21 0 16,-21-1-16,0-20 0,0 21 0,0-21 16,0-1-16,0 1 0,0 0 0,-21 20 15,0-20-15,0 21 0,0 0 0,-1 0 16,1 21-16,0 0 0,0 0 0,0 0 15,0 0-15,-22 21 0,22 0 16,0 0-16,0 0 0,0 0 16,-1 1-16,22-1 0,0 0 0,0 0 15,0 0-15,43 0 0,-22-21 16,21 0-16,1 22 0,-1-22 0</inkml:trace>
  <inkml:trace contextRef="#ctx0" brushRef="#br0" timeOffset="49425.99">13462 5165 0,'0'0'0,"21"-21"0,-21-1 0,0 1 0,0 0 16,0 0-16,0 0 0,-21 0 15,0-1-15,0 1 0,-1 0 16,1 21-16,-21 0 0,21 0 0,-22 0 16,1 0-16,0 21 0,21 0 0,-22 1 15,1 20-15,0-21 0,20 21 0,1 1 16,-21-22-16,21 21 0,21 1 0,0-22 15,0 21-15,0-21 0,0 22 16,0-22-16,0 0 0,21 0 0,21 0 16,-21-21-16,22 0 0,-22 0 0,21 0 15,1 0-15,-1 0 0,0 0 0,1 0 16,-1-21-16,0 0 0,1 0 0,-22-22 16,21 22-16,0-21 0,-20 21 15,-1-22-15,21-20 0,-21 21 16,0-22-16,1 1 0,20-1 0,-21 1 15,0-1-15,22-21 0,-22 22 0,0-1 16,0 1-16,0 21 0,0-22 0,-21 43 16,0-21-16,0 20 0,0 1 0,0 42 15,-21 1-15,0-1 16,0 21-16,-21 0 0,20 1 16,-20-1-16,21 22 0,-21-1 0,20 1 15,-20 20-15,21-20 0,0 20 0,21-20 16,0-1-16,0 1 0,0-1 0,0-20 15,0 20-15,0-20 0,21-22 16,0 21-16,0-21 0,0 0 0,22 1 16,-1-1-16,-21-21 0,22 0 15,-1 0-15,0 0 0,1 0 0,-22 0 16,21-21-16,0-1 0,-20 1 0,20 21 16,-21-21-16,0 0 0,0-21 0,1 20 15,-22 1-15,0-21 0,0 21 0,0-22 16,0 1-16,0 0 0,-43-1 0</inkml:trace>
  <inkml:trace contextRef="#ctx0" brushRef="#br0" timeOffset="49661.88">11536 4805 0,'0'0'0,"-64"0"0,1 21 0,20-21 0,1 0 16,21 0-16,42 0 15,0 0-15,22 0 16,-1 0-16,21 0 0,-20 0 0,20 0 16,1 0-16,-1 0 0,22 0 0,-22 0 15,1 0-15,-22 0 0,22 0 0,-43 0 16,21 21-16,-42 0 0,0 1 16,-21-1-16,-21 0 0,-1 21 15,-20 1-15,-22-1 0,1 0 0,-22 1 0</inkml:trace>
  <inkml:trace contextRef="#ctx0" brushRef="#br0" timeOffset="50749.77">1333 7133 0,'-21'0'0,"42"0"0,-63-21 0,21 21 16,0 0-1,21-21-15,0 0 32,21 0-32,0 21 0,21-22 15,-20 22-15,-1 0 0,21-21 16,-21 21-16,0 0 0,22 0 0,-22 0 16,0 0-16,0 0 0,0 0 0,-21 21 31,-21-21-16,0 22 1,0-22-16,21 21 0,0 0 63,0 0-63,21 0 15,0 22-15,0-22 0,-21 0 16,0 0-16,22 21 0,-22-20 0,0 20 15,0-21-15,0 21 0,0-20 16,-22-1-16,1 21 0,-21-21 0,0 0 16,-1 1-16,1-1 0,0 0 15,-1 0-15,1 0 0,21-21 16,-22 0-16,22 21 0,0-21 0,0 0 16,0 0-16,21-21 15,0 0-15,21 21 16,0-21-16,21 0 0,-20 21 15,20 0-15,0-21 0,1 21 0,-1 0 16,0 0-16,1 0 0,-1 0 0,0 0 16,1 0-16,-1 21 0,-21 0 15,0 0-15,0 0 0,1 0 0,-22 1 16,0-1-16,0 0 0,-22 0 0,-20 0 16,21 0-16,-21 1 15,-22-1-15,22 0 0,-22 0 0,22 0 16,0-21-16,-22 21 0,22-21 15,-1 0-15,1 0 0,21 0 0,0 0 16,0 0-16,-1 0 0,1-21 16,21 0-16,0 0 15,0 0-15,21 0 0,1-1 0,-1 1 16,21-21-16,0 21 0</inkml:trace>
  <inkml:trace contextRef="#ctx0" brushRef="#br0" timeOffset="50911.68">2159 7578 0,'0'0'0,"21"0"0,21 0 0,-20 0 16</inkml:trace>
  <inkml:trace contextRef="#ctx0" brushRef="#br0" timeOffset="51100.57">4339 7578 0,'0'0'0,"-42"0"0,-22 21 15</inkml:trace>
  <inkml:trace contextRef="#ctx0" brushRef="#br0" timeOffset="53261.3">4064 7218 0,'0'0'0,"21"-42"0,-21 20 0,0-20 16,0 0-16,0 21 0,0-22 15,0 22-15,0 0 0,-21 0 0,0 21 16,0 0-16,-1 0 0,-20 0 0,21 21 16,-21 0-16,20 0 0,-20 22 15,21-1-15,-21 0 0,20 22 0,-20-1 16,21 1-16,0-1 0,0 1 15,21-1-15,0 1 0,0-1 0,0-20 0,0-1 16,0 0-16,21 1 16,0-1-16,0-21 0,0 0 0,22 0 15,-22 1-15,0-22 0,21 0 0,1 0 16,-22 0-16,21 0 0,0-22 0,-20 1 16,20 0-16,0 0 0,-21 0 15,22 0-15,-1-22 0,-21 22 16,22 0-16,-22-21 0,0 20 0,0 1 15,0-21-15,-42 63 32,0 0-32,21 0 0,-21 22 0,0-22 15,21 0-15,-22 21 0,22-20 16,0 20-16,0-21 0,0 0 0,0 0 16,0 1-16,0-1 0,22 0 15,-1 0-15,0-21 0,0 0 0,0 0 16,22 0-16,-22 0 0,21 0 0,0-21 15,-20 0-15,20 0 0,-21-1 0,21 1 16,-20 0-16,20-21 0,-21 21 16,-21-1-16,0-20 0,0-21 15,0 41-15,-21-20 0,21 21 0,-42-21 16,20 20-16,1 1 0,-21 0 16,21 0-16,0 21 0,-1 0 15,44 0 1,-1 0-1,0 0-15,21 0 0,1 0 0,-22 0 16,21 0-16,0 0 0,1 0 16,-1 21-16,0-21 0,-20 21 0,20 0 15,-21-21-15,0 22 0,0-1 0,1 0 16,-22 0-16,21 0 0,-21 22 0,0-22 16,0 0-16,0 0 0,0 21 15,0-20-15,-21-1 0,-1 0 16,22 0-16,-21 0 0,21 0 15,0 1-15,0-44 32,0 1-32,0 0 0,21 0 15,1 0-15,-22 0 0,0-22 0,21 22 16,0-21-16,0 21 0,-21-22 0,21 1 16,0 21-16,-21-22 0,22 22 0,-1 0 15,0 0-15,0 0 0,0 21 16,0 0-16,1 0 0,-22 21 0,21 0 15,0 21-15,0-20 0,-21 20 0,21-21 16,0 0-16,1 22 0,-22-1 0,21-21 16,0 0-16,-21 22 0,0-22 0,21 0 15,0 0-15,0-21 0,-21 21 16,22 0-16,-1-21 0,0 0 16,0 0-16,0 0 0,0 0 15,1-21-15,-22 0 0,21 0 0,0 0 16,21 0-16,-21-1 0,22-41 15,-22 21-15,21 20 0,-21-20 16,22 0-16,-22-1 0,0 22 0,0 0 16,0 0-16,1 0 0,-1 0 0,0 21 15,-21 21 1,0 0-16,0 0 16,0 0-1,0 0-15,21-21 0,-21-21 47,0 0-47,0 0 16,0 0-16,0 0 0,0-1 15,0 1-15,-21 0 0,0 0 16,0 21-16,-1 0 16,1 0-16,0 21 0,0-21 15,0 21-15,0 22 0,-1-22 16,1 21-16,0-21 0,0 22 15,0-1-15,0-21 0,21 21 0,0 1 16,0 20-16,0-42 0,0 1 16,0-1-16,21 0 0,0 0 0,0 0 15,21 0-15,-20-21 0,20 0 16,0 0-16,1 0 0,-1 0 0,0 0 16,1-21-16,-1 0 0,0 0 0,1 0 15,20 0-15,-21-1 0,1 1 0,-22-21 16,21 21-16,-21-22 0,1 1 15,-22 0-15,0 21 0,0-1 16,0 1-16,-22 21 0,1 0 0,0-21 16,0 21-16,-21 0 0,20 0 0,1 0 15,21 21-15,0 0 16,0 1-16,0-1 0,0 0 0,21 0 16,1 0-16,-1 0 15,0 1-15,21-1 0,-21 0 16,1 0-16,-1 0 0,21 0 0,-42 1 15,0-1-15,0 0 0,0 0 16,0 0-16,21 0 16,0-21-16,1 0 15,-1 0-15,0 0 0,0 0 16,0-21-16,0 21 0,1-21 16,-1 0-16,0 21 0,0-21 0,0 0 15,0-1-15,1 1 0,-1 0 0,0 0 16,-21-21-16,21-1 0,0 22 15,0 0-15,-21 0 0,0 0 16,22-1-16,-22 44 31,0-1-31,0 0 0,-22 0 0,1 0 16,21 0-16,-21 1 0,0 20 0,21-21 16,0 0-16,0 0 0,0 1 0,0-1 15,0 0-15,0 0 0,0 0 16,21-21-16,0 21 0,22-21 15,-22 0-15,0 0 0,21 0 0,-21-21 16,1 21-16,20-21 0,-21 0 16,21 0-16,1 0 0,-22-1 0,21 1 15,1-21-15,-1 21 0,0-22 16,1-20-16,-22 21 0,21-22 0,-21 1 16,0-1-16,1 1 0,-1-64 15,0 63-15,-21-42 16,0 64-16,0 21 0,0 0 0,0-1 15,-21 22-15,0 0 0,-1 0 0,1 22 16,-21 20-16,21-21 0,0 21 16,-1 1-16,1 20 0,0-20 0,0 20 15,0 1-15,21-1 0,-21 43 0,21-21 16,0-43-16,21 0 16,0-21-16,21 22 0,-21-22 15,22 0-15,-1 0 0,-21-21 0,22 0 16,-1 0-16,0 0 0,1 0 15,-1 0-15,0 0 0,1 0 0,-1-21 0,-21 0 16,21 0-16,-20 0 0,41-22 16,-63 22-16,21-21 0,-21 21 0,0-1 15,0-20-15,0 21 16,0 0-16,-21 21 0,0 0 0,-21 0 16,20 21-16,1 0 15,0 0-15,0 0 0,-21 22 16,42-1-16,0-21 0,0 0 0,0 1 15,0-1-15,0 0 0,0 0 0,0 0 16,21-21-16,0 0 0,0 21 16,21-21-16,-20 0 0,20 0 0,-21 0 15,21 0-15,-20 0 0,-1-21 0,21 0 16,-21 21-16,0-21 0,-21 0 0,0 0 16,22-22-16</inkml:trace>
  <inkml:trace contextRef="#ctx0" brushRef="#br0" timeOffset="53432.2">7726 7239 0,'0'0'0,"-21"0"0,-22 0 15,22 0-15,0-21 0,42 0 16,0 21 0,22 0-16,-1 0 0,0-21 0,22-1 15,-1 22-15,1-21 0,-1 21 0,22-21 16,-22 0-16,1 21 0,-1-21 15,1 0-15</inkml:trace>
  <inkml:trace contextRef="#ctx0" brushRef="#br0" timeOffset="53914.07">9292 6943 0,'0'0'0,"21"0"0,-21-21 0,0-1 15,-21 22 1,0 0-16,0 0 15,0 22-15,-1-1 0,1 0 16,0 0-16,0 21 0,0 1 0,0-1 16,-1 0-16,1 22 0,0-22 0,0 1 15,21 20-15,0-21 0,0 1 0,0-1 16,0-21-16,0 22 0,21-22 16,0 0-16,0 0 0,1 0 0,20 0 15,-21-21-15,21 0 0,1 0 0,-1 0 16,0-21-16,-20 0 0,20 21 15,43-63-15,-43 41 0,0-20 16,1 21-16,-1-21 0,0-22 0,-21 22 16,22-22-16,-1 1 0,-21-1 0,0 1 15,1-1-15,-1 1 0,0-1 0,-21 1 16,0 20-16,0 1 0,0 0 0,0 21 16,0-1-16,-21 22 0,0 0 15,-1 0-15,1 22 0,-21-1 0,21 0 16,0 21-16,-1 1 0,-20-1 0,21 21 15,21-20-15,-21 20 0,21 1 16,-21-22-16,21 22 0,0-1 0,0-21 16,0 1-16,0-1 0,0 0 0,0-20 15,0-1-15,21 0 0,0 0 0,0 0 16,0-21-16,0 0 0,1 0 16,-1 0-16,21 0 0,-21 0 0,22 0 15,-22 0-15,21-21 0,0 0 0,-20 21 16</inkml:trace>
  <inkml:trace contextRef="#ctx0" brushRef="#br0" timeOffset="54917.59">10414 7112 0,'21'-21'0,"-42"42"0,42-84 15,-21 41-15,21 1 0,-21 0 0,0 0 16,-21 21 0,0 0-16,0 0 0,0 0 15,-1 21-15,-20 0 0,21 0 0,-21 22 16,20-22-16,-20 21 0,21 1 0,0-1 15,0-21-15,-1 21 0,1 1 0,21-1 16,0-21-16,0 0 0,0 1 0,0-1 16,0 0-16,21 0 0,1 0 0,-1-21 15,0 0-15,0 0 16,0 0-16,0 0 0,22-21 0,-22 0 16,0 0-16,0 0 0,0-1 0,1 1 15,-1-21-15,0 21 0,-21-22 16,21 1-16,0 21 0,-21-21 0,21 20 15,-21 1-15,0 0 0,0 0 16,0 42 0,0 0-16,-21 0 0,21 1 15,-21 20-15,0-21 0,21 21 16,0 1-16,0-22 0,-21 21 0,21-21 16,0 22-16,0-22 0,0 0 0,0 21 15,0-20-15,0-1 0,21 0 16,0-21-16,0 0 0,0 0 0,22 0 15,-22 0-15,21 0 0,-21 0 0,22-21 16,-1 21-16,0-21 0,-20-1 16,20 1-16,0-21 0,1 21 0,-1-22 15,0 22-15,1-21 0,-22 0 0,21-1 16,-21 1-16,0 0 0,1 20 16,-22-20-16,0 21 0,0 0 15,-22 21-15,1 0 0,0 0 16,0 0-16,0 21 0,0-21 0,-1 21 15,22 0-15,0 22 0,0-22 0,0 0 16,0 21-16,0-21 0,22 22 0,-1-22 16,-21 0-16,21 0 0,0 0 0,-21 1 15,0-1-15,21 0 0,-21 0 16,-21-21 15,0 0-31,0 0 0,0 0 16,-1-21-16,1 21 0,0 0 15,0 0-15,21-21 0,-21 21 16,0 0-16,21 21 31,21-21-31,0 21 0,0-21 16,0 0-16,0 0 0,1 21 16,-1-21-16,0 0 0,0 0 15,21 0-15,-20 0 0,-1 0 0,0 0 0,21 0 16,-21-21-16,1 21 0,20-21 15,-21 0-15,0 21 0,22-21 0,-22-1 16,21-20-16,-21 21 0,22 0 0,-22-22 16,21 22-16,-21-21 0,0 0 0,22 20 15,-22-20-15,-21 21 0,0-21 0,21 20 16,-21 1-16,0 0 16,-21 21-16,0 0 0,0 21 15,21 0-15,-22 1 0,22 20 16,0-21-16,0 21 0,0 1 0,0-1 15,0-21-15,22 22 0,-1-1 16,-21-21-16,0 0 0,21 22 0,0-22 16,-21 0-16,21 0 0,-21 0 0,0 0 15,0 1 1,-21-22-16,0 0 16,0 0-16,0 0 0,-1 0 0,1 0 15,-21 0-15,0 0 0,-1 0 0,-20 0 16,-1 0-16</inkml:trace>
  <inkml:trace contextRef="#ctx0" brushRef="#br0" timeOffset="55904.06">1820 9377 0,'-21'-21'15,"21"0"1,0-1-16,0 1 0,-21 0 0,21 0 0,-21 0 16,21 0-16,0-1 0,-21 1 15,-1 0 1,22 42 0,-21 0-16,21 1 15,-21-1-15,0 21 0,0-21 0,0 22 16,-1-1-16,1 0 0,-21 1 0,0 20 15,20-21-15,-20 1 0,0-1 16,-1 0-16,1-20 0,0 20 16,-1 0-16,22-21 0,0 1 15,42-44 1,0 22 0,1-21-16,20 0 0,-21 21 15,21-21-15,1 0 0,-1 21 16,0-21-16,1-1 0,-1 1 0,0 21 15,1-21-15,-1 0 0,0 21 16,-20-21-16,-1 0 0,0 21 0,0-22 16,0 1-16,-21 0 15,0 0-15,0 0 0,-21 21 32,0 21-17,21 0-15,-21 0 0,21 0 0,0 22 16,-21-22-16,21 21 0,-22-21 15,1 22-15,21-22 0,-21 0 0,0 21 16,21-20-16,0-1 0,-21 0 16,21 0-16,-21 0 0,21 0 0,0 1 15,0-1-15,0 0 16,21-21 0,0 0-16,0 0 0,0 0 0,0-21 15,1 0-15,-1-1 0</inkml:trace>
  <inkml:trace contextRef="#ctx0" brushRef="#br0" timeOffset="56060.97">2159 9673 0,'21'0'0,"-42"0"0,63-21 0,-42 0 0,0 0 15,21 21-15,-21-21 16,22 21 31,-1 0-47,21-22 0,-21 22 15,22-21-15</inkml:trace>
  <inkml:trace contextRef="#ctx0" brushRef="#br0" timeOffset="56491.72">3746 9165 0,'22'-21'0,"-44"42"0,65-42 0,-43 0 16,-21 42-1,-1 0-15,1 22 0,0-22 0,0 21 16,-21 0-16,-1 1 0,22-1 16,-21 0-16,-1 1 0,22 20 0,-21-20 15,0-1-15,20 0 0,1 1 0,0-1 16,0-21-16,21 0 0,-21 0 0,21 1 16,21-22-1,0-22 1,0-20-16,0 21 0,1 0 15,-1-22-15,0 1 0,0 0 0,0-1 16,0-20-16,1 21 0,-1-1 16,0-20-16,0-1 0,0 22 0,-21 0 15,21-1-15,-21 22 0,0-21 0,0 84 32,0-21-32,0 22 15,0-1-15,0 0 0,22 1 0,-22-1 16,0 0-16,0 1 0,0 20 0,0-21 15,0 1-15,21-1 0,-21 0 16,0 1-16,0-22 0,0 0 0,0 21 16,0-20-16,-21-22 15,-1 0-15,1-22 16</inkml:trace>
  <inkml:trace contextRef="#ctx0" brushRef="#br0" timeOffset="57039.96">3175 9567 0,'0'-21'15,"0"42"-15,0-63 0,0 21 0,21 21 16,0-21-16,0 21 0,43-21 16,-22-1-16,22 22 0,-1-21 0,22 0 15,0 0-15,-1 0 0,22 0 0,-21-1 16,-1 1-16,1-21 0,0 0 16,-22 20-16,1-20 0,-22 0 15,0-1-15,1-20 0,-22 21 0,-21-1 16,0 1-16,0 0 0,0 20 0,-21 1 15,0 0-15,-1 0 0,1 21 0,-21 0 16,21 0-16,0 21 0,-1 0 16,1 22-16,0-1 0,0 0 0,21 22 15,0-22-15,0 22 0,0-22 0,0 21 16,0 1-16,0-22 0,0 22 0,0-1 16,0-20-16,0 20 0,0-21 15,0 1-15,0-1 0,0 0 0,0-20 16,-21 20-16,21-21 0,0 0 15,-21-21-15,21-21 16,0 0 0,0 0-16,0-22 15,0 22-15,0-21 0,0 0 0,21-1 16,0 22-16,21-21 0,-21 21 0,1-1 16,20 1-16,0 0 0,1 0 0,-22 21 15,21 0-15,0 0 0,1 0 0,-1 21 16,-21-21-16,0 21 0,1 0 15,-22 1-15,0 20 0,0-21 0,0 0 16,-22 22-16,1-22 0,-21 0 0,21 21 16,-22-21-16,1 1 0,-21-1 15,20 0-15,1 0 0,0 0 0,20-21 16,-20 21-16,21-21 0,0 0 0,21-21 31,42 0-31,-21 0 0,22 0 16,-1 0-16</inkml:trace>
  <inkml:trace contextRef="#ctx0" brushRef="#br0" timeOffset="57397.28">5186 9356 0,'21'-21'0,"-42"42"0,63-64 0,-42 22 16,0 0 0,-21 21-1,0 0-15,-22 0 0,22 0 16,-21 0-16,0 0 0,20 0 0,-20 21 15,21 0-15,-21-21 0,20 22 16,1-1-16,21 0 0,0 0 16,0 0-16,0 0 0,21 1 0,22-1 15,-22-21-15,21 21 0,-21 0 0,22 0 16,-1 0-16,0 1 0,-20-1 0,20 0 16,-21 0-16,0 0 0,0 0 15,1 1-15,-22-1 0,0 0 0,0 0 16,0 0-16,-22-21 0,1 21 15,0-21-15,-21 0 0,-1 0 0,1 0 16,0 0-16,-1 0 0,1 0 16,-21 0-16,20 0 0,1 0 15,21 0-15,0 0 0,-1 0 0,22-21 16,22 0 0,-1 0-16,21 0 0,0 0 0,1-1 15</inkml:trace>
  <inkml:trace contextRef="#ctx0" brushRef="#br0" timeOffset="57647.14">5884 8954 0,'0'0'0,"21"-43"0,-21 1 0,0 0 0,0 20 0,0 1 16,-21 21 0,0 0-16,0 21 0,0 1 0,0 20 15,-1-21-15,1 21 0,0 22 0,0-22 16,0 22-16,21-22 0,-21 22 0,-1-22 15,22 21-15,-21-20 0,21 20 16,0-20-16,-21-1 0,21 0 0,0 1 16,0-1-16,0-21 0,0 0 0,0 0 15,0 1-15,0-1 0,21-21 16,0 0-16,1 0 16,-22-21-16,21 21 0,-21-22 15</inkml:trace>
  <inkml:trace contextRef="#ctx0" brushRef="#br0" timeOffset="57809.05">5546 9504 0,'-22'-21'0,"44"42"0,-65-42 16,22 0-16,21-1 0,0 1 15,21 0-15,0 21 16,22-21-16,-22 21 0,21-21 0,22 0 16,-22 21-16,22 0 0,-1-22 0,1 22 15,-1 0-15,-21 0 0,1 0 16,-1 0-16,0 0 0,-20 0 0,-1 22 15,0-1-15</inkml:trace>
  <inkml:trace contextRef="#ctx0" brushRef="#br0" timeOffset="58151.85">6202 9419 0,'-21'0'16,"-1"0"-16,22-21 0,0 0 16,0 0-1,0 0-15,22 21 0,-1 0 16,0 0-16,0 0 0,21 0 15,-20 0-15,-1 21 0,0-21 0,21 21 16,-21 21-16,1-21 0,-1 1 0,-21 20 16,0-21-16,21 21 0,-21-20 15,0 20-15,0-21 0,0 0 0,0 22 16,0-22-16,-21 0 0,0-21 0,21 21 16,-22-21-16,1 0 15,21-21 1,0 0-16,0 0 15,0-22-15,21 22 0,-21 0 0,22-21 16,-1 20-16,0-20 0,0 21 0,-21-21 16,21 20-16,0 1 15,1 0-15,20 0 0,-21 0 0,0 21 16,0 0-16,1 0 0,-1 0 0,0 0 0,0 0 16,0 0-16,0 0 0,1 0 0,-1 21 15,0-21-15</inkml:trace>
  <inkml:trace contextRef="#ctx0" brushRef="#br0" timeOffset="58599.59">7366 9546 0,'0'0'15,"42"-42"1,-21 21-16,-21 0 0,0-1 0,0 1 0,0 0 16,0 0-16,0 0 0,0 0 0,-21-1 15,0 1-15,0 0 0,-21 21 0,20 0 16,1 0-16,-21 0 0,0 0 0,20 0 15,-20 21-15,-43 22 16,64-22-16,-21 21 0,21-21 0,0 22 16,-1-22-16,1 21 0,21 0 15,0 1-15,0-22 0,0 21 0,0-21 16,0 1-16,21-1 0,1 0 0,20 0 16,0-21-16,-21 0 0,22 0 15,-22 0-15,21 0 0,-21-21 0,22 0 16,-22 21-16,0-43 0,21 22 15,-20 0-15,-1-21 0,0 21 16,0-22-16,0 22 0,0-21 0,-21 21 16,0-1-16,0 1 0,0 0 0,22 0 0,-22 0 15,-22 42 1,22 0-16,0 0 16,-21 0-16,21 1 0,-21-1 15,21 0-15,0 21 0,0-21 16,0 1-16,0-1 0,0 0 0,0 0 15,0 0-15,0 0 0,21 1 0,0-22 16,1 0-16,-1 0 0,0 0 0,0 0 16,21 0-16,-20 0 0,20-22 0,-21 1 15</inkml:trace>
  <inkml:trace contextRef="#ctx0" brushRef="#br0" timeOffset="59051.19">7959 9440 0,'21'-21'0,"-21"-21"0,-21 105 0,42-147 0,-21 63 16,0-1-16,0 1 0,0 0 0,-21 21 15,-1 0 1,1 0-16,0 21 0,0 0 0,-21 1 16,20-1-16,1 21 0,0-21 0,0 22 15,0-22-15,0 21 0,21-21 16,0 22-16,0-22 0,0 0 0,0 21 16,0-21-16,21-21 0,21 22 0,-21-1 15,0-21-15,22 0 0,-1 0 0,0 0 16,1 0-16,-1-21 0,0-1 0,1 1 15,-1 0-15,-21 0 0,22-21 16,-1 20-16,-21-20 0,21 0 0,-20-1 16,-1 1-16,21 0 0,-21-1 15,0-20-15,22-1 0,-22 22 0,0-21 16,0-1-16,-21 22 0,0-1 0,21 22 16,-21 0-16,0 0 0,0 0 0,-21 21 15,21 21-15,-21 0 0,0 21 16,0-20-16,0 20 0,-1 0 0,1 22 15,0-22-15,0 22 0,21-22 16,0 21-16,0-20 0,0 20 0,0-20 16,0-1-16,0 0 0,0 1 0,0-22 15,0 21-15,21-21 0,0 0 0,0-21 16,1 0-16,-1 0 0,0 0 0,0 0 16,0 0-16,0 0 0,1-21 15,-1 0-15,0 0 0,0 0 0,-21 0 16,0-22-16,21 22 0,-21-21 0</inkml:trace>
  <inkml:trace contextRef="#ctx0" brushRef="#br0" timeOffset="59180.68">8530 9271 0,'-42'0'0,"84"0"0,-127-21 0,43 21 15,21 0-15,0 0 0,-22 0 16,65 0 0,-1 0-1,21 0-15,0 0 0,1 0 0,20 0 16,-20 0-16,20 0 0,-21-21 0,22 0 15,-1 21-15</inkml:trace>
  <inkml:trace contextRef="#ctx0" brushRef="#br0" timeOffset="59649.28">9906 9017 0,'21'-42'0,"-42"84"0,42-105 0,-21 20 15,0 1-15,0 0 0,0 20 0,-21 1 16,-21-21-16,20 42 16,1 0-16,-21 0 0,21 21 0,0-21 15,-22 42-15,22 1 0,-21-1 16,21 0-16,-1 1 0,1 20 0,0-20 15,21 20-15,-21-21 0,21 1 16,0 20-16,0-42 0,0 22 0,0-1 0,21-21 16,0 0-16,0 1 0,1-1 0,20 0 15,-21-21-15,21 0 0,1 0 0,-1 0 16,0 0-16,22 0 0,-22-21 16,1 0-16,20-1 0,-21-20 0,22 21 15</inkml:trace>
  <inkml:trace contextRef="#ctx0" brushRef="#br0" timeOffset="59868.15">10541 8827 0,'0'-64'0,"0"1"0,0 190 0,0-318 0,0 149 16,0-1-16,0 1 0,0 21 0,0 0 15,0 0-15,-21 21 0,0 21 16,21 0-16,0 21 16,-22 1-16,22-1 0,-21 21 0,0 1 15,21-1-15,-21 1 0,0-1 0,21 1 16,-21-22-16,-1 22 0,1-1 15,0-20-15,21-1 0,0 0 0,-21-21 0,21 22 16,0-22-16,0 0 0,0 0 16,0 0-16,21-21 0,0 0 15,22 0-15,-22 0 0,21 0 0,-21-21 16,22 21-16</inkml:trace>
  <inkml:trace contextRef="#ctx0" brushRef="#br0" timeOffset="60869.02">11134 9186 0,'0'0'0,"21"-21"0,0 0 0,0-21 0,-21 21 16,0-22-16,0 22 0,0-21 0,0 21 16,0-1-16,0 1 0,-21 0 15,21 0-15,-21 21 0,0 0 0,-22 0 16,22 0-16,-21 21 0,21 0 0,-22 0 16,1 1-16,0 20 0,-1-21 0,22 21 15,-21 1-15,21-1 0,-1 0 0,1 1 16,0-22-16,21 21 0,0 1 15,0-22-15,0 0 0,0 0 16,21 0-16,0 0 0,1-21 0,-1 0 0,21 0 16,-21 0-16,22 0 0,-22 0 0,21 0 15,0-21-15,-20 0 0,20 0 0,0 0 16,-21 0-16,22-1 0,-22-20 16,21 21-16,-21-21 0,1-1 0,20 1 15,-21 0-15,-21 20 0,21-20 0,-21 21 0,0 0 16,21 21-16,-42 0 31,0 21-31,0 0 0,21 0 0,-21 22 16,0-22-16,-1 21 0,22 0 0,0-20 15,-21 20-15,21-21 0,0 21 0,0-20 16,0 20-16,0-21 0,0 0 0,21 0 16,-21 1-16,22-1 0,-1-21 0,0 21 15,21-21-15,-21 0 0,22 0 0,-22 0 16,21 0-16,-21 0 0,22-21 15,-1 0-15,0 21 0,-20-22 0,20-20 16,0 21-16,1 0 0,-22-22 0,21 22 16,-21-21-16,0 0 15,1 20-15,-1-20 0,-21 21 0,0-21 0,0 20 16,0 1-16,-21 0 0,-1 21 16,1 0-16,0 0 0,0 0 0,0 0 15,0 21-15,-1 0 0,1 1 0,21-1 16,0 0-16,0 0 0,0 0 0,0 0 15,21 1-15,-21-1 0,22 0 0,-1 21 16,0-21-16,0 1 0,0-22 0,0 21 16,1 0-16,-1 0 0,0 0 15,-42-21 17,0 0-32,-22 0 0,22 0 0,0 0 15,-21 0-15,20-21 0,1 21 16,-21 0-16,21 0 0,0 0 15,42 0 1,0 0 0,0 0-16,0 21 0,22-21 0,-1 0 15,-21 0-15,21 0 0,1 0 0,20 0 16,-20 0-16,-1 0 0,0 0 0,22-21 16,-22 0-16,22 21 0,-22-21 15,0 0-15,1-1 0,-1 1 0,-21 0 16,21 0-16,-20-21 0,-22 20 0,0-20 15,21 0-15,-21 21 0,0-22 0,0 1 16,-21 0-16,21 20 0,-22 1 0,-20 0 16,21 0-16,0 0 0,-22 21 15,22 0-15,0 0 0,21 21 0,0 0 16,0 0-16,0 22 0,0-22 0,0 21 16,21 0-16,22 1 0,-22-1 0,21 0 15,-21 1-15,22-22 0,-22 21 0,0 1 16,0-22-16,0 0 0,-21 0 15,0 0-15,0 0 0,0 1 0,0-1 16,-21 0-16,0-21 0,-21 21 0,-1-21 16,-20 0-16,-1 0 0,1 0 0,-22 0 15,0 0-15,1 0 0,-22 0 0,0 21 16,0-21-16</inkml:trace>
  <inkml:trace contextRef="#ctx0" brushRef="#br0" timeOffset="61387.94">1016 11070 0,'0'0'0,"21"0"31,21 0-31,-20 0 16,20 0-16,0 0 0,1 0 0,20 0 15,-21 0-15,22 0 0,-22 0 0,22 0 16,-22 0-16,-21 0 16,0 0-16,1 0 0,-1 0 0,-42 0 31,-1 0-31,-20 0 16,21 0-16,-21 0 0</inkml:trace>
  <inkml:trace contextRef="#ctx0" brushRef="#br0" timeOffset="61797.75">1164 11049 0,'0'0'0,"-21"21"0,-21 0 0,20-21 0,1 22 16,-21-1-16,21 0 0,0 21 16,21-21-16,-22 22 0,1-22 0,21 21 15,-21 1-15,0-22 0,21 21 0,-21-21 16,21 22-16,-21-22 16,-1 0-16,22 0 0,0 0 0,0 0 15,0 1 1,0-44-1,0 1-15,22 0 16,-22 0-16,21 21 0,0-21 16,21 21-16,-21-21 0,22 21 15,-1-22-15,0 22 0,1 0 0,-1 0 16,22 0-16,-22 0 0,21 22 0,-20-1 16,-1 0-16,0 0 15,1 0-15,-22 0 0,0 1 0,-21 20 16,0-21-16,0 21 0,-21-20 0,-21 20 15,20-21-15,-20 21 0,0-20 16,-1 20-16,1-21 0,-21 0 0,20 0 16,1 1-16,0-22 0,-1 21 0,1-21 15,21 0-15,0 0 0,-1 0 16,1 0-16,21-21 0,0-1 16,0 1-16,43 0 0,-22 0 15,21 0-15,0 0 0,1-1 16,-1 1-16,22-21 0</inkml:trace>
  <inkml:trace contextRef="#ctx0" brushRef="#br0" timeOffset="61947.66">1968 11621 0,'22'0'0,"-44"0"0,65 0 63,-22-22-48,0 1-15,0 0 16</inkml:trace>
  <inkml:trace contextRef="#ctx0" brushRef="#br0" timeOffset="63220.29">3577 11028 0,'0'0'0,"-21"0"0,0 0 0,-22 0 0,22 0 16,-21 0-16,21 0 0,0 0 15,-22 0-15,22 0 0,0 0 0,42-21 31,0 0-15,0-1-16,22 1 0,-1 0 0,0 0 16,1-21-16,-1-1 0,0 1 0,1 0 15,-22-1-15,0 1 0,0 0 16,0-1-16,-21 22 0,0-21 16,0 21-16,0-1 0,0 1 0,-21 21 15,0 21-15,0 22 0,21-1 16,-21 0-16,21 1 0,0 20 15,0 1-15,0-1 0,0 1 0,0-1 16,-21 1-16,21-1 0,0 22 16,-22-22-16,22 1 0,0 21 0,0-43 15,0 21-15,0 1 0,0-22 16,0 1-16,0-1 0,0-21 0,-21 21 16,21-20-16,-21-1 0,21 0 0,-21-21 15,0 0-15,0 21 0,-1-21 16,1 0-16,-21 0 0,21-21 0,-22 21 15,22-21-15,-21 0 0,21-1 0,0-20 16,-22 21-16,22 0 0,0 0 0,0-22 16,0 22-16,-1 21 0,22-21 15,0 42 17,22 0-32,-22 0 0,21 22 0,0-22 15,0 0-15,0 0 0,0 0 0,1 1 16,20-1-16,-21 0 0,0 0 0,22 0 15,-1-21-15,0 0 0,-21 0 16,22 0-16,-1 0 0,0 0 0,1 0 16,-1 0-16,0-21 0,1 0 0,-1 0 15,0 0-15,-20-22 0,20 22 16,-21-21-16,21-1 0,-20 1 0,-1 21 16,0-21-16,0-1 0,-21 22 15,0 0-15,0 0 0,21 0 0,-21-1 16,0 44-1,0-1-15,0 0 0,0 0 0,0 0 16,0 22-16,0-22 0,0 21 16,-21 0-16,21-20 0,-21 20 0,21-21 15,0 21-15,0-20 0,0-1 0,-21 0 16,21 0-16,0 0 0,0-42 31,0 0-31,21 21 16,-21-42-16,21 20 0,0 1 0,-21-21 15,21 21-15,1-22 0,-22 1 16,21 0-16,-21-1 0,21 1 0,0 21 16,-21 0-16,21 0 0,-21-1 0,21 22 15,1 0 1,-22 22-16,21-1 0,-21 0 0,0 0 16,0 21-16,0 1 0,0-22 0,21 21 15,-21-21-15,21 22 0,-21-1 0,0-21 16,21 0-16,0 1 0,1-1 0,-1 0 15,0 0-15,0-21 0,0 0 16,0 0-16,22 0 0,-22 0 0,21 0 16,1 0-16,-22-21 0,21 0 0,0 0 15,1-22-15,-22 22 0,21-21 16,-21-1-16,1 1 0,-1 0 0,0-22 16,0 1-16,-21 20 0,21-20 0,-21-1 15,0 1-15,0-1 0,0 1 16,0 21-16,0-1 0,0 1 0,0 21 15,0 0-15,0-1 0,0 44 16,-21-1-16,21 0 0,-21 21 16,0 1-16,21-1 0,-21 21 15,21 1-15,-22-1 0,22 1 0,-21-1 16,21-20-16,0 20 0,0-20 16,0 20-16,0-21 0,0 1 0,0-22 0,0 21 15,0-21-15,0 1 0,21-1 16,1-21-16,-1 0 15,0 0-15,0 0 0,-21-21 16,21-1-16,0 22 0,-21-21 0,0-21 16,0 21-16,22 0 0,-22-22 0</inkml:trace>
  <inkml:trace contextRef="#ctx0" brushRef="#br0" timeOffset="63380.2">4847 11388 0,'-21'0'0,"42"0"0,-63 0 0,21 0 0,21 21 16,21-21 15,0 0-31,21 0 0,-21 0 16,22 0-16,-1 0 0,0 0 0,1 0 15,-1-21-15,0 0 0,1 21 0,-1-22 16,-21 1-16,22 0 0,-1 21 0</inkml:trace>
  <inkml:trace contextRef="#ctx0" brushRef="#br0" timeOffset="63709.01">5461 11494 0,'-21'21'16,"42"-42"-16,-63 63 0,20-42 0,22 21 0,-21-21 15,21 21-15,21-21 16,1-21 0,-1 21-16,21-21 0,-21 0 15,22 0-15,-1-1 0,0 1 0,-21 0 16,22 0-16,-22-21 0,0 20 0,0 1 15,0 0-15,-21 0 0,0 0 0,0 0 16,-21 21-16,0 0 16,0 0-16,0 21 0,-64 42 15,64-20-15,0-22 16,0 21-16,-1 0 0,22 1 16,0-22-16,0 21 0,0-21 0,0 22 15,0-22-15,0 21 0,0-21 0,22 1 16,-1-22-16,0 21 0,0-21 0,0 0 15,22 0-15,-22 0 0,21 0 0,-21 0 16,22-21-16,-1 21 0,-21-22 16</inkml:trace>
  <inkml:trace contextRef="#ctx0" brushRef="#br0" timeOffset="64051.82">6138 11324 0,'0'0'15,"21"-21"-15,-21 0 0,0 0 0,22 0 0,-1-1 16,0 22-16,0 0 15,0 0-15,0 22 0,1-22 16,-1 21-16,0 0 0,-21 0 16,21 21-16,-21-20 0,21 20 15,-21-21-15,0 21 0,0-20 0,0 20 16,0-21-16,0 0 0,-21 0 0,0 22 16,0-22-16,0 0 0,-1 0 15,1-21-15,21-21 16,0 0-1,0 0-15,0 0 0,21-1 16,1 1-16,-1-21 0,-21 0 0,21 20 16,0-20-16,0 0 0,0-1 0,1 1 15,-1 21-15,0-21 0,0 20 16,0 1-16,0 0 0,1 0 16,-1 21-16,0 0 15,0 21 1,0-21-16,-21 21 0,21 0 15</inkml:trace>
  <inkml:trace contextRef="#ctx0" brushRef="#br0" timeOffset="64596.5">7175 11218 0,'0'0'0,"0"-42"16,22 21-16,-22-21 0,0 20 0,0-20 15,21 21-15,-21-21 0,21-1 0,-21 22 16,21-21-16,-21 21 0,0-1 0,0 1 16,0 42-1,-21 1 1,0 20-16,0-21 0,-1 43 0,22-22 16,-21 21-16,0 22 0,0-21 0,0 20 15,0 1-15,-22 0 0,22-1 0,0 1 16,-21 21-16,20 0 0,-20-1 0,0 1 15,21 0-15,-22 0 0,22 0 16,0 0-16,0-1 0,0-20 0,21 21 16,0-21-16,0-1 0,0 1 15,0-22-15,0 1 0,0-1 0,21-20 16,0-1-16,21-21 0,-21 0 0,1 1 16,20-22-16,0 0 0,1 0 0,-1-22 15,0 1-15,1 0 0,-1 0 0,21-21 16,-41-1-16,20 1 0,0-22 0,-21 22 15,1-21-15,-1-22 0,-21 21 16,0 1-16,0-22 0,0 22 0,0-22 0,-43 0 16,22 22-16,-21-22 0,0 22 15,-1-1-15,1 22 0,-22-22 0,22 22 16,0 0-16,-1 21 0,1-22 0,-21 1 16,41 42-16,1-21 0,0 21 15,21-21-15,21-1 16,0 1-16,1 21 15,20-21-15,-21 0 0,21 21 0,1-21 16,-1 0-16,0 21 0,22-22 0,-22 1 16,1 0-16,20 0 0,-21 21 0</inkml:trace>
  <inkml:trace contextRef="#ctx0" brushRef="#br0" timeOffset="65556.25">7895 11367 0,'0'-22'0,"0"44"0,0-86 0,0 22 16,0-1-16,-21 1 0,-21 0 0,20 21 15,-20-1-15,21 1 0,-21 0 0,-1 0 16,1 21-16,0 0 0,20 0 0,-20 21 16,0 0-16,-1 22 0,22-22 0,-21 21 15,21 0-15,0 22 0,-1-22 0,1 1 16,21 20-16,0-21 0,0 1 0,0-22 16,0 21-16,0-21 0,21 1 15,1-1-15,-1 0 0,0 0 0,0-21 16,0 0-16,0 0 0,1 0 0,20 0 15,-21-21-15,0 0 0,0 21 16,1-21-16,20-1 0,-21-20 0,0 21 0,0 0 16,1-22-16,-1 22 0,-21-21 15,0 21-15,21 0 0,-21-1 0,21 1 16,-21 0-16,0 42 16,0 0-1,0 1-15,21 20 0,-21-21 16,21 0-16,1 22 0,-22-22 0,21 21 15,0-21-15,0 22 0,0-22 16,0 0-16,1 0 0,-1-21 0,0 21 0,21 0 16,-21-21-16,1 0 0,-1 0 0,0 0 15,0-21-15,0 0 16,0 21-16,-21-21 0,22 0 16,-1 0-16,-21-22 0,21 22 0,0 0 15,0-21-15,0-1 0,-21 22 16,22-21-16,-1 21 0,0-1 0,-21 1 0,21 0 15,-21 0-15,21 21 0,0 0 0,1 0 16,-1 21 0,-21 0-16,0 0 15,0 1-15,0-1 0,21 0 16,0 0 0,-21-42 15,0 0-16,0 0-15,0-1 0,0 1 16,0 0-16,0 0 0,0 0 16,0 0-16,-21 21 15,0 0-15,0 0 16,-1 21-16,1 0 16,0 0-16,21 0 0,0 22 0,0-22 15,-21 21-15,21-21 0,0 22 0,0-22 16,0 21-16,0 0 0,0-20 0,21-1 15,0 21-15,0-21 0,1 0 0,-1 1 16,21-1-16,-21 0 0,0-21 16,22 0-16,-22 0 0,21 0 0,-21 0 15,22 0-15,-22 0 0,0 0 0,0-21 16,22 0-16,-22-1 0,0 22 0,0-21 16,-21-21-16,0 21 0,21 0 15,-21-22-15,0 22 0,0 0 0,0-21 16,0 20-16,0 1 0,0-21 0,0 21 15,-21 21-15,0 0 16,0 0-16,21 21 0,-21 0 16,21 0-16,-22 0 0,22 1 0,0 20 15,0-21-15,0 0 0,0 0 0,22 1 16,-1-1-16,0 0 0,0-21 16,0 21-16,0-21 0,1 0 0,20 0 15,-21 0-15,0 0 0,0 0 16,1 0-16,20-21 0,-21 21 0,0-42 15,0 20-15</inkml:trace>
  <inkml:trace contextRef="#ctx0" brushRef="#br0" timeOffset="67215.39">14668 2392 0,'0'0'0,"-21"21"15,0 0 1,21 0-16,0 1 16,21-44 31,-21 1-32,21 0-15,-21 0 0,22 0 16,-1 0-16,0 21 0,0-22 0,21 1 15,1 0-15,-22 0 0,21 21 0,22-21 16,-22 0-16,22 21 0,-22-22 16,21 22-16,1 0 0,-1 0 0,-20 0 15,20 0-15,1 0 0,-22 0 0,22 22 16,-22-1-16,21 0 0,-20 0 0,20 21 16,-20 1-16,20-1 15,-21 0-15,1 22 0,-1-1 0,-21 1 16,0-1-16,1 1 0,-22-1 0,0 22 15,0-21-15,-22 20 0,1 1 0,-21 0 16,0-1-16,-1 1 0,-20 0 0,-1-1 16,1 1-16,-1 0 0,-20 20 15,20-20-15,-21 0 0,1 21 0,-1-22 16,22 1-16,-22 0 0,21-1 0,1 1 16,21-22-16,-1 22 0,1 0 0,21-1 15,0-20-15,21-1 0,0 22 0,0-21 16,0-22-16,21 21 0,0-20 0,21 20 15,1-42-15,84 43 0,-85-43 16,43 0-16,-22 0 0,1-21 16,-1 0-16,-21 0 0,1 0 15,-1 0-15,0 0 0,-20 0 0,-1-21 16,-21 0-16,-21 21 16,-1 0-16,-20 0 15,21 0-15,-21 0 0,-1 21 0,-20 0 16,20 22-16,-20-22 0,21 0 0,-22 21 15,22 1-15,-22-1 0,1 0 0,20 1 16,-20-1-16,21 22 0,-22-1 0,22-21 16,-1 22-16,1-1 0,0 22 15,21 0-15,-1-1 0,1 1 0,0 0 16,0 21-16,21-22 0,-21 22 16,21-21-16,0 21 0,0-1 0,0-20 15,0 21-15,21-21 0,0 20 0,0-20 16,0 0-16,1-1 0,-1 22 0,0-21 15,-21-22-15,21 22 0,0 0 0,-21-22 16,0 1-16,0 20 0,0-20 16,0-22-16,0 22 0,0-22 0,0 22 0,0-22 15,-21 0-15,21 1 0,-21-22 0,0 21 16,0-21-16,-1 0 0,1 1 0,0-1 16,0 0-16,0-21 0,0 0 0,-1 0 15,1 0-15,0 0 16,0 0-16,0 0 0,0 0 15,-1-21-15,22 0 16,0-1-16,0 1 16</inkml:trace>
  <inkml:trace contextRef="#ctx0" brushRef="#br0" timeOffset="83245.29">16489 10478 0</inkml:trace>
  <inkml:trace contextRef="#ctx0" brushRef="#br0" timeOffset="83436.18">16489 10478 0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53:54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1588 0,'0'0'16,"0"-22"-16,0 1 0,0 0 0,21 0 16,-21 0-16,0 0 0,0-1 15,0 1-15,21 0 0,-21 0 16,0 0-16,21 0 0,-21-1 16,0 1-16,0 0 15,0 42 32,0 0-47,0 1 0,0-1 0,0 0 16,0 21-16,0 1 0,0-22 0,0 21 15,0 0-15,0 22 0,0-22 16,0 1-16,0 20 0,0-21 0,0 1 16,0-1-16,0 0 0,0 1 15,0-1-15,0-21 0,0 22 0,0-22 16,0 0-16,0 0 0,0 0 15,21-21 17,1 0-32,-22-21 0,21 0 15,0 0-15,0 0 0,0-1 16,-21-20-16,21 21 0,1-21 0,-1 20 16,0-20-16,0 0 0,-21-1 0,21 1 15,0 0-15,1-1 0,-1 1 16,-21 0-16,21 21 0,0-1 0,-21 1 15,0 0-15,0 0 0,21 21 16,-21-21-16,21 21 0,-21 21 31,22 0-15,-22 21-16,0-20 0,0-1 0,0 21 16,0 0-16,0 1 0,0-22 15,0 21-15,0 1 0,0-1 16,0 0-16,0-21 0,0 22 0,0-22 15,0 21-15,0-21 0,21 1 0,-21-1 16,21-21-16,0 21 0,0-21 16,0 0-16,1 0 0,-1 0 15,0 0-15,0 0 0,0 0 0,22 0 16,-22-21-16,0 0 0,0 21 16,0-22-16,0 1 0,1-21 0,-1 21 15,21-22-15,-21 1 0,0 0 0,1-1 16,-1 1-16,0 0 0,0-22 15,0 22-15,0 0 0,-21-1 16,0 22-16,22-21 0,-22 21 0,0-22 16,21 22-16,-21 0 0,0 0 15,0 0-15,-21 21 32,-1 0-17,22 21-15,0 0 0,-21 0 0,0 0 16,0 0-16,21 1 0,-21 20 0,0-21 15,21 21-15,0 1 16,-22-1-16,1 0 0,21 1 0,-21-1 0,21 0 16,0 1-16,0-1 0,0-21 15,0 22-15,0-22 0,0 21 16,0-21-16,0 0 0,0 1 0,21-1 16,0-21-16,-21 21 0,22-21 0,-1 0 15,0 0-15,0 0 0,21 0 16,-20 0-16,-1 0 0,21 0 0,-21 0 15,22-21-15,-22 0 0,21-1 0,0 1 16,-20 0-16,20-21 0,-21 21 0,21-22 16,-20 1-16,20 0 0,-21-22 15,21 22-15,-20-22 0,-1 22 16,0-22-16,0 22 0,0 0 0,0-1 16,1-20-16,-1 42 0,-21-22 0,0 1 15,21 21-15,-21 0 0,0-22 16,0 22-16,0 0 0,0 0 15,-21 21 1,0 0-16,-1 0 16,1 21-16,21 0 0,-21 22 0,0-22 15,21 21-15,-21-21 0,0 22 16,21-1-16,-22 0 0,1 1 0,21-1 16,-21 21-16,0-20 0,21 20 0,-21-20 15,0-1-15,21 0 0,0 22 16,-22-43-16,22 21 0,0 1 0,-21-22 15,21 21-15,0-21 0,0 0 16,0 1-16,0-1 0,0 0 16,0 0-16,21-21 31,-21-21-31,22 0 16,-22 0-16,21 21 0,0-43 15,-21 22-15,21 0 0,0-21 0,-21 20 16,21 1-16,1-21 0,-1 21 0,0 0 15,0-1-15,-21 1 0,21 0 16,0 0-16,1 21 16,-1 0-16,-21 21 15,0 0-15,21-21 0,-21 43 16,0-22-16,0 0 0,0 0 16,0 0-16,0 0 0,0 22 0,0-22 15,0 0-15,0 0 0,0 0 0,0 1 16,21-1-16,-21 0 15,21-21-15,0 0 0,1 21 0,-1-21 16,0 0-16,0 0 0,0 0 16,22 0-16,-22-21 0,0 21 0,0-21 15,21 0-15,-20-1 0,-1 1 16,0 0-16,0 0 0,0 0 16,0 0-16,1-1 0,-1-20 0,0 21 15,-21 0-15,0 0 0,0-1 0,21 1 16,-21 0-16,0 0 15,21 0-15,-21 42 32,0 0-32,0 0 15,0 0-15,-21 1 0,21 20 0,0-21 16,0 0-16,0 0 0,0 1 0,0-1 16,0 0-16,0 0 0,0 0 15,0 0-15,0 1 0,21-22 16,-21 21-16,21-21 0,1 0 15,-1 0-15,0 0 0,0 0 16,0 0-16,22-21 0,-22 21 16,0-22-16,0 1 0,0 21 15,0-21-15,22 0 0,-22 0 0,0-22 16,0 22-16,22 0 0,-22-21 0,0 21 16,0-22-16,0 22 0,0 0 15,-21 0-15,22 0 0,-22-1 0,0 1 16,0 0-16,0 42 31,-22 0-31,1 1 16,21-1-16,-21 0 0,21 0 15,-21 0-15,0 0 0,21 22 0,0-22 16,-21 0-16,-1 21 0,22-20 16,-21 20-16,21 0 0,0-21 0,0 22 15,0-22-15,-21 21 0,21-21 0,0 22 16,0-22-16,0 21 0,0 1 0,0-1 15,0-21-15,0 21 0,0 1 16,-21-1-16,21 0 0,0 1 0,0-1 16,0-21-16,0 22 0,0-1 0,-21-21 15,21 0-15,-21 22 0,21-22 0,-22 0 16,22 0-16,-21 0 0,0 0 16,0 1-16,0-22 15,0 21-15,-1-21 0,1 0 16,0 0-16,0 0 0,0 0 0,0 0 15,-1 0-15,1 0 0,0 0 0,0 0 16,0 0-16,0-21 0,-1 21 16,22-22-1,-21 22-15,0-21 0,21 0 16,0 0 0,0 0-1,0 0-15,0-1 16,0 1-1,0 0-15,21 0 0,0 0 0</inkml:trace>
  <inkml:trace contextRef="#ctx0" brushRef="#br0" timeOffset="321.81">5440 2053 0,'0'-21'16</inkml:trace>
  <inkml:trace contextRef="#ctx0" brushRef="#br0" timeOffset="578.66">5778 2032 0,'22'0'46,"-22"-21"33,21 21-79</inkml:trace>
  <inkml:trace contextRef="#ctx0" brushRef="#br0" timeOffset="1097.33">6964 1482 0,'0'0'0,"-21"-21"0,-1 21 0,1-22 0,0 1 15,0 21-15,21-21 16,0 0-16,-21 21 0,21-21 0,0 0 15,0-1-15,0 1 0,0 0 16,21 0-16,0 0 0,0 0 0,0-1 16,1 22-16,20-21 0,0 21 15,-21 0-15,22 0 0,-1 0 0,-21 0 16,0 0-16,22 0 0,-22 0 16,0 21-16,0 1 0,-21-1 0,0 0 15,0 0-15,0 0 0,0 0 16,0 22-16,0-22 0,-21 21 0,21-21 15,-42 22-15,21-22 0,-1 21 0,1-21 16,0 22-16,0-22 0,0 0 16,0 21-16,21-20 0,-22-1 0,1 0 15,0 0-15,21 0 0,0 0 0,0 1 16,-21-1-16,21 0 0,0 0 16,-21 0-16,21 0 15,0 1-15</inkml:trace>
  <inkml:trace contextRef="#ctx0" brushRef="#br0" timeOffset="1393.15">6964 2328 0,'0'22'16,"21"-22"-1,0 0-15,0 0 0,0-22 0,1 1 16,-1 21-16,0-21 0,-21 0 16,0 0-16,0 0 15,0-1 1,-21 22 0,0 0-16,-1 0 15,1 0-15,21 22 0,-21-22 16,21 21-16,-21-21 15,21 21-15</inkml:trace>
  <inkml:trace contextRef="#ctx0" brushRef="#br0" timeOffset="18203.55">2286 3683 0,'21'0'15,"-42"0"-15,63 0 16,-21 0 0,-21-21-1,22 0-15,-22 0 16,21 21-16,-21-22 15,0 1-15,0 0 16,-21 0-16,-1 21 0,1 0 16,0-21-16,0 21 0,0 0 0,0 0 15,-22 0-15,22 0 0,0 0 16,0 21-16,0-21 0,-22 21 0,22 0 16,0 0-16,0 22 0,0-22 15,-1 0-15,1 21 0,21 1 16,-21-22-16,0 21 0,21 1 0,-21-1 15,21 0-15,0 1 0,0-22 16,0 21-16,0 0 0,0-20 0,0-1 16,0 21-16,0-21 0,21 0 15,0 1-15,0-22 16,0 0-16,1 0 0,-1 0 0,0 0 16,0 0-16,0-22 0,0 1 0,22 0 15,-22-21-15,0 21 0,21-22 16,1 22-16,-22-21 0,21-1 15,-21 1-15,1 0 0,20-1 0,-21 22 16,0-21-16,-21 0 0,0 20 16,21-20-16,-21 21 0,0 0 0,0 0 15,0 42 1,0 0 0,0 0-16,0 0 0,-21 22 0,21-22 15,-21 21-15,21-21 0,0 22 16,0-1-16,0 0 0,0-21 0,0 22 15,0-1-15,0-21 0,0 0 0,0 1 16,0-1-16,0 0 0,0 0 16,0 0-16,21-21 0,0 0 0,1 0 15,-1 0-15,0 0 16,0 0-16,21-21 0,-20 0 0,-1 0 16,0 0-16,0-1 0</inkml:trace>
  <inkml:trace contextRef="#ctx0" brushRef="#br0" timeOffset="19183.32">3133 3620 0,'0'0'0,"0"-22"15,0 1-15,0-21 16,0 21-16,-22 21 0,1 0 16,0 21-1,0 0-15,21 0 0,-21 0 0,0 1 16,-1-1-16,22 21 0,-21-21 0,21 22 15,-21-1-15,0 0 0,21 1 16,0-1-16,-21 0 0,21 1 0,-21-1 16,21 0-16,0-21 0,0 22 0,0-1 15,0-21-15,0 0 0,0 1 16,0-1-16,21 0 0,0-21 0,0 0 16,0 0-16,0 0 0,22 0 0,-22-21 15,21 0-15,1-1 0,-1 1 16,-21 0-16,21-21 0,1-1 15,-1 22-15,0-21 0,-20 0 0,20-1 16,-21 1-16,0 0 0,0-22 0,1 22 16,-22-1-16,0-20 0,0 21 15,0-1-15,0 1 0,0 0 0,0-1 16,0 22-16,0 0 0,0 0 0,0 0 16,0 42-1,-22 0-15,22 0 16,-21 21-16,21 1 0,0-22 0,0 21 15,0 1-15,-21-1 0,21 21 16,-21-20-16,21-1 0,0 0 0,0 1 16,-21-1-16,21 0 0,-21 1 15,21-1-15,0 0 0,0 1 0,0-22 16,0 0-16,0 0 0,0 0 16,0 1-16,0-1 15,0-42 1,0-1-16,0 1 15,21 0-15,0 0 0,0 0 0,-21-22 16,21 1-16,0 0 0,1 21 0,-1-22 16,-21 22-16,21 0 0,0 0 0,0 0 15,0-1-15,1 22 16,-1 0-16,0 0 0,0 0 16,-21 22-16,21-1 15,-21 0-15,0 0 0,0 0 0,0 0 16,0 22-16,0-22 0,0 0 15,0 0-15,0 0 0,21 1 0,-21-1 16,22 0-16,-22 0 0,21 0 16,0-21-16,0 0 15,0 0-15,0 0 0,1 0 0,-1 0 16,0-21-16,0 0 0,0 21 0,0-21 16,1 0-16,-1-1 0,-21-20 15,21 21-15,-21-21 0,21 20 0,-21 1 16,21-21-16,-21 21 0,0 0 15,0-1-15,0 44 32,0-1-32,0 0 15,0 0-15,0 0 0,-21 0 0,21 1 16,-21 20-16,21-21 0,0 0 0,0 0 16,0 1-16,0-1 0,-21 0 0,21 0 15,0 0-15,0 0 16,0-42 15,0 0-15,0 0-16,0 0 0,0 0 15,0-22-15,0 22 0,0-21 16,0 21-16,0-1 0</inkml:trace>
  <inkml:trace contextRef="#ctx0" brushRef="#br0" timeOffset="19366.21">4064 3704 0,'-21'0'31,"0"0"1,42 0-1,0 0-31,0 0 15</inkml:trace>
  <inkml:trace contextRef="#ctx0" brushRef="#br0" timeOffset="19729">4360 4022 0,'0'0'0,"43"0"16,-22-21-1,0-1 1,0 1-16,0 21 0,-21-21 0,21 0 16,1 0-16,-1 21 0,-21-21 0,0-1 15,0 1-15,0 0 0,-21 21 32,-1 0-32,1 0 15,21 21-15,-21 0 0,0 1 0,0-1 16,0 0-16,-1 0 0,22 21 15,0-20-15,-21 20 0,21-21 0,-21 0 16,21 22-16,0-22 0,0 0 16,0 0-16,0 0 0,0 0 0,21 1 15,0-22-15,1 0 16,-1 0-16,0 0 0,0 0 0,21 0 16,-20 0-16,-1 0 0,21 0 0,-21 0 15,0-22-15,22 1 0,-22 21 0,0-21 16,0 0-16,22 0 0</inkml:trace>
  <inkml:trace contextRef="#ctx0" brushRef="#br0" timeOffset="19997.37">4911 3789 0,'0'0'0,"0"21"47,0 0-47,0 0 0,0 1 0,0-1 15,0 0-15,0 0 0,0 0 0,0 22 16,0-22-16,0 0 0,0 0 0,0 0 16,0 0-16,0 1 0,21-1 15,-21 0-15,0 0 0,0 0 0,0 0 16,21-21 0,0 0 15,0-21-31,0 0 0,1 0 15,-22 0-15,21 0 0,0-1 0</inkml:trace>
  <inkml:trace contextRef="#ctx0" brushRef="#br0" timeOffset="20243.23">5292 3810 0,'0'0'0,"0"-21"16,-22 21-1,22 21 1,-21-21-16,0 21 0,21 0 0,-21 1 15,0-1-15,0 0 0,-1 0 16,1 21-16,21-20 0,-21-1 16,0 0-16,0 21 0,0-21 0,21 1 15,-22-1-15,22 0 0,-21 0 0,21 0 16,21-21 15,1 0-31,-1-21 16,0 0-16,0 0 0,0 0 0,0-1 15,1 1-15</inkml:trace>
  <inkml:trace contextRef="#ctx0" brushRef="#br0" timeOffset="20625.28">5440 3979 0,'0'0'0,"0"22"16,0-1-16,21-21 15,0 0 1,0 0-16,0 0 0,1-21 0,20 21 16,-21-22-16,0 22 0,0-21 15,1 0-15,-1 21 0,0-21 0,0 0 16,-21 0-16,0-1 0,0 1 16,0 0-16,-21 21 15,0 0 1,0 0-16,-1 0 0,1 21 0,0-21 15,-21 21-15,21 1 0,-1-1 0,1 21 16,0-21-16,0 0 0,0 22 0,21-22 16,0 0-16,0 21 0,0-20 0,0-1 15,0 0-15,0 0 16,21-21-16,21 0 0,-21 0 16,22 0-16,-22 0 0,21 0 0,1 0 15,-1 0-15,-21 0 0,21-21 0,1 0 16,-22 21-16,0-21 0,0-1 15,0 1-15,1 21 0,-1-21 0</inkml:trace>
  <inkml:trace contextRef="#ctx0" brushRef="#br0" timeOffset="22853.23">7726 3620 0,'0'0'15,"0"-64"-15,0 43 16,-21 42 15,21 0-31,0 0 0,0 1 16,-22 20-16,22-21 0,-21 0 0,21 22 16,0-22-16,0 21 0,-21-21 0,21 22 15,-21-1-15,21-21 0,0 0 0,-21 22 16,21-22-16,-21 0 0,21 0 0,0 0 15,-22 0-15,22 1 16,0-44 0,0 1-1,0 0-15,0 0 0,0-21 16,0 20-16,0 1 0,0-21 16,0 0-16,0 20 0,0-20 0,0 0 15,22 21-15,-1-22 0,0 22 0,0-21 16,0 21-16,0-1 0,1 1 0,20 0 15,-21 0-15,0 21 0,22 0 16,-22 0-16,21 0 0,-21 0 0,0 21 16,22 0-16,-22 0 0,0 1 0,0-1 15,0 21-15,1-21 0,-1 0 0,-21 22 16,0-22-16,0 21 0,0-21 16,0 22-16,0-22 0,0 21 15,0-21-15,0 1 0,0 20 0,0-21 16,0 0-16,0 0 0,0-42 47,0 0-47,0 0 0,0 0 0,0 0 15,0-22-15,0 22 0,21-21 0,0 21 16,0-22-16,0 1 0,-21 0 0,22 20 16,-1-20-16,21 0 0,-21 21 15,0-22-15,1 22 0,-1 0 16,21 21-16,-21 0 0,0 0 0,1 0 0,-1 0 15,0 0-15,0 0 0,-21 21 16,21 21-16,-21-20 0,21-1 0,-21 21 16,0-21-16,0 22 0,0-22 15,0 21-15,0-21 0,0 22 0,0-1 16,0-21-16,0 21 0,0-20 0,0-1 16,0 0-16,0 0 0,22 0 0,-22 0 15,21 1-15,0-22 0,0 0 0,0 0 16,0 0-16,1 0 0,-1 0 15,21-22-15,-21 1 0,22 0 0,-22 0 16,21 0-16,0 0 0,-20-1 0,20 1 16,-21-21-16,21 21 0,-20-22 0,-1 22 15,0-21-15,0 21 0,0-22 16,-21 22-16,0-21 0,0 21 16,0 0-16,0-1 0,0 1 0,0 0 15,-21 42 1,21 0-1,0 1-15,-21-1 0,0 0 16,21 21-16,-21-21 0,21 1 0,0 20 16,0-21-16,0 0 0,0 22 0,0-22 15,0 0-15,0 0 0,0 0 0,0 0 16,0 1-16,21-1 0,0-21 0,0 0 16,21 0-16,-20 0 15,-1 0-15,0 0 0,0 0 16,0 0-16,0-21 0,22-1 0,-22 1 15,0 0-15,0 0 0,0 0 0,1-22 16,-1 22-16,0-21 0,-21 21 0,21-22 16,0 22-16,-21-21 0,21 21 0,-21-22 15,0 22-15,0 0 0,0 0 16,0 42 15,0 0-31,-21 22 0,21-22 16,0 0-16,0 0 0,-21 21 15,21-20-15,-21-1 0,21 21 16,0-21-16,0 0 0,0 1 0,0 20 16,0 0-16,0-21 0,0 1 15,21-22-15,0 21 0,0-21 0,1 0 16,-1 0-16,0 0 0,0 0 0,0 0 16,22 0-16,-22 0 0,0 0 15,21-21-15,-21-1 0,22 1 0,-22 0 16,21 0-16,-21 0 0,22-22 0,-22 22 15,0-21-15,21 0 0,-20-1 16,-1 1-16,0-22 0,0 22 0,0-21 16,0 20-16,1-20 0,-22 20 15,21 1-15,0 0 0,-21-1 0,0 22 16,0-21-16,0 21 0,0 0 0,0-1 16,-21 44-1,0-1 1,21 0-16,0 21 0,-22-21 15,1 22-15,0-1 0,0 22 0,21-22 16,0 0-16,-21 1 0,0-1 0,-1 21 16,22-20-16,0-1 0,-21-21 0,21 22 15,-21-1-15,21-21 0,0 21 0,0-20 16,0 20-16,0-21 16,0 0-16,0 0 0,0 1 0,21-1 0,0-21 15,1 0-15,20 0 0,-21 0 16,0 0-16,22 0 0,-22 0 0,21 0 15,-21-21-15,22-1 0,-22 1 0,21 0 16,-21 0-16,22 0 0,-22-22 16,21 1-16,-21 21 0,0-21 15,1-1-15,-1-20 0,0 20 0,0-20 16,0-1-16,-21 22 0,0-21 0,0 20 16,0-20-16,21 42 0,-21-22 0,0 22 15,0 0-15,0 0 0,0 0 0,-21 21 31,0 21-31,21 0 0,0 21 16,-21 1-16,0-1 0,21 0 0,-21 1 16,21-1-16,0 0 0,-22 22 0,22-22 15,-21 0-15,21 1 0,0-1 0,-21 0 16,21-20-16,0 20 0,0-21 16,0 0-16,0 22 0,0-22 0,0 0 15,21 0-15,0-21 0,-21 21 16,22-21-16,-1 0 0,0 0 0,0 0 0,0 0 15,0 0-15,1-21 0,-1 21 0,0-21 16,0 0-16,0 0 0,22-1 16,-22 1-16,0 0 0,0 0 15,0-21-15,0 20 0,1 1 0,-1 0 16,-21 0-16,0 0 0,0 0 16,0 42-1,0 0-15,0 0 16,0 0-16,0 0 0,-21 1 0,21-1 15,-22 0-15,22 0 0,0 0 16,0 0-16,-21-21 0,21 22 0,0-1 16,0 0-16,21-21 31,1 0-31,-1 0 16,0-21-16,-21 0 0,21 21 0,0-22 15,-21 1-15,21 0 0,1-21 16,-22 21-16</inkml:trace>
  <inkml:trace contextRef="#ctx0" brushRef="#br0" timeOffset="23032.89">11176 3408 0,'0'0'0,"-21"0"0,0 0 0,-1 0 16,1 0-16,21 21 46,-21-21-14</inkml:trace>
  <inkml:trace contextRef="#ctx0" brushRef="#br0" timeOffset="23214.03">10520 3620 0,'0'0'0,"-21"21"16,42-21 0,0 0-1,0 0-15,0 0 0,0 0 16,1 0-16,20 0 0,-21 0 0,0 0 16,0 0-16,22 0 0,-22 0 0,21-21 15,-21 21-15,22 0 0</inkml:trace>
  <inkml:trace contextRef="#ctx0" brushRef="#br0" timeOffset="23639.04">11261 3620 0,'0'-22'16,"-22"22"-16,22-21 16,0 42 15,0 1-31,0-1 0,0 0 0,0 21 16,0-21-16,0 22 0,0-1 15,0 22-15,0-22 0,0 21 0,0-20 16,0 20-16,0 1 0,0-1 15,0 1-15,-21-1 0,0 1 0,0-22 16,0 22-16,0-22 0,-1 21 0,-20-20 16,21-1-16,0 0 0,0-20 0,21-1 15,0 21-15,-22-42 0,22 21 0,0-42 32,0 0-32,22 21 15,-22-21-15,21 0 0,0-1 16,0 1-16,-21-21 0,21 21 0,0 0 15,1-22-15,-1 1 0,-21 0 0,21-1 16,0 1-16,0 0 0</inkml:trace>
  <inkml:trace contextRef="#ctx0" brushRef="#br0" timeOffset="23923.14">11261 3725 0,'0'-42'16,"0"84"-16,0-105 0,0 21 0,0 20 0,0 1 15,21 0-15,-21 0 0,21 0 16,0 21-16,-21-21 0,21 21 0,0-22 15,1 22-15,-1 0 0,21 0 0,-21 0 16,0 22-16,1-1 0,-1 0 0,-21 0 16,21 0-16,-21 0 0,0 1 0,0-1 15,0 0-15,0 21 0,0-21 16,-21 1-16,0-1 0,-1 0 0,-20 0 16,21 0-16,0 0 0,0 1 15,-22-1-15,22-21 0,0 21 0,0-21 16,0 21-16,42-42 47,-21 0-47,21 21 0,0-21 15,-21-1-15,21 1 0,0 0 0</inkml:trace>
  <inkml:trace contextRef="#ctx0" brushRef="#br0" timeOffset="24239.96">11917 3069 0,'0'0'0,"0"-21"0,0 0 0,0 0 0,0 42 47,-21 0-47,-1 0 0,1 22 0,21-22 15,-21 21-15,0 0 0,21 22 16,0-22-16,-21 1 0,0 20 0,21-21 15,-22 1-15,22-1 0,0 0 0,0 1 16,-21-22-16,21 21 0,0-21 0,0 1 16,0-1-16,0 0 0,0 0 15,0 0-15,0 0 0,21-21 47,1-21-47,-1 21 0,-21-21 16,21 0-16,0 0 0,0 0 0,0 21 15</inkml:trace>
  <inkml:trace contextRef="#ctx0" brushRef="#br0" timeOffset="24604.01">12001 3641 0,'22'0'31,"-1"0"-15,0 0-16,0 0 0,0 0 0,0 0 15,1 0-15,-1 0 0,0 0 0,0-21 16,0 21-16,0-22 0,1 1 16,-1 0-16,-21 0 15,0 0-15,0 0 0,-21-1 16,-1 22-16,1 0 16,-21 0-16,21 0 0,0 0 0,-22 22 15,22-1-15,0 0 16,0 0-16,0 0 0,-1 0 0,1 1 15,21 20-15,0-21 0,0 0 0,0 0 16,0 1-16,0-1 0,0 0 0,0 0 16,0 0-16,21-21 0,1 21 0,-1-21 15,21 22-15,-21-22 0,0 0 0,22 0 16,-22 0-16,21 0 0,-21 0 16,1 0-16,-1 0 0,0-22 0,0 1 15,0 21-15,0-21 0,-21 0 0,0 0 16,22 0-16</inkml:trace>
  <inkml:trace contextRef="#ctx0" brushRef="#br0" timeOffset="27461.92">13885 3006 0,'0'0'0,"0"21"0,0 0 16,0 0-16,21-21 31,1 0-31,-1 0 0,0 0 0,21 0 16,1 0-16,-22 0 0,42-21 0,-20 0 16,-1 0-16,0 21 0,1-21 15,-1-1-15,0 1 0,1-21 0,-22 21 16,0 0-16,0-1 0,0-20 0,-21 21 15,0-21-15,0 20 0,0 1 0,0 0 16,0 0-16,0 0 16,-21 0-16,0 21 0,0 0 15,0 0-15,-1 0 0,1 21 16,21 0-16,-21 21 0,21 1 0,0-1 16,-21 0-16,21 1 0,-21 20 15,21-21-15,0 22 0,0-1 0,0 1 16,-21-1-16,21 1 0,0-22 0,-22 22 15,22-1-15,0-20 0,0 20 0,0-21 16,0 1-16,0-1 0,0 0 0,0-20 16,0 20-16,0-21 0,0 0 0,0 0 15,-21 1-15,0-22 0,21 21 16,-21-21-16,0 21 0,0-21 0,-1 0 16,1 0-16,0 0 0,0 0 15,-21-21-15,20 0 0,-20-1 0,21 1 16,-21 0-16,20 0 0,1 0 0,0 0 15,0-1-15,0 1 0,0 21 0,-1-21 16,1 21-16,0 0 16,21 21-1,0 0-15,0 1 16,0-1-16,0 0 0,21-21 16,0 21-16,1 0 0,-1 0 0,21-21 15,-21 22-15,22-22 0,-22 0 16,21 0-16,0 0 0,1 0 0,20 0 15,-20 0-15,-1 0 0,21 0 16,-20 0-16,-1 0 0,22-22 0,-22 1 16,0 0-16,-21 21 0,22-21 0,-22 0 15,0 0-15,0-1 0,0 1 0,-21-21 16,22 21-16,-22 0 0,0-1 16,0 1-16,0 0 0,0 0 15,0 42 1,-22-21-16,22 21 15,-21 0-15,21 1 0,0-1 0,0 21 16,0-21-16,-21 0 0,21 1 0,-21-1 16,21 21-16,0-21 15,0 0-15,0 1 0,0-1 16,0 0-16,-21 0 0,21 0 16,0-42 15,0 0-31,0 0 0,0 0 15,21-1-15,-21 1 0,21-21 16,-21 21-16,21 0 0,0-22 0,-21 22 16,22-21-16,-1 21 0,0-1 0,0 1 15,0 0-15,0 0 0,1 21 16,-1 0-16,0 0 0,0 0 0,0 21 16,0 0-16,-21 0 0,22 1 15,-22-1-15,0 0 0,0 0 16,0 0-16,0 0 0,0 1 0,21-1 15,-21 0-15,0 0 0,0 0 0,21 0 16,0-21-16,0 22 0,0-22 16,1 0-16,-1 0 0,0 0 0,0 0 15,0 0-15,0 0 0,1 0 0,20-22 16,-21 22-16,0-21 0,0 0 16,1 0-16,-1 0 0,0 0 0,0-22 15,0 22-15,0-21 0,1-1 16,-1-20-16,0 21 0,0-22 0,0 1 15,0-1-15,-21 1 0,22-1 0,-1 1 16,-21 20-16,0-20 0,0 20 16,0 1-16,0 0 0,0 21 0,0-1 15,0 44 1,-21 20-16,21-21 0,-22 21 16,1 1-16,21-1 0,0 22 0,-21-22 15,0 21-15,21 1 0,-21-1 16,21 1-16,-21-22 0,21 22 15,-22-22-15,22 0 0,-21 1 0,21-1 0,0 0 16,0-20-16,-21 41 16,0-42-16,0 0 0,21 1 0,0-44 47,0 1-47,0 0 0,0 0 15,21 0-15,0 0 0,0-1 0,0 1 16,-21-21-16,22 21 0,-1 0 0,0-1 15,0-20-15,0 42 0,0-21 0,1 0 16,-1 21-16,0 0 16,0 0-16,0 0 0,0 21 15,-21 0-15,0 0 0,0 0 16,22-21-16,-22 22 0,0-1 0,0 0 16,0 0-16,0 0 0,0 0 0,0 1 15,21-1-15,-21 0 16,21 0-16,0-21 0,0 21 15,0-21-15,1 0 16,-1 0-16,0 0 0,0 0 0,0 0 16,0 0-16,1-21 0,-1 21 0,0-21 15,0 0-15,0 0 0,0 21 0,1-22 16,-1-20-16,0 21 0,-21 0 16,0 0-16,21-1 0,-21-20 15,0 21-15,0 0 0,0 0 16,-21 21-1,0 21 1,0 0-16,-1 0 0,1 0 16,0 22-16,21-22 0,0 0 15,-21 0-15,21 0 0,-21 0 0,21 1 16,0-1-16,0 0 0,0 0 16,0 0-16,0 0 0,21-21 15,0 0-15,0 0 0,0 0 16,1 0-16,-1 0 0,21 0 0,-21 0 15,0 0-15,1 0 0,-1 0 0,21-21 16,-21 0-16,0 21 16,1-21-16,-1 0 0,-21 0 0,21-1 0,0 1 15,-21 0-15,21 0 0,-21-21 16,0 20-16,0 1 0,0 0 16,0 42 15,21-21-16,1 21-15,-1 1 0,-21-1 16,0 0-16,21-21 0,-21 21 0,21 0 16,-21 0-16,0 1 0,0-1 15,0 0-15,0 0 16,0 0-16,0 0 0,0 1 16,21-22-1,0 0 1,1 0-16,-1 0 15,0 0-15,0 0 0,0 0 0,0 0 16,1-22-16,-1 22 0,-21-21 16,21 0-16,0 0 0,0 21 0,0-21 15,-21 0-15,22-22 0,-1 22 0,0 0 16,-21 0-16,0 0 0,21 21 0,-21-22 16,21 1-16,-21 42 31,-21 1-16,0-1-15,0 0 16,21 0-16,0 0 0,-21 0 0,21 1 16,-22-1-16,22 0 0,0 0 0,0 0 15,0 0-15,0 1 16,22-22-16,-22 21 0,21-21 16,0 0-16,0 0 0,0 0 0,22 0 15,-22 0-15,0 0 0,0-21 16,0-1-16,0 22 0,22-21 0,-22 0 15,0 0-15,0 0 0,0 0 16,1-22-16,41-20 0,-42 20 0,0-20 16,22-43-16,-43 64 15,21-22-15,0 22 0,-21-22 16,21 22-16,-21 0 0,0 21 0,0-22 16,0 22-16,0 0 0,21 21 0,-21-21 15,-21 42 1,21 0-16,-21 0 15,0 22-15,0-22 0,21 21 16,-21 0-16,-1 1 0,1-1 0,0 0 16,0 1-16,-21 41 0,20-41 15,22-1-15,-21 0 0,0 1 16,21-22-16,-21 21 0,21-21 0,0 22 16,0-22-16,0 0 0,0 0 0,0 0 15,0 1-15,0-1 16,21-21-16,0 0 0,22 0 15,-22 0-15,0 0 0,21 0 0,-21 0 16,22-21-16,-1-1 0,-21 22 0,22-21 16,-22 21-16,21-21 0,-21 21 0,0-21 15,22 0-15,-22 21 0,0-21 0,-21-1 16,0 1-16,0 0 16,0 0-16,0 0 15,0 0-15</inkml:trace>
  <inkml:trace contextRef="#ctx0" brushRef="#br0" timeOffset="27693.98">17230 3450 0,'0'21'0,"21"-21"15,0 0-15,0 0 0,0 0 16,0 0-16,1 0 0,-1 0 0,21 0 15,-21 0-15,0 0 0,22 0 16,-22-21-16,0 21 0,0-21 0,0 21 16,1 0-1,-22-21-15,0 0 16,-22 21-16,1 0 16</inkml:trace>
  <inkml:trace contextRef="#ctx0" brushRef="#br0" timeOffset="27901.76">16976 3344 0,'0'0'0,"-22"0"0,1 22 16,0-22-16,0 0 16,42 0 46,0 0-62,0 0 0,22-22 0,-22 22 16,0 0-16</inkml:trace>
  <inkml:trace contextRef="#ctx0" brushRef="#br0" timeOffset="29685.9">18055 3747 0,'0'-22'31,"0"1"-31,0 0 15,0 0 1,21 21-16,-21-21 0,21 0 0,-21-1 16,0 1-16,0 0 0,0 0 0,0 0 15,0-22-15,0 22 0,0 0 16,0 0-16,0 0 0,0 0 0,0-1 16,-21 1-16,0 21 0,0 0 0,0 0 15,0 0-15,-1 0 0,1 0 16,0 21-16,0 1 0,-21-1 0,20 21 15,1-21-15,-21 0 0,21 22 0,0-1 16,-1-21-16,1 0 0,0 22 0,0-22 16,21 21-16,0-21 0,0 1 15,0-1-15,0 0 0,21 0 16,0 0-16,0-21 0,22 0 0,-22 0 16,0 0-16,21 0 0,-20 0 0,-1 0 15,21 0-15,-21 0 0,0-21 16,1 21-16,20-21 0,-21 0 0,0 0 15,0-1-15,1 1 0,-22 0 16,21 0-16,-21 0 0,21-22 0,-21 22 16,0-21-16,0 21 0,0 0 0,0-1 15,0 1-15,0 0 0,0 42 32,-21 0-32,21 1 15,-21-1-15,21 0 0,0 0 16,0 21-16,0-20 0,0-1 0,0 0 15,0 0-15,0 0 0,0 0 0,21 1 16,0-1-16,-21 0 0,21-21 0,0 21 16,22-21-16,-22 0 0,0 0 0,0 0 15,21 0-15,-20 0 0,20 0 16,-21 0-16,0 0 0,0-21 0,1 0 16,-1 21-16,0-21 0,0-1 0,0 1 15,-21 0-15,0 0 0,21-21 0,-21 20 16,22 1-16,-22-21 0,0 21 0,0 0 15,0-1-15,0 1 0,0 42 32,-22 1-17,1-1-15,0 0 0,21 0 16,0 0-16,-21 0 0,21 22 0,-21-22 16,21 0-16,0 0 0,0 0 15,0 1-15,0-1 0,0 0 16,0 0-16,0 0 15,21-21 1,0 0-16,-21-21 0,21 0 16,0 0-16,-21 0 0,22 21 15,-22-22-15,21 1 0,0 0 16,-21-21-16,21 21 0,0-1 16,0 1-16,-21 0 0,22 0 0,-22 0 15,21 0-15,0 21 16,-21 21-1,21 0-15,-21 0 16,0 0-16,0 0 0,0 1 0,0-1 16,21 0-16,0 0 0,-21 0 0,22 0 15,-1-21-15,0 22 0,-21-1 0,21-21 16,0 0-16,0 21 0,1-21 16,-1 0-16,0 0 15,0 0-15,0 0 0,-21-21 16,21 0-16,1-1 0,-1 1 15,0 0-15,0 0 0,-21 0 16,21 0-16,0-22 0,1 22 0,-1 0 16,0-21-16,0 20 0,0 1 15,0 21-15,1-21 0,-1 21 16,0 0-16,-21 21 16,0 0-1,0 1-15,0-1 16,0 0-16,-21-21 15,21 21-15,0-42 32,0 0-1,0 0-31,0-1 16,0 1-16,0 0 15,-21 21 1,-1 0-16,1 0 0,0 0 15,0 0-15,0 21 16,0 0-16,-1 1 0,22-1 16,-21 0-16,21 0 0,-21 0 15,21 0-15,0 1 0,-21-1 0,21 0 16,0 0-16,0 0 16,0 0-16,0 1 0,0-1 15,21-21-15,0 21 0,0-21 16,1 0-16,-22 21 0,42-21 0,-21 0 15,0 0-15,0 0 0,22 0 0,-22 0 16,21 0-16,-21 0 0,22 0 0,-1 0 16,-21 0-16,22 0 0,-22 0 15,21-21-15,-21 21 0,22-21 0,-22 0 16,0 21-16,0-22 0,21 1 0,-20 0 16,-1 0-16,0 0 0,0 0 0,-21-22 15,21 22-15,-21 0 0,21 0 0,-21 0 16,0-1-16,0 1 0,-21 21 31,0 0-31,0 0 0,0 21 16,0 1-16,-1-1 0,1 0 15,21 0-15,-21 0 0,21 0 0,-21 1 16,21-1-16,0 0 0,0 0 16,0 0-16,0 0 0,21 1 15,0-22 1,0 0-16,1 0 0,-1 0 0,0 0 15,0 0-15,0 0 16,0 0-16,1 0 47</inkml:trace>
  <inkml:trace contextRef="#ctx0" brushRef="#br0" timeOffset="29852.81">20087 3831 0,'0'0'0,"-21"0"16,0 0-16,0 0 15</inkml:trace>
  <inkml:trace contextRef="#ctx0" brushRef="#br0" timeOffset="70737.47">2074 6033 0,'0'0'16,"0"-22"0,0 1-16,0 0 15,0 0 1,0 0-1,0 0-15,0-1 16,0 1-16,0 0 16,0 0-16,0 0 15,0 0 1,0 42 31,0 0-47,-21-21 15,21 21-15,0 0 0,0 0 0,0 1 16,0-1-16,-21 0 0,21 0 0,0 0 16,-21 22-16,21-22 15,0 0-15,0 0 0,0 21 0,0-20 16,0-1-16,0 0 0,0 0 0,0 21 16,0-20-16,0 20 0,0-21 15,0 21-15,0-20 0,0 20 0,0 0 16,0 1-16,0-1 0,0 0 15,0-21-15,0 22 0,0-1 0,0 0 16,0 1-16,0-1 0,0 0 0,0-20 16,0 20-16,0 0 0,0 1 0,0-1 15,0 0-15,0 1 0,0-1 16,21 0-16,-21 1 0,0-1 16,0 0-16,21 1 0,-21-1 0,0 0 15,0 1-15,0-1 0,0 0 16,0 1-16,0-1 0,0 0 0,0 1 15,0-1-15,0 0 0,0 1 0,0-1 16,0 0-16,0 1 0,0-1 16,0 0-16,0 1 0,0-1 0,0 0 15,0 1-15,0-1 0,0 0 0,0-21 16,0 22-16,0-1 0,0 0 16,0 1-16,0-1 0,0 0 0,0 1 15,0-1-15,0 0 0,0 1 0,0-1 16,0 0-16,0 1 0,0 20 0,0-20 15,-21-1-15,21 0 16,0 1-16,-21-1 0,21 0 0,0 1 16,0 20-16,0-21 0,-21 1 0,21-1 15,-22 22-15,22-22 0,0 0 16,-21 1-16,21 20 0,0-21 0,0 22 16,-21-22-16,21 1 0,-21 20 0,21-21 15,0 1-15,0 20 0,-21-20 16,21 20-16,-21-21 0,21 22 0,-22-1 15,22 1-15,0-22 0,0 22 0,-21-1 16,21-20-16,-21 20 0,21-21 16,0 22-16,0-1 0,0-20 15,-21 20-15,21 1 0,-21-22 0,21 22 16,0-1-16,0 1 0,-21-22 0,21 21 16,-22 1-16,22-22 0,0 22 15,0-1-15,-21-20 0,21 20 0,-21-21 16,21 22-16,-21-1 0,21-20 0,0 20 15,0 1-15,0-22 0,0 22 16,-21-22-16,21 21 0,0-20 0,-21 20 16,21-20-16,0 20 0,0-21 15,0 22-15,0-1 0,0-20 0,-22 20 16,22-20-16,0 20 0,-21 1 16,21-22-16,0 21 0,-21-20 0,21 20 15,0-20-15,0 20 0,-21-21 16,21 22-16,0-22 0,-21 22 0,21-22 15,0 22-15,0-1 0,0-21 0,-21 22 16,21-22-16,0 22 0,-22-22 16,22 22-16,0-22 0,0 0 0,0 22 15,0-22-15,0 22 0,0-22 0,-21 21 16,21 1-16,0-22 0,0 22 16,-21-22-16,21 22 0,0-1 0,0-21 15,0 1-15,0 20 0,0-20 0,0 20 16,0-21-16,0 22 0,0-1 15,0-20-15,0 20 0,0-20 16,0 20-16,0-21 0,0 22 0,0-22 16,0 1-16,0 20 0,0-21 15,0 1-15,0-1 0,0 22 0,0-22 16,0 0-16,0 22 0,0-22 0,0 0 16,0 22-16,0-22 0,0 1 15,0-1-15,0 0 0,0 1 0,0-1 16,0 0-16,0 1 0,0-1 0,0 0 15,0-21-15,0 22 0,0-1 16,0-21-16,0 0 0,0 1 0,0-1 16,0 0-16,0 0 0,0-42 47,0 0-47,0 0 0,0-1 15,0-20-15,0 0 0,0-1 16,0 1-16,0-21 0,0-1 0,0-21 15</inkml:trace>
  <inkml:trace contextRef="#ctx0" brushRef="#br0" timeOffset="73762.25">2180 5800 0,'-21'0'0,"0"0"0,0 21 16,-1-21 15,1 0-15,42 0 31,1 0-47,-1 0 15,0 0-15,0 0 0,21 0 0,-20 0 16,-1 0-16,21 0 0,-21 0 15,22 0-15,-22 0 0,21 0 0,0 0 16,-20 0-16,20 0 0,0 0 0,-21 0 16,22 0-16,-1 0 0,0 0 15,1 0-15,-1 0 0,0 0 16,22 0-16,-22 0 0,22 0 0,-1 0 16,1 0-16,20 0 0,1 0 15,0 0-15,21 0 0,-1 0 0,1-21 16,0 21-16,0 0 0,0 0 0,0 0 15,21 0-15,-22 0 0,22 0 16,0 0-16,0 0 0,0 0 0,0 0 16,0 0-16,0 0 0,0 0 15,0 0-15,22 0 0,-22 0 0,0 0 16,0 0-16,0 21 0,21-21 16,0 0-16,-21 0 0,21 21 0,0-21 0,-21 0 15,21 0-15,1 21 0,-1 0 16,21-21-16,-21 0 0,0 22 15,1-22-15,-22 0 0,21 21 0,0-21 16,0 0-16,0 21 0,0-21 0,-21 0 16,22 21-16,-22-21 0,21 0 0,0 21 15,0-21-15,0 0 0,-21 0 0,0 21 16,0-21-16,0 0 0,0 0 16,0 22-16,-21-22 0,21 0 0,-21 0 15,0 0-15,0 0 0,-22 0 0,1 21 16,-22-21-16,1 0 0,-1 0 0,1 0 15,-22 0-15,-21 0 0,22 0 16,-22 0-16,0 0 16,-21 21 15,0 0-15,-21-21-16,0 0 15,21 21-15,0 0 0,-21-21 0,-1 22 16,22-1-16,-21-21 0,21 21 0,-21 0 15,21 0-15,-21 22 0,0-22 0,21 21 16,-21 0-16,21-20 0,-22 20 0,1 0 16,21 22-16,0-22 0,0 0 15,-21 64-15,0-63 16,21-1-16,0 21 0,0-20 0,0 20 16,0 1-16,0-1 0,0 1 0,0-1 15,0 1-15,0 20 0,0-20 0,0-1 16,0 22-16,0-21 0,0 20 0,0-20 15,0 20-15,0 1 0,0 0 16,0-1-16,0-20 0,0 21 0,0-1 16,0 1-16,0 0 0,0-1 0,0 1 15,0 21-15,0-22 0,0 1 0,0 0 16,0 21-16,0-22 0,0 1 16,0 21-16,0-22 0,0 22 0,0-21 15,0 21-15,0-22 0,0 1 0,-21 21 16,21 0-16,0-22 0,-21 22 15,21 0-15,0 0 0,-22-21 0,22 20 16,0 1-16,0 0 0,0 0 0,0-21 16,-21 20-16,21 1 0,-21 0 0,21 0 15,0 0-15,0 0 0,-21-1 0,21 1 16,-21-21-16,21 21 0,-21 0 0,21-22 16,-22 22-16,22 0 0,0 0 15,-21-22-15,0 22 0,21 0 0,-21-21 16,21 21-16,-21-22 0,21 22 15,-21-21-15,21 21 0,0-22 0,-22 22 16,1-21-16,21-1 0,-21 1 0,21 21 16,0-21-16,-21-1 0,21 22 0,-21-21 15,21-1-15,0 1 0,-21 0 16,21-1-16,-22-20 0,22 21 0,-21-1 16,21 1-16,-21 0 0,21-22 15,0 22-15,0-22 0,-21 1 0,21-1 0,-21 1 16,21-1-16,0 22 0,0-22 15,-21-20-15,21 20 0,-22 1 0,22-1 16,0-20-16,0 20 0,0-21 0,0 1 16,-21-1-16,21 0 0,0 1 15,0-22-15,0 21 0,-21-21 0,21 22 16,0-22-16,0 0 0,0 21 16,0-20-16,0-1 0,0 0 0,0 0 15,0 0-15,0 0 0,0 1 31,-21-22 1,0 0-32,0 0 15,21-22-15,-22 22 0,1 0 0,0 0 16,0-21-16,0 21 0,0 0 16,-1 0-16,1-21 0,-21 21 15,21 0-15,-22 0 0,1 0 0,0-21 16,-1 21-16,-20 0 0,-1 0 0,1 0 15,-22 0-15,22 0 0,-43 0 0,21 0 16,1 0-16,-22 0 0,0 0 16,0 0-16,0 21 0,0-21 0,-21 0 15,0 0-15,0 21 0,0-21 0,0 0 16,0 0-16,0 21 0,-21-21 0,21 0 16,-21 0-16,21 0 0,-21 0 0,21 22 15,-21-22-15,0 0 0,-1 0 16,1 0-16,0 0 0,0 21 0,0-21 15,0 0-15,-22 0 0,22 0 0,0 0 16,0 0-16,0 21 0,-1-21 16,22 0-16,-21 0 0,21 0 15,-21 0-15,21 0 0,0 0 0,0 0 16,0 0-16,0 21 0,0-21 0,0 0 16,0 0-16,21 0 0,-21 0 0,0 0 15,0 21-15,21-21 0,1 0 16,-22 0-16,21 0 0,0 21 0,0-21 15,0 0-15,0 0 0,1 0 0,20 22 16,0-22-16,1 0 0,-1 0 16,21 21-16,1-21 0,-1 0 15,1 21-15,21-21 0,-1 0 0,1 0 16,21 0-16,0 0 0,-1 21 16,1-21-16,0 0 0,0 0 140,0 0-124,0 0 15,-1 0-31,1 0 16,0 0-1,21-21 32,0 0-16,0 0-15,0-1-16,-21 22 0,21-21 16,-21 0-1,21 0-15,0 0 16,-21 21-16,-1-21 16,1 21-1,21-22 1,-21 22-1,21-21 17,-21 21 30,0-21-31,0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56:5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5228 0,'0'-21'0,"0"42"0,0-63 0,21 21 0,-21 0 15,21-1-15,-21 1 0,21-21 0,-21 21 16,0 0-16,0-1 0,0 1 0,0 0 15,0 0-15,-21 42 32,21 0-32,-21 0 0,0 22 0,21-22 15,-21 21-15,21 1 0,-21-1 16,-1 0-16,22 1 0,-21-1 16,0 0-16,0 1 0,0-1 0,0 0 0,-1 1 15,1-1-15,0 0 0,0-21 16,0 22-16,0-22 0,21 0 15,0 0-15,0-42 32,0 0-32,0 0 0,0 0 15,21-22-15,0 22 0,-21-21 16,21-1-16,0 1 0,-21 0 16,21-1-16,1 1 0,-22 0 0,21-22 0,-21 22 15,21 0-15,0-22 0,-21 22 0,0-1 16,0 22-16,21-21 0,-21 21 15,21 21-15,1 0 0,-1 0 16,0 0-16,-21 42 0,21-21 16,0 22-16,0-1 0,-21 21 15,0-20-15,22-1 0,-22 22 0,0-22 16,0 0-16,21 1 0,-21-1 0,0 0 16,0-21-16,0 22 0,0-22 0,0 21 15,0-21-15,0 1 0,0-1 16,0 0-16,-21-42 31,-1 0-15,1-1-16,-21 1 0</inkml:trace>
  <inkml:trace contextRef="#ctx0" brushRef="#br0" timeOffset="182.89">5482 5503 0,'-21'0'0,"42"0"0,-63 0 16,42-21 15,21 21-31,21 0 0,-21-21 16,1 21-16,20 0 0,0-21 0,-21 21 15,22-21-15,-1 21 0,0-21 0,1-1 16,20 22-16,-20-21 0,-1 0 16,-21 21-16,21-21 0,1 0 15,-1 0-15,-21-1 0</inkml:trace>
  <inkml:trace contextRef="#ctx0" brushRef="#br0" timeOffset="431.26">6329 5017 0,'0'0'0,"0"-22"0,-21 22 15,-1 0 1,1 0-16,21 22 0,0-1 16,0 0-16,0 0 0,0 21 0,0-20 15,0 20-15,-21 0 0,21-21 16,0 22-16,0-1 0,-21-21 15,21 22-15,0-22 0,0 0 0,0 21 16,0-21-16,0 1 0,0-1 0,0 0 16,0 0-16,21-21 47,-21-21-47,0 0 0,21 0 0,-21-1 15,0 1-15</inkml:trace>
  <inkml:trace contextRef="#ctx0" brushRef="#br0" timeOffset="945.96">6265 5165 0,'0'-21'0,"0"42"0,0-64 0,0 1 16,0 21-16,0 0 0,0 0 15,0-1-15,21 1 0,1 21 16,-1 0-16,0-21 0,0 21 16,0 0-16,0 0 0,1 0 0,-1 21 15,0 0-15,21 1 0,-21-1 0,1 0 16,-22 0-16,0 0 0,21 22 15,-21-22-15,0 0 0,0 0 0,0 21 16,-21-20-16,-1-1 0,1 0 0,0 0 16,0-21-16,0 21 0,0 0 15,-1-21-15,1 0 0,0 0 0,0 0 32,21-21-32,0 0 15,0 0-15,21 21 0,0-21 16,0 21-16,1 0 15,-1 0-15,0 0 0,0 0 0,21 0 16,-20 0-16,20 0 0,-21 0 0,21 0 16,-20 21-16,-1 0 0,0-21 0,21 21 15,-42 0-15,21 1 0,-21-1 0,22 0 16,-22 0-16,0 0 0,0 0 16,-22 1-16,1-1 0,0 0 0,0-21 15,-21 21-15,20 0 0,-20 0 0,0 1 16,21-22-16,-22 21 0,1-21 15,21 0-15,-22 0 0,22 21 16,0-21-16,0 0 0,0 0 0,0 0 16,-1 0-16,22-21 0,-21 21 15,0 0-15,21-21 0,0-1 32,21 1-17,0 21-15,1-21 0,-1 21 0,0 0 16,21-21-16</inkml:trace>
  <inkml:trace contextRef="#ctx0" brushRef="#br0" timeOffset="1405.7">7535 5059 0,'0'0'0,"-21"-21"0,0 0 16,0 21-16,0 0 0,-1 0 16,1 0-16,0 0 0,0 0 0,0 0 15,0 21-15,-1-21 0,-20 21 0,21 0 16,0 0-16,0 0 0,-1 22 0,1-22 16,0 21-16,0-21 0,21 1 15,0 20-15,-21-21 0,21 21 0,0-20 16,0-1-16,0 0 0,0 0 15,0 0-15,0 0 0,21 1 0,0-1 16,0-21-16,22 21 0,-22 0 0,0-21 16,21 0-16,-21 21 0,1-21 15,20 0-15,-21 0 0,0 0 0,22 0 16,-22 0-16,0 0 0,0 0 0,-21-21 16,21 21-16,-21-21 0,21 21 0,1 0 15,-22-21-15,21 21 63,0 0-48,0 0-15,0 0 16,0 0-16,1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00:1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6668 0,'0'0'15,"0"-22"1,0 1 0,0 0-1,0 0-15,0 0 16,0 0-16,0-1 15,0 1-15,0 0 16,0 0-16,0 0 16,0 0-16,0-1 15,0 1 1,0 42 15,0 1-31,0 20 16,0-21-16,0 21 0,0-20 0,0 20 15,0 0-15,0 1 0,0-1 16,0 0-16,0 1 0,0-1 0,-21 0 16,21-21-16,0 22 0,0-22 15,0 21-15,0-21 0,-21 1 16,21-1-16,0 0 0,0 0 0,0 0 0,0 0 16,0-42 46,0 0-46,21 0-16,-21 0 0,21 21 0</inkml:trace>
  <inkml:trace contextRef="#ctx0" brushRef="#br0" timeOffset="441">2942 6837 0,'0'21'47,"0"0"-32,21-21 17,-21 21-32,21-21 0,1 0 15,-1 0 1,0-21 0,-21 0-16,0 0 15,0 0 1,-21 21-1,0 0-15,-1 0 32,22 21-32,-21-21 15,21 21-15,0 0 16,21-21 15,1 0-31,-1 0 0,0 0 0,0-21 16</inkml:trace>
  <inkml:trace contextRef="#ctx0" brushRef="#br0" timeOffset="1071.65">4043 6287 0,'0'0'0,"0"-22"15,0 44 48,0-1-63,0 0 0,0 21 0,0-21 16,0 22-16,0-1 0,0 0 15,0-20-15,0 20 0,0 0 0,0 1 16,0-1-16,0 0 0,0-21 0,0 22 15,0-22-15,0 21 16,0-21-16,0 1 0,0-1 0,0 0 0,0 0 16,0 0-16,0 0 15,0 1 1,0-44 93,-21 22-93,21-21 0,0 0-1,0 0 1,0 0-16</inkml:trace>
  <inkml:trace contextRef="#ctx0" brushRef="#br0" timeOffset="1875.74">4487 6287 0,'0'-22'0,"0"44"47,0-1-47,0 0 16,0 0-16,0 21 0,0 1 0,0-1 15,0 0-15,0 1 0,0-1 16,0 0-16,0-20 0,0 20 0,0 0 16,0 1-16,0-22 0,-21 21 15,21-21-15,0 0 0,0 22 0,0-22 16,0 0-16,0 0 0,0 0 16,0-42 30,0 0-46,0 0 16,0 0-16,0 0 0,0-1 0,0 1 16,0-21-16,0 21 0,0-22 0</inkml:trace>
  <inkml:trace contextRef="#ctx0" brushRef="#br0" timeOffset="2199.55">4318 6392 0,'-21'0'0,"42"0"0,-42-21 15,21 0-15,0 0 0,0 0 16,0 0-16,21 21 16,0-22-16,0 22 0,0 0 15,1-21-15,-1 21 0,0 0 16,0 0-16,0 0 0,0 0 16,22 0-16,-22 21 0,0 1 0,0-1 0,22 0 15,-43 0-15,21 0 16,-21 22-16,0-22 0,0 21 0,0-21 15,0 0-15,-21 1 0,-1 20 0,-20 0 16,21-21-16,0 1 16,0-1-16,-1-21 0,1 21 0,0 0 15,0-21-15,21 21 16,21-21 15,0 0-31,0 0 16,1 0-16</inkml:trace>
  <inkml:trace contextRef="#ctx0" brushRef="#br0" timeOffset="2652.29">4657 6731 0,'0'-21'31,"21"21"-15,0 0 0,0 0-16,0 0 15,0 0-15,1 21 0,-1-21 16,-21 21-16,21-21 0,0 21 0,0 1 16,-21-1-16,0 0 0,21 0 15,-21 0-15,0 0 0,0 1 0,0-1 16,0 0-16,0 0 0,0 0 15,-21-21-15,21 21 0,-21-21 16,0 0 15,21-21-31,0 0 16,0 0-16,0 0 0,0 0 16,0-1-16,0 1 0,0 0 15,0 0-15,0 0 0,21 0 16,-21-1-16,21 1 0,0 0 15,1 21 1,-1 0 0,0 0-16,0 0 15,0 0-15</inkml:trace>
  <inkml:trace contextRef="#ctx0" brushRef="#br0" timeOffset="3172.01">5186 6668 0,'0'0'0,"-21"21"47,21 0-47,-22-21 15,22 21-15,0 0 0,0 0 16,-21 1-16,21-1 0,0 0 0,-21 0 0,21 0 16,0 0-16,0 1 15,0-1-15,0 0 0,0 0 16,21 0-1,0-21-15,1 0 0,-1 0 16,0 0-16,0 0 0,0 0 0,0 0 16,1-21-16,-1 0 0,0 21 15,0-21-15,0 0 0,0-1 16,-21 1-16,0 0 0,0 0 16,0 0-16,0 0 0,0-1 15,0 1-15,-21 0 0,0 0 0,0 0 16,0 21-16,0 0 0,-1 0 15,1 0-15,0 0 0,0 0 16,0 0-16,21 21 16,-21-21-16,21 21 0,0 0 15,0 0-15,0 1 16,21-22-16,0 0 16,0 0-16,0 0 0,0 0 0</inkml:trace>
  <inkml:trace contextRef="#ctx0" brushRef="#br0" timeOffset="3931.57">5757 6752 0,'0'0'15,"21"-21"-15,-21 0 16,0 0 0,-21 0-16,0 21 15,0 0-15,0 0 0,0 0 16,-1 21-16,22 0 0,-21 0 15,0-21-15,0 21 0,0 0 0,0 22 16,21-22-16,-22 0 0,1 0 0,21 0 16,-21 1-16,21-1 0,0 0 0,0 0 15,0 0-15,0 0 16,21-21-16,0 0 16,1 0-16,-1 0 0,0 0 15,0 0-15,0 0 0,0 0 0,1-21 16,-1 21-16,0-21 0,0 0 0,0 21 15,0-21-15,1 0 0,-1-1 16,0-20-16,-21 21 0,0 0 0,21-22 16,-21 1-16,21 21 0,-21-21 0,0-1 15,0 1-15,0 21 0,0-22 0,0 22 16,0 0-16,0 0 0,0 0 16,0 42 15,0 0-31,0 21 0,0-20 15,-21-1-15,0 21 0,21 0 16,-21-20-16,21 20 0,0-21 0,0 21 16,-21-20-16,21 20 0,0-21 0,0 0 15,0 0-15,0 1 0,0-1 16,0 0-16,0 0 0,0 0 16,21-21-16,0 0 0,0 0 15,0 0-15,0 0 0,1 0 0,-1 0 16,0 0-16,0-21 0,0 0 0,0 0 15,1 0-15,-1-1 16,-21 1-16,0 0 16,21 0-16,-21 0 0,0 0 0,0-1 15,21 22-15,-21-21 0,0 42 32,0 1-32,0-1 15,-21 0-15,21 0 0,-21 0 0,21 0 16,0 1-16,0-1 0,0 0 15,0 0-15,0 0 16,0 0-16,21-21 16,0 0-1,0 0-15,0 0 16,1 0-16,-1-21 16,0 21-16,-21-21 0,21 0 15,0 21-15,-21-21 0</inkml:trace>
  <inkml:trace contextRef="#ctx0" brushRef="#br0" timeOffset="4357.72">6350 6773 0,'0'-21'15,"0"42"32,-21 1-47,21-1 16,0 0-16,-21 0 0,21 0 15,0 0-15,0 1 0,0-1 16,0 0-16,-22-21 16,22 21-16,0 0 0,0 0 31,-21 1 63,0-22-79,0 0-15,0 0 16,21 21-16,-21-21 0,-1 0 16,1 0-1,0 0-15,21-21 31,0-1-31,21 22 16,0-21-16,1 21 0</inkml:trace>
  <inkml:trace contextRef="#ctx0" brushRef="#br0" timeOffset="5035.87">6625 6837 0,'0'-21'16,"0"0"-1,-21 21 1,0 0 0,0 0-1,21 21-15,-22 0 16,1 0-16,21 0 0,-21-21 15,21 21-15,0 1 0,-21-1 0,21 0 16,0 0-16,0 0 0,0 0 16,0 1-1,21-22-15,0 0 16,0 0-16,1 0 0,-1 0 16,0 0-16,0 0 0,0 0 0,0 0 15,1-22-15,-1 22 0,0-21 16,0 0-16,0 0 15,0 0-15,1 0 0,-22-1 0,0 1 16,21-21-16,0 21 0,-21-22 16,0 22-16,0-21 0,0 21 0,0-22 15,0 22-15,21 0 0,-21 0 0,0 0 16,0 0-16,0-1 0,0 1 16,0 0-16,0 42 31,0 0-31,0 1 15,0-1-15,0 0 0,0 0 0,-21 0 16,21 0-16,0 22 0,0-22 16,0 0-16,-21 21 0,21-20 0,-21-1 15,21 0-15,-22 21 0,22-21 0,0 1 16,0-1-16,0 0 16,0 0-16,0 0 0,0 0 15,22-21 1,-1 0-16,0 0 15,0 0-15,0 0 16,0 0-16,1 0 0,-1-21 16,0 0-16,0 21 0,-21-21 15,21 0-15,0 21 0,-21-21 16,0-1-16,0 1 0,0 0 16</inkml:trace>
  <inkml:trace contextRef="#ctx0" brushRef="#br0" timeOffset="5343.69">6858 6625 0,'0'-21'32,"21"21"-32,0 0 15,0 0-15,1 0 0,-1-21 16,0 21-16,0 0 0,0 0 0,0 0 15,1 0-15,-1-21 0,0 21 0,0 0 16,0 0-16,0 0 16,1 0-1,-22-21-15</inkml:trace>
  <inkml:trace contextRef="#ctx0" brushRef="#br0" timeOffset="8725.46">4212 7578 0,'21'-21'16,"-21"-1"-16,21 22 0,-21-21 16,0 0-1,0 0 1,-21 0 0,0 21-16,0 0 0,0 0 15,0 0-15,-1 21 0,1 0 16,0 0-16,0 0 15,0 1-15,0-1 0,21 21 0,0-21 16,-22 22-16,22-22 0,-21 21 16,21-21-16,0 0 0,0 22 0,0-22 15,0 21-15,0-21 0,21 1 16,1-1-16,-22 0 0,21 0 0,0 0 16,0-21-16,0 21 0,0-21 0,1 0 15,-1 0-15,0 0 0,21 0 16,-21 0-16,22 0 0,-22-21 0,21 21 15,-21-21-15,22 0 0,-22 0 0,21 0 16,-21 21-16,1-22 0,-1 1 0,0 0 16,0 0-16,0 0 0,-21 0 15,0-1-15,0-20 0,0 21 0,0 0 16,0 0-16,0-1 0,0 1 16,0 0-16,-21 21 15,0 0 1,0 21-16,0-21 15,-1 21-15,22 1 0,-21-1 0,21 0 16,0 0-16,0 0 0,-21 0 16,21 1-16,0-1 0,0 0 0,0 0 15,0 0-15,0 0 0,0 1 0,0-1 16,0 0-16,0 0 16,21-21-16,0 0 15,1 0-15,-1-21 0,-21 0 16,21 21-16,0-21 0,-21-1 0,21 1 15,0 21-15,-21-21 16,0 0-16,22 0 0,-22-22 0,21 22 16,-21 0-16,0 0 0,0 0 0,0 0 15,0-1-15,0 1 16,0 42 0,0 1-1,0-1-15,0 0 0,0 0 0,0 0 16,0 0-16,0 1 0,0-1 15,0 0-15,0 0 0,0 0 0,0 0 16,0 1-16,21-1 0,0-21 0,0 21 16,0-21-16,1 0 15,-1 0-15,0 0 0,0 0 16,21-21-16,-20 21 0,20-21 0,-21-1 16,21 1-16,-20 21 0,20-21 0,-21 0 15,0 0-15,0 0 0,1-1 0,-1 1 16,-21 0-16,0 0 15,-21 21 1,-1 0 0,1 21-16,21 0 0,0 0 15,0 1-15,0-1 0,0 0 16,0 0-16,0 0 0,21 0 16,1 1-16,-1-1 0,0 0 15,0 0-15,0-21 0,0 21 16,1-21-16,-22 21 15,-22-21 1,1 0-16,0 0 0,-21 22 16,21-22-16,-22 0 0,22 0 0,-21 0 15,21 0-15,-1 0 0,1 0 16,0 0-16,0 0 0,42 0 31,0 0-15,0 0-16,1-22 0,-1 22 0,0-21 15,0 21-15,0-21 0,0 0 16,1 0-16</inkml:trace>
  <inkml:trace contextRef="#ctx0" brushRef="#br0" timeOffset="9252.67">5461 7557 0,'0'0'0,"0"-22"0,0 1 0,0 0 0,0 0 16,0 0-16,0 42 31,0 0-15,0 0-16,0 0 0,0 22 0,0-22 15,0 0-15,0 21 0,0-20 0,0 20 16,0-21-16,0 21 16,0-20-16,0 20 0,0-21 0,0 0 15,0 22-15,0-22 0,0 0 0,0 0 16,0 0-16,0 0 0,0 1 0,0-1 15,0-42 17,0-1-17,0 1-15,0 0 0,21 0 0,-21 0 16,21 0-16,-21-22 0,21 22 16,1 0-16,-1 0 0,0 0 0,0-1 15,0 1-15,0 0 0,1 0 16,20 21-16,-21 0 0,0 0 0,0 0 15,1 0-15,-1 21 0,0-21 16,0 21-16,-21 0 0,0 1 0,0-1 16,0 0-16,0 0 0,0 21 0,0-20 15,0-1-15,0 0 0,-21 0 0,0 0 16,21 0-16,0 1 0,-21-1 16,-1 0-16,44-42 46,-1 0-46,0-1 0,0 1 16,0 0-16,0 0 16,1 0-16,-1-22 0,0 22 0,0 0 15</inkml:trace>
  <inkml:trace contextRef="#ctx0" brushRef="#br0" timeOffset="9744.39">6202 7535 0,'0'-21'0,"-21"21"31,21 21-31,0 1 16,0-1-16,0 0 0,0 0 15,0 0-15,0 0 0,0 22 16,0-22-16,0 0 0,0 21 0,0-20 16,0-1-16,0 0 0,0 21 0,0-21 15,0 1-15,0-1 0,0 0 16,0 0-16,0 0 0,0 0 15,-22-21 17,22-21-32,0 0 15,0 0-15,0 0 0,0 0 0,0-1 16,0 1-16,0 0 0,0 0 0,22 21 16,-1-21-16,0 0 0,0-1 0,0 22 15,0 0-15,1-21 0,-1 21 16,0 0-16,0 0 0,0 0 15,0 0-15,1 21 0,-1 1 16,-21-1-16,0 0 0,0 0 16,0 0-16,0 0 0,0 1 15,0-1-15,0 0 0,-21 0 0,-1-21 16,1 21-16,0-21 0,0 0 16,21 21-16,-21-21 0,0 22 0,-1-22 15,1 0 1,21-22 15,21 1-31,1 0 16,-1 21-16,0-21 0</inkml:trace>
  <inkml:trace contextRef="#ctx0" brushRef="#br0" timeOffset="10229.09">6858 7726 0,'0'0'0,"0"-21"0,0 0 16,-21-1 0,0 22-16,-1 0 0,1 0 0,0 0 15,0 0-15,0 0 0,0 22 16,-1-1-16,1-21 0,0 21 16,0 0-16,21 0 0,0 0 0,-21 1 15,21-1-15,0 0 0,0 0 0,0 0 16,0 0-16,0 1 0,0-1 0,0 0 15,21 0-15,0-21 16,0 0-16,0 0 0,1 0 16,-1 0-16,0 0 0,0-21 0,0 21 15,-21-21-15,43 0 0,-22-1 16,0 1-16,-21 0 0,0 0 0,21 0 16,-21 0-16,0-1 15,0 1-15,0 0 0,0 0 16,0 0-16,0 42 31,-21 0-31,21 0 0,0 0 16,0 1-16,0-1 0,0 0 15,0 0-15,0 0 0,0 0 0,0 1 16,0-1-16,0 0 0,0 0 16,21-21-16,0 0 0,0 0 15,1 0-15,-1 0 16,0 0-16,0 0 0,0 0 0,0 0 15,1-21-15,-1 0 0,0 0 0,0 21 16,0-22-16</inkml:trace>
  <inkml:trace contextRef="#ctx0" brushRef="#br0" timeOffset="10483.94">7324 7684 0,'21'-43'15,"-21"64"16,0 1-31,-21-22 0,-1 21 16,22 0-16,0 0 0,0 0 0,-21 0 16,21 1-16,0-1 0,-21 0 15,21 0-15,0 0 0,0 0 0,0 1 16,0-1-16,0 0 0,0 0 16,21-21-16,0 0 15,1 0-15,-1 0 16,0 0-16,0 0 0,0 0 15,-21-21-15,21 0 0,1 0 16,-1 21-16,0-22 0,-21 1 0</inkml:trace>
  <inkml:trace contextRef="#ctx0" brushRef="#br0" timeOffset="11052.63">7683 7451 0,'0'-21'0,"0"42"0,0-85 15,0 43-15,0 0 16,0 42-1,0 0-15,0 0 16,0 22-16,0-22 0,0 0 0,0 21 16,0-20-16,0 20 0,0 0 15,0-21-15,-21 1 0,21 20 0,0-21 16,-21 0-16,21 0 0,0 1 0,0-1 16,0 0-16,0 0 0,0 0 15,-21-21-15,21-21 47,0 0-47,0 0 0,0 0 16,0-1-16,21 1 0,0 21 15,0-21-15,1 0 0,-1 0 0,0 21 16,0-21-16,0 21 0,0-22 16,1 22-16,-1 0 0,0 0 15,-21 22 1,-21-1-1,0 0-15,-1-21 16,1 0-16,0 21 0,0-21 0,0 0 16,0 21-16,-1-21 0,1 0 15,21 21-15,-21-21 16,21 22-16,0-1 16,0 0-16,21-21 0,0 0 0,1 21 15,-1-21-15,0 0 0,0 0 16,0 21-16,0-21 0,1 0 0,-1 0 15,-21 21-15,21-21 0,0 22 0,0-22 16,-21 21-16,21-21 16,1 21-16,-1 0 15,-21 0 1,0 0 0</inkml:trace>
  <inkml:trace contextRef="#ctx0" brushRef="#br0" timeOffset="11809.41">2540 9102 0,'0'0'0,"0"-21"0,21-1 16,0 22 0,-21 43 15,0-22-31,0 0 16,0 21-16,0-20 0,0 20 0,0 0 15,-21-21-15,0 22 0,0-22 0,21 21 16,0 1-16,-21-22 0,21 0 15,-22 21-15,22-21 0,0 1 0,0-1 16,0 0-16,0-42 63,22 0-63,-1 21 0,0-22 15,0 1-15,0 0 0</inkml:trace>
  <inkml:trace contextRef="#ctx0" brushRef="#br0" timeOffset="11995.81">2900 9356 0,'21'0'0,"0"0"94,0 0-94,0 0 0,1 0 16,-1 0-16,0-21 0</inkml:trace>
  <inkml:trace contextRef="#ctx0" brushRef="#br0" timeOffset="12382.59">4085 9102 0,'0'0'16,"0"-21"-16,0-1 0,0 1 15,-21 21-15,0 0 16,21 21-1,0 1 1,0 20-16,0-21 0,0 21 16,0-20-16,0 20 0,0-21 15,0 21-15,0 1 0,0-22 0,0 21 16,0-21-16,0 22 0,-21-22 0,21 0 16,0 0-16,0 0 0,0 1 15,0-1-15,0 0 0,-22-21 16,22 21-16,0-42 31,0 0-31,22 0 16,-1-1-16,0 1 0,0 0 15,-21 0-15</inkml:trace>
  <inkml:trace contextRef="#ctx0" brushRef="#br0" timeOffset="12673.72">4805 9017 0,'0'-21'0,"0"42"16,-21 0 0,21 0-16,0 1 0,-22-1 0,22 0 15,0 21-15,0 1 16,-21-22-16,21 21 0,0 0 0,0-20 0,0 20 15,0-21-15,-21 21 0,21-20 16,-21 20-16,21-21 0,0 0 0,0 0 16,-21 1-16,21-1 0,-21 0 15,21 0-15,21-42 32,0 21-32,-21-21 0</inkml:trace>
  <inkml:trace contextRef="#ctx0" brushRef="#br0" timeOffset="12983.54">4762 9123 0,'0'0'16,"0"-64"0,0 43-16,22 0 0,-1 0 15,0 0-15,21 21 0,-21 0 0,1-21 16,20 21-16,-21 0 0,0 0 15,22 0-15,-22 21 0,0 0 0,-21 0 16,21-21-16,-21 42 0,0-20 16,0-1-16,0 0 0,0 0 0,0 0 0,-21 0 15,0 1-15,0-1 16,-1 0-16,1 0 0,0 0 0,-21 0 16,21-21-16,-1 22 0,1-22 0,0 21 15,0-21-15,0 0 0,0 0 16,21 21-16,21-21 31,0 0-31</inkml:trace>
  <inkml:trace contextRef="#ctx0" brushRef="#br0" timeOffset="13373.32">4995 9356 0,'21'-21'16,"1"21"-16,-1 0 0,0 0 16,0 0-16,0 0 15,0 0-15,1 0 0,-1 21 0,-21 0 16,21-21-16,0 21 0,-21 0 0,21 0 16,-21 1-16,0-1 0,0 0 15,0 0-15,0 0 16,0 0-16,0 1 0,-21-22 15,0 0 1,0 0 0,21-22-16,0 1 15,0 0-15,0 0 0,0 0 16,0 0-16,0-1 0,0 1 0,21 0 16,-21 0-16,21 0 0,-21 0 0,21 21 15,-21-22-15,21 1 0,1 21 16,-22-21-16,21 21 0,0 0 15,0 0-15,0 0 16,0 0-16,1 0 16</inkml:trace>
  <inkml:trace contextRef="#ctx0" brushRef="#br0" timeOffset="13774.09">5609 9271 0,'-21'0'16,"0"0"-1,0 0-15,-1 21 0,22 0 0,-21-21 16,0 22-16,0-1 0,21 0 16,-21 0-16,21 0 0,0 0 15,0 1-15,0-1 0,0 0 16,0 0-16,0 0 15,21-21-15,0 0 0,0 0 16,0 0-16,1 0 16,-1 0-16,0 0 0,0 0 0,21-21 15,1 0-15,-22 0 0,0 0 16,0 21-16,22-22 0,-43 1 0,21 0 16,-21 0-16,0-21 0,0 20 15,0 1-15,0 0 0,0 0 16,-21 21-16,-1 0 0,1 0 15,0 0-15,0 0 0,0 0 16,21 21-16,0 0 16,-21-21-16,21 21 15,0 1-15,21-1 16</inkml:trace>
  <inkml:trace contextRef="#ctx0" brushRef="#br0" timeOffset="14713.38">6202 9335 0,'0'0'0,"0"-43"31,0 22-31,-21 21 16,-1 0-16,1 0 16,0 0-16,0 21 0,0 0 15,21 1-15,-21-22 0,-1 21 16,22 0-16,0 0 0,0 0 0,0 0 15,-21 1-15,21-1 16,0 0-16,0 0 0,0 0 16,21-21-16,1 0 0,-1 0 15,0 0-15,0 0 0,0 0 16,0 0-16,1-21 0,-1 0 16,0 0-16,0 0 0,-21-1 15,0 1-15,21-21 0,-21 21 16,0 0-16,21-22 0,-21 22 15,0-21-15,0-1 0,22 1 0,-22 21 16,21-21-16,-21 20 0,21-20 16,-21 21-16,0 0 0,0 42 15,0 0 1,0 21-16,0-20 0,0-1 16,-21 21-16,21-21 0,0 22 15,-21-22-15,21 21 0,0-21 0,-22 0 16,22 22-16,0-22 0,0 0 0,0 0 15,0 0-15,0 1 0,0-1 0,0 0 16,22-21 0,-1 0-16,0 0 15,0 0-15,0 0 0,0 0 16,1-21-16,-1 21 0,0-21 16,-21-1-16,21 22 0,0-21 0,-21 0 15,0 0-15,21 0 16,-21 0-16,0-1 0,0 1 15,0 0 1,0 42 0,0 0-16,0 1 15,0-1-15,0 0 16,-21 0-16,21 0 0,0 0 16,0 1-16,0-1 0,0 0 15,21-21-15,-21 21 0,22-21 16,-1 0-16,0 0 15,0 0-15,0 0 0,0 0 16,-21-21-16,22 21 0,-1-21 0,-21 0 16,21 21-16,-21-22 0,21 1 0,0 21 15,-21-21-15,0-21 0,21 21 16,-21-1-16,0 1 16,0 42 15,0 1-31,0-1 15,0 0-15,0 0 16,0 0-16,0 0 16,0 1-16,0-1 15,22-21 1,-1 0-16,0 0 16,0 0-16,0 0 15,0 0-15,1-21 0,-1 21 16,0-22-16,0 22 0,0-21 15,0 21-15,1-21 0</inkml:trace>
  <inkml:trace contextRef="#ctx0" brushRef="#br0" timeOffset="15200.27">7133 9335 0,'0'0'0,"21"-22"16,-21 1-16,0 0 15,-21 21 17,0 21-32,0 0 15,21 1-15,-21-1 0,21 0 16,0 0-16,-22 0 0,22 0 15,0 1-15,0-1 0,0 0 16,22 0 0,-1-21-16,0 0 0,0 0 15,0 0-15,0 0 0,1 0 16,-1 0-16,0 0 0,0-21 16,0 0-16,0 21 0,1-21 15,-1-1-15,0 1 0,0 0 0,0 0 16,0 0-16,1 0 0,-1-22 0,0 22 15,0-21-15,-21-1 0,21 1 16,0 0-16,-21-1 0,0 1 0,0 21 16,0 0-16,22 0 0,-22-1 0,0 1 15,-22 42 1,22 1 0,-21-1-16,21 21 0,0-21 0,-21 22 15,21-1-15,-21-21 0,21 21 0,-21-20 16,21 20-16,0 0 0,0-21 15,0 1-15,0 20 0,0-21 0,0 0 16,0 0-16,0 1 0,0-1 16,0 0-16,0 0 0,21-21 15,0 0-15,0 0 16,0 0-16,1 0 0,-1 0 16,0-21-16,-21 0 0,21 21 15,-21-21-15,0-1 0,0 1 16,0 0-16</inkml:trace>
  <inkml:trace contextRef="#ctx0" brushRef="#br0" timeOffset="15372.17">7493 9250 0,'21'0'31,"0"0"-31,0 0 16,1-21-16,-1 21 0,21 0 0,-21 0 15,0-21-15,1 21 0,-1 0 0,0 0 16,0 0-16,0-22 0,0 22 16</inkml:trace>
  <inkml:trace contextRef="#ctx0" brushRef="#br0" timeOffset="17094.06">8742 9017 0,'0'-21'0,"0"42"0,0-63 0,0 21 15,0-1-15,0-20 0,0 21 0,0 0 16,0 0-16,-21-1 0,21 1 16,-22 21-16,1 0 0,0 0 0,0 0 15,0 0-15,0 21 16,-1 1-16,1-1 0,0 21 0,0-21 15,0 22-15,0-1 0,21-21 0,-22 21 16,22 1-16,-21-1 0,21-21 0,-21 22 16,21-1-16,0-21 0,0 0 15,0 0-15,0 22 0,0-22 16,0 0-16,0 0 0,21-21 16,0 0-16,1 21 0,-1-21 0,0 0 15,0 0-15,0 0 0,0 0 0,22 0 16,-22-21-16,21 0 0,-21 21 15,22-21-15,-22 0 0,0 0 0,0-1 16,0 22-16,1-21 0,-22 0 0,0 0 16,0 0-16,0 0 0,0-1 15,0 1-15,-22 21 16,1 0-16,0 21 16,21 1-16,-21-22 0,0 21 0,0 0 15,21 0-15,0 0 0,-22 0 0,22 1 16,0-1-16,0 0 15,0 0-15,0 0 0,0 0 16,22-21-16,-1 0 16,0 0-16,0 0 0,0 0 0,0 0 15,1 0-15,-1 0 0,0 0 0,21 0 16,-21-21-16,1 21 0,-1-21 0,0 21 16,0-21-16,-21 0 0,0 0 15,0-1-15,0 1 0,0 0 16,0 0-16,-21 21 0,21-21 0,-21 0 15,0-1-15,-1 22 0,1 0 0,0 0 16,0 0-16,0 0 0,0 0 0,-1 0 16,1 0-16,0 22 15,0-1-15,0 0 0,21 0 16,0 0-16,0 0 0,0 1 16,0-1-16,0 0 0,21-21 15,0 0-15,-21 21 0,21-21 0,0 0 16,1 0-16,-1 0 0,0 0 15,21 0-15,-21 0 0,1 0 0,-1-21 16,21 0-16,-21 21 0,0-21 16,1 21-16,-1-22 0,0 22 0,-21-21 0,21 0 15,0 0-15,-21 0 0,0 0 32,0 42-17,0 0 1,0 0-16,0 0 0,0 0 15,0 1-15,0-1 0,0 0 0,0 0 16,0 0-16,0 0 16,0 1-16,21-22 15,1 0-15,-1 0 0,0 0 16,0 0-16,0 0 0,0-22 16,1 22-16,-1-21 15,-21 0-15,21 21 0,0-21 0,-21 0 16,21 0-16,0-1 15,-21 1-15,0 0 16,0 0-16,0 42 31,0 0-31,0 0 16,0 1-16,-21-1 16,21 0-16,0 0 0,0 0 0,0 0 15,0 1-15,0-1 16,21-21-16,-21 21 0,22-21 15,-1 0-15,0 0 0,0 0 16,0 0-16,0 0 0,1 0 16,-1-21-16,0 21 0,0-21 15,-21-1-15,21 22 0,0-21 0,-21 0 16,22 0-16,-22 0 0,0 0 16,21-1-16,-21 1 0,0 0 15,0 0-15,0 0 16,0 42-1,0 0 1,0 0-16,0 0 0,0 1 16,0-1-16,0 0 0,0 0 15,0 21-15,0-20 0,-21 20 0,21 0 16,-22-21-16,22 22 0,0-1 0,0 0 16,-21 1-16,21-1 0,-21-21 15,21 22-15,-21-1 0,21 0 0,0-21 16,0 22-16,0-1 0,0-21 0,0 0 15,0 22-15,0-22 0,0 0 0,0 0 16,0 0-16,0 1 0,0-1 16,0-42 15,0-1-15,0 1-16,21 21 15,-21-21-15,21 0 0,-21 0 0,0 0 16,21-1-16,-21-20 0,22 21 15,-1-21-15,-21-1 0,21 1 0</inkml:trace>
  <inkml:trace contextRef="#ctx0" brushRef="#br0" timeOffset="17380.41">9821 9419 0,'0'-21'16,"0"42"-16,0-63 0,0 21 0,0 0 0,0-1 16,0 1-16,0 0 15,0 0-15,0 0 0,21 0 16,-21-1-16,22 22 0,-1 0 0,0-21 15,0 21-15,0 0 0,0 0 16,1 0-16,-22 21 0,0 1 16,0-1-16,0 0 15,0 0-15,0 0 0,0 0 0,-22 1 16,1-1-16,21 0 0,-21-21 0,0 21 16,0 0-16,0-21 0,-1 21 0,1-21 15,0 22-15,0-22 0,0 0 16,21 21-16,-21-21 0,42 0 47,0-21-47,21 21 15</inkml:trace>
  <inkml:trace contextRef="#ctx0" brushRef="#br0" timeOffset="17832.16">10372 9250 0,'0'0'0,"-22"-21"16,1 21-16,0 0 15,0 0-15,0 0 16,0 0-16,-1 0 0,1 0 16,0 21-16,0-21 0,0 21 15,21 0-15,0 0 0,0 1 16,0-1-16,0 0 0,0 0 15,0 0-15,0 0 16,21-21-16,0 22 16,0-22-16,0 0 0,1 0 15,-1 0-15,0 0 0,0 0 16,-21-22-16,21 1 0,0 0 16,-21 0-16,0 0 15,0 0-15,0-1 0,0 1 16,0 0-16,-21 0 0,0 0 15,0 21-15,0 0 0,0 0 16,-1 0-16,1 0 0,0 0 16,0 21-16,21 0 15,-21-21-15,21 21 0,0 0 16,0 1 0,0-1-16,21-21 0,0 0 15,0 0-15,0 0 0,1 0 0,-1 0 16,0 0-16,0 0 0,0-21 0,0 21 15</inkml:trace>
  <inkml:trace contextRef="#ctx0" brushRef="#br0" timeOffset="18308.55">10520 9186 0,'0'0'0,"0"-21"16,21 21 0,-21 21-1,0 1-15,0-1 16,0 0-16,0 0 15,0 0-15,-21-21 0,21 21 0,0 1 16,0-1-16,0 0 0,0 0 16,-21 0-16,21 0 15,-22-21 17,22-21-1,0 0-31,0 0 15,0 0-15,0 0 0,0-1 16,0 1-16,0 0 0,22 0 0,-1 0 16,0 0-16,0-1 0,0 1 15,0 21-15,1-21 16,-1 21-16,0 0 0,0 21 16,-21 0-16,21 1 0,-21-1 15,0 0-15,0 0 0,0 0 16,0 0-16,0 1 0,0-1 0,-21 0 15,0 0-15,0 0 0,21 0 16,-21-21 0,-1 0-16,22 22 15,-21-22-15,21-22 32,0 1-32,0 0 15,21 21-15,1-21 0</inkml:trace>
  <inkml:trace contextRef="#ctx0" brushRef="#br0" timeOffset="18751.81">11091 9208 0,'0'-22'16,"0"1"-16,21 21 16,-21-21-16,0 0 0,22 0 0,-22 0 15,0-1-15,0 1 16,-22 21-16,1 0 0,0 0 15,0 0-15,0 0 0,0 0 0,-22 21 16,22 1-16,0-1 0,0 0 0,0 0 16,-1 0-16,1 0 0,21 1 0,0-1 15,0 0-15,0 0 0,0 0 16,0 0-16,21-21 16,1 0-16,-1 0 0,0 0 0,0 0 15,0 0-15,0 0 0,1 0 16,-1 0-16,0 0 0,0 0 0,-21 22 31,0-1-15,-21 0-1,0-21-15,0 21 0,-1-21 16,22 21-16,-21-21 0,0 0 16,0 0-1</inkml:trace>
  <inkml:trace contextRef="#ctx0" brushRef="#br0" timeOffset="18924.71">11007 9462 0,'0'21'47,"-22"0"-15,1 0-17</inkml:trace>
  <inkml:trace contextRef="#ctx0" brushRef="#br0" timeOffset="20311.95">2498 10647 0,'0'-21'32,"-22"21"-17,1 0-15,21-21 16,-21 21-1,21-22-15,0 1 16,0 0 0,0 0-1,0 0 1,21 21-16,-21-21 406</inkml:trace>
  <inkml:trace contextRef="#ctx0" brushRef="#br0" timeOffset="21408.32">2413 9059 0,'0'-21'16,"21"21"15,-21-21-31,21 21 16,-21-21-1,21 21-15,-21-21 16,22 21-16,-1 0 31,0 0-15,-21 21-1,21 0-15,0 0 0,-21 0 16,0 1-16,0-1 0,0 0 0,0 0 16,0 21-16,0-20 0,0-1 15,0 0-15,0 0 0,0 0 0,0 0 16,0 1-16,0 20 0,0-21 16,0 0-16,-21 0 0,21 1 15,-21-1-15,0 0 0,21 21 16,0-21-16,-21 1 0,-1-22 0,1 21 15,21 0-15,-21 0 0,0 0 16,0-21-16,0 0 16,-1 0-16,1 0 15,0 0 1,21-21-16,-21 21 0,21-21 0,0 0 16,0 0-16,0-1 0,0 1 0,0 0 15,0 0-15,0 0 0,0 0 16,0-1-16,0 1 0,0 0 15,21 0-15,0 21 16,0 0-16,1 0 16,-1 0-16,-21 21 0,21-21 15,0 21-15,0 0 0,0-21 0,1 22 16,-22-1-16,21 0 0,0 0 16,0 0-16,-21 0 0,21-21 0,0 22 15,-21-1-15,22 0 0,-1-21 16,0 21-16,0-21 15,0 0-15,0 0 16,1 0 0,-1 0-1,-21-21-15,21 21 0,-21-21 0,0 0 16,21 21-16,0-22 0</inkml:trace>
  <inkml:trace contextRef="#ctx0" brushRef="#br0" timeOffset="22051.94">3090 9292 0,'0'-21'0,"-21"21"15,0 0 16,0 21-31,0 0 16,21 1-16,0-1 16,0 0-16,0 0 15,21-21 32,0 0-31,-21-21-16,0 0 15,0 0-15,0-1 16,-21 22 15,0 0-31,-1 0 16,22 22-16,0-1 16,0 0-1,22-21 32,-1 0-47,-21-21 31,0 0-15,0-1-16,-21 22 31,-1 0-31,22 22 31,0-1-31,0 0 16,0-42 47</inkml:trace>
  <inkml:trace contextRef="#ctx0" brushRef="#br0" timeOffset="24185.69">2434 10710 0,'42'0'16,"-20"0"-16,-22-21 109,0 0-78,0 0-31,0 0 16,0 0 0,21 21-16,0-22 0,0 22 15,0 0-15,0 0 16,1 0-16,-1 0 15,0 22-15,0-1 0,-21 0 16,0 0-16,21 0 0,-21 0 16,0 1-16,0-1 0,0 0 15,-21 0-15,0 0 0,0 0 16,0 22-16,-22-22 0,22 0 0,-21 0 16,21 0-16,-22-21 0,22 22 15,0-1-15,0-21 0,21 21 16,-21-21-16,21-21 31,0 0-31,0-1 16,21 22-16,0 0 15,0-21-15,0 21 0,0 0 16,1 0 0,-1 0-16,0 0 0,0 0 0,0 0 15,0 21-15,1-21 0,-22 22 0,21-22 16,0 21-16,-21 0 15,0 0-15,0 0 0,0 0 16,0 1-16,0-1 0,-21 0 0,0-21 16,-1 21-16,1 0 0,-21 0 15,21 1-15,-22-22 0,22 21 0,-21-21 16,21 0-16,-22 21 0,22-21 0,0 0 16,0 0-16,0 0 0,0 0 15,-1-21-15,1 21 16,21-21-16,-21-1 0,21 1 0,0 0 15,-21 0-15,21 0 16,-21 0 0,42 21 15,0 0-15,0 0-16,0 0 0,1 0 0,-22-22 15,21 22-15,21 0 0</inkml:trace>
  <inkml:trace contextRef="#ctx0" brushRef="#br0" timeOffset="24667.93">3006 10943 0,'-22'0'32,"1"0"-17,0 0-15,21 21 16,0 1 0,0-1-1,21-21 16,0 0-15,-21-21-16,0-1 16,0 1-1,-21 21-15,0 0 16,0-21-16,0 21 16,0 0-16,-1 0 15,22 21-15,0 0 31,0 1-31,0-1 16,22-21 0,-1 0-16,-21 21 15,21-21 1</inkml:trace>
  <inkml:trace contextRef="#ctx0" brushRef="#br0" timeOffset="28361.8">3852 10605 0,'0'0'0,"0"-43"15,0 22-15,0 0 0,0 0 0,0 0 16,0-1-16,21 1 16,-21 42 31,0 1-47,0-1 15,0 21-15,0-21 0,0 22 0,0-22 16,0 21-16,-21-21 0,21 22 0,-21-1 15,21-21-15,-21 0 0,21 22 16,-21-22-16,21 0 0,-21 0 0,-1 0 16,22 0-16,0 1 0,-21-1 15,0 0-15,21 0 0,0-42 63,0 0-63,0 0 15,0-1-15,0 1 16,0 0-16,21 0 0,0 0 0,1 0 16,-1-1-16,0 22 0,0-21 0,0 0 15,0 21-15,1 0 0,-1-21 16,0 21-16,0 0 0,0 0 0,0 0 16,1 0-16,-1 0 0,0 21 0,0-21 15,-21 21-15,21 0 0,-21 1 16,0-1-16,0 0 15,0 0-15,-21-21 0,0 21 16,0 0-16,0-21 0,-22 22 0,22-22 16,-21 21-16,21-21 0,-22 0 15,22 0-15,0 21 0,0-21 16,0 0-16,-1 0 0,1 0 0,0 0 16,42 0 15,0 0-16,1 0-15,-1 0 0,0-21 0,0 0 16,21 21-16,-20-22 0,-1 22 0</inkml:trace>
  <inkml:trace contextRef="#ctx0" brushRef="#br0" timeOffset="29822.14">4233 10795 0,'0'0'15,"0"-21"-15,0 0 16,0 42 31,0 0-47,0 0 0,-21 0 15,21 1-15,-21-1 16,21 0-16,0 0 0,0 0 16,0 0-16,0 1 15,21-22 1,0 0-16,0 0 0,1 0 15,-1 0-15,0 0 0,0 0 16,0-22-16,0 22 0,1-21 0,-1 21 16,0-21-16,-21 0 0,21 21 0,0-21 15,0 0-15,-21-1 0,0 1 16,22 0-16,-1 0 16,-21 0-16,0 42 62,0 0-46,0 0-16,0 0 15,0-42 95,0 0-79,-21 42 47,21 0-62,0 1-16,-22-22 0,22 21 15,0 0-15,0 0 0,0 0 16,0 0-16,0 1 16,0-1-16,0 0 15,22-21 1,-22 21-16,21-21 0,0 0 15,0 0-15,0 0 16,0 0-16,1 0 0,-1 0 16,0 0-16,0 0 0,0-21 0,0 21 15,1-21-15,-1 21 0,0-21 16,-21-1-16,21 22 0,-21-21 0,21 21 16,-21-21-16,0 0 0,21 21 15,-21-21-15,22 0 0,-22-1 16,0 1-16,0 0 0,21 21 15,-21-21-15,0 42 47,0 0-47,0 0 16,0 1-16,0-1 16,0 0-16,0 0 15,0 0-15,0 0 16,21-21-1,-21 22-15,21-22 0,0 0 16,0 0-16,1 0 0,-1 0 16,0 0-1,0-22-15,0 22 0,-21-21 0,21 0 16,1 21-16,-22-21 0,0 0 16,21 21-16,-21-21 0,21-1 0,-21 1 15,0 0-15,0 0 16,21 21-16,-21-21 15,0 42 17,0 0-32,0 0 15,0 0-15,0 1 0,0-1 0,0 0 16,0 0-16,0 21 0,0-20 16,0-1-16,0 21 0,0 0 0,0 1 0,0-1 15,0 22-15,-21-22 0,21 0 0,0 22 16,0-22-16,0 22 15,0-22-15,0 21 0,0-20 0,0-1 16,0 0-16,0 22 0,0-43 0,0 21 16,0 1-16,0-1 0,0-21 0,0 0 15,0 1-15,-21-1 0,21 0 0,-21-21 16,-1 0-16,22 21 0,-21-21 16,0 0-16,0-21 15,21 0-15,0 0 0,0-22 16,0 22-16,0-21 0,0-1 0,0 1 15,0 0-15,0-1 0,0-20 0,0 21 16,21-22-16,-21 1 0,21 20 0,-21-20 16,21 20-16,1-20 0,-1 21 15,-21-1-15,21 1 0,0 21 16,-21-22-16,21 22 0,0 0 0,1 0 16,-22 0-16,21 0 0,0-1 0,0 1 15,0-21-15,0 21 0,1 21 16,-1-21-16</inkml:trace>
  <inkml:trace contextRef="#ctx0" brushRef="#br0" timeOffset="30440.08">5842 10774 0,'21'0'15,"0"-21"1,-21 0-16,0-1 16,21 22-16,1-21 0,-22 0 0,0 0 15,0 0-15,0 0 16,0 42 15,0 0-15,0 0-16,0 0 0,0 0 15,-22 1-15,22-1 0,0 0 16,0 0-16,0 21 0,-21-20 0,21-1 16,0 0-16,0 0 0,0 0 0,0 0 15,0 1-15,0-1 0,-21 0 16,21 0-16,-21 0 16,0-21-1,0 21-15,-1-21 0,1 0 16,0 0-16,-21 0 0,21 0 0,-1 0 15,1 0-15,0 0 0,0 0 0,0 0 16,0 0-16,21 22 16,21-22 15,0 0-31,0 0 16,0 0-16,22-22 0,-22 22 0,0 0 15,21 0-15,-21 0 0,22 0 16,-22 0-16,0-21 0,0 21 0,0 0 15,1 0-15,-1 0 16,0-21 62</inkml:trace>
  <inkml:trace contextRef="#ctx0" brushRef="#br0" timeOffset="31581.39">6837 10626 0,'0'0'16,"21"21"-16,0-21 15,0 0-15,0 0 32,-21-21-32,0 0 15,-21-1 1,0 22 0,0-21-16,0 21 0,0 0 15,-1 0-15,1 0 0,0 21 0,0 1 16,-21-22-16,20 21 0,1 0 15,0 0-15,-21 21 0,42-20 16,-21-1-16,21 0 0,0 0 16,0 0-16,0 0 0,0 1 15,21-22-15,0 0 16,0 0-16,0 0 0,0 0 16,1 0-16,-1 0 0,21-22 0,-21 22 15,0-21-15,1 0 0,-1 21 16,0-21-16,-21 0 0,21 21 0,-21-21 15,21-1-15,-21 1 0,0 0 16,0 0-16,0 42 47,0 0-47,0 0 0,0 1 0,0-1 16,0 21-16,0-21 0,0 22 0,0-22 15,0 21-15,0 0 0,21 1 0,-21-1 16,22 0-16,-22 22 0,21-22 0,-21 1 15,0-1-15,0 0 0,21 1 16,-21-1-16,21 0 0,-21 1 16,0-1-16,0-21 0,0 21 0,0-20 0,0-1 15,0 0-15,0 0 0,0 0 16,0 0-16,0 1 0,-21-22 0,0 21 16,0-21-16,-1 0 0,1 0 15,0 0-15,0 0 0,0-21 16,0-1-16,21 1 0,-22 0 15,22 0-15,0-21 0,0 20 16,0-20-16,0 0 0,0-1 0,0-20 16,0 21-16,22-22 0,-1 22 0,-21-22 15,21 22-15,0-22 0,0 22 16,22-43-16,-22 43 0,0 21 0,0 0 16,0 0-16,0-1 0,1 1 0,-22 0 15,21 21-15,0 0 0,0-21 16,0 21-16,0 0 15</inkml:trace>
  <inkml:trace contextRef="#ctx0" brushRef="#br0" timeOffset="32176.56">7218 10774 0,'0'21'31,"0"-42"-15,21 0-1,0 0-15,0 21 16,-21-22-16,0 1 16,0 0-16,0 0 15,0 0-15,0 0 0,-21 21 32,0 0-32,0 0 15,21 21-15,0 0 0,-21-21 16,-1 21-16,22 21 0,0-20 0,0-1 15,0 0-15,0 0 0,0 0 0,0 0 16,0 1-16,0-1 0,0 0 16,22-21-16,-1 0 15,0 0-15,0 0 0,0 0 16,0 0-16,1 0 0,-1 0 16,0-21-16,0 0 0,0 21 15,0-22-15,1 1 0,-1 0 0,0-21 16,0 21-16,-21-1 0,21-20 0,0 21 15,-21-21-15,0-1 0,0 1 0,22 21 16,-22-22-16,0 1 0,0 21 16,0-21-16,0 20 0,0 1 0,0 0 15,0 42 1,0 0-16,0 22 16,0-22-16,0 21 0,0 1 0,-22-1 15,22 0-15,0 1 0,0-1 16,0 0-16,-21 1 0,21-22 15,0 21-15,0-21 0,0 0 0,0 1 16,0-1-16,0 0 0,0 0 0,0 0 16,21-21-1,1 0 1,-1 0-16,-21-21 0,0 0 16,21 0-16,-21 0 0,21-1 15</inkml:trace>
  <inkml:trace contextRef="#ctx0" brushRef="#br0" timeOffset="32392.43">7556 10647 0,'-21'0'16,"42"0"15,1-21-15,-1 21-16,0 0 0,0-21 15,0 21-15,0 0 0,1 0 0,-22-22 16,21 22-16,0 0 16,-21-21-1,21 21-15,0 0 0</inkml:trace>
  <inkml:trace contextRef="#ctx0" brushRef="#br0" timeOffset="32893.51">8318 10647 0,'-21'0'0,"21"-42"15,0 20 1,0 1-16,0 0 15,21 0-15,1 21 0,-1 0 16,0 0-16,0 0 16,0 0-16,0 0 15,1 21-15,-22 0 0,0 0 16,0 1-16,0-1 0,0 0 0,0 0 16,0 0-16,0 0 0,0 1 0,-22-1 15,1 0-15,0 0 0,0 0 16,0 0-16,-22 1 0,22-22 0,-21 21 15,21 0-15,-22-21 0,22 21 0,0-21 16,0 0-16,0 0 0,21 21 16,21-21 15,0 0-31,0 0 0,0 0 0,1 0 16,-1-21-16,0 21 0,0 0 15,0 0-15,0 0 0,1 0 16,-1-21-16,0 21 0,0 0 0,0 0 15,0 0-15,1-21 16,-1 21 0,-21-21-1,21 21-15,0 0 0,0-22 0</inkml:trace>
  <inkml:trace contextRef="#ctx0" brushRef="#br0" timeOffset="33232.31">9102 10499 0,'0'0'0,"-22"-21"0,22-1 16,-21 22-16,0-21 0,21 0 15,-21 21 1,21 21-1,0 0-15,-21 1 0,21-1 16,0 0-16,0 0 0,0 21 0,-21-20 16,21 20-16,-22-21 0,22 21 0,-21-20 15,21 20-15,0-21 0,0 0 0,-21 0 16,21 1-16,0-1 0,0 0 0,0 0 16,0 0-16,21-21 46,-21-21-46,21 0 16,1 0-16</inkml:trace>
  <inkml:trace contextRef="#ctx0" brushRef="#br0" timeOffset="33499.65">8975 10499 0,'-22'-21'16,"44"42"-16,-44-64 0,22 22 15,0 0 1,22 21-16,-22-21 0,21 21 16,0-21-16,0 21 0,21-21 15,-20 21-15,-1 0 0,0 0 16,0 0-16,0 0 0,0 0 16,1 0-16,-1 0 0,0 0 15,0 0-15,0 0 16,0 0-1,-21 21-15,0 0 32,-21 0-32</inkml:trace>
  <inkml:trace contextRef="#ctx0" brushRef="#br0" timeOffset="33711.53">9017 10710 0,'0'22'0,"-21"-1"16,42-21 15,0 0-15,0 0-16,0 0 16,-21-21-16,22 21 0,-1 0 15,0-22-15,0 22 16,0-21-16,0 21 15,1 0-15</inkml:trace>
  <inkml:trace contextRef="#ctx0" brushRef="#br0" timeOffset="34160.26">9271 10732 0,'0'-22'15,"0"1"1,0 0 0,21 21-16,0 0 0,0 0 15,1 0-15,-1 0 16,0 21 0,-21 0-16,0 1 15,0-1-15,0 0 0,0 0 16,0 0-16,0 0 0,0 1 0,0-1 15,0 0-15,0 0 0,0 0 16,0 0 0,0-42 15,0 0-15,21 0-16,-21 0 0,21 21 15,-21-21-15,21-1 0,1 1 0,-22 0 16,0 0-16,21 0 0,0 21 15,-21-21-15,21-1 0,0 1 16,0 21 0,1 0-1,-1 0 1,0 0 0</inkml:trace>
  <inkml:trace contextRef="#ctx0" brushRef="#br0" timeOffset="34573">9652 10795 0,'21'0'32,"0"0"-32,0 0 15,1 0-15,-1 0 0,0 0 0,0-21 16,0 21-16,-21-21 15,21 21-15,1-21 0,-1 21 0,-21-22 16,0 1-16,0 0 0,0 0 16,-21 21-1,-1 0 1,1 0-16,0 0 0,0 21 16,0-21-16,0 21 0,21 0 15,-22 1-15,22-1 0,-21 0 0,21 0 16,-21 0-16,21 0 0,0 1 15,0-1-15,0 0 0,0 0 16,0 0-16,21 0 31,0-21-31,1 0 0,-1 0 16,0 0-16,0 0 0,0 0 16,0-21-16,1 21 15,-1-21-15,0 21 16,0-21-16</inkml:trace>
  <inkml:trace contextRef="#ctx0" brushRef="#br0" timeOffset="35003.76">10075 10774 0,'21'0'31,"1"0"-31,-1 0 0,0 0 0,0 0 15,0 0-15,0 0 0,1 0 16,-1 0-16,0-21 16,0 21-16,-21-21 0,0-1 15,0 1-15,0 0 16,0 0 0,0 0-16,-21 21 15,0 0-15,0 0 0,-1 0 16,1 21-16,0 0 0,0 0 0,0 0 15,0 1-15,-1-1 0,1 0 16,0 0-16,21 0 0,0 0 0,0 1 0,0-1 16,0 0-16,0 0 15,0 0-15,21 0 16,0-21-16,1 0 16,-1 0-16,0 0 0,0 0 0,0 0 15,0 0-15,1 0 0,-1 0 0,0 0 16,0 0-16,0-21 0,0 0 15,-21 0 1</inkml:trace>
  <inkml:trace contextRef="#ctx0" brushRef="#br0" timeOffset="38553.07">2244 12044 0,'-43'0'16,"43"21"-16,0 0 31,-21-21-31,21 21 31,-21-21-15,21-21 140,21 21-156,0 0 32,0 0-1,-21-21-31,0 0 15,0 0 1,0 0-16,0-1 16,0 44 31,0-1-32,0 21-15,0-21 0,0 22 16,0-22-16,0 21 0,0-21 0,0 22 15,-21-22-15,0 21 0,21-21 16,-21 22-16,0-22 0,21 0 0,-21 0 16,-1 0-16,1 0 0,0-21 15,21 22-15,-21-22 0,0 0 16,21-22 15,0 1-31,0 0 16,21 21-16,0 0 0,-21-21 15,21 21-15,0 0 0,-21-21 16,22 21-16,-1 0 0,0-21 16,0 21-16,0-22 0,0 22 15,1-21-15,-1 21 0,0-21 16,0 0-16,-21 0 16,0 0-16,0-1 15,0 1-15,0 0 16,0 0-16,0 0 0,0 0 15,0 42 17,0 0-17,0 0-15,0 21 0,0-20 0,0-1 16,0 21-16,0-21 0,0 0 16,-21 22-16,21-22 0,-21 0 15,21 0-15,0 0 0,0 1 0,-21-1 16,21 0-16,0 0 0,-22 0 0,22 0 15,0 1 17,0-44-1,0 1-31,22 0 16,-1 21-16,0-21 0,0 0 0</inkml:trace>
  <inkml:trace contextRef="#ctx0" brushRef="#br0" timeOffset="38883.87">2646 12383 0,'0'0'0,"21"0"63,0 0-63,0 0 15,0 0-15,-21-22 16,0 1 0,0 0 15,-21 21-31,0 0 0,0 0 16,21 21-1,-21-21-15,21 21 16,0 1-16,0-1 31,21-21-15,0 0-1,0 0-15</inkml:trace>
  <inkml:trace contextRef="#ctx0" brushRef="#br0" timeOffset="43551.57">3831 12277 0,'21'0'31,"0"-21"-16,-21-1-15,22 22 0,-1-21 16,-21 0 0,0 0-16,0 0 15,0 0-15,0-1 16,0 1 0,-21 21-16,21-21 15,-22 21-15,1 0 0,0 0 16,0 0-16,0 0 0,0 0 15,-1 0-15,1 0 0,0 0 16,0 0-16,0 21 16,0 0-16,-1-21 15,1 22-15,21-1 32,-21-21-17</inkml:trace>
  <inkml:trace contextRef="#ctx0" brushRef="#br0" timeOffset="44175.67">3641 12129 0,'-22'0'15,"1"0"32,21-22 63</inkml:trace>
  <inkml:trace contextRef="#ctx0" brushRef="#br0" timeOffset="44796.84">3577 12086 0,'21'0'188,"0"0"-188,1 0 0,-22 21 15,21-21-15,0 0 0,0 0 16,0 0-16,22 0 0,-22 0 0,0 0 16,21 0-16,-21-21 0,22 21 0,-22 0 15,0-21-15,0 21 0,0-21 0,1 21 16,-1 0-16,0-21 0,-21 0 31,-21 21 16,0 21-47,21 0 0,-22-21 0,1 21 16,21 0-16,-21 22 0,21-22 0,-21 0 15,0 21-15,21-21 0,0 22 0,-21-22 16,-1 21-16,22-21 0,0 22 16,-21-22-16,0 0 0,21 21 0,-21-20 15,21-1-15,0 0 0,0 0 0,0 0 16,-21-21-16,0 0 47,21-21-32,-22 21-15,22-21 0,-21 21 16,0-21-16,0 0 16,0-1-16</inkml:trace>
  <inkml:trace contextRef="#ctx0" brushRef="#br0" timeOffset="45011.72">3535 12404 0,'0'0'0,"21"0"31,0 0-15,0 0-16,0-21 0,1 21 16,-1 0-16,21 0 0,0 0 0,-20-22 15,20 22-15,-21 0 0,21 0 0,-20 0 16,-1 0-16,0 0 0,0-21 15,0 21-15,0 0 16,1 0-16,-22-21 16</inkml:trace>
  <inkml:trace contextRef="#ctx0" brushRef="#br0" timeOffset="45489.45">4233 12213 0,'0'0'0,"0"-21"32,-21 42 15,21 0-47,0 1 0,-21-22 15,21 21-15,-21 0 0,21 0 16,-21 0-16,21 0 0,0 1 0,0-1 0,0 21 15,0-21-15,0 0 16,0 1-16,0-1 16,21-21-16,0 0 0,0 0 15,0 0-15,0 0 0,1 0 0,-1 0 16,0 0-16,0 0 0,0-21 0,0-1 16,1 1-16,-1 21 0,0-21 15,-21 0-15,0 0 0,0 0 16,0-1-16,0 1 0,0 0 0,0 0 15,0 0-15,-21 0 0,21-1 0,-21 1 16,-1 0-16,1 21 0,0 0 0,21-21 16,-21 21-16,0 0 0,0 0 15,-1 0-15,1 0 16,21 21-16,-21 0 16,0 0-16,21 1 15,0-1-15,0 0 16,0 0-1,21-21-15,0 0 0,0 0 16,1 0-16,-1 0 0,0 0 0,0 0 16</inkml:trace>
  <inkml:trace contextRef="#ctx0" brushRef="#br0" timeOffset="45877.22">4784 12234 0,'-22'0'16,"1"0"0,21 22-16,-21-22 0,21 21 15,0 0-15,0 0 16,21-21 15,0 0-31,1 0 0,-1 0 16,0-21-16,-21 0 15,0 0-15,0-1 16,0 1-16,-21 21 16,0-21-1,-1 21-15,1 0 0,0 0 16,0 0-16,0 21 16,21 0-1,0 1-15,0-1 16,21-21 15,0 0-31,0 0 0,0 0 16,1-21-1</inkml:trace>
  <inkml:trace contextRef="#ctx0" brushRef="#br0" timeOffset="46274">5270 11938 0,'0'0'0,"0"-21"15,-21 42 32,21 0-47,-21 0 0,21 1 0,-21-1 16,21 0-16,-21 42 15,0-41-15,-1 20 0,22-21 16,-21 21-16,0-20 0,0 20 0,0 0 16,0-21-16,-1 22 0,1-22 0,-21 21 15,21-21-15,-22 43 0,22-43 16,0 0-16,0 0 0,21 1 16,-21-1-16,21 0 0,-21-21 15,21 21-15,-22-21 16,22-21 31,22 21-47,-1-21 15,0 0-15,0-1 16,0 22-16</inkml:trace>
  <inkml:trace contextRef="#ctx0" brushRef="#br0" timeOffset="46851.48">5270 12404 0,'0'0'0,"0"21"62,22-21-15,-22-21-31,0 0 0,-22 21 30,22 21-30,-21 0-16,21 0 16,0 0-1,0 0 1,21-21-16,1 0 16,-1 0-1,-21-21-15,0 0 16,0 0-1,0 0-15,0 0 16,0-1 0,0 44 31,-21-22-47,21 21 15,-22-21-15,1 21 16,0 0-1,0-21 1</inkml:trace>
  <inkml:trace contextRef="#ctx0" brushRef="#br0" timeOffset="49589.36">6413 12383 0,'0'0'16,"0"21"-16,0-42 47,0-1-47,0 1 16,0 0-16,0 0 0,0 0 15,0 0-15,0-1 16,-21 22-16,0-21 0,0 21 15,0 0-15,0-21 0,-1 21 0,1 0 16,0 0-16,0 0 0,0 0 0,0 21 16,-1-21-16,1 21 0,21 1 0,-21-1 15,0 42-15,21-42 16,0 22-16,0-22 0,0 21 16,0-21-16,0 22 0,0-22 0,0 0 0,0 21 15,0-20-15,0-1 0,21 0 16,0-21-16,-21 21 0,21-21 0,1 0 15,-1 0-15,0 0 16,0 0-16,0 0 0,0-21 16,1 0-16,-1 0 0,0-1 0,0 1 15,0 0-15,-21 0 0,21-21 0,1 20 16,41-105-16,-21 85 16,-20 0-16,-1-1 15,-21-20-15,21 21 0,0-1 0,-21 1 0,21 0 16,-21-1-16,0 1 0,0 21 15,0 0-15,0-1 0,0 44 32,0-1-32,-21 0 15,21 21-15,0-21 0,-21 22 0,0-1 16,21 0-16,0 1 0,0-1 0,-21 0 16,21 1-16,0-1 0,-22-21 0,22 22 15,0-22-15,0 21 0,0-21 16,0 0-16,0 1 0,0-1 0,0 0 15,22-21 1,-1 0-16,0 0 16,0 0-16,0 0 0,0 0 0,1 0 15,-22-21-15,21 21 16,0-21-16,0-1 0,0 1 16,-21 0-16,21 0 0,-21 0 15,0 0-15,22-1 0,-22 44 47,0-1-47,0 0 0,0 0 16,0 0-16,0 0 0,0 1 0,0-1 15,0 0-15,0 0 16,0 0 0,0 0-16,0-42 31,0 0-16,0 0-15</inkml:trace>
  <inkml:trace contextRef="#ctx0" brushRef="#br0" timeOffset="49786.25">6921 12256 0,'0'0'0,"22"0"93,-1 0-77,0 0-16,0 0 16</inkml:trace>
  <inkml:trace contextRef="#ctx0" brushRef="#br0" timeOffset="50263.97">7218 12298 0,'0'0'16,"21"0"-16,0 0 15,0 0 1,-21-21 0,-21 21 15,0 0-31,0 0 0,0 0 15,-1 0-15,1 0 16,0 0-16,0 21 0,0 0 16,0 0-16,21 0 15,0 1-15,0-1 16,21-21-16,0 0 16,-21 21-16,21-21 0,0 0 15,0 21-15,1-21 0,-22 21 16,21-21-16,0 21 0,0-21 0,-21 22 0,21-22 15,-21 21-15,21-21 0,-21 21 16,0 0-16,0 0 16,-21-21-16,0 21 15,0-21-15,0 0 0,0 0 16,-1 0-16,1 22 0,0-22 0,0 0 16,0 0-16,0 0 15,-1 0-15,22-22 16,0 1-1,22 0 17,-1 21-17,0 0-15,0 0 0</inkml:trace>
  <inkml:trace contextRef="#ctx0" brushRef="#br0" timeOffset="50591.87">7662 12361 0,'21'-21'0,"-21"0"0,22 21 0,-22-21 15,0 0-15,0 0 16,-22 21 0,1 0-16,0 0 0,0 0 15,0 0-15,0 0 0,21 21 0,-22 0 16,1 0-16,0 0 0,21 0 15,0 1-15,0-1 0,-21 0 0,21 0 16,0 0-16,0 0 0,0 1 0,0-1 16,0 0-16,0 0 0,21 0 15,0-21 1,0 21-16,1-21 0,-1 0 16,0 0-16,0 0 15,0 0-15,0 0 0,1 0 16,-1-21-16,0 21 0,0-21 15,0 21-15,-21-21 0</inkml:trace>
  <inkml:trace contextRef="#ctx0" brushRef="#br0" timeOffset="51980.59">8022 12340 0,'0'-21'0,"-21"21"31,0 21-31,21 0 15,-21 1-15,-1-22 16,1 21-16,21 0 0,0 0 0,0 0 16,-21 0-16,21 1 0,0-1 0,0 0 15,0 0-15,0 0 16,0 0-16,21-21 16,0 0-16,1 22 0,-1-22 15,0 0-15,0 0 16,0 0-16,0 0 0,1-22 0,-1 22 15,-21-21-15,21 21 0,0-21 0,0 0 16,0 21-16,-21-21 0,0 0 0,0-1 16,0 1-16,0 0 0,0 0 15,0 0-15,0 0 0,0-1 16,0 1-16,0 0 16,-21 0-16,0 21 0,0 0 0,21-21 15,-21 21-15,0 0 0,-1 0 16,1 0-16,0 21 0,21 0 15,-21-21-15,0 21 0,21 0 0,0 1 16,-21-1-16,21 0 16,0 0-16,0 0 0,0 0 15,0 1-15,21-1 16,0-21-16,0 0 16,0 0-16,0 0 0,1 0 15,-1 0-15,0 0 0,0 0 0,0 0 16,0 0-16,1-21 0,-1-1 15,0 1-15,0 21 0,0-21 16,-21 0-16,21 0 0,-21 0 16,22 21-16,-22-22 0,0 1 15,0 42 17,0 1-17,0-1-15,0 0 16,0 0-16,0 0 0,0 0 0,0 1 15,0-1-15,0 0 0,21 0 16,0-21 0,0 0-1,0 0-15,0 0 0,1 0 0,-1 0 16,0 0-16,0 0 0,0 0 0,0-21 16,1 0-16,-1 21 0,0-21 0,0-1 15,-21 1-15,21 0 0,-21 0 16,0 0-16,0 0 0,0-1 15,0 1-15,0 0 0,0 0 16,0 42 15,0 0-31,0 0 16,0 1-16,0-1 0,-21 0 16,21 0-16,0 0 0,0 0 15,0 1-15,0-1 0,0 0 0,0 0 16,21 0-16,0-21 15,1 21-15,-1-21 0,0 0 16,0 0-16,0 0 0,0 0 0,22 0 16,-22 0-16,0 0 0,21 0 0,-20-21 15,-1 0-15,0 21 0,0-21 0,0 0 16,-21 0-16,21-1 0,-21 1 16,22 21-16,-22-21 0,0 0 15,0 0-15,0 0 0,0-1 16,-22 44 15,22-1-31,-21 0 16,21 0-16,0 0 0,0 0 15,0 1-15,-21-1 0,21 0 16,0 0-16,-21-21 0,21 21 16,0-42 46,0 0-62,0 0 16,0 0-16,0-1 0,21 1 15,0 0-15,-21 0 0,21 0 0,1 0 16,-1 21-16,0-22 0,0 1 16,0 21-16,0 0 0,1 0 0,-1 0 0,0 0 15,0 0-15,-21 21 0,21-21 16,0 22-16,-21-1 0,0 0 15,0 0-15,0 0 0,0 0 16,0 1-16,0-1 0,0 0 16,0 0-16,0 0 0,0 0 15,0 1 1,-21-22 15,21-22-15,0 1-1,0 0-15,0 0 16,21 0-16,-21 0 0</inkml:trace>
  <inkml:trace contextRef="#ctx0" brushRef="#br0" timeOffset="52337.68">9631 12002 0,'0'-22'0,"0"44"0,0-65 0,0 22 15,0 42 17,0 0-32,-21 22 15,21-22-15,0 0 0,-22 21 16,22 1-16,-21-22 0,21 21 0,-21-21 16,21 22-16,0-22 0,0 21 0,0-21 15,-21 1-15,21 20 0,0-21 0,-21 0 16,21 0-16,0 1 0,0-1 0,0 0 15,0 0-15,0 0 16,21-21 0,0 0-16,0 0 15,0 0-15,1 0 16,-1 0-16,0-21 16,-21 0-16,21 0 15,-21 0-15,0-1 0,0 1 16,0 0-16,0 0 15</inkml:trace>
  <inkml:trace contextRef="#ctx0" brushRef="#br0" timeOffset="52645.53">9398 12256 0,'-21'0'15,"42"0"-15,-63 0 0,63-22 31,0 22-31,0 0 0,0 0 16,0 0-16,1 0 0,-1-21 16,21 21-16,-21-21 0,0 21 0,22 0 15,-22-21-15,21 21 0,-21 0 0,1 0 16,-1-21-16,0 21 0,0 0 0,0 0 16,0 0-16,-42 0 62,0 0-46,0 0-16,0 0 0,0 21 15,-1-21-15,-20 21 0,21-21 0,0 21 16</inkml:trace>
  <inkml:trace contextRef="#ctx0" brushRef="#br0" timeOffset="53988.98">1990 13589 0,'-22'0'0,"1"-21"16,21 0 15,21 21-31,1 0 0,-1 0 16,0 0-16,0 0 0,0 0 0,0-21 15,1 21-15,20 0 0,-21 0 16,0 0-16,0 0 0,1 0 16,-1 0-1,-42 0 17,-1 0-17,1 0-15,0 0 0,0 0 16,0 0-16,0 0 0,-1 0 15,1 0-15,0 0 16,0 0 0,0 0-1,0 21 1,21 0-16,-22-21 16,22 21-16,-21-21 0,0 21 0,21 0 15,-21 1-15,0-1 16,21 0-16,-21 0 15,21 0-15,0 0 16,-22-21-16,22 22 16,-21-22-1,21-22 17,21 1-17,1 21 1,-22-21-16,21 21 0,0 0 15,0-21-15,0 21 0,0 0 16,1 0-16,-1 0 0,0 0 16,0 0-16,0 0 0,0 21 15,1-21-15,-22 21 0,21 0 0,0 1 16,-21-1-16,21 0 0,-21 0 16,0 0-16,0 0 0,0 1 0,0-1 15,0 0-15,-21 0 0,0 0 0,0-21 16,21 21-16,-22 1 0,1-22 15,0 21-15,0-21 0,0 21 16,0-21-16,-1 0 16,1 0-16,0 0 15,0 0 1,21-21-16,-21 0 31,21-1 0,21 22-31,0 0 16,-21-21-16,21 21 0,0-21 16</inkml:trace>
  <inkml:trace contextRef="#ctx0" brushRef="#br0" timeOffset="54251.83">2540 13864 0,'0'0'0,"-21"0"31,42 0 47,0 0-62,0 0 0</inkml:trace>
  <inkml:trace contextRef="#ctx0" brushRef="#br0" timeOffset="56663.64">2646 13780 0,'-21'0'16,"-1"0"-1,22 21 32,-21-21-47,21 21 0,-21-21 16,21 21-16,0 0 15,0 0 1,0 1 0,0-44 31,21 22-47,-21-21 0,0 0 15,0 0 1,0 0-16,0 0 15,0-1 1,-21 22 0,0 0-1,21 22 1,0-1-16,0 0 16,-21 0-16,21 0 15,0 0 1,0 1-16,21-22 31,0 0-15,0 0-1,-21-22-15,0 1 16,0 0 0,0 0-1,-21 21 32,21 21-47,0 0 16,0 0-16,0 1 15,21-22 17,0 0-17,-21-22 1,22 22-16,-22-21 0,21 0 15,-21 0 1,0 0-16,0 0 16,-21 21-16,-1 0 15,1 0 1,0 21 0,21 0-1,0 0-15,0 0 16,21-21-1,0 0 17,1 0-32,-1 0 15,-21-21-15,0 0 16,0 0 0,0 0-1,-21 21-15,21-22 0,-22 22 16,1 0-1,0 0 1,21 22 0,0-1-1,0 0-15,0 0 16,21-21 15,0-21 16,1 21 16</inkml:trace>
  <inkml:trace contextRef="#ctx0" brushRef="#br0" timeOffset="60926.51">3471 13356 0,'0'-21'32,"21"21"61,-21-21-61,22 21-17,-22 21 48,0 0-63,0 0 15,0 22-15,0-22 0,0 21 16,0-21-16,0 22 0,0-1 0,0-21 16,0 22-16,0-1 0,0-21 15,0 21-15,0 1 0,0-22 0,-22 0 16,22 0-16,0 0 0,-21 1 0,21-1 15,0 0-15,0 0 16,0-42 15,0 0-31,0 0 16,0-1-16,0 1 16,0 0-16,0-21 0,0 21 0,21-1 15</inkml:trace>
  <inkml:trace contextRef="#ctx0" brushRef="#br0" timeOffset="61172.37">3535 13420 0,'0'0'15,"-21"0"-15,21-21 16,21-1 0,0 22-16,0 0 15,0 0-15,0-21 0,1 21 16,20 0-16,-21 0 0,21 0 15,-20-21-15,-1 21 0,21 0 0,-21 0 16,0 0-16,1 0 16,-44 0 15,1 21-31,0-21 16,0 0-16,0 0 0</inkml:trace>
  <inkml:trace contextRef="#ctx0" brushRef="#br0" timeOffset="61360.27">3492 13610 0,'0'0'0,"0"21"15,22-21 17,-1 0-32,0 0 0,0 0 15,0 0-15,0 0 0,1-21 0,-1 21 16,0 0-16,0 0 0,0-21 15,0 21-15,1 0 16,-1 0-16</inkml:trace>
  <inkml:trace contextRef="#ctx0" brushRef="#br0" timeOffset="61775.92">3873 13610 0,'0'-21'32,"22"21"-17,-1 0-15,0 0 16,0 0-16,0 21 0,0 0 16,1-21-16,-1 22 0,-21-1 0,0 0 15,21 0-15,-21 0 0,21 0 16,-21 1-16,0 20 0,0-21 0,0 0 15,0 0-15,0 1 16,0-1-16,-21 0 0,0-21 16,0 0 15,21-21-31,0 0 0,0-1 16,0 1-16,0 0 0,0 0 0,0 0 15,0 0-15,0-22 0,0 22 16,21 0-16,-21 0 0,0 0 0,21-1 15,0 1-15,0 0 0,-21 0 16,21 21-16,1-21 16,-1 21-1,0 0-15</inkml:trace>
  <inkml:trace contextRef="#ctx0" brushRef="#br0" timeOffset="62163.73">4233 13758 0,'21'22'15,"1"-22"1,-1 0-16,0 0 0,0 0 16,0 0-1,0-22-15,1 22 0,-1-21 0,0 0 16,0 21-16,0-21 0,-21 0 0,0 0 15,0-1-15,0 1 16,0 0 0,-21 21-16,0 0 0,0 0 15,0 0-15,-1 21 0,1-21 16,0 21-16,0 1 0,0-1 16,21 0-16,0 0 0,-21 0 0,21 0 15,0 1-15,0-1 0,0 0 16,0 0-16,0 0 0,0 0 0,0 1 15,21-1-15,0-21 16,0 21-16,0-21 0,0 0 16,1 0-16,-1 0 0,0 0 15,0 0-15,0 0 0,0 0 16,1 0-16,-22-21 0,21 0 0,0-1 16,0 22-16</inkml:trace>
  <inkml:trace contextRef="#ctx0" brushRef="#br0" timeOffset="62540.56">4741 13695 0,'21'0'32,"1"0"-32,-1 0 0,0 0 15,0 0-15,0 0 0,0-21 0,1 0 16,-1 21-16,0-22 0,0 1 15,-21 0-15,21 21 0,-21-21 16,0 0-16,0 0 16,-21 21-16,0 0 15,0 0-15,0 0 0,-1 21 16,1 0-16,-21-21 0,21 21 16,0 0-16,-1 22 0,1-22 0,0 0 15,0 21-15,0-21 0,21 1 0,-21 20 16,21-21-16,0 0 0,0 0 15,0 1-15,0-1 0,21 0 16,0-21-16,0 0 0,0 21 0,0-21 16,22 0-16,-22 0 0,0 0 0,0 0 15,22 0-15,-22-21 0,0 21 16,0-21-16,0 21 0,0-21 0,1-1 16,-1 1-16</inkml:trace>
  <inkml:trace contextRef="#ctx0" brushRef="#br0" timeOffset="62847.39">5567 13356 0,'0'0'0,"-21"-21"15,-1 21 1,22 21-16,0 0 15,-21 1-15,21-1 0,0 21 16,0-21-16,0 22 0,0-1 16,0-21-16,0 21 0,0-20 0,0 20 15,0-21-15,0 21 0,0-20 0,0-1 16,0 0-16,0 0 0,0 0 0,0 0 16,0 1-16,21-22 15,1 0 1,-22-22-1,0 1-15,0 0 0</inkml:trace>
  <inkml:trace contextRef="#ctx0" brushRef="#br0" timeOffset="63200.18">5334 13441 0,'0'0'15,"-21"0"-15,21-21 0,0 0 0,0-1 16,21 1-1,0 0 1,0 21-16,22 0 0,-22 0 0,0 0 16,21 0-16,-21 0 0,22 0 0,-22 21 15,21 0-15,1-21 0,-22 22 16,21 20-16,-21-21 0,0 0 0,1 22 16,-1-22-16,-21 21 0,0-21 0,0 22 15,0-22-15,0 21 0,-21-21 0,-22 22 16,22-22-16,0 0 0,-21 0 15,20 0-15,-20 0 0,21 1 16,-21-1-16,20-21 0,1 21 0,0-21 16,0 0-16,0 0 0,21 21 0,-21-21 15,42 0 17,0 0-17,0 0-15,-21-21 0,21 21 0,0-21 16,1 21-16,-1-21 0</inkml:trace>
  <inkml:trace contextRef="#ctx0" brushRef="#br0" timeOffset="63510.51">5948 13653 0,'0'21'47,"0"0"-47,0 0 16,0 0-16,0 0 0,0 1 16,0-1-16,0 0 0,0 0 0,0 0 15,0 0-15,0 1 16,0-44 31,0 1-47,0 0 15,21 21-15</inkml:trace>
  <inkml:trace contextRef="#ctx0" brushRef="#br0" timeOffset="63688.41">6032 13504 0,'-21'0'16,"42"0"62</inkml:trace>
  <inkml:trace contextRef="#ctx0" brushRef="#br0" timeOffset="65689.42">6075 13864 0,'0'21'15,"21"-21"16,0 0-31,0-21 16,0 21-16,-21-21 0,22 0 16,-1 21-16,-21-21 0,0 0 15,21-1-15,0 1 0,-21-21 0,0 21 16,0-22-16,21 22 0,-21-21 16,0 21-16,21-22 0,-21 22 0,0-21 15,0 21-15,0-22 0,0 22 0,0 0 16,0 0-16,0 0 15,-21 21 1,0 0-16,21 21 16,0 0-16,0 0 0,0 0 0,-21 1 15,21 20-15,0-21 0,0 21 16,0-20-16,0 20 0,0-21 0,0 21 16,0-20-16,0 20 0,0-21 0,0 0 15,0 22-15,0-22 0,0 0 0,0 0 16,21 0-16,0 0 15,0-21 1,1 0-16,-1 0 0,0 0 0,0 0 16,0 0-16,0 0 0,1 0 0,-1-21 15,-21 0-15,21 21 0,0-21 16,-21 0-16,0 0 0,0-1 0,21 1 0,-21 0 16,0 0-16,0 0 0,0 0 15,0-1-15,0 1 0,0 42 31,0 1-15,0-1-16,0 0 16,0 0-16,0 0 0,0 0 15,0 1-15,0-1 0,0 0 16,0 0-16,0 0 0,0 0 31,21-21-31,1 0 16,-1 0-16,0 0 0,0-21 15,0 0-15,0 0 16,-21 0-16,0 0 0,22 21 0,-1-22 16,-21 1-16,21 0 0,-21 0 15,0 0-15,21 21 0,-21-21 32,0 42-17,0 0 1,0 0-16,0 0 0,0 0 15,0 1-15,0-1 16,0 0-16,0 0 0,21 0 16,0 0-16,1-21 0,-1 0 15,0 22-15,0-22 0,0 0 16,0 0-16,1 0 16,-1 0-16,0 0 0,0-22 0,0 22 15,0-21-15,1 21 0,-1-21 0,0 0 16,-21 0-16,21 0 0,-21-1 15,21 1-15,-21 0 0,0 0 16,0 0-16,0 0 0,0-1 16,0 1-16,0 0 15,-21 42 1,0-21-16,21 21 16,-21 1-16,21-1 0,-21 0 15,21 0-15,0 0 0,0 0 16,0 1-16,0-1 0,0 0 15,0 0-15,0 0 0,0 0 16,21-21-16,0 22 16,0-22-16,0 0 15,0 0-15,1 0 0,-1 0 16,0 0-16,0 0 0,0 0 16,0 0-16,1-22 0,-1 22 0,-21-21 15,21 0-15,0 0 0,0 0 0,0 0 16,-21-1-16,22 1 0,-22 0 15,21 0-15,-21-21 0,0 20 0,0 1 16,0 0-16,0 0 0,0 42 47,0 0-31,0 0-1,0 1-15,0-1 0,21-21 16,0 21-16,-21 0 0,0 0 15,21 0-15,-21 1 0,0-1 16,21-21-16,-21 21 16,0 0-16,22 0 31,-1-21-31,0 0 16,0 0-16,0 0 15,0 0-15,1-21 16,-1 0-16,0 21 0,0-21 15,-21 0-15,21 21 0,-21-22 16,21 1-16,-21 0 0,0 0 0,22 0 16,-22 0-16,21-1 0,-21 1 31,0 42-15,0 1-1,0-1-15,0 0 16,-21 0-16,21 0 0,0 0 15,0 1-15,0-1 16,21 0 0,0-21-16,0 0 15,0 0-15,0 0 0,1 0 16,-1-21-16,0 21 16,-21-21-16,21 21 0,0-22 0,-21 1 15,0 0-15,21 0 0,-21 0 16,22 0-16,-22-1 0,0 1 15,21 0-15,-21 0 0,0 42 47,0 0-31,0 0-16,0 1 0,0-1 0,-21 0 16,21 0-16,0 0 0,-22 0 15,22 1-15,0-1 0,0 0 0,0 0 16,-21 0-16,21 0 0,-21 1 0,21-1 15,0 0-15,-21 0 0,21 0 0,0 0 16,0 1-16,0-1 0,0 0 0,0 0 16,0 0-16,0 0 15,0 1-15,0-1 0,0 0 0,0 0 16,0 0-16,0 0 16,0 1-16,-21-22 0,21 21 0,-21-21 15,-1 0-15,22 21 0,-21-21 16,0 0-16,0 0 0,21 21 15,-21-21-15,0 0 0,-1 0 0,1 0 16,0 0 0,21-21 15,0 0-15,21 21-16,-21-21 15,21 21-15,1 0 0</inkml:trace>
  <inkml:trace contextRef="#ctx0" brushRef="#br0" timeOffset="67595.7">2180 14626 0,'0'0'15,"0"-21"-15,0 0 16,-21 21 15,0 0-31,0 0 0,-1 0 16,1 21-16,21 0 16,-21-21-16,0 21 0,21 1 0,-21 20 15,21-21-15,0 0 0,0 22 16,0-22-16,0 21 0,0-21 0,0 0 15,0 22-15,0-22 0,0 0 0,0 0 16,0 0-16,21 1 0,-21-1 16,21-21-16,0 21 0,0-21 0,1 0 15,-1 0-15,0 0 0,0 0 16,0 0-16,0 0 16,1-21-16,-1 21 0,-21-21 0,21-1 15,-21 1-15,0 0 16,0 0-16,0 0 15,-21 21-15,0-21 0,-1 21 16,1 0-16,0 0 0,0 0 16,0 0-1,0 0-15,21 21 16,0 0-16,0 0 16,0 0-16,0 0 0,0 1 15,0-1-15,21 0 16,0-21-16,0 0 15,0 0-15,0 0 16</inkml:trace>
  <inkml:trace contextRef="#ctx0" brushRef="#br0" timeOffset="67837.57">2730 14838 0,'22'0'0,"-44"0"16,44-21-16,-22 0 31,-22 21-15,22 21 62,22-21-78,-1 0 0</inkml:trace>
  <inkml:trace contextRef="#ctx0" brushRef="#br0" timeOffset="72035.91">3704 14626 0,'0'-21'31,"21"21"-16,-21-21-15,0 0 32,21 21-32,-21-21 0,0-1 15,0 1-15,0 0 16,0 0 0,22 21-16,-22-21 15,0 42 95,0 0-95,0 0-15,0 0 0,0 1 16,0-1-16,0 21 0,0-21 0,0 0 15,0 22-15,0-22 0,0 21 16,0-21-16,0 22 0,0-22 16,0 0-16,0 0 0,0 22 0,0-22 0,0 0 15,0 0-15,-22 0 16,22 0-16,0 1 16,0-44 62,0 1-63,0 0-15,0 0 16,0 0-16,0 0 16</inkml:trace>
  <inkml:trace contextRef="#ctx0" brushRef="#br0" timeOffset="72375.72">3641 14499 0,'0'-21'31,"21"21"-31,0 0 16,0 0-16,0 0 0,0-21 0,1 21 16,-1 0-16,0 0 0,0 0 15,0 0-15,0-21 0,1 21 0,20 0 16,-21 0-16,0 0 0,0 0 0,1 0 16,-1 0-1,-42 21 32,-1-21-47,1 21 0,0-21 16,0 0-16,21 21 0</inkml:trace>
  <inkml:trace contextRef="#ctx0" brushRef="#br0" timeOffset="72579.62">3746 14711 0,'0'0'0,"0"42"15,0-42 17,22 0-17,-1 0-15,0 0 0,0 0 0,0 0 16,0-21-16,1 21 0,-1 0 0,0-21 16,0 21-1,0 0 1</inkml:trace>
  <inkml:trace contextRef="#ctx0" brushRef="#br0" timeOffset="73153.28">4254 14880 0,'22'0'15,"-1"0"-15,-21-21 16,0 0 0,21 21-16,-21-21 0,0 0 0,0-1 15,0 1-15,0 0 16,0 0-16,-21 0 16,0 21-16,-1 0 15,1 0-15,0 0 0,0 0 16,0 21-16,21 0 0,-21-21 0,-1 21 15,1 0-15,21 1 0,-21-1 16,21 0-16,-21 0 0,21 21 16,0-20-16,0-1 0,0 0 0,0 0 15,0 0-15,0 0 16,21-21 0,0 0-16,0 0 15,-21-21-15,22 0 0,-1 21 16,0-21-16,-21 0 0,21 0 15,0-1-15,0 22 0,-21-21 0,0 0 16,22 0-16,-1 0 0,-21 0 0,0-1 16,0 1-16,0 0 0,0 42 47,0 0-47,0 1 0,0-1 15,0 0-15,0 0 0,0 0 16,0 0-16,0 1 15,0-1-15,0 0 0,0 0 16,0 0-16,21-21 16,0 0-1,0 0-15,0 0 16,1-21-16</inkml:trace>
  <inkml:trace contextRef="#ctx0" brushRef="#br0" timeOffset="73632.03">4741 14732 0,'0'0'0,"0"-21"15,-21 21 1,0 0-16,0 0 16,0 0-16,-1 0 0,1 0 0,0 21 15,0 0-15,0-21 16,0 21-16,-1-21 0,22 22 0,0-1 15,-21-21-15,21 21 16,0 0-16,0 0 31,21-21-31,1 21 0,-1-21 16,0 0-16,0 22 0,0-22 16,0 0-16,1 21 0,-1-21 15,0 21-15,-21 0 16,21-21-16,-21 21 15,0 0-15,0 1 16,-21-1-16,0-21 16,0 21-16,-1-21 15,1 0-15,0 0 0,0 0 0,0 0 16,0 0-16,-1 0 0,1 0 16,0 0-1,21-21-15,-21 21 16,21-21-16,0-1 31,21 22-15,-21-21-16,21 21 15</inkml:trace>
  <inkml:trace contextRef="#ctx0" brushRef="#br0" timeOffset="74072.77">5101 14478 0,'0'-21'0,"0"42"0,0-63 0,0 21 16,0 42 31,0 0-47,0 21 0,0-21 15,0 1-15,0 20 0,0-21 0,0 21 16,0-20-16,-21 20 16,21-21-16,0 21 0,-21-20 0,21 20 15,0-21-15,0 21 0,0-20 0,0-1 16,0 0-16,0 0 0,0 0 0,0 0 15,0 1-15,0-1 0,0 0 16,0 0-16,21-21 31,0 0-31,0 0 0,0-21 16,1 0-16,-1 21 16,-21-21-16,21 21 0,-21-22 0,21 1 15,-21 0-15,0 0 16,0 0-16</inkml:trace>
  <inkml:trace contextRef="#ctx0" brushRef="#br0" timeOffset="74411.58">5038 14732 0,'21'0'47,"0"0"-31,21 0-16,-21 0 0,1 0 0,-1-21 15,0 21-15,0-21 0,0 21 0,0 0 16,1 0-16,-1-21 0,0 21 16,0 0-16,0 0 0,-21-22 0,21 22 15</inkml:trace>
  <inkml:trace contextRef="#ctx0" brushRef="#br0" timeOffset="75375.52">2053 15600 0,'-21'0'15,"21"21"17,21-21-17,0 0-15,0 0 16,1 0-16,-1 0 0,21 0 15,-21 0-15,0 0 0,1 0 16,-1 0-16,0-21 0,-21 0 16,21 21-16,0-21 0,-21-1 15,0 1 1,0 0 0,-21 21-16,0 0 15,0 0 1,0 0-16,-1 21 0,22 0 15,-21 1-15,21-1 0,0 21 16,-21-21-16,21 0 16,0 22-16,0-22 0,0 21 0,0-21 15,-21 22-15,21-22 0,-21 21 16,21-21-16,0 22 0,0-22 0,0 0 16,0 0-16,0 0 0,0 1 0,0-1 15,0 0-15,-21-21 31,-1-21-15,22 0 0,0-1-16</inkml:trace>
  <inkml:trace contextRef="#ctx0" brushRef="#br0" timeOffset="75620.38">1926 15917 0,'21'0'47,"0"0"-47,1-21 0,-1 21 0,0 0 16,0 0-16,0 0 0,0-21 16,1 21-16,-1 0 0,0 0 0,0-21 15,0 21-15,0 0 16,1 0 15,-22-21-31,21 21 16</inkml:trace>
  <inkml:trace contextRef="#ctx0" brushRef="#br0" timeOffset="75871.77">2646 15790 0,'0'22'16,"21"-22"109</inkml:trace>
  <inkml:trace contextRef="#ctx0" brushRef="#br0" timeOffset="77137.14">5842 14520 0,'0'0'16,"0"-21"-16,0 42 47,0 1-47,21 20 0,-21-21 15,0 21-15,0 1 0,0-22 0,0 21 16,0 1-16,0-1 0,0 0 0,0-21 16,0 22-16,0-22 0,0 21 15,0-21-15,0 1 0,0-1 0,0 0 16,0 0-16,0 0 15,0-42 17,0 0-17,0 0-15,0 0 0</inkml:trace>
  <inkml:trace contextRef="#ctx0" brushRef="#br0" timeOffset="77500.92">5778 14669 0,'0'-22'16,"0"1"-1,22 0-15,-1 21 16,0 0-16,0-21 0,0 21 0,0 0 16,22-21-16,-22 21 0,21 0 0,-21 0 15,22 0-15,-22 0 0,21 0 0,-21 0 16,1 0-16,-1 21 0,0 0 15,0 0-15,0 0 0,0 22 0,-21-22 16,0 21-16,0-21 0,0 1 0,0 20 16,0-21-16,0 0 0,0 0 0,-21 22 15,0-22-15,0 0 0,-21 0 16,20-21-16,1 21 0,0 1 0,0-22 16,0 21-16,0 0 0,-1-21 15,1 21-15,0-21 16,0 0-1,0 0 1,0 0 0</inkml:trace>
  <inkml:trace contextRef="#ctx0" brushRef="#br0" timeOffset="78320.39">6477 14753 0,'0'21'47,"-21"-21"-31,21 22-16,0-1 0,0 0 15,-21 0-15,21 0 16,0 0 0,0 1-1,-22-22 1,1 0 15</inkml:trace>
  <inkml:trace contextRef="#ctx0" brushRef="#br0" timeOffset="78503.28">6392 14711 0,'0'0'16,"0"-21"0,-21 0-16,42 21 78,0-22-78</inkml:trace>
  <inkml:trace contextRef="#ctx0" brushRef="#br0" timeOffset="80185.7">6604 14499 0,'0'0'0,"0"-21"16,0 42 31,0 0-31,0 1-16,0-1 0,0 0 15,0 0-15,0 21 0,0-20 0,0 20 16,0-21-16,0 21 0,0-20 0,0 20 15,0-21-15,0 0 0,0 0 0,0 22 16,0-22-16,0 0 0,0 0 16,0 0-1,21-21-15,0 0 16,0 0-16,1 0 0,-1-21 16,0 0-16,0 0 15,0 0-15,0 21 0,-21-21 0,0-1 16,22 1-16,-1 0 0,-21 0 15,0 0-15,0 0 0,21 21 16,-21 21 0,0 0-1,0 0-15,0 0 16,0 0-16,0 1 0,0-1 16,0 0-16,21 0 15,0-21 1,0 0-16,1 0 0,-1 0 15,0 0-15,0 0 16,0-21-16,0 0 0,1 21 16,-22-21-16,21 21 0,0-22 15,-21 1-15,21 21 0,-21-21 0,0 0 0,0 0 16,21 21 0,-21 21-1,0 0-15,0 0 16,0 0-16,0 1 0,0-1 15,0 0-15,0 0 16,0 0-16,21-21 16,1 0-1,-1 0-15,0 0 0,0 0 16,0 0-16,0 0 0,1 0 16,-1 0-16,0-21 0,-21 0 15,21 21-15,-21-21 0,0 0 16,0-1-16,0 1 0,0 0 15,0 0-15,0 0 16,-21 21 0,0 0-1,21 21-15,0 0 0,-21 0 16,21 0-16,0 1 0,0-1 16,0 0-16,0 0 0,0 0 15,21 0-15,0 1 16,0-22-16,0 0 15,0 0-15,1 0 0,-1 0 16,0 0-16,0 0 0,0-22 16,0 1-16,1 21 0,-22-21 15,21 0-15,-21 0 0,0 0 16,0-1-16,0 1 16,0 0-16,0 0 0,0 0 15,-21 21 1,-1 0-16,22 21 15,0 0-15,-21-21 16,21 21-16,0 0 16,0 1-16,21-1 31,1-21-31,-1 0 0,0 0 16,0 0-1,0 0-15,-21-21 16,21 21-16,-21-22 0,22 22 15,-22 22 48,21-22-63,-21 21 16,21-21-16,0 0 15,0 0-15,0 0 16,1 0-16,-1-21 15,0 21-15,-21-22 16,21 22-16,0 0 0,-21-21 0,0 0 16,21 0-16,-21 42 62,0 0-46,0 0-1,22-21 1,-1 0-16,0 0 16,0 0-16,0 0 0,0 0 15,1 0-15,-1 0 0,-21-21 16,21 0-16,0 0 16,-21 0-1,0 0-15,-21 21 31,0 21-15,21 0-16,0 0 16,0 0-16,0 0 15,0 1-15,0-1 0,0 0 0,0 0 16,0 0-16,0 0 0,0 1 0,0-1 16,0 0-16,0 0 0,0 0 15,0 0-15,0 1 0,0-1 0,0 0 16,0 0-16,0 0 15,0 0-15,0 1 16,0-1-16,-21-21 16,-1 0-1,1 0-15,0-21 16,21-1 0,-21 22-16,21-21 0,0 0 15</inkml:trace>
  <inkml:trace contextRef="#ctx0" brushRef="#br0" timeOffset="81111.5">3514 15685 0,'0'-22'15,"0"44"-15,0-65 16,0 64 15,0 1-31,0-1 0,0 21 0,0-21 16,-22 22-16,22-1 0,0 0 0,0 1 15,0-1-15,-21 0 0,21 1 16,-21-22-16,21 21 0,0-21 0,0 22 16,0-22-16,0 0 0,0 0 0,0 0 15,0-42 32,0 0-47</inkml:trace>
  <inkml:trace contextRef="#ctx0" brushRef="#br0" timeOffset="81425.33">3365 15727 0,'0'0'16,"0"-64"-1,22 64-15,-1 0 0,0 0 0,21 0 16,-21 0-16,1 22 16,20-22-16,-21 42 0,21-21 0,1 0 15,-22 22-15,21-22 0,-21 21 16,1 0-16,-1 1 0,0-22 0,-21 21 16,21-21-16,-21 22 0,21-22 0,-21 0 15,0 0-15,0 0 0,0 1 16,0-1-1,0-42 17,0-1-32,0 1 15,0 0-15,0 0 0,0 0 16,0 0-16,0-1 0,0-20 16,21 21-16,-21 0 0,22-22 15</inkml:trace>
  <inkml:trace contextRef="#ctx0" brushRef="#br0" timeOffset="81698.17">4000 15515 0,'0'-21'16,"0"42"-16,22-42 0,-22 0 0,0 0 15,0 42 1,0 0 0,0 0-16,-22 22 0,22-22 0,-21 21 15,21 0-15,0-20 0,-21 20 16,0 0-16,21 1 0,-21-22 15,21 21-15,0 0 0,-21 1 0,21-22 16,-22 21-16,22-21 0,0 22 16,0-22-16,0 0 0,0 0 0,0 0 15,0 1 1,0-44 0,22 22-1,-1-21-15,0 0 0,-21 0 0,21 0 16,0 0-16</inkml:trace>
  <inkml:trace contextRef="#ctx0" brushRef="#br0" timeOffset="82063.96">4170 15790 0,'0'22'31,"0"-1"-31,0 0 0,-21 0 16,21 0-16,0 0 0,0 1 15,0-1-15,0 0 0,0 0 0,0 0 16,0 0-16,0 1 0,0-1 0,0 0 16,0 0-16,21-21 15,0 0-15,0 0 0,0 0 16,0 0-16,1 0 0,-1-21 16,21 0-16,-21 0 0,0 21 15,-21-22-15,22 1 0,-22 0 0,0 0 16,0-21-16,0 20 0,0 1 0,0 0 15,-22 0-15,1 0 0,21 0 0,-21 21 16,0-22-16,0 22 0,0 0 16,-1 0-16,1 0 15,0 22-15,21-1 16,-21-21-16,21 21 0,0 0 16,0 0-16,0 0 0,21 1 15,0-22-15,0 0 16</inkml:trace>
  <inkml:trace contextRef="#ctx0" brushRef="#br0" timeOffset="86391.47">5482 15685 0,'0'-22'15,"0"1"1,21 0-16,-21 0 16,0 0-16,21 0 0,-21-1 15,0 1-15,0 0 16,0 0-1,0 0-15,-21 21 0,0 0 16,0 0-16,0 0 0,0 0 16,-1 0-16,-20 21 15,21 0-15,0-21 0,0 21 0,-1 0 16,1 1-16,0-1 0,21 21 16,-21-21-16,0 0 0,21 22 0,-21-22 0,21 21 15,0-21-15,0 22 16,0-22-16,0 21 0,0-21 0,0 22 15,0-22-15,21 21 0,0-21 0,-21 1 16,21-1-16,0 0 0,0 0 0,1 0 16,-1 0-16,0-21 15,0 0-15,0 22 0,0-22 16,1 0-16,-1 0 0,0 0 0,0 0 16,0 0-16,0-22 0,1 1 15,-1 21-15,0-21 0,0 0 0,0 0 16,0 0-16,22 21 0,-22-22 0,0 1 15,0 0-15,-21 0 0,21 0 0,-21 0 16,22-1-16,-22 1 0,0 0 16,0 0-16,0 0 0,0 0 0,0-1 15,-22 22-15,1 0 0,21-21 16,-21 21-16,0 0 0,0 0 16,0 0-16,-1 0 0,1 0 15,0 21-15,0-21 0,0 22 0,0-1 16,-1 0-16,1 0 0,0 0 0,0 0 15,21 1-15,0-1 0,0 0 16,-21 0-16,21 0 0,0 0 0,0 1 16,0-1-16,0 0 0,0 0 15,21-21-15,0 0 0,0 0 16,0 0-16,1 0 16,-1 0-16,0 0 0,21-21 0,-21 21 15,1-21-15,-1 0 0,0-1 16,0 1-16,0 21 0,-21-21 0,21 0 15,-21 0-15,22 0 0,-22-1 16,0 1-16,0 0 0,0 42 47,0 0-47,0 1 16,0-1-16,0 0 0,0 0 0,0 0 15,0 0-15,21 1 0,0-1 16,0-21-16,0 21 15,0-21-15,1 0 0,-1 0 16,0 0-16,0 0 0,0 0 0,0 0 16,1-21-16,20 0 0,-21 21 15,0-22-15,-21 1 0,21 0 16,1 0-16,-1 0 0,-21 0 16,0-1-16,0 1 0,0 0 0,0 0 15,0 0-15,0 0 16,0 42-1,0 0 1,0 0-16,0 0 0,0 0 16,0 1-16,0-1 0,0 0 0,-21 0 15,21 0-15,0 0 16,0 1-16,0-1 0,0 0 16,0 0-1,0-42 16,0 0-31,0 0 16,21-1-16,0 1 0,-21 0 16,0 0-16,21 0 0,0 0 15,0-1-15,-21 1 0,0 0 16,22 21-16,-1-21 0,0 21 16,-21 21-16,21-21 15,-21 21-15,21 0 0,-21 1 16,21-1-16,-21 0 0,0 0 0,22 0 15,-22 0-15,21 1 0,-21-1 16,21 0-16,0-21 16,0 0-16,0 0 15,1 0-15,-1 0 16,0-21-16,0 0 16,-21-1-16,21 22 0,0-21 0,1 0 15,-22-21-15,21 21 0,0-1 16,0 1-16,-21 0 0,21 0 0,0 0 15,1 0-15,-22-1 0,21 22 16,0 0-16,0 0 16,0 0-1,-21 22 1,0-1 0,21-21 15,-21-21-16,0-1 1,0 1-16,0 0 16,0 0-1,-21 21 17,0 0-32,21 21 15,0 0-15,-21-21 0,21 21 0,-21 1 16,21-1-16,-21 0 0,21 0 15,0 0-15,0 22 0,0-22 0,0 0 16,0 0-16,0 0 0,0 0 0,0 1 16,0-1-16,21 0 15,0-21-15,0 21 0,0-21 0,0 0 16,1 0-16,-1 0 0,0 0 16,0 0-16,0 0 0,0 0 0,22-21 0,-22 21 15,21-21-15,-21 0 0,1-1 16,-1 22-16,0-21 0,0 0 15,0-21-15,0 21 0,-21-1 0,0 1 16,0 0-16,0 0 0,0 0 0,0 0 16,0-1-1,-21 44 1,0-1 0,0 0-16,21 0 0,0 0 0,-21 0 15,21 1-15,0-1 0,0 0 16,0 0-16,0 0 0,0 0 15,0 1-15,0-1 0,21 0 16,0-21-16,0 0 16,0 0-16,1 0 0,-1 0 15,0 0-15,0 0 0,0-21 16,0 0-16,1 21 0,-1-22 0,0 1 16,0 0-16,0-21 0,22-1 15,-22 1-15,-21 21 0,21-21 16,-21 20-16,21-20 0,-21 0 0,21 21 15,-21-22-15,0 22 0,0-21 16,0 21-16,21-1 0,-21 1 0,0 42 31,-21 1-15,21-1-16,-21 0 0,21 0 16,0 21-16,0-20 0,-21-1 0,21 0 15,0 21-15,-21-21 0,21 1 16,0-1-16,0 0 0,0 0 0,0 0 15,0 0-15,0 1 0,0-1 0,21-21 16,-21 21-16,21-21 0,0 0 0,0 0 16,1 0-16,-1 0 15,0 0-15,0 0 0,0-21 16,0 0-16,22-1 0,-22 1 0,0 0 16,0 0-16,0 0 0,22-22 15,-22 1-15,-21 21 0,0-21 16,21 20-16,-21-20 0,0 0 0,0 21 15,0-22-15,0 22 0,0 0 16,0 0-16,0 0 0,0-1 0,-21 22 31,0 22-31,21-1 0,-21 0 16,-1 0-16,22 0 0,-21 22 0,21-22 16,0 21-16,0-21 0,0 22 0,0-22 15,0 21-15,0-21 16,0 22-16,0-22 0,0 21 0,0-21 0,0 0 15,21 22-15,1-22 0,-1 0 16,21 21-16,22-20 16,-43-22-16,21 0 0,-21 0 0,22 0 15,-22 0-15,0 0 0,21 0 16,-21-22-16,1 22 0,-1-21 0,21-21 16,-21 21-16,0 0 0,1-1 15,-22-20-15,0 21 0,21 0 16,-21 0-16,21-1 0,-21 1 0,0 0 15,0 0-15,0 0 0,-21 21 16,0 0-16,-1 0 0,1 0 16,0 21-16,0-21 0,0 21 15,0 0-15,21 0 0,-22 1 16,22-1-16,-21 0 16,21 0-16,0 0 0,0 0 15,0 1-15,0-1 16,21-21-16,1 0 15,-1 0-15,0 0 16,0 0-16,-21-21 0,21 21 0,0-22 16,-21 1-16,0 0 0,22 0 15,-1 0-15,-21 0 16,0 42 15,0 0-31,0 0 16,0 0-16,0 0 15,0 1-15,21-22 16,-21 21-16,21-21 0,-21 21 16,21-21-16,0 0 0,1 0 15,-1 0-15,0 0 0,0 0 16,0 0-16,0-21 0,1 21 0,-1-21 16,-21-1-16,21 1 0,0 0 15,0 0-15,0 0 0,-21 0 0,0-1 16,22-20-16,-22 21 0,21-21 15,-21-1-15,0 22 0,0-21 0,0-1 16,0 1-16,0 0 0,21 21 16,-21-1-16,0 1 0,0 0 0,0 0 15,0 42 1,-21 0-16,0 0 16,21 1-16,0-1 0,-22 21 15,22-21-15,-21 22 0,21-22 0,0 21 16,0-21-16,0 22 0,0-22 0,0 0 15,0 0-15,0 21 0,0-20 0,0-1 16,0 0-16,0 0 0,0 0 16,0 0-16,21 1 0,1-22 15,-1 21-15,0-21 0,0 0 16,0 0-16,22 0 0,-22 0 0,0 0 16,0 0-16,0-21 0,0 21 15,1-22-15,20-20 16,-21 42-16,0-21 0,0 0 0,-21 0 15,22-1-15,-22 1 16,0 42 15,0 1-15,-22-1-16,22 0 0,0 0 16,0 0-16,0 0 15,0 1-15,0-1 0,0 0 31,22-21-31,-1 0 16,0 0-16,0 0 0,0 0 16,0-21-16,1 21 0,-1-21 0,0 21 15,0-22-15,0 1 0,0 21 16,-21-21-16,0 0 0,22 0 0,-1 21 16,-21-21-16,0-1 0,0 44 46,0-1-46,0 0 0,-21 0 16,21 0-16,0 0 16,0 1-16,0-1 0,0 0 15,21-21 17,0 0-32,0 0 15,0 0-15,-21-21 16,21 21-16,-21-21 0,0-1 0,0 1 15,0 0-15,0 0 16,0 0-16,0 0 0,0-1 16,-21 22-16,21-21 0,-21 21 15,42 0 32,0 0-47,1 0 16,-1 0-16,0 0 15,0 0-15,0 0 16,-21 21 0,0 1-16,0-1 15,21 0-15,-21 0 0,0 0 16,0 0 0,0 1-1,0-44 48,0 1-63,0 0 15,0 0-15,0 0 16,0 0-16,22-1 0,-22 1 0,21 0 16,0 0-16,0 0 0,0 0 15,0 21-15,-21-22 0,22 22 16,-1-21-16,0 21 0,21 0 0,-21 0 15,1 0-15,-1 0 0,0 21 16,0 1-16,0-1 0,-21 0 0,21 0 16,-21 0-16,0 0 0,0 1 15,0-1-15,0 0 0,0 0 16,0 0-16,-21 0 0,21 1 16,-21-22-16,21 21 0,-21 0 15,0-21 16,21-21-15,0 0 0,0-1-16,0 1 0,0 0 15,0 0-15,0 0 0</inkml:trace>
  <inkml:trace contextRef="#ctx0" brushRef="#br0" timeOffset="86579.36">9864 15367 0,'-22'0'0,"44"0"16,-65 0-16,22-21 0,0 21 15,0 0-15,0 0 16,21 21 0</inkml:trace>
  <inkml:trace contextRef="#ctx0" brushRef="#br0" timeOffset="86851.21">8953 15473 0,'-42'0'0,"84"0"0,-105 21 0,42-21 16,42 0-1,0 0 1,0 0-16,0 0 0,22 0 16,-22 0-16,21 0 0,-21 0 0,22 0 15,-1 0-15,-21 0 0,22-21 0,-1 21 16,-21 0-16,0 0 0,0 0 0,1 0 16,-1 0-16,0-21 0,-42 21 46,0 0-30</inkml:trace>
  <inkml:trace contextRef="#ctx0" brushRef="#br0" timeOffset="87416.27">7112 16341 0,'0'0'15,"0"-21"1,0-1-16,-21 22 16,0 0-1,-1 0-15,1 0 0,0 0 16,0 22-16,0-1 16,0-21-16,21 21 0,0 0 0,-22 0 15,22 0-15,-21 1 0,21-1 0,0 0 16,0 0-16,0 0 0,0 0 15,0 1-15,0-1 0,0 0 16,21-21-16,1 21 0,-1-21 16,0 0-16,0 0 0,0 0 15,0 0-15,1 0 0,-1 0 16,0-21-16,0 0 0,21 21 16,-20-21-16,-1-1 0</inkml:trace>
  <inkml:trace contextRef="#ctx0" brushRef="#br0" timeOffset="87864.02">7366 16320 0,'0'-22'16,"0"44"-16,0-65 0,0 64 31,-21 1-15,21-1-16,-21 0 0,21 0 16,0 0-16,0 22 0,0-22 15,-22 0-15,22 0 0,0 0 0,-21 0 16,21 1-16,0-1 0,-21 0 15,21 0-15,0 0 16,0-42 31,0 0-47,0 0 0,21 0 16,0-1-16,1 1 0,-1 0 15,0 0-15,0 21 0,-21-21 16,21 21-16,0 0 0,1 0 15,-1 0-15,0 0 0,-21 21 16,21 0-16,-21 0 16,0 0-1,0 1-15,0-1 0,0 0 16,0 0-16,0 0 0,-21 0 16,42-42 30,0 21-30,0-21-16,1 0 0,-1 21 16</inkml:trace>
  <inkml:trace contextRef="#ctx0" brushRef="#br0" timeOffset="88287.94">7853 16447 0,'0'-22'0,"0"1"31,-21 21-31,-1 0 16,1 0-16,0 21 0,0-21 16,21 22-16,-21-1 0,0-21 0,-1 21 15,22 0-15,0 0 0,-21 0 16,21 1-16,0-1 0,0 0 16,0 0-1,21-21-15,1 0 16,-1 0-16,0 0 0,0 0 15,0-21-15,0 0 16,1 21-16,-1-21 0,-21-1 0,21 1 16,-21 0-16,21 21 15,-21-21-15,0 0 0,0 0 0,0-1 16,0 44 15,0-1-31,0 0 16,0 0-16,0 0 0,0 0 15,21 1-15,-21-1 0,21-21 16,-21 21-16,22-21 16,-1 0-1,0 0-15,0 0 16,0 0-16,0-21 16,1 0-16</inkml:trace>
  <inkml:trace contextRef="#ctx0" brushRef="#br0" timeOffset="88707.7">8170 16404 0,'0'0'0,"0"-21"16,21 21-16,1-21 31,-1 21-31,0 0 0,0 0 16,0 0-16,-21 21 15,0 0-15,21-21 0,1 21 0,-22 1 16,21-1-16,0 0 15,-21 0-15,0 0 0,0 0 0,0 1 16,0-1-16,0 0 16,0-42 31,0 0-47,0-1 15,0 1-15,21 21 0,-21-21 16,21 0-16,0 0 0,-21 0 15,22-1-15,-1 1 0,0 0 16,0 21-16,0-21 0,0 0 16,1 21-16,-1 0 0,0 0 0,0 0 15,0 0-15,0 0 0,-21 21 32,0 0-32,0 0 15,0 0 1</inkml:trace>
  <inkml:trace contextRef="#ctx0" brushRef="#br0" timeOffset="89297.92">8911 16447 0,'0'0'0,"21"0"0,0 0 16,22-22-16,-22 22 0,0 0 16,-21-21-16,21 21 0,0-21 0,1 21 15,-22-21-15,-22 21 31,1 0-31,0 0 0,0 0 16,-21 0-16,20 0 0,1 0 0,-21 21 16,21 0-16,0-21 0,-1 21 0,1 1 15,21-1-15,-21 0 0,21 0 16,0 0 0,21 0-1,0-21-15,1 0 16,-1 0-16,0 0 0,0 0 0,0 0 15,0 0-15,1-21 0,-1 0 16,0 21-16,0-21 0,-21 0 16,0 0-16,21 21 0,-21-22 15,21 1-15,-21 0 0,0 42 63,0 0-63,0 1 0,0-1 15,-21 0-15,21 0 0,0 0 0,0 0 16,0 22-16,0-22 0,0 0 16,0 21-16,0-20 0,0 20 0,0-21 15,0 21-15,0-20 0,0 20 0,0 0 16,0-21-16,0 22 0,0-22 0,0 21 16,0-21-16,0 1 0,0-1 15,0 21-15,0-21 0,0 0 16,0 1-16,-21-1 15,0-21 1,0 0 0,21-21-1,0-1-15,0 1 16,0 0-16,0 0 0,0 0 0,0 0 16,21-1-16,0-20 0,-21 21 0</inkml:trace>
  <inkml:trace contextRef="#ctx0" brushRef="#br0" timeOffset="89659.71">9377 16383 0,'0'0'0,"0"-21"32,21 21-32,0 0 15,-21-21-15,21 21 16,-21-21-16,21 21 0,1-22 0,-22 1 15,21 21-15,-21-21 16,0 0-16,-21 21 31,-1 0-31,1 21 16,0 0-16,0-21 0,21 21 0,-21 1 16,0-1-16,21 0 0,-22 0 15,22 0-15,0 0 0,0 1 16,0-1-16,0 0 0,0 0 15,0 0-15,22-21 16,-1 0-16,0 0 0,0 0 16,0 0-16,0 0 15,1 0-15,-1 0 0,0 0 16,0 0-16,-21-21 0,21 21 16</inkml:trace>
  <inkml:trace contextRef="#ctx0" brushRef="#br0" timeOffset="90083.98">9631 16404 0,'0'0'0,"21"0"16,-21-21-16,21 21 15,-21-21-15,21 21 0,-21-21 16,21 21 0,1 0-16,-22 21 15,0 0 1,0 0-16,0 0 15,0 1-15,0-1 16,0 0-16,0 0 16,0 0-16,0-42 78,0 0-78,21 0 15,0 21-15,-21-21 0,21-1 0,-21 1 16,21 0-16,0 21 0,1-21 0,-22 0 16,21 0-16,0 21 0,0 0 15,-21-22-15,0 44 47,21-22-31,-21 21-16,21-21 0</inkml:trace>
  <inkml:trace contextRef="#ctx0" brushRef="#br0" timeOffset="90507.74">10118 16341 0,'0'0'0,"21"0"0,-21-21 16,-21 21 30,-1 0-46,1 0 16,0 0-16,21 21 16,-21-21-16,21 21 0,-21-21 0,21 21 15,0 0-15,0 0 16,0 1-16,0-1 16,21-21-1,0 21-15,0-21 16,0 21-16,1-21 0,-1 0 15,0 21-15,0-21 0,0 21 16,0-21-16,-21 22 16,0-1-1,-21-21-15,0 0 16,0 0-16,0 0 0,0 21 16,-1-21-16,1 0 15,0 0-15,21 21 16,-21-21-16,0 0 0,0 0 47,21-21-47,0 0 15</inkml:trace>
  <inkml:trace contextRef="#ctx0" brushRef="#br0" timeOffset="92392.19">13504 6287 0,'0'-22'16,"0"1"15,0 0-15,-21 21 15,0 0-15,21 21 46,0 0-46,0 1-16,0-1 15,0 0-15,0 21 0,0-21 0,0 22 16,0-22-16,0 21 0,21 1 0,-21-1 16,21-21-16,-21 21 0,0 1 0,0-1 15,0 0-15,0-20 0,0 20 0,0 0 16,21 1-16,-21-1 0,0 0 15,0 22-15,0-22 0,0 22 0,0-22 16,0 21-16,0 1 0,0-1 16,0-20-16,0 20 0,0 1 0,0-1 15,0-20-15,0 20 0,22 1 0,-22-1 16,21 1-16,-21-1 0,21 1 0,-21-1 16,0 1-16,0-1 0,21 1 0,-21-1 15,21 1-15,-21-1 0,21-21 0,-21 43 16,0-21-16,0-1 0,22 1 0,-22-1 15,21 1-15,-21 20 0,0-20 16,0-1-16,21 1 0,0-1 0,-21 1 16,21 20-16,-21-20 0,0-1 0,21 22 15,1-21-15,-22 20 0,0-20 0,0 20 16,0-20-16,21-1 0,-21 22 16,0-21-16,0 20 0,0 1 0,0 0 15,0-22-15,0 22 0,0 63 16,21-63-16,-21-22 0,0 22 0,0-1 15,0 1-15,0 0 0,0-1 0,0 1 16,21 0-16,-21-22 0,0 22 0,0 0 16,0-1-16,0 1 0,0 21 0,0-22 15,0 1-15,0 0 0,0-1 16,0 1-16,0 0 0,0-1 0,0 22 16,0-21-16,0 0 0,0 20 0,0-20 15,0 0-15,0-1 0,0 22 0,-21-21 16,21 0-16,0-1 0,-21 22 15,21-21-15,0-1 0,0 1 0,0 0 16,-21-1-16,21 1 0,-22 0 0,22-1 16,0 1-16,0 0 0,0-1 15,-21 1-15,21 0 0,-21-1 0,21-20 16,0 21-16,0-1 0,0 1 0,0 0 16,-21-22-16,0 85 0,21-84 15,0 20-15,-21-20 0,21 21 0,0-22 16,0 1-16,-22 20 0,22-20 0,0-1 15,-21 1-15,21-1 0,0 1 16,0-22-16,0 22 0,0-22 16,-21 0-16,21 22 0,0-22 0,0 0 15,-21 1-15,21-1 0,0 0 0,0-20 16,0 20-16,0 0 0,0-21 0,0 22 16,-21-22-16,21 0 0,0 0 15,0 0-15,-21-21 0,21 22 0,-22-44 31,22 1-15,-21 0-16,21-21 0,0 21 0,-21-22 16,21 1-16,0 0 0,0-22 15,0 1-15,0-1 0,0 1 0</inkml:trace>
  <inkml:trace contextRef="#ctx0" brushRef="#br0" timeOffset="95023.75">13652 6308 0,'0'-21'16,"0"-1"0,0 1-16,0 0 15,0 0 1,0 0-16,0 0 16,22-1-1,-22 1 1,21 21-1,-21-21-15,21 21 16,0-21 0,0 21-16,0 0 0,1 0 15,-1-21-15,21 21 0,0 0 0,1 0 16,-1-21-16,22 21 0,-22 0 0,43 0 16,-22-22-16,1 22 0,-1 0 0,22 0 15,-22 0-15,22 0 0,0-21 0,-1 21 16,1 0-16,21 0 0,0 0 15,-1 0-15,1 0 0,0 0 0,-21-21 16,42 21-16,-21 0 0,-1 0 0,1 0 16,21-21-16,0 21 0,0 0 15,0 0-15,0-21 0,0 21 0,-21 0 0,21 0 16,21-21-16,-21 21 16,0-22-16,0 22 0,0 0 0,0 0 15,-21-21-15,21 21 0,0 0 0,0 0 16,0-21-16,0 21 0,0 0 0,0 0 15,0-21-15,0 21 0,0 0 0,0 0 16,0-21-16,0 21 0,-21-21 16,21 21-16,0 0 0,-21-22 0,21 22 15,0 0-15,-21-21 0,21 21 0,-22 0 16,22 0-16,-21-21 0,0 21 0,-21-21 16,21 21-16,-22 0 0,22 0 15,-21-21-15,21 21 0,-22 0 0,1 0 16,0-21-16,-1 21 0,1 0 0,0 0 15,-1-22-15,-20 22 0,-1-21 16,1 21-16,20 0 0,-20 0 0,-22-21 16,22 21-16,-1 0 0,1 0 15,-1-21-15,-20 21 0,20 0 0,-21-21 16,1 21-16,20 0 0,-20 0 0,-1-21 16,0 21-16,-21 0 0,22 0 0,-1 0 15,-21-22-15,22 22 0,-22 0 16,0 0-16,21 0 0,-21 0 0,1 0 15,20 0-15,-21 0 0,0 0 16,0 0-16,1 0 0,-1 0 0,0 0 0,0 0 16,0 22-1,-21-1 1,0 0-16,0 0 0,0 0 16,21 22-16,-21-22 0,0 0 15,0 0-15,0 21 0,0 1 0,0-22 16,0 21-16,0 1 0,0-1 0,22 21 15,-22-20-15,0-1 0,0 22 16,0-1-16,0 1 0,0-1 0,0 1 16,0 20-16,0-20 0,0 20 0,21 1 15,-21-21-15,0 20 0,0 1 0,21 0 16,0 20-16,0-20 0,-21 21 16,21-21-16,-21 20 0,0 1 0,22-21 15,-1 21-15,-21 0 0,21-1 16,-21 1-16,0 0 0,0 106 15,0-85-15,0-21 0,0-1 0,0 22 16,0-21-16,-21 0 0,21 21 0,-21-21 16,-1 21-16,22-21 0,-21 21 0,21-21 15,0 21-15,-21 0 0,21-22 0,-21 22 16,21 0-16,0-21 0,0 21 16,-21 0-16,21-21 0,-21 21 0,-1 0 15,22 0-15,0-21 0,0 21 16,-21-21-16,21 21 0,-21 0 0,0 0 15,21-21-15,0 21 0,-21-22 0,21 22 16,-21-21-16,21 21 0,-22-21 0,22 0 16,0 21-16,0-21 0,0 0 15,0-1-15,-21 1 0,21 0 0,0 0 16,0 0-16,0-22 0,0 22 0,0 0 16,0-21-16,0 21 0,0-22 0,0 22 15,0-21-15,0-1 0,-21 1 0,21 0 16,0-1-16,0 1 0,0-21 0,0 20 15,0 1-15,-21-22 0,21 22 16,0-21-16,0 20 0,0-20 16,-21-1-16,21 1 0,0-1 0,0 1 15,0-1-15,0-20 0,-21 20 0,21 1 16,0-22-16,0 21 0,0-20 0,0-1 16,0 0-16,0 1 0,0-1 15,0 0-15,0-20 0,-22 20 0,22-21 16,0 21-16,-21-20 0,21-1 0,0 0 15,0 21-15,0-21 0,0 1 0,-21-1 16,21 0-16,-21 0 0,21 0 16,0 0-16,-21 1 0,21-1 15,-21-21-15,-1 21 0,1-21 16,21 21-16,-21-21 0,0 21 16,0-21-16,0 0 0,-1 0 0,1 0 15,0 0-15,-21 0 0,21 0 16,-22 0-16,1 0 0,-22 0 0,22 0 15,-21 0-15,20 0 0,-20 0 0,-1 0 16,-20 0-16,20 0 0,1 0 16,-22 0-16,0-21 0,1 0 0,-1 21 15,0 0-15,-21-21 0,1 21 0,20 0 16,-21-21-16,0 21 0,0-22 16,1 22-16,-22 0 0,21-21 0,-21 21 15,0 0-15,21 0 0,-21-21 16,0 21-16,0 0 0,0 0 0,0 0 15,0-21-15,-21 21 0,21 0 0,0 0 16,0 0-16,0 0 0,0 0 0,0 0 16,0 0-16,0 0 0,0 0 15,0 0-15,0 0 0,0-21 0,0 21 16,0 0-16,0 0 0,0 0 0,0 0 16,21 0-16,-21 0 0,21 0 0,-21 0 15,21 0-15,0 0 0,1 0 16,-1 0-16,0 0 0,0 0 0,0 0 15,0 0-15,22 0 0,-22 0 16,21 0-16,-21 0 0,22 21 0,-22-21 0,21 0 16,1 0-16,-1 0 0,-84 21 15,84-21-15,21 0 0,-20 0 16,20 0-16,1 0 0,-1 21 16,1-21-16,20 0 0,-20 0 0,-1 0 15,22 0-15,0 0 0,-22 0 0,22 21 16,0-21-16,-1 0 0,-20 0 0,42 0 15,-22 0-15,1 0 0,0 22 0,20-22 16,1 0-16,-21 0 0,21 21 16,0-21-16,-1 21 0,1-21 15,0 0-15,0 0 0,0 21 0,0-21 16,-1 0-16,1 0 0,0 0 16,21 21-16,-21-21 15,0 0-15,0 0 16,-1 0-16,1 0 0,0 0 15,0 0 1,0 0 0,21-21-1,0 0-15,0-21 16,0 20-16</inkml:trace>
  <inkml:trace contextRef="#ctx0" brushRef="#br0" timeOffset="96472.95">14287 6837 0,'-21'0'15,"0"0"1,0 0-16,0 0 0,0 0 16,-1 0-16,22-21 15,-21 21-15,21-21 0,0-1 0,-21 1 16,21 0-16,0 0 16,0 0-16,0 0 0,21-1 15,-21 1-15,21 0 0,1 0 0,-1 0 16,0 0-16,0-1 0,21 22 0,-20-21 15,-1 21-15,0 0 0,21 0 16,-21 0-16,1 0 0,-1 0 0,0 0 16,-21 21-16,0 1 0,0 20 15,0-21-15,0 0 0,0 0 0,0 22 16,-21-22-16,0 21 0,-1-21 0,-20 22 16,21-22-16,-21 21 0,20-21 15,-20 22-15,0-22 0,21 21 16,-1-21-16,1 22 0,-21 20 15,42-20-15,0-22 16,0 0-16,21 0 0,0-21 0,22 0 16,-22 21-16,0-21 0,21 0 0,-21 0 15,22 0-15,-22 0 0,21 0 0,-21-21 16,22 21-16,-22-21 0,0 0 16,21 0-16,-20 21 0,-1-22 0,0 1 15,-21 0-15,0 0 0,0 0 0,0 0 16,0-1-16,0 1 0,0 0 0,-21 21 15,0-21-15,-1 0 0,1 21 0,0 0 16,-21-21-16,21 21 0,-1 0 0,-20 0 16,21 0-16,0 0 15,0 0-15,-1 21 0,1-21 0,0 21 0,0-21 16,21 21-16,0 0 0,0 0 16,0 1-16,0-1 15,0 0-15,0 0 0,21-21 16,0 0-16,0 0 15,1 0-15,-1 0 0,0 0 0,0 0 16</inkml:trace>
  <inkml:trace contextRef="#ctx0" brushRef="#br0" timeOffset="96788.77">14774 6922 0,'21'-22'62,"-21"1"-46,0 0 0,0 42 62,0 0-63,0 1 17</inkml:trace>
  <inkml:trace contextRef="#ctx0" brushRef="#br0" timeOffset="102885.74">16425 6498 0,'0'-42'16,"0"21"-16,0 0 0,21-1 15,-21 1-15,0 0 16,0 0-16,0 0 0,0 0 16,0-1-1,0 1-15,-21 21 0,0 0 0,21-21 16,-21 21-16,0 0 0,0 0 0,-1 0 15,-20 0-15,21 0 0,0 0 16,-22 0-16,22 21 0,-21 0 0,21-21 16,-22 43-16,22-22 0,-21 21 15,21 1-15,0-1 0,-1 0 0,1 1 0,0 20 16,0-21-16,0 22 0,21-22 16,0 1-16,0-1 0,0 0 0,0 1 15,0-1-15,0 0 0,0-21 16,0 22-16,0-22 0,21 21 0,0-21 0,0 1 15,0-1-15,1 0 0,20 0 16,-21-21-16,21 0 0,-20 0 0,20 0 16,-21 0-16,21 0 0,-20-21 0,20 21 15,-21-21-15,21 0 0,-20-1 0,20 1 16,-21 0-16,0 0 0,22 0 0,-22-22 16,0 22-16,0 0 0,-21 0 15,21-21-15,-21 20 0,21 1 0,-21 0 16,0-21-16,0 21 0,0-1 15,0 1-15,0 42 32,0 1-32,0-1 0,0 0 15,0 0-15,0 0 0,-21 22 16,21-22-16,0 0 0,-21 21 0,21-21 16,0 1-16,0-1 0,0 0 0,0 21 15,0-21-15,0 1 0,0-1 16,0 0-16,21-21 0,0 0 15,1 0-15,-1 0 0,0 0 16,0 0-16,0-21 16,0 0-16,1 21 0,-1-22 0,-21 1 15,21 0-15,0 0 0,-21 0 0,0 0 16,21-1-16,-21 1 0,21 0 16,-21 0-16,0 0 0,22 0 0,-22-1 15,0 1-15,0 0 0,0 42 47,0 0-47,0 1 0,0-1 16,0 0-16,0 0 0,0 0 0,0 0 15,0 1-15,0-1 0,0 0 0,0 0 16,0 0-16,0 0 0,0 1 0,0-1 16,21-21-16,0 0 15,0 0-15,0 0 0,0 0 0,1 0 16,-1 0-16,0 0 0,0-21 15,0 21-15,0-22 0,1 1 16,20 21-16,-21-21 0,0 0 0,0 0 16,1 0-16,-22-1 0,0 1 15,21 0-15,-21 0 0,0 0 16,-21 21 0,-1 0-16,1 21 15,21 0-15,0 0 16,0 0-16,0 1 0,0-1 0,21 0 15,1 0-15,-1 0 0,-21 0 16,21 1-16,0-1 0,0 21 16,-21-21-16,0 0 15,-21-21 1,0 0-16,0 0 0,0 0 0,-1 0 16,1 0-16,0 0 0,-21 0 15,21 0-15,-1 0 0,1 0 0,0-21 16,0 21-16,21-21 15,-21 21-15,21-21 16,21 21 0,0-21-16,0 0 0,0 21 0,22-22 15,-22 22-15</inkml:trace>
  <inkml:trace contextRef="#ctx0" brushRef="#br0" timeOffset="103511.38">17611 6498 0,'0'-42'0,"0"84"0,0-105 16,0 20-16,0 22 0,0 0 15,0 0-15,0 42 16,-22 0-16,22 22 16,0-1-16,0 0 0,-21 1 15,21-1-15,-21 0 0,0 22 16,21-22-16,-21 0 0,21 1 0,0 20 15,-21-42-15,21 22 0,-22-1 0,22 0 16,0-20-16,-21-1 0,21 21 0,0-21 16,0 0-16,0 1 0,0-1 15,21-21 1,1 0-16,-1 0 16,0-21-16,0-1 0,0 1 15,0 0-15,1 0 0,-1 0 0,0 0 16,0-1-16,0 1 0,0 0 0,-21 0 15,22 0-15,-1 0 0,-21-1 16,0 44 15,0-1-31,0 0 0,0 0 16,0 0-16,0 0 16,-21 1-16,21-1 0,0 0 0,0 0 15,0 0-15,0 0 0,21-21 16,-21 22-16,21-22 0,0 0 15,0 0-15,0 0 0,1 0 16,-1-22-16,0 22 0,0-21 16,-21 0-16,21 21 0,-21-21 0,21 0 15,-21 0-15,0-1 0,0 1 16,0 0-16,0 0 0,0 0 16,-21 0-16,0-1 0,0 22 0,0 0 15,0 0-15,-1 0 0,1 0 16,0 0-16,0 0 15,0 0-15,21 22 16,-21-22 0</inkml:trace>
  <inkml:trace contextRef="#ctx0" brushRef="#br0" timeOffset="103692.6">17462 6816 0,'-21'0'16,"42"0"-16,-42-21 0,42 21 16,1 0-16,-1 0 15,0 0-15,0-22 0,21 22 0,-20 0 16,-1 0-16,21 0 0,-21 0 0,22 0 16,-22 0-16,21 0 0,-21 0 0,0 0 15,1-21-15,-1 21 0,0 0 0,0 0 16</inkml:trace>
  <inkml:trace contextRef="#ctx0" brushRef="#br0" timeOffset="104423.76">18288 6879 0,'0'21'0,"-42"1"16,20-1-16,22 0 15,-21 0-15,21 0 16,0 0-16,0 1 0,0-1 16,0 0-16,0 0 0,0 0 15,0 0-15,0 1 0,0-1 16,0 0-16,0 0 16,0-42 30,-21 0-46,21 0 16,0-1-16,0 1 0,0 0 0,0 0 16,0 0-16,0 0 0,0-1 0,0 1 15,0 0-15,21 0 0,0 0 0,1 0 16,-1-1-16,0 1 0,0 21 16,21 0-16,-20 0 0,-1 0 0,0 0 15,21 0-15,-21 0 0,1 21 0,-1 1 16,-21-1-16,21 0 0,0 0 15,-21 0-15,21 0 0,-21 1 0,0-1 16,0 0-16,0 0 0,0 0 0,0 0 16,0 1-16,0-1 0,-21-21 15,0 0 1,21-21 15,0-1-31,0 1 0,0 0 16,0 0-16,21 0 0,0 0 15,-21-22-15,21 22 0,1 0 16,-1 0-16,0 0 0,0-1 16,0 1-16,22 0 0,-22 21 0,0 0 15,0 0-15,0 0 0,0 0 16,-21 21-16,22 0 0,-22 1 16,0-1-16,0 0 0,0 0 0,0 21 15,0-20-15,0 20 0,0-21 16,0 0-16,0 0 15,0 1-15,-22-1 0,22 0 16,-21-21-16,21 21 16,0-42 15,0 0-31,0 0 16,0-1-16,21 1 0,-21 0 15</inkml:trace>
  <inkml:trace contextRef="#ctx0" brushRef="#br0" timeOffset="104651.63">19092 6879 0,'0'0'0,"0"21"15,0 1 1,0-1-16,0 0 0,0 0 0,0 0 16,0 0-16,-21 1 15,21-1-15,-21 0 16,21 0-16,0 0 0,0 0 15,-21-21 17,21-21-17,0 0-15,0 0 16,0 0-16</inkml:trace>
  <inkml:trace contextRef="#ctx0" brushRef="#br0" timeOffset="104816.8">19050 6795 0,'0'-22'0,"0"44"0,0-65 16,21 43 62,0 0-78</inkml:trace>
  <inkml:trace contextRef="#ctx0" brushRef="#br0" timeOffset="105383.25">19431 6900 0,'0'0'0,"-21"0"15,21-21 16,21 21-31,0 0 16,0 0-16,0 0 0,1 0 16,-1 21-16,0 1 15,-21-1-15,0 0 0,0 0 16,0 0-16,0 0 16,-21 1-16,0-1 0,-1 0 15,1-21-15,0 21 0,0 0 0,-21 0 16,20-21-16,1 22 0,0-22 0,0 0 15,0 0-15,0 0 16,42 0 0,0 0-16,0-22 15,0 22-15,0-21 0,1 21 16,-1 0-16,0 0 0,0 0 0,21 0 16,-20 0-16,20 0 0,-21 0 0,0 21 15,22 1-15,-22-1 0,21 0 0,-21 0 16,22 0-16,-22 22 0,0-22 0,0 0 15,-21 0-15,0 21 0,0-20 0,0-1 16,0 21-16,0-21 0,0 0 16,-21 22-16,0-22 0,0 0 15,-22 0-15,1 0 0,0 1 0,-1-1 16,1-21-16,0 21 0,-43-21 16,43 21-16,-1-21 0,1 0 0,0 0 15,20 0-15,-20 0 0,21 0 0,0 0 16,0 0-16,-1-21 0,22 0 0,0 0 15,0-1-15,0 1 0,0 0 16,0 0-16,22 0 0,20 0 0,-21-22 16,0 1-16,22 21 0,-1-22 0,-21 1 15</inkml:trace>
  <inkml:trace contextRef="#ctx0" brushRef="#br0" timeOffset="105740.04">19770 7006 0,'21'0'16,"0"-21"-1,0 21-15,0-21 16,0 21-16,1 0 0,-22-21 16,21 0-16,0 21 0,-21-22 15,0 1-15,21 21 0,-21-21 0,0 0 16,0 0-16,0 0 15,-21 21 1,0 0-16,0 0 0,-1 0 0,1 0 16,0 21-16,0 0 0,0 0 0,0 0 15,-1 0-15,22 1 0,0-1 0,-21 0 16,21 0-16,0 0 0,0 0 0,0 1 16,0-1-16,0 0 15,21-21-15,1 21 0,-1-21 16,21 0-16,-21 0 0,0 0 0,1 0 15,-1 0-15,21 0 0,-21 0 0,0 0 16,22-21-16,-22 0 0,0 21 0,21-21 16</inkml:trace>
  <inkml:trace contextRef="#ctx0" brushRef="#br0" timeOffset="106239.23">20320 6900 0,'21'0'0,"-42"0"0,42-21 0,-21 0 15,-21 0 1,0 21-1,0 0-15,-1 0 0,1 0 16,0 21-16,0 0 0,0-21 0,0 21 16,21 1-16,-22-1 0,1-21 15,21 21-15,-21 0 0,21 0 0,0 0 16,0 1-16,0-1 0,0 0 16,21 0-1,0-21-15,1 0 16,-1 0-16,0 0 0,0 0 0,0 0 15,0-21-15,1 0 0,-1 0 16,0-1-16,0 1 0,0 0 0,-21 0 16,21 0-16,1-22 0,-22 22 15,21-21-15,-21 0 0,21-1 0,-21 1 16,21 0-16,-21-1 0,21 1 0,-21-22 16,0 22-16,0 0 0,0 21 0,0-1 15,0 1-15,0 0 0,-21 21 31,0 21-31,21 0 0,-21 1 0,21 20 16,0 0-16,0-21 0,0 22 0,0-1 16,0 0-16,0 1 0,0-1 0,0 0 15,0 1-15,0-1 0,0-21 0,0 22 16,0-22-16,21 0 0,0 21 0,-21-21 16,21 1-16,0-1 15,1 0-15,-1 0 16,0-21-16,0 0 15,0 0-15,0-21 16,-21 0-16,22 0 0,-1-1 16</inkml:trace>
  <inkml:trace contextRef="#ctx0" brushRef="#br0" timeOffset="106783.92">21082 6414 0,'0'-43'0,"0"86"0,21-107 15,-21 43-15,21 0 0,-21 0 16,0-1-16,0 1 0,0 42 31,0 1-31,0 20 16,0 0-16,0 1 0,0 20 0,0-21 16,-21 22-16,21-22 0,0 1 15,-21-1-15,21 0 0,0 1 0,-21-1 16,21-21-16,0 21 0,0-20 0,0-1 15,0 0-15,0 0 0,0 0 16,0-42 15,0 0-15,0 0-16,0 0 16</inkml:trace>
  <inkml:trace contextRef="#ctx0" brushRef="#br0" timeOffset="107080.92">20976 6435 0,'0'-21'16,"0"42"-16,0-85 0,-21 43 0,21 0 0,0 0 16,0 0-16,0-1 0,0 1 15,21 0-15,0 0 0,0 0 16,22 0-16,-22 21 0,0 0 0,21 0 16,-20 0-16,20 0 0,-21 0 15,21 0-15,1 21 0,-22 0 0,0 0 16,0 0-16,0 22 0,-21-22 15,0 21-15,0 0 0,0-20 0,-21 20 16,0 0-16,0-21 0,0 1 0,-22 20 16,22-21-16,0 0 0,-21 0 0,21 1 15,-1-22-15,1 21 0,0 0 0,0-21 16,0 0-16,21 21 0,21-21 47,0 0-47,0 0 15</inkml:trace>
  <inkml:trace contextRef="#ctx0" brushRef="#br0" timeOffset="107455.22">21272 6752 0,'22'0'47,"-1"0"-32,0 0-15,0 21 0,-21 1 16,21-22-16,-21 21 16,21 0-16,-21 0 0,0 0 0,22 0 15,-22 1-15,0-1 16,0 0-16,-22-21 31,1 0-31,21-21 16,0 0-16,0-1 15,0 1-15,0 0 16,0 0-16,0 0 0,0 0 0,0-1 16,21 1-16,-21-21 0,22 21 0,-1 0 15,0-1-15,0 1 0,0 21 16,0 0-16,1 0 16,-1 0-16,0 0 15,0 0-15,-21 21 0,0 1 16,21-22-16,0 0 0,-21 21 0</inkml:trace>
  <inkml:trace contextRef="#ctx0" brushRef="#br0" timeOffset="107856.51">21802 6731 0,'0'-21'0,"-22"21"15,1 0 1,0 0-16,0 0 0,0 21 15,0-21-15,21 21 0,-22 0 16,1 1-16,0-1 0,21 0 16,-21 0-16,21 0 0,0 0 0,0 1 15,0-1-15,0 0 16,21-21-16,0 0 0,0 0 16,1 0-16,-1 0 0,21 0 15,-21 0-15,0 0 0,1 0 16,-1 0-16,0-21 0,0 21 0,0-21 15,0-1-15,-21 1 0,0 0 16,0 0-16,0 0 0,0 0 16,0-1-16,0 1 0,-21 0 0,0 0 15,0 0-15,0 21 0,0 0 16,-1 0-16,1 0 16,0 0-16,21 21 15,0 0-15,0 0 0,0 0 16,0 1-16,21-1 15,0-21-15,1 0 0,-1 0 0,21 21 16,-21-21-16</inkml:trace>
  <inkml:trace contextRef="#ctx0" brushRef="#br0" timeOffset="109344.03">22204 6752 0,'0'0'0,"0"-21"16,0 0-1,-21 21-15,-1 0 0,1 0 16,21 21-16,-21-21 0,0 21 0,21 0 16,-21-21-16,0 22 0,21-1 0,0 0 15,0 0-15,-22-21 0,22 21 0,0 0 16,0 1-16,0-1 16,22-21-1,-1 0 1,0 0-16,0 0 15,0-21-15,-21-1 16,21 1-16,1 0 0,-22 0 16,21 0-16,-21 0 0,0-22 15,0 22-15,0-21 0,21 21 0,-21-22 16,0 1-16,21 21 0,-21-22 0,0 22 16,0 0-16,0 0 0,0 63 31,0-21-16,0 1-15,0 20 0,-21-21 0,21 21 16,-21 1-16,21-22 0,0 0 16,0 21-16,0-20 0,0-1 0,0 0 15,0 0-15,0 0 0,0 0 0,0 1 16,0-1-16,21-21 31,0 0-31,0 0 16,0 0-16,1 0 0,-1-21 15,0-1-15,0 1 0,-21 0 16,21 0-16,0 0 0,-21 0 16,0-1-16,0 1 15,0 0-15,0 42 32,0 0-17,-21 1-15,21-1 0,-21 0 16,21 0-16,0 0 0,0 0 15,0 1-15,0-1 0,0 0 32,21-21-32,0 0 0,1 0 15,-1 0-15,0 0 0,0 0 16,0-21-16,0 21 0,-21-21 16,22-1-16,-22 1 15,21 21-15,-21-21 0,21 0 0,-21 0 16,0 0-16,21 21 15,-21-22-15,0 44 32,0-1-32,-21 0 0,21 0 15,-21 0-15,21 0 0,0 1 16,0-1-16,0 0 16,21-21-1,0 0-15,0 0 16,0 0-16,1 0 15,-1 0-15,0 0 0,-21-21 0,21 21 16,0-21-16,-21-1 0,21 22 16,1-21-16,-1 0 0,-21 0 15,21 21-15,0-21 0,-21 0 0,21 21 16,-21-22-16,21 22 0,1 0 16,-1 0-1,-21-21 79,-21 21-47,-1 0-47,22 21 0,0 1 15,-21-1-15,21 0 16,0 0-16,0 0 16,0 0-16,0 1 0,0-1 15,21 0 1,1-21-16,-1 0 0,0 0 16,0 0-16,0 0 0,0 0 15,1-21-15,-1 0 0,0 21 0,0-22 16,0 1-16,0 0 15,1 0-15,-22-21 0,21 20 0,0 1 16,-21-21-16,21 0 0,-21 20 0,21-20 16,0 0-16,-21-1 0,0 22 0,22-21 15,-1 21-15,-21 0 0,0-1 0,0 44 32,0-1-32,0 0 15,0 0-15,0 0 0,-21 22 0,21-22 16,-22 21-16,22-21 0,-21 0 0,21 22 15,0-22-15,0 0 0,0 0 16,0 0-16,0 1 0,0-1 0,0 0 16,0 0-16,0 0 15,0 0-15,21-21 16,1 0 0,-1 0-1,-21-21-15,0 0 16,0 0-16,0 0 15,0 0-15</inkml:trace>
  <inkml:trace contextRef="#ctx0" brushRef="#br0" timeOffset="109567.83">23177 6625 0,'0'0'0,"0"-21"31,22 21-16,-1 0-15,0 0 0,0 0 0,0 0 16,0-21-16,1 21 0,-1 0 0,0 0 16,0 0-16,0 0 0,-21-21 0,21 21 15,1 0-15,-1 0 16,0 0 0,-42 0 15</inkml:trace>
  <inkml:trace contextRef="#ctx0" brushRef="#br0" timeOffset="110816.12">14309 8446 0,'21'0'31,"0"0"-31,0-22 16,0 22-16,0-21 16,1 0-16,-22 0 15,0 0-15,0 0 16,0-1-16,0 1 16,0 0-16,-22 0 15,1 21-15,0 0 0,0 0 0,-21 0 16,20 0-16,-20 0 0,21 0 15,-21 21-15,20 0 0,1-21 0,-21 21 0,21 1 16,0-1-16,-1 21 0,1-21 16,21 0-16,0 1 0,-21-1 0,21 0 15,0 0-15,0 0 16,21 0-16,0-21 16,1 0-16,-1 0 0,0 0 15,0 0-15,0 0 0,0 0 0,1-21 16,-1 21-16,0-21 0,0 21 0,0-21 15,0 21-15,1-21 0,-1 0 0,-21-1 16,21 22-16,-21-21 0,0 0 16,0 0-1,0 42 17,0 0-32,0 0 15,0 1-15,0-1 16,0 0-16,0 0 0,0 0 0,0 0 15,0 1-15,-21-1 0,21 0 0,0 21 16,0-21-16,0 1 0,0-1 16,0 21-16,0-21 0,0 0 0,0 1 15,0-1-15,0 0 0,0 0 0,-21 0 16,21 0-16,0 1 0,0-1 16,-22-21-16,1 21 0,0 0 15,0-21-15,0 0 16,0 0-16,-1 0 15,1 0-15,0 0 16,21-21-16,-21 21 0,0 0 16,21-21-1,0 0 1,21-1 0,0 22-16,0 0 0,0-21 15,1 21-15,-1-21 0,0 0 0,0 21 16</inkml:trace>
  <inkml:trace contextRef="#ctx0" brushRef="#br0" timeOffset="111179.91">14711 8700 0,'21'0'78,"-21"-22"-62,21 22-16,-21-21 16,0 0-1,-21 21 1,0 0-16,0 0 15,-1 21 1,22 0 0,0 1-1</inkml:trace>
  <inkml:trace contextRef="#ctx0" brushRef="#br0" timeOffset="113699.33">15875 8192 0,'0'0'15,"0"-22"1,21 22-16,-21-21 16,0 0-1,0 0 1,0 42 62,0 0-78,0 0 16,0 1-16,0-1 0,0 0 15,0 0-15,0 0 0,0 0 0,0 22 16,-21-22-16,21 0 0,0 21 15,0-20-15,0-1 0,-21 0 0,21 21 16,0-21-16,0 1 0,0 20 0,0-21 16,0 21-16,0-20 0,0-1 0,0 21 15,0-21-15,-21 22 0,21-22 0,0 21 16,-22-21-16,22 0 0,0 22 16,0-22-16,0 0 0,0 0 0,0 0 0,0 1 15,-21-1-15,21 0 0,0 0 16,0 0-16,0 0 15,0-42 32,0 0-31,0 0-16,0 0 16,0 0-16,0-1 0,0 1 15,0 0-15,0 0 0,0 0 0,0 0 16,0-1-16</inkml:trace>
  <inkml:trace contextRef="#ctx0" brushRef="#br0" timeOffset="114995.92">15896 8149 0,'0'-21'31,"0"0"32,21 21-32,0 0-15,1 0-16,-1 0 0,0 0 15,0 0-15,0 0 0,0 0 16,1 0-16,20 0 0,-21 0 0,21 0 15,1 0-15,-1 0 0,0 0 16,22 0-16,-22 0 0,22 0 0,-22 0 16,22 0-16,-1 0 0,1 0 0,-1 0 15,1 0-15,-1 0 0,1 0 0,20 0 16,-20 0-16,20 0 0,-20 0 0,21 0 16,-1 0-16,-20 0 0,20 0 0,-20 0 15,-1 0-15,1 0 16,-1 0-16,-20 0 0,20 0 0,1 0 0,-22 0 15,0 0-15,22 0 0,-22 0 16,1 0-16,-1 0 0,-21 0 0,21 0 0,-20 0 16,20 0-16,-21 0 0,0 0 15,0 0-15,1 0 16,-1 0-16,-21 21 47,0 0-47,0 0 15,0 1-15,0-1 0,0 0 16,0 0-16,0 0 0,0 0 16,0 1-16,0-1 0,0 0 0,0 0 15,0 0-15,0 0 0,0 1 0,0 20 16,-21-21-16,21 0 0,0 0 0,0 1 16,-22 20-16,22-21 0,0 0 15,0 22-15,0 20 0,-21-42 16,21 22-16,-21-22 0,21 21 15,0-21-15,-21 0 0,21 22 0,0-22 16,0 0-16,0 0 0,-21 0 0,21 1 16,-21-1-16,21 0 0,0 0 0,0 0 15,-22 0-15,22 1 0,-21-1 0,0 0 16,21 0-16,0 0 16,-21 0-16,0 1 0,21-1 31,-21 0-16,-1-21 17,1 0-17,0 0-15,0 0 16,0 0-16,0 0 16,-1 0-16,1 0 0,0 0 15,0 0-15,0 0 0,0 0 0,-1 0 16,1 0-16,-21 0 0,21 0 0,-22 0 15,22 0-15,-21 0 0,0 0 0,-1 0 16,-20 0-16,20 0 16,-20 0-16,21 0 0,-22 0 0,1 0 15,20 0-15,-20 0 0,-1 0 0,22 0 0,-22 0 16,22 0-16,-21 0 0,20 0 16,1-21-16,-22 21 0,22 0 0,-21 0 15,20 0-15,-20 0 0,-1 0 16,22 0-16,-22 0 0,22-21 0,-21 21 0,-1 0 15,22 0-15,-1 0 0,-20 0 0,21 0 16,-1 0-16,1 0 0,0-22 0,20 22 16,-20 0-16,21 0 0,-21 0 15,20 0-15,1 0 0,0 0 16,0 0 0,21-21 30,0 0-30,21 21-16,-21-21 0,21 21 0,-21-21 16,21 0-16</inkml:trace>
  <inkml:trace contextRef="#ctx0" brushRef="#br0" timeOffset="115840.44">16150 8509 0,'21'0'15,"0"0"1,1 0-1,-1 0-15,0 0 16,0-21-16,0 21 16,-21-21-16,21 21 0,1-21 15,-22-1-15,21 1 16,0 0 0,-42 21 15,0 21-16,21 0-15,-22-21 0,22 22 16,0-1-16,0 0 0,-21 0 0,21 21 16,-21-20-16,21-1 0,0 0 0,-21 21 15,21-21-15,0 1 0,0-1 0,0 21 16,0-21-16,0 0 0,0 1 0,0-1 16,0 0-16,0 0 0,0 0 0,0 0 15,0 1-15,0-1 16,-21-21 15,0 0-31,-1 0 0,1 0 16,0 0-16,0 0 0,0 0 15,0 0-15,-1 0 16,22-21-16,-21 21 0,21-22 16,0 1-1,0 0-15,21 21 16,1 0-16,-1-21 0,0 21 15,-21-21-15,21 21 0</inkml:trace>
  <inkml:trace contextRef="#ctx0" brushRef="#br0" timeOffset="116600.32">16425 8678 0,'0'0'0,"0"22"31,0-1-15,0 0 0,0 0-16,0 0 0,0 0 15,0 1-15,0-1 0,0 0 16,0 0-16,0 0 0,0 0 16,0 1-1,0-44 32,0 1-31,0 0-16,0 0 0,0 0 15,0 0-15,0-1 0,0 1 0,0 0 16,0 0-16,21 0 0,1 0 16,-1-1-16,0 22 0,-21-21 0,21 21 15,0 0-15,0 0 0,1 0 0,-1 0 16,0 0-16,0 0 0,0 0 15,-21 21-15,21 1 16,-21-1-16,22 0 0,-22 0 16,0 0-16,0 0 15,0 1-15,0-1 0,0 0 16,0 0-16,0 0 16,-22-21-1,1 0 1,0 0-1,21-21-15,0 0 0,0 0 16,0 0-16,0-1 0,0 1 16,0 0-16,0 0 0,21 21 0,0-21 15,-21 0-15,22 21 0,-1-22 0,0 22 16,0 0-16,0-21 0,0 21 16,-21-21-16,22 21 0,-1 0 0,0 0 15,0 0-15,0 0 0,0 0 0,1 0 16,-22 21-16,21 0 0,-21 1 15,0-1-15,0 0 0,0 0 16,0 0-16,0 0 0,0 1 16,0-1-16,0 0 0,0 0 0,-21 0 15,-1 0-15,1-21 16,21-21 31,21 0-32,1 0-15,-1 21 0,-21-21 16</inkml:trace>
  <inkml:trace contextRef="#ctx0" brushRef="#br0" timeOffset="117715.7">17230 8657 0,'0'0'0,"0"-21"0,0 0 15,0 42 32,-22-21-47,22 21 16,-21 0-16,0-21 0,21 22 0,0-1 16,0 0-16,-21 0 0,21 0 0,0 0 15,0 1-15,0-1 16,21-21 15,0 0-15,0 0-16,-21-21 0,22-1 0,-22 1 15,21 0-15,0 0 0,-21 0 16,21 21-16,-21-21 0,21-1 0,-21 1 16,0 0-16,21 21 15,-21-21-15,0 0 16,0 42 15,0 0-31,0 0 0,0 0 16,-21 1-16,21-1 0,0 0 15,0 0-15,0 0 0,0 0 16,0 1-16,0-1 0,0 0 16,21-21-16,-21 21 15,22-21-15,-1 0 0,0 0 0,21 0 16,-21 0-16,1 0 0,-1 0 15,21 0-15,-21 0 0,22 0 0,-22-21 16,0 0-16,0 21 0,21-21 16,-20 21-16,-22-22 0,21 1 0,0 0 15,-21 0-15,0 0 0,0 0 16,0-1-16,0 1 16,-21 21-1,0 0-15,-1 0 0,1 0 16,0 0-16,0 0 0,21 21 0,-21-21 15,0 22-15,-1-1 0,22 0 16,0 0 0,0 0-1,22-21 1,-1 0-16,0 0 0,0 0 16,0 0-16,0 0 15,-21-21-15,22 21 0,-1-21 16,-21 0-1,0 42 32,0 0-47,0 0 0,0 0 16,0 1-16,0-1 16,0 0-16,0 0 0,0 0 0,0 0 15,0 1-15,0-1 0,0 21 0,0-21 16,0 0-16,0 1 0,0 20 0,0-21 15,0 21-15,0-20 0,0-1 0,0 0 16,0 21-16,0-21 0,0 1 0,0-1 16,0 0-16,0 0 0,0 0 15,0 0-15,0 1 0,0-1 0,0 0 16,0 0-16,0 0 0,0 0 16,0 1-16,-21-22 0,21 21 0,-22-21 15,1 0-15,21 21 0,-21-21 16,0 0-16,0 0 0,0 0 15,-1 0-15,1 0 0,0 0 16,21-21-16,0 0 0,-21-1 16,21 1-16,-21 0 15,21 0-15,0 0 16,0 0-16,0-1 16,0 1-16,21 21 0,0-21 15,0 0-15,0 0 16,-21 0-16,22-1 0,-1 1 15,-21 0-15,21 0 0</inkml:trace>
  <inkml:trace contextRef="#ctx0" brushRef="#br0" timeOffset="118112.46">18013 8827 0,'0'-22'16,"21"22"-1,-21-21-15,21 21 0,0 0 16,-21-21-16,21 21 16,-21-21-16,22 21 0,-22-21 0,0 0 15,0-1-15,0 1 16,-22 21 15,1 0-31,0 0 0,0 21 16,0 1-16,21-1 0,0 0 0,0 0 15,0 0-15,0 0 0,0 1 16,0-1-16,0 0 0,0 0 16,0 0-1,21-21-15,0 0 0,0 0 16,0 0-16,1 0 15,-1 0-15,0 0 16,0 0-16,-21-21 0</inkml:trace>
  <inkml:trace contextRef="#ctx0" brushRef="#br0" timeOffset="121956.28">20574 8742 0,'0'0'16,"21"0"-16,0 0 0,0 0 16,1 0-1,-1 0 1,0-21-16,0 21 15,0 0 1,0 0-16,1 0 0,-1 0 16,0 0-16,-21-21 31,-21 21 0,0 0-31,-1 0 0,1 0 16,0 0-16,0 0 0,0 0 0,-22 0 15,1 0-15,21 0 0,-21 0 0,-1 0 16,1 0-16,0 0 0,-22 0 16,22 0-16,-1 0 0,-20 21 0,21-21 15,-22 21-15,1-21 0,20 0 0,-20 21 16,20-21-16,-20 21 0,-1-21 0,22 0 16,0 0-16,-1 21 0,1-21 15,0 0-15,21 0 0,-22 0 0,22 0 16,0 0-16,0 0 0,0 0 15,-1 0 1,22-21 47,22 21-48,-22-21-15,21 21 16,0-21-16,-21 0 0,21 21 15</inkml:trace>
  <inkml:trace contextRef="#ctx0" brushRef="#br0" timeOffset="122475.98">19748 8551 0,'0'0'0,"0"-21"16,22 21 0,-44 0 31,1 0-47,0 21 0,0-21 0,0 22 15,0-22-15,-1 21 0,1-21 0,-21 21 16,21 0-16,-22-21 0,22 21 15,-21 0-15,21-21 0,0 22 0,-22-1 16,22-21-16,0 21 0,0-21 16,0 0-16,-1 21 0,1-21 15,21 21 1,21-21 0,1 0-16,-1 21 15,0-21-15,0 22 16,0-1-16,0-21 0,1 21 0,20-21 15,-21 21-15,0-21 0,0 21 0,1 0 16,-1-21-16,0 22 0,21-1 0,-21-21 16,1 21-16,-1-21 0,0 21 15,0-21-15,-21 21 16,21-21 0,-21 21-1,-21-21 16</inkml:trace>
  <inkml:trace contextRef="#ctx0" brushRef="#br0" timeOffset="122940.16">19643 9250 0,'0'0'15,"21"0"-15,-21-21 0,0 0 16,21 21-1,-21-22-15,0 44 32,0-1-32,0 0 15,0 0-15,0 0 0,0 0 16,21 1-16,-21 20 0,0-21 0,0 0 16,0 0-16,0 1 0,0 20 0,0-21 15,0 0-15,0 0 0,0 1 0,0-1 16,0 0-16,0 0 0,0 0 0,0 0 15,0 1-15,0-1 16,0-42 31,0-1-47,0 1 16,21 0-16,-21 0 15,0 0-15,0 0 0,0-1 0,0 1 16</inkml:trace>
  <inkml:trace contextRef="#ctx0" brushRef="#br0" timeOffset="123249.98">19706 9271 0,'0'0'0,"0"-21"0,-21 21 0,21-21 16,0 0-16,0-1 16,21 22-16,0 0 0,-21-21 0,21 21 15,1 0-15,-1 0 0,0 0 0,0 0 16,0 0-16,0 0 0,1 0 0,-1 0 15,0 0-15,0 0 0,-21 21 16,0 1-16,21-22 0,-21 21 16,0 0-16,0 0 0,0 0 0,0 0 15,-21 1-15,21-1 0,-21 0 16,0 0-16,0-21 0,-1 21 0,1-21 16,0 21-16,0-21 0,0 22 0,0-22 15,-1 0 1,44 0 15,-1 0-15,0-22-16,0 22 0</inkml:trace>
  <inkml:trace contextRef="#ctx0" brushRef="#br0" timeOffset="123723.71">20129 9313 0,'-21'0'47,"0"0"-47,21 22 16,-21-22-16,21 21 0,0 0 15,-21-21-15,21 21 0,0 0 0,-21 0 16,21 1-16,0-1 0,0 0 15,0 0-15,0 0 16,0 0-16,0 1 16,21-22-16,0 21 15,0-21-15,0 0 16,0 0-16,1 0 0,-1 0 16,-21-21-16,21 21 0,0-22 0,-21 1 15,21 21-15,0-21 0,-21 0 16,0 0-16,22 0 0,-22-1 15,0 1-15,0 0 0,0 0 0,0 0 16,0 0-16,0-1 16,-22 22-16,1 0 15,0-21-15,0 21 16,0 0 0,0 0-16,-1 0 15,44 0 32</inkml:trace>
  <inkml:trace contextRef="#ctx0" brushRef="#br0" timeOffset="124239.41">20532 9292 0,'21'0'0,"-21"-21"15,-21 21 17,-1 0-32,1 0 0,0 0 15,0 0-15,0 21 16,0 0-16,-1 1 16,1-1-16,21 0 15,0 0 1,0 0-1,21-21-15,1 21 16,-1-21-16,0 0 0,-21 22 16,21-22-16,0 0 0,0 21 15,1-21-15,-1 0 0,-21 21 16,21-21-16,-21 21 16,21-21-16,-21 21 0,0 0 15,-21 1 1,0-22-1,0 0-15,-1 0 0,1 0 0,0 0 16,0 0-16,0 0 0,0 0 16,-1 0-16,1 0 0,0 0 15,0 0-15,0 0 16,0 0 15,42 0 0,-21-22-31,21 22 16,0-21-16,0 0 16,0 21-16</inkml:trace>
  <inkml:trace contextRef="#ctx0" brushRef="#br0" timeOffset="124703.4">20934 9144 0,'21'0'0,"-42"0"0,42-21 0,-21 0 15,0 0 1,0 42 31,0 0-47,0 0 15,0 0-15,-21 0 0,21 1 0,0-1 16,-21 0-16,21 0 0,0 0 16,0 0-16,-22 1 0,22-1 0,-21 0 15,21 21-15,0-21 0,0 1 0,0-1 16,-21 0-16,21 0 0,0 0 0,0 0 16,0 1-16,0-1 0,0 0 15,21-21 16,0 0-31,1 0 16,-1 0-16,0 0 0,0 0 16,0 0-16,0-21 0,1 21 15,-1 0-15,-21-21 0,21 21 0,0 0 16,-21-22-16,21 22 16,-21-21-16,0 0 0,0 0 15,0 0-15,0 0 16</inkml:trace>
  <inkml:trace contextRef="#ctx0" brushRef="#br0" timeOffset="124999.23">20913 9356 0,'-22'0'0,"44"0"0,-44-21 47,44 21-47,-1 0 15,0 0-15,0-22 0,0 22 16,0 0-16,1 0 0,-1 0 0,0 0 16,0-21-16,0 21 0,0 0 15,1 0-15,-1 0 16,0 0 0,-21-21-16</inkml:trace>
  <inkml:trace contextRef="#ctx0" brushRef="#br0" timeOffset="136635.82">14372 10562 0,'21'-21'15,"-21"0"-15,-21 63 0,42-105 0,-21 42 16,0-1-16,0 1 16,0 0-1,0 42 16,0 0-15,0 22-16,0-22 0,0 0 0,0 21 16,0 1-16,0-22 0,0 21 0,-21-21 15,21 22-15,0-22 0,0 0 0,-21 0 16,21 22-16,0-22 0,0 0 0,0 0 16,0 0-16,0 0 15,0 1-15,0-44 63,0 1-63,0 0 0,0 0 15,21 0-15</inkml:trace>
  <inkml:trace contextRef="#ctx0" brushRef="#br0" timeOffset="137103.57">14690 10583 0,'0'0'0,"21"-21"16,-42 42 15,21 1-15,-22-22-16,22 21 0,0 0 0,-21 0 15,0 0-15,21 0 0,0 1 16,0-1-16,-21 21 0,21-21 0,0 0 15,0 1-15,0-1 0,0 0 16,0 0-16,0 0 0,21-21 16,0 0-1,0 0-15,1 0 16,-1 0-16,0 0 0,0 0 0,0-21 16,0 21-16,-21-21 0,22 0 0,-1 0 15,-21-1-15,0 1 16,0 0-16,0 0 0,0 0 0,0 0 15,0-22-15,0 22 0,0 0 0,0 0 16,0 0-16,0-22 0,-21 43 16,-1 0-16,1 0 15,0 0-15,0 0 16,0 21-16,21 1 0,-21-1 16,21 0-16,-22-21 0,22 21 15,-21 0-15,21 0 0,0 1 16,21-22 15,1 0-31</inkml:trace>
  <inkml:trace contextRef="#ctx0" brushRef="#br0" timeOffset="137404.43">15092 10753 0,'0'0'0,"0"21"0,21-21 62,-21-21-46,-21 21 31,0 0-47,-1 0 15,22 21 1,0 0 0,22-21 15,-1 0-31</inkml:trace>
  <inkml:trace contextRef="#ctx0" brushRef="#br0" timeOffset="151387.13">16002 10414 0,'-21'0'15,"21"-21"16,0 0 16,0 0 16,0-1-32,0 1 0,21 21 47</inkml:trace>
  <inkml:trace contextRef="#ctx0" brushRef="#br0" timeOffset="152000.78">15960 10287 0,'0'-21'15,"0"0"1,0 0-1,0-1 1,0 44 47,0-1-48,0 0-15,0 0 0,21 0 0,-21 22 16,21-1-16,0 0 0,0 1 0,0-1 15,-21 0-15,22 1 0,-1-1 0,0 0 16,-21 1-16,0-1 0,21-21 16,0 21-16,-21-20 0,0 20 0,0-21 15,21 0-15,-21 0 0,22 1 16,-22-1-16,0 0 0,0 0 16,0-42 30,0 0-46,21 0 16,-21-1-16,21 1 0,-21 0 16,0-21-16,21 21 0</inkml:trace>
  <inkml:trace contextRef="#ctx0" brushRef="#br0" timeOffset="152339.59">16552 10245 0,'0'0'0,"0"-21"16,0 42 31,-21 0-47,0 0 0,0 0 0,21 0 15,-21 22-15,-1-1 0,1 0 0,0 1 16,0-1-16,0-21 0,0 22 0,-1-1 15,1 0-15,0 1 0,0-1 16,0-21-16,0 0 0,-1 22 16,22-22-16,0 0 0,-21 0 0,21 0 15,-21 0-15,21 1 0,-21-22 16,42-22 31,0 1-47,0 21 15,-21-21-15,22 0 0</inkml:trace>
  <inkml:trace contextRef="#ctx0" brushRef="#br0" timeOffset="152635.42">16700 10626 0,'0'0'0,"0"21"31,0 0-15,-21 0-16,21 0 16,-21 1-16,21-1 0,0 0 0,0 0 15,0 0-15,0 0 0,0 1 16,0-1-16,0 0 0,0 0 16,0-42 46,0 0-46,0 0-16,0-1 0,0 1 15,0 0-15,0 0 0</inkml:trace>
  <inkml:trace contextRef="#ctx0" brushRef="#br0" timeOffset="152819.31">16700 10499 0,'0'0'0,"0"-21"0,0-1 32,22 22 30,-1 0-62,0 0 0,0 0 16</inkml:trace>
  <inkml:trace contextRef="#ctx0" brushRef="#br0" timeOffset="153492.32">17272 10710 0,'0'0'0,"21"0"0,0 0 15,-21-21-15,0 0 16,0 0-16,0 0 16,0 0-16,0-1 0,-21 1 15,0 21-15,0 0 0,0-21 16,-1 21-16,1 0 0,0 0 16,0 21-16,0 0 0,0 1 15,21-1-15,-22 0 0,1 0 0,0 0 16,21 22-16,0-22 0,-21 0 15,21 21-15,-21-21 0,21 1 16,0-1-16,0 0 0,0 0 0,0 0 16,0 0-16,21-21 15,0 22-15,0-22 0,0 0 16,1 0-16,-1 0 0,0 0 0,0-22 16,0 22-16,0-21 0,1 0 0,-1 0 15,-21 0-15,21 0 0,0-1 0,0 1 16,0-21-16,-21 21 0,22-22 0,-1 1 15,-21 0-15,0 21 0,0-22 16,21 1-16,-21 0 0,21-1 0,-21 1 16,0 0-16,0 20 0,0-20 15,0 21-15,0 0 0,0 0 0,0-1 16,0 44 15,0-1-31,0 0 0,0 21 0,0-21 16,0 22-16,0-1 0,0 0 15,0 1-15,0-1 0,0 0 0,0 1 16,0-22-16,0 21 0,0 1 0,0-22 16,0 0-16,0 21 0,0-21 0,0 1 15,0-1-15,0 0 0,0 0 16,21-21-16,0 0 16,-21 21-16,22-21 15,-1 0-15,0 0 16,0 0-16,0-21 15,0 21-15,-21-21 0,22 21 16,-1-21-16,0 0 0,-21-1 0,21 22 16</inkml:trace>
  <inkml:trace contextRef="#ctx0" brushRef="#br0" timeOffset="153916.07">17822 10732 0,'0'0'0,"0"21"16,21-21 0,1 0-1,-1 0-15,0-21 16,0-1 0,0 1-16,-21 0 0,21 21 15,-21-21-15,0 0 0,0 0 16,0-1-16,-21 22 15,0 0 1,0 0-16,21 22 16,-21-1-16,0 0 15,-1 0-15,22 0 0,0 0 16,0 1-16,0-1 0,-21 0 0,21 0 16,0 0-16,0 0 0,0 1 15,0-1-15,0 0 0,21-21 16,-21 21-16,22 0 15,-1-21-15,0 0 16,-21 21-16,21-21 16,0 0-16,0 0 15,-21-21 1,22 21-16,-22-21 0,21 0 16,0 0-16</inkml:trace>
  <inkml:trace contextRef="#ctx0" brushRef="#br0" timeOffset="154440.78">18436 10626 0,'0'-21'0,"0"42"0,0-64 0,0 22 16,0 0-16,-21 21 15,0 0 1,0 0-16,-1 0 15,1 21-15,0 0 16,21 1-16,-21-1 0,0 0 16,21 0-16,0 0 0,0 0 0,0 1 15,-21-1-15,21 0 0,0 0 0,0 0 16,0 0-16,0 1 0,0-1 0,0 0 16,0 0-16,21-21 0,0 21 15,0-21-15,0 0 0,0 0 16,1 0-16,-1 0 0,0 0 15,0 0-15,0 0 0,0 0 0,1-21 16,-1 21-16,0-21 16,0 21-16,-21-21 0,0 0 0,21 21 15,-21-22-15,0 1 0,21 0 16,-21 0-16,0 0 0,0 0 0,0-1 16,0 1-16,0 0 0,0 0 0,-21 0 15,21 0-15,-21 21 0,0-22 0,0 22 16,0 0-1,-1 0-15,1 0 16,0 0-16,0 0 0,0 0 16,0 0-16,-1 22 15,1-22-15,21 21 16,-21-21-16,0 21 16</inkml:trace>
  <inkml:trace contextRef="#ctx0" brushRef="#br0" timeOffset="157271.44">14605 11875 0,'0'0'16,"0"-22"-16,0 1 0,0 0 16,0 0-1,0 0 1,0 42 15,0 0-15,0 0-16,0 0 15,0 22-15,0-22 0,0 0 0,0 21 16,0-20-16,0 20 0,0-21 0,0 0 16,0 22-16,0-22 0,0 0 0,0 0 15,0 0-15,0 0 0,0 1 16,0-1-16,21-21 47,-21-21-47,0-1 15,21 22-15,-21-21 0,0 0 16</inkml:trace>
  <inkml:trace contextRef="#ctx0" brushRef="#br0" timeOffset="157651.22">14859 11832 0,'0'0'0,"0"-21"0,0 0 16,21 21-1,-21 21 17,0 0-32,0 0 15,0 1-15,0-1 0,0 0 0,0 21 16,0-21-16,0 1 0,0 20 0,0-21 16,0 0-16,0 0 0,0 1 15,0-1-15,0 0 0,0 0 16,0 0-16,0 0 0,0 1 15,0-44 32,21 22-47,-21-21 0,21 0 16,-21 0-16</inkml:trace>
  <inkml:trace contextRef="#ctx0" brushRef="#br0" timeOffset="158060.01">15261 12044 0,'21'0'46,"0"0"-46,1 0 16,-22-21-16,0 0 16,0-1-1,0 44 32,0-1-47,-22-21 0,22 21 16,0 0-1,22-21 17,-22-21-1</inkml:trace>
  <inkml:trace contextRef="#ctx0" brushRef="#br0" timeOffset="160529.1">16722 11726 0,'0'0'15,"21"0"-15,0 0 16,0 0-16,-21-21 16,0 0-1,21 21-15,-21-21 0,21 21 16,-21-21-16,0 0 15,0-1 1,-21 22 0,0-21-16,0 21 15,0 0 1,0 0-16,-1 0 16,1 21-16,0-21 0,0 22 15,0-1-15,0 0 0,-1 0 16,1 0-16,21 0 0,-21 1 0,0 20 15,21-21-15,-21 0 0,21 22 0,0-1 16,-21-21-16,21 21 0,0 1 16,0-22-16,0 21 0,0-21 0,0 1 15,0 20-15,0-21 0,0 0 0,0 0 16,21 1-16,0-22 0,-21 21 0,21-21 16,0 21-16,0-21 0,1 21 0,-1-21 15,0 0-15,0 0 0,0 0 0,0 0 16,1 0-16,-1 0 0,0 0 15,0 0-15,0-21 0,0 0 16,1 21-16,-1-21 0,-21-1 0,21 1 16,0 0-16,-21 0 0,0 0 15,0 0-15,0-1 0,0 1 16,-21 21-16,0-21 0,0 0 0,-1 21 16,1 0-16,0-21 0,0 21 0,0 0 15,0 0-15,-1 0 0,1 0 16,0 0-16,21 21 15,21-21 32,0 0-47,1-21 0,-1 21 16,-21-21-16,21 21 16,0 0-16,0 0 31,-21 21-31,21 0 0,-21 0 15,0 0-15,0 0 0,0 1 0,0-1 16,0 21-16,0-21 0,0 0 0,0 22 16,0-22-16,0 0 0,0 21 15,0-20-15,0 20 0,0-21 0,0 21 0,0-20 16,-21-1-16,21 21 16,0-21-16,0 0 0,0 1 0,-21 20 15,21-21-15,0 0 0,0 0 0,0 1 16,0-1-16,0-42 47,0-1-47,0 1 0,0 0 15,21 0-15,-21 0 0,0-22 0,21 22 16,1 0-16,-22-21 0</inkml:trace>
  <inkml:trace contextRef="#ctx0" brushRef="#br0" timeOffset="161144.26">17335 12023 0,'0'0'0,"0"-43"16,0 22-1,0 0-15,0 0 0,0 0 0,-21 21 16,21-21-16,0-1 0,0 1 15,-21 21-15,0 0 0,0-21 16,0 21-16,-1 0 16,1 0-16,0 21 15,0 0-15,0-21 0,0 22 16,-1-1-16,1 0 0,0 0 0,0 21 16,0-20-16,0-1 0,21 21 15,0-21-15,0 0 0,-22 1 0,22-1 0,0 0 16,0 0-16,0 0 0,0 0 0,0 1 15,22-22-15,-1 0 16,0 0-16,0 0 0,0 0 16,0 0-16,1 0 0,-1-22 15,0 22-15,0-21 0,0 0 0,0 21 16,1-21-16,-22 0 0,0 0 16,21-1-16,-21 1 0,0 0 0,0 0 15,0 0-15,0 0 0,0-1 0,21 1 16,-21 0-16,0 42 31,0 0-15,0 1-16,0-1 0,0 0 0,0 0 15,0 0-15,0 0 0,0 1 0,0-1 16,0 0-16,21 0 16,-21 0-16,0 0 0,21-21 0,0 22 15,1-22-15,-1 0 16,0 0-16,0 0 15,0 0-15,0 0 0,1-22 16,-1 1-16,-21 0 16,21 0-16,0 0 0,-21 0 0,0-1 15,21 22-15,0-21 0,-21 0 0,22 0 16</inkml:trace>
  <inkml:trace contextRef="#ctx0" brushRef="#br0" timeOffset="161856.21">17653 11938 0,'0'0'15,"-21"0"32,21 21-47,-21 0 0,21 1 16,0-1-16,0 0 15,0 0-15,0 0 0,0 0 16,0 1-16,0-1 0,0 0 16,0 0-16,0 0 15,0 0 1,-22-21-1,22-21 1,-21 0 0,21 0-16,0 0 0,0 0 15,0-1-15,0 1 0,0-21 16,0 21-16,0 0 0,0-1 16,0 1-16,21 0 0,1 21 15,-1-21-15,-21 0 0,21 21 0,0 0 16,0 0-16,0 0 0,1 0 15,-1 0-15,0 0 0,0 0 0,0 21 16,-21 0-16,21-21 0,1 21 0,-22 0 16,21 1-16,-21-1 0,21 0 15,-21 0-15,0 0 0,0 0 16,0 1-16,0-1 0,0 0 0,0 0 16,0 0-16,0 0 15,0-42 32,0 0-47,0 0 16,0 0-16,0 0 0,0-1 15,0 1-15,0 0 0,21 0 0,-21 0 16,21-22-16,0 22 0,-21 0 0,22 0 16,-1 21-16,0-21 0,0 21 15,0 0-15,0 0 0,1 0 0,-1 0 16,0 0-16,0 0 0,0 21 0,0 0 15,1 0-15,-1 0 0,-21 1 0,0-1 16,0 0-16,0 0 0,0 0 16,0 0-16,0 1 0,0-1 15,0 0-15,0 0 0,0 0 16,-21-21 0,21-21 30,0 0-46,0 0 0,0 0 16,0-1-16,21 1 0</inkml:trace>
  <inkml:trace contextRef="#ctx0" brushRef="#br0" timeOffset="162264.97">18542 12023 0,'-21'0'0,"42"-21"47,0-1-31,0 1-16,0 21 0,1-21 0,-1 0 16,-21 0-16,21 21 0,-21-21 0,21-1 15,-21 1-15,0 0 0,0 0 16,-21 21 15,0 0-31,0 0 0,-1 21 0,22 0 16,-21-21-16,0 21 0,0 1 0,0-1 15,0 0-15,21 0 0,-22 0 0,22 0 16,-21 1-16,21-1 0,0 0 0,0 0 16,0 0-16,0 0 0,0 1 15,0-1-15,21 0 16,1-21-16,-1 0 15,0 0-15,0 0 0,0 0 16,0 0-16,1 0 0,-1 0 16,0-21-16,0 0 15,0-1-15,0 22 0,-21-21 0</inkml:trace>
  <inkml:trace contextRef="#ctx0" brushRef="#br0" timeOffset="162847.39">19177 11853 0,'0'0'0,"21"-21"0,-21 0 16,0 0-1,-21 21 17,0 0-32,0 0 0,-1 0 15,1 21-15,0-21 0,21 21 0,-21-21 16,0 21-16,0-21 0,-1 22 0,1-1 15,0 0-15,21 0 16,0 0 0,0 0-16,0 1 31,21-22-31,0 0 0,1 0 16,-1 0-16,0 0 0,0 0 15,0 0-15,0 0 0,1 21 16,-1-21-16,0 0 0,0 0 15,-21 21-15,21-21 0,-21 21 16,0 0 0,0 0-1,0 1-15,-21-22 0,0 21 16,0-21-16,0 0 0,-1 21 0,1-21 16,0 0-16,0 21 0,0-21 15,0 0 1,-1 0-16,1 0 31,0 0 0,21-21 47,0 0-78</inkml:trace>
  <inkml:trace contextRef="#ctx0" brushRef="#br0" timeOffset="171054.48">20193 11748 0,'0'0'16,"0"-22"-16,0 44 62,0-1-62,0 0 16,0 0-16,0 0 0,0 0 0,0 22 16,0-22-16,0 21 0,0 1 15,0-22-15,0 21 0,0-21 0,0 0 16,0 22-16,0-22 0,0 0 0,0 0 15,0 0-15,0 1 0,-21-1 0,21 0 16,0 0-16,0-42 47,0 0-47,0 0 16,0-1-16,21 1 0,-21-21 0,0 21 15</inkml:trace>
  <inkml:trace contextRef="#ctx0" brushRef="#br0" timeOffset="171313.34">20235 11748 0,'0'0'15,"-21"0"1,21-22 0,21 22-1,0 0-15,1 0 0,-1-21 16,0 21-16,0 0 0,0 0 15,0 0-15,22 0 0,-22 0 0,0 0 16,0-21-16,22 21 0,-22 0 16,0 0-16,0 0 0,0 0 15,-21 21 1,-21-21-16,0 0 16,0 21-16,0-21 0,-1 0 0,1 0 15,0 22-15,0-22 0,0 21 0</inkml:trace>
  <inkml:trace contextRef="#ctx0" brushRef="#br0" timeOffset="171520.22">20108 11980 0,'0'0'16,"-21"22"0,21-1-1,21-21 1,0 0-16,1 0 0,-1 0 0,0 0 15,0 0-15,0 0 0,0 0 0,1 0 16,-1 0-16,0 0 0,0-21 0,0 21 16,0 0-16,1 0 0,-1 0 0,-21-22 15,21 22-15,0 0 0,0 0 0</inkml:trace>
  <inkml:trace contextRef="#ctx0" brushRef="#br0" timeOffset="171959.48">20510 12002 0,'0'0'0,"22"0"47,-1 0-47,0 0 15,0 0-15,0 0 0,0 0 16,1 0-16,-1 0 0,0 21 15,0-21-15,-21 21 0,21 0 0,-21 0 16,21-21-16,-21 21 0,0 1 0,0-1 16,0 0-16,0 0 15,0 0-15,0 0 0,0 1 16,0-1-16,-21 0 16,0-21-1,21-21 1,0 0-16,0-1 15,0 1-15,0 0 0,0 0 16,21 0-16,0 0 0,-21-1 16,0 1-16,22 0 0,-22 0 0,21 21 15,-21-21-15,0 0 0,21-1 0,0 22 16,-21-21-16,21 21 16,0 0-1,1 0 1,-1 0-16,0 0 15</inkml:trace>
  <inkml:trace contextRef="#ctx0" brushRef="#br0" timeOffset="172227.58">21103 11980 0,'0'22'15,"0"-1"1,0 0-1,0 0-15,0 0 0,0 0 16,0 1-16,0-1 0,0 0 16,0 0-16,0 0 15,0 0-15,0 1 0,0-1 16,0-42 46,0-1-62,0 1 0,0 0 16,0 0-16</inkml:trace>
  <inkml:trace contextRef="#ctx0" brushRef="#br0" timeOffset="172427.46">21145 11875 0,'0'0'0,"0"-22"31,0 44 32,0-1-47,22-21-16,-1 21 15</inkml:trace>
  <inkml:trace contextRef="#ctx0" brushRef="#br0" timeOffset="173064.97">21526 12150 0,'22'-21'15,"-1"-1"1,-21 1-16,0 0 15,0 0-15,0 0 16,0 0-16,-21 21 16,-1-22-16,1 22 15,0 0-15,0 0 0,0 0 16,0 22-16,-1-22 0,1 21 0,0 0 16,0 0-16,21 0 0,-21-21 0,21 21 15,-21 1-15,21-1 0,0 0 0,0 0 16,0 0-16,0 0 0,0 1 15,0-1-15,21-21 16,0 0-16,0 0 16,0 0-16,0 0 0,1 0 15,-1 0-15,0 0 0,-21-21 16,21 21-16,0-22 0,0 1 0,1 0 16,-1 0-16,-21-21 0,21 20 15,-21 1-15,21 0 0,-21-21 16,0 21-16,0-22 0,0 22 0,0 0 15,0-21-15,0 20 0,0 1 0,0 0 16,0 0-16,0 0 0,0 42 31,0 0-15,0 0-16,0 0 16,-21 22-16,21-22 0,0 0 15,0 0-15,0 22 0,0-22 0,0 0 16,0 21-16,0-21 0,0 1 0,0-1 15,0 0-15,0 0 0,0 0 16,0 0-16,0 1 0,0-1 31,21-21-15,0 0-16,0 0 16,1-21-16,-1 21 15,0-22-15,-21 1 0</inkml:trace>
  <inkml:trace contextRef="#ctx0" brushRef="#br0" timeOffset="174283.23">22013 12150 0,'0'-21'0,"0"42"0,21-64 16,-21 22-16,0 0 15,0 0-15,0 0 16,0 0-16,0-1 0,-21 22 15,0 0-15,0 0 0,0 0 16,0 0 0,-1 0-16,1 22 0,0-1 0,0-21 15,0 21-15,0 0 16,21 0-16,-22 0 0,22 1 0,-21-1 16,21 0-16,-21 21 0,21-21 15,0 1-15,0-1 16,0 0-16,21-21 15,0 0-15,1 0 0,-1 0 16,0 0-16,0 0 16,0 0-16,0-21 0,1 0 15,-22-1-15,21 1 16,0 0-16,0 0 0,-21 0 0,0 0 16,21-1-16,0 1 0,-21 0 15,0 0-15,0 0 16,0 42 15,0 0-31,0 0 16,0 0-16,-21 1 0,21-1 15,0 0-15,-21 0 0,21 0 16,0 0-16,0 1 0,0-1 16,21-21-1,0 21-15,1-21 16,-1 0-16,0 0 15,0 0-15,-21-21 0,21 21 16,0-21-16,1 21 0,-22-22 16,0 1-16,21 21 0,0-21 0,-21 0 15,21 0-15,0 0 0,-21-1 0,0 1 16,21 21-16,-21-21 0,22 0 0,-22 0 16,0 42 15,0 0-16,0 0-15,0 0 0,0 1 16,0-1-16,0 0 16,-22 0-16,22 0 0,0 0 0,0 1 15,0-1 1,22-21 0,-1 0-16,0 0 15,0 0-15,0 0 16,0 0-16,-21-21 15,22 21-15,-22-22 0,21 1 0,0 0 16,-21 0-16,0 0 0,21 0 16,0 21-16,-21-22 0,21 1 0,-21 0 15,0 0-15,22 21 16,-44 0 31,22 21-47,-21 0 15,21 0-15,0 1 0,-21-1 16,21 0-16,-21 0 16,21 0-16,0 0 0,0 1 0,-21-22 15,21 21-15,-21 0 0,21 0 0,0 0 16,0 0-16,-22 1 16,22-1-16,0 0 0,-21 0 0,21 0 15,-21 0-15,21 1 0,0-1 16,0 0-16,0 0 0,0 0 15,0 0-15,0 1 0,0 20 0,0-21 16,0 0-16,0 0 0,0 1 0,0-1 16,0 0-16,0 0 0,0 0 0,0 0 15,0 1-15,0-1 0,0 0 16,0 0-16,-21-21 16,0 21-16,0-21 0,-1 0 15,22 21-15,-21-21 0,0 0 16,0 0-16,0 0 15,0 0 1,-1 0 0,1 0-1,0 0-15,21-21 16,-21 0-16</inkml:trace>
  <inkml:trace contextRef="#ctx0" brushRef="#br0" timeOffset="174859.42">20341 12637 0,'0'0'0,"-21"0"0,0-22 16,0 22-1,42 0 32,0 0-31,21 0-16,-21 0 0,22 0 0,-1 0 16,0 0-16,22 0 0,-22 0 0,43 0 15,-22 0-15,1 0 0,21 0 0,-1 0 16,1 22-16,-22-22 0,22 0 0,0 0 15,-1 0-15,1 0 0,0 0 16,-22 0-16,1 0 0,-1 0 0,-20 0 16,20 0-16,-42 0 0,22 0 15,-22 0-15,0 0 0,0 0 0,0 0 16,0 0-16,-42 0 47,0 0-32,0 0-15,0 0 0,0 0 16,-1 0-16,-20 0 0,21 0 0</inkml:trace>
  <inkml:trace contextRef="#ctx0" brushRef="#br0" timeOffset="175436.09">17441 12552 0,'-21'0'0,"42"0"15,-63 0-15,42-21 0,-21 21 0,0 0 0,-1 0 16,44 0 31,20 0-32,-21 0-15,21 0 0,1 0 0,-1 0 16,0 0-16,22 0 0,-22 0 0,22 0 16,-1 0-16,22 0 0,-22 0 0,22 0 15,-21 0-15,20 0 0,1 0 0,0 0 16,-22 0-16,22 0 0,-22 0 0,1 0 15,-22 0-15,0 0 16,1 0-16,-22 0 0,0 0 0,0 0 0,-21 21 63,0 0-48,-21-21-15</inkml:trace>
  <inkml:trace contextRef="#ctx0" brushRef="#br0" timeOffset="176983.2">17441 13039 0,'0'0'0,"0"-21"0,0-1 16,0 1-16,0-21 0,0 21 16,0 0-16,0-1 0,0 1 0,-21 0 15,0 0-15,0 21 16,0 0-16,-1 0 0,1 0 0,0 0 16,0 0-16,0 0 0,0 0 0,-1 21 15,1 0-15,0 0 0,0 1 0,-21-1 16,42 0-16,-22 21 0,1-21 15,0 1-15,21 20 0,0-21 0,0 21 16,0-20-16,0-1 0,0 21 0,0-21 16,0 0-16,0 1 0,21-22 0,0 21 15,1 0-15,-1-21 0,0 0 0,0 21 16,0-21-16,22 0 0,-22 0 16,0 0-16,21 0 0,-21 0 0,1 0 0,20 0 15,-21 0-15,0 0 16,22-21-16,-22 21 0,0-21 0,0 21 15,0-21-15,0-1 16,-21 44 31,0-1-47,0 0 16,0 0-1,0 0 1,22-21-16,-1 0 15,0 0-15,0 0 16,0 0-16,0 0 0,1-21 0,-1 21 16,0-21-16,0 21 0,0-21 0,0 0 15,1-1-15,-22 1 16,0 0-16,0 0 0,0 0 16,-22 0-16,1 21 15,0-22-15,0 22 0,0 0 0,0 0 16,-1 0-16,1 0 0,0 0 0,0 0 15,0 0-15,0 0 0,21 22 16,-22-1-16,22 0 0,0 0 16,0 0-16,0 0 0,0 1 15,22-1 1,-1-21-16,0 0 0,0 0 0,0 0 16,0 0-16,1 0 0,-1 0 15,0 0-15,0 0 0,0 0 0,0 0 16,1 0-16,-1 0 0,0-21 0,0 21 15,0-22-15,0 1 0,1 0 16,-22 0-16,21 21 0,-21-21 16,0 42 15,0 0-15,0 0-16,0 0 15,0 1-15,0-1 16,0 0-1,21-21 1,0 0-16,0 0 16,0 0-16,1-21 15,-22 0-15,21 21 0,-21-22 0,21 22 16,0-21-16,-21 0 16,21 21-16,-21-21 15,0 42 16,0 0-15,0 0-16,0 1 16,0-1-16,21-21 0,-21 21 15,0 0-15,22-21 16,-1 0-16,0 0 0,0 0 16,0 0-16,0 0 0,1 0 15,-1 0-15,0 0 0,0-21 0,0 21 16,0-21-16,1 0 15,-1-1-15,-21 1 0,0 0 16,21 21-16,-21-21 0,0 0 16,21 21-16,-21-21 15,0-1-15,0 44 32,0-1-32,0 0 0,0 0 0,0 0 15,0 0-15,0 1 0,0-1 16,-21 21-16,21-21 0,0 22 0,-21-1 15,21-21-15,0 21 0,0 22 0,-21-22 16,-1 1-16,1-1 0,21 0 0,-21 1 16,21-1-16,-21 0 0,21 1 15,-21-1-15,21 0 0,0-21 0,0 22 0,0-22 16,0 0-16,0 0 16,0 0-16,0-42 31,21 0-31,-21 0 0,21 0 0,-21 0 15,0-1-15,0-20 0,0 21 16,21-21-16,-21-1 0,21 1 0</inkml:trace>
  <inkml:trace contextRef="#ctx0" brushRef="#br0" timeOffset="177288.02">18500 13229 0,'0'-21'0,"0"42"0,0-63 16,0 21-16,0 0 15,0-1-15,21 1 0,0 21 16,0 0-16,0-21 0,0 21 16,1 0-16,-1 0 0,0 0 0,0 0 15,0 21-15,-21 0 0,21-21 16,-21 22-16,0-1 0,0 0 16,0 0-16,-21 0 15,0-21-15,21 21 0,-21-21 0,0 22 16,0-22-16,-1 0 0,22 21 0,-21-21 15,0 0-15,0 21 0,0-21 16,42 0 31,0 0-47,0 0 16,0-21-16</inkml:trace>
  <inkml:trace contextRef="#ctx0" brushRef="#br0" timeOffset="178059.94">19029 13166 0,'0'0'16,"21"-21"-16,-21-1 0,21 22 0,-21-21 15,-21 21 17,0 0-32,0 21 15,-1 1-15,1-22 0,21 21 16,-21-21-16,21 21 0,0 0 15,0 0-15,0 0 0,0 1 16,0-1-16,0 0 16,21 0-16,0-21 15,1 0-15,-1 0 16,0 0-16,0 0 16,-21-21-1,0 0-15,0 0 16,0-1-16,0 1 15,0 0-15,0 0 0,0 0 0,0 0 16,0-1-16,0 1 16,0 0-16,0 0 0,21 0 15,0 21-15,1 0 0,-1 0 16,0 0-16,0 0 0,0 0 16,0 0-16,1 21 0,-1 0 15,-21 0-15,21 0 0,-21 1 16,0-1-16,0 0 0,21 0 15,-21 0-15,0 0 0,0 1 16,0-1-16,0 0 16,-21-21 15,0 0-15,21-21-1,0 0-15,0-1 16,0 1-16,0 0 0,0 0 0,21 0 15,-21 0-15,21-1 0,0 1 0,0 0 16,1 0-16,-1 0 0,0 0 16,21-1-16,-21 22 0,1 0 15,-1 0-15,0 0 0,0 0 0,0 0 16,0 0-16,1 22 0,-22-1 0,0 0 16,0 0-16,21 0 0,-21 0 15,0 1-15,0-1 0,0 0 16,0 0-16,0 0 0,0 0 0,-21-21 15,21 22-15,0-1 0,-22-21 16,22 21-16,-21-21 0,21-21 63,0 0-48,21 21-15</inkml:trace>
  <inkml:trace contextRef="#ctx0" brushRef="#br0" timeOffset="178299.34">19981 13314 0,'-21'21'63,"21"0"-32,-21-21-15,0 0-16</inkml:trace>
  <inkml:trace contextRef="#ctx0" brushRef="#br0" timeOffset="182915.78">14584 13949 0,'-21'0'15,"21"21"79,0 0-78,0 0-16,0 1 0,0 20 0,0-21 15,0 0-15,0 22 0,0-22 16,0 0-16,-22 21 0,22-21 0,0 22 16,0-22-16,0 0 0,-21 0 0,21 0 15,0 1-15,0-1 0,0 0 16,0 0-16,0-42 47,0 0-32,0 0-15,0-1 16,0 1-16,0 0 16,21 0-16</inkml:trace>
  <inkml:trace contextRef="#ctx0" brushRef="#br0" timeOffset="183463.99">14838 14118 0,'-21'-21'15,"21"0"1,0 0-1,0 0-15,0-1 0,21 1 16,0 21-16,-21-21 16,21 21-16,0 0 0,0 0 15,1 0 1,-1 0-16,-21 21 0,0 0 16,21-21-16,-21 22 0,0-1 0,0 0 15,0 0-15,0 0 0,0 0 0,0 1 16,-21-1-16,0 0 0,-1 0 15,1 0-15,0 0 0,0 1 0,0-1 0,0 0 16,-1-21-16,-20 21 0,42 0 16,-21-21-16,0 0 0,0 21 15,-1-21-15,44 0 63,-1 0-63,0 0 15,0 0-15,0 0 0,0 0 0,1 0 16,-1 0-16,0 0 0,0 0 0,0 0 16,0 0-16,1-21 0,-1 21 15,0 0-15,0 0 16,-21-21 31,0 0-47,21 21 15,-21-21-15</inkml:trace>
  <inkml:trace contextRef="#ctx0" brushRef="#br0" timeOffset="183727.84">15303 14224 0,'0'-21'31,"0"0"-15,0 0-16,22 21 78,-1 0-62,0 0-16,0 0 15</inkml:trace>
  <inkml:trace contextRef="#ctx0" brushRef="#br0" timeOffset="186921.78">16129 14012 0,'0'0'16,"0"-21"-16,0 0 15,0 0 1,0 42 15,0 0-15,0 0-16,0 1 0,0 20 15,0-21-15,0 21 0,0-20 16,0 20-16,0 0 0,0-21 0,0 22 16,-21-1-16,21-21 0,0 22 0,0-22 15,-21 0-15,21 0 0,0 0 16,0 0-16,0 1 0,0-1 0,0 0 15,-22-21 17,22-21-17,0 0-15,0-1 16,0 1-16,0 0 0,0 0 0,0 0 16,0 0-16,0-1 0</inkml:trace>
  <inkml:trace contextRef="#ctx0" brushRef="#br0" timeOffset="187376.31">16044 14076 0,'0'-21'16,"0"-22"-1,0 22-15,0 0 16,21 0-16,1 0 16,-1 21-16,0 0 0,21-21 15,-21 21-15,1 0 0,-1 0 16,0 0-16,21 0 0,-21 0 0,1 0 15,20 21-15,-21 0 0,0-21 0,-21 21 16,0 0-16,0 0 0,0 1 16,0-1-16,0 0 0,-21 0 15,0 0-15,0 0 0,0 1 0,-22-1 16,22-21-16,-21 21 0,21 0 0,-22-21 16,22 21-16,0-21 0,0 0 15,0 21-15,-1-21 0,22 22 0,0-1 31,0 0-31,22 0 16,-1 0-16,0-21 16,-21 21-16,21 1 0,0-22 15,0 21-15,1 0 16,-1 0-16,0 0 16,0-21-16,0 21 0,-21 1 31,21-22 0,-21-22-31,0 1 16,0 0-16</inkml:trace>
  <inkml:trace contextRef="#ctx0" brushRef="#br0" timeOffset="187752.09">16468 14309 0,'0'21'16,"21"-21"15,0 0-15,0 0-16,0 0 0,0 0 0,1-21 16,-1 21-16,0-21 0,0 21 15,0 0-15,-21-22 0,21 22 0,-21-21 16,0 0-1,-21 21 1,0 0-16,0 0 0,0 0 0,0 0 16,-22 0-16,22 21 0,0 0 0,-21 1 15,20-22-15,1 21 0,0 0 0,0 0 16,0 0-16,0 0 0,21 1 0,0-1 16,0 0-16,0 0 0,0 0 15,21-21 1,0 21-16,0-21 0,0 0 15,0 0-15,1 0 0,-1 0 0,0 0 16,0 0-16,0 0 0,0 0 16,1 0-16,-1 0 0,-21-21 0,21 21 15</inkml:trace>
  <inkml:trace contextRef="#ctx0" brushRef="#br0" timeOffset="188245.31">17039 14309 0,'0'0'0,"0"-21"0,21 21 16,-21-22-16,0 1 16,-21 21-1,0 0 1,0 0-16,0 0 0,-1 0 15,1 0-15,0 0 0,0 0 0,0 0 16,21 21-16,-21 1 0,-1-1 16,22 0-1,0 0-15,0 0 16,0 0-16,22-21 0,-1 22 16,0-22-16,-21 21 0,21-21 0,0 0 15,0 21-15,1 0 0,-1-21 16,-21 21-16,21-21 15,-21 21 1,0 1-16,-21-1 16,0-21-16,-1 0 15,-20 0-15,21 0 0,0 0 0,0 0 16,-1 0-16,-20 0 0,21 0 0,0 0 16,0 0-16,-1 0 15,44 0 16,-1-21-31,0 21 16,0-22-16,0 22 0,0 0 0,1-21 16,-1 21-16</inkml:trace>
  <inkml:trace contextRef="#ctx0" brushRef="#br0" timeOffset="188643.6">17272 14436 0,'0'-21'31,"0"-1"-15,21 22-16,0-21 0,0 21 16,-21-21-16,22 0 15,-1 0-15,-21 0 16,0-1-16,-21 22 31,-1 0-31,1 0 0,0 0 16,0 22-16,21-1 0,-21 0 0,0 0 15,21 0-15,-22 0 0,22 1 16,0-1-16,0 0 0,-21 0 0,21 0 16,0 0-16,0 1 0,0-1 15,0 0 1,21-21-16,1 0 15,-1 0-15,0 0 0,0 0 16,0 0-16,0-21 16,1 21-1,-22-21-15,21-1 0,0 1 16</inkml:trace>
  <inkml:trace contextRef="#ctx0" brushRef="#br0" timeOffset="188944.43">17653 14076 0,'0'-21'0,"0"42"0,21-63 16,-21 20-16,0 44 47,-21-1-47,21 0 0,-21 21 15,21-21-15,-21 22 0,21-22 0,0 21 16,-22-21-16,22 22 0,-21-22 0,21 21 15,0 1-15,-21-22 0,21 0 16,-21 0-16,21 21 0,0-20 0,-21-22 16,21 21-16,0 0 0,0 0 15,21-21 17,0 0-32,0 0 0,-21-21 0,43 0 15,-43 0-15,21-1 16,0 1-16</inkml:trace>
  <inkml:trace contextRef="#ctx0" brushRef="#br0" timeOffset="189443.27">17949 14034 0,'0'0'0,"0"-22"16,0 44-1,0-1 1,0 0-1,0 0-15,0 0 0,-21 0 0,21 1 16,-21 20-16,0-21 0,21 0 0,0 22 16,-21-22-16,21 0 0,-22 21 15,1-21-15,21 1 0,0-1 0,0 0 0,-21 0 16,21 0-16,0 0 0,-21 1 0,21-1 16,21-21 15,0 0-31,0 0 15,1-21-15,-1 21 0,-21-22 16,21 1-16,0 0 0,0 21 16,-21-21-16,21 0 0,-21 0 0,0-1 15,22 1-15,-1 0 0,-21 0 0,21 21 16,-21-21-16,0 42 31,0 0-31,0 0 16,0 0-16,0 1 0,0-1 0,0 0 15,0 0-15,0 0 0,0 0 16,0 1-16,-21-22 16,21 21-1,0-42 17,0-1-17,0 1-15,0 0 16,0 0-16</inkml:trace>
  <inkml:trace contextRef="#ctx0" brushRef="#br0" timeOffset="189632.16">18182 14245 0</inkml:trace>
  <inkml:trace contextRef="#ctx0" brushRef="#br0" timeOffset="190143.87">18288 14330 0,'0'0'0,"0"21"0,0 0 16,0 0-1,0 1 1,0-1 0,0 0-16,-21-21 0,21 21 15,0 0-15,-21-21 16,21 21-16,-22-21 31,1 0-15,21-21-1,0 0 1,0 0-16,0 0 16,21 0-16,1-1 0,-1 1 0,-21 0 15,21 0-15,0 21 0,0-21 16,0 0-16,1-1 0,-1 22 0,0 0 15,0 0-15,0 0 0,0 0 16,1 0-16,-1 0 0,0 22 0,-21-1 16,21 0-16,-21 0 0,21 0 15,-21 0-15,0 1 0,0-1 0,0 0 16,0 0-16,0 0 0,0 0 16,0 1-16,0-1 15,-21-21-15,42 0 63,0 0-63,-21-21 0,22-1 15,-1 22-15,0-21 16</inkml:trace>
  <inkml:trace contextRef="#ctx0" brushRef="#br0" timeOffset="190847.47">19071 14351 0,'21'0'16,"-42"0"-16,42-21 0,-21 0 16,0 0-1,-21 21 1,0 0-16,0 0 16,0 0-16,-1 0 0,1 21 15,0 0-15,0 0 16,21 0-16,-21 0 0,0 1 0,21-1 15,0 0-15,0 0 0,0 0 16,0 0 0,21-21-1,0 0-15,0 0 0,0 0 16,0 0 0,1-21-16,-22 0 0,21 0 15,0 0-15,0 0 16,-21-1-16,0 1 15,21 21-15,-21-21 16,0 42 15,0 0-31,0 1 16,0-1-16,0 0 0,0 0 0,-21 0 16,21 22-16,0-22 0,0 0 15,0 0-15,0 0 0,0 0 16,0 22-16,0-22 0,0 0 0,0 0 15,0 0-15,-21 22 0,21-22 0,0 0 16,0 0-16,-21 0 0,21 1 16,0 20-16,0-21 0,0 0 0,-21 0 15,21 1-15,-22-1 0,22 0 0,-21 0 16,21 0-16,0 0 0,0 1 0,0-1 16,-21-21-16,21 21 15,-21-21-15,0 0 16,0-21-1,21 0-15,0-1 16,0 1-16,0 0 16,0-21-16,0 21 0,21-1 0,0-20 15,0 21-15,21-21 0,-20 20 0,-1-20 0,21 0 16,-21-1-16,22 22 0,-22-21 16,21 21-16,-21-22 0,22 22 0,-22 0 15,0 0-15,21 21 0,-21-21 16,1 21-16,-1 0 0,0-21 0,-21-1 15,21 22-15,0 0 0</inkml:trace>
  <inkml:trace contextRef="#ctx0" brushRef="#br0" timeOffset="191529.07">15028 15388 0,'-21'0'32,"21"21"-32,0 1 0,0-1 15,0 21-15,0-21 0,0 22 0,0-22 16,0 21-16,-21-21 0,21 22 16,-21-22-16,21 21 0,0 0 15,0-20-15,0 20 0,-21-21 0,21 0 16,0 22-16,0-22 0,0 0 0,0 0 15,0 0-15,0-42 47,0 0-47,0 0 16,21 0-16,-21-22 0</inkml:trace>
  <inkml:trace contextRef="#ctx0" brushRef="#br0" timeOffset="192271.6">15071 15304 0,'21'0'63,"0"0"-63,0 0 0,0 0 0,0 0 15,1 0-15,20 0 0,0 0 0,1 0 16,-1 0-16,21 0 0,-20 0 15,20 0-15,1 0 0,-22 0 0,22 0 16,-22 0-16,21 0 0,-20 0 0,-1 0 16,0 0-16,1 0 0,-1 0 15,-21 0-15,0 0 0,1 0 0,-1 0 0,0 0 16,0 21-16,-21 0 16,0 0-16,0 0 15,0 0-15,0 1 0,0-1 16,0 0-16,0 0 0,0 0 15,-21 0-15,21 1 0,0-1 0,0 0 16,-21-21-16,21 21 0,0 0 0,0 0 16,0 1-16,0-1 0,0 0 15,0 0-15,0 0 0,0 0 0,0 1 16,0-1-16,0 0 0,0 0 0,0 0 16,0 0-16,0 1 0,0-1 15,0 0-15,0 0 0,0 0 16,0 0-16,0 1 15,-21-22-15,-1 21 16,1-21-16,0 0 0,0 0 16,-21 0-16,20 21 0,1-21 0,-21 0 15,0 0-15,-1 0 0,1 0 0,0 0 16,-1 0-16,-20 0 0,20 0 16,1 0-16,-21 0 0,20 0 0,1 0 0,0-21 15,-1 21-15,1 0 0,21-21 0,0 21 16,-1-22-16,1 22 0,0 0 15,21-21 1,0 0 15,21 0-31,0 0 16</inkml:trace>
  <inkml:trace contextRef="#ctx0" brushRef="#br0" timeOffset="192716.34">15367 15409 0,'0'22'31,"0"-1"-15,0 0-16,0 0 0,0 0 15,0 0-15,0 1 16,21-22 0,0 0-16,0 0 15,1 0-15,-1 0 0,0-22 16,0 22-16,-21-21 0,21 21 15,0-21-15,-21 0 0,0 0 16,0 0 0,-21 21-1,0 0-15,0 0 0,0 0 16,0 0-16,-1 0 16,22 21-16,-21 0 0,21 0 15,-21-21-15,21 21 16,0 0-1</inkml:trace>
  <inkml:trace contextRef="#ctx0" brushRef="#br0" timeOffset="192960.2">15473 15558 0,'0'42'15,"0"-21"-15,-21 0 16,21 0-16,0 1 0,-22-1 0,22 0 15,0 0-15,0 0 0,0 0 16,0 1-16,-21-1 0,21 0 0,-21 0 16,21 0-16,0 0 0,0 1 15,-21-22-15,21 21 16,0-42 15,0-1-15,0 1-16,0 0 0,0 0 0,21 0 15,-21 0-15</inkml:trace>
  <inkml:trace contextRef="#ctx0" brushRef="#br0" timeOffset="193304.53">15452 15685 0,'-43'21'32,"22"0"-32,0 0 0,0-21 15,0 21-15,21 0 0,-22-21 0,22 22 16,-21-22-16,21 21 0,-21-21 15,21 21 1,21-42 15,0 0-31,1 21 0,-1-22 16,0 1-16,0 21 0,0-21 0,0 0 16,1 0-16,-1 21 15,0 0-15,0 0 16,-21 21-1,0 0-15,0 0 16,0 0-16,0 1 0,0-1 16,0 0-16,0 0 15,0 0 1,21-21-16,0 0 0,1 0 16,-1 0-16,0 0 0,0 0 15,0 0-15</inkml:trace>
  <inkml:trace contextRef="#ctx0" brushRef="#br0" timeOffset="193925.24">16129 15706 0,'-21'0'0,"21"-21"78,21 21-78,0 0 0,0-22 16,0 22-16,1-21 0,-1 21 0,0 0 15,0-21-15,21 21 0,1 0 16,-22 0-16,21-21 0,1 21 0,-1 0 16,64 0-16,-64 0 0,0 0 15,22 0-15,-22 0 0,22 0 16,-22 0-16,22 0 0,-22 0 0,0 21 16,1-21-16,-1 0 0,0 21 0,-21-21 15,1 0-15,-1 21 0,0-21 0,-21 22 31,-21-22 1,0 0-32,-1 0 15,1 0 1,0 0 0,0 0-1</inkml:trace>
  <inkml:trace contextRef="#ctx0" brushRef="#br0" timeOffset="194395.97">16171 15706 0,'0'0'0,"21"0"47,1 0-47,-1 0 0,0 0 0,0 0 16,0 0-16,22-21 0,-1 21 0,0 0 15,1 0-15,-1-22 0,0 22 0,1-21 16,20 21-16,-21 0 0,22 0 15,-22 0-15,1 0 0,20 0 16,-21 0-16,1 0 0,-1 0 0,0 0 16,1 0-16,-22 0 0,21 0 0,-21 0 15,1 0-15,-1 21 0,0-21 0,-21 22 16,21-22-16,0 0 0,-21-22 94,0 1-79</inkml:trace>
  <inkml:trace contextRef="#ctx0" brushRef="#br0" timeOffset="194887.69">17314 15431 0,'0'0'15,"-21"0"-15,0 0 16,21 21 0,0 0-1,0 0-15,0 0 16,21-21-16,0 21 0,0-21 15,1 22-15,-1-22 0,0 0 16,0 21-16,0-21 0,0 0 16,1 0-16,-1 0 15,0 0-15,-21 21 16,0 0 0,-21 0-16,0-21 15,-1 21-15,1 1 0,0-22 0,0 21 16,0-21-16,0 21 0,-1-21 0,1 21 15,0-21-15,0 21 16,0 0-16,0-21 0,21 22 0,-22-22 16,22 21-16,-21-21 15,21 21-15,-21-21 0,21 21 16,0 0 15,-21-21 16,0 0-31,21-21-16</inkml:trace>
  <inkml:trace contextRef="#ctx0" brushRef="#br0" timeOffset="200509.16">18288 15515 0,'0'-42'15,"0"84"-15,0-105 0,0 42 16,0-1-16,0 1 15,0 42 17,0 1-32,0-1 15,0 0-15,0 0 0,0 21 16,0-20-16,0-1 0,0 21 0,0-21 16,0 0-16,0 1 0,0-1 15,0 0-15,0 0 0,0 0 16,0 0-16,-21-21 15,0 0 1,-1 0 0,22-21-16,-21 21 15,21-21-15</inkml:trace>
  <inkml:trace contextRef="#ctx0" brushRef="#br0" timeOffset="200943.61">18140 15494 0,'-21'0'0,"42"0"0,-42-21 0,21 0 16,0 0-16,0-1 0,0 1 16,21 0-16,0 0 0,0 21 15,-21-21-15,21 21 0,22 0 0,-22 0 16,0 0-16,0 0 0,21 0 16,-20 21-16,20-21 0,-21 21 0,21 21 15,-20-20-15,20-1 0,-21 21 0,21 0 16,-20-20-16,-1 20 0,0-21 15,0 21-15,0-20 0,0 20 0,-21-21 16,0 0-16,22 0 0,-22 1 0,0-1 16,0 0-16,0 0 15,-22-21 1,1 0-16,21-21 16,-21 0-16,0 0 0,21-1 15,0 1-15,0 0 0,0-21 0,0 21 16,0-1-16,0-20 0,0 0 15,0 21-15,0-22 0,0 1 0,0 0 16,0-1-16,21 22 0,0 0 0,-21-21 16,21 42-16,-21-22 0,0 1 0,22 21 15,-1 0-15,0 0 16,-21 21-16,21-21 0,-21 22 16,21-1-16,-21 0 15,0 0-15,0 0 0,21 0 16</inkml:trace>
  <inkml:trace contextRef="#ctx0" brushRef="#br0" timeOffset="201752.15">18859 15748 0,'0'-21'31,"22"21"-31,-1-21 15,0 0-15,-21-1 0,21 22 0,0-21 16,-21 0-16,0 0 0,21 0 16,1 0-16,-22-1 15,-22 22 1,1 22 0,0-22-16,21 21 0,-21 0 15,0 0-15,0 0 0,21 0 16,-22 1-16,22-1 0,-21 0 0,21 0 0,-21 0 15,21 0-15,0 1 0,0-1 16,21-21 0,0 0-16,1 0 15,-1 0-15,0 0 0,0 0 16,0 0-16,0-21 0,1-1 16,-1 22-16,-21-21 0,21 0 15,-21 0-15,21 21 0,0-21 0,-21 0 16,0-1-16,21 22 0,1-21 15,-22 42 17,0 1-17,0-1-15,0 0 0,0 0 16,0 0-16,0 0 16,0 1-1,21-22 1,0 0-16,0 0 0,0 0 15,0 0-15,1 0 0,-22-22 16,21 22-16,0-21 0,0 21 16,-21-21-16,21 0 0,0 21 15,1 21 32,-22 0-47,21-21 16,0 0-1,0 0-15,0 0 16,0 0-16,1 0 0,-1 0 16,0-21-16,0 0 15,-21 0-15,0 0 16,0-1-16,0 1 0,0 0 16,-21 21-16,0-21 0,0 21 15,42 21 48</inkml:trace>
  <inkml:trace contextRef="#ctx0" brushRef="#br0" timeOffset="202302.86">20405 15579 0,'-22'0'0,"44"0"0,-65-21 0,22 21 16,0-22-16,0 22 16,0 0-16,-1 0 0,1 0 15,0 0-15,0 0 0,21 22 16,-21-1-16,0-21 0,21 21 0,0 0 15,-22 0-15,1 0 16,21 1-16,0-1 0,0 0 0,0 0 16,0 0-16,21-21 15,1 0 1,-1 0-16,0 0 16,0 0-16,0 0 0,0-21 15,1 21-15,-22-21 0,21 21 16,0-21-16,0 0 0,-21-1 0,21 1 15,0 0-15,-21 0 0,22 0 16,-22-22-16,0 22 0,21 0 0,-21-21 16,0 21-16,21-22 0,-21 22 0,0 0 15,0-21-15,0 20 0,0 1 0,0 0 16,0 0 0,-21 42-1,21 0-15,-21 0 0,21 1 0,0-1 16,0 0-16,0 0 0,0 21 0,-22-20 15,22-1-15,0 21 0,0-21 16,0 0-16,0 1 0,0-1 16,0 0-16,0 0 0,0 0 0,0 0 0,0 1 15,0-1 1,22-21-16,-1 21 16,0-21-16,0 0 0,0 0 15</inkml:trace>
  <inkml:trace contextRef="#ctx0" brushRef="#br0" timeOffset="202762.86">20659 15621 0,'0'0'0,"-22"-21"16,22 0-16,0 0 15,22 21-15,-1 0 16,0 0-16,0 0 0,0 0 16,0 0-16,1 21 15,-1 0-15,-21 0 16,0 0-16,0 0 0,21 1 16,-21-1-16,0 0 0,0 0 15,0 0-15,0 0 16,0 1-16,-21-22 31,21-22 0,0 1-31,0 0 16,0 0-16,21 0 0,0 0 0,0-1 16,0 1-16,1-21 0,-1 21 15,0 0-15,0-1 0,0 1 0,0 0 16,1 21-16,-1 0 15,0 0 1,-21 21 15</inkml:trace>
  <inkml:trace contextRef="#ctx0" brushRef="#br0" timeOffset="203103.66">21145 15642 0,'0'0'16,"22"0"-16,-1 0 15,0 0 1,-21-21-16,21 0 0,0 21 16,-21-21-16,21 21 0,-21-21 15,0-1 1,-21 22 15,0 22-31,0-22 16,21 21-16,-21 0 0,0 0 15,21 0-15,0 0 0,-22 1 16,22-1-16,0 0 16,0 0-1,22-21 1,-1 0-1,0 0-15,0 0 0,0 0 16</inkml:trace>
  <inkml:trace contextRef="#ctx0" brushRef="#br0" timeOffset="203553.11">21675 15579 0,'0'-21'15,"-22"21"-15,1 0 16,0 0-16,0 0 16,0 0-16,0 0 0,-1 0 0,1 21 15,0-21-15,0 21 0,0 0 16,21 0 0,0 0-1,21-21 1,0 0-16,0 0 15,0 0-15,1 22 16,-1-22-16,0 21 16,-21 0 15,-21-21-15,0 21-16,-1-21 15,1 0-15,0 0 0,21 21 16,-21-21-16,0 0 0,0 0 0,-1 21 15,1-21-15,0 0 16,42 0 47,-21-21-63,21 21 0,1 0 15</inkml:trace>
  <inkml:trace contextRef="#ctx0" brushRef="#br0" timeOffset="204075.81">22034 15579 0,'0'0'0,"-21"0"31,0 0-31,0 0 0,0 0 0,0 0 16,-1 0-16,1 0 0,0 0 15,0 0-15,21 21 16,-21-21-16,21 21 0,0 0 16,0 0-1,21-21 1,0 0-16,0 0 0,0 22 15,1-22 1,-1 0-16,0 21 16,-21 0 15,-21-21-15,0 21-1,-1-21-15,1 0 0,0 21 16,0-21-16,0 0 15,0 0-15,-1 0 0,1 21 16,0-21-16,0 0 16,0 0-1</inkml:trace>
  <inkml:trace contextRef="#ctx0" brushRef="#br0" timeOffset="-172341.14">24659 7662 0,'-42'-21'16,"21"0"-16,21 0 0,-22 0 16,1 0-16,0-1 15,21 1-15,0 0 16,21 42 15,-21 0-15,21-21-16,1 22 0,-1-1 0,0 21 15,21-21-15,-21 22 0,22-22 16,-1 21-16,0 0 0,1 1 0,20 20 16,1-20-16,-22 20 0,22 1 15,-1-22-15,1 21 0,20 1 0,1-1 16,0 1-16,20-1 0,1 1 0,0-1 15,0 1-15,0-1 0,21 22 0,-21-21 16,21 20-16,0-20 0,0-1 16,0 1-16,0 20 0,0-41 15,0 20-15,0 1 0,0-1 0,-22-20 0,22 20 16,-21-21-16,0 22 0,0-22 0,0 1 16,-22-1-16,1-21 0,-21 21 0,-1-20 15,-21-1-15,1 0 0,-22 0 16,0-21-16,0 21 0,-21 0 31,-21-21-15,0 0-1,0 0-15,0 0 0,-22 0 0,22 0 16,-21 22-16,-1-22 0,-20 21 0</inkml:trace>
  <inkml:trace contextRef="#ctx0" brushRef="#br0" timeOffset="-171808.92">25188 11113 0,'805'-466'125,"888"-84"-125,-4191 1566 0,3514-1588 0,-889 509 0,0-1 15,0 22-15,0-22 0,21 22 0,1-22 16,-22 22-16,21 0 0,-21-1 0,21-20 16,-21 42-16,0-22 15,0 1-15,-21 21 0,0-21 0,-22 20 0,-20 1 16,-1 0-16,1 0 0,-22 0 15,-21 0-15,22 21 0,-22-22 0,0 22 16,-21-21-16,21 21 0,-21-21 16,0 0 15,-21 0-15,0 0-16,21-1 0,-21 1 15,21 0-15,0-21 0</inkml:trace>
  <inkml:trace contextRef="#ctx0" brushRef="#br0" timeOffset="-170972.33">28173 8382 0,'0'0'0,"21"0"16,-21 21-16,0 0 15,0 1-15,0-1 0,0 0 16,0 0-16,0 0 0,-21 0 0,21 1 16,0-1-16,-21 0 0,21 21 0,-22-21 15,22 1-15,-21-1 16,21 0-16,0 0 0,0 0 16,0-42 15,0 0-16,0 0-15,0 0 16,0-1-16,0-20 0,0 21 0,0 0 16,21-22-16,-21 22 0,22-21 0,-22 21 15,21 0-15,0-1 0,0-20 0,-21 21 16,21 21-16,0-21 0,1 21 16,-1 0-16,0 0 0,0 0 15,0 0-15,-21 21 0,21 0 0,-21 0 16,22 0-16,-22 1 0,0-1 0,0 0 15,0 0-15,21 0 0,-21 0 0,0 1 16,0-1-16,0 0 16,0 0-16,0-42 62,0 0-62,0 0 0,0-1 16,0 1-16,0 0 0,21 0 0,0 0 15,-21-22-15,21 22 0,0 0 0,1 0 16,-1 0-16,0 21 0,21-21 16,-21 21-16,1 0 0,-1 0 0,0 0 0,0 21 15,0 0-15,-21 0 16,21 0-16,-21 22 0,0-22 0,0 0 16,0 0-16,0 21 0,0-20 0,0-1 15,0 0-15,-21 0 0,0 0 16,21 0-16,0 1 0,-21-1 0,0 0 15,0-21 1,21 21-16,0-42 16,21 21-1,0-21-15,0 0 0,0-1 0,0 1 16,1 0-16</inkml:trace>
  <inkml:trace contextRef="#ctx0" brushRef="#br0" timeOffset="-170596.22">29125 8424 0,'21'-21'15,"-105"106"-15,147-149 0,-42 22 16,-42 42 0,0 0-1,0 21-15,0-21 0,0 21 16,-1 1-16,1-1 0,0 0 0,0 0 16,0 21-16,21-20 0,0-1 0,-21 0 15,21 0-15,0 0 0,0 0 16,0 1-16,21-22 15,0 21-15,0-21 0,0 0 0,22 0 16,-22 0-16,0 0 0,21-21 0,-21 21 16,22-22-16,-22 1 0,0 21 15,0-21-15,0 0 0,-21 0 16,0 0-16,0-22 0,0 22 0,0 0 16,0 0-16,-21 0 0,0-1 0,0 1 15,0 21-15,0 0 0,-1-21 0,1 21 16,0 0-16,-21 0 0,21 0 15,-1 21-15,1-21 0,0 21 0,0 1 16,21-1-16,0 0 0,0 0 16,0 0-16,21-21 15,21 21-15,-20-21 0,-1 0 16</inkml:trace>
  <inkml:trace contextRef="#ctx0" brushRef="#br0" timeOffset="-169247.12">29718 8446 0,'0'0'0,"21"-43"16,-21 22-1,-21 21-15,0 0 0,0 0 16,-1 0-16,1 0 0,0 0 0,0 0 16,0 21-16,0 0 15,-1 1-15,1-1 0,0-21 0,0 21 0,21 0 16,0 0-16,-21 22 0,21-22 15,0 0-15,0 0 0,0 0 16,0 0-16,0 1 0,21-22 16,0 21-16,0-21 0,0 0 15,1 0-15,-1 0 0,0 0 0,0-21 16,0-1-16,0 22 0,22-21 0,-22 0 16,0-21-16,0 21 0,-21-22 0,21 22 15,1-21-15,-1-1 0,-21-20 16,21 21-16,-21-22 0,21 22 0,-21-22 15,21 22-15,-21 0 0,0-1 0,0 1 16,0 21-16,0 0 0,0 42 31,-21 0-31,0 21 16,0-21-16,0 22 0,-1-1 0,22 0 16,-21 22-16,0-22 0,21 1 0,-21-1 15,21 0-15,0 1 0,0-1 16,0-21-16,0 21 0,0-20 0,0 20 15,21-21-15,0 0 0,0 0 0,1-21 16,-1 22-16,0-22 0,21 0 0,-21 0 16,1 0-16,20 0 0,-21 0 15,0 0-15,0-22 0,22 1 0,-22 0 16,0 0-16,-21 0 0,21 0 16,0-1-16,-21 1 0,22 0 0,-22 0 0,0 0 15,0 0-15,21 21 16,-21-22-16,0 44 31,0-1-31,-21 0 0,21 0 16,0 0-16,0 0 15,0 1-15,0-1 0,0 0 16,0 0-16,21-21 16,0 21-16,0-21 0,0 0 15,0 0-15,1 0 0,-1 0 16,0-21-16,0 21 15,-21-21-15,21 0 0,-21 0 16,0-1-16,0 1 0,21 0 0,-21 0 16,0 0-16,0 0 0,0-1 15,0 44 17,0-1-32,0 0 0,-21 0 15,21 0-15,0 0 0,0 1 16,0-1-16,0 0 0,0 0 15,0 0-15,0 0 16,21-21-16,1 0 0,-1 0 16,0 0-16,0 0 0,0 0 15,0 0-15,1 0 0,-1-21 16,0 0-16,0 0 0,0 0 0,0 0 16,-21-1-16,22-20 0,-1 21 0,-21-21 15,21-22-15,-21 22 0,21-1 0,-21-20 16,0 21-16,0-22 0,0 22 15,0-1-15,0 1 0,0 21 0,0 0 16,0 0-16,0-1 0,0 1 0,-21 42 31,21 1-31,-21-1 0,0 21 16,21 0-16,0 1 0,-22-1 16,22 0-16,-21 1 0,21-1 0,-21 0 15,21 1-15,0-1 0,0 0 16,0 1-16,0-22 0,0 21 0,0-21 15,0 22-15,0-22 0,0 0 0,0 0 16,21 0-16,0 1 0,1-22 0,-1 21 16,0 0-16,0-21 0,0 0 15,0 0-15,1 0 0,20 0 0,-21 0 16,0 0-16,22-21 0,-22 0 0,0-1 16,21 22-16,-21-21 0,1 0 0,-1 0 15,-21-21-15,0 20 0,0 1 16,0 0-16,0 0 0,0 0 15,0 0-15,0-1 0,-21 22 16,-1 0-16,1 0 16,21 22-16,-21-1 0,21 0 15,-21-21-15,21 21 0,0 0 0,0 0 16,0 1-16,0-1 0,0 0 0,0 0 16,21 0-16,0-21 0,-21 21 15,21-21-15,1 0 16,-1 22-16,0-22 0,0 0 0,0 0 0,0 0 15,22 0-15,-22 0 0,0 0 0,21 0 16,-20-22-16,-1 1 0,21 21 16,-21-21-16,0 0 0</inkml:trace>
  <inkml:trace contextRef="#ctx0" brushRef="#br0" timeOffset="-168912.53">32300 7832 0,'0'0'0,"0"-21"0,0-1 15,0 1-15,0 0 0,-21 42 32,0 22-17,0-22-15,-22 21 0,22 22 0,-21-22 16,0 21-16,-1 22 0,-20-21 15,20 20-15,1-20 0,-21-1 0,20 22 16,1-22-16,0 22 0,-22-21 0,22 20 16,-1-20-16,1-1 0,0 1 0,21-1 15,-22-20-15,22-1 0,-21 0 16,21 1-16,-1-22 0,22 21 16,-21-21-16,21 0 0,-21 1 0,0-1 15,0-21 16</inkml:trace>
  <inkml:trace contextRef="#ctx0" brushRef="#br0" timeOffset="-168436.8">28998 10118 0,'0'-21'0,"0"42"0,0-64 16,0 22-1,21 42 1,-21 1-16,0-1 15,0 0-15,0 0 0,0 0 0,0 0 16,0 1-16,0-1 0,0 0 0,0 0 16,-21 0-16,21 0 0,-21 1 0,21-1 15,-21-21-15,21 21 16,0-42 0,0 0-1,0-1-15</inkml:trace>
  <inkml:trace contextRef="#ctx0" brushRef="#br0" timeOffset="-168277.14">28998 9948 0,'0'-21'16,"-21"21"0,21 21 15,0 1-31,21-1 15,0 0-15,1 0 0</inkml:trace>
  <inkml:trace contextRef="#ctx0" brushRef="#br0" timeOffset="-167751.93">29527 10181 0,'0'-21'15,"0"0"-15,0 0 16,0 0-16,-21 21 16,0 0-16,0 0 0,0 0 0,0 0 15,-1 0-15,1 0 0,0 21 16,0 0-16,0 0 0,0 0 0,-1 0 16,1 1-16,21-1 0,-21 0 15,21 0-15,-21 0 0,21 0 16,0 1-16,0-1 0,0 0 0,0 0 15,0 0-15,21-21 0,0 0 0,0 0 16,1 0-16,-1 0 0,0 0 16,21 0-16,-21-21 0,1 0 0,-1 0 15,0 0-15,0-1 0,-21-20 16,21 21-16,0-21 0,1 20 0,-22-20 16,21 0-16,0-1 0,-21 1 15,0-21-15,0 20 0,21 1 0,-21 0 0,0-1 16,0 22-16,0-21 0,0 21 15,0 42 1,-21 0 0,21 21-16,0-21 0,-21 22 0,21-1 15,-21-21-15,21 22 0,-22-1 0,22 0 16,0 1-16,0-1 0,0-21 16,0 21-16,0-20 0,0 20 0,0-21 15,0 0-15,0 0 0,0 1 0,22-1 16,-1 0-16,0-21 0,0 21 15,0-21-15,0 0 0,1 0 16,-1 0-16,0-21 0,-21 0 16,21 0-16</inkml:trace>
  <inkml:trace contextRef="#ctx0" brushRef="#br0" timeOffset="-167421.12">29824 10202 0,'-21'0'16,"42"0"15,0 0-31,0 0 16,0 0-16,0 0 0,1 0 0,20 0 15,-21 0-15,21-21 0,-20 21 0,20 0 16,-21-21-16,0 0 0,0 21 16,1-21-16,-22 0 0,0-1 15,-22 22 1,1 0-16,0 0 0,0 0 0,-21 0 15,20 0-15,1 22 0,0-22 16,-21 21-16,21 0 0,-1 0 0,1 0 16,21 0-16,0 1 0,-21-1 0,21 0 15,0 0-15,0 0 0,0 0 0,0 1 16,21-1-16,0-21 0,1 21 0,-1-21 16,0 21-16,21-21 0,-21 0 15,22 0-15,-1 0 0,0 0 0,1 0 16,-1 0-16,0 0 0</inkml:trace>
  <inkml:trace contextRef="#ctx0" brushRef="#br0" timeOffset="-166747.43">30734 10202 0,'0'-21'0,"0"42"0,0-63 0,0 21 16,-21 0-16,21 0 0,-21 21 15,-1 0-15,1 0 16,0 0-16,0 21 15,0 0-15,0 0 0,21 0 0,-22 0 16,1 1-16,21-1 0,0 0 0,0 0 16,-21 0-16,21 0 0,0 1 15,0-1-15,0 0 16,0 0-16,21-21 16,0 0-16,1 0 15,-1-21-15,0 21 0,0-21 16,0 0-16,-21-1 0,21 1 15,1 0-15,-22 0 0,21 0 0,-21 0 16,21-1-16,-21 1 0,0 0 0,0 0 16,0 42 15,0 0-31,0 0 16,0 1-16,0-1 0,0 0 0,0 21 15,0-21-15,0 1 0,0-1 16,0 0-16,0 0 0,21-21 15,-21 21-15,21-21 0,0 0 16,1 0-16,-1 0 0,21 0 0,-21 0 16,0 0-16,22 0 0,-22-21 0,21 21 15,-21-21-15,22 0 0,-1 0 0,-21-1 16,22 1-16,-22-21 0,0 21 16,0 0-16,0-1 0,-21 1 15,0 0-15,0 0 0,0 0 0,-21 21 16,0 0-1,0 0-15,0 21 16,21 0-16,0 0 0,0 0 16,0 1-16,0-1 0,0 0 0,0 0 15,21 0-15,0 0 0,0 1 0,-21-1 16,21 0-16,0 0 0,-21 0 16,0 0-16,0 1 0,-21-1 31,0-21-31,0 0 0,0 0 15,0 0-15,-1 0 0,1 0 16,0-21-16,0 21 0,0 0 16,0 0-16</inkml:trace>
  <inkml:trace contextRef="#ctx0" brushRef="#br0" timeOffset="-165924.31">27368 11621 0,'0'0'0,"0"-22"0,0 1 0,0 0 0,0 0 16,0 0-16,0 0 0,-21 21 15,0-22-15,0 1 0,0 21 16,0 0-16,-1 0 0,1 0 0,-21 0 15,21 0-15,-22 21 0,22 1 0,-21-1 16,21 0-16,0 0 0,-1 21 0,1-20 16,0-1-16,21 0 0,0 21 15,0-21-15,0 1 0,0-1 0,0 0 16,0 0-16,0 0 0,21-21 0,0 0 16,1 0-16,-1 0 0,0 0 0,21 0 15,-21 0-15,22 0 0,-1-21 0,-21 0 16,22 21-16,-22-21 0,21 0 0,-21-1 15,0 1-15,1 0 0,-1 0 16,-21 0-16,21 0 0,-21-1 16,0 1-16,0 42 31,0 1-31,0-1 0,0 21 16,0-21-16,-21 22 0,21-1 0,0 21 15,0-20-15,0 20 0,0 1 16,0 20-16,0-20 0,0-1 0,0 22 15,0-21-15,0 20 0,0-20 0,0 20 16,0-20-16,21-1 0,-21 22 0,0-21 16,0-1-16,0 1 0,0-22 0,0 21 15,0-20-15,0 20 0,0-20 0,0-1 16,0-21-16,0 21 0,-21 1 0,0-22 16,-1 0-16,1 0 15,0 0-15,0-21 0,-21 0 0,20 0 16,1 0-16,-21-21 0,21 0 0,-22 0 15,1-21-15,0-1 0,21 1 0,-22-22 16,1 22-16,21-21 0,0-22 0,-1 21 16,1-20-16,0 20 0,21-20 15,0 20-15,0-21 0,0 22 0,21-1 16,0 1-16,22-1 0,-1 1 16,0-1-16,1 22 0,-1-21 0,0 20 0,1 1 15,-1 0-15,0-1 0,1 1 0,-1 0 16,0 20-16</inkml:trace>
  <inkml:trace contextRef="#ctx0" brushRef="#br0" timeOffset="-165448.58">27940 11578 0,'0'-21'16,"0"0"15,-21 0-31,0 21 15,-1 0 1,1 0-16,0 0 0,0 0 0,0 0 16,0 21-16,-1 0 0,1 0 15,21 0-15,-21 1 0,0-1 0,0 0 16,21 0-16,-21 0 0,21 0 0,0 1 16,0-1-16,0 0 0,0 0 15,0 0-15,21-21 16,0 0-16,0 0 15,0 0-15,0-21 0,-21 0 0,22 21 16,-1-21-16,0 0 0,0-1 0,-21-20 16,21 21-16,-21 0 0,21 0 15,-21-22-15,0 22 0,0 0 0,22 0 16,-22 0-16,21 21 16,-21 21-1,0 0-15,0 0 0,0 0 16,0 0-16,0 1 0,0-1 15,0 0-15,0 0 0,0 0 0,0 0 16,0 1-16,0-1 0,21 0 0,0 0 16,0-21-16,0 0 15,1 0-15,-1 0 0,0 0 16,0 0-16,0 0 0,0-21 0,1 21 16,-1-21-16,0 0 0</inkml:trace>
  <inkml:trace contextRef="#ctx0" brushRef="#br0" timeOffset="-165229.17">28321 11367 0,'21'-85'16,"-63"254"-16,63-253 0,0-43 0,-21 105 0,0-20 16,0 21-16,0 0 0,0 42 31,0 0-31,0 0 0,0 22 16,0-1-16,0 0 0,0 1 0,0-1 15,0 0-15,0 1 0,-21-1 0,21 0 16,0 1-16,0-1 0,0-21 15,-21 21-15,21-20 0,0-1 0,0 0 16,0 0-16,21-21 16,0 0-16,-21-21 15,21 21-15,0-21 0,-21 0 0</inkml:trace>
  <inkml:trace contextRef="#ctx0" brushRef="#br0" timeOffset="-164817.4">28575 11218 0,'21'-42'15,"-42"84"-15,42-105 0,0 42 0,-21 0 0,0 42 32,0 21-32,0-21 15,0 22-15,0-1 0,0 0 0,0 1 16,0-22-16,0 21 0,0 0 0,0 1 16,0-1-16,-21 0 0,21 1 15,0-22-15,-21 0 0,21 21 16,0-20-16,-21-1 0,21 0 15,0-42 17,21 0-32,0-1 0,0 1 15,-21 0-15,21-21 0,1 21 16,-1-1-16,-21-20 0,21 21 0,0-21 16,0 20-16,0 1 0,1 21 15,-1 0-15,0 0 0,0 0 0,-21 21 16,21 1-16,0-1 15,-21 0-15,0 21 0,22-21 16,-22 1-16,0-1 0,0 21 0,0-21 16,0 0-16,0 1 0,0-1 15,0 0-15,-22-21 0,1 0 16,0 0 0,0-21-1</inkml:trace>
  <inkml:trace contextRef="#ctx0" brushRef="#br0" timeOffset="-164659.39">28406 11494 0,'-22'0'0,"44"0"0,-65 0 0,22 0 16,42 0 0,0 0-1,1 0-15,-1 0 0,0 0 0,21 0 16,1 0-16,-22 0 0,21 0 0,0 0 15,1 0-15</inkml:trace>
  <inkml:trace contextRef="#ctx0" brushRef="#br0" timeOffset="-164325.58">29295 11621 0,'0'0'0,"-22"0"0,44 0 31,-1 0-15,0 0-16,0-22 0,0 22 0,0-21 15,1 21-15,-1-21 0,0 21 0,0-21 16,-21 0-16,0 0 16,-21 21-1,0 0-15,0 0 0,-1 0 16,1 0-16,0 21 0,-21 0 15,21 0-15,21 0 0,-22 0 0,22 1 16,-21-22-16,21 21 0,0 0 16,0 0-16,0 0 0,0 0 0,21-21 15,1 22-15,-1-22 0,0 0 0,0 21 16,0-21-16,0 0 0,1 0 0,-1 0 16,0 0-16,21 0 0,-21 0 0</inkml:trace>
  <inkml:trace contextRef="#ctx0" brushRef="#br0" timeOffset="-163964.79">29697 11494 0,'0'0'15,"0"-22"-15,0 1 16,21 21 0,0 0-16,0 0 0,-21 21 15,21 1-15,1-22 0,-1 21 16,-21 0-16,0 21 0,21-21 0,-21 1 15,0-1-15,21 0 0,-21 0 16,0 0-16,0 0 0,0 1 0,0-1 16,0 0-16,-21-21 31,21-21-15,0 0-1,0-1-15,0 1 0,0 0 16,21 0-16,-21 0 0,0 0 0,0-1 15,21 1-15,0 0 0,-21 0 0,0 0 16,22 0-16,-1-1 0,-21 1 0,21 21 16,0 0-16,0 0 15,0 0-15,1 0 16</inkml:trace>
  <inkml:trace contextRef="#ctx0" brushRef="#br0" timeOffset="-163751.91">30247 11472 0,'21'0'0,"-84"0"0,126 22 16,-84-44-16,42 65 0,-21-22 16,0 0-16,0 0 0,0 0 15,0 1-15,0-1 16,0 0-16,0 0 0,0 0 16,0 0-16,0 1 15,0-44 32,0 1-47,0 0 16,0 0-16</inkml:trace>
  <inkml:trace contextRef="#ctx0" brushRef="#br0" timeOffset="-163609.42">30268 11430 0,'0'-63'15,"0"190"-15,0-191 0,0-21 0,0 64 0,-21 21 16,42 0 31,0 0-32,-21 21-15</inkml:trace>
  <inkml:trace contextRef="#ctx0" brushRef="#br0" timeOffset="-163163.24">30501 11494 0,'0'0'0,"0"21"0,21-21 16,-21 21-16,0 0 0,0 0 16,0 0-16,21 1 0,-21-1 0,0 0 15,0 0-15,0 0 0,22-21 16,-22 21-16,0 1 16,0-44 30,0 1-46,0 0 0,0 0 16,21 0-16,-21 0 0,21-1 16,0-20-16,-21 21 0,21 0 15,0 0-15,1-1 0,-1 1 0,-21 0 16,21 0-16,0 21 0,0 0 0,0 0 16,1 21-16,-22 0 15,21 0-15,-21 1 16,21-1-16,-21 0 0,0 0 0,0 0 15,0 0-15,0 1 0,0-1 0,0 0 16,0 0-16,0 0 0,0 0 16,21-21 15,0 0-31,0 0 16,1 0-16,20 0 0,0 0 0,1 0 15,-22 0-15,21-21 0,0 21 0,1-21 16,-1 21-16,0-21 0,-20 0 15</inkml:trace>
  <inkml:trace contextRef="#ctx0" brushRef="#br0" timeOffset="-162497.3">31517 11515 0,'0'-64'15,"0"43"-15,0 106 0,0-191 0,0 85 0,0 0 16,0-1-16,-21 22 16,0 0-16,0 0 0,-1 0 15,1 0-15,0 22 0,0-22 0,0 21 16,0 0-16,-1 0 0,22 0 15,-21 22-15,0-22 0,21 0 0,-21 0 16,21 0-16,0 0 0,0 1 0,0-1 16,0 0-16,21 0 15,0-21-15,0 0 0,1 0 0,-1 0 16,0 0-16,0 0 0,0 0 0,0 0 16,1 0-16,-1-21 0,0 0 15,0 0-15,-21-1 16,0 1-16,0 0 0,0 0 15,0 0-15,0 0 16,0 42 15,0 0-31,0 0 0,0 0 16,0 0-16,0 1 0,0 20 0,0-21 16,0 21-16,0 1 0,21-1 15,0 0-15,-21 1 0,22 20 0,-1-20 16,0 20-16,-21 1 0,21-1 0,0 1 15,0-22-15,-21 21 0,22 1 16,-22-1-16,21 1 0,-21-1 0,0 22 16,0-21-16,0-1 0,0 1 15,0-1-15,0 1 0,0-1 0,0-21 16,-21 22-16,-1-22 0,1 1 0,21-1 16,-21 0-16,0 1 0,0-22 15,0 21-15,-1-21 0,1-21 0,0 21 16,0-21-16,0 0 0,0 0 0,-1 0 15,-20-21-15,21 0 0,0 0 16,0-21-16,-1-1 0,1 1 0,-21-22 16,21 1-16,0-22 0,21 1 0,0-1 15,0-21-15,0 21 0,0-20 0,42-1 16,-21 0-16,21 0 0,1 0 0,-1 0 16,22 1-16,-1 20 0,-21 0 15,22 1-15,-1-1 0,22 21 16,-21 1-16,-1 21 0,1-1 0,-1 22 15,-21 0-15,22 0 0,-22 21 16,1 0-16,-1 21 0,-21-21 0,21 21 16,-20 0-16,-1 22 0,-21-22 0</inkml:trace>
  <inkml:trace contextRef="#ctx0" brushRef="#br0" timeOffset="-148985.21">1714 6943 0,'0'-21'16,"-21"21"-16,0-22 15,21 1 1,0 0 15,0 42 16,0 0-47,0 1 16,0-1-16,21 0 0,-21 0 0,21 0 15,-21 0-15,0 1 0,0-1 16,0 0-16,0 0 0,0 0 0,22 0 16,-22 22-16,0-22 0,0 0 15,0 0-15,21 0 16,-21 1-16,21-22 15,0 0 1,0 0-16,0-22 16,1 22-16,20-21 0,-21 0 0,21-21 15,1 21-15,20-1 0,-20 1 16,20-21-16,1 21 0,84-43 16,-85 43-16,1 0 0,-1-21 0,1 20 15,-1 1-15,-20 0 0,-1 0 16,0 0-16,1 21 0,-22-21 0,21 21 15,-21 0-15,0 0 16,-21-22-16,22 22 16,-44 0 249,1 0-265</inkml:trace>
  <inkml:trace contextRef="#ctx0" brushRef="#br0" timeOffset="-143904.31">1418 11980 0,'-63'-42'16,"126"84"-16,-148-84 0,64 42 15,0-21-15,0 21 0,21-21 0,-21 21 16,0 0-16,21-21 0,-22 21 15,44 21 32,-1-21-47,0 21 16,0 0-16,0 21 0,22-20 16,-22-1-16,21 21 0,0-21 0,-20 0 15,20 22-15,0-22 0,1 21 16,-22-21-16,21 22 0,0-22 15,-20 0-15,-1 21 0,21-20 0,-21-1 16,0 0-16,1 0 0,-1-21 16,-21 21-16,0 0 0,21-21 0,-21 22 0,21-1 15,-42-21 32,0-21-47,0-1 16,21 1-1,0 0-15,-22 0 0,22 0 0</inkml:trace>
  <inkml:trace contextRef="#ctx0" brushRef="#br0" timeOffset="-143549.49">1863 11938 0,'0'-21'0,"0"42"0,21-63 16,-21 21-1,-21 21 17,-1 21-32,1 0 0,0 0 15,0 0-15,0 22 0,-22-22 16,1 21-16,0 0 0,-1 1 0,1-1 16,0 0-16,-1 1 0,1-1 0,0 0 15,-1-20-15,22 20 0,-21-21 16,21 0-16,0 0 0,-1 1 0,1-1 15,21 0-15,0 0 16</inkml:trace>
  <inkml:trace contextRef="#ctx0" brushRef="#br0" timeOffset="-138645.15">1630 10710 0,'-21'-21'16,"-1"21"0,22-21-16,0 0 15,-21 21-15,21-21 0,-21 21 16,21-21-16,0-1 0,0 1 15,0 0-15,0 0 16,0 0 0,21 21 15,0 21-31,22-21 0,-22 21 16,0 0-16,21 22 0,1-22 0,-22 21 15,21-21-15,-21 22 0,22-22 16,-22 21-16,21-21 0,-21 22 15,1-22-15,-1 0 0,0 0 0,0 0 16,0 0-16,-21 1 0,21-1 0,-21 0 16,22-21-16,-22 21 0,21-21 15,-21 21 1,-21-21 15,-1-21-31,1 21 16,21-21-16,0 0 0,-21 21 0,0-21 15,21-1-15,0 1 16,0 0-16</inkml:trace>
  <inkml:trace contextRef="#ctx0" brushRef="#br0" timeOffset="-138416.89">2074 10605 0,'0'-22'0,"0"44"0,0-65 0,0 22 16,0 0-16,-21 21 15,0 0-15,0 0 16,0 0-16,-1 21 16,1 0-16,-21 22 0,21-22 0,-22 21 15,-20 43-15,21-43 0,-1 0 16,1-20-16,0 20 0,-1 0 16,1-21-16,0 22 0,20-22 0,1 21 15,0-21-15,0 1 0,21-1 16</inkml:trace>
  <inkml:trace contextRef="#ctx0" brushRef="#br0" timeOffset="-136433.6">1101 13695 0,'0'21'78,"0"0"-63,0 0-15,0 1 16,0-1-16,0 0 0,0 0 0,0 0 16,0 0-16,21 1 15,-21-1-15,0 0 0,0 0 16,0 0 0,0 0-16,21-21 15,0 0 1,0 0-16,0 0 15,1 0-15,-1-21 0,21 0 0,-21 21 16,0-21-16,22 0 0,-1 21 0,-21-21 16,22-1-16,-1 1 0,0 0 15,-21 21-15,22-21 0,-1 0 0,-21 21 16,22-21-16,-22 21 0,0-22 16,0 22-16,0 0 0,0 0 15</inkml:trace>
  <inkml:trace contextRef="#ctx0" brushRef="#br0" timeOffset="-135791.96">1143 14669 0,'-21'0'16,"21"21"31,0 0-47,0 0 15,0 0-15,0 0 0,0 1 16,0-1-16,0 0 0,0 0 16,0 0-16,0 0 0,0 1 15,0-1-15,0 0 16,21-21-16,0 0 16,0 0-16,0 0 0,1 0 15,-1 0-15,0 0 0,0-21 16,21 0-16,-20 21 0,20-22 0,0 1 15,1 21-15,-1-21 16,0 0-16,1 21 0,-1-21 0,0 0 16,1 21-16,-1-22 0,-21 22 0,21 0 15,-20-21-15,20 21 0,-21-21 16,0 21-16,0 0 16,-21-21 15,0 0-31</inkml:trace>
  <inkml:trace contextRef="#ctx0" brushRef="#br0" timeOffset="-134785.46">1333 9419 0,'0'0'16,"0"21"-16,0 1 0,0-1 0,0 0 16,0 0-16,0 0 15,0 0-15,0 1 0,0-1 0,0 0 16,0 0-16,22-21 16,-1 21-16,0-21 15,0 0-15,0 0 16,0 0-16,1 0 0,20 0 15,-21-21-15,0 0 0,22 21 16,-22-21-16,21 0 0,-21-1 0,22 22 16,-22-21-16,21 0 0,-21 0 0,0 21 15,1-21-15,-1 21 0,0 0 16,0-21-16,0 21 0,0 0 31</inkml:trace>
  <inkml:trace contextRef="#ctx0" brushRef="#br0" timeOffset="-132789.09">13483 8594 0,'0'21'63,"0"0"-48,-21 0-15,21 0 16,0 1-16,0-1 0,0 0 0,0 0 16,0 0-16,0 0 0,0 1 15,0-1-15,0 0 0,0 0 16,0 0-16,21 0 0,0-21 16,0 0-16,1 0 15,-1 0-15,21 0 0,-21 0 16,0 0-16,22-21 0,-22 21 0,21-21 0,1 0 15,-1 0-15,0 0 0,22-1 0,-22 22 16,0-21-16,1 0 0,-1 0 16,-21 21-16,22-21 0,-22 21 0,0 0 15,-21 21 32,0 0-31</inkml:trace>
  <inkml:trace contextRef="#ctx0" brushRef="#br0" timeOffset="-132024.53">13525 10943 0,'0'0'16,"0"-21"-16,0 0 0,0 42 46,0 0-30,0 0-16,0 1 0,0-1 16,0 0-16,0 0 0,0 0 15,0 0-15,0 1 0,0-1 16,0 0-16,0 0 16,22-21-1,-1 0-15,0 0 0,0 0 16,21 0-16,-20 0 0,-1-21 0,21 0 15,-21 0-15,22 21 0,-22-22 16,21 1-16,0 0 0,-20 0 0,20 21 0,0-21 16,1 0-16,-22-1 0,21 22 0,-21-21 15,0 21-15,1 0 16,-1 0-16,-21-21 0,21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09:18.6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9186 4805 0,'0'0'0,"21"0"0,-21-21 0,0 0 15,0-1-15,22 1 16,-22 0-16,0 0 15,21 0-15,-21 0 16,0 42 0,0 0-16,0 0 15,0 0-15,0 22 0,0-1 16,0 0-16,0 22 0,0-1 16,0-20-16,0 20 0,-21 1 0,21-1 15,-22 1-15,22-22 0,0 21 0,0-20 16,0-1-16,-21 0 0,21 1 0,0-22 15,0 21-15,0-21 0,0 1 16,0-1-16,0-42 31,0-1-31,21-20 16,-21 21-16,0 0 0,0-22 0</inkml:trace>
  <inkml:trace contextRef="#ctx0" brushRef="#br0" timeOffset="301.83">9017 4826 0,'0'0'16,"-21"-21"-16,21 0 0,0-22 0,0 22 15,0 0-15,0 0 0,21 0 0,0 21 16,0-21-16,22-1 0,-22 22 0,21 0 16,0 0-16,1 0 0,-1 0 15,0 0-15,1 0 0,-1 22 0,0 20 16,1-21-16,-22 21 0,0 1 15,0-1-15,-21 22 0,0-22 0,-21 21 0,0-20 16,0-1-16,-22 0 0,1 1 16,21-1-16,-21 0 0,-1-20 15,1-1-15,21 21 0,-22-21 0,22-21 16,0 21-16,21 1 16,21-22-1,0-22-15,1 22 16,-1-21-16,0 0 0,0 21 0,0-21 15</inkml:trace>
  <inkml:trace contextRef="#ctx0" brushRef="#br0" timeOffset="680.61">9525 5292 0,'0'-21'0,"0"-1"15,0 1-15,21 21 16,0 0-16,0-21 0,1 21 15,-1 0-15,21 0 0,-21 0 0,22 0 16,-22 0-16,21 0 0,-21 21 0,22 0 16,-22 1-16,0-1 0,21 21 0,-42-21 15,21 0-15,-21 22 0,22-22 16,-22 21-16,0-21 0,0 22 16,0-22-16,0 0 0,-22 0 0,22 0 15,-21 1-15,0-22 16,21-22-1,0 1-15,0 0 16,0 0-16,0-21 0,0 20 16,0 1-16,0-21 0,0 21 0,21-22 15,-21 22-15,21 0 0,1-21 0,-22 21 16,21 21-16,0-22 0,0 1 0,0 21 16,0 0-16,1 0 0,-1 0 15,0 0-15,0 0 16,0 21-16,0 1 0,1-1 15</inkml:trace>
  <inkml:trace contextRef="#ctx0" brushRef="#br0" timeOffset="1074.4">10499 5355 0,'0'0'16,"0"-21"-16,0 0 15,0 0-15,-22 21 16,1 0-16,0 0 0,0 0 15,0 0-15,0 0 0,-1 0 16,1 21-16,0 0 0,0 0 0,21 0 16,-21 1-16,0-1 0,21 21 15,0-21-15,0 0 0,0 1 0,0 20 16,0-21-16,0 0 0,0 0 0,21 1 16,0-22-16,0 21 0,0-21 15,22 0-15,-22 0 0,21 0 0,-21 0 16,22 0-16,-22-21 0,21 21 15,-21-22-15,0 1 0,22 0 0,-22 0 16,-21 0-16,21-43 0,-21 43 16,0 0-16,0-21 0,-21 20 15,21 1-15,-21 0 0,-22 0 0,22 0 16,0 21-16,0 0 0,-21 0 0,20 0 16,1 0-16,-21 0 0,21 0 15,0 0-15,-1 21 0,22 0 0,-21 0 16,21 0-16,0 1 0,0-1 15,21 0-15,1-21 0,-1 21 16,0-21-16,21 21 0</inkml:trace>
  <inkml:trace contextRef="#ctx0" brushRef="#br0" timeOffset="2638.85">11303 5313 0,'0'0'16,"0"-21"-16,0 0 0,0-1 0,-21 1 15,0 21-15,-1 0 0,1 0 16,-21 0-16,21 0 0,0 0 0,-22 0 16,22 21-16,0 1 0,-21-1 0,20 0 15,1 0-15,0 21 0,0-20 16,0-1-16,0 21 0,21-21 0,0 22 16,0-22-16,0 0 0,0 0 15,0 0-15,0 0 0,21 1 0,0-22 0,21 0 16,-21 0-16,1 0 0,20 0 0,-21 0 15,21 0-15,-20 0 0,20-22 16,21-20-16,-41 21 0,20 0 16,-21 0-16,0-22 0,0 1 0,1 0 15,-1-64-15,0 63 16,-21-20-16,21-1 0,-21 1 0,21-1 16,-21 1-16,0 21 0,0-1 15,0 1-15,0 0 0,0 20 0,0 1 16,0 42-1,0 1-15,-21 20 16,0 0-16,0 1 0,21-1 0,-21 21 16,-1 1-16,22-22 0,0 22 15,-21-22-15,21 22 0,0-22 0,0 0 16,0 1-16,0-1 0,0-21 0,0 21 16,21-20-16,-21 20 0,22-42 15,-1 21-15,21 0 0,-21-21 0,0 0 16,22 0-16,-22 0 0,21 0 15,-21-21-15,22 0 0,-22 0 0,21 0 16,1-22-16,-22 22 0,0 0 16,0-21-16,-21 20 0,0 1 0,21 0 15,-21 0-15,0 0 0,-21 42 32,21 0-17,-21 0-15,21 0 0,0 1 16,0-1-16,0 0 0,0 0 15,0 0-15,0 0 0,0 1 0,0-1 16,0 0-16,21-21 0,0 0 16,0 0-16,1 0 0,-1 0 15,0 0-15,0 0 0,0 0 0,22 0 16,-22-21-16,0 0 0,0-1 0,0-20 16,0 21-16,-21 0 0,22 0 15,-22-22-15,21 22 0,-21 0 16,0 0-16,0 0 0,0-1 15,0 44 1,0-1-16,0 0 16,0 0-16,0 0 0,0 0 15,0 1-15,0-1 0,0 0 16,0 0-16,0 0 0,21 0 16,0 1-16,0-22 15,0 21-15,1-21 0,-1 0 0,0 0 16,0 0-16,0 0 0,0 0 0,1-21 15,-1-1-15,0 1 0,0 21 0,-21-21 16,21 0-16,0-43 0,-21 43 16,0-21-16,22 21 0,-22 0 0,21-22 15,-21 22-15,0 0 16,21 21-16,0-21 0,0 21 0,0 0 16,-21 21-1,22-21-15,-22 21 0,0 0 0,0 0 16,0 1-16,0-1 0,21-21 15,-21 21-15,0 0 16,21-21 15,-21-21-31,0 0 16,0 0-16,0-1 0,0 1 16,0 0-16,0 0 0,0 0 15,0 0-15,-21-1 16,0 22-16,-1 0 15,1 22 1,21-1-16,-21 0 0,21 0 0,-21 0 16,0 0-16,21 1 0,0-1 0,0 0 15,-21 0-15,21 21 0,0-20 0,0-1 16,0 0-16,0 0 0,0 0 0,0 0 16,21 1-16,0-1 15,0 0-15,0-21 0,0 0 16,22 0-16,-22 0 0,0 0 15,0 0-15,22 0 0,-22 0 0,0-21 0,21 0 16,-21-1-16,1 1 0,20 0 16,-21-21-16,0 21 0,0-22 0,1 1 0,20-22 15,0-41 1,-21 41-16,1 1 0,-1-1 0,0 1 16,0 20-16,-21-41 0,0 41 15,21 22-15,-21 0 0,0 0 0,-21 21 31,0 0-31,0 21 0,21 0 16,-21 21-16,-1 1 0,1-1 0,21 0 16,-21 1-16,0-1 0,21 22 0,0-22 15,0 21-15,0-20 0,0-1 16,0 0-16,0 1 0,0-22 0,0 21 0,0-21 16,0 22-16,0-22 0,21 0 15,-21 0-15,21-21 0,0 21 16,1-21-16,-1 0 0,0 0 15,0 0-15,0 0 0,0 0 16,1 0-16,-1 0 0,0 0 16,0-21-16,0 21 0,-21-21 0,21 0 0,1 21 15,-22-21-15,0 0 0,21 21 0,-21-22 16,21 1-16,-21 0 0,0 0 16,0 0-16</inkml:trace>
  <inkml:trace contextRef="#ctx0" brushRef="#br0" timeOffset="2868.17">13166 5101 0,'0'0'0,"0"-21"15,21 21 1,0 0-16,21 0 0,-21 0 0,22-21 16,-22 21-16,21 0 0,1 0 15,-22 0-15,21-21 0,-21 21 0,22 0 16,-22 0-16,0 0 0,0 0 0,0-21 15</inkml:trace>
  <inkml:trace contextRef="#ctx0" brushRef="#br0" timeOffset="3806.74">14118 4805 0,'0'0'0,"0"-21"15,-21 42 32,21 0-47,-21 0 0,21 22 16,0-22-16,0 21 0,-21-21 0,21 22 15,0-22-15,0 21 0,0-21 16,0 22-16,0-22 0,0 21 0,0-21 16,0 0-16,0 1 0,0-1 0,0 0 15,0 0-15,0 0 0,0 0 16,0 1-16,21-22 16,0 0-16,-21 21 0,21-21 15,0 0-15,0 0 0,1 0 16,-1-21-16,0 21 0,0-22 0,0 1 15,22 0-15</inkml:trace>
  <inkml:trace contextRef="#ctx0" brushRef="#br0" timeOffset="4097.57">14520 4847 0,'0'0'0,"0"-21"0,0 0 15,0 0-15,21 0 16,1 21-16,-1 0 0,0 0 0,0 0 15,0 0-15,0 0 0,1 21 0,-1 0 16,-21 0-16,21 0 0,-21 0 0,21 22 16,-21-1-16,0-21 0,0 22 15,0-1-15,0-21 0,0 21 0,0 1 16,-21-22-16,0 21 0,0-21 16,-1 1-16,1-1 0,0 0 0,21 0 0,-21 0 15,0-21-15,21 21 0,-21-21 16,21 22-16,0-44 31,21 22-15,0-21-16,0 0 0,0 21 0,0-21 15</inkml:trace>
  <inkml:trace contextRef="#ctx0" brushRef="#br0" timeOffset="4340.53">15198 4974 0,'0'-21'0,"0"0"16,0 0 15,0 42 16,0 0-32,0 0 1,0 0-16,0 1 0,0-1 16,0 0-16</inkml:trace>
  <inkml:trace contextRef="#ctx0" brushRef="#br0" timeOffset="4578.39">15240 5292 0,'0'21'31,"21"0"0,0 0-31,-21 0 16,0 1-16,0-1 0,0 0 16,0 0-16,-21-21 0,0 21 15,-21 0-15,20 1 0,-41 20 0,42-21 16,-22-21-16,22 21 0,-21 0 15,0 1-15,20-1 0,1-21 0,-21 21 16,0 0-16,20 0 0</inkml:trace>
  <inkml:trace contextRef="#ctx0" brushRef="#br0" timeOffset="5957.57">24130 6265 0,'0'0'0,"21"-21"0,-21 0 15,0 0-15,0 0 16,-21 21 15,0 0-31,21 21 16,-21 0-16,-1 0 0,1 0 0,0 22 15,0-1-15,-21-21 0,20 22 16,1-1-16,0 0 0,0 1 0,-21-1 16,-1 43-16,43-64 0,0 21 15,-21 0-15,21-20 0,0-1 16,0 0-16,0 0 0,0 0 0,21 0 16,-21 1-16,21-1 0,1-21 0,-1 0 15,0 21-15,21-21 0,-21 0 0,1 0 16,-1 0-16,21 0 0,-21 0 0,22 0 15,-22-21-15,0 0 0,21-1 16,-21 22-16,22-21 0,20-21 16</inkml:trace>
  <inkml:trace contextRef="#ctx0" brushRef="#br0" timeOffset="6292.4">24659 6244 0,'0'0'15,"0"-21"-15,0 0 0,21 21 32,0 0-32,1 0 15,-1 21-15,0 0 0,0 0 16,0 1-16,0-1 0,-21 21 16,0-21-16,0 22 0,0-22 0,0 21 15,0 0-15,0-20 0,0 20 0,-21-21 16,0 0-16,0 22 0,0-22 0,0 0 15,-22 0-15,22 0 0,0 0 16,0 1-16,0-22 0,-1 21 0,1-21 16,0 0-16,0 0 0,21 21 0,0-42 47,21 21-32,0-21-15,-21-1 0,43 22 0,-22-21 16,0 0-16,0 0 0</inkml:trace>
  <inkml:trace contextRef="#ctx0" brushRef="#br0" timeOffset="6544.29">25273 6562 0,'0'-21'16,"0"-1"-1,0 1 1,21 21 31,-21 21-16,0 1-15,0-1-16</inkml:trace>
  <inkml:trace contextRef="#ctx0" brushRef="#br0" timeOffset="6788.28">25294 6858 0,'0'21'0,"0"0"15,0 1 1,0-1-1,0 0 1,0 0-16,0 0 16,-21-21-16,21 21 0,-21 1 15,0-22-15,-1 21 16,1 0-16,0 0 0,-21 0 16,21 0-16,-22 1 0,22-1 0,-21-21 0,-1 21 15,22 0-15,-21-21 0,0 21 16,20 0-16</inkml:trace>
  <inkml:trace contextRef="#ctx0" brushRef="#br0" timeOffset="7528.5">19516 8170 0,'21'-21'0,"-42"42"0,63-42 16,-42 0-16,0 0 16,21 21-16,-21-21 0,21 0 0,-21-1 15,0 1-15,0 0 16,-21 21-16,0 0 16,0 0-16,0 21 0,-1 0 15,1 1-15,21 20 0,-21 0 0,0-21 16,0 22-16,0-1 0,-1 0 15,1 1-15,0-1 0,21 0 0,0-20 16,0 20-16,0-21 0,0 21 16,0-20-16,0-1 0,0 0 0,21 0 15,0 0-15,1-21 0,-1 21 0,0-21 16,0 0-16,0 0 0,22 0 0,-22 0 0,0 0 16,21 0-16,-21 0 0,1 0 15,20-21-15,-21 0 0,0 0 0</inkml:trace>
  <inkml:trace contextRef="#ctx0" brushRef="#br0" timeOffset="7837.33">19981 8086 0,'0'-21'0,"0"42"0,21-42 0,-21-1 0,22 22 16,-1 0-16,0 0 15,0 0-15,0 0 16,0 0-16,1 0 0,-1 22 0,0-1 15,0 0-15,0 21 0,22 1 16,-22-1-16,-21 21 0,0-20 16,0-22-16,0 21 0,0-21 0,0 1 15,-21 20-15,-1-21 0,22 0 16,-42 22-16,-21-22 0,63 0 16,-22 0-16,1-21 0,0 0 15,0 0-15,21 21 0,0-42 47,0 0-47,21 0 0,0 21 16,0-21-16</inkml:trace>
  <inkml:trace contextRef="#ctx0" brushRef="#br0" timeOffset="8081.16">20955 8065 0,'0'-22'31,"0"44"16,0-1-32,0 0-15,0 0 16,0 0-16</inkml:trace>
  <inkml:trace contextRef="#ctx0" brushRef="#br0" timeOffset="8305.03">21082 8403 0,'0'21'15,"0"1"1,0-1-16,0 0 0,0 0 16,0 0-16,0 0 0,0 1 15,0-1-15,0 0 0,0 0 16,-21 0-16,0 0 0,21 1 16,-22-1-16,1-21 0,0 21 0,0-21 15,0 21-15,0 0 0,-1-21 0,-20 0 16,21 0-16,0 0 0,-22 21 0,22-21 15</inkml:trace>
  <inkml:trace contextRef="#ctx0" brushRef="#br0" timeOffset="8977">19346 10308 0,'21'0'15,"-21"-21"-15,-21 42 0,42-63 0,1 42 16,-22-21-16,21 21 0,-42 0 31,-1 21-31,1 0 16,21 0-16,-21 22 0,0-22 15,0 21-15,0 0 0,-1 1 0,1-1 16,0 0-16,21 1 0,-21-1 0,21 0 16,-21-20-16,21 20 0,0 0 0,0-21 15,0 1-15,0 41 0,21-63 16,0 21-16,0 0 0,0-21 15,22 22-15,-22-22 0,0 0 0,21 0 16,-20 0-16,20 0 0,-21 0 16,21 0-16,-20 0 0,20-22 0,-21 1 15,21 21-15,-20-21 0</inkml:trace>
  <inkml:trace contextRef="#ctx0" brushRef="#br0" timeOffset="9281.82">20024 10287 0,'0'0'0,"0"-21"16,21 21-16,0 0 0,0 0 15,-21 21-15,21 0 0,0 0 0,1 1 16,-22-1-16,21 0 0,-21 21 16,21-21-16,-21 22 0,0-22 0,0 21 15,0 1-15,0 20 0,0-21 16,0-20-16,0 20 0,-21-21 15,0 0-15,-1 0 0,-20 43 0,0-43 16,21-21-16,-1 21 0,1 0 16,0-21-16,21 22 0,-21-22 15,21-22 17,0 1-32,21 21 0,0-21 15,0 0-15,1 0 0,-1 0 0</inkml:trace>
  <inkml:trace contextRef="#ctx0" brushRef="#br0" timeOffset="9512.04">20976 10266 0,'0'0'0,"0"21"93,0 0-77,0 0 0,0 1-16</inkml:trace>
  <inkml:trace contextRef="#ctx0" brushRef="#br0" timeOffset="9727.92">21145 10710 0,'0'0'16,"0"22"-16,0-1 0,0 0 16,22 0-16,-1-21 0,-21 21 0,0 0 15,0 1-15,0-1 16,0 0-16,0 0 0,-21 0 0,-1-21 15,1 21-15,0 1 0,-21-1 0,21 0 16,-22 0-16,1-21 0,21 21 0,-22 0 16,1 1-16,0-22 0,-22 21 15,43 0-15</inkml:trace>
  <inkml:trace contextRef="#ctx0" brushRef="#br0" timeOffset="10399.56">23495 11642 0,'21'-21'0,"-42"42"0,63-64 15,-21 22-15,1 21 0,-22-21 0,21 21 16,-21-21-16,-21 21 31,-1 0-31,1 21 0,0 0 16,0 0-16,0 1 0,0 20 16,-22-21-16,22 21 0,0-20 0,0 20 15,0 0-15,-1 1 0,1-1 0,-21 43 16,42-43-16,0 0 0,0 1 15,0-22-15,0 21 0,0-21 0,0 22 16,0-22-16,21 0 0,0 0 16,0-21-16,1 21 0,-1-21 0,21 0 15,-21 0-15,0 0 0,1 0 0,20 0 16,-21 0-16,0 0 0,22-21 0,-22 0 16,21 21-16,-21-21 0,43-22 15,-22 1-15</inkml:trace>
  <inkml:trace contextRef="#ctx0" brushRef="#br0" timeOffset="10748.99">24193 11494 0,'0'0'0,"0"-22"16,22 22-16,-1 0 15,0 22-15,-21-1 16,21 0-16,0-21 0,0 21 0,1 0 15,-1 22-15,21-22 0,-21 0 16,22 42-16,-22-20 0,0 20 16,-21-42-16,0 22 0,0-1 15,0 22-15,-21-43 0,0 0 16,-1 21-16,-20-21 0,21 1 16,0-1-16,-22 0 0,-20 0 0,42 0 15,-22-21-15,1 21 0,21-21 16,0 0-16,21 22 0,-21-22 15,21-22 32,21 22-47,0-21 0,0 21 0,0-21 16,0 0-16,1 0 0,-1 0 0</inkml:trace>
  <inkml:trace contextRef="#ctx0" brushRef="#br0" timeOffset="10996.85">25104 11684 0,'0'-21'0,"-22"21"16,1 0-16,0 0 15,21 21 16,0 0-15,0 0 0,21 1-16,-21-1 15,21 0 1,-21 0-16</inkml:trace>
  <inkml:trace contextRef="#ctx0" brushRef="#br0" timeOffset="11241.17">25146 12065 0,'0'21'15,"-21"-21"1,21 21-16,-21 1 0,-1-22 16,22 21-16,0 0 0,-21-21 15,0 21-15,0 0 0,0 0 0,0 1 16,-1-1-16,1 0 0,0 0 15,0 0-15,0 0 0,-22 1 0,22-1 16,-21 0-16,0 0 0,-1 0 0,22 0 16,-21 1-16,-1-22 0,1 21 0,0 0 15,21-21-15,-22 0 0,22 0 0,0 21 16,0-21-16</inkml:trace>
  <inkml:trace contextRef="#ctx0" brushRef="#br0" timeOffset="11884.85">20341 13758 0,'0'0'0,"-21"0"15,0 0-15,0 0 0,-1 0 16,1 22-16,0-1 0,0 0 16,0 0-16,0 0 0,-1 22 0,1-1 15,21-21-15,0 21 0,-21 1 0,21-1 16,-21 0-16,21 1 0,0 63 15,0-85-15,0 21 0,21 0 16,0 1-16,0-22 0,1 0 0,-1 0 16,0 0-16,21 1 0,1-1 15,-1-21-15,0 0 0,-21 0 16,1 0-16,-1 0 0,0-21 16,21-1-16</inkml:trace>
  <inkml:trace contextRef="#ctx0" brushRef="#br0" timeOffset="12187.68">21209 13674 0,'0'-21'0,"0"42"0,21-42 16,0 21-16,0 0 16,1 0-16,-22 21 0,21 0 0,0 0 15,0 0-15,-21 22 0,21-22 0,-21 21 16,43 43-16,-43-43 0,0 0 15,0 1-15,0-22 0,0 21 0,0 1 16,0-22-16,0 21 0,-22-21 0,1 22 16,-21-22-16,21 21 0,0-21 15,-22 0-15,22 1 0,-21-1 0,21 0 16,-43 21-16,22-21 0,21-21 16,-1 22-16,1-22 0,21-22 31,0 1-16,21 0-15,1 0 0,-1 0 0</inkml:trace>
  <inkml:trace contextRef="#ctx0" brushRef="#br0" timeOffset="12436.54">22140 13864 0,'0'0'0,"0"-21"0,-21 21 16,0 0-16,21 21 78,0 0-62,0 1-16,0-1 15,0 0-15</inkml:trace>
  <inkml:trace contextRef="#ctx0" brushRef="#br0" timeOffset="12693.39">22119 14224 0,'0'0'0,"0"21"15,0 0 1,0 1 0,0-1-16,0 0 15,0 0-15,0 0 0,-21 0 16,0 1-16,0-22 16,-1 21-16,1 0 0,0 0 0,0-21 15,0 21-15,0 0 0,-1 1 16,-20-1-16,0 0 0,-1 0 0,22-21 15,0 21-15,0-21 0,-21 21 16</inkml:trace>
  <inkml:trace contextRef="#ctx0" brushRef="#br0" timeOffset="13952.67">10710 15155 0,'0'0'0,"0"-21"15,-21 21 1,0 21-1,0 1-15,0-1 0,-1 0 16,1 0-16,0 21 0,0 1 16,0-1-16,0 0 0,21 1 0,-22-1 15,22 0-15,-21 43 0,21-43 16,0 1-16,0-1 0,0-21 0,0 22 16,0-1-16,0-21 0,0 0 15,0 0-15,21 1 0,1-1 0,-1 0 16,0-21-16,0 0 15,0 0-15,0 0 0,1 0 0,-1-21 0,0 0 16,0-1-16,0 1 0,0 0 0</inkml:trace>
  <inkml:trace contextRef="#ctx0" brushRef="#br0" timeOffset="14310.26">11007 15198 0,'0'0'0,"0"-21"0,0-1 0,21 1 16,0 21-16,0 0 0,-21-21 16,21 21-16,0 0 0,22 0 0,-22 0 15,0 21-15,43 22 0,-22-1 16,-21-21-16,21 21 0,-20-20 16,20 62-16,-21-41 15,-21-1-15,21 0 0,-21 43 0,0-43 16,0 22-16,-21-22 0,0 0 15,0 1-15,-22-1 0,1 43 16,21-43-16,0-21 0,0 0 16,-1 1-16,1-1 0,21 0 0,-21 0 15,21-42 17,0 0-32,0 0 0,0-1 15,0 1-15,21 0 0,0 0 16,1-21-16,-1-1 15,0 22-15,0 0 0,0 0 0</inkml:trace>
  <inkml:trace contextRef="#ctx0" brushRef="#br0" timeOffset="14560.63">12107 15367 0,'0'21'94,"21"0"-79,-21 1-15</inkml:trace>
  <inkml:trace contextRef="#ctx0" brushRef="#br0" timeOffset="14791.53">12255 15769 0,'0'0'15,"0"43"1,0-22-16,0 0 0,0 0 16,0 0-16,0 0 0,-21 1 15,0-1-15,21 0 0,-21 21 16,0-21-16,0 1 0,-22-1 0,-20 42 16,42-42-16,-22 1 0,1-1 0,0 0 15,-1 0-15,1 0 0,0-21 0,-1 0 16,22 21-16</inkml:trace>
  <inkml:trace contextRef="#ctx0" brushRef="#br0" timeOffset="15485.17">9186 14266 0,'-21'0'16,"0"0"-16,0 22 0,0-1 15,-1 0-15,1 0 0,21 21 16,-21 1-16,-21 20 0,21-20 16,-1-1-16,1 0 0,21-21 0,-21 22 15,21-1-15,-21-21 0,21 22 16,0-22-16,0 0 0,0 0 0,0 0 15,0 0-15,21 1 0,0-22 16,-21 21-16,21-21 0,1 0 0,-1 0 16,0 0-16,0 0 0,0 0 15,22-21-15,-22-1 0</inkml:trace>
  <inkml:trace contextRef="#ctx0" brushRef="#br0" timeOffset="15785">9525 14266 0,'21'-21'0,"-42"42"0,42-63 15,0 42 1,0 0-16,1 0 0,-1 21 16,21 0-16,-21 1 0,0-1 0,1 0 15,20 42-15,-21-20 16,0-22-16,-21 21 0,0 1 0,0-1 15,0-21-15,-21 64 0,0-43 16,0-21-16,0 22 0,-22-1 16,22-21-16,-21 0 0,21 22 0,-22-1 15,22-21-15,-21 0 16,42 0-16,-21-21 0,21-21 31,21 0-31,0 21 0,0-21 0</inkml:trace>
  <inkml:trace contextRef="#ctx0" brushRef="#br0" timeOffset="16012.86">10350 14224 0,'0'-21'16,"-21"21"-1,21 21 17,0 0-17,0 0 1,0 1-16,21-22 0,-21 21 16,0 0-16</inkml:trace>
  <inkml:trace contextRef="#ctx0" brushRef="#br0" timeOffset="16247.81">10456 14499 0,'0'0'0,"0"21"0,0 1 16,0-1-16,0 0 15,0 0 1,-21 0-16,21 0 0,-21-21 15,21 22-15,0-1 16,-21-21-16,-22 42 0,22-42 16,0 21-16,0 0 0,0 1 0,0-22 15,-1 21-15,1-21 0,0 0 0,0 0 16,0 21-16,0-21 0</inkml:trace>
  <inkml:trace contextRef="#ctx0" brushRef="#br0" timeOffset="16595.13">8953 13377 0,'0'0'0,"0"-21"16,0 0-16,0 0 16,-21 42-1,0 0-15,0 0 16,21 1-16,-21 20 0,0 43 16,-1-43-16,22 0 0,0 1 15,0-1-15,0 0 0,0 1 0,0-1 16,0 0-16,0-21 0,22 1 0,20-1 15,-21 0-15,0 0 0,0-21 16,1 0-16,-1 0 0,0 0 0,21 0 16,-21 0-16,1 0 0,-1 0 0</inkml:trace>
  <inkml:trace contextRef="#ctx0" brushRef="#br0" timeOffset="16844.98">9483 13293 0,'0'0'0,"0"-21"0,0-1 0,0 1 16,21 21-16,0 0 0,0 0 16,0 21-16,0 1 15,1-1-15,-1 0 0,0 0 16,0 0-16,0 22 0,0 41 0,-21-41 16,22-1-16,-22 21 0,0-20 15,0-1-15,0-21 0,-22 22 16,1-22-16,0 0 0,-42 21 0,41-21 15,1 1-15,0-1 0,-21-21 16,21 0 0,21-21-16</inkml:trace>
  <inkml:trace contextRef="#ctx0" brushRef="#br0" timeOffset="17044.91">10266 13187 0,'0'0'16,"0"21"31,0 0-16,0 0-31</inkml:trace>
  <inkml:trace contextRef="#ctx0" brushRef="#br0" timeOffset="17241.81">10372 13631 0,'0'22'0,"0"-44"0,0 65 0,0-22 16,0 0-16,0 0 0,0 0 15,0 1-15,0-1 0,0 21 0,0-21 16,-22 0-16,22 1 0,-21-1 0,0 21 16,0-21-16,0 0 0,-43 22 15,22-43-15,-22 42 0,22-42 16,21 0-16</inkml:trace>
  <inkml:trace contextRef="#ctx0" brushRef="#br0" timeOffset="17762.09">10181 11896 0,'0'-21'16,"0"42"-16,21-64 0,-21 22 0,21 21 0,-21-21 15,0 0-15,0 0 16,-21 42 0,0-21-16,0 21 15,0 21-15,0 1 0,-1-1 16,1 43-16,0-22 0,21-20 0,-21 20 15,21-21-15,0 1 0,0-1 16,0 0-16,0 1 0,0-22 0,21 21 16,0-21-16,0 1 0,1-1 0,-1-21 15,0 21-15,0-21 0,43 0 16,-43 0-16,21 0 0,0-42 16,-20 42-16,20-22 0</inkml:trace>
  <inkml:trace contextRef="#ctx0" brushRef="#br0" timeOffset="18016.95">10668 11705 0,'0'-21'15,"0"42"-15,21-42 0,-21 0 0,21 21 16,0 0-16,1 0 16,-1 21-16,0 0 0,0 0 15,0 1-15,0-1 0,22 63 16,-22-62-16,0 20 0,-21 0 0,21 22 15,-21-22-15,0-21 16,0 22-16,0-1 0,-21 0 0,0 1 16,0-22-16,-22 42 0,22-42 15,0-21-15,-21 43 16,21-43-16,-1 0 0,44 0 16</inkml:trace>
  <inkml:trace contextRef="#ctx0" brushRef="#br0" timeOffset="18233.65">11430 11726 0,'0'0'0,"0"-21"0,0 42 62,0 1-46,0-1 0,0 0-16,0 0 15,0 0-15,0 0 0</inkml:trace>
  <inkml:trace contextRef="#ctx0" brushRef="#br0" timeOffset="18437.05">11663 12234 0,'0'0'0,"0"22"0,0-1 0,0 0 16,0 0-16,0 0 0,0 0 15,-21 1 1,21-1-16,-22 0 0,1 0 16,21 0-16,-21 0 0,0-21 0,21 22 15,-21-1-15,0-21 0,-1 21 0,1-21 16,0 21-16,0-21 0,0 0 0,0 0 15,-1 0-15,-20 0 0,21 0 0</inkml:trace>
  <inkml:trace contextRef="#ctx0" brushRef="#br0" timeOffset="18917.78">10753 10710 0,'0'-21'0,"0"0"0,0 0 0,0 0 15,0 0 1,-22 42-16,1 0 15,21 0-15,-21 0 0,21 22 0,0-22 16,-21 21-16,0 0 0,21 1 0,-21-22 16,21 21-16,0 1 0,0-22 15,0 21-15,0 0 0,0-20 0,0 20 16,0-21-16,0 0 0,0 0 16,0 1-16,21-1 0,0-21 15,0 21-15,0-21 0,0 0 16,1 0-16,-1 0 0</inkml:trace>
  <inkml:trace contextRef="#ctx0" brushRef="#br0" timeOffset="19189.15">11282 10541 0,'0'-21'0,"0"42"0,21-63 15,0 42-15,0-21 0,0 21 16,1 0-16,-1 0 0,0 21 15,0 0-15,-21 0 0,21 0 16,0 22-16,-21-22 0,0 0 0,22 21 16,-22 1-16,0-22 0,0 21 0,0-21 15,0 22-15,0-1 0,-22-21 0,22 21 16,-21 1-16,0-22 0,0 21 16,-43 22-16,22-22 0,21-21 15,0 0-15,0 1 0,21-44 31,21 1-15</inkml:trace>
  <inkml:trace contextRef="#ctx0" brushRef="#br0" timeOffset="19411.43">11959 10541 0,'0'-21'31,"0"42"32,21 0-63,-21 0 15,0 1-15,0-1 0,0 0 16</inkml:trace>
  <inkml:trace contextRef="#ctx0" brushRef="#br0" timeOffset="19620.32">12023 10964 0,'0'22'0,"0"20"15,0-21 1,0 0-16,0 0 0,0 1 15,-22-1-15,1 0 0,21 0 16,-21 0-16,0 0 0,0 1 0,0-1 16,-22 0-16,22 0 0,0 0 15,0-21-15,-22 0 0,22 0 0,0 0 16,0 0-16</inkml:trace>
  <inkml:trace contextRef="#ctx0" brushRef="#br0" timeOffset="20194">11684 9017 0,'0'0'0,"21"-21"0,-21 0 16,0 0-1,0 42 1,0 0-16,-21 0 0,0 21 16,0-20-16,21 20 0,-22-21 0,22 21 15,-21 1-15,0-1 0,21 0 16,0 1-16,-21 20 0,21-20 0,0-22 16,0 0-16,0 0 0,0 0 0,0 0 15,0 1-15,21-1 16,0-21-16,0 0 0,1 0 15,-1 0-15,0-21 0,0 21 16,0-22-16</inkml:trace>
  <inkml:trace contextRef="#ctx0" brushRef="#br0" timeOffset="20500.83">12150 8805 0,'0'-21'0,"0"42"0,21-42 16,0 0-16,0 21 16,0 0-16,0 0 0,-21 21 0,22 0 15,-1 1-15,-21-1 0,0 0 0,21 0 16,-21 21-16,21 1 0,-21-1 0,0-21 16,0 22-16,0-1 0,0 0 0,0-21 15,-21 22-15,0-1 0,21-21 0,-21 22 16,-1-22-16,1 0 0,-21 21 15,21-21-15,-22 22 0,22-22 16,21 0-16,-21-21 16,21-21 15,0 0-15</inkml:trace>
  <inkml:trace contextRef="#ctx0" brushRef="#br0" timeOffset="20711">12658 9038 0,'0'-21'0,"0"42"47,0 0-32,0 1-15,0-1 16,21-21-16,-21 21 16,0 0-16</inkml:trace>
  <inkml:trace contextRef="#ctx0" brushRef="#br0" timeOffset="20911.04">12763 9610 0,'-21'21'0,"42"-42"0,-42 63 0,21-21 16,0 0-16,-21 1 15,21-1-15,0 0 0,0 0 16,-21 0-16,0 0 0,0-21 16,-1 22-16,1-1 0,0 0 0,0-21 15,0 21-15,-43 0 0,43-21 16</inkml:trace>
  <inkml:trace contextRef="#ctx0" brushRef="#br0" timeOffset="21537.74">8975 7811 0,'-43'0'16,"22"21"-16,-21 21 0,21-21 15,-1 0-15,1 22 0,21-22 0,-21 21 16,0 1-16,21-1 0,-21 21 16,21-20-16,0-1 0,0-21 15,0 22-15,0-22 0,0 0 0,0 0 16,42 21-16,-21-20 16,0-22-16,1 0 0,-1 0 15,0 0-15,0 0 0,0 0 0,0 0 16,1-22-16</inkml:trace>
  <inkml:trace contextRef="#ctx0" brushRef="#br0" timeOffset="21785.11">9229 7959 0,'21'-21'0,"-42"42"0,63-64 16,-42 22-16,21 21 0,0 0 15,0 0-15,1 0 0,-1 0 16,0 0-16,0 21 0,-21 1 0,21-1 15,0 21-15,-21-21 0,0 22 0,0-22 16,0 21-16,0-21 0,0 22 16,0-1-16,0-21 0,0 0 0,0 22 15,0-22-15,-21 0 0,0 0 16,0 0-16,0 0 0,-22 1 16,22-1-16,21 0 0,-21-21 15,0 0-15,21 21 16</inkml:trace>
  <inkml:trace contextRef="#ctx0" brushRef="#br0" timeOffset="25233.92">12933 360 0,'0'0'0,"-21"0"0,21-21 0,-22 0 16,1 21-1,21 21 1,0 0-16,0 0 0,0 0 16,0 0-16,0 1 0,0-1 0,0 21 15,0-21-15,0 0 0,0 1 0,0-1 16,0 0-16,21 0 0,1 0 15,-1-21-15,0 21 0,0-21 0,0 0 16,22 0-16,-22 0 0,21 0 0,0 0 16,1 0-16,-1 0 0,0 0 0,1-21 15,-22 0-15,21 0 0,1 0 16,-1 0-16,-21-1 0,21 1 16,-20 0-16,-1 0 0,0 0 0,-21-22 15,0 22-15,0 0 0,0 0 0,21 0 16,-21 0-16,0-1 0,0 1 15,0 42 1,-21-21-16,21 22 16,0 20-16,-21-21 0,21 21 0,-21-20 15,-1 20-15,22 0 0,0 22 16,-21-22-16,21 0 0,-21 22 0,21-1 16,-21 1-16,21-1 0,0 1 0,0 21 15,0-22-15,-21-21 0,21 22 16,-21-1-16,21 1 0,0-22 0,0 22 15,0-22-15,0 22 0,0-22 16,0 0-16,0 1 0,-22-1 0,22-21 16,-21 0-16,0 22 0,0-43 0,0 21 15,0 0-15,-22-21 0,22 0 0,-21 0 16,-22 0-16,22 0 0,0 0 0,-22-21 16,22 21-16,-22-21 0,22-1 15,-22 1-15,22 21 0,0-21 16,-1 0-16,22 0 0,0 0 0,-21 21 15,42-22-15,-21 1 0,21 0 0,21 0 16,0 21 0,0 0-16,0-21 0,22 21 15,-1-21-15,0 21 0,22 0 0</inkml:trace>
  <inkml:trace contextRef="#ctx0" brushRef="#br0" timeOffset="25740.63">13737 1185 0,'0'0'15,"0"-21"-15,-21 21 32,21 21-32,0 1 0,-21-1 0,21 0 15,0 21-15,0-21 0,0 22 0,0-22 16,0 21-16,0 1 0,0-22 0,0 21 15,0 0-15,0-20 0,0 20 0,0-21 16,0 21-16,0-20 0,0-1 16,0 0-16,0-42 31,0 0-31,0-1 16,0 1-16,0 0 0,0-21 0,0 21 15,0-22-15,0 1 0,0 21 16,0-22-16,21 1 0,0 0 0,0 21 15,0-22-15,22 22 0,-22-21 0,21 21 16,1-1-16,-1 1 0,0 21 0,1 0 16,-1 0-16,0 0 0,-21 0 15,22 21-15,-1 1 0,-21-1 0,0 0 16,1 0-16,-1 21 0,-21-20 0,0 20 16,0-21-16,0 21 0,0 1 0,0-22 15,-21 21-15,-1 1 0,1-22 0,0 21 16,0-21-16,0 0 0,0 1 15,21-1-15,0 0 0,-22-21 0,22-21 47,22 0-47,-1-1 0,0 1 0,0-21 16,0 21-16</inkml:trace>
  <inkml:trace contextRef="#ctx0" brushRef="#br0" timeOffset="26030.46">14859 593 0,'0'-43'0,"0"86"0,0-107 0,21 43 16,-21 0-16,0 0 0,0 42 31,0 21-31,0-21 0,0 22 16,-21 20-16,21 1 0,-21-1 15,21 1-15,-21-1 0,-1 1 0,22-1 16,-21 1-16,0-1 0,21 1 15,-21-1-15,21-20 0,-21-1 0,21 21 16,0-20-16,0-22 0,0 21 0,0-21 16,0 1-16,0-1 0,0 0 0,0 0 15,21-21-15,0 0 16,0-21-16,0 21 0,1-21 16,-22 0-16,21-1 0,0 1 15,0 0-15,0-21 0,-21 21 0</inkml:trace>
  <inkml:trace contextRef="#ctx0" brushRef="#br0" timeOffset="26217.54">14732 1164 0,'0'0'0,"-21"0"15,0 0-15,42 0 32,0 0-32,0 0 15,0 0-15,0 0 0,22 0 0,-22 0 16,0 0-16,0 0 0,22 0 15,-43-21-15,21 21 0,0-21 16,0 21-16,0 0 0,-21-21 0,21 0 16,1 21-16,-1-22 0</inkml:trace>
  <inkml:trace contextRef="#ctx0" brushRef="#br0" timeOffset="26606.32">15261 1355 0,'0'0'0,"21"-21"31,0-1-31,1 22 16,-1-21-16,0 0 15,21 0-15,-21 0 0,22 21 0,-22-21 16,21-1-16,-21-20 0,1 42 0,-1-21 15,-21 0-15,0 0 0,0-1 0,0 1 16,-21 21-16,-1 0 16,1 0-16,0 21 0,-21 1 15,21 20-15,-22-21 0,22 21 16,-21-20-16,21 20 0,-1 0 0,1 1 0,21-22 16,0 21-16,0 0 0,0-20 15,0 20-15,0-21 0,0 0 0,0 0 16,21 1-16,1-1 0,-1 0 15,0-21-15,21 0 0,-21 0 0,1 0 16,20 0-16,-21 0 0,21-21 0,-20 21 16,20-21-16,-21-1 0,0 1 0,22 0 15,-22 0-15,0 0 0</inkml:trace>
  <inkml:trace contextRef="#ctx0" brushRef="#br0" timeOffset="26968.63">15811 1164 0,'0'0'0,"0"-21"15,22 21-15,-1 0 16,0 0 0,0 0-16,0 21 0,0 0 15,1 1-15,-1-1 0,-21 21 16,0-21-16,21 0 0,0 1 0,-21-1 16,21 21-16,-21-21 0,0 0 0,0 1 15,0-1-15,0 0 0,0 21 16,0-21-16,-21-21 0,0 22 0,0-1 15,0 0-15,-1-21 0,1 0 16,0 0-16,21-21 16,0 0-16,0-1 0,0 1 15,0 0-15,0 0 0,21 0 0,-21-22 16,21 22-16,1 0 16,-1-21-16,-21 21 0,21-1 0,0 1 15,0-21-15,-21 21 0,21 0 0,1-1 16,-1 1-16,-21 0 0,21 21 15,-21-21-15,21 21 0,0 0 16</inkml:trace>
  <inkml:trace contextRef="#ctx0" brushRef="#br0" timeOffset="27684.22">16552 1270 0,'21'0'15,"-42"0"-15,64-21 0,-22 21 0,0-21 16,21 0-16,-21 21 0,22-22 0,-22-20 16,21 21-16,-21 0 0,22-22 0,-22 22 15,21-21-15,-21 21 0,1-22 0,-1 1 16,-21 0-16,0-1 0,0 1 15,0 0-15,0-1 0,0 1 16,0 0-16,0-1 0,0 22 0,-21 0 0,-1 0 16,22 0-16,-21 0 0,0 21 15,0 0-15,21 21 16,-21 0-16,0 0 0,-1 0 0,1 22 16,21-1-16,-21 21 0,0-20 15,0 20-15,0 1 0,-1-1 0,1 22 16,0-22-16,-21 22 0,21-21 15,-1 20-15,-20-20 0,21 20 0,0 1 0,-22 0 16,22-1-16,0 22 0,0-21 16,-21 105-16,42-84 0,0-21 15,-22 21-15,22 0 0,0-1 0,0-20 16,0 0-16,0 21 0,-21-22 0,21 1 16,0-22-16,0 22 0,0-21 0,0-1 15,0-21-15,0 1 0,0-1 16,0-21-16,0 0 0,21 1 0,1-22 15,-1 0-15,0 0 0,21 0 0,-21-22 16,22 1-16,-1 0 0,-21 0 0,22 0 16,-1-22-16,0 1 0,22 21 0,-22-21 15,0-22-15,1 22 0,-1-1 0,22-20 16,-43-1-16,21 1 0,0-1 16,1-63-16,-43 43 0,0-1 15,0 22-15,0-22 0,-21 21 0,-22-20 16,1 20-16,0 1 0,-22-1 15,1 1-15,-1-1 0,1 22 0,-1 21 16,-21-43-16,43 64 0,0-21 16,21 21-16,-1 0 15,44 0 1,-1 0-16,0 0 16,0 0-16,0 0 0,0-21 0,22 21 15,-22-21-15,21 0 0,1 21 16,-22-22-16,21 1 0,0 0 0,1 0 15,-1 0-15,0 0 0</inkml:trace>
  <inkml:trace contextRef="#ctx0" brushRef="#br0" timeOffset="28154.16">17462 1270 0,'0'-21'0,"0"42"0,0-63 16,0 21-16,0-22 0,0 22 0,0 0 15,0 0-15,0 0 16,0-1-16,-21 22 0,0 0 0,0 0 15,0 0-15,0 0 0,-1 22 0,1-1 16,0 0-16,-21 0 0,21 21 0,-22-20 16,22 20-16,0 0 0,0-21 15,0 22-15,-1-22 0,22 0 16,0 21-16,0-20 0,0-1 0,0 0 16,0 0-16,0 0 0,0 0 0,0 1 15,22-22-15,-1 0 0,0 0 16,0 0-16,0 0 0,0 0 15,22 0-15,-22-22 0,0 1 0,21 0 16,-20 0-16,-1 0 0,21 0 0,-21-1 16,0-20-16,1 21 0,20-43 15,-42 22-15,0 21 0,0 0 16,0 0-16,0-1 0,0 1 16,-21 42-1,0 1-15,21-1 0,-22 21 16,22-21-16,0 22 15,0-22-15,0 21 0,-21-21 0,21 22 16,0-22-16,0 21 0,0-21 0,0 0 16,0 22-16,0-22 0,21 0 0,1-21 15,-22 21-15,21 0 0,0-21 0,0 0 16,0 0-16,0 0 0,22 0 16,-22 0-16,0-21 0,0 0 15,0 0-15,22 0 0</inkml:trace>
  <inkml:trace contextRef="#ctx0" brushRef="#br0" timeOffset="28409.02">18161 1207 0,'0'-22'15,"0"44"-15,0-65 0,0 22 0,0 0 16,-21 21-16,0 0 0,-1 0 0,1 0 16,0 0-16,0 21 15,0 0-15,0 22 0,-1-22 16,1 21-16,0 0 0,0 1 15,21-22-15,0 21 0,-21 1 0,21-1 16,0-21-16,0 21 0,0-20 0,0 20 0,0-21 16,0 0-16,0 0 0,0 1 0,21-1 15,0-21-15,0 0 16,0 0-16,1 0 0,-1 0 0,0 0 16,0 0-16,21-21 0,-20 21 0,-1-22 15,0 1-15,21 0 0,-21-21 0,1 21 16</inkml:trace>
  <inkml:trace contextRef="#ctx0" brushRef="#br0" timeOffset="28814.16">18584 1249 0,'0'21'0,"0"21"16,0-20-1,0-1-15,21-21 16,1 0-1,-1 0-15,0 0 0,0 0 16,21 0-16,-20 0 0,-1-21 0,0-1 16,0 22-16,0-21 0,0 0 15,1 0-15,-1 0 0,-21 0 0,0-1 16,0-20-16,0 21 0,0 0 0,0 0 16,0-1-16,-21 1 15,-1 21-15,-20 0 0,21 0 16,-21 21-16,20 1 0,-20 20 0,21-21 15,-21 21-15,20-20 0,-20 20 16,42 0-16,-21 1 0,21-22 0,0 21 16,0 0-16,0 1 0,0-22 0,0 21 15,21-21-15,0 22 0,0-22 16,22 0-16,-22 0 0,21 0 0,43 1 16,-43-22-16,1 0 0,-1 0 15,0 0-15,-21 0 0,22 0 0,-22 0 16,21 0-16,-21-22 0,1 1 0,-1 0 15,-21 0-15</inkml:trace>
  <inkml:trace contextRef="#ctx0" brushRef="#br0" timeOffset="29372.87">13525 1905 0,'-42'0'0,"21"0"0,84 0 0,-168 0 0,83 0 15,1 0-15,0 0 0,42 0 32,0 0-17,22 0-15,-1 0 0,22 0 0,-1 0 16,1 0-16,20 0 0,22 0 0,0 0 15,0 0-15,42 0 0,-21 0 16,21 0-16,21 0 0,1 0 16,20 0-16,1 0 0,-1 0 0,1 0 15,-1 0-15,1 0 0,-1 21 0,1-21 16,-1 0-16,-20 0 0,-1 0 0,0 0 16,1 0-16,-22 0 0,0 0 15,0 0-15,-42 0 0,21 0 0,-42 0 16,20 0-16,-20-21 0,-21 21 0,-1 0 15,-21 0-15,1-21 0,-22 21 0,0 0 16,0 0-16,-21-21 0,-21 21 16,0-21-16,0 21 15,-22 0-15,1 0 0,0-22 0,-1 22 16,-20 0-16,-1 0 0</inkml:trace>
  <inkml:trace contextRef="#ctx0" brushRef="#br0" timeOffset="29976.55">13250 2180 0,'0'0'16,"0"21"-16,-21-21 0,21 22 31,21-22-31,0 0 0,22 0 16,20 0-16,1 0 0,-1 0 0,22 0 15,0 0-15,20 0 0,1 0 16,21 0-16,0 0 0,21 0 0,-21 0 16,43 0-16,-22 0 0,21 0 15,1 0-15,-1 0 0,0 0 0,1 0 16,20 0-16,-21 0 0,1 0 0,168 0 16,-168 0-16,-22 0 0,0 0 15,-21 0-15,0 0 0,0 0 0,-21 0 16,0 0-16,0 0 0,-22 0 15,-20 0-15,-1 0 0,1 0 0,-22 0 16,0 0-16,1 0 0,-1 0 0,-21 0 16,22 0-16,-22-22 0,0 22 0,0 0 15,0 0-15,0 0 0,1 0 32,-1 0-17,0 0 16,0 0-15,0 0-16,0 0 16</inkml:trace>
  <inkml:trace contextRef="#ctx0" brushRef="#br0" timeOffset="33013.07">18881 7557 0,'-22'0'16,"44"0"46,-1 0-46,0 0-16,0 0 0,21 0 16,-20 0-16,20 0 0,0 0 15,22 0-15,-22 0 0,22 0 0,20 0 16,-20 0-16,20 0 0,1 0 0,-21 0 16,20-22-16,1 22 0,0 0 0,-1 0 15,1-21-15,0 0 0,20 21 16,1-21-16,0 21 0,0-21 0,0 21 15,0-21-15,232-1 16,-232 1-16,21 21 0,0 0 0,0-21 16,0 21-16,0-21 0,0 21 15,-21 0-15,21 0 0,0 0 0,0 0 16,-21 0-16,21 0 0,-21 0 16,84 0-16,-126-21 0,20 21 15,-20 0-15,-22 0 0,0 0 0,1 0 16,-1 0-16,-21 0 0,-21-21 15,0-1 1,-21 22 15,0 0-15,0 0-16,0 0 16,-1 0-16,1 0 0,-21 0 0</inkml:trace>
  <inkml:trace contextRef="#ctx0" brushRef="#br0" timeOffset="33610.03">19981 7514 0,'0'21'15,"21"-21"-15,1 0 0,-1 0 16,0 0-16,0 0 0,0 0 16,22 0-16,-1 0 0,0 0 15,1 0-15,20 0 0,1 0 0,20 0 16,86 0-16,-65 0 0,-20 0 16,21 0-16,-21 0 0,20 0 15,1 0-15,0 0 0,21-21 0,-21 21 16,0-21-16,0 21 0,21-21 0,-22 21 15,107-42-15,-106 42 0,0-22 16,0 22-16,-22-21 16,22 0-16,-42 21 0,20-21 0,-20 21 0,-1 0 15,-20-21-15,-1 21 0,0 0 16,1 0-16,-22-21 0,0 21 0,0 0 16,0 0-16,0 0 0,-21-22 15,0 1 1,-21 21 46,0 0-62,0 0 0,-21 0 0</inkml:trace>
  <inkml:trace contextRef="#ctx0" brushRef="#br0" timeOffset="34975.6">22140 7281 0,'0'0'0,"-21"0"0,0 22 16,21-1-1,0 0-15,0 0 16,0 0-16,0 0 0,0 1 15,0-1-15,21 0 0,-21 0 16,21-21-16,0 21 0,1 0 16,-1-21-16,0 22 0,0-22 15,0 21-15,0-21 0,43 21 0,-22 0 16,-21-21-16,22 0 0,-1 21 0,0-21 16,1 0-16,-1 21 0,43-21 15,-43 0-15,22 0 0,-22 0 16,0 0-16,1 0 0,-1 0 0,0 0 15,1 0-15,-1 0 0,0 0 16,1 0-16,-1 0 0,0 0 0,1 0 16,-1 0-16,0-21 0,22 21 0,-22-21 15,22 21-15,-22-21 0,21 21 16,1-21-16,-1 0 0,1 21 16,-1-22-16,1 1 0,-1 21 0,64-42 15,-63 42-15,21-21 0,42 0 16,-64-1-16,1 22 0,20 0 15,-20 0-15,20-21 0,-20 21 0,21 0 16,-22 0-16,1 0 0,20 0 0,-20 0 16,-1 0-16,-20 0 0,20 0 15,1 0-15,-22 0 0,21 0 0,-20 0 16,-1 0-16,0 0 0,1 21 16,-22-21-16,21 0 0,-21 22 0,1-1 15,-1-21-15,0 0 0,0 0 0,-21 21 16,21-21-16,0 0 15,-42 0 64,21-21-64,-21 0 1,-21 21-16,21-22 0,-1 1 15,1 0-15,0 21 16,0-21-16,0 0 0,0 21 16,-1-21-16,22-1 0,-21 22 15,0-21-15,0 21 0,21-21 16,-21 21 0,42 0 30,0 21-46,0-21 16,0 21-16,1 1 0,20-22 16,-21 0-16,0 21 0,0-21 0,1 0 15,20 21-15,-21-21 0,0 0 0,0 0 16,1 0-16,-1 21 0,0-21 16,-42 0 15,0 21-16,-1-21-15,1 21 0,0 1 16,0-22-16,0 21 0,0 0 16,-22 0-16,22 0 0,0 0 0,0 1 15,0-1-15,-22 21 0,22-42 16,-21 42-16,21-20 0,-1-22 16,1 21-16,21 0 15,-21-21-15,0 0 0,21 21 16</inkml:trace>
  <inkml:trace contextRef="#ctx0" brushRef="#br0" timeOffset="37269.16">26712 7112 0,'0'0'0,"21"-21"16,-21 0-1,-21 21 17,0 0-32,0 0 15,21 21-15,-21 0 0,0 0 16,21 22-16,-22-22 0,1 21 16,0 0-16,21 1 0,0-1 0,-21 0 0,0 1 15,21-22-15,0 21 0,-21 1 16,21-22-16,0 0 0,0 42 0,0-41 15,21-1-15,0-21 0,-21 21 16,21 0-16,0-21 0,0 0 0,1 21 16,-1-21-16,0 0 0,0 0 15,0 0-15,0 0 0,1 0 0,20 0 16,-21-21-16,21 0 0,-20 21 0,-1-21 16,21 0-16,-21-1 0,0 1 0,1 0 15,-1-21-15,0 21 0,0-22 16,0 22-16,22-64 15,-43 43-15,42-43 0,-42 43 16,21 0-16,-21 21 0,0-43 0,0 43 16,21 0-16,-21 42 31,-21 21-15,0-21-16,21 22 0,-21-22 15,0 21-15,21 1 0,-22-1 0,22 0 16,0 1-16,-21-22 0,21 21 15,0 0-15,0-20 0,0 20 0,0-21 16,0 21-16,0-20 0,0-1 16,21-21-16,-21 21 0,22-21 0,-1 0 15,0 0-15,0 0 0,0 0 16,22 0-16,-22 0 0,0 0 0,0 0 16,0 0-16,0-21 0,1 21 15,-1-21-15,0-1 0,0 22 16,0-21-16,0 0 0,1 0 0,-22 0 15,21-22-15,-21 1 0,0 21 16,0 0-16,0-43 0,0 43 16,0 0-16,-21 0 15,-1 21-15,1 0 0,0 0 16,0 0-16,0 21 0,0 0 16,-1 0-16,1-21 0,0 43 0,21-22 15,-21 0-15,0 0 0,0 21 16,21-20-16,0-1 0,0 0 15,0 0-15,0 0 0,0 0 16,0 1-16,21-22 16,0 0-16,0 0 0,0 0 15,0 0-15,1 0 0,-1 0 16,0 0-16,0 0 0,0-22 0,-21 1 16,21 21-16,1-21 0,-22 0 15,0 0-15,21 0 0,-21-1 0,21 1 16,-21 0-16,21 0 0,-21 0 0,0 0 15,0-1-15,0 1 0,0 0 16,0 42 0,-21 0-1,0 1-15,21-1 16,-21 0-16,21 0 0,0 0 0,0 0 16,0 1-16,0-1 0,0 0 0,0 0 15,0 0-15,21 0 16,0-21-16,0 0 15,0 0-15,0 0 0,1 0 16,-1 0-16,0 0 0,0 0 0,0-21 16,0 21-16,22-21 0,-1-21 15,-21 21-15,22-1 0,-22 1 16,0 0-16,0-21 0,-21 21 0,21-1 0,-21 1 16,0 0-16,0 0 0,0 0 15,-21 21 1,0 21-1,21 0-15,0 0 0,0 22 16,0-22-16,0 0 16,0 0-16,0 0 0,0 0 0,0 1 15,21-1-15,0 0 0,0 0 16,1 0-16,-1 0 0,0-21 16,-21 22-16,-21-22 31,0 0-16,-1 0-15,1 0 0,0 0 0,0-22 16,0 22-16,0 0 0,-1 0 16,22-21-16,-21 21 0,0 0 0,21 21 47,21-21-47,0 0 15,1 0-15,-1 0 0,0 22 0,0-22 16,0 0-16,0 0 0,22 0 0,-22 0 15,0 0-15,0 0 0,22 0 16,-22-22-16,21 22 0,-21-21 0,22 21 16,-22-21-16,0 0 0,21 21 15,-21-21-15,1 0 0,-1-1 0,21-20 16,-42 21-16,0 0 0,0 0 0,0-1 16,0 1-16,0 0 15,0 0-15,-21 21 16,0 0-16,0 0 0,-1 0 15,22 21-15,-21-21 0,21 21 0,0 0 16,0 1-16,0-1 0,0 21 16,0-21-16,0 0 0,0 1 0,21-1 15,1 0-15,-22 0 0,0 0 16,21 0-16,-21 1 0,0-1 16,0 0-1,-21-21 1,-1 0-16,1 0 0,0 0 15,0 0-15,0 0 0,0 0 16,-1 0 0,1 0-1,0 0 1,0 0-16,0 0 16,0 0-16,-1 0 0,1 0 15,0 0-15</inkml:trace>
  <inkml:trace contextRef="#ctx0" brushRef="#br0" timeOffset="37761.07">26437 7895 0,'-21'0'0,"42"0"0,-63 0 0,21 0 16,-1 0-16,1 0 0,0 0 0,0 0 16,21 21-1,0 1 1,21-22 0,0 0-16,22 21 0,-22-21 15,21 0-15,0 0 0,22 0 0,-1 0 16,1 0-16,-1 0 0,22 0 0,0 0 15,21 0-15,-22 0 0,1 0 0,0 0 16,20 0-16,-20 0 0,0 0 0,-1 0 16,1 0-16,0 0 0,-22 0 15,22-21-15,-22 21 0,-20 0 0,20 0 16,-20 0-16,-1-22 0,0 22 0,-21 0 16,1 0-16,-1 0 0,0-21 15,0 21-15,0 0 0,-42 0 63,0 0-48,0 0-15,0 0 0,-1 0 0,1 0 16,0 0-16,-21 0 0,-1 0 16,-20 21-16,21-21 0</inkml:trace>
  <inkml:trace contextRef="#ctx0" brushRef="#br0" timeOffset="38332.96">26141 8149 0,'0'0'0,"0"21"16,21-21 15,0 0-31,0 22 0,0-22 16,1 0-16,-1 0 0,0 0 16,21 0-16,-21 0 0,22 0 0,-1 0 15,0 0-15,22 0 0,-22 0 0,22 0 16,-1 0-16,22 0 0,-22-22 15,22 22-15,-21 0 0,20 0 0,-20 0 16,-1 0-16,1-21 0,20 21 0,22 0 16,-42 0-16,-1-21 0,-20 21 15,20 0-15,-21 0 0,22 0 0,-22-21 16,22 21-16,-22 0 0,0 0 0,1 0 16,-22 0-16,21 0 0,-21 0 15,1 0-15,-1 0 0,0 0 0,0 0 16,0 0-16,0 0 15,1 0-15,-22-21 141,0 0-141,-22 21 0,1 0 16</inkml:trace>
  <inkml:trace contextRef="#ctx0" brushRef="#br0" timeOffset="47537.12">20934 1270 0,'0'0'15,"-21"0"-15,-22 0 0,22 21 0,0-21 16,0 0-16,0 0 0,-1 0 16,44 0-1,-1 0 1,21 0-16,-21 0 0,22-21 15,-1 21-15,0 0 0,1 0 0,-1 0 16,0-21-16,1 21 0,-1 0 0,0 0 16,1 0-16,-22 0 0,21-21 15,-21 21-15,22 0 0,-22 0 0,0 0 16,0 0-16,0 0 0,0 0 16,-42 0-1,0 0-15,0 0 16,0-21-16</inkml:trace>
  <inkml:trace contextRef="#ctx0" brushRef="#br0" timeOffset="47872.93">20786 1207 0,'0'0'0,"-22"21"0,1-21 0,0 0 15,21 21-15,-21-21 0,21 21 16,21 0 0,0-21-16,0 0 15,22 0-15,-22 0 0,21 0 0,1 0 16,-1 0-16,21 0 0,-20 0 0,-1 0 16,0 0-16,22 0 0,-22 0 15,1 0-15,-1-21 0,0 21 0,1 0 16,-1-21-16,0 21 0,-21 0 0,1 0 15,-1 0-15,-42 0 47,-1-21-47,1 21 16,0 0-16,21-21 0</inkml:trace>
  <inkml:trace contextRef="#ctx0" brushRef="#br0" timeOffset="48233.73">21378 995 0,'0'0'0,"-21"-21"0,0 21 16,0 0-1,21 21 1,0 0 0,21-21-1,0 21-15,0 0 0,0-21 0,1 0 16,20 22-16,0-22 0,-21 0 0,22 0 15,-22 0-15,21 0 0,1 0 16,-22 0-16,21 0 0,-21 0 0,0 0 16,1 0-16,-22 21 15,0 0-15,-22 0 0,1-21 16,0 21-16,-21 22 0,-1-22 16,1 0-16,-21 21 0,20-21 0,1 1 15,0 20-15,-22-21 0,43 21 0,-21-20 16,-1 20-16,22-21 0,0 0 15,0 0-15,21 1 0,0-1 0,0 0 16,0 0-16,0 0 16,21-21-16,21 0 15,-21 0-15,1-21 0,20 0 0</inkml:trace>
  <inkml:trace contextRef="#ctx0" brushRef="#br0" timeOffset="48754.43">22373 847 0,'0'0'0,"-21"0"16,0 21-16,21 0 16,0 0-16,-21 22 0,-1-22 15,22 21-15,-21 0 0,21 1 0,-21 20 16,21-20-16,0-1 0,-21 0 0,0 1 15,21-1-15,-21 0 0,-1 1 16,22-1-16,0 0 0,-21-21 0,0 1 16,21 20-16,0-21 0,0 0 15,0 0-15,0-42 32,0 0-32,0 0 0,0 0 0,0 0 0,21-1 15,-21-20-15,21 21 0,1-21 0,-22-1 16,0 1-16,0-22 0,21 22 15,-21-21-15,21 20 0,-21-20 16,0-1-16,0 22 0,0 0 0,21-1 16,-21 1-16,21 21 0,-21 0 0,0-1 15,21 22-15,1 0 0,-22 22 16,21-1-16,0 0 0,-21 21 0,21 1 16,0-1-16,-21 21 0,21-20 0,1 20 15,-22-20-15,0-1 0,0 21 0,21-20 16,-21-1-16,0 0 0,0-20 15,0 20-15,0-21 0,0 21 0,0-20 16,0-1-16,0 0 0,0 0 16,-21-21-1,-1 0-15,1 0 16,0-21-16,21 0 16</inkml:trace>
  <inkml:trace contextRef="#ctx0" brushRef="#br0" timeOffset="48914.34">22119 1334 0,'0'-22'16,"21"22"-16,0 0 0,1 0 15,-1 0-15,21 0 0,-21 0 0,22-21 16,-22 21-16,21 0 0,0-21 0,22 0 16,-22 0-16,1 21 0,-1-21 15,0-1-15,1 1 0,-22-21 0,21 21 16,-21 0-16</inkml:trace>
  <inkml:trace contextRef="#ctx0" brushRef="#br0" timeOffset="49345.09">22796 910 0,'0'-42'0,"0"169"0,0-275 0,0 211 0,0-147 0,0 62 16,-21 22-1,21 22-15,-21-1 16,21 0-16,0 21 0,0-21 0,0 43 16,0-22-16,0 1 0,0-1 15,0 21-15,0-20 0,0-1 16,0 0-16,0 1 0,0-1 0,0-21 15,0 22-15,-21-1 0,21-21 0,0 0 16,0 22-16,-21-22 0,21 0 16,0 0-16,-21-21 15,21-21 1,0 0-16,0 0 16,0-1-16,0 1 0,0 0 0,0 0 15,21 0-15,0-22 0,0 22 16,0 0-16,0 0 0,1 0 0,-1 0 15,21 21-15,-21 0 0,0 0 16,22 0-16,-22 0 0,0 0 0,0 0 0,0 21 16,1-21-16,-1 21 15,-21 0-15,21 0 0,-21 0 0,0 1 16,0-1-16,-21 0 0,0 0 0,-1 0 16,-20 0-16,0 1 0,-1-1 0,1 0 15,0 0-15,21 0 0,-22 0 16,22-21-16,0 0 0,0 22 0,21-44 31,21 1-31,0 0 0,21 0 16,-20 0-16,-1 0 0</inkml:trace>
  <inkml:trace contextRef="#ctx0" brushRef="#br0" timeOffset="49705.43">23453 1228 0,'0'0'0,"0"-21"15,-22 21 1,1 0-16,0 0 16,0 0-16,0 0 0,0 0 0,-1 0 15,1 0-15,0 21 0,0-21 16,21 21-16,-21 0 0,21 0 0,0 0 16,0 1-16,21-1 15,0 0-15,0-21 0,0 21 16,1 0-16,-1-21 0,0 21 0,0-21 15,-21 22-15,21-1 0,0-21 16,1 21-16,-22 0 0,21 0 16,-21 0-16,0 1 0,0-1 15,-21-21-15,21 21 0,-43 0 0,22-21 16,0 21-16,0-21 0,0 0 16,-1 21-16,1-21 0,0 0 0,0 0 15,0 0-15,0 0 16,21-21-16,0 0 0,0 0 15,21 0-15,0 0 0,0-1 16,0 1-16,0 21 0,1-21 16</inkml:trace>
  <inkml:trace contextRef="#ctx0" brushRef="#br0" timeOffset="50001.06">23707 974 0,'0'0'0,"0"-43"0,0 22 15,0 0-15,0 0 0,0 0 0,0 42 32,0 0-17,0 0-15,0 22 0,0-1 0,0 0 16,0 1-16,0 20 0,0-21 16,0 1-16,0-1 0,0 0 0,0 1 15,0-1-15,0-21 0,0 22 16,0-22-16,0 21 0,0-21 0,0 0 15,0 1-15,0-1 0,0 0 0,0 0 16,0 0-16,0 0 16,-22-21 15,22-21-31,-21 0 0</inkml:trace>
  <inkml:trace contextRef="#ctx0" brushRef="#br0" timeOffset="50180.96">23558 1418 0,'0'0'0,"0"-21"16,22 21-1,-1 0 1,0-21-16,0 21 0,0 0 0,22 0 16,-22 0-16,0 0 0,0-21 15,21 21-15,-20 0 0,-1 0 0,0 0 16,0 0-16,0 0 0,0 0 15</inkml:trace>
  <inkml:trace contextRef="#ctx0" brushRef="#br0" timeOffset="50601.46">23982 1418 0,'0'0'0,"-21"-21"16,21 0-16,0 0 15,21 21 1,0 0-16,0 0 16,0 0-16,0 0 0,1 21 15,-1-21-15,-21 21 0,21 0 0,0 0 16,-21 1-16,0-1 0,0 0 16,21 0-16,-21 0 0,0 0 15,0 22-15,0-22 0,0 0 0,0 0 16,0 0-16,0 1 0,0-1 15,0-42 17,0-1-32,0 1 15,0 0-15,21 0 0,-21 0 0,0 0 16,22-22-16,-1 22 0,-21-21 0,21 21 16,0-22-16,-21 22 0,0 0 15,21 0-15,0 0 0,-21-1 0,22 1 16,-1 0-1,0 21-15,0 21 32,-21 0-32,21 1 15</inkml:trace>
  <inkml:trace contextRef="#ctx0" brushRef="#br0" timeOffset="51086.18">24701 1376 0,'0'0'0,"0"-21"0,0-22 16,0 22-1,0 0-15,0 0 0,-21 0 16,0 21-16,0 0 0,0 0 16,0 0-16,21 21 0,-43-21 15,43 21-15,-21 0 0,0 0 0,0 22 16,0-22-16,-1 21 0,1-21 0,21 1 15,0 20-15,0-21 0,0 21 16,-21-20-16,21-1 0,0 0 0,0 0 0,0 0 16,21-21-16,0 0 15,1 0-15,-1 0 16,0 0-16,0-21 0,0 21 0,0-21 16,-21 0-16,22 0 0,-1-1 15,0 1-15,-21 0 0,21-21 16,0 21-16,-21-1 0,0-20 0,21 21 15,-21 0-15,22 0 0,-22-1 16,0 44 0,0-1-16,0 0 15,0 0-15,-22 0 0,22 0 16,-21 1-16,21-1 0,0 21 16,0-21-16,0 0 0,0 1 15,0-1-15,0 0 0,21-21 16,1 0-16,-22 21 0,21-21 0,0 0 15,0 0-15,0 0 0,0 0 16,1-21-16,-1 0 0,0 21 0,0-21 16,0-1-16</inkml:trace>
  <inkml:trace contextRef="#ctx0" brushRef="#br0" timeOffset="52472.9">25146 1312 0,'0'-21'0,"0"0"0,0 63 0,0-105 15,-21 63 1,0 0-1,-1 21-15,1-21 0,21 21 16,-21 0-16,0 1 0,0-1 0,0 0 16,21 0-16,0 0 0,-22 0 15,22 1-15,-21 20 0,21-21 0,0 0 16,0 0-16,0 1 0,0-1 0,21 0 16,1 0-16,-1-21 0,0 0 15,21 0-15,-21 0 0,1 0 16,-1 0-16,21 0 0,-21 0 0,0-21 15,1 21-15,-1-21 0,0 0 0,0 21 16,0-22-16,-21 1 0,21-21 0,-21 21 16,22 0-16,-22-22 0,0 1 15,21 0-15,-21-1 0,0 1 16,21 0-16,-21-1 0,0 1 0,0 0 16,0-1-16,0 22 0,0 0 0,0 0 15,0 0-15,0 42 16,0 0-1,0 0-15,0 0 0,-21 0 0,0 22 16,21-22-16,-22 21 0,22-21 16,0 22-16,0-1 0,-21-21 0,21 22 15,0-1-15,0-21 0,0 21 16,0-20-16,0-1 0,0 21 0,0-21 0,0 0 16,0 1-16,0-1 0,21 0 15,1 0-15,-1-21 16,-21 21-16,21-21 0,0 0 0,0 0 15,0 0-15,1-21 0,-1 0 16,0 21-16,0-21 0,-21 0 0,21-1 16,0 1-16,-21-21 0,0 21 15,22 0-15,-22-1 0,21 1 16,-21 0-16,0 42 31,0 0-31,0 1 16,-21-1-16,21 0 0,-22 0 15,22 0-15,0 0 0,0 1 0,0-1 16,0 0-16,0 0 0,0 0 16,22-21-16,-1 0 15,0 0-15,0 0 16,0 0-16,0 0 0,1-21 0,-22 0 16,21 21-16,0-21 0,0 0 0,-21-1 15,0 1-15,21 21 0,0-21 0,-21 0 16,0 0-16,0 0 0,0-1 15,0 44 17,0-1-32,0 0 0,-21-21 15,0 21-15,21 0 0,-21 0 16,21 1-16,0-1 16,0 0-16,0 0 15,21-21-15,0 0 16,0 0-16,1 0 15,-1 0-15,-21-21 0,21 21 16,-21-21-16,21 0 0,-21-1 16,0 1-16,0 0 0,0 0 15,0 0-15,-21 0 16,21-1-16,0 1 0,-21 21 16,42 0 15,0 0-16,0 0-15,0 0 0,1 0 16,-1 0-16,0 0 0,0 0 16,-21 21-16,21-21 0,-21 22 15,0-1-15,0 0 16,0 0-16,0 0 16,0 0-16,0 1 0,0-1 15,0 0-15,0 0 0,-21 0 31,0-21-15,21-21 0,0 0-1,0 0-15,21 0 16,-21-1-16,21 1 0,0-21 16,-21 21-16,22 0 0,-1-1 0,0 1 15,0 0-15,0 0 0,0 0 0,1 0 16,-1 21-16,0 0 15,0 0-15,-21 21 16,0 0-16,0 0 0,0 0 16,0 0-16,0 1 0,0-1 0,0 0 15,0 0-15,0 0 16,0 0-16,0 1 0,0-1 16,0 0-16,-21-21 15,21 21-15,0-42 47,0 0-47,0 0 16,0-1-16,0 1 0,0 0 15</inkml:trace>
  <inkml:trace contextRef="#ctx0" brushRef="#br0" timeOffset="52684.78">26183 1080 0,'-21'0'0,"0"-22"16,0 22-16,-1 0 15,1 0 1,21 22 31,-21-22-32</inkml:trace>
  <inkml:trace contextRef="#ctx0" brushRef="#br0" timeOffset="52895.65">25506 1228 0,'0'21'0,"21"-21"31,0 0-31,0 0 0,0 0 16,1 0-16,-1 0 16,0 0-16,0 0 0,0 0 0,0-21 15</inkml:trace>
  <inkml:trace contextRef="#ctx0" brushRef="#br0" timeOffset="53433.35">22754 2180 0,'-21'0'16,"42"0"0,0 0-16,0 0 15,22 0-15,-1 0 0,22 0 0,-1 0 16,1 0-16,20 0 0,1 0 0,21 0 16,0-21-16,21 21 0,0 0 0,0 0 15,0 0-15,21 0 0,-21-21 16,0 21-16,21 0 0,-21 0 0,0 0 15,0 0-15,-21 0 0,0 0 0,-1-21 16,-41 21-16,21 0 0,-22 0 0,1 0 16,-22 0-16,0-21 0,-21 21 15,22 0-15,-22 0 0,0 0 16,-42 0 15,0 0-31,0 0 0,-22 0 16,22 0-16,-21 0 0,-1 0 15,1 0-15,-21 0 0</inkml:trace>
  <inkml:trace contextRef="#ctx0" brushRef="#br0" timeOffset="53845.11">22796 2286 0,'0'0'0,"-42"0"0,21 0 0,0 0 0,42 0 31,0 0-31,0 0 0,22 0 16,-1 0-16,21 0 0,1 0 15,21 0-15,-22 0 0,43 0 0,0 0 16,0 0-16,21 0 0,0 0 0,0-21 15,0 21-15,0 0 0,-22 0 16,22 0-16,-21 0 0,0-21 0,-21 21 16,-1 0-16,1 0 0,-21 0 15,-1 0-15,-21 0 0,1 0 0,-1 0 16,-21 0-16,22 0 0,-22 0 0,-21-21 16,21 21-16,0 0 15,0 0 1,0 0-1,-42 0 17,0 0-32,0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11:50.8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11811 1757 0,'0'0'0,"-21"-21"0,21 0 0,-21 21 16,-1-22-16,1 1 0,0 21 0,0-21 15,0 21-15,21-21 16,-21 21-16,21-21 0,0 0 16,21-1-1,21 22-15,0 0 16,22 0-16,21 0 0,-22-21 0,22 21 16,-1 0-16,1 0 0,21 0 15,-21 0-15,20 0 0,-20 0 0,21-21 16,0 21-16,0 0 0,-22 0 0,1 0 15,0 0-15,-22 0 0,-21 0 16,1 0-16,-1 0 0,-21 0 0,-42 21 31,0-21-31,0 21 16,-22-21-16,22 0 0,-21 22 0,0-22 16,-1 21-16,1-21 0</inkml:trace>
  <inkml:trace contextRef="#ctx0" brushRef="#br0" timeOffset="399.76">12636 1672 0,'0'43'15,"0"-22"-15,-21 0 16,21 0-16,0 0 0,0 0 16,0 1-16,0 20 0,0-21 15,0 21-15,0 1 0,0-1 0,0 0 16,0 22-16,0-22 0,0 22 0,0-1 15,0 1-15,21-1 0,1 22 16,-1-22-16,0 1 0,0-1 0,0 1 16,0-1-16,1 1 0,-1-22 0,-21 22 15,0-22-15,21 0 0,-21 1 0,0-1 16,0 0-16,-21 1 0,0-22 16,-22 21-16,1-21 0,21 1 15,-43-1-15,22 0 0,0 0 0,-22-21 0,1 0 16,20 0-16,-20 0 0,-1 0 15,-20 0-15,20-21 0,1 0 0,20 21 16,-20-21-16,-1-1 0,22 1 16,0 0-16,20 0 0,-20 0 0,21 0 15,0 21-15,21-22 0,0 1 0,0 0 16,0 0-16,0 0 0,21 21 16,21-21-16,-21 21 0,22-22 15,20 22-15,-20 0 0,-1-21 0,21 21 16,-20-21-16</inkml:trace>
  <inkml:trace contextRef="#ctx0" brushRef="#br0" timeOffset="900.14">13356 2773 0,'0'-21'15,"0"42"-15,0-63 0,0 20 0,0 1 16,0 0-16,-21 21 0,0 0 15,0 0-15,-1 0 0,-20 0 0,21 0 16,0 21-16,-22 0 0,22 1 0,0-1 16,0 21-16,-21 0 0,20-20 15,1 20-15,0 0 0,0 1 16,0-1-16,0 0 0,21 1 0,0-22 16,0 21-16,0-21 0,0 22 0,0-22 15,0 0-15,21 0 16,0-21-16,0 0 0,21 0 0,-20 0 15,-1 0-15,21-21 0,-21 0 0,22 0 16,-22-1-16,21 1 0,-21-21 0,22 21 16,-22-22-16,0 1 0,0 0 15,0-1-15,0 1 0,1 0 16,-1-1-16,-21 1 0,0 0 0,21 21 0,-21-1 16,21 1-16,-21 42 15,0 1-15,0-1 16,0 21-16,0 0 15,0-20-15,0 20 0,0 0 0,0 1 16,0-1-16,0-21 0,0 21 0,21 1 16,-21-22-16,21 21 0,-21-21 0,0 1 15,22 20-15,-22-21 0,21-21 0,-21 21 16,21 0-16,0-21 16,-21-21-1,21 21-15,-21-21 0,21-21 16,-21 21-16</inkml:trace>
  <inkml:trace contextRef="#ctx0" brushRef="#br0" timeOffset="1152.99">13906 2688 0,'0'0'0,"0"-21"16,0 0 0,0 42-1,0 0-15,0 0 0,0 1 16,0-1-16,0 21 0,22-21 0,-1 22 15,-21-22-15,0 21 0,21-21 16,-21 22-16,21-22 0,0 21 0,-21-21 16,0 0-16,21 22 0,-21-22 0,22 0 15,-22 0-15,0 0 0,0 1 0,0-1 16,21-21 0,0 0-1,-21-21-15,21-1 16,0 1-16,0 0 0</inkml:trace>
  <inkml:trace contextRef="#ctx0" brushRef="#br0" timeOffset="1392.09">14499 2625 0,'0'0'16,"0"-21"-16,0-22 16,-21 64-1,0-21-15,21 22 0,-43 20 0,22-21 16,0 21-16,-21-20 0,21 20 0,-22 0 15,22 1-15,-21-1 16,-1 0-16,22 1 0,-21-22 0,21 21 16,0-21-16,-1 22 0,1-22 0,0 0 15,21 0-15,0 0 0,0 0 0,0 1 16,21-22 0,0 0-16,1 0 15,-1-22-15,0 1 0,21 21 0</inkml:trace>
  <inkml:trace contextRef="#ctx0" brushRef="#br0" timeOffset="1908.35">14838 2858 0,'42'-22'0,"-84"44"0,126-107 16,-84 64-16,22 0 0,-22-1 15,0 1-15,0 0 0,-22 21 16,1 0-1,0 21-15,0-21 0,0 21 0,0 1 16,21 20-16,-22-21 0,1 21 16,0-20-16,0 20 0,0-21 0,21 21 15,-21-20-15,21 20 0,0-21 0,-22 21 16,22-20-16,0-1 0,0 0 16,0 0-16,0 0 0,0 0 0,22 1 15,-1-22-15,0 0 16,0 0-16,0 0 0,0-22 15,1 22-15,-1-21 0,0-21 0,0 21 16,0 0-16,-21-22 0,21 22 0,1-21 16,-1-1-16,0 22 0,-21-21 0,0 21 15,21 0-15,-21-1 0,0 44 32,0-1-32,0 0 0,0 0 15,0 21-15,0 1 0,0-22 0,0 21 16,0 1-16,0-1 0,0 0 15,21-21-15,-21 22 0,21-1 0,1-21 16,-1 0-16,0 1 0,21-1 0,-21 0 16,22-21-16,-22 0 0,21 0 15,1 0-15,-1 0 0,0 0 0,-21-21 16,22 21-16,-22-21 0,0-1 0,0 1 16,0 0-16,1 0 0,-22 0 0,21 21 15,-21-21-15,-21 21 16,-1 0-16</inkml:trace>
  <inkml:trace contextRef="#ctx0" brushRef="#br0" timeOffset="2477.23">13102 3916 0,'0'0'0,"21"-21"0,0 0 0,22 21 16,-22-22-16,21 1 0,-21 0 0,1 21 15,20-21-15,-21 21 0,0 0 0,0 0 16,1 0-16,-1-21 16,-21 42-1,0 0-15,-21 0 0,-22 0 16,22 22-16,-42-22 0,20 21 15,-20 1-15,-22 20 0,0 1 0,1-1 16,-22 1-16,0-1 0,-21 22 0,0-1 16,-21-20-16,0 21 0,-22 20 15,1-20-15,21 0 0,-21-1 0,-1 1 16,22 0-16,0-22 0,0 22 0,21-22 16,-21 1-16,-85 42 0,127-43 15,0-20-15,0-1 0,22 0 0,-22 1 16,42-22-16,-20 21 0,20-21 15,22 0-15,-1-21 0,1 22 16,21-22-16,0 0 0,42 0 16,0-22-1,21-20-15,1 21 0,-1-21 0,22 20 16,20-20-16</inkml:trace>
  <inkml:trace contextRef="#ctx0" brushRef="#br0" timeOffset="3057.9">13970 3979 0,'21'-21'0,"-42"42"0,42-84 0,-21 42 0,0 0 16,21-1-16,-21 1 0,0 42 31,0 1-31,0 20 0,0 21 16,0-20-16,0 41 0,0-20 15,21 21-15,-21-1 0,0 1 0,0 21 16,0-22-16,0 22 0,-21 0 15,0 0-15,0 0 0,0 0 0,0-22 0,-1 22 16,1-21-16,21-1 0,-21 1 0,0 0 16,0-22-16,0 1 0,21-1 15,-22 1-15,22-22 0,0 0 0,0 1 16,-21-22-16,21 21 0,0-21 0,0 1 16,21-44-1,1 22 1,-1-42-16,0 21 0,0-21 0,0-1 15,22 1-15,-22-22 0,0 1 0,21-22 16,-21 22-16</inkml:trace>
  <inkml:trace contextRef="#ctx0" brushRef="#br0" timeOffset="3504.2">14541 3789 0,'0'0'16,"-63"-21"0,42 21-16,42 0 31,0 21-31,0-21 0,22 21 16,-1 0-16,21-21 0,1 21 0,21 1 15,-1-1-15,22 0 0,0 0 16,21 21-16,21-20 0,-21 20 0,42-21 0,1 21 15,-1-20-15,0 20 16,22 0-16,-1 1 0,1-1 0,-1 0 16,1 1-16,21-1 0,-22 0 0,22 1 15,-1-1-15,-20 0 0,-1 1 0,1-1 16,-1 0-16,-20 1 0,-1-1 0,0 0 16,-20 1-16,-1-1 0,-21 0 15,-21-21-15,-1 1 0,-20-1 0,0 0 16,-22 0-16,-20 0 0,-1-21 15,-21 0-15,0 21 0,0-21 0,1 0 16,-44 0 31,1 0-47,0 0 0,-21 0 0,-1 0 16,-20 0-16,-1 0 0,1 0 15</inkml:trace>
  <inkml:trace contextRef="#ctx0" brushRef="#br0" timeOffset="4272.53">6202 6773 0,'0'0'15,"21"-21"-15,0-21 0,-21 21 0,0 0 0,0-22 16,0 22-16,0 0 0,0 0 16,0-22-16,0 22 0,0 0 15,0 0-15,-21 21 0,0 0 0,-22 0 16,22 0-16,0 21 0,-21 0 16,-1 0-16,1 22 0,0-1 0,-1 0 15,-20 1-15,21-1 0,-1 22 16,1-1-16,0 1 0,-1-1 0,22 1 15,-21 20-15,21-20 0,-1 20 16,1-20-16,21-1 0,0 1 0,0-1 16,0-20-16,0-1 0,43 0 0,-22 1 15,0-22-15,21 0 0,1 0 0,-1-21 16,0 0-16,1 0 0,-1 0 16,0 0-16,22 0 0,-22 0 0,0-21 15,-20 0-15,20 0 0,0 0 16,-21-1-16</inkml:trace>
  <inkml:trace contextRef="#ctx0" brushRef="#br0" timeOffset="4561.35">7175 6519 0,'0'0'0,"-21"22"16,21-1-16,-21 0 0,0 21 15,0 1-15,0-1 0,-1 0 16,1 1-16,0 20 0,0-21 16,0 22-16,0-1 0,-1 1 0,-41 63 15,42-64-15,0-20 0,-1 20 16,22-20-16,-21-1 0,21 0 16,-21 1-16,21-22 0,0 0 0,0 0 15,0 0-15,0 0 0,21-21 16,0 0-16,1 0 0,-1 0 0,0 0 15,0-21-15,21 0 0,-20 21 16,-1-21-16,21 0 0</inkml:trace>
  <inkml:trace contextRef="#ctx0" brushRef="#br0" timeOffset="5064.85">7789 7154 0,'0'0'0,"43"-21"16,-22 0-16,0 0 0,-21 0 0,0 0 15,0-1-15,0 1 0,0 0 0,0 0 16,0 0-16,-21 21 0,0-21 16,-1 21-16,1 0 0,0 0 0,-21 0 15,21 0-15,-1 0 0,-20 21 0,21 0 16,0 0-16,-22 0 0,22 22 0,0-1 16,0 0-16,-21 1 15,20-1-15,1 21 0,0-20 0,0-1 0,21 0 16,0 1-16,0-1 0,0-21 15,0 22-15,0-22 0,0 0 0,0 0 16,21-21-16,0 0 16,0 0-16,22 0 0,-22 0 0,21-21 15,1 21-15,-22-42 0,21 20 0,0 1 16,1-21-16,-22 0 0,21-1 0,1 1 16,-22 0-16,21-22 0,-21 22 0,22-1 15,-22 1-15,0 0 0,0-1 16,-21 22-16,0 0 0,0 0 0,21 21 15,-42 21 1,0 21-16,21-20 16,-21-1-16,0 21 0,21 0 15,0 1-15,0-1 0,-22-21 16,22 22-16,-21-1 0,21-21 0,0 21 16,0-20-16,0-1 0,0 21 0,0-21 15,0 0-15,0 1 0,21-22 16,1 0-16,-1 0 15,21 0-15,-21 0 0,0-22 0,22 1 16,-22 0-16,21 0 0,-21 0 0</inkml:trace>
  <inkml:trace contextRef="#ctx0" brushRef="#br0" timeOffset="5443.15">8615 7112 0,'0'0'0,"42"-21"16,-21 0-16,22 0 0,-22-1 15,0 1-15,0 0 0,-21 0 16,-21 21-1,0 0-15,-22 0 0,22 0 0,-21 0 16,21 21-16,-22 0 0,22-21 0,-21 21 16,21 1-16,0-1 0,-1 0 15,22 0-15,0 0 0,0 0 0,0 1 16,0-1-16,0 0 0,22 0 16,-1 0-16,0 0 0,21-21 0,-21 22 15,22-1-15,-22 0 0,21-21 16,-21 21-16,22 0 0,-22 0 15,0-21-15,0 22 0,-21-1 0,0 0 16,0 0-16,0 0 0,0 0 16,-21 1-16,0-22 0,-21 21 0,20-21 15,-20 21-15,0-21 0,-1 0 0,22 0 16,-21 0-16,21 0 0,-22 0 16,22 0-16,0 0 0,0 0 0,0-21 15,21 0 1,0-1-16,0 1 15,21 21-15,0-21 0,0 21 0,0-21 16,1 0-16,-1 0 0,21 21 16</inkml:trace>
  <inkml:trace contextRef="#ctx0" brushRef="#br0" timeOffset="5828.52">9229 7070 0,'42'-21'16,"-84"42"-16,105-64 0,-42 22 0,-21 0 0,21 0 15,-21 0-15,0 0 0,0-1 16,-21 22 0,0 0-16,0 0 0,0 0 0,0 0 15,-22 22-15,22-1 0,-21-21 16,21 21-16,-1 0 0,1 0 16,0 0-16,21 1 0,0-1 0,0 0 15,0 0-15,0 0 0,0 0 0,21 1 16,0-1-16,22-21 0,-22 21 0,21 0 15,1-21-15,-1 21 0,0-21 0,-21 21 16,22-21-16,-1 22 0,0-1 16,1-21-16,-1 21 0,-21-21 0,0 21 15,1 0-15,-1-21 0,-21 21 0,0 1 16,0-1-16,-21-21 0,-1 21 0,1 0 16,-21-21-16,21 21 0,-64 0 15,43 1-15,21-22 0,-22 0 16,22 0-16,-21 21 0,21-21 15,-1 0-15,1 0 16,21-21-16,0-1 16,0 1-16,21 0 0</inkml:trace>
  <inkml:trace contextRef="#ctx0" brushRef="#br0" timeOffset="6473.66">12996 6625 0,'21'-21'0,"1"0"0,-22 0 0,21 0 16,-21-22-16,0 22 0,21-21 0,0-1 15,-21 22-15,0-21 0,21 0 0,0-1 16,-21 1-16,0 21 0,0-22 0,0 22 16,0 0-16,0 0 15,0 42 1,0 0-16,0 0 0,0 22 0,0-1 16,0 22-16,0-1 0,0 22 0,0-22 15,0 22-15,22-22 0,-22 22 16,0-21-16,0 20 0,0-20 0,0-1 15,0 1-15,0-1 0,0 1 16,0-1-16,0-20 0,-22-1 0,1 0 16,0 1-16,0-1 0,-21-21 0,20 0 15,-20 22-15,0-43 0,-1 21 0,1 0 16,0-21-16,-22 0 0,22 0 0,0 0 16,-1 0-16,1-21 0,0 21 0,-1-21 15,1-1-15,0 1 0,-1 0 16,22 0-16,0 0 0,-21 0 15,42-1-15,-22 22 0,22-21 0,22 21 32,-1 0-32,0 0 0,0 0 0,21 0 15,-20-21-15,20 21 0,-21 0 16</inkml:trace>
  <inkml:trace contextRef="#ctx0" brushRef="#br0" timeOffset="6944.11">13504 6985 0,'0'0'0,"0"21"31,0 0-15,0 1-16,-21 20 0,21-21 0,-21 21 16,21 1-16,0-1 0,0 0 0,0 1 15,0-1-15,0-21 0,0 22 16,0-1-16,0-21 0,-21 21 0,21-20 15,0-1-15,0 0 0,0 0 16,0-42 0,0 0-16,0 0 15,0-1-15,0 1 0,0 0 0,21-21 16,-21-1-16,21 1 0,0 0 0,0-22 16,1 22-16,-1 0 0,21-64 15,0 63-15,-20 22 16,20-21-16,0 21 0,-21 0 0,22 21 15,-1 0-15,-21 0 0,22 21 0,-1 0 16,-21 0-16,0 0 0,0 22 0,1-1 16,-1 0-16,-21 1 0,0-1 0,0 0 15,0 1-15,0-1 0,0 21 0,0-20 16,0-1-16,-21 0 0,21-20 0,-22 20 16,22-21-16,-21 0 0,21 22 15,0-22-15,0 0 0,21-42 31,1 0-15,-1-1-16,0-20 0,0 0 0,0 21 16,22-43-16</inkml:trace>
  <inkml:trace contextRef="#ctx0" brushRef="#br0" timeOffset="7208.08">14668 6498 0,'22'-42'0,"-44"84"0,65-148 0,-22 64 16,0 0-16,0 21 0,-21-1 0,0 1 0,0 42 31,0 1-31,0 20 0,0 0 0,0 22 16,-21-22-16,21 43 0,-21-22 0,0 1 15,21 20-15,-21-20 0,-1-1 0,22 22 16,-21-21-16,0-1 0,21 1 16,-21-1-16,21-21 0,0 1 0,0 20 15,0-42-15,0 22 0,0-1 0,0-21 16,0 0-16,0 1 0,21-22 15,-21 21-15,21-21 0,0 0 16,1-21-16,-1-1 0,0 1 16,-21 0-16,0 0 0,0 0 0,0-22 15</inkml:trace>
  <inkml:trace contextRef="#ctx0" brushRef="#br0" timeOffset="7371.99">14541 7027 0,'0'0'0,"-21"0"0,0 0 16,0 0-16,0 0 0,42 0 31,0 0-31,0 0 16,0 0-16,22 0 0,-22 0 0,21 0 15,1 0-15,-22 0 0,21 0 0,0 0 16,-20 0-16,20-21 0,-21 21 0,21-21 16,-20 21-16,-1 0 0</inkml:trace>
  <inkml:trace contextRef="#ctx0" brushRef="#br0" timeOffset="7720.79">15113 7027 0,'0'0'0,"0"22"0,0-1 0,21-21 31,0 0-31,0 0 16,1 0-16,-1 0 0,0 0 15,21-21-15,-21-1 0,22 22 0,-22-21 16,0 0-16,0 21 0,-21-21 0,0 0 15,0 0-15,0-1 16,-21 22-16,0 0 0,0 0 16,0 0-16,-1 22 0,1-1 0,0 0 15,0 0-15,-21 0 0,42 0 16,-22 22-16,1-22 0,0 21 0,21 1 16,-21-22-16,21 21 0,0 0 0,0-20 15,0-1-15,0 21 0,0-21 16,0 0-16,21 1 0,0-22 0,0 21 15,1-21-15,-1 0 0,0 0 0,0 0 16,21 0-16,-20 0 0,-1 0 0,0 0 16,21 0-16,-21-21 0,1-1 0,-1 1 15,0 0-15,0 0 0,0 0 0</inkml:trace>
  <inkml:trace contextRef="#ctx0" brushRef="#br0" timeOffset="8037.51">15663 7027 0,'0'-21'16,"0"42"-16,0-63 0,0 21 0,21 21 15,1 0 1,-1 0-16,-21 21 0,21 0 16,0 0-16,0 1 0,0-1 15,1 0-15,-1 0 0,0 0 0,0 22 16,0-22-16,-21 0 0,0 21 0,0-21 16,0 1-16,0-1 0,0 0 0,0 0 15,0 0-15,0 0 0,0 1 16,-21-22-16,0 0 15,21-22-15,0 1 16,0 0-16,0 0 0,0 0 0,0 0 16,0-22-16,0 22 0,0-21 15,0 21-15,0-1 0,0-20 0,0 21 16,0 0-16,0 0 0,21 21 0,-21-22 16,21 1-16,0 21 0,1 0 15,-22-21-15,21 21 0,0 0 0,0 0 16,0-21-16,22 21 0,-22 0 0,0 0 15</inkml:trace>
  <inkml:trace contextRef="#ctx0" brushRef="#br0" timeOffset="8588.23">16658 6710 0,'21'-42'0,"-42"84"0,63-127 0,-42 43 0,22 0 16,-1-22-16,-21 22 0,0-1 0,0 1 15,0 21-15,0-21 0,0 20 0,0 1 16,-21 21 0,-1 21-16,1 22 0,0-1 15,21 0-15,-21 22 0,21-22 0,-21 43 16,0-22-16,21 1 0,-22-1 16,1 22-16,0-21 0,0 20 15,0 1-15,0 0 0,-1-1 0,1 1 16,0 0-16,0-1 0,0 1 0,0 0 15,21 20-15,0 1 0,0-21 0,0 21 16,0 0-16,0-22 0,0 22 0,0-21 16,21 21-16,0-22 0,-21 1 0,21-22 15,0 22-15,-21-21 0,21-22 0,1 21 16,-1-41-16,-21 20 0,21-21 0,0-21 16,0 0-16,0 0 0,1 0 0,-1 0 15,21-21-15,-21 0 0,0 0 0,22-22 16,-22 22-16,21-21 0,-21-1 0,1 1 15,-1-21-15,0 20 0,0-20 0,-21-1 16,0 1-16,0-1 0,0 1 16,0-1-16,-21 1 0,0-22 0,-22 22 15,1-1-15,-21-21 0,20 22 0,1 21 16,-22-22-16,22 22 0,0-1 0,-1 22 16,22-21-16,-21 21 0,21 0 0,0-22 15,21 22-15,0 0 16,21 0-16,0 21 15,21-21-15,-21 21 0,22-22 0,-1 22 16,0-21-16,22 0 0,-22 21 0,22-21 16,20-21-16,-20-1 0,-1 22 15,-20 0-15</inkml:trace>
  <inkml:trace contextRef="#ctx0" brushRef="#br0" timeOffset="8992.76">17420 7006 0,'0'-42'0,"0"84"0,0-105 0,0 42 16,-21-1-16,0 1 0,0 0 0,-1 21 15,-20 0-15,21 0 0,-21 0 16,-1 0-16,1 0 0,0 0 0,-1 21 16,22 0-16,-21 1 0,-1-1 0,22 21 15,0-21-15,0 22 0,0-22 16,0 21-16,21-21 0,0 22 0,0-1 16,0-21-16,0 0 0,0 22 0,21-22 0,0 0 15,0-21-15,0 21 0,0-21 0,43 0 16,-22 0-16,-21 0 15,22 0-15,-22 0 0,21-21 0,-21 0 16,1 0-16,20-1 0,-21 1 0,0-21 16,0 21-16,1-22 0,-22 1 15,0 21-15,21-21 0,-21 20 0,0-20 16,0 21-16,0 0 0,0 42 31,-21 0-31,21 0 0,0 0 0,-22 22 16,22-1-16,-21-21 0,21 22 0,0-22 15,0 21-15,0-21 0,0 22 0,0-22 16,0 0-16,0 0 0,0 0 0,21-21 16,1 21-16,-1 1 0,0-22 15,0 0-15,0 0 16,0 0-16,1-22 0,20 1 0,-21 0 16,0 0-16</inkml:trace>
  <inkml:trace contextRef="#ctx0" brushRef="#br0" timeOffset="9226.12">17928 6900 0,'21'-42'0,"-42"84"0,63-126 16,-42 63-16,0-22 0,0 22 0,0 0 16,-21 42-1,0 21 1,0-20-16,0 20 0,0-21 0,-1 21 16,1 1-16,0-1 0,0 0 15,21 1-15,0-1 0,0-21 0,0 22 16,0-22-16,0 21 0,0-21 0,0 0 15,0 1-15,21-1 0,0 0 0,0-21 16,22 0-16,-22 0 0,0 0 0,21 0 16,-20 0-16,20-21 0,0 21 0,1-21 15,-22-1-15,21 1 0,0-21 0,-20 21 16</inkml:trace>
  <inkml:trace contextRef="#ctx0" brushRef="#br0" timeOffset="9539.46">18394 6964 0,'-43'0'16,"22"0"-16,42 0 31,1 0-31,20 0 0,-21 0 0,0 0 16,22 0-16,-1 0 0,-21-21 0,21 0 16,1 21-16,-22-22 0,0 22 0,0-21 15,0 0-15,-21 0 0,0 0 16,-21 21-16,-21 0 15,0 0-15,20 0 0,-20 21 0,0 0 16,-1 0-16,1 0 0,0 22 16,-1-22-16,22 21 0,0-21 15,0 22-15,0-1 0,21-21 0,0 22 16,0-22-16,21 21 0,0-21 0,43 43 16,-22-43-16,0-21 0,1 21 15,20 0-15,-21-21 0,22 0 0,-22 0 16,22 0-16,-22 0 0,22-21 0,-1 0 15,-21 0-15</inkml:trace>
  <inkml:trace contextRef="#ctx0" brushRef="#br0" timeOffset="10089.53">21992 3556 0,'0'0'0,"21"-42"0,0-64 16,-21 64-1,0 20-15,-21 44 16,0-1-16,0 21 16,0 0-16,0 22 0,-1-1 0,1 22 15,0 0-15,0-1 0,0 1 16,0 21-16,-1 0 0,-20-22 0,21 1 16,0 21-16,-22-43 0,22 22 0,0 0 15,0-22-15,0 1 0,0-1 0,-1 1 16,22-22-16,0-21 0,0 22 0,0-22 15,0 0-15,0 0 0,22-42 32,-22 0-32,21-22 0,0 1 0,0 0 15,-21-22-15</inkml:trace>
  <inkml:trace contextRef="#ctx0" brushRef="#br0" timeOffset="10308.4">21950 3620 0,'0'0'0,"21"-64"0,-21 22 15,0 21-15,0-1 0,0 44 16,0-1-16,0 21 0,0 22 0,0-22 16,0 43-16,0-22 0,0 22 0,21 21 15,-21-22-15,0 1 0,0 0 16,0-1-16,0-20 0,0-1 16,21 1-16,-21-1 0,0 1 0,0-22 15,0 22-15,0-22 0,0-21 0,0 21 16,0-20-16,0 20 0,0-21 0,0 0 15,-21-21 1,0 0-16,0 0 0</inkml:trace>
  <inkml:trace contextRef="#ctx0" brushRef="#br0" timeOffset="11507.56">21463 4636 0,'21'0'16,"-42"0"-16,63-22 0,1 22 0,-22 0 0,21 0 15,0-21-15,22 21 0,-22-21 16,22 21-16,-22 0 0,22-21 0,-1 21 16,1-21-16,-1 0 0,1 21 0,-1-22 15,1 22-15,-1 0 0,-21-21 16,-20 21-16,20 0 0,-21 0 0,-21 21 16,0 1-1,0-1-15,-21 0 0,0 0 0,0 21 16,-1-20-16,1 20 0,0-21 0,0 21 15,0-20-15,0-1 0,-1 21 16,1-21-16,21 0 0,-21 1 16,21-1-16,0-42 15,0-1 1,0 1-16,21 0 0,-21 0 16,21 0-16,1 0 0,-1-22 0,0 22 15,0-21-15,0-1 0,0 1 0,1 21 16,20-21-16,-21 20 0,0 1 15,-21 0-15,21 21 0,1 0 0,-1 0 16,0 0-16,0 21 0,-21 0 16,21 22-16,-21-22 0,0 0 0,0 21 15,0-20-15,0 20 0,21-21 0,-21 21 16,0-20-16,22 20 0,-22-21 16,21 0-16,0 0 0,0 1 15,0-1-15,0-21 0,1 0 0,20 0 16,-21 0-16,21 0 0,-20 0 0,20 0 15,0 0-15,-21-21 0,22-1 0,-22 1 16,0 0-16,0-21 0,0 21 0,1-22 16,-22 22-16,0-21 0,21 21 15,-21-22-15,0 1 0,0 21 0,0 0 16,0-1-16,0 1 0,0 0 0,-21 21 16,21 21-16,-22 0 15,1 22-15,21-22 0,0 0 16,0 0-16,-21 22 0,21-22 0,-21 21 15,21-21-15,-21 0 0,21 22 16,0-22-16,0 0 0,-21 0 16,21 0-16,0 1 0,0-44 31,0 1-31,0 0 16,21-21-16,-21 21 0,21-1 15,0-20-15,-21 21 0,21 0 16,0-22-16,1 22 0,-1 0 0,-21 0 15,21 0-15,0 0 0,0 21 0,0 21 16,-21 0-16,0 21 16,0-21-16,0 1 0,0-1 15,0 21-15,0-21 0,0 0 0,0 22 16,0-22-16,0 0 0,0 0 16,0 0-16,22-21 0,-1 22 15,0-1-15,0-21 0,0 0 0,0 0 16,1 0-16,-1 0 0,21 0 0,-21-21 15,22-1-15,-22 1 0,0 21 0,21-21 16,-21 0-16,1 0 0,-1-22 0,-21 22 16,0 0-16,21 0 0,-21-21 0,0 20 15,0 1-15,0 0 0,0 0 16,-21 21 0,21 21-16,0 0 15,0 0-15,-21 1 0,21-1 16,-22 0-16,22 21 0,-21-21 0,21 1 15,0 41-15,0-42 0,0 0 16,0 1-16,0-1 0,21 0 16,1-21-16,-1 21 0,0-21 15,0 0-15,0 0 0,0 0 0,1-21 16,-1 21-16,0-21 0,0 0 0,0-1 16,0 1-16,1 0 0,-1-21 15,0 21-15,-21-22 0,0 22 0,0-21 0,0-1 16,0 1-16,0 21 0,0-21 15,-21 20-15,0 1 0,-1 0 0,-20 21 16,21 0-16,0 0 0,0 0 0,-1 0 16,1 0-16,0 0 0,0 21 15,0 0-15,21 1 0,-21-1 16,21 0-16,0 0 0,0 0 16,21-21-1,0 0-15</inkml:trace>
  <inkml:trace contextRef="#ctx0" brushRef="#br0" timeOffset="11775.41">24193 4085 0,'0'0'0,"0"-63"0,0 20 16,22 1-16,-22 0 0,21 21 16,-21-22-16,21 43 0,0 0 15,-21 43 1,0-22-16,0 21 0,0 0 0,0 22 15,0-1-15,-21 1 0,0-22 0,21 22 16,-21-1-16,21 1 0,0-22 0,-22 22 16,1-22-16,21 0 0,0 1 0,0-22 15,0 21-15,0-21 0,0 0 16,0 1-16,0-1 0,0 0 16,0-42 15,0 0-31</inkml:trace>
  <inkml:trace contextRef="#ctx0" brushRef="#br0" timeOffset="11920.33">24045 4572 0,'21'-21'47,"1"21"-47,-1 0 15,0 0-15,21 0 0,-21-21 0,1 21 16,20 0-16,-21 0 0,21-21 0,-20 21 15,20-22-15,0 22 0</inkml:trace>
  <inkml:trace contextRef="#ctx0" brushRef="#br0" timeOffset="13579.37">24786 4466 0,'0'-21'0,"-21"0"16,0 21-16,0-21 0,-1 21 0,1 0 15,0 0-15,0 0 0,0 0 0,0 21 16,-1 0-16,1-21 0,0 21 0,0 0 16,0 22-16,0-22 0,-1 0 15,1 0-15,21 22 0,-21-22 0,21 0 16,0 0-16,-21 21 0,21-20 16,0-1-16,0 0 0,0 0 0,21-21 15,0 0-15,0 0 16,1 0-16,-1 0 0,0 0 0,0 0 15,0-21-15,0 0 0,1 21 16,-22-21-16,21-1 0,0 1 0,-21-21 16,21 21-16,-21 0 0,0-22 0,0 22 15,0 0-15,0-21 0,21 42 0,-21-22 16,0 1-16,0 42 16,0 1-1,0-1-15,-21 0 16,21 21-16,-21-21 0,21 1 0,0 20 15,0-21-15,0 0 0,0 22 0,0-22 16,0 0-16,0 0 0,21 0 0,0 0 16,0 1-16,1-22 0,-1 0 0,0 0 15,0 0-15,0 0 0,0 0 0,22 0 16,-22-22-16,0 22 0,0-21 16,0-21-16,1 21 0,-1 0 0,-21-22 15,21 1-15,0 21 0,0-43 0,0 22 16,-21 0-16,22-22 0,-1 1 15,-21-22-15,0 21 0,21 1 0,0-22 0,-21 22 16,0-1-16,0 22 0,0 0 16,0-1-16,0 22 0,0 42 31,-21 22-31,0-1 0,0 0 0,-1 1 16,22 20-16,-21 1 0,0-1 0,21 1 15,0-1-15,-21 1 0,21-1 0,-21-21 16,21 22-16,0-22 0,0 1 15,0-1-15,0 0 0,0-21 0,0 1 16,0-1-16,21 0 0,-21 0 0,21 0 16,0-21-16,0 0 15,1 0-15,-22-21 0,21 0 16,-21 0-16,21 0 0,-21-1 16,21 1-16,0 0 0,-21 0 15,0 0-15,21-22 0,1 22 0,-22 0 16,0 0-16,21 21 0,-21 21 31,0 0-31,0 0 0,0 1 0,0-1 16,0 21-16,0-21 0,0 0 0,0 1 15,0 20-15,0-21 0,0 0 16,0 0-16,0 1 0,21-22 16,0 0-16,0 0 0,0 0 15,1 0-15,-1 0 0,0 0 0,0-22 16,0 1-16,0 0 0,1 21 15,-1-21-15,0 0 0,-21 0 0,0-1 16,21 1-16,-21 0 0,0 0 0,0 0 16,0 0-16,-21 21 31,21 21-31,0 0 16,0 0-16,-21 0 0,21 0 0,0 1 15,-21-1-15,21 0 0,0 0 0,0 0 16,0 0-16,0 1 0,0-1 15,21-21 1,0 0 0,-21-21-1,0-1 1,0 1-16,0 0 0,-21 0 16,21-21-16,-21 20 0,21 1 0,0 0 15,0 0-15,0 0 0,0 0 0,0-1 16,0 1-16,0 0 0,0 0 15,21 21-15,0 0 0,0 0 0,0 0 16,0 0-16,1 0 0,-1 21 16,0-21-16,0 21 0,-21 0 0,0 1 15,21-1-15,-21 21 0,0-21 0,0 0 16,21 1-16,-21-1 0,0 21 0,0-21 16,0 0-16,0 1 15,0-1-15,0 0 0,0-42 47,0 0-47,0-1 0,0 1 16,0 0-16,22 0 0,-1-21 0,0 20 15,-21 1-15,21-21 0,0 21 16,0 0-16,1-1 0,-1-20 0,0 42 16,0-21-16,0 0 0,0 21 15,-21 21 1,0 0-16,0 0 0,0 0 0,0 22 15,0-22-15,0 21 0,-21-21 16,0 22-16,21-22 0,0 21 16,0-21-16,0 1 0,0-1 0,0 0 15,0 0-15,0 0 0,21-21 0,0 0 16,1 0-16,-1 0 0,0 0 16,0 0-16,0 0 0,0-21 15,1 0-15,-1 0 0,0 0 0,-21-1 16,21-20-16,0 21 0,-21-21 15,21 20-15,1-20 0,-22 21 16,21 0-16,-21 0 0,0-1 0,0 1 16,0 42-1,0 1-15,0-1 16,0 21-16,0-21 0,-21 22 0,-1-22 16,22 0-16,-21 21 0,21-21 15,0 1-15,0-1 0,-21 0 0,21 0 16,0 0-16,0 0 15,0-42 1,0 0 0,0 0-16,0 0 0,21 0 0</inkml:trace>
  <inkml:trace contextRef="#ctx0" brushRef="#br0" timeOffset="13750.27">26162 4339 0,'0'0'0,"-21"0"0,0 0 0,-1 0 16,1 0-16,0 0 0,0 0 16,0 0-1,0 0 1,-1 0 0,1 0-16,0 0 0</inkml:trace>
  <inkml:trace contextRef="#ctx0" brushRef="#br0" timeOffset="13935.66">24850 4466 0,'0'0'16,"21"0"-1,0 0-15,21 0 0,1 0 0,-1 0 16,0 0-16,22 0 0,-1 0 0,-20-21 15,20 21-15,1 0 0,-1-21 0,1 21 16,-1-21-16,1 0 0</inkml:trace>
  <inkml:trace contextRef="#ctx0" brushRef="#br0" timeOffset="14800.68">26416 4001 0,'0'0'0,"0"-22"0,0 1 0,-21-21 15,0 21-15,-1 0 0,1-1 16,0 1-16,0-21 0,0 21 0,0 0 16,-22-1-16,1-20 0,0 21 15,-1 0-15,1-22 0,0 22 0,-1-21 16,1 21-16,-85-43 0,63 43 15,1-21-15,-22 21 0,-84-43 16,63 43-16,0 0 0,-21 0 16,0-1-16,0 1 0,0 21 0,0 0 15,0-21-15,-21 21 0,21 0 0,0 0 16,-21 21-16,21-21 0,0 21 0,0 1 16,21-1-16,-21 21 0,0-21 15,0 0-15,0 22 0,0-22 16,0 21-16,0-21 0,21 22 0,0-22 15,1 21-15,-1 1 0,0-1 16,0-21-16,0 21 0,22 1 0,-1-1 0,0 22 16,22-22-16,-1 21 0,1 1 15,-1-1-15,22 1 0,0-1 0,20 1 16,-20-1-16,21-20 0,0 20 16,0 43-16,21-42 0,0-1 0,0 1 15,0-1-15,21 43 0,0-43 16,0-20-16,0 20 0,22-20 0,-1 20 15,-21-21-15,21 1 0,22-1 0,-22 0 16,22 1-16,-1-1 0,22 0 16,-22 1-16,22-1 0,0-21 15,-1 22-15,22-22 0,-21 0 0,21 0 16,21 0-16,-21 0 0,21-21 0,0 22 16,0-22-16,-22 0 0,22 0 0,0 0 15,0 0-15,-21 21 0,21-21 0,0 21 16,21-21-16,-21 0 0,0 0 0,0 0 15,0 0-15,0 0 0,0 0 0,-21 0 16,21 0-16,-21 0 0,-21-21 0,21 21 16,-22-21-16,1-1 0,0 1 0,-22 0 15,1 0-15,-1 0 0,1-22 16,-1 1-16,-21 21 0,22-21 16,-22-1-16,1 1 0,20-22 0,-21 22 15,-20-21-15,20-1 0,0 1 0,-21-1 16,22 1-16,-43-1 0,21-21 15,-21 22-15,0-1 0,0 1 0,0-22 0,-21 22 16,0-1-16,-22-20 0,1 20 16,0 1-16,-22-1 0,1 1 0,20 20 15,-20-20-15,20 20 0,1 22 16,0-21-16,21 21 0,-22 0 0,22-1 16,0 1-16,0 0 0,0 21 15,-1 0-15,1-21 0,0 0 16,0 21-16,0 0 15,0-21-15,-22 21 0,1 0 0,21-22 16</inkml:trace>
  <inkml:trace contextRef="#ctx0" brushRef="#br0" timeOffset="16907.93">22161 2582 0,'0'-21'15,"0"0"-15,0 42 63,0 0-48,0 1 17,22-22 61,-22 21-61,21-21-32,0 0 15,0 0 1</inkml:trace>
  <inkml:trace contextRef="#ctx0" brushRef="#br0" timeOffset="17488.59">22288 2794 0,'0'0'0,"0"-21"16,-21 21-16,0-21 15,21 0-15,-21 21 16,21 21 15,0 0-31,21 0 0,0 0 16,0 0-16,1 22 0,-1-22 16,21 21-16,-21 1 0,22-1 0,20 21 15,1 1-15,-22-1 0,43 22 16,-22 0-16,22-1 0,-1 22 0,-20 0 15,21 0-15,20 0 0,-20 0 0,21-1 16,0 22-16,21-21 0,-21 0 0,21 0 16,0 0-16,0 0 0,-22-1 15,22-20-15,-21 0 0,0-1 0,-21 1 16,-1-21-16,-20-1 0,-1 1 16,1-1-16,-22 1 0,1-1 0,-22-21 0,21 1 15,-42-1-15,21 0 0,-21 1 0,21-22 16,-21 21-16,0-21 0,0 1 0,0-1 15,0 0-15,22 0 16,-1-21-16,-21-21 16,21 0-1,-21 0-15,0-1 0,0 1 0,0 0 16,0-21-16,0 21 0,0-22 0,0 1 16</inkml:trace>
  <inkml:trace contextRef="#ctx0" brushRef="#br0" timeOffset="18028.8">25146 2561 0,'0'-21'0,"0"42"0,0-63 0,0 21 16,0 42 15,-21 0-31,-22 21 15,22-20-15,-21 20 0,0 21 0,-22-20 16,22 20-16,-43 1 0,22 20 16,-22 22-16,0 0 0,1 0 0,-1 21 15,0 0-15,1 0 0,-1 0 0,-21 0 16,0 21-16,0-21 0,1 0 0,-1 0 16,21 0-16,-21 0 0,22 0 0,-1 0 15,-21-21-15,21 0 0,22 0 0,-22-1 16,22-20-16,-22 21 0,43-21 15,-22-22-15,22 1 0,0 20 0,-1-41 16,1 20-16,21-21 0,-22 1 16,22-1-16,21-21 0,-21 0 0,0 22 15,21-22-15,0-42 47,0 0-47,0-1 0,21 1 16,0 21-16,-21-21 0</inkml:trace>
  <inkml:trace contextRef="#ctx0" brushRef="#br0" timeOffset="19364.34">5503 8361 0,'-42'0'0,"84"0"0,-126 0 16,62 0-16,-20 0 0,21 0 0,0 0 15,0 0-15,-1 0 0,1 0 16,0 0-16,0 0 0,0 0 31,42 0-15,0 0-1,21 0-15,-20 0 0,20 0 0,21 0 16,1 0-16,-1 0 0,1-21 16,21 21-16,-1 0 0,1 0 15,0 0-15,-1 0 0,1-21 0,21 21 16,0 0-16,-1 0 0,22 0 0,0-22 15,0 22-15,0-21 0,0 21 16,0 0-16,22-21 0,-22 21 0,21 0 16,-21 0-16,0-21 0,0 21 0,-21 0 15,-1 0-15,1-21 0,-21 21 0,0 0 16,-1 0-16,1 0 0,-22 0 16,1 0-16,-22 0 0,1-21 0,-1 21 15,-21 0-15,21 0 0,-20 0 16,-44 0 15,1 0-31,0 0 16,0 0-16,0 0 0,0 0 0,-22 0 15,1 0-15,21 0 0,-22 0 0,-20 0 16,21 0-16,-1 0 0,-20 0 16</inkml:trace>
  <inkml:trace contextRef="#ctx0" brushRef="#br0" timeOffset="19817.09">5609 8636 0,'42'0'31,"-20"0"-31,20 0 0,0 0 16,22 0-16,-1 0 16,22 0-16,0-21 0,-1 21 0,43 0 15,0-21-15,0 0 0,21 21 0,-21-22 16,22 22-16,-1-21 0,-21 21 0,21 0 15,0-21-15,0 21 0,0 0 16,-21 0-16,0-21 0,-21 21 0,0 0 16,0 0-16,-21 0 0,-1 0 0,1 0 15,-22-21-15,1 21 0,-1 0 0,-20 0 16,-1 0-16,0 0 0,-20 0 16,-1 0-16,0 0 0,-21-21 15,-21 21 1,0 0-16,-1 0 15,1 0-15,0 0 0,-21 0 0,-1 0 16,1 0-16,0 0 0,21 0 16</inkml:trace>
  <inkml:trace contextRef="#ctx0" brushRef="#br0" timeOffset="22237.75">13462 8128 0,'0'0'16,"-21"0"-16,0 0 0,-1 0 0,1-21 0,0 21 15,0 0-15,0-21 0,-22 21 16,22 0-16,0 0 0,0-21 0,0 21 15,-22 0-15,22 0 0,0 0 16,-21 0-16,21 0 0,-22 0 0,1 0 16,0 0-16,20 0 0,-20 21 0,21-21 15,-21 0-15,20 0 0,1 0 0,21 21 16,-21-21-16,42 0 31,0 0-31,1 0 16,20 0-16,-21 0 0,21 0 0,22 0 15,-22 0-15,22 0 0,-1 0 0,1 0 16,-1 0-16,22 0 0,-22 0 16,22 0-16,-21 0 0,20 0 0,1 0 15,0 0-15,20 0 0,-20-21 16,21 21-16,0 0 0,21 0 0,-21-21 16,-1 21-16,22 0 0,22 0 0,-22 0 15,42-22-15,-21 22 0,21 0 0,-20 0 16,20 0-16,0 0 0,1 0 15,-1 0-15,0 0 0,-21-21 0,1 21 16,-1-21-16,0 21 0,-21 0 0,0-21 16,-21 21-16,21 0 0,-43-21 0,22 21 15,-42 0-15,20-21 0,-20 21 16,-1 0-16,-20-22 0,20 22 0,-42 0 0,22 0 16,-22 0-16,0-21 0,0 21 15,0 0-15,1-21 16,-44 21 31,1 0-47,0 0 0,0 0 15,0 0-15,-22-21 0,22 21 0,-21 0 16,0 0-16,-22 0 0,1 0 0</inkml:trace>
  <inkml:trace contextRef="#ctx0" brushRef="#br0" timeOffset="22911.36">13187 8509 0,'0'0'0,"-43"0"0,22 0 15,0 0-15,0 0 16,42 21 31,0-21-47,0 0 0,1 0 0,-1 0 15,0 0-15,0 0 0,21 0 16,1 0-16,-1 0 0,0 0 16,22 0-16,-1 0 0,1 0 0,-1 0 15,1 0-15,-1 0 0,22 0 0,0 0 16,21-21-16,-1 21 0,1 0 0,21 0 15,0 0-15,0-21 0,0 21 0,21 0 16,22 0-16,-22-21 0,21 21 16,-21-21-16,22 21 0,-1 0 0,0-22 15,1 22-15,-1 0 0,0 0 0,-20-21 16,-1 21-16,21-21 0,-42 21 16,21 0-16,-21 0 0,0-21 0,0 21 0,-21 0 15,-21 0-15,21 0 0,-43-21 16,22 21-16,-22 0 0,1 0 15,-22 0-15,0 0 0,1 0 0,-22 0 16,21 0-16,-21-21 0,1 21 0,-1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12:46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1058 0,'21'0'0,"1"0"31,-1 0-15,0 0-16,0 0 16,0 0-16,0-21 0,1 21 15,-1-21-15,21 21 0,-21-21 0,0 0 16,1 21-16,-1-21 0,21-1 16,-21 1-16,0 0 0,1 0 15,-22 0-15,21 0 0,-21-1 0,0 1 16,0 0-16,0 0 0,0 0 15,-21 0-15,-1-1 0,1 22 16,-21 0-16,21 0 0,-22 0 0,-20 0 16,21 0-16,-1 0 0,-20 22 15,20-1-15,-20 0 0,21 0 0,-1 0 16,-20 22-16,20-1 0,22 0 16,-21-21-16,21 22 0,0-1 0,-1 0 15,22 1-15,-21-1 0,21-21 16,0 22-16,0-22 0,21 21 0,1-21 15,-1 0-15,21 22 0,-21-22 0,22 0 16,-1 21-16,0-20 0,22-1 16,-22 21-16,0 0 0,1-20 0,-1 20 15,0 0-15,1-21 0,-22 22 16,21-1-16,-21 0 0,-21-20 16,0 20-16,0 0 0,0 1 0,-21-22 15,0 21-15,0-21 0,-21 22 16,-1-22-16,1 0 0,-22 0 0,22 0 15,-43 0-15,22-21 0,-1 22 0,1-22 16,-1 0-16,22 0 0,-21 0 16,20 0-16,1 0 0,0-22 0,-1 22 15,22-21-15,0 21 0,0-21 16,0 0-16,-1 21 0,22-21 0,0 0 16,0-1-16,0 1 15,0 0-15,22 21 0,-1 0 16,0-21-16,0 21 0,0-21 15,0 21-15,1-21 0,20 21 0,-21-22 16</inkml:trace>
  <inkml:trace contextRef="#ctx0" brushRef="#br0" timeOffset="681.61">1905 1566 0,'0'0'0,"0"-21"16,0 0-16,0 42 31,0 0-31,0 1 0,0-1 16,0 21-16,0-21 0,0 22 15,0-1-15,0-21 0,0 21 0,0 1 16,0-22-16,0 0 0,0 21 0,0-20 15,0-1-15,0 0 0,21-21 16,0 0-16,0 0 0,1 0 16,-1 0-16,0 0 0,0-21 15,0 0-15,0-1 0,22 1 16,-22-21-16,0 21 0,0-22 0,0 1 16,1 0-16,-22 21 0,0-22 0,21 1 15,-21 21-15,21-22 0,-21 22 16,0 0-16,0 0 0,0 0 0,0 0 15,0 42 17,0 0-32,0 21 15,0-21-15,0 22 0,0-22 16,0 21-16,0 1 0,0 20 0,21-21 16,-21 1-16,21 20 0,-21 1 15,0-22-15,0 22 0,0-1 0,21 1 16,-21-22-16,0 21 0,0 1 15,0-1-15,0 1 0,0-1 0,0 1 16,0-1-16,0-20 0,0 20 0,0-20 16,0-1-16,0-21 0,0 21 15,-21-20-15,0-1 0,21 0 0,-21 0 16,0-21-16,0 21 0,-1-21 0,-20 0 16,21 0-16,-21 0 0,20 0 0,-20 0 15,0 0-15,-1-21 16,-20 0-16,21 21 0,-1-21 0,1 21 15,0-21-15,20-1 0,-20 22 0,21-21 16,21 0-16,0 0 0,0 0 16,0 0-16,0-1 0,21 1 15,0 0-15,0 0 0,22 0 0,-22-22 16,21 22-16,1-21 0</inkml:trace>
  <inkml:trace contextRef="#ctx0" brushRef="#br0" timeOffset="1182.32">2646 1588 0,'0'-22'0,"0"44"0,-21-44 0,21 1 16,-22 21-16,22 21 15,0 1 1,0-1-16,0 21 0,0-21 15,0 22-15,0-22 0,0 21 0,0 0 16,0-20-16,0 20 0,0 0 0,0-21 16,0 1-16,0-1 0,0 0 15,0 0-15,0 0 0,0-42 32,0 0-17,0 0-15,0 0 0,0-22 16,0 22-16,22-21 0,-1-1 0,-21 1 15,21 0-15,0-1 0,0 1 0,0 21 16,22-21-16,-22 20 0,21-20 16,-21 21-16,22 21 0,-22-21 0,21 21 15,-21 0-15,22 0 0,-22 0 0,0 21 16,0 0-16,0 0 0,-21 22 16,0-22-16,22 21 0,-22 0 0,0-20 15,0 20-15,0 0 0,0 1 0,0-22 16,0 21-16,-22-21 0,22 0 15,0 22-15,0-22 16,0 0-16,0-42 47,0 0-47,22-22 0,-1 22 0</inkml:trace>
  <inkml:trace contextRef="#ctx0" brushRef="#br0" timeOffset="1474.15">3535 1016 0,'0'0'0,"0"21"16,0 22 0,0-22-16,-21 21 0,21-21 15,-22 22-15,22 20 0,0-21 0,0 1 16,-21-1-16,0 22 0,21-22 0,-21 21 15,21-20-15,0 20 0,-21-20 16,21-1-16,0 0 0,0 1 0,0-22 16,0 0-16,0 21 0,0-21 15,0 1-15,21-22 16,0 0-16,0 0 16,0 0-16,-21-22 15,0 1-15,22 0 0,-22 0 0,21 0 16,-21 0-16,0-1 0</inkml:trace>
  <inkml:trace contextRef="#ctx0" brushRef="#br0" timeOffset="1662.04">3281 1609 0,'-21'0'0,"42"0"0,-64 0 0,65-21 31,-1 21-31,0 0 16,0 0-16,0-22 0,22 22 15,-22 0-15,0 0 0,21-21 0,-21 21 16,22 0-16,-22 0 0,0 0 16,0-21-16,0 21 0,1-21 15,-1 21-15</inkml:trace>
  <inkml:trace contextRef="#ctx0" brushRef="#br0" timeOffset="2738.97">4127 1524 0,'0'0'0,"0"-21"0,0 0 0,0 0 16,0-1-16,0 1 15,-21 21-15,21-21 0,-21 21 0,0 0 0,0 0 16,0 0-16,-1 0 0,1 0 16,0 0-16,0 21 0,0 0 15,-22 1-15,22-1 0,0 0 16,0 21-16,0-21 0,0 22 0,-1-1 15,22 0-15,-21-20 0,21 20 0,-21 0 16,21-21-16,0 22 0,0-22 16,0 0-16,0 0 0,21 0 0,0 1 15,1-22-15,-1 0 0,21 0 16,-21 0-16,0 0 0,1 0 16,20-22-16,-21 22 0,0-21 0,0 0 15,1 0-15,-1-21 0,0 20 0,0-20 16,-21 21-16,0-21 0,0-1 15,0 1-15,0 21 0,0-22 16,0 22-16,0 0 0,0-21 0,0 21 16,0-1-16,0 44 15,0-1 1,0 21-16,0-21 0,0 22 16,0-22-16,0 21 0,0 0 0,0 1 15,0-22-15,0 21 0,0 1 0,0-22 16,0 0-16,0 21 0,21-21 15,-21 1-15,21-22 0,-21 21 0,22-21 16,-1 0-16,0 0 16,0 0-16,0 0 0,0 0 15,1-21-15,-1-1 0,0 1 16,-21-21-16,21 21 0,0-22 0,0 22 16,1-21-16,-1 0 0,0-1 0,0 1 15,0 0-15,22 20 0,-22-20 16,0 21-16,21 0 0,1 0 0,-22-1 15,21 22-15,-21 0 0,22 0 0,-22 0 16,0 0-16,0 0 0,0 22 0,0-1 16,-21 0-16,0 0 0,0 0 15,0 22-15,0-22 0,0 21 0,0-21 16,-21 22-16,0-1 0,0-21 0,0 21 16,0-20-16,-1-1 0,1 21 15,0-42-15,0 21 0,21 0 0,21-42 47,0-21-47,0 21 0,1 0 16,-1-22-16,0 1 0,0 0 0,21-1 15,-20 1-15,-1 0 0,0-1 0,0 1 16,0 0-16,0 20 0,-21-20 16,0 21-16,0 0 0,0 0 15,0 42 1,0 0-16,-21 0 15,21 21-15,-21-20 0,0 20 16,21 0-16,-21 1 0,21-1 0,-21 0 16,21 1-16,0-1 0,0 0 0,0 1 15,0-22-15,0 21 0,0-21 0,0 22 16,21-22-16,0 0 0,0 0 16,0-21-16,0 21 0,22-21 0,-22 0 15,21 0-15,-21 0 0,22 0 0,-1-21 16,-21 0-16,22 21 0,-1-21 0,-21 0 15,21-1-15</inkml:trace>
  <inkml:trace contextRef="#ctx0" brushRef="#br0" timeOffset="3362.07">1587 2519 0,'-21'0'15,"-42"0"1,42 0-16,-1 0 0,1 0 16,42 0 30,1 0-46,20 0 0,-21 0 16,21 0-16,22 0 0,-22 0 16,22 0-16,-1 0 0,1-21 0,20 21 15,1 0-15,21-21 0,21 21 0,0-22 16,21 22-16,0-21 0,0 0 16,22 21-16,-1-21 0,22 21 0,-22-21 15,0 0-15,1 21 0,-1-22 0,0 22 16,1-21-16,-22 0 0,0 21 0,-21-21 15,0 21-15,0-21 16,-42 21-16,-1-21 0,1 21 0,-22 0 0,-20-22 16,20 22-16,-42 0 0,22-21 0,-22 21 15,0 0-15,0 0 0,0 0 16,-21-21-16,-21 21 31,0 0-31,0 0 0,0 0 16,-22 0-16,22 0 0,-21 0 0,-22 0 15,22 21-15</inkml:trace>
  <inkml:trace contextRef="#ctx0" brushRef="#br0" timeOffset="3965.95">1566 2688 0,'-21'21'0,"0"-21"16,0 0 0,0 22-16,42-22 47,0 0-47,0 0 0,21 0 0,1 0 15,-1 0-15,22 0 0,-1 0 16,1-22-16,20 22 0,22-21 0,0 21 15,0-21-15,21 21 0,21-21 0,0 21 16,-21-21-16,21 0 16,22 21-16,-1-22 0,-21 22 0,21-21 15,1 21-15,-22-21 0,21 0 0,-21 21 16,1-21-16,-1 21 0,-21-21 0,0-1 16,-21 22-16,-1-21 0,-20 21 15,0 0-15,-22-21 0,1 21 0,-22 0 16,0 0-16,-20-21 0,-1 21 0,0 0 15,0 0-15,0 0 16,0 0 15</inkml:trace>
  <inkml:trace contextRef="#ctx0" brushRef="#br0" timeOffset="6362.61">5990 4509 0,'0'-22'16,"0"1"0,0 0-1,0 42 17,0 0-17,0 1-15,0-1 0,0 0 16,-21 0-16,21 21 0,-21-20 0,21-1 15,0 21-15,0-21 0,-21 22 16,21-22-16,-22 21 0,22-21 16,-21 22-16,21-22 0,0 0 0,0 0 15,0 0-15,0 0 0,0 1 0,0-1 16,0-42 15,0-1-15,0 1-16,0 0 0,0-21 0,0 21 15,0-22-15</inkml:trace>
  <inkml:trace contextRef="#ctx0" brushRef="#br0" timeOffset="6738.39">6032 4212 0,'-21'0'15,"0"0"-15,21 21 16,-21 1-16,21-1 16,21-21 15,0 0-31,0 0 16,1 0-16,-1-21 0,-21-1 15,21 22-15,-21-21 0,21 0 0,-21 0 16,0 0-16,0 0 15,0-1-15,-21 22 0,0-21 16,0 21-16,-1 0 0,1 0 0,0 0 16,0 0-16,0 0 0,0 0 0,-1 21 15,22 1-15,-21-1 0,21 0 16,0 0-16,0 0 0,0 0 16,0 1-16,0-1 0,0 0 15,0 0-15,0 0 0,21-21 16,1 21-16,-1-21 0,0 0 15</inkml:trace>
  <inkml:trace contextRef="#ctx0" brushRef="#br0" timeOffset="7287.07">6350 4445 0,'-21'21'15,"21"0"-15,-21-21 16,21 22-16,-22-22 0,22 21 0,-21 0 16,21 0-16,0 0 15,0 0-15,0 1 0,0-1 0,0 0 16,0 0-16,0 21 0,0-20 0,0-1 16,0 0-16,0 21 0,0-21 15,0 1-15,-21-1 0,21 0 0,0 0 16,0 0-16,0 0 15,0-42 17,0 0-32,0 0 0,0 0 15,0-22-15,0 22 0,0 0 0,0-21 16,0 21-16,0-22 0,21 1 16,0 21-16,-21-22 0,43 22 15,-22 0-15,0-21 0,21 21 0,-20-1 16,20 22-16,0-21 0,-21 21 0,22 0 15,-1 0-15,0 0 0,-20 0 16,20 21-16,-21-21 0,0 22 0,22-1 16,-43 0-16,0 21 0,21-21 0,-21 22 15,0-22-15,0 21 0,0-21 0,-21 22 16,-1-1-16,1-21 0,21 22 0,-21-22 16,0 21-16,0-21 0,21 0 15,0 1-15,-21-1 0,21 0 16,0-42 15,0 0-31,0-1 0,21 1 16,-21 0-16,21-21 0,0 21 0,0-22 15,0 1-15</inkml:trace>
  <inkml:trace contextRef="#ctx0" brushRef="#br0" timeOffset="7616.41">7302 3937 0,'0'0'0,"0"-21"15,-21 21 1,0 0 0,21 21-16,-21 0 0,21 22 0,0-22 15,0 21-15,-21 22 0,21-22 0,-21 21 16,21-20-16,0 20 0,-22 1 0,1-22 15,21 22-15,-21-22 0,21 21 16,0-20-16,-21-1 0,21 0 0,0 1 16,0-1-16,0-21 0,0 22 0,0-22 15,0 0-15,0 0 0,21-21 16,0 0-16,0 0 0,1 0 16,-1 0-16,0-21 15,0 0-15,0 0 0,-21-22 16,0 22-16,21 0 0,-21-21 15,22 20-15,-22 1 0</inkml:trace>
  <inkml:trace contextRef="#ctx0" brushRef="#br0" timeOffset="7802.29">7027 4487 0,'0'0'0,"-21"0"0,42 0 31,0 0-16,1 0-15,-1 0 0,21 0 0,-21 0 0,0 0 16,22-21-16,-22 21 0,0 0 16,0 0-16,0-21 15,1 21-15,-1-21 0,0 0 16,0 0-16</inkml:trace>
  <inkml:trace contextRef="#ctx0" brushRef="#br0" timeOffset="8183.07">7535 4551 0,'-21'21'0,"42"-21"32,0 0-17,1-21-15,-1 0 0,0 21 16,0-21-16,0 21 0,-21-22 15,0 1-15,21 21 0,-21-21 0,0 0 16,-21 21 0,0 0-16,0 0 15,0 0-15,0 0 0,21 21 16,-22 0-16,1 0 0,0 1 0,21-1 16,0 0-16,-21 0 0,21 0 0,-21 22 15,21-22-15,0 0 0,0 21 0,0-21 16,0 1-16,0-1 0,0 0 0,0 0 15,21 0-15,-21 0 16,21-21-16,-21 22 0,21-22 0,0 0 16,1 0-16,-1 0 0,0 0 15,0 0-15,0 0 0,0 0 0,1-22 16,-22 1-16,21 0 0,0 0 0</inkml:trace>
  <inkml:trace contextRef="#ctx0" brushRef="#br0" timeOffset="8582.93">7959 4445 0,'0'0'0,"-22"0"0,1 0 15,21-21-15,21 21 32,1 0-32,-1 0 0,0 0 0,0 0 15,0 21-15,0-21 0,1 21 16,-1 0-16,0-21 0,-21 22 0,21-1 15,0 0-15,-21 0 0,21 21 0,-21-20 16,0-1-16,0 0 0,0 0 0,0 21 16,0-20-16,0-1 0,0 0 0,0 0 15,-21 0-15,0 0 16,21 1-16,0-1 0,-21-21 0,0 0 16,0 0-16,21-21 15,0-1-15,0 1 16,0 0-16,0 0 0,0 0 0,0-22 15,21 22-15,-21-21 0,21 21 16,-21-22-16,21 22 0,0 0 0,-21 0 16,21 0-16,1 0 0,-22-1 0,21 1 15,0 21-15,-21-21 0,21 21 16,0 0-16,0 0 16,1-21-1,-1 21-15</inkml:trace>
  <inkml:trace contextRef="#ctx0" brushRef="#br0" timeOffset="9467.35">8572 4445 0,'22'0'0,"-1"-21"31,0 21-31,0-21 0,0 0 0,0-1 16,1 1-16,20 0 0,-21 0 15,21-21-15,1 20 0,-1-20 0,-21 0 16,22-1-16,-1 1 0,-21 0 16,21-1-16,-20 1 0,-22 21 0,0-21 15,0-1-15,0 1 0,0 21 0,0-22 16,0 1-16,-22 21 0,1 0 15,0 0-15,0-1 0,0 1 0,-22 0 16,22 21-16,-21 0 0,21 0 0,0 0 16,-22 0-16,22 0 0,0 21 0,0 22 15,0-22-15,-1 21 0,22 0 16,-21 1-16,0-1 0,0 22 0,0-1 16,21 22-16,-21-22 0,-1 22 0,1-22 15,21 22-15,-21-21 0,21 20 0,-21 1 16,21 0-16,0 20 0,-21-20 15,0 21-15,21 0 0,-22 0 16,22-1-16,-21 22 0,0-21 0,21 21 16,-21 0-16,0-21 0,0 0 0,-1 21 15,1-21-15,0 0 0,0-22 0,21 22 16,0-42-16,-21 20 0,21-20 0,0-1 16,0-20-16,0-22 0,0 21 0,0-21 15,21-21-15,0 0 0,21 0 0,-20 0 16,-1-21-16,21 0 0,0-21 0,1-1 15,-1 1-15,0 0 0,22-1 0,-22-20 16,22 20-16,-22-20 0,0-1 0,22 1 16,-22-1-16,-21 22 0,22-21 15,-22-1-15,0 1 0,-21-1 16,0 1-16,0-1 0,-21 1 0,0-1 16,-22 1-16,1 20 0,0-20 0,-22-1 15,22 22-15,-22 0 0,1-1 0,21 1 16,-22 21-16,22 0 0,-1-1 0,-20 1 15,42 0-15,-22 21 0,22 0 0,0-21 16,0 21-16,21-21 16,0 0-1,21-1-15,0 22 16,0 0-16,1-21 0,-1 0 0,0 21 0,21-21 16,-21 21-16,1-21 0,20 0 15,-21-1-15,0 1 0,0 0 0,22 0 16</inkml:trace>
  <inkml:trace contextRef="#ctx0" brushRef="#br0" timeOffset="9974.87">9102 4445 0,'-43'-21'31,"22"21"-31,0 0 0,0 0 0,0 0 16,-1 0-16,1 21 0,0 0 0,-21-21 16,21 21-16,-1 1 0,1-1 0,0 0 15,0 21-15,21-21 0,0 1 16,-21 20-16,21-21 0,0 0 0,0 22 16,0-22-16,0 0 0,0 0 0,0 0 15,21 0-15,0-21 0,0 0 16,0 0-16,1 0 0,-1 0 0,0 0 15,0 0-15,0 0 0,22-21 16,-22 0-16,0 0 0,0 0 0,0 0 16,0-1-16,1 1 0,-1 0 15,0 0-15,-21-21 0,0 20 0,0 1 16,0 0-16,21-21 0,-21 21 16,0-1-16,0 44 31,0-1-31,-21 21 15,21-21-15,0 0 0,0 1 0,0-1 16,0 21-16,0-21 0,0 0 0,0 1 16,0-1-16,0 0 0,0 0 15,0 0-15,0 0 16,21-21-16,0 0 0,0 0 16,1 0-16,-1 0 0,0 0 0,0-21 0,0 0 15,0 21-15,-21-21 0,22 0 16,-1 0-16,0-1 0</inkml:trace>
  <inkml:trace contextRef="#ctx0" brushRef="#br0" timeOffset="10233.23">9610 4487 0,'21'-21'0,"-42"42"0,42-84 15,0 63-15,-21-21 0,0 0 0,0-1 16,-21 22 0,0 0-16,-1 0 0,1 22 15,0-1-15,0 0 16,21 0-16,-21 0 0,0 0 0,21 22 15,-22-22-15,22 0 0,0 21 0,-21-20 16,21 20-16,0-21 0,0 21 0,0-20 16,0-1-16,0 21 0,0-21 0,0 0 15,21 1-15,-21-1 16,22-21-16,-1 0 0,0 0 0,0 0 16,0 0-16,0 0 0,1 0 0,-1 0 15,0 0-15,0-21 0,0-1 16,0 1-16,1 0 0,20 0 0</inkml:trace>
  <inkml:trace contextRef="#ctx0" brushRef="#br0" timeOffset="10645.37">10139 4509 0,'0'0'0,"-21"0"0,-1 21 15,1-21-15,21 21 0,-21 0 16,21 0-1,21-21 1,0 0-16,1 0 0,-1 0 0,0 0 16,0 0-16,0 0 0,0 0 15,1-21-15,-1 21 0,0-21 0,0 0 16,0 0-16,0-1 16,-21 1-16,0 0 0,0 0 15,0 0-15,0 0 0,0-1 0,-21 1 16,0 21-16,0 0 15,-21 0-15,20 21 0,1-21 16,-21 22-16,21-1 0,0 21 0,-22-21 16,22 22-16,0-22 0,21 21 0,0-21 15,-21 22-15,21-22 0,0 21 0,0-21 16,0 22-16,0-22 0,21 0 0,0 0 16,0-21-16,0 21 0,22-21 15,-22 0-15,0 0 0,21 0 16,-20 0-16,20 0 0,-21 0 0,0 0 0,22 0 15,-22-21-15,0 21 0,0-21 16,-21 0-16,21 21 0,0-21 0,1-1 16,-1 1-16,-21 0 0</inkml:trace>
  <inkml:trace contextRef="#ctx0" brushRef="#br0" timeOffset="11813.68">13610 4318 0,'0'-21'0,"0"0"15,0 0 1,0-1 0,0 44-1,0-1 1,0 0-16,0 0 0,0 0 0,0 22 16,0-22-16,0 21 0,-21-21 15,21 22-15,0-22 0,0 21 0,-21-21 16,21 0-16,0 22 0,0-22 0,0 0 15,0 0-15,0 0 0,0-42 47,0 0-31,21 21-16,-21-42 0,0 21 0,21-1 16,-21 1-16</inkml:trace>
  <inkml:trace contextRef="#ctx0" brushRef="#br0" timeOffset="12150.01">13674 3852 0,'-22'0'16,"1"0"-16,21 22 16,0-1-1,21-21 1,1 0-16,-1 0 15,0 0-15,0-21 0,0 21 0,0-22 16,1 22-16,-1-21 0,0 21 0,-21-21 16,0 0-16,0 0 15,-21 21-15,0 0 16,-1 0-16,1 0 0,0 0 0,0 0 16,0 21-16,0-21 0,21 21 15,-22 0-15,22 0 0,0 1 16,0-1-16,0 0 0,0 0 15,0 0-15,0 0 0,0 1 16,22-1-16,-1 0 0,-21 0 0,21 0 16,0 0-16,0 1 0,0-22 0</inkml:trace>
  <inkml:trace contextRef="#ctx0" brushRef="#br0" timeOffset="12618.6">14160 4212 0,'0'21'15,"0"1"1,-21-1-16,21 0 0,-21 0 16,21 0-16,0 0 0,0 1 15,0-1-15,0 0 0,0 0 16,0 0-16,0 22 0,0-22 16,0 0-16,0 0 0,0 0 15,0 0-15,0 1 0,0-1 16,-21-21-1,0 0-15,0 0 16,21-21 0,0-1-16,0 1 0,0 0 0,0 0 15,0 0-15,0-22 0,0 22 0,21-21 16,0 0-16,0-1 0,0 1 0,22 0 16,-1-1-16,-21 1 0,21 21 15,1 0-15,-1 21 0,0 0 16,1 0-16,-1 0 0,0 0 0,-20 21 15,20 0-15,-21 0 0,0 21 0,0-20 16,1 20-16,-22 0 0,0 1 0,0-1 16,0-21-16,0 21 0,0 1 0,0-22 15,-22 21-15,1-21 0,0 1 0,21 20 16,-21-21-16,0 0 16,21 0-16,0-42 31,21 0-31,0 0 0,0 0 15,0 0-15,1-22 0,-1 1 0</inkml:trace>
  <inkml:trace contextRef="#ctx0" brushRef="#br0" timeOffset="12910.44">15240 3239 0,'0'0'0,"0"-22"0,0 44 15,0-1-15,-21 21 16,0 0-16,-1 22 0,22-1 16,-21 1-16,0-1 0,21 1 15,-21 21-15,0-1 0,0 1 0,-1 0 16,-20-1-16,21-20 0,0 20 0,0-20 16,-1-1-16,1 1 0,0-22 0,21 1 15,-21-1-15,21 0 0,0-21 0,0 1 16,0-1-16,21-21 15,0 0-15,0 0 16,1 0-16,-1-21 0,0 21 0,-21-22 16,21-20-16,0 21 0,0 0 0,-21-22 15,0 22-15</inkml:trace>
  <inkml:trace contextRef="#ctx0" brushRef="#br0" timeOffset="13078.34">14838 4149 0,'-21'0'0,"42"0"0,-64 0 15,65 0 17,-1 0-32,0 0 0,21 0 15,-21 0-15,1 0 0,-1 0 0,0 0 16,21 0-16,-21 0 0,1 0 16,20-21-16,-21 21 0,0 0 0,0 0 15</inkml:trace>
  <inkml:trace contextRef="#ctx0" brushRef="#br0" timeOffset="13418.15">15240 4233 0,'-21'0'0,"42"0"0,-42 22 15,21-1-15,0 0 16,21-21 0,0 0-1,0 0-15,0-21 0,22 0 0,-22 21 16,0-22-16,21 1 0,-20 0 0,-1 0 15,0 0-15,0 0 0,0-1 0,-21 1 16,0 0-16,0 0 16,0 0-16,-21 21 15,0 0-15,0 21 0,0 0 16,-22 0-16,22 0 0,0 22 0,0-1 16,0-21-16,-1 22 0,1-1 0,21 0 15,-21-21-15,21 22 0,0-22 16,0 21-16,0-21 0,0 1 0,21-1 15,0 0-15,1-21 0,-1 21 0,0-21 16,21 0-16,-21 0 0,43 0 16,-43 0-16,0 0 0,0 0 15,1-21-15,-1 0 0,21 0 0,-42-1 16</inkml:trace>
  <inkml:trace contextRef="#ctx0" brushRef="#br0" timeOffset="13758.96">15727 4149 0,'0'0'0,"21"0"32,0 21-32,0-21 15,0 21-15,-21 0 0,22 0 0,-1 1 16,-21-1-16,21 21 0,-21-21 16,21 0-16,-21 1 0,0 20 0,21-21 15,-21 0-15,0 0 0,0 1 0,0-1 16,0 0-16,-21-21 15,0-21 17,21 0-32,0-1 15,0 1-15,0 0 0,0 0 0,0-21 16,21 20-16,0-20 0,-21 0 0,21-1 16,1 22-16,-22-21 0,21 0 0,0 20 15,-21 1-15,21-21 0,0 42 0,-21-21 16,0 0-16,21 21 0,1 0 15,-1 0 1,0 0-16,0 0 0</inkml:trace>
  <inkml:trace contextRef="#ctx0" brushRef="#br0" timeOffset="14398.62">16446 4064 0,'0'0'0,"0"-21"0,22-21 0,-22 20 16,21 1-16,0-21 0,-21 0 0,21 20 0,0-20 16,0 0-16,22-1 0,-22-20 0,0 21 15,-21-1-15,21 1 0,-21-22 16,21 22-16,-21 0 0,0-1 16,0 1-16,0 21 0,0-21 0,-21 20 15,0 1-15,0 0 0,0 21 0,0 0 16,-1 0-16,-20 0 0,21 0 15,0 42-15,-22-20 0,22 20 16,0 0-16,-21 22 0,21-1 0,-1 1 16,1-1-16,0 1 0,0 20 0,0-20 15,0 21-15,21-1 0,0 1 0,0 0 16,-22-1-16,22 1 0,-21 0 16,21-1-16,-21 1 0,21 0 0,-21-1 15,21 22-15,0-21 0,-21 21 16,0-1-16,-1-20 0,22 21 0,-21-21 15,0 20-15,0 1 0,0-21 0,0 0 16,-1 20-16,1-20 0,0 0 16,0-22-16,0 22 0,21-22 0,0 22 0,-21-43 15,21 22-15,0-22 0,0 1 0,0-22 16,21-21-16,0 0 0,0 0 0,21 0 16,1-21-16,-1-1 0,0-20 0,1 21 15,20-21-15,-20-1 0,20 1 0,1 0 16,-22-1-16,0 1 0,1 0 15,-1-22-15,0 22 0,-21-1 0,1-20 0,-22 21 16,0-22-16,0 1 0,0-1 16,-43 1-16,22-1 0,-21 1 0,-22-1 15,22 1-15,-22-1 0,1 1 0,-22-1 16,22 1-16,-1-1 0,1 22 16,20 21-16,1-22 0,0 22 0,21 0 15,-1 0-15,22 0 0,0-1 16,22 22-16,-1 0 15,0 0-15,0-21 0,0 21 0,22-21 16,-22 21-16,21-21 0,0 0 0,1 0 16,-22-1-16,21 1 0</inkml:trace>
  <inkml:trace contextRef="#ctx0" brushRef="#br0" timeOffset="14822.66">16658 4191 0,'0'0'0,"0"-21"0,-21 0 15,0 0-15,21-1 0,-21 1 0,-1 0 16,1 21-16,0 0 0,0 0 16,0 0-16,0 21 15,-1 0-15,1 22 0,0-22 0,0 21 16,0 1-16,0-22 0,-1 21 0,1 0 16,21-20-16,-21-1 0,21 21 0,0-21 15,0 0-15,0 1 0,21-22 31,0 0-31,1 0 0,-1 0 16,0 0-16,0-22 0,0 1 16,0 0-16,1 0 0,-1 0 0,0-22 15,-21 22-15,21-21 0,0 0 0,-21 20 16,21-20-16,-21 21 0,0 0 16,0 0-16,22 21 15,-22 21-15,0 0 0,0 0 16,0 0-16,0 22 0,0-22 0,0 21 15,0-21-15,0 22 0,0-22 0,0 0 16,0 0-16,0 21 0,21-20 16,-21-1-16,21-21 15,0 21-15,0-21 0,0 0 16,1 0-16,-1 0 0,0 0 0,0-21 16,21 21-16,-20-21 0,-1-1 0</inkml:trace>
  <inkml:trace contextRef="#ctx0" brushRef="#br0" timeOffset="15047.53">17124 4128 0,'0'0'0,"0"-22"0,0 1 0,0 0 0,-21 0 16,-1 21-16,1 0 15,0 0-15,21 21 0,-21 0 16,0 0-16,0 22 16,21-22-16,-22 0 0,1 21 0,21 1 15,-21-22-15,21 21 0,0-21 0,0 1 16,0-1-16,0 21 0,0-21 0,0 0 15,0 1-15,21-22 0,0 0 16,1 21-16,-1-21 0,0 0 0,0 0 16,0 0-16,0 0 0,22-21 15,-22 21-15,0-22 0,0 1 0,0 0 16</inkml:trace>
  <inkml:trace contextRef="#ctx0" brushRef="#br0" timeOffset="15387.34">17441 4128 0,'-21'0'0,"21"21"16,21-21-1,0 0-15,1 0 16,-1 0-16,0 0 0,0-21 16,0 21-16,0-22 0,1 1 15,-22 0-15,0 0 16,0 0-16,0 0 0,-22 21 15,1-22-15,0 22 0,0 0 16,0 0-16,-22 0 0,22 0 0,-21 22 16,21-1-16,0 0 15,-1 21-15,1-21 0,0 22 0,0-1 16,21-21-16,0 22 0,0-22 0,0 21 16,0-21-16,0 22 0,0-22 0,21 0 15,0 0-15,0 0 0,1 0 0,-1-21 16,0 22-16,0-22 0,0 0 15,22 0-15,-1 0 0,-21 0 0,21 0 16,1 0-16,-22-22 0,0 22 0</inkml:trace>
  <inkml:trace contextRef="#ctx0" brushRef="#br0" timeOffset="15874.06">18013 3958 0,'0'0'0,"0"21"0,-21 1 0,21-1 16,0 0-16,-22 0 0,1 21 15,21-20-15,-21 20 0,21-21 0,0 21 16,0-20-16,0 20 0,0-21 0,-21 21 16,21-20-16,0-1 0,0 0 0,0 0 15,0 0-15,-21 0 0,21-42 47,0 0-31,0 0-16,0 0 0,0 0 0,0-1 15,0-20-15,0 0 0,0 21 0,0-43 16,21 22-16,-21-1 0,21 1 0,0 0 16,0 21-16,22-22 0,-22 22 15,0 0-15,21 0 0,-20 0 0,-1-1 16,0 22-16,21 0 0,-21 0 0,1 22 15,-1-1-15,0 0 0,-21 0 0,21 21 16,-21-20-16,0 20 0,21 0 16,-21 1-16,0-1 0,0 0 0,0-21 15,0 22-15,0-1 0,0-21 16,0 0-16,0 1 0,0-1 0,-21 0 16,0 0-16,0-21 15,21-21 16,21 0-31,-21 0 16</inkml:trace>
  <inkml:trace contextRef="#ctx0" brushRef="#br0" timeOffset="16375.77">18881 3916 0,'0'0'0,"0"-21"0,0 0 15,0-1-15,-22 1 16,1 21-16,0 0 16,0 0-16,0 0 0,0 0 15,-1 0-15,22 21 0,-42 1 0,21-1 16,0 21-16,0-21 0,-1 22 0,1-1 16,0 0-16,21 1 0,0-22 15,-21 21-15,21 0 0,0-20 0,0-1 16,0 21-16,0-21 0,0 0 15,21 1-15,0-22 0,0 0 16,1 0-16,-1 0 0,0 0 16,0 0-16,0-22 0,0 1 15,1 21-15,-22-21 0,21-21 0,0 21 16,0-1-16,0-20 0,0 21 0,-21-21 16,0-1-16,22 1 0,-1 21 0,-21-22 15,0 22-15,0 0 0,0 0 0,0 0 16,0 42-1,0 0 1,0 0-16,0 22 0,-21-22 0,21 21 16,0-21-16,0 22 0,0-22 15,0 0-15,0 0 0,0 21 0,0-20 16,0-1-16,0 0 16,21-21-16,0 0 0,0 21 0,0-21 15,0 0-15,1 0 0,-1 0 0,0 0 16,0-21-16,0 21 0,0-21 0,1 0 15,20-1-15,-21 1 0,0 0 0,-21 0 16</inkml:trace>
  <inkml:trace contextRef="#ctx0" brushRef="#br0" timeOffset="17050.49">19283 3979 0,'0'-21'15,"0"42"-15,0-63 0,0 21 0,0 0 0,-21 21 32,-1 0-32,22 21 15,0 0-15,-21 0 0,21 22 16,-21-22-16,21 0 0,0 21 0,0-21 15,0 22-15,0-22 0,0 0 0,0 21 16,0-20-16,0-1 0,-21 0 0,21 0 16,0 0-16,0 0 0,-21-21 31,21-21 0,0 0-31,0 0 16,0 0-16,0 0 0,0-22 0,0 22 15,21-21-15,0-1 0,0 1 0,0 21 16,1-21-16,-1-1 0,0 22 16,0 0-16,0-21 0,0 42 0,1-22 15,-1 1-15,0 21 0,0 0 0,0 0 16,0 0-16,1 0 0,-22 21 0,0 1 16,0-1-16,0 0 0,21 0 0,-21 21 15,0-20-15,0 20 0,0-21 16,0 21-16,21-20 0,-21 20 0,0-21 15,0 21-15,0-20 0,0-1 0,0 0 16,0 0-16,-21-21 31,0 0-15,21-21-16,0 0 16,0 0-16,0-1 0,0 1 0,0 0 15,0 0-15,21-21 0,0-1 0,0 22 16,0-21-16,0-1 0,22 22 15,-1-21-15,-21 21 0,22 0 0,-22-1 16,0 1-16,0 21 0,0 0 0,0 0 16,1 0-16,-1 0 0,0 21 15,-21 1-15,0-1 0,0 0 16,0 0-16,0 21 0,0-20 0,0 20 16,-21-21-16,21 21 0,-21-20 15,-1 20-15,22-21 0,0 0 0,0 0 16,0 1-16,0-1 0,-21 0 15,21-42 17,21 21-17,-21-21-15,22-1 0,-1 1 0,0 0 16,0 0-16</inkml:trace>
  <inkml:trace contextRef="#ctx0" brushRef="#br0" timeOffset="17451.13">20278 3895 0,'0'0'0,"-22"0"16,22 21-1,22-21 17,-1 0-32,0 0 0,0 0 15,0 0-15,0 0 0,1 0 0,20-21 16,-21 21-16,21 0 0,-20-21 0,-1-1 15,0 22-15,0-21 0,0 0 16,-21 0-16,21 0 0,-21 0 16,0-1-16,0 1 0,0 0 15,-21 21 1,0 0-16,0 0 0,0 0 0,0 21 16,-1 0-16,1 1 0,0-1 15,0 0-15,0 21 0,0-21 0,21 22 16,-22-22-16,22 21 0,-21-21 0,21 22 15,0-22-15,0 0 0,0 0 0,0 0 16,0 1-16,0-1 0,0 0 0,0 0 16,21-21-1,1 0-15,-1 0 16,0 0-16,0 0 0,0-21 16,0 21-16,1-21 0,-1 21 15</inkml:trace>
  <inkml:trace contextRef="#ctx0" brushRef="#br0" timeOffset="17630.13">20595 4255 0,'0'0'0,"0"21"15,-21-21-15,0 0 16,21 21-16,0-42 62,0 0-46</inkml:trace>
  <inkml:trace contextRef="#ctx0" brushRef="#br0" timeOffset="18663.2">11642 6054 0,'0'-21'0,"-43"-22"16,22 22-16,0 21 0,21-21 15,-21 21-15,0-21 0,-1 21 0,1 0 16,-21 0-16,21 0 0,-22 0 0,22 0 16,-21 0-16,0 0 0,-22 0 0,22 21 15,-1 0-15,1 0 0,0 0 0,-1 1 16,22-1-16,0 0 0,0 0 15,21 0-15,0 0 0,0 1 16,21-1-16,0 0 0,0-21 0,22 21 16,-1 0-16,0 0 0,1-21 15,20 22-15,-20-1 0,-1 21 0,0-21 16,1 22-16,-1-22 0,-21 21 16,0 0-16,-21 1 0,0-22 0,0 21 15,0 1-15,-21-22 0,-21 21 0,21-21 16,-22 0-16,1 1 0,-22-1 15,22 0-15,0 0 0,-1 0 0,1-21 0,0 0 16,-1 0-16,22 0 0,0 0 0,0 0 16,21-21-1,21 0-15,0 21 16,0-21-16,1 0 0,-1 21 16,21 0-16,-21 0 0,0 0 0,22 0 15,-22 0-15,0 0 0,21 21 0,-20 0 16,-22 0-16,21 21 0,-21-20 0,0 20 15,0-21-15,0 21 0,0 22 16,-21-22-16,-1 22 0,-20-22 0,21 22 16,-21-1-16,-1 1 0,1-22 0,21 21 15,-22 1-15,1-22 0,21 22 0,0-22 16,0 0-16,-1 1 0,22-1 0,0 0 16,0-20-16,0 20 0,0-21 0,22 0 15,-1-21-15,21 21 0,-21-21 0,22 0 16,-1 0-16,0 0 0,1-21 15,-1 21-15,0-21 0,1 0 0,-1 0 16,0 0-16,1-1 0,-22 1 0,21 0 16,-21 0-16,0 0 0,-21 0 0,0-1 15</inkml:trace>
  <inkml:trace contextRef="#ctx0" brushRef="#br0" timeOffset="19354.65">13843 8424 0,'0'0'0,"21"-21"0,-21 0 16,0 0-16,0 0 15,-21 21-15,0 21 16,0 0-16,-22 0 0,22 22 0,-42-1 16,20 21-16,-20 1 0,-1-1 0,1 1 15,-22 21-15,0-1 0,1 1 0,20 0 16,-20-1-16,20 1 0,-21-22 0,22 22 15,21 0-15,-22-1 0,22 1 16,-1-21-16,1-1 0,0 1 16,21-1-16,-1-21 0,-20 1 0,21-1 15,0 0-15,21-20 0,0-1 0,0 0 16,0 0-16,21-42 16,0 0-1,0 0-15,0-1 0,22-20 0,-22 0 16,21-22-16,1 22 0,20-22 0</inkml:trace>
  <inkml:trace contextRef="#ctx0" brushRef="#br0" timeOffset="19658.47">14330 8424 0,'-21'22'31,"-22"-22"-31,22 21 0,-21 0 15,-1 21-15,-20-21 0,21 22 0,-43 20 16,21-20-16,1 20 0,-22 22 16,22-22-16,-22 22 0,0-22 0,1 22 0,-1-21 15,0 20-15,22 1 0,-22-22 16,22 22-16,-1 0 0,1-22 0,-1 1 16,22-1-16,0 1 0,-1-22 15,1 22-15,21-22 0,-22-21 0,22 21 16,21-20-16,-21 20 0,21-21 0,-21-21 15,21 21-15,21-42 32,0 0-32,-21 0 15,21 0-15</inkml:trace>
  <inkml:trace contextRef="#ctx0" brushRef="#br0" timeOffset="20537.97">14901 9335 0,'0'0'0,"0"-22"0,-21 1 0,21 0 0,-21 0 15,21 0-15,0 0 0,0-1 16,0 44 0,0-1-16,-21 0 15,21 21-15,0-21 0,0 1 0,0 20 16,0-21-16,0 21 0,0-20 0,0-1 16,0 21-16,0-21 0,0 0 0,0 1 15,0-1-15,0 0 0,-21-21 16,21-21 15,0 0-31,0-1 16,0 1-16,0 0 0,0-21 0,0 21 15,0-22-15,0 22 0,21-21 0,-21-1 16,21 22-16,0-21 0,0 0 0,0 20 16,22 1-16,-22 0 0,21 0 0,-21 0 15,22 21-15,-1 0 0,-21 0 0,22 0 16,-1 21-16,-21 0 0,21 0 0,-20 0 15,-1 1-15,0-1 0,-21 21 16,0-21-16,0 0 0,0 1 16,0 20-16,0-21 0,0 0 0,0 0 0,-21 1 15,21-1-15,-21-21 0,-1 21 16,1 0-16,0-21 0,0 0 16,0 0-16,21-21 15,0 0-15,0 0 0,0-1 16,0 1-16,0 0 0,21 0 0,0-21 15,21-1-15,-20 22 0,20-21 16,0-1-16,-21 1 0,22 21 0,-1-21 16,0 20-16,1 22 0,-1 0 0,0 0 15,1 0-15,-22 0 0,21 22 0,-21-1 16,1 0-16,-1 0 0,-21 21 16,0-20-16,0 20 0,0 0 0,0-21 15,0 22-15,0-22 0,-21 21 0,-1-21 16,1 1-16,21 20 0,-21-21 0,21 0 15,0 0-15,21-42 32,0 0-32,-21 0 15,43 0-15,-22 0 0</inkml:trace>
  <inkml:trace contextRef="#ctx0" brushRef="#br0" timeOffset="20873.78">16002 9271 0,'0'21'31,"21"-21"-15,0 0-1,0 0-15,22 0 0,-22-21 0,21 21 16,-21-21-16,22 0 0,-1 0 0,0-1 16,-20 1-16,20 0 0,-21 0 0,0-21 15,0 20-15,-21 1 0,0-21 0,0 21 16,0 0-16,0-1 0,-21 22 15,0 0-15,0 0 0,-21 22 0,20-1 16,-20 0-16,21 0 16,0 21-16,-22 1 0,22-22 0,0 21 15,21 1-15,0-1 0,-21-21 0,21 21 16,0-20-16,0-1 0,0 21 0,21-21 16,0 0-16,0-21 0,22 0 15,-22 0-15,21 0 0,1 0 0,-1 0 16,0 0-16,1 0 0,-1-21 0,21 0 15,-20 0-15,-1 0 0,0 0 16,1-1-16</inkml:trace>
  <inkml:trace contextRef="#ctx0" brushRef="#br0" timeOffset="21459.07">17018 9017 0,'0'0'0,"-21"0"16,0 0-16,-1 0 15,1 21-15,0 0 0,21 1 0,0-1 16,-21 0-16,0 0 0,21 0 0,0 0 15,0 22-15,0-22 0,0 0 0,0 0 16,0 0-16,0 1 0,0-1 0,0 0 16,0 0-16,0 0 15,0-42 1,0 0 0,0 0-16,0 0 0,0-1 15,0-20-15,0 21 0,21-21 0,0 20 16,0-20-16,-21 0 0,21-1 15,1 22-15,-1-21 0,0 21 16,21 0-16,-21 21 0,1-22 0,20 22 16,-21 0-16,0 0 0,0 0 0,1 22 15,-1-1-15,0 0 0,0 0 0,0 0 16,-21 22-16,21-22 0,-21 0 0,0 21 16,0-21-16,0 1 0,0 20 0,0-21 15,0 0-15,0 0 0,0 1 0,0-1 16,0 0-16,-21-21 0,0 0 15,0 0-15,21-21 16,0 0 0,0-1-16,0 1 0,21 0 15,0-21-15,0 21 0,1-22 16,-1 22-16,0-21 0,21-1 0,-21 1 16,22 21-16,-1-21 0,-21 42 15,22-22-15,-1 22 0,0 0 0,-21 0 16,1 22-16,-22-1 0,21 0 15,0 0-15,-21 21 0,0-20 0,0 20 0,21 0 16,-21 1-16,0-22 0,0 21 0,0-21 16,0 22-16,0-22 0,0 0 0,0 0 15,-21 0-15,21-42 32,21 21-32,0-21 0,0 0 15,1-22-15,-1 22 0</inkml:trace>
  <inkml:trace contextRef="#ctx0" brushRef="#br0" timeOffset="21957.08">18373 8192 0,'-43'0'16,"22"0"-16,0 21 0,0 0 0,0 0 15,21 0-15,-43 22 0,43-22 0,-21 42 16,0-20-16,0-1 0,0 21 0,-1 1 15,22-1-15,0 1 0,0-1 16,0 1-16,0-1 0,0 1 0,0-1 16,0-20-16,0-1 0,0 0 0,0 1 15,0-1-15,0-21 0,0 0 0,22 1 16,-22-1-16,0 0 0,0-42 47,0 0-47,0-1 0,0 1 0,0 0 15,0-21-15,0 21 0,21-22 16,0 1-16,0 0 0,0-1 0,0 1 16,22 0-16,-22-1 0,21 1 15,1 21-15,-1 0 0,0-1 0,1 22 16,-1 0-16,0 0 0,-21 22 0,22-1 16,-22 0-16,0 0 0,0 21 0,-21-20 15,0 20-15,0 0 0,0 1 0,0-22 16,-21 21-16,0 0 0,0-20 0,0 20 15,-22-21-15,22 0 0,-21 0 0,-1 1 16,1-1-16,0 0 0,-1 0 16,1-21-16,21 0 0,-21 21 0,20-21 15,1 0-15,21-21 16,0 0-16,43 0 16,-22 0-16,21-1 0,-21 1 15,22 0-15</inkml:trace>
  <inkml:trace contextRef="#ctx0" brushRef="#br0" timeOffset="22305.88">18838 9038 0,'0'21'15,"0"1"-15,21-22 0,1 0 16,-1 0-16,0 0 0,0 0 16,0 0-16,0 0 0,22 0 0,-22 0 15,21-22-15,-21 1 0,22 0 16,-22 0-16,21 0 0,-21 0 0,1-22 0,-1 22 15,0-21-15,0 21 0,0-22 16,-21 22-16,0-21 0,0 21 16,0-1-16,0 1 0,-21 21 15,0 0-15,-21 0 0,20 0 16,1 21-16,0 22 0,0-22 0,0 21 16,0 1-16,-1-1 0,1 0 15,21 1-15,0-1 0,0 0 0,0 1 0,0-22 16,0 21-16,0-21 0,0 22 0,21-22 15,-21 0-15,22 0 0,20 0 16,-21-21-16,0 0 0,0 21 0,22-21 16,-22 0-16,21 0 0,-21 0 0,22 0 15,-22-21-15,0 21 0,21-21 0,-20 0 16,-1 0-16,0 0 0</inkml:trace>
  <inkml:trace contextRef="#ctx0" brushRef="#br0" timeOffset="22626.69">19621 8996 0,'0'0'16,"0"-42"-16,0-1 0,0 1 0,0 21 0,0 0 15,0-22-15,0 22 0,0 0 0,22 0 16,-1 21-16,0-21 0,0-1 0,0 22 16,0 0-16,22 0 0,-22 0 0,21 0 15,-21 0-15,22 0 0,-22 22 16,0-1-16,0 0 0,0 0 0,1 21 16,-1-20-16,-21 20 0,0 0 15,0-21-15,0 22 0,0-22 0,0 21 16,0-21-16,-21 1 0,-1-1 0,1 0 15,0 0-15,0-21 0,0 0 0,21 21 16,-21-21-16,-1 0 16,22-21-16,0 0 15,0 0-15,0 0 0,22-1 0,-1 1 16,0-21-16,0 21 0,0-22 0,0 1 16,1 0-16,-1-1 0,0 1 15,21 21-15,-21-21 0,1-1 16,20 22-16,-21 0 0,0 0 0,22 0 15,-22-1-15,21 22 0,-21 0 0,0 0 0,1 0 16</inkml:trace>
  <inkml:trace contextRef="#ctx0" brushRef="#br0" timeOffset="23015.47">20722 8721 0,'0'0'0,"42"0"16,-20-21-16,-1-1 0,0 1 15,-21 0-15,0 0 0,0 0 16,0 0 0,-21 21-16,0 0 0,-1 0 15,1 0-15,0 0 0,-21 0 0,21 0 16,-22 21-16,22-21 0,-21 21 0,21 0 16,-1 0-16,22 0 0,0 1 0,0-1 15,0 0-15,0 0 0,0 0 0,0 0 16,22 1-16,-1-22 0,0 21 15,0 0-15,21 0 0,1-21 0,-1 21 0,-21 0 16,22 1-16,-1-1 0,-21 0 16,21-21-16,-20 21 0,-1 0 0,-21 0 15,0 1-15,-21-1 16,-1-21-16,-20 21 16,21-21-16,-21 0 0,20 0 0,-20 21 15,0-21-15,21 0 0,-22 0 0,22 0 16,-21 0-16,21 21 0,-1-21 0,1 0 15,0 0-15,0 0 0,0 0 0,21-21 16,0 0-16,0 0 16</inkml:trace>
  <inkml:trace contextRef="#ctx0" brushRef="#br0" timeOffset="23973.54">22140 8911 0,'21'-21'0,"-42"42"0,64-84 16,-1 42-16,-21-22 0,0 1 0,0 21 16,1-22-16,-1 22 0,-21 0 0,0-21 15,0 21-15,0-1 0,-21 22 16,-1 0-16,1 0 0,0 22 15,0-1-15,0 0 0,0 0 0,-22 0 16,22 22-16,0-1 0,0 0 0,0 1 16,-1-1-16,1 0 0,21-21 15,0 22-15,0-22 0,0 21 16,0-21-16,0 1 0,0-1 0,21-21 16,1 21-16,-1-21 0,0 0 0,0 0 15,21 0-15,-20 0 0,20 0 0,0-21 16,1 0-16,-1-1 0,21 1 0,-20 0 15,-1 0-15,0 0 0,1-22 0,-1 1 16,-21 0-16,0 21 0,-21-22 0,0 1 16,0-22-16,0 22 0,0 0 15,0-1-15,0 1 0,-21 0 0,0-1 16,21 22-16,0-21 0,-21 21 0,21 0 16,0-1-16,0 1 0,0 0 15,21 21-15,21-21 0,-20 21 16,20 0-16,0 0 0,1-21 15,-1 21-15,0-21 0,1 21 16,20-22-16,-42 1 0,22 21 0,-1-21 16,-21 21-16,0-21 0,0 21 0,-21-21 15,-21 21 1,0 0 0,0 21-16,0 21 0,0-21 15,-1 22-15,1-1 0,0 0 0,0 22 16,0-22-16,21 22 0,-21-1 0,-1 1 15,1 20-15,21-20 0,0 21 0,0-1 16,-21 1-16,21 0 0,0-22 16,0 22-16,0 21 0,0-22 0,0 22 15,0-21-15,0 21 0,0-1 0,0-20 16,0 21-16,0-21 0,0-1 0,-21 1 16,21 0-16,-21-1 0,0 1 0,-1 0 15,-20-22-15,21 1 0,0-1 0,0 1 16,-22-1-16,22-21 0,-21 1 0,21-1 15,-1-21-15,-20 0 0,0 1 0,21-22 16,-22 0-16,1 0 0,21-22 0,-22 1 16,22 0-16,-21 0 0,21 0 0,-22 0 15,22-22-15,-21 22 0,21-21 0,-22-22 16,22 22-16,-21 0 0,21-22 16,0 1-16,-22-1 0,22 1 0,0-1 15,21 1-15,0-1 0,0 1 0,0-1 16,0 1-16,0-1 0</inkml:trace>
  <inkml:trace contextRef="#ctx0" brushRef="#br0" timeOffset="24402.82">24299 8530 0,'0'0'0,"0"-21"0,21 0 0,-21-21 16,0 20-16,22 1 0,-22 0 16,21 0-16,-21 42 31,0 0-31,0 0 0,0 1 0,0-1 16,0 21-16,0-21 0,0 0 15,-21 1-15,21-1 0,0 0 0,-22 0 16,22 0-16,0 0 0,0 1 15,0-44 17,0 1-32,22 0 0</inkml:trace>
  <inkml:trace contextRef="#ctx0" brushRef="#br0" timeOffset="24562.72">24384 8128 0,'0'0'0,"0"-21"0,0 0 0,0 0 0,0-1 15,0 1-15,-21 21 0,21 21 47,21 1-31,0-1-16,0-21 16</inkml:trace>
  <inkml:trace contextRef="#ctx0" brushRef="#br0" timeOffset="24999.48">24871 8255 0,'0'0'0,"0"42"15,0-20-15,0-1 16,-21 0-16,21 0 0,0 0 0,-22 0 16,22 1-16,-21-1 0,21 0 0,-21 0 15,21 0-15,0 0 0,0 1 0,0-1 16,-21 0-16,21 0 0,0 0 15,0-42 17,0 0-17,0 0-15,0 0 0,0-1 16,0 1-16,21-21 0,0 21 0,0-22 16,1 1-16,-1 0 0,0-1 0,0 1 15,21 0-15,-20 21 0,20-1 0,-21 1 16,21 0-16,-20 21 0,20 0 0,-21 21 15,0 0-15,22 1 0,-22-1 0,-21 21 16,21 0-16,-21 1 0,0-1 16,0 0-16,0 1 0,0-1 0,0-21 15,-21 22-15,21-1 0,-21-21 16,-1 0-16,22 0 0,0 22 0,-21-43 16,21 21-16,-21 0 0,21-42 31,21 21-31,0-21 0,1 0 15,-1-1-15,0 1 0,0 0 0,21-21 16</inkml:trace>
  <inkml:trace contextRef="#ctx0" brushRef="#br0" timeOffset="25238.34">25760 7811 0,'0'0'0,"21"-43"0,-21 1 0,21 21 15,-21 0-15,0-1 0,0 44 16,0-1-1,0 0-15,0 0 0,0 21 16,0 1-16,0 20 0,0-20 0,0 20 16,0 1-16,0-22 0,0 21 0,0-20 15,0 20-15,0-20 0,0-1 0,-21 0 16,21 1-16,0-22 0,0 21 0,0-21 16,0 0-16,0 1 0,0-1 15,21-21 1,-21-21-1</inkml:trace>
  <inkml:trace contextRef="#ctx0" brushRef="#br0" timeOffset="25384.25">25675 8382 0,'-21'-21'0,"42"42"0,-42-63 0,0 21 16,21-1-16,0 1 0,21 0 16,0 21-1,0 0-15,0 0 0,1 0 16,20 0-16,-21 0 0,21-21 0,-20 21 15,20-21-15,0 21 0,1-21 0,-22 21 16,21 0-16,0-22 0</inkml:trace>
  <inkml:trace contextRef="#ctx0" brushRef="#br0" timeOffset="25723.28">26352 8297 0,'0'0'16,"22"0"15,-1-21-31,0 21 0,0-21 16,0 0-16,0 0 0,1 0 15,-1-1-15,0 1 0,0 0 0,0 0 16,-21 0-16,0 0 0,0-1 0,-21 22 16,0 0-1,0 0-15,0 22 0,-1-1 0,1 0 16,0 0-16,0 0 0,21 22 0,-21-22 15,0 21-15,21 0 0,-22-20 16,22 20-16,0 0 0,0-21 16,0 1-16,0-1 0,0 21 0,0-21 15,22-21-15,-1 21 0,0 1 0,0-22 16,0 0-16,0 0 0,1 0 0,-1 0 16,0 0-16,0 0 0,21 0 0,-20-22 15,20 22-15,-21-21 0,0 0 16,22 0-16,-22 0 0</inkml:trace>
  <inkml:trace contextRef="#ctx0" brushRef="#br0" timeOffset="26023.11">26882 8255 0,'21'-42'0,"-42"84"16,42-105-16,-21 41 0,0 1 0,0 0 15,0 0-15,21 21 0,0 0 16,0 0-16,0 0 16,-21 21-16,22 21 0,-22-20 15,21-1-15,-21 0 0,0 21 16,0-21-16,0 22 0,0-22 0,0 21 15,0-21-15,0 1 0,0-1 16,0 21-16,0-21 0,0 0 0,0 1 16,-21-22-16,-1 0 15,22-22 1,0 1-16,0 0 16,0 0-1,0-21-15,22 20 0,-22 1 0,21-21 16,0 21-16,0-22 0,-21 1 0,21 0 15,0-1-15,1 1 0,-1 21 0,0-21 16,21 20-16,-21 1 0,1 0 0,-1 0 16,21 0-16,-21 21 0</inkml:trace>
  <inkml:trace contextRef="#ctx0" brushRef="#br0" timeOffset="26583.07">27898 7832 0,'0'0'0,"-22"-21"16,22-1-16,0 1 0,-21 0 0,21 0 15,0 0-15,-21 21 0,21-21 16,0-1-16,0 1 16,-21 21-16,0 0 0,0 0 15,21 21-15,0 22 0,-22-22 0,1 21 16,21 1-16,-21 20 0,21 1 0,0-1 15,-21 1-15,0-1 0,0 1 16,21 20-16,0-20 0,-22-1 0,1-20 16,0 20-16,21 1 0,-21-1 0,0 22 15,0-22-15,21 1 0,-22-1 16,1 1-16,0-1 0,0 1 0,0-1 16,0-20-16,-1 20 0,1-21 0,0 22 15,21-22-15,0 1 0,0-1 0,0-21 16,0 21-16,0-20 0,0-1 0,42-21 15,-20 0-15,-1 0 0,21 0 16,-21-21-16,22-1 0,-1 1 0,0 0 16,1 0-16,-1 0 0,0 0 15,1-22-15,-1 22 0,-21-21 0,21-1 16,-20 22-16,20-21 0,-21 0 16,-21-1-16,0 1 0,0 0 0,0-1 15,-21 1-15,0 0 0,0-22 0,-22 43 16,1-21-16,0-1 0,-1 22 0,-20-21 15,20 21-15,1-1 0,0 22 0,21-21 16,-1 21-16,1 0 0,21-21 16,0 0-1,21 21-15,1-21 0,20 21 0,0-21 16,1-1-16,-1 22 0,0-21 16,1 0-16,-1 0 0,21 0 0,1 0 15,-1-1-15</inkml:trace>
  <inkml:trace contextRef="#ctx0" brushRef="#br0" timeOffset="27557.5">28448 8170 0,'0'-21'0,"0"42"0,0-84 0,0 42 0,0-22 16,0 22-16,0-21 0,0 21 15,-21 0-15,0-1 0,-1 22 0,1 0 16,-21 0-16,21 0 0,0 0 0,-22 22 16,22-1-16,-21 0 0,-1 21 0,22 1 15,0-22-15,-21 21 0,42 0 16,-21 1-16,21-1 0,0 0 0,0-20 0,0-1 15,0 21-15,0-21 0,21 0 16,21 1-16,-21-22 0,0 0 16,1 0-16,-1 0 0,21 0 0,-21-22 15,0 22-15,22-21 0,-22 0 16,0 0-16,0 0 0,0-22 0,-21 22 16,22-21-16,-1 21 0,-21-22 0,0 1 15,0 21-15,0 0 0,21 0 16,-21 42-1,0 0 1,0 0-16,21 0 0,-21 22 0,21-22 16,-21 0-16,21 0 0,1 0 0,-1 22 15,0-22-15,0 0 16,0 0-16,0-21 0,1 0 0,-1 0 16,0 0-1,0 0-15,0 0 0,-21-21 16,21 21-16,1-21 0,-1 0 0,-21-1 15,21 1-15,0-21 0,21 21 0,-20 0 16,-1-22-16,0 22 0,0-21 0,21 21 16,-20-1-16,20 22 0,-21-21 0,21 21 15,-20 0-15,-1 0 0,0 0 16,0 0-16,-21 21 16,0 1-16,0-1 31,0-42 0,0-1-15,21 1-16,-21 0 15,0 0-15,0 0 0,0 0 16,-21 21 15,0 0-31,0 0 0,0 21 16,-1 0-16,1 21 0,0-21 0,0 1 15,0 20-15,21 0 0,-21-21 0,21 22 16,-22-1-16,22-21 0,0 22 16,0-22-16,0 21 0,0-21 15,0 0-15,22 1 0,-1-1 0,21 0 0,0 0 16,1-21-16,-1 0 0,0 21 16,1-21-16,-1 0 0,0 0 0,1 0 15,-1-21-15,0 21 0,1-21 0,-1 0 16,-21 0-16,22-1 0,-22-20 0,21 21 15,-21-21-15,0-1 0,1 1 16,-1 0-16,-21-1 0,0 22 16,0-21-16,0 21 0,0-1 0,0 1 0,-21 21 15,-1 0-15,1 0 0,0 0 0,0 21 16,0 22-16,0-22 0,21 0 16,0 21-16,0 1 0,0-22 15,0 21-15,0-21 0,0 22 0,0-22 16,21 0-16,0 21 0,0-20 0,0-1 15,22 0-15,-1 0 0,0-21 0,1 21 16,-1-21-16,0 0 0,22 0 0,-22 0 16,0 0-16,1 0 0,-1 0 0,0 0 15,1 0-15,-1 0 0,-21 0 16,0 0-16</inkml:trace>
  <inkml:trace contextRef="#ctx0" brushRef="#br0" timeOffset="28579.52">10753 12594 0,'-22'-21'0,"44"42"0,-65-63 0,22 42 15,0-21-15,0 21 0,21-21 16,0-1-16,0 1 0,-21 21 0,21-21 16,0 0-16,0 0 0,21 0 15,0 21-15,0-22 0,0 22 0,22 0 16,-22 0-16,0 0 0,21 0 0,1 0 16,-22 22-16,21 20 0,-21-21 15,-21 21-15,0 1 0,0-1 0,0 0 16,-42 1-16,21-1 0,-22 22 0,-20-1 15,21-21-15,-22 22 0,22-22 0,-1 1 16,-20-1-16,21 0 0,-1 1 0,22-1 16,-21-21-16,42 0 0,0 22 15,0-22-15,0 0 0,0 0 16,42 0-16,-21 0 0,22 1 16,-1-22-16,0 21 0,22 0 0,-1-21 15,-20 21-15,20 0 0,1 0 0,-1 1 16,-21-1-16,1 0 0,20 0 0,-42 21 15,22-20-15,-43 20 0,0 0 16,0-21-16,0 22 0,0-1 16,-21-21-16,-1 22 0,-20-1 0,0-21 0,-1 21 15,1-20-15,0-1 0,-1 21 16,1-21-16,21 0 0,0 22 0,-22-22 16,43 0-16,-21 0 0,21 0 0,0 1 15,0-1-15,0 0 0,0 0 16,0 0-16,0 0 15,-21-21-15,0 0 0,21 22 0,-21-22 16,0 0-16,-1 0 0,1 0 0,0 0 16,-21 0-16,21 0 0,-1 0 0,-20 0 15,21 0-15,0 0 0,-22 0 0,22 0 16,0 0-16,0 0 0,0 0 0,0 0 16,-1 0-16,1-22 0,0 1 0,0 0 15</inkml:trace>
  <inkml:trace contextRef="#ctx0" brushRef="#br0" timeOffset="65146.62">20807 6329 0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13:54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1291 0,'-21'0'15,"42"0"-15,-85 0 0,22 0 0,-21 0 16,20 0-16,1 0 0,0 0 0,-1 0 15,1 21-15,21-21 0,0 0 0,-1 0 16,44 0 0,20 0-16,0 0 0,1 0 15,20 0-15,1 0 0,20 0 0,-20 0 16,20 0-16,1 0 0,21 0 16,0-21-16,-22 21 0,22 0 0,-21-21 15,21 21-15,-22 0 0,1 0 0,-21 0 16,-1-21-16,22 21 0,-43 0 15,22 0-15,-22 0 0,0 0 0,1 0 16,-22 0-16,0 0 0,-42 0 31,0 0-31,-1 0 0,-20 21 16,21-21-16,-21 0 0,20 21 0,-20-21 16,0 0-16,21 0 15</inkml:trace>
  <inkml:trace contextRef="#ctx0" brushRef="#br0" timeOffset="287.83">5630 1334 0,'0'0'0,"-42"0"0,21 0 0,0 0 15,-1 0-15,1 0 0,0 0 16,21 21 0,-21-21-16,21 21 0,0 0 0,0 0 15,-21 0-15,21 22 0,0-22 0,0 42 16,0-20-16,0 20 0,0 1 15,-21-1-15,-1 1 0,1 20 16,21-20-16,-21-1 0,0 22 0,0-21 16,21 20-16,-21-20 0,21-1 15,-22 1-15,22-1 0,-21-20 0,21 20 16,0-21-16,0-20 0,0 20 0,0-21 16,0 0-16,21-42 31,1 0-31,20-21 0,-21-1 15,0 1-15</inkml:trace>
  <inkml:trace contextRef="#ctx0" brushRef="#br0" timeOffset="796.54">5990 1461 0,'0'0'0,"0"-22"0,0 44 47,-21 20-47,0 0 0,0 1 16,21-1-16,-22 21 0,1 1 0,21 21 15,-21-22-15,0 22 0,21-22 0,0 1 16,-21 20-16,21-20 16,-21-1-16,21 1 0,0-1 0,0-20 0,0 20 15,0-42-15,0 22 0,0-22 16,0 21-16,0-21 0,21-21 31,-21-21-31,0 0 0,0 0 16,21 0-16,-21-22 0,21 1 0,-21 0 15,21-1-15,-21 1 0,21 0 16,1-1-16,-1 1 0,-21 21 0,42-21 16,-21-1-16,0 22 0,1-21 0,20 21 15,-21-1-15,21 22 0,1 0 16,-22 0-16,21 0 0,1 0 0,-22 22 15,21-1-15,-21 0 0,22 21 0,-22-21 16,0 22-16,-21-22 0,0 21 16,0 1-16,0-1 0,0 0 0,0 1 15,0-1-15,0-21 0,-21 21 16,0-20-16,-1 20 0,1-21 0,21 0 16,-21 0-16,21-42 31,0 0-16,21 0-15,0 0 0,1-22 0,-1 22 0</inkml:trace>
  <inkml:trace contextRef="#ctx0" brushRef="#br0" timeOffset="1160.33">6794 2307 0,'0'0'0,"0"21"16,22-21-1,-1 0-15,0 0 0,0 0 16,21 0-16,-20-21 0,20 21 0,0-21 16,1 0-16,-1 21 0,-21-21 15,21 0-15,-20-1 0,-1 1 0,0 0 16,0 0-16,-21 0 0,0 0 16,0-1-16,-21 22 15,0 0-15,0 0 0,-1 0 16,-20 0-16,0 0 0,-1 22 0,22-1 15,-21 0-15,0 0 0,20 0 0,1 0 16,-21 22-16,42-22 0,-21 21 16,21-21-16,0 22 0,0-22 0,0 21 15,0-21-15,0 1 0,21-1 0,0 0 16,0 0-16,0 0 0,1-21 0,-1 21 16,0-21-16,0 0 0,0 0 15,0 0-15,1 0 0,20 0 0,-21 0 16,0 0-16,0-21 0,22 0 15,-22 0-15</inkml:trace>
  <inkml:trace contextRef="#ctx0" brushRef="#br0" timeOffset="1588.08">7662 2117 0,'0'0'0,"21"-21"16,-21-1-1,0 44 16,-21-22-31,0 21 0,21 0 0,-21 21 16,0-21-16,0 1 0,-1 20 16,22-21-16,-21 21 0,0 1 15,21-22-15,-21 21 0,21-21 0,0 22 16,0-22-16,0 21 0,0-21 0,0 1 16,21-22-16,0 21 0,0-21 0,1 0 15,20 0-15,-21 0 0,21 0 16,1 0-16,-1 0 0,-21 0 0,22-21 15,-1-1-15,0-20 0,1 21 0,-1-21 16,-21 20-16,21-20 0,-20 0 0,-22-1 16,0 1-16,0 0 0,0-1 15,0 22-15,0-21 0,-22 21 0,1 0 16,0-1-16,0 1 0,-21 0 0,-1 21 16,22 0-16,-21 0 15,-1 0-15,22 21 0,-21 0 0,21-21 16,0 22-16,-1-1 0,1 0 0,0 0 15,21 0-15,0 0 0,0 1 16,0-1-16,21-21 16,0 21-16,22-21 0,-22 0 15,0 0-15,21 0 0</inkml:trace>
  <inkml:trace contextRef="#ctx0" brushRef="#br0" timeOffset="2026.26">8276 2138 0,'0'-21'0,"0"42"0,0-63 0,0 20 16,21 22-1,0 0-15,1 0 16,-1 0-16,21 0 16,-21 0-16,22 0 0,-22 22 0,0-1 15,21 0-15,-21 0 0,1 0 0,-1 0 16,0 1-16,0-1 0,0 0 0,0 21 15,-21-21-15,0 22 0,0-22 16,0 21-16,0-21 0,0 1 0,0 20 16,-21-21-16,21 0 0,-21 0 15,0 1-15,21-1 0,-21-21 16,21-21 0,0-1-16,0 1 15,0 0-15,0 0 0,0-21 0,0 20 16,21-20-16,-21 0 0,21-1 0,0 1 15,0 21-15,-21-21 0,22 20 16,-1-20-16,-21 21 0,21 0 0,-21 0 16,21-1-16,-21 1 0,21 21 15,0 0-15,1 0 16,-1 0 0,0 0-16,-21 21 15,0 1-15,0-1 16</inkml:trace>
  <inkml:trace contextRef="#ctx0" brushRef="#br0" timeOffset="2677.12">9207 2117 0,'0'0'0,"22"-43"15,-22 22-15,0 42 47,0 1-47,0-1 0,-22 0 16,22 0-16,-21 0 0,21 0 0,0 1 15,-21-1-15,21 0 0,-21 21 16,21-21-16,0 1 0,0-1 0,0 0 16,0 0-16,0 0 0,0 0 0,0 1 15,21-22-15,21 21 0,-20-21 16,20 0-16,0 0 0,-21 0 15,22-21-15,-1 21 0,0-22 0,1 1 16,-22-21-16,21 21 0,1 0 0,-22-22 16,21 22-16,-21-21 0,0 21 0,1-22 15,-1 22-15,-21 0 16,0 0-16,0 0 0,0-1 0,0 1 16,0 0-1,0 42 1,-21 0-16,21 1 15,0-1-15,-22 0 0,1 0 0,21 0 16,-21 0-16,21 1 0,-21-1 0,0 21 16,21-21-16,-21 22 0,-1-1 15,1 43-15,21-22 0,0-21 16,0 1-16,0 20 0,0 1 0,0-22 16,21 22-16,1-22 0,-22 21 15,21 1-15,-21-1 0,0 1 0,0-1 16,0 1-16,0 21 0,0-43 0,0 21 15,0 1-15,0-22 0,-21-21 16,-1 22-16,1-1 0,0-21 0,0 0 16,0-21-16,0 22 0,-1-1 15,1-21-15,0 0 0,0 0 0,0 0 0,0 0 16,-1 0-16,1 0 0,0 0 16,21-21-16,-21-1 15,21 1-15,-21 0 16,21 0-16,0 0 0,-21 0 15,-1 21-15,1-22 0,0 1 16,0 0-16</inkml:trace>
  <inkml:trace contextRef="#ctx0" brushRef="#br0" timeOffset="3347.25">5419 3302 0,'0'0'0,"-22"0"0,1 0 15,0 0-15,0 0 0,0 0 16,0 0-16,-1 0 16,65 0 46,-22 0-62,21 0 0,1 0 16,20 0-16,1 21 0,20-21 0,1 0 15,21 0-15,0 0 0,-1 0 0,1 0 16,21 0-16,0 0 0,0 0 16,21 0-16,1 0 0,-1-21 0,0 21 15,21 0-15,-21-21 0,22 21 0,-1-21 16,-21 21-16,0 0 0,1-21 15,-1 21-15,-21 0 0,21 0 16,-21 0-16,-21 0 0,21 0 0,-21 0 16,-22 0-16,1 0 0,0 0 0,-22 0 15,1 0-15,-1 21 0,-21-21 0,1 0 16,-1 0-16,-21 0 0,0 0 16,1 0-16,-1 21 0,-21-42 62,0 0-46,-21 21-1,21-22-15,-22 22 16</inkml:trace>
  <inkml:trace contextRef="#ctx0" brushRef="#br0" timeOffset="9459.82">5884 3493 0,'-21'0'0,"0"0"0,0 0 16,0 0-1,-1 21-15,1-21 32,21 21 14,21-21-14,1 0-32,-1 0 0,0 0 15,-42 0 48,21 21-48,-21-21 1,-1 0 78,1 0-79,0 0 1,0 0-16,0 0 0,0 0 16,-1 0-16,1 0 0,0 0 0,0 0 15,0 0-15</inkml:trace>
  <inkml:trace contextRef="#ctx0" brushRef="#br0" timeOffset="9800.62">5270 3641 0,'0'0'0,"0"21"0,22-21 31,-1 0-31,0 0 0,0 0 16,21 0-16,22 0 0,-1 0 0,1 0 16,21 0-16,20 0 0,1 0 0,21 0 15,21-21-15,1 21 0,20 0 0,0-21 16,1 21-16,-1 0 15,0-22-15,1 1 0,-1 21 0,-21 0 0,0 0 16,0 0-16,-21-21 0,-21 21 16,0 0-16,-21 0 0,-1 0 0,1 0 15,-21 0-15,20 0 0,-41 0 0,20 0 16,-21 0-16,1 0 0,-22 0 16,21 0-16,-21 0 0,1 0 0,-65 0 31,22 0-16,-21 0-15,-1 0 0,-20 21 0,-1 0 16</inkml:trace>
  <inkml:trace contextRef="#ctx0" brushRef="#br0" timeOffset="17832.06">6096 5017 0,'0'0'0,"-85"0"15,64 0-15,0 21 0,-21-21 0,20 0 16,1 0-16,0 0 0,0 0 0,0 21 16,0-21-16,-1 0 15,22 21 1,22-21-16,-1 0 0,0 0 0,21 0 16,22 0-16,-22 0 0,22 0 15,20 0-15,1 0 0,0 0 0,20 0 16,44 0-16,-22-21 0,21 0 0,21 21 15,-21-21-15,43 21 0,-22-22 16,0 22-16,1-21 0,-1 0 16,-21 21-16,0 0 0,1 0 0,-22-21 15,-22 21-15,1 0 0,0 0 0,-42 0 16,-1 0-16,1 0 0,-22 0 0,-21 0 16,21 0-16,-20 0 15,-44 0 1,1 0-1,0 0-15,-21 0 0,-1 21 0,-20-21 16,21 21-16,-22-21 0,1 21 16,-22-21-16,21 22 0,-20-22 15</inkml:trace>
  <inkml:trace contextRef="#ctx0" brushRef="#br0" timeOffset="18219.83">5905 5525 0,'0'0'15,"-42"0"-15,-64 42 16,85-42-16,0 0 0,42 0 16,21 0-1,1 0-15,20 0 0,1 0 16,20 0-16,1-21 0,0 21 0,21-21 15,42 21-15,-21-22 0,21 1 0,21 21 16,-21 0-16,22 0 0,-1-21 16,0 0-16,-20 21 0,20 0 0,-42-21 15,21 21-15,-42 0 0,0 0 0,0-21 16,-22 21-16,1 0 0,0 0 0,-43 0 16,21 0-16,-20-22 0,-1 22 15,-21 0-15,0 0 0,-42 0 31,0 0-15,-21 0-16,21 0 0,-22 0 0,1 0 16,21 22-16,-22-22 0,-20 0 15,21 21-15,-22-21 0,1 21 0,-1-21 16</inkml:trace>
  <inkml:trace contextRef="#ctx0" brushRef="#br0" timeOffset="18663.73">5482 6265 0,'0'0'0,"-63"22"0,20-22 0,1 0 16,0 21-16,20-21 0,1 0 0,0 0 15,42 0 1,22 0-16,20 0 0,22-21 0,21-1 15,42 22-15,0-21 0,0 0 16,43 21-16,-1-21 0,22 21 0,-1 0 16,-20-21-16,21 21 0,-1 0 0,-20-21 15,-22 21-15,0-22 0,-20 22 0,-22 0 16,-22-21-16,-20 21 0,21 0 16,-43-21-16,1 21 0,-1 0 15,-20 0-15,-1-21 0,0 21 0,1 0 16,-1 0-16,-21 0 0,0 0 0,1 0 15,-1-21-15,-42 42 94,-1-21-94,1 21 16,0-21-16,0 0 0,0 0 0,0 0 15</inkml:trace>
  <inkml:trace contextRef="#ctx0" brushRef="#br0" timeOffset="19211.91">10139 5313 0,'0'0'0,"0"-21"16,0 0-16,21-1 0,0 1 0,0 0 15,0 0-15,22 0 0,-1-22 0,0 22 16,22-21-16,21 0 0,-22-1 0,43 1 15,0 0-15,0 20 0,21-20 16,0 21-16,0-21 0,21 42 16,-21-22-16,0 1 0,0 21 0,21 0 0,-21 0 15,-21 0-15,21 0 0,-21 0 0,-22 21 16,1 1-16,0-22 0,-22 21 0,1 0 16,-22-21-16,0 21 0,1 0 15,-1-21-15,0 21 0,-21 1 0,1-22 16,-22 21-16,21 0 0,-21 0 15,-21-21 1,-1 21-16,1-21 0,-21 0 16,21 0-16,-22 0 0,1 0 15,-21 0-15,-1 21 0</inkml:trace>
  <inkml:trace contextRef="#ctx0" brushRef="#br0" timeOffset="19597.22">11007 5525 0,'0'0'16,"-43"0"-16,1 21 0,0-21 0,-1 0 15,22 0-15,0 0 0,0-21 16,21-1-16,0 1 0,21 0 16,0 0-16,0 0 0,22 0 0,20-22 15,1 22-15,-1-21 0,22-1 0,-1 1 16,22 0-16,-21-1 0,21 1 0,0 0 15,-1-22-15,22 22 0,0 0 16,0-1-16,-21 22 0,21 0 0,-21 0 16,0 0-16,0 21 0,-22 0 0,1 0 15,0 21-15,-22 0 0,1-21 0,-22 21 16,0 0-16,1 0 0,-22 1 0,0-1 16,0 0-16,0-21 15,-21 21-15,0 0 0,22-21 0,-22 21 16,0 1-16,0-44 47,0 1-32,0 0-15,0 0 0,0 0 0,0 0 16</inkml:trace>
  <inkml:trace contextRef="#ctx0" brushRef="#br0" timeOffset="20011.98">13123 4382 0,'0'0'0,"-21"-22"0,0 22 16,21-21-16,-21 21 0,0 0 15,21 21-15,0 1 16,0-1-16,0 0 0,0 0 16,21 0-16,21 0 0,-21 1 0,22-1 15,20 0-15,-21 21 0,22-21 0,-1 1 16,1-1-16,-1 0 0,-20 0 0,20-21 15,-20 21-15,-1-21 0,0 0 16,-21 21-16,22-21 0,-22 0 0,0 0 16,0 0-16,-21 22 15,0-1-15,0 0 16,-21-21-16,21 21 0,-42 0 0,21 0 16,-22 22-16,22-22 0,-21 0 15,-22 21-15,22-20 0,0-1 0,-1 21 16,-20-21-16,20 0 0,1 22 0,0-22 15,-1 0-15,1 0 0,0 0 0,-1-21 16,22 22-16,0-1 0,-21 0 16,21-21-16,-1 21 0,1-21 0,0 0 15,21 21-15,-21-21 0,0 0 16,21 21-16,-21-21 31</inkml:trace>
  <inkml:trace contextRef="#ctx0" brushRef="#br0" timeOffset="25363.96">5863 5144 0,'0'0'0,"-21"0"0,21 21 16,-21-21-16,0 0 0,-1 0 15,1 0 1,0 0-16,0 0 0,0 0 16,0 0-16,-1 0 15,1 0-15,0 0 16,0 0-16,42 0 62,21 0-62,-20 0 16,20 0-16,0 0 0,22 0 0,-22 0 16,22-21-16,-1 21 0,22 0 15,-22-22-15,22 22 0,0 0 16,20-21-16,-20 0 0,42 21 0,-21 0 0,21-21 15,0 21-15,21 0 0,-21-21 16,0 21-16,21 0 0,-21 0 0,21 0 16,-21 0-16,-21 0 0,0 0 15,0 0-15,-21 0 0,-1 0 0,1 0 16,-22 0-16,1 0 0,-1-21 0,-20 21 16,-1 0-16,0 0 0,-20 0 0,20 0 15,-21 0-15,0 0 16,-21-22-16,21 22 0,-42 0 47,0 0-47,0 0 0,0 0 0,0 0 15,-22 0-15,22 0 0,-21 0 16,-1 0-16,22 0 0,-42 22 0,20-22 16,1 21-16</inkml:trace>
  <inkml:trace contextRef="#ctx0" brushRef="#br0" timeOffset="25740.75">6202 5503 0,'0'0'0,"-43"0"0,22 22 0,0-22 15,0 0-15,42 0 16,0 0-16,22 0 15,-1 0-15,21 0 0,22 0 0,0-22 16,42 22-16,0-21 0,0 21 16,0-21-16,21 21 0,0-21 0,0 21 15,-21 0-15,21-21 0,-21 21 0,0-21 16,-21 21-16,-21 0 0,0 0 0,-1 0 16,-20 0-16,-1-22 0,-20 22 0,-1 0 15,-21 0-15,21 0 16,-20 0-16,-1 0 0,-42 0 31,-1 0-15,1 22-16,0-22 0,0 21 0,0-21 15,-22 0-15,22 21 0,-21-21 16,21 0-16,-22 0 0,22 21 0,0-21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14:37.0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4720 1418 0,'0'0'15,"-21"-63"1,21 42-16,0-1 0,0-20 0,0 21 0,0-21 16,0 20-16,0-20 0,0 21 15,0-21-15,0 20 0,0 1 16,0 0-16,0 0 0,0 0 0,-21 21 16,21 21-1,0 0-15,0 21 16,0 1-16,0-1 0,-21 0 0,21 22 15,-22-1-15,22 1 0,-21-1 0,21 22 16,-21 0-16,0-1 0,0 1 16,0 0-16,-1-22 0,1 22 0,21 0 15,-21-1-15,0-20 0,21-1 0,-21 22 16,21-43-16,0 22 0,-21-22 16,21 0-16,0 1 0,0-22 15,-22 0-15,22 0 0,0-42 31,0-21-31,0 21 16,0-1-16,0-20 0,0 0 0,0 21 16,0-22-16,0 1 0,0 0 0,0-1 15,0 1-15</inkml:trace>
  <inkml:trace contextRef="#ctx0" brushRef="#br0" timeOffset="601.65">4212 1820 0,'-21'-21'0,"42"42"0,-63-84 0,21 42 0,-1 0 15,1-22-15,21 22 0,0 0 16,-21-21-16,21 20 0,0-20 0,0 21 16,0-21-16,0 20 0,21-20 0,22 0 15,-22 21-15,42-22 0,-20 22 16,20-21-16,1 21 0,-1-1 0,22 1 16,-22 0-16,22 21 0,-22 0 0,22 0 15,-21 21-15,-1-21 0,1 43 16,-22-22-16,21 21 0,-20 0 0,-1 1 15,0 20-15,-20-20 0,-1 41 16,0-20-16,0-1 0,-21 22 0,0-22 16,0 1-16,0-1 0,0 1 15,-21-1-15,0 1 0,0-22 0,21 22 16,-22-22-16,1-21 0,21 22 0,-21-22 16,21 0-16,0 0 0,-21-42 31,21 0-31,0 0 0,0-22 0,0 22 15,0-21-15,0-1 0,0-20 16,0-1-16,0 1 0,0-1 0,21-20 16,0-1-16,0 22 0,1-22 0,-1 0 15,0 1-15,21 20 0,1 1 0,-1-1 16,0 1-16,1 20 0,-1 1 16,0 0-16,22 20 0,-22 1 15,0 21-15,1 0 0,20 21 0,-20 1 16,-1-1-16,0 21 0,-21 0 15,22 22-15,-22-1 0,0 1 0,0-1 16,-21 22-16,0-21 0,0 20 0,0 1 16,0 0-16,0-1 0,-21 1 0,21-22 15,-21 22-15,0-21 0,0-1 16,-1 1-16,22-1 0,0 1 0,-21-22 16,21 0-16,0-21 0,0 22 0,0-22 15,0 0-15,21-42 31,-21 0-31,0 0 0,22-22 16,-1 22-16,-21-21 0,0 21 0</inkml:trace>
  <inkml:trace contextRef="#ctx0" brushRef="#br0" timeOffset="970.44">6265 2328 0,'0'0'0,"0"22"0,0-1 16,0 0-16,0 0 15,21-21 1,1 0-16,-1 0 0,0 0 16,21 0-16,-21-21 0,22 0 15,-1 21-15,0-21 0,-20-22 16,20 22-16,0 0 0,1-21 0,-22 20 16,0-20-16,21 21 0,-42-21 0,0 20 15,0 1-15,0 0 0,0 0 0,-42 21 16,21 0-1,-22 0-15,22 21 0,-21 0 0,0 0 16,-1 1-16,1 20 0,21-21 16,-22 21-16,22 1 0,0-22 0,0 21 0,0 1 15,21-22-15,0 21 0,0 0 16,0-20-16,0-1 0,0 0 0,21 0 16,0 0-16,21 0 0,-20-21 0,20 0 15,0 0-15,-21 0 0,22 0 16,-1-21-16,22 0 0,-22 0 15,0 0-15,1 0 0,-1-22 0,0 22 16,1-21-16,-22-1 0</inkml:trace>
  <inkml:trace contextRef="#ctx0" brushRef="#br0" timeOffset="1588.79">7218 2011 0,'0'0'0,"0"-21"0,0 0 0,0-1 16,0 44-1,0-1-15,0 0 0,0 21 0,-21-21 16,21 1-16,-22 20 0,22-21 15,0 21-15,0-20 0,-21 20 16,21 0-16,-21-21 0,21 22 0,0-22 16,0 21-16,0-21 0,-21 1 0,21-1 15,0 0-15,-21-21 16,21-21 0,0 0-16,0-1 0,0 1 15,0 0-15,0-21 0,21 21 0,-21-22 16,21 1-16,-21 0 0,21 20 0,0-20 15,1 0-15,-22-1 0,21 1 16,0 21-16,0 0 0,0 0 0,0-1 16,1 1-16,-1 21 0,21 0 15,-21 0-15,0 0 0,22 21 0,-22 1 16,0-1-16,21 0 0,-20 0 16,-1 0-16,-21 22 0,0-22 0,21 21 15,-21-21-15,0 22 0,0-1 0,0-21 16,0 21-16,-21-20 0,0-1 0,-1 0 15,22 0-15,-21 0 0,0 0 0,21-42 32,0 0-17,0 0-15,0 0 0,21-22 0,0 22 16,22-21-16,-22 0 0,0-1 0,21 1 16,1 0-16,-22-1 15,21 1-15,1 21 0,-1-22 0,-21 22 16,21 0-16,1 21 0,-1 0 0,-21 0 15,22 0-15,-22 21 0,0 0 0,0 1 16,0-1-16,-21 21 0,21-21 16,-21 22-16,0-22 0,0 21 0,0-21 15,0 22-15,-21-1 0,0 0 16,0-21-16,0 22 0,0-1 0,-1-21 0,1 0 16,21 22-16,-21-22 0,21 0 15,21-21 1,0-21-1,1-21-15,-1 20 0,0-20 16</inkml:trace>
  <inkml:trace contextRef="#ctx0" brushRef="#br0" timeOffset="2114.67">8551 1122 0,'0'0'0,"0"-21"0,-21 0 16,0-1-16,21 1 0,-21 21 15,0 21-15,21 1 0,0-1 16,-22 21-16,22 0 0,0 22 0,0-1 16,0 1-16,0-1 15,0 1-15,0 21 0,0-1 0,0 1 16,-21-22-16,21 22 0,-21 0 0,21-22 16,0 1-16,0 20 0,-21-20 0,21-1 15,0 1-15,0-22 0,0 22 0,0-22 16,0 0-16,0-20 0,0-1 15,0 0-15,0 0 0,0-42 16,0 0 0,0-22-16,0 22 0,0-21 0,0 0 15,0-1-15,0 1 0,0 0 16,21-1-16,-21 1 0,0-22 0,21 22 16,0 0-16,1-1 0,-1 22 15,21-21-15,-21 21 0,0 0 0,22-1 16,-1 1-16,0 21 0,1 0 0,-1 0 15,0 21-15,22 1 0,-43-1 16,21 0-16,1 21 0,-22-21 0,0 22 16,0-1-16,-21 0 0,0 1 0,0-1 15,0 0-15,-21 1 0,0-1 0,-21 0 16,20 1-16,-20-22 0,0 21 0,-1-21 16,1 1-16,0-1 15,-1 0-15,22 0 0,-21 0 0,21-21 16,0 0-16,-1 0 0,22-21 15,0 0-15,22 21 16,-1-21-16,0 0 0,0-22 0,0 22 16,22 0-16,-22 0 0</inkml:trace>
  <inkml:trace contextRef="#ctx0" brushRef="#br0" timeOffset="2455.48">9165 2286 0,'0'0'0,"21"0"31,0 0-31,1 0 0,-1 0 16,-21-21-16,42 21 0,-21-21 15,0 0-15,1-1 0,20 1 16,-21 0-16,0 0 0,0-21 0,1 20 16,-1 1-16,-21 0 0,0 0 0,0 0 15,0 0-15,0-1 0,-21 22 16,-1 22-16,1-1 15,0 0-15,0 0 0,0 0 16,0 22-16,-1-1 0,1-21 0,21 21 16,0 1-16,-21-22 0,21 21 0,0 1 15,0-22-15,0 0 0,0 21 16,0-21-16,0 1 0,21-1 0,0-21 16,1 21-16,-1-21 0,0 0 15,0 0-15,0 0 0,22 0 0,-22 0 16,21 0-16,-21 0 0,22-21 0,-22 0 15,0 21-15,21-22 0</inkml:trace>
  <inkml:trace contextRef="#ctx0" brushRef="#br0" timeOffset="2790.3">9800 2159 0,'0'0'0,"0"-21"0,0 0 0,-21 0 16,0-1-16,21 1 0,0 0 16,-21 0-16,21 0 0,0 0 0,21 21 15,0 0-15,0 0 16,21 0-16,-20 0 0,20 21 15,0 0-15,1 0 0,-1 0 0,0 0 16,-21 22-16,22-22 0,-22 0 0,0 0 16,-21 22-16,0-22 0,0 21 0,0-21 15,0 22-15,0-22 0,0 0 0,-21 0 16,0 0-16,21 0 0,-21 1 16,-1-22-16,1 0 0,0 0 0,21-22 31,0 1-31,0 0 0,0 0 0,0 0 15,0 0-15,21-22 0,0 22 0,1-21 16,-1 21-16,0-22 0,-21 1 16,21 21-16,0-22 0,0 22 0,-21 0 15,22-21-15,-22 21 0,21 21 16,0-22-16,-21 1 0,21 21 0,0 0 16,0 0-16,1 0 0</inkml:trace>
  <inkml:trace contextRef="#ctx0" brushRef="#br0" timeOffset="3191.11">10964 2223 0,'-21'0'0,"42"0"16,0 0-16,1 0 0,-22-22 0,21 1 16,0 0-16,-21 0 0,21 0 15,-21 0-15,0-1 0,21 1 0,-21 0 0,0-21 16,0 21-16,0-1 15,0 1-15,-21 21 0,0 0 0,0 0 16,0 0-16,-22 0 0,22 21 16,-21 1-16,21-1 0,-22 0 0,22 0 15,-21 0-15,21 22 0,21-22 0,0 0 16,-22 0-16,22 0 0,0 0 0,0 1 16,0-1-16,22 0 0,-1 0 0,0 0 15,0 0-15,21-21 0,-20 22 16,20-1-16,-21-21 0,0 21 15,0 0-15,22-21 0,-43 21 0,21-21 16,-21 21-16,0 1 0,0-1 16,-21-21-16,-22 21 15,22-21-15,0 0 0,-21 0 0,-1 0 16,22 21-16,-21-21 0,0 0 16,20 0-16,-20 0 0,21 0 0,0 0 15,0 0-15,-1 0 0,1 0 0,21-21 16,0 0-16</inkml:trace>
  <inkml:trace contextRef="#ctx0" brushRef="#br0" timeOffset="4182.57">13695 1969 0,'0'0'0,"21"-43"0,0 22 0,-21-21 0,21 21 16,0-22-16,1 1 0,-1 21 0,-21-22 16,0 22-16,0-21 0,0 21 15,0 0-15,0-1 0,-21 22 0,-1 0 16,1 0-16,0 0 0,-21 0 0,21 22 16,-1 20-16,-20-21 0,0 21 15,21 1-15,-22-1 0,22 22 16,-21-22-16,21 21 0,-1 1 0,1-22 15,21 22-15,0-22 0,0 0 0,0 1 16,0-22-16,21 21 0,1-21 0,20 1 16,-21-1-16,21 0 0,1-21 15,-1 0-15,22 0 0,-22 0 0,21 0 16,1-21-16,-1 0 0,1-1 0,-1-20 16,1 21-16,-1-21 0,1-1 0,-22 1 15,22 0-15,-22-22 0,0 1 16,1-1-16,-22-21 0,0 22 0,-21-1 15,0-20-15,0 20 0,-21 1 0,0 20 16,-22-20-16,1 21 0,0-1 0,-1 22 16,1-21-16,0 21 15,-1-1-15,1 22 0,21-21 0,0 21 16,21-21-16,21 0 16,0 21-16,21 0 0,-20-21 0,20 21 15,21-21-15,-20-1 0,-1 22 16,22-21-16,-22 0 0,0 21 0,22-21 15,-22 0-15,-21 21 0,22 0 0,-22-21 16,-21 42 0,0 0-16,0 0 15,0 0-15,-21 0 0,21 22 0,-22-1 16,1 0-16,0 1 0,0 20 16,0 1-16,0-1 0,-1 1 15,22 20-15,0 1 0,-21 0 0,21-1 16,0 1-16,0 0 0,0-1 0,0 22 15,0-21-15,0 21 0,0 0 0,0-1 16,21 1-16,1 0 0,-22-21 0,0 21 16,21-1-16,0 1 0,-21 0 15,21 0-15,-21-21 0,0-1 0,0 1 16,0 0-16,0-1 0,0 1 0,0 0 16,0-22-16,0 1 0,-21 20 15,0-41-15,0-22 0,-1 0 0,1-21 16,0 0-16,-21 0 0,21-42 15,-22 20-15,22-20 0,-21-21 0,-22 20 16,22-20-16,0-1 0,-22 1 16,22-1-16,-1-20 0,1 20 0,0 1 15,21-22-15,-22 21 0,22 1 0,0-1 16,21-63-16,-21 85 0,21 0 16,0-1-16,0 1 0,0 0 0,0-22 15,0 22-15,21 0 0,0-1 0,0 1 16</inkml:trace>
  <inkml:trace contextRef="#ctx0" brushRef="#br0" timeOffset="4619.32">16722 1058 0,'0'0'0,"0"-42"0,21-21 0,0 20 0,-21 1 15,0 0-15,21-1 0,-21 22 16,0 0-16,21 0 0,-21 42 15,0 0-15,0 21 16,0 1-16,-21 20 0,0 22 16,21-22-16,0 22 0,-21 21 0,0-21 15,-1 20-15,1 1 0,0-21 16,0 21-16,0-22 0,0 1 0,-1 0 16,1-22-16,0 1 0,0-1 15,21-20-15,-21-1 0,21-21 0,0 21 16,0-20-16,21-22 15,0 0-15,0-22 0,0 1 16,1 0-16,-1-21 0,0 21 16,0-43-16,21 22 0,-20-22 0</inkml:trace>
  <inkml:trace contextRef="#ctx0" brushRef="#br0" timeOffset="5223.63">16954 1376 0,'22'-64'0,"-44"128"0,44-191 0,-22 63 15,0 43-15,21-21 0,-21 21 0,0 42 16,0 0-16,0 0 15,0 22-15,0 20 0,0-21 16,0 22-16,0-1 0,0 1 16,-21-1-16,21 1 0,0 21 0,0-22 15,-22 1-15,22-22 0,0 21 16,-21-20-16,21-1 0,0-21 0,0 0 16,0 22-16,0-22 0,0 0 15,21-21-15,1 0 0,-1-21 16,0 0-16,0 0 15,0-1-15,-21-20 0,21 21 0,-21-21 16,0 20-16,22-20 0,-22 21 0,21-21 16,-21 20-16,21 1 0,-21 42 31,0 1-31,0-1 16,21 0-16,-21 21 0,21-21 15,-21 22-15,21-22 0,-21 21 0,22-21 16,-1 1-16,0-1 0,0 0 0,0 0 15,22 0-15,-1 0 0,-21-21 16,21 0-16,1 0 0,-1 0 0,0 0 16,-20 0-16,20 0 0,0-21 0,1 21 15,-1-21-15,0 0 0,-21 0 0,22-22 16,-22 22-16,0-21 0,21 21 16,-42-22-16,22 1 0,-22 0 15,0 21-15,0-22 0,0 22 0,0 0 0,-22 21 16,1 0-16,0 0 15,0 0-15,0 21 16,0 21-16,-1-20 0,22-1 0,0 21 16,-21-21-16,21 22 0,0-22 0,0 0 15,0 0-15,21 0 0,-21 0 16,43 1-16,-22-1 0,0-21 0,0 0 16,22 0-16,-22 0 0,21 0 0,0 0 15,1 0-15,-22 0 0,21-21 0,1 21 16,-1-22-16,-21 1 0,0 0 0,0 0 15,1 0-15,-22 0 16,0-22-16,0 22 0,-22-21 0</inkml:trace>
  <inkml:trace contextRef="#ctx0" brushRef="#br0" timeOffset="5423.52">16679 1545 0,'0'0'0,"-42"0"0,21 0 15,0 0-15,-1 0 0,44 0 16,-1-21-16,0 0 16,21 21-16,1-21 0,-1 21 0,0-21 15,22 21-15,-22-22 0,22 22 16,-22-21-16,21 21 0,-20-21 0,-1 21 16,0-21-16,-20 0 0,20 21 15,-21-21-15,0 21 0</inkml:trace>
  <inkml:trace contextRef="#ctx0" brushRef="#br0" timeOffset="6022.17">20383 1651 0,'0'-21'0,"0"42"0,0-63 16,0 21-16,0-1 0,22-20 15,20 21-15,-21-21 0,21-1 0,-20 1 16,20-22-16,0 22 0,-21-21 0,22-1 15,-1 1-15,-21-22 0,0 21 16,1 1-16,-1-1 0,-21 22 16,21 0-16,-21-1 0,0 22 0,0 0 0,0 0 15,0 0-15,-21 21 16,0 0-16,-1 0 0,1 21 0,0 0 16,0 21-16,0 1 0,0 20 0,-1 22 15,1 0-15,21-1 0,-21 1 16,21 0-16,-21 20 0,21-20 0,0 0 15,0 21-15,-21-22 0,21 1 0,0 0 16,-21-22-16,21 1 0,0-1 0,0 1 16,0-22-16,0 0 0,-22 1 15,1-1-15,0-21 0,0 21 0,0-20 16,0-22-16,-22 21 0,1-21 16,0 0-16,-1 0 0,1 0 0,0 0 15,-1-21-15,1 21 0,0-22 16,-1 1-16,1 0 0,0 0 0,20 0 15,1 0-15,0-1 0,0 1 0,21 0 16,0 0-16,0 0 0,0 0 0,21-1 16,21 22-16,-20-21 0,20 0 15,21 0-15,-20 0 0,20 0 0,1-22 16,20 22-16,1 0 0,-21 0 0</inkml:trace>
  <inkml:trace contextRef="#ctx0" brushRef="#br0" timeOffset="6422.18">20828 1715 0,'0'0'16,"42"0"-16,-21 0 0,1 0 0,-1 0 15,-21 21 1,0 0-16,0 0 0,0 0 16,0 22-16,-21-1 0,21-21 0,-22 21 15,22-20-15,-21 20 0,21 0 0,0-21 16,0 22-16,-21-22 0,21 0 16,0 21-16,-21-20 0,21-1 15,0 0-15,0-42 31,0 0-31,0-1 16,21-20-16,0 21 0,-21 0 0,21-22 16,1 1-16,-22 0 0,21-1 0,0 1 15,0 0-15,0-1 0,0 1 16,22 21-16,-22 0 0,0 0 16,21 21-16,-20 0 0,-1 0 0,21 21 15,-21 0-15,22 0 0,-22 21 0,0-20 16,-21 20-16,21 0 0,-21 1 15,0-1-15,0 0 0,0 1 0,0-22 16,0 21-16,0-21 0,0 22 0,0-22 16,0 0-16,0 0 0,0 0 0,21-21 31,0 0-31,1 0 16,-1-21-16,0 0 0,21 0 0,-21-22 15,22 1-15,-22 21 0</inkml:trace>
  <inkml:trace contextRef="#ctx0" brushRef="#br0" timeOffset="6671.38">21992 1249 0,'0'0'0,"0"-64"0,0 22 0,0 0 0,0-1 15,0 22-15,0 42 16,0 1 0,-21 20-16,21 0 0,-21 22 0,0-22 0,21 22 15,-22-1-15,1 22 0,21-22 16,-21 22-16,0 0 0,0-22 15,21 1-15,-21-1 0,-1 1 0,22-1 16,-21 1-16,21-22 0,0 0 0,0 1 16,0-22-16,0 21 0,0-21 0,0 0 15,21 1-15,1-22 0,-1 0 16,0 0-16,0 0 0,0 0 16,-21-22-16,0 1 0,0 0 0,0 0 15,0-21-15</inkml:trace>
  <inkml:trace contextRef="#ctx0" brushRef="#br0" timeOffset="6823.29">21590 1947 0,'0'0'0,"-21"0"0,21-21 0,-21 21 15,42 0-15,0 0 16,0 0-16,21 0 0,1 0 16,-1 0-16,0-21 0,1 21 15,20 0-15,-20 0 0,-1-21 0,0 21 16,1-21-16,-1 21 0,-21 0 0,21-21 15</inkml:trace>
  <inkml:trace contextRef="#ctx0" brushRef="#br0" timeOffset="7147.11">22183 1947 0,'0'0'0,"-22"22"16,44-22 15,-1 0-31,0-22 0,0 22 15,21-21-15,-20 0 0,20 0 16,-21 0-16,0 21 0,0-21 0,1-1 16,-22 1-16,0 0 0,0 0 15,-22 21 1,1 0-16,0 0 0,-21 21 0,21 0 16,-22 0-16,22 1 0,0-1 0,-21 0 15,20 21-15,22-21 0,-21 43 16,21-22-16,0-21 15,0 22-15,0-22 0,0 0 0,0 0 16,21 0-16,1 1 0,-1-1 0,0 0 16,0-21-16,0 0 0,22 21 0,-22-21 15,0 0-15,21 0 0,1 0 16,-22 0-16,21-21 0,-21 21 0</inkml:trace>
  <inkml:trace contextRef="#ctx0" brushRef="#br0" timeOffset="7482.62">22881 1863 0,'0'0'0,"0"-21"0,0-1 16,0 1-16,21 21 31,0 0-31,1 21 16,-1 1-16,0-1 0,-21 0 0,21 21 16,0-21-16,-21 22 0,0-22 15,0 21-15,0-21 0,0 22 0,0-22 16,0 21-16,0-21 0,0 1 0,0-1 15,0 0-15,0 0 0,-21-21 0,0 0 16,21-21 0,0 0-1,0-22-15,0 22 0,0 0 16,0-21-16,21-1 0,0 1 0,0 0 16,1-1-16,-22 1 0,21 0 15,0-1-15,0 22 0,-21-21 16,21 21-16,0 0 0,1-1 0,-22 1 15,21 0-15,0 0 0,0 21 0,0-21 16,0 21-16,1 0 0,20 0 16,-21 0-16</inkml:trace>
  <inkml:trace contextRef="#ctx0" brushRef="#br0" timeOffset="8026.33">24045 1334 0,'0'0'0,"0"-43"0,0 22 0,0-21 16,0-1-16,-21 1 0,21 0 16,-21-1-16,21 1 0,-21 21 0,21-21 15,0 20-15,0 1 0,0 0 16,-21 21-16,-1 0 0,22 21 16,-21 0-16,21 1 0,0 41 0,-21-21 15,0 22-15,0-1 0,0 22 0,-1 0 16,22-1-16,-21 22 0,-21 0 15,21 0-15,0 0 0,-1 0 0,-20-1 16,21 1-16,-21 21 0,20-21 0,-20 21 16,0 0-16,21 0 0,-22-21 15,22 21-15,-21-21 0,21 21 16,-1-21-16,1-22 0,21 1 0,0 0 16,0-1-16,0-20 0,0-1 0,0 1 15,0-22-15,21 0 0,1-20 0,-1-1 16,21-21-16,-21 0 0,22 0 0,-1 0 15,0-21-15,22-1 0,-22 1 0,22 0 16,-22-21-16,0 21 0,22-22 0,-22 1 16,-21 0-16,22-22 0,-22 22 15,21-22-15,-42 1 0,0-1 0,0-20 16,0 20-16,-21-21 0,0 22 16,-22-22-16,1 22 0,0-1 0,-22 1 15,-20-1-15,20 1 0,1 20 0,-22 1 16,21 0-16,22-1 0,-21 22 15,20-21-15,1 21 0,21 0 0,-22-1 16,43 1-16,0 0 0,0 0 16,22 0-16,20 21 0,-21-21 0,43-1 15,-22 1-15,21 0 0,1 21 16,21-21-16,-22 0 0,1 0 16</inkml:trace>
  <inkml:trace contextRef="#ctx0" brushRef="#br0" timeOffset="9019.57">24320 1884 0,'0'-42'16,"0"84"-16,0-127 0,0 43 0,0 21 0,-21-22 16,0 22-16,0 0 0,0 0 0,0 21 15,-1 0-15,-20 0 0,21 0 16,-21 21-16,20 0 0,-20 22 0,21-1 16,-21 0-16,20 1 0,-20-1 0,21 0 15,0 1-15,0 20 0,-1-42 16,22 22-16,0-1 0,0-21 0,0 21 15,0-20-15,0-1 0,22 0 16,-1-21-16,0 0 0,0 0 0,21 0 16,-20 0-16,-1 0 0,0-21 15,21 0-15,-21-1 0,1 1 16,-1-21-16,0 21 0,0-22 0,0 1 16,-21 0-16,21-1 0,-21 22 15,22-21-15,-22 21 0,0 0 0,0-1 0,0 44 31,0-1-31,0 0 0,0 0 16,0 21-16,0-20 0,0 20 0,0-21 16,0 21-16,0-20 0,0-1 15,21 0-15,-21 0 0,21 0 0,-21 0 16,21-21-16,0 0 0,0 0 0,1 0 16,-1 0-16,0 0 15,0 0-15,0-21 0,0 0 0,1 0 16,-1 0-16,0 0 0,0-1 15,0-20-15,0 21 0,1-21 0,-1-1 16,0 22-16,0 0 0,0 0 0,-21 0 16,21-1-16,1 22 0,-1 0 15,0 0 1,-21 22-16,0-1 0,0 0 16,0 0-16,21-21 31,0 0-16,-21-21 1,0 0-16,0 0 0,0-1 16,0 1-16,0 0 15,-21 21 1,0 0-16,0 0 0,0 21 16,21 0-16,-22 1 0,1-1 15,0 0-15,-21 0 0,21 21 0,-1-20 16,1 20-16,21-21 0,0 21 0,-21-20 15,21 20-15,0-21 0,0 0 0,0 22 16,21-22-16,0 0 0,1 0 16,20-21-16,-21 21 0,21-21 0,1 0 15,-1 0-15,-21 0 0,22 0 16,-1 0-16,0 0 0,1 0 0,20-21 16,-21 0-16,-20 0 0,20 0 0,0-1 15,1-20-15,-22 0 0,0 21 16,0-22-16,0 1 0,0 21 15,-21-22-15,0 22 0,0 0 0,0 0 0,-21 21 16,0 0-16,0 0 16,0 21-16,0 0 0,-22 0 0,22 22 15,0-22-15,0 21 0,0-21 16,-1 64-16,22-64 0,0 22 16,0-22-16,0 21 0,22-21 0,-1 0 15,0 1-15,21-1 0,-21 0 16,1 0-16,20-21 0,0 0 0,-21 0 15,22 0-15,-1 0 0,-21 0 0,22 0 16,-22 0-16,0 0 0,21-21 16,-21 0-16,-21 0 0,0-1 15,-21 22-15,0 0 0,-21-21 16,-22 21-16,22 0 0</inkml:trace>
  <inkml:trace contextRef="#ctx0" brushRef="#br0" timeOffset="10167.19">4551 3598 0,'0'0'15,"-21"0"-15,-1 0 0,-20-21 0,21 0 16,0 0-16,21 0 15,0 0-15,21 21 16,0-22-16,0 22 16,0 0-16,22 0 0,-1 0 0,0 0 15,1 0-15,20 0 0,1 0 16,-22 0-16,22 0 0,-1 0 0,22 0 16,-22 0-16,22-21 0,0 21 0,20 0 15,-20 0-15,21 0 0,21-21 0,-21 21 16,21 0-16,-21 0 0,42-21 15,-21 21-15,21 0 0,0 0 0,0-21 16,0 21-16,22 0 0,-22 0 16,21-21-16,1 21 0,-1 0 0,0-22 0,22 22 15,-22 0-15,22-21 0,-1 0 16,1 21-16,20 0 0,-20-21 16,20 21-16,1 0 0,21 0 0,-21-21 15,20 21-15,-20 0 0,0 0 0,21 0 16,-1-21-16,-20 21 0,21 0 0,0 0 15,0 0-15,-1 0 0,-20 0 16,21 0-16,0 0 0,0 0 0,-1 0 16,22 0-16,-21 0 0,0 0 0,0-22 15,0 22-15,0 0 0,-1 0 0,22 0 16,-21 0-16,0 0 0,0-21 16,-21 21-16,20 0 0,1 0 0,0 0 15,-21 0-15,21-21 0,-1 21 0,-20 0 16,21 0-16,-21-21 0,20 21 15,1 0-15,-21 0 0,21-21 16,-22 21-16,22 0 0,-21 0 0,0 0 16,-1 0-16,1-21 0,0 21 0,-1 0 15,1 0-15,-22 0 0,1 0 0,-1-22 16,22 22-16,-21-21 0,-1 21 0,1 0 16,-22 0-16,21-21 0,-20 21 15,20 0-15,-20-21 0,-1 21 0,-21 0 16,21 0-16,-20-21 0,-1 21 15,-21-21-15,21 21 0,-21 0 0,0 0 16,-21-22-16,-22 22 0,1-21 16,0 21-16,-22 0 0,-20-21 0,-1 21 15,-21 0-15,0 0 0,-21-21 0,-21 21 16,-21 0-16,-22 0 16,1-21-16,-22 21 0,-21 0 0,0 0 15</inkml:trace>
  <inkml:trace contextRef="#ctx0" brushRef="#br0" timeOffset="13732.52">2053 5630 0,'0'-21'187,"0"0"-187,0 0 16,21 0-16,-21 0 15,0-1-15,21 22 0,-21-21 16,0 0-16,0 0 0,0 0 16,0 0-16,0-1 15,22 22 32,-22 22-47,0-1 16,0 0-16,0 0 0,0 0 0,0 22 15,0-1-15,0-21 0,0 43 16,0-22-16,0 0 0,0 1 0,0 20 16,0-21-16,0 22 0,0-22 0,0 1 15,0-1-15,0 0 0,0 1 16,0-1-16,0 0 0,0-21 15,0 22-15,0-22 0,0 0 16,0 21-16,0-20 0,0-1 16,0 0-16,0 0 15,-22-21 32,22-21-31,0 0-16,0 0 15,0-1 1,0 1-16,22 0 0,-1 0 16</inkml:trace>
  <inkml:trace contextRef="#ctx0" brushRef="#br0" timeOffset="14474.1">2688 6054 0,'0'21'94,"0"0"-79,21-21 32,0 0-47,1 0 16,-22-21-16,0 0 16,0 0-1,0-1 1,0 44 31,0-1-47,-22-21 0,22 21 15,0 0-15,22-21 47,-1 0-31,0 0-16,-21-21 15,0 0-15,0 0 16,0-1 0,0 1 15,0 42 16</inkml:trace>
  <inkml:trace contextRef="#ctx0" brushRef="#br0" timeOffset="17235.22">5651 5673 0,'-21'-21'0,"42"42"0,-63-64 0,21 43 16,-21-21-16,20 21 0</inkml:trace>
  <inkml:trace contextRef="#ctx0" brushRef="#br0" timeOffset="17835.25">5143 4953 0,'0'0'0,"0"-63"16,0 41-16,0 1 0,0 0 16,0 0-16,0 42 31,0 0-31,0 0 0,-21 22 16,21-1-16,0 0 0,0 1 15,0 20-15,0 1 0,0-1 0,0 1 16,0-1-16,0 1 0,-21 20 0,21-20 15,-21 21-15,21-22 0,-21 22 0,21-22 16,-21 1-16,21-22 0,-22 22 16,22-22-16,-21 0 0,21 1 0,0-22 15,0 21-15,0-21 0,0 0 16,0 1-16,0-1 0,0-42 31,0-1-15,0 1-16,0 0 0,0 0 0,0-21 15,0 20-15,0-20 0,0 0 0</inkml:trace>
  <inkml:trace contextRef="#ctx0" brushRef="#br0" timeOffset="18183.56">4847 5376 0,'0'-42'0,"0"84"0,-21-105 0,0 21 15,0 20-15,-1-20 0,22 21 16,0-21-16,0 20 0,0-20 0,0 21 15,0-21-15,22-1 0,-1 22 0,0-21 16,21 21-16,1-1 0,-1 1 16,-21 0-16,21 0 0,1 21 0,-1 0 15,22 0-15,-22 21 0,0 0 0,1 0 16,-1 22-16,-21-1 0,21 0 16,-20 1-16,-1-1 0,-21 22 15,0-22-15,0 0 0,0 22 0,-21-22 0,-1 0 16,-20 1-16,21-1 15,-21 0-15,-1 1 0,22-1 0,-21-21 16,-1 22-16,22-22 0,-21 0 0,21 0 16,0 0-16,-1 0 0,22 1 15,0-1-15,0 0 16,22-21 0,-1 0-16,0 0 15,0 0-15,0 0 16</inkml:trace>
  <inkml:trace contextRef="#ctx0" brushRef="#br0" timeOffset="18638.3">5651 5567 0,'0'0'0,"0"-21"0,0 0 15,-21 21 16,21 21-31,0 0 0,0 0 16,0 21-16,-21-20 0,21 20 16,-21-21-16,21 21 0,0 1 0,0-1 15,-21 0-15,21-20 0,-21 20 0,21 0 16,0-21-16,0 1 0,0-1 16,0 0-16,0 0 0,0 0 0,0 0 15,21-21-15,0 0 0,0 0 16,0 0-16,22 0 0,-22 0 0,0 0 15,21-21-15,-21 21 0,1-21 0,20 0 16,-21 0-16,0-22 0,22 22 16,-22 0-16,0-21 0,-21-1 15,21 22-15,-21-21 0,21 0 0,-21-1 0,0 22 16,0-21-16,0 21 0,0-1 16,0 1-16,0 0 0,0 42 46,0 0-46,0 1 0,-21-22 16,21 21-16,0 0 16,0 0-16,21-21 31,-21-21-31</inkml:trace>
  <inkml:trace contextRef="#ctx0" brushRef="#br0" timeOffset="19177.99">6371 5017 0,'0'0'0,"0"-22"0,0 1 15,0 0-15,-21 21 0,0 0 16,0 0-16,21 21 16,0 22-16,0-22 0,0 21 0,0 0 15,0 1-15,0-1 0,0 22 16,0-22-16,0 21 0,0 1 0,0-1 15,0 1-15,0-22 0,-22 22 0,22-1 16,-21-20-16,21 20 0,0-21 0,0 1 16,0-1-16,0-21 15,-21 0-15,21 22 0,0-22 0,0 0 16,0-42 15,0 0-15,0 0-16,0-22 0,0 22 0,0 0 15,0-21-15,21 20 0,-21-20 0,21 0 16,1-1-16,-1 22 0,0-21 0,21 21 16,-21 0-16,1-1 0,20 1 15,-21 0-15,21 21 0,-20 0 0,20 0 16,-21 0-16,0 21 0,0 0 0,1 1 16,-22 20-16,0-21 0,0 0 15,0 22-15,0-22 0,0 21 16,-22 0-16,1-20 0,-21 20 0,21-21 15,-22 0-15,1 22 0,0-22 0,21 0 16,-22 0-16,22 0 0,-21 0 0,21-21 16,-1 0-16,1 22 0,21-44 31,0 1-31,0 0 16,21-21-16,1 21 0,-1-1 15,-21 1-15,21-21 0</inkml:trace>
  <inkml:trace contextRef="#ctx0" brushRef="#br0" timeOffset="20090.37">7091 5080 0,'0'-21'16,"0"42"-16,0-63 0,0 21 0,0-1 0,0 1 15,0 0-15,0 42 31,-21 22-31,21-22 0,0 21 0,0 0 16,0 1-16,0-1 0,0 22 0,0-22 16,-22 21-16,1 1 15,21-22-15,-21 22 0,21-1 0,0 1 16,-21-22-16,0 0 0,21 22 0,0-22 16,0-21-16,0 22 0,0-22 0,0 21 15,0-21-15,0 1 0,0-1 16,21-21-16,0 0 15,0 0-15,0 0 0,1 0 0,-1 0 16,0-21-16,0-1 0,0 1 0,0 0 16,1 0-16,-1 0 0,0 0 15,0-22-15,0 22 0,0-21 16,-21 21-16,22-22 0,-22 22 0,21 0 0,-21 0 16,0 42-1,0 0 1,0 0-16,0 0 0,0 1 15,0-1-15,0 21 0,0-21 16,0 0-16,0 1 0,0 20 0,0-21 16,0 0-16,0 0 0,0 1 15,0-1-15,21-21 0,0 0 0,0 0 16,0 0-16,1 0 16,-1-21-16,0-1 0,0 22 0,0-21 15,0 0-15,1 0 0,-1 0 0,0-22 16,0 22-16,-21 0 0,21-21 0,0-1 15,1 1-15,20 21 0,-21-21 16,0-1-16,0 22 0,1 0 16,-1 0-16,0 0 0,-21-1 0,21 22 15,0 0-15,0 0 16,1 0 31,-1 0-16,-21-21-31,0 0 31,-21 21-31,-1 0 16,1 0-16,0 0 16,0 0-16,0 21 0,0 0 15,-1 1-15,1-1 16,21 21-16,-21-21 0,0 22 0,21-22 15,-21 21-15,21 0 0,0-20 0,0-1 16,0 21-16,0-21 0,0 0 0,0 1 16,0-1-16,21-21 0,0 21 15,0-21-15,0 0 0,1 0 0,-1 0 16,0 0-16,0 0 0,0 0 16,0 0-16,1 0 0,-1 0 0,0-21 0,0 21 15,0-21-15,0-1 0,1 1 16,-22 0-16,0 0 0,0 0 0,0 0 15,0-1-15,0-20 0,0 21 16</inkml:trace>
  <inkml:trace contextRef="#ctx0" brushRef="#br0" timeOffset="20267.25">7747 5228 0,'-21'0'0,"42"0"0,-63 0 16,20 0-16,1 0 15,21-21-15,-21 21 0</inkml:trace>
  <inkml:trace contextRef="#ctx0" brushRef="#br0" timeOffset="21026.83">11409 5525 0,'0'0'0,"21"-22"16,-21 1-16,21 21 15,-21-21-15,21 0 0,0 21 16,-21-21-16,22 0 0,-1-1 0,0 1 16,0 0-16,0 0 0,-21 0 0,21 0 15,1-1-15,-22 1 0,21 0 0,-21 0 16,0 0-16,0 0 16,-21 21-16,-1 0 0,1 0 0,-21 0 15,21 0-15,0 0 0,-22 21 0,22-21 16,0 21-16,0 0 0,-22 0 0,22 0 15,0 1-15,0-1 0,0 0 16,0 21-16,-1-21 0,22 1 16,0-1-16,0 0 0,0 21 0,0-21 15,0 1-15,0-1 0,0 0 0,22 21 16,-1-21-16,0 1 0,21-1 0,-21 0 16,22 0-16,20 43 15,-20-43-15,-1 0 0,-21 0 0,21 0 16,-20 0-16,-1 1 0,-21-1 0,0 0 15,0 0-15,0 0 0,-43 0 16,22 1-16,-21-22 0,0 21 0,-1 0 16,-20-21-16,20 0 0,-20 0 15,-1 0-15,1 0 0,21 0 0,-22 0 16,22 0-16,-1-21 0,22 0 0,-21-1 16,21 1-16,0 0 0,-1 0 15,22 0-15,-21-22 0,21 22 0,0-21 16,0 21-16,0 0 0,0-22 15,0 22-15,21 0 0,1 0 0,-1 0 16,0 21-16,-21-22 0,21 22 0,0 0 16,-21-21-16,21 21 0,1 0 0,-1 0 15,0 0-15,0-21 16,0 21-16,0 0 0,1 0 0,-1-21 16</inkml:trace>
  <inkml:trace contextRef="#ctx0" brushRef="#br0" timeOffset="21339.65">12213 4995 0,'0'0'16,"0"-21"-16,0 0 0,0 0 16,0 42-1,0 0 1,0 22-16,0-1 0,0-21 0,-21 43 15,21-22-15,-21 0 0,0 22 0,21-22 16,-22 22-16,1-1 0,0 1 0,0-22 16,21 21-16,-21 1 0,0-22 15,21 1-15,-22-1 0,22 0 16,0-21-16,0 22 0,0-22 0,0 0 16,0 0-16,22-21 15,-1 0-15,0-21 16,-21 0-16,0 0 15,0 0-15,0-22 0,0 22 16</inkml:trace>
  <inkml:trace contextRef="#ctx0" brushRef="#br0" timeOffset="21501.75">11980 5588 0,'0'0'0,"0"-21"16,0 0-16,21 0 31,1 21-31,-1 0 0,0-22 0,0 22 15,21-21-15,-20 21 0,20 0 0,-21-21 16,21 21-16,-20 0 0,20-21 0,-21 21 16,21 0-16,-20-21 0,-1 21 0,0 0 15,0 0-15</inkml:trace>
  <inkml:trace contextRef="#ctx0" brushRef="#br0" timeOffset="22942.69">12848 5652 0,'21'0'31,"0"-22"-31,1 1 16,-1 0-16,-21 0 0,21 0 0,0 0 16,-21-1-16,0 1 0,21 0 0,-21 0 15,0 0-15,0 0 0,0-1 0,0 1 16,-21 21-16,0-21 0,0 21 15,0 0-15,-22 0 0,22 0 16,0 21-16,0 0 0,0 1 0,-22-1 16,22 0-16,0 21 0,0 1 15,21-1-15,-21 0 0,-1 1 0,22-22 16,0 21-16,0 0 0,0 1 16,0-22-16,0 0 0,0 0 0,0 0 15,0 1-15,22-22 0,-1 0 16,0 0-16,0 0 0,0 0 0,22 0 15,-22-22-15,0 1 0,21 0 0,-21 0 16,1 0-16,20 0 0,-21-22 0,0 22 16,0-21-16,1-1 0,-1 1 15,0 21-15,0-21 0,-21-1 16,0 22-16,21-21 0,-21 21 0,0-1 0,0 1 16,0 0-16,0 42 31,0 0-31,0 1 0,0-1 15,-21 21-15,21-21 0,0 22 0,0-22 16,0 21-16,0 0 0,0 1 0,0-1 16,0-21-16,0 22 0,0-22 0,21 21 15,0-21-15,1 0 0,-1-21 0,0 22 16,0-1-16,0-21 0,0 0 16,1 0-16,-1 0 0,0 0 0,0-21 15,21 21-15,-20-22 0,-1 1 0,0 0 16,0-21-16,0 21 0,0-22 0,1 1 15,-1 0-15,0-1 0,0 1 16,0 0-16,0-22 0,1 1 0,-1 20 16,0-20-16,-21-1 0,21 1 15,0-1-15,0 1 0,-21-1 0,0 22 16,0 0-16,0-1 0,22 22 0,-22-21 16,0 21-16,-22 21 15,22 21-15,-21 0 16,0 0-16,21 21 0,0 1 0,-21-1 15,0 22-15,21-1 0,-21-21 0,21 22 16,-22-1-16,22 1 0,0-1 16,0-20-16,-21 20 0,21 1 0,0-22 0,0 22 15,0-22-15,0 0 0,0 1 16,0-22-16,0 21 0,0-21 16,21 0-16,1 1 0,-1-1 0,0-21 15,21 0-15,-21 0 0,1 0 16,-1 0-16,0 0 0,0-21 0,0-1 15,0 22-15,1-21 0,-1-21 0,0 21 16,0 0-16,-21-22 0,0 22 16,0-21-16,21-1 0,-21 22 0,0 0 15,0 0-15,0 0 0,0 0 0,0 42 32,0 0-32,0 0 0,0 0 15,0 0-15,0 1 0,0 20 0,21-21 16,-21 21-16,22-20 0,-22-1 15,0 21-15,21-21 0,0 0 0,-21 1 16,21-1-16,0-21 0,0 0 16,1 0-16,-1 0 15,0 0-15,0 0 0,-21-21 0,21 21 16,0-22-16,1 1 0,-1 0 16,0-21-16,0 21 0,0-1 0,0-20 15,1 0-15,-1 21 0,0-22 16,0 22-16,21-42 0,-20 20 15,-1 22-15,0 0 16,0 21-16,-21 21 16,0 0-1,0 0-15,0 1 16,0-1 0,21-21-16,-21-21 31,0-1-31,0 1 15,0 0-15,0 0 16,0 0-16,0 0 16,0-1-16,-21 22 15,0 0-15,0 0 0,0 22 16,-1-22-16,22 21 0,-21 0 16,0 0-16,21 21 0,-21-20 0,0 20 15,21-21-15,0 21 0,-21-20 0,21 20 16,-22-21-16,22 0 0,0 22 15,0-22-15,0 0 0,0 0 0,22 0 16,-1-21-16,-21 21 0,21-21 0,0 0 16,0 0-16,0 0 0,22 0 0,-22 0 15,0 0-15,0 0 0,0-21 16,1 21-16,-1-21 0,-21 0 0,21 0 0,0 0 16,0-1-16,-21 1 0,21 0 15,-21 0-15,22-21 0,-22 20 16,21-20-16,-21 21 0,0-21 0</inkml:trace>
  <inkml:trace contextRef="#ctx0" brushRef="#br0" timeOffset="23122.59">14690 5059 0,'0'0'0,"-64"0"16,43 0-1,0 0 63</inkml:trace>
  <inkml:trace contextRef="#ctx0" brushRef="#br0" timeOffset="23291.49">13801 5249 0,'-22'22'0,"44"-44"0,-65 44 0,22-1 0,42-21 32,0 0-32,1 0 0,20 0 15,0 0-15,-21 0 16,22 0-16,-1 0 0,-21-21 0,22 21 16,-1-22-16,-21 22 0,21-21 0,-20 21 15</inkml:trace>
  <inkml:trace contextRef="#ctx0" brushRef="#br0" timeOffset="24274.28">17314 5673 0,'0'0'0,"21"-21"15,1-1-15,20 1 0,-21-21 0,21 21 16,-20-22-16,20 22 0,0-21 16,1 0-16,-1-22 0,0 22 0,1-1 15,-1-20-15,0-1 0,1 1 16,-22-1-16,0 22 0,0-21 0,0-1 0,-21 22 16,0-22-16,0 22 0,0 21 15,0-22-15,-21 22 0,0 0 0,0 0 16,0 21-16,-1 0 0,-20 0 0,0 0 15,21 21-15,-22 0 0,1 22 0,0-1 16,-1 21-16,1 1 0,0-1 16,-1 22-16,1 0 0,21-1 15,-22 22-15,22-21 0,-21 21 0,21 0 16,-22-22-16,22 22 0,-21 0 0,21-21 16,-22 20-16,22 1 0,0 0 0,-21 0 15,21 0-15,-1-22 0,-20 107 16,21-85-16,0-22 0,0 1 0,21-21 15,0 20-15,0 1 0,0-22 0,0 22 16,0-21-16,0-1 0,0-21 0,21 22 16,0-22-16,0-21 0,21 22 15,-20-22-15,20-21 0,0 0 0,1 0 16,-1 0-16,0-21 0,22 0 16,-22-22-16,22 1 0,-22 0 0,0-22 15,22 22-15,-22-43 0,0 22 0,1-1 16,-1-21-16,-21 22 0,0-1 0,-21-20 15,0 20-15,0-20 0,0 20 0,-21 1 16,0-22-16,0 21 0,-21 22 0,-1-21 16,-20 20-16,20 1 0,-20 21 0,-1 0 15,1-1-15,-1 1 0,22 0 16,-21 0-16,20 21 0,1 0 0,21 0 16,0-21-16,-1 21 0,22-21 15,0-1-15,22 1 0,-1 0 16,21 0-16,0 0 0,1 0 15,20-1-15,1-20 0,-1 21 0,1-21 16,-1 20-16,1-20 0,-1 21 0,1-21 16,-1-1-16,1 22 0,-22 0 15,0 0-15,-20 0 0,20-1 0,-21 22 16,-21 22 0,0-1-1,-21 0-15,0 0 0,21 0 16,-21 0-16,21 1 0,-22-22 15,22 21-15,0 0 16,0-42 31,0 0-47,22 21 0,-22-22 16</inkml:trace>
  <inkml:trace contextRef="#ctx0" brushRef="#br0" timeOffset="24431.2">17992 5461 0,'21'-42'16,"-21"63"62</inkml:trace>
  <inkml:trace contextRef="#ctx0" brushRef="#br0" timeOffset="25451.76">18309 5652 0,'21'21'0,"-42"-42"0,42 63 16,-21-21-16,0 0 16,0 0-16,0 1 0,0-1 0,0 0 0,-21 0 15,0 0-15,0 0 0,21 1 0,-21-1 16,-1-21-1,1 0 1,21-21 0,0-1-16,0 1 0,0 0 15,21 0-15,1-21 0,-1 20 0,0-20 16,0 21-16,0-21 0,22 20 0,-22-20 16,0 21-16,21 0 0,-21 0 15,22 21-15,-22 0 0,0 0 0,0 0 0,0 0 16,-21 21-16,0 0 0,22 0 15,-22 0-15,0 22 0,0-22 0,21 21 16,-21-21-16,0 22 0,0-22 0,0 0 16,0 0-16,21 21 0,0-20 0,0-1 15,0 0-15,1-21 16,20 0-16,-21 0 0,0 0 0,22 0 16,-22 0-16,21 0 0,0-21 15,1 0-15,-1-1 0,0 1 0,1 0 16,-1 0-16,0 0 0,1-22 0,-1 22 15,0-21-15,-20 21 0,-1-22 0,-21 22 16,0-21-16,0 21 0,0 0 0,0-1 16,0 1-16,-21 21 15,-1 0-15,1 0 0,0 0 0,-21 21 16,21-21-16,-22 22 0,22-1 16,0 0-16,-21 0 0,20 21 0,1-20 0,0-1 15,0 21-15,21-21 0,0 0 16,0 1-16,0-1 0,0 0 0,0 0 15,0 0-15,21-21 16,0 0-16,0 0 0,1 0 16,-1 0-16,0 0 0,0-21 0,0 21 15,0-21-15,22-21 0,-22 20 16,-21 1-16,21 0 0,-21 0 0,21 0 16,-21-22-16,0 22 0,0 0 0,0 0 15,0 0-15,0 42 31,0 0-15,0 0-16,0 0 0,0 1 0,0-1 16,0 21-16,21-21 0,-21 0 0,22 1 15,-22-1-15,21 0 0,-21 0 16,21 0-16,0-21 0,0 21 0,0-21 16,22 0-16,-22 0 0,0 0 15,0 0-15,22-21 0,-22 0 0,21 21 16,0-21-16,-20-21 0,20 20 0,-21 1 15,21-21-15,1 0 0,-22-1 0,0 1 16,0 0-16,0-22 0,1 22 16,-1-22-16,0 1 0,0-1 15,-21 22-15,21-22 0,-21 1 0,0-1 16,0 22-16,0 0 0,0 21 0,0-22 16,-21 22-16,0 21 0,0 0 15,0 0-15,-1 21 0,1 22 16,0-1-16,21 0 0,-21 1 0,0 20 15,21 1-15,0-22 0,0 21 0,-21 22 16,21-21-16,0-1 0,0 1 0,0-1 16,0-21-16,0 22 0,0-22 0,21 22 15,-21-22-15,21-21 16,-21 22-16,0-22 0,21 0 0,0 0 16,0 0-16,1-21 0,-1 0 15,0 0-15,-21-21 16,21 0-16,0 0 0,0 0 15,-21-1-15</inkml:trace>
  <inkml:trace contextRef="#ctx0" brushRef="#br0" timeOffset="26066.77">21463 5228 0,'0'0'0,"-21"-21"0,0 0 0,21-21 16,0 20-16,0-20 0,0 21 15,0-21-15,0 20 0,0-20 16,21 21-16,21 0 0,-21 0 0,0-1 16,22 22-16,-1 0 0,0 0 0,1 0 15,-1 22-15,0 20 0,1 0 0,-1 1 16,-21 20-16,22 1 0,-22-22 15,0 21-15,0 1 0,0-1 16,-21 1-16,21-22 0,-21 22 0,0-22 0,0 22 16,0-22-16,0 0 0,0-21 15,0 22-15,0-22 0,0 0 16,0-42 0,0 0-16,0 0 15,0-1-15,0-20 0,0 0 0,22-1 16,-22-20-16,21 21 0,0-22 0,0 1 15,0-1-15,0 1 0,1-1 0,-1-21 16,0 22-16,21-22 0,-21 22 0,1-1 16,20 22-16,-21 0 0,0 20 15,-21 1-15,21 0 0,1 0 0,-1 21 16,0 21-16,-21 0 16,21 0-16,0 1 0,-21 20 0,21-21 15,-21 21-15,22 1 16,-22-1-16,21 0 0,-21 22 0</inkml:trace>
  <inkml:trace contextRef="#ctx0" brushRef="#br0" timeOffset="27450.37">22966 5630 0,'21'0'0,"-42"0"0,63 0 16,-21 0-16,-21-21 0,0 0 0,21 0 15,-21 0-15,22 0 0,-22-1 16,0 1-16,0 0 0,0-21 0,0 21 15,0-22-15,0 22 0,0-21 0,0-1 16,-22 22-16,1-21 0,21 21 0,-21 0 16,0 21-16,0 0 0,-22 0 0,22 0 15,0 0-15,0 21 16,0 0-16,-22 0 0,22 21 0,0 1 16,0-22-16,21 21 0,-21 1 0,21-1 15,-21 0-15,21 1 0,0-1 0,0-21 16,0 21-16,0-20 0,21-1 0,0 0 15,0-21-15,0 21 0,0-21 16,1 0-16,20 0 0,-21 0 0,0 0 16,22-21-16,-22 0 0,0 0 0,0-1 15,21 1-15,-42 0 0,22-21 16,-1 21-16,0-22 0,0 22 0,-21-21 16,0 21-16,0-22 0,0 22 0,21-21 15,-21 21-15,0-1 0,0 1 16,0 42-1,-21 1-15,21 20 16,0-21-16,-21 0 0,21 0 16,0 22-16,0-22 0,0 21 15,0-21-15,0 22 0,0-22 0,0 0 16,0 21-16,0-20 0,21-1 0,0 0 16,0-21-16,1 21 0,-1-21 0,0 0 15,21 0-15,-21 0 0,22 0 0,-22 0 16,21-21-16,1 21 0,-22-21 15,21 0-15,0-1 0,-20-20 0,20 21 16,0 0-16,-21-22 0,1 22 16,20-21-16,-21 21 0,-21-22 0,0 1 15,0 21-15,0 0 0,0 0 0,0-1 16,0 1-16,-21 0 0,0 21 0,0 0 16,-1 0-16,1 21 15,21 0-15,0 1 0,0-1 16,0 0-16,21 0 0,1 0 15,-1 0-15,0 1 0,0-1 16,0 0-16,0 0 0,1 0 0,-22 0 16,21 1-16,-21-1 0,21 0 15,-21 0-15,0 21 0,0-20 0,0-1 16,0 0-16,21 0 0,-21 0 16,21-21-16,0 0 15,1 0-15,-1 0 0,0 0 16,0 0-16,0 0 15,0 0-15,1-21 0,-1 0 0,0 0 16,0 0-16,0-1 0,0 1 0,1 0 16,-1 0-16,0-21 0,-21 20 15,0 1-15,21-21 0,-21 21 0,21 0 0,-21-1 16,0 1-16,0 0 0,-21 21 31,0 0-31,0 0 16,0 0-16,-1 21 0,22 0 0,-21 1 15,0-1-15,0 0 0,21 0 0,0 0 16,-21 0-16,21 1 0,-21-1 0,21 0 16,0 0-16,0 0 0,0 0 0,0 1 15,0-1-15,21-21 16,0 0-16,0 0 0,0 0 16,0 0-16,1 0 0,-1 0 15,0-21-15,0 21 0,0-22 0,-21 1 16,21 0-16,1 0 0,-1 0 15,-21 0-15,21-1 0,-21 1 0,21 0 16,0 0-16,-21 0 0,0 0 16,0-1-16,21 22 15,-21 22 1,0-1 0,0 0-16,0 0 0,0 0 0,0 0 15,0 1-15,0-1 16,0 0-16,0 0 15,22-21-15,-1 0 0,0 0 16,0 0-16,0 0 0,0 0 16,1 0-16,-1-21 0,21 21 15,-21-21-15,0 0 0,1-1 16,-1 1-16,0 21 0,-21-21 0,0 0 16,21 0-16,-21 0 0,0-1 0,0 1 15,0 42 1,0 1-1,0-1-15,0 0 0,-21 0 16,21 0-16,0 0 0,0 1 16,0-1-16,-21 0 0,21 0 0,0 0 15,0 0-15,0-42 63,0 0-63,0 0 0,0 0 15,0 0-15</inkml:trace>
  <inkml:trace contextRef="#ctx0" brushRef="#br0" timeOffset="27610.15">24850 5249 0,'0'0'16</inkml:trace>
  <inkml:trace contextRef="#ctx0" brushRef="#br0" timeOffset="28158.39">25315 4953 0,'0'0'0,"0"-21"0,0 0 16,0-22 0,-21 43-1,21 22-15,0-1 16,-21 0-16,0 21 0,0 1 0,21-22 16,0 21-16,-22 22 0,22-22 0,-21 0 15,21 1-15,-21-1 0,21 21 16,0-20-16,-21-1 0,21-21 0,0 22 15,-21-1-15,21-21 0,0 0 0,-21 22 16,21-22-16,0 0 0,0 0 16,0 0-16,0 0 15,0-42 17,0 0-32,0 0 15,0 0-15,0 0 0,0-1 0,0-20 16,21 21-16,-21 0 0,21-22 15,0 22-15,-21 0 0,21 0 0,0-21 16,1 20-16,-1 22 0,0-21 0,0 0 16,0 21-16,0 0 0,1 0 0,-1 0 15,0 0-15,0 0 0,0 21 0,0 0 16,-21 1-16,22-1 0,-22 0 0,21 21 16,-21-21-16,0 1 0,0 20 15,0-21-15,0 0 0,0 0 16,-21 1-16,-1-1 0,1 0 0,0 0 15,0-21-15,0 21 0,0-21 0,-1 0 16,1 21-16,0-21 0,0 0 16,21-21 15,0 0-31,0 0 16,21 0-16</inkml:trace>
  <inkml:trace contextRef="#ctx0" brushRef="#br0" timeOffset="28442.23">25993 4932 0,'0'0'0,"21"-42"0,-21 20 0,0-20 0,21 21 16,-21 0-16,0 42 31,0 0-31,-21 21 0,0 1 0,-1-1 16,22 0-16,-21 1 0,0 20 0,0-20 15,0 20-15,0-21 0,21 1 16,-22 20-16,22-20 0,-21-1 0,21 0 16,-21 1-16,21-1 0,0-21 0,0 21 15,0-20-15,0-1 0,0 0 0,0 0 16,0 0 0,21-21-1,0-21-15,-21 0 16,22 0-16,-1 0 0,-21-1 0</inkml:trace>
  <inkml:trace contextRef="#ctx0" brushRef="#br0" timeOffset="28780.03">26035 5461 0,'21'0'0,"0"0"16,-21-21 0,21 21-16,1 0 0,-1 0 15,0-21-15,0 21 0,0-21 16,0-1-16,1 1 15,-1 21-15,-21-21 0,0 0 0,21 21 16,-21-21-16,0 0 0,-21 21 31,0 0-31,-1 0 0,1 21 0,0 0 16,0 0-16,-21 0 0,20 22 0,1-22 16,0 0-16,21 21 0,0-21 0,-21 22 15,21-22-15,0 0 0,0 21 0,0-20 16,0-1-16,21 0 0,0-21 15,0 21-15,1-21 0,20 0 0,-21 0 16,0 0-16,22 0 0,-22 0 0,21 0 16,-21 0-16,22 0 0,-22-21 15,0 21-15,0-21 0,-21 0 0,21-1 16,-21 1-16,0 0 0,0 0 16,0 0-16</inkml:trace>
  <inkml:trace contextRef="#ctx0" brushRef="#br0" timeOffset="30310.47">2117 8340 0,'21'0'16,"-21"21"0,-21-21-1,-1 0 1,1 0 15,21-21-31,0 0 0,0-1 16,0 1-1,0 0-15,0 0 0,0 0 0,0 0 16,21-1-16,-21 1 0,22 0 0,-1 0 16,0 21-16,0-21 15,0 0-15,0 21 0,22 0 0,-22 0 16,0 0-16,21 0 0,-20 0 15,20 42-15,0-21 0,-21 21 0,22 1 16,-22-1-16,0 0 0,-21 1 0,0-1 16,0 22-16,0-22 0,0 0 15,-21 22-15,-21-22 0,20 0 0,-20 1 16,0-1-16,-22 0 0,22 1 16,0-1-16,-1-21 0,1 22 15,21-22-15,-22-21 0,22 21 0,0-21 16,0 0-16,0 0 0,0 0 15,21-21-15,0 0 0,-22-1 0,22 1 16,0 0-16,-21 0 0,21-21 16,0 20-16,0-20 0,0 21 15,0-21-15,0 20 0,0 1 0,0 0 16,0 0-16,0 0 0,21 21 16,1 0-16,-1 0 0,0 0 0,0 0 15,0 21-15,22 0 0,-22 0 0,0 0 16,0 1-16,21 20 0,-20-21 15,-1 0-15,0 22 0,0-1 0,0-21 16,0 0-16,-21 22 0,0-22 16,22 0-16,-1 0 0,-21 0 15,0 0-15,21 1 0,0-22 16,0 0 15,-21-22-31,21 22 0,1-21 16,-22 0-16</inkml:trace>
  <inkml:trace contextRef="#ctx0" brushRef="#br0" timeOffset="30514.35">2963 8742 0,'0'-21'31,"21"21"47,1 0-62</inkml:trace>
  <inkml:trace contextRef="#ctx0" brushRef="#br0" timeOffset="31059.04">5270 8065 0,'22'-43'0,"-22"-41"15,0 62-15,0-20 16,0 21-16,0 0 0,-22 0 16,1 21-16,0 0 15,0 0-15,0 21 0,21 0 16,0 0-16,-21 21 0,21 22 16,0-1-16,0 1 0,0-1 15,0 1-15,0-1 0,0 22 0,0-21 16,0-1-16,0 1 0,0 20 0,0-20 15,0-1-15,0-20 0,-22 20 0,22-21 16,0 1-16,0-22 0,0 0 16,0 0-16,0 0 0,0 1 0,0-44 31,0 1-31,0 0 0,0 0 16,0 0-16,0 0 0,0-22 15,0 22-15,0-21 0,0-1 0,0 22 16</inkml:trace>
  <inkml:trace contextRef="#ctx0" brushRef="#br0" timeOffset="31359.17">5038 8213 0,'0'0'15,"0"-191"1,0 149-16,0 0 0,21-1 0,0 1 16,0 21-16,21 0 0,-20-22 0,20 43 15,0-21-15,1 0 0,20 21 16,1 0-16,-22 0 0,21 21 0,1 0 15,-1 22-15,-20-22 0,-1 21 0,0 22 16,-20-22-16,-1 0 0,-21 22 16,0-22-16,0 22 0,-21-22 15,-1 0-15,-20 1 0,0-1 0,21 0 16,-22-21-16,1 22 0,0-22 0,-1 0 16,1 0-16,21-21 0,0 21 0,-1-21 15,1 0-15,42 0 31,1 0-15,-1 0-16,21-21 0,-21 21 16,0-21-16</inkml:trace>
  <inkml:trace contextRef="#ctx0" brushRef="#br0" timeOffset="31790.92">5948 8403 0,'0'0'16,"0"21"15,21-21-15,-21 22-16,0-1 0,21 0 0,-21 0 15,0 21-15,0-20 0,0-1 16,0 0-16,0 21 0,0-21 0,0 1 16,21-1-16,-21 0 0,21 0 0,-21 0 15,22-21-15,-22 21 0,21-21 16,0 0-16,0 0 0,0 0 15,0 0-15,1-21 0,-1 0 16,0 0-16,0 0 0,0 0 0,0-1 16,-21 1-16,22 0 0,-22 0 15,0 0-15,0-22 0,0 22 0,21 0 0,-21-21 16,0 21-16,0-1 0,0 1 16,0 42-1,0 1 1,0-1-16,-21 0 0,21 0 0,0 0 15,0 0-15,0 22 0,0-22 16,0 0-16,0 0 0,0 0 0,0 1 16,0-1-16,0 0 0,21 0 15,0-21-15,0 0 16,0 0-16,0 0 0,1 0 16,-22-21-16,21 21 0,0-21 0,0 0 15</inkml:trace>
  <inkml:trace contextRef="#ctx0" brushRef="#br0" timeOffset="32271.51">6858 7959 0,'0'-43'15,"0"86"-15,0-128 0,0 43 0,0 21 0,-21 21 0,21-22 16,-21 22-16,-1 0 16,1 0-16,21 22 0,0-1 0,-21 0 15,21 21-15,0 1 0,0-1 16,0 0-16,0 1 0,0 20 0,0-21 15,0 22-15,0-22 0,0 1 0,0 20 16,0-42-16,0 22 0,0-1 16,0-21-16,0 21 0,0-20 0,0-1 15,0 0-15,0-42 32,0 0-17,0-1-15,21 1 0,-21 0 16,21 0-16,1-21 0,-1 20 15,0 1-15,0 0 0,21 0 0,-20 0 16,-1 0-16,0 21 0,0 0 0,21 0 16,-20 0-16,-1 0 0,0 21 15,0 0-15,0 0 0,0 0 0,-21 22 16,0-22-16,0 0 0,0 0 0,0 21 16,0-20-16,0-1 0,-21 21 0,0-21 15,-21 0-15,21 1 0,-1-1 0,-20 0 16,21 0-16,0-21 0,-22 21 15,22-21-15,0 0 0,0 0 0,0 0 16,0 0-16,21-21 16,0 0-16,0 0 15,0 0-15,0-1 16,21 1-16,0 0 0,0-21 0</inkml:trace>
  <inkml:trace contextRef="#ctx0" brushRef="#br0" timeOffset="33120.06">7493 7747 0,'21'-21'0,"-42"42"0,42-63 0,0 21 16,-42 42 15,21 0-31,-21 21 0,0-21 16,21 22-16,0-1 0,0 0 0,0 22 15,0-1-15,0 1 0,0-1 16,0-20-16,0 20 0,0 1 0,0-22 15,0 22-15,0-22 0,0 0 0,0-21 16,0 22-16,0-22 0,0 0 0,21 0 16,0 0-16,0-21 0,0 0 15,1 0-15,20 0 0,-21 0 16,0-21-16,22 0 0,-22 0 0,0 21 16,21-21-16,-21-22 0,1 22 0,20 0 15,-21 0-15,0-21 0,0 20 16,-21-20-16,0 21 0,0 0 0,0 0 15,0 42 1,0 0 0,0 0-16,-21 0 0,21 0 0,0 22 15,0-22-15,0 0 0,0 0 16,0 0-16,0 1 0,0-1 0,0 0 16,21 0-16,1 0 0,-1-21 15,0 0-15,0 0 0,0 0 0,0 0 16,1 0-16,-1-21 0,0 21 15,0-21-15,0 0 0,0 0 16,1-1-16,-1 1 0,0 0 16,0-21-16,0 21 0,0-1 0,1-20 15,-22 0-15,21 21 0,0-22 0,0 22 16,0 0-16,-21-21 0,21 42 0,1-22 16,-22 44 15,0-1-31,0 0 15,0 0 1,0-42 15,0 0-15,0 0 0,0-1-16,0 1 15,-22 21 1,1 0-16,21 21 15,-21 1-15,21-1 0,0 0 0,-21 0 16,21 0-16,-21 22 0,21-22 0,-21 21 16,21-21-16,0 22 0,0-22 15,0 0-15,0 0 0,0 0 0,0 0 16,21 1-16,0-1 0,0 0 0,0 0 16,0-21-16,1 0 15,-1 0-15,0 0 0,0 0 16,0 0-16,0 0 0,-21-21 15,22 0-15,-1 21 0,-21-21 16,0-1-16,0 1 0,0 0 0,0 0 16,0 0-16,0 0 0,0-22 0,0 22 15</inkml:trace>
  <inkml:trace contextRef="#ctx0" brushRef="#br0" timeOffset="33297.96">8318 7874 0,'-21'0'16,"0"0"-16</inkml:trace>
  <inkml:trace contextRef="#ctx0" brushRef="#br0" timeOffset="34012.3">10731 8170 0,'0'0'15,"22"-21"-15,-1 0 0,0 0 0,21 0 16,-21 0-16,1-1 0,20 1 16,0-21-16,1 21 0,-1-22 0,0 22 15,1 0-15,-1-21 0,-21 21 16,21-1-16,-20 1 0,-1 0 0,-21 0 15,0 0-15,0 0 0,-21 21 0,-22 0 0,22-22 16,-21 22-16,-1 0 0,1 0 16,0 0-16,-22 22 0,22-22 0,0 21 15,20 0-15,-20 0 0,21 0 0,0 0 16,21 1-16,0-1 0,0 21 16,0-21-16,0 0 0,21 1 0,0-1 15,21 21-15,-20-21 0,20 0 0,0 1 16,1-1-16,-22 21 0,21-21 0,0 0 15,1 1-15,-1-1 0,0 0 16,-20 0-16,20 0 0,-21 0 0,0 1 16,-21-1-16,0 0 0,0 0 0,0 0 15,-21 0-15,0-21 0,-21 22 16,20-22-16,-41 0 0,21 0 16,-1 0-16,-20 0 0,20 0 0,1 0 0,0 0 15,-1 0-15,1 0 0,0-22 16,21 22-16,-1-21 0,1 0 15,0 21-15,21-21 0,0 0 0,0 0 16,0-1-16,0 1 0,21 21 16,0-21-16,1 0 0,20 0 0,-21 0 15,0-1-15,22-20 0,-1 21 0,0 0 16</inkml:trace>
  <inkml:trace contextRef="#ctx0" brushRef="#br0" timeOffset="34286.36">11917 7514 0,'21'-21'16,"-42"42"-16,42-84 0,-21 42 0,0-1 0,0 1 16,0 0-16,-21 21 31,21 21-31,0 0 0,0 22 0,0-22 16,0 21-16,0 1 0,0-1 0,0 21 15,-21-20-15,21-1 0,0 22 0,-22-22 16,22 21-16,-21-20 0,21 20 15,-21-20-15,21-1 0,-21 0 0,21 1 16,0-22-16,0 21 0,0-21 16,0 0-16,0 1 0,0-44 31,0 1-15,0 0-16,0 0 0</inkml:trace>
  <inkml:trace contextRef="#ctx0" brushRef="#br0" timeOffset="34442.37">11811 7938 0,'0'0'0,"0"-22"16,21 22-1,0 0 1,-21-21-16,21 21 0,1 0 0,-1 0 16,0-21-16,21 21 0,-21-21 0,22 21 15,-1 0-15,-21 0 0,22-21 0,-1 21 16,-21 0-16,0 0 0,22 0 0</inkml:trace>
  <inkml:trace contextRef="#ctx0" brushRef="#br0" timeOffset="35822.87">12552 8001 0,'21'0'15,"0"-21"1,0 21-16,-21-21 0,21 0 15,-21-1-15,22 1 0,-1 0 16,-21 0-16,0 0 0,0 0 16,0-1-16,0 1 0,0 0 0,0 0 15,0 0-15,-21 21 16,-1 0-16,1 0 0,0 0 0,0 21 16,0 0-16,0 0 0,-1 0 0,22 22 15,-21-1-15,0-21 0,0 43 16,0-22-16,0 0 0,21 1 0,0-1 15,0 0-15,0-20 0,0 20 0,0-21 16,0 0-16,0 0 0,0 1 16,21-22-16,0 0 0,0 0 15,0 0-15,0 0 0,1 0 0,-1-22 16,0 1-16,0 0 0,0 0 0,0 0 16,1-22-16,-1 22 0,0-21 15,-21 21-15,21-22 0,-21 1 0,21 0 16,-21-1-16,0 1 0,0 21 0,0-21 15,0-1-15,0 22 0,0 0 0,0 0 16,-21 21 0,21 21-16,-21 0 0,21 0 15,0 22-15,-21-22 0,21 21 16,0 0-16,0 1 0,0-1 16,0-21-16,0 22 0,0-1 0,0 0 15,21-21-15,0 22 0,0-22 0,0 0 16,1 0-16,-1-21 0,0 21 0,0-21 15,21 0-15,-20 0 0,-1 0 0,21 0 16,-21-21-16,22 0 0,-22 0 0,0 0 16,21 0-16,-21-22 0,1 22 15,20-21-15,-21-1 0,0 1 16,0 0-16,1-1 0,-1-20 0,-21 21 0,21-22 16,0 22-16,-21-85 0,0 63 15,21 22-15,-21-22 0,0 22 0,0 21 16,0 0-16,0 0 0,0-1 15,0 44 1,-21-1-16,0 0 0,21 21 0,-21 1 16,0-1-16,21 0 0,0 1 0,-22 20 15,22-21-15,-21 22 0,21-22 0,0 22 16,0-1-16,0 1 0,0-22 0,0 22 16,0-22-16,0 0 0,0-21 15,21 22-15,-21-22 0,22 0 0,-1 0 16,0 0-16,0-21 0,0 0 0,0 0 15,1 0-15,-1 0 0,0-21 0,0 0 16,0 0-16,0 0 0,1 0 0,-1-1 16,0-20-16,0 21 0,-21-21 15,0-1-15,21 22 0,-21-21 0,21 21 16,-21-22-16,0 22 0,0 0 0,0 0 16,0 42-1,0 0 1,0 0-16,0 0 0,0 1 0,0 20 15,0-21-15,0 0 0,0 22 0,0-22 16,0 0-16,22 0 0,-1 0 0,-21 0 16,21-21-16,0 22 0,0-1 15,0-21-15,1 0 0,-1 0 0,0 0 0,0 0 16,0 0-16,0 0 0,1-21 16,20-1-16,-21 1 0,0 0 15,0 0-15,1 0 0,-1 0 0,0-22 16,-21 22-16,21-21 0,0 21 15,0-22-15,1 22 0,-1-21 0,0 21 0,-21-1 16,0 1-16,21 0 0,-21 42 47,0 0-47,0 1 31,21-22 0,0 0-31,-21-22 0,0 1 16,0 0-16,0 0 16,0 0-16,-21 42 31,0-21-15,0 21-16,0 0 0,0 0 0,-1 22 15,1-22-15,21 21 0,-21 1 16,21-1-16,-21 0 0,21-21 0,0 22 0,0-1 15,0-21-15,0 22 0,21-22 16,0 0-16,22 0 0,-22 0 0,0-21 0,0 21 16,0-21-16,0 0 0,22 0 15,-22 0-15,0 0 0,0 0 0,22 0 16,-22-21-16,0 0 0,0 0 0,0 0 16,0 0-16,1-1 0,-1 1 15,-21-42-15,0 20 0,0 22 16,0-21-16,0 0 0,0-1 0,0 1 15</inkml:trace>
  <inkml:trace contextRef="#ctx0" brushRef="#br0" timeOffset="35982.79">14457 7387 0,'-21'-21'0,"42"42"0,-64-42 0,43 0 16,-21 21-16,0 0 16,0 0 46,0 0-46</inkml:trace>
  <inkml:trace contextRef="#ctx0" brushRef="#br0" timeOffset="36162.68">13377 7557 0,'0'0'0,"-63"21"0,20-21 0,1 21 0,21-21 15,0 21-15,0-21 0,42 0 32,21 0-32,-21 0 0,22 0 15,-1 0-15,0-21 0,1 0 0,-1 21 16,0-21-16,1 21 0,-1-22 0,-21 22 16,21-21-16,1 21 0,-1-21 0</inkml:trace>
  <inkml:trace contextRef="#ctx0" brushRef="#br0" timeOffset="37187.25">16637 7789 0,'0'0'0,"0"-21"0,21 0 16,-21 0-16,0 0 15,0 42 17,0 0-32,0 0 0,0 0 0,0 1 15,0 20-15,0-21 0,0 0 0,0 22 16,-21-22-16,21 21 0,-21-21 0,21 0 16,-21 22-16,21-22 0,0 0 15,0 0-15,-22-21 16,22-21-1,0 0 1,22 0-16,-1 0 0,-21-22 0,21 22 16,0-21-16,0-1 0,0 22 0,1-21 15,-1 0-15,0 20 0,0-20 0,0 21 16,0-21-16,1 20 0,-1 22 0,0 0 16,0 0-16,0 0 0,0 0 15,1 22-15,-22-1 0,21 0 0,-21 0 16,21 0-16,-21 0 0,21 1 0,-21 20 15,0-21-15,0 0 0,0 0 0,0 1 16,0-1-16,21 0 0,-21 0 16,0 0-16,21-21 15,-21-21 1,22 21-16,-1-21 16,0 0-16,-21 0 0,21-22 15,0 22-15,0 0 0,1-21 0,20 20 16,-21-20-16,0 21 0,0-21 0,22 20 15,-22 1-15,0 0 0,0 0 0,0 0 16,1 21-16,-1 0 0,-21 21 16,21 0-16,-21 0 0,0 0 0,0 22 15,0-22-15,0 0 0,0 21 16,0-20-16,0 20 0,0 0 16,0-21-16,21 1 0,-21 20 0,21-21 15,0 0-15,-21 0 0,22-21 0,-1 22 0,21-22 16,-21 0-16,22 0 0,-22 0 15,21 0-15,-21-22 0,22 22 0,-1-21 16,0 0-16,-21 0 0,22 0 0,-1 0 16,0-1-16,-20 1 0,20-21 0,-21 21 15,0 0-15,-21-22 0,0 22 0,0 0 16,0 0-16,0 0 0,0-1 16,0 1-16,-21 0 0,0 21 0,-21 0 15,20 0-15,1 21 16,0 0-16,0 1 0,0-1 0,0 0 15,21 0-15,0 0 0,0 22 0,0-22 16,0 0-16,0 0 0,0 21 0,0-20 16,0-1-16,21-21 0,0 21 0,0 0 15,0-21-15,0 0 0,1 0 16,-1 0-16,0 0 0,0 0 0,0 0 16,22 0-16,-22 0 0,21-21 0,-21 0 15,22 0-15,-1-1 0,-21 1 0,21 0 16,1 0-16</inkml:trace>
  <inkml:trace contextRef="#ctx0" brushRef="#br0" timeOffset="37427.05">18923 7133 0,'0'0'0,"0"-42"0,0 21 16,0 0-16,0-1 0,-21 22 31,0 43-31,21-22 0,0 21 0,-22 1 16,22-1-16,-21 21 0,0-20 0,21 20 15,0 1-15,-21-22 0,21 22 0,-21-22 16,0 21-16,21-20 0,0-1 0,-22 0 16,22-20-16,-21 20 0,21-21 15,0 21-15,0-20 0,0-1 0,0 0 16,21-21 0,1-21-1,-22 0-15,21-1 0</inkml:trace>
  <inkml:trace contextRef="#ctx0" brushRef="#br0" timeOffset="38163.62">19431 7176 0,'0'-22'0,"0"44"0,-21-22 32,0 42-32,21-21 0,-22 21 15,1 1-15,0 20 0,21-20 0,-21-1 16,0 0-16,0 22 0,21-22 15,-22 0-15,1 1 0,21-1 0,0 0 16,-21 1-16,21-22 0,-21 0 0,21 0 16,0 0-16,0 1 0,0-1 0,21-21 31,0-21-31,-21-1 0,21 1 16,1 0-16,20 21 0,-21-42 15,0 21-15,0-1 0,1 1 0,-1 0 16,0 0-16,0 0 0,0 0 0,-21-1 15,21 22-15,-21 22 16,0-1 0,0 0-16,0 0 0,0 0 15,0 0-15,0 1 0,0 20 0,0-21 16,0 0-16,0 0 0,0 1 16,0-1-16,0 0 0,22 0 0,-1 0 15,0-21-15,0 0 0,0 0 0,0 0 16,1 0-16,-1 0 0,0 0 0,21 0 15,-21 0-15,1-21 0,-1 0 0,0 21 16,0-21-16,21 0 0,-20-1 0,-22 1 16,21 0-16,0 0 0,-21 0 0,0 0 15,0-1-15,0 1 0,0 0 0,-21 42 47,21 0-47,-21 1 0,21-1 0,0 0 16,0 0-16,0 0 0,0 0 0,0 1 15,0-1-15,0 0 0,21 0 0,0-21 16,-21 21-16,21-21 0,0 0 0,0 0 16,1 0-16,-1 0 0,0 0 0,0-21 15,0 0-15,0 21 0,1-21 0,-1 0 16,0-1-16,0 1 0,0 0 16,-21 0-16,21-21 0,-21 20 0,0-20 15,0 21-15,0-21 0,0 20 0,0 1 16,-21 0-16,0 0 0,0 0 0,0 21 15,0 0-15,-22 0 0,22 0 16,-21 0-16,21 21 0,-1-21 0,1 21 16,0 0-16,0-21 0,21 21 0,-21 1 15,21-1-15,0 0 0,21 0 16,0-21-16,0 21 0,0-21 16,22 0-16,-22 0 0,21 21 0</inkml:trace>
  <inkml:trace contextRef="#ctx0" brushRef="#br0" timeOffset="38875.74">20722 7726 0,'21'-21'0,"-42"42"0,63-63 16,-42 20-16,0 1 0,0 0 0,0 0 15,0 0-15,0 0 0,-21 21 16,0 0-16,0 0 16,0 0-16,-22 21 0,22 0 0,-21 0 15,21 0-15,0 22 0,-22-22 0,22 21 16,21-21-16,0 22 0,-21-22 0,21 21 15,0-21-15,0 22 0,0-22 16,0 0-16,21 0 0,0 0 0,0-21 0,1 0 16,-1 0-16,0 0 0,21 0 0,-21 0 15,1 0-15,-1 0 0,0-21 16,0 0-16,21 0 0,-20 0 0,-1-1 16,0-20-16,0 21 0,0-21 15,0-1-15,1 1 0,-1 0 0,21-22 16,-21 1-16,0-1 0,1 1 0,-1-1 15,0 1-15,21-22 0,-21 21 0,1 1 16,-22 21-16,21-22 0,0 22 16,-21-22-16,0 43 0,0-21 0,0 21 15,0 42 1,-21 0-16,0 0 0,-1 21 16,1 1-16,0-1 0,0 22 15,0-1-15,0 1 0,-1 20 0,22-20 16,0-1-16,-21 1 0,21-1 15,0 1-15,0-22 0,0 22 0,0-22 16,0 0-16,0 1 0,21-1 0,-21-21 16,22 0-16,-1 0 0,0 1 0,0-1 15,21-21-15,-20 0 0,-1 0 0,0 0 16,21 0-16,-21-21 0,1-1 0,20 1 16,-21 0-16,21 0 0,1-21 15,-22-1-15,0 22 0,0-21 16,-21-1-16,0 22 0,0 0 0,0 0 15,0 0-15,0 0 0,-21 21 16,0 0-16,21 21 0,-21 0 16,21 0-16,0 0 0,-21 0 0,21 1 15,0-1-15,0 0 0,0 21 16,0-21-16,0 1 0,21-1 0,-21 0 16,21 0-16,-21 0 0,0 0 15,0 1-15,0-1 0,-21-21 16,0 0-16,-1 0 15,1 0-15,-21 0 0,21 0 16,0 0-16,-1-21 0,-20-1 0,21 1 16,-21 0-16,-1 21 0,1-21 15,-22-21-15,22 20 0</inkml:trace>
  <inkml:trace contextRef="#ctx0" brushRef="#br0" timeOffset="39106.43">19029 7535 0,'-64'0'16,"128"0"-16,-170 0 0,85 22 0,-22-22 0,22 0 16,42 0-1,22 0 1,-22-22-16,21 1 0,1 21 0,20-21 16,1 21-16,-22-21 0,43 0 0,-22 21 15,1-21-15,-1 21 0,1-22 0,-22 22 16,0 0-16,1 0 0,-22-21 0,0 21 15,-42 0 1,-22 21-16,-20 1 16,-1-22-16</inkml:trace>
  <inkml:trace contextRef="#ctx0" brushRef="#br0" timeOffset="40122.89">2286 11007 0,'-21'0'0,"42"0"0,-63-21 0,20-1 0,1 22 15,21-21-15,0 0 16,0 0 0,21 21-16,1 0 0,-1 0 15,21 0-15,0 0 0,1 0 0,-22 0 16,21 0-16,1 21 0,-1 0 16,-21 0-16,0 1 0,0 20 0,-21 0 15,0 1-15,0-1 0,0 0 16,-21 22-16,0-22 0,0 0 0,-21-20 15,20 20-15,1 0 0,-21-21 0,21 1 16,0-1-16,-1-21 0,1 21 16,0-21-16,0 0 15,42-21 1,21 21-16,-20-21 0,20-1 16,-21 22-16,21 0 0,22-21 15,-22 21-15,22 0 0,-22 0 0,22 21 16,-1 1-16,-21-22 0,1 21 15,-1 0-15,0 21 0,-20-21 0,-1 1 16,0-1-16,-21 21 0,0-21 0,0 0 16,-21 22-16,0-22 0,-22 0 0,22 21 15,-21-20-15,-1-1 0,-20 0 16,21 0-16,-22 0 0,22 0 0,-1-21 16,-20 0-16,21 0 0,-1 0 0,22 0 15,-21 0-15,21 0 0,-1 0 16,1 0-16,0-21 0,0 0 15,21 0-15,0 0 16,0 0 0,0-1-16,21 22 0,0-21 0,22 0 15,-22 21-15</inkml:trace>
  <inkml:trace contextRef="#ctx0" brushRef="#br0" timeOffset="40306.78">3598 11409 0,'43'-21'16,"-86"42"-16,107-42 0,-43 21 0,0 0 62,0 0-46</inkml:trace>
  <inkml:trace contextRef="#ctx0" brushRef="#br0" timeOffset="40712.55">5397 10922 0,'0'0'0,"0"-21"0,0 0 0,0 0 16,0-1-16,0 1 0,0 0 0,0 0 15,0 42 1,0 0-16,0 0 16,0 22-16,0-1 0,0 0 0,0 22 15,0 21-15,0-22 0,22 22 0,-1-1 16,-21 1-16,0-21 0,21 20 15,-21 1-15,21 0 0,-21-22 16,0 22-16,0-1 0,0-20 0,0 21 16,0-22-16,0 1 0,0-1 0,0 1 15,0-22-15,0 21 0,0-20 0,0-1 16,-21 0-16,21-20 0,-21-1 0,21 0 16,-21-21-16,-1-21 15,22 0 1,0-22-16,-21 22 0,21-21 0,0-1 15,0 1-15,-21-21 0,21-1 0</inkml:trace>
  <inkml:trace contextRef="#ctx0" brushRef="#br0" timeOffset="40998.54">5334 11557 0,'0'-85'16,"0"170"-16,-21-233 0,0 63 0,21 22 0,-22-1 16,22 22-16,0-22 0,0 22 0,0 0 15,0-1-15,22 22 0,-1-21 16,0 21-16,21-22 0,-21 22 0,22 0 15,-1 0-15,0 21 0,1 0 0,-1 0 16,22 0-16,-43 21 0,21 21 0,-21-20 16,0 20-16,1 0 0,-22 1 15,0-1-15,0 0 0,-22 22 0,1-22 16,-21 0-16,21 1 0,-22-1 16,1 0-16,21 1 0,-21-22 0,-1 21 15,22-21-15,-21 1 0,21-22 16,21 21-16,0-42 15,21-1 1,0 1-16,0 0 0,21-21 0,1 21 16,-22-22-16,21 1 0,1 0 0,-1-1 15</inkml:trace>
  <inkml:trace contextRef="#ctx0" brushRef="#br0" timeOffset="41800.08">6054 10922 0,'0'0'15,"21"0"1,-21 21-16,0 0 0,0 1 15,0-1-15,0 0 0,0 21 16,0 1-16,0-22 0,0 21 0,0 0 16,-21 1-16,21-1 0,0-21 0,0 22 15,0-22-15,0 0 0,21 0 0,0 0 16,-21 0-16,21-21 0,0 0 16,0 0-16,1 0 0,-1-21 0,0 0 15,0 21-15,21-21 0,-20-21 0,-1 20 16,21 1-16,-21-21 0,0 21 0,1-22 15,-1 1-15,0 21 0,0-21 0,-21 20 16,0 1-16,0 0 16,0 0-16,0 42 15,0 0 1,0 0-16,0 1 0,0 20 0,0-21 16,0 21-16,0 1 0,0-22 0,0 21 15,0-21-15,0 1 0,0-1 16,21 0-16,0 0 0,1-21 0,20 0 15,-21 0-15,21 0 0,-20 0 0,20 0 16,0 0-16,-21-21 0,22 0 0,-1 0 16,-21-1-16,22-20 0,-1 21 15,-21-21-15,0-1 0,22-20 16,-22 20-16,0-20 0,-21 21 0,21-22 16,-21 1-16,21-1 0,-21 1 0,0-1 15,0 22-15,0-1 0,0 1 0,0 21 16,0 0-16,0 42 15,0 21-15,0-21 16,0 22-16,0-1 0,0 0 0,-21 22 16,21-22-16,-21 1 0,21 20 0,-21-21 15,21 22-15,-21-22 0,-1 22 0,22-22 16,0 0-16,0-20 0,0 20 16,0-21-16,0 0 0,0 0 0,0 1 15,0-44 16,0 1-31,22 0 0,-1 0 0,0-21 16,0 20-16,0 1 0,0-21 16,1 21-16,-1 0 0,21-22 0,-21 43 15,0-21-15,1 21 0,-1 0 16,0 0-16,0 0 0,0 0 0,0 21 0,1-21 16,-1 43-16,0-22 0,-21 0 0,0 0 15,0 0-15,0 22 0,0-22 0,0 0 16,-21 0-16,0 21 0,-1-20 15,-20-1-15,21 0 0,0 0 0,-22 0 16,22 0-16,-21-21 0,21 22 0,0-22 16,-1 0-16,1 0 0,0 0 15,0 0-15,0 0 0,21-22 16,0 1-16,21 0 16,0-21-16,0 21 0,0-22 15,1 1-15,20 21 0</inkml:trace>
  <inkml:trace contextRef="#ctx0" brushRef="#br0" timeOffset="42630.1">7959 10287 0,'0'21'15,"-22"-21"-15,22 21 0,0 1 0,-21 20 16,21-21-16,-21 21 0,0-20 15,21 20-15,0 21 0,0-20 0,-21-1 16,21 22-16,-21-22 0,21 21 0,-22 1 16,22-1-16,0-20 0,0 20 0,0 1 15,0-22-15,0 0 0,0 22 0,0-43 16,0 21-16,0-20 0,22-1 16,-1 0-16,0-21 0,0 0 0,0 0 15,0 0-15,1 0 0,-1 0 0,21-21 16,-21 0-16,0-1 0,1 1 15,-1 0-15,0 0 0,0-21 0,0-1 16,0 22-16,1-21 0,-22 21 0,0-22 16,21 22-16,-21 0 0,21 0 15,-21 42 1,0 0-16,0 0 16,0 22-16,0-22 0,0 21 0,0 0 15,0-20-15,0 20 0,0-21 0,0 0 16,0 22-16,21-22 0,0 0 0,0-21 15,-21 21-15,22-21 0,-1 0 16,0 0-16,0 0 0,0 0 0,0 0 16,1 0-16,-1 0 0,0-21 0,0 0 15,0 0-15,0-1 0,1 1 16,-1 0-16,0 0 0,0-21 0,0-1 16,0 22-16,1-21 0,20-1 0,-21 22 15,0 0-15,0-21 0,1 21 0,-1-1 16,0 22-16,0-21 0,0 21 15,0 0-15,1 0 16,-1 0 0,-21 21-16,0-42 62,0 0-62,0 0 16,-21 21-16,-1 0 15,1 0-15,0 0 0,0 0 16,0 21-16,0-21 0,-1 21 0,1 22 16,0-22-16,0 0 0,0 21 0,0-21 15,-22 64-15,22-64 16,21 22-16,0-22 0,0 0 0,0 21 16,0-21-16,0 1 0,0-1 15,21-21-15,0 21 0,1-21 16,-1 0-16,0 0 0,21 0 0,-21 0 15,1 0-15,-1-21 0,21 0 16,-21 21-16,-21-22 0,21 1 0,-21 0 16,0 0-16,0 0 0,0-22 15,0 22-15,0-21 0</inkml:trace>
  <inkml:trace contextRef="#ctx0" brushRef="#br0" timeOffset="42793.86">8403 10478 0,'0'0'0,"-63"-22"16,41 22-16,-20 0 0,21 0 0,0 0 16,0 0-16,-43 0 15,64 22 1,0-1 0,0 0-1</inkml:trace>
  <inkml:trace contextRef="#ctx0" brushRef="#br0" timeOffset="43594.4">11493 11091 0,'0'0'0,"22"0"16,-1 0-16,0-21 16,0 0-16,0 0 0,0 0 0,1 0 15,-1-1-15,0-20 0,-21 21 0,21-21 16,-21-1-16,0 22 0,0-21 0,0-43 16,-21 64-16,0-21 0,-22 20 15,22 1-15,-21 0 0,0 0 16,-1 21-16,1 0 0,0 21 0,-1 0 15,1 0-15,0 22 0,20-1 0,-20 0 16,21 22-16,0-22 0,21 22 16,0-22-16,-21 22 0,21-22 0,0 0 0,0 22 15,0-22-15,0-21 0,21 22 16,0-22-16,0 0 0,0 0 16,0 0-16,1-21 0,-1 0 0,21 0 15,-21 0-15,0-21 0,22 0 0,-1 0 16,-21-22-16,0 22 0,22 0 15,-22-21-15,21-1 0,-21 1 0,1 21 0,-1-21 16,-21-1-16,0 1 0,0 0 0,0-1 16,0 1-16,0 0 0,0 20 15,0 1-15,0 0 0,-21 21 0,-1 0 16,22 21-16,-21 0 0,21 1 16,0 20-16,0-21 0,0 21 15,0 1-15,0-1 0,0 0 0,0-20 16,0 20-16,21 0 0,1 1 0,-1-22 15,0 21-15,-21-21 0,21 0 0,0 1 16,0-1-16,1 0 0,-1 0 16,0-21-16,0 0 0,0 0 15,0 0 1,-21-21 0,0 0-16,0 0 15,0-1 1,0 1-16,0 0 15,0 0-15,0 0 0,0 0 0,0-1 16,0 1-16</inkml:trace>
  <inkml:trace contextRef="#ctx0" brushRef="#br0" timeOffset="44090.57">12107 10139 0,'0'0'0,"0"-42"0,0 20 0,0-20 0,0 21 15,0 42 1,0 21 0,0 1-16,0-1 0,0 0 0,21 22 15,-21-1-15,0 1 0,0-1 0,22 22 16,-22-21-16,0-1 0,0 1 16,0-1-16,0 1 0,0-22 0,0 21 15,0-20-15,0-1 0,0 0 16,0 1-16,0-22 0,0 0 0,0 0 15,0 0-15,0-42 32,0 0-32,0 0 0,0 0 0,0-22 15,0 22-15,0-21 0,0 21 16,21-22-16,-21 1 0,21 21 0,0-21 16,0 20-16,22 1 0,-22 0 0,0 0 15,0 21-15,21 0 0,-20 0 16,-1 0-16,21 21 0,-21 0 0,22 0 15,-22 22-15,0-22 0,0 0 0,0 21 16,0-20-16,-21 20 0,0-21 0,0 21 16,0-20-16,0-1 0,-42 21 0,21-21 15,0 0-15,-22 22 0,22-22 0,-21 0 16,0-21-16,-1 21 0,22 0 0,-21-21 16,21 0-16,-1 0 0,1 0 0,21-21 15,0 0 1,21 0-16,1 0 0,-1 0 15,21-1-15,-21-20 0,22 21 0,-1 0 16,-21-22-16</inkml:trace>
  <inkml:trace contextRef="#ctx0" brushRef="#br0" timeOffset="44448.36">13102 10795 0,'42'-21'0,"-84"42"0,127-63 16,-43 21-16,-21-22 0,0 22 0,1 0 15,-1 0-15,-21 0 0,0-1 0,0 1 16,-21 21-16,-1 0 0,-20 0 15,0 0-15,21 21 0,-22-21 16,1 22-16,0 20 0,-1-21 0,22 0 16,-21 0-16,21 22 0,21-22 15,0 0-15,0 0 0,0 0 0,0 1 16,21-1-16,0 0 0,0 0 0,21 0 16,1-21-16,-1 21 0,0 1 0,1-22 15,-1 21-15,0 0 0,1-21 0,-1 21 16,0 0-16,-20 0 0,-1-21 0,0 22 15,-21-1-15,0 0 0,-21 0 16,0 0-16,-1 0 0,-20-21 16,0 22-16,-1-22 0,-20 0 0,21 21 15,-22-21-15,22 0 0,-1 0 0,1 0 16,21 0-16,-21 0 0,20 0 0,1-21 16,21-1-16,0 1 15,0 0-15,0 0 0,43 0 0,-22-22 16,0 22-16,21 0 0,1 0 0,-22-21 15</inkml:trace>
  <inkml:trace contextRef="#ctx0" brushRef="#br0" timeOffset="44690.41">13737 10308 0,'0'0'0,"42"-42"0,-20 0 16,-1-1-16,0 1 0,0 21 16,-21 0-16,0-1 0,0 1 0,0 42 15,0 22 1,-21-22-16,0 0 0,21 21 15,-21 22-15,-1-22 0,1 22 0,21-1 0,-21 1 16,0-1-16,0 1 0,21-1 16,0 1-16,-21-1 0,21 1 0,-22-22 15,22 0-15,0 1 0,0-1 0,0-21 16,0 22-16,0-22 0,0 0 16,22-21-16,-1 21 0,0-21 15,0-21-15,0 0 16,-21 0-16</inkml:trace>
  <inkml:trace contextRef="#ctx0" brushRef="#br0" timeOffset="44864.31">13610 10837 0,'-21'-21'0,"0"21"16,0 0-16,21-21 15,21 21 1,0-21-16,0 21 0,21 0 0,-20-21 15,20 21-15,0-21 0,1-1 16,-1 22-16,0-21 0,1 21 16,-1 0-16,0-21 0,1 21 0</inkml:trace>
  <inkml:trace contextRef="#ctx0" brushRef="#br0" timeOffset="45258.22">14139 10816 0,'0'0'0,"-21"-21"16,0 0-16,21 0 16,0 0-16,0-1 0,21 22 0,0-21 15,0 21-15,22 0 0,-22-21 0,0 21 16,0 0-16,22 0 0,-22 0 0,0 21 16,21 0-16,-21 1 0,1-1 0,-1 0 15,0 0-15,0 0 0,-21 22 16,0-22-16,0 21 0,0-21 15,0 0-15,0 22 0,0-22 0,0 0 16,0 0-16,0 0 0,0 1 0,0-1 16,-21-21-16,21-21 31,0-1-31,0 1 0,0 0 16,21 0-16,-21 0 0,21 0 0,0-22 15,-21 22-15,0 0 0,22-21 0,-1 20 16,-21-20-16,0 21 0,21-21 15,0 20-15,-21 1 0,21 0 0,0 0 16,1 21-16,-1 0 16,0 0-16,0 0 15,-21 21-15,21-21 0,0 21 16</inkml:trace>
  <inkml:trace contextRef="#ctx0" brushRef="#br0" timeOffset="45736.94">15092 10795 0,'21'0'0,"-21"-21"16,0 0 0,0 0-16,0-1 15,0 1-15,0 0 16,0 0-16,-21 21 16,0 0-1,-1 21-15,1 0 0,21 0 0,-21 1 16,0-1-16,0 0 0,21 21 0,0-21 15,-21 1-15,21 20 0,-22-21 0,22 0 16,0 0-16,0 1 0,0-1 0,0 0 16,0 0-16,0 0 0,22-21 15,-1 0-15,0 0 16,0 0-16,0 0 0,0-21 16,1 21-16,-1-21 0,0 0 0,0 0 15,0-1-15,-21 1 0,21 0 0,1 0 16,-22 0-16,0-22 0,21 22 15,-21 0-15,21 0 0,-21 0 0,0 42 32,0 0-17,0 0-15,0 0 0,0 1 0,0-1 16,-21 0-16,21 0 0,0 0 0,0 0 16,0 1-16,0-1 0,0 0 15,0 0-15,21-21 16,0 0-1,0 0-15,0 0 0,1 0 16,-1 0-16,0 0 0,0 0 0,0 0 16,0-21-16</inkml:trace>
  <inkml:trace contextRef="#ctx0" brushRef="#br0" timeOffset="46278.63">15769 10753 0,'0'-21'0,"0"42"0,21-64 0,-21 22 16,0 0-16,0 0 0,0 0 15,-21 21 1,0 21-16,0 0 16,0 0-16,-1 0 0,1 1 0,0-1 15,21 21-15,0-21 0,-21 22 16,0-1-16,21-21 0,0 0 0,0 22 16,0-22-16,0 0 0,0 0 15,0 0-15,21 0 0,0 1 0,0-1 16,0-21-16,1 0 0,-1 21 15,0-21-15,21 0 0,-21 0 0,1 0 16,20 0-16,-21-21 0,21 21 0,-20-21 16,20-1-16,-21 1 0,0 0 0,0 0 15,1 0-15,-1-22 0,0 22 0,0-21 16,0 0-16,0-1 0,-21-20 16,22-1-16,-1 1 0,0-1 15,0 1-15,0-1 0,0 1 0,1-1 16,-1 1-16,0 20 0,0 1 0,-21 0 0,0 21 15,21-1-15,-21 1 0,0 42 32,-21 1-32,0-1 0,0 0 0,0 21 15,-22 1-15,22 20 0,0 1 16,0-22-16,0 21 0,-22 1 0,43-1 16,-21-20-16,0 20 0,21-20 0,0-1 15,0 0-15,0 1 0,0-22 0,0 21 16,0-21-16,0 0 0,0 1 0,21-1 15,-21 0-15,21-21 0,0 0 16,1 0-16,-1 0 0,0 0 16,0 0-16,0 0 0,-21-21 15,21 21-15,1-21 0,-22-1 16,21 1-16,-21 0 0,0 0 0,0 0 16,0 0-16</inkml:trace>
  <inkml:trace contextRef="#ctx0" brushRef="#br0" timeOffset="46502.5">15981 10626 0,'0'0'0,"21"0"31,0 0-31,0 0 16,0 0-16,22 0 0,-1-21 0,-21 21 16,22 0-16,-1-22 0,0 22 15,-21 0-15,22-21 0,-22 21 16,0 0-16,0 0 0</inkml:trace>
  <inkml:trace contextRef="#ctx0" brushRef="#br0" timeOffset="47406.5">19367 10710 0,'-21'0'16,"21"-21"0,0 0-1,0 0 1,0 42 31,0 0-47,0 0 0,0 22 0,21-22 15,-21 21-15,0 1 0,0-22 16,0 21-16,0 0 0,0-20 0,0 20 16,0-21-16,0 21 0,0-20 0,0 20 15,-21-21-15,21 0 0,-21 0 16,0 1-16,0-1 0,0-21 16,-1 0-1,22-21-15,0-1 16,0 1-16,0 0 0,0-21 0,0 21 15,0-22-15,22 22 0,-1-21 0,0 21 16,0-22-16,21 1 0,-20 0 0,20-1 16,-21 22-16,21-21 0,1 21 15,-1-22-15,0 22 0,1 21 16,-1 0-16,-21 0 0,22 0 0,-22 0 16,0 0-16,0 42 0,0-20 0,-21-1 15,21 21-15,-21-21 0,0 22 0,0-1 16,0 0-16,-21 1 0,0-22 0,21 21 15,-21 0-15,0 1 0,0-22 0,21 21 16,0-21-16,0 1 0,0-1 16,0 0-16,21-21 15,0 0-15,21 0 16,-21-21-16,22 21 0,-22-21 0,21-1 16,1-20-16</inkml:trace>
  <inkml:trace contextRef="#ctx0" brushRef="#br0" timeOffset="48033.52">20426 10837 0,'21'-21'0,"-42"42"0,63-63 0,-42 0 16,0 21-16,0-1 0,-21 22 16,0 0-16,0 22 15,-1-1-15,1 0 0,0 0 16,-21 21-16,21-20 0,-1-1 0,22 21 16,-21-21-16,0 0 0,21 1 0,0-1 15,0 21-15,0-21 0,0 0 0,0 1 16,0-1-16,21 0 0,0-21 15,1 0-15,-1 0 0,0 0 0,0 0 16,0 0-16,0-21 0,-21 0 16,22 21-16,-1-22 0,-21 1 0,0 0 15,0 0-15,0 0 0,0 0 0,0-22 16,0 22-16,0-21 0,0 21 0,0-22 16,0 22-16,0-21 0,0 21 15,0-1-15,21 1 0,-21 0 0,42 0 16,-21 21-16,22 0 0,-22 0 0,21 0 15,1 0-15,-1 21 0,-21 0 0,21 0 16,1 1-16,-1 20 0,-21-21 0,22 21 16,-1-20-16,-21 20 0,0-21 15,0 21-15,1-20 0,-22 20 0,0-21 16,0 0-16,0 0 0,0 1 0,0-1 16,-22 0-16,1 0 0,0-21 15,0 21-15,0-21 0,0 0 0,-1 0 16,1 0-16,0 0 0,21-21 15,-21 21-15,21-21 0,0 0 0,0 0 16,0-1-16,21 1 0,0 0 0,0-21 16,22 21-16,-22-22 0,21 1 0,-21 0 15,22-1-15,-22 22 0,21-21 16,1 21-16,-22-1 0,0 1 0,21 21 16,-21 0-16,1 0 0,-1 21 15,0 1-15,0-1 0,0 0 0,0 0 16,-21 21-16,0-20 0,0 20 0,0-21 15,0 21-15,0-20 0,0 20 0,0-21 16,0 0-16,0 22 0,0-22 0,0 0 16,0 0-16,0 0 0,-21-21 31,21-21-31,0 0 16,0 0-16</inkml:trace>
  <inkml:trace contextRef="#ctx0" brushRef="#br0" timeOffset="48619.39">23453 10245 0,'21'0'15,"0"0"-15,0 0 0,21 0 0,-20 0 16,20 0-16,-21-21 0,21 21 16,-20-22-16,20 1 0,0 0 0,1-21 15,-1 21-15,-21-1 0,21-20 0,1 21 16,-22-21-16,-21 20 0,0 1 0,0 0 15,0 0-15,0 0 0,-42 21 16,20 0-16,-20 0 0,-21 0 0,20 21 16,-20-21-16,-1 21 0,1 21 0,20-20 15,1-1-15,0 21 0,-1 0 16,22-20-16,21 20 0,0 0 0,0-21 16,0 22-16,0-22 0,43 21 0,-22-21 15,21 1-15,0 20 0,1-21 0,20 0 16,-20 22-16,20-22 0,-21 0 15,22 21-15,-22-21 0,1 1 0,41 41 16,-63-42-16,-21 0 0,0 1 16,0-1-16,0 0 0,-21 0 0,-21 0 15,0-21-15,-1 21 0,-20 1 0,-1-22 16,1 0-16,-1 21 0,-20-21 0,20 0 16,1 0-16,-1 0 0,22 0 0,-1 0 15,1-21-15,21-1 0,0 1 0,21 0 16,0 0-16,0 0 15,0-22-15,21 1 0,0 0 0,0-1 16,22 1-16,-1 0 0,0-22 0,1 22 16,20-22-16,1 22 0,-1-21 0,1 20 15</inkml:trace>
  <inkml:trace contextRef="#ctx0" brushRef="#br0" timeOffset="48838.27">24384 9758 0,'0'0'0,"63"-42"0,-20 20 15,-1 1-15,0 0 0,-20 21 0,-1 0 16,-21 21-1,0 0-15,0 22 0,0-1 0,0 0 16,0 1-16,-21 20 0,21-20 0,-22-1 16,22 21-16,-21-20 0,21 20 0,0-20 15,0 20-15,0-21 0,0 22 0,-21-22 16,21 22-16,0-22 0,-21 0 16,21 1-16,0-22 0,0 21 15,0-21-15,0 1 0,0-1 0,0 0 16,0-42-1</inkml:trace>
  <inkml:trace contextRef="#ctx0" brushRef="#br0" timeOffset="48991.18">24342 10541 0,'-43'-21'0,"191"169"0,-317-317 16,233 211-16,-149-105 0,64 41 0,21 1 0,0 0 16,0 0-1,21 21-15,0 0 16,21 0-16,1-21 0,-1 0 0,22 21 15,-22-22-15,43 22 0,-22-21 0,1 21 16,20 0-16,1-21 0,-22 21 0,1 0 16,-1-21-16,1 21 0,-1 0 0</inkml:trace>
  <inkml:trace contextRef="#ctx0" brushRef="#br0" timeOffset="50270.44">25442 10329 0,'0'-21'16,"-21"0"-1,21 0-15,-21 0 16,21 0-16,0-1 0,0 1 16,0 0-16,-21 21 0,0-21 0,21 0 15,-22 21-15,1 0 0,0 0 16,0 0-16,0 0 0,0 0 0,-1 21 16,1 0-16,0 0 0,0 22 0,21-22 15,-21 21-15,0 0 0,-1-20 0,22 20 16,0 0-16,0-21 0,0 22 15,-21-22-15,21 21 0,0-21 0,0 1 16,0-1-16,21 0 0,1-21 16,-1 0-16,21 0 15,-21 0-15,0-21 0,1 0 0,-1-1 16,0 1-16,0 0 0,0-21 0,0 21 16,1-22-16,-1 1 0,-21 0 0,0-1 15,21 1-15,-21 21 0,0-22 0,21 22 16,-21-21-16,0 21 15,-21 42 1,0 0-16,21 21 16,0-20-16,0 20 0,0 0 0,0 1 15,0-1-15,0-21 0,0 21 16,0 1-16,0-22 0,21 21 0,0-21 0,0 1 16,0-1-16,1 0 0,20 0 15,-21-21-15,0 0 0,22 0 0,-1 0 16,0 0-16,-21 0 0,22-21 15,-1 21-15,0-42 0,1 20 0,-1 1 16,-21-21-16,22 0 0,-22-1 16,0 1-16,21-22 0,-21 22 0,1-21 0,-22-1 15,21-21-15,0 22 0,0-22 0,0 1 16,-21-1-16,0 21 0,21-20 0,-21 20 16,0 22-16,22 0 0,-22-1 15,0 22-15,-22 21 16,1 21-16,0 0 15,0 22-15,21-1 0,-21 22 16,0-22-16,-1 21 0,1 1 0,0-1 16,21 1-16,-21-1 0,21 1 0,-21-1 15,21 1-15,0-1 0,0-20 16,0 20-16,0-20 0,0-1 0,21 0 16,0 1-16,0-22 0,0 0 0,1 0 15,-1 0-15,0-21 0,0 0 0,0 0 16,0 0-16,1 0 0,-1-21 0,0 21 15,-21-21-15,21-21 0,0 20 0,0 1 16,1-21-16,-22 21 0,0-22 16,21 22-16,0-21 0,-21 21 0,0 0 0,0-1 15,0 44 17,0-1-32,0 21 0,0-21 15,0 0-15,0 22 0,0-22 0,0 21 16,21-21-16,-21 1 0,21 20 0,0-21 15,-21 0-15,22 0 0,-1-21 0,0 22 16,0-22-16,21 0 0,-20 0 0,-1 0 16,0 0-16,21 0 0,-21 0 15,1-22-15,-1 22 0,0-21 0,0 0 16,21 0-16,-20 0 0,-1-22 16,0 22-16,0-21 0,0 21 0,0-22 15,1 22-15,-1-21 0,0 21 0,0 0 16,0-1-16,-21 1 0,0 0 0,21 21 15,1 0-15,-22 21 16,0 0 0,0 1-16,0-1 15,0-42 48,0-1-63,0 1 0,0 0 15,-22 0-15,1 21 16,0 0 0,0 0-16,0 21 0,0-21 15,21 21-15,-22 0 0,22 1 0,0-1 16,-21 21-16,21-21 0,0 22 0,-21-22 16,21 0-16,0 21 0,0-21 0,0 1 15,21-1-15,0 0 0,-21 0 0,43 21 16,-22-42-16,0 0 0,0 0 15,0 0-15,22 0 0,-22 0 16,0 0-16,0 0 0,22-21 0,-22 21 16,0-21-16,-21 0 0,21 0 0,0 0 15,-21-22-15,21 22 0,-21-21 16,0 21-16,0-22 0,0 1 0</inkml:trace>
  <inkml:trace contextRef="#ctx0" brushRef="#br0" timeOffset="50443.87">27220 9652 0,'-21'-21'16,"42"42"-16,-63-42 0,21 21 15,21 21 17,-21 0-1,-1-21-31,1 0 0</inkml:trace>
  <inkml:trace contextRef="#ctx0" brushRef="#br0" timeOffset="50616.77">26120 9970 0,'0'0'0,"-43"21"0,22 0 0,-21-21 16,21 21-16,42-21 15,0 0 1,21 0-16,1 0 0,-1 0 0,21 0 15,1 0-15,84 0 16,-63-21-16,21 21 0,-22-21 0,22 21 16,0-21-16,0-1 0,-22 22 0</inkml:trace>
  <inkml:trace contextRef="#ctx0" brushRef="#br0" timeOffset="51455.29">28469 9906 0,'0'21'16,"0"0"-16,0 1 15,-21-1-15,21 21 0,0-21 16,0 0-16,-21 22 0,21-1 16,0-21-16,0 22 0,0-22 0,0 21 15,0-21-15,0 0 0,-21 1 0,21-1 16,0 0-16,0 0 0,0 0 15,0-42 1,0 0-16,0 0 16,0 0-16,21-1 0,-21-20 15,0 21-15,21 0 0,0-22 16,0 1-16,-21 21 0,21-21 0,1-1 16,-22 22-16,21-21 0,-21 21 15,21-1-15,0 22 16,-21 22-16,21-1 15,-21 0-15,0 0 0,0 0 0,0 0 16,0 22-16,0-22 0,0 0 16,21 0-16,-21 0 0,22 1 0,-1-1 15,0 0-15,-21 0 0,21 0 0,0-21 16,0 0-16,1 0 0,-1 0 0,0 0 16,0 0-16,0 0 0,0-21 0,1 0 15,-1 0-15,-21 0 0,21 21 16,0-43-16,-21 22 0,21 0 15,0 0-15,1-22 0,-1 1 0,-21 21 16,21-21-16,0 20 0,0 1 16,-21 0-16,0 0 0,21 21 15,-21 21 1,0 0-16,0 0 0,0 1 0,0-1 16,0 0-16,0 0 0,0 0 15,0 0-15,0 1 0,22-1 16,-1 0-16,0 0 0,0 0 0,0 0 0,0 1 15,22-22-15,-22 0 0,0 21 0,21-21 16,-20 0-16,20 0 0,-21 0 0,0 0 16,0 0-16,22-21 0,-22-1 15,-21 1-15,21 0 0,0 0 0,0 0 16,-21-22-16,0 22 0,0-21 16,0 0-16,0-1 0,0 1 0,0 21 15,0-22-15,0 22 0,-21 21 16,0 0-16,21 21 15,-21 1-15,21-1 0,-21 0 0,0 21 16,21-21-16,0 22 0,0-22 16,0 21-16,0-21 0,0 1 0,0 20 15,0-21-15,21 0 0,-21 0 0,21 1 16,0-22-16,0 21 0,0-21 16,1 0-16,-1 0 0,21 0 0,-21 0 15,22 0-15,-22 0 0,21 0 0,0 0 16,1 0-16,-1-21 0,-21-1 15,22 1-15,-1 0 0</inkml:trace>
  <inkml:trace contextRef="#ctx0" brushRef="#br0" timeOffset="51719.14">30607 9313 0,'0'0'16,"0"-42"-16,0 21 0,0-21 0,0 20 0,0 1 15,-21 0-15,0 21 16,-1 0-16,1 21 15,21 22-15,-21-22 0,0 21 0,0-21 0,0 43 16,21-22-16,-22 22 0,22-1 16,-21 1-16,21-1 0,0 1 15,0-1-15,0 1 0,0-22 0,0 21 16,0-20-16,-21-1 0,21 0 0,0-20 16,0 20-16,0-21 0,0 0 0,0 0 15,21-21 16,-21-21-31,21 21 0,1-21 0,-1-21 16,-21 21-16</inkml:trace>
  <inkml:trace contextRef="#ctx0" brushRef="#br0" timeOffset="52411.27">30670 9610 0,'-127'317'16,"254"-634"-16,-84 253 0,-22 22 0,0-22 0,-21 22 16,0 21-16,21 0 0,-21 0 0,0-1 15,0 44 1,-21-1-16,21 21 0,-21-21 0,0 22 15,21 20-15,0-21 0,-21 1 16,21 20-16,0-20 0,-22 20 0,22-21 16,0 22-16,0-22 0,0 1 0,0-22 15,0 21-15,0-21 0,-21 0 16,21 1-16,0-1 0,0 0 0,21-42 47,1 21-47,-1-21 0,-21-1 0,21 1 15,-21 0-15,21-21 0,0 21 0,-21-1 16,0 1-16,21 0 0,1 0 16,-22 0-16,21 21 0,-21 21 15,0 0 1,0 0-16,0 0 0,0 1 16,0-1-16,0 0 0,0 0 0,0 0 15,0 0-15,0 1 0,0-1 16,0 0-16,21-21 15,0 21-15,0-21 0,0 0 16,22 0-16,-22 0 0,0 0 0,0 0 16,22 0-16,-22-21 0,0 21 0,0-21 15,0 0-15,0-1 0,1 22 16,-22-21-16,0 0 0,21 21 0,-21-21 16,0 42-1,-21-21 1,21 21-16,0 0 0,0 1 15,0-1-15,0 0 16,21-21 0,0 0-1,0 0-15,0 0 16,0 0-16,1-21 0,-1 21 16,0-21-16,-21-1 0,21 1 0,0 0 15,-21 0-15,21 0 0,-21-22 0,0 22 16,0 0-16,0 0 0,0 0 15,0 0-15,-21 21 0,-21-22 16,21 22-16,0 0 0,-22 0 0,22 0 16,-21 0-16,21 0 0,-1 22 0,1-22 15,0 21-15,21 0 0,0 0 16,0 0-16,21 0 16,0 1-16,1-22 0</inkml:trace>
  <inkml:trace contextRef="#ctx0" brushRef="#br0" timeOffset="53152.35">31877 9864 0,'0'0'0,"0"-21"0,0-1 0,-21 1 16,0 21-16,-1 0 0,1 0 15,-21 0-15,21 0 0,-22 0 0,22 21 16,-21 1-16,21-1 0,0 0 15,-1 0-15,1 0 0,21 0 16,-21 1-16,21 20 0,0-21 0,0 0 16,0 0-16,0 1 0,0-1 0,21-21 15,0 21-15,1-21 0,-1 0 16,0 0-16,0 0 0,0 0 16,0 0-16,1 0 0,-1 0 0,0-21 15,-21 0-15,21-1 0,0 1 0,-21-21 16,0 21-16,21-22 0,1 1 15,-1 0-15,0-22 0,0 1 0,0-1 16,0 1-16,1-1 0,20 1 0,-21-1 16,0 1-16,0 20 0,22-20 15,-22-1-15,-21 22 0,0 0 16,21-1-16,-21 22 0,0 0 0,0 0 16,-21 21-16,0 21 15,0 0-15,21 22 0,-22-22 16,1 21-16,0 0 0,21 1 0,0 20 15,0-20-15,-21 20 0,21-21 0,-21 22 16,21-1-16,0-20 0,0 20 16,0-20-16,0-1 0,0 21 0,0-20 15,-21-22-15,21 21 0,0-21 16,0 1-16,0-1 0,0 0 0,21-21 16,0 0-1,0 0-15,21 0 0,-20-21 16,-1 21-16,21-21 0,-21-1 0,22-20 15,-1 21-15,0-21 0,-21 20 16,22-20-16,-22 0 0,21 21 0,-21-1 16,1 1-16,-22 0 0,0 42 31,0 0-31,-22 1 0,1-1 0,0 21 16,21-21-16,-21 0 0,21 22 0,-21-22 15,21 0-15,0 21 0,0-20 16,-21-1-16,21 0 0,0 0 0,-22 0 15,22 0-15,-21 1 0,0-22 32,0 0-17,0 0-15,0-22 0,-1 1 16,-20 0-16,21 0 0,0-21 16</inkml:trace>
  <inkml:trace contextRef="#ctx0" brushRef="#br0" timeOffset="53382.22">30438 9462 0,'-85'0'0,"170"0"0,-255-22 0,107 22 15,-1 0-15,22 0 0,21 0 16,0 0-16,42 0 16,0 0-16,21 0 0,-21 0 15,22 0-15,20 0 0,-20 0 0,-1 0 16,0 0-16,1 0 0,-1 0 15,0 0-15,1 0 0,-22 0 0,0 0 16,0 0-16,0 0 0,-63-21 31,21 21-31,0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25:45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1863 0,'0'0'0,"-22"0"16,1 0-16,0 0 0,0 0 0,0 0 15,0 0-15,-1 0 16,1 0-16,0 0 0,0 0 16,0 0-1,21 21 1,0 0 0,21 0-1,0-21-15,0 0 0,22 0 0,-1 0 16,21 21-16,1-21 0,21 0 15,-1 0-15,1 0 0,21 0 0,-22 0 16,1-21-16,0 21 0,-1 0 16,1-21-16,0 21 0,-1 0 0,-20-21 15,-1 0-15,1 21 0,-22 0 0,1-21 16,-1 21-16,-21 0 0,0 0 16,0-22-16,-21 1 0,0 0 15,-21 0-15,-21 21 16,0-21-16,20 21 0,-20-21 15,0-1-15,-1 22 0,1-21 0,0 21 0,21-21 16,-22 21-16,22-21 16,0 21-16,0 0 0,0 0 0,21-21 15,21 21 1,0 0 0,21 0-16,-21 0 0,22 0 0,20 0 15,-20 0-15,-1 0 0,0 21 16,1 0-16,-1 0 0,-21 0 15,0 1-15,-21-1 0,0 0 0,0 21 16,-21 1-16,0-22 0,-21 21 0,-1 0 16,-20 1-16,20-1 0,-20 0 15,21 1-15,-1-22 0,1 21 16,21-21-16,-22 22 0,22-22 0,0 0 16,0 0-16,0 0 15,21 1-15,21-22 16,0 0-1,0-22-15,0 1 16,1 0-16,-1 0 0</inkml:trace>
  <inkml:trace contextRef="#ctx0" brushRef="#br0" timeOffset="569.66">3683 1312 0,'-21'0'0,"42"0"0,-63 0 16,20 0-16,22 22 0,0-1 31,43-21-31,-22 21 16,0-21-16,21 0 0,-20 0 0,20 0 16,0 0-16,22 0 0,-22 0 15,0 0-15,22 0 0,-22 0 0,1-21 16,20 21-16,-21 0 0,1 0 15,-1-21-15,0 21 0,1-22 0,-22 22 16,0 0-16,0 0 0,-42 0 31,0 0-15,0 0-16,0 0 0,-22 0 0,22 0 0,0 0 16,-21 0-16,20 0 15,1 0-15</inkml:trace>
  <inkml:trace contextRef="#ctx0" brushRef="#br0" timeOffset="835.51">4127 1334 0,'-42'42'16,"21"-42"-16,21 21 15,-21 0 1,21 0-16,0 1 0,0-1 0,-21 21 16,21-21-16,0 22 0,0-1 0,0 0 15,0 1-15,-22-1 0,22 0 16,-21 1-16,21-1 0,0 0 0,0 1 15,-21-22-15,21 21 0,-21-21 16,21 0-16,0 1 0,0-1 16,0 0-16,0 0 15,0-42 1,21 0-16,0 0 16,0-1-16,1 1 0,-1-21 15,21 0-15,-21-1 0,0 1 16,22 0-16</inkml:trace>
  <inkml:trace contextRef="#ctx0" brushRef="#br0" timeOffset="1286.77">4466 1376 0,'0'0'0,"0"-21"0,0 0 0,0-1 15,0 44 17,0-1-32,0 0 0,0 21 15,0 1-15,0-22 0,0 21 16,0 22-16,0-22 0,0 0 0,0 1 15,-21 20-15,21-21 0,0 1 0,0-1 16,-21-21-16,21 22 0,0-22 16,-21 0-16,21 0 0,0 0 0,-22-21 15,22 21-15,0-42 32,0 0-32,0 0 15,22 0-15,-1 0 0,0-22 0,0 1 16,0 21-16,0-22 0,22 1 15,-22 0-15,21-1 0,1 22 0,20-21 16,-21 21-16,1 0 0,41 21 16,-41 0-16,-1 0 0,-21 0 15,22 21-15,-22 21 0,-21-21 0,0 22 16,0-22-16,0 21 0,0 0 0,0 1 16,-21-22-16,-1 21 0,1-21 0,0 22 15,0-22-15,0 21 0,0-21 16,-1 1-16,1-1 0,0-21 15,21 21-15,21-21 32,0 0-32,1-21 15,-1 0-15,0-22 0,21 22 0,-21 0 16</inkml:trace>
  <inkml:trace contextRef="#ctx0" brushRef="#br0" timeOffset="1638.57">5334 1820 0,'0'22'0,"21"-22"0,0 0 16,0 0-1,1 0-15,20-22 0,-21 1 16,21 0-16,-20 21 0,20-21 0,0 0 16,-21-22-16,22 22 0,-22 0 0,21 0 15,-21 0-15,1 0 0,-22-1 16,0 1-16,0 0 0,-22 21 15,1 0-15,-21 0 16,0 21-16,-1 0 0,1 1 0,0 20 16,-1-21-16,22 21 0,-21 1 15,-1-1-15,22 0 0,0 1 0,0-1 16,0 0-16,21-20 0,0 20 0,0-21 16,0 0-16,0 0 15,21 1-15,0-1 0,21-21 0,-20 0 16,20 21-16,-21-21 0,21 0 0,1 0 15,-1 0-15,0 0 0,-20-21 16,20 21-16,0-21 0,1-1 0,-22 1 16,21 0-16,-21-21 0</inkml:trace>
  <inkml:trace contextRef="#ctx0" brushRef="#br0" timeOffset="2414.64">7726 1334 0,'21'-22'0,"-42"44"0,63-65 0,-21 1 16,0 21-16,1-22 0,-22 22 0,21-21 16,0 0-16,0 20 0,-21 1 0,0 0 15,21 0-15,-21 42 31,-21 21-31,0-20 0,0 20 0,0 21 16,-1-20-16,1-1 0,0 22 16,-21-1-16,21-21 0,-1 43 0,1-21 15,-21-1-15,21 1 0,0-1 16,-1-21-16,1 22 0,0-22 0,0 1 16,21-22-16,0 21 0,0-21 15,0 0-15,0 1 16,0-44-1,21 1-15,-21 0 0,21 0 16,0-21-16,1-1 0,-1 1 0,0-22 16,0 1-16,0 21 0,0-43 0,1 21 15,-1 1-15,21-1 0,-21-20 16,22 20-16,-22-20 0,21 20 0,-21 1 16,0-1-16,22 22 0,-22-1 0,-21 22 15,21 0-15,0 0 16,0 21-16,-21 21 0,0 0 0,22 0 15,-22 22-15,0-1 0,0 0 16,0 22-16,0-1 0,0-20 16,0 20-16,0 1 0,0-1 0,0 1 15,0-1-15,0-20 0,0 20 0,0 1 16,0-22-16,0 0 0,0 1 16,0-1-16,0-21 0,0 21 0,0-20 15,0-1-15,0 0 0,0 0 16,0-42 15,-22 0-15,22 0-16,-21-1 0,0 1 15,0 0-15,0 0 0,0 0 16</inkml:trace>
  <inkml:trace contextRef="#ctx0" brushRef="#br0" timeOffset="2591.06">7641 1757 0,'-42'0'0,"84"0"0,-105 0 0,41 0 0,1 0 15,0 0-15,0 0 0,42 0 32,0 0-32,0 0 15,22 0-15,-1 0 0,0-21 16,1 21-16,-1-21 0,0-1 16,1 22-16,-1-21 0,0 0 0,1 0 15,-1 0-15,0 0 0,1-1 0,-22 1 16,21 0-16</inkml:trace>
  <inkml:trace contextRef="#ctx0" brushRef="#br0" timeOffset="3131.45">9250 1228 0,'42'-21'0,"-84"42"0,84-64 0,-21 43 0,0-42 16,-21 21-1,0 0-15,0 0 0,0-1 16,-21 1-16,0 21 16,0 0-16,0 0 0,-22 0 15,22 0-15,-21 21 0,0 1 0,-1-1 16,1 0-16,0 0 0,-1 21 0,1-20 16,0-1-16,20 21 0,-20-21 15,21 0-15,0 1 0,21-1 0,0 0 16,0 0-16,0 0 0,0 0 0,0 1 15,0-1-15,21-21 16,0 21-16,21-21 0,-20 0 0,20 21 16,0-21-16,1 21 0,-1-21 0,0 0 15,1 21-15,-1-21 0,-21 22 16,21-22-16,1 21 0,-22-21 0,0 21 16,21-21-16,-20 21 0,-1 0 15,-21 0-15,21 1 0,-21-1 16,0 0-16,0 0 0,-21 0 0,0-21 15,-1 21-15,-20 1 0,0-1 16,-1 0-16,1-21 0,0 21 0,-1-21 16,1 0-16,-21 21 0,20-21 0,1 0 15,0 0-15,-1 0 0,22 0 16,-21 0-16,21 0 0,-22 0 0,22 0 16,0 0-16,0 0 0,0 0 15,-1 0-15,1 0 16,21-21 15,0 0-31,43 0 0,-22 0 16</inkml:trace>
  <inkml:trace contextRef="#ctx0" brushRef="#br0" timeOffset="3822.99">11091 593 0,'0'0'0,"21"-21"0,-21-1 0,22 22 0,-1-21 15,0 0-15,-21 0 0,21 0 16,-21 0-16,0 42 31,-21 0-15,0 0-16,0 21 0,-22 22 0,22-1 15,-21 1-15,-1 21 0,22 20 0,-21-20 16,0 0-16,-1 21 0,-20-22 16,20 22-16,1 0 0,0 0 0,-1-22 15,1 22-15,0-21 0,-1 0 0,1-1 16,21-20-16,-21 20 0,20-20 0,1-22 16,0 22-16,0-22 0,0 0 15,21 1-15,0-1 0,-21-21 0,21 0 16,-22 1-16,22-1 0,0 0 15,0-42 17,0 0-17,0-1-15,0 1 0,0 0 16,0 0-16,0 0 0,22 0 0,-1-1 16,-21-20-16,21 21 0,0 0 15,0-22-15</inkml:trace>
  <inkml:trace contextRef="#ctx0" brushRef="#br0" timeOffset="4859.1">11536 1164 0,'0'0'0,"0"21"47,0 1-47,0-1 15,0 21-15,0-21 0,0 22 0,0-1 16,0 0-16,0 1 0,0-1 16,0 0-16,0 1 0,0 20 0,0-21 15,0 1-15,0-1 0,0-21 0,0 22 16,0-22-16,0 0 0,0 0 15,0 0-15,0 0 0,-21 1 16,21-44 15,0 1-31,-22 21 0,22-21 16,0 0-16,0 0 0,0 0 0,-21-22 16,21 22-16,0-21 0,0 21 0,0-22 15,-21 22-15,21-21 0,0-1 16,0 22-16,0-21 0,0 21 0,0-22 15,0 22-15,21-21 0,0 21 0,1-22 16,-22 1-16,21 21 0,0-21 0,0 20 16,-21-20-16,21 21 0,22-21 15,-22 20-15,0 1 0,0 0 16,0 21-16,0 0 0,1 0 0,-1 0 16,0 21-16,0 0 15,0 22-15,-21-1 0,0-21 0,21 22 16,-21-1-16,22 21 0,-22-20 0,0-1 15,0 0-15,0 1 0,0-1 0,0 0 16,0-20-16,0 20 16,0 0-16,0-21 0,0 1 0,0-1 0,0 0 15,0 0-15,0 0 16,0-42 0,0 0-1,0 0-15,21 0 0,-21-1 16,21-20-16,0 0 0,-21-1 0,21 22 15,0-42-15,1 20 0,-1 1 16,0-21-16,21 20 0,-21-20 0,22 20 16,-22 1-16,21 0 0,-21-1 0,22 22 15,-22-21-15,0 42 0,0-21 16,0 21-16,1 0 0,-1 0 16,-21 21-16,0 21 0,21-21 0,-21 22 15,0-1-15,0 0 0,0 22 16,0-22-16,0 1 0,0 20 15,-21-21-15,21 1 0,0 20 0,-21-20 0,-1-1 16,22 0-16,0 1 0,0-1 16,-21 0-16,21-21 0,0 22 15,0-22-15,-21 0 0,21 0 0,0 0 16,0 1 0,21-44-1,0 1 1,1 0-16,-1 0 0,0-21 0,21 20 15,-21-20-15,22 21 0</inkml:trace>
  <inkml:trace contextRef="#ctx0" brushRef="#br0" timeOffset="5210.46">12806 1524 0,'0'0'0,"21"-21"0,0 21 0,-21-21 16,0 42 15,-21 0-31,0-21 0,21 21 16,0 0-16,-21 1 0,21 20 0,-22-21 15,22 0-15,0 0 0,0 1 0,0-1 16,0 0-16,22 0 16,-1-21-16,0 0 0,0 0 0,21 0 15,-20 0-15,20 0 0,0 0 0,1-21 16,-1 0-16,-21 0 0,21-1 16,-20 1-16,20 0 0,-21 0 15,-21-21-15,0 20 0,0 1 0,0-21 16,0 21-16,0 0 0,-21-1 0,0 1 15,-22 21-15,22-21 0,0 21 0,-21 0 16,-1 0-16,22 0 0,-21 0 16,21 0-16,0 21 0,-1-21 0,1 21 15,0-21-15,21 22 0,0-1 0,0 0 16,0 0-16,21-21 16,0 21-16,22-21 0,-1 0 0,0 0 15,1 0-15,-1 0 0,22 0 0,-22 0 16</inkml:trace>
  <inkml:trace contextRef="#ctx0" brushRef="#br0" timeOffset="5900.43">13779 1397 0,'0'0'0,"22"0"0,-22-21 0,0 0 16,-22 21-16,1-21 16,0 21-16,0 0 0,0 0 0,0 0 15,-1 21-15,1-21 0,-21 21 16,21 0-16,0 0 0,-1 0 0,1 1 15,0-1-15,0 21 0,0-21 16,21 0-16,-21 22 0,21-22 0,0 21 0,0-21 16,0 1-16,0 20 0,0-21 15,21-21-15,0 21 0,0 0 16,0-21-16,0 0 0,22 0 0,-22 0 16,0 0-16,0 0 0,22-21 0,-22 21 15,0-21-15,21 0 0,-21-21 16,1 20-16,-1-20 0,21 21 0,-21-21 15,0-1-15,1 1 0,-22 0 0,21-22 16,0 1-16,-21 20 0,21-20 16,-21-22-16,0 22 0,21-1 0,-21 1 15,0 20-15,0 1 0,0 0 0,0 20 16,0 1-16,0 0 0,-21 21 16,0 0-16,0 21 15,0 0-15,21 22 0,-22-1 16,1 22-16,0-22 0,0 21 0,0 1 15,21-1-15,0-20 0,0 20 16,-21-20-16,21 20 0,0-21 0,0 1 16,0-1-16,0 0 0,0 1 0,21-22 15,0 0-15,-21 0 0,21 0 0,0 1 16,0-22-16,1 0 0,20 0 16,-21 0-16,0 0 0,0 0 0,22 0 15,-22-22-15,0 1 0,0 0 0,0 0 16,1-21-16,-1 20 0,0 1 15,-21 0-15,0 0 0,21 0 0,-21 0 16,0-1-16,21 22 0,-21 22 31,-21-1-15,21 0-16,-21 0 0,21 0 16,0 0-16,0 1 0,0-1 0,0 0 15,0 0-15,0 0 0,0 0 16,0 1-16,21-44 31,0 1-15,-21 0-16,21 0 0,-21 0 15,22 0-15</inkml:trace>
  <inkml:trace contextRef="#ctx0" brushRef="#br0" timeOffset="6045.49">14330 1355 0,'0'0'0,"-64"0"16,43 0-16,0 0 15,0 0-15,42 0 47,0 0-47,0 0 16,0-21-16</inkml:trace>
  <inkml:trace contextRef="#ctx0" brushRef="#br0" timeOffset="7523.2">14690 1312 0,'21'0'15,"0"-21"-15,-21 0 16,21 21-16,0-21 0,0 0 0,1 0 16,-1-22-16,21 22 0,-21-21 0,22 21 15,-22-22-15,21 1 0,0 0 16,-20-22-16,20 22 0,-21-1 0,21 22 15,-20-21-15,-22 21 0,21-22 0,-21 22 16,-21 21 0,-1 0-1,1 0-15,-21 21 0,21 1 0,0 20 16,-22 0-16,22 1 0,0-1 0,0 21 16,0-20-16,-1 20 0,1 1 15,0-1-15,0 1 0,21-22 0,-21 22 16,0-1-16,21 1 0,-22-1 0,22 22 15,0-22-15,-21 22 0,0-22 16,21 22-16,-21-21 0,21 20 0,-21-20 16,0 20-16,-1 1 0,22 0 0,-21-22 15,0 22-15,21-22 0,0 1 16,-21-1-16,21-20 0,0-1 0,0 0 16,0 1-16,0-22 0,0 21 0,21-21 15,0-21-15,0 0 16,1 0-16,20 0 0,-21-21 15,21 0-15,-20 0 0,20 0 0,-21 0 16,21-1-16,-20 1 0,20-21 0,-21 21 16,0-22-16,0 1 0,1 0 0,-1-22 15,-21 22-15,21-22 0,-21 1 16,0-1-16,0 1 0,0-1 0,-21 1 16,0-22-16,-1 22 0,1-1 15,-21 1-15,21 20 0,0 1 0,-1 0 16,1-1-16,0 22 0,0 0 0,21 0 15,0 0-15,0 0 16,21-1 0,0 22-16,0 0 0,22-21 0,-1 21 15,0-21-15,1 0 0,-1 21 0,0-21 16,22 21-16,-22-21 0,1-1 16,-1 1-16,0 21 0,-21-21 0,22 0 15,-22 0-15,0 0 0,0-1 16,0 1-16,1 0 0,-22 0 0,0 0 15,21 21 1,-21-21-16,0 42 31,0 0-31,0 0 0,-21 0 16,21 22-16,-22-22 0,22 0 16,0 0-16,0 21 0,0-20 0,0-1 15,0 0-15,0 0 0,0 21 0,0-20 16,0-1-16,0 0 15,0 0-15,22-21 0,-1 21 0,0-21 16,0 0-16,0 0 0,0 0 0,1 0 16,-1 0-16,0 0 0,0 0 15,0-21-15,0 0 0,1 21 0,-1-21 16,0 0-16,0-1 0,0-20 16,0 21-16,1 0 0,-22-22 0,21 22 15,0 0-15,-21 0 0,0 0 0,0 0 16,21-1-16,-21 1 0,0 0 15,0 42 17,0 0-32,-21 1 15,21-1-15,0 0 0,-21 0 0,21 0 16,0 0 0,0 1-16,0-1 0,0 0 0,0 0 15,0 0 1,21-21-16,0 0 15,0 0-15,0 0 16,1 0-16,-22-21 0,21 21 0,0-21 16,0 0-16,0 0 0,0 21 0,1-22 15,-1 1-15,-21 0 0,21 0 0,0 0 16,0 0-16,-21-1 0,21 1 16,-21 42-1,0 1 1,0-1-16,0 0 0,0 0 15,0 0-15,0 0 16,0 1-16,0-1 0,22 0 16,-22 0-16,21-21 0,0 21 15,0-21-15,0 0 0,0 0 16,1 0-16,-1 0 0,0 0 16,0 0-16,0 0 0,0 0 0,1-21 15,-1 21-15,-21-21 0,21 0 0,0 0 16,-21-1-16,21 1 0,-21 0 0,0 0 15,21 21-15,-21-21 0,0 0 16,0 42 0,0 0-1,0 0-15,0 0 0,0 0 0,0 1 16,0-1-16,0 21 16,0-21-16,0 0 0,0 1 0,0-1 15,0 0-15,0 0 0,0 0 16,0-42 15,0 0-31,0 0 16,-21 0-16,0-1 0,0 1 0,0 0 15</inkml:trace>
  <inkml:trace contextRef="#ctx0" brushRef="#br0" timeOffset="7679.35">16277 1058 0,'0'0'0,"-21"0"0,0 0 0,0 0 16,-1 0 15,22-21-15</inkml:trace>
  <inkml:trace contextRef="#ctx0" brushRef="#br0" timeOffset="8607.35">18859 1228 0,'0'0'0,"-42"0"15,21-21-15,0 21 0,0-22 0,-1 22 16,1 0-16,21-21 0,-21 21 16,0 0-1,21 21-15,-21 1 0,21-1 0,-21 0 16,21 0-16,-22 21 0,22-20 0,-21 20 15,21-21-15,0 21 0,0-20 16,0 20-16,0-21 0,0 0 0,0 22 16,0-22-16,0 0 0,21 0 0,1 0 15,-1-21-15,0 0 0,0 0 16,0 0-16,22 0 0,-22 0 0,21-21 16,0 21-16,-20-21 0,20 0 0,-21 0 15,21-22-15,-20 22 0,-1 0 16,0-21-16,-21 20 0,0-20 15,0 0-15,0-1 0,0 1 0,0 0 16,-42-1-16,20-20 0,1 21 0,0 20 16,21-20-16,-21 0 0,0 21 15,21-1-15,-21 1 0,21 0 16,0 0-16,21 21 16,0-21-16,0 21 15,21 0-15,1-21 0,-1-1 0,0 22 16,1 0-16,-1 0 0,22 0 15,-22 0-15,0 0 0,1 0 16,-1 0-16,-21 22 0,0-1 0,0 0 0,1 21 16,-22 1-16,0-1 0,0 0 15,0 22-15,0-22 0,0 22 16,0-1-16,-22 1 0,1 20 0,21-20 16,-21 20-16,21-20 0,-21 21 0,21-1 15,0 1-15,-21-22 0,21 22 0,0 0 16,-21-1-16,21 22 0,0-21 15,0 21-15,0-22 0,0 22 16,0-21-16,0 0 0,0 20 0,0-20 0,0 84 16,0-84-16,21 0 15,-21-22-15,21 1 0,-21-1 0,0-20 16,0-1-16,0 0 0,0-21 16,0 1-16,0-1 0,-21-42 15,21-1 1,-21-20-16,21 21 0,-22-21 0,22-22 15,-21 1-15,21-1 0,0-21 0,0 1 16,0-1-16,-21-21 0,21 0 0,0 1 16,0-22-16,0 21 0,0 0 15,0 21-15,21 1 0,-21-1 0,21 0 16,1 22-16,-1-1 0,0 22 16,0-22-16,0 43 0,0-21 0,1 0 15,-1 20-15,21 1 0,0-21 16,1 21-16,-1 0 0,0-22 0,1 22 15,20-21-15,1 21 0</inkml:trace>
  <inkml:trace contextRef="#ctx0" brushRef="#br0" timeOffset="9661.23">21759 1334 0,'0'-22'0,"0"44"0,21-65 0,-21 22 16,0 0-16,0 0 0,0 0 0,0-1 16,0-20-16,0 21 0,0-21 0,0 20 15,-21-20-15,0 21 0,21 0 16,-21 0-16,0 21 0,21-22 0,-21 22 16,-22 0-16,22 0 0,0 22 0,-21-1 15,20 0-15,1 21 0,-21 1 16,21-1-16,0 0 0,-22 1 0,22-1 15,0 21-15,21-20 0,0 41 16,0-62-16,0 20 0,0-21 16,0 0-16,21 0 0,0 1 0,0-1 15,1-21-15,-1 0 0,0 0 16,21 0-16,-21 0 0,22-21 0,-22 21 16,21-22-16,-21 1 0,22 0 15,-22-21-15,0 21 0,0-22 0,0 1 16,1 0-16,-1-1 0,0 1 0,0 0 15,0-1-15,-21 22 0,0 0 16,0 0-16,0 0 0,0 42 31,0 0-31,0 0 0,0 21 16,0-20-16,0 20 0,0-21 0,0 21 16,0-20-16,0 20 0,0-21 15,0 0-15,0 0 0,21 22 0,1-22 16,-1 0-16,0-21 0,0 21 15,0-21-15,0 0 0,1 0 0,20 0 16,-21 0-16,0 0 0,22 0 0,-22-21 16,0 21-16,0-21 0,0 0 0,22-22 15,-22 22-15,0-21 0,0 0 16,0-1-16,0-20 0,1-1 0,-1 1 16,0-22-16,0 22 0,0-1 0,0 22 15,-21-22-15,0 22 0,0 21 16,0 0-16,0-1 0,0 1 0,0 0 15,0 42 1,0 0-16,-21 1 16,0 20-16,0 0 0,0 1 0,0 20 15,-1-21-15,22 22 0,-21-1 0,21-20 16,0 20-16,-21-20 0,21-1 0,0 0 16,0 1-16,0-1 0,0 0 15,21-21-15,0 1 0,1-1 0,-1 0 16,0 0-16,0-21 0,0 0 0,0 0 15,1 0-15,-1 0 0,21 0 0,-21 0 16,22-21-16,-1 0 16,-21-22-16,21 22 0,1-21 0,-1 0 15,-21-1-15,22-20 0,-1-1 0,-21 1 16,0-22-16,22 22 0,-22-22 16,-21 21-16,21 1 0,-21 21 0,0-1 15,21 1-15,-21 21 0,0 0 0,0-1 16,0 44-1,-21-1-15,0 0 0,0 21 16,-1 1-16,1-1 0,21 21 0,-21 1 16,0-1-16,21 1 0,-21-1 0,21 1 15,0-22-15,0 22 0,0-22 16,0 0-16,0 1 0,0-1 0,21-21 16,0 22-16,21-22 0,-20 0 15,-1-21-15,0 21 0,21-21 0,-21 0 16,22 0-16,-22 0 0,21 0 15,1 0-15,-22-21 0,0 0 0,21 0 16,-21 21-16,1-43 0,-1 22 0,0 0 16,-21 0-16,0 0 0,0-22 0,0 22 15,0 0-15,0 0 0</inkml:trace>
  <inkml:trace contextRef="#ctx0" brushRef="#br0" timeOffset="10839.04">2392 4170 0,'0'-42'15,"0"20"-15,-21 22 0,-1 0 16,1 0-16,0 0 16,21 22-16,0-1 0,0 21 0,0-21 15,0 22-15,0-1 0,0 0 16,0 1-16,0 20 0,0-21 0,0-20 15,0 20-15,0 0 0,-21-21 0,21 22 16,0-22-16,0 0 16,-21-21-16,21 21 0,0 0 15,0-42 1,-21 0-16,21 0 0,0 0 16,0 0-16,0-22 0,0 22 0,0-21 15,0-1-15,21 1 0,0-21 16,-21 20-16,21 1 0,21-22 0,-20 22 15,20 0-15,0-1 0,1 22 16,-1 0-16,0 0 0,1 0 16,20 21-16,-21 0 0,1 21 0,-1 0 0,0 0 15,-20 0-15,-1 22 0,0-1 16,0-21-16,-21 22 0,21-1 0,-21 0 16,0 1-16,0-22 0,0 21 0,0-21 15,0 0-15,-21 1 16,21-1-16,0 0 0,-21-21 15,0 0-15,21-21 16,0 0 0,0-1-16,0 1 0,21-21 0,0 0 15,-21-1-15,42-20 0,-20 20 0,-1 1 16,0-21-16,21 20 0,1 1 16,-1 21-16,-21-22 0,21 22 0,1 21 15,-1 0-15,0 0 0,1 0 16,-1 21-16,-21 22 0,0-22 0,1 21 15,-22 1-15,0-1 0,0 0 16,0 1-16,0-22 0,0 21 16,0 0-16,-22 1 0,1-22 0,21 0 15,-21 0-15,21 0 0,0 1 0,0-1 16,21-21 0,0-21-1,1-1-15,-1 22 0,0-21 16,-21 0-16</inkml:trace>
  <inkml:trace contextRef="#ctx0" brushRef="#br0" timeOffset="11180.84">3704 4255 0,'21'0'16,"0"0"0,1 0-16,-1 0 15,0 0-15,0 0 0,0 0 0,0-22 16,22 22-16,-22-21 0,0 0 15,21 0-15,-20 0 0,20 21 0,-21-21 16,0-1-16,-21 1 0,0 0 16,0 0-16,0 0 15,-21 21-15,0 0 16,-21 0-16,20 21 0,-20 0 0,21 0 16,-21 0-16,20 1 0,1 20 15,0-21-15,0 21 0,0-20 0,21 20 16,0 0-16,0-21 0,0 1 0,0 20 15,21-21-15,0 0 0,0-21 16,0 21-16,22-21 0,-22 0 0,21 0 16,-21 0-16,22 0 0,-1 0 0,0 0 15,1-21-15,20 0 0,-20 0 0,-1 0 16,21 0-16,-20-1 0,-1-20 16</inkml:trace>
  <inkml:trace contextRef="#ctx0" brushRef="#br0" timeOffset="11806.48">4635 4022 0,'0'0'0,"0"21"16,0 0 0,-21 0-16,21 22 0,-21-22 15,21 21-15,-21 0 0,21-20 0,0 20 16,0 0-16,0-21 0,-21 22 0,21-22 16,0 0-16,-21 0 0,21 0 15,0 1-15,0-1 0,0 0 0,0 0 16,-22-21-16,1 0 15,21-21 1,-21 0-16,21 0 16,0-1-16,0-20 0,0 21 15,21-21-15,0-1 0,1 1 0,-22 0 16,21-1-16,0 1 0,0 0 16,0-1-16,22 1 0,-22 21 0,0 0 15,0 21-15,21 0 0,-20 0 0,-1 0 16,21 0-16,-21 21 0,0 0 15,1 0-15,-1 21 0,0-20 0,0-1 16,0 21-16,0-21 0,-21 22 0,0-22 16,0 21-16,0-21 0,0 0 0,0 1 15,0-1-15,0 0 0,0 0 16,0-42 15,0 0-31,0 0 0,0-1 16,0 1-16,22 0 0,-1-21 15,-21-1-15,21 22 0,0-21 0,0 0 16,0-1-16,1 22 0,-1 0 0,0 0 16,0 0-16,0 21 0,0 0 15,22 0-15,-22 0 0,0 21 0,0 0 16,0 21-16,1-21 0,-22 22 0,21-1 16,-21 0-16,0 1 0,0-22 0,0 21 15,0 1-15,0-22 0,0 21 16,-21-21-16,-1 22 0,22-22 0,-21 0 15,0 0-15,21 0 16,0-42 0,21 0-1,0 0-15,1 0 0,-1-1 16,21-20-16,-21 0 0,22-1 0,-22 1 0,21 0 16</inkml:trace>
  <inkml:trace contextRef="#ctx0" brushRef="#br0" timeOffset="12270.21">5884 3662 0,'0'0'0,"0"-21"0,0 0 16,0-1-16,0 44 16,0-1-16,-21 0 15,21 21-15,0-21 0,0 22 16,-21-1-16,21 0 0,-21 22 16,21-22-16,-21 22 0,21-22 0,0 22 15,-22-22-15,22 21 0,-21-20 0,21-1 16,0-21-16,0 22 0,0-22 15,0 0-15,0 0 0,0 0 0,0-42 47,0 0-47,0 0 0,21 0 16,-21-1-16,22-20 0,-22 21 0,21-21 16,-21-1-16,21 22 0,0-21 15,0 21-15,0-22 0,22 22 0,-22 21 16,0-21-16,0 21 0,22 0 15,-22 0-15,0 21 0,0 0 0,0 0 16,0 1-16,1-1 0,-22 21 0,21-21 16,-21 22-16,0-22 0,0 21 15,0-21-15,0 0 0,0 22 0,-21-22 16,-1 0-16,1 0 0,-21 0 0,21 1 16,-22-1-16,22 0 0,-21 0 0,0-21 15,20 0-15,1 21 0,0-21 0,0 0 16,0 0-16,0 0 15,21-21-15,0 0 0,0 0 16,21 0-16,0-1 16,0 1-16,21 0 0,-20 0 0,-1 0 15</inkml:trace>
  <inkml:trace contextRef="#ctx0" brushRef="#br0" timeOffset="12631.53">6244 4297 0,'0'0'0,"21"0"0,0 0 15,1 21-15,-1-21 16,0 0-16,0 0 0,21 0 16,-20 0-16,-1-21 0,21 21 0,-21-21 15,22 0-15,-22-1 0,21 22 0,-21-21 16,0 0-16,1 0 0,-1 0 16,-21 0-16,0-1 0,0 1 0,0 0 15,0 0-15,-21 21 16,-1 0-16,1 0 0,-21 0 15,21 21-15,0 0 0,-1 0 0,-20 1 16,21 20-16,0-21 0,0 21 0,21 1 16,0-22-16,-22 21 0,22-21 0,0 22 15,0-22-15,0 0 0,0 21 16,0-20-16,0-1 0,22 0 16,-1-21-16,0 21 15,0-21-15,0 0 0,0 0 0,1 0 16,-1 0-16,0 0 0,0 0 15,0-21-15,0 21 0,1-21 0,20 0 16,-21-1-16,0 1 0,0 0 0,1 0 16</inkml:trace>
  <inkml:trace contextRef="#ctx0" brushRef="#br0" timeOffset="13027.04">7112 4149 0,'0'0'0,"0"-43"16,0 22-16,0 0 15,21 21-15,-21-21 16,21 21-16,0 0 0,1-21 16,-1 21-16,0 0 0,0 0 0,0 0 15,0 0-15,1 21 0,-1 0 0,21 0 16,-21 0-16,-21 1 0,21-1 0,1 21 16,-22-21-16,0 0 0,0 22 15,0-22-15,0 0 0,0 21 0,0-20 16,0-1-16,-22-21 0,22 21 0,-21 0 15,21-42 17,0 0-17,0 0-15,0-22 0,21 22 16,-21 0-16,22-21 0,-1-1 0,0 22 16,0-21-16,0-1 0,0 1 15,1 21-15,-1 0 0,-21 0 0,21-1 16,0 1-16,-21 0 0,21 21 0,0-21 15,1 21-15,-1 0 16,0 0 0,-21 21-16,21-21 0,-21 21 15,0 0-15</inkml:trace>
  <inkml:trace contextRef="#ctx0" brushRef="#br0" timeOffset="13446.8">8086 4128 0,'21'0'0,"-42"0"0,84-22 0,-42 22 16,0-21-16,-21 0 0,22 21 0,-1-21 16,-21 0-16,21 0 0,-21-1 15,0 1-15,0 0 0,-21 21 16,0 0-16,-1 0 16,1 0-16,0 0 0,0 21 0,-21-21 15,20 21-15,1 1 0,0-1 16,21 0-16,-21 0 15,21 0-15,0 0 0,0 1 16,0-1-16,21 0 0,0-21 0,0 21 16,1-21-16,-1 21 0,0 0 15,0-21-15,0 22 0,0-22 0,1 21 16,-1 0-16,0-21 0,0 21 0,-21 0 16,0 0-16,0 1 0,0-1 15,-21 0 1,0-21-16,-22 21 0,22-21 0,0 0 15,-21 0-15,21 0 0,-22 0 16,22 21-16,0-21 0,-21 0 0,20 0 0,1 0 16,0 0-1,0 0-15,0 0 16,21-21-16,0 0 16,0 0-16,0 0 15,0-1-15</inkml:trace>
  <inkml:trace contextRef="#ctx0" brushRef="#br0" timeOffset="13846.57">9631 4022 0,'-21'0'0,"42"0"0,-64-21 0,22 21 0,21-22 16,-21 22-16,21-21 16,0 42 15,0 1-31,21-1 0,-21 0 0,0 0 15,0 21-15,0-20 16,0-1-16,0 0 0,0 0 0,0 0 16,0 0-16,0 1 0,-21-1 0,21 0 15,-21 0-15,21 0 0,-21-21 16,0 0 15,-1-21-31,22 0 16,0 0-16,0 0 0</inkml:trace>
  <inkml:trace contextRef="#ctx0" brushRef="#br0" timeOffset="14026.47">9525 3810 0,'0'0'0,"0"-21"16,-21 0-16,0 21 15,42 21 32,-21 0-47,21-21 0,0 0 16,21 21-16,-20-21 0,-1 21 0,0-21 15,21 22-15</inkml:trace>
  <inkml:trace contextRef="#ctx0" brushRef="#br0" timeOffset="14446.74">10118 3916 0,'0'0'15,"-22"21"1,22 0-16,-21-21 0,21 21 16,-21 1-16,21-1 0,-21 0 0,21 0 15,0 0-15,0 0 0,0 1 0,0-1 16,0 21-16,0-21 0,0 0 16,0 1-16,21-1 0,-21 0 0,21 0 15,-21 0-15,0 0 0,0 1 16,0-44 15,0 1-15,0 0-16,0 0 0,0 0 15,0-22-15,21 22 0,1-21 0,-1 0 16,0 20-16,0-20 0,0 0 16,22 21-16,-22-22 0,21 22 0,0 0 15,1 21-15,-22 0 0,21 0 0,1 0 16,-22 0-16,21 21 0,-21 0 0,0 0 15,1 1-15,-1 20 0,-21 0 0,0-21 16,0 22-16,0-1 0,0-21 16,0 22-16,-21-22 0,21 0 15,0 0-15,-22 0 0,22 0 0,0 1 16,-21-22-16,42 0 31,1-22-31</inkml:trace>
  <inkml:trace contextRef="#ctx0" brushRef="#br0" timeOffset="14951.45">11917 3831 0,'0'0'0,"-21"-21"0,21 0 16,0 0-16,0 0 0,0-1 16,0 1-16,0 0 0,0 42 46,0 22-46,0-22 0,0 21 16,0 0-16,0 1 0,21 20 0,-21 1 16,0 20-16,0-20 0,0-1 0,0 22 15,0-21-15,0 20 0,0 1 16,0-22-16,0 22 0,0 0 0,0-1 16,0 1-16,-21 0 0,21-22 0,0 22 15,0-22-15,0-20 0,0 20 0,-22-20 16,22-1-16,0 0 0,0-21 0,0 1 15,0-1-15,0 0 0,0 0 0,0-42 47,0 0-47,0 0 0,0-1 0,0 1 16,0 0-16,0-21 0,0 21 0,22-22 16,-22 22-16,0-21 0,0-1 0,0 1 15,0-21-15,0 20 0</inkml:trace>
  <inkml:trace contextRef="#ctx0" brushRef="#br0" timeOffset="16178.53">11747 3747 0,'22'0'15,"-1"0"1,0 0-16,0-22 0,0 22 0,0 0 16,1 0-16,-1 0 0,0 0 15,0 0 1,-42 0 15,0 0-31,0 0 0,-1 0 0,1 22 16,0-22-16,0 0 0,0 0 0,0 21 15,-1-21-15,1 0 0,42 0 47,1 0-31,-1-21-16,0 21 16</inkml:trace>
  <inkml:trace contextRef="#ctx0" brushRef="#br0" timeOffset="16394.93">11684 3641 0,'-21'0'0</inkml:trace>
  <inkml:trace contextRef="#ctx0" brushRef="#br0" timeOffset="17051.07">11684 3725 0,'0'22'0,"21"-22"31,0 0-31,0 0 0,1 0 0,20 0 16,-21-22-16,21 22 0,1 0 16,20-21-16,-20 21 0,-1 0 15,0 0-15,1 0 0,-1 0 0,-21 0 16,0 0-16,-21 21 15,0 1-15,-21-1 0,-21 0 16,-1 21-16,-20-21 0,21 1 0,-22 20 16,1-21-16,20 21 0,-20-20 15,20 20-15,22-21 0,-21 0 0,21 0 0,0 1 16,21-1-16,0 0 0,21 0 16,0-21-16,21 0 15,1 0-15,-1 0 0,0 0 0,1 0 16,-1 0-16,0 0 0,1 0 0,-1 0 15,-21 0-15,0 0 0,22 0 16,-43 21-16,0 0 16,0 1-16,-22-22 0,1 21 0,0 0 15,-21 0-15,-1 0 0,1 22 0,0-22 16,-1 0-16,1 0 0,0 0 0,21 0 16,-1 1-16,1-1 0,21 0 15,0 0-15,0 0 0,0 0 0,21 1 16,1-22-16,20 0 0,0 21 15,1-21-15,-22 0 0,21 21 16,0-21-16,1 21 0,-1-21 0,0 0 16,-20 21-16,-1-21 0,0 21 0,0-21 15,-21 22-15,21-22 0,-21 21 16,0 0-16,-21 0 0,0 0 16,0 0-16,-22 22 0,22-22 0,-21 0 15,0 21-15,20 1 0,-20-22 0,21 21 16,-21 1-16,20-1 0,1 0 15,0 1-15,0-22 0,21 21 0,0 0 16,0-20-16,0 20 0,0-21 0,0 0 16,0 0-16,21 1 0,0-1 0,0 0 15,1-21-15,-1 0 0,0 0 16,0 0-16,21 0 0,-20-21 0,20 0 16</inkml:trace>
  <inkml:trace contextRef="#ctx0" brushRef="#br0" timeOffset="18094.93">13547 3493 0,'0'0'0,"-22"0"15,22-22 1,0 1-16,22 21 16,-1-21-16,0 0 0,0 0 15,0 21-15,0-21 0,22-1 0,-43 1 16,21 0-16,0 0 0,-21-21 16,21 20-16,-21 1 0,0 0 15,0 0-15,0 0 0,-21 21 16,0 0-16,0 0 0,21 21 15,-21 21-15,21-21 16,-22 22-16,22 20 0,0-20 16,0 20-16,0 1 0,0-22 0,0 21 15,0 1-15,0-1 0,-21 1 0,21-1 16,0 1-16,0-1 0,0-20 0,-21 20 16,21-20-16,0-1 0,0 0 15,0-21-15,-21 22 0,0-22 0,0 0 16,-1 0-16,1-21 0,0 0 15,-21 0-15,21 0 0,-1 0 0,-20 0 16,21-21-16,-21 0 0,-1 0 16,22 0-16,-21-1 0,21 1 0,-1-21 15,1 21-15,0 0 0,0-1 0,21 1 16,-21 21-16,21 21 31,21 1-31,0-1 0,0 0 16,0 0-16,22 0 0,-22 0 0,21 1 15,-21-1-15,22 0 0,-1 0 16,0 0-16,1-21 0,-1 0 0,0 21 16,1-21-16,-1 0 0,0 0 0,1 0 15,-1-21-15,-21 21 0,22-21 0,-22 0 16,0 0-16,0 0 0,0-1 16,0 1-16,-21 0 0,22-21 0,-22-22 15,0 22-15,0 0 0,0 20 0,0 1 16,0 0-16,0 0 0,0 0 15,0 42 1,0 0 0,0 0-16,0 0 0,0 22 0,0-22 15,0 21-15,-22-21 0,22 22 16,0-22-16,-21 0 0,21 21 0,0-20 16,0-1-16,0 0 0,-21-21 0,21 21 15,0-42 16,0 0-31,0 0 16,21-1-16,0-20 0,1 21 16,-1-21-16,0-1 0,21 1 0,-21 0 0,22-1 15,-22 22-15,21-21 0,1 21 16,-1-1-16,-21 1 0,21 0 0,-20 21 16,20 0-16,-21 0 0,0 0 15,0 21-15,1 0 0,-22 1 0,0 20 16,0-21-16,0 21 0,0 1 0,0-1 15,0 0-15,0-20 0,0 20 16,0 0-16,-22-21 0,22 22 0,0-22 16,0 0-16,0 0 0,0 0 15,0-42 1,22 21 0,-22-21-16,21 0 0,0 0 0,0-22 15,-21 22-15,21-21 0,0 21 0,1-22 16,-1 1-16,0-21 0</inkml:trace>
  <inkml:trace contextRef="#ctx0" brushRef="#br0" timeOffset="18327.36">14901 3302 0,'0'0'0,"0"-21"0,0 0 0,0 42 32,-21 21-32,21-21 0,-21 22 0,0-1 15,21 0-15,0 22 0,-21-22 0,-1 22 16,22-22-16,-21 22 0,21-1 0,0-21 15,0 22-15,0-22 16,0 1-16,0-1 0,0 0 0,0-21 16,0 22-16,0-22 0,0 0 0,0 0 15,0 0-15,21-21 16,1 0-16,-22-21 16,0 0-16,0 0 0,21 0 15,-21 0-15,0-1 0</inkml:trace>
  <inkml:trace contextRef="#ctx0" brushRef="#br0" timeOffset="18485.27">14690 3852 0,'0'0'0,"0"-21"0,-22 21 16,44 0 31,-1 0-47,0 0 0,0 0 0,21-21 15,-20 21-15,20 0 0,0 0 0,-21-21 16,22 21-16,-1 0 0,-21-21 0,22 21 15,-22-21-15,0 21 0</inkml:trace>
  <inkml:trace contextRef="#ctx0" brushRef="#br0" timeOffset="18841.82">15198 3895 0,'0'0'0,"-22"0"0,22 21 0,22-21 31,-1 0-15,0-21-16,21 21 0,-21-21 0,22-1 16,-22 22-16,0-21 0,0 0 0,0 21 15,1-21-15,-1 21 0,-21-21 0,-21 21 32,-1 0-32,-20 0 0,21 0 15,0 0-15,-22 21 0,22 0 0,-21 0 16,21 0-16,0 22 0,-22-22 15,43 21-15,0-21 0,-21 22 0,21-22 16,0 21-16,0-21 0,0 1 16,0-1-16,21 0 0,0 0 0,1 0 15,-1-21-15,0 0 0,0 0 0,0 0 16,22 0-16,-22 0 0,0 0 0,21 0 16,-21 0-16,1 0 0,-1-21 15,0 0-15,0 0 0,0 0 0,0-1 16,1 1-16,-1 0 0</inkml:trace>
  <inkml:trace contextRef="#ctx0" brushRef="#br0" timeOffset="19166.63">15684 3789 0,'0'0'0,"0"-21"0,22 0 15,-1 21 1,0 0-16,0 21 16,-21 0-16,21-21 15,0 21-15,-21 0 0,0 0 0,0 1 16,22-1-16,-22 0 0,0 0 0,21 0 15,-21 0-15,0 1 0,0-1 16,0 0-16,0 0 0,0 0 16,-21-21-16,-1 21 0,22-42 31,0 0-15,0 0-16,0 0 15,0 0-15,0-1 0,0 1 0,22 0 16,-1-21-16,-21 21 0,21-1 0,0 1 15,-21 0-15,21 21 0,-21-21 0,21 0 16,1 21 0,-1 0-16,0 0 0,0-21 15,0 21-15,0 0 0,1 0 16,20 0-16</inkml:trace>
  <inkml:trace contextRef="#ctx0" brushRef="#br0" timeOffset="19760.41">16468 3662 0,'0'0'0,"21"-21"0,0-22 0,0 22 0,64-127 16,-64 106 0,0-22-16,0 22 0,0 0 0,1 20 15,-1-20-15,-21 21 0,0-21 16,0 20-16,0 1 0,-21 21 15,-1 21 1,1 1-16,0-1 0,-21 0 16,21 21-16,-22 22 0,1-22 15,0 22-15,-1-1 0,1 22 0,0-22 16,-64 85-16,63-63 0,1 0 16,0 21-16,-1-22 0,1 22 0,21-21 15,0 21-15,21-1 0,0 1 0,0 0 16,0 0-16,0 0 0,0-22 0,0 22 15,0-21-15,0 0 0,0 20 16,0-41-16,0 21 0,0-22 0,0 22 16,0-43-16,0 22 0,0-22 0,0 0 15,0 1-15,0-22 0,0 0 0,21-21 16,0 0-16,0 0 0,22 0 16,-1 0-16,0 0 0,1-21 0,-1 0 15,0-1-15,1-20 0,20 21 0,-21-21 16,1-1-16,-1 1 0,-21 0 0,22-22 15,-22 22-15,0-22 0,-21 1 0,0-1 16,0-20-16,0 20 0,-21-21 16,-22 1-16,22-1 0,-21 0 0,0 1 15,-22 20-15,22 1 0,-1-1 0,-20 1 16,21 20-16,20 22 0,-20-21 16,21 21-16,0 0 0,21-1 0,0 1 15,21 0 1,0 21-16,21-21 15,1 21-15,-22-21 0,21 21 16,1-21-16,-1-1 0,0 1 0,22 0 16,-22 21-16</inkml:trace>
  <inkml:trace contextRef="#ctx0" brushRef="#br0" timeOffset="20769.83">17060 3895 0,'0'-21'16,"0"42"-16,0-64 0,0 22 0,0 0 0,0 0 15,0 0-15,0 0 0,0-1 0,-21 1 16,0 21-16,0 0 16,0 0-16,-1 0 0,1 0 15,0 21-15,0 1 0,0-1 16,0 0-16,-1 21 0,1-21 0,0 22 16,0-22-16,0 21 0,21 1 0,0-22 15,0 21-15,0-21 0,0 0 0,0 1 16,0-1-16,21 0 15,0-21-15,0 0 0,0 0 16,1-21-16,-1 21 0,0-21 0,0-1 16,0 1-16,0 0 0,1 0 0,20 0 15,-21-22-15,0 22 0,-21 0 0,21 0 16,1 0-16,-22 0 16,21-1-16,-21 1 0,0 42 31,0 1-16,0-1-15,0 0 0,0 0 0,0 0 16,0 0-16,0 1 0,0-1 16,21 0-16,0 0 0,0-21 0,-21 21 15,21 0-15,1-21 0,-1 0 0,0 22 16,21-22-16,-21 0 0,1 0 0,-1 0 16,0 0-16,-21-22 0,21 1 15,0 21-15,0-21 0,1 0 0,-1-21 16,0 20-16,0 1 0,0 0 0,0 0 15,1-21-15,-1 20 0,-21 1 16,21 0-16,0 21 0,0-21 0,0 21 16,1-21-1,-1 21-15,-21 21 32,0 0-17,21-21-15,0 0 31,-21-21-15,21 21 0,-21-21-16,0 0 15,0-1 1,-21 22 15,0 0-31,0 0 0,0 22 16,21-1-16,-22 0 0,1 0 0,21 0 15,0 0-15,0 1 0,-21-1 16,21 21-16,0-21 0,0 0 0,0 22 16,0-22-16,21 0 0,0 0 0,1 0 15,-1 1-15,0-1 0,0 0 0,0-21 16,22 0-16,-22 0 0,0 0 16,0 0-16,21-21 0,-20 0 0,-1-1 15,21 22-15,-21-42 0,0 21 16,1 0-16,-1 0 0,0-22 0,0 22 15,0-21-15,0 21 0,1-1 16,-22 1-16,0 0 0,0 0 0,0 0 16,-22 21-1,1 21-15,21 0 16,-21 0-16,21 0 0,0 22 16,0-22-16,0 0 0,0 0 0,0 22 15,0-22-15,21 0 0,0 0 16,1-21-16,-1 21 0,0 0 15,0-21-15,0 0 0,0 0 0,1 0 16,-1 0-16,0 0 0,0-21 0,-21 0 16,21 0-16,-21 0 0,21 0 0,-21-1 15</inkml:trace>
  <inkml:trace contextRef="#ctx0" brushRef="#br0" timeOffset="21543.05">19833 3556 0,'0'0'0,"21"0"15,0-21-15,-21 0 0,22 0 16,-1-1 0,-21 44 15,-21-1-31,-1 0 0,1 0 0,0 21 16,0-20-16,21 20 0,-21-21 0,0 0 15,-1 22-15,22-22 0,-21 0 0,0 0 16,21 0-16,-21 0 0,21 1 0,0-1 15,0 0 1,21-21 0,0 0-16,0 0 0,22 0 15,-22-21-15,21 0 0,1 21 0,-22-22 16,21 1-16</inkml:trace>
  <inkml:trace contextRef="#ctx0" brushRef="#br0" timeOffset="21894.84">20362 3577 0,'0'0'0,"21"0"15,-21-21-15,0 0 16,-21 21-16,0 0 16,0 0-16,0 0 0,0 0 15,-22 21-15,22-21 0,0 21 0,0-21 16,0 21-16,-1-21 0,1 22 0,21-1 16,0 0-16,0 0 15,21-21-15,1 0 0,-1 21 16,0-21-16,21 0 0,-21 21 15,22-21-15,-22 22 0,21-22 0,-21 21 16,1-21-16,-1 21 0,0 0 0,0 0 16,-21 0-16,-21 1 15,-21-22-15,20 0 16,1 21-16,-21-21 0,0 0 0,-1 0 16,22 0-16,-21 0 0,21 0 0,-1 0 15,1 0-15,0 0 0,0 0 0,0 0 16,21-21-1,21-1 1,-21 1 0,21 0-16,-21 0 0</inkml:trace>
  <inkml:trace contextRef="#ctx0" brushRef="#br0" timeOffset="22095.73">20087 3112 0,'0'0'0,"-42"-22"16,21 22-16,-1 0 15,1 0 17,0 0-17,0 22 1,0-22-16,0 21 0</inkml:trace>
  <inkml:trace contextRef="#ctx0" brushRef="#br0" timeOffset="22786.74">5969 6646 0,'0'0'0,"0"-21"0,0-21 0,0 21 16,0-22-16,0 1 0,0 0 15,0-1-15,0 22 0,0-21 0,0 21 16,0-22-16,0 22 0,0 0 0,-21 21 31,0 0-31,21 42 0,0-20 16,-22 41-16,1 1 0,0-1 0,0 22 15,21-1-15,-21 1 0,0 0 16,-1-1-16,1 22 0,-21 0 0,21 0 16,0-21-16,-1-1 0,1 22 0,0-42 15,0 20-15,0-20 0,0-1 16,-1 1-16,22-1 0,0-20 0,-21-1 15,21 0-15,0-21 0,0 1 16,0-1-16,0 0 0,0-42 16,0 0-1,0-22-15,0 22 0,0-21 16</inkml:trace>
  <inkml:trace contextRef="#ctx0" brushRef="#br0" timeOffset="23087.56">5397 6795 0,'-21'-64'16,"42"128"-16,-63-170 0,42 42 0,0 22 0,0-85 16,21 85-1,22 20-15,-22-20 0,21 21 0,0 0 16,22 0-16,-22-1 0,22 22 0,-1 0 16,1 0-16,-22 0 0,22 22 15,-22-1-15,-21 21 0,21 0 0,-20 1 16,-22-1-16,0 22 0,0-22 0,0 21 15,-22 1-15,-20-22 0,21 22 16,-21-22-16,-1 0 0,1 1 0,0-1 16,-22 0-16,22-20 0,-1 20 15,1-21-15,0 0 0,21-21 16,-1 0-16,22-21 16,22 0-16,20 21 15,-21-21-15,21-22 0,-20 22 0,20 0 16,0 0-16</inkml:trace>
  <inkml:trace contextRef="#ctx0" brushRef="#br0" timeOffset="24935.49">6498 6435 0,'0'0'0,"21"-21"0,22-1 16,-43 44 0,0-1-16,-22 21 15,1-21-15,0 22 0,0-1 0,0 0 16,21 1-16,0-22 0,-21 21 0,21 0 15,0 1-15,0-22 16,0 0-16,0 21 0,0-20 0,21-1 16,-21 0-16,21-21 0,0 0 15,0 0-15,22 0 0,-22 0 0,0 0 16,21-21-16,1 0 0,-22-1 16,21 1-16,0 0 0,1 0 0,-1-21 15,-21-1-15,22 22 0,-22-21 0,0-1 16,0 1-16,0 0 0,0 21 15,-21-1-15,0 1 0,22 0 0,-22 42 32,-22 0-32,1 22 0,21-22 15,0 21-15,-21 1 0,0-1 16,21-21-16,-21 21 0,21 1 0,0-22 16,0 21-16,0-21 0,0 1 0,0-1 15,0 0-15,21-21 0,0 21 0,0-21 16,0 0-16,1 0 0,-1 0 15,0 0-15,21 0 0,-21-21 0,22 0 16,-22 0-16,0-1 0,21 1 0,1-21 16,-22 21-16,21-22 0,-21 1 15,22-21-15,-22 20 0,0-20 0,0-1 16,22 1-16,-43-1 0,21 22 16,0-22-16,-21 22 0,21 0 0,-21 21 15,0-1-15,0 1 0,-21 42 31,0 1-31,0 20 0,21 0 0,0 1 16,-22-1-16,1 0 0,21 22 0,-21-22 16,21 22-16,0-22 0,-21 0 15,0 1-15,21-1 0,0 0 0,-21-21 16,21 1-16,0-1 0,0 0 0,0 0 16,0-42 15,0 0-31,21 0 0,0-1 15,0-20-15,0 21 0,0 0 16,1-22-16,-1 22 0,0 0 16,21 0-16,-21 0 0,22 0 0,-1 21 15,-21 0-15,22 0 0,-22 0 0,21 0 16,0 0-16,-20 0 0,-1 21 0,21 0 16,-21 21-16,0-21 0,-21 1 15,0-1-15,0 0 0,0 21 0,0-21 16,0 1-16,-21-1 0,0 21 0,-21-21 15,21 0-15,-22 1 0,22-22 0,-21 21 16,21-21-16,-22 0 16,22 0-16,0 0 0,-21 0 0,20 0 0,1 0 15,0-21-15,21-1 16,-21 1-16,21 0 0,0 0 16,0 0-16,0 0 0,0-1 15,0 44 1,21-22-1,-21 21-15,21 0 0,0 0 0,1 0 16,-1 0-16,0-21 16,0 22-16,0-22 0,0 0 0,1 0 15,20 0-15,-21 0 0,0 0 0,22 0 16,-22 0-16,21 0 0,-21-22 16,22 1-16,-22 21 0,21-21 0,0-21 15,-20 21-15,20-1 0,0-20 16,-21 0-16,1-1 0,20 1 0,-21 0 15,0-22-15,0 22 0,1-22 0,20-41 16,-21 41-16,0 22 16,-21-1-16,0 1 0,21 0 15,-21 21-15,0-1 0,-21 44 16,0-1 0,21 0-16,-21 0 0,0 21 0,21 1 15,0-1-15,0 0 0,-21 22 16,21-22-16,-22 1 0,22 20 15,0-21-15,0 1 0,0 20 0,0-20 16,0-22-16,0 21 0,22 0 0,-1-20 16,-21-1-16,21 0 0,0-21 15,0 21-15,22-21 0,-22 0 0,0 0 16,0 0-16,21 0 0,-20 0 0,20-21 16,-21 0-16,21 0 0,-20-1 15,20 1-15,-21 0 0,0 0 0,0 0 0,-21-22 16,0 22-16,22 0 15,-22-21-15,0 21 0,0-1 0,0 1 0,0 0 16,0 42 0,0 0-1,0 1-15,0-1 0,0 0 16,0 21-16,0-21 0,0 1 0,0-1 16,0 0-16,0 0 0,21 0 0,-21 0 15,21-21-15,-21 22 0,21-22 16,0 0-16,0 0 0,1 0 15,-1 0-15,0 0 0,0-22 16,0 22-16,0-21 0,1 0 16,-1 0-16,0 0 0,0-22 0,0 22 0,0-21 15,22-43-15,-22 43 16,0 21-16,0-22 0,0 1 0,1 21 16,-1 0-16,21-22 0,-21 43 15,0 0 1,-21 22-1,0-1-15,0 0 0,0 0 16,0 0-16,0 0 16,22-21-1,-22-21 17,0 0-32,0 0 0,0 0 15,0 0-15,0-1 16,0 1-16,-22 21 0,1 0 15,0 0 1,0 0-16,0 0 0,0 0 16,-1 21-16,1 1 0,21-1 0,-21 0 15,0 0-15,0 21 0,21 1 16,0-22-16,0 21 0,0 1 0,0-22 0,0 21 16,0-21-16,0 22 0,0-22 15,21 0-15,-21 0 0,21 0 0,0 0 16,0 1-16,1-22 0,-1 0 0,0 0 15,0 0-15,21 0 0,-20 0 0,-1 0 16,21-22-16,0 22 0,-20-21 16,20 0-16,-21 0 0,0 0 0,0 0 15,1-1-15,-1 1 0,0-21 16,-21 21-16,0-22 0,0 22 0,0-21 16,0 21-16,0-22 0</inkml:trace>
  <inkml:trace contextRef="#ctx0" brushRef="#br0" timeOffset="25130.38">9292 6033 0,'-63'0'16,"41"0"0,1 0-16,0 0 0,21-22 31,21 22 0,0-21-31,1 21 0,-1 0 16</inkml:trace>
  <inkml:trace contextRef="#ctx0" brushRef="#br0" timeOffset="25832.23">11388 5800 0,'0'0'0,"0"-43"0,0 1 0,0 0 0,0 21 15,0-22-15,21 22 0,-21-21 16,0 21-16,21 21 0,0 0 16,-21 21-16,0 0 15,0 21-15,0 22 0,0-22 0,0 22 16,0-1-16,0 1 0,0-1 15,0 22-15,0-22 0,-21 1 0,0-1 16,0 1-16,21-1 0,-22 1 0,1-1 16,21-20-16,0-1 0,-21 0 0,21-21 15,-21 1-15,21-1 0,0-42 32,0-1-17,0 1-15,0-21 0,0 21 0,0-22 16,0 1-16,0 0 0,0-1 0,21 1 15,0 21-15,0-21 0,-21-1 0,22 22 16,20 0-16,-21 0 0,0 0 0,0-1 16,22 22-16,-1 0 0,-21 0 15,22 0-15,-22 0 0,21 22 0,-21-1 16,0 0-16,1 0 0,-1 0 0,-21 22 16,0-22-16,0 21 0,0 0 0,0-20 15,-21 20-15,-1-21 0,-20 21 0,21-20 16,-21 20-16,-1-21 0,1 0 15,0 22-15,-1-43 0,1 21 0,0 0 16,-1-21-16,22 0 0,0 21 16,0-21-16,0 0 0,-1 0 15,44 0 1,-1 0 0,21-21-16,0 0 0,-20 0 0,20-1 15,0 1-15,1 0 0,20 0 0</inkml:trace>
  <inkml:trace contextRef="#ctx0" brushRef="#br0" timeOffset="26378.92">12107 6265 0,'0'-21'0,"0"42"0,21-63 0,-21 21 15,-21 21 1,0 0 0,0 21-16,21 0 0,-21 0 0,0 1 15,-1 20-15,22-21 0,-21 21 0,21 1 16,0-1-16,0-21 0,0 22 0,0-22 15,0 21-15,0-21 0,21 0 16,1 1-16,-1-1 0,0-21 0,21 0 16,1 0-16,-1 0 0,0 0 0,1-21 15,-1-1-15,0 22 0,1-21 0,-22-21 16,21 21-16,-21 0 0,0-1 16,1-20-16,-1 21 0,0-21 0,-21 20 15,21-20-15,-21 21 0,0 0 16,0 0-16,0-1 0,0 1 0,0 42 31,0 1-31,-21-1 16,21 21-16,-21-21 0,21 22 0,-21-1 15,21 0-15,0 22 0,0-22 0,0 22 16,-22-22-16,22 21 0,0 1 16,0-1-16,0 1 0,0 21 0,0-22 15,0 22-15,0-1 0,0-20 0,0 21 16,0-1-16,0-20 0,0 20 15,-21-20-15,21 21 0,-21-22 0,0 1 16,0-1-16,-22 64 0,22-85 16,0 1-16,-21-22 0,21 21 0,-22-42 15,22 0-15,-21 0 0,-1 0 0,1 0 16,0 0-16,-1-21 0,1 0 0,0 0 16,-1-22-16,22 22 0,-21-21 0,21 21 15,-22-22-15,22 22 0,21-21 0,0 0 16,0 20-16,0-20 0,0 21 15,0-21-15,0 20 0,0-20 0,21 0 16,1-1-16,20 1 0,-21 0 0</inkml:trace>
  <inkml:trace contextRef="#ctx0" brushRef="#br0" timeOffset="29374.54">14203 6287 0,'21'-22'15,"0"22"-15,-21-21 16,21 0-16,-21 0 0,0 0 16,0 0-16,0-1 0,0-20 15,0 21-15,0 0 0,-21 21 0,21-21 16,-21-1-16,0 22 0,-22 0 0,22 0 15,0 0-15,-21 0 0,21 22 16,-22-1-16,22 0 0,-21 0 16,21 0-16,-1 0 0,1 22 0,0-1 15,21-21-15,-21 64 0,21-43 16,0 1-16,0-22 0,0 21 0,0-21 16,0 0-16,21 1 0,0-1 0,0 0 15,1-21-15,-1 0 0,0 0 16,21 0-16,-21-21 0,22 0 0,-1-22 15,-21 22-15,22-21 0,-1 21 16,0-22-16,1 1 0,-22 0 0,21-1 16,0 1-16,-20 0 0,-1-22 0,0 1 15,0-1-15,0 1 0,0-1 16,1-21-16,-22 22 0,21-1 0,-21 1 16,0-1-16,0 22 0,0 0 0,0 21 15,0-1-15,0 1 0,-21 42 16,-1 1-16,1 20 15,21 0-15,-21 1 0,0-1 16,21 21-16,0 1 0,0-1 0,-21 1 16,21-1-16,-21-20 0,21 20 0,0 1 15,0-22-15,0 0 0,0 22 0,0-22 16,0 1-16,21-22 0,0 21 16,0-21-16,0 0 0,0 1 0,22-1 15,-22-21-15,0 0 0,21 0 16,-20 0-16,20 0 0,-21-21 0,21-1 15,1 1-15,-22 0 0,21 0 0,-21 0 16,1 0-16,-1-1 0,0-20 16,-21 21-16,21-21 0,-21 20 0,0-20 0,0 21 15,0 0-15,0 0 0,0-1 16,-21 1-16,21 0 0,-21 21 0,0 0 16,-1 0-16,1 21 0,0 0 15,21 1-15,-21-1 0,21 0 0,-21 0 16,21 0-16,0 22 0,0-22 15,0 0-15,0 21 0,0-21 0,0 1 16,0 20-16,21-21 0,21 0 16,-21 0-16,1-21 0,20 22 0,0-22 15,1 0-15,-1 0 0,0 0 0,22-22 16,-22 22-16,22-21 0,-22 0 0,0 0 16,1 0-16,-1 0 0,0-1 0,1 1 15,-22 0-15,21-21 0,-21 21 16,0-22-16,1 22 0,-1-21 0,-21-1 15,0 22-15,21-21 0,-21 0 16,0-1-16,21 22 0,-21 0 0,0-21 16,0 20-16,0 1 0,0 42 31,-21 1-31,21 20 0,-21-21 16,21 21-16,-21 1 0,21-1 0,-22 22 15,22-22-15,0 21 0,-21 1 0,0-1 16,21 22-16,0-21 0,-21 20 0,0 1 15,21-22-15,-21 22 0,21 0 0,0 21 16,-22-22-16,22 1 0,-21 21 0,21 0 16,-21-22-16,21 22 0,0-21 0,0-1 15,-21 22-15,21-21 0,0 0 0,0-1 16,0 1-16,0 0 0,0-22 0,0 1 16,0-1-16,0-21 0,0 22 15,0-43-15,21 21 0,0-20 0,0-22 16,1 0-16,20 0 0,-21-22 15,21 1-15,1 0 0,-1-21 0,0-1 16,1 1-16,20-21 0,-20-1 0,20 1 16,-21-1-16,1 1 0,-1-1 0,0 1 15,-20-22-15,20 21 0,-42-20 16,0 20-16,0-20 0,0 20 0,0-21 16,0 22-16,-21-22 0,-22 22 0,22-1 15,-21 1-15,0 20 0,-1 1 0,1 0 16,0-1-16,-1 22 0,1 0 15,0 0-15,-1 0 0,22 0 0,0 21 16,0 0-16,0-22 0,21 1 16,0 0-16,21 21 15,0-21-15,0 21 0,0-21 0,22 21 16,-1-21-16,0-1 16,22 1-16,-22 21 0,22-21 0,20-21 0,-20 21 15,-1-1-15,1 1 0,-1-21 16,1 21-16,20-22 0,-41 1 15,-22 21-15,0 0 0,0 0 0,-21-22 16,0 22-16,0-21 0,0-1 0,0 22 16,0 0-16,-21 0 15,0 21-15,0-21 0,0 21 0,-1 0 16,1 0-16,0 0 0,-21 0 0,21 21 16,-1-21-16,1 21 0,0 0 0,0 0 15,0 1-15,21 20 0,-21-21 0,21 0 16,-22 0-16,22 43 0,0-43 15,0 0-15,22 0 16,-1-21-16,0 0 0,0 0 0,0 0 16,22 0-16,-22 0 0,21-21 0,-21 21 15,22-21-15,-1 0 0,-21 0 0,0 21 16,22-21-16,-22-1 0,0 1 16,-21 0-16,21 0 0,0 0 15,-21 0-15,0-1 0,0 44 47,0-1-47,-21 0 0,21 0 0,-21 0 16,21 0-16,0 1 0,0-1 0,0 0 15,0 0-15,0 0 0,0 0 0,0 1 16,21-1-16,0-21 16,0 0-16,1 0 0,-1 0 0,0 0 15,0-21-15,0-1 0,22 1 16,-22 21-16,0-21 0,0 0 15,21 0-15,-20 0 0,-1-22 0,0 22 16,0-42-16,0 41 0,0-20 16,-21 21-16,0 0 0,0 0 15,0 42 1,-21 0 0,21 0-16,0 0 0,0 0 15,-21-21-15,21 22 0,0-1 0,0 0 16,0 0-16,0 0 0,21 0 15,0 1-15,1-22 16,-1 0-16,0 0 0,0 0 0,0 0 16,0 0-16,1 0 0,20-22 15,-21 1-15,0 21 0,0-21 16,1 21-16,-1-21 0,0 0 0,-21 0 16,0-1-16,21 1 0,-21 0 0,21 0 15,-21 0-15,0 0 0,0-1 0,21 1 16,-21 42 15,0 1-31,-21-1 16,21 0-16,0 0 0,0 0 0,0 0 15,0 1-15,0-1 0,0 0 0,0 0 16,0 0-16,0 0 0,0 1 16,21-22-16,1 0 0,-1 0 15,0 0-15,0 0 0,0 0 0,0 0 16,22 0-16,-22 0 0,0-22 0,0 22 15,22-21-15,-22 0 0,0 21 0,0-21 16,0 0-16,0 0 0,1-22 16,-1 22-16,0 0 0,-21-21 15,0 20-15,21 1 0,-21 0 16,0 0-16,0 0 16,-21 21-16,21-21 15,0 42 48,0-42-16,0-1-32,21 1-15,-21 0 16,0 0-16,21 21 0,-21-21 0,0 0 15,0-22-15,0 22 0,0 0 16,21 0-16,-21-22 0,0 22 0,0 0 16,22 0-16,-22 0 0,0 0 15,0-1-15,0 1 16,-22 42 0,22 1-16,-21-1 0,0 0 15,21 21-15,0-21 0,-21 22 0,21-1 16,-21 0-16,21 1 0,-21-1 15,21 0-15,0 1 0,0-1 0,0 0 16,0 1-16,0-1 0,0-21 16,0 22-16,0-22 0,21 0 0,0 0 15,0 0-15,43 22 0,-22-43 16,-21 0-16,21 0 0,1 0 0,-1 0 16,0 0-16,-20 0 0,20 0 0,0-22 15,-21 22-15,22-21 0,-22 0 16,0 0-16,21-21 0,1-22 15,-43 43-15,21-43 0,0 22 0,0 0 16,0-22-16,-21 1 0,43-64 16,-43 63-16,21 22 0,-21 0 15,21-43-15,-21 64 0,0 0 16,0 42 0,-21 21-16,0-21 15,0 22-15,-1-1 0,-20 64 16,42-43-16,-21-20 0,0 20 15,0 1-15,-1-22 0,22 0 0,0 64 16,0-85-16,0 22 0,0-1 16,0-21-16,22 0 0,-1 0 15,0 1-15,0-1 0,0 0 0,22-21 16,-22 0-16,21 0 0,-21 0 16,0 0-16,1 0 0,-1-21 0,0 21 15,0-21-15,0-1 0,0 1 16,1 0-16,-1-21 0,0-22 15,-21 22-15,0-22 0,0 22 16,0 21-16</inkml:trace>
  <inkml:trace contextRef="#ctx0" brushRef="#br0" timeOffset="29546.44">18648 5779 0,'-21'21'0,"42"-42"0,-64 42 0,43 0 15,0 0-15,43-21 16,-22 0-16,21 0 15,1 0-15,-1 0 0,0 0 16,1 0-16,20 0 0,-21-21 0,22 21 16,-1-21-16,-20 21 0,20-21 0,-20 21 15,20-22-15,-21 22 0,1-21 0,-1 21 16,0-21-16,1 21 0</inkml:trace>
  <inkml:trace contextRef="#ctx0" brushRef="#br0" timeOffset="29734.83">20087 6011 0,'0'0'0,"21"0"15,0 0 1,1 0-16,-44 0 62</inkml:trace>
  <inkml:trace contextRef="#ctx0" brushRef="#br0" timeOffset="30565.52">7070 7387 0,'-43'0'0,"86"0"16,-128 0-16,43 0 0,-1 0 0,1 0 0,0 0 15,-1 0-15,22 21 0,-21-21 0,21 0 16,-1 0-16,-20 0 15,21 22-15,0-22 0,0 0 16,21 21-16,0 0 16,21-21-1,0 0-15,21 0 0,1 0 16,-1 0-16,21 0 0,1 0 0,-1 0 16,22 0-16,0 0 0,21 0 0,-1 0 15,1 0-15,21 0 0,21 0 0,-21 0 16,22 0-16,20-21 0,0 21 15,22-21-15,-1-1 0,1 22 16,20-21-16,1 0 0,21 21 0,-21-21 16,20 0-16,22 0 0,0-1 0,0 1 15,0 21-15,0-21 0,0 0 0,0 0 16,0 0-16,0 21 0,0 0 16,-21-22-16,0 22 0,-21 0 0,-1 0 15,149 0-15,-190 0 0,-22 0 16,0 0-16,-21 0 0,-21 0 0,-22 0 15,1 0-15,-21 0 0,-1 0 0,-21 0 16,1 0-16,-1 0 0,-21 0 0,0 0 16,-42 0 15,-21 0-31,21 0 0,-22-21 0,1 21 16,0 0-16,-22 0 0,1-21 0</inkml:trace>
  <inkml:trace contextRef="#ctx0" brushRef="#br0" timeOffset="31258.12">7175 7705 0,'-63'0'0,"126"0"0,-190 0 0,85 21 15,-21-21-15,-1 0 0,22 0 16,-1 21-16,1-21 0,0 0 15,-1 0-15,22 0 0,0 0 0,0 0 0,21 21 16,0 0 15,21-21-31,0 0 16,0 0-16,1 0 0,20 0 0,-21 0 16,43 0-16,-22 0 0,21 0 0,1 0 15,21 0-15,-1 0 0,22 0 0,0 0 16,21-21-16,0 21 0,21-21 15,21 21-15,-20-21 0,41 0 0,1 21 16,-1-21-16,22-1 0,-1 22 0,22-21 16,0 21-16,0-21 0,21 0 0,0 21 15,0-21-15,275 0 0,-254 21 16,-21 0-16,0-22 0,-21 22 16,0 0-16,21 0 0,-42 0 0,20 0 15,-41 0-15,-1 0 0,1 0 16,-22 0-16,-21 0 0,1 0 0,-22 0 15,0 0-15,-22 0 0,-20 0 0,0 0 16,-22 0-16,1 0 0,-1 0 0,-20 0 16,-22 0-16,21 0 0,-21 0 0,0 0 31,-42 0 47,0 0-62,0 0-16</inkml:trace>
  <inkml:trace contextRef="#ctx0" brushRef="#br0" timeOffset="33458.19">1270 10351 0,'0'0'16,"21"0"-16,0 0 0,-42 0 141,0 0-141,0-22 0,0 22 15,-1 0-15,1 0 0,0 0 0,0 0 16,0 0-16,0 0 0,-1 0 0,1 0 16,-21 0-16,21 0 0,0 0 15,-22 0-15,22 0 0,0 0 0,-21 0 16,20 0-16,1 0 0,0 0 15,0 0-15,0 0 16,42 0 62,0 0-78,0 0 16,0 0-16,1 0 0,20 0 15,-21 0-15,21 0 0,1 0 0,-1 0 16,22 0-16,-1 0 0,1 0 16,-1 0-16,1 0 0,-1-21 0,22 21 15,-22 0-15,1 0 0,-1 0 16,22-21-16,-22 21 0,1 0 16,-1 0-16,1-21 0,-1 21 0,1-21 15,-1 21-15,-20 0 0,-1 0 0,0-21 16,-20 21-16,20 0 0,-21 0 15,0-22-15,0 22 0,-21-21 0,0 0 16,-21 0 0,0 21-16,0-21 15,0 0-15,0 21 0,-1-22 0,-20 22 16,21-21-16,0 21 0,0 0 0,-22-21 16,22 21-16,0 0 0,0-21 15,0 21-15,-1 0 0,1 0 16,0 0-16,0 0 0,0 0 0,0 0 15,-1 0-15,1 0 32,42 0-1,1 0-31,-1 0 0,21 0 0,-21 0 16,22 0-16,-22 0 0,21 0 0,0 0 15,1 0-15,-1 0 0,0 0 16,-20 0-16,20 0 0,0 0 0,-21 0 15,1 0-15,-1 0 0,0 0 0,0 0 16,-21 21 15,-21 0-31,0 0 0,-22 1 0,22-1 16,0 0-16,-21 21 0,21-21 0,-22 22 16,22-1-16,-21 0 0,21 22 15,-22-22-15,22 1 0,-21 20 0,21-21 16,-22 1-16,22-1 0,0-21 15,0 22-15,0-22 0,-1 21 0,22-21 16,0 0-16,-21-21 0,21 22 0,0-1 16,0 0-1,0-42 32,0 0-47,21-1 16</inkml:trace>
  <inkml:trace contextRef="#ctx0" brushRef="#br0" timeOffset="36240.01">4508 9779 0,'0'0'0,"22"-21"0,-1 0 16,0 0-16,0-1 16,-21 1-16,21 0 0,-21 0 15,21 0-15,-21 0 0,0-1 16,0 1-16,0 42 31,0 1-15,0-1-16,-21 21 0,0 0 15,21 1-15,-21 20 0,0-20 16,0-1-16,-1 21 0,1-20 0,0-1 16,-21 0-16,21 22 0,-1-22 15,1 1-15,0-22 0,0 21 0,21 0 16,-21-20-16,21-1 0,-21 0 0,21 0 16,-22-21-16,22 21 15,0-42 1,0 0-16,0 0 0,0 0 15,22-22-15,-1 22 0,0-21 16,0-1-16,0 1 0,22 0 0,-22-1 16,0-20-16,21 21 0,-21-22 0,22 1 15,-22-1-15,0 1 16,21 20-16,-20 1 0,-1 0 0,-21-1 0,21 22 16,-21 0-16,21 21 0,0 0 15,-21 21-15,0 0 16,21 22-16,-21-1 0,0 0 15,22 1-15,-22-1 0,0 21 0,0-20 16,0 20-16,0-20 0,0-1 0,0 21 16,0-20-16,0-1 0,21-21 15,-21 22-15,0-22 0,0 21 0,0-21 16,0 0-16,0 1 0,0-1 0,0 0 16,21-21-16,-42-21 31,0 0-16,-22-1-15,22 1 0,0 0 16</inkml:trace>
  <inkml:trace contextRef="#ctx0" brushRef="#br0" timeOffset="36868.66">4318 10160 0,'-21'0'0,"42"0"0,-21 0 31,21 0-31,0 0 16,22 0-16,-22-21 0,21 21 0,0 0 15,22-21-15,-22 0 0,1 21 0,20-22 16,1 1-16,-22 0 0,21 0 16,-20 0-16,20 0 0,-20-22 15,-1 22-15,0-21 0,-21-1 0,22 22 16,-22-21-16,0 0 0,0-1 0,-21 1 16,21 0-16,-21 20 0,0 1 15,0 0-15,0 0 0,0 0 0,-21 21 16,0 0-16,0 0 0,0 0 15,21 21-15,-21 0 0,21 21 16,-22 1-16,22-1 0,0 0 0,-21 1 16,21 20-16,-21-20 0,21 20 0,-21-21 15,21 1-15,0 20 0,0-20 0,0-1 16,0-21-16,0 21 0,0-20 16,0 20-16,21-21 0,0 0 15,0 0-15,1-21 0,-1 0 0,0 0 16,21 0-16,-21 0 0,1 0 0,20 0 15,0-21-15,-21 0 0,22 0 16,-22 0-16,21-22 0,-21 22 0,22 0 16,-22-21-16,0-1 0,21-62 15,-20 62-15,-1-20 0,-21-1 0,21 1 16,-21-1-16,0 1 0,0-1 16,0 22-16,0 0 0,0-1 0,0 22 15,0 0-15,0 0 0,-21 21 16,0 0-16,-1 42 15,1-21-15,0 22 0,-21-1 16,21 0-16,-1 22 0,22-1 0,-21 1 16,21-22-16,0 22 0,0-1 0,0-21 15,0 1-15,0-1 0,21-21 16,1 22-16,-1-22 0,0 0 0,0 0 16,0 0-16,22-21 0,-22 0 15,0 0-15,21 0 0,-21 0 0,22 0 0,-22 0 16,21-21-16,-21 21 0,22-21 15,-22 0-15,0 0 0,21-1 16,-20 1-16</inkml:trace>
  <inkml:trace contextRef="#ctx0" brushRef="#br0" timeOffset="38385.39">7302 9716 0,'0'0'16,"0"-64"-16,0 43 15,-21 42 17,21 0-32,0 0 15,-21 1-15,21 20 0,0 0 0,0-21 16,-21 22-16,21-1 0,-21 0 15,21 1-15,-21-22 0,21 21 16,0-21-16,0 1 0,-22-1 0,22 0 16,0 0-16,-21 0 0,21 0 0,0-42 47,0 0-47,21 0 0,-21 0 0,22 0 15,-22-1-15,0-20 0,21 21 0,0-21 16,0-1-16,-21 1 0,21 0 0,0-1 15,-21 1-15,22 0 0,-1 20 16,0-20-16,0 21 0,-21 0 0,21 21 16,0 0-16,1 0 0,-1 0 15,-21 21-15,21 0 0,-21 0 16,0 22-16,21-22 0,-21 21 0,21 0 16,-21-20-16,0 20 0,0 0 15,0 1-15,21-22 0,-21 21 0,0-21 16,22 0-16,-22 1 0,0-1 0,0 0 15,21 0-15,0-21 16,0 0-16,0 0 16,0 0-16,1-21 0,20 21 0,-21-21 15,0 0-15,22-1 0,-22 1 0,21-21 16,-21 21-16,22-22 0,-1 1 16,-21 0-16,21-1 0,-20 1 0,-1-21 15,0 41-15,0-20 0,0 21 16,0 0-16,-21 0 0,0-1 0,0 44 31,0-1-31,0 0 0,0 0 0,0 21 16,0-20-16,-21 20 0,21 0 0,-21-21 15,0 22-15,21-1 0,0-21 0,0 22 16,-21-22-16,21 0 0,0 0 0,0 0 16,0 0-16,21 1 15,0-22-15,0 0 0,0 0 16,1 0-16,-1 0 0,0-22 0,0 22 15,0-21-15,22 0 0,-22 0 0,-21 0 16,21 0-16,-21-1 0,21 1 16,-21 0-16,0 0 0,0 0 0,0-22 15,0 22-15,-21 0 0,0-21 16,0 21-16,-1-1 0,1 1 0,0 21 16,0-21-16,0 0 0,0 21 0,21-21 15,-22 21 1,22-21-16,22 21 15,-1 0-15,0-22 0,0 22 0,21-21 16,-20 21-16,-1 0 0,21 0 0,0 0 16,1 0-16,-1 0 0,0 0 15,1 0-15,-1 21 0,0-21 0,-20 22 16,20-1-16,0 0 0,-21 0 0,1 21 16,20 1-16,-21-1 15,-21-21-15,21 0 0,-21 1 16,0 20-16,0-21 0,0 0 0,0 0 15,0 1-15,0-1 0,-21 0 0,0 0 16,21 0-16,-21 0 0,0-21 16,21 22-16,-22-22 15,22-22 1,0 1-16,0 0 0,0 0 16,0 0-16,0 0 0,0-22 0,22 22 15,-1-21-15,0-22 0,0 22 0,0 0 16,22-22-16,-22 22 0,21-1 15,-21 1-15,22 21 0,-1 0 16,0 0-16,1-1 0,-22 22 0,21 0 16,-21 0-16,22 22 0,-22-22 0,0 42 15,0-21-15,0 0 0,0 22 0,1-1 16,-22 0-16,0 1 0,0-1 16,0-21-16,0 21 0,0 1 0,0-22 15,0 21-15,0-21 0,0 1 0,0-1 16,0 0-16,0 0 0,0 0 15,21-21 1,-21-21 0,21 0-16</inkml:trace>
  <inkml:trace contextRef="#ctx0" brushRef="#br0" timeOffset="39360.83">10583 10012 0,'0'0'0,"-21"0"0,0 0 15,21-21 1,0 0 0,21-1-16,0-20 0,0 21 15,1 0-15,20-22 0,-21 1 16,21 0-16,-20-1 0,20-20 0,0 21 15,-21-1-15,22 1 0,-22-22 0,0 22 16,0 21-16,-21-21 0,0 20 16,0 1-16,0 0 0,0 0 0,-21 21 15,0 0-15,0 21 16,0 0-16,-1 0 0,22 22 0,-21-22 16,21 21-16,0-21 0,0 22 15,0-1-15,0 0 0,0 1 0,21-1 16,1 0-16,-1 1 0,0-22 0,0 21 15,0-21-15,0 22 0,1-22 0,-1 0 16,0 0-16,0 0 0,0 1 16,-21-1-16,0 0 15,-21-21-15,0 0 16,0 0-16,-22 0 0,22 0 0,-21 0 16,0 0-16,20 0 0,-20-21 0,21 0 15,-21-1-15,20 22 0,1-21 0,0 21 16,0 0-16,0 0 0,42 21 31,0 1-15,0-1-16,0 0 0,1-21 0,-1 21 15,0 0-15,21-21 0,-21 21 16,22-21-16,-22 0 0,21 0 16,1 0-16,-1 0 0,0 0 0,1 0 0,-1-21 15,0 21-15,1-21 0,-1 0 16,0 0-16,1 0 0,-1-1 0,-21-20 15,21 21-15,-20 0 0,-1-22 0,0 1 16,0 0-16,0-1 0,0 1 16,1-21-16,-22 20 0,0 1 15,21 0-15,-21-1 0,0-20 0,21 42 0,-21-22 16,0 1-16,0 21 0,0 0 16,0 42-1,0 21 1,-21-21-16,0 22 0,-1-1 15,22 0-15,-21 1 0,21 20 0,-21-21 16,21 22-16,0-22 0,-21 1 0,21 20 16,-21-42-16,21 22 0,0-1 0,0-21 15,0 0-15,0 0 0,0 1 0,0-1 16,21-21-16,-21 21 0,21-21 16,0 0-16,0 0 15,-21-21-15,22 21 0,-1-21 16,-21-1-16,0 1 0,0 0 0,0 0 15,0 0-15,0 0 0</inkml:trace>
  <inkml:trace contextRef="#ctx0" brushRef="#br0" timeOffset="39539.74">11472 9652 0,'0'0'0,"-21"0"16,0 0-16,21-21 31,21 21-31,0 0 15,0-21-15,22 21 0,-22 0 16,0-21-16,21 21 0,-20 0 0,-1 0 16,21-22-16,-21 22 0,0-21 0,1 21 15,-1-21-15,0 21 0,0 0 0,21-21 16</inkml:trace>
  <inkml:trace contextRef="#ctx0" brushRef="#br0" timeOffset="40998.58">12340 9885 0,'0'0'0,"21"0"16,0 0 0,-21-21-16,0 0 0,22-1 0,-22 1 15,0 0-15,0 0 0,0 0 0,0 0 16,0-1-16,0-20 0,0 21 15,0-21-15,0 20 0,0-20 16,-22 21-16,1 0 0,0 0 0,0-1 16,0 22-16,0 0 0,-22 0 0,22 0 15,0 0-15,-21 0 0,20 22 0,-20-1 16,21 0-16,0 21 0,0-21 0,-1 22 16,1-1-16,0 0 0,0 1 0,21-22 15,0 21-15,0 1 0,0-22 16,0 21-16,0-21 0,0 0 0,0 1 15,0-1-15,21-21 0,0 0 16,22 0-16,-22 0 0,0 0 0,21 0 16,-21 0-16,1-21 0,20 21 0,-21-22 15,21 1-15,-20 0 0,-1 0 16,0-21-16,0 20 0,0-20 16,0 0-16,-21 21 0,22-22 0,-22 1 15,0 0-15,0 20 0,0-20 0,0 21 16,0 0-16,0 0 15,0 42-15,0 0 16,0 21-16,0-21 0,0 1 16,0 20-16,-22-21 0,22 21 15,0 1-15,0-22 0,0 21 0,0-21 16,0 1-16,0-1 0,22 0 0,-22 0 16,21 0-16,0-21 0,0 21 15,0-21-15,0 0 0,1 0 16,-1 0-16,0-21 0,21 21 0,-21-21 15,1 0-15,-1 0 0,21 0 0,-21-1 16,0-20-16,1 21 0,-1-21 16,0-1-16,0 1 0,0 0 0,0-22 15,1 22-15,-1-1 0,0-20 0,0 21 16,0-22-16,-21 22 0,21-1 0,-21 1 16,22 0-16,-22-1 0,0 22 0,0 0 15,0 42 1,-22 0-1,1 22-15,0-22 0,0 21 0,21 1 16,-21-1-16,0 0 0,-1 1 16,22 20-16,0-21 0,0 1 0,-21 20 15,21-20-15,0-1 0,0 0 0,0 1 16,0-1-16,0-21 0,0 21 0,21-20 16,1-1-16,-22 0 0,21 0 0,0-21 15,21 0-15,-21 0 0,1 0 16,20 0-16,-21 0 0,21 0 0,-20-21 15,20 21-15,-21-21 0,21 0 16,-20-1-16,-1 1 0,0-21 0,0 21 16,0 0-16,-21-22 0,0 22 0,21-21 15,-21 21-15,22-1 0,-22 1 0,0 0 16,0 0-16,0 42 31,0 0-31,-22 0 0,22 1 0,-21-1 16,21 0-16,-21 21 0,21-21 0,0 1 15,0 20-15,0-21 0,0 0 0,0 0 16,0 1-16,0-1 0,0 0 0,21-21 16,0 21-16,1-21 0,-1 0 0,0 0 15,0 0-15,0 0 0,0 0 0,1 0 16,-1 0-16,0 0 0,0-21 0,21 0 16,-20 21-16,-1-21 15,0-1-15,0-20 0,0 21 0,0-21 16,1 20-16,41-62 0,-42 41 15,0 22-15,22-42 0,-22 42 16,0-1-16,0 1 0,0 0 16,1 21-16,-1 0 15,-21 21 1,0 0 15,21-21-15,0 0-1,-21-21-15,0 0 16,0 0 0,0 0-16,-21 0 15,0 21 1,0 0-16,-1 0 16,1 21-16,0 0 0,21 0 0,-21-21 15,0 42-15,0-20 0,-1-1 16,1 0-16,21 21 0,-21-21 15,0 22-15,21-1 0,0-21 0,0 22 16,-21-22-16,21 0 0,0 21 0,0-21 16,0 1-16,0-1 0,21-21 0,0 21 0,0-21 15,0 0-15,1 0 0,20 0 16,-21 0-16,0 0 0,0 0 0,1 0 16,20 0-16,-42-21 0,21 0 0,0-1 15,0 22-15,1-21 0,-1 0 16,-21 0-16,21 0 0,-21 0 0,21-22 15,0 1-15,-21 21 0,0-22 16,0 22-16,21 0 0</inkml:trace>
  <inkml:trace contextRef="#ctx0" brushRef="#br0" timeOffset="41206.48">14160 9165 0,'0'0'0,"-21"0"0,0 0 0,0 0 0,0 0 15,0 0-15,-1 0 16,1 0-16,0 0 78,0 0-78</inkml:trace>
  <inkml:trace contextRef="#ctx0" brushRef="#br0" timeOffset="41450.33">12785 9440 0,'-43'0'0,"86"0"0,-107 0 0,43 22 0,0-22 15,0 0-15,42 0 16,0 0-1,0 0-15,21 0 0,-20 0 0,20 0 16,0 0-16,1 0 0,-1 0 0,0 0 16,1 0-16,-1 0 0,0 0 15,-21 0-15,22-22 0,-22 22 16,21 0-16,-21 0 0,22 0 0,-22-21 16,0 21-16,0 0 0,0-21 0,1 21 15,-22-21-15</inkml:trace>
  <inkml:trace contextRef="#ctx0" brushRef="#br0" timeOffset="43736.2">15854 9462 0,'0'0'0,"-21"0"0,-1 0 0,1-22 16,21 1-1,0 0-15,0 0 16,0 0-16,0 0 0,0-1 16,0 1-16,21-21 0,-21 21 0,22 0 15,-1 21-15,0-22 0,0 1 0,0 21 16,0 0-16,22 0 0,-22 0 15,0 0-15,21 0 0,-20 21 0,-1 1 0,21-1 16,-21 21-16,0-21 0,1 22 16,-1-1-16,-21 0 0,0 1 15,21-1-15,-21 0 0,0 1 0,0-1 16,0-21-16,0 21 0,0-20 0,0-1 16,0 0-16,0 0 0,0 0 0,-21-21 15,0 0 1,21-21-1,0 0-15,0 0 0,0 0 0,0-1 16,0-20-16,0 21 0,21-21 16,-21-1-16,21 1 0,0 0 0,0-1 15,0 1-15,1 21 0,-1-22 16,21 1-16,-21 21 0,0 0 0,1 0 16,-1 21-16,0 0 0,0 0 0,0 0 15,0 0-15,1 0 0,-22 21 0,21 21 0,0-21 16,-21 0-16,0 22 15,0-22-15,21 21 0,-21-21 0,0 22 16,0-1-16,0 0 0,0 1 0,0-22 16,0 21-16,0-21 0,0 22 0,0-22 15,-21 0-15,21 0 0,0 0 16,0-42 0,0 0-16,0 0 15,0 0-15,0 0 0,21-1 0,0-20 16,0 21-16,1-21 15,-1-1-15,0 1 0,0 0 0,0-1 16,0 1-16,1 0 0,20-1 0,-21 1 0,0 0 16,22-1-16,-22 22 0,21 0 15,-21 21-15,0 0 0,22 0 0,-22 0 16,0 21-16,-21 21 0,0-20 16,0-1-16,0 21 0,0-21 0,0 22 15,0-1-15,-21-21 0,21 21 16,0 1-16,-21-22 0,21 21 0,0-21 15,0 1-15,0-1 0,0 0 0,0 0 16,0 0-16,21-21 0,0 0 0,0 0 16,0 0-16,22 0 0,-1 0 15,-21-21-15,22 0 0,-1 0 0,0 0 16,1-1-16,-1 1 0,0-21 0,1 21 16,-1 0-16,-21-1 0,21-20 15,-20 21-15,-1-21 0,-21 20 0,0-20 16,0 21-16,0 0 0,0-22 0,0 22 15,0 0-15,-21 21 0,-1 0 16,-20 0-16,21 21 0,0 0 16,0 1-16,-22-1 0,22 0 0,0 0 15,0 21-15,0-20 0,-1 20 16,22-21-16,0 21 0,0-20 0,0 20 16,0-21-16,0 21 0,22-20 0,-1-1 15,0 0-15,21 0 0,-21-21 16,22 21-16,-22-21 0,21 0 0,1 0 15,-22 0-15,21 0 0,0-21 0,1 0 16,-1 21-16,0-21 0,1 0 16,-1-1-16,0-20 0,1 21 0,-22 0 0,21-22 15,-21 22-15,22-21 0,-22 0 16,0-1-16,0 1 0,0-22 16,1 22-16,-1-21 0,0-1 0,-21-63 15,0 64-15,0 20 0,0 1 0,0 0 16,0-1-16,0 1 0,0 21 0,0 0 15,-21 21-15,0 21 16,-1 0-16,1 0 16,0 21-16,21 1 0,-21-1 15,0 22-15,0-1 0,21 1 0,0-22 16,-22 21-16,1 1 0,21-22 0,0 22 16,0-22-16,0 0 0,0 22 0,0-22 15,0 1-15,0-22 0,21 21 16,1-21-16,-1 22 0,21-22 0,-21 0 0,22-21 15,-1 21-15,-21-21 0,21 0 0,1 0 16,-1 0-16,0-21 0,-20 21 16,20-21-16,-21 0 0,21-1 0,-20-20 15,-1 21-15,0-21 0,0 20 16,0-20-16,0 0 0,-21-1 16,22-20-16,-1 21 0,-21-22 0,0 1 0,0-1 15,21 1-15,-21-1 0,0 1 0,21 20 16,-21 1-16,0 21 0,0 0 0,0-1 15,-21 44 1,0-1-16,0 21 16,21 0-16,-22 22 0,22-22 0,-21 22 15,21-22-15,0 22 0,-21-22 0,21 21 16,0-20-16,0-1 0,0 0 16,0 1-16,0-22 0,0 21 0,0 1 0,0-22 15,0 0-15,0 0 0,0 0 16,0 0-16,0 1 15,21-22 1,-21-22-16,0 1 0,21 21 16,-21-21-16,22 0 0,-1 0 0,-21-22 15,21 22-15,0 0 0,-21 0 0,21-21 16,0 20-16,1 1 0,-22 0 0,0 0 16,21 0-16,-21 0 0,21 21 0,-21 21 31,0 0-31,0 0 15,0 0-15,0 0 0,0 1 16,0-1-16,21 0 0,-21 0 0,0 0 16,21 0-16,-21 1 0,21-1 0,1 0 15,-1 0-15,0-21 0,0 0 16,0 21-16,0-21 0,22 0 0,-22 0 16,0 0-16,0 0 0,22 0 0,-22-21 15,0 21-15,21-21 0,-21 21 0,1-21 16,-1 0-16,0-1 0,0 1 15,-21 0-15,21 0 0,0 0 16,-21-22-16,0 22 0,0 0 0,22 0 16,-22 0-16,21 21 0,-21 21 31,0 0-31,0 0 16,0 0-16,-21 1 0,21-1 0,-22 0 15,22 0-15,0 0 0,0 0 16,0 1-16,0-1 0,0 0 0,0 0 15,0 0-15,22 0 0,-1-21 16,0 0-16,0 22 0,0-22 16,0 0-16,1 0 0,-1 0 0,21-22 15,-21 22-15,0-21 0,1 0 0,-1 0 16,0 21-16,0-21 0,0-22 16,-21 22-16,0 0 0,21-21 0,-21 21 15,0-22-15,0 22 0,0-21 0,0 21 16,0-22-16,0 22 0,-21 0 15,0 0-15,0 0 0,0 21 0,0 0 16,-1 0-16,1 0 0,0 0 0,0 0 16,-21 0-16,20 0 0,1 0 0,0 21 15,0 0-15,0-21 0,21 21 0,0 0 16,-21 0-16,21 1 0,0-1 16,0 0-16,0 0 0,0 0 15,0 0-15,21-21 0,0 22 0,0-1 0,0-21 16,0 21-16,22-21 0,-22 21 0,0-21 15,21 0-15,-20 0 0</inkml:trace>
  <inkml:trace contextRef="#ctx0" brushRef="#br0" timeOffset="44514.76">20362 9292 0,'0'0'0,"21"-42"16,1 21-16,-22 0 0,0-1 15,0 1-15,0 0 0,0 0 0,0 0 16,-22 21-1,1 0-15,0 0 0,0 21 16,0 0-16,0 0 0,-1 0 16,1 1-16,0-1 0,0 0 0,0 21 15,0-21-15,-1 1 0,1-1 16,21 21-16,0-21 0,0 0 0,0 1 16,0-1-16,0 0 0,0 0 15,21-21-15,1 0 0,-1 0 16,0 0-16,0 0 0,0 0 0,0 0 15,1-21-15,-1 0 0,0 21 0,21-21 16,-21-1-16,1 1 0,-1 0 0,0-21 16,0 21-16,0-22 0,0 22 0,-21-21 15,22-22-15,-1 22 0,0-22 16,0 22-16,0-21 0,0-1 16,-21 22-16,22-1 0,-22 1 0,21 0 0,-21 21 15,0-1-15,0 1 0,-21 42 31,-1 1-31,1-1 0,0 0 16,0 21-16,0 1 0,21-1 16,-21 0-16,-1 22 0,22-22 0,-21 0 15,21 1-15,0-1 0,0 0 0,0 1 16,0-1-16,0-21 0,0 22 0,0-22 16,0 0-16,0 0 0,0 0 0,21 0 15,1 1-15,-1-22 0,0 0 16,0 0-16,0 0 0,0 0 15,1 0-15,20 0 0,-21 0 16,21-22-16,-20 1 0,20 21 0,-21-21 16,21 0-16,-20 0 0,20 0 0,-21-1 15,0-20-15,0 21 0,1 0 0,-1 0 16,0-1-16,-21 1 0,0 0 0,0 0 16,-21 21-1,0 0 1,21 21-16,0 0 0,0 0 15,0 1-15,0-1 0,0 0 16,0 0-16,0 0 16,0 0-16,21 1 0,-21-1 0,0 0 15,0 0-15,0 0 16,0 0-16,-21-21 16,-1 0-16,22 22 0,-21-22 15,0 0 1,0 0-16,0 0 15,0-22-15,-1 22 0,1-21 16,-21 0-16,21 21 0,-22-21 0,1 0 16,-21 0-16,20-1 0</inkml:trace>
  <inkml:trace contextRef="#ctx0" brushRef="#br0" timeOffset="44758.61">18415 8975 0,'-85'21'0,"170"-42"0,-233 42 0,105-21 16,1 0-16,21 0 0,0 0 16,42 0-16,0 0 15,21 0-15,1 0 0,20 0 0,1-21 16,-1 21-16,1-21 0,20 21 0,1-22 16,-21 22-16,20-21 0,-20 21 15,-1 0-15,1-21 0,-1 21 0,1-21 0,-22 21 16,0 0-16,-20 0 0,-1 0 15,0-21-15,-21 0 32</inkml:trace>
  <inkml:trace contextRef="#ctx0" brushRef="#br0" timeOffset="45238.34">22733 8848 0,'0'0'0,"0"-21"0,21-1 0,0-20 15,-21 63 16,0 0-31,0 1 0,0 20 0,0-21 16,0 21-16,0 1 0,0-22 0,0 21 16,-21-21-16,21 22 0,-21-22 0,21 0 15,-21 21-15,21-20 0,-21-1 16,21 0-16,-22-21 0,22 21 0,-21-21 16,0 0-1,0 0-15,0 0 16,0 0-16,21-21 15,0 0-15,0 0 0</inkml:trace>
  <inkml:trace contextRef="#ctx0" brushRef="#br0" timeOffset="45418.43">22691 8678 0,'21'-21'0,"-42"42"0,42-63 15,-21 21-15,0 0 16,-21 21 15,21 21-15,0 0-16,0 0 15,21-21-15,0 0 0,0 21 16,0-21-16,0 0 0</inkml:trace>
  <inkml:trace contextRef="#ctx0" brushRef="#br0" timeOffset="45878.16">23114 8784 0,'0'21'16,"0"1"-16,0-1 15,0 0-15,0 0 0,0 0 16,0 0-16,0 1 0,0 20 16,0-21-16,0 0 0,0 0 15,0 1-15,0-1 0,0 0 16,0 0-16,0 0 0,0 0 0,0 1 15,0-1-15,0 0 0,-21-21 32,0-21-17,21 0 1,0-1-16,0 1 0,0 0 16,0-21-16,0 21 0,0-22 0,0 1 15,21 0-15,0-1 0,0 1 0,0 0 16,22-1-16,-1 22 0,0-21 0,1 21 15,-1-1-15,0 22 0,1 0 0,20 0 16,-21 0-16,1 0 16,-1 22-16,0-1 0,-20 0 0,-1 21 15,0-21-15,0 22 0,-21-1 0,0 0 16,0 1-16,0-22 0,0 21 0,0-21 16,0 22-16,-21-22 0,21 0 0,-21 0 15,21 0-15,-21 1 0,-1-22 16,22 21-16,-21-21 15,21-21 1</inkml:trace>
  <inkml:trace contextRef="#ctx0" brushRef="#br0" timeOffset="46327.45">25209 8784 0,'0'0'15,"0"-21"-15,0 0 0,0 0 16,22 0-16,-22-1 0,0 1 0,21 21 16,-21 21-1,0 1 1,0 20-16,0-21 0,0 21 0,0 1 15,-21-1-15,21-21 0,-22 22 16,1-1-16,21-21 0,-21 21 16,21-20-16,0-1 0,-21 0 0,21 0 15,-21 0-15,21 0 0,-21-21 32,21-21-32,-22 21 15,22-21-15,0 0 0</inkml:trace>
  <inkml:trace contextRef="#ctx0" brushRef="#br0" timeOffset="46506.35">25082 8530 0,'0'0'0,"0"-21"0,0 0 16,0 0-16,-21 0 0,0-1 16,42 22 15,0 22-16,1-22-15,-1 21 0,0-21 16,0 21-16,0-21 0,0 21 16</inkml:trace>
  <inkml:trace contextRef="#ctx0" brushRef="#br0" timeOffset="46995.07">25633 8615 0,'0'0'0,"0"42"15,-21-21-15,-1 1 0,22-1 16,0 0-16,-21 0 0,0 0 0,21 22 16,-21-22-16,21 0 0,0 21 15,0-21-15,0 22 0,-21-22 0,21 0 16,0 0-16,-21 22 0,21-22 0,0 0 16,0 0-16,0 0 0,-22-21 15,1 0 1,21-21-1,0 0 1,0 0-16,0 0 0,0-22 16,0 22-16,0-21 0,0-1 0,21 1 15,1 0-15,20-1 0,-21 1 0,0 0 16,22-1-16,-1 1 0,0 0 0,1 21 16,-1-1-16,0 1 0,-21 21 15,22 0-15,-1 0 0,0 0 0,-20 21 16,-1 22-16,21-22 0,-21 21 15,-21-21-15,0 22 0,0-1 0,0 0 0,0 1 16,0-1-16,0 0 0,0 1 0,-21-1 16,21-21-16,-21 22 15,0-22-15,0 0 0,-1 0 0,1 0 16,0 0-16,21 1 0,-21-22 16,21 21-16,0-42 31,0-1-31,21 1 0,0 21 0,-21-42 15,21 21-15,1 0 0,-1-22 16,0 22-16</inkml:trace>
  <inkml:trace contextRef="#ctx0" brushRef="#br0" timeOffset="47294.89">26628 8170 0,'21'-21'0,"-42"42"0,42-63 0,0 21 0,-21 0 16,0 42 15,0 0-31,-21 21 0,0-20 16,-1 20-16,22 0 0,-21 22 0,0-22 15,0 22-15,0-22 0,0 0 0,-1 22 16,22-1-16,-21-20 0,0-1 0,0 21 16,0-20-16,21-1 0,0 0 15,-21 1-15,21-22 0,0 21 0,0-21 16,0 1-16,0-1 0,0 0 15,0 0-15,21-21 16,0 0-16,0 0 16,0 0-16,0-21 0,1 0 0,-22 0 15,21-1-15,0 1 0,-21 0 16,0-21-16,21 21 0</inkml:trace>
  <inkml:trace contextRef="#ctx0" brushRef="#br0" timeOffset="47506.82">26416 8636 0,'0'0'16,"-21"0"-16,0 0 0,-1 0 0,1 0 0,42 0 47,1 0-47,-1 0 0,0 0 16,0 0-16,0 0 0,22-21 0,-22 21 15,0 0-15,0 0 0,0 0 0,0 0 16,1 0-16,-1 0 0,0 0 0,0 0 15,0 0 1,0 0-16,1 0 16</inkml:trace>
  <inkml:trace contextRef="#ctx0" brushRef="#br0" timeOffset="47898.59">27009 8763 0,'21'0'31,"0"-21"-31,0 0 16,0 0-16,0 21 16,1-22-16,-1 22 0,-21-21 15,21 0-15,0 0 0,-21 0 0,0 0 16,-21 21 15,0 0-31,0 0 0,-1 21 16,22 0-16,-21 0 0,0 0 0,0 0 15,0 1-15,0 20 0,-1-21 0,22 0 16,0 22-16,-21-22 0,21 21 0,0-21 16,0 0-16,0 22 0,0-22 0,0 0 15,0 0-15,21 0 16,1-21-16,-1 22 0,0-22 15,0 0-15,0 0 16,0 0-16,1 0 0,-1-22 16,0 22-16,0-21 0,-21 0 0,21 0 15</inkml:trace>
  <inkml:trace contextRef="#ctx0" brushRef="#br0" timeOffset="48337.34">27495 8657 0,'0'0'0,"-21"-21"0,21 0 16,0 0-16,0 0 15,21 21 1,1 0-16,-1 0 16,0 0-16,0 0 0,-21 21 15,21 0-15,0 0 0,1 0 16,-22 0-16,0 22 0,21 20 15,0-42-15,-21 1 0,0 20 0,0-21 16,0 0-16,0 0 0,0 22 0,0-22 16,-21 0-16,0 0 15,-1-21-15,22 21 16,-21-21-16,0 0 0,21-21 16,0 0-16,0 0 15,0 0-15,0 0 16,0-1-16,0-20 0,0 21 0,21-21 15,0 20-15,1-20 0,-22 21 0,21-21 16,0 20-16,0 1 0,0-21 16,-21 21-16,21 21 0,1-21 0,-1-1 15,0 1 1,0 21-16,-21-21 16,21 21-1,0 0 1</inkml:trace>
  <inkml:trace contextRef="#ctx0" brushRef="#br0" timeOffset="49035.94">28152 8615 0,'0'0'0,"21"0"0,0 0 0,0-21 16,-21 0-16,21 21 15,0-22-15,-21 1 0,0 0 16,22 0-16,-22 0 0,21-22 0,-21 22 16,21 0-16,-21-21 0,0 21 0,21-22 15,-21 1-15,21 21 0,0-22 0,-21 22 16,0-21-16,0 21 16,0 0-16,22-1 0,-44 44 31,1-22-31,0 42 0,21-21 15,-21 0-15,0 22 0,0-1 16,-1 0-16,22 1 0,-21-1 0,0 0 16,0 1-16,0 20 0,21-21 0,-21 22 15,-1-1-15,1 1 0,21-1 0,-21 1 16,0-1-16,0 1 0,0-1 16,-1 1-16,1-1 0,0 1 15,-21-1-15,21 1 0,-1-1 0,-20 1 16,21-1-16,-21 1 0,20-1 0,-41 64 15,21-63-15,20-1 0,1 1 16,0-1-16,0-20 0,21 20 0,0-20 16,0-1-16,0 0 0,0 1 0,0-22 15,21 21-15,0-21 0,0 0 0,1-21 16,20 0-16,0 0 0,-21 0 16,43 0-16,-22 0 0,1-21 0,20 0 15,-21 0-15,22 0 0,-22 0 0,1-22 16,-1 22-16,0-21 0,-21 21 0,22-22 15,-22 1-15,-21 0 0,0-1 0,0 1 16,0-22-16,0 1 0,0-1 16,-21 1-16,0-1 0,-22 1 0,1-1 15,0 22-15,-1-21 0,-20 20 16,20 1-16,1 0 0,-43-22 16,43 43-16,21 0 0,0 21 0,21-21 15,0-1-15,0 1 16,21 21-1,0-21-15,0 21 16,22-21-16,-22 21 0,21 0 0,-21 0 16,22-21-16,-1 21 0,0-21 0,-21 21 15,22-22-15,-1 1 0,0 21 0</inkml:trace>
  <inkml:trace contextRef="#ctx0" brushRef="#br0" timeOffset="50343.13">28787 8594 0,'0'-21'0,"0"42"0,-22-64 16,1 22-16,0 21 0,0 0 0,0 0 15,0 0-15,-1 0 0,1 0 16,0 0-16,0 21 0,-21 1 0,20-1 16,1 0-16,0 0 0,0 21 15,0-20-15,0-1 0,21 21 0,-22-21 16,22 0-16,0 1 0,0-1 0,0 21 15,0-21-15,0 0 0,22-21 16,-1 0-16,0 0 0,0 0 16,0 0-16,0 0 0,1 0 0,20 0 15,-21 0-15,0-21 0,0 0 0,1 21 16,-22-21-16,21 0 0,0-22 0,0 22 16,0 0-16,0-21 0,-21 21 0,22-1 15,-22 1-15,21 0 0,-21 0 16,0 42 15,0 0-31,0 0 0,21 1 0,-21-1 16,0 0-16,21 0 0,-21 0 15,21 0-15,0 1 0,-21-1 16,22 0-16,-1-21 0,0 21 0,0 0 16,0-21-16,22 0 0,-22 0 0,0 0 15,0 0-15,0 0 0,0 0 0,1 0 16,-1-21-16,-21 0 0,21 21 15,0-21-15,-21 0 0,21-22 0,0 22 16,1 0-16,-22-21 0,21 20 0,0-20 16,0 21-16,0-21 0,0 20 0,1 1 15,-1 0-15,0 21 0,0-21 16,0 21-16,0 0 16,1 0-1,-22 21 1,0 0-16,0 0 31,21-21 0,-21-21-31,21 21 16,-21-21-16,0 0 16,0 0-16,0 0 15,-21 21 1,0 0-1,-1 0-15,22 21 16,-21 0-16,0-21 0,0 21 16,0 0-16,21 22 0,-21-22 0,-1 0 15,22 0-15,0 21 0,-21-20 0,21 20 16,0-21-16,0 0 0,0 22 16,0-22-16,0 0 0,0 0 0,0 0 15,21 0-15,1 1 0,-1-1 0,0-21 16,21 0-16,-21 21 0,1-21 0,20 0 15,-21 0-15,21 0 0,-20 0 16,20-21-16,-21 21 0,0-21 0,22-1 16,-22 1-16,0 0 0,0 0 0,0 0 15,0-22-15,1 22 0,-1 0 16,0 0-16,-21 0 0,0 0 0,0-1 16,0 1-16,0 0 15,21 21 32,-21 21-31,21-21-16,0 0 0,1 0 0,-1 0 15,0 0-15,0 0 0,0 0 0,0 0 16,22 0-16,-22-21 0,21 21 0,-21-21 16,1 21-16,-1-21 0,0 0 15,0-1-15,-21 1 0,21 0 16,-21 0-16,0 0 0,0 0 0,0-1 15,0 1-15,-21 21 0,0 0 0,0 0 16,0 0-16,-22 0 0,22 0 16,-21 21-16,21-21 0,-22 22 0,22 20 15,-21-21-15,21 0 0,-22 22 0,22-22 16,0 21-16,0 0 0,21-20 0,0 20 16,0-21-16,0 21 0,0-20 15,0 20-15,0-21 0,0 0 16,21 0-16,21 1 0,-21-1 0,1-21 15,-1 21-15,21-21 0,-21 0 0,22 0 16,-22 0-16,21 0 0,-21 0 16,22 0-16,-22 0 0,21-21 0,-21 21 15,0-21-15,1 21 0,-1-22 0,-21 1 16,21 21-16,-21-21 16,0 0-1,0 0-15</inkml:trace>
  <inkml:trace contextRef="#ctx0" brushRef="#br0" timeOffset="55850.11">6456 12086 0,'-21'0'31,"21"-21"-31,0 0 16,0 0-16,0 0 0,0-1 16,0 1-16,0 0 15,0 0-15,21 0 0,-21 0 0,0-1 16,0 1-16,0 0 0,0 0 16,0 0-16,0 0 0,0-1 15,-21 22-15,-1-21 0,1 21 16,0 0-16,0-21 0,0 21 0,0 0 15,-1 0-15,1 0 0,0 0 0,-21 0 16,21 21-16,-1 0 0,-20 1 16,21-1-16,-21 0 0,20 21 0,1-21 15,0 22-15,0 20 0,0-20 16,0-1-16,-1 0 0,22 22 0,0-22 16,0 0-16,0 1 0,0-22 15,0 21-15,0-21 0,22 1 0,-1-1 16,0 0-16,0-21 0,0 0 0,0 0 15,1 0-15,-1 0 0,21 0 16,-21 0-16,0-21 0,1 0 0,20-1 16,-21 1-16,0 0 0,0-21 0,22 21 15,-22-22-15,0 1 0,0 0 0,0-1 16,-21 1-16,0 0 0,22-1 16,-22 22-16,0-21 0,0 21 0,0-1 15,0 1-15,0 42 31,0 22-31,0-22 0,0 21 16,21-21-16,-21 22 0,0-1 16,0 0-16,21 1 0,-21-22 0,21 21 15,-21-21-15,21 22 0,0-22 16,-21 0-16,22 0 0,-22 0 0,21-21 16,0 22-16,0-22 0,0 0 15,0 0-15,1 0 0,-1 0 16,0 0-16,0-22 0,0 1 0</inkml:trace>
  <inkml:trace contextRef="#ctx0" brushRef="#br0" timeOffset="56254.88">6921 11938 0,'0'-21'0,"0"42"0,0-63 15,0 21-15,0-1 0,0 1 0,0 0 16,0 0-16,0 0 0,22 21 15,-1 0-15,0-21 0,0 21 0,21 0 16,-20 0-16,-1 0 0,21 21 16,0 0-16,-20 0 0,-1 21 0,21-20 15,-21 20-15,0 0 0,1 1 0,-1-1 16,0 0-16,-21-21 0,0 22 16,0-1-16,0-21 0,0 22 0,0-22 15,0 0-15,-21 0 0,0 0 0,21 0 16,-22-21-16,1 0 15,0 0-15,21-21 16,0 0-16,0 0 16,0 0-16,0 0 0,0-22 0,0 1 15,21 21-15,0-22 0,1 1 0,-22 0 16,21-1-16,0 1 0,0 0 16,0 21-16,0-22 0,1 22 15,-1 0-15,0 0 0,0 0 0,0 21 0,0 0 16,-21-22-16,22 22 0,-1 0 15,0 0 1</inkml:trace>
  <inkml:trace contextRef="#ctx0" brushRef="#br0" timeOffset="56614.19">7832 12107 0,'0'22'0,"63"-22"15,-42 0-15,0 0 16,-21-22-16,22 1 0,20 0 16,-21 0-16,0 0 0,0 0 15,1-1-15,-22 1 0,21 0 0,0 0 16,-21 0-16,21-22 0,-21 22 0,0 0 16,0 0-16,0 0 0,0 0 15,-21 21-15,0 0 0,0 0 16,-22 0-16,22 21 0,0 0 0,0-21 15,-22 42-15,22-21 0,0 22 0,0-1 16,0 0-16,0 1 0,21-1 0,0 0 16,0 1-16,-22-1 0,22-21 15,0 22-15,0-22 0,0 0 0,22 0 16,-22 0-16,21 0 0,0-21 0,21 0 16,-21 0-16,1 0 0,20 0 0,-21 0 15,21 0-15,-20-21 0,20 21 16,0-21-16,-21 0 0,22 0 15,-22 0-15,0-1 0,21 1 0,-20 0 16</inkml:trace>
  <inkml:trace contextRef="#ctx0" brushRef="#br0" timeOffset="58890.61">11536 11726 0,'42'0'15,"-42"-21"-15,21 21 0,0-21 16,-21 0-16,22 0 0,-22 0 0,21-1 15,-21 1-15,0 0 0,0 0 16,0 0-16,0 0 0,0-1 0,0 1 16,0 0-16,-21-21 0,-1 21 0,1-1 15,0 22-15,0-21 0,0 0 0,-22 21 16,22 0-16,0 0 0,0 0 0,-21 21 16,20 0-16,1 1 0,-21-1 15,21 0-15,0 21 0,-1 1 16,-20-22-16,42 21 0,-21 0 0,0 1 15,21-1-15,-21 0 0,21-20 0,0 20 16,0-21-16,0 21 0,0-20 0,21-1 16,0 0-16,0 0 0,0-21 15,0 0-15,1 0 0,20 0 16,-21 0-16,0 0 0,0-21 0,1 0 16,20 0-16,-21-1 0,0 1 15,0 0-15,1 0 0,-1-21 0,0 20 16,0-20-16,-21 0 0,0 21 0,21-22 15,-21 1-15,21 0 0,-21 20 16,0-20-16,0 21 0,0 0 0,0 42 31,0 0-31,0 0 16,22 22-16,-22-22 0,0 21 0,0-21 16,0 22-16,21-22 0,-21 21 0,0-21 15,0 0-15,0 1 0,0-1 0,0 0 16,21 0-16,-21 0 0,21-21 0,-21 21 15,21-21-15,0 0 0,1 0 0,-1 0 16,21 0-16,-21 0 0,22-21 16,-22 0-16,21 0 0</inkml:trace>
  <inkml:trace contextRef="#ctx0" brushRef="#br0" timeOffset="59406.31">12361 11155 0,'0'0'0,"0"-21"0,0 0 0,0-1 15,0 1-15,0 0 0,0 42 32,0 0-17,0 1-15,0 20 0,-21-21 0,21 21 16,0 1-16,-21-1 0,21 0 0,0 1 16,0-1-16,0 0 0,0 1 0,-21-1 15,21-21-15,0 22 0,-21-22 16,21 21-16,0-21 0,0 0 0,0 1 15,-22-1-15,22 0 16,-21-21 0,21-21-1,0 0-15,0-1 0,0 1 0,0 0 16,0 0-16,21 0 0,1 0 0,-1-22 16,0 22-16,0 0 0,21-21 15,-20 20-15,20 1 0,-21 21 0,21-21 16,1 21-16,-22 0 0,21 0 15,1 0-15,-22 0 0,21 21 0,-21 0 16,22 1-16,-22-1 0,0 0 0,0 0 16,-21 0-16,0 0 0,0 22 0,0-22 15,-21 0-15,-21 0 0,20 0 16,-20 1-16,21-1 0,-21 0 0,-1 0 16,-20 0-16,20 0 0,1-21 15,21 0-15,0 22 0,0-22 0,-1 0 16,1 0-16,42 0 15,1 0 1,-1-22-16,0 22 0,21-21 16,-21 21-16,22-21 0,-22 21 15,21-21-15,1 0 0</inkml:trace>
  <inkml:trace contextRef="#ctx0" brushRef="#br0" timeOffset="59810.97">13335 11430 0,'21'-21'0,"-42"42"0,84-84 15,-41 41-15,-1 1 0,21 0 0,-42 0 16,0 0-16,21 0 0,-21-1 0,-21 22 16,0 0-1,0 0-15,-22 0 0,1 0 0,21 0 16,-21 22-16,-1-22 0,1 21 0,0 0 16,-1 0-16,22 0 0,0 0 0,0 1 15,0-1-15,21 0 0,0 0 16,0 0-16,0 0 0,21 1 15,0-1-15,0-21 0,0 21 0,22 0 16,-22-21-16,21 21 0,-21 0 0,22-21 16,-1 22-16,-21-1 0,0-21 0,0 21 15,1 0-15,-1 0 0,0-21 0,-21 21 16,0 1-16,0-1 0,0 0 16,-21-21-16,0 21 0,-22-21 0,22 21 15,-21-21-15,-1 0 0,1 0 16,0 0-16,21 21 0,-22-21 15,22 0-15,-21 0 0,21 0 0,-1 0 0,1 0 16,21-21-16,0 0 16,0 0-16,0 0 0,21 0 15,1-1-15,-1 1 0,21 0 16,-21 0-16,0 0 0,22 0 0,-22-1 16,21 1-16</inkml:trace>
  <inkml:trace contextRef="#ctx0" brushRef="#br0" timeOffset="60054.83">13695 11049 0,'0'-21'0,"0"42"0,0-63 0,21 42 0,-21-21 16,0 42-1,0 0 1,-21 21-16,21 1 0,-21-1 0,21 0 16,0 1-16,0-1 0,-22 21 0,22-20 15,-21-1-15,21 22 0,-21-22 16,21 0-16,0 1 0,0-22 0,0 21 15,-21 0-15,21-20 0,0-1 0,0 0 16,0 0-16,0 0 0,0 0 16,21-21-16,0-21 31,-21 0-31,0 0 0,0 0 16</inkml:trace>
  <inkml:trace contextRef="#ctx0" brushRef="#br0" timeOffset="60206.74">13525 11536 0,'0'-21'16,"22"21"15,-1-21-31,21 21 0,-21 0 16,0 0-16,1-22 0,-1 22 0,-21-21 15,21 21-15,0 0 0,0 0 0</inkml:trace>
  <inkml:trace contextRef="#ctx0" brushRef="#br0" timeOffset="60609.64">13906 11472 0,'-21'0'16,"21"-21"-16,0 0 15,0 0 1,21 21-1,1 0-15,-1 0 0,0 0 16,21 0-16,-21 21 0,1 0 0,-1-21 16,0 21-16,21 1 0,-21-1 15,1 21-15,-22-21 0,21 0 0,-21 1 16,21-1-16,-21 21 0,0-21 0,0 0 16,0 1-16,0-1 0,-21 0 15,0 0-15,-1-21 16,22-21 15,0 0-31,0 0 0,0-1 16,22-20-16,-22 21 0,21 0 0,0-22 15,0 1-15,0 21 0,0-21 0,1-1 16,-1 22-16,0-21 0,0 21 16,0-1-16,0 1 0,1 21 15,-1 0-15,0 0 0,0 0 0,0 0 16,0 21-16,1 1 15,-22-1-15,21-21 0</inkml:trace>
  <inkml:trace contextRef="#ctx0" brushRef="#br0" timeOffset="61098.36">14817 11621 0,'21'-22'0,"-21"1"16,21 0-16,-21 0 15,0 0-15,0 0 0,0-22 0,0 22 16,0 0-16,0 0 0,0 0 16,0-1-16,-21 22 0,0 0 15,-1 0-15,1 22 0,0-1 16,-21 0-16,21 0 0,-1 0 0,1 0 16,0 22-16,0-22 0,0 21 0,0-21 15,-1 22-15,22-1 0,0 0 16,0-20-16,0-1 0,0 0 0,0 0 15,0 0-15,22-21 16,-1 0-16,0 0 0,0 0 16,0 0-16,0 0 0,1-21 15,-1 21-15,0-21 0,0 0 0,0 0 16,0-1-16,-21 1 0,22 0 0,-1-21 16,-21 21-16,0-1 0,0-20 0,21 21 15,-21-21-15,0 20 0,21 1 0,-21 0 16,0 42 15,0 0-31,0 1 0,0-1 0,0 21 16,-21-21-16,21 0 0,0 1 0,0-1 15,0 0-15,0 0 0,0 0 0,0 0 16,0 1-16,21-1 0,0-21 16,0 21-16,1-21 15,-1 0-15,0 0 16,0 0-16,0 0 0,22-21 0,-22 0 15</inkml:trace>
  <inkml:trace contextRef="#ctx0" brushRef="#br0" timeOffset="61607.07">15515 11324 0,'0'0'0,"0"-21"0,0 0 0,0 0 16,-21 21-1,0 0-15,0 21 16,-1 0-16,22 0 0,-21 0 0,0 1 0,-21 20 15,21-21-15,-1 21 0,1 1 16,0-22-16,21 21 0,0-21 0,-21 1 16,21 20-16,0-21 0,0 0 0,0 0 15,0 1-15,21-1 0,0-21 0,0 21 16,1-21-16,20 0 0,-21 0 16,0 0-16,0 0 0,22 0 0,-22 0 15,0 0-15,0 0 0,22-21 0,-22 0 16,0-1-16,0 1 0,-21 0 0,21-21 15,0 21-15,1-22 0,-22 1 0,21-22 16,0 22-16,-21-21 0,21-1 16,0 1-16,-21-1 0,21 22 0,1-22 15,-22 1-15,21 20 0,0 1 0,-21 21 16,0 0-16,0 0 0,0-1 16,0 44-1,0-1-15,-21 0 0,0 21 16,21-21-16,0 22 0,-22 20 0,1-20 15,0 20-15,21-21 0,0 22 0,-21-1 16,21-20-16,-21-1 0,21 22 0,0-22 16,0-21-16,0 21 0,0 1 15,0-22-15,0 0 0,0 0 0,0 0 16,0 1-16,21-22 16,0 0-16,0 0 0,0 0 15,1 0-15,-1-22 0,0 1 16,0 0-16,-21 0 0,21 0 15,-21 0-15,21-22 0</inkml:trace>
  <inkml:trace contextRef="#ctx0" brushRef="#br0" timeOffset="61757.98">15790 11367 0,'-21'0'0,"0"21"16,42-21-1,0 0 1,0 0-16,1 0 0,20 0 15,-21 0-15,0 0 0,22 0 0,-22-21 0,21-1 16,-21 22-16,22-21 0,-22 0 0,0 0 16</inkml:trace>
  <inkml:trace contextRef="#ctx0" brushRef="#br0" timeOffset="62430.53">17399 10816 0,'-21'0'0,"42"0"0,-42-21 0,0 21 0,-1 0 16,22 21 0,0 0-16,0 1 0,0-1 15,0 21-15,0 0 0,0 1 0,0-1 16,0 22-16,22-1 0,-22 1 0,0-1 15,0-21-15,0 22 0,0-22 16,0 22-16,0-22 0,0 0 0,0-20 16,0 20-16,-22-21 0,22 0 0,0 0 15,-21-21-15,21 22 0,-21-22 0,0 0 16,0 0-16,0-22 16,21 1-16,0 0 15,0 0-15,0 0 0,0-22 0,0 22 16,21-21-16,0 0 0,0-1 15,21 22-15,-20-21 0,20-1 0,0 22 16,1 0-16,-1 0 0,0 0 0,22 21 16,-22 0-16,0 0 0,-20 21 0,20-21 15,-21 42-15,0-21 0,0 1 0,-21-1 16,0 21-16,0-21 0,0 0 0,-21 22 16,0-22-16,0 0 0,0 0 15,-22 22-15,1-22 0,0-21 0,-1 21 16,1 0-16,0 0 0,21-21 0,-22 0 15,22 21-15,0-21 0,42-21 32,0 21-32,0-21 0,22 0 15,-22 0-15,21 0 0,1-1 0,-1-20 16,0 21-16,1 0 0,-1-22 16,0 1-16</inkml:trace>
  <inkml:trace contextRef="#ctx0" brushRef="#br0" timeOffset="62878.88">18013 11303 0,'42'0'16,"-148"42"-16,170-84 0,-1 42 0,-63 21 15,0 0-15,0 1 16,0-1-16,0 0 0,0 0 0,0 0 16,0 0-16,0 1 0,0-1 0,0 0 15,0 0-15,0 0 16,21-21 0,1 0-16,-1 0 0,0 0 0,0 0 0,0 0 15,22 0-15,-22 0 0,21-21 16,-21 0-16,22 0 0,-22 0 0,0-1 15,0 1-15,0 0 0,-21 0 0,0 0 16,0 0-16,0-1 0,0 1 16,0 0-16,0 42 15,-21-21 1,0 21-16,21 22 0,-21-22 0,21 0 16,0 21-16,0-20 0,0 20 0,0 0 15,0 1-15,0-1 0,0 0 16,0 1-16,0-1 0,0 0 0,0 22 15,0-22-15,21 22 0,-21-22 0,21 21 16,0-20-16,-21 20 0,0-20 16,0-1-16,0 0 0,0 1 0,0-1 15,0 0-15,0-21 0,-21 1 0,0-1 16,0 0-16,0 0 0,-22 0 0,22-21 16,-21 0-16,-1 0 0,22 0 0,-21 0 15,0 0-15,20-21 0,-20 0 0,21 0 16,0 0-16,-22-43 15,22 43-15,0-21 0,0-1 0,21 1 16,0 0-16,0-1 0,-21 1 0,21 0 0</inkml:trace>
  <inkml:trace contextRef="#ctx0" brushRef="#br0" timeOffset="63483.06">19939 11176 0,'0'0'0,"0"-21"15,0 0-15,0 0 16,0-1-16,-21 1 15,21 0-15,0 0 0,-21 0 0,-1 0 16,1-1-16,0 1 0,-21 0 0,21 21 16,-1 0-16,-20 0 0,21 0 0,0 0 15,-22 0-15,22 21 0,-21 0 0,21 1 16,0-1-16,-1 21 0,1-21 16,21 22-16,0-1 0,0 0 0,0 1 15,0-1-15,0 0 0,0-21 0,21 1 16,1 20-16,-22-21 0,21-21 0,0 21 15,0-21-15,21 0 16,-20 0-16,-1-21 0,0 0 0,21 0 16,1 0-16,-22-22 0,21 1 0,-21 0 15,22-1-15,-22-20 0,21 20 16,-21 1-16,0-21 0,1-1 0,-1 22 16,-21-22-16,0 1 0,0-1 0,21 1 15,-21-1-15,0 1 0,0 20 0,0 1 16,0 21-16,0 0 0,-21 21 15,21 21-15,0 0 0,-21 21 16,-1 1-16,22-1 0,0 0 0,0 22 16,0-22-16,0 22 0,0-22 0,0 22 15,0-22-15,0 21 0,0-20 0,0-1 16,22 0-16,-1 1 0,0-1 16,-21-21-16,21 0 0,0 22 0,0-22 15,1-21-15,-1 21 0,0-21 0,21 0 16,-21 0-16,1 0 0,20 0 0,-21-21 15,0 21-15,22-21 0</inkml:trace>
  <inkml:trace contextRef="#ctx0" brushRef="#br0" timeOffset="64266.61">20489 11028 0,'21'0'47,"1"0"-47,-1 0 15,21 0-15,-21 0 0,0-21 0,22 0 16,-22 21-16,0-22 0,21 22 0,-20-21 16,-1 0-16,0 21 0,0-21 15,-21 0-15,21 0 0,-21-1 16,0 1-16,-21 21 0,0 0 0,0 0 16,-22 0-16,22 0 0,-21 21 0,0 1 15,20-1-15,-20 0 0,21 0 16,0 21-16,0-20 0,-1-1 0,22 21 15,0-21-15,0 22 0,0-22 0,0 0 16,0 0-16,22 0 0,-1 0 0,0-21 16,21 22-16,1-22 0,-22 0 15,21 0-15,0 0 0,1 0 0,-1-22 16,0 22-16,1-21 0,20 0 0,-20 0 16,-1 0-16,0 0 0,1-22 0,-1 22 15,0-21-15,-21-1 0,22 1 16,-22 0-16,0-1 0,0 1 0,-21-21 15,0-1-15,21 22 0,-21-22 0,0 1 16,22 20-16,-22 1 0,0 0 0,0 21 16,0-1-16,0 44 15,-22 20-15,1-21 16,21 43-16,-21-22 0,0 21 16,21 1-16,-21-1 0,21 1 0,-21 21 15,-1-22-15,1 22 0,21-1 0,-21 1 16,0 0-16,0-1 0,0 1 15,21 0-15,-22-1 0,1 1 0,0 21 16,21-21-16,-21-1 0,0 1 0,0 21 16,-1-22-16,22-20 0,-21 21 0,0-22 15,21 1-15,0-1 0,0-21 0,0 1 16,0-1-16,0-21 0,0 0 0,21 1 16,0-22-16,22 0 0,-22-22 15,21 1-15,1 0 0,20-21 0,-21 21 16,22-22-16,-22 1 0,22-22 0,-22 22 15,0 0-15,1-22 0,-1 22 0,-21-22 16,0-147 0,-42 147-16,-21 22 0,21 0 15,-22-1-15,1 1 0,0 0 0,-1-1 16,-20 22-16,21-21 0,-1 21 16,1-1-16,0 1 0,-1 0 0,22 0 15,0 21-15,0-21 0,21 0 16,21-1-16,0 22 15,21-21-15,-20 21 0,20-21 16,21 0-16,-20 21 0,20-21 0,1 0 16,-1-22-16,1 22 0</inkml:trace>
  <inkml:trace contextRef="#ctx0" brushRef="#br0" timeOffset="65523.41">22119 10859 0,'0'-43'0,"0"86"0,0-107 0,0 43 16,-21 0-16,0 21 0,0 0 0,-22 0 15,22 21-15,-21 0 0,-1-21 16,1 21-16,0 22 0,21-22 0,-22 21 16,1-21-16,21 22 0,0-1 0,-1-21 15,1 21-15,0 1 0,21-22 16,0 0-16,0 21 0,0-20 0,0-1 16,21-21-16,0 21 0,1-21 0,-1 0 15,0 0-15,21 0 0,-21 0 0,22 0 16,-22-21-16,21 21 0,-21-21 15,22-1-15,-22 1 0,0 0 0,0-21 16,0 21-16,-21-1 0,0-20 0,22 21 16,-22-21-16,21 20 0,-21 1 0,0 0 15,0 42 1,-21 0 0,21 1-16,-22-1 0,22 0 0,0 0 15,0 0-15,0 0 16,0 22-16,0-22 0,0 0 0,0 0 15,0 0-15,0 1 0,22-1 16,-1-21-16,0 0 0,0 0 16,0 0-16,0 0 0,1 0 15,-1-21-15,0-1 0,0 1 0,0 0 16,0 0-16,-21 0 0,22 0 0,-1-22 16,0 22-16,0-21 0,0 21 15,-21-22-15,21 22 0,-21 0 0,22 0 16,-22 0-16,0 42 31,0 0-31,0 0 0,0 0 0,-22 0 16,22 1-16,0 20 0,0-21 0,0 0 15,0 22-15,0-22 0,0 0 0,0 0 16,22 0-16,-1 0 0,0 1 16,0-1-16,0-21 0,0 0 0,1 0 15,-1 0-15,0 0 0,0 0 0,0 0 16,0-21-16,22-1 0,-43 1 15,21 0-15,0 0 0,-21 0 0,0 0 16,21-22-16,-21 22 0,21 0 16,-21-21-16,0 20 0,22 1 0,-22 0 15,0 0 1,0 42 0,0 0-16,0 0 0,0 1 0,0-1 15,0 21-15,0-21 0,-22 0 0,22 22 16,0-22-16,0 0 0,0 0 0,22 0 15,-1 22-15,0-43 0,0 21 0,0 0 16,0-21-16,1 0 0,20 0 16,-21 0-16,0 0 0,0 0 0,1 0 15,-1-21-15,0 21 0,0-21 0,0-22 16,0 22-16,1 0 0,-1-21 0,-21-1 16,21 22-16,-21-42 0,21 20 15,-21 1-15,21-21 0,0-1 0,-21 1 16,22-1-16,-1 1 0,0-1 0,-21 1 15,0 20-15,21 1 0,-21 0 16,0 20-16,0 1 0,0 0 0,0 42 16,0 0-16,-21 1 15,0 20-15,21 0 0,-21 1 0,21-1 16,0 0-16,-22 22 0,22-22 0,0 0 16,-21 22-16,21-22 0,0 1 0,0 20 15,0-21-15,0 1 0,0-1 16,0 22-16,0-22 0,0-21 0,0 21 15,0-20-15,21 20 0,-21-21 16,22-21-16,-1 21 0,0 0 0,0-21 16,0 0-16,0 0 0,1-21 15,20 0-15,-21 0 0,0 0 0,0 0 16,1-22-16,-1 1 0,21 0 0,-21-1 16,0 1-16,1-22 0,-1 22 15,21-21-15,-21-1 0,22-84 16,-22 84-16,0-20 0,0-1 15,-21 43-15,21-22 0,-21 85 16,-21 1 0,0 20-16,0 0 0,0 1 15,-22 20-15,22-21 0,21 22 16,-21-22-16,21 22 0,-21-22 0,21 22 16,0-22-16,0 0 0,0 1 0,0-1 15,0 0-15,0-21 0,0 22 0,21-22 16,-21 0-16,21 0 0,-21 0 0,0 1 15,21-22-15,0 0 0,1 0 16,-1-22 0,-21 1-16,0 0 0,0 0 0,0 0 15</inkml:trace>
  <inkml:trace contextRef="#ctx0" brushRef="#br0" timeOffset="65731.28">23580 10795 0,'0'0'0,"-22"0"15,44 0 1,-1 0-16,21 0 16,0 0-16,1 0 0,20 0 0,1 0 15,-1 0-15,22 0 0,-22-21 0,1 21 16,-1-21-16,22 21 0,-21 0 16,-22 0-16,21-21 0,-20 21 0,-1 0 15,-21 0-15,22 0 0,-65 0 31,1 0-31,-21 0 0</inkml:trace>
  <inkml:trace contextRef="#ctx0" brushRef="#br0" timeOffset="66708.37">10710 12594 0,'-42'0'16,"84"0"-16,-126 0 0,41 0 0,1 0 15,0 0-15,20-21 0,1 21 0,-21 0 16,21 0-16,0 0 16,-1 0-16,44 0 15,-1 0 1,0 0-16,21 0 0,-21 0 0,22 0 16,-1 0-16,0 0 0,1 0 0,-1 0 15,22 0-15,20-21 0,-20 21 0,20 0 16,22-21-16,-21 0 0,21 21 15,21-22-15,-21 22 0,42-21 0,-21 21 16,42-21-16,149 0 0,-149 0 16,0 21-16,22-21 0,-1-1 15,1 22-15,-1-21 0,1 0 0,20 21 16,1-21-16,0 0 0,21 21 0,-22-21 16,43-1-16,-21 1 0,21 0 0,0 21 15,21-21-15,0 0 0,1 0 16,-1-1-16,0 1 0,21 21 0,1-21 15,-1 0-15,0 0 0,1 21 0,20-21 16,-21-1-16,1 22 0,-1-21 0,0 0 16,1 21-16,-22-21 0,21 21 0,-21 0 15,1-21-15,-22 21 0,21 0 0,-21-21 16,233 21-16,-255-22 16,1 22-16,0-21 0,-21 21 0,-1 0 15,-20 0-15,-1-21 0,-20 21 16,20 0-16,-42 0 0,1 0 0,-1-21 15,-42 21-15,-1 0 0,1 0 0,-21-21 16,0 21-16,-22 0 0,1 0 0,-22-21 16,0 21-16,1 0 0,-22 0 15,0-22-15,-21 1 16,-21 21 0,0 0-16,-1 0 0,-20 0 15,0 21-15,-22-21 0,1 22 16</inkml:trace>
  <inkml:trace contextRef="#ctx0" brushRef="#br0" timeOffset="68273.92">720 15367 0,'-43'0'16,"22"0"-16,0 0 0,0 0 0,0 0 15,-1 0-15,1 0 0,-21 0 16,0 0-16,-1 0 0,22-21 0,-21 21 16,-1 0-16,1-21 0,0 21 15,-1-21-15,1 21 0,0-22 0,-1 22 16,22 0-16,-21 0 0,42-21 16,42 42 46,1-21-46,20 0-16,1 0 0,-1 0 0,1 0 15,20 0-15,-20 0 0,20 0 16,1 0-16,-21 0 0,20 0 0,1 0 16,0 0-16,-22 0 0,22-21 0,-1 0 15,1 21-15,0-21 0,-1 21 16,1 0-16,-21-21 0,-1 21 0,-21 0 15,1-21-15,-1-1 0,0 22 16,-20 0-16,-1 0 0,-21-21 0,0 0 16,0 0-1,-21 21-15,-1-21 0,-20 21 16,21-21-16,-21 21 0,-1-22 0,1 22 16,0 0-16,-22-21 0,22 21 15,-1 0-15,1 0 0,21 0 0,-21-21 16,20 21-16,1 0 0,0 0 15,42 0 1,0 0 0,1 0-16,20 0 0,-21 0 15,21 0-15,1 0 0,-1 0 0,-21 0 16,22 0-16,-1 0 0,0 0 16,-21 0-16,22 0 0,-22 0 0,0 0 15,0 0-15,0 0 0,1 21 0,-22 0 16,0 1-1,0-1-15,0 21 0,0-21 0,0 22 16,-22-22-16,1 21 0,-21 0 0,21 1 16,-22-1-16,22 0 0,-21 1 15,0-1-15,-1 0 0,1 1 0,0-22 16,20 21-16,-20 1 0,0-22 16,21 0-16,-1 0 0,1 0 0,0 0 15,0-21-15,21 22 0,0-44 63,0 1-63,21 21 0,0-21 0,0 0 15,1 0-15</inkml:trace>
  <inkml:trace contextRef="#ctx0" brushRef="#br0" timeOffset="70507.49">3450 14457 0,'-21'0'16,"0"0"-16,21 21 0,-21-21 15,21 21-15,0 0 16,0 1-16,0-1 15,0 0-15,21-21 0,0 21 16,0-21-16,0 0 0,0 21 16,1-21-16,-1 0 0,21 0 0,-21 0 15,22 0-15,-22 0 0,21-21 0,0 0 16,-20 0-16,20 0 0,0 21 16,-21-22-16,1 1 0,-1-21 0,0 21 15,0 0-15,-21-1 0,21 1 0,-21 0 16,0 0-16,0 0 15,0 0-15,-21 21 16,0 0 0,0 21-16,21 21 15,0-21-15,0 170 16,0-149-16,0 22 0,0-22 16,0 21-16,0-20 0,0-1 15,0 0-15,21 22 0,-21-22 0,21 1 16,-21-1-16,0 0 0,0 1 0,0-22 15,0 21-15,0-21 0,0 0 16,0 22-16,0-22 0,-21 0 16,0-21-16,0 0 0,-1 0 15,1 0-15,0 0 0,0 0 0,-21 0 16,20-21-16,-20 0 0,21 0 16,-21-1-16,20-20 0,-20 21 0,21 0 15,0 0-15,0-1 0,-1 22 0,1-21 16,21 42-1,0 1 1,21-1-16,1 0 0,-1 0 0,21 0 16,-21 0-16,22 1 0,-1-1 15,0-21-15,1 21 0,20-21 0,-21 0 16,1 0-16,-1 0 0,0 0 0,22 0 16,-22 0-16,1-21 15,-1 0-15,21-1 0,-20 1 0,-1-21 16,0 21-16,1-22 0,-22 22 0,0-21 15,0 21-15,0-22 0,-21 22 16,0-21-16,0 21 0,0 0 0,0-1 16,0 1-16,0 0 0,-21 21 15,0 0-15,21 21 0,0 0 16,-21 1-16,21-1 0,-21 0 16,21 0-16,0 21 0,0-20 0,0 20 15,-21-21-15,21 21 0,0 1 0,-22-22 16,22 0-16,0 0 0,0 0 15,0 1-15,0-1 0,0 0 16,0-42 0,0 0-1,22-1-15,-1-20 16,-21 21-16,21-21 0,-21-1 0,21 22 16,0-21-16,0-1 0,1 1 0,-22 0 15,21-1-15,0 1 0,0 21 16,21 0-16,-20 0 0,-1 21 0,0 0 15,0 0-15,0 0 0,0 21 0,1 0 16,-1 0-16,0 0 0,-21 0 16,21 22-16,-21-22 0,0 21 15,0-21-15,0 22 0,0-22 0,0 21 16,0-21-16,0 22 0,0-22 0,0 0 16,0 0-16,0 0 0,0 1 0,0-1 15,0-42 16,0-1-31,21 1 0,0-21 0,1 21 16,-1-22-16,0 1 0,0 0 0,0-22 16</inkml:trace>
  <inkml:trace contextRef="#ctx0" brushRef="#br0" timeOffset="70743.35">5249 14224 0,'21'-42'0,"-42"84"15,64-127-15,-22 64 0,0 0 0,-21 0 16,21 21-16,0 0 15,-21 21-15,0 0 0,0 22 16,0-1-16,0 21 0,0-20 0,0 41 16,0-20-16,0-1 0,-21 22 15,21-21-15,-21 20 0,0-20 16,0-1-16,-1 1 0,1-22 0,21 22 0,0-22 16,0 0-16,0 1 0,0-22 0,0 0 15,0 0-15,21 0 0,1-21 16,20 0-16,-21-21 0,0 21 15,0-21-15,1-21 0,-1 20 16,0-20-16</inkml:trace>
  <inkml:trace contextRef="#ctx0" brushRef="#br0" timeOffset="70939.24">5334 14605 0,'0'0'15,"-21"0"-15,0 0 0,-1 0 0,1 0 16,0 0-16,42 0 47,0 0-47,1 0 0,20-21 0,-21 21 15,21 0-15,1 0 0,-22-21 0,21 21 16,1 0-16,-22-21 0,0 21 16,21-22-16,-21 22 0,1 0 0</inkml:trace>
  <inkml:trace contextRef="#ctx0" brushRef="#br0" timeOffset="71614.36">5863 14711 0,'-21'21'0,"42"-42"0,-42 84 0,21-41 15,-21-1-15,0 0 0,21 0 0,0 0 16,0 0 0,21-21-1,0 0-15,0 0 0,0-21 0,22 0 16,-22 21-16,0-21 0,21 0 0,-21 0 15,1-1-15,-1 1 0,0 0 0,0 0 16,-21-21-16,0 20 0,0 1 16,0 0-16,0 0 0,0 0 0,-21 21 15,0 0-15,-22 0 0,22 0 0,0 0 16,0 21-16,-21 0 0,20 0 0,1 0 16,0 22-16,0-22 15,0 21-15,21-21 0,0 1 0,0 20 16,0-21-16,0 0 0,0 22 0,0-22 0,21 0 15,0-21-15,0 21 0,0 0 16,22-21-16,-22 0 0,0 0 16,0 0-16,22 0 0,-22 0 0,0 0 15,42-21-15,-41 0 0,-1 0 16,0 0-16,0-1 0,0 1 0,0-21 16,1 21-16,-22-22 0,21 1 0,0 21 15,-21-21-15,0-1 0,21 1 16,0 0-16,-21 20 0,21 1 15,-21 0-15,22 0 0,-1 21 0,0 0 16,0 21-16,0 21 0,0-20 16,1-1-16,-1 21 0,21 0 0,-21 1 15,0-1-15,1 0 0,20 1 16,-21-1-16,0 0 0,-21 1 0,21-1 16,-21-21-16,22 22 0,-22 20 15,0-42-15,0 0 0,0 1 16,0-1-16,0-42 31,0-1-31,0 1 0,0 0 0,0-21 16,0 21-16,0-22 0,0 1 0,0 0 15,0-1-15,0 1 0,0-22 16,21 22-16,0-21 0,0-1 0,0 22 16,0-1-16,-21 1 0,22 21 0,-1-21 15,0 20-15,0 22 0,0-21 16,0 21-16,1 0 0,-1 0 15,0 0-15,0 0 0,0 0 0,-21 21 16</inkml:trace>
  <inkml:trace contextRef="#ctx0" brushRef="#br0" timeOffset="72251.59">7472 14711 0,'21'0'16,"-42"0"-16,63 0 0,-21-21 0,-21 0 0,21-1 15,1 1-15,-22-21 0,21 0 16,0-1-16,0 1 0,-21 0 16,21-1-16,0-20 0,-21 20 0,22 1 15,-1 0-15,-21-1 0,0 1 0,0 21 16,0-21-16,0 20 0,0 1 0,0 0 16,-21 21-1,-1 21-15,22 0 16,-21 22-16,0-1 0,0 0 0,0 1 15,0 20-15,-1 1 0,-20 20 0,21 1 16,0-21-16,-22 20 0,22 1 16,-21 0-16,21-1 0,0 1 15,-22 21-15,22-22 0,0 1 0,0 0 16,0-1-16,-1 1 0,1 0 0,0-1 16,0 1-16,21 0 0,0 21 0,0-22 15,-21 1-15,21 0 0,0-22 0,0 22 16,0-22-16,0 22 0,0-22 15,0 1-15,0-1 0,21 1 0,0-22 16,-21 1-16,42-1 0,-20 0 0,-1-21 16,0-21-16,21 0 0,-21 0 0,22 0 15,-1 0-15,-21-21 0,22 0 16,-1-21-16,0 21 0,1-22 0,-1-20 16,0 20-16,1-20 0,-1-1 0,0 1 15,-21-1-15,1 1 0,-22-22 16,0 1-16,0-1 0,0 21 0,-22-20 15,1-1-15,-21 22 0,0-1 16,-22 1-16,22 20 0,-22-20 16,22 20-16,0 22 0,-22-21 0,22 21 15,-1 0-15,22-1 0,-21 1 0,21 0 16,-22 0-16,22 0 0,21 0 16,0-1-16,0 1 15,21 0-15,1 21 16,20-21-16,-21 0 0,21 0 0,1-1 0,-1 1 15,0 0-15,1 0 0,-1 0 16,22-22-16,-22 22 0</inkml:trace>
  <inkml:trace contextRef="#ctx0" brushRef="#br0" timeOffset="72694.45">8022 14626 0,'-21'-21'0,"42"42"0,-63-63 0,21 42 0,-1 0 15,1 0-15,0 0 0,0 0 0,0 0 16,0 0-16,-1 21 0,1-21 16,-21 42-16,21-20 0,0-1 0,-1 21 15,1-21-15,0 22 0,0-1 16,0-21-16,21 21 0,0 1 0,0-22 16,0 21-16,0-21 0,0 1 15,0-1-15,0 0 0,21 0 0,21 0 16,-21-21-16,1 0 0,20 0 0,-21 0 15,21 0-15,-20-21 0,20 0 0,-21 21 16,21-21-16,-20 0 0,-1-1 16,0-20-16,0 21 0,-21 0 0,21 0 15,-21-22-15,0 22 0,0 0 0,0-21 16,0 20-16,0 1 16,-21 21-16,0 21 15,21 1-15,-21-1 16,21 0-16,0 0 0,0 0 0,0 0 15,0 1-15,0-1 0,0 21 0,0-21 16,0 0-16,0 1 0,21-1 16,0 0-16,0-21 0,-21 21 0,21 0 15,1-21-15,-1 0 0,0 0 0,0 0 16,0 0-16,0 0 0,1 0 0,-1 0 16,0-21-16,0 21 0,0-21 15</inkml:trace>
  <inkml:trace contextRef="#ctx0" brushRef="#br0" timeOffset="72978.28">8763 14711 0,'0'0'0,"0"-21"0,0 0 15,0-1-15,-21 1 16,0 21 0,-1 0-16,1 0 0,0 21 0,0 1 15,21-1-15,-21 0 0,0 0 0,-1 0 16,22 22-16,0-22 0,-21 0 15,21 21-15,-21-21 0,21 22 0,0-22 16,0 21-16,0-21 0,0 1 16,0-1-16,0 0 0,0 0 0,21 0 0,0 0 15,1-21-15,-1 22 16,0-22-16,0 0 0,0 0 16,0 0-16,-21-22 0,22 22 15,-22-21-15,0 0 0,0 0 0,21 21 16,-21-21-16,21-22 0,-21 22 15,0 0-15</inkml:trace>
  <inkml:trace contextRef="#ctx0" brushRef="#br0" timeOffset="73310.11">8996 14880 0,'21'0'0,"-42"0"0,63 0 16,-21 0 0,0 0-16,1 0 15,-1 0-15,0 0 0,0 0 16,0 0-16,0 0 0,1 0 0,-1-21 15,21 0-15,-21 21 0,0-21 0,1 21 16,-22-21-16,0-1 0,0 1 16,0 0-1,-22 21-15,1 0 0,0 0 16,-21 0-16,21 21 0,-22-21 0,22 21 16,-21 1-16,21-1 0,-1 21 15,-20-21-15,21 0 0,0 1 16,21-1-16,0 21 0,0-21 0,0 0 15,0 1-15,0-1 0,0 0 0,21 0 16,0-21-16,0 21 0,0-21 0,1 0 16,-1 0-16,0 0 0,21 0 15,-21 0-15,1 0 0,-1 0 0,0-21 16,0 21-16,0-21 0,0 0 0,1 0 16,-22-1-16</inkml:trace>
  <inkml:trace contextRef="#ctx0" brushRef="#br0" timeOffset="74819.22">11049 14732 0,'0'-21'0,"0"0"0,0 0 16,0-1-16,0 1 0,0-21 16,0 21-16,0 0 0,-21-1 15,21 1-15,0 42 16,-21 1-1,-1-1-15,22 21 0,-21 0 16,21-20-16,-21 20 0,0 0 0,0 1 16,0-1-16,-1-21 0,1 21 0,21-20 15,-21 20-15,0-21 0,21 0 16,0 0-16,0 1 0,0-44 31,21 1-31,0 0 16,0 0-16,22 0 0,-22 0 15,0-22-15,0 22 0,22 0 0,-22-21 16,0 20-16,0 1 0,21-21 16,-20 21-16,-1 21 0,0 0 15,0 0-15,0 21 16,-21 21-16,0-21 0,0 1 16,0-1-16,21 21 0,-21-21 15,22 0-15,-22 1 0,0-1 0,21 0 16,0 0-16,-21 0 0,21-21 0,0 21 15,0-21-15,1 0 0,-1 0 0,0 0 16,0 0-16,0 0 0,0 0 16,22-21-16,-22 21 0,0-21 0,21 0 15,-20 0-15,-1 0 0,0-1 16,0 1-16,0 0 0,0-21 0,1 21 16,-22-22-16,0 22 0,0-21 0,0 21 15,0-1-15,0 1 0,0 0 0,-22 42 31,1 0-31,0 22 16,21-22-16,0 0 0,0 21 0,0-20 16,0-1-16,0 0 0,0 0 0,0 0 15,0 0-15,0 1 0,21-1 0,0-21 16,1 21-16,-1-21 16,0 0-16,0 0 0,0 0 0,22 0 15,-1 0-15,-21 0 0,21-21 0,1 21 16,-22-21-16,21-1 0,-21 1 0,1 21 15,-1-42-15,21 21 0,-42 0 0,21-1 16,0-20-16,-21 21 0,22-21 16,-22 20-16,0 1 0,0 0 0,0 0 15,0 0-15,0 42 16,0 0-16,0 0 16,0 0-16,0 1 0,-22-1 15,22 21-15,-21-21 0,21 0 16,0 22-16,0-22 0,0 0 0,0 0 15,0 0-15,0 1 0,21-1 0,1-21 16,-1 21-16,0-21 0,0 0 16,0 0-16,22 0 0,-22 0 15,0 0-15,21 0 0,-21-21 0,1 0 16,20-1-16,-21 1 0,0 0 0,22 0 16,-22 0-16,0-22 0,0 1 0,0 0 15,0-1-15,1-20 0,-1-1 0,0 22 16,0-21-16,-21-1 15,0 1-15,21 20 0,-21 1 0,21 0 0,-21-1 16,0 1-16,22 21 0,-22 0 16,0-1-16,-22 44 31,1-1-31,0 21 0,0-21 0,21 22 16,-21-1-16,0 21 0,21-20 0,0 20 15,0-20-15,0 20 0,0 1 0,0-22 16,0 0-16,0 22 0,0-22 0,21-21 15,0 22-15,0-22 0,0 21 16,0-21-16,22 0 0,-22 1 16,21-22-16,1 0 0,-22 21 0,21-21 0,0 0 15,1 0-15,-1 0 0,-21-21 0,22-1 16,-22 1-16,21 0 0,-21 0 16,0 0-16,1-22 0,-1 1 15,21-43-15,-21 22 0,-21-1 16,21 1-16,1-1 0,-22 1 0,0 21 15,0-22-15,0 1 0,0 20 0,0 1 16,0 0-16,0 20 0,0 1 0,0 0 16,0 42-1,-22 0-15,1 1 0,0 20 16,21 0-16,-21 1 0,21 20 0,-21-21 16,21 22-16,0-1 0,-21 1 0,21-1 15,0-20-15,0 20 0,0-20 16,0-1-16,0 0 0,21-21 15,-21 22-15,21-22 0,0 0 0,0 0 16,0 0-16,1-21 0,-1 0 0,0 0 16,0 0-16,0 0 0,0 0 15,1 0-15,-1 0 0,0-21 0,-21 0 16,21 0-16,-21 0 0,0 0 16,0-22-16,0 22 0,0-21 0,0 21 15</inkml:trace>
  <inkml:trace contextRef="#ctx0" brushRef="#br0" timeOffset="75023.08">12806 14372 0,'-21'0'0,"42"0"0,-64 0 0,22 0 15,0 0-15,42 0 47,0 0-31,1 0-16,-1 0 0,0 0 15</inkml:trace>
  <inkml:trace contextRef="#ctx0" brushRef="#br0" timeOffset="76279.17">15113 14309 0,'0'0'0,"0"-21"0,0-43 15,0 43 1,0 0-16,0 42 31,0 0-15,0 0-16,0 0 0,0 22 0,0-1 16,0 0-16,-21 1 0,21-1 0,0 0 15,0 1-15,-21-1 0,21 0 0,-22-20 16,22 20-16,-21-21 0,21 0 15,-21 0-15,0 1 0,0-22 16,21-22 0,0 1-1,0 0-15,21 0 0,0 0 0,0-22 16,0 1-16,1 0 16,-1-1-16,0 1 0,0 0 0,21-1 15,-20 1-15,20 0 0,-21 21 0,0-1 16,0 1-16,1 21 0,-1 0 0,0 0 15,0 21-15,0 22 16,-21-22-16,0 21 0,0-21 16,21 22-16,-21-1 0,0-21 0,22 22 15,-22-22-15,0 21 0,0-21 0,21 0 16,0 1-16,0-1 0,-21 0 0,21 0 16,0-21-16,1 0 0,-1 0 15,0 0-15,0 0 0,0 0 0,0 0 16,1 0-16,-1-21 0,21 21 15,-21-21-15,0 0 0,22-1 0,-22-20 16,0 21-16,0-21 0,0 20 0,1-20 16,-22 0-16,0 21 0,21-22 15,-21 1-15,0 21 0,0 0 0,0-1 16,-21 44 0,21-1-1,-22 0-15,22 0 0,0 21 16,0-20-16,-21 20 0,21-21 15,0 0-15,0 22 0,0-22 0,0 0 16,0 21-16,0-21 0,21 1 16,-21-1-16,22 0 0,-1-21 0,0 0 15,0 0-15,0 0 0,0 0 0,22 0 16,-22 0-16,0 0 0,21-21 16,-20 21-16,-1-21 0,0-1 0,21 1 15,-21 0-15,1 0 0,-22 0 0,0-22 16,21 1-16,-21 0 0,0-1 0,0 1 15,0 0-15,-21-1 0,-1 1 16,1 0-16,0 21 0,0-22 16,0 22-16,0 0 0,-1 21 0,1-21 15,0 21-15,0 0 0,-21 0 0,20 0 16,1 21-16,0 0 0,0 0 16,21 0-16,0 1 0,0-1 15,0 0-15,0 0 0,0 0 0,0 0 16,21 1-16,0-22 0,0 21 0,22-21 15,-22 0-15,21 0 0,1 0 0,-1 0 16,0 0-16,1 0 0,20 0 0,-21 0 16,1-21-16,-1-1 0,0 1 15,1 0-15,-1 0 0,0 0 0,1-22 16,-22 22-16,21-21 0,-21 0 16,1-1-16,-1 1 0,-21 0 0,0-1 15,21 22-15,-21-21 0,0 21 0,0-1 16,0 1-16,-21 42 31,21 22-31,0-22 0,-21 21 0,-1 1 16,1-22-16,21 21 0,-21 0 0,21 22 15,0-22-15,-21 1 0,21-1 16,-21 0-16,21 1 0,0 41 16,0-41-16,0-1 0,0 0 0,0-21 15,0 1-15,21 20 0,-21-21 16,21-21-16,0 21 0,0 0 0,1-21 0,-1 0 15,0 0-15,0 0 0,0 0 16,0 0-16,1 0 16,-22-21-16,0 0 0,0 0 0,0 0 15,0 0-15,0-1 0</inkml:trace>
  <inkml:trace contextRef="#ctx0" brushRef="#br0" timeOffset="76471.17">16743 14139 0,'0'0'15,"-21"0"-15,-1 0 0,44 0 32,-1 0-17,0-21-15,0 21 0,21 0 0,-20 0 0,-1 0 16,21 0-16,0-21 0,-20 21 16,20-21-16,-21 21 0,0 0 0,0 0 15,1-21-15,-1 21 0,0 0 16,0-21-16,0 21 0</inkml:trace>
  <inkml:trace contextRef="#ctx0" brushRef="#br0" timeOffset="78139.14">18478 14520 0,'-21'22'0,"42"-44"0,-63 44 0,21-1 16,21-42 15,0-1-31,21 1 0,0 0 16,0 0-16,22-21 0,-22 20 15,21-20-15,-21 0 0,22-1 0,-1-20 16,-21 21-16,0-22 0,22 22 0,-22-22 0,0 1 16,0-1-16,0 1 15,-21-1-15,0 1 0,22 20 0,-22-20 16,0 42-16,0-22 0,0 22 0,0 0 16,-22 21-16,22 21 15,-21 22-15,0-1 0,0 0 16,0 1-16,0 20 0,-1-21 0,22 22 15,-42-1-15,42 1 0,-21-1 0,0 1 16,0-1-16,-1 1 0,22-22 0,-21 22 16,21-22-16,0 22 0,0-43 0,0 21 15,0 0-15,0-20 16,0-1-16,0 0 0,0 0 0,21-21 16,1 0-1,-1-21-15,0 21 0,0-21 16,0 0-16,0-22 0,1 22 0,-1 0 15,0-21-15,-21 20 0,21-20 16,0 21-16,0 0 0,1 0 0,-22-1 16,21 22-16,0 0 0,0 0 15,-21 22-15,21-1 16,-21 0-16,21 0 0,-21 0 16,0 0-16,22 1 0,-1-1 15,0 0-15,0 0 0,0 0 0,0 0 16,22-21-16,-22 0 0,21 0 15,1 0-15,41 0 0,-41 0 16,-1 0-16,0-21 0,1 21 0,-1-21 16,0 0-16,-21 0 0,22 0 0,-22-1 15,0-20-15,-21 21 0,0-21 16,0 20-16,0-20 0,0 0 16,0-1-16,0 22 0,0-21 0,-21 21 0,0 0 15,0-1-15,-1 22 0,-20 0 16,21 0-16,-21 0 0,-1 0 0,22 22 15,-21-1-15,21 0 0,-22 0 0,22 0 16,0 22-16,0-22 0,0 21 16,-1-21-16,22 22 0,0-22 0,0 21 15,0-21-15,0 0 0,0 1 0,22-1 16,-1-21-16,0 21 0,0-21 0,0 0 16,22 0-16,-22 0 0,21 0 0,-21 0 15,22-21-15,-22 21 0,21-21 16,-21-1-16,0 1 0,22 0 0,-22 0 15,-21 0-15,21 0 0,0-22 0,-21 22 16,21 0-16,-21 0 0,0 0 16,0 42-1,0 0 1,0 0-16,0 21 16,0-20-16,0-1 0,0 21 0,0-21 15,0 0-15,0 22 0,0-22 0,0 0 16,0 0-16,22 0 0,-1-21 15,0 0-15,0 0 0,0 0 0,0 0 16,1 0-16,20 0 0,-21 0 16,0 0-16,0-21 0,1 0 0,-1 0 15,0 0-15,0 0 0,0-1 0,0-20 16,1 21-16,-1-21 0,0-1 0,0 22 16,0-21-16,0 21 0,1-1 0,-1 1 15,0 21-15,0-21 16,-21 42-1,0 0-15,0 1 16,0-1-16,0 0 0,0 21 0,0-21 16,0 1-16,0-1 0,0 0 0,0 0 15,0 0-15,0 0 0,0 1 16,0-1-16,0 0 0,21-21 16,0 0-16,1 0 0,-1 0 15,0 0-15,0 0 0,0 0 0,0 0 16,1-21-16,-1 0 0,0-1 15,0 1-15,-21 0 0,21 0 0,0 0 16,1-22-16,-22 22 0,21 0 16,0-21-16,-21 21 0,21-1 15,-21 1-15,21 21 0,-21 21 32,0 1-32,0-1 15,0 0-15,0 0 0,0 0 16,0 0-16,0 1 0,0-1 0,0 0 15,0 21-15,0-21 0,0 1 16,21-1-16,1 0 0,-1-21 16,0 0-16,0 21 0,21-21 0,-20 0 15,20 0-15,-21 0 0,21 0 0,1-21 16,-22 0-16,21 0 0,-21-1 16,22 1-16,-22 0 0,0 0 0,0 0 15,0-22-15,1 22 0,-22-21 0,21-22 16,-21 22-16,0 21 0,0 0 15,0 0-15,0-1 0,-21 22 16,-1 0-16,1 0 0,0 0 0,0 0 16,-21 22-16,42-1 0,-22 0 0,1 0 15,0 0-15,21 0 0,-21 22 0,21-22 16,0 21-16,0-21 0,0 1 16,0 20-16,0-21 0,0 0 0,21 0 0,0 1 15,-21-1-15,21 0 16,22-21-16,-22 0 0,0 0 0,21 0 15,-20 0-15,20 0 0,0 0 0,1-21 16,-1 21-16,0-21 0,22-22 0,-1 22 16,1-21-16,-1 21 0</inkml:trace>
  <inkml:trace contextRef="#ctx0" brushRef="#br0" timeOffset="79642.53">24045 13166 0,'0'-21'0,"0"42"0,0-85 0,0 22 16,-21 21-16,0-22 0,0 1 0,0 21 15,-1-21-15,-20 20 0,0 1 16,21 21-16,-22 0 0,1 0 0,0 0 16,-1 0-16,-20 0 0,20 43 0,1-22 15,-21 21-15,20 0 0,1 22 0,0-22 16,-1 22-16,22-1 16,-21 1-16,21 20 0,-1-20 0,22 21 15,0-1-15,0-20 0,0 20 0,0-20 0,0-1 16,0 1-16,22-1 0,-1-20 15,0-1-15,0 0 0,21 1 0,1-22 16,-1 0-16,0 0 0,22 0 16,-1 1-16,1-22 0,-1 0 0,1 0 15,-1-22-15,1 1 0,-1 21 16,1-21-16,-22 0 0,1 0 0,-1-22 0,0 22 16,-21 0-16,1-21 0,-1 21 15,-21-22-15,0 22 0,0-21 0,0 21 16,0-22-16,0 22 0,0 0 15,-21 42 1,-1 0 0,1 22-16,21-22 0,0 0 0,0 21 15,0-21-15,0 22 0,0-22 16,0 0-16,0 0 0,0 0 0,0 1 16,0-1-16,21 0 0,1-21 0,-1 0 15,0 21-15,0-21 0,0 0 0,0 0 16,1 0-16,20 0 0,-21-21 0,0 21 15,0-21-15,-21 0 0,22-1 16,-22 1-16,0 0 0,0 0 16,0 0-16,0-22 0,-22 22 15,1 0-15,-21-21 0,0-1 16,-1 22-16,22 0 0,0 0 0,-21 0 16,20 21-16,1 0 0,0 0 15,0 0-15,42 0 31,0 0-31,0 0 0,22 0 16,-22 0-16,21 0 0,1 0 0,-1 0 16,0-21-16,22 21 0,-22 0 15,0 0-15,1 0 0,-1 0 0,0 0 16,1 0-16,-22 0 0,0 21 0,0 0 16,0 0-16,1 0 0,-22 0 15,21 1-15,-21-1 0,0 0 0,0 0 16,0 0-16,0 0 0,0 1 15,0-1-15,0 0 0,0 0 16,0 0-16,-21 0 16,-1-21-16,1 0 15,21-21 17,0 0-32,0 0 0,0-21 15,21 20-15,-21 1 0,22-21 0,-1 0 16,0 20-16,21-20 0,-21 0 15,1 21-15,-1-22 0,21 22 0,-21 0 16,0 0-16,22 21 0,-22 0 16,0 0-16,0 0 0,0 0 0,1 21 15,-1 21-15,-21-21 0,21 1 0,-21 20 16,21 0-16,-21-21 0,0 22 0,0-22 16,0 21-16,0-21 0,0 1 0,0 20 15,0-21-15,0 0 0,21 0 16,-21 1-16,21-22 0,1 0 15,-1 0-15,0 0 0,21 0 16,-21 0-16,1-22 0,-1 22 16,21-21-16,-21 0 0,22 0 15,-22 0-15,21 0 0,-21-22 0,0 1 16,1 21-16,-1-22 0,0 1 16,-21 0-16,0 21 0,0-22 0,0 22 15,0 0-15,-21 21 0,0 0 16,-1 0-16,1 0 0,0 0 0,21 21 15,0 0-15,-21 0 0,21 1 16,0-1-16,0 21 0,0-21 0,0 0 16,0 22-16,0-22 0,0 0 0,0 0 15,0 0-15,21 1 0,-21 20 0,0-21 16,0 0-16,0 0 0,0 1 16,-21-1-16,0-21 15,0 0-15,-1 0 16,1 0-16,0 0 0,0 0 0,0 0 15,0-21-15,21-1 16,0 1-16,0 0 0,21 0 16,0-21-16,0 20 0,0-20 0</inkml:trace>
  <inkml:trace contextRef="#ctx0" brushRef="#br0" timeOffset="79898.39">26310 13060 0,'21'-21'0,"-21"-43"31,0 85-15,0 1-16,0-1 0,-21 21 0,0 0 15,0 1-15,0-1 0,-1 22 16,1-1-16,0-21 0,21 22 0,-21-1 16,21 1-16,-21-1 0,21-20 0,0-1 15,0 22-15,0-22 0,0-21 0,0 21 16,0-20-16,0-1 0,0 0 0,0 0 15,0 0-15,21-21 32,-21-21-32,0 0 0,0 0 15</inkml:trace>
  <inkml:trace contextRef="#ctx0" brushRef="#br0" timeOffset="80062.3">25971 13695 0,'0'0'0,"-21"-21"0,0 21 0,0 0 16,0-21-16,21-1 31,21 22-31,21 0 0,-21 0 16,1 0-16,20-21 0,-21 21 0,21 0 15,1 0-15,-1-21 0,-21 21 16,22-21-16,-22 21 0,0 0 0,21-21 16,-21 21-16,1 0 0</inkml:trace>
  <inkml:trace contextRef="#ctx0" brushRef="#br0" timeOffset="80446.24">26501 13631 0,'-22'-21'16,"22"0"-16,0 0 0,0 0 16,22 21-1,-1 0-15,0 0 0,0 0 0,0 0 16,0 21-16,1 0 0,-1 0 0,0 0 15,0 1-15,0 20 0,0-21 16,-21 0-16,0 22 0,0-22 0,0 21 16,0-21-16,0 0 0,0 1 15,0 20-15,0-21 0,0 0 16,-21-21-16,0 21 0,0-21 16,21-21-1,0 0 1,0 0-16,0 0 0,0 0 15,0-1-15,21 1 0,0-21 0,0 0 16,1 20-16,-1-20 0,0 0 0,0-1 16,0 1-16,0 21 0,1-21 0,-1 20 15,0 22-15,0-21 0,0 21 0,-21-21 16,21 21-16,1 0 16,-1 0-1</inkml:trace>
  <inkml:trace contextRef="#ctx0" brushRef="#br0" timeOffset="80826.25">27411 13526 0,'0'0'0,"0"-22"16,-21 22 0,-1 0-16,1 0 15,0 0-15,0 22 16,21-1-16,0 0 0,-21 21 0,0-21 15,21 1-15,-22 20 0,22 0 0,0-21 16,0 22-16,0-22 0,0 0 16,0 21-16,0-20 0,0-1 0,0 0 15,0 0-15,22 0 0,-1 0 0,0-21 16,0 0-16,0 0 0,0 0 0,1 0 16,-1 0-16,0 0 0,0 0 15,0-21-15,0 21 0,1-21 0,-1 0 16,0 0-16,-21 0 0,0-22 15,21 22-15,-21-21 0,21-1 0,-21 1 16,0 0-16,0 21 0,0-22 0,0 22 16,0-21-16,0 21 0,0-1 15,0 44 17,21-22-32,1 21 15,-1-21-15,0 0 0</inkml:trace>
  <inkml:trace contextRef="#ctx0" brushRef="#br0" timeOffset="81094.11">27961 13526 0,'0'0'0,"0"-22"15,0 1-15,0 0 0,0 0 16,0 0-16,-21 21 31,0 0-31,0 21 0,-1 0 16,22 21-16,-21-20 0,0 20 0,0-21 15,0 21-15,21 1 0,0-22 0,0 21 16,0 1-16,0-22 0,0 21 16,0-21-16,0 0 0,0 1 0,21-1 15,-21 0-15,21-21 0,0 21 0,0-21 16,1 0-16,-1 0 0,0 0 16,0 0-16,0 0 0,0 0 0,1 0 0,-1-21 15,0 0-15,0 0 0,0-1 16,0 1-16,1 0 0</inkml:trace>
  <inkml:trace contextRef="#ctx0" brushRef="#br0" timeOffset="81703.03">28469 12975 0,'0'0'0,"21"-63"0,-21 20 0,0 22 16,0-21-16,0 21 0,-21 42 31,21 0-31,-21 0 0,0 22 15,0-1-15,-1 0 0,22 22 16,-21-22-16,0 22 0,21-22 0,-21 21 16,21 1-16,0-1 0,0 1 0,0-1 15,-21 1-15,21-22 0,0 22 0,-21-22 16,21 0-16,0 1 0,0-1 16,0 0-16,0-20 0,0-1 0,0 0 15,0 0-15,21 0 16,0-21-16,0 0 0,0 0 15,0-21-15,1 21 16,-1-21-16,0 0 0,21 0 0,-21-1 16,1-20-16,-1 21 0,0 0 15,0-22-15,0 1 0,-21 21 0,21 0 0,-21 0 16,0-1-16,-21 44 31,21-1-31,-21 0 16,0 0-16,21 0 0,-21 0 0,21 1 15,0-1-15,0 0 0,0 0 0,0 0 16,0 0-16,0 1 0,0-1 16,0 0-16,21-21 0,0 0 15,0 0-15,0 0 0,1 0 16,-1 0-16,0 0 0,0 0 0,0 0 16,0-21-16,1 0 0,-22-1 0,0 1 15,21 0-15,-21 0 0,0-21 16,0-1-16,0 22 0,0-21 15,0-1-15,0 22 0,0-21 0,0 21 16,-21 21-16,-1-21 0,1 21 16,0 0-16,0 0 0,0 0 0,0 0 15,21 21-15,-22-21 0,22 21 16,-21 0-16,21 0 0,0 0 0,0 1 16,0-1-16,0 0 0,21 0 15,1-21-15,-1 21 0</inkml:trace>
  <inkml:trace contextRef="#ctx0" brushRef="#br0" timeOffset="82106.82">29041 13737 0,'0'-21'16,"0"42"-16,0-63 0,0 21 0,0-22 0,0 22 16,0 0-16,21-21 0,0 21 0,0-1 15,0 1-15,22 0 0,-22 0 16,21 0-16,-21 21 0,22 0 0,-22 0 15,21 0-15,-21 0 0,0 21 0,1 0 16,-1 0-16,0 0 0,-21 22 16,21-1-16,-21 0 0,0-20 15,0 20-15,0 0 0,0 1 0,0-22 0,0 21 16,-21-21-16,21 0 0,-21 1 16,21-1-16,-21 0 0,21 0 0,0 0 15,-22-21 1,1-21-1,21 0-15,0 0 16,0 0-16,0-1 0,21 1 0,1 0 16,-1-21-16,0-1 0,0 22 15,21-21-15,-20 0 0,-1-1 0,0 1 16,21 0-16,-21 20 0,1 1 0,-22 0 16,21 0-16,0 0 0,0 21 15,0 0 1,0 0-16,1 0 15</inkml:trace>
  <inkml:trace contextRef="#ctx0" brushRef="#br0" timeOffset="82537.57">30247 13483 0,'0'0'16,"21"0"-16,0-21 0,1 0 0,-22 0 15,0 0-15,0-1 16,-22 22 0,-20 0-16,21 0 0,0 0 15,-22 22-15,22-1 0,-21-21 16,0 21-16,20 0 0,1 0 0,0 0 16,0 1-16,21 20 0,-21-21 0,21 0 15,0 0-15,0 1 0,0-1 0,21 0 16,0 0-16,0 0 0,0-21 15,22 21-15,-22 1 0,21-22 0,-21 21 16,22-21-16,-1 21 0,-21-21 0,22 21 16,-22-21-16,0 21 0,0-21 15,0 21-15,-21 1 16,0-1-16,0 0 16,-21-21-16,0 0 0,-21 21 0,20-21 15,-20 0-15,21 21 0,-21-21 16,20 21-16,-20-21 0,21 0 0,0 0 15,-22 0-15,22 22 0,0-22 0,0 0 16,0 0-16,0 0 31,21-22-31,0 1 0,-22 21 0,22-21 16</inkml:trace>
  <inkml:trace contextRef="#ctx0" brushRef="#br0" timeOffset="82914.36">28173 13187 0,'0'0'0,"-43"0"0,1-21 0,21 0 0,0 21 15,21-22-15,0 1 0,21 21 16,21 0-16,1-21 15,20 21-15,1-21 0,-1 21 0,1-21 16,20 21-16,1-21 0,21 21 0,0-22 16,-1 22-16,1-21 0,0 0 0,0 21 15,0-21-15,-22 21 0,1 0 16,0-21-16,-22 21 0,1 0 0,-22 0 16,0-21-16,1 21 0,-22 0 0,0-22 15,0 22 1,-42 0 15,0 22-15,0-22-16,0 21 15,21 0-15,-22-21 0,1 21 16,0 0-16</inkml:trace>
  <inkml:trace contextRef="#ctx0" brushRef="#br0" timeOffset="84569.95">1312 17209 0,'-21'0'16,"0"0"-16,0 0 15,0 0-15,-22 0 0,22 0 0,-21-22 16,-1 22-16,1 0 0,0 0 15,-1 0-15,1-21 0,0 21 0,-1 0 16,1 0-16,21 0 0,-21 0 16,-1 0-16,1 0 0,21 0 0,0 0 15,-1 0-15,1 0 0,42 0 32,22 0-32,-1 0 15,0 0-15,1 0 0,20 0 16,1 0-16,-1 0 0,1 0 15,-1 0-15,1 0 0,20 0 0,-20 0 16,21-21-16,-1 21 0,-20 0 0,20-21 16,1 21-16,-21-21 0,20 21 15,-20-21-15,-1 21 0,-20 0 0,20-22 16,-21 22-16,1 0 0,-22-21 16,21 0-16,-21 21 0,-21-21 15,0 0 1,-21 21-16,0-21 0,-21 21 15,21-22-15,-22 22 0,1 0 0,0-21 16,-1 21-16,1 0 0,0 0 16,-1 0-16,1 0 0,0 0 0,-1 0 15,22 0-15,-21 0 0,21 0 16,-1 0-16,44-21 31,-1 21-31,21-21 0,-21 21 16,22 0-16,-22 0 0,21-21 15,0 21-15,1 0 0,-22 0 0,21 0 16,-21 0-16,22 21 0,-22 0 0,0-21 16,0 21-16,0 22 0,-21-22 15,0 0-15,0 21 0,0 1 16,0-22-16,-21 21 0,0 0 16,0 1-16,0-1 0,-22 0 0,22 1 15,-21-1-15,0-21 0,20 22 16,-20-1-16,21 0 0,-21-21 0,20 22 15,1-22-15,-21 0 0,21 0 0,21 0 16,-21-21-16,21 22 0,-22-22 16,44-22 15,-1 1-31,21 0 16,-21 0-16</inkml:trace>
  <inkml:trace contextRef="#ctx0" brushRef="#br0" timeOffset="86158.58">4043 16658 0,'0'-21'31,"0"0"-15,0 0-1,21 21 1,-21-21-16,0-1 16,0 44 30,0-1-46,0 0 0,0 21 0,0 1 16,0-1-16,0 21 0,21 1 16,-21-22-16,0 22 0,0-1 0,0 22 15,0-22-15,21-20 0,-21-1 16,0 0-16,21-20 0,-21 20 16,0 0-16,0-21 0,0 1 15,0-1-15,22 0 0,-22 0 16,0 0-16,21-21 0,-21-21 31,0 0-15,0 0-16,0 0 0,0-1 0,0 1 15,0-21-15,0 21 0,0 0 0</inkml:trace>
  <inkml:trace contextRef="#ctx0" brushRef="#br0" timeOffset="90873.97">3916 16552 0,'0'0'16,"21"0"46</inkml:trace>
  <inkml:trace contextRef="#ctx0" brushRef="#br0" timeOffset="91607.67">3916 16552 0,'0'0'0,"-21"-21"16,21 0 0,0 0-1,0 0 1,0 0-16,0-1 15,21 22-15,-21-21 16,21 21-16,0 0 0,0 0 0,22 0 16,-22 0-16,0 21 15,0 1-15,21 20 0,-20-21 0,20 43 16,0-22-16,-21 21 0,22 1 0,-1-1 16,0 1-16,-20-1 0,20 1 15,-21-1-15,21 1 0,-20-22 0,-1 22 16,0-22-16,0 22 0,-21-22 0,0 0 15,21 1-15,-21-1 0,21 0 16,-21-21-16,0 22 0,0-22 16,0 0-16,0 0 0,0-42 31,0 0-31,0 0 0,0-22 16,0 22-16,0-21 0,0 0 0,0-1 15,0-20-15,0-1 0,0 22 16,0-43-16,0 22 0,0-22 0,0 0 15,22 1-15,-22 20 0,21-20 16,-21 20-16,0 1 0,21-1 0,0 22 16,-21-1-16,0 1 0,0 21 0,21 0 15,-21 0-15,21 21 16,-21 21 0,22 0-16,-22 0 15,0 0-15,21 0 0,-21 1 16,0-1-16,0 0 0,21 0 0,0 0 15,-21 22-15,21-22 0</inkml:trace>
  <inkml:trace contextRef="#ctx0" brushRef="#br0" timeOffset="92039.42">5122 16976 0,'-21'0'16,"21"21"-16,-21-21 0,0 0 15,0 21-15,-1-21 0,1 21 16,0 0-16,0 1 0,0-1 0,0 0 16,-1 0-16,22 21 0,-21-20 15,0-1-15,21 21 0,0-21 0,0 22 16,0-1-16,0-21 0,0 0 16,0 22-16,21-22 0,0 0 0,1 0 15,-1 0-15,0-21 0,21 0 0,-21 0 16,22 0-16,-1 0 0,0 0 15,-20 0-15,20-21 0,0 0 0,-21 0 16,22 0-16,-22-1 0,0 1 0,0 0 16,0-21-16,-21 21 0,0-22 15,0 1-15,0 0 0,0-1 16,-21 1-16,0-22 0,-21 22 0,21 0 16,-22-1-16,1 22 0,0 0 0,-1 0 15,1 21-15,0 0 0,-1 0 16,1 0-16,0 21 0,-1 0 0,1 0 15,21 22-15,0-1 0,-1-21 16,1 22-16,21-22 0,0 21 0,0-21 16,0 22-16,0-22 0,21 0 0,1 0 15,20 0-15,-21-21 0,21 0 16,1 0-16</inkml:trace>
  <inkml:trace contextRef="#ctx0" brushRef="#br0" timeOffset="92822.97">7916 16912 0,'0'0'0,"-21"-21"0,0 0 15,0 0-15,-43-43 16,43 43-16,21 0 16,0 0-16,-21 0 0,21-1 0,0 1 0,0 0 15,0 0-15,0 0 0,21 0 16,0-1-16,0 22 0,1 0 16,-1-21-16,21 21 0,-21 0 0,22 0 15,-22 21-15,21 1 0,0 20 0,1 0 16,-1 1-16,-21-1 0,22 21 15,-22-20-15,0 20 0,0-20 0,0 20 16,0-21-16,-21 1 0,0-1 0,0 0 16,0 1-16,0-1 0,0-21 15,0 0-15,0 1 0,-21-1 0,21 0 16,-21-21-16,0 0 0,0 0 16,0 0-16,21-21 15,-22 0-15,22-22 16,0 22-16,0-21 0,0-1 15,0 1-15,22-21 0,-1-1 0,-21 1 16,21-1-16,0 1 0,21-1 16,-20 22-16,-1-1 0,21 1 0,0 0 15,1 21-15,-1 21 0,0 0 0,-20 0 16,20 0-16,0 21 0,-21 21 16,22-21-16,-22 43 0,0-22 0,0 0 15,-21 1-15,0 20 0,0-20 0,0 20 16,0-21-16,0 1 0,-42-1 0,42-21 15,-21 22-15,0-1 16,-1-21-16,1 0 0,0 0 0,21 1 16,-21-22-16,21 21 0,21-21 31,-21-21-15,21-1-16,22 1 0,-22 0 0,0 0 15,21 0-15</inkml:trace>
  <inkml:trace contextRef="#ctx0" brushRef="#br0" timeOffset="93474.6">9292 16806 0,'0'-21'0,"0"42"0,-21-21 31,0 22-31,0-1 16,-1 0-16,1 21 0,0-21 0,0 1 15,0 20-15,21-21 0,-21 0 0,21 22 16,-22-22-16,22 0 0,0 0 0,0 0 15,0 0-15,22-21 16,-1 0-16,0 0 0,0 0 16,0 0-16,0 0 0,-21-21 15,0 0 1,0 0-16,0 0 0,0 0 0,0-1 16,0 1-16,0-21 0,0 21 15,0-22-15,-21 1 0,21 0 0,0-1 16,0 1-16,0 21 0,21-21 15,-21 20-15,43 1 0,-22 0 0,0 0 16,0 21-16,22 0 0,-22 0 0,0 0 16,21 21-16,-21 0 0,1 0 15,-1 1-15,0 20 0,0 0 0,0 1 16,-21-1-16,0 0 0,0 1 0,0-22 16,0 21-16,0 0 0,0 1 0,0-22 15,0 21-15,-21-21 16,21 1-16,-21-1 0,0 0 0,21 0 0,-21-21 15,-1 0 1,1 0-16,21-21 16,0 0-16,0 0 15,0-22-15,0 22 0,0-21 0,21-1 16,1 1-16,-1-21 0,0 20 0,0-20 16,0-1-16,0 22 0,1 0 15,-1 20-15,0 1 0,21 0 0,-21 0 16,1 21-16,-1 0 0,0 21 0,21-21 15,-42 42-15,21-20 0,1 20 0,-22 0 16,0 1-16,0-1 0,0 0 16,0 1-16,0-1 0,0 0 0,0 1 15,0-22-15,0 21 0,0-21 16,0 0-16,0 1 0,0-1 0,0 0 16,0 0-1,0-42 1,21 21-16,21-21 15</inkml:trace>
  <inkml:trace contextRef="#ctx0" brushRef="#br0" timeOffset="94474.59">11430 16637 0,'0'0'0,"0"-21"0,0 0 0,0 0 16,21-1-16,-21 1 0,21 0 16,0 0-16,-21 0 0,0 0 0,22-1 15,-22 1-15,21-21 0,-21 21 0,0 0 16,0-1-16,0 1 0,-21 0 16,-1 21-16,1 0 0,-21 0 0,21 0 15,-22 0-15,1 0 0,0 21 0,21 22 16,-22-22-16,1 0 0,21 21 15,-22-21-15,43 22 0,0-1 0,0-21 16,0 22-16,0-1 0,22-21 0,-1 21 16,21 1-16,0-22 0,1 21 0,-1 1 15,0-22-15,1 21 16,-1-21-16,0 22 0,1-22 0,-22 21 16,21-21-16,-21 0 0,1 1 0,-1-1 15,-21 0-15,0 0 0,0 0 0,-21 0 16,-1 1-16,-20-22 0,21 21 15,-21-21-15,20 0 0,-20 0 0,0 0 16,-1 0-16,1 0 0,0 0 0,-1 0 16,1-21-16,0-1 0,21 1 15,-22 0-15,22-21 0,-21 21 16,21-22-16,-1 1 0,1 0 0,0-1 16,0 1-16,0 0 0,21-1 0,-21 22 0,21 0 15,0 0-15,21 42 31,0 0-31,0 21 0,0-20 0,0 20 16,22 0-16,-22 1 0,0-1 16,21 0-16,-20 1 0,20-1 0,-21-21 15,0 21-15,22-20 0,-22-1 0,0 21 16,21-42-16,-21 21 0,1 0 16,20-21-16,-21 0 0,0 0 0,22 0 15,-22 0-15,21 0 0,0-21 0,-20 0 16,20 0-16,0 0 0,1-22 15,-1 22-15,0-21 0,1 0 0,-22-22 16,21 22-16,-21-22 0,0 1 16,1-1-16,-22 1 0,21-1 0,-21 1 15,21 20-15,-21-20 0,0 21 0,0-1 16,0 22-16,0 0 0,0 0 16,0 0-16,0 42 15,0 0-15,0 0 0,0 0 0,0 22 16,0-1-16,0 0 0,0 1 15,0-1-15,0 21 0,0-20 0,0-1 16,0 22-16,0-22 0,0 0 16,0 1-16,0-1 0,0-21 0,0 0 0,0 22 15,21-22-15,0 0 16,0-21 0,1 0-16,-22-21 31,0 0-31,0-1 0,0 1 0,0 0 15</inkml:trace>
  <inkml:trace contextRef="#ctx0" brushRef="#br0" timeOffset="94639.5">11832 16764 0,'0'0'0,"0"-21"31,21 21-31,0 0 0,1 0 16,20-21-16,0 21 0,1 0 0,-1 0 15,0 0-15,1-21 0,-1 21 16,0 0-16,1-22 0,-1 22 0,-21 0 16,21-21-16,-20 21 0</inkml:trace>
  <inkml:trace contextRef="#ctx0" brushRef="#br0" timeOffset="96042.35">12700 16912 0,'0'0'0,"0"21"0,0 1 0,0-1 16,0 0-16,21 0 0,0-21 16,0 0-16,1 0 15,-1 0-15,0 0 0,0 0 16,0 0-16,0-21 0,-21 0 0,22 21 16,-22-21-16,21-1 0,-21-20 0,0 21 15,0-21-15,0 20 0,0-20 16,-21 21-16,-1-21 0,1 20 0,0 1 15,0 0-15,0 0 0,0 21 0,-1 0 16,1 0-16,-21 0 0,21 0 16,0 21-16,-1 0 0,1 22 0,0-22 15,0 21-15,0-21 0,21 22 16,0-1-16,-21 0 0,21-21 0,0 22 16,0-1-16,0-21 0,0 0 0,0 1 15,21-1-15,-21 0 0,21-21 16,0 0-16,0 21 0,0-21 0,1 0 15,-1 0-15,21 0 0,-21-21 0,0 21 16,22-21-16,-22 0 0,0-1 16,0 1-16,0 0 0,1-21 15,-22 21-15,0-22 0,0 22 0,21-21 16,-21 21-16,0-22 0,0 22 0,0 0 0,0 0 16,0 0-16,0 42 31,0 0-31,0 21 0,0-21 0,0 1 15,0 20-15,0-21 0,0 0 16,0 22-16,0-22 0,0 0 0,0 0 16,0 0-16,0 0 0,21 1 0,0-1 15,0-21-15,0 0 0,1 0 16,-1 0-16,0 0 0,0 0 16,0 0-16,0-21 0,22 21 0,-22-22 15,0-20-15,0 21 0,22 0 16,-22-22-16,0 1 0,0 0 0,0-1 15,0-20-15,-21 21 0,22-64 16,-1 42-16,-21 22 0,0-22 16,0 22-16,0 0 0,0-1 0,0 1 15,0 21-15,0 0 0,0 0 16,0 42 0,0 0-16,0 21 0,0-21 15,0 22-15,0-1 0,0 0 0,0 22 16,0-22-16,-21 1 0,21-1 15,0 0-15,0 22 0,0-22 0,0 0 16,0-20-16,0 20 0,0-21 0,0 21 16,0-20-16,21-22 0,-21 21 15,21 0-15,0-21 0,0 0 0,0 0 16,1 0-16,-1-21 16,0 0-16,0-1 0,0 1 0,0 0 15,-21 0-15,0-21 0,22 20 16,-22-20-16,21 21 0,-21 0 0,0-22 15,0 22-15,0 0 0,21 21 32,-21 21-32,0 0 15,0 1-15,0-1 0,0 0 0,0 21 16,0-21-16,0 1 0,0-1 0,21 0 16,-21 0-16,0 0 0,0 0 0,21-21 15,0 22-15,1-22 16,-1 0-16,0 21 0,0-21 15,0 0-15,0 0 0,22 0 0,-22-21 16,0 21-16,0-22 0,0 1 0,1 0 16,20 0-16,-21 0 0,0 0 15,0-22-15,1 1 0,-1-22 16,0 22-16,0 21 0,0 0 16,0-22-16,-21 22 0,22 0 0,-1 0 15,0 21 1,-21 21-1,21 0-15,-21 0 16,21 1 0,0-22-1,-21-22 17,0 1-32,0 0 15,0 0-15,0 0 16,0 0-16,-21 21 0,0 0 15,0 0-15,0 0 0,0 0 16,-1 0-16,1 0 0,0 21 0,0 0 16,0 0-16,0 0 0,21 0 15,-22 22-15,1-1 0,21-21 16,0 22-16,0-22 0,0 21 0,0-21 16,0 22-16,0-22 0,0 0 0,21 0 15,-21 0-15,22 0 0,-1-21 16,0 0-16,0 22 0,0-22 0,0 0 15,1 0-15,20 0 0,-21 0 0,0-22 16,0 1-16,1 21 0,-1-21 16,0 0-16,-21-21 0,21 20 0,0 1 15,-21-21-15,21 21 0,-21-64 16,0 43-16</inkml:trace>
  <inkml:trace contextRef="#ctx0" brushRef="#br0" timeOffset="96246.24">14436 15960 0,'-43'0'15,"22"0"1,21 21 15,21 0-15,-21 0-1,0 0 1</inkml:trace>
  <inkml:trace contextRef="#ctx0" brushRef="#br0" timeOffset="96450.12">13441 16341 0,'0'0'0,"-21"0"0,-1 0 15,44 0 17,-1-21-32,0 21 0,0 0 15,0 0-15,22-22 0,-22 22 0,21 0 0,0 0 16,1 0-16,-22-21 16,21 21-16,1 0 0,-1 0 0,0-21 15,1 21-15,-22 0 0</inkml:trace>
  <inkml:trace contextRef="#ctx0" brushRef="#br0" timeOffset="97011.7">16065 15960 0,'0'0'0,"-21"-21"0,0-1 0,0 22 16,21-21-16,0 0 0,0 0 16,0 0-16,0 0 0,21-1 15,0 1-15,0 0 0,1 0 0,20 21 16,0-21-16,1 21 0,-22 0 15,21 0-15,0 0 0,1 21 16,-1 0-16,0 21 0,-20 1 0,20 20 16,-21 1-16,0-1 0,0 1 0,-21 20 15,0-20-15,0-1 0,0 1 0,0-22 16,0 22-16,0-22 0,0 0 16,0 1-16,0-1 0,0-21 0,0 22 15,0-22-15,0 0 0,0-42 16,0 0-1,0-1-15,0 1 0,0 0 16,0-21-16,22-1 0,-1 22 0,-21-42 16,21 20-16,0-20 0,0-1 0,0 1 15,1-22-15,-1 22 0,0-22 16,0 22-16,21-1 0,-20 1 16,-1 20-16,0 1 0,0 0 0,-21 20 15,21 1-15,0 21 0,-21 21 16,0 1-16,0-1 15,0 0-15,0 21 0,0 1 16,0-1-16,0 0 0,0 1 0,0 20 16,0-21-16</inkml:trace>
  <inkml:trace contextRef="#ctx0" brushRef="#br0" timeOffset="98282.31">17145 16468 0,'21'42'0,"-42"-84"0,84 126 15,-41-84-15,-1 0 0,0 0 16,0 0-16,0 0 0,0 0 15,1-21-15,-1 0 0,0 0 0,0 0 16,-21 0-16,0-1 0,0-20 16,0 21-16,0-21 0,0-1 0,0 1 15,0 0-15,-42-43 0,21 64 16,-22 0-16,22 21 0,-21 0 0,-1 0 16,22 21-16,-21 0 0,0 21 15,20-21-15,-20 22 0,21-1 16,0 0-16,0 1 0,-1 20 0,1-20 15,21-1-15,-21-21 0,21 21 0,0 1 16,0-22-16,0 21 0,0-21 16,21 1-16,0-22 0,1 21 0,20-21 15,-21 0-15,0 0 0,22 0 0,-22-21 16,21-1-16,-21 1 0,22 0 0,-22 0 16,0-21-16,21 20 0,-21-20 15,1 21-15,-1-21 0,0-22 0,-21 22 16,0-1-16,21 1 0,-21 0 0,0-1 15,21 22-15,-21 0 0,0 0 0,0 42 32,0 0-32,-21 0 0,0 22 15,21-22-15,-21 21 0,21 1 0,0-1 16,-21-21-16,21 21 0,0 1 0,0-22 16,0 0-16,0 21 0,21-20 15,-21-1-15,21 0 0,21-21 0,-21 0 16,1 21-16,20-21 0,-21 0 0,21 0 15,1 0-15,-1-21 0,-21 0 0,22 0 16,-1-1-16,0 22 0,-21-42 16,22 21-16,-22 0 0,0-22 15,0 22-15,-21-21 0,0 0 0,0-1 0,0 1 16,0 0-16,0-1 0,-21 22 0,0-21 16,0 42-16,21-21 0,-21 21 15,-1 0-15,1 0 0,0 21 16,21 0-16,0 0 0,0 0 15,0 0-15,0 22 0,0-22 0,21 21 16,0-21-16,1 1 0,-1 20 0,0-21 16,0 21-16,0-20 0,0 20 15,-21-21-15,22 0 0,-1 22 0,0-22 16,0 0-16,-21 0 0,21 0 0,0 0 16,1 1-16,20-22 0,-21 0 0,0 0 15,22 0-15,-1 0 0,-21 0 16,21 0-16,1 0 0,-1-22 0,0 22 15,-20-21-15,20 0 0,-21 0 16,0 0-16,0-22 0,22 1 16,-22 0-16,0-1 0,-21 22 0,21-21 15,-21 0-15,0 20 0,0 1 16,0 0-16,0 0 0,0 0 0,-21 21 16,0 0-16,0 0 0,-22 0 0,22 21 15,0 0-15,-21 0 0,21 0 0,-22 1 16,22-1-16,-21 21 0,21-21 15,-1 0-15,22 1 0,0-1 16,0 21-16,0-21 0,0 0 0,0 1 16,0-1-16,22-21 0,20 0 15,0 0-15,-21 0 16,1 0-16,-1 0 0,0-21 16,0-1-16,0 22 0,0-21 0,1 0 15,-1 0-15,0-21 0,0 20 0,-21 1 16,21 0-16,0-21 0,-21 21 15,0 42 1,0 0 0,0 0-16,0 0 0,0 0 0,0 1 15,0-1-15,-21 0 0,21 0 0,0 0 16,0 0-16,0 1 0,0-1 16,21-21-16,-21 21 0,22-21 15,-1 0-15,0 0 0,0 0 16,0 0-16,0-21 0,1 0 15,-1-1-15,0 22 0,-21-21 0,21 0 16,0 0-16,-21-21 0,0 20 0,21 1 16,-21-21-16,22 21 0,-22 0 15,0-1-15,0 1 0,0 42 32,0 1-32,0-1 0,0 0 0,0 0 15,0 0-15,0 0 0,0 1 16,0 20-16,0-21 0,0 0 0,21-21 15,-21 21-15,0 1 0,21-22 16,-21 21-16,0-42 31,0-1-31</inkml:trace>
  <inkml:trace contextRef="#ctx0" brushRef="#br0" timeOffset="98462.21">19092 16002 0,'-21'0'16,"0"0"0,0 0-1,0 21-15,21 0 16,21-21 15,0 0-15,0 0-16</inkml:trace>
  <inkml:trace contextRef="#ctx0" brushRef="#br0" timeOffset="98974.19">19643 15663 0,'0'-21'0,"0"42"0,0-63 16,0 21-16,0 0 0,-22 42 31,1 0-31,0 0 0,0 0 16,0 22-16,0-1 0,-1-21 15,1 43-15,21-22 0,0 0 0,-21 1 16,21 20-16,0-20 0,0-1 16,0 21-16,0-20 0,0-1 0,0 0 15,0-20-15,0 20 0,0 0 0,0-21 16,0 1-16,0-1 0,0 0 0,0 0 16,0 0-16,-21-21 0,21-21 46,0 0-46,0 0 0,21 0 16,0-1-16,0 1 0,1 0 0,-1 0 16,21-21-16,-21 20 0,22 22 15,-1-21-15,-21 21 0,21 0 0,1 0 16,-22 0-16,21 0 0,1 21 0,-22 1 16,0-1-16,0 0 0,0 0 0,-21 0 15,0 0-15,0 1 0,0-1 0,0 0 16,-21 0-16,0 0 0,0 0 15,0 1-15,-22-22 0,22 21 0,-21 0 16,21-21-16,-22 0 0,1 21 0,21-21 16,-22 0-16,22 0 0,-21 21 15,21-21-15,-22 0 0,22 0 16,0 0-16,42-21 31,0 21-31,1-21 0,-1 21 16,21-21-16,0 0 0,-20-1 0,20 22 15</inkml:trace>
  <inkml:trace contextRef="#ctx0" brushRef="#br0" timeOffset="99270.54">20235 15833 0,'0'-43'0,"0"86"0,21-107 0,-21 22 0,0 21 15,0 0-15,22-1 0,-22 1 16,0 42-1,0 1-15,0-1 16,0 0-16,-22 0 0,1 21 0,21 1 16,0-1-16,-21 22 0,21-1 0,-21-21 15,0 22-15,21-22 0,-21 22 0,21-22 16,0 0-16,-22 1 0,22-1 16,-21 0-16,21-20 0,0 20 0,-21-21 15,21 0-15,0 0 0,0 1 16,0-44 15,21 22-15,0-21-16,1 0 0,-1-21 0,0 21 15</inkml:trace>
  <inkml:trace contextRef="#ctx0" brushRef="#br0" timeOffset="99639.33">20447 16235 0,'0'21'15,"0"0"-15,21-21 32,0 0-32,0 0 15,1 0-15,-1 0 0,0 0 16,0 0-16,0-21 0,0 0 16,1 21-16,-1-21 0,0 21 0,0-21 15,0-1-15,-21 1 0,21 0 0,-21 0 16,0 0-16,0 0 15,-42 21 1,21 21-16,0-21 0,0 21 16,-22 21-16,22-21 0,0 1 0,0 20 15,0-21-15,21 0 0,0 22 16,0-22-16,-22 0 0,22 0 16,0 0-16,0 0 0,0 1 0,22-1 0,-1 0 15,0-21-15,0 0 16,0 0-16,0 0 0,1 0 15,-1 0-15,0 0 0,0 0 0,21 0 16,-20-21-16,-1 0 0,0-1 16,0 1-16,0 0 0</inkml:trace>
  <inkml:trace contextRef="#ctx0" brushRef="#br0" timeOffset="100007.12">22669 16087 0,'-21'-21'0,"21"-1"16,-21 22-16,0-21 15,0 21 1,0 0-16,-1 21 0,22 1 16,0-1-16,-21 0 0,21 0 0,-21 21 15,21-20-15,0 20 0,0-21 16,0 21-16,0-20 0,0-1 16,0 0-16,0 0 0,0 0 0,0 0 15,0 1-15,0-1 16,21-42 15,-21-1-31,21 1 0,-21 0 16</inkml:trace>
  <inkml:trace contextRef="#ctx0" brushRef="#br0" timeOffset="100174.02">22691 15939 0,'0'0'0,"21"-43"0,-21 1 15,0-43-15,0 64 0,0 0 0,0 0 16,0 0-16,-21 21 31,21 21-15,0 0-1,21-21-15,0 21 0,0-21 16,0 0-16,0 21 0,22-21 0</inkml:trace>
  <inkml:trace contextRef="#ctx0" brushRef="#br0" timeOffset="100622.21">23283 15854 0,'0'0'0,"0"21"0,0 0 15,0 0-15,0 1 0,-21-1 16,21 0-16,-21 0 0,21 0 0,0 0 16,0 22-16,0-22 0,-21 0 0,21 21 15,0-20-15,0-1 0,-21 0 16,21 0-16,0 21 0,0-20 15,0-1-15,-22 0 0,1 0 16,0-21 0,0 0-1,0-21 1,21 0-16,0 0 0,0-1 0,0 1 16,0 0-16,0-21 0,21 21 0,0-22 15,0 1-15,0-22 0,22 22 16,-22 0-16,21-1 0,1 1 0,-1 21 15,0 0-15,1 0 0,20 21 16,-21 0-16,1 0 0,-22 0 0,21 21 0,-21 0 16,22 21-16,-22-21 0,0 22 15,-21-1-15,0 0 0,0 1 0,0-1 16,0 0-16,0 1 0,-21-22 16,0 21-16,0-21 0,-1 22 0,1-22 15,0 0-15,0 0 0,21 0 16,-21-21-16,42 0 31,0-21-31,0 0 0</inkml:trace>
  <inkml:trace contextRef="#ctx0" brushRef="#br0" timeOffset="101870.07">26098 15790 0,'0'0'0,"-21"0"0,0 0 16,0 0-16,0 0 15,42-21 1,0 21-16,21-21 15,-20 0-15,-1 0 0,21 0 0,-21-22 16,22 22-16,-22-21 0,0-1 16,0 1-16,0 0 0,-21-1 15,21 1-15,-21 0 0,0-1 0,0 1 16,0 21-16,0 0 0,-21 21 16,0 0-16,0 21 0,0 21 15,0-21-15,-1 22 0,22 20 16,0-20-16,0 20 0,-21 1 0,21-1 15,0-21-15,0 22 0,0-1 0,0 1 16,0-1-16,0 1 0,0-1 0,0 1 16,0-22-16,0 1 0,0-1 15,0 0-15,0 1 0,0-22 0,0 21 16,0-21-16,-21 0 0,0 1 0,0-1 16,-22-21-16,22 0 0,-21 21 15,21-21-15,-22 0 0,1 0 16,0 0-16,-1-21 0,-20 0 0,21 21 15,-1-22-15,22-20 0,-21 21 0,-1 0 16,22-22-16,-21 22 0,21 0 16,0 0-16,-1 0 0,22 0 0,0 42 31,22 0-31,-1 0 0,0 0 0,21 0 16,1 1-16,-1-1 0,0-21 0,1 21 15,-1 0-15,21-21 0,-20 0 0,20 21 16,1-21-16,-1 0 0,-20 0 15,20 0-15,-21 0 0,1-21 0,-1 0 16,0 21-16,1-21 0,-22 0 16,0-1-16,0 1 0,0 0 0,1-21 15,-1 21-15,-21-1 0,21-20 16,-21 21-16,0-21 0,0 20 0,0 1 16,0 42-1,0 1 1,0 20-16,0-21 0,0 21 15,-21-20-15,21 20 0,0-21 0,-21 0 16,-1 22-16,1-22 0,0 0 0,21 0 16,-21 0-16,0-21 15,42-21 17,0 0-32,0 0 15,22 0-15,-22-22 0,0 22 0,21-21 16,-21 21-16,22-22 0,-22 1 15,21 0-15,-21 20 0,22 1 0,-22 0 16,21 0-16,-21 21 0,1 0 0,-1 0 16,-21 21-16,0 0 0,21 0 15,-21 1-15,0 20 0,0-21 0,0 21 0,0-20 16,0 20-16,0-21 0,0 0 16,0 22-16,0-22 0,21 0 15,-21 0-15,21-21 0,0 0 16,1 0-16,-1 0 0,21 0 15,-21 0-15,0 0 0,1-21 16,20 0-16,-21 0 0,0-1 0,0 1 16,1-21-16,-22 21 0,21-22 0,0 1 15,-21 0-15,21-1 0,-21-20 0,0 21 16,21-22-16,-21 1 0,21 20 0,-21-20 16,0-1-16,0 1 0,0 20 15,22 1-15,-22 21 0,0 0 0,0 0 16,-22 42-1,22 0-15,-21 21 0,0-21 0,21 22 16,-21-1-16,0 22 0,0-22 16,21 0-16,0 22 0,0-22 0,0 0 15,0 22-15,0-22 0,0 1 0,0-1 16,0 0-16,21-21 0,-21 22 0,0-22 16,21 0-16,0 0 0,-21 0 15,21-21-15,0 0 0,1 0 16,-1 0-16,-21-21 15,21 0-15,-21 0 0,0 0 0,0 0 16,0-22-16</inkml:trace>
  <inkml:trace contextRef="#ctx0" brushRef="#br0" timeOffset="102031.98">27284 15896 0,'0'0'16,"-21"0"-16,-1-21 0,1 21 0,0 0 15,0 0-15,42 0 31,0 0-31,0 0 0,22 0 16,-22-21-16,21 21 0,1 0 0,-22 0 16,21-21-16,-21 21 0,22-21 15,-22 21-15,0 0 0,21 0 0</inkml:trace>
  <inkml:trace contextRef="#ctx0" brushRef="#br0" timeOffset="102386.29">27622 15981 0,'0'21'0,"0"-42"0,0 63 16,0-21 0,22-21-16,-1 0 0,0 0 15,21 0-15,-21 0 0,22 0 16,-1-21-16,0 0 0,1 21 0,-1-21 16,22 0-16,-43 0 0,21 21 0,-21-22 15,0 1-15,1 0 0,-22 0 0,0 0 16,-22 0-1,1 21-15,0 0 0,0 0 0,-21 0 16,-1 21-16,22 0 0,-21-21 16,21 21-16,-1 21 0,-20-20 0,21-1 15,0 0-15,21 21 0,0-21 16,0 22-16,0-22 0,0 0 0,0 0 16,0 0-16,0 1 0,42-1 0,-21 0 15,0-21-15,1 21 0,20-21 0,-21 0 16,21 0-16,1 0 0,-22 0 15,21 0-15,-21 0 0,22-21 0,-22 21 16,0-21-16,0 0 0,0-1 0,1 1 16,-22 0-16</inkml:trace>
  <inkml:trace contextRef="#ctx0" brushRef="#br0" timeOffset="102735.1">28384 15790 0,'22'0'0,"-44"0"0,44-21 15,-1 0-15,0 21 16,0 0-16,0 0 15,0 0-15,1 21 16,-1-21-16,0 21 0,0 1 0,21-1 16,1 0-16,-22 0 0,0 21 0,21-20 15,-42 20-15,0-21 0,0 0 0,0 0 16,0 22-16,0-22 0,0 0 16,0 0-16,-21 0 0,0-21 0,0 22 15,0-1-15,0-21 16,-1 0-16,1 0 15,21-21-15,0-1 16,0 1-16,0 0 16,0 0-16,21-21 0,1 20 0,-1-20 15,0 0-15,0 21 0,0-22 0,0 1 16,1 21-16,41-43 0,-42 43 16,0 21-16,1-21 0,-1 0 15,0 21-15,0 0 0,0 0 16,0 0-16,1 0 15</inkml:trace>
  <inkml:trace contextRef="#ctx0" brushRef="#br0" timeOffset="103374.73">29379 15621 0,'0'0'0,"21"-21"0,1-21 0,-1-1 16,0 1-16,0 0 0,0-22 15,0 22-15,1-22 0,-1 22 0,0-22 16,-21 22-16,0 0 0,0 21 0,0-22 16,0 22-16,0 0 0,-21 21 15,0 0-15,-1 0 16,1 0-16,21 21 0,-21 0 16,0 0-16,0 22 0,21-1 0,0 0 15,-21 1-15,21 20 0,-22 64 16,22-63-16,-21-1 0,21 1 15,0-1-15,-21 22 0,21-22 0,-21 22 16,0-21-16,21 20 0,-43 1 0,22 0 16,0-22-16,-21 22 0,-1-22 0,1 22 15,0-22-15,-1 22 0,-20-21 0,21 20 16,-1-20-16,1-1 16,0 22-16,-1-22 0,22 1 0,-21-1 15,21 1-15,21-22 0,0 22 0,0-22 16,0 0-16,0 1 0,21-1 0,0-21 15,0 0-15,21 1 0,1-1 16,-1-21-16,22 0 0,-22 0 0,21 0 16,1-21-16,-22-1 0,22 1 0,-22 0 15,0-21-15,1-1 0,-1 1 16,0 0-16,-20-1 0,20-20 0,-21-1 16,0 1-16,-21-22 0,0 22 0,0-22 15,0 0-15,-21 22 0,-21-22 0,-1 22 16,1-1-16,-21 1 15,-1 20-15,-21-20 0,22 21 0,-1-1 16,-20 22-16,20-21 0,22 21 0,-22-1 16,22 1-16,0 0 0,21 21 0,-1 0 15,1-21-15,21 0 16,21 0-16,1 21 16,-1-22-16,21 22 0,0-21 0,1 21 15,20-21-15,1 0 0,-1 21 0,1-21 16,-1 0-16,1-1 0,-1 1 15,1 0-15,-1 21 0,-20-21 0,-1 0 16,21 0-16,-41-1 0</inkml:trace>
  <inkml:trace contextRef="#ctx0" brushRef="#br0" timeOffset="104517.33">29654 15706 0,'0'-85'16,"0"170"-16,0-191 0,-21 85 0,21 0 16,-21-1-16,0 22 0,-21 0 0,20 0 15,1 0-15,0 0 0,-21 22 16,21-1-16,-22 0 0,22 21 0,-21-21 15,21 22-15,-1-22 0,1 21 16,0 1-16,0-22 0,21 21 0,0 0 0,0-20 16,0-1-16,0 0 0,21 0 15,0 0-15,0-21 0,1 0 16,-1 0-16,21 0 0,-21 0 0,0 0 16,1 0-16,-1-21 0,21 0 0,-21 0 15,0 0-15,1-1 0,-1-20 16,0 21-16,-21-21 0,21 20 0,0-20 15,0 21-15,-21 0 0,0 0 0,0 42 32,0 0-17,0 0-15,0 0 0,0 0 0,0 1 16,0 20-16,0-21 0,0 0 0,22 22 16,-22-22-16,21 0 0,-21 0 0,21 0 15,0 0-15,0-21 16,0 22-16,1-22 0,-1 0 0,0 0 15,0 0-15,0-22 16,0 1-16,1 0 0,-22 0 0,21-21 16,0 20-16,0-20 0,0 0 15,0 21-15,1-22 0,20 1 16,-21 0-16,0 20 0,22-20 0,-22 21 0,0 21 16,0-21-16,0 21 0,0 0 15,1 21-15,-22 0 16,0 0-16,0 0 15,0 1-15,0-1 0,0 0 16,0 0 0,21-21-1,0 0 1,0 0-16,-21-21 16,0 0-16,0 0 0,0-1 15,0 1-15,0 0 0,0 0 16,-21 21 15,0 0-31,0 0 0,-1 21 0,1-21 16,0 21-16,0 0 0,0 22 0,0-22 15,-1 0-15,1 0 0,0 22 16,21-22-16,0 21 0,0-21 16,0 0-16,0 22 0,0-22 0,0 0 15,0 0-15,0 0 0,21 1 0,0-1 16,22-21-16,-1 21 0,0-21 15,1 21-15,-1-21 0,0 0 0,1 0 16,-1 0-16,0 0 0,1-21 0,-22 0 16,21 0-16,-21-1 0,1 1 0,-1 0 15,0 0-15,0 0 0,-21 0 16,0-1-16,0 1 0,0 0 0,0 0 16,0 0-16,21 21 62,0 21-62,1-21 0,-1 0 16,0 0-16,0 0 0,0 0 15,0 0-15,1 0 0,20 0 0,-21-21 16,21 21-16,1-21 0,-22-1 0,21 1 16,-21 0-16,1 0 0,-1 0 0,-21 0 15,21-1-15,-21 1 0,0 0 16,0 0-16,-42 21 0,20 0 15,1 0-15,-21 0 0,0 21 0,-1 0 16,1 0-16,0 1 0,-1-1 16,1 21-16,0-21 0,20 22 15,1-1-15,0 0 0,21 1 0,-21-1 0,21-21 16,0 21-16,21 1 0,0-1 16,0-21-16,1 0 0,20 22 15,0-22-15,22 0 0,-1 0 0,1-21 16,20 21-16,1-21 0,0 0 0,-22 0 15,22 0-15,-22 0 0,-20 0 16,20-21-16,-20 0 0,-1 0 0,-21 0 16,0 0-16,0-1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4:29:32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1566 0,'-21'-42'16,"0"21"-16,21 0 0,0 0 0,-21-1 16,21 1-16,-22 0 0,22 0 15,0 0 1,22 21-1,-1 0-15,21 0 0,0 21 16,-20 0-16,20 0 0,21 0 16,-20 22-16,-1-1 0,0 0 15,1 22-15,-1-1 0,0 1 0,1-1 16,-22 22-16,0-21 0,0-1 0,0 22 16,1-22-16,-22 1 0,0 20 15,0-20-15,0-1 0,0 1 0,0-1 16,0-20-16,0-1 0,0 0 0,0-20 15,0-1-15,0 0 0,0-42 32,0 0-32,0-1 0,0-20 0,0 0 15,21-22-15,-21 1 0,21-1 16,-21 1-16,0-22 0,21 22 16,0-22-16,-21-21 0,21 21 0,1 1 15,-1-22-15,0 42 0,0-20 0,0 20 16,0 1-16,1 20 0,-1 1 15,-21 0-15,0 21 0,21-1 0,-21 1 16,21 0-16,0 21 31,0 21-31,-21 0 16,0 22-16,0-22 0,0 0 0,0 21 16,0 1-16,22-1 0,-22 22 15</inkml:trace>
  <inkml:trace contextRef="#ctx0" brushRef="#br0" timeOffset="1432.69">6985 2667 0,'0'0'16,"21"0"-16,0-21 0,0 21 0,1-21 15,-22-22-15,21 22 0,0 0 16,-21-21-16,0-1 0,0 1 0,0 0 15,0-1-15,0 1 0,0 21 16,0-21-16,-21-1 0,0 1 0,-1 21 16,1 0-16,0-1 0,0 1 15,0 21-15,0 0 0,-22 21 0,22 1 16,-21-1-16,21 0 0,-22 21 0,1 1 16,21-1-16,0 21 0,-22-20 15,22 20-15,0-20 0,21-1 0,0 43 16,0-43-16,0 0 0,0-21 15,0 1-15,0-1 0,21-21 16,0 0-16,22 0 0,-22 0 0,0 0 16,21 0-16,1-21 0,-22 21 0,21-22 15,0-20-15,-20 21 0,20-21 16,-21 20-16,0-20 0,0 0 16,1-1-16,-1 1 0,0 0 0,-21-1 15,21 1-15,-21 0 0,0 21 0,0-1 16,0 1-16,0 0 0,0 0 15,0 42 1,0 0-16,-21 0 0,21 22 16,0-22-16,-21 21 0,21 1 0,-21-1 15,21 0-15,0 1 16,0-22-16,0 21 0,0 0 0,0-20 16,0 20-16,21-21 0,0 0 0,0 0 0,0-21 15,0 0-15,1 0 16,-1 0-16,21 0 0,-21 0 0,22 0 15,-1-21-15,-21 0 0,21-21 0,1 21 16,-1-22-16,0 1 0,1 0 0,-1-1 16,0 1-16,-20-22 0,-1 22 15,0 0-15,-21-1 0,0 22 0,0-21 16,0 21-16,0 0 0,-21-1 0,0 22 16,-1 0-16,-20 0 0,21 0 15,-21 0-15,20 22 0,1-22 0,0 21 16,0 0-16,21 0 0,0 0 0,0 0 15,21 1-15,-21-1 16,21 0-16,22 0 0,-22 0 16,0 0-16,0 1 0,21 20 0,-20-21 15,-1 0-15,0 0 0,-21 22 0,0-22 16,21 0-16,-21 0 0,21 22 16,-21-22-16,0 0 0,0 0 0,21-21 15,1 21-15,-1 0 0,0-21 0,0 0 16,0 0-16,0 0 0,1 0 0,20 0 15,-21 0-15,21 0 0,1 0 16,-1-21-16,-21 0 0,22 0 0,-1 0 16,-21 0-16,21-1 0,-20 1 15,-1-21-15,0 21 0,0-22 16,0 1-16,0 21 0,1-21 0,-22-1 16,0 22-16,0-21 0,0 21 0,0-22 15,0 22-15,0 0 0,-22 21 0,1-21 16,0 21-16,0 0 0,0 0 15,0 0-15,-1 21 0,1 0 0,0 0 16,-21 0-16,21 22 0,-1-22 0,1 21 16,0 1-16,21-1 0,-21-21 0,21 21 15,-21 1-15,21-1 0,0-21 16,0 22-16,0-22 0,0 0 0,0 0 16,21-21-16,0 21 0,0-21 0,0 0 15,1 0-15,-1 0 0,0 0 16,0-21-16,21 0 0,-20 0 15,-1 0-15,0-1 0,0-20 0,0 0 16,22-22-16,-43 22 0,21 0 16,0 20-16,0-20 0,-21 21 15,0-21-15,21 20 0,-21 1 0,0 0 16,21 21-16,-21 21 16,0 0-16,0 1 15,0-1-15,0 21 0,0-21 16,-21 22-16,21-22 0,0 21 15,0 0-15,0-20 0,0-1 0,0 21 16,0-21-16,21 0 0,1 1 16,-1-1-16,0-21 0,0 0 15,0 0-15,22 0 0,-22 0 0,0 0 16,21-21-16,-21-1 0,1 1 0,20 0 16,-21 0-16,0 0 0,0-22 0,1 22 15,-1 0-15,0-21 0,0 21 16,-21-1-16,0 1 0,21 0 0,-21 0 15,0 42 1,-21 0 0,21 0-16,0 22 15,0-22-15,-21 0 0,21 0 16,0 0-16,0 22 0,0-22 0,0 0 16,0 0-16,0 0 0,21-21 31,0 0-31,0 0 0,1 0 15,-1 0-15,0-21 0,-21 0 0,21 0 16,0-21-16,-21 20 0,21-20 16</inkml:trace>
  <inkml:trace contextRef="#ctx0" brushRef="#br0" timeOffset="1739.51">9144 1947 0,'0'0'0,"-21"0"0,0 0 0,-22 0 16,22 0-16,0 0 0,0 22 15,0-22-15,21 21 0,0 0 0,0 0 16,0 0-16,21-21 16,0 0-16,0 0 0,21 0 15,-20 0-15,-1 0 0,21 0 16,-21 0-16,0-21 0,1 21 0,-1-21 16,-21 0-16,0 0 0,0-1 15,0 1-15,-21 0 16,-1 0-16,1 21 0,0 0 0,0 0 15,-21 0-15,20 0 0,1 0 0,-21 21 16,21-21-16,21 21 0,-21 0 16,21 1-16,0-1 15,0 0-15,0 0 0,0 0 0,21 0 16,0-21-16,0 0 0,0 0 16,0 0-16,1 0 0</inkml:trace>
  <inkml:trace contextRef="#ctx0" brushRef="#br0" timeOffset="2300.19">9800 1291 0,'0'0'0,"-21"0"0,0 0 0,0 0 0,-1 0 15,22 21-15,-21 1 16,21 20-16,-21-21 0,21 21 15,0 1-15,0 20 0,0-20 0,0 20 16,0 1-16,0-1 0,-21 1 0,21-1 16,0 1-16,-21-1 0,21 1 15,0-1-15,0-21 0,0 22 0,0-22 16,0 1-16,0 20 0,0-21 0,0-20 16,0 20-16,0-21 0,0 21 0,0-20 15,0-1-15,0 0 16,0-42 15,0 0-31,0-1 0,0-20 0,0 21 16,0-21-16,0 20 0,0-20 0,21 0 15,0 21-15,0-1 0,0-20 16,22 21-16,-22 0 0,21 0 0,-21 21 16,22-22-16,-1 22 0,0 0 0,-20 0 15,20 0-15,0 0 0,1 0 0,-22 22 16,0-22-16,0 21 15,0 0-15,-21 0 0,21 0 0,-21 22 16,0-22-16,0 21 0,-21-21 0,0 22 16,-21-22-16,21 0 0,-22 21 0,1-21 15,0 1-15,-1-1 0,1 0 16,0 0-16,20 0 0,-20-21 0,0 21 16,21-21-16,-1 0 0,1 0 0,0 0 15,0 0-15,21-21 16,0 0-1,21 0-15,0 0 0,0-22 16,22 22-16</inkml:trace>
  <inkml:trace contextRef="#ctx0" brushRef="#br0" timeOffset="2639.22">10774 1185 0,'-21'0'0,"42"0"15,-64 0-15,22 22 0,21-1 0,0 0 16,-21 0-16,21 21 0,0 1 0,-21-1 16,21 0-16,0 22 0,0-1 15,0 22-15,0-21 0,0 20 0,0-20 16,0 20-16,0-20 0,0-1 15,0 1-15,0-1 0,0 1 0,0-22 16,0 22-16,0-22 0,0 0 16,0-20-16,0 20 0,0-21 0,0 0 15,0 0-15,0 1 0,0-44 32,21 1-32,-21 0 0,42-21 15,-20 21-15,-1-22 0,0 1 16</inkml:trace>
  <inkml:trace contextRef="#ctx0" brushRef="#br0" timeOffset="3020.23">10943 2180 0,'-21'21'0,"42"-42"0,-42 64 0,0-43 16,21 21-16,0 0 15,21-21-15,0 0 0,0 0 16,22 0-16,-22 0 0,21-21 15,0 0-15,-20 21 0,20-22 0,0 1 16,-21 0-16,22 21 0,-22-21 0,0 0 16,0-22-16,0 22 0,-21 0 15,0 0-15,0 0 0,-42 21 32,21 0-32,-21 0 0,20 21 0,-20 0 15,0 0-15,-1 0 0,22 22 0,-21-22 16,21 0-16,0 21 0,-1 1 15,1-22-15,21 21 0,0-21 0,0 22 16,0-1-16,0-21 0,21 0 0,1 22 16,-1-22-16,21 0 0,-21 0 15,22-21-15,-1 21 0,21 1 0,-20-22 16,-1 0-16,0 0 0,1 0 16,-1 0-16,0 0 0,-20-22 0,20 1 0,-21 21 15,21-21-15,-20 0 0,20 0 16,0 0-16,1-1 0</inkml:trace>
  <inkml:trace contextRef="#ctx0" brushRef="#br0" timeOffset="3800.07">12933 2074 0,'0'0'15,"-21"0"-15,-1 0 0,1 0 0,0 0 16,0 0-16,0 0 16,0 0-1,42 0 17,21 0-32,-21 0 15,43 0-15,-1 0 0,1 0 0,20 0 16,1 0-16,0 0 0,-1-21 0,22 21 15,0 0-15,0 0 0,0 0 0,0 0 16,-1 0-16,1 0 0,-21 0 16,21 0-16,-22 0 0,-20 0 0,-1-21 15,1 21-15,-22 0 0,1-21 0,-22 21 16,0 0-16,0 0 0,-21-21 16,0 0-16,0-1 0,-21 22 15,0-21-15,0 21 0,-22-21 16,22 0-16,-21 21 0,-1 0 0,22-21 15,0 21-15,-21 0 0,21 0 0,-1 0 16,1 0-16,0 0 0,0 0 16,42 0 15,0 0-31,0 0 0,22 0 16,-1 0-16,-21 0 0,22 0 15,-1 0-15,0 0 0,-21 0 16,22 0-16,-22 21 0,0 0 0,0-21 0,-21 21 15,0 0-15,0 1 0,0-1 0,0 0 16,0 0-16,-21 0 0,-21 22 16,21-22-16,-22 0 0,1 21 15,21-21-15,-22 22 0,1-22 0,0 21 16,-1-21-16,1 22 0,21-22 0,-21 21 16,20-21-16,1 1 0,0-1 0,0 0 15,42-42 16,0 0-31,0-22 0,22 22 16,-1-21-16</inkml:trace>
  <inkml:trace contextRef="#ctx0" brushRef="#br0" timeOffset="6935.85">16912 1291 0,'0'0'16,"0"-21"0,0 0-1,-21 0 1,21 0-16,-21-1 0,21 1 16,0 0-1,-21 21-15,21-21 31,0 42 1,-22-21-32,22 21 0,0 0 15,0 22-15,0-22 0,0 21 0,0-21 16,0 22-16,0-1 0,0 0 0,0 1 16,0 20-16,0-20 0,0 20 15,0 1-15,0-22 0,0 21 0,0-20 16,0 20-16,0-20 0,0-1 0,0 0 15,0 1-15,0-1 0,0-21 0,0 21 16,0-20-16,0-1 0,0 0 16,0 0-16,0 0 0,0 0 15,0 1-15,0-44 47,0 1-31,0 0-16,0 0 0,0 0 15,0 0-15,0-1 0,0 1 0,0 0 16,0 0-16,0-21 0,0 20 0,0 1 16</inkml:trace>
  <inkml:trace contextRef="#ctx0" brushRef="#br0" timeOffset="7695.28">16637 1376 0,'0'0'0,"-21"-21"15,0 21 1,21-21-16,-22-1 0,22 1 15,-21 0 1,21 0 0,0 0-16,0 0 15,21-1-15,1 1 0,-1 0 16,0 21-16,0-21 0,0 0 16,22 21-16,-22-21 0,21 21 0,0 0 15,1 0-15,-1 0 0,22 0 16,-22 0-16,21 0 0,1 0 0,-22 21 15,22 0-15,-22 0 0,22 0 0,-22 0 16,-21 1-16,21 20 0,-20-21 16,-22 21-16,0-20 0,0-1 0,0 21 15,0-21-15,-43 22 0,22-22 16,-21 21-16,-22 0 0,1-20 16,20 20-16,-20-21 0,-1 21 0,1-20 15,21-1-15,-22 21 0,22-21 0,21-21 16,-22 21-16,22 1 0,0-1 0,0-21 15,0 0-15,-1 21 0,1-21 16,21 21 0,-21-21 202,21-21-202,0 0 0,0 0-16,0-1 0</inkml:trace>
  <inkml:trace contextRef="#ctx0" brushRef="#br0" timeOffset="8470.4">17314 1820 0,'0'-21'0,"0"0"15,-21 21-15,0 0 16,21 21 0,0 0-16,0 1 0,0-1 15,0 21-15,0-21 0,0 22 0,0-22 16,0 21-16,0-21 0,0 22 0,0-22 16,0 0-16,0 0 0,0 0 0,0 0 15,0 1-15,0-1 0,21-21 16,0 0-16,-21 21 0,21-21 0,1 0 15,-1 0-15,0 0 0,0 0 0,0-21 16,0 0-16,1-1 0,-1 1 16,0-21-16,0 21 0,-21 0 15,21-22-15,-21 22 0,21-21 0,-21 21 16,0-1-16,22-20 16,-22 21-16,21 21 0,-21-21 0,0 42 31,0 0-31,-21-21 0,-1 21 15,22 0-15,-21 22 0,21-22 0,-21 0 16,21 0-16,0 0 0,0 1 16,0-1-16,21-21 15,0 0-15,1 0 16</inkml:trace>
  <inkml:trace contextRef="#ctx0" brushRef="#br0" timeOffset="8946.12">17992 1439 0,'0'0'16,"0"-21"-16,-22 0 0,22 0 0,-21 0 0,0 21 15,0 21 1,21 0-16,-21 0 0,21 0 0,-21 22 16,21-1-16,0 0 0,0 1 0,0-1 15,-22 22-15,22-22 16,0 0-16,0 22 0,-21-22 0,21 0 0,0-20 15,0 20-15,0-21 0,0 0 16,0 22-16,0-22 0,0 0 16,0-42 15,0 0-31,0-1 16,0 1-16,21 0 0,-21 0 0,22 0 15,-1 0-15,0-1 0,0 1 16,0 0-16,22 21 0,-22 0 0,0 0 15,21 0-15,-21 0 0,1 0 0,-1 0 16,21 21-16,-21 0 0,-21 1 16,0-1-16,21 0 0,-21 0 0,0 0 15,0 0-15,-21 1 0,0-1 0,0 0 16,0 0-16,-22 0 0,22 0 16,-21-21-16,21 22 0,0-22 15,-1 21-15,-20-21 0,21 0 0,0 0 16,21-21-1,0-1 1,21 1-16,0 0 0,0 0 16,22-21-16,-22 20 0</inkml:trace>
  <inkml:trace contextRef="#ctx0" brushRef="#br0" timeOffset="9768.87">18436 1418 0,'0'0'0,"21"-21"16,-21-21-16,21-1 15,-21 65 1,0-1-16,0 0 16,0 21-16,0 1 0,0-1 0,-21 0 15,0 22-15,21-22 0,-21 22 0,0-1 16,21-21-16,-21 64 0,-1-63 16,22-1-16,0-21 0,0 21 15,0-20-15,0-1 0,0 0 0,0 0 16,22 0-16,-1-21 0,0 0 15,0 0-15,0 0 0,0 0 16,1 0-16,20-21 0,-21 21 0,0-21 16,22 0-16,-22 0 0,0-22 15,0 22-15,0 0 0,0-21 0,1 20 16,-22-20-16,0 21 0,21 0 16,-21 0-16,0 42 15,0 0 1,0 0-16,0 0 0,-21 0 0,21 1 15,0-1-15,0 0 0,0 21 16,0-21-16,0 1 0,0-1 16,0 0-16,0 0 0,21 0 15,0-21-15,0 0 16,0 0-16,0 0 16,1 0-16,-22-21 0,21 21 0,0-21 15,0 0-15,0 0 0,0-1 0,-21 1 16,22-21-16,-1 21 0,0-22 0,0 1 15,0 21-15,0-21 0,-21 20 16,22 1-16,-1 0 0,0 0 0,0 21 16,-21 21 15,0 0-31,0 0 16,21-21-1,-21-21 16,0 0-31,0 0 16,0 0-16,0 0 16,0-1-16,-21 22 31,0 22-31,21-1 0,-21 0 16,0 0-16,-1 0 0,22 22 0,-21-22 15,0 21-15,21-21 0,-21 22 0,21-22 16,0 0-16,0 21 0,0-21 15,0 1-15,0-1 0,0 0 16,21 0-16,0-21 0,0 21 0,22-21 16,-22 0-16,0 0 0,21 0 15,-20 0-15,-1 0 0,0 0 16,21 0-16,-21 0 0,1-21 0,-1 0 16,0 21-16,-21-21 0,0 0 0,21-1 15,-21-20-15,0 21 0,0 0 0,0-22 16,0 22-16</inkml:trace>
  <inkml:trace contextRef="#ctx0" brushRef="#br0" timeOffset="9963.77">18881 1461 0,'0'0'0,"-22"0"0,1 0 16,21 21 15,21-21 0,1 0-31</inkml:trace>
  <inkml:trace contextRef="#ctx0" brushRef="#br0" timeOffset="11734.75">20934 1566 0,'21'0'359,"-21"-21"-265,21 21-79,-21-21-15,21 21 16,0-21-16,1 0 0,-1 21 16,0-21-16,0 21 15,-21-22-15,21 22 0,-21-21 16,-21 21 31,0 0-47,0 0 0,0 21 0,-22-21 15,22 22-15,0-22 0,-21 21 0,20 0 16,-20-21-16,21 21 0,0 0 16,-22 0-16,22-21 0,0 22 0,0-22 15,21 21-15,-21-21 0,21 21 16,0 0-16,0 0 16,21-21-1,0 0-15,0 21 0,22-21 0,-22 22 16,21-22-16,-21 21 0,22-21 15,-22 21-15,21 0 0,-21-21 16,22 21-16,-22 0 0,0 1 0,0-22 16,0 21-16,-21 0 0,0 0 0,0 0 15,0 0-15,0 1 16,0-1-16,-21-21 0,0 21 0,-21 0 16,20-21-16,-20 21 0,21-21 15,-21 0-15,-1 0 0,22 0 0,0 0 16,-21 0-16,20 0 0,1 0 0,0 0 15,0 0 1,0 0-16,21-21 0,0 0 31,0 0-31,0 0 16,0-1-16,21 22 0,0-21 16,-21 0-16</inkml:trace>
  <inkml:trace contextRef="#ctx0" brushRef="#br0" timeOffset="12164.15">21061 1037 0,'0'0'0,"0"21"32,0 22-32,0-22 0,0 21 0,0 1 15,0-1-15,0 21 0,0 1 0,0-1 16,0 1-16,-21-1 15,-1 1-15,1-1 0,0 1 0,0-1 16,0 1-16,0-1 0,-1 1 0,1-22 16,0 1-16,0-1 0,0 0 15,21 1-15,0-22 0,0 0 0,0 0 16,0 0-16,0 0 0,0 1 16,0-44 15,21 22-31,0-21 0,-21 0 0,21 0 15,0 0-15,-21 0 0</inkml:trace>
  <inkml:trace contextRef="#ctx0" brushRef="#br0" timeOffset="13112.61">21548 1651 0,'0'0'0,"21"-21"0,-21 0 16,21 21-16,-21-21 0,0-1 15,0 1 1,0 0-1,-21 21-15,0 0 16,21-21 0,0 0 15,0 0 0,-22 21-31,22-22 16,0 1-16,0 0 15,0 0-15,0 0 16,-21 21 0,0 21-1,21 0-15,-21 0 0,0 22 16,21-1-16,-21 21 0,-1-20 0,22 20 16,-21-20-16,0-1 0,21 21 0,0-20 15,0-1-15,-21 0 0,21-20 16,0 20-16,0-21 0,0 0 15,0 0-15,0 1 0,21-22 0,0 21 16,0-21-16,1 0 0,-1 0 16,0 0-16,0 0 0,0 0 15,0-21-15,1-1 0,-1 22 0,0-21 16,-21 0-16,0-21 0,0 21 0,0-1 16,0 1-16</inkml:trace>
  <inkml:trace contextRef="#ctx0" brushRef="#br0" timeOffset="13260.52">21272 1778 0,'0'0'0,"-21"0"16,0 0-16,42 0 31,0 0-31,1 0 16,-1 0-16,21 0 0,0 0 0,-20 0 16,20 0-16,0 0 0,1 0 0,-1 0 15,0 0-15,-21 0 0</inkml:trace>
  <inkml:trace contextRef="#ctx0" brushRef="#br0" timeOffset="13742.77">21950 1757 0,'0'-21'0,"0"0"0,0-1 16,0 1-1,-21 0-15,-1 21 16,1 0-1,0 0-15,0 0 0,0 21 0,0 0 16,-22 1-16,22-1 0,0 0 16,0 0-16,0 21 0,-22-20 0,22-1 15,21 21-15,-21-21 0,0 0 0,21 1 16,0-1-16,0 0 0,0 0 16,0 0-16,21-21 15,0 0-15,0 0 0,0 0 16,1 0-16,-1-21 0,0 0 0,21 0 15,-21 21-15,1-21 16,-1-22-16,0 22 0,0 0 0,0 0 16,0-22-16,-21 22 0,0-21 0,0 21 15,22 0-15,-22-1 0,0 44 32,0-1-32,0 0 15,0 0-15,-22 0 0,22 22 16,0-22-16,0 0 0,0 21 0,0-21 15,0 1-15,0-1 0,0 0 16,0 0-16,0 0 0,0 0 0,22-21 16,-22 22-16,21-22 15,0 0-15,0 0 0,0 0 0,0 0 16,-21-22-16,43 1 0,-22 21 0,0-21 16,0-21-16,0 21 0,1-22 0</inkml:trace>
  <inkml:trace contextRef="#ctx0" brushRef="#br0" timeOffset="14543.47">22310 1291 0,'0'-21'0,"0"42"0,0-84 16,0 42-16,0 42 31,-22 0-31,1 21 0,21-21 16,-21 22-16,0 20 0,21-20 0,0-1 15,-21 21-15,0-20 0,-1 20 0,22-20 16,-21 20-16,21-21 0,0 1 15,0-1-15,0 0 0,0-20 0,0-1 16,0 0-16,0 0 0,0 0 0,21 0 16,1-21-16,-1 0 0,0 0 15,21 0-15,-21 0 16,1 0-16,-1-21 0,0 21 0,0-21 16,0 0-16,0 0 0,1 0 0,-1-1 0,0-20 15,-21 21-15,21 0 0,-21 0 16,0-1-16,0 1 15,0 42 1,0 1-16,0-1 0,-21 0 16,21 0-16,0 21 0,0-20 15,0-1-15,0 0 0,0 0 0,0 0 16,0 0-16,0 1 0,0-1 16,21-21-16,0 0 0,0 0 15,1 0-15,-1 0 16,0 0-16,0 0 0,0-21 0,0 21 15,1-22-15,-1 1 0,0 0 16,0 0-16,0-21 0,0 20 0,1 1 16,-1-21-16,21 0 0,-21 20 15,0 1-15,-21-21 0,22 21 0,-1 21 16,-21-21-16,0 42 31,0 0-15,21-21-16,-21 21 15,21-21 1,-21-21 0,0 0-16,0 0 15,0-1 1,0 1-16,-21 21 31,0 0-31,21 21 0,-21 1 0,-1-22 16,22 21-16,-21 21 0,0-21 15,0 0-15,0 22 0,0-22 0,-1 0 16,22 21-16,0-20 0,0-1 0,0 0 16,0 0-16,0 0 0,0 0 15,0 1-15,22-22 0,-1 0 16,0 0-16,0 0 16,0 0-16,0 0 0,1 0 0,-1 0 15,0-22-15,0 22 0,0-21 16,0 0-16,1 0 0,-1 0 0,-21 0 15,21-1-15,-21-20 0,21 21 0,-21 0 16</inkml:trace>
  <inkml:trace contextRef="#ctx0" brushRef="#br0" timeOffset="14727.01">22902 1397 0,'0'0'0,"-21"0"0,0 0 16,0 0-16,0 0 78,-1 0-78</inkml:trace>
  <inkml:trace contextRef="#ctx0" brushRef="#br0" timeOffset="14903.45">22204 1609 0,'0'0'0,"-21"21"15,42-21 1,0 0-16,0 0 16,0 0-16,0 0 0,22 0 0,-22 0 15,21 0-15,1-21 0,-22 0 16,21 21-16,0-22 0,1 1 0,-1 0 15</inkml:trace>
  <inkml:trace contextRef="#ctx0" brushRef="#br0" timeOffset="16279.47">23558 1609 0,'0'-21'47,"22"21"-47,-1 0 140,0 0-77,0 0-48,0 0 1,0-22-16,1 1 16,-1 0-16,0 21 0,0-21 0,0 0 15,0 0-15,1-1 0,-1 1 0,21 0 16,-21 0-16,0-21 0,-21 20 15,22-20-15,-1 0 0,0 21 16,-21-22-16,0 22 0,0-21 0,0 21 16,0-1-16,0 1 0,-21 21 15,0 0 1,-1 43-16,1-22 0,0 21 16,-21 0-16,21 22 0,-1-22 15,1 22-15,-21-1 0,21 22 0,0-22 16,-1 22-16,1-21 0,0 20 0,21 1 15,-21-22-15,21 22 0,-21 0 0,0-22 16,21 22-16,-22 0 0,1-1 16,0 1-16,21-22 0,0 1 0,0-1 15,0 1-15,0-22 0,0 1 16,0-1-16,0 0 0,0 1 0,0-22 16,0 0-16,21-21 0,0 0 15,1 0-15,20 0 0,-21 0 16,21 0-16,1-21 0,-1 0 0,0-1 15,1-20-15,-1 21 0,0-21 0,-20 20 16,-1-20-16,21-21 0,-42 20 0,0 1 16,0-22-16,0 1 0,0 21 15,0-22-15,-21 1 0,-21 20 16,20 1-16,-20 0 0,21-1 0,-21 22 16,-1 0-16,22 0 0,-21 0 0,21-1 0,-1 22 15,1 0-15,21-21 16,21 0 15,1 21-31,-1-21 0,21 0 16,0 21-16,-20-21 0,20-1 15,0 1-15,1 0 0,-22 0 0,21 0 16,-21 0-16,0-1 0,1 1 0,-1 0 16,0-21-16,-21 21 0,0-1 15,0 1-15,0 0 16,0 42-1,0 0-15,0 1 16,-21-1-16,21 0 0,-21 0 16,21 0-16,0 0 0,0 1 0,0 20 15,0-21-15,0 0 16,0-42 15,0 0-15,21 0-16,0 0 15</inkml:trace>
  <inkml:trace contextRef="#ctx0" brushRef="#br0" timeOffset="16431.39">24193 1545 0,'0'-42'16</inkml:trace>
  <inkml:trace contextRef="#ctx0" brushRef="#br0" timeOffset="16915.66">24426 1609 0,'0'0'0,"0"21"15,0 0-15,0 0 16,-21 0-16,21 1 0,0-1 16,0 0-16,-21 0 0,21 0 0,0 0 15,0 1-15,0-1 0,0 0 16,0 0-16,0 0 0,0 0 16,0 1-16,-21-22 15,0 0 1,21-22-1,0 1 1,0 0-16,0 0 16,0 0-16,0-22 0,0 22 15,0-21-15,21 21 0,0-22 0,21 1 16,-21 21-16,1-21 0,20 20 0,0 1 16,1 0-16,-22 21 0,21 0 0,0 0 15,-20 0-15,20 0 0,-21 0 16,0 21-16,22 0 0,-22 1 0,-21 20 15,0-21-15,0 21 0,0-20 0,0 20 16,0-21-16,0 21 0,0-20 16,0-1-16,0 0 0,-21 0 0,-1 0 15,22 0-15,-21 1 0,0-1 16,0-21-16,42 0 47,-21-21-47,42-1 15,-20 22-15,-1-21 0</inkml:trace>
  <inkml:trace contextRef="#ctx0" brushRef="#br0" timeOffset="17711.08">25442 1651 0,'0'-21'0,"0"42"0,0-63 0,0 21 0,0-1 16,0 1-16,0 0 0,-21 21 15,0 0-15,0 0 0,0 0 16,-1 0-16,1 0 0,0 0 0,-21 21 16,21 0-16,-1 1 0,-20 20 0,21-21 15,0 21-15,0-20 0,-1 20 16,1-21-16,21 21 0,-21-20 0,21 20 16,0-21-16,0 0 0,0 0 0,0 1 15,21-22-15,0 21 0,-21 0 16,22-21-16,-1 0 0,0 0 0,0 0 15,0 0-15,0 0 0,1 0 0,-1-21 16,0 21-16,0-21 0,-21-1 16,21 1-16,0 0 0,1 0 15,-22 0-15,0-22 0,21 22 0,0-21 16,-21 21-16,0-22 0,0 22 0,21 0 16,-21 0-16,0 42 31,0 0-31,0 0 0,-21 22 15,21-22-15,-21 0 0,21 21 16,0-20-16,0 20 0,0-21 0,0 0 16,0 0-16,0 1 0,0-1 0,0 0 15,21 0-15,0-21 16,0 0-16,0 0 16,1 0-16,-1 0 0,0 0 0,0 0 15,0 0-15,0-21 0,1 21 0,-1-21 16,0 0-16,0-1 0,-21-20 15,21 21-15,0-21 0,1-1 0,-1-20 16,0 20-16,0-20 0,0 21 0,0-22 16,1 22-16,-1-1 0,-21-20 15,21 21-15,0-1 0,-21 22 0,21-21 16,-21 21-16,0-1 0,0 1 16,-21 42-1,21 1-15,-21-1 0,0 21 16,0-21-16,-1 22 0,1-1 15,0 0-15,0 1 0,21 20 16,0-21-16,0 1 0,0 20 0,0-20 16,0-1-16,0 0 0,0-21 0,0 22 15,21-22-15,-21 21 0,21-21 0,0 1 16,1-22-16,-1 21 0,0-21 16,0 21-16,0-21 0,0 0 15,1 0-15,-1 0 0,0 0 0,0 0 16,0 0-16,0-21 0,1 21 15,-1 0-15,0 0 0,-21-21 0,21 21 16,-42 0 15</inkml:trace>
  <inkml:trace contextRef="#ctx0" brushRef="#br0" timeOffset="25895.53">5884 3874 0,'0'-22'16,"-21"22"-16,21-21 0,-21 21 15,21-21-15,0 0 16,0 0 15,-21 42 16,0-21-31,21 21 62,21 0-62,0-21-1</inkml:trace>
  <inkml:trace contextRef="#ctx0" brushRef="#br0" timeOffset="26385.76">5842 3831 0,'21'0'16,"0"0"0,-21-21-16,21 21 15,1-21-15,-1 0 16,0 21-16,-21-21 0,21 21 0,0-22 15,0 22-15,-21-21 16,22 21-16,-22-21 0,-22 21 16,1 0-1,-21 0-15,21 0 0,-22 21 0,1-21 16,0 21-16,21 1 0,-22-1 16,1 0-16,0 0 0,20 0 0,-20 0 15,21 22-15,0-22 0,0 0 16,21 21-16,0-20 0,0-1 0,0 21 15,21-21-15,21 0 0,-21 22 0,22-22 16,-1 0-16,0 0 0,1 22 16,-1-22-16,0 0 0,1 0 0,-1 21 15,0-20-15,1-1 0,-22 0 0,0 0 16,0 0-16,-21 0 0,0 1 0,0-1 16,0 0-16,-21 0 0,0 0 0,-22 0 15,22-21-15,-42 22 0,20-1 16,1-21-16,0 0 0,-22 0 0,22 0 15,0 0-15,-1 0 0,1 0 0,21 0 16,-22-21-16,22 21 0,0-22 0,0 22 16,0-21-16,21 0 0,-21 21 15,21-21-15,0 0 0,0 0 0,0-1 16,21 1-16,0 0 16,0 0-16,0 0 0,22 0 0,-22-1 15,21 1-15,0 0 0,1-21 0</inkml:trace>
  <inkml:trace contextRef="#ctx0" brushRef="#br0" timeOffset="26630.62">6350 3725 0,'21'-21'0,"21"-21"16,-42 63 0,0 0-1,0 0-15,0 1 0,0 20 16,-21 0-16,21 1 0,-21 20 0,21-21 15,-21 22-15,21-1 0,0-20 0,0 20 16,-21-20-16,21-1 0,-21 0 16,21 1-16,0-1 0,0 0 0,0-21 15,0 1-15,0-1 0,0 0 0,0 0 16,21-21-16,0 0 0,0 0 16,0 0-16,-21-21 0,21 21 15,-21-21-15,0 0 0</inkml:trace>
  <inkml:trace contextRef="#ctx0" brushRef="#br0" timeOffset="26803.52">6159 4297 0,'0'-21'32,"22"0"-32,-1 21 15,0-22-15,21 22 0,-21-21 0,22 21 16,-22 0-16,21-21 0,1 0 15,-1 21-15,0 0 0,-21-21 0,22 21 16,-1 0-16,0 0 0</inkml:trace>
  <inkml:trace contextRef="#ctx0" brushRef="#br0" timeOffset="28154.88">7133 4339 0,'0'-21'16,"0"0"0,0 0-16,0 0 0,21-1 15,-21 1-15,0 0 0,0 0 0,0 0 16,0-22-16,0 22 0,0 0 0,-21 0 16,0 0-16,0 0 0,0 21 15,-1 0-15,1 0 0,0 0 16,0 21-16,0 0 0,0 21 15,-1-21-15,1 22 0,0-22 0,0 21 16,0 1-16,0-1 0,21 0 0,0 1 16,-22-22-16,22 21 0,0-21 0,0 22 15,0-22-15,0 0 0,22 0 16,-1-21-16,0 0 0,0 0 16,0 0-16,22 0 0,-22-21 0,21 0 15,-21 0-15,0-1 0,22 1 0,-22 0 16,0 0-16,43-43 0,-64 22 15,21 21-15,-21-21 0,21-1 16,-21 1-16,0 0 0,0 20 16,0-20-16,0 21 0,0 0 0,0 0 15,0-1-15,-21 22 16,0 22-16,21-1 0,-22 0 16,22 0-16,0 21 0,0-20 0,0 20 15,0-21-15,0 21 0,0 1 16,0-22-16,0 21 0,0-21 0,0 22 15,0-22-15,22 0 0,-1 0 0,-21 0 16,21-21-16,0 0 0,21 0 0,-20 0 16,-1 0-16,0 0 0,21 0 0,-21 0 15,22-21-15,-22 0 0,21 0 16,-21 0-16,22-22 0,-22 22 16,0-21-16,0 0 0,22-43 15,-22 43-15,0-1 0,-21-20 0,0 20 16,0 1-16,21-21 0,-21 20 0,0 1 15,0 0-15,0 20 0,0-20 16,0 21-16,0 0 0,0 0 0,-21 42 31,21 0-31,0 0 0,-21 21 0,0 1 16,21-1-16,-22 0 0,22 1 16,-21 20-16,21 1 0,0-1 15,0-20-15,0 20 0,0 1 0,0-22 16,0 0-16,0 1 0,0-1 0,0 0 15,21-21-15,1 22 0,-1-22 0,0 0 16,0-21-16,21 21 0,-20-21 16,-1 0-16,21 0 0,-21 0 0,0 0 15,22-21-15,-22 21 0,0-21 0,21 0 16,-20-22-16,-1 22 0,0 0 0,-21-21 16,21 21-16,-21-22 0,21 1 0,-21 0 15,0 20-15,0-20 0,0 21 0,0 0 16,0 0-16,0-1 0,0 44 15,0-1 1,0 0-16,0 0 0,0 21 0,0-20 16,0 20-16,0-21 0,0 0 15,0 22-15,0-22 0,0 0 0,0 0 16,0 0-16,21 0 0,-21 1 0,22-22 16,-1 0-16,-21 21 0,21-21 15,0 0-15,0 0 0,0 0 0,1 0 16,-1-21-16,0-1 0,0 22 0,0-21 15,0 0-15,1-21 0,-1 21 0,-21-22 16,21 22-16,0-21 0,0-1 0,0 22 16,-21-21-16,22 0 15,-1 20-15,-21 1 0,21 0 0,-21 0 0,0 0 16,21 21-16,0 0 0,-21 21 16,21 0-1,-21 0-15,0 0 0,22-21 16,-22 22-16,0-1 15,21-21 1,-21-21 0,0-1-16,0 1 15,0 0-15,0 0 16,-21 21-16,-1 0 16,1 0-16,0 0 15,0 0-15,0 21 0,21 0 16,-21 0-16,21 1 0,-22 20 0,1-21 15,21 0-15,0 22 0,0-22 0,0 21 16,0-21-16,0 0 0,0 1 0,0-1 16,21 0-16,1 0 0,-22 0 0,21 0 15,21-21-15,-21 0 0,0 22 16,1-22-16,20 0 0,-21 0 0,0 0 16,22 0-16,-22 0 0,0-22 0,0 1 15,0 0-15,22-21 0,-22 21 16,-21-1-16,0-20 0,21 0 0,-21 21 15</inkml:trace>
  <inkml:trace contextRef="#ctx0" brushRef="#br0" timeOffset="28342.78">8805 3683 0,'0'0'0,"-21"0"0,0 0 0,0 0 16,0 0-16,-1 0 0,1 0 0,0 0 15,21 21 17,-21-21-17</inkml:trace>
  <inkml:trace contextRef="#ctx0" brushRef="#br0" timeOffset="28508.39">7874 3916 0,'-42'21'0,"84"-42"0,-106 42 0,43-21 16,42 0 15,1 0-31,-1 0 0,21 0 0,0 0 16,1 0-16,20-21 0,-20 21 15,20-21-15,-21 0 0,22 21 0</inkml:trace>
  <inkml:trace contextRef="#ctx0" brushRef="#br0" timeOffset="29246.97">9398 4106 0,'-21'0'0,"42"0"0,-63-21 0,20 21 0,1 0 16,21-21-16,-21 21 0,0 0 15,21 21 1,0 0-16,0 1 16,0-1-16,0 21 0,0-21 0,0 0 15,0 1-15,0-1 0,0 0 0,0 0 16,0 0-16,0 0 0,0 1 0,0-1 15,0 0-15,0 0 16,-21-21 0,0-21-1,21 0-15,0 0 0,0-1 0,0 1 16,0-42-16,0 42 16,0-22-16,0 22 0,21-21 0,0-1 15,0 22-15,0-21 0,-21 21 0,21 0 16,1-1-16,-1 1 0,21 21 0,-21 0 15,0 0-15,1 0 0,-1 0 16,0 21-16,0 1 0,0-1 0,0 0 16,1 0-16,-1 21 0,0-20 0,-21 20 15,0 0-15,21-21 0,-21 22 0,0-22 16,0 0-16,0 21 0,0-20 0,0-1 16,0 0-16,-21-21 0,21 21 15,-21-21-15,0 0 16,-1 0-16,22-21 15,0 0-15,0 0 16,0-1-16,0-20 0,0 21 0,0-21 16,22 20-16,-1-20 0,0 0 0,0-1 15,0 22-15,0-21 0,1 0 0,-1 20 16,0 1-16,21 0 0,-21 21 16,1 0-16,-1 0 0,0 0 0,0 21 15,0-21-15,0 21 0,1 22 0,-22-22 16,0 21-16,21-21 0,-21 22 15,0-1-15,0-21 0,0 22 0,0-22 16,0 0-16,0 21 0,0-21 0,0 1 16,0-1-16,0 0 15,21-21 17,-21-21-32,21 0 0,0 21 0,0-22 15</inkml:trace>
  <inkml:trace contextRef="#ctx0" brushRef="#br0" timeOffset="29595.29">10223 4170 0,'22'-21'31,"-1"21"-15,0 0-16,0-21 0,0 21 15,0-22-15,1 1 0,-1 21 0,21-21 16,-21 0-16,0 0 0,1 21 0,-1-21 15,0-1-15,0 1 0,-21 0 0,0 0 16,0 0-16,-21 21 16,0 0-16,-22 0 15,22 0-15,-21 21 0,21 0 0,-22 0 16,22 22-16,0-22 0,-21 21 0,21-21 16,-1 22-16,1-1 0,21-21 15,-21 21-15,21-20 0,0 20 0,0-21 16,0 0-16,21 0 0,0 1 15,1-1-15,-1-21 0,0 0 0,21 21 16,-21-21-16,22 0 0,-22 0 0,21 0 16,-21 0-16,22-21 0,-22 0 0,0 21 15,21-22-15,-20 1 0,-1 0 0,0 0 16,0-21-16</inkml:trace>
  <inkml:trace contextRef="#ctx0" brushRef="#br0" timeOffset="29855.13">10858 3577 0,'0'0'0,"0"-21"0,0 42 31,-21-21-31,21 21 0,0 22 0,0-22 16,0 21-16,0-21 0,0 22 0,-21-1 16,21 22-16,0-22 0,0 0 0,0 1 15,0-1-15,0 0 0,0 1 16,0-1-16,0 0 0,0-21 0,0 22 15,0-22-15,0 0 0,0 0 0,0 0 16,0 1-16,21-22 16,0-22-1,1 1 1,-1 0-16,-21-21 0,21 21 16</inkml:trace>
  <inkml:trace contextRef="#ctx0" brushRef="#br0" timeOffset="30296.88">11176 3556 0,'0'0'0,"0"-21"0,0 0 0,0 0 0,0 42 31,0 0-31,0 0 0,0 0 0,0 22 16,0-1-16,-21 0 0,21 1 16,-21-1-16,21 0 0,-22 22 15,22-22-15,0 22 0,0-22 0,-21 0 16,21 1-16,0-1 0,0 0 0,0 1 15,0-22-15,0 0 0,0 0 0,0 0 16,0 0-16,0-42 31,0 0-31,0-21 16,21 21-16,-21-1 0,22 1 16,-1-21-16,0 0 0,-21 20 0,21-20 15,0 0-15,0 21 0,1-1 0,-1 1 16,-21 0-16,21 21 0,0 0 0,0 0 15,0 21-15,-21 0 16,0 1-16,0 20 0,0-21 16,0 21-16,0-20 0,0 20 15,0-21-15,0 21 0,0-20 0,0-1 16,0 21-16,0-21 0,0 0 16,0 1-16,0-1 15,0-42 1,22-1-1,-1 1-15,0 0 0,0 0 16</inkml:trace>
  <inkml:trace contextRef="#ctx0" brushRef="#br0" timeOffset="30675.66">11832 3958 0,'0'-21'16,"-21"21"-16,0 0 0,0 21 15,-1 0-15,1-21 0,0 22 0,0-1 16,-21 21-16,20-21 0,22 0 0,-21 1 16,0-1-16,0 21 0,21-21 0,0 0 15,0 1-15,0-1 16,0 0-16,0 0 0,0 0 0,21-21 16,-21 21-16,21-21 15,0 0-15,1 0 0,-1 0 0,0 0 16,0 0-16,0-21 0,0 21 0,1-21 15,-1 0-15,0 0 0,-21 0 0,21-1 16,0-41-16,-21 42 0,0-22 16,0 22-16,0 0 0,0-21 0,0 21 15,-21-1-15,0 22 0,0-21 16,0 21-16,-1 0 0,1 0 0,0 0 16,0 0-16,0 0 0,21 21 15,-21 1-15,21-1 0,0 0 16,0 0-16,0 0 0,21-21 15,0 21-15,0-21 16,0 0-16,22 0 0</inkml:trace>
  <inkml:trace contextRef="#ctx0" brushRef="#br0" timeOffset="31196.28">12234 4001 0,'0'0'0,"21"0"0,-21-22 0,0 1 16,-21 21-1,0 0-15,0 0 0,0 21 16,0 1-16,-1-1 0,1 0 0,0 0 16,0 0-16,0 0 0,21 1 15,-21 20-15,21-21 0,0 0 0,0 0 16,0 22-16,0-22 0,0 0 16,0 0-16,21 0 0,0 1 15,0-22-15,0 0 0,-21 21 0,21-21 16,1 0-16,-1 0 0,0 0 0,0 0 15,0-21-15,0-1 0,1 1 16,-1 0-16,-21 0 0,0-21 16,21 20-16,0-20 0,-21 0 0,21-22 15,-21 22-15,0-22 0,0 22 0,21-21 16,-21 20-16,22-20 0,-22 20 0,21-20 16,-21 21-16,0-1 0,0 1 0,0 21 15,0 0-15,21-1 0,-21 1 16,0 42-1,0 1-15,-21-1 0,0 21 16,21 0-16,-22 1 0,1-1 0,0 0 16,21 22-16,0-22 0,-21 22 0,21-1 15,-21-20-15,21 20 0,0-21 0,0 22 16,0-22-16,0 1 0,0-1 16,0-21-16,0 21 0,21-20 0,0-1 15,-21 0-15,21-21 0,0 21 0,1-21 16,-1 0-16,0 0 0,0 0 15,0 0-15,0 0 0,1-21 16,-1 0-16,0 21 0,0-21 0,-21-1 16,0-20-16,21 21 0,-21 0 0</inkml:trace>
  <inkml:trace contextRef="#ctx0" brushRef="#br0" timeOffset="31460.09">10477 3895 0,'0'0'0,"-63"0"0,21 0 0,-64 0 16,127 0 15,0 0-31,0 0 0,0 0 16,22 0-16,-1 0 0,0 0 0,-20 0 15,20 0-15,0 0 0,1 0 16,-1 0-16,-21 0 0,21 0 0,1 0 16,-1-21-16,-21 21 0,22 0 0,-1-22 15,0 22-15,1 0 0</inkml:trace>
  <inkml:trace contextRef="#ctx0" brushRef="#br0" timeOffset="32160.21">13314 4001 0,'0'0'15,"-21"-22"-15,-1 22 0,-20-21 0,21 21 16,0 0-16,0 0 0,21-21 16,-22 21-16,44 0 15,-1 0 1,0 0-16,21 21 0,1-21 0,-1 0 16,21 0-16,-20 21 0,20-21 0,1 22 15,-1-22-15,1 0 0,-1 0 0,1 0 16,-1 0-16,-20 0 0,20 0 0,1 0 15,-22 0-15,0 0 0,1 0 16,-1-22-16,-21 22 0,21-21 0,-20 21 16,-1-21-16,0 21 0,0-21 15,-21 0-15,0 0 16,-21 21-16,0-22 16,-22 22-16,1 0 0,0 0 15,-1 0-15,1 0 0,-21 0 0,20 0 16,1 0-16,0 0 0,20 0 15,1 0-15,0 0 0,0 0 16,21 22-16,21-22 16,21 0-16,-20 0 0,-1 0 0,21 0 15,0 0-15,-20 0 0,20 0 0,0 0 16,1 0-16,-22-22 0,21 22 0,-21 0 16,0 0-16,1 0 15,-1 0-15,-21-21 0,0 42 16,-21 1-1,-1 20-15,1-21 0,-21 21 16,21-20-16,0 20 0,-22 0 0,22 1 16,0-1-16,-21 0 0,20 1 0,1-1 15,0-21-15,0 21 0,0-20 0,21-1 16,0 0-16,-21 0 0,21 0 16,-22 0-16,22 1 15,0-44 1,0 1-1,0 0-15,0 0 0</inkml:trace>
  <inkml:trace contextRef="#ctx0" brushRef="#br0" timeOffset="34728.11">16531 3747 0,'0'-22'15,"0"44"-15,-21-44 47,21 1-47,-21 21 16,21 21 93,0 1-109,0 20 0,0-21 0,0 21 16,0 1-16,0-1 0,0 22 0,0-22 15,0 21-15,0 1 0,0-22 16,0 22-16,0-1 0,0 1 0,-21-22 16,-1 22-16,22-22 0,-21 21 0,21-20 15,-21-1-15,0 22 0,21-22 16,0 0-16,-21 1 0,21-22 0,-21 21 0,21-21 15,0 0-15,0-42 32,0 0-17,0 0-15,0 0 0,0-22 0,21 22 16,-21-21-16,0 0 0,0-1 0</inkml:trace>
  <inkml:trace contextRef="#ctx0" brushRef="#br0" timeOffset="35044.93">16171 3895 0,'-21'-21'0,"42"42"0,-42-64 15,0 22-15,21 0 16,0 0-16,0 0 0,21 21 16,0-21-16,22-1 0,-22 1 0,21 21 15,0-21-15,22 21 0,-22 0 16,1 0-16,-1 0 0,0 21 0,1-21 15,-1 21-15,0 1 0,-21 20 0,1-21 16,-22 21-16,0-20 0,0 20 0,0 0 16,-22-21-16,1 22 0,0-1 0,-21-21 15,-1 0-15,22 22 0,-21-22 16,0 0-16,20 0 0,-20 0 0,21-21 16,0 22-16,0-22 0,42 0 31,0-22-31,0 1 15,21 21-15,-20-21 0,20-21 0,0 21 16</inkml:trace>
  <inkml:trace contextRef="#ctx0" brushRef="#br0" timeOffset="35442.65">17039 3725 0,'0'0'0,"0"22"16,0-1-16,0 0 15,0 21-15,0-21 0,-21 1 16,21 20-16,0-21 0,-21 21 16,21-20-16,0 20 0,0-21 15,0 0-15,0 0 0,0 1 0,0-1 16,0 0-16,21 0 0,0-21 0,0 0 16,0 0-16,1 0 0,20 0 15,-21 0-15,0 0 0,0-21 0,1 0 16,-1 0-16,-21-1 0,21 1 15,0 0-15,-21-21 0,21 21 0,-21-1 16,0 1-16,0-21 0,0 21 0,0 0 16,0-1-16,0 1 0,0 0 0,0 42 31,0 0-15,0 1-16,0-1 0,0 21 15,0-21-15,0 0 0,0 22 0,0-22 16,0 0-16,0 21 0,0-20 0,0-1 15,0 0-15,0 0 0,21-21 16,1 0-16,-1 0 16,0-21-16,0 0 0</inkml:trace>
  <inkml:trace contextRef="#ctx0" brushRef="#br0" timeOffset="35907.37">17674 3471 0,'0'0'0,"0"-21"0,0-21 0,0 21 16,0 42 0,0 0-16,-21 21 0,21-20 15,0 20-15,-21 0 0,21 1 0,0-1 16,0 0-16,-21-21 0,21 22 0,0-1 16,0 0-16,-22-20 0,22 20 0,-21-21 15,21 21-15,0-20 0,0-1 16,0 0-16,0-42 31,0 0-31,0-1 16,0 1-16,21 0 0,-21 0 15,22 0-15,-1 0 0,0-1 16,0 1-16,0 0 0,0 0 0,1 0 16,-1 21-16,21 0 0,-21 0 0,0 0 15,1 0-15,-1 0 0,0 21 0,0 0 16,-21 0-16,0 0 0,21 1 0,-21-1 15,0 0-15,0 0 0,0 0 0,0 22 16,0-22-16,0 0 0,-21 0 16,0 0-16,0 0 0,-22 1 0,22-22 15,0 21-15,0 0 0,-21-21 0,20 0 16,1 21-16,0-21 0,0 0 16,0 0-16,0 0 0,21-21 15,0 0 1,0 0-16,21-1 0,0 1 0,0 0 15,0-21-15</inkml:trace>
  <inkml:trace contextRef="#ctx0" brushRef="#br0" timeOffset="36743.9">18246 3450 0,'0'0'0,"-43"0"16,43 21-16,-21 1 0,21-1 15,0 0-15,-21 0 0,21 21 16,-21-20-16,21 20 0,0-21 0,-21 21 16,21 1-16,0-1 0,0-21 0,0 22 15,0-1-15,0 0 0,0-21 0,0 22 16,0-22-16,0 21 0,0-21 0,21 1 16,0-1-16,-21 0 0,21-21 0,-21 21 15,21-21-15,0 0 0,1 0 16,-1 0-16,0 0 0,-21-21 15,21 0-15,0 0 0,-21-1 0,21 1 16,1 0-16,-22-21 0,0 21 16,21-1-16,0-20 0,-21 21 0,0 0 15,0 0-15,21-1 0,-21 1 16,0 42 0,0 1-16,0-1 15,0 0-15,0 0 0,0 0 0,0 22 16,0-22-16,0 0 0,0 0 0,0 21 15,21-20-15,-21-1 0,21 0 0,1 0 16,-1-21-16,0 21 0,0-21 16,0 0-16,22 0 0,-22 0 15,0 0-15,0 0 0,0 0 0,0-21 16,1 0-16,-1 0 0,-21 0 16,21-1-16,0 1 0,-21-21 0,21 21 15,0-22-15,-21 22 0,22-21 0,-1 21 16,-21-22-16,21 22 0,0-21 15,-21 21-15,21 0 0,0 21 16,1 0 0,-1 0-16,-21 21 15,0 0 1,0 0-16,21-21 31,-21-21 0,0 0-31,0 0 16,0-1 0,-21 22-16,0 0 15,-1 0-15,1 0 16,0 22-16,0-1 0,0 0 0,21 0 16,-21 0-16,-1 0 0,1 22 0,21-22 15,0 0-15,0 21 0,0-20 16,0-1-16,0 0 0,0 21 0,0-21 15,0 1-15,21-22 0,-21 21 16,22 0-16,-1-21 0,0 0 0,0 0 0,21 21 16,-20-21-16,-1 0 0,21 0 15,-21 0-15,0-21 0,1 0 0,-1 21 16,0-21-16,0-1 0,-21 1 16,0 0-16,21 0 0</inkml:trace>
  <inkml:trace contextRef="#ctx0" brushRef="#br0" timeOffset="36935.79">18796 3535 0,'-21'-21'0,"42"42"0,-63-42 0,20 21 0,1 0 16,0 0-16,0 0 15</inkml:trace>
  <inkml:trace contextRef="#ctx0" brushRef="#br0" timeOffset="37548.12">20214 3747 0,'21'0'0,"-42"0"0,63-22 0,-42 1 0,22 21 16,-1-21-16,-21 0 0,0 0 0,21 21 15,-21-21-15,0-1 0,0 1 16,0 0-16,0 0 0,0 0 0,0 0 15,-21-1-15,0 1 0,-1 21 16,1 0-16,-21 0 0,21 0 16,0 0-16,-1 0 0,1 21 0,0 1 15,0-1-15,21 0 0,0 0 0,0 0 16,0 0-16,0 22 0,21-22 16,0 0-16,0 0 0,22 0 0,-1 1 15,-21-1-15,22 0 0,-1 0 0,0 0 16,1 0-16,-22 1 0,0-1 15,0 0-15,0 0 0,-21 0 0,0 0 16,0 1-16,-21-22 0,-21 21 16,21 0-16,-43-21 0,22 0 0,-1 21 0,-20-21 15,21 0-15,-1 0 0,1 0 0,0 0 16,20 0-16,-20-21 0,21 0 0,21 0 16,-21-1-1,21 1-15,0 0 0,0 0 0,0-21 16,21 20-16,-21 1 0,21-21 0,21 21 15,-20-22-15,-1 22 0,21-21 0,-21 0 16,43 20-16</inkml:trace>
  <inkml:trace contextRef="#ctx0" brushRef="#br0" timeOffset="37751.56">20722 3239 0,'0'0'0,"21"0"0,-21 21 15,0 0-15,0 21 0,0-21 16,0 22-16,0-1 0,0 0 15,0 1-15,0-1 0,0 0 0,0 1 0,0-22 16,0 21-16,0 1 0,0-1 16,0-21-16,0 0 0,0 22 15,0-22-15,0 0 0,0 0 0,0 0 16,21 0-16,1-21 0,-1 0 16,-21-21-1</inkml:trace>
  <inkml:trace contextRef="#ctx0" brushRef="#br0" timeOffset="37906.47">20574 3789 0,'0'-21'0,"0"0"31,21 21-31,0 0 0,22 0 0,-22 0 16,21 0-16,-21-22 0,22 22 0,-1 0 15,0 0-15,1-21 0,-22 21 16,21 0-16,0 0 0,-20-21 0,-1 21 15,21 0-15</inkml:trace>
  <inkml:trace contextRef="#ctx0" brushRef="#br0" timeOffset="38413.19">21378 3768 0,'21'0'0,"1"0"31,-1-21-31,-21-1 0,21 22 15,-21-21-15,0 0 0,0 0 16,0 0-16,0 0 0,0-1 0,0 1 16,-21 0-16,0 21 0,-1 0 15,1 0-15,0 0 0,0 0 16,0 21-16,0 0 0,-1 1 0,1-1 16,0 21-16,0-21 0,21 22 0,0-22 15,-21 21-15,21-21 0,0 0 0,0 22 16,0-22-16,0 0 0,0 0 0,0 0 15,21-21-15,0 22 16,0-22-16,0 0 0,1 0 16,-1-22-16,0 22 0,0-21 0,0 0 15,0 21-15,1-21 0,-1 0 0,0 0 16,-21-1-16,0 1 0,21-21 0,-21 21 16,21 0-16,-21-1 0,0 1 15,0-21-15,0 21 0,0 0 16,0 42-1,0 0-15,0 0 0,0 0 16,0 22-16,0-22 0,0 0 0,0 21 16,0-21-16,0 22 0,0-22 15,0 21-15,0-21 0,0 1 0,21-1 16,-21 0-16,22-21 0,-1 21 16,0-21-16,0 0 0,0 0 15,0 0-15,1-21 0,-1 0 16,0 0-16,0-1 0,0 1 15,0 0-15,-21-21 0</inkml:trace>
  <inkml:trace contextRef="#ctx0" brushRef="#br0" timeOffset="39207.24">21950 3260 0,'0'-43'16,"0"86"-16,0-107 0,0 43 0,0 42 15,0 0 1,0 22-16,-21-1 0,21 0 0,-22 22 15,22-22-15,-21 22 0,0-22 0,21 0 16,0 22-16,0-22 0,0 1 16,0-1-16,0 0 0,0-21 0,0 22 15,0-22-15,0 0 0,0 21 0,21-20 16,0-22-16,1 21 0,-1-21 0,0 0 16,0 0-16,0 0 0,0 0 15,-21-21-15,22-1 0,-1 1 16,-21 0-16,0 0 0,21 0 0,-21 0 15,21-1-15,-21 1 0,0 0 0,0 0 16,0 0-16,21 0 0,-21-1 16,0 44 15,0-1-31,0 0 0,0 0 0,0 0 16,0 22-16,0-22 0,0 0 0,0 0 15,0 0-15,21 0 0,-21 1 0,0-1 16,22-21-16,-1 0 15,0 0-15,0 0 16,0 0-16,0 0 0,1-21 0,-22-1 16,21 1-16,0 0 0,0 0 0,0 0 15,0 0-15,22-1 0,-22 1 0,0-21 16,43-22-16,-43 43 16,0 0-16,0-21 0,0 21 15,0 21-15,1-22 0,-1 22 16,-21 22-16,0-1 15,0 0-15,0 0 16,0 0-16,0 0 16,0-42 31,0 0-47,0 0 15,0 0-15,0 0 16,-21 21-16,-1 0 15,1 0-15,0 0 16,0 0-16,0 21 0,21 0 16,-21 0-16,-1 0 0,1 0 0,21 1 15,0 20-15,-21-21 0,21 0 16,0 0-16,0 22 0,0-22 0,0 0 16,0 0-16,0 0 0,21 1 0,0-22 15,1 21-15,-1-21 0,0 21 16,0-21-16,0 0 0,0 0 0,22 0 0,-22 0 15,21 0-15,-21-21 0,22 0 16,-22-1-16,0 22 0,0-21 16,0 0-16,1 0 0,-22-21 0,0 20 15,0 1-15,21 0 0</inkml:trace>
  <inkml:trace contextRef="#ctx0" brushRef="#br0" timeOffset="39419.12">22627 3344 0,'-21'0'16,"42"0"-16,-63 0 0,21 0 78,-1 0-63,1 0-15,0 0 16</inkml:trace>
  <inkml:trace contextRef="#ctx0" brushRef="#br0" timeOffset="39587.01">21844 3535 0,'0'0'0,"-42"0"15,20 21-15,1-21 0,-21 21 16,42 0-16,21-21 15,0 0-15,0 0 16,22 0-16,-1 0 0,0 0 16,1 0-16,20-21 0,-20 0 0,20 21 15,1-21-15,-1 0 0,22 21 0</inkml:trace>
  <inkml:trace contextRef="#ctx0" brushRef="#br0" timeOffset="40311.26">23558 3514 0,'0'0'0,"-42"-21"15,21 21-15,21 21 31,0 0-31,0 0 0,0 21 16,0-20-16,0 20 0,0-21 0,0 21 16,0-20-16,0-1 0,0 21 15,0-21-15,0 0 0,0 1 0,0-1 0,0 0 16,0 0-16,-21-21 47,21-21-47,0 0 0,0 0 15,0-1-15,0 1 0,0 0 0,0 0 16,21-21-16,-21 20 0,21 1 0,0-21 16,0 21-16,1-22 0,20 22 15,-21 0-15,0 0 0,0 0 0,1 0 16,-1 21-16,21 0 0,-21 0 16,0 0-16,1 21 0,-1 0 0,0 0 15,-21 0-15,21 0 0,-21 22 16,21-22-16,-21 0 0,21 21 0,-21-20 15,0-1-15,0 0 0,0 21 0,0-21 16,0 1-16,0-1 0,0 0 16,-21-21-16,0 0 0,0 0 15,0 0-15,21-21 32,0 0-32,0-1 0,0 1 15,42 0-15,-21 0 0,0-21 0,1 20 16,20 1-16,-21-21 0,21 0 0,-20 20 15,20 1-15,-21 0 0,21 0 0,-20 0 16,-1 21-16,0 0 16,0 21-16,-21 0 0,0 0 15,0 22-15,0-22 0,0 0 0,0 21 16,0-21-16,0 1 0,0-1 0,0 0 16,0 0-16,0 0 0,0 0 0,0 1 15,-21-22-15,21 21 0,0-42 47,0-1-31</inkml:trace>
  <inkml:trace contextRef="#ctx0" brushRef="#br0" timeOffset="40660.07">24426 3704 0,'0'21'31,"21"-21"-31,1 0 0,-1 0 16,0 0-16,0 0 0,0 0 16,0 0-16,1 0 0,-1-21 0,0 21 15,0-21-15,0 21 0,-21-21 16,21 0-16,-21 0 0,0-1 16,0 1-16,0 0 15,0 0-15,-21 21 16,0 0-16,0 0 0,0 0 15,0 21-15,-1 0 0,1 0 16,0 22-16,0-22 0,0 0 0,21 0 16,0 22-16,0-22 0,0 0 0,0 0 15,0 0-15,0 0 0,0 1 0,0-1 16,0 0-16,21-21 0,0 0 16,0 21-16,0-21 0,1 0 0,-1 0 15,0 0-15,0 0 0,0 0 16,0-21-16,1 21 0,-1-21 0,0 0 15,0 21-15</inkml:trace>
  <inkml:trace contextRef="#ctx0" brushRef="#br0" timeOffset="40914.93">25104 3112 0,'0'0'15,"0"-22"-15,0 1 0,0 42 16,0 1-16,-22-1 0,1 21 0,0 0 15,0 1-15,0-1 0,21 22 0,-21-22 16,21 0-16,-22 22 0,22-22 16,0 0-16,0 1 0,0-1 0,0 0 15,0 1-15,0-22 0,0 21 0,22-21 16,-22 1-16,0-1 0,21 0 16,-21 0-16,0 0 0,21-42 46,0 0-46,-21 0 0</inkml:trace>
  <inkml:trace contextRef="#ctx0" brushRef="#br0" timeOffset="41386.66">25294 3239 0,'0'0'0,"0"-22"0,0 1 15,0 0-15,0 0 0,0 42 16,0 0-1,0 0-15,0 22 0,0-1 0,0 0 16,0 1-16,0-1 0,-21 0 0,21 1 16,-21-1-16,21 0 0,-21 1 15,21-1-15,0 0 0,0-20 0,0-1 16,0 21-16,0-21 0,0 0 0,0 1 16,0-1-16,0-42 46,0-1-30,21 1-16,0 0 0,0 0 16,-21 0-16,21 0 0,0-22 0,1 22 0,-1 0 15,0 0-15,-21 0 0,21 21 16,0 0-16,0 0 0,1 0 0,-22 21 16,21-21-1,-21 21-15,0 0 0,0 0 0,0 0 16,0 1-16,0-1 0,0 0 15,-21 0-15,21 0 0,0 0 16,0 1-16,-22-22 0,1 21 16,21-42 46,21-1-62,1 22 0,-1-21 16</inkml:trace>
  <inkml:trace contextRef="#ctx0" brushRef="#br0" timeOffset="41739.46">25866 3641 0,'-22'0'16,"1"0"-16,0 0 16,0 0-16,21 21 0,-21-21 0,0 21 15,-1 0-15,1 0 16,21 1-16,-21-1 0,21 0 0,-21-21 15,21 21-15,0 0 0,0 0 0,0 1 16,0-1-16,0 0 16,21-21-1,0 0-15,0 0 16,1 0-16,-1 0 16,-21-21-16,21 21 0,0-21 15,-21-1-15,21 22 0,-21-21 0,0 0 16,0 0-16,0 0 0,0 0 0,0-1 15,0 1-15,0 0 16,-21 21 0,0 0-16,0 0 0,0 21 15,21 0 1,-22-21-16,22 22 16</inkml:trace>
  <inkml:trace contextRef="#ctx0" brushRef="#br0" timeOffset="42344.53">26162 3747 0,'0'0'0,"0"-22"16,0 1-16,0 0 15,-21 21 1,0 0-1,-1 0-15,1 21 0,0 0 0,0 1 16,0-1-16,0 0 0,-1-21 16,22 21-16,-21 0 0,21 0 15,-21 1-15,21-1 0,-21-21 0,21 21 16,0 0-16,0 0 0,0 0 16,21-21-1,0 0-15,0 0 16,1 0-16,-1-21 0,0 21 15,-21-21-15,21 21 0,0-21 0,-21 0 16,21 0-16,1-1 0,-22 1 16,0-21-16,21 21 0,0-22 0,-21 1 15,21 0-15,0-1 0,-21-20 0,0 21 16,21-22-16,-21 22 0,22-1 0,-22 1 16,21 21-16,-21 0 0,0 0 15,0-1-15,0 44 16,0-1-16,0 0 0,-21 0 15,-1 21-15,22 1 0,-21-1 16,0 0-16,0 1 0,21-22 0,-21 21 16,0 1-16,-1-1 0,22 0 15,0 1-15,0-22 0,0 21 0,0-21 16,0 0-16,0 1 0,0 20 0,0-21 16,22 0-16,-1 0 0,21-21 0,-21 22 15,0-1-15,1-21 0,20 0 0,-21 0 16,0 0-16,0 0 0,1 0 15,-1 0-15,0 0 0,0-21 0,0 21 16,-21-22-16,21 22 0,1-21 0,-22 0 16,0 0-16,21 21 0,-21-21 0,21 0 15,-21-1-15,0 1 16,0 0-16</inkml:trace>
  <inkml:trace contextRef="#ctx0" brushRef="#br0" timeOffset="42695.32">24574 3535 0,'0'0'0,"-42"0"16,21 0-16,42-21 15,21 21 1,-20 0-16,20 0 0,0 0 16,1 0-16,20-21 0,-21 21 0,22 0 15,-22-22-15,1 22 0,-1 0 0,0 0 16,1 0-16,-22 0 0,0-21 0,0 21 16,0 0-16,0 0 31,-42 0 16,0 21-47,0 1 0</inkml:trace>
  <inkml:trace contextRef="#ctx0" brushRef="#br0" timeOffset="45583.02">20659 4593 0,'21'0'437</inkml:trace>
  <inkml:trace contextRef="#ctx0" brushRef="#br0" timeOffset="46980.61">20786 4551 0,'0'-21'47,"0"0"109,0-1-109,21 22-31,0 0-16,-21-21 15,0 0 17,21 21-17,-42 0 48,0 0-63,0 0 0,-1 0 15,1 0-15,0 0 16,0 0 31,0 0 93,0 0-108,-1 0-17,1 0 1,0 0-16,0 0 16,0 0-1,21 21 1,-21-21-16,21 21 47,-22-21-16,22 22-15,-21-22-1,21 21 1,0 0-1,0 0 17,0 0-17,0 0 1,21-21-16,1 22 16,-1-22-16,0 0 0,0 21 0,0-21 15,0 0-15,1 21 0,-1-21 16,0 21-16,0-21 0,0 21 0,-21 0 15,21 1-15,-21-1 16,0 0-16,0 0 16,-21 0-16,0-21 0,0 21 0,0 1 15,0-1-15,-22-21 0,22 21 16,0-21-16,0 0 0,0 0 0,-1 21 16,1-21-16,0 0 0,21-21 31,0 0-31,21 21 15,0 0-15,1 0 0,-1 0 16,0 0-16,0 0 16,0 21-16,-21 0 0,21 0 0,-21 0 15,22 1-15,-22 20 0,0-21 16,0 21-16,0-20 0,0 20 0,-22-21 16,1 21-16,0-20 0,0 20 0,0-21 15,0 21-15,-22-20 0,43-1 16,-21 0-16,0 0 0,0 0 15,21 0-15,21-21 32,0 22-32,0-22 15,0 0-15,1 0 16,-1 0-16</inkml:trace>
  <inkml:trace contextRef="#ctx0" brushRef="#br0" timeOffset="49641.88">20659 6350 0,'-106'21'63,"-21"43"-63,63-1 15,22 191 32,211-169-16,43 21-15,-297 42 31,-105-42-16,211-254 32</inkml:trace>
  <inkml:trace contextRef="#ctx0" brushRef="#br0" timeOffset="49705.84">20764 5927 0,'-63'21'16,"-106"466"156,359-170-110,-126-147 1,-255-43-48,170-64 17,42-63-17,191-127 16</inkml:trace>
  <inkml:trace contextRef="#ctx0" brushRef="#br0" timeOffset="49721.83">20849 6181 0,'42'1016'391</inkml:trace>
  <inkml:trace contextRef="#ctx0" brushRef="#br0" timeOffset="49738.82">20870 6265 0,'-42'339'156</inkml:trace>
  <inkml:trace contextRef="#ctx0" brushRef="#br0" timeOffset="49761.8">20595 6837 0,'381'995'266</inkml:trace>
  <inkml:trace contextRef="#ctx0" brushRef="#br0" timeOffset="49999.23">20637 6604 0,'0'-21'16,"170"-720"-1,-340 1461-15,170-763 32,127-549-32,-275 1184 0</inkml:trace>
  <inkml:trace contextRef="#ctx0" brushRef="#br0" timeOffset="50578.23">20574 6519 0,'-21'0'0,"0"0"0,-1 0 16,488 0-16,-953 0 0,487-21 16,0 0-16,402 63 15,-783-84-15,403 21 0,41 0 16,1 21-16,41 84 0,-168-168 15,126 84-15,-20 21 0,-1 21 16,-211-21-16,190 382 47,-42-382-47,-64-445 0,127 890 0,-63-424 16,-21 22-16,21-1 15,42-698-15,-42 1292 0,21-615 0,0-21 16,63 21-16,-42-20 15,1-22-15,-1 21 0,42 0 16,-20 0-16,-1 0 16,0 0-16,22 43 15,-1-22 1,-63 22-16,0-1 16,0-20-16,-63-1 15,-1 21-15,-42 1 16,64-43-16,-43 21 0,1-20 15,20-22-15,43 0 16,-21-22-16,42 1 0,0-21 16,0-22-16,21 22 15</inkml:trace>
  <inkml:trace contextRef="#ctx0" brushRef="#br0" timeOffset="50910.12">21018 5884 0,'22'0'0,"-44"0"31,44-21-31,-1 21 0,21 0 16,22 0-16,-22-21 0,0 21 16,22-21-16,42 21 0,-43 0 15,43 0-15,-64 0 16,22 0-16,-22 0 0,-21 0 0,22 0 16,-22 0-16,-21 21 0,-127 43 31</inkml:trace>
  <inkml:trace contextRef="#ctx0" brushRef="#br0" timeOffset="51123.62">21061 6138 0,'-85'64'47,"85"-43"-47,85-106 0,-149 170 16,85-85-16,636-85 94</inkml:trace>
  <inkml:trace contextRef="#ctx0" brushRef="#br0" timeOffset="51393.5">20976 6435 0,'550'84'94,"-465"-105"-79,-720-42-15,1291 126 0,-719-42 47</inkml:trace>
  <inkml:trace contextRef="#ctx0" brushRef="#br0" timeOffset="52391.77">4318 8022 0,'-64'-106'31,"128"212"-31,-128-275 16,64 148-16,0 0 15,0-1-15,0 1 0,22 0 0,-1 21 16,381 741 78,-42-1313 46,-339 594-140,0 83 16,-21 128-1,0-190 1,-85 211 15,64-254-15,21-64 15,0 43-31,0 0 16,0 0-16</inkml:trace>
  <inkml:trace contextRef="#ctx0" brushRef="#br0" timeOffset="53347.75">5778 8001 0,'0'-21'0,"0"42"0,0-63 16,0 21-16,-21 21 15,0-22-15,0 22 16,0 0-16,0 0 0,-1 0 0,1 22 15,0-1-15,0 21 0,0-21 0,0 22 16,21-1-16,-22 0 0,1-21 0,0 22 16,0-1-16,21 0 0,0 1 15,-21-22-15,21 21 0,-21-21 16,21 22-16,0-22 0,0 0 0,21 0 16,0 0-16,0-21 0,0 0 15,0 0-15,1 0 0,20 0 0,-21 0 16,21 0-16,-20-21 0,-1 0 15,21 0-15,-21 21 0,0-21 0,-21 0 16,0-1-16,0 1 0,0 0 0,0 0 16,0 0-16,0-22 0,-21 22 0,0 0 15,-21-21-15,21 21 0,-1-1 16,1 1-16,0 0 0,0 0 16,21 0-16,-21 0 0,21-1 0,0 1 0,21 0 15,21 21-15,-21 0 16,22 0-16,-22 0 0,21 0 0,22 0 15,-22 0-15,0 21 0,-20 0 0,20 1 16,0-1-16,-21 0 0,22 21 16,-22-21-16,0 22 0,0-22 15,0 0-15,-21 21 0,0-20 0,0-1 0,0 21 16,0-21-16,0 0 0,0 1 0,0-1 16,0 0-16,-21 0 0,0-21 15,0 0-15,21-21 31,0 0-31,0 0 0,0-1 16,0 1-16,21-21 0,0 0 0,0-1 16,1 1-16,20 0 0,-21-1 15,0 1-15,22 0 0,-22-1 0,0 43 16,21-21-16,-21 21 0,22 0 16,-22 21-16,0 0 0,-21 1 0,0 20 15,0-21-15,0 21 0,0 1 0,0-1 16,0 0-16,0 1 0,-21-1 0,0 0 15,0-20-15,21 20 0,-22-21 16,22 0-16,-21 0 0,21 1 0,0-1 16,0 0-16,21-21 15,1 0 1,-1 0-16,42-21 0</inkml:trace>
  <inkml:trace contextRef="#ctx0" brushRef="#br0" timeOffset="54314.45">7641 8022 0,'-21'-21'15,"21"0"1,0 0 0,0 0-16,0-1 15,21 22-15,0 0 16,-21-21-16,0 0 15,0 0 17,21 21-32,-21-21 15,0 0 1,0-1 0,0 1-1,0 0-15,-21 21 16,0 0-16,0 0 0,0 0 15,0 0-15,-1 0 0,-20 0 0,21 21 16,0 0-16,-22-21 0,22 22 0,0-22 16,0 21-16,0 0 0,21 0 15,0 0-15,0 0 16,0 1-16,21-1 0,0 0 0,0 21 16,22-21-16,-1 22 0,0-22 15,1 21-15,-1 1 0,0-22 0,-21 21 16,22-21-16,-22 22 0,21-22 15,-21 21-15,-21-21 0,0 0 0,0 1 16,0-1-16,-21 0 0,0-21 0,-21 21 16,-1 0-16,1-21 0,0 0 0,-1 0 15,-20 0-15,21 0 0,-1 0 0,1 0 16,0 0-16,-1-21 0,1 0 0,21 0 16,-22 0-16,22-1 0,0 1 15,0-21-15,0 21 0,21-22 0,0 1 16,0 0-16,0-1 0,0 22 0,21-21 15,0 21-15,0 0 0,0-1 16,1 22-16,20 0 0,-21 0 0,0 0 16,22 0-16,-22 22 0,21-1 0,-21 21 15,0-21-15,1 0 0,-1 22 16,0-22-16,0 21 0,0-21 0,-21 22 16,0-22-16,21 0 0,-21 0 0,22 0 15,-22 1-15,21-1 0,-21 0 0,21-21 16,0 0-16,0 0 15,0 0-15,1-21 0,-1 0 16,0-1-16,0-20 0,0 21 16</inkml:trace>
  <inkml:trace contextRef="#ctx0" brushRef="#br0" timeOffset="54547.53">8255 7557 0,'0'-43'0,"0"86"0,0-107 0,0 22 0,0 21 16,0-1-16,-21 22 15,0 22-15,21 20 0,0-21 16,-22 21-16,1 1 0,21 20 0,0-20 16,0 20-16,-21 1 0,21-22 0,0 21 15,-21 1-15,21-1 0,0-20 0,0 20 16,0-20-16,0-1 0,-21 0 0,21 1 16,0-22-16,0 0 0,0 21 15,0-21-15,0 1 0,-21-22 47,21-22-47</inkml:trace>
  <inkml:trace contextRef="#ctx0" brushRef="#br0" timeOffset="54703.43">7916 8170 0,'0'-21'0,"0"42"16,0-63-16,0 21 15,21 21-15,1-21 0,-1 21 16,0 0-16,0-21 0,0-1 0,22 22 15,-22-21-15,21 21 0,0-21 0,-20 21 16,20-21-16,-21 0 0,21 21 16,-20-21-16,-1 21 0,0 0 0,0 0 15,0 0-15</inkml:trace>
  <inkml:trace contextRef="#ctx0" brushRef="#br0" timeOffset="55972.31">8636 8319 0,'0'0'16,"21"0"0,0 0-16,-21-22 0,21 22 15,1-21-15,-22 0 0,21 0 0,-21 0 16,0 0-16,0-1 0,0 1 16,0-21-16,0 21 0,0 0 0,0-22 15,-21 22-15,-1 0 0,1 0 16,0 0-16,0 21 0,0 0 0,0 0 15,-1 21-15,1 0 0,0 0 0,0 0 16,0 22-16,-22 41 0,22-41 16,0-1-16,21 0 0,-21 1 0,21-22 15,0 21-15,0-21 0,0 0 0,0 1 16,0-1-16,21 0 0,0-21 16,0 0-16,1 0 0,-1 0 15,0 0-15,0 0 0,0-21 0,22 0 16,-22-1-16,0 1 0,0 0 0,21 0 15,-20-21-15,-1 20 0,0 1 16,0-21-16,-21 21 0,0-22 0,21 1 0,-21 21 16,0-21-16,0 20 0,0 1 0,0 0 15,0 42 1,-21 0-16,21 1 16,-21-1-16,21 0 0,0 21 0,0 1 15,0-22-15,-21 21 0,21-21 0,0 22 16,0-22-16,0 0 0,0 0 0,0 0 15,21 0-15,0 1 0,0-22 16,0 0-16,1 0 0,-1 0 0,0 0 16,0 0-16,21-22 0,-20 1 15,20 0-15,-21 0 0,21 0 16,-20 0-16,-1-22 0,21 1 0,-21 0 0,22-1 16,-22 1-16,0-22 0,0 22 0,0-21 15,-21 20-15,0-20 0,21-1 16,-21 1-16,22 20 0,-22-20 0,0 21 0,0-1 15,0 1-15,0 0 0,0 20 0,0 44 32,0 20-32,0-21 0,0 21 15,0 1-15,0-1 0,0 22 16,-22-22-16,22 21 0,-21-20 0,21 20 16,0 1-16,0-22 0,-21 22 0,21-22 15,-21 0-15,21 22 0,0-22 0,0-21 16,0 22-16,0-22 0,0 21 0,0-21 15,0 0-15,21-21 16,0 0-16,0 0 16,1-21-16,-1 0 0,0 0 15,0 0-15,0 0 0,0-1 0,-21-20 0,22 21 16,20-43-16,-42 43 16,0 0-16,0 0 0,0 42 31,0 0-31,0 0 15,0 22-15,0-22 0,0 0 0,0 0 16,0 0-16,0 1 0,0-1 0,21-21 16,-21 21-16,21-21 0,0 0 0,1 0 15,-1 0-15,0 0 0,21 0 16,-21 0-16,22 0 0,-22-21 0,21 0 16,-21-1-16,22 1 0,-22 0 15,21 0-15,-21-21 0,22 20 0,-22 1 0,0-21 16,21 21-16,-42 0 0,22-1 15,-1 1-15,-21 0 0,21 0 16,-21 42 31,0 0-31,0-42 15,0 0-31,-21 0 15,21 0 1,-21 21-16,-1 0 0,1 0 16,0 21-16,0 0 0,0 0 15,0 21-15,21-20 16,-22 20-16,1-21 0,21 21 0,-21-20 16,21 20-16,0-21 0,0 21 0,0-20 15,0-1-15,0 21 0,0-21 0,21 0 16,0 1-16,1-22 0,-1 0 15,0 0-15,0 0 0,0 0 0,22 0 16,-22 0-16,0 0 0,21-22 16,-21 22-16,1-21 0,-1 0 15,0 0-15,0 0 0,0-22 0,0 22 0,-21-21 16,0 21-16</inkml:trace>
  <inkml:trace contextRef="#ctx0" brushRef="#br0" timeOffset="56155.2">10329 7578 0,'0'0'16,"-21"0"-16,0 0 0,0 0 15,21 21-15,-21-21 0,-1 0 16,1 0 0,21 21-16,-21-21 31,0 0-31,0 0 15</inkml:trace>
  <inkml:trace contextRef="#ctx0" brushRef="#br0" timeOffset="56332.1">9313 7811 0,'-42'0'0,"84"0"0,-105 21 0,42 0 15,42-21 16,0 0-31,0 0 0,21 0 0,1 0 16,-1 0-16,0 0 0,22 0 0,-22-21 16,22 21-16,20-21 0,-20 21 0,-1 0 15,1-22-15</inkml:trace>
  <inkml:trace contextRef="#ctx0" brushRef="#br0" timeOffset="56951.13">10901 7811 0,'0'0'16,"-21"21"-16,-1 0 0,1-21 0,0 21 15,21 0-15,-21 0 0,21 22 0,-21-22 16,0 0-16,21 21 0,0-20 0,0 20 16,-22-21-16,22 0 0,0 22 0,0-22 15,0 0-15,-21 0 0,21 0 16,0 0-16,0 1 15,0-44 17,0 1-32,0 0 15,0 0-15,0 0 0,0 0 0,0-22 16,0 22-16,21-21 0,-21-1 0,22 1 16,-22 21-16,21-21 0,0 20 0,0 1 15,0 0-15,0 0 0,1 21 16,-1 0-16,0 0 0,-21 21 0,21 0 15,-21 0-15,21 22 0,-21-22 0,0 21 16,0-21-16,0 22 0,0-22 16,0 21-16,21-21 0,-21 1 15,0 20-15,0-21 0,22-21 0,-22 21 16,0 0-16,21-21 31,-21-21-31,21 0 0,0 0 16,0-21-16,0 20 0,1 1 15,-1-21-15,0 21 0,0-22 0,0 1 16,0 0-16,1 21 0,20-1 0,-21-20 16,0 21-16,0 21 0,1 0 15,-22 21-15,0 21 16,0-20-16,0-1 0,0 21 16,0-21-16,0 22 0,0-22 15,0 21-15,-22-21 0,22 0 0,0 1 16,0-1-16,0 0 0,0 0 0,0 0 15,0 0-15,22-21 32,-22-21-32,0 0 0</inkml:trace>
  <inkml:trace contextRef="#ctx0" brushRef="#br0" timeOffset="57287.93">11515 8065 0,'0'0'0,"21"0"16,0 0-16,0 0 0,0 0 16,0-22-16,1 1 0,-1 21 15,0-21-15,0 21 0,0-21 0,0 0 16,1 0-16,-1 21 0,-21-22 0,21 1 16,-21 0-16,0 0 0,0 0 15,0 0-15,-21-1 16,0 22-16,-1 0 0,1 0 0,0 22 15,0-1-15,0 0 0,-22 0 0,22 0 16,0 22-16,21-22 0,-21 21 16,0 0-16,0-20 0,-1 20 0,22-21 15,0 21-15,0-20 0,0-1 0,0 0 16,0 0-16,0 0 0,22 0 0,-1 1 16,21-22-16,-21 0 0,0 0 15,1 0-15,20 0 0,-21 0 0,21 0 16,-20 0-16,20-22 0,-21 1 0,21 0 15,-20 0-15,20 0 0</inkml:trace>
  <inkml:trace contextRef="#ctx0" brushRef="#br0" timeOffset="57563.82">12277 7260 0,'0'-21'0,"0"42"0,0-63 0,-22 42 16,1 0-16,0 21 0,21 0 0,-21 0 15,21 22-15,-21-1 0,0 0 16,21 22-16,0-22 0,0 22 0,0-1 16,0 1-16,0-22 0,0 22 0,0-1 15,0 1-15,0-22 0,0 21 0,0-20 16,0-1-16,0 0 0,0-20 0,0 20 16,0-21-16,0 0 0,0 0 15,0 1-15,-22-22 0,22 21 0,0-42 31,0-1-31,22 1 16,-22 0-16,21 0 0,0-21 0,0-1 16,21 1-16</inkml:trace>
  <inkml:trace contextRef="#ctx0" brushRef="#br0" timeOffset="58280.93">12573 7303 0,'0'-22'0,"0"44"0,0-65 0,0 22 16,0 42-16,0 0 15,0 22-15,0-22 0,0 21 0,-21 22 16,21-22-16,-21 22 0,21-1 16,0 1-16,-22-1 0,22 1 0,-21-1 15,0-21-15,21 22 0,0-1 0,0-20 16,-21-1-16,21-21 0,0 22 0,-21-22 16,21 0-16,0 0 0,0 0 0,21-21 31,0 0-31,-21-21 15,21 0-15,0 0 0,1 0 0,-1-1 16,-21 1-16,21-21 0,0 21 16,0-22-16,0 22 0,1-21 0,-22 21 0,21 0 15,-21-1-15,21 22 0,-21 22 16,0-1 0,0 0-16,0 0 0,0 21 0,-21-20 15,21-1-15,-21 21 0,21-21 0,0 0 16,0 22-16,0-22 0,0 0 0,0 0 15,0 0-15,21-21 0,0 0 16,0 0-16,0 0 0,0 0 0,1 0 16,-1 0-16,0 0 0,0 0 0,0-21 15,0 0-15,22 0 0,-22 21 16,-21-21-16,21 0 0,0-1 0,0-20 16,1 21-16,-22 0 0,0 0 15,0-1-15,0 1 0,0 0 0,0 42 31,-22 0-31,1 1 16,21-1-16,-21 0 0,21 0 0,0 21 16,0-20-16,-21-1 0,21 0 0,0 0 15,0 0-15,21 0 0,0-21 16,0 22-16,1-22 0,-1 0 16,0 0-16,0 0 0,21 0 0,-20 0 15,-1-22-15,0 1 0,0 21 0,21-21 16,-42 0-16,22 0 0,-1 0 15,-21-1-15,0 1 0,0-21 16,0 21-16,0-22 0,0 22 0,0 0 0,0 0 16,-21 0-16,-1 0 0,1-1 15,0 22-15,0 0 0,-21 0 0,20 0 16,1 0-16,0 0 0,-21 0 0,21 0 16,21 22-16,-22-1 0,22 0 15,0 0-15,0 0 0,22-21 16,-1 0-16,0 21 0,21-21 0,-21 0 15</inkml:trace>
  <inkml:trace contextRef="#ctx0" brushRef="#br0" timeOffset="58818.62">13674 7938 0,'0'0'0,"0"-22"0,0 1 0,0 0 15,0 0-15,0 0 16,-22 21-16,1 0 15,0 0-15,0 21 0,0 0 16,0 0-16,-1 0 0,1 1 16,0 20-16,0-21 0,0 21 0,21-20 15,-21 20-15,-1-21 0,1 21 0,21-20 16,0-1-16,0 0 0,0 0 0,0 0 16,0 0-16,21-21 15,1 0-15,-1 0 0,0 0 0,0 0 16,0 0-16,0 0 0,1 0 0,-1-21 15,21 0-15,-21 21 0,0-21 0,-21-21 16,22 20-16,-1 1 0,0-21 0,-21 21 16,21-22-16,0 1 0,-21 0 0,21-22 15,-21 22-15,22-22 0,-1 1 0,-21-1 16,21 1-16,0-1 0,-21 1 0,0 21 16,21-22-16,-21 22 0,21 21 15,-21-22-15,0 22 0,0 42 16,-21 0-16,0 22 15,0-1-15,21 0 0,-21 1 16,0 20-16,-1-20 0,22 20 0,0 1 16,0-22-16,-21 21 0,21-20 0,0 20 15,0-20-15,0-1 0,0 0 0,0 1 16,0-1-16,0 0 0,0-21 0,21 1 16,-21-1-16,0 0 0,22 0 0,-1-21 15,0 21-15,0-21 16,0 0-16,0 0 0,1 0 0,-22-21 15,21 21-15,0-21 0,0 0 0,-21 0 16,0-1-16,21 1 0,-21 0 16,0 0-16,0-21 0,0 20 0</inkml:trace>
  <inkml:trace contextRef="#ctx0" brushRef="#br0" timeOffset="59055.48">11769 7620 0,'-64'0'16,"128"0"-16,-297 21 15,212-21-15,42 0 16,0 0-16,21 0 16,-21 0-16,22 0 0,20 0 0,-20 0 15,20 0-15,1 0 0,-22 0 16,21 0-16,1-21 0,-1 21 0,-20 0 15,20 0-15,-20-21 0,-22 21 0,21 0 16,-21-21-16,0 21 0,1 0 0</inkml:trace>
  <inkml:trace contextRef="#ctx0" brushRef="#br0" timeOffset="59696.48">15367 7959 0,'0'0'0,"-64"0"0,22-21 0,-21 21 16,20 0-16,1 0 0,21 0 0,-22 0 0,22 0 16,64 0 15,-22 0-31,21 0 0,0 0 0,22 0 15,-1 0-15,1 0 0,-1 0 0,1 0 16,-1 0-16,22 0 0,-21-22 0,-1 22 16,1 0-16,-1-21 0,1 21 0,-22-21 15,0 21-15,1 0 0,-22 0 0,0-21 16,0 21-16,-21-21 16,-21 21-16,-21 0 0,20-21 15,-20 21-15,0 0 0,21 0 16,-22-22-16,1 22 0,21-21 0,0 21 15,-1 0-15,1-21 0,21 0 16,21 21 0,1 0-16,20 0 15,-21 0-15,0 0 0,22 0 0,-22 21 16,21-21-16,-21 21 0,0 0 0,1 22 16,-1-22-16,-21 0 0,0 21 0,0-20 15,0 20-15,-21-21 0,-1 21 0,1-20 16,-21-1-16,21 0 0,-22 21 0,22-21 15,-21 1-15,0-1 0,20-21 16,1 21-16,0 0 0,0-21 0</inkml:trace>
  <inkml:trace contextRef="#ctx0" brushRef="#br0" timeOffset="60331.76">17886 8319 0,'0'-22'32,"0"1"-32,21 21 0,-21-21 0,0 0 15,21-21-15,-21 20 0,21 1 0,-21-21 16,0 21-16,0-22 0,0 22 0,0-21 16,-21 0-16,0 20 0,0 1 0,0 0 15,-1 0-15,-20 21 0,21 0 0,0 0 16,-22 0-16,1 21 15,21 0-15,-21 0 0,20 22 0,-20-1 16,21 0-16,0 22 0,-22-22 0,22 22 16,0-22-16,21 0 0,0 1 0,0-1 15,0-21-15,0 22 0,0-22 0,0 0 16,21-21-16,0 21 0,1-21 0,-1 0 16,0 0-16,0 0 0,0 0 0,22 0 15,-22-21-15,0 0 0,0 0 0,21-1 16,-20 1-16,-1 0 0,0 0 0,0-21 15,0 20-15,-21-20 0,0 0 0,21 21 16,-21-22-16,22 1 0,-22 0 0,0 20 16,0 1-16,0-21 15,0 63 1,0 0-16,0 22 16,0-22-16,0 21 0,0 0 0,0-20 15,0 20-15,0 0 0,0 1 0,0-1 16,0-21-16,0 21 0,0-20 0,0-1 15,0 0-15,0 0 0,0 0 16,21-21-16,0 0 0,0 0 16,0 0-16,0 0 0,1-21 0,20 0 15,-21 0-15</inkml:trace>
  <inkml:trace contextRef="#ctx0" brushRef="#br0" timeOffset="60773.03">18394 7726 0,'0'0'0,"21"-42"0,-21 20 0,0 1 0,0 0 16,-21 21 0,21 21-16,-21 0 0,-1 1 15,22 20-15,-21-21 0,0 21 0,0 1 16,0-1-16,0 0 0,21 1 0,-22-1 16,1 0-16,0 1 0,0-1 0,0 0 15,21-20-15,0 20 0,-21-21 16,21 0-16,0 0 0,0 1 15,21-44 1,-21 1-16,21 0 16,0 21-16,0-21 0,0-21 0,22 20 15,-22 1-15,21 0 0,-21 21 0,22-21 16,-1 0-16,-21 21 0,22 0 16,-1 0-16,-21 0 0,21 0 0,-20 21 15,20 0-15,-21 0 0,0 0 0,-21 22 16,0-22-16,0 0 0,0 0 0,0 22 15,-21-22-15,0 0 0,0 0 0,0 0 16,-22 0-16,1 1 0,0-1 16,-1 0-16,1 0 0,0-21 0,20 0 15,-20 21-15,0-21 0,21 0 0,-22 0 16,22 0-16,0 0 16,21-21-16,0 0 0,21 0 15,0 0-15,22-1 0,-22 1 0,21 0 16,0 0-16,22 0 0</inkml:trace>
  <inkml:trace contextRef="#ctx0" brushRef="#br0" timeOffset="61148.4">19156 8086 0,'21'-21'0,"-42"42"0,84-64 0,-42 43 0,-21-21 16,0 0-16,0 0 0,0 0 15,-21 21-15,-21 0 0,21 0 16,-22 0-16,22 0 0,-21 21 0,0 0 15,-1 0-15,1-21 0,0 43 0,20-22 16,1 0-16,0 0 0,0 0 0,21 0 16,0 22-16,0-22 0,0 0 15,21 0-15,21 0 0,-20-21 16,20 22-16,0-1 0,1-21 0,-1 21 0,21-21 16,-20 21-16,-1 0 0,0-21 15,1 21-15,-1 1 0,-21-1 16,0-21-16,1 21 0,-22 0 0,0 0 15,-22 0-15,-20-21 0,21 22 16,-21-22-16,-1 0 0,1 21 0,-22-21 16,22 0-16,0 0 0,-1 21 0,1-21 15,0 0-15,21 0 0,-22 0 0,22 0 16,0 0-16,0 0 0,21-21 0,0 0 16,0-1-16,21 1 15,0 0-15,0 0 0,22 0 0,-1-22 16,-21 22-16,43 0 0</inkml:trace>
  <inkml:trace contextRef="#ctx0" brushRef="#br0" timeOffset="61395.26">19897 7789 0,'0'0'0,"0"-21"0,0 42 15,-22 1 1,1-1-16,21 21 0,-21 0 0,0 1 15,0-1-15,21 0 0,-21 22 0,-1-22 16,1 22-16,0-22 0,21 0 0,-21 1 16,21-1-16,-21 0 0,21 1 15,0-22-15,0 21 0,0-21 0,0 1 16,0-1-16,0 0 16,21-21-1,0 0-15,0 0 0,-21-21 16,0 0-16,21 21 0</inkml:trace>
  <inkml:trace contextRef="#ctx0" brushRef="#br0" timeOffset="61566.67">19558 8276 0,'0'0'16,"-21"0"-16,0 0 0,21-21 16,21 21 15,0 0-31,0 0 0,21 0 0,-20-21 15,20 21-15,-21 0 0,21 0 0,1 0 16,-22 0-16,21-21 0,-21 21 0,22 0 16,-22 0-16,0 0 0</inkml:trace>
  <inkml:trace contextRef="#ctx0" brushRef="#br0" timeOffset="62019.41">20002 8382 0,'0'0'0,"-21"-42"15,21 21 1,0-1-16,0 1 0,0 0 16,21 0-16,-21 0 0,22 0 0,-1-1 15,0 1-15,0 21 0,0-21 0,0 21 16,1 0-16,-1 0 0,0 0 15,0 21-15,0 0 0,0 1 0,-21-1 16,22 0-16,-22 21 0,0-21 16,0 1-16,0 20 0,0-21 0,0 21 0,0-20 15,0-1-15,0 21 0,0-21 16,0 0-16,0 1 0,0-1 16,0 0-16,0-42 31,0 0-16,0-1-15,0 1 0,0 0 16,0-21-16,21 21 0,0-22 0,-21 22 16,21-21-16,0-1 0,0 1 0,-21 21 15,43-43-15,-22 43 0,-21 0 16,21 21-16,0 0 0,0 0 16,-21 21-16,0 0 15,22-21-15,-22 22 0,21-1 16,-21 0-16,0 0 0</inkml:trace>
  <inkml:trace contextRef="#ctx0" brushRef="#br0" timeOffset="62504.61">20976 8488 0,'0'0'16,"21"-42"-1,-21 20-15,0-20 0,0 21 0,0 0 16,0-22-16,0 22 0,-21 0 0,0 0 15,21 0-15,-21 0 0,0 21 0,-1 0 16,1 0-16,0 0 0,0 0 16,0 21-16,0 0 0,-1 0 0,-20 0 15,21 22-15,0-22 0,0 21 0,-1-21 16,1 22-16,0-22 0,21 21 16,0-21-16,0 0 0,0 22 0,0-22 15,0 0-15,21 0 0,0-21 16,1 0-16,-1 0 0,0 0 0,0 0 15,0 0-15,0 0 0,22-21 0,-22 21 16,0-21-16,0 0 0,0 0 16,1 21-16,-1-22 0,0-20 0,-21 21 15,21 0-15,0 0 0,-21-22 0,21 22 16,-21 0-16,0 0 0,22 0 0,-22 42 31,0 0-15,0 0-16,0 0 0,0 0 0,0 1 15,-22-1-15,22 0 0,0 0 16,0 0-16,0 0 0,0 1 0,0-1 16,0 0-16,22 0 15,-1-21-15,0 0 16,0 0-16,0 0 0,0 0 0,22 0 0,-22 0 16,0 0-16,0-21 0,0 0 0,1 0 15,-1 21-15</inkml:trace>
  <inkml:trace contextRef="#ctx0" brushRef="#br0" timeOffset="63011.83">21463 8255 0,'0'0'0,"0"-21"0,0-21 0,0 20 16,0 1-16,0 0 0,-21 21 15,0 21 1,-1 0-16,1 1 0,21-1 0,-21 0 16,0 21-16,21 1 0,-21-22 15,0 21-15,21-21 0,-22 22 0,22-22 16,0 21-16,0-21 0,0 0 0,0 1 15,0-1-15,0 0 0,22 0 0,-1-21 16,0 21-16,0-21 0,0 0 16,22 0-16,-1 0 0,0 0 0,-21 0 15,22 0-15,-1 0 0,0 0 0,1-21 16,-1 0-16,0 0 0,1 0 0,-1-1 16,-21 1-16,22-21 0,-22 21 0,0-22 15,0 1-15,0-21 0,0 20 16,1-20-16,-22-1 0,0 1 0,0-1 15,0 1-15,0 20 0,0 1 0,0 0 0,0-1 16,0 22-16,0-21 0,-22 42 16,22-21-16,-21 21 15,0 0-15,0 21 0,21 0 0,-21 0 16,0 0-16,21 22 0,0-22 0,-22 42 16,1-20-16,21-1 0,0 22 0,0-22 15,0 21-15,0 1 0,0-22 0,0 1 16,0-1-16,0 0 0,0 1 0,21-1 15,-21-21-15,0 0 0,22 22 0,-1-22 16,0-21-16,-21 21 0,21 0 0,0-21 16,0 0-1,1 0-15,-1 0 0,0 0 16,0-21-16,0 21 0,-21-21 16,21 0-16,-21-1 0,0 1 0,22 0 15,-1 0-15,-21-21 0,0 20 16</inkml:trace>
  <inkml:trace contextRef="#ctx0" brushRef="#br0" timeOffset="63226.71">21844 8128 0,'0'0'0,"-21"0"0,21 21 0,0 0 16,21-21-1,0 0-15,0 0 0,22 0 0,-1 0 16,0 0-16,22 0 0,-22 0 15,22 0-15,-22 0 0,21 0 16,-20 0-16,-1 0 0,22 0 0,-43 0 0,21-21 16,0 21-16,-20 0 0,-1 0 15,0 0-15,0 0 0,-21-21 0,21 21 16,-21-21-16</inkml:trace>
  <inkml:trace contextRef="#ctx0" brushRef="#br0" timeOffset="65031.27">24151 7006 0,'-21'1736'172</inkml:trace>
  <inkml:trace contextRef="#ctx0" brushRef="#br0" timeOffset="65106.23">24045 7366 0,'-338'1185'156,"782"-2730"-156,-825 3154 16,487-1588-16,-64 0 0,22-21 0,-1-1291 15,-84 2582-15,85-1291 0,-22 0 0,0 0 0,1-21 16,-1 0-16,21 0 0,-20 0 0</inkml:trace>
  <inkml:trace contextRef="#ctx0" brushRef="#br0" timeOffset="65663.91">24765 7768 0,'-21'-21'16,"42"42"-16,-63-42 0,20 0 0,22 0 16,0 0-16,0-1 15,22 22 1,-1 0-16,21 22 0,-21-1 0,22 21 0,-1 0 15,0 1-15,1-1 0,-1 0 16,0 22-16,-21-1 0,22-20 0,-1 20 16,-21-20-16,22-1 0,-22 0 0,0 1 15,0-22-15,0 0 0,22 42 16,-22-63-16,0 22 0,-21-1 0,21-21 16,-21-21 15,0-1-31,0 1 15,0 0-15,0-21 0</inkml:trace>
  <inkml:trace contextRef="#ctx0" brushRef="#br0" timeOffset="65907.77">25569 7832 0,'21'-43'0,"-42"86"0,42-128 0,-21 64 0,0 0 16,0 0-16,0-1 0,0 1 0,-21 21 15,0 21-15,0 1 16,-21-1-16,20 21 0,-20-21 15,21 22-15,-21-1 0,-1 0 16,1 22-16,0-22 0,-1 0 0,1 22 16,0-22-16,-1 1 0,1-1 0,0 0 15,-1 1-15,22-22 0,-21 21 0,-1-21 16,22 0-16,0 1 0,0-1 0,0 0 16,21 0-16,42-21 15,-21-21 1,22 21-16,-22-21 0,21 0 0,0-1 15</inkml:trace>
  <inkml:trace contextRef="#ctx0" brushRef="#br0" timeOffset="66447.46">26416 7599 0,'0'0'0,"-21"-21"16,0-106-1,21 106-15,0-1 0,-22 22 16,22 22-16,0-1 0,0 0 16,-21 21-16,21 1 0,0-1 15,0 21-15,0-20 0,-21 20 0,21 1 16,0-1-16,0 1 0,-21-22 0,21 22 15,0-22-15,0 0 0,-21 1 0,21-1 16,0-21-16,0 21 0,0-20 16,0-1-16,0 0 0,-21-21 31,21-21-31,0 0 16,0-1-16,0 1 0,0-21 15,21 21-15,0-22 0,0 1 0,21 0 16,-20 21-16,-1-22 0,21 1 15,0 21-15,-20 0 0,20-1 0,0 1 0,-21 21 16,22 0-16,-22 0 0,0 21 16,0-21-16,0 22 0,1 20 0,-22-21 15,0 0-15,0 22 0,0-22 0,-22 21 16,1-21-16,0 0 0,0 1 0,0-1 16,-22 0-16,1 0 0,21 0 15,-21 0-15,-1-21 0,22 22 0,-21-22 16,21 0-16,-1 0 0,1 0 0,42 0 31,1-22-31,20 22 0,-21-21 16,21 0-16,1 21 0,-1-21 0</inkml:trace>
  <inkml:trace contextRef="#ctx0" brushRef="#br0" timeOffset="66783.27">27114 7959 0,'-21'0'15,"0"0"-15,0 21 0,0 0 16,0 0-16,-1 0 0,1 1 0,0-1 16,0 21-16,21-21 0,0 0 0,-21 1 15,21-1-15,0 0 0,0 0 0,21 0 16,0-21-16,0 0 0,0 0 16,22 0-16,-22 0 0,0 0 0,21 0 15,-20 0-15,20-21 0,-21 21 0,0-21 16,0 0-16,1 0 0,-1-1 15,-21 1-15,0-21 0,0 21 16,0-22-16,0 22 0,0-21 0,-21 21 16,-1 0-16,1-1 0,0 1 0,-21 21 15,21 0-15,-1 0 0,-20 0 0,21 0 16,0 0-16,0 0 0,-1 21 0,1 1 16,21-1-16,0 21 0,0-21 0,0 0 15,0 1-15,21-1 0,22 0 0,-22 0 16,21-21-16,-21 21 0,22-21 0,-1 21 15</inkml:trace>
  <inkml:trace contextRef="#ctx0" brushRef="#br0" timeOffset="67680.13">27834 8043 0,'0'0'16,"0"-21"-16,0 0 0,0 0 0,0 0 0,0 0 15,-21-1-15,0 22 0,0 0 0,-1 0 16,1 0-16,0 0 0,-21 0 0,21 22 15,-22-1-15,22 0 0,0 0 16,0 0-16,0 0 0,-1 22 0,1-22 16,21 0-16,-21 0 0,21 0 0,0 1 15,0-1-15,0 0 0,21 0 0,0-21 16,1 21-16,-1-21 0,0 0 0,21 0 16,-21 0-16,1 0 0,-1 0 15,21 0-15,-21-21 0,0 0 0,1 0 0,-1 0 16,0-1-16,0-20 0,0 21 15,0-21-15,1-1 0,-22 1 16,21-22-16,0 22 0,-21-21 0,21-1 16,0 22-16,-21-22 0,0 1 0,21-1 15,-21 22-15,22 0 0,-22 20 0,0 1 16,0 0-16,0 42 16,0 0-16,-22 22 0,1-1 15,0 0-15,0 1 0,0-1 0,0 22 16,-1-22-16,1 21 0,21-20 0,-21 20 15,21-20-15,0 20 0,0-21 0,0 1 16,0-1-16,0-21 0,21 22 16,0-22-16,1 0 0,-1 0 0,0 0 15,0-21-15,0 0 0,0 0 16,1 0-16,-1 0 0,0 0 0,0-21 16,0 21-16,0-21 0,1 0 0,-1 0 15,-21-22-15,21 22 0,0 0 0,-21-21 16,0 20-16,21 1 0,-21 0 15,21 21-15,-21 21 16,0 0-16,0 1 16,-21-1-16,21 0 0,-21 0 0,21 0 15,0 0-15,0 1 0,0-1 0,0 0 16,0 0-16,21 0 16,0-21-16,1 0 0,-1 0 0,0 0 15,21 0-15,-21 0 0,1 0 0,-1 0 16,21-21-16,-21 0 0,-21 0 0,21 0 15,1-1-15,-1 1 0,-21 0 0,0-21 16,21-1-16,-21 22 0,21-21 16,-21 0-16,21 20 0,-21 1 0,0 0 15,0 0-15,0 42 16,-21 0 0,0 22-16,0-22 0,0 21 0,21 0 0,-22 1 15,1-1-15,0 0 0,21 22 0,0-22 16,0 1-16,0 20 0,0-21 15,0 1-15,0-1 0,0 0 16,0 1-16,0 20 0,0-20 0,0-1 16,0 0-16,0 1 0,0-1 0,0 0 15,0 1-15,0-1 0,-21-21 0,0 21 16,0-20-16,-1-1 0,1 0 0,0 0 16,-21 0-16,21-21 0,-22 0 0,22 0 15,0 0-15,-21 0 0,20 0 0,1 0 16,0 0-16,21-21 0,0 0 15,0 0-15,0 0 0,0-1 16,21-20-16,22 21 0,-22-21 0</inkml:trace>
  <inkml:trace contextRef="#ctx0" brushRef="#br0" timeOffset="67972.96">28977 7451 0,'0'0'0,"0"-85"16,0 64-16,21 21 0,0 0 16,-21 21-16,22 0 0,-1 22 15,0-22-15,0 21 0,0 0 0,0 1 16,1 20-16,-1-20 0,0 20 16,0 22-16,-21-22 0,21 22 0,0-22 15,1 22-15,-22 0 0,0-22 0,0 1 16,0 20-16,-43-41 0,22 20 0,-42-20 15,20-1-15,-20 0 0,20 1 0,-20-22 16,-1 21-16,1-21 0,-1-21 0,22 21 16,-21-21-16,-1 0 0,22 0 0,-22 0 15,1 0-15,-64-21 0,63 0 16,1 0-16</inkml:trace>
  <inkml:trace contextRef="#ctx0" brushRef="#br0" timeOffset="68556.58">24405 7197 0,'0'0'0,"21"0"0,22-21 16,-22-1-16,0 1 0,-21 0 15,0 0-15,0 0 0,0 0 16,-42 21-16,20 0 0,1 0 0,-21 0 15,0 0-15,-1 0 0,1 21 0,0 21 16,-1 0-16,1 22 0,-22 21 0,22-22 16,0 22-16,-1 21 0,1-22 15,21 22-15,-21-21 0,20 21 0,1-22 16,0-20-16,21 20 0,0-20 0,0-1 16,0-20-16,21-1 0,22 0 0,-22 1 15,21-22-15,22 0 0,-22 0 16,0 0-16,22-21 0,-1 0 0,-20 0 15,20 0-15,1 0 0,-1 0 0,-21 0 16,22-21-16,-22 0 0,22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17:35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1355 0,'0'-21'16,"21"21"78,0 0 15,-21-22-62</inkml:trace>
  <inkml:trace contextRef="#ctx0" brushRef="#br0" timeOffset="4781.56">2582 1122 0,'0'-21'16,"0"0"15,0-1-15,0 1 15,0 0-31,0 0 16,0 0-16,0 0 0,0-1 15,0 1-15,0 0 16,0 0-16,0 0 0,0 0 0,0-1 15,-21 1-15,21 0 16,-21 21-16,21-21 0,-21 21 0,0-21 16,-1 21-16,1 0 0,0 0 15,0-21-15,0 21 0,-22 0 16,22 0-16,0 0 0,-21 21 0,21 0 16,-22 0-16,1 0 0,21 22 15,-22 20-15,1-21 0,0 22 0,21-1 16,-22 1-16,1-1 0,21-20 15,0 20-15,-1 1 0,1-22 0,21 22 16,-21-1-16,21-21 0,0 22 0,0-22 16,0 1-16,0-1 15,21 0-15,0 1 0,1-1 0,-1-21 16,0 0-16,21 0 0,-21 1 16,1-1-16,-1-21 0,21 0 0,-21 0 15,22 0-15,-1 0 0,-21 0 0,21-21 16,1-1-16,-22 1 0,21 0 15,-21-21-15,22 21 0,-22-22 0,21 22 16,-21-21-16</inkml:trace>
  <inkml:trace contextRef="#ctx0" brushRef="#br0" timeOffset="5188.29">2815 1312 0,'0'0'16,"-21"0"-1,0 22-15,0-1 16,-1 0-16,1 0 0,21 0 16,-21 0-16,0 22 0,0-22 0,0 21 15,-1 1-15,22-1 0,0-21 0,0 21 16,0 1-16,0-22 0,0 21 16,0-21-16,0 1 0,0-1 0,22 0 15,-1 0-15,0-21 0,0 0 16,21 0-16,-20 0 0,-1 0 0,21-21 15,-21 0-15,22 0 0,-22-1 16,21 1-16,-21-21 0,0 21 0,1-22 16,-1 1-16,0 0 0,-21 21 15,21-22-15,-21 1 0,0 21 0,0 0 16,0-22-16,-21 22 0,0 0 16,0 21-16,-1-21 0,1 21 0,0 0 15,0 0-15,0 0 0,-22 0 0,22 0 16,0 0-16,0 21 0,0 0 15,21 0-15,-21 0 0,21 1 16,0-1-16,0 0 0,21-21 16,-21 21-16,21-21 15,0 0-15</inkml:trace>
  <inkml:trace contextRef="#ctx0" brushRef="#br0" timeOffset="7208.65">3514 1334 0,'0'0'0,"0"-22"16,0 1-16,0 42 47,0 1-32,0-1-15,0 0 0,0 0 16,0 0-16,0 0 0,0 1 0,0 20 16,0-21-16,0 0 0,0 0 0,-22 22 15,22-22-15,0 0 0,-21 0 16,0 0-16,21-42 31,0 0-15,0 0-16,0-21 0,0 20 0,0 1 15,21-21-15,0 0 0,-21 20 16,22-20-16,-1 21 0,0-21 16,0 20-16,0 1 0,0 0 0,1 0 15,-1 0-15,0 21 0,0 0 16,0 0-16,0 0 0,1 0 0,-1 21 16,0 0-16,0 0 0,0 0 0,0 1 15,-21-1-15,0 0 0,22 0 0,-1 21 16,-21-20-16,21-1 0,-21 0 15,0 0-15,0 0 0,21 0 0,0 1 16,0-22-16,1 0 16,-1-22-1,0 22-15,-21-21 0,21 0 16,0 0-16,-21 0 0,21 0 0,1-1 16,-1 1-16,-21-21 0,21 21 15,0 0-15,0-22 0,0 22 0,-21 0 16,22 0-16,-1 0 0,0-1 0,0 22 31,0 0-31,-21 22 16,0-1-16,0 0 15,0 0 1,0-42 31,0 0-47,0 0 15,0-1-15,-21 1 16,0 21 0,21-21-16,-21 21 0,0 0 31,-1 21-31,22 0 16,-21 1-16,21-1 0,0 0 0,-21 21 15,21-21-15,-21 22 0,21-22 16,-21 0-16,21 21 0,0-20 0,0 20 15,0-21-15,0 21 0,0-20 0,0-1 16,0 0-16,0 0 0,0 0 16,0 0-16,21 1 0,0-22 15,0 0-15,0 0 0,1 0 0,20 0 16,-21 0-16,21-22 0,-20 1 0,20 0 16,-21 0-16,21 0 0,1-22 15,-22 22-15,21 0 0,-21-21 16,1 21-16,-1-22 0,0 22 0,0 0 0,-21-21 15,0 20-15,0 1 0,0 0 16,-21 21 0,0 0-16,0 0 0,-1 21 15,1-21-15,21 21 16,0 1-16,0-1 16,21-21-1,1 0-15,-1 0 16,0 0-16,0 0 0,0-21 15,0 21-15,-21-22 0,22 1 0,-1 21 16,0-21-16,-21 0 0,21 21 16,0 0-16,-21 21 31,0 0-15,0 0-16,0 1 0,0-1 15,-21 0-15,21 0 0,-21 21 16,21-20-16,0-1 0,0 0 0,0 0 15,0 0-15,0 0 0,0 1 0,0-1 16,0 0-16,0 0 16,21-21-16,0 0 0,0 0 0,22 0 15,-22 0-15,0 0 0,0-21 0,22 0 16,-22 21-16,0-21 0,0-1 16,21 1-16,-20 0 0,-1 0 0,-21 0 15,21 0-15,-21-1 0,21-20 0,-21 21 16,21 0-16,-21 0 0,0-1 0,0 1 15,0 0-15,0 0 0,0 0 16,-21 21 0,0 0-16,0 0 15,21 21-15,-21 0 16,21 0-16,-22 22 0,22-22 0,-21 0 16,21 21-16,0-21 0,0 1 0,0-1 15,0 21-15,0-21 0,0 0 0,21 1 16,1-1-16,-1 0 0,0-21 15,0 0-15,0 21 0,0-21 0,22 0 16,-1 0-16,-21-21 0,22 21 0,41-42 16,-41 20-1,-1 1-15,-21 0 0,21-21 0,-20 21 16,-1-22-16,21 1 0,-21 21 0,-21-43 16,21 22-16,-21 0 0,22-22 0,-22 1 15,0-1-15,21 22 0,-21-22 16,0 22-16,0 0 0,0-1 0,0 22 15,0-21-15,0 21 0,0-1 16,-21 22-16,-1 0 16,22 22-16,-21-1 0,21 0 15,0 21-15,0-21 0,0 22 0,-21 20 16,21-20-16,0-1 16,0 21-16,-21-20 0,21 20 0,0-20 15,0-1-15,0 0 0,0 1 0,0-1 0,0 0 16,0-21-16,21 22 0,0-22 15,-21 0-15,21 0 0,1 0 16,-1-21-16,0 0 0,0 0 0,0 0 16,22 0-16,-22 0 0,0 0 0,0 0 15,21-21-15,-20 21 0,-1-21 16,21 0-16,-21 0 0,0 0 0,22-1 16,-43 1-16,21-21 0,0 21 15,0 0-15,-21-1 0,0-20 0,0 21 0,0 0 16,0 0-16,-21 21 31,0 21-31,0 0 16,21 0-16,-21 0 0,21 0 0,0 1 15,0 20-15,0-21 0,0 0 16,0 22-16,0-22 0,0 0 0,0 0 16,0 0-16,0 0 0,0 1 0,21-22 15,0 21-15,0-21 0,-21 21 0,21-21 16,0 0-16,1 0 0,-1 0 15,0 0-15,21-21 0,-21 0 0,-21-1 16,22 22-16,-1-21 0,0 0 0,0 0 16,-21 0-16,0 0 0,0-1 15,21 1-15,-21 0 0,0 0 16,0 0-16,0-22 0,0 22 0</inkml:trace>
  <inkml:trace contextRef="#ctx0" brushRef="#br0" timeOffset="7448.51">5673 974 0,'42'-21'16,"-21"-1"-16,21 22 16,1-21-16,-1 0 0,22 21 15,-22-21-15,21 21 0,-20-21 16,-1 21-16,0 0 0,1-21 0,-22 21 15,0-22-15,0 22 0,0 0 16</inkml:trace>
  <inkml:trace contextRef="#ctx0" brushRef="#br0" timeOffset="8351.82">7683 1143 0,'0'-21'0,"0"42"0,0-63 0,-21 21 16,21-1-16,-21 22 16,21-21-16,0 42 15,0 1-15,0-1 0,0 0 16,0 21-16,0 1 0,0-22 16,0 21-16,0-21 0,0 22 0,0-1 15,0-21-15,0 21 0,-21-20 0,0 20 16,0-21-16,21 0 0,-22 0 15,22 1-15,-21-22 16,21-22 0,0 1-16,0 0 15,0 0-15,0 0 0,0 0 0,0-22 16,0 22-16,0-21 0,21 21 16,1-22-16,-1 1 0,0 21 0,0-22 15,0 1-15,22 21 0,-22 0 0,21 0 16,-21-1-16,22 22 0,-1 0 15,-21 0-15,21 0 0,-20 22 16,-1-1-16,21 0 0,-21 21 0,-21-21 0,21 22 16,-21-1-16,22 0 15,-22-20-15,0 20 0,0 0 0,0-21 16,0 22-16,0-22 0,0 0 0,0 0 16,0 0-16,-22 1 0,22-1 0,-21-21 31,21-21-16,0-1-15,0 1 0,0 0 0,0-21 16,0 21-16,0-22 0,21 22 16,1-21-16,-1-1 0,-21 1 0,21 0 15,21-1-15,-21 1 0,1 0 16,-1 21-16,21-22 0,-21 43 0,0-21 0,22 21 16,-22 0-16,0 21 15,21 0-15,-20 1 0,-1-1 0,0 21 16,-21-21-16,0 22 0,0-1 0,0-21 15,0 21-15,0-20 0,0 20 16,0-21-16,0 21 0,0-20 0,0-1 16,0 0-16,-21 0 0,21 0 15,21-42 17,0 21-32,0-21 0</inkml:trace>
  <inkml:trace contextRef="#ctx0" brushRef="#br0" timeOffset="8721.6">8869 1291 0,'21'0'15,"0"0"-15,0 0 0,0 0 16,1 0-16,-1 0 0,0 0 0,0 0 16,0-21-16,22 21 0,-1 0 0,-21-21 15,21 21-15,1-21 0,-22 0 16,0 21-16,21-22 0,-42 1 0,22 0 15,-22 0-15,0 0 0,0 0 16,0-1-16,-22 1 0,-20 21 16,21 0-16,0 0 15,-22 0-15,22 0 0,-21 0 0,21 21 16,-22 1-16,22 20 0,-21-21 0,21 21 16,0 1-16,-1-22 0,1 21 15,21-21-15,-21 22 0,21 20 16,0-42-16,0 1 0,21-1 0,0 0 15,1 0-15,-1 0 0,0 0 16,0-21-16,0 0 0,22 22 0,-22-22 16,0 0-16,21 0 0,-21 0 15,22-22-15,-22 22 0,21-21 0,1 0 16,-22 0-16,21 0 0,0 0 0,-20-22 16,20 22-16</inkml:trace>
  <inkml:trace contextRef="#ctx0" brushRef="#br0" timeOffset="8988.45">9991 699 0,'0'0'0,"0"-22"0,0-20 16,-22 42-1,1 0-15,0 21 16,0 22-16,0-1 0,21 0 0,-21 1 16,-1 20-16,1-21 0,21 22 15,-21-1-15,0 1 0,0-1 16,21-20-16,0 20 0,-21-20 0,-1 20 15,22-21-15,-21 1 0,21-1 0,0-21 16,0 22-16,0-22 0,0 0 16,0 0-16,21-21 15,1-21 1,-1 21-16,0-21 0,21 0 0,-21-22 16,1 22-16,-1-21 0,21 21 15,-21-22-15,22 1 0</inkml:trace>
  <inkml:trace contextRef="#ctx0" brushRef="#br0" timeOffset="9749.04">10245 826 0,'0'0'0,"21"-22"0,-21 1 16,0 0-16,0 0 0,0 42 31,0 0-31,0 0 0,0 22 16,0-1-16,0 0 0,0 1 15,-21 20-15,21-20 0,0-1 0,0 21 16,0-20-16,-22 20 0,22-20 0,-21-1 15,21 0-15,0 1 0,0-22 0,0 21 16,0-21-16,0 0 0,0 1 16,0-1-16,21-21 15,1 0-15,-1 0 16,0-21-16,0-1 0,0 22 0,0-21 0,-21 0 16,22-21-16,-1 21 15,0-1-15,0 1 0,-21 0 0,21 0 16,0 0-16,-21 0 0,22 21 15,-22-22-15,21 22 0,-21 22 16,0-1 0,0 0-16,0 0 0,0 0 0,0 0 15,0 22-15,0-22 0,0 0 0,0 0 16,0 0-16,0 1 0,0-1 0,0 0 16,21 0-16,0 0 0,0-21 15,0 0-15,1 0 0,-1 0 16,0 0-16,21 0 0,-21 0 15,1-21-15,20 0 0,-21 0 0,0 0 16,22-1-16,-22 1 0,0 0 0,21 0 16,-21 0-16,1-22 0,-1 22 15,-21 0-15,0 0 0,21 0 0,-21 0 16,0-1-16,-21 44 31,0-1-31,21 0 0,-22 0 0,22 0 16,-21 0-16,21 1 0,0 20 15,0-21-15,0 0 0,0 0 16,0 22-16,0-22 0,21 0 0,1 0 16,-1-21-16,0 21 0,0-21 0,0 0 15,22 0-15,-22 0 0,21 0 16,-21 0-16,22 0 0,-22-21 0,0 0 16,21 21-16,-21-21 0,1-21 0,-1 20 15,0 1-15,-21 0 0,0 0 0,0-21 16,0 20-16,0 1 0,0-21 0,0 21 15,-21 0-15,0-1 0,-1 1 16,1 0-16,0 21 0,-21 0 16,21 0-16,-1 0 0,-20 0 0,21 0 0,-21 0 15,20 0-15,-20 21 0,21 0 16,0 1-16,0-22 0,21 21 16,0 0-16,0 0 0,0 0 15,21-21-15,21 21 0,-21-21 0,22 0 16,-1 0-16</inkml:trace>
  <inkml:trace contextRef="#ctx0" brushRef="#br0" timeOffset="10340.7">12065 1334 0,'0'0'16,"0"-64"-1,0 43-15,-21 0 0,0 0 0,21-1 16,-22 1-16,1 21 0,0 0 0,0 0 15,0 0-15,0 0 0,-1 0 0,1 0 16,0 21-16,0-21 0,0 22 16,0 20-16,-1-21 0,1 0 0,0 22 15,0-22-15,0 21 0,21-21 0,0 0 16,0 22-16,0-22 0,0 21 0,0-21 16,0 1-16,21-1 0,0 0 15,0 0-15,22-21 0,-22 0 0,21 0 16,-21 0-16,22 0 0,-1 0 0,0-21 15,1 21-15,-22-21 0,21 0 0,0-1 16,22-41-16,-22 42 16,-21-22-16,1 1 0,20 0 15,-21-1-15,0 1 0,0 0 0,1-22 16,-1 1-16,-21-1 0,21 1 0,0-22 16,-21 22-16,0 20 0,0-20 0,0 20 15,0 1-15,0 21 0,0-21 16,-21 42-16,0 0 15,0 0-15,-1 42 0,1-21 0,0 21 16,0 1-16,0 20 0,0 1 16,-1-1-16,1 1 0,0-1 15,21 1-15,0-1 0,0 1 0,0-1 16,0 22-16,0-22 0,21-20 16,0-22-16,1 21 0,-1-21 0,0 22 15,0-22-15,21-21 0,-20 21 16,-1-21-16,21 0 0,-21 0 0,22 0 15,-22 0-15,0 0 0,21-21 0,-21 0 16,22 21-16,-22-21 0,0-1 0,21 1 16,-20 0-16,-1 0 0,0 0 0,-21 0 15,0-1-15,0 1 0,0 0 16,0 0-16,-21-21 0,0 20 16,-1 1-16</inkml:trace>
  <inkml:trace contextRef="#ctx0" brushRef="#br0" timeOffset="10616.55">9525 1122 0,'0'0'0,"-21"0"0,42 0 31,21-21-31,-21 0 0,22 21 0,-1-22 16,22 22-16,-22-21 0,21 0 16,-20 21-16,20-21 0,-20 0 15,-1 21-15,0-21 0,-21 21 0,22 0 16,-22-22-16,0 22 0,-63 22 31</inkml:trace>
  <inkml:trace contextRef="#ctx0" brushRef="#br0" timeOffset="11957.32">2561 2519 0,'0'0'0,"-42"0"0,-1-21 0,1 21 16,21 0-16,-21 0 0,-1 0 0,1 0 15,21 0-15,-22 0 0,1 0 0,21 0 16,0 0-16,0 0 0,-1 0 16,1 0-16,42 0 47,1 0-47,-1 0 15,21 0-15,0 0 0,1 0 16,-1 0-16,0 0 0,22 0 0,-22 0 15,22 0-15,-22 0 0,22-21 0,-1 21 16,1 0-16,-22 0 0,21 0 16,1 0-16,-1-22 0,1 22 15,-22 0-15,22-21 0,20 21 0,-20 0 16,-1 0-16,22 0 0,-21 0 0,-1 0 16,22-21-16,-22 21 0,22 0 15,-22 0-15,1 0 0,-1-21 0,22 21 16,-21 0-16,20 0 0,-20 0 0,20 0 15,1-21-15,0 21 0,21 0 16,-22 0-16,1 0 0,0 0 0,-1 0 16,1-21-16,21 21 0,-22 0 0,1 0 15,21 0-15,-21 0 0,-1-22 0,22 22 16,-21 0-16,-1 0 0,1 0 16,0 0-16,-1 0 0,22 0 0,-21-21 15,0 21-15,-1 0 0,1 0 0,21 0 16,-22 0-16,1-21 0,-21 21 15,20 0-15,-20 0 0,20 0 16,-20-21-16,-1 21 0,1 0 0,21 0 16,-22 0-16,1-21 0,-1 21 0,22 0 15,-22 0-15,1 0 0,20 0 0,-20 0 16,-1-21-16,1 21 0,21 0 0,-22 0 16,1 0-16,-1 0 0,1 0 15,-1 0-15,1 0 0,-1 0 0,1 0 16,-1-22-16,1 22 0,-1 0 0,-21 0 15,22 0-15,-1 0 0,-20 0 16,20 0-16,-20 0 0,20 0 16,-21 0-16,22 0 0,-22-21 0,22 21 0,-22 0 15,22 0-15,-1 0 0,-21 0 16,22 0-16,-1 0 0,1 0 0,-1-21 16,1 21-16,-1 0 0,1 0 0,-22 0 15,22 0-15,-22 0 0,22 0 16,-22 0-16,0 0 0,22 0 0,-22 0 15,0 0-15,1-21 0,20 21 16,-20 0-16,20 0 0,1 0 0,-22 0 0,21-21 16,1 21-16,-1 0 0,1 0 15,-22 0-15,22-21 0,-22 21 0,22 0 16,-22 0-16,21 0 0,-20-22 16,-1 22-16,0 0 0,22 0 0,-22 0 15,1 0-15,-1 0 0,0-21 0,22 21 16,-22 0-16,0 0 0,1 0 15,-1 0-15,0-21 0,1 21 0,-22 0 16,21 0-16,1-21 0,-22 21 0,0 0 16,21 0-16,-21-21 0,1 21 15,-1 0-15,0 0 16,0 0-16,-21-21 31,-21 21 47,0-22-62,-22 22-16</inkml:trace>
  <inkml:trace contextRef="#ctx0" brushRef="#br0" timeOffset="15376.71">4487 4784 0,'0'-21'16,"0"-1"-1,0 1 1,0 0-1,0 0 1,0 0 0,0 0-16,-21 21 0,21-22 15,-21 22-15,21-21 16,-21 0-16,21 0 16,-21 21-16,-1-21 0,22 0 15,-21 21 1,21-22-1,0 44 17,0-1-32,0 0 0,0 0 0,0 21 15,0 1-15,0-1 0,0 0 16,0 22-16,0-1 0,0-20 16,0 41-16,-21-20 0,21-1 0,-21 1 15,0-1-15,0 1 0,-1-1 0,22 1 16,-21-1-16,0 1 0,0-1 15,21 1-15,-21-22 0,0 1 0,21-1 16,-22 0-16,22 1 0,0-22 0,0 0 16,-21 0-16,21 0 0,-21-21 31,21-21-31,0 0 16,0 0-16,0-22 0,0 22 15,0-21-15,0 21 0,0-22 0,0 1 16,0 0-16</inkml:trace>
  <inkml:trace contextRef="#ctx0" brushRef="#br0" timeOffset="15720.51">4000 4890 0,'0'0'0,"0"-22"0,-21 1 0,21 0 0,-21 0 15,21-21-15,0 20 0,0 1 16,0 0-16,0 0 0,21 0 0,0 0 15,1-1-15,20 1 0,0 0 0,1 0 16,-1 21-16,21 0 0,1 0 16,21 0-16,-22 0 0,1 0 15,20 21-15,-41 0 0,20 0 0,-21 22 16,1-22-16,-22 21 0,-21 1 16,0-1-16,0 0 0,-21 1 15,0 20-15,-22-21 0,1-20 0,0 20 0,-1 0 16,1-21-16,0 1 0,-1-1 0,1 0 15,21 0-15,-22 0 16,22-21-16,0 0 0,21-21 31,21 0-31,0 21 16,1-21-16,20 0 0,-21-1 16,0 1-16,22-21 0</inkml:trace>
  <inkml:trace contextRef="#ctx0" brushRef="#br0" timeOffset="16179.25">4953 4678 0,'21'-21'0,"-42"42"0,63-63 16,-42 20-16,0 1 0,21 21 15,-21-21-15,22 21 0,-22 21 32,0 0-32,0 1 0,0 20 15,0-21-15,0 21 0,0-20 16,0 20-16,0 0 0,0 1 0,0-1 15,0-21-15,0 21 0,0-20 16,0 20-16,0-21 0,0 0 0,0 0 16,21-21-1,0 0-15,0-21 16,0 0-16,0 0 0,1 0 16,-1-22-16,0 22 0,0-21 0,0 0 15,22-1-15,-22 1 0,0 0 16,21-1-16,-21 22 0,1-21 0,-1-1 15,-21 22-15,0 0 0,0 42 32,0 0-32,-21 22 15,21-22-15,0 21 0,-22 1 16,1-1-16,21-21 0,-21 21 0,21 1 16,0-1-16,0-21 0,0 22 15,0-22-15,0 0 0,0 0 0,0 0 16,21-21-1,0 0-15,1 0 0,-1 0 16,0-21-16,0-21 0,0 21 0,22-1 16,-22-20-16,0 0 0</inkml:trace>
  <inkml:trace contextRef="#ctx0" brushRef="#br0" timeOffset="17546.45">5905 4106 0,'0'0'0,"-42"-21"15,21 21 1,0 0-16,21 21 0,0 22 0,0-22 16,-21 21-16,21 1 0,0-1 15,0 0-15,0 22 0,0-22 0,0 22 16,0-22-16,0 21 0,0-20 0,0 20 16,0-20-16,0-1 0,0 0 15,0 1-15,-22-1 0,22-21 16,0 21-16,0-20 0,0-1 0,0 0 15,-21-21-15,21-21 16,0 0 0,0-1-16,0 1 0,0 0 0,0 0 15,0-21-15,0 20 0,0-20 0,21 21 16,1-21-16,-1 20 0,21 1 0,-21 0 16,0 0-16,22 0 0,-1 0 15,-21 21-15,22 0 0,-1 0 0,0 21 16,-21 0-16,22-21 0,-22 21 0,0 0 15,0 22-15,0-22 0,-21 0 0,0 21 16,0-21-16,0 22 0,0-22 16,-21 0-16,0 0 0,0 0 15,0 1-15,0-1 0,-22 0 0,22 0 16,0-21-16,-21 0 0,20 21 0,1-21 16,0 0-16,0 0 0,0 0 0,0 21 15,21 1 16,21-1-15,0-21-16,0 0 0,0 0 0,0 0 16,1 0-16,20 0 15,-21 0-15,21 0 0,-20-21 0,20 21 16,-21-22-16,21 1 0,1 0 0,-1 21 16,0-42-16,-20 21 0,20-1 0,0-20 15,-21 21-15,22-21 0,-22-1 16,0 1-16,0 0 0,0-1 0,1-20 15,-1 20-15,-21 1 0,0 0 0,0-22 16,0 22-16,0 0 0,0 20 0,0-20 16,0 21-16,0 0 0,0 0 15,0-1-15,0 44 16,0-1-16,0 0 16,0 21-16,0 1 0,0-1 0,-21 0 15,-1 1-15,1-1 16,21 21-16,0-20 0,-21 20 0,21-20 15,0-1-15,0 0 0,0 1 0,0-1 16,0 0-16,0-21 0,0 1 0,21-1 16,0 0-16,1-21 0,-1 0 15,0 0-15,21 0 0,-21 0 0,43-21 16,-22 0-16,-21-1 0,22 1 16,-22-21-16,21 21 0,-21-22 0,1 22 15,-1-21-15,0 21 0,0-22 16,-21 22-16,0 0 0,21 0 0,-21 0 15,21 21-15,-21 21 32,0 0-32,0 0 0,0 0 0,0 22 15,0-22-15,0 21 0,0-21 16,0 1-16,0-1 0,22 21 0,-22-21 16,0 0-16,0 1 0,21-22 0,0 21 15,0-21-15,0 0 0,0 0 16,1 0-16,-1 0 0,0-21 15,0-1-15,0 1 0,0 0 16,1 0-16,-1 0 0,0 0 16,0-22-16,0 22 0,0-21 0,1 21 15,-1-22-15,0 22 0,21-21 16,-21 21-16,-21-1 0,22 22 16,-1 0-16,0 0 15,-21 22 16,0-44 16,0 1-47,0 0 16,0 0-16,-21 0 16,0 21-16,-1 0 0,1 0 15,0 0 1,0 0-16,21 21 0,-21 0 15,0 0-15,-1 0 0,22 1 0,0-1 16,-21 21-16,21 0 0,-21-20 0,21 20 16,0 0-16,0 1 0,0-22 0,0 21 15,0-21-15,0 0 0,0 1 16,0-1-16,21 0 0,0 0 0,1-21 16,-1 0-16,0 0 0,0 0 0,0 0 15,0 0-15,22 0 0,-22 0 0,0-21 16,0 0-16,22 0 0,-22-1 15,0 1-15,-21 0 0,21-21 16,-21 21-16,21-22 0,-21 22 0,0-21 16,0-1-16</inkml:trace>
  <inkml:trace contextRef="#ctx0" brushRef="#br0" timeOffset="17716.36">7345 4382 0,'0'0'0,"-21"0"0,-1 0 0,1 0 0,0 0 16,0 0-16</inkml:trace>
  <inkml:trace contextRef="#ctx0" brushRef="#br0" timeOffset="18293.05">9440 4530 0,'0'0'0,"0"-21"0,0-1 0,21 1 0,1 0 16,-22-21-16,21 21 0,0-1 0,21 1 15,-21 0-15,1 21 16,20 0-16,-21 0 0,21 0 0,1 0 16,-22 0-16,21 21 0,-21 0 0,1 1 15,20 20-15,-21 0 0,0-21 0,-21 22 16,0-1-16,21 0 0,-21 1 16,0-1-16,0 0 0,0-20 0,0 20 15,0-21-15,0 21 0,0-20 0,22-1 16,-22 0-16,0-42 15,21 0 1,-21-1-16,21 1 0,0 0 16,-21-21-16,21 21 0,0-22 15,1 1-15,-22 0 0,21-1 0,0 1 16,0 0-16,-21-22 0,21 22 0,0-1 16,-21 1-16,22 21 0,-22-21 0,0 20 15,0 1-15,21 21 16,0 0-1,-21 21-15,0 1 0,0-1 16,0 0-16,21 0 0,0-21 0,0 21 16</inkml:trace>
  <inkml:trace contextRef="#ctx0" brushRef="#br0" timeOffset="18728.81">10795 4382 0,'0'0'16,"0"-22"-16,0 1 0,0 0 15,-21 21-15,0 0 16,-1 0-16,1 0 0,0 0 16,0 21-16,0-21 0,0 21 0,-1 1 15,1-1-15,21 21 0,-21-21 0,21 22 16,-21-22-16,21 21 0,0-21 0,0 22 16,0-22-16,0 21 0,0-21 0,0 0 15,21 1-15,0-1 0,-21 0 16,21 0-16,22-21 0,-22 0 0,0 0 15,0 0-15,22 0 0,-22 0 0,21 0 16,0 0-16,-20-21 0,20 0 16,0 0-16,-21-22 0,1 22 0,20 0 15,-21-21-15,-21 20 0,0-20 16,0 21-16,0-21 0,0-1 0,0 22 16,0-21-16,-21 21 0,-21-22 0,20 22 15,-20 0-15,21 0 0,-21 21 16,-1 0-16,1 0 0,21 0 0,-22 21 15,22 0-15,0 0 0,0 0 16,0 1-16,0 20 0,21-21 0,-22 21 16,22-20-16,0 20 0,0-21 0,0 0 15,0 0-15,0 1 0,43-1 0,-22 0 0,0-21 16,0 0-16,22 0 16,-22 0-16,21 0 0,0 0 0</inkml:trace>
  <inkml:trace contextRef="#ctx0" brushRef="#br0" timeOffset="18953.66">11451 4403 0,'0'0'0,"21"-21"0,-21-1 16,0 1-16,0 42 31,0 1-31,0-1 0,0 0 16,0 0-16,0 0 0,0 22 0,0-22 15,-21 0-15,21 21 0,-21-21 16,21 1-16,0 20 0,0-21 0,0 0 15,0 0-15,0 1 16,0-1-16,0-42 31,0-1-31,0 1 0,21 0 16,-21 0-16</inkml:trace>
  <inkml:trace contextRef="#ctx0" brushRef="#br0" timeOffset="19200.9">11493 4191 0,'0'-21'0,"0"42"0,-21-63 0,21 21 16,-21 21-16,0 0 16,42 0 31,-21-22-16,0 44 16,0-1-47,0 0 0,21 0 15,0 0-15,1 0 0,-1 1 16</inkml:trace>
  <inkml:trace contextRef="#ctx0" brushRef="#br0" timeOffset="19730.11">12488 4487 0,'0'0'0,"0"-21"15,0 0-15,-21 21 0,21-21 0,-21 0 16,0 0-16,0-1 0,-1 1 16,1 21-16,0 0 0,0-21 0,0 21 15,0 0-15,-1 0 0,1 21 16,0-21-16,0 21 0,0 1 0,0-1 15,-1 21-15,1-21 0,0 0 0,0 22 16,0-22-16,0 21 0,-1-21 16,1 1-16,21 20 0,0-21 0,0 0 15,0 0-15,0 1 0,0-1 0,21 0 16,1-21-16,-1 0 0,21 0 0,-21 0 16,0 0-16,22 0 0,-22-21 0,21 0 15,1-1-15,-22 1 0,21 0 16,-21 0-16,22-21 0,-22 20 0,0-20 15,21 0-15,-21-1 0,1-20 16,-1-1-16,0 1 0,-21-1 0,21 1 16,-21-22-16,21 22 0,-21-1 0,21-20 15,-21 20-15,0 22 0,0-22 16,0 22-16,0 21 0,0-22 0,-21 43 16,0 0-16,0 0 0,21 22 15,-21-1-15,0 21 0,-1 0 0,22 22 16,-21-1-16,0 1 0,21-1 15,0 22-15,0-21 0,0 20 0,0-20 16,0-1-16,0-20 0,0 20 0,0-21 16,0 1-16,21-22 0,0 21 0,1-21 15,-1 1-15,0-1 0,0-21 16,0 0-16,0 0 0,1 0 16,-1 0-16,0 0 0,0 0 0,0-21 15</inkml:trace>
  <inkml:trace contextRef="#ctx0" brushRef="#br0" timeOffset="21703.98">14690 4276 0,'21'0'16,"0"-21"-1,0-1 1,-21 1-16,0 0 15,21 0-15,-21 0 0,0 0 0,0-1 16,0 1-16,0 0 0,0 0 16,0 0-16,-21 0 0,0-1 0,0 22 15,0 0-15,-1 0 0,1 0 16,0 0-16,0 22 0,-21-1 16,20 0-16,-20 21 0,21 1 0,0-1 15,0 0-15,-1 1 0,-20 20 0,42-21 16,-21 1-16,0 20 0,21-20 0,0-22 15,0 21-15,0 0 0,21-20 0,0-1 16,0 0-16,0-21 0,22 0 16,-22 0-16,21 0 0,1 0 0,-1-21 15,0 21-15,1-43 0,20 22 0,-21 0 16,1-21-16,20-1 0,-20 1 0,-1 0 16,0-1-16,1-20 0,-1-1 15,-21 1-15,21-1 0,-20 1 0,-1-1 16,0-20-16,-21 20 0,0 1 15,0-1-15,0 1 0,0-1 0,0 22 16,0 0-16,-21-1 0,0 22 0,-1 21 16,1 0-16,0 0 0,0 0 15,0 21-15,0 22 0,-1-1 0,1 0 16,0 22-16,0-22 0,-21 22 0,20-1 16,1 22-16,0-22 0,0 22 0,0-22 15,21 22-15,0-21 0,0-22 0,0 64 16,21-64-16,0 0 15,21 1-15,1-22 0,-22 0 16,21 0-16,22-21 0,-22 0 0,0 0 0,22 0 16,-22 0-16,22-21 0,-22 0 15,0 0-15,64-22 0,-63 1 16,-1 21-16,0-21 0,-21-1 16,1 1-16,-1 0 0,0-1 0,-21 1 15,0 0-15,0-1 0,0 22 16,0 0-16,0 0 0,-21 0 0,0 21 0,-1 0 15,1 0-15,-21 21 0,21 0 0,0 21 16,-1-21-16,1 1 0,0 20 16,21 0-16,-21-21 0,21 22 15,0-1-15,0-21 0,21 0 0,0 22 16,0-22-16,1 0 0,-1 0 0,21-21 0,0 21 16,-20-21-16,20 0 0,0 0 15,1 0-15,-1 0 0,0-21 0,1 0 16,-1 21-16,0-21 0,1 0 15,-1 0-15,0-22 0,-21 22 0,22-21 16,-22 21-16,0-22 0,0 22 0,-21-21 16,0 21-16,0-1 0,0 1 0,-21 21 31,21 21-31,0 1 0,0-1 16,-21 0-16,21 0 0,-21 21 15,21-20-15,-21 20 0,21-21 0,0 0 16,0 22-16,-22-22 0,22 0 0,-21 0 0,21 0 15,0 0-15,0 1 0,0-44 47,0 1-47,0 0 16,21-21-16,1 21 0,-22-1 0,21-20 16,0 0-16,0 21 0,0-22 0,0 1 15,1 0-15,-1 20 0,0-20 16,21 21-16,-21 21 0,1 0 0,-1 0 15,0 0-15,0 0 0,0 0 0,0 21 16,1 0-16,-22 22 0,21-22 16,-21 21-16,0-21 0,0 22 0,0-1 15,0-21-15,0 21 0,0-20 0,0-1 16,0 21-16,0-21 0,0 0 16,0 1-16,21-22 31,0-22-31,-21 1 0,21 0 0,0 0 15,-21 0-15,22 0 0,-1-22 0,0 22 16,0-21-16,0-1 0,-21 22 16,21-21-16,1 0 0,-1 20 15,0-20-15,0 21 0,-21 0 0,21 21 16,0 0-16,-21 21 16,0 0-16,0 0 0,0 22 15,0-22-15,0 21 0,0-21 16,0 22-16,0-22 0,0 21 0,0-21 15,0 22-15,0-22 0,0 0 0,0 0 16,22 0-16,-1 0 0,-21 1 0,21-22 16,0 0-16,0 0 0,0 0 0,1 0 15,-1 0-15,0 0 0,0-22 0,0 22 16,0-21-16,1 0 0,-1 0 16,0 0-16,-21-22 0,21 22 0,0-21 15,-21 21-15,21-22 0,-21 22 16,22-21-16,-1 21 0,-21 0 0,0-1 15,0 1-15,0 42 16,0 1 0,0-1-16,-21 0 0,21 0 0,0 21 15,0-20-15,-22 20 0,22 0 0,0-21 16,0 22-16,0-22 0,0 0 0,0 21 16,22-20-16,-22-1 0,21 0 0,0 0 15,0-21-15,21 21 0,-20-21 16,-1 0-16,21 0 0,-21 0 0,0 0 15,22-21-15,-22 0 0,21 21 0,-21-21 16,1-22-16,-1 22 0,21-21 16,-42 21-16,21-22 0,-21 1 0,21-21 15,-21 20-15,0 1 0,0-22 16,0 22-16,0 0 0,-21 21 0,0-1 16,-21 1-16,21 21 0,-22 0 0,1 0 15,21 0-15,-22 0 0,1 21 0,0 1 16,-1-1-16,1 21 0,0-21 0,21 22 15,-22-22-15,22 21 0,0-21 0,21 0 16,0 22-16,0-22 16,0 0-16,0 0 0,0 0 0,21-21 15,0 0-15,22 0 0,-22 0 16,21 0-16,0 0 0</inkml:trace>
  <inkml:trace contextRef="#ctx0" brushRef="#br0" timeOffset="21996.91">18500 3747 0,'0'0'15,"0"-22"-15,0 1 0,0 0 0,-22 21 16,1 0 0,0 0-16,-21 21 0,21 0 0,-1 1 15,1-1-15,0 21 0,-21-21 16,21 22-16,21-1 0,-22 21 15,1-20-15,0-1 0,21 22 0,0-22 16,0 0-16,0 1 0,0-1 0,0 0 16,0 1-16,0-22 0,0 0 0,21 21 15,0-21-15,1-21 0,-1 22 0,0-1 16,21-21-16,-21 0 0,1 0 16,20 0-16,-21 0 0,0 0 0,22-21 15,-22-1-15,21 1 0,-21 0 0,22 0 16</inkml:trace>
  <inkml:trace contextRef="#ctx0" brushRef="#br0" timeOffset="22265.75">18965 3747 0,'0'0'16,"0"-43"-16,0 22 0,0 0 0,0 0 0,0 0 16,21 21-1,1 0-15,-1 0 0,0 0 0,0 0 16,0 0-16,22 0 0,-22 21 0,21 21 15,-21-21-15,22 22 0,-1 41 16,0-41-16,-42 20 0,21 1 16,-21-22-16,0 21 0,0 1 0,0-1 15,0-20-15,0 20 0,-21-20 0,0-22 16,0 21-16,0 0 0,0-20 16,-1-1-16,1 0 0,-21-21 0,21 21 15,0 0-15,-1-21 0,-20 0 0,21 0 16,0 0-16,-22 21 0,1-21 0,0 0 15,-1 0-15</inkml:trace>
  <inkml:trace contextRef="#ctx0" brushRef="#br0" timeOffset="23046.14">9504 6096 0,'0'-21'0,"0"42"0,0-63 16,0 21-16,-21 21 0,21-22 15,-22 22-15,1 0 0,0 0 16,0 0-16,0 0 15,0 0-15,-1 22 0,-20-1 0,0 0 16,21 0-16,-22 0 0,22 0 0,-21 1 16,21-1-16,-1 0 0,1 0 15,0 0-15,21 0 0,0 1 0,0-1 0,0 0 16,21-21 0,0 21-16,1-21 0,-1 0 15,0 0-15,0 0 0,0 0 0,22 21 16,-22 0-16,0-21 0,0 22 0,21-22 15,-42 21-15,22 0 0,-1-21 0,-21 21 16,21 0-16,-21 0 0,0 1 16,0-1-16,0 0 0,-21 0 0,0 0 15,-1-21-15,1 21 0,-21 1 0,21-1 16,-22-21-16,22 21 0,-21-21 0,21 0 16,0 0-16,-1 0 0,22-21 31,0 0-31,22 21 15,20-22-15,-21 1 0,0 21 0,22 0 16,-22 0-16,21 0 0,-21 0 0,22 21 16,-22 1-16,0-1 0,0 0 0,0 21 15,-21 1-15,0-1 0,0 0 0,0 64 16,0-64-16,-21 22 16,0-22-16,0 22 0,0-22 0,-22 0 15,22 22-15,0-22 0,0 1 0,0-22 16,21 21-16,0-21 0,-22 22 0,22-22 15,0 0-15,0 0 0,0 0 16,22-21-16,-1 21 16,0-21-16</inkml:trace>
  <inkml:trace contextRef="#ctx0" brushRef="#br0" timeOffset="23732.92">9758 10795 0,'0'0'16,"21"-21"-16,-21 0 0,21 0 0,0-1 15,0 1-15,1 0 16,-22 0-16,21 0 0,0 0 0,-21-1 15,21 1-15,0 21 0,-21-21 0,21 21 16,-21-21-16,22 21 0,-22 21 31,0 0-31,-22 0 0,1 22 16,0-22-16,0 21 0,21-21 0,-42 64 16,42-43-16,-22 1 0,22-1 15,0 0-15,0-20 0,0 20 0,0 0 16,0 1-16,0-22 0,22 21 0,-1-21 15,0 0-15,21 1 0,-21-1 16,22 0-16,-1 0 0,22-21 16,-22 21-16,0-21 0,1 0 0,-1 0 15,-21 0-15,21 0 0,-20 0 0,-1 21 16,-21 1-16,0-1 16,-43 0-16,22 0 0,0 0 15,-21 0-15,-1 1 0,1-1 0,0 0 16,-1 21-16,-20-21 0,21 1 0,-1 20 15,1-21-15,0 21 0,20-20 16,1-1-16,-21 0 0,21 21 16,0-21-16,21 1 0,0-1 0,-22-21 15,22 21-15,0 0 0,0-42 32,0 0-32,0 0 15,0-1-15</inkml:trace>
  <inkml:trace contextRef="#ctx0" brushRef="#br0" timeOffset="24248.62">9483 8805 0,'0'0'0,"-22"0"0,1 0 15,0 0-15,21-21 0,21 0 16,0 0 0,22 21-16,-1 0 0,0 0 0,22-21 15,-1 21-15,1 0 0,21 0 0,-1-21 16,1 21-16,0-22 0,-1 22 0,1 0 15,0 0-15,20 0 0,-20 0 0,0 0 16,-22 0-16,22 0 0,-43 0 0,22 0 16,-43 0-16,21 0 0,-21 0 15,-42 0 1,0 0-16,0 0 16,-21 0-16,-1 22 0,1-22 0,0 0 15,-22 0-15,22 0 0,-22 0 0,1 21 16,-1-21-16</inkml:trace>
  <inkml:trace contextRef="#ctx0" brushRef="#br0" timeOffset="24512.5">9715 8932 0,'-42'22'0,"84"-44"0,-126 65 0,41-22 0,1 0 15,21-21-15,0 21 0,0 0 16,21 1-16,0-1 0,21-21 16,0 0-16,21 0 0,1 0 15,20 0-15,1 0 0,20 0 16,1 0-16,0 0 0,-1 0 0,1 0 15,0 0-15,-1 0 0,1 0 0,0 0 16,-1-21-16,1 21 0,0 0 16,-22 0-16,1-22 0,-1 22 0,-21-21 15,1 21-15,-22 0 0,21 0 0,-21 0 16,-21-21-16,-21 21 16,0 0-16,0 0 15,-21 0-15,-1 0 0,1 0 0,-22 0 16,22 0-16,-21 0 0,-1 21 0,-21 0 15</inkml:trace>
  <inkml:trace contextRef="#ctx0" brushRef="#br0" timeOffset="24772.35">9652 9335 0,'0'0'16,"-21"21"-16,0 0 0,-1 0 0,22 0 16,22-21-16,-1 21 15,21-21-15,0 0 0,1 0 0,20 0 16,1 0-16,-1 0 0,1 0 0,20 0 15,1 0-15,0 0 0,-1 0 0,1 0 16,0 0-16,-1 0 0,1-21 0,-21 21 16,20 0-16,-41 0 0,20 0 0,1 0 15,-43 0-15,21-21 0,-21 21 16,0 0-16,1 0 0,-1 0 16,-42 0 30,-1 21-46,1-21 0,-21 21 0</inkml:trace>
  <inkml:trace contextRef="#ctx0" brushRef="#br1" timeOffset="33614.05">20024 4106 0,'0'0'16,"0"-21"-16,0 0 0,0 0 16,0 0-16,0 0 15,0-1 1,0 44 15,0-1-15,0 21-16,0-21 0,0 0 15,0 1-15,0 20 0,0-21 16,0 0-16,0 22 0,0-22 0,0 0 16,0 0-16,0 0 0,0 0 15,0 1-15,0-1 0,0 0 16,0-42 15,0 0-31,0-1 16,-22 1-16,22 0 0,0 0 15,0 0-15,0-22 0,0 22 0,0-21 16,0 21-16,0-22 0,0 22 0,0-21 16,0 21-16,0 0 0,0-1 15,0 1-15,0 0 0,0 42 47,0 0-47,0 22 0,22-22 0,-22 0 16,0 21-16,0-20 0,0-1 0,0 21 15,0-21-15,0 0 0,0 22 16,0-22-16,0 0 0,0 0 0,0 0 16,0 1-16,0-1 0,0 0 15,0 0-15,0 0 16,0 0-16,0 1 16,0-1-1,0 0 1,21-21-1,0 0 1,0 0-16,0 0 0,22-21 16,-1 21-16,0-21 0,22-1 0,-1 1 15,1-21-15,-1 21 0,22-22 16,21 1-16,-22 0 0,22-22 0,0 1 16,21 20-16,0-20 0,0 21 0,0-22 15,0 22-15,-21 21 0,0-22 16,-22 22-16,1 0 0,-21 0 15,-1 0-15,-21 21 0,1-22 0,-22 22 16,0 0-16,0-21 0,0 21 16,-42 0 62,21 21-78,-21-21 15,0 22 1,0-22-16,0 0 16,21 21-16,-22-21 0,1 0 15,0 0-15,0 0 0,0 0 16,0 0-16,-1 21 0,1-21 0,0 0 16,-21 0-16,21 21 0,-22-21 15,1 21-15,0 0 0</inkml:trace>
  <inkml:trace contextRef="#ctx0" brushRef="#br1" timeOffset="35000.69">20066 3937 0,'0'-21'15,"0"42"63,0 0-78,0 0 16,0 1-16,0-1 0,0 0 0,0 0 16,0 0-16,0 0 0,0 22 15,0-22-15,0 0 0,0 21 0,0-20 16,0 20-16,0-21 0,0 0 0,0 0 0,0 22 16,0-22-16,0 0 15,0 0-15,0 0 0,0 1 16,0-1-1,0 0 1,0 0 0,21-21 46,0 0-15,0 0-31,1 0-16,-1 0 15,0 0 1,-21-21-16,21 21 16,0 0-16,0 0 15,1 0 1,-1-21-16,0 21 0,0 0 15,0-21-15,0 21 0,1-22 0,-1 22 16,0 0-16,0 0 0,0-21 16,0 21-16,1 0 0,-1-21 15,0 21-15,0 0 0,0-21 16,0 21-16,1 0 16,-1 0-16,-21-21 0,21 0 15,0 21-15,0-22 0,0 22 0,22-21 16,-22 0-16,0 0 0,21 0 0,1 0 15,-1-1-15,-21 1 0,43 0 0,-22-21 16,0 21-16,1-1 0,20 1 16,-20-21-16,20 21 0,1 0 15,-1-22-15,1 22 0,-22 0 0,21 0 16,1 0-16,-1-1 0,-20 1 0,20 0 16,-20 0-16,20 0 0,-21 0 15,1-1-15,-1 22 0,-21-21 0,22 21 16,-1 0-16,-21 0 0,0-21 0,0 21 15,1 0 17,-44 0 77,1 0-78,0 0 1,0 0-32,21 21 15,-21-21-15,0 0 0,-1 0 16,1 21-16</inkml:trace>
  <inkml:trace contextRef="#ctx0" brushRef="#br1" timeOffset="36536.66">14266 6816 0,'0'-21'16,"-21"21"-16,21-22 0,-21 22 16,21-21-16,0 0 0,0 0 15,0 0-15,0 0 16,0-1-16,0 1 16,21 0-16,0 0 0,0 0 15,22 0-15,-22 21 0,21-22 0,-21 1 16,22 21-16,-1-21 0,0 0 0,1 21 15,-22 0-15,21 0 0,1 0 0,-22 0 16,21 0-16,-21 0 0,0 21 16,1 0-16,-22 0 0,0 22 15,0-22-15,0 21 0,0 1 0,-22-22 16,1 21-16,-42 43 0,20-22 16,22-20-16,-21-1 0,0 21 0,-22 1 15,22-1-15,-1-20 0,1 20 0,0 1 16,-1-1-16,1 1 0,21-1 0,-21 1 15,20-22-15,22 22 0,0-22 16,0 21-16,0-20 0,0-1 0,0 0 16,0 1-16,22-1 0,-1-21 0,0 0 15,21 22-15,-21-22 0,22-21 16,-1 21-16,0-21 0,1 0 0,-1 0 16,0 0-16,1 0 0,-1 0 0,-21 0 15,22-21-15,-22 21 0,0-21 0,0 21 16,-21-21-16,21 21 0,-42 0 15,0 0-15,0 0 16,0 0-16,-1 0 0,-20 21 0,0 0 16,21-21-16,-22 42 0,22-21 0,-21 1 15,21 20-15,-22 0 0,22-21 16,0 22-16,0-1 0,21 0 0,0 1 16,0-1-16,0 0 0,0 1 0,0-1 15,0 0-15,21 1 0,0 20 0,0-20 0,0-1 16,1 21-16,-1-20 0,0-1 15,0 22-15,0-22 0,0 0 0,1 22 16,-22-22-16,0 0 0,0 1 0,0 20 16,0-20-16,-22-1 0,1 0 0,0-21 15,-21 22-15,21-1 0,-22 0 16,1-20-16,0-1 0,-1 21 0,1-21 16,0 0-16,-1 1 0,1-1 0,-22 21 15,43-42-15,-21 0 0,21 21 0,0-21 16,-1 0-16,1 0 0,0 0 0,0-21 15,21 0-15,0-21 0,0 20 0,0-20 16,0 0-16,0-1 0</inkml:trace>
  <inkml:trace contextRef="#ctx0" brushRef="#br1" timeOffset="40112.97">16468 7768 0,'21'0'16,"0"0"-16,-21-21 15,0 0-15,21 21 0,-21-21 0,21 21 16,-21-21-16,0-1 0,0 1 15,0 0-15,0 0 0,-21 0 16,0 0-16,0-1 0,0 22 16,-1-21-16,1 21 0,-21 0 0,21 0 15,0 0-15,-22 0 0,1 21 16,21 1-16,-22-1 0,1 0 0,21 21 16,-21-21-16,20 22 0,-20-1 15,21 0-15,0 22 0,21-22 0,0 1 16,0-1-16,0 0 0,0 1 0,0-1 15,0-21-15,0 21 0,21-20 0,0-1 16,0-21-16,22 21 0,-22-21 0,0 0 16,21 0-16,-21 0 0,22-21 0,-1 0 15,-21-1-15,22 1 0,-1-21 0,0 0 16,1-1-16,-1-20 0,0 20 0,-21-20 16,22-1-16,-1 1 0,-21-1 0,0 1 15,22-22-15,-22 22 16,0-22-16,-21 22 0,21-22 0,-21 21 15,0 22-15,0-21 0,0-1 0,0 22 16,0-1-16,0 22 0,0-21 0,-21 42 16,21-21-16,-21 21 0,0 0 0,21 21 15,-21-21-15,-1 42 0,1-21 0,21 22 16,-21-1-16,0 22 0,21-1 0,-21 22 16,21-22-16,-21 22 0,-1-22 15,22 1-15,0 21 0,0-22 0,0 1 16,0-22-16,0 21 0,0-20 0,0 20 15,22-20-15,-22-22 0,21 21 0,0-21 16,0 0-16,21 1 0,-20-22 16,-1 0-16,0 0 0,21 0 0,-21 0 15,22 0-15,-1-22 0,-21 1 0,22 0 16,-22-21-16,21 21 0,-21-1 0,22-20 16,-22 21-16,-21-21 0,21 20 0,-21-20 15,0 21-15,0-21 0,0 20 0,0 1 16,0 0-16,-21 21 15,0 21 1,-1 0-16,22 1 0,-21-1 0,21 0 16,0 0-16,0 21 0,0-20 15,0 20-15,0-21 0,0 21 0,0-20 0,0-1 16,0 21-16,21-21 0,1 0 16,20-21-16,-21 22 0,21-22 0,-20 0 15,20 0-15,0 0 0,1 0 0,-1 0 16,0-22-16,1 1 0,-1 0 0,0 0 15,1-21-15,-1 20 0,0-20 0,1 0 16,-1-1-16,0 1 0,-21-21 0,43-43 16,-43 42-16,21 1 15,-20-22-15,-1 22 0,-21-1 0,21 1 16,0-43-16,-21 42 0,0 22 16,0 21-16,0-22 0,0 22 0,0 0 15,-21 21-15,0 21 16,0 0-16,21 22 0,-22-1 15,1 0-15,21 22 0,-21-22 0,0 43 16,21-22-16,-21 22 0,0 0 0,-1-22 16,1 22-16,0 0 0,21 20 0,-21-20 15,0 21-15,0-21 0,-1 20 0,1-20 16,0 0-16,21 21 0,0-22 0,0 1 16,0 21-16,0-22 0,0 1 15,0-21-15,0 20 0,0-20 16,0-1-16,0 1 0,21-1 0,0-20 0,1 20 15,-22-21-15,21 1 0,0-22 16,0 0-16,0 0 0,0 0 0,1-21 16,-1 0-16,21-21 0,-21 0 0,0 0 15,22 0-15,-22-22 0,21 22 0,-21-21 16,43-64-16,-43 64 0,-21-22 16,0-63-16,0 64 0,0-1 15,0 1-15,0-22 0,-21 22 0,0-1 16,-22-21-16,22 22 0,-21-22 15,0 22-15,20-1 0,-20 22 0,0 0 0,21-1 16,-22 1-16,22 21 0,0 0 16,-43-22-16,43 43 15,21-21-15,-21 21 0,21-21 16,21 21-16,0-21 16,1 21-16,20-21 0,-21-1 15,21 1-15,1 21 0,-1-21 0,0-21 16,1 21-16,20-1 0,-20 1 0,-1 0 15,0-21-15,-21 21 0,22-1 0,-22 1 16,21-21-16,-21 21 16,-21 0-16,0-1 0,0 1 0,0 0 15,0 0-15,-21 21 16,0 0-16,0 21 16,21 0-16,0 0 15,0 1-15,-21 20 0,21-21 0,0 0 16,0 0-16,0 1 0,0-1 15,0 0-15,21 0 0,0 0 0,0 0 16,0-21-16,1 0 0,-1 0 16,0 0-16,21 0 0,-21 0 0,22 0 15,-1 0-15,-21 0 0,22-21 16,-1 0-16,-21 0 0,21 21 0,-20-21 16,-1-22-16,0 22 0,0 0 15,0 0-15,-21 0 0,0 0 0,0-1 16,0 1-16,0 0 0,0 42 31,0 0-31,0 1 0,-21-1 0,21 0 16,-21 0-16,21 0 0,-21 0 15,21 1-15,0-1 0,0 0 0,0 0 16,0 0-16,0 0 16,0-42 15,21 0-16,0 0-15,-21 0 0,21 0 16,0-1-16,-21 1 0,0 0 16,22 0-16,-1 0 0,-21 0 0,21 21 15,-21 21 1,0 0 0,0 0-16,0 0 0,0 0 15,0 1-15,21-22 0,-21 21 0,0 0 16,0 0-16,0 0 0,21-21 15,0 21-15,1-21 0,-1 0 16,0 0-16,0 0 0,0 0 0,0 0 16,1 0-16,-1 0 0,0 0 15,0-21-15,0 0 0,0 0 0,1 21 16,20-21-16,-42 0 0,21-22 0,0 22 16,0 0-16,-21 0 0,0 0 0,0-22 15,0 22-15,0 0 0,0 0 16,0 42 15,0 0-31,0 0 0,-21 0 0,21 1 16,0-1-16,0 0 0,-21 0 0,21 0 15,0 0-15,0 1 0,0-1 0,0 0 16,21-21-16,0 21 0,1-21 16,-1 0-16,0 0 0,0 0 15,0 0-15,0 0 0,1 0 0,20 0 16,-21-21-16,0 21 0,0-21 0,22 0 15,-22-1-15,0 1 0,0-21 16,0 21-16,1-22 0,20-41 16,-42 41-16,21 1 0,0-21 0,0-1 15,-21 22-15,22-64 0,-22 42 16,21 22-16,-21 0 0,0 21 16,0-22-16,0 22 0,0 0 0,-21 42 31,-1 0-31,22 22 0,0-22 0,-21 21 15,0 0-15,0 22 0,21-1 0,-21-20 16,21 84-16,-21-85 0,21 22 16,0-22-16,-22 0 0,22 1 15,0-1-15,0 0 0,0-21 0,0 1 0,0-1 16,0 0-16,22 0 0,-1-21 16,0 0-16,0 0 0,0 0 15,0 0-15,1 0 0,-1-21 16,0 0-16,0 0 0,21-1 0,-20 1 15,-1-21-15,0 21 0,0 0 16,0-22-16,0 22 0,-21-21 16,22 21-16,-1-1 0,-21 1 0,0 42 15,0 1 1,0-1-16,0 0 0,0 0 16,0 21-16,0-20 0,0-1 15,-21 0-15,21 0 0,0 0 0,0 0 0,0 1 16,0-1-16,21-21 15,0 0-15,0 0 16,0 0-16,0 0 0,1 0 0,-1 0 16,0-21-16,0 21 0,0-22 0,0 1 15,1 0-15,-1 0 0,0 0 16,-21 0-16,21-1 0,0 1 0,0 0 16,-21 0-16,0 0 0,22 21 15,-22-21-15,21 21 0,-21 21 16,0 0-1,0 0-15,0 0 0,0 0 16,0 1-16,-21-1 0,21 0 0,0 0 16,0 0-16,0 0 15,0 1-15,21-22 16,0 0-16,0 0 0,0 0 0,0 0 16,1 0-16,-1 0 0,0-22 15,-21 1-15,0 0 16,0 0-16,0 0 0,-21 0 15,0-1-15,-1 1 0,1 0 0,0 0 16,-21-21-16,21 20 0,-1 1 16,1 21-16,0-42 0,21 21 15,0 0-15,0-1 16,21 1-16,0 21 0,1 0 0,20-21 16,-21 21-16,21 0 0,-20 0 0,-1 0 15,21 0-15,-21 0 0,22 0 16,-22 21-16,0 0 0,21-21 0,-21 22 15,22 20-15,-22-21 0,-21 0 16,21 0-16,-21 1 0,21-1 16,-21 21-16,0-21 0,0 0 15,0 1-15,0-1 0,0 0 0,0 0 0,-21 0 16,21 0-16,-21-21 0,21 22 16,-21-22-16,0 0 15,21-22 16,0 1-31,0 0 0,21 0 16,0 0-16,0 0 0,0-22 16,22-20-16,-1-43 15,-21 64-15,43-43 0,20 21 16,-63 43-16,22 21 0,-1 0 16,-21 0-16,0 0 0,22 0 15,-1 43-15,-21-22 0,0 21 16,-21 0-16,0-20 0,0 20 0,0 0 0,0-21 15,0 22-15,0-22 0,0 0 0,-21 21 16,0-20-16,0-1 0,21 0 16,-21 0-16,0 0 15,-1-21 1,1 0 0,0-21-16,21 0 15,0 0-15,-21 0 0</inkml:trace>
  <inkml:trace contextRef="#ctx0" brushRef="#br1" timeOffset="40292.87">21018 6943 0,'-21'0'16,"42"0"-16,-63 0 0,21-21 16,0 21-16,0 0 0,-1 0 31,1 0-16,0 0 1,0 0-16,0 0 0,-22 0 16</inkml:trace>
  <inkml:trace contextRef="#ctx0" brushRef="#br1" timeOffset="40505.74">19875 7091 0,'0'0'0,"0"21"0,22-21 32,-1 0-32,0 0 0,21 0 15,-21 0-15,22 0 0,-22-21 0,21 0 16,-21 21-16,22 0 0,-22-21 0,0 21 16,0 0-16,-21-22 0,0 1 15,-21 21-15,0-21 16,0 21-16,0 0 0</inkml:trace>
  <inkml:trace contextRef="#ctx0" brushRef="#br1" timeOffset="40668.65">19262 7049 0,'-64'21'0,"128"-42"0,-170 42 0,63-21 0,22 0 16,-21 21-16,21-21 0,0 0 0,-1 0 15</inkml:trace>
  <inkml:trace contextRef="#ctx0" brushRef="#br1" timeOffset="40828.01">18415 7260 0,'-21'0'0,"42"0"0,-63 21 15,-1 1-15,22-22 0,0 0 0,21 21 16,-21-21-16,0 0 0,-1 0 16,1 0-1,0 0-15</inkml:trace>
  <inkml:trace contextRef="#ctx0" brushRef="#br1" timeOffset="41932.37">20045 2709 0,'0'0'0,"-21"-42"15,21 0-15,-22-1 0,-20 22 0,21-21 16,0 0-16,-22-1 0,1 22 0,0 0 0,-1 0 16,1 0-16,0-1 0,-1 22 15,-20 0-15,21 0 0,-1 0 16,1 22-16,0-1 0,-1 21 0,1-21 16,21 22-16,0-1 0,-1 21 0,1-20 15,21-1-15,0 0 0,0 1 0,0-22 16,0 21-16,21 1 0,1-22 15,-1 0-15,0 0 0,21 0 0,-21-21 16,22 0-16,-1 0 0,0 0 0,1 0 16,-1 0-16,0-21 0,1 0 15,-1 0-15,0 0 0,1-22 0,-1 22 16,-21-21-16,22-1 0,-22-20 16,0 21-16,0-22 0,0 22 0,0-22 15,1 1-15,-22 20 0,0-20 0,0-1 16,0 22-16,0-21 0,0 20 0,0-20 15,0 20-15,0 1 0,0 21 16,0 0-16,0 0 0,0-1 0,-22 22 16,22 22-16,0 20 0,-21-21 15,21 21-15,-21 1 0,21 20 16,-21-20-16,21 20 0,0-21 0,0 22 16,0-1-16,0 1 0,0-1 15,0 1-15,0-22 0,0 22 0,0-22 0,21-21 16,0 22-16,0-22 0,1 0 15,-1 0-15,0-21 0,0 0 16,0 0-16,0 0 0,1 0 0,-1 0 16,0 0-16,-21-21 0,21 0 0,0 0 15</inkml:trace>
  <inkml:trace contextRef="#ctx0" brushRef="#br1" timeOffset="42268.19">20320 2434 0,'0'21'15,"0"1"1,21-22 0,0 0-16,22 0 0,-22 0 15,0 0-15,21 0 16,-21-22-16,22 1 0,-22 21 0,0-21 16,0 0-16,0 0 0,1 0 15,-22-1-15,0 1 0,0 0 16,-22 0-16,1 21 0,-21 0 0,21 0 15,0 0-15,-22 0 16,1 21-16,21 0 0,-22 22 0,22-22 0,-21 21 16,21 0-16,0-20 0,-1 20 0,22 0 15,-21-21-15,21 22 0,0-22 16,0 0-16,0 0 0,21 0 0,1 1 16,20-22-16,-21 0 0,21 0 15,1 0-15,-1 0 0,0 0 0,1 0 16,-1 0-16,0-22 0,1 1 0,-1 0 15,0 0-15,1 0 0</inkml:trace>
  <inkml:trace contextRef="#ctx0" brushRef="#br1" timeOffset="42720.93">21018 2371 0,'0'-21'15,"0"42"-15,22-64 0,-22 22 0,0 0 0,0 0 16,-22 21 0,1 0-16,21 21 0,-21 0 15,0 22-15,0-22 0,21 21 16,-21-21-16,-1 22 0,22-1 0,-21-21 15,21 21-15,0 1 0,0-22 16,0 0-16,0 0 0,0 0 0,21 1 16,1-1-16,-1 0 0,0-21 15,0 0-15,21 0 0,-20 0 0,20 0 16,0 0-16,1-21 0,-1 0 0,-21-1 16,21 1-16,1 0 0,-22 0 0,21-21 15,-21-1-15,1 1 0,-1 0 16,0-1-16,0 1 0,0-22 0,0 22 15,1-21-15,-22-1 0,21 1 0,-21 20 16,21-20-16,-21 20 0,0 1 16,0 0-16,0 21 0,0-1 0,0 1 15,-21 42 1,0 22-16,-1-22 0,22 21 16,-21 1-16,0-1 0,0 21 0,21-20 15,-21-1-15,0 22 0,-1-22 0,22 21 16,0-20-16,-21 20 0,21-20 0,0-1 15,0 0-15,0-21 0,0 22 16,0-22-16,21 0 0,1 0 0,-22 0 16,42-21-16,-21 0 0,0 0 0,22 0 15,-22 0-15,21 0 0,0 0 16,1 0-16,-1-21 0,-21 0 0,22 0 16,-1 0-16</inkml:trace>
  <inkml:trace contextRef="#ctx0" brushRef="#br1" timeOffset="44901.14">22034 2328 0,'22'-21'0,"-44"42"0,44-84 0,-22 42 0,0 0 16,0-1-16,0 1 0,-22 21 16,1 0-1,0 0-15,0 0 0,0 21 0,0 1 16,-1-1-16,1 0 0,-21 21 0,21-21 16,0 22-16,-1-1 0,22-21 0,0 22 15,-21-22-15,21 21 16,0-21-16,0 0 0,0 1 0,0-1 15,0 0-15,21 0 0,1-21 0,-1 0 16,0 0-16,0 0 0,0 0 0,0 0 16,1 0-16,-1-21 0,0 21 0,0-21 15,-21 0-15,21-1 0,0-20 16,1 21-16,-1-21 0,-21 20 0,0-20 16,21 0-16,-21 21 0,21-1 0,-21 1 15,0 0-15,0 0 0,-21 42 47,21 0-47,-21 22 0,21-22 0,0 0 16,0 21-16,0-21 0,0 22 0,0-22 15,0 21-15,0-21 0,0 1 0,0-1 16,0 0-16,0 0 0,21-21 16,0 0-16,0 21 0,0-21 0,1 0 15,-1 0-15,0 0 0,0-21 0,21 0 16,-20 21-16,-1-21 0,0 0 0,21-1 15,-21 1-15,1 0 0,-1-21 0,0 21 16,0-22-16,0 22 16,0-21-16,1 21 0,-1-1 0,-21 1 15,0 0-15,21 21 0,-21 21 32,0 0-32,0 1 0,0-1 15,0 0-15,0 21 0,0-21 16,0 1-16,0-1 0,0 0 0,0 0 15,0 0-15,21 0 0,0 1 16,0-22-16,1 0 0,20 0 0,-21 0 16,21 0-16,-20 0 0,20 0 0,-21 0 15,21-22-15,-20 1 0,20 21 16,-21-21-16,0 0 0,0 0 0,1 0 16,-1-1-16,-21 1 0,21 0 0,-21 0 15,21-21-15,-21 20 0,0 1 16,0 0-16,0 0 0,0 0 0,-21 0 15,0 21 1,0 0-16,-1 0 0,-20 0 0,21 21 16,0 0-16,-22 0 0,22-21 0,0 42 15,0-20-15,0-1 0,0 0 0,21 0 16,0 0-16,0 0 0,0 1 16,0-1-16,0 0 0,0 0 15,21-21-15,0 0 0,0 0 16,0 0-16,0 0 15,1 0-15,-1 0 0,0-21 0,0 0 16,-21 0-16,21-1 0,0 1 16,-21 0-16,0 0 0,22 0 0,-22 0 15,21-22-15,0 22 0,-21 0 0,0 0 16,0 0-16,0 42 31,0 0-31,0 0 16,0 0-16,0 22 0,0-22 0,0 0 15,0 0-15,0 0 0,0 0 0,0 1 16,0-1-16,21-21 0,0 21 0,0-21 16,1 0-1,-1 0-15,0 0 0,0 0 0,0 0 16,0 0-16,1-21 0,-1 0 16,0-1-16,0 1 0,-21 0 15,0 0-15,21-21 0,-21 20 0,21-20 16,1 0-16,-22 21 0,21-43 15,-21 22-15,21-1 0,0-20 0,-21 21 16,21-1-16,0-20 0,-21 20 0,22 22 16,-22-21-16,0 21 0,0 0 0,0-1 15,0 44 1,-22-1-16,1 21 0,21-21 16,-21 22-16,0-1 0,0 0 0,21 1 15,-21 20-15,21-21 0,0 1 16,-22-1-16,22 0 0,-21 1 0,21-22 15,0 21-15,0 1 0,0-22 16,0 0-16,0 0 0,0 0 0,0 0 16,0 1-16,21-22 0,1 21 15,-1-21-15,0 0 0,0 0 16,0-21-16,0 21 0,1-22 16,-1 1-16,0 21 0,0-21 0,0 0 15,0 0-15,1 0 0,-1-22 16,0 22-16,0 0 0,0 0 0,-21 0 15,21 21-15,-21-22 0,22 22 0,-22 22 32,0-1-32,0 0 0,0 0 15,-22 0-15,22 0 0,0 1 16,0-1-16,-21 0 0,21 0 0,0 0 16,0 0-16,0 1 0,0-1 15,21 0 1,1-21-16,-1 0 0,0 0 15,0 0-15,0 0 0,0-21 0,1 21 16,-1-21-16,0-1 0,-21 1 0,21 0 16,0 0-16,0 0 0,-21 0 15,22-1-15,-22 1 0,0-21 16,21 21-16,0 0 0,-21-1 16,21 22-16,-21 22 15,0-1 1,0 0-16,-21 0 0,0 0 15,21 0-15,-21 1 0,21-1 0,0 21 16,0-21-16,0 0 0,0 1 0,0-1 16,0 0-16,21 0 15,0-21-15,0 0 16,0 0-16,0-21 16,1 0-16,-22 0 15,0-1-15,0 1 16,0 0-16,0 0 0,0 0 0,0 0 15,-22-1-15,1 1 0,21 0 0,-21 0 16,21 0-16,-21 21 16,21-21-16,0-1 0,21 22 31,0 0-31,0 0 16,1-21-16,-1 21 0,0 0 15,21 0-15,-21 0 0,1 0 0,-1 0 16,0 0-16,0 0 0,0 0 0,0 21 15,1-21-15,-1 22 0,0-1 0,-21 0 16,0 0-16,0 0 0,0 0 16,0 1-16,0-1 0,0 21 0,0-21 15,0 0-15,0 1 0,0-1 16,0 0-16,0 0 0,0 0 16,-21-21-16,21 21 0,-21-21 0,-1 0 15,1 0 1,0-21-1,21 0 1,0 0-16,0 0 0,0 0 16,21-1-16,0 1 0,1 0 0,20-21 15,-21 21-15,0-22 0,22 22 16,-1-21-16,0 21 0,1-1 0,-1 1 16,0 0-16,-21 21 0,22 0 15,-1 0-15,-21 0 0,0 0 0,1 21 16,-1 0-16,-21 22 0,0-22 0,0 21 15,0-21-15,0 22 0,0-1 0,-21 0 16,-1-20-16,22 20 0,-21-21 0,0 0 16,21 0-16,0 1 0,-21-1 15,21 0-15,0 0 0,-21-21 0,21-21 47,0 0-47,0 0 16,0-1-1,0 1-15,0-21 0,0 21 0,0 0 16</inkml:trace>
  <inkml:trace contextRef="#ctx0" brushRef="#br1" timeOffset="45121.01">24828 1736 0,'0'0'0,"-21"0"0,0 0 15,0 0-15,0 0 0,0-21 16,-1 21 47,22 21-63,-21-21 15,0 0-15,0 21 0,-21-21 0,20 21 16</inkml:trace>
  <inkml:trace contextRef="#ctx0" brushRef="#br1" timeOffset="45390.87">23283 2011 0,'0'0'0,"21"0"31,1 0-31,-1 0 15,21 0-15,-21 0 0,22 0 0,-1 0 16,43 0-16,-43 0 0,0 0 16,-21 0-16,22 0 0,-22 0 15,0-21-15,0 21 0,0 0 0,1 0 16,-44 0 31,1 0-47,0 0 0,-21 0 15,21 0-15</inkml:trace>
  <inkml:trace contextRef="#ctx0" brushRef="#br1" timeOffset="49184.44">14901 4868 0,'-63'0'15,"126"0"-15,-147 0 0,62 0 0,1 0 0,0 0 16,0 0-16,0 0 0,0 0 16,-1 0-16,1 0 0,0 0 15,0 0 1,42 22 31,0-22-32,0 0-15,1 0 0,20 0 16,-21 0-16,21 0 0,1 0 0,-1 0 16,0 0-16,1 0 0,20 0 15,1 0-15,20 0 0,-20 0 0,21 0 16,-1 0-16,22 0 0,-21 0 0,21 0 16,21 0-16,-22 0 0,22 0 0,0 0 15,0 0-15,0 0 0,-21 0 16,0 0-16,0 0 0,0 0 0,-22 0 15,1 0-15,0 0 0,-1 0 16,1 0-16,-21 0 0,-1 0 0,-21 0 16,1 0-16,-1 0 0,-21 0 0,22 0 15,-22 0-15,0 0 16,0-22-16,-21 1 31,0 42 32,0 1-48</inkml:trace>
  <inkml:trace contextRef="#ctx0" brushRef="#br1" timeOffset="50101.3">16362 9546 0,'0'0'0,"-43"0"16,-62 0-1,83 0-15,-20 0 0,21 0 0,0 0 16,0 0-16,-1 0 0,1 0 0,21 21 31,43-21-31,-1 0 0,0 0 16,43 0-16,-22 0 0,43 22 16,0-22-16,0 0 0,0 0 0,21 0 15,0 0-15,21 0 0,-21 0 16,21 0-16,-21 0 0,0 0 0,0 0 0,0 0 15,-21 0-15,0 0 0,0 0 16,-22 0-16,-20 0 0,-1 0 0,1 0 16,-43 0-16,21 0 0,-21-22 15,1 22-15,-1 0 0,-21-21 16,0 0-16,0 0 16,-21 21 77,-1 0-77,1 0-16,0 0 16,0 0-16,0 0 0</inkml:trace>
  <inkml:trace contextRef="#ctx0" brushRef="#br0" timeOffset="18677.31">3387 8319 0,'0'0'16,"0"-22"-16,-22 22 0,22-21 0,-21 21 15,0-21-15,0 21 0,0 0 16,0 0 0,21 21-1,0 0 1,0 1-16,21-1 0,0 0 16,0-21-16,0 0 0,0 0 0,1 0 15,-1 0-15,0 0 0,21-21 16,-21 21-16,22-21 0,-1-1 0,-21 1 15,22-21-15,-22 21 0,21-22 0,-21 22 16,0-21-16,1 0 0,-1-1 16,0 1-16,-21 21 0,0-22 0,0 22 15,0 0-15,0 0 0,0 0 0,-21 21 16,0 21 0,-1 0-16,1 21 15,0 1-15,0-1 0,0 22 0,0-1 16,-1 1-16,1-1 0,0 22 0,0-22 15,21 1-15,0-1 0,0 22 0,0-22 16,0-20-16,0 20 0,21-20 16,0 20-16,-21-21 0,0-20 0,21 20 15,-21-21-15,0 0 0,0 0 0,0 1 16,0-1-16,-21-21 16,0 0-16,0 0 0,-21 0 0,-1 0 15,1-21-15,0-1 0,-1 1 0,-20 0 16,20 0-16,1 0 0,0 0 15,-1 21-15,1 0 0,0 0 0,21 0 16,-1 0-16,-20 0 0,21 0 16,21 21-16,0 21 0,0-21 0,0 0 15,0 1-15,0-1 0,21 0 16,0 21-16,0-21 0,1 1 0,20-22 16,-21 21-16,21 0 0,1-21 0,-22 0 15,21 0-15,1 0 0,-1 0 0,0 0 16,1 0-16,-1 0 0,0 0 15,1-21-15,-1 0 0,-21-1 0,21 1 16,-20 0-16,20 0 0,-21-21 0,0 20 16,0-20-16,1 21 0,-22 0 15,0 0-15,0-1 0,0 1 0,21 0 16,-21 42 0,0 0-16,0 1 15,0 20-15,0-21 0,0 0 0,0 0 16,0 1-16,0-1 0,0 0 15,21 0-15,-21 0 0,21-21 16,0 0-16,0 0 16,1-21-16,-1 0 0,0 0 15,-21 0-15,21-1 16,0 1-16,-21 0 0,0 0 0,0 0 16,21 0-16,-21-1 0,22 22 15,-22-21-15,21 21 16,-21 21-1,21 1-15,-21-1 0,0 0 16,0 0-16,0 0 0,21 0 16,-21 1-16,21-22 0,-21 21 0,21 0 15,1-21 1,-1 0-16,0 0 0,0 0 16,0 0-16,0 0 0,1 0 0,-1-21 15,0 0-15,0 21 0,0-22 0,0 1 16,1 0-16,-1 0 15,0 0-15,-21 0 0,0-1 16,0 1-16,0 0 0,21-21 0,-21 21 16,0-1-16,21 1 0,-21 42 31,0 1-31,0-1 16,0 21-16,0-21 0,0 0 0,21 1 15,-21-1-15,0 0 0,0 0 0,0 0 16,0 0-16,0 1 0,0-1 0,0 0 15,0 0-15,0 0 0,0 0 16,0 1-16,0 20 0,0-21 0,0 21 16,0-20-16,-21 20 0,0 0 0,0 22 15,0-22-15,21 22 0,-21-1 16,-1 1-16,1-1 0,0 1 0,0-1 16,21-21-16,0 1 0,-21-1 15,21 0-15,0-20 0,0-1 0,0 0 16,0-42-1,0 0-15,0-1 16,0-20-16,21 0 0,-21-1 0,0-20 16,21-1-16</inkml:trace>
  <inkml:trace contextRef="#ctx0" brushRef="#br0" timeOffset="18955.69">4466 8784 0,'0'0'0,"-21"-21"16,21 0-16,21 21 16,0-21-16,22 21 0,-22 0 0,21 0 15,0 0-15,-20 0 0,20 0 16,0 21-16,1-21 0,-22 21 0,0 0 16,0 0-16,0 22 0,-21-22 0,0 0 15,0 21-15,-21-20 0,0-1 0,-21 21 16,20-21-16,1 0 0,-21 1 0,0-1 15,20 0-15,1-21 0,-21 21 16,21-21-16,0 0 16,-1 0-16,22-21 15,0 0-15,0 0 0,22-22 0,-1 1 16,0 0-16</inkml:trace>
  <inkml:trace contextRef="#ctx0" brushRef="#br0" timeOffset="19200.56">5059 7874 0,'0'0'0,"0"-21"0,0 0 0,-21 42 31,-1 0-31,22 21 0,0 1 16,-21-1-16,0 22 0,21-1 16,-21 1-16,21-1 0,0 1 0,0 20 15,-21-20-15,21 20 0,-21-20 0,21-1 16,-22 1-16,22-1 0,0-20 0,0 20 15,0-20-15,0-22 0,0 21 16,0-21-16,0 0 0,22-21 16,-1 0-16,0 0 0,0 0 0,0-21 15,0 0-15,1-21 16</inkml:trace>
  <inkml:trace contextRef="#ctx0" brushRef="#br0" timeOffset="21968.81">5122 8784 0,'0'0'0,"0"21"15,-21 1-15,21-1 0,-21 0 0,21 0 16,0 0-16,0 0 0,21-21 31,0 0-31,0 0 16,1-21-16,-1 0 0,0 0 16,0 0-16,0-22 0,-21 22 0,0 0 15,0 0-15,0 0 0,0 0 0,0-1 16,-21 22-16,0 0 15,0 0-15,0 0 0,-1 43 16,1-22-16,0 0 16,0 0-16,21 22 0,0-22 0,0 21 15,0-21-15,0 22 0,0-22 0,0 0 16,0 0-16,21 0 0,0-21 16,0 0-16,1 0 0,-1 0 15,0 0-15,21 0 0,-21 0 0,22-21 16,-22 0-16,21 0 0,1 0 0,-22-1 15,21 1-15,-21 0 0,0-21 16,1 21-16,-22-1 0,0 1 0,0 42 47,0 1-47,-22-1 0,22 0 0,-21 0 16,21 21-16,-21-20 0,21-1 0,0 0 15,0 0-15,0 0 0,0 0 0,0 1 16,21-22 15,0 0-31,-21-22 0,22 1 0,-1 0 16,0 0-16,-21 0 0,21 0 0,-21-1 15,21 1-15,-21 0 0,0 0 0,0 0 16,21 0-16,1 21 16,-22 21-1,0 0 1,0 0-16,0 0 0,0 0 15,0 1-15,0-1 0,21 0 0,-21 0 16,21-21-16,-21 21 0,21-21 16,0 21-16,0-21 15,1 0-15,-1 0 0,0 0 0,0-21 16,0 0-16,0 0 0,1 21 16,-1-21-16,-21 0 0,0-1 0,21 1 15,-21 0-15,0 0 0,0 0 16,21 21-16,-21 21 31,0 0-31,0 0 16,0 0-16,0 1 0,0-1 0,0 0 15,0 0-15,0 0 0,0 0 16,21 1-16,0-22 0,1 21 0,-1-21 16,0 0-16,0 0 0,0 0 15,0 0-15,1 0 0,-1-21 16,0-1-16,0 1 0,0 21 15,-21-21-15,0 0 0,0 0 0,0 0 16,0-1-16,0 1 0,0 0 16,0 0-16,0 0 0,-21 21 15,21 21 1,-21 0 0,21 0-16,0 0 0,0 1 15,0-1-15,0 0 0,0 0 0,0 0 16,0 0-16,0 1 0,0-1 15,21-21-15,-21 21 0,21-21 0,0 0 16,1 0-16,-1 0 16,0 0-16,0-21 15,-21 0-15,21-1 16,0 1-16,1 21 31,-1 21-15,-21 1-16,0-1 15,21-21-15,0 21 0,0-21 16,0 21 0,1-21-16,-1 0 0,0 0 0,0 0 15,0-21-15,0 21 0,1-21 0,20 0 16,-21-1-16,0 1 0,0 0 0,1-21 16,-1 21-16,0-22 0,0 1 15,21-64-15,-42 43 0,0 20 16,0-20-16,0-1 0,0-20 0,0 20 15,0 1-15,0-1 0,0 22 0,-21-1 16,21 1-16,-42-21 16,42 41-16,-21 22 0,0 0 0,-1 22 15,1-1-15,21 21 0,-21 0 16,21 1-16,-21-1 0,0 0 16,21 22-16,0-1 0,0-20 0,-21 20 15,21-20-15,0 20 0,0 1 16,0-22-16,0 21 0,0-20 0,0-1 0,0 0 15,21 1-15,-21-1 0,21 0 0,0-20 16,0-1-16,0 0 0,1 0 0,-1 0 16,0 0-16,0-21 0,0 0 15,22 0-15,-22 0 0,0 0 0,21 0 16,-21-21-16,1 0 0,20 21 16,-21-21-16,0-21 0,22 20 0,-22 1 15,-21-21-15,21 21 0,-21-22 0,21 22 16,-21 0-16,0 0 0,0 0 0,-21 21 31,0 0-31,0 21 16,21 0-16,-22 0 0,1 0 0,21 1 15,-21-1-15,21 0 0,0 0 16,0 0-16,0 0 0,0 1 16,21-22-1,0 0-15,1 0 16,-22-22-16,0 1 15,21 0-15,0 0 16,-21 0-16,0 0 0,0-1 0,0 1 16,0 42 15,0 1-31,0-1 0,0 0 16,0 0-16,0 0 0,0 0 0,0 1 15,0-1-15,21 0 16,0-21-16,0 0 15,1 0-15,-1 0 0,0 0 16,0-21-16,0 0 0,0-1 16,1 1-16,20 0 0,-21 0 0,-21 0 15,21 0-15,0-22 0,1 1 0,-22 0 16,21-1-16,-21-20 0,21 20 16,0-62-16,-21 41 0,0 1 0,0 20 15,0 1-15,0 0 0,0-1 16,0 22-16,0 0 0,-21 0 0,0 21 15,0 21-15,21 0 0,0 0 16,-22 22-16,1-22 0,21 21 0,-21 22 16,21-22-16,0 0 0,0 1 15,-21 20-15,21-21 0,0 22 0,0-22 0,0 1 16,0-1-16,0 0 0,0-21 0,0 22 16,0-22-16,21 0 15,0 0-15,-21 0 0,21-21 0,1 0 16,-1 0-16,0 0 0,0 0 0,0 0 15,0 0-15,1-21 0,-1 21 0,0-21 16,0 0-16,0 0 0,0 0 16,1-1-16,-1-20 0,-21 21 15,21 0-15,-21 0 0,0 42 32,0 0-32,0 21 0,0-21 15,0 1-15,-21-1 0,21 0 16,-21 0-16,21 0 0,0 0 0,0 1 15,0-1-15,0 0 0,0 0 16,21-21-16,0 0 16,0 0-16,0 0 0,0 0 0,1-21 15,-1 0-15,0 21 0,0-21 0,0-1 16,0 1-16,1 0 0,-1 0 16,0-21-16,0 20 0,-21 1 15,21 21-15,-21-21 0,21 0 0,-21 42 31,0 0-31,0 0 16,0 1-16,0-1 0,-21 0 0,21 0 16,0 0-16,0 0 0,0 1 15,0-1-15,21-21 32,1 0-17,-22-21 1,0-1-16,0 1 0,0 0 15,0 0-15,0 0 0,0 0 0,0-1 16,0 1-16,0 0 0,0 0 0,0 0 16,0 0-16,0-1 15,21 22-15,0 0 16,0 0-16,0 0 16,0 0-16,1 0 0,-22 22 15,21-1-15,-21 0 0,21-21 16,-21 21-16,0 0 0,0 0 0,0 1 15,0-1-15,0 0 0,0 0 0,0 0 16,0 22-16,0-22 0,0 0 16,0 0-16,0 0 15,-21-21-15,21-21 32,0 0-32,0 0 15,21 0-15,-21-22 0,21 22 16,0-21-16,0 21 0,1-43 15,-1 22-15,21 21 0,-21-1 0,0 1 16,43 0-16,-43 21 16,21 0-16,-42 21 0,0 0 0,0 1 15,0-1-15,0 0 0,0 21 0,0-21 16,0 1-16,0 20 0,0-21 0,0 0 16,-21 0-16,0 1 0,21-1 15,-21 0-15,21 0 0,-21 0 16,0-21-16,-1 0 15,1 0 1,21-21 0,0 0-1,0 0-15,0 0 0,0-22 16,0 22-16,0 0 0,0-21 0,0 20 16</inkml:trace>
  <inkml:trace contextRef="#ctx0" brushRef="#br0" timeOffset="22154.7">8636 8636 0,'-21'0'32,"0"0"-17,21-21 63,-22 21-78</inkml:trace>
  <inkml:trace contextRef="#ctx0" brushRef="#br0" timeOffset="22392.18">7874 8678 0,'0'0'16,"-42"22"-16,20-22 0,1 21 15,42-21 1,1 0-16,-1 0 16,0 0-16,21 0 0,-21 0 15,22 0-15,-22 0 0,21 0 0,-21 0 16,22-21-16,-22 21 0,0-22 0,0 22 16,-21-21-16,-21 21 31,0 0-31,0-21 0,0 21 0,-22 0 15</inkml:trace>
  <inkml:trace contextRef="#ctx0" brushRef="#br0" timeOffset="22667.02">6096 8742 0,'0'0'0,"-21"0"0,42 0 15,0 0-15,0 0 16,22 0-16,-22 0 0,21 0 16,0 0-16,-20 0 0,20-21 15,0 21-15,-21 0 0,1 0 0,-1 0 16,0 0-16,0 0 0,-21-21 15</inkml:trace>
  <inkml:trace contextRef="#ctx0" brushRef="#br0" timeOffset="30862.53">9377 5948 0,'21'0'32,"0"0"-17,0-21-15,-21 0 16,21 21-16,1 0 0,-22-22 16,21 22-16,0 0 0,-21-21 0,21 21 15,0-21-15,0 0 16,1 0-16,-22 0 0,21-1 15,0 1-15,-21 0 16,-21 21 0,0 0-16,-1 0 15,1 0-15,0 0 0,0 0 0,-21 0 16,20 0-16,-20 21 0,21 0 16,0 1-16,-22-22 0,22 21 0,-21 0 15,21 21-15,-22-21 0,22 1 0,-21-1 16,21 0-16,0 21 0,-22-21 15,22 1-15,21-1 0,-21 0 0,21 0 16,0 0-16,-21 0 0,21 1 16,0-1-16,0 0 0,21 0 15,0-21 1,0 21-16,0-21 16,1 0-16,-1 21 0,0-21 0,0 0 15,0 0-15,0 0 0,1 0 0,-1 22 16,0-22-16,0 0 0,0 0 15,0 21-15,1-21 0,-1 0 0,0 21 16,0 0-16,-21 0 0,0 0 16,0 1-16,0-1 15,0 0-15,0 0 0,-21 0 0,0 0 16,0 1-16,-1-1 0,1-21 0,0 21 16,-21 0-16,21 0 0,-1-21 0,1 21 15,0-21-15,0 0 0,0 0 0,0 0 16,-1 0-1,1 0-15,21-21 16,0 0-16,0 0 16,21 0-16,1 0 15,-1 21-15,0-22 0,0 22 0,0 0 16,22 0-16,-22 0 0,0 0 0,0 0 16,0 0-16,0 0 0,1 0 15,-1 0-15,-21 22 0,0-1 16,0 0-16,0 0 0,0 0 0,0 0 15,0 22-15,0-22 0,0 21 0,-21-21 16,-1 22-16,1-1 0,0 0 0,0 1 16,0-1-16,0 0 0,-1 1 0,1-1 15,21 22-15,-21-22 16,21-21-16,-21 21 0,21 1 0,0-1 16,0-21-16,0 22 0,0-22 0,0 0 15,0 0-15,21 0 0,-21 0 0,21-21 16,0 0-16,1 22 0,-1-22 0,0 0 15,0 0-15,0 0 0,0 0 16,1-22-16,-1 22 0,0-21 0,0 0 16,0 21-16,0-21 0,1 0 0,-22 0 15,21-1 1,-21 1 0</inkml:trace>
  <inkml:trace contextRef="#ctx0" brushRef="#br0" timeOffset="32095.17">9779 10393 0,'0'0'0,"0"-21"0,0 0 15,0-1-15,-21 22 0,21-21 16,0 0-16,0 0 15,21 0 1,0 21-16,0 0 16,0-21-16,1 21 0,20 0 0,-21-22 0,21 22 15,-20 0-15,20 0 0,-21 0 16,0 0-16,0 0 0,1 0 16,-1 22-16,-21-1 0,0 0 15,0 0-15,0 21 0,-21 1 0,-22-22 16,22 21-16,0 1 0,-21 20 0,-1-21 15,22 1-15,-21-1 0,21 0 16,-1 1-16,1-1 0,0 0 0,21 1 16,0-22-16,0 0 0,0 21 0,0-20 15,0-1-15,0 0 0,21-21 16,0 21-16,22 0 0,-22-21 0,21 0 0,1 21 16,-1-21-16,0 0 0,1 0 0,-1 0 15,0 0-15,-21 0 0,22 0 16,-22 0-16,0 0 0,0 0 15,0 0-15,-21-21 16,-42 21-16,21 0 16,0 0-16,-22 0 0,22 21 0,-21 1 15,21-22-15,-22 21 0,22 21 0,0-21 16,0 0-16,21 22 0,0-22 0,0 21 16,0 1-16,0-22 0,0 21 15,0 0-15,0 1 0,21-1 0,0 0 16,0 1-16,1-1 0,-1 0 0,0 1 15,0-1-15,0 0 0,0 1 16,-21-1-16,22 22 0,-22-22 0,0 0 16,0 1-16,0-1 0,0 0 0,-22 1 15,1-1-15,-21-21 0,0 21 16,-22-20-16,1-1 0,-1 21 0,1-21 16,-1 0-16,-21 1 0,22-22 0,-1 21 15,22-21-15,0 0 0,-1 21 0,1-21 16,0 0-16,21 0 0,-1 0 0,1 0 15,42 0 32,-21-21-31,0 0 0</inkml:trace>
  <inkml:trace contextRef="#ctx0" brushRef="#br0" timeOffset="37504.47">2222 11769 0,'0'0'0,"22"0"16,-1-21-16,63-22 15,-62 43-15,-1-21 0,-21 0 16,21 21-16,0-21 0,-42 21 31,0 0-31,0 0 16,-22 21-16,22-21 0,-21 21 0,-1 0 15,1 22-15,0-22 0,21 21 16,-22 0-16,1 22 0,0-22 0,-1 22 16,22-1-16,-21 1 0,21-1 0,-22 1 15,22-1-15,0 1 0,0-1 16,21 1-16,0-1 0,0 1 0,0-1 15,0 1-15,0-22 0,21 22 16,0-22-16,0 21 0,0-20 16,1-22-16,-1 21 0,0 1 0,0-22 15,21 0-15,-20 0 0,20-21 0,0 21 16,1-21-16,-22 0 0,21 0 16,0 0-16,1 0 0,-1 0 0,-21-21 15,22 0-15,-1 0 0,-21-22 0,0 22 16,22-21-16</inkml:trace>
  <inkml:trace contextRef="#ctx0" brushRef="#br0" timeOffset="38083.65">3027 11959 0,'0'-21'0,"0"42"0,0-63 15,-21 42 1,-1 0-16,22 21 16,0 0-16,-21 22 0,21-22 0,0 21 15,-21 0-15,21 1 0,0 20 16,0-20-16,0-1 0,0 0 0,-21 22 16,21-22-16,0 0 0,-21 1 0,21-22 15,0 21-15,0 1 0,0-22 16,0 0-16,0 21 0,0-21 15,0 1-15,0-1 0,0-42 47,0-1-47,0 1 0,0-21 16,0 21-16,0 0 0,0-1 0,0 1 16,21 0-16,-21-21 0,21 21 15,0-1-15,0 1 0,1 21 0,-1-21 16,0 21-16,21 0 0,-21 0 15,1 0-15,20 0 0,-21 0 0,0 0 16,22 0-16,-22 21 0,0 0 16,0 1-16,-21-1 0,0 0 0,0 0 15,0 0-15,0 0 0,0 1 0,-21-1 16,0 0-16,-22 0 0,22 0 16,-21 0-16,21 1 0,-22-1 0,22 0 15,0 0-15,0-21 0,0 0 0,0 0 16,-1 21-16,1-21 15,21-21 1,0 0 0,0 0-1,21 0-15,1-1 16,-1 1-16,0 0 0</inkml:trace>
  <inkml:trace contextRef="#ctx0" brushRef="#br0" timeOffset="38496.77">3598 12404 0,'21'-21'0,"-42"42"0,42-64 0,1 43 16,-22-21-16,-22 21 31,1 0-31,0 21 16,0 1-16,0-1 0,21 0 15,-21 0-15,-1 0 0,22 22 0,0-22 16,-21 0-16,21 0 0,-21 21 15,21-20-15,0-1 0,0 0 0,0 0 16,21 0-16,0-21 0,1 0 16,-1 0-16,0 0 0,0 0 0,0 0 15,0 0-15,22 0 0,-22 0 16,0-21-16,21 0 0,-20 0 0,-1 0 16,0-1-16,0 22 0,-21-21 0,0 0 15,0-21-15,0 21 0,0-1 0,0 1 16,-21 0-16,0 0 0,0 0 15,-1 0-15,1 21 0,0 0 16,0 0-16,0 0 0,0 0 0,-1 0 16,1 0-16,0 21 15,0 0-15,21 0 0,0 0 16,0 0-16,0 1 0,0-1 16,21-21-16,0 0 15,22 0-15,-22 0 0</inkml:trace>
  <inkml:trace contextRef="#ctx0" brushRef="#br0" timeOffset="39663.15">4254 12488 0,'0'-21'0,"0"42"0,0-63 16,0 21-16,0 0 15,-21 0-15,0 21 16,21-22-16,-21 22 0,0 0 15,0 0-15,-1 0 0,1 0 0,0 0 16,0 22-16,0-1 0,0 0 0,-1 0 16,22 0-16,-21 0 0,0 1 0,0-1 15,21 0-15,0 21 0,0-21 16,-21 1-16,21-1 0,0 0 0,0 0 16,21 0-16,0 0 15,0-21-15,0 0 0,1 0 16,-1 0-16,0 0 0,0 0 15,0-21-15,0 21 0,1-21 0,-1 0 16,0 0-16,0 0 0,0-1 0,0 1 16,1-21-16,-22 21 0,21 0 0,0-22 15,-21 1-15,21 0 0,-21-1 16,0 1-16,21 0 0,-21-1 0,21 1 16,-21 0-16,22-1 0,-22 1 0,0 21 15,0 0-15,0-1 0,0 1 0,0 0 16,0 42-1,0 0 1,0 22-16,-22-22 0,22 21 16,0 1-16,-21-1 0,21 0 0,-21 1 15,21-1-15,0 0 0,0-21 16,0 22-16,-21-1 0,21 0 0,0-20 16,0 20-16,0 0 0,0-21 0,0 1 15,0 20-15,0-21 0,0 0 0,0 0 16,0 1-16,21-22 0,-21 21 15,21 0-15,0-21 0,1 0 0,-1 0 16,0 0-16,0 0 0,21 0 16,-20-21-16,-1 0 0,0-1 15,0 1-15,0 0 0,0 0 16,22-21-16,-22 20 0,0 1 16,0 0-16,0 0 0,-21 0 0,22 0 15,-22-1-15,0 44 47,0-1-47,-22 0 0,22 0 16,0 0-16,-21-21 0,21 21 0,0 1 15,0-1-15,0 0 0,0 0 16,21-21-16,1 0 16,-1 0-16,0 21 0,0-21 0,0 0 15,0 0-15,1 0 0,-1 0 16,0-21-16,0 21 0,21-21 0,-20 0 15,-1 0-15,-21-1 0,21 22 0,0-21 16,-21 0-16,21 0 0,-21 0 16,0 0-16,0-1 0,0 1 0,21 21 15,-21-21-15,0 42 32,0 0-17,0 1-15,-21-1 0,21 21 16,0-21-16,-21 0 0,21 22 0,-21-1 15,0 0-15,0 1 0,21 20 0,-22-20 16,1-1-16,0 21 0,0 1 16,21-22-16,-21 22 0,0-1 0,21-20 15,-22 20-15,22 1 0,0-22 16,-21 21-16,21 1 0,-21-1 0,0-20 16,21 20-16,0 1 0,-21-22 0,0 0 15,-1 22-15,1-22 0,21 1 0,-42-22 16,21 21-16,0 0 0,-1-20 0,1-1 15,0 21-15,-21-21 0,21 0 16,-1-21-16,-20 22 0,21-1 16,-21-21-16,-1 0 0,1 0 0,0 0 15,20 0-15,-20 0 0,0 0 0,-1 0 0,22-21 16,0-1-16,0 1 0,0 0 16,0 0-16,21 0 0,-22 0 0,22-1 15,0 1-15,0 0 0,0 0 0,0 0 16,0 0-16,0-1 0,0-20 15,0 21-15,22-21 0,-1 20 0,0-20 16,0 0-16,21-22 0</inkml:trace>
  <inkml:trace contextRef="#ctx0" brushRef="#br0" timeOffset="40075.12">5249 11557 0,'0'0'0,"-21"-21"0,21 0 16,-21 21-16,21-21 0,21 21 16,0 0-1,0 0-15,1 21 0,20 0 0,0 0 16,1 0-16,-1 0 0,0 22 0,1-1 15,-1 22-15,0-22 0,22 43 16,-22-22-16,0 22 0,1-1 16,-1-20-16,-21 21 0,0-1 0,-21-20 15,0-1-15,0 1 0,-21-1 0,0 1 16,-21-1-16,21-20 0,-22 20 0,1-21 16,-22 1-16,22-1 0,0 0 0,-1 1 15,1-1-15,0-21 0,-1 0 16,22 1-16,-21-1 0,21 0 0,0 0 15,-1 0-15,1-21 0,21 21 0,-21-21 16,0 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18:56.4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2307 0,'0'-21'15,"22"0"-15,-22 0 0,0 0 16,0-1-1,0 1-15,0 0 16,0 0-16,0 0 16,0 0-1,21-1 17,-21 1 14,0 0-14,0 0-32,0 0 0</inkml:trace>
  <inkml:trace contextRef="#ctx0" brushRef="#br0" timeOffset="664.31">3027 1545 0,'0'-21'0,"0"42"0,0-63 16,0 21-16,0 0 0,0-1 16,0 1-16,0 0 15,0 0-15,0 0 16,0 42 15,0 0-31,0 0 16,0 0-16,-21 22 0,-1-1 0,1 0 15,21 22-15,-21-1 0,0 1 16,0-1-16,0 1 0,-1-1 0,1 1 16,0-22-16,0 22 0,0-22 15,0 22-15,21-22 0,-22 0 0,22-21 16,-21 22-16,21-22 0,0 0 15,0 0-15,21-42 32,1 0-32,-22 0 0,21 0 0,0-1 15,0-20-15,-21 0 0,21-1 0,0 1 16,1 0-16,-1-22 0,-21 1 16,21-22-16,0 22 0,0-22 0,0 21 15,1 1-15,-1-1 0,0 1 0,0-1 16,0 22-16,-21 21 0,0-21 15,21 20-15,-21 1 0,0 0 0,22 21 16,-22 21 0,0 0-16,0 1 15,0-1-15,21 21 0,-21 0 0,0 1 16,0 20-16,0-20 0,0 20 0,0 1 16,0-1-16,0 1 0,0-1 15,0-21-15,0 22 0,0-22 0,0 1 16,0-1-16,0 0 0,0-21 0,0 22 15,0-22-15,0 0 0,0 0 16,0 0-16,-21-21 31,-1 0-31,1 0 0,0-21 16,0 0-16,-21 0 16</inkml:trace>
  <inkml:trace contextRef="#ctx0" brushRef="#br0" timeOffset="845.99">2667 2138 0,'-21'0'16,"42"0"-1,0 0-15,0 0 0,22 0 16,-22 0-16,21-21 0,-21 21 0,22-21 16,-1-1-16,0 1 0,-21 0 0,22 0 15,-1 0-15,0-22 0,1 22 16,-1-21-16,0 0 0,22-1 15,-22 1-15,1 21 0,20-22 0</inkml:trace>
  <inkml:trace contextRef="#ctx0" brushRef="#br0" timeOffset="1364.79">4000 1270 0,'0'0'0,"-63"-42"15,42 42 1,0-21-16,-1 21 0,1 0 0,0 21 15,21 0 1,0 21-16,0-21 0,0 22 16,0-1-16,0 0 0,0 1 15,0-1-15,0 22 0,0-22 0,0 21 16,0-20-16,-21 20 0,21-20 0,0-1 16,0 0-16,-21 1 0,21-1 15,-21 0-15,-1-21 0,22 1 0,0-1 16,0 0-16,-21 0 0,0-21 15,21-21 17,0 0-32,0-22 0,0 22 15,0-21-15,0 21 0,21-22 0,0 22 16,1-21-16,-1 0 0,0 20 16,21-20-16,-21 21 0,22 0 15,-22 0-15,21 21 0,1 0 0,-22 0 16,21 0-16,0 0 0,-20 21 15,-1 0-15,21 0 0,-21 0 0,-21 0 16,0 1-16,21 20 0,-21-21 0,0 0 16,0 22-16,-21-22 0,21 0 0,-21 0 15,0 0-15,0 0 0,-22 1 16,22-1-16,0 0 0,0-21 16,-21 21-16,20-21 0,1 0 0,0 0 0,0 0 15,0 0-15,0 0 0,-1 0 16,1 0-1,21-21 1,0 0-16,0 0 0,0-1 16</inkml:trace>
  <inkml:trace contextRef="#ctx0" brushRef="#br0" timeOffset="1808.54">4762 1693 0,'43'0'0,"-86"0"16,107-21-16,-43 0 0,0 0 0,0 0 16,1 0-16,-22-1 0,0 1 15,0 0 1,-22 21-16,-20 0 0,21 0 0,-21 0 16,-1 0-16,22 21 0,-21-21 0,-1 21 15,22 1-15,-21-1 0,21 0 16,0 0-16,-1 0 0,22 0 0,-21 1 15,21-1-15,0 0 0,0 0 0,0 0 16,21 0-16,1 1 0,-1-22 0,21 21 16,-21 0-16,0-21 0,22 21 15,-22 0-15,21-21 0,-21 21 0,22 1 16,-22-22-16,0 21 0,0 0 0,0-21 16,-21 21-16,0 0 0,0 0 15,-21-21-15,-21 22 16,21-1-16,-22-21 0,-20 21 0,21-21 15,-1 0-15,1 21 0,0-21 0,-1 21 16,1-21-16,0 0 0,20 0 0,1 0 16,-21 0-16,21 0 0,0 0 15,21-21 1,0 0 0,21 0-16,0 0 15,21 21-15</inkml:trace>
  <inkml:trace contextRef="#ctx0" brushRef="#br0" timeOffset="2108.56">5101 1249 0,'0'0'16,"0"-21"-16,0 0 0,0-22 0,0 22 15,0 0-15,0 42 16,0 0-16,0 0 15,0 22-15,0-22 0,0 21 16,0 1-16,0 20 0,0-21 16,0 22-16,0-22 0,0 22 0,0-1 15,-21-20-15,0 20 0,21-21 0,0 1 16,0-1-16,-21 0 0,21-20 0,0-1 16,0 0-16,-22 0 0,22 0 15,0 0-15,0-42 31,0 0-31,0 0 16,0 0-16</inkml:trace>
  <inkml:trace contextRef="#ctx0" brushRef="#br0" timeOffset="2285.46">4868 1799 0,'0'0'0,"21"0"47,-21-21-47,22 21 0,20 0 0,-21 0 16,0-21-16,0 21 0,22-21 15,-22 21-15,0 0 0,0 0 16,0-21-16,1 21 0,-1-22 0</inkml:trace>
  <inkml:trace contextRef="#ctx0" brushRef="#br0" timeOffset="2744.2">5355 1778 0,'0'0'0,"-21"0"0,21-21 16,-21 0-16,21 0 15,0-1-15,0 1 0,0 0 0,21 0 16,-21 0-16,21 21 0,0 0 15,0-21-15,1 21 16,-1 0-16,0 0 0,0 21 0,0 0 16,0-21-16,1 42 0,-1-21 0,0 1 0,0 20 15,0-21-15,-21 21 0,0 1 16,0-22-16,21 21 0,-21-21 16,0 22-16,0-22 0,0 0 0,0 0 15,-21 0-15,21 1 0,-21-22 0,21 21 16,-21-21-16,0 0 15,21-21 1,0-1 0,0 1-16,0 0 0,0 0 0,0 0 15,0-22-15,21 22 0,-21-21 0,21 21 16,0-22-16,-21 22 0,21-21 16,1 21-16,-22 0 0,21-22 0,-21 22 15,21 21-15,0-21 16,-21 0-16,21 21 0,0 0 0,1 0 15,-22 21 1,21 0-16,-21 0 0,0 0 16</inkml:trace>
  <inkml:trace contextRef="#ctx0" brushRef="#br0" timeOffset="3285.89">6223 1905 0,'0'-21'0,"0"0"16,0 0-16,0-1 15,0 1-15,0 0 0,0 0 0,0 0 16,0 0-16,0-1 0,0 1 16,0 0-16,-21 21 15,0 0-15,-1 0 16,1 0-16,0 21 0,0 0 15,0 1-15,0-1 0,-1 0 0,1 21 16,0-21-16,-21 22 0,21-1 0,21-21 16,-22 22-16,1-22 0,21 21 15,0-21-15,0 0 0,0 1 0,0-1 16,0 0-16,0 0 0,21-21 0,1 0 16,20 0-16,-21 0 0,0 0 15,0 0-15,22 0 0,-22-21 16,0 21-16,0-21 0,0 0 0,1-1 15,-1 1-15,0 0 0,0 0 0,0 0 16,-21-22-16,21 22 0,-21-21 0,0 0 16,0 20-16,22-20 15,-22 21-15,0-21 0,0 20 0,0 1 16,0 42 0,0 1-16,0-1 15,0 0-15,0 0 0,0 0 16,0 22-16,0-22 0,0 21 0,0-21 15,0 22-15,0-22 0,0 0 0,0 0 16,0 0-16,0 0 0,0 1 0,0-1 16,21-21-16,0 0 15,0 0 1,0 0-16,0 0 0,1-21 16</inkml:trace>
  <inkml:trace contextRef="#ctx0" brushRef="#br0" timeOffset="3593.71">6858 1672 0,'0'0'0,"-21"-42"15,21 21-15,-21 0 0,21-1 16,-22 22-16,1 0 16,0 0-16,21 22 15,0-1-15,0 0 0,-21 0 16,0 21-16,21-20 0,-21 20 0,21-21 15,0 21-15,0 1 0,0-22 16,0 21-16,0-21 0,0 1 0,0 20 16,0-21-16,0 0 0,0 0 15,0 1-15,21-1 0,0 0 16,0-21-16,0 21 0,0-21 16,1 0-16,-1 0 0,0 0 0,0 0 15,0 0-15,0 0 0,1 0 0,-1-21 16,0 21-16,0-21 0,0 0 15,0-1-15,1 22 0</inkml:trace>
  <inkml:trace contextRef="#ctx0" brushRef="#br0" timeOffset="3922.53">7387 1164 0,'0'0'0,"0"-42"0,-21 0 16,21 20-16,-21 1 0,21 0 0,-21 21 15,-1 0 1,1 21-16,21 22 16,0-22-16,0 21 0,-21-21 0,21 22 15,-21-1-15,0 0 0,21 22 0,0-22 16,0 0-16,-21 22 0,21-22 0,0 22 16,-22-22-16,22 22 15,0-22-15,0 21 0,0-20 0,0-22 0,0 21 16,0 1-16,0-22 0,0 0 15,22 0-15,-1 0 0,-21 0 0,21 1 16,0-22-16,0 0 16,0 0-16,1 0 15,-1-22-15,0 1 16,-21 0-16,0 0 0,0 0 0,0 0 16,0-22-16,0 22 0</inkml:trace>
  <inkml:trace contextRef="#ctx0" brushRef="#br0" timeOffset="4132.39">7070 1630 0,'-22'0'0,"44"0"0,-65 0 0,86 0 31,-22 0-31,0-21 0,21 21 16,-21 0-16,22-21 0,-1-1 15,-21 22-15,22 0 0,-22-21 0,21 21 16,-21 0-16,0 0 0,1 0 0,-22-21 15,-22 21 17,1 0-32</inkml:trace>
  <inkml:trace contextRef="#ctx0" brushRef="#br0" timeOffset="5100.5">8403 1609 0,'0'0'0,"0"-21"0,0-1 16,0 1-16,-21 21 15,21 21 1,0 1-16,-21-1 15,21 0-15,0 0 0,0 21 16,0 1-16,0-22 0,0 21 0,0-21 16,0 22-16,-21-1 0,21-21 0,0 0 15,0 1-15,0-1 0,0 0 0,0 0 16,-22 0-16,22 0 16,0-42 15,0 0-31,0 0 0,0 0 15,0-22-15,0 22 0,0-21 0,0 0 16,0-1-16,22 1 0,-1 0 16,0-1-16,0 1 0,0 21 0,0-22 15,1 22-15,20 0 0,-21 21 0,21 0 16,-20 0-16,20 0 0,-21 0 16,21 21-16,-20 0 0,-1 22 0,0-22 15,0 21-15,0-21 0,-21 22 16,21-1-16,-21-21 0,0 22 0,0-1 0,0-21 15,0 0-15,0 0 0,-21 1 16,0-1-16,0 0 0,0-21 16,0 0-16,-1 0 15,22-21 1,0 0-16,0-22 0,22 22 16,-1-21-16,0-1 0,21 1 15,-21 0-15,22-1 0,-22 1 0,21 0 16,1 21-16,-22-22 0,21 22 0,0 0 15,1 21-15,-22 0 0,21 0 16,1 0-16,-22 21 0,0 0 16,0 0-16,0 22 0,-21-22 0,21 21 15,-21 1-15,0-22 0,0 21 0,0-21 16,0 22-16,-21-22 0,0 0 0,21 0 16,0 0-16,-21 0 0,21 1 15,-21-22-15,21 21 0,0-42 31,21-1-15</inkml:trace>
  <inkml:trace contextRef="#ctx0" brushRef="#br0" timeOffset="5451.3">9440 1757 0,'0'0'0,"0"21"0,0 0 16,21-21-16,1 0 15,-1 0-15,0 0 0,0 0 16,21 0-16,-20 0 0,20 0 16,0-21-16,1 0 0,-1 21 0,0-21 15,-21 0-15,22-1 0,-22 1 0,21 0 16,-21 0-16,-21-21 0,0 20 0,0 1 16,0 0-16,0 0 0,-21 21 15,-21-21-15,21 21 0,-22 0 16,1 0-16,21 21 0,-21 0 0,-1 21 15,1-20-15,21 20 0,0 0 16,-22 1-16,22-1 0,21 0 0,0-21 16,0 22-16,0-1 0,0-21 15,0 0-15,0 22 0,21-22 0,0-21 16,1 21-16,20 0 0,-21-21 0,21 0 16,-20 0-16,20 0 0,0 0 15,1-21-15,-1 0 0,0 0 0,1 0 16,20-1-16</inkml:trace>
  <inkml:trace contextRef="#ctx0" brushRef="#br0" timeOffset="5726.15">10604 1185 0,'0'-42'0,"0"84"0,0-105 0,0 21 0,-21 20 16,21 1-16,-21 21 15,0 0-15,0 21 16,21 1-16,0-1 0,0 21 0,0 0 15,-21 1-15,21-1 0,0 22 0,-22-22 16,22 21-16,0-20 0,0 20 16,-21 1-16,21-22 0,-21 22 0,21-22 15,0 0-15,0 22 0,0-43 16,0 21-16,0-21 0,0 22 0,0-22 16,0 0-16,0 0 15,21-21 1,0-21-16,-21 0 0,22 0 0,-22 0 15,21-1-15,0-20 0,0 21 0,0-21 16</inkml:trace>
  <inkml:trace contextRef="#ctx0" brushRef="#br0" timeOffset="6176.89">10795 1185 0,'0'0'0,"0"-42"0,0 0 16,0-1-16,0 1 0,0 21 0,0 0 0,0 0 15,0 42 1,0 0-16,0 21 15,0 1-15,0-1 0,0 21 0,0-20 16,0 20-16,0 1 0,0-22 0,-21 22 16,0-1-16,21 1 0,-22-22 15,1 0-15,21 1 0,-21-1 0,21 0 16,0-21-16,-21 1 0,21-1 0,0 0 16,0-42 15,0 0-31,0-1 0,21 1 15,0-21-15,0 21 0,1-22 0,-1 1 16,0 0-16,0-1 0,0 1 16,22 0-16,-22 21 0,0-1 0,21 1 15,-21 0-15,1 21 0,-1 0 16,0 0-16,0 0 0,0 21 0,0 0 16,-21 1-16,0 20 0,0-21 0,0 21 15,0 1-15,0-1 0,0 0 0,0-20 16,0 20-16,0 0 0,0-21 0,0 22 15,0-22-15,0 0 0,0 0 16,0 0-16,0 1 16,0-44-1,0 1 1,0 0-16,0 0 16,0 0-16,22 0 0,-1-22 15</inkml:trace>
  <inkml:trace contextRef="#ctx0" brushRef="#br0" timeOffset="6560.66">11472 1461 0,'0'0'0,"0"-22"0,0 44 31,0-1-15,-21 0-16,0 0 0,21 0 0,-21 22 15,21-22-15,-21 21 0,-1-21 0,22 22 16,0-22-16,0 21 15,0-21-15,0 0 0,0 1 0,0-1 16,0 0-16,0 0 0,0 0 0,22-21 16,-1 0-16,0 0 0,0 0 0,0 0 15,0 0-15,1 0 0,-1 0 0,0-21 16,0 21-16,0-21 0,0 0 16,1 0-16,-22-22 0,0 22 0,0-21 15,0 21-15,0-22 0,0 1 0,0 21 16,0-22-16,-22 22 0,22 0 15,-21 0-15,0 0 0,0 21 0,0 0 16,0 0-16,-1 0 0,1 21 16,0 0-16,0-21 15,21 21-15,0 0 0,0 1 0,0-1 16,0 0-16,0 0 0,0 0 16,21-21-16,0 0 0,0 21 0,1-21 15,20 0-15</inkml:trace>
  <inkml:trace contextRef="#ctx0" brushRef="#br0" timeOffset="7166.32">12255 1545 0,'0'-21'0,"0"0"16,0 0-16,0 0 0,-21 21 16,0 0-16,0 0 15,0 0-15,0 0 0,-1 0 0,1 0 16,0 0-16,0 0 0,0 21 0,0 0 15,-22 0-15,22 0 0,0 0 0,0 1 16,0-1-16,-1 21 0,1-21 0,21 0 16,-21 22-16,21-22 0,0 0 15,0 0-15,0 0 0,0 1 0,0-1 16,0 0-16,21 0 0,0-21 0,1 0 16,-1 21-16,0-21 0,0 0 0,0 0 15,22 0-15,-22 0 0,0 0 16,21-21-16,-21 21 0,1-21 0,20 0 15,-21 0-15,0-1 0,0-20 16,1 21-16,-1-21 0,0-1 0,0 1 16,0 0-16,0-22 0,1 22 0,-1-22 15,0 22-15,0-22 0,-21 22 16,21-21-16,0 20 0,-21-20 0,0 20 16,0 1-16,0 21 0,0-21 0,0 20 15,0 1-15,0 0 0,-21 42 31,21 0-31,-21 22 0,0-1 0,0 0 16,0 1-16,21-1 0,-22 22 16,1-22-16,21 21 0,-21-20 0,21-1 15,0 22-15,0-22 0,0 21 16,0-20-16,0-1 0,0 0 0,0 1 16,0-22-16,0 21 0,0-21 0,21 1 15,0-1-15,1 0 0,-22 0 0,21-21 16,0 21-16,0-21 0,0 0 0,0 0 15,1 0-15,-1 0 0,0 0 16,0 0-16,0-21 0,0 21 0,1-21 16,20 0-16,-21 0 0,0-1 0,0 1 15,1 0-15,-22 0 0,0 0 0,21 0 16,-21-1-16,0-20 0,0 21 0,0 0 16</inkml:trace>
  <inkml:trace contextRef="#ctx0" brushRef="#br0" timeOffset="7484.91">10223 1291 0,'0'0'0,"22"0"16,-1 0-16,0 0 16,21-21-16,-21 21 0,43 0 0,-22-21 15,22 21-15,-22 0 0,22-21 0,20 21 16,-20 0-16,-1 0 0,-20 0 16,20-21-16,-21 21 0,-20 0 0,-1 0 15,0 0-15,-42 0 16,0 0-1,-1 0-15,1 0 0,-21 0 16,0 21-16,-1-21 0</inkml:trace>
  <inkml:trace contextRef="#ctx0" brushRef="#br0" timeOffset="8372.41">3641 2752 0,'0'0'0,"-43"0"15,1 0-15,21 0 0,-22 21 0,22-21 16,-21 0-16,0 0 0,-1 0 16,22 0-16,0 0 0,0 0 15,42 0 17,0 0-32,0 0 0,0 0 15,1 0-15,-1 0 0,21 0 0,0 0 16,-20 0-16,20 0 0,21 0 0,-20 0 15,20 0-15,1 0 0,-1 0 0,1 0 16,-1 0-16,22 0 0,0 0 16,-1 0-16,22 0 0,0 0 15,21-21-15,-21 21 0,21 0 0,0 0 16,0-21-16,0 21 0,0 0 0,21 0 16,-21-22-16,0 22 0,21 0 15,-21-21-15,0 21 0,21-21 0,-21 21 16,21 0-16,1-21 0,-1 21 0,0 0 15,0 0-15,0-21 0,0 21 0,1 0 16,-1 0-16,0-21 0,0 21 0,0 0 16,0-22-16,-21 1 0,22 21 15,-22 0-15,21 0 0,-21-21 0,0 21 16,0 0-16,0 0 0,0 0 16,0 0-16,0 0 0,21-21 0,-21 21 15,-21 0-15,21 0 0,0 0 16,-21 0-16,21-21 0,-22 21 0,22 0 15,-21 0-15,0 0 0,0 0 0,0-21 16,-22 21-16,1 0 0,0 0 0,-1 0 16,1 0-16,-21-22 0,-1 22 0,1 0 15,-1 0-15,-21 0 0,1 0 16,-22-21-16,21 21 0,-21 0 0,1 0 16,-1 0-16,0 0 15,-21-21 1,-21 21 15,0-21-31,-1 21 16,1 0-16,-21 0 0</inkml:trace>
  <inkml:trace contextRef="#ctx0" brushRef="#br0" timeOffset="11892.32">1185 4233 0,'0'0'16,"-21"-21"-1,0 21 1,21-21-16,0 0 0,0 0 15,0 0 1,0-1-16,0 1 16,0 0-16,21 21 0,0-21 15,0 0-15,1 0 16,-1 21 0,-21-22-1,21 22 79,-42 0 15,0 22-109</inkml:trace>
  <inkml:trace contextRef="#ctx0" brushRef="#br0" timeOffset="17485.93">4953 4509 0,'0'0'15,"0"-22"-15,-21 1 0,21 0 16,-21 21-16,21-21 0,-22 0 16,22 0-1,0-1-15,0 1 16,0 42 15,0 22-31,0-22 0,0 21 16,0 1-16,0 20 0,0 1 0,-21-1 15,21 22-15,-21-1 0,21 1 0,-21 0 0,0-1 16,0 1-16,-22 0 16,22-1-16,0-20 0,-21 21 0,20-1 15,1-20-15,-21-1 0,21 1 0,0-1 16,-1-20-16,22 20 0,-21-42 0,21 22 16,0-22-16,-21 0 0,21 0 15,0-42 1,0 0-1,0-22-15,0 22 0,0-21 0,0 0 16,0-22-16</inkml:trace>
  <inkml:trace contextRef="#ctx0" brushRef="#br0" timeOffset="17780.77">4297 4890 0,'-21'-43'0,"42"86"0,-42-107 16,21 22-16,0 21 0,0-22 15,0 22-15,0 0 0,21 0 0,0-22 16,21 22-16,1 0 0,20 0 0,-21 0 16,43 21-16,-21 0 0,-1 0 15,22 0-15,-22 0 0,1 21 0,-1 0 16,-20 21-16,-22-20 0,21 20 16,-42 0-16,0 1 0,0-1 0,0 0 15,-21 1-15,0-1 0,0 0 16,-22 1-16,1-22 0,0 21 0,-1-21 15,1 0-15,21 1 0,-22-1 0,22 0 16,-21-21-16,21 0 0,21-21 31,21 0-31,0-1 16,0-20-16,0 21 0</inkml:trace>
  <inkml:trace contextRef="#ctx0" brushRef="#br0" timeOffset="18202.04">5376 4593 0,'0'0'0,"21"0"0,1 0 16,-1 0-16,-21 21 15,0 1-15,0-1 0,0 0 16,0 0-16,0 21 0,0-20 0,0 20 16,0 0-16,-21-21 0,-1 22 0,22-1 15,-21-21-15,21 0 0,0 22 16,0-22-16,0 0 0,0 0 15,21-21 1,22-21 0,-22 0-16,0 0 0,0 0 0,22-1 15,-22 1-15,21-21 0,-21 21 0,22-22 16,-22 22-16,0-21 0,0 0 0,0 20 16,0-20-16,-21 21 0,22 0 15,-22 0-15,0-1 0,-22 22 16,1 22-1,21-1-15,-21 0 0,21 21 0,-21 1 16,0-22-16,21 21 0,0 0 16,0 1-16,-21-1 0,21 0 0,0 1 15,0-22-15,0 21 0,0-21 16,0 1-16,0-1 0,21-21 16,0 0-16,0 0 15,0 0-15,22-21 0,-22-1 0,21 1 16,-21 0-16,22-21 0</inkml:trace>
  <inkml:trace contextRef="#ctx0" brushRef="#br0" timeOffset="18864">6350 4170 0,'0'0'0,"0"-21"16,-21 0-16,0 21 0,-1 0 15,22 21-15,-21 21 16,0-21-16,21 0 0,0 22 15,0-1-15,0 0 0,-21 22 0,21-22 16,0 1-16,0 20 0,-21-21 0,21 22 16,0-22-16,0 22 0,0-22 0,-21 0 15,21 1-15,0-22 0,0 21 16,0-21-16,0 1 0,0-1 16,0-42-1,0-1 1,0 1-16,0 0 0,0 0 15,-22 0-15,22 0 0,0-1 16,0 1-16,0 0 16,0 0-16,0 0 0,0 0 15,0-1-15,0 1 0,22 0 32,-1 21-32,0 0 15,0 0 32,0-21-31,0 21-1,1 0-15,-1 0 16,0 0-16,0 0 0,-21 21 0,21-21 16,0 21-16,1 0 0,-1 1 15,0-1-15,-21 0 0,21 21 16,0-21-16,-21 1 0,0 20 0,0-21 15,0 0-15,0 0 0,0 22 0,-21-22 16,0 0-16,-21 0 0,20 0 16,1 1-16,-21-1 0,21-21 0,0 21 15,-1-21-15,1 0 0,0 0 0,0 0 16,0 0-16,0 0 16,-1 0-16,22-21 31,0 0-31,0-1 15,0 1-15,0 0 16,0 0-16</inkml:trace>
  <inkml:trace contextRef="#ctx0" brushRef="#br0" timeOffset="19812.27">6794 4149 0,'0'0'0,"22"-43"0,-22 1 16,0 0-16,21 21 0,-21-22 0,0 22 16,0 0-16,0 42 31,-21 21-31,21-20 15,-22 41-15,22-21 0,-21 22 0,0-1 16,0 1-16,21-1 0,-21 1 0,0 21 16,-1-22-16,1 1 0,0-1 15,0 1-15,0-1 0,21-21 16,0 1-16,0-1 0,0 0 0,0-20 16,0-1-16,0 0 0,21 0 0,0-21 15,0 0-15,0 0 0,1 0 16,-1 0-16,0-21 0,21 0 0,-21 0 15,22-1-15,-22 1 0,0 0 0,21-21 16,-20 21-16,-1-22 0,0 22 0,0-21 16,-21 21-16,0-22 0,21 22 0,-21 0 15,21 0-15,-21 42 32,0 0-32,0 0 0,0 0 0,0 22 15,0-22-15,0 21 0,0 1 16,0-22-16,0 21 0,0-21 15,0 0-15,0 1 0,0-1 0,22 0 16,-1 0-16,0-21 0,0 0 16,0 0-16,0 0 0,1 0 15,-1 0-15,-21-21 0,21 0 0,0 0 16,0-1-16,0 1 0,1 0 16,-22 0-16,21-21 0,0 20 0,0-20 15,0 21-15,-21-21 0,21 20 0,1-20 16,-1 21-16,-21 0 0,21 0 0,0 21 15,-21-22-15,21 22 16,0 0 0,-21 22-1,0-1 1,0-42 31,0-1-47,0 1 15,0 0-15,-21 0 16,0 21-16,0 0 16,0 0-1,0 21-15,-1 0 0,1 0 0,21 1 16,-21 20-16,0 0 0,21-21 0,0 22 16,-21-1-16,21 0 0,-21 1 15,21-22-15,0 21 0,0-21 0,0 22 16,0-22-16,0 0 0,21-21 15,0 21-15,0 0 0,0-21 0,0 0 16,1 0-16,20 0 0,-21 0 0,0 0 16,22 0-16,-22-21 0,21 0 0,-21 21 15,0-21-15,1 0 0,-1 21 0,0-21 16,-21-1-16,0 1 0,21 0 16,-21 0-16,21 0 0,-21 0 15,0-22-15,0 22 0,0 0 0</inkml:trace>
  <inkml:trace contextRef="#ctx0" brushRef="#br0" timeOffset="20136.46">7535 4191 0,'-42'21'0,"84"-42"0,-105 42 0,42 0 16,-1 1-16,1-22 0,0 21 0,0-21 15,21 21-15,-21-21 0,21 21 16,21-21 0,0 0-1,0 0-15,0 0 0,1-21 16,-22 0-16,0 0 16,0-1-16,-22 22 15,1-21-15,0 21 16,0 0-16,0 21 15,21 1-15,0-1 16,0 0-16,0 0 16,0 0-16,21-21 15,0 0-15</inkml:trace>
  <inkml:trace contextRef="#ctx0" brushRef="#br0" timeOffset="42002.51">9271 4487 0,'0'0'16,"-21"-21"-16,0 0 0,-1 0 0,22 0 16,0 0-16,0-1 0,-21 1 0,21 0 15,0 0-15,0 0 16,21 21-16,1 0 15,-1 0-15,0 21 0,0 0 16,0 0-16,0 0 0,22 1 16,-22 20-16,21-21 0,-21 21 0,22 1 15,-22-22-15,21 21 0,-21 1 0,22-1 16,-22-21-16,0 21 0,0 1 16,-21-22-16,21 21 0,1 22 0,-22-43 15,0 0-15,0 0 0,0 0 16,0-42 15,0 0-31,0 0 0,0 0 0,0-22 16,0 1-16,0 0 0,21-1 0,-21 1 15,21 0-15,-21-22 0,0 22 0,21-22 16,-21 22-16,21 0 0,-21-1 0,0 1 16,0 0-16,0 21 0,21-1 15,-21 1-15,0 0 0,22 21 0,-1 21 31,0 0-31,-21 1 16,0-1-16,21 0 0,-21 0 0,21 0 16,0 0-16,-21 1 0</inkml:trace>
  <inkml:trace contextRef="#ctx0" brushRef="#br0" timeOffset="43217.08">10456 4339 0,'0'0'0,"0"-21"0,0 0 0,-21 21 16,0 0-1,0 0-15,0 0 0,-1 0 0,1 0 16,21 21-16,-21 0 0,0 22 0,0-22 16,0 21-16,21-21 0,-22 22 15,22-1-15,-21-21 0,21 21 0,0 1 16,0-22-16,0 21 0,0 1 15,0-22-15,0 21 0,0-21 0,21 0 16,1 1-16,-1-1 0,0 0 0,21-21 16,-21 0-16,1 0 0,20 0 0,-21 0 15,21 0-15,-20-21 0,-1 21 16,21-21-16,-21-22 0,22 22 0,-22 0 16,0-21-16,21 20 0,-21-20 0,1 0 15,-22 21-15,0-22 0,0 1 16,0 0-16,0-1 0,0 22 0,0-21 15,-22-1-15,1 22 0,0 0 16,0 21-16,-21 0 0,20 0 0,1 0 16,-21 0-16,21 0 0,-22 21 0,22 0 15,-21 1-15,21-1 0,-22 21 0,22-21 16,0 22-16,21-22 0,-21 21 16,21-21-16,0 22 0,0-22 0,0 0 15,0 21-15,21-21 0,-21 1 0,21-1 16,0-21-16,22 21 0,-22-21 0,21 0 15,-21 0-15,22 0 0,-1 0 16,0 0-16,1-21 0,-1 0 0,0 21 16,1-22-16,-1-20 0,22 21 15,-22 0-15,-21 0 0,21-22 0,1 22 16,-22 0-16,0 0 0,0-22 0,0 22 16,1 0-16,-1 0 0,0 0 15,-21 42 16,0 0-31,0 0 0,0 0 0,21 1 16,-21-1-16,0 0 0,0 0 0,21 0 16,-21 0-16,0 1 0,21-1 15,1 0-15,-1 0 0,0 0 16,0-21-16,0 21 0,0-21 0,1 0 16,20 0-16,-21 0 0,0 0 15,22 0-15,-1 0 0,0-21 0,1 0 16,-1 21-16,0-21 0,22 0 0,-22 0 15,22-1-15,-22 1 0,0 0 16,1-21-16,-1 21 0,-21-1 0,0-20 16,0 21-16,-21-21 0,0 20 0,0 1 15,0-21-15,-21 21 0,21 0 0,-42 21 16,21-22-16,0 22 0,-22 0 16,22 0-16,-21 0 0,-1 22 15,1-1-15,0 0 0,-1 0 0,22 0 0,-21 22 16,21-22-16,-22 21 0,22-21 15,21 22-15,0-22 0,0 21 0,0-21 16,0 0-16,0 1 0,0-1 0,21 0 16,1 0-16,-1-21 0,21 0 15,0 0-15,-20 0 0,20 0 0,0 0 16,22-21-16,-22 21 0,-21-21 16,22 0-16,-22-1 0,0 1 0,0 0 15,0-21-15,0-1 0,1 1 16,-1 0-16,-21-1 0,0-20 0,21-1 15,-21 1-15,21-1 0,-21 1 0,0-1 16,0 22-16,0-21 0,0-1 0,0 22 16,0-1-16,0 1 0,0 0 15,0 21-15,0-1 0,0 1 16,0 0-16,0 0 0,0 42 16,0 0-16,0 0 0,0 22 15,0-1-15,0 0 0,0 1 16,-21 20-16,21 1 0,0-1 0,0 1 15,0 20-15,0-20 0,0-1 0,0 1 16,0-22-16,21 22 0,-21-22 0,21 0 16,0-20-16,1 20 0,-22-21 0,21 0 15,0 0-15,0-21 0,0 0 16,0 22-16,1-22 0,-1 0 0,0 0 16,0 0-16,0-22 0,0 22 15,-21-21-15,22 0 0,-22 0 0,21 21 16,-21-21-16,0-22 0,0 22 0,0 0 15,0 0-15,-21-21 0</inkml:trace>
  <inkml:trace contextRef="#ctx0" brushRef="#br0" timeOffset="43400.98">11366 4085 0,'-21'21'16,"42"-42"-16,-63 42 0,21-21 15,21 22 17,21-22-32,0 21 15,0-21-15,1 0 16</inkml:trace>
  <inkml:trace contextRef="#ctx0" brushRef="#br0" timeOffset="45435.91">14245 4466 0,'0'0'16,"42"-21"-16,-20 21 15,-22-21-15,21 0 0,-21 0 0,0-1 16,0 1-16,0 0 0,0 0 0,0 0 16,0 0-16,-21-22 0,-1 22 0,22-21 15,-21 21-15,-21-1 0,21-20 16,0 21-16,-1 0 0,1 0 0,0 21 16,-21 0-16,21 0 0,-1 0 0,-20 0 15,21 21-15,-21 0 0,20 21 16,-20 1-16,21-1 0,0 0 15,0 1-15,-1-1 0,1 0 0,21 22 16,-21-22-16,21-21 0,0 22 0,0-1 16,0-21-16,21 0 0,0 0 0,1 1 15,-1-1-15,0-21 0,21 0 0,-21 0 16,22 0-16,-22 0 0,21 0 0,1 0 16,-22 0-16,21-21 0,0-1 15,1 1-15,-22 0 0,21 0 0,1-21 16,-22-1-16,21 22 0,-21-42 15,0 20-15,1-20 0,-1 20 0,0-20 16,0-1-16,-21 1 0,21-1 0,-21 1 16,0-1-16,0 1 0,0 21 0,0-22 15,0 1-15,0 20 0,0 1 16,0 0-16,0-1 0,0 22 0,0 0 16,0 0-16,0 0 0,-21 21 15,0 21 1,21 0-16,-21 21 0,21 1 0,0-1 15,-21 0-15,21 1 0,-22 20 0,22 1 16,-21-1-16,21 1 0,-21-1 16,21 1-16,0-1 0,0 1 0,0-1 15,0 1-15,0-22 0,0 21 0,0-20 16,0-22-16,21 21 0,0-21 16,1 22-16,-1-22 0,0-21 0,0 21 15,21-21-15,-20 0 0,-1 0 0,21 0 16,0 0-16,-20 0 0,20-21 15,0 0-15,1 0 0,-1-1 0,0 1 16,1-21-16,-22 21 0,21-22 0,0 1 16,-20 0-16,-1-1 0,0 1 0,-21 0 15,21-1-15,-21 1 0,0 21 0,0 0 16,0 0-16,-21-1 0,0 22 16,0 0-16,-1 0 0,1 0 15,0 22-15,-21-22 0,21 21 0,-1 21 16,1-21-16,0 22 0,0-22 0,0 21 0,21 0 15,0-20-15,0 20 16,0-21-16,0 21 0,0-20 0,21 20 16,0-21-16,21 0 0,-20 0 0,-1-21 15,21 22-15,-21-22 0,22 0 0,-1 0 16,-21 0-16,21 0 0,1 0 0,-22 0 16,21 0-16,1-22 0,-22 22 15,21-21-15,-21 0 0,0-21 0,1 21 16,-1-1-16,0-20 0,0 0 0,0 21 15,-21-22-15,0 22 0,0 0 16,0 0-16,0 0 0,0-1 0,0 44 31,0-1-15,0 0-16,0 21 0,0-21 0,0 1 16,0-1-16,0 21 0,0-21 0,0 0 15,0 1-15,0 20 0,0-21 0,0 0 16,0 0-16,0 1 0,0-1 15,0 0 1,0-42 0,0 0-1,0-1-15,0 1 16,0 0-16,0 0 0,0-21 16,0-1-16,0 22 0,21-21 0,1-1 15,-1 1-15,0 0 0,0 21 0,0-22 16,0 22-16,1 0 0,-1 0 0,21 0 15,-21 21-15,0 0 0,1 0 0,-1 0 16,0 21-16,0 0 0,0 0 16,-21 0-16,21 0 0,-21 22 0,22-22 15,-22 0-15,0 21 0,0-20 0,0-1 16,0 0-16,0 21 0,0-21 16,0 1-16,0-1 0,0 0 0,21-42 46,-21 0-30,21-1-16,0 1 0,-21 0 0,21 0 16,0-21-16,1-1 0,-1 1 0,-21 0 15,21 20-15,0-20 0,0 0 16,0 21-16,1-22 0,-1 22 0,0 0 16,0 21-16,0 0 0,0 0 0,1 0 15,-1 0-15,0 0 0,-21 21 16,21 0-16,-21 22 0,0-22 0,0 0 15,0 21-15,0 1 0,0-22 16,0 21-16,0-21 0,0 22 16,0-22-16,0 0 0,0 0 0,0 0 15,0 0-15,21 1 0,-21-1 0,21-21 16,1 0-16,-22 21 0,21-21 0,0 0 16,0 0-16,0 0 0,0 0 15,1-21-15,-1 0 0,0-1 0,0 1 16,0 0-16,0 0 0,1-21 15,-1 20-15,-21-20 0,21 0 0,21-22 16,-42 22-16,0 21 0,0-22 16,21 22-16,-21 0 0,0 0 0,0 42 31,-21 0-15,21 0-16,-21 1 0,21 20 0,0 0 0,0-21 15,0 22-15,0-1 0,0-21 16,0 22-16,0-22 0,0 21 15,0-21-15,0 0 0,0 1 0,21-1 16,0 0-16,1-21 0,-1 21 0,21-21 16,-21 0-16,22 0 0,-22 0 0,21 0 15,-21 0-15,22-21 0,-22 0 0,21 21 16,-21-43-16,0 22 0,1 0 16,-1-21-16,0-1 0,-21 1 0,21-21 15,-21 20-15,0 1 0,0 0 16,0-1-16,0 1 0,-21 21 0,-21 0 15,20-1-15,1 1 0,0 0 0,0 21 16,-21 0-16,20 0 0,-20 0 16,21 0-16,0 0 0,0 0 0,-1 21 15,1-21-15,0 21 0,21 1 16,0-1-16,0 0 0,0 0 16,21-21-1,0 0-15</inkml:trace>
  <inkml:trace contextRef="#ctx0" brushRef="#br0" timeOffset="45765.98">17992 3535 0,'0'-21'15,"0"0"1,0-1-16,-22 22 0,1 0 15,0 0-15,21 22 0,-21-1 16,0 0-16,0 0 0,-1 21 0,22-20 16,-21 20-16,0-21 0,21 21 0,-21 1 15,21-1-15,0 22 0,0-22 16,0 0-16,0 1 0,0 20 16,0-21-16,0 1 0,0-1 0,0-21 15,21 22-15,-21-22 0,21 0 0,0 0 16,-21 0-16,22 0 0,-1-21 0,0 0 15,0 0-15,0 0 16,0 0-16,1 0 0,-1 0 0,0-21 16,0 0-16,0 0 0,0 0 0,22 0 15,-22-22-15,0 22 0</inkml:trace>
  <inkml:trace contextRef="#ctx0" brushRef="#br0" timeOffset="46084.8">18648 3493 0,'0'-22'16,"0"44"-16,0-65 0,0 22 0,0 0 15,21 21-15,0 0 16,0 0-16,0 0 0,1 0 0,20 0 16,-21 0-16,0 21 0,22 0 15,-1 22-15,-21-22 0,21 21 0,-20 0 16,-1 1-16,0-1 0,-21 0 0,0 1 15,0-1-15,0 0 0,0 22 0,0-22 16,0 1-16,-21 20 0,0-21 16,21 1-16,-22-1 0,1-21 15,0 22-15,0-22 0,21 0 0,-21 0 16,0 0-16,-1 0 0,1-21 16,0 0-1,21-21 1,0 0-16,0 0 15</inkml:trace>
  <inkml:trace contextRef="#ctx0" brushRef="#br0" timeOffset="46856.91">20870 3281 0,'0'-21'0,"0"42"0,0-63 16,0 63-1,0 0-15,-21-21 16,21 21-16,-21 0 0,21 0 0,-21 1 15,21-1-15,0 0 16,0 0-16,0 0 0,0 0 16,21-21-1,0 0-15,0 0 0,0 0 16,1 0-16,-1-21 0,-21 0 16,0 0-16,0 0 0,0 0 15,0-1-15,0 1 0,0 0 16,-21 21-1,-1 0-15,1 0 16,21 21-16,-21-21 0,21 21 0,0 1 16,-21-22-16,21 21 0,0 0 0,0 0 15,0 0 1,0 0-16,21-21 31,0 0-31,-21-21 16,0 0-1,0 0-15,0 0 16,0 0-16,-21 21 47,21 21-47,-21-21 16,21 21-16,0 0 0,0 0 15,0 0 1,0 1 15,21-22-31</inkml:trace>
  <inkml:trace contextRef="#ctx0" brushRef="#br0" timeOffset="47550.2">20976 4064 0,'-21'0'16,"21"-21"15,21 0-31,0 21 16,0 0-16,1 0 0,-1 0 15,0 0-15,0 0 0,-21 21 16,0 0-16,0 0 15,0 0-15,0 1 16,0-1-16,0 0 0,-21 0 0,0 0 16,0-21-16,-1 21 0,22 1 0,-21-22 15,0 21-15,0-21 16,21-21 0,-21 21-1,21-22-15,0 1 0,0 0 16,0 0-16,0 0 0,0 0 15,0-1-15,21 1 0,0 21 16,0 0 0,0 0-16,1 21 15,-22 1 1,0-1-16,0 0 0,0 0 16,0 0-16,0 0 0,0 1 15,-22-22-15,1 0 31,21-22-15,0 1 0,0 0-16,0 0 0,0 0 15,0 0-15,21-1 16,1 22-16,-1 0 16,0 0-16,0 0 0,0 0 0,0 0 15,1 22-15,20-1 0,-21 0 0,0 21 16,0-21-16,1 22 0,-22-1 0,0 22 15,0-22-15,-22 21 0,-20 1 16,0-1-16,-1 22 0,1-21 16,-21-1-16,-1 22 0,-21-22 0,1 1 15,-1-1-15,22 1 0,-22-22 0,0 0 16,1 1-16,20-22 0,1-21 0,20 0 16,1 0-16,0 0 0,20-21 0</inkml:trace>
  <inkml:trace contextRef="#ctx0" brushRef="#br0" timeOffset="48380.77">20913 3281 0,'0'21'15,"0"0"1,-22 0-16,1 1 15,21-1-15,0 0 16,0 0-16,0 0 16,0 0-16,21-21 15,1 0-15,-1 0 16,0 0-16,0 0 0,0 0 16,0-21-16,1 0 0,-22 0 15,0 0-15,0 0 16,0-1-16,0 1 0,-22 21 15,1 0 1,0 0-16,0 0 16,21 21-16,-21 1 0,21-1 15,-21 0-15,21 0 0,0 0 16,0 0 0,21-21-1,0 0-15,0 0 0,0 0 0,0 0 16,1 0-16,-1-21 0,-21 0 15,21 0-15,-21 0 16,0 0-16,0-1 0,0 1 16,0 0-16,0 0 0,-21 21 15,0 0-15,-1 0 16,1 0 0,21 21-16,-21-21 15,21 21-15,0 0 0,0 1 16,-21-1-16,21 0 15,-21-21 1,21 21-16</inkml:trace>
  <inkml:trace contextRef="#ctx0" brushRef="#br1" timeOffset="54101.53">11366 5398 0,'0'0'0,"-42"0"0,21 0 0,-21 0 0,-1 0 16,1 0-16,0 0 0,20 0 16,-20 0-16,21 0 0,0 0 15,0 0-15,-1 0 0,22 21 31,43-21-31,-22 0 16,0 0-16,21 0 0,1 0 0,20 0 16,-20 0-16,20 0 0,22 0 0,-22 0 15,22 0-15,21 0 0,0 0 0,21 0 16,-22 0-16,22-21 0,0 21 16,0 0-16,0-22 0,22 22 0,-1-21 15,21 21-15,-21-21 0,0 0 0,22 21 16,-1-21-16,0 21 0,1-21 15,-22 21-15,0 0 0,0-22 0,-21 22 16,0 0-16,-21 0 0,0 0 0,0-21 16,-22 21-16,-20 0 0,-1 0 15,-20 0-15,-1 0 0,0 0 16,-20 0-16,-1 0 0,-42 0 31,-1 0-31,-20-21 16,0 21-16,-1 0 0,-20 0 15,21 0-15,-22 0 0,22 0 0,-22 0 16</inkml:trace>
  <inkml:trace contextRef="#ctx0" brushRef="#br1" timeOffset="54517.3">11282 5546 0,'-43'21'16,"86"-42"-16,-128 42 0,43-21 0,21 0 15,-1 0-15,44 0 16,20 0-16,0 0 0,1 0 0,20 0 16,1 0-16,20-21 0,22 21 15,0-21-15,21-1 0,21 22 16,0-21-16,0 21 0,1-21 0,20 0 0,0 21 15,1-21-15,-1 21 0,0-21 16,1 21-16,20-22 0,-21 22 16,-20 0-16,20-21 0,-42 21 0,21-21 15,-42 21-15,0 0 0,0 0 0,-22 0 16,-20 0-16,-1-21 0,-20 21 0,-1 0 16,0 0-16,-21 0 0,1 0 15,-22-21 1,-22 21-1,1 0 17,21-21-32,0-1 15</inkml:trace>
  <inkml:trace contextRef="#ctx0" brushRef="#br1" timeOffset="54798.14">15092 4890 0,'0'0'0,"-21"0"0,-1 0 0,44 0 32,-1 21-17,21-21-15,-21 0 0,22 0 16,-1 21-16,0-21 0,1 0 15,-1 21-15,0-21 0,-21 21 0,22-21 16,-22 21-16,0 1 0,-21-1 0,0 0 16,0 0-16,-21 0 0,0 0 0,-43 1 15,22-1-15,-22 0 0,-20 0 16,20 0-16,-20 0 0,-1 1 0,0-1 16,-21 0-16,22-21 0</inkml:trace>
  <inkml:trace contextRef="#ctx0" brushRef="#br1" timeOffset="55261.15">11345 5292 0,'0'0'0,"21"0"0,-21-21 15,22 21-15,-1 0 0,0 0 16,-42 0 31,0 21-47,-22 0 0,22-21 0,-21 21 15,-1 0-15,-20 0 0,21 1 16,-1-1-16,1 0 0,0 0 0,-1 0 16,22 0-16,0 1 0,0-1 0,21 0 15,0 0-15,21-21 16,0 21-16,21-21 0,1 0 0,-1 0 15,0 0-15,22 0 0,-22 0 16,22 0-16,-22 0 0,0 0 0,22 0 16,-22 0-16,43 21 0,-64-21 15,21 22-15</inkml:trace>
  <inkml:trace contextRef="#ctx0" brushRef="#br1" timeOffset="55959.74">12340 6879 0,'0'0'15,"0"-21"-15,0 0 16,-21 0-16,0 21 0,21-21 0,-21-1 15,-22 22-15,22-21 0,0 21 0,-21 0 16,20 0-16,1 0 0,-21 0 0,0 0 16,20 0-16,-20 21 0,21 1 15,-21-1-15,-1 21 0,22-21 16,-21 22-16,21-22 0,-1 21 0,1 0 16,0 1-16,0-22 0,21 21 0,0 1 15,0-22-15,0 21 0,0-21 16,21 0-16,21 1 0,-20-1 0,-1-21 15,21 0-15,-21 0 0,22 0 0,-1-21 16,0-1-16,1-20 0,-1 0 0,21 21 16,-20-22-16,-1 1 0,0-22 15,1 22-15,-1-21 0,0 20 0,-20-20 16,20-22-16,-21 22 0,0-22 16,0 21-16,1 1 0,-1-1 0,-21 1 0,0-1 15,0 22-15,0 21 0,0-21 16,0 20-16,-21 22 15,-1 0-15,1 22 0,0-1 16,0 0-16,0 21 0,21 1 0,-21 20 16,-1 1-16,1-1 0,21-21 0,-21 22 15,21-1-15,0 1 0,0-22 16,0 1-16,0 20 0,0-42 0,21 22 16,0-22-16,1 21 0,-1-21 0,0-21 15,0 21-15,0 1 0,22-22 0,-22 0 16,0 0-16,0 0 0,21 0 0,-20-22 15</inkml:trace>
  <inkml:trace contextRef="#ctx0" brushRef="#br1" timeOffset="56298.58">12848 6795 0,'-21'0'0,"21"21"15,0 0 1,21-21-1,0 0-15,22 0 16,-22 0-16,0 0 0,21-21 0,-21 21 16,22-21-16,-22-1 0,0 22 15,0-21-15,0 0 0,-21 0 0,0 0 16,0 0-16,-21-1 16,-21 22-16,21 0 15,0 0-15,-22 0 0,1 22 0,0-1 16,20 0-16,-20 0 0,21 0 0,-21 22 15,20-22-15,1 21 0,0 0 0,21-20 16,0-1-16,0 21 0,0-21 16,0 0-16,21 1 0,0-1 0,22 0 15,-22-21-15,21 21 0,1-21 0,-1 0 16,0 0-16,1 0 0,-1 0 0,0 0 16,1-21-16,20 21 0</inkml:trace>
  <inkml:trace contextRef="#ctx0" brushRef="#br1" timeOffset="56544.95">13716 6710 0,'0'-21'0,"0"42"0,0-63 0,0 20 0,0 1 15,-21 0-15,0 21 0,-1 0 16,1 0-16,0 0 0,-21 21 16,42 0-16,-43 22 0,43-22 0,-21 0 15,0 21-15,0 1 0,21-22 0,-21 21 16,21 1-16,0-22 0,0 21 0,0-21 15,0 22-15,0-22 0,0 0 16,21 0-16,0 0 0,21 0 16,-20-21-16,-1 0 0,21 0 0,-21 0 15,22 0-15,-1 0 0,0 0 0,22-21 16,-22 0-16,0-21 0,22 21 0,-22-1 16,22-20-16</inkml:trace>
  <inkml:trace contextRef="#ctx0" brushRef="#br1" timeOffset="56792.81">14393 6244 0,'0'0'16,"0"-42"-16,0 0 0,0-1 16,0 22-16,0-21 0,-21 21 0,0 21 15,0 0-15,0 21 0,-1-21 16,1 42-16,0-21 0,0 22 16,21-1-16,-21 21 0,21 1 15,-21-1-15,21 1 0,0-1 0,0 22 16,-22-21-16,22-1 0,-21-21 0,21 22 15,0-22-15,0 1 0,0-1 0,0 0 16,0-21-16,0 1 0,0-1 16,21 0-16,1 0 0,-1-21 0,0 0 15,21 0-15,-21 0 0,22 0 0,-22 0 16,21-21-16,-21 0 0,22 0 16,-1-1-16,-21 22 0</inkml:trace>
  <inkml:trace contextRef="#ctx0" brushRef="#br1" timeOffset="58837.05">14711 6731 0,'0'0'0,"0"-21"0,0 0 16,0 0-16,0-1 0,0 1 0,-21 21 16,-1 0-16,1 0 15,0 21-15,0 1 0,0-1 0,0 0 16,21 21-16,-22-21 0,1 22 16,0-22-16,21 0 0,0 21 0,0-20 15,0-1-15,0 0 0,0 0 0,0 0 16,0 0-16,21 1 15,0-22-15,1 0 0,-1 0 16,0 0-16,0-22 0,0 22 16,-21-21-16,21 0 0,1 0 15,-22 0-15,0 0 0,21-22 0,-21 22 16,21 0-16,-21 0 0,0 0 16,0-1-16,21 1 0,-21 0 0,0 42 31,0 0-31,0 1 0,0-1 0,0 0 15,0 0-15,0 0 0,0 0 0,0 1 16,0 20-16,0-21 0,0 0 0,0 0 16,0 1-16,21-22 15,0 0-15,1 0 16,20 0-16,-21 0 0,0 0 0,0-22 16,22 1-16,-22 0 0,0 21 0,0-21 15,0-21-15,1 20 0,-1 1 16,0 0-16,0 0 0,0-21 0,-21 20 15,0 1-15,21 0 0,-21 42 32,0 0-32,0 1 0,0-1 15,0 0-15,0 0 0,0 0 0,0 0 16,0 1-16,0-1 0,0 0 0,0 0 16,0 0-16,0 0 15,22-21-15,-1 0 0,0 0 16,0 0-16,0 0 0,22 0 15,-22 0-15,0 0 0,21-21 16,-21 21-16,22-21 0,-22 0 0,21 21 16,1-21-16,-22 21 0,21-21 0,0-1 15,-20 22-15,-1-21 0,0 0 0,0 21 16,0-21-16,-21 0 0,21 21 0,-21-21 16,0-1-16,0 1 0,0 0 15,0 0-15,-21 21 0,0-21 0,0 21 16,0 0-16,0 0 0,-1 0 0,1 0 15,-21 0-15,21 21 0,0 0 0,-1 0 16,1 0-16,0 1 0,0-1 16,21 0-16,0 0 0,-21 0 0,21 0 15,0 1-15,0-1 16,0 0-16,21-21 0,0 0 0,0 0 16,0 0-16,1 0 0,-1 0 0,0 0 15,0 0-15,0-21 0,0 21 0,1-21 16,-1-1-16,0 1 15,-21 0-15,21 0 0,-21 0 0,21 0 16,-21-1-16,0 1 0,0 0 0,0 0 16,0 0-16,0 42 15,0 0 1,-21-21-16,21 21 0,-21 0 16,21 22-16,0-22 0,0 0 0,0 0 15,0 0-15,0 1 0,0-1 16,0 0-16,0 0 0,0 0 0,21-21 15,0 21-15,0-21 0,22 0 0,-22 0 16,0 0-16,43 0 0,-22 0 16,-21 0-16,21-21 0,-20 21 0,20-21 15,-21 0-15,0 0 0,22 0 16,-22-22-16,0 22 0,0-21 0,0-1 16,0-20-16,1-1 0,-22 1 15,21-1-15,0-84 0,0 85 0,-21-1 16,21 22-16,-21 0 0,0-1 15,0 1-15,0 21 0,0 0 0,-21 21 16,0 0-16,0 0 16,21 21-16,-21 0 0,-1 21 0,1-21 15,21 43-15,-21-22 0,0 22 0,21-22 16,0 22-16,-21-1 0,21 1 16,-21-1-16,21-21 0,0 22 0,0-22 15,0 1-15,0-1 0,21-21 0,0 0 16,0 0-16,0 1 0,0-1 0,1 0 15,-1-21-15,0 0 0,0 0 16,0 0-16,0 0 0,22 0 0,-22-21 16,0 0-16,21-1 0,-20 1 15,-1 0-15,0 0 0,0 0 0,0 0 16,0-43-16,1 43 0,-22 0 16,21 0-16,-21-1 0,0 44 31,0-1-31,0 0 0,0 0 15,0 0-15,0 22 0,-21-22 0,21 0 16,0 0-16,0 0 0,0 0 0,0 1 16,0-1-16,0 0 0,21 0 15,0-21-15,0 0 16,0 0-16,0 0 0,1 0 0,-1 0 16,0 0-16,0-21 0,21 0 0,-20 0 15,-1-1-15,0 1 0,0 0 16,21 0-16,-20-21 0,-1 20 15,0 1-15,0 0 0,-21-21 0,0 21 16,0 42 0,-21 0-16,21 0 15,0 0-15,-21 0 0,21 1 16,-21-1-16,21 0 0,0 0 0,0 0 16,0 0-16,0 1 0,0-1 15,0 0-15,21-21 0,0 0 0,0 0 16,0 0-1,0 0-15,-21-21 16,0 0 0,0-1-16,-21 22 0,0-21 15,21 0-15,-21-21 0,21 21 0,-21-1 16,21 1-16,0-21 0,0 21 0,0-22 16,0 22-16,0 0 0,21-21 0,0 21 15,0-1-15,0 1 0,22 0 16,-22 21-16,21 0 0,1 0 0,-22 0 15,21 0-15,0 0 0,1 21 16,-1 0-16,0 1 0,-20-1 0,-1 0 0,0 21 16,0-21-16,-21 22 0,21-22 15,-21 0-15,0 21 0,0-20 16,0-1-16,0 0 0,0 0 0,0 0 16,-21 0-16,0 1 0,0-22 0,21 21 15,-21-21-15,-1 0 16,22-21 15,0-1-31,22 1 0,-1 0 0,0 0 16,0 0-16,21-43 0,-20 22 15,20 0-15,-21-22 0,21 22 16,22-43-16,-22 43 0,-21 21 16,1-1-16,20 1 0,-21 21 15,0 0-15,-21 21 0,21 1 0,-21-1 16,22 21-16,-22 0 0,0 1 0,0-1 15,0 0-15,0 1 0,0-22 0,0 21 16,0 1-16,0-22 0,0 21 0,0-21 16,0 0-16,0 1 0,0-1 0,0 0 15,-22-21-15,1 21 16,0-21 0,21-21-1,-21 21-15,21-21 0,0 0 16,0-1-16,-21 1 0,0 0 0,21-21 0,-22 21 15</inkml:trace>
  <inkml:trace contextRef="#ctx0" brushRef="#br1" timeOffset="59020.94">17759 6160 0,'0'0'0,"-21"0"31,-1 0 16,1 0-32,0 0-15,0 0 0,0 0 16</inkml:trace>
  <inkml:trace contextRef="#ctx0" brushRef="#br1" timeOffset="59187.84">16531 6308 0,'-21'0'0,"42"0"0,-63 0 16,63 0 0,21 0-16,-21 0 0,22 0 0,-1 0 15,0 0-15,22 0 0,-22 0 16,1 0-16,20 0 0,-21-21 16,1 21-16,-1 0 0,0 0 0,-20 0 15</inkml:trace>
  <inkml:trace contextRef="#ctx0" brushRef="#br1" timeOffset="59916.77">8191 7641 0,'0'0'0,"0"-21"16,0 0-16,-21 0 0,21 0 0,0-1 15,0 1-15,0 0 0,0 0 16,0 0-16,-21 0 0,21-1 0,-21 1 16,0 0-16,0 21 0,-1 0 0,1 0 15,-21 0-15,21 0 0,-22 0 16,1 21-16,-21 0 0,20 22 0,-20-22 15,20 21-15,1 1 0,-21-22 0,41 21 16,-20-21-16,21 22 0,21-22 0,0 0 16,0 0-16,0 0 0,21 0 15,0 1-15,22-1 0,20-21 0,-21 0 16,22 21-16,-22-21 0,22 0 16,-1 0-16,1 21 0,-22-21 0,22 21 15,-22-21-15,-21 21 0,0-21 16,0 22-16,-21-1 0,0 0 0,0 0 15,-21 0-15,0 0 0,-21 1 0,-1-1 16,1 0-16,0 0 0,-1 0 0,-20-21 16,21 21-16,-1 1 0,22-22 15,-21 0-15,21 0 0,-1 0 0,22 21 16,22-21 0,-1 0-16,0 0 0,21 21 0,1-21 15,-1 21-15,0 0 0,1 0 16,-1 1-16,-21 20 0,21-21 15,-20 21-15,-1-20 0,-21 20 0,0 0 16,0-21-16,0 22 0,0-1 0,-43 22 16,22-22-16,0 0 0,-21 22 15,21-22-15,-22 0 0,22 1 0,0-1 16,0 0-16,0 1 0,21-1 0,0-21 16,0 22-16</inkml:trace>
  <inkml:trace contextRef="#ctx0" brushRef="#br1" timeOffset="60428.5">8234 11642 0,'-21'0'16,"42"0"-16,-64-21 0,43-1 0,0 1 15,0 0-15,0 0 16,0 0-16,22 21 16,-1 0-16,0 0 0,0 0 15,-21 21-15,0 0 16,0 0-16,0 0 0,0 22 0,-21-22 15,-21 21-15,20 1 0,-20-1 16,0-21-16,-1 21 0,1 1 0,0-1 16,-1-21-16,22 22 0,0-22 0,21 21 15,0-21-15,0 0 0,0 1 0,21-1 16,0 0-16,1-21 0,20 21 16,-21 0-16,21 0 0,1-21 0,-1 22 15,0-1-15,22 0 0,-22 0 16,1 0-16,-1 0 0,0 1 0,1-1 15,-22 0-15,0 0 0,0 0 0,-21 0 16,0 22-16,0-22 0,0 0 0,-21 0 16,0 0-16,-22 1 0,22-1 15,-21 0-15,0-21 0,-22 21 0,22-21 16,-1 0-16,-20 0 0,21 0 0,-1 0 16,1-21-16,0 0 0,-1 0 0,22-22 15</inkml:trace>
  <inkml:trace contextRef="#ctx0" brushRef="#br1" timeOffset="60843.79">9165 9250 0,'0'0'0,"21"0"0,22 0 15,-22 21-15,0 21 0,0-20 16,21 20-16,1 0 0,-1 1 16,0 20-16,1 1 0,-1-1 15,22 1-15,-1-1 0,1 22 0,20-22 16,-20 22-16,20 0 0,1-1 0,0 1 15,-1 0-15,-20 20 0,21-20 0,-1 0 16,1 21-16,0-22 0,-1 1 0,1 0 16,0-1-16,-1 22 0,1-21 0,0-22 15,-1 22-15,1 0 0,0-22 16,-1 1-16,-20-1 0,20-21 0,-20 22 16,-1-22-16,1 1 0,-1-1 15,-20 0-15,-1-21 0,0 1 0,-20-1 0,-1-21 16,-21-21-1,0-1-15,0 1 0,0-21 0</inkml:trace>
  <inkml:trace contextRef="#ctx0" brushRef="#br1" timeOffset="61210.86">11938 9250 0,'0'0'0,"21"-21"0,-21-22 0,0 1 0,0 21 15,0 0-15,0 0 0,-21 21 16,-21 0-16,20 42 16,-20-21-16,0 21 0,-1 1 0,1-1 15,-21 22-15,-1-1 0,-21 1 0,1 20 16,-22 1-16,-21 0 0,0 20 15,-21-20-15,0 21 0,-1 0 0,1 0 16,0-1-16,-21 1 0,21 0 16,-1 0-16,22 0 0,-21-22 0,21 22 15,0-21-15,0 0 0,0-1 0,-84 64 16,126-84-16,0-1 0,22-20 16,20-1-16,1 0 0,21-20 15,0-1-15,0 0 0,21 0 0,0-42 16,-22 0-1</inkml:trace>
  <inkml:trace contextRef="#ctx0" brushRef="#br1" timeOffset="96012.99">6519 14711 0,'0'0'15,"21"21"-15,-21 0 0,22-21 32,-1 0-17,-21-21-15,21 0 16,0 21-16,-21-21 15,0 0-15,21-1 0,-21 1 0,21 21 16,-21-21-16,0 0 0,0 0 0,0 0 16,0-1-16,-21 1 0,0 0 0,0 0 15,-21 0-15,20 21 0,-20 0 16,0 0-16,21 0 0,-22 0 16,1 0-16,0 0 0,-1 21 0,22 0 15,-21 0-15,-1 22 0,1-22 0,21 21 16,-21-21-16,20 22 0,1-1 0,0 0 15,0 1-15,21-1 0,0-21 16,0 21-16,0 1 0,0-1 0,0-21 16,0 22-16,21-22 0,0 21 0,0-21 15,1 0-15,-1 1 0,0-1 0,21-21 16,-21 0-16,22 0 0,-22 0 16,21 0-16,1 0 0,-22-21 0,21-1 15,0 1-15,1-21 0,-1 21 0,0-22 16,-20 1-16,20 21 0,0-21 15,-21-1-15,1 1 0,20-43 16,-42 43-16,0 0 0,0-1 16,0 22-16,0 0 0,0 0 0,0 0 15,0 42 1,0 0-16,0 0 0,0 21 16,0-20-16,0 20 0,0-21 0,0 21 15,0 1-15,0-22 0,21 21 16,-21-21-16,0 1 0,0 20 0,21-21 15,0 0-15,-21 0 0,22-21 16,-22 22-16,21-22 0,0 0 0,0 0 0,0 0 16,0 0-16,22-22 0,-22 1 15,0 0-15,0 0 0</inkml:trace>
  <inkml:trace contextRef="#ctx0" brushRef="#br1" timeOffset="96469.76">7302 14245 0,'0'-21'15,"0"42"-15,0-84 0,0 42 0,0-1 0,0 44 32,0-1-32,0 21 15,0-21-15,0 22 0,0-1 16,0 21-16,0-20 0,0 20 16,0-20-16,0 20 0,0-21 0,0 1 15,0-1-15,0 0 0,-21 1 0,21-1 16,-21-21-16,21 22 0,0-22 0,-21 0 15,21 0-15,0 0 16,-21-21 0,21-21-1,0 0-15,0 0 0,0 0 0,0-1 16,0 1-16,21-21 0,0 21 0,0 0 16,0-1-16,1-20 0,-1 21 0,21 21 15,-21-21-15,22 21 0,-22 0 16,21 0-16,0 0 0,1 0 15,-22 0-15,21 21 0,-21 0 0,1 0 16,-22 0-16,0 1 0,0-1 0,0 0 16,0 21-16,-22-21 0,1 1 0,-21 20 15,21-21-15,-22 0 0,1 22 16,0-22-16,-1 0 0,1 0 16,0 0-16,21 0 0,-1-21 0,1 0 15,0 22-15,21-44 16,0 1-16,0 0 0,0 0 0,21 0 15,0 0-15,22-22 0</inkml:trace>
  <inkml:trace contextRef="#ctx0" brushRef="#br1" timeOffset="96853.82">8128 14647 0,'0'0'15,"21"-21"-15,0 21 0,-21-21 0,0 0 16,-21 0-1,0 21-15,0 0 16,0 0-16,-22 0 0,22 21 0,0 0 16,0-21-16,0 21 0,-1 0 15,1 1-15,0-1 0,21 0 16,0 0-16,0 0 16,21 0-16,0-21 0,1 22 0,-1-22 15,21 21-15,-21 0 0,22-21 0,-22 21 16,0-21-16,21 21 0,-21 0 15,1-21-15,-1 22 0,0-1 0,-21 0 16,0 0-16,0 0 0,-21 0 16,-22 1-16,22-1 0,-21-21 15,0 21-15,-1-21 0,1 21 0,-22-21 16,22 0-16,0 21 0,-1-21 0,1 0 16,21 0-16,0 0 0,0 0 15,-1 0-15,22-21 0,0 0 16,0 0-16,22 21 0,-1-21 15,21-1-15,-21-20 0,22 21 0,-1 0 16,0 0-16</inkml:trace>
  <inkml:trace contextRef="#ctx0" brushRef="#br1" timeOffset="97112.67">8636 14182 0,'0'-21'16,"0"42"-16,0-64 0,0 22 0,-21 21 15,0 0-15,-1 0 0,1 0 0,21 21 16,-21 1-16,21-1 16,-21 21-16,21 0 0,0 1 15,0-1-15,0 22 0,-21-22 0,21 21 16,-21 1-16,21-22 0,-22 22 0,22-22 16,0 0-16,0 1 0,0-1 0,0 0 15,0 1-15,0-22 0,0 21 16,0-21-16,0 1 0,0-1 0,0 0 15,22-21 1,-22-21-16</inkml:trace>
  <inkml:trace contextRef="#ctx0" brushRef="#br1" timeOffset="97275.89">8234 14796 0,'21'0'47,"0"0"-47,0 0 0,0-22 0,1 22 16,-1 0-16,21 0 0,0 0 0,-20 0 15,62-21-15,-63 21 0,22-21 16,-1 21-16</inkml:trace>
  <inkml:trace contextRef="#ctx0" brushRef="#br1" timeOffset="97688.73">8890 14711 0,'-21'0'0,"42"0"0,-63 0 15,20 0-15,1-21 0,21 0 16,0-1-16,21 22 16,1 0-16,-1 0 15,0 0-15,0 0 0,21 22 0,-20-1 16,-1-21-16,21 21 0,-21 0 0,0 0 15,-21 0-15,22 1 0,-22-1 0,0 21 16,0-21-16,0 0 0,0 1 16,0-1-16,0 0 0,0 0 15,-22 0-15,1 0 0,0-21 16,0 0-16,21-21 31,0 0-31,0 0 0,0 0 16,0-22-16,21 22 0,0 0 15,-21-21-15,21-1 0,1 22 0,-1-21 16,0 0-16,-21 20 0,21 1 0,0-21 16,0 21-16,1 0 0,-1 21 0,-21-22 15,21 22-15,0 0 0,0 0 16,-21 22-16,21-1 16,-21 0-16,0 0 15,22 0-15,-22 0 0,21 1 0</inkml:trace>
  <inkml:trace contextRef="#ctx0" brushRef="#br1" timeOffset="98193.02">9673 14880 0,'0'0'0,"21"-21"0,-21 0 0,21 0 16,1 0-16,-22-1 0,0 1 15,0 0-15,0 0 0,0 0 0,0 0 16,0-43-16,0 43 15,-22 0-15,1 21 0,0 0 16,0 0-16,0 0 0,0 0 0,-1 21 16,1-21-16,0 21 0,-21 21 0,21-20 15,-1 20-15,1-21 0,-21 21 16,21 1-16,-22 20 0,43-42 16,0 22-16,-21-22 0,21 0 0,0 21 15,0-20-15,21-1 0,1-21 16,-1 0-16,0 0 15,21 0-15,-21 0 0,22-21 0,-22-1 0,0 22 16,21-21-16,-20-21 0,20 21 16,-21 0-16,0-22 0,0 22 0,1-21 15,-22 21-15,0-22 0,21 22 16,-21 0-16,21-21 0,-21 20 0,0 1 16,0 42-1,-21 1 1,21-1-16,-21 0 0,21 0 15,0 0-15,0 0 0,0 1 0,0 20 16,0-21-16,0 0 0,0 0 0,0 1 16,0-1-16,0 0 0,0 0 0,0 0 15,0 0-15,21-21 0,0 0 16,0 22-16,0-22 0,0 0 0,1 0 16,20 0-16,-21 0 0,0-22 0,22 22 15,-22-21-15,21 0 0,-21 21 16</inkml:trace>
  <inkml:trace contextRef="#ctx0" brushRef="#br1" timeOffset="98748.96">10393 14542 0,'0'-22'0,"0"44"0,-21-44 16,-1 22 0,1 0-16,0 0 0,0 22 15,0-1-15,0 0 0,-1 21 0,1-21 16,0 1-16,21 20 0,-21-21 15,21 0-15,-21 22 0,21-22 0,0 0 16,0 21-16,0-21 0,0 1 0,0-1 16,0 0-16,21-21 0,0 21 0,-21 0 15,21-21-15,0 0 0,22 21 0,-22-21 16,0 0-16,21 0 0,-20 0 16,-1 0-16,21-21 0,-21 21 0,22-21 15,-22 0-15,21 0 0,-21 0 16,0-1-16,1 1 0,-1 0 0,21-21 15,-21 21-15,0-22 0,-21 1 0,22 0 16,-1-22-16,0 22 0,-21-22 0,0 1 16,21-1-16,-21 22 0,21-22 0,-21 22 15,0 0-15,0-1 0,0 1 16,0 21-16,0 0 0,0 0 0,0-1 16,-21 22-16,0 0 15,0 0-15,21 22 0,0-1 0,-21 0 16,-1 0-16,22 0 0,-21 22 0,21-1 15,0 0-15,0 1 0,0-1 16,0 21-16,0-20 0,0-1 0,0 22 16,0-22-16,0 0 0,0 1 0,0-1 15,0 0-15,0 1 0,0-22 0,0 21 16,0-21-16,21 0 0,1 1 16,-1-1-16,0 0 0,0-21 15,0 0-15,0 0 0,1 0 16,-1 0-16,0 0 0,0 0 0,0 0 15,-21-21-15,21 21 0,1-21 16,-1-1-16,0 1 0,0 0 0,0 0 16,-21 0-16,21 0 0</inkml:trace>
  <inkml:trace contextRef="#ctx0" brushRef="#br1" timeOffset="99029.8">10753 14542 0,'0'0'0,"-22"0"16,65 0-1,-22 0 1,0-22-16,0 22 0,22 0 0,-22 0 16,21-21-16,0 21 0,-20 0 0,20-21 15,-21 21-15,21 0 0,-20-21 0,-1 21 16,0 0-16,0 0 15,-21-21-15,-21 21 47,0 0-47,0 0 0,-1 0 16,1 0-16,0 0 0</inkml:trace>
  <inkml:trace contextRef="#ctx0" brushRef="#br1" timeOffset="102245.1">12615 14288 0,'0'0'16,"0"-22"-1,0 1 17,21 21-17,1-21-15,-1 21 0,0-21 16,0 0-16,0 21 0,0 0 0,1 0 15,20-21-15,-21 21 0,0 0 0,43 0 16,-43 21 0,21 0-16,-21 0 0,22 0 0,-22 22 15,0-1-15,0 0 0,0 1 0,1 20 16,-1-21-16,0 1 0,0 20 0,-21-20 16,0-1-16,0-21 0,0 21 0,0-20 15,21 20-15,-21-21 16,0 0-16,21-21 15,1-21 1,-22 0-16,21-21 0,-21 20 16,0-20-16,21 21 0,0-21 0,0-22 15,-21 22-15,21-22 0,1 1 0,-1 20 16,0-20-16,0-1 16,0 22-16,0 0 0,-21-1 0,0 1 15,22 21-15,-22 0 0,0 0 0,0-1 16,0 44-1,21-1-15,-21 0 16,0 0-16,0 0 0,21 0 16,0 1-16</inkml:trace>
  <inkml:trace contextRef="#ctx0" brushRef="#br1" timeOffset="103348.99">14118 14182 0,'0'-21'15,"0"42"-15,0-64 0,0 22 16,-21 21-16,0 0 0,0 0 16,-22 0-16,22 21 0,0 1 15,0-1-15,0 21 0,-1-21 0,1 22 16,-21-1-16,21 0 0,0 22 16,-1-22-16,22 0 0,0 1 0,0-1 0,0 0 15,0 1-15,0-22 16,0 21-16,22-21 0,20 1 0,-21-1 15,21 0-15,1 0 0,-1-21 0,0 0 0,64 0 16,-63 0-16,-1 0 16,0-21-16,1 0 0,-1 0 0,-21-1 15,0-20-15,0 21 0,1-21 0,-22-1 16,0 1-16,0 0 0,0-1 16,0 1-16,-22-22 0,1 22 0,0 0 15,0 21-15,-21-22 0,-1 22 0,1 0 16,0 0-16,20 21 0,-20 0 0,0 0 15,-1 0-15,1 21 0,0 0 0,-1 21 16,22-20-16,0 20 0,0 0 0,0 1 16,21-1-16,0 0 0,0 1 15,0-22-15,0 21 0,21-21 0,0 22 16,0-22-16,22-21 0,-1 21 16,21 0-16,-20-21 0,20 0 0,1 0 15,-22 0-15,22 0 0,-1-21 0,-21 21 16,22-21-16,-22 0 0,1-1 0,-1 1 15,0-21-15,-21 21 0,1 0 16,-1-1-16,0-20 0,0 21 0,-21 0 16,21 0-16,-21 42 31,0 0-31,0 0 0,0 0 0,0 22 16,0-22-16,-21 21 0,21-21 0,0 22 15,0-22-15,0 21 0,21-21 16,0 0-16,1 1 0,-1-1 0,0 0 15,21-21-15,-21 21 0,22-21 16,-1 0-16,0 0 0,22 0 0,-22 0 16,1 0-16,20-21 0,-21 21 0,22-21 15,-22 0-15,22-1 0,-22 1 0,0 0 16,-20-21-16,20 21 0,-21-22 0,0 22 16,0-21-16,-21-1 0,0 22 15,0-21-15,0 21 0,0 0 0,-21 21 16,0 0-16,-21 0 0,21 0 15,-1 0-15,-20 0 0,0 21 0,21 0 16,-22 0-16,1 21 0,21-20 0,0 20 16,-22-21-16,43 21 0,-21-20 15,21 20-15,0-21 0,0 0 16,0 0-16,0 1 0,21-1 0,0 0 16,1-21-16,-1 0 0,21 0 0,-21 0 15,22 0-15,-22 0 0,21 0 0,-21 0 16,22-21-16,-22 0 0,0-1 0,21 1 15,-21-21-15,1 21 0,-1-22 0,0 1 16,0-21-16,0-43 0,0 42 16,-21 1-16,22-22 0,-1 22 15,-21-1-15,0 1 0,0-1 16,0 1-16,0-1 0,0 22 0,0-1 0,0 22 16,0 0-16,0 0 0,-21 42 15,21 0-15,-22 0 16,1 22-16,0 20 0,0-20 0,0 20 15,21 1-15,-21-1 0,21 1 16,0-1-16,0 1 0,0-1 0,0 1 16,0-1-16,0-21 0,21 22 0,-21-22 15,21 1-15,21-22 0,-21 21 0,22-21 16,-1 0-16,-21 1 0,22-22 0,-1 0 16,0 0-16,1 0 0,-1 0 15,0 0-15,1-22 0,-22 22 0,21-21 16,-21 0-16,0-21 0,1 21 15,-1-22-15,-21 22 0,0-21 0,0-1 16</inkml:trace>
  <inkml:trace contextRef="#ctx0" brushRef="#br1" timeOffset="103525.4">15028 14076 0,'0'0'0,"-21"21"15,0 0 1,42 0 0,0-21-1,0 0-15,1 0 0,-1 0 0,0 0 16,0 0-16</inkml:trace>
  <inkml:trace contextRef="#ctx0" brushRef="#br1" timeOffset="105373.58">18944 14372 0,'0'21'0,"0"-42"0,-21 64 0,21-22 16,0 0-16,21-21 31,0-21-31,0 0 0,-21-1 16,22 1-16,-1 0 0,-21-21 0,21 21 15,-21-1-15,0-20 0,0 21 16,0-21-16,-21-1 0,0 1 0,-1 21 15,-20-22-15,0 1 0,-1 21 0,1 0 16,0 0-16,-22 21 0,22 0 0,0 0 16,-22 0-16,22 21 0,-1 0 15,1 0-15,0 21 0,-1-20 0,22 20 16,0 21-16,0-20 0,21 20 0,0-20 16,0 20-16,0-21 0,0 1 0,0-1 15,21 0-15,0 1 0,0-22 0,22 0 16,-22 0-16,21-21 0,1 0 0,20 0 15,-21 0-15,1 0 16,-1-21-16,22 0 0,-22-21 0,0 20 0,22-20 16,-22 0-16,0-22 0,1 22 0,-1-22 15,0 22-15,-20-43 0,20 22 16,-21-1-16,21-20 0,-20-1 0,-22 0 16,0 1-16,0-1 0,0 0 0,0 22 15,0-1-15,0 1 0,0 21 16,-22-1-16,1 1 0,0 21 0,0 21 15,0 0-15,0 0 0,-1 21 16,1 21-16,0 1 0,0-1 0,21 21 16,0 1-16,-21-1 0,0 22 0,21 0 15,-22-22-15,22 22 0,0-22 16,0 1-16,0-1 0,0 1 16,0-1-16,0 1 0,0-22 0,22 1 0,20-1 15,-21 0-15,21-21 0,1 1 16,20-1-16,-20 0 0,20-21 0,-21 0 15,22 0-15,-1 0 0,-20 0 0,20-21 16,-20 0-16,-1-1 0,0 1 0,-21-21 16,22 21-16,-43-22 0,0 1 0,0 0 15,0 21-15,0-22 0,0 1 16,0 0-16,-21-1 0,-1 22 0,1 0 16,0 21-16,0 0 0,-21 0 0,20 0 15,1 21-15,0 0 0,0 0 0,0 22 16,21-22-16,0 21 0,0 1 15,0-1-15,0 0 0,0 1 0,0-1 16,0-21-16,21 21 0,0-20 0,21 20 16,-20-21-16,20-21 0,0 21 15,1-21-15,-1 0 0,0 0 0,1 0 16,-1 0-16,-21 0 0,21-21 0,1 0 16,-22 0-16,21 0 0,-21-1 15,1-20-15,-1 0 0,0 21 0,0-22 16,-21 1-16,0 21 0,21-22 0,-21 1 15,21 0-15,-21 21 0,0 42 32,0 0-32,0 21 0,-21-21 15,0 1-15,21 20 0,-21-21 16,21 21-16,0-20 0,0 20 0,-21-21 16,21 0-16,-21 22 0,21-22 0,0 0 15,0 0-15,0-42 31,0 0-15,0-22-16,0 22 16,21 0-16,0-21 0,-21-1 0,21 22 15,0-21-15,0 0 0,1 20 0,-1-20 16,0 21-16,0 0 0,0 0 16,0-1-16,1 22 0,-1 0 15,0 0-15,-21 22 0,21-1 0,-21 0 16,0 0-16,0 21 0,0-20 0,0-1 15,0 21-15,0-21 0,0 22 16,0-22-16,0 0 0,21 0 0,-21 0 16,0 0-16,21 1 0,-21-1 0,22-21 31,-1 0-31,-21-21 0,21 21 16,0-22-16,-21 1 0,21-21 0,0 21 15,1 0-15,-1-22 0,0 22 16,0-21-16,21-1 0,-20 22 0,-1-21 15,0 0-15,21 20 0,-21 1 16,1 0-16,-22 0 0,21 21 16,-21 21-16,0 0 15,0 0-15,0 1 0,0-1 0,0 21 16,0-21-16,-21 0 0,21 22 0,0-22 16,0 0-16,0 21 0,0-20 0,0-1 15,0 0-15,0 21 0,0-21 0,21 1 16,0-1-16,0-21 15,0 0-15,0 0 0,1 0 0,-1 0 16,0 0-16,0-21 0,0-1 16,0 1-16,1 0 0,-1 0 0,0 0 15,0-22-15,0 22 0,-21 0 0,21-21 16,-21 21-16,22-22 0,-22 22 0,0 0 16,0 0-16,21 21 0,-21-21 15,0 42 1,0 0-16,0 0 15,0 0-15,0 0 0,0 1 0,0-1 16,0 0-16,0 21 0,0-21 0,21 1 16,-21-1-16,21 0 0,0 0 0,0 0 15,22 0-15,-22-21 0,21 22 0,-21-22 16,22 0-16,-1 0 0,0 0 16,1 0-16,-1 0 0,-21-22 0,22 1 15,-22 0-15,0 21 0,0-42 0,-21 21 16,21-1-16,-21 1 0,21-21 15,-21 0-15,0 20 0,0-20 0,0 0 16,0-1-16,0 1 0,0 0 0,0 21 16,-21-1-16,0 1 0,0 0 0,-21 21 15,20 0-15,-20 0 0,0 21 0,-1 0 16,1 1-16,21-1 0,-21 21 0,-1-21 16,22 0-16,0 22 0,-21-22 15,42 0-15,-22 21 0,22-20 16,-21-1-16,21 0 0,0 0 0,0 0 15,0 0-15,21-21 0,1 22 0,-1-1 16,0-21-16,0 0 0,0 0 0,22 0 16,-1 0-16,0-21 0</inkml:trace>
  <inkml:trace contextRef="#ctx0" brushRef="#br1" timeOffset="105632.95">22796 13610 0,'0'-21'15,"0"42"-15,0-63 0,0 21 0,0 0 0,0-1 16,-21 22-16,0 0 0,-21 0 16,21 22-16,-1 20 0,1-21 0,-21 21 15,21 1-15,0-1 0,-1 0 0,1 22 16,0-22-16,0 1 0,21-1 16,-21 0-16,21 1 0,0-1 15,0 0-15,0 1 0,0-22 0,0 21 16,21-21-16,0 0 0,0 1 0,0-1 15,1 0-15,-1 0 0,0-21 0,21 0 16,-21 0-16,1 0 0,20 0 0,-21 0 16,21 0-16,-20-21 0,20 21 15,-21-21-15</inkml:trace>
  <inkml:trace contextRef="#ctx0" brushRef="#br1" timeOffset="105928.78">23368 13547 0,'0'-43'0,"0"86"0,0-128 0,0 43 16,21 21-16,-21-1 0,21 1 0,-21 0 16,21 21-16,1 0 0,-1 0 15,0 0-15,0 21 0,0 0 0,22 22 16,-22-22-16,21 21 0,0 22 16,1-22-16,-1 22 0,0-1 0,-20-21 15,-1 22-15,0-22 0,-21 22 0,0-22 16,0 0-16,-21 1 0,0-22 15,-1 21-15,-20-21 0,21 1 16,-21-1-16,-1 0 0,1 0 0,21 0 0,-22-21 16,22 0-16,-21 21 0,21-21 15,0 0-15,-1 0 16,44 0 0,-1-21-16,0 21 0,21-21 15</inkml:trace>
  <inkml:trace contextRef="#ctx0" brushRef="#br1" timeOffset="106157.73">24955 13801 0,'0'-64'15,"0"43"-15,0 0 0,0 0 16,-21 0-16,0 21 15,0 0 1,21 21 0,0 0-16,-21-21 0,21 21 0,0 0 15,0 0-15,0 1 16,0-1-16,0 0 0</inkml:trace>
  <inkml:trace contextRef="#ctx0" brushRef="#br1" timeOffset="106384.6">24955 14161 0,'0'21'15,"0"0"-15,0 0 16,0 0-16,0 0 16,22 1-16,-22-1 0,0 0 0,0 0 15,0 0-15,0 0 0,0 1 0,-22-1 16,1 0-16,0 0 0,0 0 15,-21 22-15,-1-22 0,-20 0 0,-1 0 16,1 21-16,-1-20 0,1-1 0,-22 0 16,0 0-16,1 0 0,-64 22 15,84-43-15</inkml:trace>
  <inkml:trace contextRef="#ctx0" brushRef="#br1" timeOffset="107860.37">25040 13695 0,'0'-21'16,"0"42"-16,21-63 0,-21 20 15,-21 22 1,0 0 0,0 0-16,0 0 0,-1 22 15,22-1-15,-21-21 0,0 21 0,21 0 16,-21 0-16,21 0 15,0 1-15,0-1 0,0 0 16,21-21-16,0 0 16,0 21-16,1-21 0,-1 0 0,0 0 15,0 0-15,0-21 16,0 21-16,-21-21 0,0 0 0,22 21 16,-22-22-16,21 1 0,-21 0 15,0 0-15,0 0 0,0 0 0,0-1 16,0 1-16,-21 21 0,-1 0 15,1 0-15,0 0 0,0 0 0,0 21 16,0 1-16,-1-22 0,1 21 16,0 0-16,0 0 0,21 0 0,0 0 15,-21 1-15,21-1 0,0 0 0,0 0 16,0 0-16,21 0 16,0-21-16,-21 22 0,21-22 0,0 0 15,1 0-15,-1 0 0,0 0 16,0 0-16,0 0 0,-21-22 15,0 1-15,0 0 16,21 0-16,-21 0 0,0 0 16,0-1-16,0 1 0,0 0 0,-21 21 15,0-21-15,0 21 16,0 0-16,0 0 0,-1 21 16,1 0-16,0 0 0,21 1 15,0-1-15,-21 0 0,21 0 16,0 0-16,0 0 15,0 1-15,21-22 0,0 0 16,0 0-16,1 0 16,-1 0-16,0 0 15,0 0-15,0-22 16,-21 1-16,0 0 0,0 0 16,0 0-16,0 0 0,0-1 15,0 1-15,0 0 16,-21 21-16,0 0 0,0 0 15,0 0-15,-1 21 0,1 0 16,0-21-16,21 22 0,-21-1 0,21 0 16,-21 0-16,21 0 0,0 0 15,0 1-15,0-1 0,0 0 16,21-21 0,0 0-16,0 0 15,0 0-15,1 0 0,-1-21 16,0 0-16,-21-1 15,0 1-15,0 0 0,0 0 16,0 0-16,0 0 0,0-1 0,0 1 16,0 0-16,-21 21 15,0 0 1,-1 0-16,1 21 0,0 0 16,21 1-16,-21-1 15,21 0-15,-21-21 0,21 21 0,0 0 16,-21 0-16,21 1 15,0-1 1,0 0-16</inkml:trace>
  <inkml:trace contextRef="#ctx0" brushRef="#br1" timeOffset="108505.27">24913 14266 0,'0'0'0,"-21"0"15,0 0 1,0 0-1,21 22 1,0-1 0,21-21 15,-21-21 0,0-1-31,0 1 0,0 0 16,0 0-1,-21 21-15,-1 0 16,1 0-16,0 0 0,0 0 16,0 0-16,0 0 15,21 21-15,0 0 16,21-21 15,0 0-15,0 0-16,0 0 15,0 0-15,-21-21 0,22 21 16,-1 0-16,-21-21 0,21 21 16,0 0-16,-21 21 31,0 0-15,-21 0-16,21 1 0,-21-1 15,0 0-15,21 0 0,-22 0 0,1 0 16,21 1-16,-21-22 0,0 21 0,21 0 15,-21-21-15,0 21 0,-1-21 0,22 21 16,-21-21-16,0 0 0,0 21 16,0-21-16,0 0 15</inkml:trace>
  <inkml:trace contextRef="#ctx0" brushRef="#br1" timeOffset="111051.74">5757 15663 0,'0'0'15,"-21"0"-15,0 0 31,21 22-15,0-1 47,-21-21-48,42 0 48,0 0-63,0 0 0,0 0 15,1 0-15,-1 0 0,0 0 0,0 0 16,0 0-16,0 0 0,1 0 0,-1 0 16,0 0-16,0-21 0,0 21 0,0 0 15,1 0-15,-1 0 16,0 0-16,0 0 0,0 0 15,0 0-15,1 0 0,-1 0 0,0 0 16,0 0-16,0 0 0,0 0 0,1 0 16,-1 0-16,0 0 0,0 0 15,0 0-15,0 0 0,1-22 0,20 22 16,-21 0-16,0 0 0,0 0 16,1 0-16,20 0 0,-21 0 0,0 0 15,0 0-15,1 0 0,20 0 0,-21 0 16,0 0-16,0 0 0,22 0 15,-22 0-15,0 0 0,21 0 0,-20 0 16,20 0-16,-21 0 0,21 0 0,-20 0 16,20 0-16,0-21 0,1 21 0,-22 0 15,21 0-15,0 0 0,1 0 16,-22 0-16,21 0 0,1 0 0,-22 0 16,21 0-16,-21 0 0,22 0 0,-1 0 15,-21 0-15,21 0 0,-20 0 0,20 0 16,-21 0-16,21 0 0,1-21 15,-22 21-15,21 0 0,1 0 16,-22 0-16,21 0 0,0 0 0,-20 0 16,20 0-16,-21 0 0,0 0 0,0 0 15,22 0-15,-22 0 0,0 0 0,0 0 16,0 0-16,1 0 0,-1 0 16,0 0-16,0 0 0,0 0 0,0 0 15,1 0-15,-1-21 0,0 21 0,21 0 16,-21 0-16,1 0 0,20 0 0,0 0 15,-21 0-15,22 0 0,-1 0 16,-21 0-16,22 0 0,-1 0 16,0 0-16,-21 0 0,22 0 0,-22 0 15,21 0-15,1 0 0,-22 0 0,21 0 16,0 0-16,-20 0 0,20-21 0,-21 21 16,21 0-16,-20 0 0,-1 0 0,21 0 15,-21 0-15,0 0 0,22 0 16,-22-21-16,0 21 0,21 0 0,-20 0 15,-1 0-15,21 0 0,-21 0 0,0 0 16,22 0-16,-22 0 0,21 0 0,-21 0 16,22 0-16,-22-22 0,21 22 15,1 0-15,-22 0 0,21 0 0,0 0 16,1 0-16,-22 0 0,21 0 16,1 0-16,-1 0 0,-21 0 0,21 0 15,-20 0-15,20 0 0,-21 0 0,21 0 16,-20 0-16,-1 0 0,21 0 15,-21 0-15,0-21 0,22 21 0,-22 0 16,0 0-16,21 0 0,-20 0 0,20 0 16,-21 0-16,21 0 0,-20-21 0,20 21 15,-21 0-15,21 0 0,-20 0 0,20 0 16,-21 0-16,0 0 0,0 0 16,1-21-16,-1 21 0,0 0 0,0 0 15,0 0-15,0 0 16,1 0-1,-1 0 1,0 0 0,-21-21 93,-21 21-62,0 0-47,-1 0 0,1 0 0,0 0 16,0 0-16,0 0 0,0 0 0</inkml:trace>
  <inkml:trace contextRef="#ctx0" brushRef="#br1" timeOffset="143167.32">15600 13145 0</inkml:trace>
  <inkml:trace contextRef="#ctx0" brushRef="#br1" timeOffset="-123896.14">22923 13039 0,'0'21'62,"-21"0"-46,0-21-16,21 21 0,-21 0 15,0-21-15,21 22 0,0-1 16,-21 0-16,-1 0 0,22 0 0,-21 0 0,21 1 16,0 20-16,-21-21 0,0 0 15,21 22-15,-21-22 0,21 21 0,-21 0 16,21 1-16,0-22 0,0 21 0,0 1 16,0-1-16,0 0 0,0-21 0,0 22 15,0-1-15,0 0 0,0-20 16,0 20-16,21 0 0,-21-21 0,0 22 15,21-22-15,-21 0 0,21 21 0,-21-20 16,0-1-16,21 0 0,-21 21 0,21-21 16,1 1-16,-22-1 0,21 0 0,0 0 15,0 0-15,-21 0 0,21 1 16,0-1-16,-21 0 16,22-21-16,-1 21 15,-21 0 1,0-42 15,-21 21-15,21-21-16,-22 21 0,22-21 0,-21 21 15,21-21-15,-21-1 0,0 22 0,0-21 16,0 0-16,21 0 0,-22 0 16,1 0-16,0-1 0,21 1 15,0 0-15,-21 0 0,21-21 0,-21 20 0,21-20 16,0 0-16,0-1 0,0 1 15,0-21-15,21-1 0,0 22 0,-21-22 16,21 1-16,0-1 0,22 1 0,-22-1 16,0 22-16,0 0 0,0-22 15,1 43-15,-1-21 0,0 20 0,0-20 16,0 21-16,0 21 0,-21-21 0,0 0 16,-21 21 30,0 0-46,0 0 16,0 21-16,21 0 0,-21 0 0,-1 0 16,-20 0-16,21 1 15,0 20-15,0 0 0,-1-21 0,-20 43 0,21-22 16,-21 1-16,20 20 0,-20-21 16,-21 64-16,41-42 0,1-22 15,0 22-15,0-22 0,0 0 0,0 1 16,-1-1-16,22 0 0,-21 1 0,21-1 15,0-21-15,0 21 0,0 1 0,0-22 16,0 0-16,0 21 0,0-20 16,0-1-16,21-21 0,1 21 0,-1 0 15,0-21-15,0 0 0,0 21 0,0-21 16,1 0-16,-1 0 0,0 0 0,0 0 16,0 0-16,0 0 15,-21-21-15,22 21 0,-22-21 16,0 0-16,21 0 0,0 21 0,-21-43 15,0 22-15,21 0 0,0 0 0</inkml:trace>
  <inkml:trace contextRef="#ctx0" brushRef="#br1" timeOffset="-122918.3">23516 13314 0,'0'0'0,"-21"0"0,21-21 0,0 0 15,0-1-15,0 1 16,-21 21-16,21-21 0,0 0 31,21 21-15,0 0-1,0 0-15,0 21 16,1 0-16,-1-21 0,0 21 0,21 1 16,1-1-16,-22 0 0,21 21 0,-21-21 15,0 1-15,22 20 0,-22 0 16,-21-21-16,21 22 0,0-1 0,-21 0 15,0 1-15,0-1 0,0 0 0,0-20 16,0 20-16,0 0 0,-21 1 0,0-1 16,-21-21-16,20 21 0,1 1 15,0-22-15,-21 21 0,21-21 0,-1 22 16,1-22-16,0 42 0,0-41 16,0-1-16,21 0 0,0 0 0,0 0 15,-21-21-15,21 21 0,0-42 47,0 0-47,21 0 0,-21 0 16,21 0-16,0-22 0,0 22 0,0-21 15,1 21-15,-1-22 0,0 1 0,-21 0 16,21-1-16,0-20 0,0 20 16,-21 1-16,0-21 0,0 20 0,0-20 15,0-1-15,0 22 0,0-22 0,0 22 16,0 0-16,-21-22 0,0 22 15,0 21-15,21-22 0,-21 1 0,21 21 16,-21 0-16,21 0 0,0-1 0,-22 1 16,1 21-16,0 0 15,0 0 1,0 21-16,21 1 16,0-1-16,0 0 0,0 0 15,0 0-15,0 0 0,21 1 0,0-1 16,0 0-16,0 21 0,1-21 0,-1 1 15,0 20-15,21-21 0,-21 21 16,1-20-16,-1 20 0,21-21 16,-21 21-16,0-20 0,1 20 0,-1-21 15,0 21-15,0-20 0,-21 20 0,0-21 16,0 21-16,0-20 0,0 20 0,0-21 16,0 0-16,0 22 0,-21-22 0,21 0 15,-64 42-15,43-41 0,-21 20 16,21-21-16,-22 0 0,1 22 15,21-22-15,-21 0 0,20 0 0,1 0 16,0 0-16,0-21 0,0 22 0,0-1 16,21 0-1,0-42 1,0 0 0,0-1-16,0 1 15,0 0-15,0 0 0,0 0 16,0 0-16,0-22 0</inkml:trace>
  <inkml:trace contextRef="#ctx0" brushRef="#br1" timeOffset="-122474.55">23008 13081 0,'0'0'0,"0"-21"0,0 0 16,0 0-1,-21 21 1,0 0-16,0 0 0,-1 0 15,1 21-15,0 0 0,0 0 16,21 0-16,-21 22 0,0-22 16,-1 21-16,1 0 0,0 22 15,0-22-15,0 22 0,0-1 0,-1 1 16,1-1-16,0 22 0,0-22 0,21 1 16,-21-1-16,21-20 0,0 20 0,0-20 15,0 20-15,21-21 0,0 1 0,0-1 16,0 0-16,22-20 0,-22 20 0,21-21 15,-21 21-15,22-20 0,-1-1 0,-21 0 16,22-21-16,-22 21 0,0-21 16,0 0-16,21 0 0,-20 0 15,-1 0-15,0-21 0,21 0 0</inkml:trace>
  <inkml:trace contextRef="#ctx0" brushRef="#br1" timeOffset="-121784.41">25082 13631 0,'-21'22'16,"0"-1"-16,21 0 16,0 0-16,0 0 15,21-21 17,0 0-32,-21-21 15,0 0-15,0 0 16,0 0-16,0-1 15,-21 1-15,0 21 16,0-21-16,0 21 16,21 21-1,0 0 1,0 1-16,0-1 16,0 0-16,0 0 15,0 0 1,21-21-16,0 0 0</inkml:trace>
  <inkml:trace contextRef="#ctx0" brushRef="#br1" timeOffset="-120861.18">25019 14118 0,'21'0'16,"0"0"-16,-21-21 15,21 0-15,-42 21 47,21 21-31,0 0-16,-21 0 0,21 1 15,-21-22-15,21 21 16,0 0 0,-21-42 31,0 21-47,-1-21 15,1 21 1,0 0-1,21 21 1,-21-21 0,21 21-16,0-42 93,0 0-93,0-1 16,-21 22-16,21-21 16,-21 21-16,-1 0 15,1 0-15,0 21 0,0 1 16,0-1-16,21 0 0,0 0 16,0 0-16,0 0 0,0 1 15,0-1-15,0 0 16,21-21-1,0 0-15,0 0 0,0 0 16,1 0-16,-22-21 16,21 21-16,-21-21 0,21 21 0,-21-22 15,0 1-15,0 0 0,0 0 16,0 0-16,0 0 0,-21-1 16,0 1-16,-1 21 15,22 21 16,22-21-31,-1 22 0,-21-1 16,21-21-16,0 21 0,-21 0 0,21-21 16,0 21-16,-21 0 0,0 1 0,22-1 15,-22 0-15,0 0 0,0 0 16,0 0-16,0 1 0,-22 20 0,22-21 16,-21 21-16,-21-20 0,21 20 15,-22-21-15,1 21 0,-21-20 0,20-1 16,-20 21-16,-1-21 0,22 0 0,-22 1 15,22-1-15,-21 0 0,20 0 0,1 0 16,0 0-16,-1 1 0,22-22 16,0 0-16,0 0 0,0 0 0,-1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21:2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826 0,'0'-22'0,"0"1"15,22 0 1,-1 21 15,-21-21-31,0 0 31,21 21-31,-21-21 0,21 21 16,-21-22-16,21 1 16,-21 0-16,21 21 15,-21-21-15,0 0 0,0 0 16,0-1-16,-21 1 16,0 21-16,21-21 0,-21 21 15,0 0-15,0-21 0,-1 0 16,1 21-16,0 0 0,0 0 15,21-21-15,-21 21 0,0 0 16,-1 0-16,1 0 0,0 21 16,21 0-16,-21-21 0,0 21 15,0 0-15,-1 0 0,1 1 16,0-1-16,0 21 0,0-21 0,0 22 16,-1-1-16,-20-21 0,21 21 15,0 22-15,0-22 0,-1 1 0,1-1 16,21 21-16,-21-20 0,0 20 0,21-20 15,-21-1-15,21 21 0,0-20 16,0-1-16,0 0 0,0 1 0,0 20 16,0-20-16,0-22 0,0 21 15,21 0-15,0-20 0,-21 20 0,21-21 16,0 0-16,22-21 0,-22 21 16,0-21-16,0 0 0,0 0 0,1 0 15,20 0-15,-21 0 0,0 0 16,0-21-16,1 0 0,-1 0 0,0 0 15,21-22-15,-21 22 0,1-21 16,20 21-16</inkml:trace>
  <inkml:trace contextRef="#ctx0" brushRef="#br0" timeOffset="449.58">2498 1270 0,'0'0'0,"0"-21"0,0 0 0,0 0 31,-22 21-31,1 0 0,0 0 15,0 21-15,0 0 16,21 0-16,-21 0 0,-1 0 16,22 1-16,-21-1 0,21 21 0,0-21 15,-21 0-15,21 22 0,-21-22 16,21 21-16,0 1 0,0-22 0,0 0 16,0 21-16,0-21 0,21 1 0,0-1 15,22-21-15,-22 0 0,21 0 16,0 0-16,1 0 0,-1 0 0,0 0 15,1-21-15,-1-1 0,0 1 0,1 0 16,-1-21-16,0 21 0,-20-1 16,-1 1-16,0-21 0,-21 21 0,0 0 15,0-22-15,0 22 0,0 0 16,-21-21-16,0 20 0,-1 1 16,1 0-16,0 0 0,0 21 0,-21 0 15,20 0-15,1 0 0,0 0 0,-21 0 16,21 0-16,-1 21 0,1-21 15,0 21-15,0 0 0,0 1 0,21-1 16,-21 0-16,21 0 0,0 0 0,0 0 16,0 1-16,0-1 0,0 0 15,21-21-15,0 21 0,0 0 0,0-21 16,0 0-16,22 0 0,-22 0 0,21 0 16,-21 0-16,22-21 15</inkml:trace>
  <inkml:trace contextRef="#ctx0" brushRef="#br0" timeOffset="2336.61">3069 1334 0,'0'0'0,"21"-43"16,-21 22-1,0 42 17,0 0-32,0 1 0,0-1 15,0 0-15,0 0 16,0 0-16,0 0 0,0 1 0,0-1 15,0 0-15,0 0 0,0 0 16,0 0-16,0 1 0,0-1 0,0 0 16,0 0-1,0-42 1,0 0 0,0 0-16,0-1 15,0 1-15,0 0 0,0-21 0,0 21 16,0-1-16,21-20 0,1 21 0,-1-21 15,0 20-15,0 1 0,0 0 16,0 0-16,1 0 0,-1 21 0,21 0 16,-21 0-16,0 0 0,1 0 15,20 0-15,-21 0 0,0 21 16,0 0-16,1 0 0,-1 22 0,-21-22 16,21 0-16,0 0 0,0 0 0,-21 22 15,0-22-15,21 0 0,1 0 16,-22 0-16,21 0 0,0-21 15,-21 22-15,21-22 16,0 0-16,0-22 16,-21 1-16,22 0 15,-1 0-15,-21 0 0,21 0 0,0-1 16,0 1-16,0-21 0,1 21 16,-1-22-16,0 22 0,0 0 0,0-21 15,0 21-15,1-1 0,-1 22 16,0-21-16,0 21 0,0 0 0,0 0 15,1 21 1,-22 1-16,0-1 16,0 0-16,0 0 0,0 0 15,0 0-15,0-42 47,0 0-31,0 0-1,0 0-15,0 0 0,0-1 16,0 1-16,-22 0 0,1 0 16,21 0-16,-21 21 15,0 0-15,0 0 0,0 0 16,-1 21-16,22 0 0,-21 0 16,0 0-16,0 1 0,0 20 0,21-21 15,-21 0-15,-1 22 16,1-22-16,0 21 0,21-21 0,0 0 0,0 22 15,0-22-15,0 0 0,0 21 0,0-20 16,0-1-16,0 0 0,21-21 16,0 21-16,1 0 0,-1-21 15,21 0-15,-21 0 0,22 0 0,-1 0 16,-21 0-16,21 0 0,1-21 0,-1 0 16,0 0-16,1 0 0,-1-1 15,-21 1-15,22 0 0,-22-21 0,21 21 16,-21-1-16,0-20 0,1 21 0,-22 0 15,0 0-15,0-1 0,0 1 0,0 0 16,0 0 0,-22 21-16,1 0 15,21 21 1,0 0 0,21-21-16,1 21 0,-1-21 15,0 22-15,0-22 0,0 21 0,0 0 16,1-21-16,-22 21 0,0 0 15,0 0-15,0 1 16,0-1-16,0 0 0,0 0 16,0 0-16,0 0 0,0 1 15,21-1 1,0-21-16,0 0 0,0 0 16,0 0-16,1 0 0,-1 0 0,0 0 15,21-21-15,-21 21 0,22-22 0,-22 1 16,0 0-16,0 0 0,22 21 15,-22-21-15,0 0 0,0-22 0,0 22 16,-21 0-16,0 0 0,21 0 16,-21-1-16,0 1 0,0 0 0,0 0 15,0 0-15,-21 21 16,0 0 0,0 0-16,0 0 0,21 21 0,-21-21 15,-1 21-15,1 0 0,0 0 0,21 1 16,-21-1-16,21 21 0,-21-21 15,21 0-15,-21 1 0,21-1 0,0 0 16,0 0-16,0 21 0,0-20 16,0-1-16,21 0 0,0 0 15,0-21-15,0 0 0,0 21 16,1-21-16,-1 0 0,0 0 0,0 0 16,21 0-16,-20-21 0,-1 0 0,0 21 15,21-21-15,-21 0 0,1-1 0,-1-20 16,0 21-16,0 0 0,21-22 15,-20 1-15,-1 0 0,0-1 0,0 1 16,0 0-16,0-1 0,-21 1 16,22 0-16,20-43 0,-21 43 0,0-1 15,-21 22-15,0 0 0,0 0 16,0 0-16,-21 42 31,0 0-31,0 0 16,21 22-16,-21-22 0,-1 21 0,22 0 15,0 1-15,-21-1 0,0-21 0,21 22 16,-21-1-16,21 0 0,0 1 0,0-22 16,0 21-16,0 0 0,0-20 15,0-1-15,0 21 0,21-21 0,0 0 16,0 1-16,1-1 0,-1-21 0,0 21 16,0-21-16,21 0 0,-20 0 0,20 0 15,-21 0-15,0 0 0,22 0 16,-22-21-16,21 0 0,-21-1 15,0 1-15,1 0 0,-1 0 0,0 0 16,0 0-16,0-1 0,0-20 0,-21 21 16,22 0-16,-22 0 0,0-1 15,0 1-15,-22 21 16,1 21 0,21 1-16,-21-22 0,0 21 0,21 0 15,0 0-15,0 0 0,-21 0 0,21 1 16,0-1-16,0 0 15,0 0-15,0 0 0,0 0 0,0 1 0,21-22 16,-21 21-16,21-21 0,0 0 0,0 0 16,1 0-16,-1 0 0,0 0 15,0 0-15,0 0 0,0 0 16,1-21-16,-1-1 0,0 22 0,0-21 16,0 0-16,0 0 0,-21 0 0,0 0 15,0-1-15,0 1 0</inkml:trace>
  <inkml:trace contextRef="#ctx0" brushRef="#br0" timeOffset="2580.46">5334 1185 0,'21'0'31,"0"0"-31,22 0 0,41 0 15,-41-21-15,20 21 0,1 0 0,-1 0 16,-21 0-16,22 0 0,-22-21 16,1 21-16,-22 0 0,21 0 0,-21 0 15,0 0-15,-21-21 0,22 21 16,-22-21 0</inkml:trace>
  <inkml:trace contextRef="#ctx0" brushRef="#br0" timeOffset="3356.28">7239 995 0,'0'0'0,"-21"-21"16,0 21-16,-1 0 16,1 0-16,0 0 15,0 0-15,0 21 0,0 0 0,-1 0 16,1 0-16,0 22 0,0-22 0,0 21 15,0-21-15,-1 22 0,1-1 0,21-21 16,-21 22-16,21-1 0,-21-21 16,21 21-16,0-20 0,0 20 0,0-21 15,0 21-15,21-20 0,0-1 0,22 0 16,-22 0-16,0-21 0,21 0 0,-21 0 16,22 0-16,-22 0 15,21 0-15,-21 0 0,22-21 0,-22 21 0,21-21 16,-21 0-16,22-1 0,-22 1 0,21-21 15,-21 21-15,1-22 0,20 22 16,-21-21-16,21 0 0,-20-1 16,-1-20-16,0 20 0,0-20 0,0 21 15,0-22-15,-21 22 0,22-1 0,-22 1 16,0 0-16,0-1 0,0 22 16,0 0-16,0 0 0,-22 21 15,1 21-15,0 0 16,21 0-16,-21 1 0,21 20 0,-21 0 15,21 22-15,-21-22 0,-1 0 16,22 22-16,0-22 0,0 22 0,0-22 16,0 0-16,0 1 0,0-1 15,0 0-15,0-20 0,0 20 0,0 0 16,0-21-16,0 1 0,22-1 16,-22 0-16,21 0 0,0 0 0,0-21 15,0 0-15,0 0 0,22 0 16,-22 0-16,21 0 0,-21-21 0</inkml:trace>
  <inkml:trace contextRef="#ctx0" brushRef="#br0" timeOffset="4529.6">8467 1207 0,'0'-22'0,"0"44"0,0-65 0,0 22 15,-22 0-15,1 0 0,0 21 16,0 0-16,0 0 0,0 0 15,-1 0-15,-20 0 0,21 21 16,0 0-16,0 0 0,-1 0 0,-20 22 16,21-22-16,0 21 0,0-21 0,21 1 15,-22 20-15,1-21 0,21 21 0,0-20 16,0-1-16,0 21 0,0-21 16,0 0-16,0 1 0,0-1 0,21 0 15,1-21-15,-1 0 0,0 0 16,0 0-16,0 0 0,22 0 15,-22-21-15,0 21 0,0-21 0,0-1 16,0 1-16,22 0 0,-43 0 16,21 0-16,0-22 0,0 22 0,0 0 15,-21-21-15,0 21 0,22-1 0,-22-20 16,21 21-16,-21 0 0,0 0 16,0-1-16,0 44 31,0-1-31,0 0 15,0 0-15,0 21 0,0-20 16,-21-1-16,21 0 0,0 0 16,0 0-16,0 22 0,0-22 0,0 0 15,0 0-15,0 0 0,0 0 0,0 1 16,21-22-16,-21 21 0,21 0 16,0-21-16,0 0 0,0 0 0,1 0 15,-1 0-15,0 0 0,21 0 0,-21-21 16,22 0-16,-22 21 0,21-22 0,1 1 15,-1 0-15,-21-21 0,21 21 16,1-1-16,-1-20 0,0 21 0,-20-21 16,20 20-16,-21 1 0,0 0 0,0 0 15,-21 0-15,0 0 0,-21 21 32,0 0-32,0 21 0,0 0 15,21 0-15,-21 0 16,21 0-16,0 1 0,0-1 0,0 0 15,0 0-15,0 0 0,0 0 0,0 1 16,0-1-16,21 0 16,-21 0-16,21 0 0,-21 0 31,-21-42 0,0 21-15,-1-21-16,1 21 0,0 0 15,0 0 1,0 0 0,21 21-1,0 0 1,21 1 0,0-22-16,0 0 0,0 0 15,22 0-15,-22 0 0,0 0 16,21 0-16,-20 0 0,20-22 0,0 22 15,-21-21-15,22 0 0,-1 0 16,0 21-16,1-21 0,-22 0 0,21-1 16,1-20-16,-22 21 0,0 0 0,0 0 15,0-22-15,0 22 0,1 0 16,-22-21-16,0 20 0,0 1 0,0 0 16,0 0-16,-22 21 15,1 0-15,0 0 0,21 21 16,0 0-16,-21 0 0,21 1 15,0-1-15,0 0 0,0 0 0,0 21 16,0-20-16,0-1 0,21 0 0,0 0 16,-21 0-16,21 0 0,-21 1 0,22-1 15,-22 0-15,0 0 0,0 0 16,0 0 0,-22-21-1,1 0-15,0 0 0,0 0 16,0 0-16,21-21 47,-21 21-32</inkml:trace>
  <inkml:trace contextRef="#ctx0" brushRef="#br0" timeOffset="5530.55">2519 2328 0,'0'0'0,"-212"-21"15,170 21 1,-1 0-16,1 0 0,0 0 0,-1 0 16,1 0-16,0 0 0,21 0 15,-1 0-15,1 0 0,0 0 0,0 0 16,42 0 15,21 0-31,-20 0 16,20 0-16,-21 0 0,43 21 0,-22-21 0,21 0 15,1 0-15,-1 0 16,1 0-16,-1 0 0,22 0 0,0 0 16,-22 0-16,22 0 0,0 0 0,-1 0 15,1 0-15,0 0 0,-1 0 16,1 0-16,21 0 0,-22 0 0,1 0 16,21 0-16,-21 0 0,20-21 0,-20 21 15,21 0-15,-21 0 0,20-21 0,1 21 16,0 0-16,0 0 0,0 0 15,0-21-15,21 21 0,-22 0 0,1 0 16,0 0-16,21 0 0,-21-21 16,21 21-16,-21 0 0,21 0 0,-21 0 0,-1 0 15,22 0-15,-21-21 16,21 21-16,0 0 0,0-22 0,0 22 16,-21 0-16,21 0 0,0-21 0,-21 21 15,21 0-15,-21-21 0,21 21 0,-21-21 16,-1 21-16,1-21 0,0 21 15,-21 0-15,-1-21 0,1 21 0,-21-22 16,-1 22-16,1 0 0,-1-21 16,1 21-16,-22 0 0,21-21 0,-20 0 0,-22 21 15,21 0-15,-21 0 0,1-21 16,-1 21-16,0 0 0,0 0 0,-21-21 16,21 21-1,0 0 16,-42 0 1,0 21-32,0-21 15</inkml:trace>
  <inkml:trace contextRef="#ctx0" brushRef="#br0" timeOffset="9588.44">5143 3789 0,'22'0'16,"-44"0"-16,65-21 0,-43 0 0,21-1 15,-21 1-15,0 0 16,0 0-16,0 0 0,0 0 16,-21 21-16,0-22 0,-1 22 0,1 0 15,0 0-15,0 0 0,0 0 0,-22 0 16,22 22-16,0-22 0,-21 42 16,21-21-16,-1 21 0,1-20 15,0 41-15,0-21 0,0 22 0,0-1 16,21 1-16,0-1 0,0 1 15,0-1-15,0-20 0,0 20 0,0-20 16,0-1-16,0 0 0,0 1 0,21-22 16,0 0-16,21 0 0,-21 0 15,22 0-15,-22-21 0,21 0 0,1 0 16,-1 0-16,-21 0 0,21-21 0,1 0 16,-22 0-16,21 0 0,-21 0 0,22-22 15,-22 1-15,21 0 16</inkml:trace>
  <inkml:trace contextRef="#ctx0" brushRef="#br0" timeOffset="9861.28">5778 3429 0,'0'-21'0,"0"42"0,0-63 16,0 21-16,0-1 0,0 44 15,0 20 1,0 0-16,0 1 0,-21-1 15,21 0-15,-21 22 0,0-22 16,21 22-16,-21-1 0,0 1 0,21-1 0,-22 1 16,22-1-16,0-21 0,-21 22 0,21-22 15,-21 1-15,21-1 16,0-21-16,0 21 0,0-20 0,0-1 16,0 0-16,0 0 0,21-21 15,0 0-15,1 0 0,-1 0 16,0 0-16,0-21 0,21 0 15,-20 0-15</inkml:trace>
  <inkml:trace contextRef="#ctx0" brushRef="#br0" timeOffset="10988.9">6540 4064 0,'0'0'0,"0"-42"16,0 21-16,0-1 0,0 1 0,0 0 15,0 0-15,-21 21 0,0-21 0,21 0 16,-21-1-16,0 22 0,0-21 16,-1 21-16,1 0 0,0 0 15,0 21-15,0 1 0,0-1 16,-1 21-16,1 0 0,0-20 16,0 41-16,0-21 0,0 1 0,-1-1 15,1 0-15,21 1 0,0-1 0,0 22 16,0-43-16,0 0 15,0 0-15,21 0 0,1-21 16,-1 0-16,0 0 0,0 0 16,0 0-16,0-21 0,22 21 0,-22-21 15,0 0-15,21 0 0,-20-22 0,-1 22 16,0-21-16,0 21 0,0-22 16,0 1-16,-21-22 0,0 22 0,0 0 15,0-1-15,22 22 0,-22 0 0,0-21 16,0 21-16,0 42 31,0 0-31,0 0 0,0 0 0,-22 22 16,22-1-16,0 0 0,0 1 0,-21-1 15,21 0-15,0 1 0,0-22 16,0 21-16,0 0 0,0-20 16,0 20-16,21-21 0,-21 0 0,22-21 15,-1 21-15,0 1 0,21-22 0,-21 0 16,22 0-16,-1 0 0,0 0 0,1 0 15,-1-22-15,-21 1 0,22 0 16,-1 0-16,0 0 0,1-22 16,-22 1-16,21 0 0,-21-1 0,0 1 0,1 0 15,-1-1-15,0 1 0,-21 0 0,0 21 16,0-22-16,0 22 16,-21 21-16,0 0 0,-1 21 15,1-21-15,0 21 0,21 1 16,0 20-16,0-21 0,0 21 15,0-20-15,0 20 0,0-21 0,0 21 16,21-20-16,0-1 0,-21 0 0,22 21 16,-1-21-16,0 1 0,0-22 15,-21 21-15,0 0 0,0 0 0,21-21 16,-21 21-16,-21-21 16,0 0-16,0 0 15,0 0-15,-1 0 0,1 0 16,0-21-16,0 21 0,0 0 0,0-21 15,-1 0-15,1 21 0,0 0 16,21 21 0,0 0-1,0 0-15,0 0 0,21 1 16,0-1-16,1-21 0,-1 0 16,0 21-16,21-21 0,-21 0 15,1 0-15,20 0 0,0 0 0,1 0 16,-1 0-16,0-21 0,1 21 0,20-21 15,-21-1-15,1 1 0,20 0 16,-20 0-16,-1-21 0,21 20 16,-20-20-16,20-43 0,-42 43 15,1 0-15,-1-1 0,-21 1 16,0 0-16,-21 21 16,-1 21-16,-20 0 0,21 0 0,-21 0 15,20 21-15,1 0 0,0 0 0,0 21 16,21-20-16,0-1 0,0 21 0,0-21 15,21 22-15,0-22 0,0 21 16,1-21-16,-1 0 0,0 1 16,21 20-16,-21-21 0,1 0 0,-22 0 15,0 1-15,0-1 0,0 0 16,-22-21-16,1 0 0,0 21 16,0-21-16,-21 0 0,20 0 15,1 0-15,0 0 0,0 0 0,21-21 16,0 0-1,0 0-15,21-22 0</inkml:trace>
  <inkml:trace contextRef="#ctx0" brushRef="#br0" timeOffset="11610.79">9461 3366 0,'0'-22'0,"0"44"0,-21-44 0,0 22 16,21 22 15,0-1-31,0 0 0,0 21 0,0 1 16,0-1-16,0 0 0,0 1 0,0-1 15,0 0-15,0 22 0,-21-22 16,21 0-16,-21 22 0,21-22 16,0 22-16,-21-22 0,-1 0 0,22 1 15,-21-1-15,0 0 0,21-20 0,-21 20 16,21-21-16,0 0 0,-21-21 16,21 21-16,-21-21 0,21-21 15,0 0 1,0-21-16,0 21 0,0-22 0,0 1 15,0 0-15,0-22 0,21 1 0,0-1 16,0 1-16,0-1 0,0-21 16,1 22-16,-1-1 0,0-20 0,0 41 15,21-20-15,-20 21 0,-1 20 16,0-20-16,0 42 0,0 0 0,0 0 16,1 0-16,-1 0 0,0 42 15,0-20-15,0 20 0,0 0 0,1 22 16,-1-22-16,-21 22 0,0-1 0,21-21 15,-21 22-15,21-1 0,-21 64 16,0-84-16,0 20 0,0-20 16,0-1-16,0 0 0,0-21 0,0 22 15,0-22-15,0 0 0,0 0 0,0 0 16,-21-21 0,0-21-1,0 0-15,21 0 16,-22 0-16,1-22 0,0 22 0,0-21 15,0 21-15</inkml:trace>
  <inkml:trace contextRef="#ctx0" brushRef="#br0" timeOffset="11770.7">9250 3958 0,'0'0'16,"21"0"15,0 0-31,0 0 16,22 0-16,-22 0 0,21-21 0,-21 21 15,22 0-15,-1-21 0,0 21 0,1-21 16,-1 0-16,0-1 0,1 22 16,-1-21-16,0 0 0</inkml:trace>
  <inkml:trace contextRef="#ctx0" brushRef="#br0" timeOffset="12488.41">11620 3048 0,'0'0'0,"22"-21"0,-1 0 0,-21 0 15,21-1-15,-21 1 0,0 0 16,0 0-16,0 0 0,0 0 0,0-1 16,0 1-16,-21 0 0,0 21 15,-1 0-15,1-21 0,0 21 0,-21 0 16,21 0-16,-22 21 0,-20 0 15,20 0-15,-20 1 0,-1 20 0,1-21 16,21 21-16,-22-20 0,22 20 0,-1 0 16,22-21-16,-21 22 0,21-22 0,21 0 15,0 21-15,0-20 0,0-1 16,0 0-16,21-21 0,21 21 0,-21 0 16,22-21-16,-1 21 0,0-21 0,22 22 15,-22-22-15,1 21 0,-1-21 16,0 21-16,1-21 0,-22 21 15,0 0-15,0 0 0,0 1 0,0-1 16,-21 0-16,0 0 0,0 0 0,0 0 16,0 1-16,-21-1 0,0 0 0,0 0 15,0 0-15,-22-21 0,1 21 16,21 1-16,-21-1 0,-1-21 0,22 21 16,-21-21-16,21 0 0,-1 0 15,44 0 1,-1 0-16,0 0 15,0-21-15,0 21 0,22 0 16,-22 0-16,0-21 0,0 21 0,0 0 16,0 0-16,1 0 0,-1 0 15,0 21-15,-21 0 0,0 0 16,0 0-16,0 0 0,0 22 0,0-1 16,-21-21-16,-22 43 0,22-22 0,0 0 15,0 1-15,0 20 0,0-20 16,-1-1-16,1 0 0,21 1 0,0-1 15,0 0-15,0-21 0,0 22 0,0-22 16,0 0-16,0 0 0,21-21 0,22 21 16,-22-21-16,21 22 0,-21-22 0,22 0 15,-1 0-15,0 0 0,-20 0 0,20-22 16,-21 1-16,0 21 0,0 0 16,1 0-16,-22-21 0,21 21 15,-21-21-15,-21 21 16,-1 0-1,1 0-15</inkml:trace>
  <inkml:trace contextRef="#ctx0" brushRef="#br0" timeOffset="13900.6">12361 15706 0,'0'0'0,"-21"0"0,0 0 15,0 0-15,21-21 16,-21 21-16,-1-22 0,22 1 16,0 0-16,0 0 0,0 0 15,0 0-15,0-1 16,0 1-16,22 21 0,-1-21 0,0 21 15,0-21-15,0 21 0,22 0 0,-22 0 16,21-21-16,-21 21 0,22 0 0,-22 0 16,21 0-16,0 0 0,-20 0 0,-1 0 15,0 21-15,0 0 0,-21 0 16,0 0-16,0 1 0,0-1 16,0 0-16,-21 0 0,0 21 0,0-20 15,-1 20-15,-20-21 0,21 21 0,0 1 16,-22-1-16,22-21 0,-21 22 0,21-1 15,0 0-15,-1-21 0,1 22 16,0-22-16,21 0 0,0 21 0,0-20 16,0-1-16,0 0 0,0 0 0,21 0 15,0-21-15,1 21 0,-1 1 0,0-22 16,21 0-16,-21 0 0,22 0 16,-22 0-16,21 0 0,-21 0 0,1 0 15,20 0-15,-21 0 0,-21-22 16,0 1-16,-21 21 31,0 0-31,0 21 0,-1 1 16,1-1-16,0 0 0,0 0 15,21 21-15,-21-20 0,21-1 16,0 21-16,0 0 0,0-20 0,0 20 16,0 0-16,0 1 0,0-1 0,0 0 15,0 1-15,0-1 0,21 21 0,0-20 16,0-1-16,-21 0 0,21 22 0,1-22 15,20 1-15,-42-1 0,21 21 0,0-20 16,-21-1-16,0 0 0,0 1 16,0-22-16,0 21 0,0-21 15,0 1-15,-21-1 0,0 0 0,0-21 16,0 21-16,-1-21 0,1 0 0,0 0 16,0 0-16,0 0 0,0 0 15,-1 0-15,1 0 16,0 0-1,21-21 1,-21 0 0,21 0-16</inkml:trace>
  <inkml:trace contextRef="#ctx0" brushRef="#br0" timeOffset="18537.57">6392 7324 0,'0'-43'15,"-21"1"-15,42 127 0,-42-191 0,21 85 0,-21 0 16,21-1-16,0 1 0,0 0 15,0 0-15,-21 21 16,21 21-16,0 0 16,0 22-16,0-1 0,0 21 0,0 1 15,0-1-15,21 1 0,-21 21 0,0-22 16,0 22-16,0-1 0,0 1 16,0-21-16,0 20 0,0 1 15,0 0-15,0-1 0,0-20 0,0-1 16,0 1-16,0-1 0,0-20 0,0-1 15,0 0-15,0-21 0,0 1 16,0-1-16,0 0 0,0-42 16,0 0-16,0-1 15,0-20-15,0 0 0</inkml:trace>
  <inkml:trace contextRef="#ctx0" brushRef="#br0" timeOffset="18817.41">6202 7641 0,'0'0'0,"-21"-63"0,21 20 0,0-20 0,-22 21 16,22-1-16,0 1 0,0 0 16,0 20-16,22-20 0,-1 21 0,21 0 15,0 0-15,1-1 0,20 1 0,1 21 16,-1 0-16,1 21 0,20 1 16,-20-1-16,-1 21 0,-20 0 0,-1 1 15,-21-1-15,0 22 0,-21-22 16,0 0-16,-21 1 0,-21-1 0,0 0 0,-1-21 15,-20 22-15,20-22 0,-20 21 16,21-21-16,-1 1 0,1-1 16,21 0-16,0-21 0,-1 0 0,44-21 31,-1 0-31,0-1 0,21 1 0,1-21 16,-1 21-16,0-22 0</inkml:trace>
  <inkml:trace contextRef="#ctx0" brushRef="#br0" timeOffset="19200.64">7175 7366 0,'0'0'0,"0"21"0,0 22 0,0-22 15,-21 0-15,21 21 0,-21-21 0,0 22 16,0 20-16,0-42 0,-1 22 16,22-1-16,-21-21 0,21 0 15,0 22-15,0-22 0,0 0 16,0 0-16,21 0 0,1-21 15,20 0-15,-21 0 0,0 0 0,0-21 16,22 0-16,-22 0 0,21 0 16,-21 0-16,1-22 0,-1 22 0,0-21 15,0-1-15,0 1 0,-21 0 16,0-1-16,0 1 0,0 0 0,0 21 16,0-1-16,0 1 0,0 0 0,0 42 31,0 0-31,0 22 0,0-22 15,0 21-15,0 1 0,0-22 0,0 21 16,0 0-16,0-20 0,0-1 0,0 21 16,0-21-16,0 0 0,0 1 15,0-1-15,21-21 0,1 0 0,-1 0 16,0 0-16,0 0 0,21-21 16,-20 21-16,-1-22 0,0-20 0,21 21 15</inkml:trace>
  <inkml:trace contextRef="#ctx0" brushRef="#br0" timeOffset="20449.02">7895 7070 0,'0'0'0,"0"-64"16,0 43-16,0-21 0,0 21 0,0-1 15,0 1-15,0 42 16,0 1-16,0 20 0,0-21 16,0 21-16,-21 1 0,0 20 0,21 1 15,-21-22-15,21 22 0,-22-1 0,22 1 16,-21-22-16,0 21 0,21-20 15,0-1-15,0 0 0,0-20 0,0-1 16,0 0-16,0 0 0,21-42 31,0 0-31,1 0 16,-1-1-16,0 1 0,0-21 0,0 21 16,0-22-16,1 22 0,-1-21 15,21 21-15,-21 0 0,0-1 0,1 22 16,20 0-16,-21 0 0,0 0 0,0 22 15,-21-1-15,22 0 0,-1 0 16,-21 0-16,0 0 0,0 22 0,0-22 16,0 0-16,0 21 0,-21-20 0,-1-1 15,1 0-15,-21 21 0,21-21 0,-22-21 16,1 22-16,0-1 0,21-21 0,-22 0 16,1 0-16,21 0 0,-22 0 15,22 0-15,0 0 0,0 0 16,42 0-1,0 0 1,0 0-16,1 0 0,20 0 0,-21 21 16,0-21-16,22 0 0,-1 0 15,-21 0-15,21 0 0,1 0 0,-22 0 16,21 0-16,1 0 0,-1-21 0,0 0 16,22 21-16,-22-22 0,-21 1 0,22 0 15,-1 0-15,-21 0 0,21-22 0,-20 1 16,-1 0-16,0-1 0,0-20 15,0-1-15,0 1 0,1-1 16,-22 1-16,0-1 0,0 1 0,0 21 0,21-1 16,-21 1-16,0 0 0,0 20 15,0 1-15,-21 21 16,-1 21-16,22 1 0,-21 20 16,0 0-16,0 1 0,21-1 0,-21 21 15,21 1-15,0-1 0,-21 1 0,21-1 16,-22 1-16,22-1 0,0-20 0,0 20 15,0-20-15,0-22 0,22 21 16,-1-21-16,0 0 0,0 1 0,0-1 16,22-21-16,-22 0 0,21 0 0,0 0 15,-20 0-15,20-21 0,-21 21 0,21-22 16,-20 1-16,-1 0 0,0 0 16,0 0-16,0-22 0,0 22 15,1 0-15,-22 0 0,0-21 0,0 20 16,0 44-1,0-1 1,0 0-16,0 0 0,0 0 16,0 0-16,0 1 0,0-1 15,0 0-15,21-21 0,0 0 16,0 21-16,0-21 0,0 0 0,1 0 16,-1 0-16,21 0 0,-21 0 0,0-21 15,22 21-15,-22-21 0,21 0 16,-21-1-16,22 1 0,-1-21 0,-21 21 0,22-22 15,-1 22-15,-21-21 16,21 0-16,-20 20 0,-1-20 0,0 21 16,0 0-16,0 21 0,-21-21 0,0 42 31,-21-21-15,21 21-16,-21-21 15,21-21 16,0 0-15,21-1-16,-21 1 0,0 0 16,0 0-16,-21 21 31,0 0-31,0 0 0,-1 21 0,1 0 16,0 0-16,0 1 0,0 20 0,0 0 15,-1 1-15,1-1 0,21-21 0,0 21 16,-21 1-16,21-1 0,0-21 0,0 0 15,0 22-15,0-22 0,21 0 16,-21 0-16,21-21 0,1 21 0,20-21 16,-21 0-16,0 0 0,22 0 0,-22 0 15,21 0-15,-21 0 0,22 0 0,-22-21 16,0 0-16,0 0 0,0 0 16,0 0-16,-21-1 0,0 1 0,0-21 15</inkml:trace>
  <inkml:trace contextRef="#ctx0" brushRef="#br0" timeOffset="20608.93">9313 7133 0,'0'0'0,"-21"0"0,0 0 0,0-21 16,0 21-16,-1 0 0,1 0 16,42 0 15,1 0-31,-1-21 0,0 21 15</inkml:trace>
  <inkml:trace contextRef="#ctx0" brushRef="#br0" timeOffset="21108.65">11430 7260 0,'0'0'0,"-21"0"0,-22-21 15,1 0-15,0 21 0,21-21 0,-22 0 16,22-1-16,0 1 0,0-21 16,21 21-16,0 0 0,0-1 0,0 1 15,0-21-15,0 21 0,21 21 0,0-21 16,21 21-16,-20-22 0,20 22 15,0 0-15,-21 22 0,22-1 0,-1 0 16,-21 21-16,22 1 0,-22-1 0,21 0 16,-21 1-16,-21 20 0,21 1 0,-21-22 15,0 0-15,0 22 0,0-22 0,0 0 16,0-20-16,0 20 0,0-21 16,0 0-16,0 0 15,0-42 1,0 0-16,0 0 0,0 0 15,22 0-15,-1-22 0,-21 1 0,21 0 16,0-1-16,0-20 0,0-1 0,1 22 16,-22-22-16,21 1 0,0 21 0,0-1 15,-21 1-15,0 21 0,0-22 16,21 22-16,0 21 16,-21 21-1,22 1-15,-1-1 0,0 0 16,-21 0-16,21-21 0,0 21 0,0 0 15,1 1-15</inkml:trace>
  <inkml:trace contextRef="#ctx0" brushRef="#br0" timeOffset="21684.97">12340 7070 0,'0'0'0,"21"0"0,-21-21 0,0-1 16,0 1 0,-21 21-16,0 0 0,0 0 0,0 0 15,-22 21-15,22 1 0,0-1 0,0 0 16,0 21-16,-1-21 0,1 22 15,0-1-15,0 0 0,0 1 0,21-1 16,0-21-16,0 22 0,0-1 0,0-21 16,21 0-16,21 0 0,-21 1 15,22-22-15,-1 0 0,0 0 0,1 0 16,-1 0-16,0 0 0,1 0 0,-1-22 16,0 1-16,-20 0 0,20 0 0,-21 0 15,0-22-15,0 22 0,-21-21 0,0 0 16,0-1-16,0 1 0,0 0 15,-21-1-15,0 1 0,0 21 0,0-22 16,0 22-16,-22 0 0,22 0 0,-21 21 16,21 0-16,-22 0 0,22 0 0,-21 21 15,21 0-15,-22 0 0,22 22 16,0-22-16,0 21 0,21 1 0,0-22 16,0 42-16,0-20 0,21-22 15,0 0-15,21 0 0,-20 0 16,20 0-16,0-21 0,1 0 0,-1 0 15,0 0-15,1 0 0,-1 0 0,0 0 16,1-21-16,-1 0 0,21 0 0,-20 0 16,-1 0-16,-21-1 0,64-41 15,-64 42-15,0-22 0,-21 22 16,0 0-16,21 21 0,-21-21 0,0 42 31,0 0-31,0 0 0,0 1 16,0-1-16,-21 21 0,21-21 0,0 22 15,0-22-15,-21 0 0,21 0 0,0 0 16,-21 0-16,21 1 0,0-1 0,0 0 16,0-42 15,0 0-31,0-1 0,0 1 16</inkml:trace>
  <inkml:trace contextRef="#ctx0" brushRef="#br0" timeOffset="21815.89">13017 6964 0,'0'-42'0,"0"84"0,-21-106 0,21 43 0,-21 0 16,0 21-16,0 0 16,0 0-1,21 21-15,0 0 0,0 1 0,0-1 16,42 0-16,-21 0 16,0-21-16,0 21 0</inkml:trace>
  <inkml:trace contextRef="#ctx0" brushRef="#br0" timeOffset="22302.61">13991 7197 0,'0'0'0,"0"-21"0,-21 21 0,0-22 16,0 1-16,-1 0 16,-20 0-16,21 0 0,0 0 0,-22-1 15,22 22-15,-21 0 0,21 0 0,0 0 16,-22 0-16,22 0 0,0 0 0,0 22 15,-22 20-15,22-21 0,0 21 0,21 1 16,-21-1-16,0 0 0,21 1 0,0-1 16,0-21-16,0 22 0,0-1 15,0-21-15,21 0 0,0 0 0,0 1 16,22-22-16,-22 0 0,21 0 0,-21 0 16,22 0-16,-1 0 0,0-22 0,-21 1 15,22 0-15,-1-21 0,0 21 16,-20-22-16,20 1 0,0 0 0,-21-1 15,1 1-15,20-22 0,-21 22 0,0-21 16,-21-1-16,21 1 0,-21-1 16,22-21-16,-22 22 0,0-22 0,0 22 15,0 20-15,0-20 0,0 42 0,-22-22 16,1 22-16,0 21 0,0 0 0,0 21 16,0 22-16,-22-1 0,22 0 0,0 1 15,-21 20-15,20 1 0,22-1 16,-21 1-16,21-1 0,0-20 0,0 20 15,0 1-15,0-1 0,0-21 0,21 1 16,1-1-16,20 0 0,-21 1 0,21-1 16,1-21-16,-22 0 0,21 1 15,1-22-15,-1 0 0,21 0 0,-20 0 16,-1 0-16,22 0 0</inkml:trace>
  <inkml:trace contextRef="#ctx0" brushRef="#br0" timeOffset="23876.24">15663 7197 0,'21'-21'0,"-42"42"0,85-64 0,-43 22 0,-21 0 16,0 0-16,0 0 0,0-22 0,0 22 15,0 0-15,0 0 16,-21 0-16,0 21 0,-1 0 0,-20 0 16,21 0-16,-21 0 0,-1 0 15,1 0-15,0 21 0,-1 0 0,22 0 16,-21 22-16,-1-22 0,22 21 0,0-21 15,0 22-15,0-1 0,21-21 0,0 21 16,0-20-16,0-1 0,21 21 0,0-21 16,21-21-16,-20 21 0,20 1 15,-21-22-15,21 0 0,1 0 0,-1 0 16,0-22-16,-20 1 0,20 0 0,0 0 16,-21 0-16,22 0 0,-22-22 15,0 1-15,0 0 0,0-1 0,22 1 16,-22 0-16,-21-22 0,21 1 0,0-1 15,0-21-15,1 1 0,-1-1 0,0 0 16,-21 22-16,0-1 0,0 22 16,0 0-16,0-1 0,0 22 0,0 0 15,-21 42-15,-22 0 16,22 1-16,0 20 0,0 21 0,0-20 16,0 20-16,-1 1 0,1-1 0,21 22 15,0-22-15,-21-20 0,21 20 0,0 1 16,0-22-16,0 22 0,21-22 15,-21 0-15,21 1 0,22-1 16,-22 0-16,0-21 0,21 1 0,-20-1 0,20 0 16,0-21-16,22 0 0,-22 0 0,0 0 15,1-21-15,20 0 0,-20-1 16,-1 1-16,0-21 0,-21 0 0,22 20 16,-22-20-16,0 0 0,0-1 0,-21 1 15,0 0-15,0-1 0,0 1 0,0 21 16,0 0-16,-21 0 0,0 21 15,-21 0-15,20 0 0,1 0 0,-21 0 16,21 21-16,0 21 0,-1-21 0,1 0 16,21 22-16,0-22 0,0 21 0,0-21 15,0 22-15,0-22 0,21 21 0,1-21 16,20 22-16,0-22 0,-21 0 16,22-21-16,-1 21 0,0-21 0,1 0 15,-1 0-15,22 0 0,-22 0 16,-21-21-16,21 0 0,-20 0 15,-1 0-15,0-1 0,0 1 0,-21-21 16,21 21-16,-21-22 0,21 22 0,-21 0 16,22 0-16,-22 0 0,0 0 0,0 42 31,0 0-31,0 0 16,-22 21-16,22-20 0,0-1 0,0 21 15,-21-21-15,21 0 0,-21 22 16,21-22-16,0 0 0,0 0 15,0 0-15,-21 1 0,21-44 32,0 1-17,0 0-15,0 0 0,0 0 0,0 0 16,21-22-16,0 22 0,0-21 0,1 21 16,-1-22-16,0 22 0,0-21 0,0 21 15,0-1-15,1 1 0,-1 21 0,0 0 16,0 0-16,0 0 15,0 21-15,1 1 0,-22-1 16,0 0-16,0 0 0,0 0 0,0 22 16,0-22-16,0 0 0,0 0 15,0 0-15,21 0 0,-21 1 0,0-1 16,0 0-16,21-21 16,0 0-1,0-21-15,-21 0 0,21-1 16,1 1-16,-1 0 0,0 0 15,0 0-15,0 0 0,0-22 0,1 22 16,-1 0-16,0-21 0,0 20 16,0 1-16,0 0 0,1 0 0,-1 0 15,-21 42 1,0 0-16,0 0 0,0 0 0,0 1 16,0-1-16,0 0 0,0 0 15,0 21-15,0-20 0,0-1 16,0 0-16,0 0 0,0 21 0,0-20 15,21-1-15,-21 0 0,21-21 0,21 21 16,-20-21-16,-1 0 0,0 0 0,21 0 16,-21 0-16,1 0 0,20-21 0,-21 0 15,0 0-15,0-1 0,1 1 0,-1 0 16,0 0-16,0-21 0,0 20 0,0-20 16,-21 21-16,0 0 0,22-22 15,-22 22-15,21 21 0,-21-21 0,0 42 31,-21-21-31,21 21 0,-22 1 16,1-1-16,21 0 0,0 0 0,0 21 16,0-20-16,0-1 0,0 0 0,0 0 15,0 0-15,21 0 0,1 1 0,-1-1 16,0 0-16,0-21 0,0 0 0,0 0 16,1 0-16,20 0 0,-21 0 0,0 0 15,0-21-15,1 0 0,-1-1 16,0 1-16,0 0 0,0-21 15,-21 21-15,0-22 0,0 1 0,0 0 16,0-1-16,0 1 0,0 0 0,-21 20 0,0-20 16,0 21-16,0 0 0,-1 0 0,-20 21 15,21 0-15,-21 0 0,-1 0 16,22 21-16,-21 0 0,21 0 16,-22 0-16,22 0 0,0 1 15,21 20-15,0-21 0,0 0 0,0 0 0,0 1 16,0-1-16,0 0 0,21 0 0,0 0 15,22-21-15,-22 21 0,21-21 0,0 0 16,22 0-16</inkml:trace>
  <inkml:trace contextRef="#ctx0" brushRef="#br0" timeOffset="24161.1">19558 6371 0,'0'-42'0,"0"84"0,-21-105 0,0 42 16,-1 21-16,1 0 0,0 0 0,0 0 16,-21 0-16,20 21 0,-20 0 15,21 0-15,-21 21 0,20 1 0,1-1 0,0 0 16,0 22-16,0-22 0,0 22 16,21-22-16,-22 22 0,22-22 0,0 0 15,0 1-15,0-1 0,0 0 0,0 1 16,22-1-16,-1-21 0,0 0 15,0 22-15,0-22 0,22-21 0,-22 21 16,21-21-16,-21 0 0,22 0 0,-22 0 16,21 0-16,-21 0 0,22-21 0,-1 0 15,-21-1-15,21 1 0</inkml:trace>
  <inkml:trace contextRef="#ctx0" brushRef="#br0" timeOffset="24409.96">20129 6244 0,'0'-21'0,"0"42"0,0-63 16,22 42-16,-1 0 0,0 0 0,0 0 15,0 0-15,0 0 0,1 21 16,20-21-16,-21 21 0,21 22 0,-20-1 16,-1-21-16,0 43 0,0-22 0,-21 0 15,0 22-15,0-1 0,0-20 16,0-1-16,-21 21 0,0-20 0,0-1 15,-1 0-15,-20 1 0,21-1 0,0 0 16,-22-20-16,22 20 0,-21 0 0,0-21 16,-1 22-16,1-1 0,0-21 0,-1 0 15,1 22-15</inkml:trace>
  <inkml:trace contextRef="#ctx0" brushRef="#br0" timeOffset="25106.59">11155 9165 0,'0'0'0,"21"-21"0,-21 0 16,21 0-16,-21 0 0,0-1 0,0 1 15,0 0-15,0 0 0,-21 0 16,0 0-16,0 21 0,-1-22 16,1 22-16,-21 0 0,21 0 0,0 0 15,-22 0-15,22 22 0,-21-1 0,21 0 16,-22 0-16,1 0 0,21 0 0,0 1 16,-22-1-16,43 0 15,0 0-15,0 0 0,0 0 16,21-21-16,22 0 0,-22 22 0,0-22 15,21 0-15,1 21 0,-22-21 0,21 21 16,-21 0-16,22-21 0,-22 21 16,-21 0-16,0 1 0,0-1 15,0 0-15,-21 0 0,0 0 0,-22 0 16,22-21-16,-21 22 0,21-1 16,-1 0-16,-41 0 0,42 0 15,21 0-15,21-21 16,21 0-1,-21 0-15,22 0 0,-22 0 0,21 0 16,1 22-16,-1-1 0,0-21 0,1 21 16,-22 0-16,0 21 0,0-20 0,-21 20 15,0-21-15,0 21 0,0 1 0,-21-22 16,-21 21-16,20 1 0,-20-22 16,0 21-16,21-21 0,-22 0 0,22 22 15,0-22-15,0 0 0,0 21 16,21-20-16,0-1 0,0 0 0,0 21 15</inkml:trace>
  <inkml:trace contextRef="#ctx0" brushRef="#br0" timeOffset="25672.78">11345 12912 0,'0'-21'0,"0"42"0,0-64 0,0 22 16,0 0-16,21 0 0,-21 0 16,0 0-1,-21 42 1,0-21-16,-21 21 0,21 0 0,-1 0 16,-20 22-16,21-22 0,0 21 15,0-21-15,-1 22 0,1-22 0,21 0 16,-21 21-16,21-21 0,0 1 15,0-1-15,0 0 0,0 0 0,21 0 16,0 0-16,22 1 0,-22-1 0,21-21 16,1 21-16,-22 0 0,21 0 0,0 0 15,1 1-15,-22-22 0,21 21 0,-21 0 16,1 21-16,-1-21 0,-21 1 16,0-1-16,0 21 0,0-21 0,0 0 15,-21 22-15,-1-22 0,-20 0 16,21 21-16,-21-20 0,-1-1 0,1 0 15,0 0-15,-1 0 0,1 0 0,21 1 16,-22-1-16,22-21 0,-21 0 0,21 21 16,0-21-16,-1 0 0,1 0 0,21-21 15,0 0-15,0-1 16,0 1-16</inkml:trace>
  <inkml:trace contextRef="#ctx0" brushRef="#br0" timeOffset="26177.49">10753 11282 0,'0'0'0,"-22"0"0,-41-21 16,63 0 0,21-1-16,21 22 15,1-21-15,20 21 0,1-21 0,-1 21 16,22 0-16,0-21 0,105 21 16,-84 0-16,-21 0 0,20 0 15,1 0-15,0 0 0,-21 0 0,-1 0 16,1 0-16,-21 0 0,-22 0 15,0 0-15,1 0 0,-22 0 0,-21 21 16,-21-21-16,-1 21 16,-20-21-16,0 21 0,-1-21 0,-20 0 15,-1 0-15,1 22 0,-1-22 0,-20 0 16,20 0-16,-20 21 0</inkml:trace>
  <inkml:trace contextRef="#ctx0" brushRef="#br0" timeOffset="26396.36">10774 11557 0,'0'0'0,"0"21"0,0 0 16,0 1-16,42-22 0,-21 0 0,22 21 16,20-21-16,1 0 0,-1 0 15,1 0-15,20 0 0,-20 0 0,20 0 16,1 0-16,21 0 0,-21 0 0,20-21 16,-20 21-16,21 0 0,-21 0 15,-1-22-15,-20 22 0,-1 0 0,1 0 16,-22-21-16,-21 21 0,0 0 0,1 0 15,-44 0-15,1 0 16,-21 0-16,0 0 0,-22 0 0,1 0 16,-22 0-16,0 0 0</inkml:trace>
  <inkml:trace contextRef="#ctx0" brushRef="#br0" timeOffset="26576.78">11218 11748 0,'0'0'0,"-360"105"31,297-83-31,21-1 0,-1 0 0,22 0 16,21 0-16,21-21 0,22 21 15,20-21-15,-21 0 0,43 0 0,0 0 16,-1 0-16,1 0 0,0 0 0,21 0 16,-1 0-16,22-21 0,-21 21 15,0 0-15,0 0 0,0 0 0,-22 0 16,-20-21-16,-1 21 0,-20 0 0,-1 0 16,-63 0-1</inkml:trace>
  <inkml:trace contextRef="#ctx0" brushRef="#br0" timeOffset="26764.19">11091 12171 0,'0'0'0,"-84"21"0,-1 0 0,0 0 0,43 1 15,0-22-15,-1 21 0,43 0 16,43-21-16,-1 0 0,21 0 16,22 0-16,0 0 0,-1 0 15,22-21-15,21 21 0,0-21 0,0-1 16,21 22-16,1-21 0,-22 0 0,0 21 15,0-21-15,-22 0 0,-20 21 0,-21-21 16,-1-1-16,-21 1 0,1 0 0,-1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22:06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1397 0,'-21'-21'16,"21"0"-16,0 0 31,0-1-31,0 1 16,0 0-1,0 0-15,21 0 16,-21 0-16,21 21 0,-21-22 16,21 1-16,-21 0 0,0 0 0,0 0 15,0 0-15,0-1 0,0 1 16,0 0-16,-21 0 0,0 0 0,0 21 16,-1 0-16,-20 0 0,0 0 15,21 21-15,-22 0 0,-20 0 0,20 0 16,1 22-16,0-22 0,-22 21 0,22 1 15,0-1-15,-1 21 0,22-20 16,-21 20-16,21 1 0,-22-1 0,22 22 16,0-22-16,21 1 0,0-1 15,0 1-15,0-1 0,0 1 16,0-22-16,21 22 0,0-22 0,22-21 16,-22 22-16,21-22 0,0 0 15,1 0-15,-1 0 0,0-21 0,1 0 16,-1 0-16,0 0 0,22 0 0,-22-21 15,1 21-15,-1-21 0,-21 0 0,21-22 16,1 22-16,-22 0 0,21-21 16,-21 21-16,1-22 0,-1 22 0,0-21 15,-21-1-15,0 22 0,21-21 0,-21 21 16,0 0-16,0-1 16,0 44-1,0-1-15,0 0 16,-21 21-16,21-21 15,0 22-15,0-22 0,-21 21 0,21 1 16,0-22-16,0 21 0,0-21 0,0 22 16,0-22-16,0 0 0,21 0 0,0 0 15,0 0-15,0-21 0,1 0 16,-1 0-16,21 0 0,-21 0 0,22 0 16,-22-21-16,21 0 0,0 0 0,-20 0 15,20 0-15,0-1 0,-21 1 0,1-21 16,20 0-16,-42 20 0,0-20 15,0 0-15,0-1 0,0 1 0,0 0 16,-42-1-16,20 1 0,-20 21 0,0-21 16,-1 42-16,1-22 15,0 22-15,-1 0 0,1 0 0,0 0 16,-1 22-16,1 20 0,21-21 0,0 21 16,0-20-16,-1 20 0,22 0 15,-21 1-15,21-1 0,0-21 0,0 21 16,0-20-16,21-1 0,1 0 0,20 0 15,-21 0-15,21-21 0,-20 0 0,20 0 16,21 0-16,-20 0 0,-1 0 16,22 0-16,-22-21 0,21 0 0,-20 0 15,-1 0-15,0-1 0,1 1 16,-1 0-16,-21-21 0,22 21 16,-22-1-16,-21 1 0,21 0 0,0 0 15,-21 0-15,0 0 0,0 42 31,0 0-15,0 0-16,-21 21 0,21-20 0,-21-1 16,21 0-16,0 21 0,-21-21 0,21 1 15,-22-1-15,22 0 0,0 0 16,0 0-16,0 0 0,0 1 16,0-44 15,0 1-31,0 0 0,0 0 15,0 0-15,22 0 0,-1-22 16,-21 22-16,21-21 0,0-1 0,0 22 16,-21-21-16,21 21 0,1-22 0,-1 22 15,0 21-15,0-21 0,0 21 16,0 0-16,1 0 0,-1 0 16,0 21-16,-21 0 0,21 1 0,-21 20 15,21-21-15,-21 0 0,21 22 16,1-22-16,-22 0 0,21 21 0,0-21 15,-21 1-15,21-1 0,0-21 0,0 21 16,-21 0-16,22-21 0,-1 0 16,0 0-16,0 0 0,0 0 0,0 0 15,1 0-15,-1 0 16,0-21-16,-21 0 0,21 0 0,0-1 16,-21 1-16,21 0 0,1 0 0,-22-21 15,21-1-15,0 22 0,-21-21 16,21-1-16,0 22 0,0 0 0,1-21 15,-22 21-15,21 21 0,0-22 0,0 22 16,0 0 0,-21 22-16,0-1 15,0 0-15,0 0 0,0 0 16,0 0-16,0 1 16,0-1-1,0-42 63,-21 21-78,0 0 63,0 0-16,0 0-32,-1 0 17,1 0-32</inkml:trace>
  <inkml:trace contextRef="#ctx0" brushRef="#br0" timeOffset="451.74">2455 2074 0,'0'0'16,"-21"0"-16,0 0 0,0 0 16,21 22-16,21-22 15,0 0 1,0 0-16,22 21 0,20-21 0,1 0 15,-1 0-15,22 0 0,-1 0 16,1 0-16,21 0 0,0 0 0,0 0 16,21-21-16,-22 21 0,22-22 0,-21 22 15,0 0-15,0-21 0,0 21 16,-22 0-16,-20 0 0,-1 0 0,1-21 16,-22 21-16,1 0 0,-22 0 0,0 0 15,0 0-15,0 0 31,-21-21-15,21 21-16,1 0 0,-22-21 0,21 21 16,0-21-16,0-1 0</inkml:trace>
  <inkml:trace contextRef="#ctx0" brushRef="#br0" timeOffset="1113.86">6710 1037 0,'0'0'0,"0"-21"0,0 0 0,0 0 0,0 0 16,0-1-16,0 44 15,-21-1-15,21 0 0,-22 21 16,1 1-16,0-1 0,0 21 0,0 1 15,0-22-15,-22 22 0,22-1 0,0 1 16,-21-1-16,20 22 0,-20-22 16,21 1-16,-21-22 0,20 22 0,1-22 15,0 0-15,0 1 0,21-22 0,0 0 16,0 0-16,0-42 31,0-21-31,0 21 0,21-22 16,0 1-16,0-22 0,-21 1 15,22-1-15,-1 1 0,0-1 0,0 1 16,0-22-16,22 22 0,-43 20 16,21-20-16,0 21 0,0-1 0,-21 22 15,0 0-15,21 21 0,0 21 16,-21 21-16,0-20 16,22 20-16,-22 0 0,21 1 0,0-1 15,-21 21-15,0-20 0,0 20 0,0 1 16,21-22-16,-21 22 0,0-1 0,0-21 15,0 1-15,0-1 0,0-21 16,0 22-16,0-22 0,0 0 16,0 0-16,0 0 0,-21-21 15,-21 0-15,20 0 16,-20-21-16</inkml:trace>
  <inkml:trace contextRef="#ctx0" brushRef="#br0" timeOffset="1273.78">5863 1884 0,'0'0'0,"-21"0"0,21-21 0,21 21 16,0-21-16,22 21 0,-1-22 16,0 22-16,22-21 0,-1 21 15,1-21-15,20 0 0,1 0 0,21 0 16,0-22-16,0 22 0,-22 0 16,22-21-16,-21 20 0,-1-20 15,-20 0-15,-1 21 0,1-22 0,-22 1 16</inkml:trace>
  <inkml:trace contextRef="#ctx0" brushRef="#br0" timeOffset="1703.99">7345 1037 0,'-21'-42'0,"42"84"0,-64-105 0,22 20 16,0 43-16,-21 0 0,21 0 0,-1 0 15,-20 0-15,21 43 0,0-22 0,0 21 16,-1 22-16,1-22 0,21 22 16,-21-1-16,21-21 0,0 22 0,0-1 15,-21 1-15,21 21 0,0-22 0,0 1 16,0-22-16,0 21 15,0 1-15,0-22 0,0 1 0,0-1 16,0-21-16,0 21 0,0-20 0,0-1 16,0 0-16,0 0 15,-21-42 1,21 0-16,-21 0 16,21-1-16,0-20 0,0 21 0,0-21 15,0 20-15,21-20 0,0 0 0,0-1 16,21 22-16,-20-21 0,20 21 15,0 0-15,1 21 0,-1 0 0,0 0 16,1 0-16,-22 0 0,21 0 16,0 0-16,-20 21 0,-1 0 0,0 0 0,-21 0 15,0 22-15,0-22 16,-21 0-16,0 0 0,-1 21 0,-20-20 16,0-1-16,-1 0 0,1 0 0,0 0 15,-1 0-15,1 1 0,21-22 0,0 21 16,0-21-16,-1 0 0,44 0 31,-1-21-31,0-1 0,21 1 0,-21 0 16,22 0-16,-1 0 0</inkml:trace>
  <inkml:trace contextRef="#ctx0" brushRef="#br0" timeOffset="2046.8">7916 1693 0,'43'-21'0,"-86"42"0,107-63 0,-43 21 0,0 0 16,-21 0-16,0-1 0,0 1 15,-21 21-15,0 0 0,-22 0 16,1 0-16,21 0 0,-21 0 0,-1 0 16,1 21-16,21 1 0,-22-22 0,22 21 15,0 0-15,0 0 0,21 0 16,0 0-16,0 1 0,21-1 0,21 0 16,-20 0-16,20 0 0,0 0 0,1-21 15,-1 22-15,0-1 0,1 0 16,-22 0-16,21 0 0,0-21 0,-20 21 0,-1 1 15,-21-1-15,0 0 16,0 0-16,-21 0 16,-22-21-16,1 21 0,0-21 0,-1 0 15,-20 22-15,20-22 0,1 0 0,-21 0 16,41 0-16,-20 0 0,0 0 0,21 0 16,-1 0-16,1 0 0,21-22 15,0 1-15,0 0 0,43 0 16,-22 0-16,0 0 0,21-22 0,-21 22 15,22-21-15</inkml:trace>
  <inkml:trace contextRef="#ctx0" brushRef="#br0" timeOffset="2283.66">8424 1207 0,'0'0'16,"0"-22"-16,0-20 0,0 21 0,0 42 31,0 0-31,0 0 0,-21 22 15,0-1-15,21 0 0,-21 1 0,21 20 16,0-20-16,-21 20 0,-1 1 0,22-22 16,-21 21-16,21 1 15,0-22-15,0 1 0,0-1 0,-21 0 16,21 1-16,0-22 0,0 0 0,0 0 16,0 0-16,0 0 0,21-21 0,0 0 15,1 0 1,-22-21-16,21 0 0</inkml:trace>
  <inkml:trace contextRef="#ctx0" brushRef="#br0" timeOffset="2431.57">8086 1715 0,'0'0'0,"21"0"16,0-22-1,21 22-15,-21 0 16,22 0-16,-22 0 0,21 0 0,1 0 15,-1 0-15,0 0 0,1 0 0,-22 0 16,21-21-16</inkml:trace>
  <inkml:trace contextRef="#ctx0" brushRef="#br0" timeOffset="2800.84">8657 1672 0,'0'0'0,"-21"-21"0,0 0 16,21 0-16,0 0 15,21 21 1,0 0-16,0 0 0,22 0 0,-22 0 16,0 0-16,21 21 0,-21-21 15,22 21-15,-22 0 0,0 0 0,0 0 16,0 22-16,-21-22 0,0 0 16,0 21-16,0-20 0,0-1 0,0 0 15,0 0-15,0 0 0,-21 0 0,0 1 16,0-1-16,0-21 15,0 0-15,21-21 16,0-1-16,0 1 16,0-21-16,0 21 0,21-22 15,0 22-15,-21-21 0,21 0 0,0-1 0,22 1 16,-22 21-16,0-22 0,0 22 16,21 0-16,-20 0 0,-1 21 15,21 0-15,-21 0 0,0 0 0,22 0 16,-22 0-16,0 0 0,0 0 0,0 21 15,-21 0-15,22 0 0,-1 1 0</inkml:trace>
  <inkml:trace contextRef="#ctx0" brushRef="#br0" timeOffset="3277.76">9610 1778 0,'0'0'0,"0"-21"0,21 0 15,-21 0-15,21-1 16,-21 1-16,21-21 0,-21 21 0,0 0 15,0-22-15,0 22 0,0 0 0,0 0 16,0-22-16,0 22 16,0 0-16,-21 21 0,0 0 15,0 0-15,-1 21 0,1 0 0,0 1 16,0-1-16,0 0 0,0 21 16,-1 1-16,-20-22 0,21 21 0,0 0 15,21 1-15,-21-1 0,21 0 0,0-20 16,0 20-16,0-21 0,0 0 0,0 0 15,0 1-15,21-1 0,0-21 0,0 0 16,0 0-16,0 0 0,1 0 16,-1 0-16,0-21 0,0-1 0,21 1 15,-20 0-15,-1 0 0,0 0 16,0-22-16,0 22 0,0-21 0,-21 0 16,0-1-16,22 22 0,-22-21 15,0 21-15,0-1 0,0 1 0,0 0 16,0 42-1,-22 0-15,22 1 0,-21-1 16,21 21-16,0-21 0,0 22 0,0-1 16,-21-21-16,21 21 0,0-20 15,0-1-15,0 0 0,0 0 0,0 0 16,0 0-16,21 1 0,0-22 0,1 0 16,-1 0-16,0 0 0,0 0 0,0 0 15,22-22-15,-22 1 0,21 21 16</inkml:trace>
  <inkml:trace contextRef="#ctx0" brushRef="#br0" timeOffset="3732.57">10245 1482 0,'0'0'0,"0"-21"0,0-1 0,-22 22 16,1 0 0,0 0-16,0 22 0,-21-1 15,20 21-15,1-21 0,0 22 16,0-22-16,21 21 0,-21 0 0,21 1 15,-21-22-15,21 21 0,0-21 16,0 22-16,0-22 0,0 0 0,21-21 16,0 21-16,0-21 0,0 0 0,0 0 15,22 0-15,-22 0 0,21 0 0,1-21 16,-1 0-16,0 0 0,-21 0 16,22-1-16,-22-20 0,21 0 0,-21-1 15,1 1-15,20 0 0,-21-22 0,0 22 16,0-22-16,1 22 0,-22-21 0,21-1 15,-21 22-15,21-1 0,-21 1 16,0 21-16,0 0 0,0 0 16,0 42-1,0 21-15,0-21 0,-21 22 0,21-1 16,-21 0-16,-1 1 16,22 20-16,-21-21 0,21 22 0,-21-1 15,21-20-15,-21 20 0,21-20 0,0-1 16,0 0-16,0 1 0,0-1 0,0-21 15,0 0-15,0 0 0,0 1 0,21-22 16,21 0-16,-20 0 16,-1 0-16,0 0 0,21-22 15,-21 22-15,1-21 0,20 0 0,-21 0 16,0-21-16,0 20 0</inkml:trace>
  <inkml:trace contextRef="#ctx0" brushRef="#br0" timeOffset="3883.48">10583 1545 0,'-21'0'0,"42"0"0,-63 0 0,63 0 32,0 0-32,22 0 15,-22 0-15,21 0 0,0 0 0,1 0 16,20 0-16,-20 0 0,20 0 0,1-21 16,-22 21-16,21-21 0,1 21 0</inkml:trace>
  <inkml:trace contextRef="#ctx0" brushRef="#br0" timeOffset="4252.38">12446 1291 0,'0'0'0,"0"-63"16,0 42-16,0-1 15,-21 22-15,0 22 16,-1-1-16,1 0 0,-21 0 0,21 0 16,-22 22-16,22-1 0,-21 0 15,21 1-15,0-1 0,-22 0 0,22 1 16,21-1-16,0 0 0,0 1 0,0-22 15,0 0-15,21 21 0,0-21 0,1 1 16,20-22-16,0 0 0,22 0 16,-22 0-16,22 0 0,-1 0 15,-21 0-15,22-22 0,-22 1 0,1 0 0,20-21 16,-21 21-16,1-22 0,-22 1 0,21 0 16,1-22-16,-22 22 0</inkml:trace>
  <inkml:trace contextRef="#ctx0" brushRef="#br0" timeOffset="4464.53">13081 889 0,'0'-42'0,"0"84"0,21-127 0,-21 43 0,0 21 16,0 0-16,0 0 0,0 42 16,-21 21-16,0 0 15,0 1-15,21 20 0,-22 1 0,1-1 16,0 1-16,21-1 0,0 1 0,0-1 16,0 1-16,0-1 0,0-20 15,0 20-15,0-21 0,0 22 16,0-22-16,0-21 0,0 22 0,0-22 15,0 0-15,21 0 0,0 0 0,1-21 16,-1 0-16,0 0 16,21 0-16,-21-21 0,22 0 0,-1 0 15,-21 0-15</inkml:trace>
  <inkml:trace contextRef="#ctx0" brushRef="#br0" timeOffset="5421.19">13568 1503 0,'21'-21'15,"-42"42"-15,42-63 0,0 20 0,-21 1 16,0 0-16,0 0 0,0 0 15,0 0-15,0-1 0,0 1 0,0 0 16,-21 21-16,0 0 0,0 0 16,-1 0-16,22 21 15,-21 0-15,0 1 0,0-1 16,0 0-16,0 0 0,-1 21 0,1-20 16,0-1-16,0 21 0,21-21 0,0 0 15,0 22-15,0-22 0,0 0 16,0 0-16,0 0 15,21-21-15,0 0 0,0 0 0,1-21 16,-1 0-16,0 0 0,0 0 16,0 0-16,0-1 0,1 1 15,-1 0-15,-21 0 0,21-21 0,-21 20 16,21 1-16,-21 0 0,0 0 0,0 0 16,21 21-16,-42 21 31,21 0-31,0 0 15,-21 0-15,21 1 0,0 20 0,-21-21 16,21 0-16,0 22 0,0-22 0,0 0 16,0 0-16,0 0 0,21 0 0,0 1 15,0-22-15,0 21 0,1-21 16,-1 0-16,0 0 0,0 0 0,0 0 16,22-21-16,-22 21 0,21-22 0,-21 1 15,0 0-15,22 0 0,-22-21 16,21 20-16,-21 1 0,1-21 15,-1 0-15,21 20 0,-21-20 0,-21 21 16,21 0-16,-21 0 0,0-1 0,-21 22 16,0 22-1,21-1 1,0 0-16,0 0 0,0 0 0,0 0 16,0 22-16,21-22 0,-21 0 0,21 0 15,1 22-15,-22-22 0,0 0 0,21 0 16,-21 0-16,0 0 0,0 1 15,0-1-15,-21-21 16,-1 0-16,1 0 16,0 0-16,0 0 15,0 0-15,0 0 0,21-21 16,-22 21 0,44 0-1,-1 0 1,0 0-16,21 0 0,-21 0 0,1 0 15,-1 0-15,21 0 0,-21 0 16,0-22-16,22 22 0,-22-21 0,0 21 16,21-21-16,-20 0 0,-1 0 15,0 0-15,0-1 0,0 1 0,0-21 0,1 21 16,-1 0-16,0-22 0,-21 22 16,21 0-16,-21 0 0,21 0 15,0 21-15,-21 21 16,0 0-1,0 0-15,0 21 0,0-20 16,0 20-16,0-21 0,22 21 0,-22-20 16,0 20-16,0-21 0,0 0 0,0 0 15,0 1-15,0-1 0,0 0 0,0 0 16,21-21-16,-21 21 16,0-42 15,-21 0-31,-1 0 15,1 0-15</inkml:trace>
  <inkml:trace contextRef="#ctx0" brushRef="#br0" timeOffset="6476.75">6413 2498 0,'-42'0'16,"84"0"-16,-126 0 0,41 0 0,22 21 15,-21-21-15,21 0 0,0 0 0,-22 0 16,22 0-16,0 21 16,42-21-1,0 0 1,22 21-16,20-21 0,1 0 0,20 0 15,1 21-15,21-21 0,21 0 0,0 0 16,0 22-16,0-22 0,0 0 16,21 0-16,0 0 0,0 0 0,0 0 15,-21 0-15,0 0 0,22 0 0,-44 0 16,22 0-16,-21 0 0,0-22 0,-21 22 16,-1 0-16,-20 0 0,-22 0 15,22-21-15,-43 21 0,21 0 0,-21 0 16,-42 0 15,0 0-15,42-21-1,0 21-15,22 0 0,-1-21 0,0 21 16</inkml:trace>
  <inkml:trace contextRef="#ctx0" brushRef="#br0" timeOffset="7048.43">12277 2286 0,'0'0'0,"-22"0"0,1 0 0,0 0 16,0 0-16,-43 0 16,43 0-1,0 0-15,0 0 16,63 0 15,-21 0-31,22 0 0,20 0 16,1 0-16,20 0 0,-20 0 15,21 0-15,20 0 0,-20 0 0,21 0 16,21 0-16,-21 0 0,0 0 16,-1 0-16,1 0 0,-21 0 0,0 0 0,-22 0 15,22 0-15,-22 0 0,-20 0 16,20 0-16,-21 0 0,1 0 15,-22 0-15,21 0 0,-21 0 0,1-21 16,-1 21-16,0 0 16,-42 0 62,0 0-78,-1 21 15,1-21-15,0 0 0</inkml:trace>
  <inkml:trace contextRef="#ctx0" brushRef="#br0" timeOffset="9463.93">4403 4001 0,'0'-43'15,"0"86"-15,0-107 0,0 43 0,0 0 16,0 0-16,0-1 0,0 1 0,0 0 15,0 0-15,-22 21 0,22-21 0,-21 21 16,0 0-16,0 0 0,0 0 0,-22 0 16,22 21-16,-21 0 0,21 21 15,0 1-15,-22 20 0,22 1 0,-21-1 16,21 1-16,-1-1 0,1 1 0,0 20 16,0-41-16,21 20 0,0 1 15,0-22-15,0 0 0,0 1 16,21-1-16,0-21 0,22 0 0,-1 1 15,0-1-15,22-21 0,-22 0 0,22 0 0,20-21 16,-20-1-16,20 1 16,-20 0-16,-1-21 0,1-1 0,-1 1 15,1 0-15</inkml:trace>
  <inkml:trace contextRef="#ctx0" brushRef="#br0" timeOffset="9700.35">5101 3662 0,'0'0'0,"0"-21"0,0-22 0,-21 22 15,0 21-15,0 0 0,21 21 16,-22 1-16,1-1 0,0 21 0,0 0 16,21 1-16,-21 20 15,0 1-15,21-1 0,-22 1 0,1 20 16,21-20-16,-21-1 0,0 1 0,21-1 16,0 1-16,-21-22 0,21 22 0,0-22 15,0-21-15,0 22 0,0-1 16,0-21-16,0 0 0,21 0 0,0-21 15,0 0-15,0 0 0,22 0 0,-22 0 16,21-21-16,-21 0 0,22 0 0,-1 0 16</inkml:trace>
  <inkml:trace contextRef="#ctx0" brushRef="#br0" timeOffset="10692.61">5482 4297 0,'0'-21'0,"0"42"0,21-63 15,-21 20-15,0 1 0,0 0 16,0 0-16,-21 0 0,0 0 0,0 21 15,0 0-15,-1 0 0,1 0 0,0 21 16,0 0-16,0 0 0,-22 21 0,22-20 16,0 20-16,0 0 0,0 1 15,0-1-15,-1 0 0,1 1 16,21-22-16,-21 21 0,21-21 0,0 0 0,0 1 16,0-1-16,0 0 0,21-21 0,0 0 15,1 0-15,-1 0 0,0 0 16,0 0-16,0-21 0,22 0 0,-22-1 15,0 1-15,0 0 0,0-21 16,0 21-16,1-22 0,-1 22 0,-21-21 16,0-1-16,0 22 0,0-21 0,0 21 15,0 0-15,-21 42 32,21 0-32,0 0 0,-22 21 15,22-20-15,-21 20 0,21-21 16,0 21-16,0-20 0,0-1 0,0 21 15,0-21-15,0 0 0,0 1 0,21-1 16,1-21-16,-1 21 0,0-21 0,0 0 16,21 0-16,-20 0 15,20 0-15,0-21 0,1 0 0,-1 21 16,0-22-16,22 1 0,-22-21 0,0 21 16,22 0-16,-22-22 0,1 1 0,-1 0 15,-21-1-15,0 22 0,0-21 16,-21 21-16,22-22 0,-22 22 0,-22 21 15,1 0 1,0 21-16,0 0 0,0 1 0,0 20 16,-1-21-16,22 0 0,-21 22 15,21-22-15,0 21 0,0-21 16,0 0-16,21 1 0,1 20 0,-22-21 0,21 0 16,0 0-16,-21 1 0,21-1 15,-21 0-15,21-21 0,-42 0 31,0 0-15,0 0-16,-22 0 0,22 0 0,0-21 16,-21 21-16,21 0 0,-1 0 0,-20 0 15,21 0-15,0 0 0,0 0 0,21 21 32,21 0-17,0-21-15,0 21 0,0-21 0,22 0 16,-1 0-16,0 0 0,1 0 15,-1 0-15,0 0 0,22 0 0,-22 0 16,22 0-16,-22-21 0,21 0 16,1 21-16,-22-21 0,1 0 0,-1-1 15,0 1-15,1 0 0,-22 0 0,0-21 16,0 20-16,-21 1 0,0 0 0,0-21 16,0 21-16,-21-1 0,0 22 15,0-21-15,-1 21 0,1 0 0,-21 0 16,21 0-16,0 0 0,-1 21 0,22 1 15,0 20-15,0 0 0,0-21 16,22 1-16,-1-1 16,0 0-16,0 21 0,21-21 0,-20 1 15,-1-1-15,0 0 0,-21 0 0,0 0 16,0 0-16,0 1 0,0-1 0,0 0 16,0 0-16,-42-21 0,20 21 0,1-21 15,0 0-15,0 0 0,0 0 16,0 0-16,21-21 15,0 0-15,0 0 0,21 0 0,0-22 16,21 22-16,1-21 0,-1-1 0</inkml:trace>
  <inkml:trace contextRef="#ctx0" brushRef="#br0" timeOffset="11261.86">9123 3598 0,'0'0'15,"-21"0"-15,-1 0 0,1 0 0,-21 0 0,21 0 16,-22 0-16,22 22 0,-21-1 0,21 21 16,0-21-16,-1 22 0,1-1 15,0 21-15,0-20 0,0 20 16,0-20-16,21 20 0,-22 1 0,22-22 15,-21 21-15,0-20 0,21-1 0,0 0 16,0 1-16,0-22 0,0 21 0,0-21 16,0 1-16,0-1 0,0 0 15,0 0-15,0-42 32,0 0-32,0 0 0,0-1 0,0-20 15,0 21-15,0-21 0,0-22 0,0 1 16,21-1-16,0 1 0,1-1 15,-1 1-15,0-22 0,21 21 0,1 1 16,-22-1-16,21 22 0,0 0 0,1-1 16,-1 1-16,0 21 0,1 0 15,-1 21-15,0 0 0,1 0 16,-22 21-16,21 0 0,-21 0 0,1 22 16,-1-1-16,0 0 0,0 1 0,-21-1 15,0 21-15,0-20 0,0 20 0,0 1 16,0-1-16,0-20 0,0 20 15,0-21-15,0 1 0,0-1 0,0-21 16,-21 22-16,21-22 0,0 0 0,-21 0 16,21 0-16,-21-21 15,-1 0-15,1 0 16,0 0-16,0 0 0,21-21 16,-21 0-16,-22 21 0,22-21 0,0 0 15,0-22-15</inkml:trace>
  <inkml:trace contextRef="#ctx0" brushRef="#br0" timeOffset="11414.78">8911 4233 0,'-42'-21'15,"84"42"-15,-105-42 0,20 0 0,22 21 16,0 0-16,21-21 16,21 21-1,0 0-15,22 0 0,-1 0 0,0 0 16,1 0-16,20-21 0,-21 21 16,22-21-16,-22 21 0,22 0 0,-22-22 15,0 22-15,1-21 0,20 0 16,-20 21-16,-1-21 0,0 0 0,22 0 15</inkml:trace>
  <inkml:trace contextRef="#ctx0" brushRef="#br0" timeOffset="12032.42">11282 3535 0,'0'0'15,"21"-21"-15,-21 0 0,0-1 0,0 1 16,0 0-16,0 0 0,0 0 16,-21 21-16,0 0 0,-1 0 15,-20 0-15,21 0 0,-21 0 16,-1 0-16,-20 0 0,20 21 0,-20-21 16,21 21-16,-22 0 0,22 0 15,-1 1-15,1-1 0,0 0 16,21 0-16,-1 0 0,1 0 0,21 1 15,0-1-15,0 0 0,21 0 16,22-21-16,-22 21 0,21-21 16,1 21-16,-1 1 0,21-22 15,-20 21-15,-1 0 0,-21-21 0,22 21 0,-1 21 16,-21-20-16,-21-1 16,0 0-16,0 0 0,0 0 0,-21 0 15,0 1-15,-22-1 0,22 0 16,-21 0-16,0 0 0,-1 0 0,22 1 15,-21-1-15,-1 0 0,1 0 0,21-21 16,0 21-16,0-21 0,-1 0 0,22 21 16,22-21-1,-1 0 1,0 0-16,0 0 0,21 0 0,-20 0 16,-1 0-16,21 0 0,-21 0 15,0 22-15,1-1 0,-22 0 0,0 0 16,0 0-16,0 0 0,0 1 15,0 20-15,0-21 0,0 21 16,0-20-16,0-1 0,-22 21 0,22-21 16,0 0-16,0 22 0,0-22 0,0 0 15,0 0-15,0 22 0,0-22 0,0 0 16,22 0-16,-22 0 0,21-21 0,0 21 16,0 1-16,0-22 0,0 0 0,1 0 15,-1 0-15,21 0 0,-21 0 16,0 0-16,1-22 0</inkml:trace>
  <inkml:trace contextRef="#ctx0" brushRef="#br0" timeOffset="13508.58">11345 16679 0,'0'0'0,"-21"0"16,0 0-16,0 0 0,0 0 15,-1-21-15,22 0 16,0 0 0,0 0-16,22 21 15,-1-21-15,0 21 0,0-22 0,21 22 16,-20 0-16,20-21 0,-21 21 0,21 0 15,1 0-15,-1 0 0,0 0 0,1 0 16,-1 0-16,-21 0 0,0 0 16,22 0-16,-43 21 0,21-21 15,-21 22-15,0-1 0,0 0 0,0 0 16,0 21-16,-21-20 0,0 20 0,-22 0 16,1 1-16,0-22 0,-1 21 15,1 0-15,-22-20 0,22 20 0,0-21 16,-1 21-16,1-20 0,0-1 0,21 0 15,-1 0-15,1 0 0,21 0 16,0 1-16,0-1 16,0 0-16,21-21 0,22 21 15,-22-21-15,0 0 0,0 0 16,22 0-16,-22 21 0,0-21 16,0 0-16,0 0 0,0 0 0,1 21 15,-22 1-15,0-1 16,0 0-16,0 0 0,-22 0 15,-20 22-15,21-22 0,0 21 0,-22 0 16,22 1-16,-21-1 0,21 0 0,0 1 16,-1-1-16,22 0 0,0 22 15,0-22-15,0 1 0,22-1 0,-1 0 16,21-21-16,-21 22 0,22-1 0,-22 0 16,21 1-16,-21-1 0,22 0 15,-22 1-15,0-1 0,0-21 0,-21 22 16,0-22-16,0 21 0,0-21 15,0 0-15,-21 1 0,-21-1 16,20 0-16,-20 0 0,21 0 0,-21-21 16,-1 0-16,1 21 0,0-21 0,-1 0 15,1 0-15,0 0 0,-1-21 16,22 0-16,-21 0 0,-1 0 0,22-22 16,0 1-16,0 0 0,0-22 0,0 1 15</inkml:trace>
  <inkml:trace contextRef="#ctx0" brushRef="#br0" timeOffset="17952.37">6540 6625 0,'0'-42'15,"0"84"-15,0-105 0,0 42 0,0-1 16,0 1-16,0 0 0,0 0 16,0 0-1,-21 21 1,21 21-16,0 0 15,-21 0-15,21 22 0,0-1 0,0 0 16,-21 1-16,21-1 0,-21 0 0,0 1 16,21 20-16,-22 1 0,1-1 0,21 1 15,-21-1-15,21 1 0,-21 20 0,21-20 16,0-1-16,-21 1 0,21-22 16,0 22-16,0-22 0,0 0 0,0-21 15,0 1-15,0-1 0,0 0 0,0 0 16,0-42 15,0 0-31,0 0 16,0-22-16,0 22 0</inkml:trace>
  <inkml:trace contextRef="#ctx0" brushRef="#br0" timeOffset="18268.54">6223 6731 0,'0'0'0,"-21"-21"0,21 0 16,0 0-16,0-1 0,0 1 0,0 0 16,0 0-16,0 0 0,21 0 0,0-1 15,0 22-15,0-21 16,22 0-16,-1 21 0,0 0 0,1 0 16,-1 0-16,0 21 0,22 0 0,-22 1 15,1-1-15,-1 0 0,-21 21 16,0 1-16,-21-22 0,0 21 0,0-21 15,0 22-15,-21-22 0,-21 21 0,21-21 16,-22 0-16,1 1 0,21-1 16,-22 0-16,22 0 0,-21 0 0,21-21 15,0 0-15,21 21 0,21-42 32,0 0-32,0 21 15,21-21-15,-20 0 0,20 0 0</inkml:trace>
  <inkml:trace contextRef="#ctx0" brushRef="#br0" timeOffset="18703.8">7091 6498 0,'0'0'0,"-21"21"32,-1 1-32,1-1 0,0 0 15,21 21-15,-21-21 0,0 22 0,0-22 16,21 21-16,0 1 0,-22-22 15,22 21-15,-21-21 0,21 22 0,0-22 16,0 0-16,0 0 0,0 0 0,0 0 16,21-21-16,1 22 0,-1-22 15,0 0-15,0 0 0,0 0 0,0 0 16,22 0-16,-22-22 0,0 22 0,21-21 16,-20 0-16,-1 0 0,0-21 0,0 20 15,0-20-15,0 21 0,-21-21 16,0-1-16,22 1 0,-22 0 0,0-1 15,0 22-15,0-21 0,0 21 0,0-1 16,0 1-16,0 42 16,0 1-1,0-1-15,0 21 0,0-21 0,0 22 16,0-1-16,0 0 0,0-21 16,-22 22-16,22-22 0,0 21 0,0-21 15,0 1-15,0 20 0,0-21 0,0 0 16,0 0-16,22-21 15,-1 0-15,0 0 0,0 0 16,0 0-16,0-21 0,1 0 0,-1 0 16,0 0-16,0 0 0</inkml:trace>
  <inkml:trace contextRef="#ctx0" brushRef="#br0" timeOffset="19179.53">7768 6265 0,'0'0'16,"0"-21"-16,0-21 0,0 21 0,0 0 0,-21 21 31,21 21-31,0 0 16,0 0-16,0 21 0,0 1 0,0-1 15,-21 0-15,21 1 0,0 20 0,0-20 16,0-1-16,-21 0 0,21 22 0,0-22 16,-22-21-16,22 22 0,0-22 15,0 21-15,0-21 0,0 0 0,-21 1 16,21-1-16,-21-21 15,21 21-15,0-42 16,0 0 0,0-1-16,0 1 0,21 0 15,0 0-15,1 0 0,-22 0 0,42-1 16,-21-20-16,0 21 0,22 0 0,-22 0 16,21-1-16,-21 22 0,22 0 0,-1 0 15,-21 0-15,0 0 0,0 22 16,22-22-16,-22 21 0,-21 0 0,21 0 15,-21 0-15,0 0 0,0 1 0,0-1 16,0 21-16,0-21 0,-21 0 0,0 1 16,0-1-16,-22-21 0,1 21 15,21 0-15,-22 0 0,22-21 0,-21 21 16,21-21-16,0 0 0,-1 0 16,1 0-16,0 0 0,0 0 15,21-21 1,0 0-16,21 21 0,0-21 15,0 0-15,1 0 0,-1-1 0,0 1 16</inkml:trace>
  <inkml:trace contextRef="#ctx0" brushRef="#br0" timeOffset="20068.62">8572 6117 0,'0'-21'0,"0"42"0,0-63 0,0 21 15,0 42 1,-21 0-16,21 0 0,0 0 16,-21 1-16,0 20 0,21 0 15,-21 1-15,21-1 0,0 21 0,-21-20 16,-1 20-16,22-20 0,-21 20 0,21-21 16,0 1-16,0-1 0,0 0 0,0 1 15,0-22-15,0 21 0,0-21 16,0 1-16,0-1 0,0 0 0,21-21 15,1 0-15,-22 21 0,21-21 16,0 0-16,0 0 0,0 0 0,0 0 16,1-21-16,-1 0 0,0 0 0,0-1 15,0 1-15,0 0 0,1 0 0,-22 0 16,21-22-16,-21 22 0,21-21 16,-21 21-16,0-22 0,0 22 0,21 0 15,-21 0-15,0 0 0,0 0 0,0 42 16,0 0-1,0 0-15,0 21 0,0-20 0,0-1 16,0 21-16,0-21 0,0 22 16,0-22-16,0 0 0,0 0 0,0 21 15,0-20-15,21-22 0,-21 21 0,21 0 16,1-21-16,-1 0 0,0 21 16,0-21-16,0 0 0,0 0 0,22 0 15,-22 0-15,0 0 0,21-21 0,1 0 16,-22 21-16,21-21 0,-21-1 15,1 1-15,-1 0 0,0 0 0,0-21 16,0 20-16,0-20 0,1 21 0,-22 0 16,21-22-16,-21 22 0,21 0 0,0 0 15,-21 0-15,21 0 16,0 21 0,-21 21-1,0 0-15,22-21 0,-22 21 16,21-21 15,0 0-15,-21-21-16,0 0 15,0 0-15,0-1 0,0 1 16,0 0-16,0 0 16,-21 21-1,0 0-15,-1 21 16,1 0-16,0 0 0,21 22 15,-21-22-15,0 21 0,0-21 16,21 22-16,0-22 0,-22 21 0,22-21 16,-21 22-16,21-22 0,0 0 0,0 0 15,0 0-15,21 1 0,-21-1 0,22-21 16,-1 21-16,0-21 0,0 0 0,0 0 16,0 0-16,1 0 0,20 0 15,-21 0-15,0 0 0,0 0 0,22-21 16,-22 0-16,0 21 0,0-22 0,-21 1 15,21 0-15,1 0 0,-22 0 0,0 0 16,0-1-16,0 1 0,0 0 0</inkml:trace>
  <inkml:trace contextRef="#ctx0" brushRef="#br0" timeOffset="20272.5">9102 6287 0,'0'0'0,"-22"0"0,1 0 16,0 0-16,0-22 0,42 22 63,0 0-63,0 0 15,1 0-15,-1 0 0,0 0 16</inkml:trace>
  <inkml:trace contextRef="#ctx0" brushRef="#br0" timeOffset="20840.68">11134 6329 0,'0'-21'0,"0"42"0,0-63 0,0 20 16,21 44-1,-21-1 1,21 21-16,0-21 16,-21 22-16,21-1 0,0 0 0,-21 1 15,0-1-15,22 0 0,-22 43 16,0-64-16,0 21 0,21-20 0,-21-1 15,0 0-15,0 0 0,0 0 0,21-21 32,0 0-17,-21-21-15,0 0 0,21-21 0,0 20 16,1-20-16,-22 21 0,21-43 16,0 22-16,-21-21 0,21 20 0,0-20 0,0 20 15,1-20-15,-1 21 0,0-1 16,0 22-16,-21 0 0,21 0 15,-21 0-15,21 21 0,1 0 16,-1 21-16,-21 0 16,21-21-16,-21 21 0,21 0 15,0 0-15</inkml:trace>
  <inkml:trace contextRef="#ctx0" brushRef="#br0" timeOffset="21264.63">12150 6308 0,'0'0'0,"0"-21"16,-22 21 0,1 0-16,0 0 0,-21 0 15,21 0-15,-1 21 0,-20 0 0,21 0 16,-21 0-16,20 22 0,1-1 0,0-21 16,0 21-16,0 1 0,0-1 0,-1-21 15,22 22-15,0-1 0,0-21 0,0 0 16,0 0-16,22 1 0,-1-1 0,0 0 15,21-21-15,1 0 0,-1 0 16,0 0-16,1 0 0,-1 0 0,0-21 16,1 0-16,-1-1 0,0 1 15,1 0-15,-1 0 0,-21 0 0,21-22 16,-20 22-16,-22-21 0,0 0 0,0-1 16,0 1-16,0 0 0,0-1 0,-22 1 15,1 21-15,0 0 0,0-1 16,-21 1-16,20 21 0,-20 0 0,21 0 15,-21 0-15,-1 0 0,22 21 0,-21 1 16,21-1-16,-1 0 0,-41 42 16,63-20-16,-21-22 0,21 21 15,0-21-15,0 1 0,0 20 0,0-21 0,0 0 16,21 0-16,0-21 16,0 22-16,22-22 0,-22 0 0,21 0 15,0 0-15,22 0 0</inkml:trace>
  <inkml:trace contextRef="#ctx0" brushRef="#br0" timeOffset="21495.5">12785 6350 0,'0'0'0,"21"-42"0,0 42 0,-21-21 15,0-1-15,0 44 32,0-1-32,0 0 0,-21 21 15,0-21-15,21 1 0,0 20 0,0 0 16,-22-21-16,22 1 0,0 20 15,0-21-15,0 0 0,0 0 0,0 1 16,0-1-16,0 0 0,0 0 0,22-42 47,-22 0-47,0 0 16,21-1-16</inkml:trace>
  <inkml:trace contextRef="#ctx0" brushRef="#br0" timeOffset="21746.64">12827 6033 0,'-21'-22'0,"42"44"0,-63-65 0,20 22 16,22 0-16,-21 21 15,0 0-15,21-21 63,0 42-16,0 0-47,0 0 15,0 0-15,0 1 0,0-1 16,0 0-16,21 0 0,22 0 16,-22 0-16</inkml:trace>
  <inkml:trace contextRef="#ctx0" brushRef="#br0" timeOffset="22349.3">13695 6435 0,'0'0'0,"0"-21"0,-21-1 16,-1-20-16,22 21 0,-21 0 15,0 0-15,0-1 0,0 1 16,0 0-16,-1 21 0,1-21 0,0 21 15,0-21-15,0 21 0,-22 0 0,22 0 16,0 21-16,-21 0 0,21 0 0,-1 0 16,-20 1-16,21 20 0,-21 0 15,20 1-15,1-22 0,0 21 0,0 0 16,0 1-16,21-1 0,0-21 0,0 0 16,0 22-16,0-22 0,21 0 0,0-21 15,0 21-15,22 0 0,-1-21 16,-21 0-16,21 0 0,1 0 0,-1 0 0,0-21 15,1 0-15,-1 21 0,0-21 16,-20 0-16,20 0 0,-21-22 0,21 22 16,-20-21-16,-1-1 0,0 1 15,0 0-15,0-1 0,-21 1 0,21-21 16,1 20-16,-22-20 0,21-1 0,0 1 16,-21-1-16,0 1 0,21-1 0,-21 1 15,21-1-15,-21 22 0,0 0 16,0-1-16,0 22 0,0 0 0,0 0 15,0 42 1,-21 0-16,0 21 0,21 1 0,-21-1 16,0 22-16,-1-22 0,1 21 0,21-20 15,-21 20-15,21-20 0,-21 20 16,21-21-16,0 22 0,0-22 16,0 22-16,0-22 0,0 0 0,0 1 15,21-1-15,0 0 0,0-20 0,1 20 16,-1-21-16,0 0 0,0 0 0,21-21 15,-20 0-15,20 22 0,-21-22 0,0 0 16,22 0-16,-22 0 0,0-22 0,21 1 16,-21 21-16,1-21 0,20-21 15,-21 21-15,0-1 0,0 1 0</inkml:trace>
  <inkml:trace contextRef="#ctx0" brushRef="#br0" timeOffset="24768.03">16192 6308 0,'43'-21'15,"-86"42"-15,107-64 0,-43 43 0,-21-21 16,0 0-16,21 21 0,-21-21 0,21 0 16,-21 0-16,0-1 0,0 1 15,0 0-15,-21 0 16,0 0-16,0 21 0,0 0 0,0 0 16,-22 0-16,22 0 0,-21 0 15,21 21-15,-22 0 0,22 0 0,-21 22 16,21-22-16,-1 21 0,1 0 0,0 1 15,21-1-15,0 0 0,0 1 0,0-1 16,0 0-16,0-20 0,0-1 0,0 0 16,21 0-16,0 0 0,22-21 0,-22 0 15,0 0-15,21 0 0,1-21 16,-22 0-16,21 0 0,1 0 0,-1-1 16,0-20-16,1 0 0,-1 21 0,0-22 15,-21 1-15,22 0 0,-1-22 0,-21 22 16,0-1-16,1-20 0,-1 21 0,-21-22 15,0 1-15,0-1 16,0 1-16,0 20 0,0 1 0,0 0 16,-21-1-16,21 22 0,-22 0 0,1 0 15,0 21-15,0 21 0,0 21 16,0 1-16,-1-1 0,1 0 16,0 1-16,0 20 0,0-21 0,21 22 15,0-1-15,0-20 0,0 20 0,0-20 16,0 20-16,0 1 0,0-22 0,21 0 15,0 1-15,21-1 0,-20 0 0,20 1 16,-21-22-16,21 0 0,1 0 16,-1-21-16,0 0 0,1 0 0,-1 0 15,0 0-15,1-21 0,-1 21 16,0-21-16,-20-22 0,20 22 0,0-21 16,-21 21-16,22-22 0,-22 1 0,-21 21 15,21-21-15,-21-1 0,0 1 0,0 21 16,0 0-16,0-22 0,-21 43 0,21-21 15,-21 21-15,0 0 0,-1 0 16,1 21-16,-21-21 0,21 21 0,0 1 16,21-1-16,-22 0 0,22 21 0,-21-21 15,21 22-15,0-22 0,0 21 16,0-21-16,0 22 0,21-22 0,1 0 0,-1 0 16,21 0-16,-21-21 0,22 22 15,-1-22-15,0 0 0,1 0 0,-1 0 16,0 0-16,1-22 0,-1 22 15,0-21-15,1 0 0,-1 0 0,0-21 16,-21 20-16,22 1 0,-22-21 0,0 21 16,0-22-16,0 22 0,-21 0 0,0-21 15,22 21-15,-22-1 0,0 44 32,0-1-32,-22 0 15,1 0-15,21 0 0,-21 22 0,21-22 16,0 21-16,-21-21 0,21 22 0,0-22 15,-21 0-15,21 21 0,0-21 16,0 1-16,0-1 0,0-42 47,0-1-47,0 1 16,0-21-16,21 21 0,0-22 0,-21 22 15,21-21-15,0 21 0,1-22 0,-1 22 16,-21-21-16,21 21 0,0 0 0,0-1 15,0 22-15,1 0 0,-1 0 0,0 0 16,0 0-16,0 0 0,0 0 16,-21 22-16,22-1 0,-1 0 15,-21 0-15,0 21 0,0-20 0,21-1 16,-21 21-16,0-21 0,0 22 0,0-22 16,0 0-16,0 0 0,0 0 0,0 0 15,0-42 16,0 0-31,0 0 16,0 0-16,0 0 0,21-1 16,0-20-16,0 21 0,1-21 0,-1 20 15,21-20-15,-21 21 0,22-21 0,-22 20 16,21 1-16,-21 0 0,22 0 16,-22 21-16,0 0 0,0 0 0,0 0 15,0 0-15,-21 21 0,22 0 0,-22 0 16,0 1-16,0-1 0,0 21 15,0-21-15,0 0 0,0 22 0,0-1 16,-22-21-16,22 0 0,0 22 0,0-22 16,0 0-16,0 0 0,22 0 0,-1 1 15,0-22-15,0 0 0,0 21 0,22-21 16,-22 0-16,21 0 0,-21 0 0,22-21 16,-22-1-16,21 1 0,-21 0 15,0 0-15,43-21 0,-43-1 16,-21 22-16,21-21 0,0 21 15,-21-22-15,0 1 0,22 21 0,-22-22 16,21 22-16,-21 0 0,0 0 0,0 0 16,0 42-1,-21 0-15,-1 0 16,1 0-16,21 1 0,-21 20 0,0-21 16,21 0-16,0 22 0,0-22 0,0 21 15,0-21-15,0 22 0,0-22 0,0 0 16,0 0-16,0 0 0,0 0 0,21 1 15,0-22-15,22 0 0,-22 0 0,0 0 16,0 0-16,21 0 0,-20 0 0,-1-22 16,21 1-16,-21 0 0,22 0 15,-22-21-15,0 20 0,0-20 16,0 21-16,0-21 0,1-1 0,-22 1 16,0-22-16,0 22 0,0 0 0,0-1 15,-22 1-15,1 21 0,0-21 0,-21 20 16,21 22-16,-22 0 0,22 0 0,-21 0 15,-1 0-15,22 43 0,-21-22 16,0 0-16,20 21 0,1-20 16,-21 20-16,21 21 0,21-41 0,-21-1 15,21 21-15,0-21 0,0 0 0,21 1 16,-21-1-16,21-21 16,0 0-16,0 0 0,22 0 0,-22 0 0,0 0 15,21 0-15,1 0 0</inkml:trace>
  <inkml:trace contextRef="#ctx0" brushRef="#br0" timeOffset="25063.86">20341 5694 0,'-21'0'15,"0"0"1,0 0-16,-1 0 0,1 0 15,0 21-15,0 0 0,0 0 0,0 1 0,-1 20 16,1-21-16,0 21 0,0 1 16,0-1-16,0-21 0,-1 22 0,22-1 15,0 0-15,0 1 0,0-1 0,0-21 16,0 21-16,0 1 0,0-1 16,0-21-16,22 22 0,-1-22 0,0 0 15,-21 0-15,21 0 0,0 0 0,0-21 16,1 0-16,-1 0 0,0 0 0,0 0 15,0 0-15,0 0 0,1 0 0,-1-21 16,0 0-16,21 0 0</inkml:trace>
  <inkml:trace contextRef="#ctx0" brushRef="#br0" timeOffset="25367.69">20786 5630 0,'0'-21'0,"0"42"0,21-63 15,0 21-15,-21 0 0,21 21 0,0 0 16,0 0-16,1 0 0,-1 21 16,0 0-16,0 0 0,0 22 0,0-22 15,1 21-15,-1 0 0,0 1 16,0-1-16,0 0 0,-21 22 16,0-22-16,0 1 0,0-1 0,0 0 15,0 1-15,-21-1 0,-21 0 0,21 1 16,-1-22-16,-20 21 0,0-21 0,-1 22 15,22-22-15,-21-21 0,21 21 0,0 0 16,-1-21-16,1 0 0,42-21 31,1 0-15,-1 0-16,0-1 0,21 1 0,-21 0 16</inkml:trace>
  <inkml:trace contextRef="#ctx0" brushRef="#br0" timeOffset="25667.52">21950 5969 0,'0'0'0,"-21"-21"16,21 0-1,0 0-15,0-1 16,0 1-16,21 0 15,0 0-15,-21 0 0,0 0 16,-21 21 31,0 0-47,21 21 0,-22-21 16,22 21-16,0 0 0,0 0 15,0 0-15,0 1 16,0-1-16,0 0 0,0 0 15,0 0-15</inkml:trace>
  <inkml:trace contextRef="#ctx0" brushRef="#br0" timeOffset="26040.31">21929 6371 0,'0'0'0,"-22"0"0,1 21 15,0-21-15,0 0 16,0 0-1,21-21 32,0 0-47,0 0 16,0 0 0,21 0-16,0 21 0,0 0 15,0 0-15,1 0 0,-1 0 16,0 0-16,0 21 15,-21 0-15,0 0 16,0 0-16,0 0 0,0 1 16,0-1-16,-21 21 0,0-21 15,0 0-15,-1 1 0,-20 20 0,21-21 16,-21 0-16,-1 0 0,1 1 0,21-1 16,-22 0-16,1-21 0,21 21 15,-21-21-15,20 0 0,1 0 0,0 0 16</inkml:trace>
  <inkml:trace contextRef="#ctx0" brushRef="#br0" timeOffset="26591.99">21992 5779 0,'0'-22'0,"-21"22"15,0 0-15,0 0 0,-1 0 16,1 22-16,0-22 0,0 21 0,21 0 16,0 0-16,0 0 15,0 0-15,21-21 16,0 22 0,0-22-16,1 0 0,-1 0 15,0 0-15,0 0 0,-21-22 16,21 1-16,-21 0 15,0 0-15,-21 21 32,0 0-32,0 0 0,0 0 15,21 21-15,-22 0 0,1 0 16,21 1-16,0-1 16,0 0-16,21-21 15,1 21-15,-1-21 16,0 0-16,0 0 15,-21-21 17</inkml:trace>
  <inkml:trace contextRef="#ctx0" brushRef="#br0" timeOffset="32756.14">6964 9758 0,'0'-21'16,"0"0"-16,0 63 0,0-106 0,0 43 0,0 0 15,0 0-15,0 0 0,-21 0 16,21-1-16,0 44 16,-22-1-1,22 21-15,0 0 0,0 1 16,0 20-16,0-20 0,0 20 0,0 22 16,0-22-16,0 22 0,0 0 0,-21-1 15,0 1-15,0 21 0,21-22 0,-21-20 16,0 21-16,-1-22 0,1 1 15,21-1-15,-21 1 0,21-22 0,-21 0 16,21 1-16,0-1 0,0-21 0,0 0 16,0-42-1,0 0-15,0 0 0,0 0 16,21-22-16,0 1 0,-21 0 16,0-1-16,21 1 0,1-22 15</inkml:trace>
  <inkml:trace contextRef="#ctx0" brushRef="#br0" timeOffset="33058.97">6646 9800 0,'-21'-21'0,"42"42"0,-42-63 0,21 21 0,0-22 16,0 22-16,0 0 0,0 0 0,21 0 16,0 0-16,22-1 0,-22 1 15,21 0-15,22 21 0,-22 0 16,22 0-16,-1 0 0,-21 21 0,22 0 0,-22 22 15,1-22-15,-1 21 0,0 1 16,-21-1-16,-21 0 0,0 1 16,0-1-16,0 0 0,-21-21 0,0 22 15,-21-22-15,21 21 0,-22-21 0,1 1 16,0-1-16,-1 0 0,22-21 0,-21 21 16,21-21-16,-1 0 0,1 0 0,42-21 31,1 0-31,-1 0 15,0-1-15,21 1 0,-21 0 16,1 0-16</inkml:trace>
  <inkml:trace contextRef="#ctx0" brushRef="#br0" timeOffset="34813.36">7556 9589 0,'0'21'31,"0"0"-31,-21 21 15,0-21-15,21 1 0,-21 20 0,21-21 16,0 21-16,0-20 0,0 20 0,0-21 16,0 0-16,0 22 0,0-22 15,0 0-15,21 0 0,0 0 0,0-21 16,1 21-16,-1-21 0,21 0 16,-21 0-16,0 0 0,1 0 15,20 0-15,-21-21 0,21 0 0,-20 0 16,20 0-16,-21 0 0,21-1 15,-20-20-15,-1 21 0,0-21 0,-21 20 16,0-20-16,21 0 0,-21 21 0,0-22 16,0 22-16,0 0 0,0 42 31,0 0-31,-21 22 0,21-22 16,0 21-16,0-21 0,0 22 0,0-1 15,0-21-15,0 21 0,0-20 0,0-1 16,0 21-16,21-21 0,0-21 0,0 21 15,1 1-15,-1-22 16,0 0-16,0 0 0,21 0 0,-20 0 16,-1 0-16,0-22 0,0 22 0,21-21 15,-20 0-15,-1 0 0,0 0 0,0 0 16,21-22-16,-42 1 0,22 0 0,-1-1 16,0 1-16,-21 0 0,21-22 15,-21 22-15,0-1 0,0-20 0,0 21 16,0-1-16,0 1 0,0 21 0,0 0 15,0-1-15,0 1 0,0 42 16,0 1-16,0-1 16,0 0-16,0 21 0,0 1 15,0-1-15,0 0 0,0 1 16,0-1-16,0 21 0,-21-20 0,21-1 16,0 0-16,-21-20 0,21 20 0,0-21 15,0 0-15,0 0 0,0 1 0,0-1 16,0 0-1,0-42 1,0 0-16,0-1 16,0 1-16,0 0 0,21-21 0,0 21 15,0-22-15,0 22 0,1 0 0,-1-21 16,0 20-16,0 1 16,21 21-16,-20 0 0,-1 0 0,21 0 15,-21 0-15,0 21 0,22 1 0,-22-1 16,0 0-16,21 0 0,-20 0 0,-1 22 15,-21-22-15,0 0 0,0 0 0,0 0 16,0 0-16,-21 1 0,-1-1 16,1 0-16,0 0 0,-21-21 0,21 21 15,-1-21-15,-20 0 0,21 0 0,0 0 16,0 0-16,-22 0 0,22 0 0,0 0 16,21-21-16,-21 21 0,0-21 15,21 0-15,-22 21 0,22-21 0,22 42 63,-1-21-63,0 21 0,0-21 15,0 0-15,22 0 0,-22 21 0,21-21 16,0 0-16,-20 0 0,20 0 16,0 0-16,-21 0 0,22-21 0,-1 0 15,0 21-15,1-21 0,-1-1 0,-21 1 16,22 0-16,-22-21 0,21-1 0,-21 1 15,0 0-15,-21-1 0,22-20 0,-1 21 16,0-22-16,-21 22 0,21-22 16,-21 22-16,21 0 0,-21-43 15,0 64-15,0 0 0,0-1 0,0 44 32,-21-1-32,0 21 0,0-21 15,21 22-15,-21-1 0,-1 0 16,22 22-16,0-22 0,0 0 0,-21 22 15,21-22-15,0 1 0,0-1 0,0 0 16,0 1-16,0-1 0,21-21 0,1 0 16,-22 0-16,21 1 0,21-1 0,-21-21 15,0 0-15,22 0 0,-1 0 0,-21 0 16,22 0-16,-1 0 16,0-21-16,1-1 0,-22 1 0,21 0 15,-21 0-15,22-21 0,-22 20 0,0-20 16,-21 0-16,21 21 0,-21-22 0,21 22 15,-21 0-15,0 0 0,0 42 32,-21 0-32,21 0 0,-21 0 0,21 1 15,-21 20-15,21-21 0,0 21 0,0-20 16,0-1-16,0 0 0,0 0 0,0 0 16,0 0-16,21 1 0,0-22 15,0 0-15,0 0 0,22 0 0,-22 0 16,21 0-16,-21 0 15,22 0-15,-22-22 0,21 22 0,-21-21 16,22 0-16,-22 0 0,0 0 0,21 0 16,-20-1-16,-1-20 0,21-21 15,0 41-15,-20-20 0,-1 21 0,0 0 16,-21 0-16,21 21 0,0-22 16,-21 44-1,0-1 1,21-21 15,1 0-15,-22-21-1,0-1-15,0 1 0,0 0 16,0 0 0,-22 21-16,1 0 0,0 0 15,0 0-15,0 21 16,0 0-16,21 0 15,-22 1-15,1-1 0,21 21 0,-21-21 0,21 22 16,0-22-16,0 21 0,0-21 0,0 0 16,0 22-16,0-22 0,0 0 15,0 0-15,21 0 0,0-21 0,1 22 16,-1-22-16,0 0 0,0 0 16,0 0-16,22 0 15,-22 0-15,0-22 0,21 1 0,-21 21 16,1-21-16,-1 0 0,0 21 0,0-21 15,-21 0-15,0-1 0,0-20 0,0 21 16,0 0-16,0 0 0</inkml:trace>
  <inkml:trace contextRef="#ctx0" brushRef="#br0" timeOffset="35001.25">10160 9208 0,'0'0'15,"-21"0"-15,0 0 0,-1 0 0,1 0 16,0 0-16,42 0 47,0 0-47,1-22 0,20 22 16,-21 0-16,0-21 0</inkml:trace>
  <inkml:trace contextRef="#ctx0" brushRef="#br0" timeOffset="35585.37">11959 9208 0,'0'0'0,"0"-22"0,21 1 16,-21 0-16,21 21 0,1-21 0,-1 21 16,0 0-16,0 21 0,0 0 15,0 0-15,1 22 0,-1-1 0,0 0 16,0 1-16,0-1 0,0 22 16,-21-22-16,0 0 0,22 1 15,-22-1-15,0 0 0,0 1 0,0-1 0,0-21 16,0 21-16,0-20 0,0-1 15,0 0-15,21-42 32,-21 0-32,21-1 0,-21 1 0,21 0 15,0-21-15,0 21 0,1-22 16,-1-20-16,0 20 0,0 1 0,0-21 16,0 20-16,1 1 0,-1-22 0,-21 22 15,21 0-15,0-1 0,-21 22 0,21 0 16,-21 0-16,0 0 0,21 21 15,-21 21-15,22 0 16,-22 0-16,0 0 16,21 1-16,0-1 0,-21 0 15</inkml:trace>
  <inkml:trace contextRef="#ctx0" brushRef="#br0" timeOffset="36758.12">13102 9335 0,'21'-64'15,"-21"43"-15,0 0 16,0 0-16,-21 21 16,0 0-16,0 0 15,0 0-15,-1 21 0,1 0 0,0 0 16,21 21-16,-21-20 0,0 20 16,0-21-16,-1 21 0,22-20 15,0 20-15,-21 0 0,21-21 0,0 22 16,0-22-16,0 0 0,0 0 0,21 0 15,1 1-15,-1-1 0,0-21 0,0 0 16,21 0-16,-20 0 0,20 0 0,0 0 16,-21 0-16,22-21 0,-1-1 0,0 1 15,-20 0-15,20 0 0,-21 0 0,21-22 16,-20 22-16,-22 0 0,0-21 16,0 21-16,0-22 0,0 22 0,0-21 15,0-1-15,-22 22 0,1-21 0,0 21 16,0 0-16,0-1 0,-22 22 0,22 0 15,-21 0-15,21 0 0,-22 0 16,1 22-16,21-1 0,0 0 0,-22 0 16,22 21-16,0-20 0,21-1 0,0 21 15,0 0-15,0-20 0,0-1 0,0 21 16,0-21-16,0 0 0,21 1 16,22-1-16,-22-21 0,21 21 0,-21-21 15,22 0-15,-1 0 0,0 0 0,1 0 16,-1-21-16,0 0 0,1 21 0,-1-22 15,0 1-15,1 0 0,-22 0 16,21 0-16,-21 0 0,0-22 0,22 22 0,-22 0 16,0 0-16,-21 0 0,21-1 15,-21 1-15,21 0 0,-21 42 32,0 0-32,0 1 15,0-1-15,0 21 0,0-21 0,0 0 16,0 1-16,0 20 0,0-21 0,0 21 15,0-20-15,0-1 0,22 0 0,-1 0 16,0 0-16,0 0 0,0-21 16,0 22-16,22-22 0,-22 0 0,21 0 0,1 0 15,-1 0-15,0 0 0,1 0 16,-1-22-16,0 1 0,22 21 0,-22-21 0,0 0 16,-20 0-16,20-22 15,-21 22-15,0 0 0,0 0 0,22-43 16,-43 22-16,0 21 0,0-21 15,0 20-15,0 1 0,0 0 0,0 0 16,-21 0-16,-1 21 0,1 0 0,0 0 16,0 0-16,0 0 0,-22 21 0,22 0 15,-21 0-15,21 0 0,-22 1 0,22-1 16,-21 21-16,21-21 0,0 0 0,21 22 16,0-22-16,0 0 0,0 21 15,0-20-15,0-1 0,0 0 16,21-21-16,0 21 0,0 0 0,0-21 0,0 0 15,22 0-15,-1 0 16,0 0-16,-20-21 0,-1 0 0,21 21 16,-21-21-16,0 0 0,1-22 0,-1 22 15,0 0-15,-21-21 0,21 20 0,-21-20 16,0 0-16,21-1 0,0 1 0,-21-21 16,22 20-16,-22-20 0,21-1 0,-21 1 15,0-1-15,21 1 0,-21 20 16,21 1-16,-21 0 0,0-1 0,0 22 15,0 0-15,0 0 0,0 42 16,0 21 0,-21 1-16,0-1 0,21 0 0,-21 1 15,-1 20-15,1 1 0,21-22 16,0 22-16,0-22 0,-21 0 0,21 22 16,0-22-16,0 0 0,0 1 0,0-1 15,0-21-15,0 22 0,21-1 0,-21-21 16,21 0-16,1 0 0,-1 1 15,-21-1-15,21-21 0,0 0 0,0 21 16,0-21-16,1 0 0,-1 0 16,0-21-16,0 21 0,0-21 0,0-1 15,-21 1-15,22 0 0,-1 0 16,-21 0-16,21 0 0,-21-1 0,0 1 16,0-21-16,0 21 0,0-22 0,0 22 15</inkml:trace>
  <inkml:trace contextRef="#ctx0" brushRef="#br0" timeOffset="37107.92">13906 8848 0,'-21'21'0,"42"-42"0,-63 42 0,0 0 0,42 0 15,-21-21-15,21 21 0,-22-21 16,22 22-16,22-22 16,-1 0-1,0 0-15,0 0 0,0 0 0,0-22 16,1 1-16,-1 21 0,0-21 0,-21 0 16,0 0-16,0 0 0,0-1 15,0 1-15,0 0 0,-21 21 0,0 0 16,-1 0-16,1 0 0,0 0 0,0 0 15,0 0-15,0 21 0,-1 0 0,22 1 16,-21-1-16,21 0 0,-21 0 16,21 0-16,0 0 0,0 1 15,0-1-15,21-21 0,0 0 16,1 21-16,20-21 0</inkml:trace>
  <inkml:trace contextRef="#ctx0" brushRef="#br0" timeOffset="39825.72">16595 9567 0,'-22'22'16,"44"-44"-16,-44 65 0,1-43 15,21-21 1,0-1 0,21 1-16,1 0 0,-1 0 0,0 0 15,0 0-15,21-1 0,-20-20 0,20 21 16,-21-21-16,21-1 0,1 1 16,-1 0-16,0-1 0,-20 1 0,20 0 15,-21-1-15,0 1 0,0 21 0,-21-22 16,0 22-16,0 0 0,-21 21 15,-21 0-15,21 0 0,0 21 0,-1 0 16,-20 1-16,21 20 0,0-21 16,-22 0-16,43 22 0,-21-22 0,21 21 15,0-21-15,0 0 0,0 22 16,0-22-16,0 0 0,0 0 0,21 22 16,-21-22-16,22 0 0,-1 0 0,0 0 15,0 0-15,0 1 0,0-1 16,1 0-16,-22 0 0,0 0 0,0 0 15,0 1-15,0-1 16,-22-21-16,1 0 0,-21 0 0,21 0 16,0 0-16,-22 0 0,22-21 15,-21-1-15,21 22 0,-1-21 0,-20 0 16,21 0-16,0 21 0,21-21 0,0 0 16,-21 21-16,21-22 0,0 44 31,21-1-31,0-21 15,0 21-15,0 0 0,0 0 0,1 0 16,-1 1-16,0-22 0,21 21 0,1 0 16,-1-21-16,0 0 0,1 21 0,-1-21 15,21 0-15,1 0 0,-1 0 0,1 0 16,-1-21-16,1 0 0,-22 0 0,22 21 16,-1-22-16,-20 1 0,-1-21 0,0 21 15,-21 0-15,22-1 0,-22-20 16,-21 21-16,0 0 0,0-22 15,0 22-15,0-21 0,0 21 0,0-22 16,0 22-16,-21 0 0,0 0 0,-1 21 16,-20 0-16,21 0 0,0 0 0,-22 0 15,1 21-15,21 0 0,-21 0 0,-1 22 16,1-22-16,21 0 0,-22 21 0,22 1 16,-21-22-16,21 0 0,21 21 15,0 22-15,0-43 0,0 0 16,0 0-16,21 1 0,21-22 15,-21 0-15,1 0 0,20 0 0,0 0 16,1-22-16,-1 1 0,0 0 0,-21 0 16,22 21-16,-1-21 0,-21-22 15,0 22-15,22 0 0,-43 0 0,21 0 16,-21 0-16,21-22 0,-21 22 0,0 0 16,0 0-16,0 0 0,-21 42 31,0 0-31,21 0 0,-21 0 0,21 0 15,0 1-15,0-1 0,0 0 16,0 0-16,0 0 0,0 0 0,0 1 16,21-1-16,0 0 0,0-21 0,-21 21 15,21-21-15,0 0 0,1 0 16,-1 0-16,21 0 0,-21 0 0,0 0 16,1 0-16,20-21 0,-21 0 0,0 0 15,0 21-15,1-22 0,20-20 16,-42 21-16,0-21 0,0 20 0,0 1 15,0 0-15,0 0 0,0 0 0,0 0 16,0 42 15,0 0-31,-21 0 0,21 0 0,0 22 16,0-22-16,0 0 0,0 0 0,0 0 16,-21 0-16,21 1 0,0-1 0,0 0 15,0 0-15,0 0 0,-22-21 16,22 21-16,0-42 31,0 0-31,0 0 0,0 0 0,0 0 16,22-1-16,-22 1 0,21 0 0,0 0 15,-21 0-15,21-22 0,0 22 0,-21 0 16,21 0-16,1 0 0,-1 0 16,0 21-16,0 0 0,0 0 0,0 0 15,1 0-15,-1 0 0,0 21 0,0 0 16,-21 0-16,21 0 0,-21 0 15,0 1-15,0-1 0,0 21 0,0-21 16,0 0-16,0 1 0,0-1 16,0 0-16,0 0 15,-21-21 1,21-21-16,0 0 16,0 0-16,0-1 0,21 1 0,0 0 15,1 0-15,-1 0 0,0 0 16,0-22-16,0 22 0,22 0 0,-22 0 15,21 0-15,-21-1 0,22 22 16,-1 0-16,-21 0 0,0 0 0,0 0 16,-21 22-16,0-1 0,0 0 0,0 0 15,0 0-15,0 0 0,0 22 0,0-22 16,0 0-16,-21 0 0,0 22 16,21-22-16,0 0 0,-21 0 0,0 0 0,21 0 15,0 1 1,21-44-1,0 22 1,0-21-16,0 0 0,1 21 0,20-21 16,-21-21-16</inkml:trace>
  <inkml:trace contextRef="#ctx0" brushRef="#br0" timeOffset="40079.57">19283 9123 0,'0'0'0,"0"-21"0,-21 42 31,21 0-31,-22 0 15,1 22-15,21-22 0,0 21 0,-21-21 16,21 22-16,0-1 0,-21 0 16,21 1-16,0 20 0,0-21 0,-21 22 15,21-1-15,0 1 0,0-1 0,0-20 16,-21 20-16,-1-20 0,22 20 0,-21-21 16,21 1-16,0-1 0,-21 0 0,21-20 15,-21 20-15,21-21 0,0 0 0,0-42 31,21 0-31,0 0 16,-21-22-16,21 22 0,1-21 0,-22 0 16,21-1-16,0-20 0</inkml:trace>
  <inkml:trace contextRef="#ctx0" brushRef="#br0" timeOffset="40302.44">19219 9377 0,'0'-64'0,"0"128"0,21-170 0,1 64 15,-1 21-15,0-1 0,-21-20 0,42 42 16,-21-21-16,1 0 0,-1 21 0,0 0 15,21 0-15,-21 0 0,1 21 16,-1 0-16,0 0 0,0 0 0,-21 1 16,0-1-16,0 21 0,0-21 0,-21 0 15,-21 22-15,20-22 0,-20 0 0,0 0 16,21 0-16,-22 1 0,1-1 0,0 0 16,20-21-16,-20 21 0,21-21 15,0 21-15,21-42 16,0 0-16,21 0 15,0 0-15,0-1 0,0 1 0</inkml:trace>
  <inkml:trace contextRef="#ctx0" brushRef="#br0" timeOffset="40532.31">19706 8678 0,'0'0'16,"21"-42"-16,-21 21 0,21 0 0,-21 42 31,0 0-31,0 21 0,0 1 0,0 20 15,-21 1-15,0-22 0,21 22 16,-21-1-16,21 1 0,-21-22 0,0 21 16,21-20-16,-22-1 0,22 0 0,0 1 15,0-22-15,0 0 0,0 0 0,0 0 16,0 1-16,22-22 16,-1 0-1,0-22-15,0 1 0,-21 0 0,21 0 16,0 0-16</inkml:trace>
  <inkml:trace contextRef="#ctx0" brushRef="#br0" timeOffset="40854.12">19833 9165 0,'0'21'31,"21"-21"-31,0 22 0,1-22 16,-1 0-16,0 21 0,0-21 15,0 0-15,0 0 0,1 0 0,20 0 16,-21 0-16,0 0 0,0-21 15,1 21-15,-1-22 0,0 22 0,-21-21 16,0 0-16,0 0 0,0 0 0,0 0 16,0-1-16,-21 22 0,0 0 15,-1 0-15,-20 0 0,21 0 0,0 22 16,-22-22-16,22 21 0,0 0 16,-21 21-16,21-21 0,21 1 0,-22 20 15,22-21-15,-21 21 0,21-20 0,0-1 16,0 0-16,0 21 0,0-21 0,21 1 15,1-1-15,-1 0 16,0-21-16,0 0 0,0 0 0,0 0 16,22 0-16,-22 0 0,0 0 0,21 0 15,-20-21-15,20 0 0,-21-1 0,21 1 16</inkml:trace>
  <inkml:trace contextRef="#ctx0" brushRef="#br0" timeOffset="41084.99">20786 8784 0,'0'-21'16,"0"42"-16,0-63 0,-22 42 0,1 0 0,0 0 16,0 21-16,0 0 0,0 0 0,-1 22 15,1-22-15,0 21 0,0 1 0,0 20 16,21-21-16,-21 1 0,21-1 16,-22 0-16,22 22 0,0-22 0,0 1 15,0-22-15,0 21 0,0 0 0,0-20 16,22 20-16,-1-21 0,0 0 0,0 0 15,0-21-15,0 22 0,22-22 0,-22 0 16,0 0-16,0 0 0,0-22 0,22 22 16,-22-21-16,0 0 0,0 0 0</inkml:trace>
  <inkml:trace contextRef="#ctx0" brushRef="#br0" timeOffset="41331.85">21251 8742 0,'0'0'15,"0"-21"-15,21 0 0,-21-1 0,0 1 0,22 21 16,-1 0-16,0 0 0,-21 21 16,0 1-16,21-1 0,-21 0 0,21 0 15,-21 21-15,21 1 16,-21 20-16,0-20 0,0-1 0,0 21 0,0-20 16,0-1-16,0 22 0,0-22 15,0 0-15,-21-21 0,0 22 0,0-22 16,-21 21-16,20-21 0,1 1 0,0-22 15,21 21-15,-21 0 0,0-21 0,21-21 32,0 0-32,21-1 0,0 1 0</inkml:trace>
  <inkml:trace contextRef="#ctx0" brushRef="#br0" timeOffset="42028.78">22267 8827 0,'0'0'0,"21"0"0,-21-22 16,0 1-16,0 0 15,-21 0 1,0 21 0,0-21-16,21 0 31,-21 21-16,21-22 1,-21 22 0,-1 0 31,1 0-32,0 0 1,0 0-16,0 0 0,21 22 0,-21-22 15,-1 21-15,-20 0 0,21 0 0,0 0 16,0 0-16,-1 1 0,1 20 0,21-21 16,0 0-16,0 0 0,0 1 0,0-1 15,0 0-15,21 0 0,1 0 16,-1-21-16,0 21 0,21 1 16,-21-22-16,1 21 0,-1-21 0,0 21 15,0-21-15,0 21 0,-21 0 0,21-21 16,-21 21-16,0 22 0,0-22 0,0 0 15,0 0-15,-21 0 0,-21 1 0,21-1 16,0 0-16,-22-21 0,1 21 0,21 0 16,-22-21-16,1 21 0,21-21 15,0 22-15,0-22 0,21 21 16,21-21 0,0 0-16,0 0 0,0 0 15,0 0-15,1 0 0,-1 21 16,-21 0-16,0 0 0,0 0 15,0 22-15,0-22 0,0 0 0,0 21 16,-21 1-16,-1-22 0,22 21 16,-21 1-16,21-22 0,-21 21 0,21-21 15,0 0-15,0 1 0,0 20 16,0-21-16,21-21 0,0 21 0,22 0 16,-1-21-16,-21 22 0,43-22 0,-22 0 15,0 21-15,1-21 0,20 0 0,-20 0 16,20 0-16</inkml:trace>
  <inkml:trace contextRef="#ctx0" brushRef="#br0" timeOffset="42725.4">15833 13250 0,'0'-21'0,"0"42"0,0-63 0,-22 21 16,22 0 0,22 0-1,20 21-15,-21 0 16,0 0-16,22 0 0,-22 0 15,0 0-15,0 21 0,0-21 16,-21 21-16,0 0 0,0 0 0,-21 0 16,0 22-16,-21-22 0,-1 21 0,1-21 15,0 22-15,-1-1 0,-20 0 0,20-20 16,1 20-16,21 0 0,-21 1 0,20-22 16,1 0-16,21 21 0,0-21 0,0 1 15,0-1-15,21-21 16,1 0-16,-1 0 0,21 0 15,-21 0-15,22 0 0,-1 0 0,-21 0 0,21 0 16,1 0-16,-1 0 0,-21 0 0,22 0 16,-22 0-16,0 21 0,0 0 15,0-21-15,0 21 0,-21 0 0,0 22 16,0-22-16,22 0 0,-22 21 0,21-20 16,-21 20-16,0 0 0,0-21 15,0 22-15,0-1 0,0 0 0,0 1 16,0-1-16,-21 0 0,21 1 0,-22-1 15,1 0-15,-21 1 0,21-22 16,0 0-16,-22 21 0,22-42 0,0 22 0,-21-22 16,20 0-16,-20 0 0,21-22 0,0 1 15,0 0-15,-22-21 0,22-1 0</inkml:trace>
  <inkml:trace contextRef="#ctx0" brushRef="#br0" timeOffset="43252.47">15219 11113 0,'-21'21'15,"42"-42"-15,-85 42 0,43 0 0,-21-21 0,21 21 0,-1 0 16,1-21-16,21 21 0,0 1 0,0-1 16,43 0-1,-1-21-15,0 0 0,22 0 16,-1 0-16,22 0 0,0 0 16,20 0-16,-20-21 0,21 21 0,21 0 15,-21-21-15,21 21 0,0 0 0,0 0 16,0 0-16,-21 0 0,-1 0 0,1 0 15,-21 0-15,0 0 0,-22 0 0,-21 0 16,1 0-16,-22 0 0,0 0 0,-42 0 31,0 0-31,-22 0 0,1 0 16,0 0-16,-22 0 0,1 0 0,-1 0 16,-20 21-16,-1-21 0</inkml:trace>
  <inkml:trace contextRef="#ctx0" brushRef="#br0" timeOffset="43503.15">15198 11557 0,'-64'42'0,"128"-84"0,-170 106 0,63-43 16,22 0-16,0-21 0,21 42 15,21-42-15,0 21 0,22-21 16,-1 0-16,0 22 0,22-22 0,-1 0 16,22 0-16,0 0 0,-1 0 0,1 0 15,21 0-15,0 0 0,0 0 0,-22 0 16,43 0-16,-42 0 0,21 0 0,0-22 15,-22 22-15,1 0 0,0 0 16,-22-21-16,-21 21 0,1 0 0,-1 0 16,-21 0-16,0 0 0,-42 0 15,0 0-15,-21 0 16,-1 0-16,-20 0 0,-1 0 0,-20 0 16,-86 21-16</inkml:trace>
  <inkml:trace contextRef="#ctx0" brushRef="#br0" timeOffset="43775.99">15071 12044 0,'-64'42'16,"128"-84"-16,-191 105 0,84-41 0,22-22 0,-21 21 0,42 0 31,42-21-31,-21 0 0,43 0 0,-1 0 16,1 0-16,42 0 0,-1 0 15,1-21-15,0 21 0,21 0 0,0 0 16,0-21-16,0 21 0,21 0 0,-21 0 15,0 0-15,-21 0 0,0 0 0,-21-22 16,-1 22-16,-20 0 0,-1 0 0,-20 0 16,-1-21-16,-21 21 0,0 0 15,0 0-15,1 0 0,-22-21 32,0 0-17,-22 21 1</inkml:trace>
  <inkml:trace contextRef="#ctx0" brushRef="#br0" timeOffset="75903.87">593 4551 0,'0'-21'32,"21"21"-17,-21-21-15,21-1 0,0 1 16,-21 0-16,0 0 16,0 0-16,0 0 0,0-1 15,0 1-15,0 0 16,-21 0-16,0 0 0,-22 0 0,22-1 15,0 22-15,-21 0 0,21 0 16,-22 0-16,22 0 0,-21 22 0,21-1 16,-22 0-16,1 21 0,0 1 15,20-1-15,-20 0 0,0 22 16,21-22-16,-22 22 0,22-1 0,0-21 16,21 22-16,0-22 0,0 1 15,0-1-15,21-21 0,0 0 0,0 0 16,1 1-16,20-22 0,0 0 15,1 0-15,-1-22 0,0 1 0,1-21 16,-1 21-16,0-22 0,1 1 16,-22 21-16,21-21 0,-21-1 0,0 1 15,1-22-15,-1 22 0,-21 0 16,0-1-16,0 1 0,0 0 0,0 21 16,0-1-16,0 1 0,0 42 31,0 1-31,0-1 0,-21 21 0,21 0 15,0-20-15,0 20 0,0 0 16,0 1-16,0-1 0,0 0 0,0 1 16,0-1-16,0 0 0,0-21 15,0 1-15,21-1 0,0 0 0,-21 0 16,0 0-16,21-21 0,0 0 16,0 0-16,1-21 0,-1 0 15,0 0-15,0 0 0,0-22 0,0 1 16</inkml:trace>
  <inkml:trace contextRef="#ctx0" brushRef="#br0" timeOffset="76371.6">974 3958 0,'0'0'0,"0"-42"16,0 21-16,-22 21 16,22 21-16,0 0 15,0 21-15,0 1 0,-21-1 0,21 0 16,0 1-16,0 20 15,0 1-15,0-1 0,0-20 0,0 20 0,0-21 16,0 22-16,0-22 16,0 1-16,0-1 0,0 0 0,0-21 15,0 22-15,0-22 0,0 0 0,0 0 16,0 0-16,0-42 31,0 0-15,0 0-16,0 0 0,0-22 0,0 22 15,0-21-15,0 21 0,21-22 16,1 22-16,-1-21 0,0 21 0,0 0 16,21-1-16,-20 22 0,20 0 0,-21 0 15,21 0-15,1 0 0,-22 0 16,21 0-16,-21 22 0,1-1 0,-1 21 16,-21-21-16,0 0 15,0 22-15,-21-22 0,-1 21 0,-20-21 16,0 22-16,-1-1 0,1-21 15,21 22-15,-21-22 0,-1 0 0,22 0 16,0 0-16,0-21 0,0 0 0,-1 21 16,22-42-1,0 0-15,0 0 16,22-21-16,-1 20 0,0-20 16,21 21-16</inkml:trace>
  <inkml:trace contextRef="#ctx0" brushRef="#br0" timeOffset="76773.85">1714 4487 0,'0'0'0,"0"-21"0,22 0 15,-1 0-15,0 0 16,-21 0-16,0-1 0,-21 22 16,0 0-1,-22 0-15,22 0 0,-21 22 16,21-1-16,-22 0 0,-20 21 15,42-21-15,-1 1 0,1-1 16,21 0-16,0 0 0,0 0 16,0 0-16,21 1 0,1-22 0,-1 21 15,21-21-15,-21 0 0,22 21 16,-22-21-16,21 0 0,-21 21 0,22 0 16,-22-21-16,0 0 0,0 21 15,0-21-15,-21 22 0,0-1 0,0 0 16,0 0-16,-21 0 15,0 0-15,0 1 0,-22-1 16,1-21-16,21 21 0,-21 0 16,-1-21-16,22 0 0,-21 21 0,21-21 15,-1 0-15,1 0 0,21-21 16,0 0 0,0 0-16,0 0 0,21-22 15,1 22-15,-1-21 0,21-1 16</inkml:trace>
  <inkml:trace contextRef="#ctx0" brushRef="#br0" timeOffset="77055.69">1947 3937 0,'0'0'0,"0"-21"16,0 42-1,0 0-15,0 0 16,0 22-16,0-1 0,-21 0 0,21 1 15,0-1-15,0 22 0,0-1 16,0-21-16,-21 22 0,21-22 16,0 22-16,-21-22 0,21 0 0,-21 1 15,21-1-15,0 0 0,0 1 0,0-1 16,0-21-16,0 0 0,0 1 16,0-1-16,0 0 0,0-42 31,21 0-16,-21-1-15,0 1 0,0 0 0,0 0 16</inkml:trace>
  <inkml:trace contextRef="#ctx0" brushRef="#br0" timeOffset="77235.59">1736 4614 0,'0'0'0,"21"-21"47,0 21-47,0-21 0,21 21 16,-20 0-16,-1-21 0,0 0 0,21 21 15,-21 0-15,1-21 0,-1 21 16,0 0-16,0 0 0</inkml:trace>
  <inkml:trace contextRef="#ctx0" brushRef="#br0" timeOffset="77659.86">2095 4572 0,'0'0'0,"0"-21"32,0 0-1,22 21-16,-22 21-15,21 0 0,-21 0 16,21 0 0,-21 1-16,21-1 0,-21 0 0,0 21 15,0-21-15,21 1 0,-21-1 0,0 0 16,0 0-16,0 0 0,0 0 16,0 1-16,0-44 31,0 1-16,0 0-15,0 0 0,0 0 0,0 0 16,0-1-16,0 1 0,0-21 16,0 21-16,0 0 0,0-1 0,0 1 15,0 0-15,0 0 0,0 0 16,21 0-16,1 21 16,-1 0-1,0 0-15,0 0 16,-21 21-16</inkml:trace>
  <inkml:trace contextRef="#ctx0" brushRef="#br0" timeOffset="78149">2625 4551 0,'0'-21'16,"0"0"-16,0-1 15,-22 1 1,1 21-16,0 0 0,0 0 16,0 0-16,0 0 0,-1 21 15,1 1-15,0-22 0,0 21 16,21 21-16,0-21 0,-21 0 0,21 1 16,-21-1-16,21 0 0,0 0 15,0 0-15,0 0 0,0 1 0,0-1 16,0 0-16,21-21 0,0 21 15,0-21-15,0 0 0,0 0 16,1-21-16,-1 21 16,0-21-16,0 0 0,0-1 0,-21 1 15,0 0-15,21 0 0,-21 0 16,22 0-16,-22-1 0,0 1 0,0 0 16,0 0-16,0 0 0,0 42 46,0 0-46,0 0 0,-22 0 16,22 1-16,-21-1 0,21 0 16,0 0-16,0 0 0,0 0 15,0 1-15,0-1 0,0 0 16,21-21 0,1 0-1,-1 0-15,0-21 0,-21 0 16</inkml:trace>
  <inkml:trace contextRef="#ctx0" brushRef="#br0" timeOffset="78439.82">2900 4424 0,'0'0'0,"0"-21"0,-21 21 47,-1 0-47,22 21 15,0 0-15,0 0 0,-21 0 0,21 1 16,0 20-16,-21-21 0,21 0 16,0 0-16,0 1 0,0-1 0,0 0 15,0 0-15,0 0 0,0 0 0,0 1 16,0-1-16,0 0 16,0 0-16,21-21 15,0 0-15,1 0 16,-1 0-16,0 0 15,0 0-15,-21-21 0,21 0 16,0 0-16,1-1 0</inkml:trace>
  <inkml:trace contextRef="#ctx0" brushRef="#br0" timeOffset="78792.14">3238 3916 0,'0'0'0,"-21"-21"0,21 0 16,0-1-16,-21 22 0,0 0 16,0 22-1,21-1-15,0 0 16,-21 21-16,21-21 0,0 22 16,-22-1-16,22 0 0,0 22 0,0-22 15,0 1-15,0-1 0,0 21 0,0-20 16,0-1-16,-21 0 0,21-20 15,0 20-15,0 0 0,0-21 0,0 22 16,0-22-16,0 0 0,0 0 0,0 0 16,0 1-16,0-1 15,0 0-15,21-21 16,1 0-16,-22-21 16,21 0-1,0-1-15,0 1 16,-21 0-16,0 0 0,21 0 0,0 0 15,-21-1-15</inkml:trace>
  <inkml:trace contextRef="#ctx0" brushRef="#br0" timeOffset="79079.98">3090 4233 0,'0'0'0,"0"-21"15,0 0 1,21 21-16,1 0 16,-1 0-16,0-21 0,21 21 15,-21 0-15,22 0 0,-22-21 0,21 21 16,-21 0-16,1 0 0,-1 0 0,0-21 16,0 21-16,-21 21 46,-21-21-46,21 21 16,0 0-16,-21-21 16,21 21-16,0 0 0</inkml:trace>
  <inkml:trace contextRef="#ctx0" brushRef="#br0" timeOffset="79943.37">677 5271 0,'0'0'16,"-21"0"-16,0 0 15,0 0 1,42 0 46,0 0-62,0 0 16,0 0-16,22 0 0,-22 0 0,21 0 16,1 0-16,-1 0 0,21 0 15,1 0-15,-1 0 0,1 0 0,21-22 16,-1 22-16,1 0 0,21 0 0,-22 0 16,22-21-16,-21 21 15,0-21-15,-1 21 0,22 0 0,-21-21 16,-1 21-16,1 0 0,0-21 0,-1 21 15,-20 0-15,-1-21 0,1 21 16,-1 0-16,-20 0 0,-1 0 0,-21-22 16,0 22-16,22 0 0,-22 0 15,0 0-15,-42 0 63,0 0-48,0 0 1</inkml:trace>
  <inkml:trace contextRef="#ctx0" brushRef="#br0" timeOffset="87729.86">4403 6943 0,'21'0'0,"-42"0"0,42-21 0,0 21 0,-21-22 16,21 22-1,-21-21-15,21 21 0,-21-21 16,0 42 31,0 0-47,0 1 0,0-1 15,0 0-15,21 0 0,-21 0 0,0 22 16,0-1-16,0-21 0,0 21 0,22 1 16,-22-1-16,0 0 0,21-20 15,-21 20-15,0-21 0,0 21 16,21-20-16,-21-1 0,21 0 0,0-21 16,-21 21-16,21-21 0,1 0 0,-1 0 15,0 0-15,0 0 0,21 0 16,1-42-16,-1 21 0,0-1 0,22-20 15,-22 0-15,22-1 0,20 1 0,-20-21 16,-1 20-16,22 1 0,0 0 16,-22 20-16,22-20 0,-22 0 0,1 21 15,-22-1-15,22-20 0,-22 42 16,-21-21-16,22 0 0,-22 0 0,0 21 0,0 0 16,-21-22-16,0 1 31,0 42 109,-21-21 126,0 0-250,0 0-16,-1 0 0,1 0 0,0 0 15,0 0-15,-21 0 0,20 22 0,1-22 16</inkml:trace>
  <inkml:trace contextRef="#ctx0" brushRef="#br0" timeOffset="90643.99">4572 10054 0,'0'0'16,"-21"-21"-16,21 0 0,-21 0 16,-1 21-1,22-21-15,0-1 16,0 44 15,0-1-31,22 0 16,-22 0-16,0 0 0,0 0 0,0 22 15,21-22-15,-21 21 0,0 1 16,0-22-16,0 21 0,21 0 0,-21 1 16,0-1-16,0 0 0,0 1 0,0-1 15,0-21-15,0 0 0,21 22 0,-21-22 16,21 0-16,0-21 0,1 21 15,-1-21-15,0 0 0,0 0 16,21 0-16,1-21 0,20 0 0,1 0 16,-1-22-16,22 1 0,0 0 0,20-1 15,-20 1-15,21 0 0,0-1 0,0 1 16,-22-21-16,1 20 0,0 1 16,-22 21-16,1-22 0,-22 22 0,0-21 15,-21 21-15,22 21 0,-22-21 0,-21-1 16,21 22-16,0 0 62,-21-21-15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28:26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1757 0,'0'21'16,"0"-42"-16,0 63 0,0-21 0,-21 1 0,0-1 0</inkml:trace>
  <inkml:trace contextRef="#ctx0" brushRef="#br0" timeOffset="1712.62">1630 1863 0,'0'0'0,"21"-21"0,-21-1 0,21 1 16,0 0-16,-21 0 0,21 0 15,-21-22-15,22 1 0,-1 21 0,-21-21 16,21-1-16,-21 1 0,21 0 0,-21 20 15,0-20-15,0 0 16,0 21-16,0-1 0,0 1 0,0 0 0,-21 21 16,-21 0-16,-1 0 15,1 0-15,-22 21 0,1 0 0,-22 1 16,22 20-16,-22-21 0,22 21 16,-1 1-16,1-1 0,-1 0 0,22 22 15,21-22-15,-43 43 0,64-43 16,0-21-16,0 22 0,21-22 15,0 21-15,1-21 0,20 22 0,21-22 16,-20 0-16,20 21 16,1-20-16,-1-1 0,1 0 0,-1 21 0,-20-21 15,20 22-15,-21-22 16,1 21-16,-22-21 0,0 22 0,-21-22 16,0 21-16,0 1 0,-21-22 0,-21 0 15,-1 21-15,-20-21 0,-1 1 16,1-1-16,-22 0 0,0-21 0,22 0 15,-22 0-15,22 0 0,-1 0 16,22-21-16,-22 0 0,22-1 0,-21 1 16,20-21-16,1 21 0,0-22 15,20 22-15,-20 0 0,42 0 0,0 0 16,21 21 0,0 0-16,22 21 15,-22 0-15,21 0 16,1 0-16,-22 22 0,21-1 0,0-21 15,-20 22-15,20-22 0,-21 21 0,21 0 16,-20-20-16,-1-1 0,21 21 16,-21-21-16,22-21 0,-1 21 0,0 1 15,1-22-15,-1 0 0,0 0 16,1 0-16,-1-22 0,0 1 0,1 0 16,-1-21-16,0 21 0,1-22 15,-1 22-15,0-21 0,-21-1 16,1 1-16,-1 0 0,0-1 0,0 1 15,0 0-15,-21 21 0,0-22 16,0 22-16,21 0 0,-21 42 31,-21 0-31,21 0 16,0 22-16,0-22 0,-21 21 0,21-21 16,0 22-16,0-22 0,0 21 15,0-21-15,0 22 0,0-22 16,21 0-16,0 0 0,1-21 15,-1 0-15,0 0 0,0 0 0,21 0 16,-20-21-16,20 0 0,0 0 0,1-22 16,-1 22-16,0 0 0,1-21 15,-1-1-15,-21 22 0,21-21 16,-20 21-16,-1 0 0,-21-1 16,0 1-16,21 21 0,-21-21 0,0 42 31,-21-21-31,0 43 15,21-22-15,0 21 0,-22-21 0,1 43 16,21-22-16,-21 22 0,21-1 0,0 1 16,0-1-16,0 22 0,0-22 15,0 22-15,0-22 0,0 22 0,0-21 16,0 20-16,0 1 0,0-22 16,0 22-16,0-21 0,0-22 0,0 21 15,0-20-15,0-1 0,0 0 16,0 1-16,-21-22 0,0 0 15,0 0-15,-22 0 0,1 1 0,-43-22 16,22 0-16,-1 0 0,1 0 16,-1 0-16,1-22 0,-22 1 15,22 0-15,-22 0 0,21 0 0,1 0 16,-1-1-16,22 1 0,0 0 16,-1 0-16,22 0 0,0 0 0,21-22 15,0 22-15,21 0 0,0-21 16,22-1-16,-1 1 0,0 0 15,22-1-15,-1 1 0,1-22 0</inkml:trace>
  <inkml:trace contextRef="#ctx0" brushRef="#br0" timeOffset="2420.96">2688 2244 0,'0'-21'0,"0"42"0,0-64 16,-21 43-16,0 0 15,21 22-15,-21-1 16,21 0-16,0 21 0,0 1 0,0-22 16,0 21-16,-22 0 0,22 1 15,0-1-15,0 0 0,-21-20 16,21 20-16,0-21 0,0 0 0,0 0 16,0-42 15,0 0-31,0 0 0,0-21 15,0 20-15,21-20 0,-21 0 16,22-1-16,-22 1 0,0 0 0,21-1 16,-21 22-16,21 0 0,0 0 0,-21 0 15,21 21-15,0 0 0,1 0 16,-1 0-16,0 0 0,0 21 16,-21 21-16,21-21 0,0 22 15,-21-22-15,22 21 0,-1 1 0,-21-1 16,21-21-16,0 21 0,-21-20 15,21 20-15,0-21 0,1 0 0,-1 0 16,0-21-16,0 0 16,21 0-16,-20 0 0,-1 0 0,21-21 15,-21 21-15,22-42 0,-22 21 0,21 0 16,0-22-16,-20 1 0,-1 0 16,21-1-16,-21-20 0,0 20 0,22-20 15,-22-1-15,0 1 0,-21-1 16,0-20-16,21 20 0,-21 1 0,0-1 15,0 22-15,0-22 0,0 22 0,0 21 16,0-21-16,0 20 0,0 1 16,-21 21-16,21 21 15,0 1-15,-21-1 0,21 21 16,-21 0-16,21 1 0,-21 20 0,21 1 16,0-1-16,0 1 0,0-1 15,0 1-15,0-1 0,0 1 0,0-1 16,0 1-16,0-1 0,0-20 0,0-1 15,0 0-15,0 1 0,0-22 16,0 21-16,0-21 0,21 0 0,0 1 16,0-22-16,0 0 15,0-22 1,-21 1-16,0 0 0,22-21 16,-22 21-16,0-22 0,0 1 0,0 21 15</inkml:trace>
  <inkml:trace contextRef="#ctx0" brushRef="#br0" timeOffset="2603.78">3175 2201 0,'0'0'0,"-42"0"0,20 0 15,1 22-15,42-44 32,1 22-32,20-21 15,0 21-15,1-21 0,-1 0 16,0 21-16,1-21 0,-1 0 15,0 21-15,1-22 0,-1 1 0,0 21 16,1-21-16,-1 21 0,0-21 0</inkml:trace>
  <inkml:trace contextRef="#ctx0" brushRef="#br0" timeOffset="3636.27">4170 2138 0,'0'0'0,"21"0"0,0 0 16,-21-21-16,0 0 0,0-1 15,0 1-15,0 0 16,0 0-16,-21 21 31,0 21-31,0-21 0,-1 21 16,1 22-16,0-22 0,21 0 15,-21 21-15,0-21 0,0 22 0,-1-1 16,22-21-16,0 22 0,0-22 0,0 21 16,0-21-16,0 22 0,0-22 15,0 0-15,0 0 16,0 0-16,22-21 0,-1 0 16,0 0-16,0 0 0,-21-21 0,21 0 15,0 0-15,1 0 0,-1-1 16,0 1-16,21 0 0,-21-21 15,1 21-15,-1-22 0,0 22 0,21-42 16,-21 20-16,-21 22 0,0 0 16,22 21-16,-22-21 0,21 0 0,-21 42 31,0 0-31,0 0 0,0 0 16,0 0-16,0 22 0,0-22 15,0 0-15,0 21 0,0-20 16,0 20-16,0-21 0,0 0 0,0 22 15,0-22-15,0 0 0,0 0 16,21 0-16,0-21 0,0 0 16,0 0-16,1 0 15,-1-21-15,0 0 0,0 0 16,0 0-16,0-1 0,1 1 0,-1-21 16,0 21-16,0-22 0,0 22 15,0-21-15,1 21 0,20 0 0,-21-1 16,0 1-16,22 0 0,-22 0 15,0 21-15,0 0 0,0 0 0,0 0 16,1 0-16,-1 21 0,-21 0 16,21 0-16,-21 1 0,0-1 15,0 21-15,0-21 0,0 0 0,0 22 16,0-22-16,-21 21 0,0-21 0,-1 22 16,1-22-16,21 0 0,-21 0 15,0 0-15,21 1 0,0-1 16,0-42-1,21-1 1,0 22-16,0-42 0,1 21 16,-1 0-16,0-22 0,0 22 15,0-21-15,0 21 0,1-22 0,-1 1 16,0 21-16,0-21 0,0 20 0,0-20 16,-21 21-16,0 0 0,0 0 15,22 21-15,-22-22 0,0 44 16,0-1-1,-22 0-15,1 0 0,21 0 16,-21 22-16,21-22 0,-21 21 0,0 0 16,21 1-16,0-22 0,0 21 0,0 1 15,0-1-15,0-21 0,0 0 0,0 22 16,0-22-16,0 0 0,0 0 16,0 0-16,21 0 0,0-21 15,0 0-15,0 0 0,1 0 16,-1 0-16,0 0 0,0 0 15,-21-21-15,21 0 0,0 21 0,1-21 16,-1 0-16,0 21 0,0-21 16,-21-1-16,21 1 0,0 0 0,1 0 15,-1 0-15,21 0 0,-21-1 0</inkml:trace>
  <inkml:trace contextRef="#ctx0" brushRef="#br0" timeOffset="3927.1">6202 2074 0,'0'-21'15,"0"0"1,0 0-16,0 0 15,21 21 48,-21 21-63,0 0 16,0 0-16,0 0 15,0 1-15</inkml:trace>
  <inkml:trace contextRef="#ctx0" brushRef="#br0" timeOffset="4187.46">6223 2413 0,'0'21'0,"0"-42"0,-21 42 0,42-42 62,-21 0-62,0 0 0,0 0 16,0-1-16,21 22 0,-21-21 16,21 21 15,-21 21 0,0 1-31</inkml:trace>
  <inkml:trace contextRef="#ctx0" brushRef="#br0" timeOffset="31267.42">5461 4593 0,'21'-21'47,"0"21"-32,-21-21-15,0 0 32,0 0 15,0-1-32,-21 22-15,0-21 16,0 21-16,21-21 0,-21 21 15,-1 0-15,1 0 0,0 0 16,0 0-16,0 0 0,0 0 0,-22 0 16,22 0-16,0 21 0,-21-21 0,20 21 15,1 1-15,-21-22 0,21 21 0,-22 0 16,22 21-16,-21-21 16,21 1-16,0 20 0,-22-21 0,22 21 15,0 1-15,0-22 0,21 21 0,0 1 16,-21-1-16,21-21 0,0 21 0,0-20 15,0-1-15,0 0 0,21 0 16,0 0-16,0 0 0,0 1 16,0-22-16,1 0 0,20 21 0,-21-21 0,0 0 15,0 0-15,22 0 0,-22-21 16,0-1-16,21 1 0,-20 0 0,-1 0 16,21-21-16,-21 20 0,22-20 15,-22 0-15,0-1 0,0 1 0,0 0 0,0 21 16,-21-22-16,0 1 15,0 21-15,0-22 0,0 22 0,0 0 16,0 0-16,-21 42 31,21 0-31,-21 0 16,21 1-16,0 20 0,-21-21 0,0 21 16,21 1-16,0-22 0,0 21 15,0 1-15,0-22 0,0 21 0,0-21 16,0 0-16,0 1 0,0-1 15,0 0-15,21-21 16,0 0-16,0 0 0,0 0 16,1 0-16,-1-21 15,0 0-15,0-1 0,0-20 0,0 21 16,1 0-16</inkml:trace>
  <inkml:trace contextRef="#ctx0" brushRef="#br0" timeOffset="31855.52">6032 4191 0,'0'0'0,"-21"0"16,0 0 0,0 21-16,21 0 15,0 1-15,0 20 16,-21-21-16,21 21 0,0-20 0,0 20 15,-21-21-15,21 21 0,0-20 0,0 20 16,0-21-16,-22 21 0,22-20 0,0 20 16,-21-21-16,21 21 0,0-20 15,0-1-15,0 0 0,0 0 0,-21 0 16,21 0-16,0-42 62,0 0-62,0 0 0,0 0 0,0 0 16,21-1-16,-21 1 0,21 0 16,1 0-16,-1 0 0,0 0 15,0 21-15,0-22 0,0 1 0,1 21 16,-1 0-16,21 0 0,-21 0 0,0 0 16,1 0-16,-1 0 0,0 0 0,0 0 15,0 21-15,-21 1 0,21-1 16,-21 0-16,0 0 0,0 0 15,0 0-15,0 1 0,-21-1 16,0 0-16,0 21 0,0-21 0,0 1 16,-22-1-16,22-21 0,0 21 0,-21 0 15,20-21-15,1 0 0,0 0 16,0 0-16,0 0 0,0 0 16,-1 0-16,22-21 46,0 0-30,22 0-16,-1-1 0</inkml:trace>
  <inkml:trace contextRef="#ctx0" brushRef="#br0" timeOffset="32343.25">6794 4593 0,'22'-21'0,"-44"42"0,44-63 0,-22 21 16,0 0-16,0-1 15,0 1 1,-22 21-16,1 0 0,0 0 16,0 0-16,0 0 0,0 0 0,-1 21 15,1-21-15,0 22 0,0-1 0,0-21 16,0 21-16,21 0 15,-22 0-15,22 0 0,0 1 16,0-1-16,0 0 16,0 0-16,0 0 0,22 0 15,-1 1-15,0-22 0,0 21 0,0 0 16,0-21-16,1 21 0,20 0 16,-21 0-16,0-21 0,0 22 15,-21-1-15,0 0 0,0 0 16,0 0-16,-21 0 15,-21-21-15,21 22 0,-22-22 16,22 21-16,-21 0 0,0-21 0,-1 0 16,1 21-16,0-21 0,20 0 15,-20 0-15,21 0 0,-21 0 0,20 0 16,1 0-16,0 0 0,0 0 16,21-21 15,21 21-16,0-21-15,0 21 0,1-21 0,20 21 16</inkml:trace>
  <inkml:trace contextRef="#ctx0" brushRef="#br0" timeOffset="32703.56">7197 4318 0,'0'0'0,"0"-21"0,-22 0 16,22 0-16,-21 21 15,21 21 1,0 0 0,0 0-16,0 0 0,0 22 0,0-1 15,0 0-15,0 1 0,0-1 16,-21 0-16,21 1 0,-21-1 0,21 0 15,-21 22-15,21-22 0,0 0 0,-21 1 16,-1-22-16,22 21 0,-21-21 16,21 22-16,0-22 0,0 0 0,0 0 15,0 0-15,0-42 47,0 0-31,0 0-16,0 0 0,0 0 15,0-1-15</inkml:trace>
  <inkml:trace contextRef="#ctx0" brushRef="#br0" timeOffset="32911.44">7006 4826 0,'-42'-21'15,"42"0"1,0 0-1,0-1-15,21 22 16,0 0-16,0-21 0,0 21 0,1 0 16,20 0-16,-21-21 0,0 21 0,0 0 15,22 0-15,-22 0 0,0-21 0,0 21 16,0 0 0</inkml:trace>
  <inkml:trace contextRef="#ctx0" brushRef="#br0" timeOffset="33391.17">7387 4741 0,'0'-21'0,"0"0"16,0 0 15,21 21-31,0 0 15,1 0-15,-1 0 0,0 0 16,0 0-16,0 0 0,0 21 16,1-21-16,-1 21 0,0 0 0,-21 1 15,21-1-15,-21 0 0,21 0 0,-21 0 16,0 0-16,0 22 0,0-22 16,0 0-16,0 0 0,0 0 0,0 1 15,-21-1-15,21 0 0,-21 0 0,21 0 16,-21-21-16,21 21 0,0-42 31,0 0-15,0 0-16,0 0 15,0 0-15,0-1 0,21 1 0,0-21 16,-21 21-16,21 0 0,-21-22 0,21 22 16,1 0-16,-22 0 0,21 0 0,-21-1 15,21 1-15,0 21 0,-21-21 16,21 21-16,0 0 15,-21 21 17,0 0-17,0 1 1</inkml:trace>
  <inkml:trace contextRef="#ctx0" brushRef="#br0" timeOffset="33994.82">8170 4974 0,'0'0'0,"21"-21"0,-21 0 16,0 0-16,22 21 15,-22-21-15,21-1 0,-21 1 0,0 0 16,0 0-16,0 0 0,0 0 15,0-1-15,0 1 0,0 0 16,0 0-16,-21 21 16,-1 0-16,1 0 15,0 0-15,0 0 0,0 0 0,0 0 16,-1 0-16,1 21 0,0 0 0,0 22 16,0-22-16,0 0 0,-1 21 0,1-21 15,0 22-15,0-1 0,0-21 0,21 22 16,0-22-16,0 21 0,0-21 15,0 0-15,0 1 0,0-1 16,21-21-16,0 0 0,0 0 16,0 0-16,1 0 0,-1 0 0,0 0 15,0 0-15,0-21 0,0-1 0,22 1 16,-22 0-16,0 21 0,-21-21 16,21 0-16,0 0 0,1-22 0,-22 22 15,0 0-15,0 0 0,21 0 0,-21-1 16,0 1-16,21 0 0,-21 0 15,0 42 17,0 0-32,0 0 0,0 22 15,0-22-15,0 0 0,0 0 16,0 0-16,0 1 0,0-1 0,0 0 16,0 0-16,0 0 0,0 0 0,0 1 15,0-1-15,21-21 16,0 21-16,0-21 0,-21 21 15,22-21-15,-1 0 16,0 0 0,0 0-16,-21-21 0,21 0 0</inkml:trace>
  <inkml:trace contextRef="#ctx0" brushRef="#br0" timeOffset="34403.58">8826 4784 0,'0'0'0,"0"-21"16,0-1-16,0 1 16,0 0-16,0 0 15,-21 21-15,0 0 16,0 0-16,0 0 16,0 21-16,21 0 0,-22 0 15,22 1-15,-21-1 0,21 0 16,0 0-16,-21 0 0,21 0 0,0 22 15,-21-22-15,21 0 0,0 0 0,0 0 16,0 1-16,0-1 0,0 0 16,0 0-16,0 0 15,21-21-15,0 0 0,0 21 16,1-21-16,-1 0 16,0 0-16,0 0 0,0 0 0,0 0 15,1 0-15,-1 0 0,0-21 0,0 21 16,0-21-16,0 0 0,1 0 15,-22 0-15,21-1 0,-21 1 16,21 21-16,-21-21 0,0 0 16,0 0-16,0 0 15,0-1-15,0 1 16,21 0-16,-21 0 16</inkml:trace>
  <inkml:trace contextRef="#ctx0" brushRef="#br0" timeOffset="34859.32">9334 4233 0,'0'0'0,"0"-21"0,22 0 0,-22 0 16,0 0-16,0 0 0,0-1 15,0 1 1,0 42 15,0 1-31,0-1 16,-22 21-16,22-21 0,0 0 0,-21 22 15,0-22-15,0 21 0,21 1 16,0-22-16,-21 21 0,21 0 0,-21-20 16,21 20-16,-22 0 0,22-21 0,0 22 15,0-22-15,-21 21 0,21-21 0,-21 22 16,21-22-16,0 0 0,0 0 0,0 0 15,0 1-15,-21-1 16,21 0-16,0 0 0,21-21 31,0 0-31,0 0 16,1 0-16,-1 0 0,0 0 16,-21-21-16,21 21 15,0-21 1,-21 0-16,0-1 15,0 1-15,0 0 16,0 0-16,0 0 16</inkml:trace>
  <inkml:trace contextRef="#ctx0" brushRef="#br0" timeOffset="35203.21">9229 4509 0,'-22'0'16,"44"-22"15,-1 22-31,0 0 0,0 0 16,21-21-16,-20 21 0,-1 0 16,0 0-16,0-21 0,0 21 0,0 0 15,1 0-15,-1 0 0,-21-21 0,21 21 16,0 0-16,0 0 15,-42 0 79,0 0-78,0 0-16,21 21 0,-21-21 15</inkml:trace>
  <inkml:trace contextRef="#ctx0" brushRef="#br0" timeOffset="37219.65">10435 4572 0,'0'0'15,"0"21"1,0 0 0,0 1-16,0-1 0,0 0 15,0 0-15,0 21 0,0-20 0,0-1 16,0 21-16,0-21 0,0 0 15,0 1-15,0-1 0,0 0 0,0 0 0,0 0 16,0 0-16,0 1 16,0-44 15,0 1-31,0 0 0,0 0 16,0 0-16,0-22 0,0 22 0,0-21 15,0 21-15,0-22 0,0 22 0,0-21 16,21 21-16,0-22 0,-21 22 0,22 0 15,-22 0-15,21 21 0,0-21 16,0 21-16,0 0 0,0 0 0,1 0 16,-1 0-16,0 0 0,0 21 0,0 0 15,0-21-15,1 21 0,-1 0 0,0 1 16,0 20-16,-21-21 0,0 0 0,0 22 16,0-22-16,0 21 0,0-21 15,0 0-15,0 1 0,0-1 16,0 0-16,0 0 0,0 0 15,0-42 17,0 0-32,0 0 0,0 0 0,0-1 15,21 1-15,0 0 0,-21-21 0,22 21 16,-1-22-16,-21 22 0,21 0 16,0-21-16,0 20 0,0 1 15,22 0-15,-22 0 0,0 21 0,21 0 0,-20 0 16,-1 0-16,0 0 0,21 0 0,-21 0 15,1 21-15,-1 0 0,0 0 16,-21 1-16,0-1 0,0 21 0,0-21 16,0 22-16,0-22 0,0 21 15,-21-21-15,21 22 0,-21-22 0,-1 0 16,22 0-16,0 0 0,-21 0 0,0 1 16,21-1-16,-21-21 0,21-21 46,21 21-46,0-22 0,0 1 16</inkml:trace>
  <inkml:trace contextRef="#ctx0" brushRef="#br0" timeOffset="37631.42">11642 4614 0,'21'0'0,"-42"0"0,42-21 0,-21 0 0,-21 21 31,-1 0-31,1 0 16,0 0-16,21 21 0,-21 0 0,0 22 16,0-22-16,21 0 15,-22 0-15,22 22 0,0-22 0,0 21 16,-21-21-16,21 43 16,0-43-16,0 0 0,0 0 0,0 0 15,0 1-15,21-1 0,1-21 16,-1 0-16,0 0 0,21 0 0,-21 0 15,1 0-15,20 0 0,-21-21 16,0-1-16,22 1 0,-22 0 0,0 0 16,21 0-16,-21 0 0,-21-1 0,22-20 15,-22 21-15,0-21 0,0 20 0,0 1 16,0 0-16,0 0 0,0 0 0,-22 0 16,1 21-16,0-22 0,0 22 15,0 0-15,0 0 0,-1 0 16,1 0-16,0 22 15,0-22-15,21 21 0,0 0 16,0 0-16,0 0 16,21-21-16,0 0 15,0 0-15,1 0 0</inkml:trace>
  <inkml:trace contextRef="#ctx0" brushRef="#br0" timeOffset="38384.19">12298 4678 0,'21'-21'32,"-21"0"-32,-21 21 31,0 0-31,-1 0 0,1 0 16,0 21-16,0 0 0,21 0 0,-21 0 15,0 0-15,-1 1 0,22-1 0,0 0 16,-21 21-16,21-21 0,0 1 15,0-1-15,0 0 0,0 0 0,0 0 16,0 0-16,21 1 0,1-22 16,-1 0-16,0 0 0,0 0 15,0 0-15,0 0 0,1 0 0,-1-22 16,0 1-16,0 21 0,0-21 16,0-21-16,-21 21 0,22-22 15,-1 22-15,0-21 0,-21-1 0,21 1 16,-21 0-16,21-1 0,-21 1 0,0-21 15,21 20-15,-21 1 0,22-22 0,-22 22 16,0 0-16,0-1 0,0 1 0,0 21 16,0 0-16,0 0 15,0-1-15,0 1 0,0 42 16,0 1-16,0-1 0,0 21 16,0-21-16,0 22 0,0-1 0,-22 0 15,22 1-15,0-1 0,-21 0 0,21 1 16,0-1-16,0 0 15,0 1-15,0-1 0,0 0 0,0-21 16,0 22-16,0-22 0,0 21 0,21-21 16,1 1-16,-1-1 0,0 0 15,0 0-15,0-21 16,0 0-16,1 0 0,-1-21 16,0 0-16,-21 0 0,21-1 15,0 1-15,0 0 0,-21 0 0,22 0 16,-1-22-16,-21 22 0,21 0 0,-21-21 15,0 21-15,0-1 0,0 1 16,0 42 15,0 1-31,0-1 0,0 0 16,-21 0-16,21 21 0,0-20 16,0-1-16,0 0 0,0 0 0,0 0 15,0 0-15,0 1 0,0-1 16,0-42 31,0-1-47,0 1 0,0 0 15,0 0-15,0 0 0</inkml:trace>
  <inkml:trace contextRef="#ctx0" brushRef="#br0" timeOffset="38559.08">12933 4466 0,'-21'0'16,"21"-21"31,21 21-32,0 0-15,0 0 0</inkml:trace>
  <inkml:trace contextRef="#ctx0" brushRef="#br0" timeOffset="39403.07">13102 4509 0,'21'0'16,"0"0"-16,1 0 0,-1 0 15,0 0-15,0 0 0,0 0 0,0-22 16,22 22-16,-22-21 0,21 0 15,-21 0-15,22 0 0,-22 0 0,0-1 16,21 1-16,-20 0 0,-22-21 0,21 21 16,-21-1-16,21-20 0,-21 21 15,0-21-15,0 20 0,0 1 0,0 0 16,0 0-16,0 0 0,-21 21 16,0-21-16,-1 21 0,1 0 15,0 0-15,0 21 0,0 0 16,21 0-16,-21 0 0,21 22 0,0-22 15,-22 21-15,1 0 0,0 1 0,21-1 16,-21 0-16,21 1 0,0-1 16,-21 22-16,0-22 0,21 21 0,0-20 15,0 20-15,-22 1 0,22-1 16,-21 1-16,0-22 0,21 22 0,-21-1 16,0 1-16,0-1 0,-1-21 15,1 22-15,-21-1 0,21 1 0,-22-22 0,22 22 16,0-22-16,0 0 0,0 22 0,0-43 15,21 21-15,0 1 0,0-22 0,0 21 16,0-21-16,0 1 16,21-1-16,0-21 0,21 0 15,-21 0-15,1-21 0,-1-1 16,21 22-16,-21-21 0,0 0 0,22 0 16,-22 0-16,0-22 0,0 22 15,0-21-15,1 0 0,-22-1 0,0 1 0,21 0 16,-21-1-16,0 1 0,0-22 15,0 22-15,0 0 0,-21-22 0,21 22 16,-22 0-16,1-22 0,0 43 16,0-21-16,0 20 0,0-20 0,-1 21 15,22 0-15,-21 21 0,21-21 0,0-1 32,21 22-32,1-21 15,20 21-15,-21 0 0,0-21 16,22 0-16,-22 21 0,0-21 15,21 0-15,-21 21 0,22-22 16,-22 1-16,0 21 0,0-21 0,0 0 16,1 21-16,-1-21 0,0 21 0,-21-21 15,0-1-15,21 22 0,-21-21 0,21 21 16,-21-21-16,0 0 0,0 0 31,0 42 0,0 0-31,0 0 0,0 0 16,0 1-16,0-1 0,0 0 16,0 0-16,0 0 0,0 0 0,0 1 15,0-1-15,0 0 0,0 0 0,0 0 16</inkml:trace>
  <inkml:trace contextRef="#ctx0" brushRef="#br0" timeOffset="39959.19">13737 4868 0,'0'0'15,"21"0"-15,0 0 0,1-21 16,-22 0-16,21 21 0,0-21 15,0 0-15,0 0 0,0 21 0,1-22 16,-1 1-16,0 0 0,-21 0 0,21 0 16,-21 0-16,21 21 0,-21-22 0,0 1 15,0 0-15,-21 21 32,0 0-17,21 21-15,-21-21 16,0 21-16,21 1 0,-22-1 0,22 0 15,0 0-15,0 0 16,0 0-16,0 1 0,0-1 16,0 0-16,0 0 0,0 0 15,22-21-15,-1 0 16,0 0-16,0 0 0,0 0 16,0 0-16,1 0 15,-1 0-15,0 0 0,-21-21 0,21 0 16,0 0-16,0 21 0,1-21 0,-1-1 15,0 1-15,0 0 0,0 0 16,-21 0-16,0 0 0,21 21 0,-21-22 16,0 1-16,22 21 0,-22 21 47,0 1-47,-22-1 15,22 0-15,0 0 0,-21 0 16,21 0-16,0 1 0,0-1 15,0 0-15,0 0 16,21-21 0,1 0-1,-1 0 1,0 0 0,-21-21-1,0 0-15,0 0 16,0-1-16,0 1 15,-21 0-15,21 0 0</inkml:trace>
  <inkml:trace contextRef="#ctx0" brushRef="#br0" timeOffset="40199.07">13970 4276 0,'0'0'0,"-21"-43"15,0 43-15,21-21 16,21 21 47</inkml:trace>
  <inkml:trace contextRef="#ctx0" brushRef="#br0" timeOffset="41467.33">15642 4974 0,'0'0'0,"-21"0"0,0 0 0,0 0 16,-1 0 0,1 0-16,21-21 15,0 0 1,0 0-16,21-22 16,1 22-16,-1 0 0,0-21 0,0-1 15,21 22-15,-20-21 0,20 0 16,0-1-16,-21 22 0,22-21 0,-1 21 0,-21-22 15,0 22-15,1 0 0,-22 0 16,-43 21 0,22 0-16,0 0 0,0 0 15,-22 21-15,22-21 0,0 21 0,0-21 16,0 21-16,0 0 0,21 1 16,0-1-1,21-21-15,0 21 0,0 0 0,0-21 16,0 21-16,1 0 0,-1-21 0,21 22 15,-21-1-15,0 0 0,1 0 0,-1-21 16,0 21-16,-21 0 0,0 1 16,0-1-16,0 0 0,0 0 0,0 0 15,0 0-15,0 1 0,0-1 16,-21-21-16,21 21 16,21-21-1,0 0-15,0 0 0,0 0 16,1-21-16,20 0 0,-21 21 0,21-22 15,1 1-15,-22 0 0,21 0 16,1-21-16,-1 20 0,-21 1 16,21 0-16,-20 0 0,-1-21 0,0 20 0,-21 1 15,0 0-15,0 0 0,0-21 0,0 20 16,0 1-16,0 0 0,-21 21 31,0 0-31,-1 0 0,1 21 16,0 0-16,0 1 0,0-1 15,0 0-15,21 21 0,-22-21 0,1 1 16,21 20-16,0-21 0,0 21 0,0-20 16,0-1-16,0 0 0,0 0 15,21 0-15,1 0 0,-1 1 0,0-22 16,0 0-16,0 0 0,22 0 0,-22 0 16,21 0-16,-21 0 0,22 0 0,-1-22 15,-21 1-15,21 0 0,1 0 16,-22 0-16,21-22 0,-21 22 0,22-21 15,-22 21-15,0-22 0,0 1 16,0 0-16,1-1 0,-22-20 0,21 21 0,-21-1 16,21-20-16,-21 20 0,0-20 15,0 21-15,0-1 0,0 1 0,0 21 16,0-22-16,0 22 0,0 0 16,0 42-1,0 0-15,0 1 0,-21 20 16,21 0-16,-21 1 0,21-1 0,0 21 15,-22 1-15,1-22 0,21 22 16,-21-22-16,21 0 0,0 1 0,0-1 16,0 0-16,0 1 0,0-1 0,0-21 15,0 0-15,0 22 0,0-22 16,21 0-16,0-21 0,1 0 16,-1 0-16,0 0 15,0-21 1,-21 0-16,0 0 0,0-1 15,0 1-15,0 0 0,0 0 0,0-21 16</inkml:trace>
  <inkml:trace contextRef="#ctx0" brushRef="#br0" timeOffset="41631.24">16912 4466 0,'21'0'46,"0"0"-46,1 0 16,-1 0-16,0 0 0,0-21 16,0 21-16,0 0 0,1 0 0,-1-21 15,0 0-15,21 21 0</inkml:trace>
  <inkml:trace contextRef="#ctx0" brushRef="#br0" timeOffset="42128.32">17441 4403 0,'-21'0'0,"42"0"0,-42 21 0,0-21 0,0 21 15,0 0 1,21 0-16,-22-21 0,22 22 16,0-1-16,0 0 0,0 0 0,0 0 15,0 0-15,0 1 0,0-1 0,0 0 16,0 0-16,0 0 0,0 0 15,0 1-15,0-1 16,22 0-16,-1-21 16,0 0-16,0 0 15,0 0-15,0-21 0,1 0 16,-1-1-16,0 1 0,0 0 16,-21 0-16,21 0 0,0 0 15,-21-1-15,0-20 0,22 21 16,-1 0-16,-21 0 0,21-1 0,-21 1 15,0 0-15,0 42 32,0 0-17,0 1-15,0-1 0,0 0 0,0 0 16,0 0-16,0 22 0,0-22 0,0 0 16,0 0-16,0 0 0,0 0 15,0 1-15,0-1 0,0 0 0,0 0 31,21-21-15,0-21-16,-21 0 16,21 0-16,-21-1 0,22 22 15,-22-21-15</inkml:trace>
  <inkml:trace contextRef="#ctx0" brushRef="#br0" timeOffset="42499.11">17780 4551 0,'0'-21'16,"0"0"-1,21 21-15,0 0 0,-21-22 16,21 22-16,1-21 16,-1 21-16,0 0 15,0 0-15,0 0 16,0 0-16,-21 21 16,22 1-16,-22-1 0,0 0 0,0 0 15,0 0-15,0 0 0,0 1 0,0-1 16,0 0-16,0 0 0,0 0 0,0 0 15,0 1-15,0-1 0,0 0 16,0-42 15,0 0-31,0-1 16,0 1-16,0 0 0,0 0 16,0 0-16,0 0 0,0-1 15,21 1-15,-21 0 0,0 0 0,21 0 16,-21 0-16,0-1 0,21 22 15,0-21-15,0 21 16,1 0 0,-1 0-16,-21 21 0,21-21 15</inkml:trace>
  <inkml:trace contextRef="#ctx0" brushRef="#br0" timeOffset="43022.81">18309 4530 0,'0'0'0,"0"-21"16,-21 21 15,21 21-15,0 0-16,-21 0 16,21 0-16,0 0 0,0 1 15,0-1-15,0 0 0,-21 0 0,21 0 16,0 0-16,-22 1 0,22-1 0,0 0 15,0 0-15,0-42 63,0 0-63,0 0 0,0-1 16,0 1-16,0 0 0,0-21 0,0 21 15,0-1-15,22-20 0,-1 21 0,0 0 16,-21 0-16,21-22 0,21 22 15,-20 0-15,-1 21 0,21-21 0,-21 21 16,22 0-16,-22 0 0,21 0 0,0 21 16,-20-21-16,-1 21 0,0 0 0,0 22 15,0-22-15,-21 0 0,0 0 16,0 21-16,0-20 0,0-1 0,0 21 16,0-21-16,0 0 0,-21 1 15,0-1-15,0 0 0,0 0 0,-1 0 16,22 0-16,-21 1 0,0-22 15,21 21-15,-21-21 16,21-21 15,21-1-15,0 1-16,0 21 0</inkml:trace>
  <inkml:trace contextRef="#ctx0" brushRef="#br0" timeOffset="43395.64">19367 4022 0,'0'0'16,"-21"-21"-16,0-1 0,0 22 15,0 0 1,0 0-16,21 22 0,0-1 15,-22 21-15,22-21 0,-21 22 16,21-1-16,0 0 0,0 1 0,0-1 16,0 0-16,0 1 0,-21-1 0,21 0 15,-21-21-15,21 22 0,-21-1 16,21-21-16,0 0 0,0 22 0,0-22 16,-21 0-16,21 0 0,0 0 0,0 1 15,0-1 1,21-21-1,0 0 1,-21-21-16,21 21 16,0-22-16,-21 1 0,21 21 0,1-21 15,-22 0-15,0 0 0,21 0 0,-21-1 16,21 1-16</inkml:trace>
  <inkml:trace contextRef="#ctx0" brushRef="#br0" timeOffset="43586.79">19219 4466 0,'0'0'0,"-42"0"16,21 0-16,42 0 47,-21-21-47,21 21 0,0 0 0,0 0 16,1 0-16,20-21 0,-21 21 0,0 0 15,0 0-15,1 0 0,20 0 16,-21-21-16,0 21 0,0 0 15,1 0-15,-1 0 0</inkml:trace>
  <inkml:trace contextRef="#ctx0" brushRef="#br0" timeOffset="44208.23">19579 4424 0,'0'0'0,"0"21"15,0 0-15,0 0 16,0 1-16,0-1 15,0 0-15,0 0 0,0 0 16,0 0-16,0 1 16,21-22-16,0 0 15,1 0-15,-1 0 16,0 0-16,0 0 0,0 0 16,0 0-16,1 0 0,-1 0 0,-21-22 15,21 22-15,0-21 0,-21 0 16,21 21-16,-21-21 0,21 0 0,-21 0 15,0-1-15,0 1 0,0 0 16,0 0-16,0 0 31,0 42 1,0 0-32,0 0 15,0 0-15,0 1 0,-21-1 0,21 0 16,-21 0-16,21 21 0,0-20 15,0-1-15,-21 21 0,21-21 0,-21 22 16,21-22-16,-21 21 0,21 0 0,0 1 16,0-22-16,0 21 0,-22 1 0,1-1 15,21 0-15,0 1 0,-21-1 0,0 0 16,21 1-16,-21 20 0,0-21 16,21-20-16,0 20 0,0 0 0,-22-21 15,1 22-15,0-22 0,21 0 0,0 0 0,-21 0 16,0-21-16,0 22 15,-1-22-15,1 0 0,0 0 0,0 0 16,0 0-16,0 0 0,-1 0 0,1 0 16,0 0-16,0 0 0,0-22 0,0 22 15,21-21-15,-43 0 0,43 0 16,-21 21-16,0 0 0,21-21 16,-21 0-16,21-1 15,0 1-15,21 0 0,0 0 16,0 0-16,0 0 0,1-1 0,-1 1 15,21 0-15</inkml:trace>
  <inkml:trace contextRef="#ctx0" brushRef="#br0" timeOffset="44628.99">20193 4530 0,'0'0'16,"0"-21"-16,-21-1 0,21 1 16,0 0-16,-21 21 15,21 21 1,0 0-16,0 1 16,0-1-16,0 0 0,0 0 15,0 21-15,-22-20 0,22 20 0,-21 0 16,21 1-16,-21 20 0,0-21 15,21 1-15,-21-1 0,0 0 0,-1 1 16,22-1-16,-21 0 0,0 1 0,0-1 16,0-21-16,21 22 0,-21-22 0,-1 21 15,1-21-15,21 0 0,-21 1 0,21-1 16,-21 0-16,0 0 0,21 0 16,0-42 30,0 0-46,21 0 16,0 0-16,-21-1 0,21 1 16,0 0-16,1 0 0,-22 0 0,21-22 15,0 1-15</inkml:trace>
  <inkml:trace contextRef="#ctx0" brushRef="#br0" timeOffset="44951.84">20129 4678 0,'0'-21'0,"0"42"0,0-63 0,0 20 15,0 1-15,0 0 0,0 0 0,0 0 16,0 0-16,0-1 16,22 1-16,-1 21 0,-21-21 0,21 0 15,0 0-15,0 21 0,0-21 0,22 21 16,-22 0-16,0 0 0,0 0 0,22 0 16,-22 0-16,0 0 0,0 21 0,0 0 15,-21 0-15,0 0 0,0 0 0,0 1 16,0-1-16,0 0 0,-42 0 15,21 0-15,0 0 0,-1 1 0,-20-1 16,21 0-16,-21 0 0,20-21 16,1 21-16,0-21 0,0 0 0,0 21 0,0-21 15,42-21 32,0 0-47,0 21 16,0-21-16,0 21 0,1-21 0,-1 21 15</inkml:trace>
  <inkml:trace contextRef="#ctx0" brushRef="#br0" timeOffset="45351.61">20616 4614 0,'0'0'0,"21"0"15,1 0 1,-1 0-16,0-21 0,0 21 15,0 0-15,0-21 0,1 0 16,-1 21-16,21-21 0,-42 0 0,42 21 16,-42-22-16,22 22 0,-1-21 15,0 21-15,-21-21 0,0 0 16,-21 21 0,0 0-1,-1 0-15,1 0 0,0 21 0,0 0 16,0-21-16,0 21 0,-1 1 15,1-1-15,0 0 0,21 0 0,0 0 16,0 0-16,0 1 16,0-1-16,0 0 0,0 0 15,21 0-15,0-21 16,1 0-16,-1 0 0,0 0 16,0 0-16,0 0 15,0 0-15,-21-21 31,0 0-15,0 0-16</inkml:trace>
  <inkml:trace contextRef="#ctx0" brushRef="#br0" timeOffset="49832.47">22077 4318 0,'0'0'16,"0"-21"-16,0 0 0,-21 21 0,21-21 15,-22-1 1,22 44 31,22-1-47,-22 0 0,21 0 0,-21 0 15,21 0-15,-21 1 0,0 20 0,0-21 16,0 21-16,0-20 0,0 20 0,0-21 16,0 0-16,0 22 0,0-22 0,0 0 15,0 0-15,0 0 0,-21 0 16,21 1-16,-21-1 15,21-42 1,0-1 0,0 1-16,0 0 0,0 0 15,0-21-15,0 20 16,0 1-16,21 0 0,-21-21 16,21 21-16,-21-22 0,0 22 0,21 0 15,0 0-15,-21 0 0,21-1 0,1 1 16,-1 0-16,0 21 0,21 0 15,-21 0-15,1 0 0,20 0 16,-21 21-16,0 0 0,0 1 16,1-1-16,-22 0 0,21 21 0,-21-21 15,0 1-15,0 20 0,0-21 0,0 0 16,0 22-16,0-22 0,0 0 0,0 0 0,0 0 16,-21 0-16,21 1 15,-22-22 1,22-22-1,0 1 1,0 0-16,0 0 0,22-21 16,-22 20-16,21 1 0,0 0 0,0-21 15,0-1-15,0 22 0,22-21 16,-22 21-16,0-22 0,21 22 0,-20 0 16,20 21-16,-21 0 0,21 0 0,-20 0 15,-1 0-15,0 0 0,0 0 0,0 21 16,-21 0-16,0 22 0,21-22 15,-21 21-15,0-21 0,0 22 0,0-22 16,0 0-16,0 21 0,0-20 16,-21-1-16,0 0 0,21 0 0,0 0 15,0 0-15,-21-21 0,21 22 0,-21-22 16,42-22 31,0 22-47,-21-21 0,21 0 15,0 0-15</inkml:trace>
  <inkml:trace contextRef="#ctx0" brushRef="#br0" timeOffset="50203.26">23072 4509 0,'21'0'31,"0"0"-31,0 0 16,0 0-16,0 0 0,-21-22 15,22 22-15,-1-21 0,21 21 16,-21-21-16,0 21 0,1-21 0,-1 21 16,0-21-16,0 0 0,0 21 0,-21-22 15,0 1-15,0 0 0,0 0 0,0 0 16,-21 21-16,0 0 16,0 0-16,0 0 15,-1 0-15,1 21 0,0 0 0,0 0 16,0 22-16,0-22 0,-1 0 0,1 21 15,21-21-15,-21 22 0,21-22 0,0 0 16,0 21-16,0-20 0,0-1 0,0 0 16,0 0-16,0 0 0,21 0 15,0 1-15,1-22 16,-1 0-16,0 0 0,0 0 16,0 0-16,0 0 0,1 0 0,-1-22 15,0 22-15,0-21 0,0 0 0,0 21 16,1-21-16,-1 0 0,0-22 0,21 22 15</inkml:trace>
  <inkml:trace contextRef="#ctx0" brushRef="#br0" timeOffset="50503.08">23939 3895 0,'0'-21'0,"0"42"0,0-64 0,0 22 0,0 0 15,-21 21 1,0 0-1,21 21-15,0 0 16,-21 1-16,21-1 0,-21 21 0,21 0 16,0 1-16,0-1 0,0 0 0,-21 22 15,21-22-15,-22 1 0,22 20 16,0-21-16,0 1 0,-21-1 16,21 0-16,-21-20 0,21 20 0,-21-21 15,21 0-15,0 0 0,0 1 0,0-1 16,0 0-16,0 0 15,21-42 17,0 21-32,-21-21 0,21 0 15,1-1-15</inkml:trace>
  <inkml:trace contextRef="#ctx0" brushRef="#br0" timeOffset="50986.81">24172 3937 0,'0'-21'15,"0"42"-15,0-63 0,0 21 0,-21 42 47,21 0-47,0 21 0,0-21 0,0 22 16,-21-1-16,21 0 0,-21 1 0,21 20 16,0-20-16,0-1 0,-21 0 15,21 1-15,-22-1 0,22-21 0,0 21 16,0-20-16,0-1 0,0 0 15,-21 0-15,21 0 0,0 0 16,0-42 15,0 0-15,21 0-16,-21 0 0,0 0 16,22-22-16,-1 22 0,0 0 0,-21 0 15,21-22-15,0 22 0,0 0 0,-21 0 16,22 0-16,-1 0 0,0 21 0,0 0 15,0 0 1,-21 21-16,0 0 0,21 0 16,-21 21-16,0-20 0,0-1 0,0 0 15,0 21-15,0-21 0,0 1 16,0-1-16,0 0 0,0 0 0,-21 0 16,21 0-16,0 1 15,-21-1-15,0-21 16,0 0 15,21-21-31,-21 21 0,21-22 0,-22 1 16</inkml:trace>
  <inkml:trace contextRef="#ctx0" brushRef="#br0" timeOffset="51195.2">23812 4212 0,'-21'0'15,"42"0"-15,-21-21 16,22 21 0,-1 0-16,0 0 0,0 0 0,0-21 15,22 21-15,-22 0 0,0 0 0,0-21 16,21 21-16,-20 0 0,-1 0 16,0-21-16,0 21 31,0 0-31</inkml:trace>
  <inkml:trace contextRef="#ctx0" brushRef="#br0" timeOffset="51654.93">24680 4276 0,'-21'0'16,"0"0"-16,0 0 16,0 21-16,-1-21 0,1 21 15,21 0-15,-21 0 0,21 1 16,-21-1-16,21 0 0,-21 21 16,21-21-16,0 1 0,0-1 0,0 0 15,0 0-15,0 0 0,0 0 16,0 1-16,21-1 0,0-21 15,0 0-15,0 0 0,1 0 16,-1 0-16,0 0 0,0 0 0,0 0 16,0-21-16,1 21 0,-1-22 15,0 1-15,0 0 0,-21 0 16,21 0-16,-21-22 0,0 22 0,0 0 16,0-21-16,0 21 0,0-1 0,-21-20 15,0 21-15,0 0 0,0 21 16,21-21-16,-22 21 0,1 0 0,0 0 15,0 0-15,0 0 0,0 0 16,-1 21-16,1-21 0,21 21 16,0 0-16,0 0 0,0 0 15,0 1-15,0-1 16,21-21-16,1 0 16</inkml:trace>
  <inkml:trace contextRef="#ctx0" brushRef="#br0" timeOffset="52314.56">25252 4382 0,'0'-22'0,"0"44"0,0-65 15,-21 43 1,21-21-16,-22 21 0,22-21 0,-21 21 15,0 0-15,0 0 0,0 0 16,0 0-16,21 21 0,-22 0 0,1-21 16,0 21-16,0 1 0,0-1 15,21 0-15,-21 0 0,-1 0 16,22 0-16,-21 1 0,21-1 0,0 0 16,0 0-16,0 0 0,0 0 15,21-21-15,1 0 16,-1 22-16,0-22 0,0 0 15,0 0-15,0 0 0,1 0 16,-1 0-16,0-22 0,0 22 16,0-21-16,0 0 0,1 21 0,-1-21 15,-21 0-15,21-22 0,0 22 0,0-21 16,-21 21-16,21-22 0,1 1 16,-1-21-16,0 20 0,0-20 0,-21 20 15,21 1-15,0-21 0,-21 20 16,0 22-16,22-21 0,-22 21 0,0-22 15,21 22-15,-21 0 0,-21 21 32,-1 21-17,22 0-15,-21 0 0,0 1 0,0 20 16,21-21-16,-21 21 0,0 1 0,-1 20 16,22-20-16,-21-1 0,21 0 0,-21 1 15,21 20-15,0-21 0,0-20 0,0 20 16,0 0-16,0-21 0,0 1 15,0 20-15,0-21 0,0 0 0,21-21 16,-21 21-16,21 1 0,1-22 16,-1 0-16,0 0 0,-21 21 0,21-21 15,0 0-15,0 0 0,1 0 16,-1 0-16,-21-21 0,0-1 0,21 22 16,0-21-16,-21 0 15,0 0-15,0 0 16</inkml:trace>
  <inkml:trace contextRef="#ctx0" brushRef="#br0" timeOffset="53566.88">25739 4339 0,'0'-21'31,"0"0"-16,21 21 1,-21-21-16,0 0 16,0 42 31,0 0-32,0 0-15,0 0 0,0 0 16,0 1-16,0-1 0,-21 0 0,21 0 15,-22 0-15,22 0 0,0 1 0,0-1 16,-21 0-16,21 0 16,0 0-16,-21 0 0,21 1 15,0-1-15,0-42 47,0-1-47,0 1 16,0 0-16,21 0 15,-21 0-15,21 0 0,-21-1 0,22-20 16,-1 21-16,0 0 0,-21 0 0,42-22 16,-21 22-16,1 0 0,-1 0 0,21 0 15,-21-1-15,0 22 0,22 0 16,-22 0-16,0 0 0,0 0 16,0 0-16,1 0 0,-1 22 0,0-1 15,0 0-15,-21 0 0,0 0 0,0 22 16,0-22-16,0 0 0,0 0 0,0 0 15,0 0-15,-21 1 0,0-1 0,21 0 16,0 0-16,-21 0 0,-1-21 16,22 21-16,-21-21 0,21 22 15,0-44 32,0 1-47,21 0 16</inkml:trace>
  <inkml:trace contextRef="#ctx0" brushRef="#br0" timeOffset="54103.14">26543 4403 0,'21'-21'0,"-42"42"0,63-64 0,-42 22 15,0 0-15,0 0 16,0 0-16,0 0 15,-21 21 1,0 0-16,0 0 0,0 0 0,-1 21 16,1 0-16,0 0 0,0-21 15,0 21-15,0 22 0,21-22 16,-22 0-16,1 0 0,0 0 0,21 0 16,0 1-16,-21-1 0,21 0 0,0 0 15,0 0-15,0 0 0,0 1 16,21-1-16,0-21 15,0 0-15,1 0 0,-1 0 16,0 0-16,0 0 16,0-21-16,0 21 0,1-22 0,-1 22 15,0-21-15,-21 0 0,21 0 0,0 0 16,0 0-16,-21-1 0,22 1 0,-22 0 16,21 0-16,-21 0 0,21 0 15,-21-1-15,0 1 0,0 0 16,0 42 15,0 0-31,0 1 0,-21-1 16,21 0-16,-21 0 0,21 0 0,0 0 15,0 1-15,0-1 0,-22 0 0,22 0 16,0 0-16,0 0 16,22 1-1,-1-22 1,0 0-16,0 0 0,0 0 15,0 0-15,-21-22 0,22 1 16,-1 21-16,-21-21 0,21 21 0</inkml:trace>
  <inkml:trace contextRef="#ctx0" brushRef="#br0" timeOffset="54844.97">26924 4360 0,'0'-21'15,"0"42"32,-21-21-47,21 22 0,0-1 16,-21-21-16,21 21 0,0 0 0,0 0 15,0 0-15,-22 1 16,22-1-16,-21-21 0,21 21 0,0 0 16,0 0-16,0-42 62,0 0-46,0 0-16,0 0 0,0-1 0,0 1 15,0 0-15,21 0 0,1 0 0,-1 0 16,-21-1-16,21 1 0,0 0 16,-21 0-16,21 0 0,0 0 0,1-1 15,-1 22-15,0 0 0,0 0 16,0 0-16,0 0 15,1 0-15,-22 22 0,0-1 0,21 0 0,-21 0 16,21 0-16,-21 0 0,0 1 0,0-1 16,0 21-16,0-21 0,0 0 15,0 1-15,0-1 0,-21 0 0,0 0 16,21 0-16,-22 0 16,1-21-1,21-21 16,0 0-15,0 0-16,0 0 0,0 0 16,21 21-16,1-22 0,-1 1 0,-21 0 15,21 0-15,0 0 0,0 0 0,0-1 16,1 1-16,-1 0 0,0 0 0,0 21 16,0 0-16,0 0 15,1 21-15,-22 0 0,0 0 16,0 1-16,0 20 0,0-21 15,0 0-15,0 0 0,0 1 16,0-1-16,0 0 0,0 0 16,-22-21-16,22 21 0,0 0 0,0 1 31,-21-22-31,21-22 47,0 1-47,0 0 15,0 0-15,21 0 16</inkml:trace>
  <inkml:trace contextRef="#ctx0" brushRef="#br0" timeOffset="55275.23">27559 4403 0,'21'0'47,"0"0"-47,0 0 16,1 0-16,-1 0 0,0-21 15,0-1-15,0 22 0,0-21 16,-21 0-16,0 0 16,22 21-16,-22-21 0,0 0 15,0-1-15,0 1 0,0 0 16,-22 21-1,1 0-15,0 21 16,0-21-16,0 21 16,0 1-16,-1 20 0,1-21 0,0 0 15,0 0-15,21 22 0,-21-22 0,21 0 16,-21 0-16,21 0 0,0 1 0,0-1 16,0 0-16,0 0 0,21 0 15,0-21 1,0 0-16,0 0 15,0 0-15,1 0 16,-1 0 0,-21-21-16,0 0 15,0 0 1,0 0-16</inkml:trace>
  <inkml:trace contextRef="#ctx0" brushRef="#br0" timeOffset="56900.61">28427 3429 0,'0'-21'47,"-21"21"-16,-1 0-15,22-21 0,22 21 93,-1-21-93,0 21-16,0 0 15,0 0-15,0 0 16,1 0-16,-1 0 0,0 0 0,0 0 15,0 0-15,0 0 0,1 0 16,-1 0-16,0 0 0,0 0 16,0 0-16,-42 0 31,0 0-15,0 0-16,0 0 0,-22 0 15,22 0-15,0 0 0,0 0 16,0 0-16,-1 0 0,1 0 0,0 0 15,0-22-15,0 22 0,0 0 16,-1 0 0,1 0 15,21 22 0,0-1-31,-21-21 16,21 21-16,0 0 0,0 0 15,0 0-15,0 1 16,-21-1-16,21 0 0,0 0 0,-21 0 16,21 0-16,0 1 0,0-1 0,0 21 15,-21-21-15,21 22 0,0-22 0,-22 21 16,22 0-16,0 1 0,0-1 16,-21 0-16,21 1 0,0-1 0,0 0 15,0 1-15,0-1 0,-21 0 0,21 1 16,0-1-16,0 0 0,0 1 0,0-1 15,0 0-15,-21 1 0,21-22 0,-21 21 16,21 1-16,-21-22 16,21 21-16,-22 0 0,22 1 0,-21-22 15,0 21-15,21 1 0,0-22 0,0 21 16,-21-21-16,21 0 0,0 1 0,0-1 16,0 0-16,0 0 0,21-21 15,0 21-15,0-21 0,1 0 16,-1 0-16,21 0 0,-21 0 15,0 0-15,1 0 0,-1 0 0,21-21 16,-21 21-16,0-21 0,1 21 16,-22-21-16,21 0 0,0 21 0,0-22 0,0 1 15,0 0-15,-21 0 0,22 0 0,-1 0 16,0-1-16,0-20 0</inkml:trace>
  <inkml:trace contextRef="#ctx0" brushRef="#br0" timeOffset="60632.44">29168 4149 0,'21'0'16,"-21"-21"62</inkml:trace>
  <inkml:trace contextRef="#ctx0" brushRef="#br0" timeOffset="61396">29189 4128 0,'0'-22'31,"0"1"-31,0 0 15,0 0-15,0 0 16,0 0 0,0-1-16,-21 22 15,21-21-15,-22 21 0,1 0 16,0-21-16,0 21 0,0 0 0,0 0 16,-1 0-16,1 21 15,0 0-15,0-21 0,0 43 0,21-22 16,-21 0-16,-1 21 0,22-20 0,-21 20 15,21 0-15,-21 1 0,21-22 0,-21 21 16,21-21-16,0 22 0,0-22 16,0 0-16,0 0 0,0 0 0,21 0 15,0-21-15,0 0 16,1 0-16,-1 0 0,0 0 0,0 0 16,0-21-16,22 21 0,-22-21 15,0 0-15,0 0 0,0 0 16,0-1-16,1 1 0,-1 0 0,0-21 15,0 21-15,0-22 0,-21 1 0,0 21 16,21-22-16,-21 22 0,22 0 16,-22 0-16,0 0 0,0 0 0,-22 42 31,22 0-31,-21 0 16,0 0-16,21 0 0,0 22 15,0-22-15,0 21 0,0-21 16,0 1-16,0 20 0,0-21 0,0 0 15,0 0-15,0 1 0,21-1 0,0-21 16,1 21-16,-1-21 0,21 0 0,-21 0 16,0 0-16,22 0 0,-22 0 15,0 0-15,21 0 0,-20-21 0,-1 0 16,0-1-16,21 1 0,-21 0 0,1 0 16,-22 0-16,21 0 0,-21-22 15,0 22-15,0 0 0,0-21 0,0 20 16,0 1-16,0 0 0,-21 21 15,-1 0-15,1 0 0,0 0 16,0 21-16,21 0 16,0 1-16,0-1 0,0 0 0,0 0 15,0 0-15,21 22 0,0-22 16,-21 0-16,21 0 0,1 0 0,-1 0 16,0 1-16,-21-1 0,21 0 0,0 0 15,-21 0-15,0 0 0,0 1 16,21-22 15,1 0-15,-1 0-16,0 0 15,0-22-15,0 1 0,0 21 16,1-21-16</inkml:trace>
  <inkml:trace contextRef="#ctx0" brushRef="#br0" timeOffset="63278.69">30311 4233 0,'0'0'0,"0"-21"16,0 0-16,0 0 0,0 0 16,0 0-16,-22 21 0,1 0 15,0 0-15,0 0 0,-21 0 16,20 0-16,1 0 0,-21 21 0,21 0 16,-22 0-16,22 0 0,0 0 0,-21 1 15,21 20-15,-1-21 0,1 0 16,21 0-16,0 1 0,0-1 15,0 0-15,0 0 0,0 0 0,0 0 16,21-21-16,1 0 0,-1 0 0,0 0 16,0 0-16,21 0 0,-20 0 0,-1 0 15,21 0-15,-21-21 0,0 21 0,22-21 16,-22 21-16,-21-21 0,21 0 16,0 0-16,-21-1 0,21 1 0,-21 0 15,0 0-15,0 0 16,0 42 15,0 0-31,0 0 16,-21 0-16,21 1 0,-21-1 0,21 0 15,0 0-15,0 21 0,0 1 16,0-22-16,-21 21 0,21 1 0,0 20 16,0-21-16,0 22 0,0-1 0,0-20 15,0 20-15,-21 1 0,21-22 16,0 22-16,0-22 0,-21 21 0,-1-20 0,22-1 15,-21 22-15,0-22 0,0 0 16,0 1-16,0-1 0,-1 0 0,1 1 16,0-22-16,0 21 0,0-21 15,0 0-15,-1 1 0,-20-1 0,21-21 16,0 0-16,0 0 0,-1 0 16,1-21-16,21-1 0,0 1 15,0-21-15,0 21 0,0-22 0,0 1 16,0 0-16,0-22 0,0 22 0,21-22 15,22 1-15,-1-1 0,0 1 16,1-1-16,-1-20 0,22-1 16,-1 22-16,-21-1 0,22-21 0,-1 22 15,1-1-15,-22 22 0,22-21 0,-22 20 16,0-20-16,1 20 0,-1 22 16,-21-21-16,0 0 0,1 20 0,-22 1 15,0 0-15,-22 21 16,1 0-16,0 0 0,0 0 15,-21 21-15,20-21 0,22 21 16,-21-21-16,21 22 0,-21-1 0,21 0 16,0 0-16,0 0 0,0 0 15,0 1-15,21-22 16,0 21-16,-21 0 0,22-21 16,-1 21-16,-21 0 15,0 0-15,21-21 0,-21 22 16,21-22 15,0 0-15,0 0-1,1 0-15,-1 0 16,0-22-16,0 1 0,0 0 16,0 21-16,-21-21 0,22-21 0,-1 20 15,0 1-15,-21 0 0,0-21 0,21 21 16,-21-1-16,0 1 0,21 0 15,-21 0-15,0 42 16,-21 0 0,0 0-16,21 1 0,0-1 0,-21 0 15,0 0-15,21 0 0,-22 22 16,22-22-16,0 0 0,0 0 16,0 0-16,0 0 0,0 1 15,22-22-15,-1 0 0,0 21 0,0-21 16,0 0-16,0 0 0,1 0 15,20 0-15,-21 0 0,0 0 0,0 0 16,1-21-16,20 21 0,-42-22 0,21 1 16,0 0-16,0 0 0,-21 0 15,0 0-15,0-1 0,22 1 0,-22 0 16,0 0-16,0 0 16,-22 21-1,22 21 1,0 0-16,0 0 0,0 0 15,-21-21-15,21 22 0,0-1 0,0 0 16,0 0-16,0 0 0,0 0 16,21-21-16,1 0 0,-22 22 15,21-22-15,0 0 0,0 0 0,0 0 16,0 0-16,1 0 0,-1 0 0,0 0 16,0-22-16,0 1 15,-21 0-15,21 0 0,-21 0 0,0 0 16,0-1-16,0 1 0,0 0 0,0 0 15,0 0-15,0 42 47,0 0-47,0 0 0,0 0 16,-21 1-16,21-1 0,-21 0 0,21 0 16,0 0-16,0 0 0,-21-21 0,21 22 15,-21-22-15,21 21 0,0-42 47,0-1-31,0 1-16,21 0 15,-21 0-15,21 0 0,0 0 0,-21-1 16,21-20-16,1 21 0,-1 0 16,0 0-16,21-1 0,-21 1 15,1 21-15,-1 0 16,0 21-16,-21 1 15,0-1-15,0 0 0,21 0 0,-21 0 16,0 0-16,0 1 0,0-1 16,0 0-16,0 0 0,0 0 0,0 0 15,-21-21-15,0 0 32,21-21-17,0 0 1,0 0-16,0 0 15,21 0-15,0-1 0,0 1 16,-21 0-16,43 0 0,-22 0 0,0 0 16,0-1-16,0 1 0,22 0 0,-22 21 15,0 0-15,0 0 0,-21 21 16,21 0-16,-21 1 16,0 20-16,0-21 0,0 0 0,0 0 15,0 22-15,-21-22 0,21 0 16,-21 0-16,21 0 0,-21 1 0,0-22 15,21 21-15,-22-21 0,22 21 16,-21-21-16,21-21 47,0 0-47,0-1 0,0 1 16</inkml:trace>
  <inkml:trace contextRef="#ctx0" brushRef="#br0" timeOffset="63619.49">31983 4339 0,'21'0'31,"0"0"-15,0 0-16,0 0 16,1 0-16,-1 0 0,0-21 15,0 21-15,0-21 0,0 21 0,-21-21 16,22 0-16,-22-1 15,0 1-15,0 0 0,-22 21 16,1 0 0,0 0-16,0 21 0,0 0 15,0 1-15,-1-1 0,22 0 0,-21 0 16,21 21-16,-21-20 0,21-1 16,0 0-16,0 0 0,0 0 0,0 0 15,0 1-15,21-22 16,0 21-16,1-21 0,-1 0 15,0 0-15,0 0 0,0 0 16,0 0-16,1 0 0,-1 0 0,21-21 16,-21 21-16,0-22 0,1 1 0</inkml:trace>
  <inkml:trace contextRef="#ctx0" brushRef="#br0" timeOffset="64083.56">32470 4276 0,'0'0'0,"0"-43"15,-22 43 16,1 22-15,21-1-16,-21 0 16,21 0-16,0 0 0,0 0 15,0 1-15,0-1 0,0 0 0,-21-21 16,21 21-16,0 0 0,0 0 16,-21-21-16,21 22 0,0-1 15,0-42 16,0-1-15,0 1-16,0 0 16,0 0-16,21 0 0,0 0 0,0-1 15,0-20-15,1 21 0,-1-21 0,21 20 16,-21 1-16,0 0 16,1 0-16,-1 21 0,0 0 0,0 0 15,0 0-15,0 0 0,-21 21 16,0 0-16,0 0 0,0 1 15,0 20-15,0-21 0,0 0 0,0 22 16,0-22-16,0 0 0,-21 0 16,21 21-16,-21-42 0,21 22 0,-21-1 15,21 0-15,-21-21 0,21 21 16,-21-21 0,21-21-1,0 0 1,0 0-16,0-1 15,0 1-15,0 0 0</inkml:trace>
  <inkml:trace contextRef="#ctx0" brushRef="#br0" timeOffset="64391.39">33020 3810 0,'0'-21'0,"0"42"0,0-63 16,-21 42-1,0 21 1,-1 0-16,22 0 16,0 0-16,-21 22 0,21-1 15,-21-21-15,21 22 0,-21-1 0,21 0 16,0 1-16,0-1 0,-21 0 16,21 1-16,-21-1 0,21 0 0,0-21 15,-22 1-15,22 20 0,0-21 0,0 0 16,-21 0-16,21 1 15,21-22 17,1-22-17,-1 22-15,0-21 0,0 0 0,0 21 16</inkml:trace>
  <inkml:trace contextRef="#ctx0" brushRef="#br0" timeOffset="64742.7">33210 4255 0,'0'0'0,"0"-22"15,0 1 1,-21 21-16,0 0 0,0 0 16,0 0-16,0 21 0,-1-21 15,1 22-15,0-1 0,0-21 0,0 21 16,21 0-16,0 0 0,0 0 16,0 1-1,0-1-15,21-21 0,0 21 16,0-21-16,22 0 0,-22 0 0,0 21 15,0-21-15,0 0 0,0 0 16,-21 21-16,22-21 0,-22 21 16,-22 1-1,1-22-15,0 0 16,-21 21-16,21-21 0,-1 0 0,1 0 16,0 0-16,0 21 0,0-21 15,0 0-15,-1 0 0,22-21 47,0 0-31,-21-1-16</inkml:trace>
  <inkml:trace contextRef="#ctx0" brushRef="#br0" timeOffset="64975.57">32660 4128 0,'0'0'0,"-21"0"16,21-22-16,21 1 31,0 21-31,0 0 0,1 0 16,-1-21-16,0 21 0,0 0 16,0 0-16,0 0 0,1-21 0,-1 21 15,0 0-15,0 0 0,-21-21 16,21 21-16,0 0 0,-21-21 0,22 21 15,-1-22-15,0 1 0,0 0 16</inkml:trace>
  <inkml:trace contextRef="#ctx0" brushRef="#br0" timeOffset="65651.36">33105 3493 0,'0'0'0,"0"-43"16,0 22-16,0 0 15,21 0-15,0 21 0,0-21 16,0 21-16,22 0 0,-1 0 16,0-22-16,-21 22 0,22 0 0,-1 0 15,0 0-15,1 0 0,-22 0 16,21 0-16,-21 0 0,22 0 0,-22 0 15,0 0-15,0 0 0,0 0 16,1 0-16,-22 22 16,0-1-16,0 0 15,0 0-15,0 0 0,0 0 16,0 1-16,0 20 0,0-21 0,0 21 16,0-20-16,-22 20 0,22 0 15,0 1-15,0-1 0,0 21 0,0-20 16,0 20-16,0-20 0,0 20 15,0 1-15,0-22 0,0 21 0,0 1 16,0-22-16,0 22 0,0-22 0,0 22 16,0-22-16,0 0 0,0 1 15,-21-1-15,0 0 0,0 1 0,0-1 16,0 0-16,-1 1 0,1-1 16,0-21-16,-21 21 0,21-20 15,-1-1-15,-20 0 0,21 0 0,0 0 16,-22 0-16,22-21 0,-21 22 15,21-22-15,-22 0 0,22 0 0,0 0 16,-21 0-16,21 0 0,-1 0 0,1 0 16,0 0-1,0 0-15,0 0 32,0-22-32,-1 22 15,22-21 1,-21 21-16,0 0 15,21-21 1,0 0 15,0 0-31,0 0 16,-21 21-16,21-22 0</inkml:trace>
  <inkml:trace contextRef="#ctx0" brushRef="#br0" timeOffset="69515.78">2244 7430 0,'-22'0'15,"44"0"-15,-65 0 0,43 21 0,-21-21 16,21 21-16,0 0 0,21-21 31,0 0-15,1 0-16,20 0 0,-21 0 0,21 0 15,1-21-15,-1 0 0,-21 0 0,22-1 16,-1 1-16,0 21 0,-21-21 16,1 0-16,-1-21 0,0 20 0,0 22 15,-21-21-15,0 0 0,0 0 0,0 0 16,-21 0-16,0 21 0,0-22 16,-22 22-16,1 0 0,0 0 0,-1 0 15,1 22-15,0-22 0,-1 42 16,1-21-16,0 0 0,-1 22 0,1-1 15,21 0-15,0 1 0,-1-1 0,22 0 16,0 1-16,0-1 0,0 0 16,0-21-16,0 22 0,22-22 0,20 0 15,-21 0-15,21-21 0,1 21 16,20-21-16,-20 22 0,-1-22 16,21 0-16,-20 0 0,20 0 0,-20 0 15,-1-22-15,0 1 0,1 21 0,-22-21 16,0 21-16,0 0 0,-21-21 15,-21 21-15,-21 0 16,-1 0-16,1 0 0,0 0 0,-22 0 16,1 0-16,-1 21 0,1 0 15,20 0-15,-20 1 0,-1 20 16,22-21-16,0 21 0,-1 1 0,22-22 16,-21 21-16,21 1 0,21-1 15,0-21-15,0 21 0,0-20 0,0 20 16,0-21-16,0 0 0,21 0 0,21-21 15,-21 22-15,0-22 0,22 0 16,-1 0-16,0 0 0,1 0 0,-1 0 16,0 0-16,1-22 0,-1 1 0,0 0 15,1 0-15,-1 0 16,0 0-16</inkml:trace>
  <inkml:trace contextRef="#ctx0" brushRef="#br0" timeOffset="70164.28">3175 7789 0,'0'-21'16,"0"42"-16,0-63 0,-21 21 16,0 21-16,-1 0 15,1 0-15,0 0 0,0 0 16,0 0-16,0 21 0,-1 0 0,1-21 16,0 21-16,21 1 0,-21 20 0,0-21 15,21 0-15,0 22 0,0-22 0,0 0 16,-21 21-16,21-21 0,0 1 15,0-1-15,0 0 0,0 0 0,21-21 16,0 0-16,0 0 16,0 0-16,0 0 0,1 0 15,-1-21-15,21 0 0,-21 0 0,0-1 16,1 1-16,-1 0 0,0 0 0,0 0 16,0 0-16,0-1 0,-21 1 0,22 0 15,-22 0-15,0 0 0,0 0 16,0 42 15,-22 0-15,22 0-16,-21 0 0,21 0 0,0 1 15,0 20-15,0 0 0,-21 1 0,21-1 16,0 21-16,0-20 0,0 20 16,0 1-16,0-1 0,0 1 15,0-1-15,0 1 0,0-1 0,0 1 16,0 20-16,0-20 0,0 21 0,0-22 15,0 1-15,0-1 0,0 1 16,0-22-16,0 21 0,0-20 0,0-1 16,0 0-16,0 1 0,-21-22 0,21 21 15,-21-21-15,0 1 0,-1-1 0,1 0 16,0 0-16,-21-21 0,21 0 16,-22 0-16,22 0 0,-21 0 0,-1-21 15,1 0-15,0 0 0,-22-22 0,22 22 16,-22-21-16,22 21 0,-21-22 15,20 22-15,-20-21 0,20 21 16,22-22-16,-21 22 0,21-21 0,0 21 16,21-22-16,0 1 0,0 21 0,0-22 15,0 1-15,21 0 0,0-1 16,21 1-16,-21 0 0,22-1 0,-22 1 16,21 0-16,1-1 0</inkml:trace>
  <inkml:trace contextRef="#ctx0" brushRef="#br0" timeOffset="70391.14">3598 7895 0,'0'0'0,"0"-21"0,21 21 78,-21 21-78,0 0 15,0 1-15,0-1 16</inkml:trace>
  <inkml:trace contextRef="#ctx0" brushRef="#br0" timeOffset="70568.06">3641 8276 0,'0'0'16,"0"21"-16,0-42 78,21 21-78,-21-21 16</inkml:trace>
  <inkml:trace contextRef="#ctx0" brushRef="#br0" timeOffset="71269.75">4889 7874 0,'0'-21'16,"0"42"-16,22-42 0,-22 0 0,0 0 0,0-1 15,0 1-15,0 0 0,0 0 16,0 0-16,0 0 16,-22-1-16,-20 22 0,21-21 0,-21 0 15,-1 21-15,22 0 0,-21 0 16,-1 0-16,1 0 0,0 0 0,-1 21 15,1-21-15,21 43 0,0-22 16,-22 0-16,43 21 0,-21-21 0,21 22 16,0-1-16,0 0 0,0 1 0,0-1 15,0 0-15,0 1 0,21-22 16,1 0-16,-1 0 0,0 0 0,0-21 16,0 0-16,0 0 0,22 0 0,-22-21 15,21 0-15,-21 0 0,22 0 16,-22 0-16,21-1 0,-21-20 0,22 21 15,-22-21-15,0 20 0,21-20 16,-20 0-16,-1 21 0,-21-22 0,0 22 16,0-21-16,0 21 0,0-1 0,0 1 15,0 0-15,0 42 32,0 0-32,-21 1 0,21 20 0,0-21 15,0 21-15,0-20 0,0 20 0,0 0 16,0-21-16,0 22 0,0-22 0,0 21 15,0-21-15,0 1 0,0-1 16,21 0-16,0 0 0,0-21 16,0 0-16,0 0 0,1 0 15,-1-21-15,0 0 0,0 0 0,0-22 16,0 22-16</inkml:trace>
  <inkml:trace contextRef="#ctx0" brushRef="#br0" timeOffset="71731.48">5419 7281 0,'-22'-42'0,"44"84"0,-44-105 0,22 42 16,-21 0-16,0 21 0,0 21 15,21 0-15,0 21 16,0-21-16,0 22 0,0-1 16,0 0-16,0 22 0,0-22 0,0 1 15,0-1-15,0 21 0,0-20 0,0-22 16,-21 21-16,21 1 0,-21-22 15,21 21-15,0-21 0,0 0 0,0 1 16,-22-22-16,22 21 0,0-42 31,0-1-31,0 1 16,0 0-16,0 0 0,0 0 0,0 0 16,22-1-16,-22 1 0,21 0 15,0 0-15,0 0 0,0 0 0,0-1 0,1 22 16,20 0-16,-21 0 0,0 0 15,0 0-15,22 0 0,-22 22 16,0-22-16,-21 21 0,21 0 0,-21 0 16,21 0-16,-21 0 0,0 22 0,0-22 15,0 0-15,0 0 0,-21 0 0,0 1 16,-21-1-16,21 0 0,-1 0 0,1 0 16,0-21-16,0 21 0,0-21 15,0 0-15,-1 0 0,1 0 0,0 0 16,21-21-1,0 0-15,0 0 0,21 21 16,-21-21-16,21 0 0,22-1 0</inkml:trace>
  <inkml:trace contextRef="#ctx0" brushRef="#br0" timeOffset="72148.09">6054 7641 0,'0'21'0,"0"-42"15,21 0-15,0 0 0,-21 0 0,0 0 16,0-1-16,0 1 0,0 0 16,-21 21-1,0 0-15,-1 21 0,1 0 16,-21-21-16,21 22 0,0-1 16,-1 0-16,1 0 0,0 0 15,0 0-15,21 1 0,-21-1 0,21 0 16,0 0-16,21-21 15,0 0-15,0 21 0,0-21 16,1 0-16,-1 0 0,21 21 0,-21-21 16,0 0-16,1 22 0,-1-22 0,0 0 15,0 21-15,-21 0 0,0 0 16,0 0-16,0 0 0,0 1 16,-21-1-16,0-21 15,-22 21-15,22-21 0,-21 21 16,21 0-16,-22-21 0,22 0 0,0 0 15,-21 0-15,21 0 0,-1 0 0,1 0 16,21-21 0,0 0-1,0 0-15,21 0 0,1-1 16,-1 1-16,0 0 0</inkml:trace>
  <inkml:trace contextRef="#ctx0" brushRef="#br0" timeOffset="72425.92">6413 7260 0,'0'-21'0,"0"42"0,0-63 15,0 21-15,-21 21 16,0 0-16,21 21 16,0 0-16,-21 0 0,21 0 15,0 22-15,0-1 0,0-21 0,-21 43 16,21-22-16,0 0 0,-21 1 0,21-1 15,0 0-15,0 1 0,-22-1 0,22 0 16,0-20-16,-21 20 0,21-21 0,0 0 16,0 0-16,0 1 0,0-1 15,0 0-15,21-21 16,1 0-16,-22-21 16,0 0-16,0-1 0,21 1 15</inkml:trace>
  <inkml:trace contextRef="#ctx0" brushRef="#br0" timeOffset="72591.36">6286 7705 0,'-21'0'0,"21"-21"32,21 21-32,1 0 15,-22-22-15,42 22 0,-21-21 16,0 21-16,0 0 0,1-21 0,-1 21 15,0 0-15,0 0 0,0-21 0,0 21 16</inkml:trace>
  <inkml:trace contextRef="#ctx0" brushRef="#br0" timeOffset="72978.13">6625 7620 0,'-21'0'31,"21"-21"-31,21 21 16,0 0 0,0 0-16,1 0 15,-1 0-15,0 0 0,0 21 0,0 0 16,0 0-16,-21 1 16,0-1-16,22 0 0,-22 0 0,0 0 15,0 0-15,0 1 0,0-1 0,0 0 16,0 21-16,0-21 0,-22 1 15,22-1-15,0-42 47,0-1-47,0 1 0,0 0 0,22 0 16,-22 0-16,21 0 0,-21-1 0,0 1 16,21 0-16,-21-21 0,0 21 15,0-1-15,21 1 0,-21 0 16,21 0-16,-21 0 0,0 0 0,21 21 15,1 0-15,-1 0 16</inkml:trace>
  <inkml:trace contextRef="#ctx0" brushRef="#br0" timeOffset="73483.95">7324 7620 0,'0'0'0,"21"-21"0,-21 0 16,21 21-16,-21-21 0,0-1 0,0 1 15,0 0-15,0 0 0,-21 21 32,0 21-32,-1 0 15,1 0-15,21 1 0,-21-1 0,0 0 16,0 0-16,0 0 0,-1 22 0,1-22 15,21 21-15,-21-21 0,0 0 16,21 22-16,0-22 0,0 0 0,0 0 16,0 0-16,21-21 15,0 0-15,0 0 16,1 0-16,-1 0 0,0-21 0,0 0 16,0 21-16,0-21 0,1 0 15,-1 0-15,-21-1 0,21 1 0,0 0 0,0 0 16,-21-21-16,0 20 0,0 1 0,0 0 15,0 0-15,0 0 0,0 0 16,0-1-16,0 44 16,0-1-1,0 0-15,0 0 0,0 0 0,0 0 16,0 1-16,0-1 0,0 0 0,0 0 16,0 0-16,0 0 0,0 1 15,0-1-15,21 0 16,1-21-16,-1 0 15,0 0-15,0 0 16,0 0-16,-21-21 0,21 21 0,1-21 16</inkml:trace>
  <inkml:trace contextRef="#ctx0" brushRef="#br0" timeOffset="73751.83">7980 7430 0,'0'-22'0,"0"44"0,0-65 0,-21 43 15,-1 0-15,1 0 0,0 0 16,0 0-16,0 21 0,0-21 0,21 22 16,-22-1-16,1 0 0,0 21 15,0-21-15,21 1 0,0-1 0,0 21 16,0-21-16,0 0 0,0 1 0,0 20 16,0-21-16,0 0 0,0 0 0,0 1 15,21-1-15,0-21 16,0 0-16,1 21 0,-1-21 0,0 0 15,21 0-15,-21 0 0,1 0 0,-1 0 16,0-21-16,0 21 16,21-21-16,-20-1 0,-1 1 0,0 0 15,21 0-15</inkml:trace>
  <inkml:trace contextRef="#ctx0" brushRef="#br0" timeOffset="74039.66">8361 7070 0,'0'0'0,"0"-43"0,0 1 0,0 21 15,0 0-15,0 0 0,0 42 32,-21-21-17,21 21-15,-22 0 0,22 21 0,0-20 16,0 20-16,-21 0 0,0 1 16,21-1-16,-21 0 0,21 1 15,0-1-15,0 0 0,-21 1 0,21-1 16,0 0-16,0 1 0,0-1 0,0-21 15,0 0-15,0 22 0,0-22 0,0 0 16,0 0-16,21 0 0,0-21 16,0 0-16,0 0 15,1 0-15,-1 0 0,-21-21 16,21 21-16,-21-21 16,21 0-16,-21 0 0</inkml:trace>
  <inkml:trace contextRef="#ctx0" brushRef="#br0" timeOffset="74238.55">8318 7281 0,'22'-21'32,"-1"21"-32,0 0 0,0-21 0,0 0 15,0 21-15,1-21 0,-1 21 16,0 0-16,0-21 0,0 21 0,-21-22 15,21 22-15,-21-21 16</inkml:trace>
  <inkml:trace contextRef="#ctx0" brushRef="#br0" timeOffset="75064.57">10223 7578 0,'0'-21'15,"0"-1"-15,22 1 16,-1 0-16,0-21 0,0 21 16,0-1-16,0-20 0,22 0 15,20-22-15,-42 22 0,22 0 16,-1-1-16,-21 1 0,0 21 0,1-22 16,-22 22-16,0 0 0,0 0 0,-22 21 15,1 0-15,0 0 0,-21 0 16,-1 0-16,22 21 0,-21 0 0,0 0 15,-1 1-15,1 20 0,21-21 16,0 21-16,-1-20 0,22 20 16,0 0-16,0-21 0,0 22 0,0-22 15,22 21-15,20-21 0,-21 1 0,0 20 16,22-21-16,-22 0 0,21 0 0,-21 1 16,22-1-16,-22 0 0,0 0 0,0 0 15,0 0-15,0-21 0,-21 22 0,0-1 16,-21-21-1,0 0-15,-21 0 0,21 0 0,-22 0 16,1 0-16,0 0 0,-1 0 0,1 0 16,0-21-16,-1-1 0,22 1 0,0 0 15,0 0-15,0-21 0,-1 20 0,22-20 16,0 21-16,0 0 0,0-22 16,0 22-16,0 0 0,0 0 15,22 21-15,-1 0 0,0 0 0,0 0 16,0 0-16,0 21 0,1 0 0,-1 0 15,0 1-15,0-1 0,0 21 0,-21-21 16,21 22-16,1-22 0,-22 0 0,21 21 16,-21-21-16,0 1 0,21-1 0,-21 0 15,21-21-15,-21 21 0,21 0 16,0-21-16,1 0 16,-1 0-16,0-21 0,0 0 0,0 21 15,0-21-15,1 0 0,20-22 0,-21 22 16</inkml:trace>
  <inkml:trace contextRef="#ctx0" brushRef="#br0" timeOffset="75291.44">11134 6922 0,'21'-22'0,"-42"44"0,42-65 0,-21 22 0,0 0 16,0 42 0,0 0-16,0 0 15,0 1-15,0 20 0,-21-21 0,21 21 16,-22 1-16,22-1 0,0 22 15,-21-22-15,21 0 0,-21 1 0,21 20 0,-21-21 16,21 1-16,-21-22 0,21 21 0,0-21 16,0 22-16,0-22 0,0 0 15,0 0-15,21-21 32,-21-21-32</inkml:trace>
  <inkml:trace contextRef="#ctx0" brushRef="#br0" timeOffset="75451.35">10858 7387 0,'0'-21'15,"22"21"-15,-1 0 0,0-21 0,0 21 16,0 0-16,0 0 0,22-21 0,-22 0 16,21 21-16,1-22 0,-22 22 15,21-21-15,0 21 0,1-21 0,-22 21 16,21-21-16,1 21 0,-22 0 0,21 0 15</inkml:trace>
  <inkml:trace contextRef="#ctx0" brushRef="#br0" timeOffset="76783.6">11747 7472 0,'-21'0'0,"0"0"16,21-21-1,0 0-15,21-1 0,0 22 16,-21-21-16,22-21 0,-1 21 0,-21 0 16,0-1-16,0 1 0,0-21 0,0 21 15,0 0-15,0-1 0,0 1 0,0 0 16,-21 21-16,-1 0 16,1 0-16,0 0 0,0 21 0,0 0 15,0 1-15,-1-1 0,1 21 0,0-21 16,0 22-16,0-1 0,21-21 0,-21 21 15,21 1-15,-22-1 0,22-21 0,-21 22 16,21-22-16,0 0 0,0 0 0,0 0 16,0 0-16,21-21 15,1 0-15,-1 0 0,0 0 16,0 0-16,0-21 0,0 0 16,1 0-16,-1 0 0,0 0 15,0-1-15,0 1 0,-21 0 0,21-21 16,1 21-16,-22-1 0,0-20 0,0 21 15,0-21-15,21 20 0,-21-20 0,0 21 16,0 0-16,0 42 31,0 0-31,0 21 16,0-20-16,0-1 0,0 21 0,0 0 0,0-20 16,0 20-16,0-21 0,0 21 15,0-20-15,0-1 0,21 0 0,-21 0 16,21-21-16,0 21 0,0-21 15,1 0-15,-1 0 0,0 0 0,0 0 16,0 0-16,22-21 0,-22 0 0,0 0 16,0 0-16,21-1 0,-20 1 15,-1-21-15,0 21 0,0-22 16,21 1-16,-20 0 0,-22-1 0,21-20 0,0 21 16,0-22-16,0 22 0,-21-64 15,21 64-15,-21-1 0,0 22 0,0-21 16,0 21-16,0-1 0,0 44 31,0 20-31,-21-21 0,21 21 16,-21-20-16,0 20 0,21 0 0,0 22 15,-21-22-15,21 0 0,-21 22 0,21-22 16,-22 1-16,22-1 0,0 0 0,0 1 16,0-1-16,0-21 0,0 21 0,0-20 15,22-1-15,-1 0 0,0-21 16,0 21-16,0-21 0,0 0 0,1 0 0,-1 0 15,0 0-15,0-21 0,0 21 16,0-21-16,1 0 0,-1 21 16,0-22-16,0 1 0,0-21 0,-21 21 15,0 0-15,21-1 0,-21-20 0,22 21 16,-22 0-16,0 0 0,0-1 0,0 44 31,0-1-15,0 0-16,0 0 0,0 0 0,0 0 15,0 1-15,0-1 0,21 0 16,0 0-16,0 0 0,0-21 16,0 0-16,1 0 0,-1 0 15,0 0-15,0 0 0,0 0 0,0-21 16,1 21-16,-1-21 16,0 0-16,0 21 0,0-21 0,0-1 15,1-20-15,-1 21 0,0 0 16,0 0-16,0-22 0,0 22 0,1 0 0,-22 0 15,21 0-15,0-1 16,-21 1 93,-21 21-93,0 0 0,-1 0-16,1 21 0,0 1 0,0-1 15,21 0-15,-21 0 0,0 0 0,-1 22 16,1-22-16,0 21 0,21-21 16,0 22-16,0-22 0,0 0 0,0 21 0,0-21 15,0 1-15,0-1 16,21 0-16,0-21 0,1 0 0,-1 0 15,0 0-15,0 0 0,21 0 0,-20 0 16,-1 0-16,0 0 0,0-21 16,21 21-16,-20-21 0,-1-1 0,0 1 15,0 0-15,-21 0 0,21 0 0,0 0 16,-21-1-16,0-20 0,0 21 0,0-21 16,0-1-16</inkml:trace>
  <inkml:trace contextRef="#ctx0" brushRef="#br0" timeOffset="76951.02">13166 6900 0,'0'0'0,"-22"0"0,1 0 0,0 0 16,0 0-16,42 0 31,0 0-15,-21-21-16</inkml:trace>
  <inkml:trace contextRef="#ctx0" brushRef="#br0" timeOffset="77139.92">12192 6964 0,'-21'0'0,"42"0"0,-63 0 16,20 0-16,44 0 31,-1 0-31,21 0 0,-21 0 16,0 0-16,22 0 0,-22 0 0,21 0 15,-21 0-15,22 0 0,-22-21 0,21 21 16</inkml:trace>
  <inkml:trace contextRef="#ctx0" brushRef="#br0" timeOffset="77754.73">15219 7239 0,'0'0'0,"0"-42"0,0 21 15,21-22-15,-21 22 0,21-21 16,-21 21-16,21-1 0,0 1 0,1 0 16,-1 0-16,0 21 0,0 0 0,0 0 15,0 0-15,1 0 0,20 42 16,-21-21-16,0 22 0,0-1 0,1 0 16,-22 1-16,0-1 0,0 22 0,0-22 15,0 0-15,0 1 0,0-1 16,0 0-16,0 1 0,0-22 15,0 0-15,0 0 0,0 0 0,0-42 32,0 0-17,0-21-15,21 20 0,0 1 16,-21-21-16,21 0 0,0 20 0,-21-20 16,0-21-16,21 20 0,1 1 0,-22 0 15,0-1-15,0 1 0,21 21 0,-21-22 16,0 22-16,21 0 0,-21 0 15,0 42 17,0 0-32,0 0 15,0 1-15</inkml:trace>
  <inkml:trace contextRef="#ctx0" brushRef="#br0" timeOffset="78408.87">16214 7091 0,'0'-42'16,"0"20"0,-22 22-16,1 0 0,0 0 15,0 0-15,0 22 0,0-1 16,-1 0-16,1 0 0,0 0 16,21 0-16,0 22 0,-21-22 0,21 21 15,-21-21-15,21 22 0,0-1 16,0-21-16,0 0 0,0 22 0,0-22 15,0 0-15,21 0 0,0-21 0,0 21 16,0-21-16,1 0 0,20 0 0,-21 0 16,21 0-16,-20 0 0,20-21 0,-21 0 15,21 0-15,-20 0 0,-1 0 0,21-1 16,-21 1-16,0-21 0,-21 21 16,22-22-16,-22 1 0,0 0 15,0 21-15,0-22 0,0 1 0,0 21 0,-22 0 16,1-1-16,0 1 0,-21 0 15,21 21-15,-22 0 0,1 0 0,0 0 16,20 0-16,-20 21 0,0 0 0,21 1 16,-22-1-16,22 21 0,0-21 0,21 22 15,0 41-15,0-41 0,0-22 16,0 21-16,21-21 0,0 22 0,0-22 16,22 0-16,-1-21 0,0 21 15,1-21-15,-1 21 0,22-21 0,-22 0 16,21 0-16,-20 0 0,-1-21 15,22 0-15,-22 0 0,0 21 0,1-21 0,-1-1 16,0 1-16,22-42 0,-22 42 16,-21-1-16,0-20 0,-21 21 15,0 0-15,22 0 0,-22-22 16,0 64 0,0 1-1,-22-1-15,22 21 0,0-21 0,0 0 16,-21 22-16,21-22 0,0 0 0,-21 0 15,21 0-15,0 1 0,-21-1 0,21 0 16,0 0-16,0 0 0,0-42 47,0 0-47,0 0 16,0 0-16</inkml:trace>
  <inkml:trace contextRef="#ctx0" brushRef="#br0" timeOffset="78558.78">16976 6964 0,'0'0'0,"0"-21"0,0 0 16,0-1-16,-22 22 15,22 22 1,0-1-16,0 0 16,0 0-16,22 0 15,-1 0 1</inkml:trace>
  <inkml:trace contextRef="#ctx0" brushRef="#br0" timeOffset="79131.89">17589 7324 0,'22'0'0,"-22"-21"0,0-1 0,21 22 15,-21-21-15,0 0 0,0 0 16,0 0-16,0 0 0,0-1 0,-21 1 15,-1 0-15,1 21 0,0 0 16,0 0-16,0 0 0,0 0 16,-1 21-16,-20 0 0,21 1 15,0-1-15,0 0 0,-22 21 0,22-21 16,0 22-16,0-22 0,0 21 0,-1 1 16,1-22-16,21 0 0,0 21 0,0-21 15,0 1-15,0-1 0,21 0 16,1-21-16,-1 0 0,0 0 0,21 0 15,-21 0-15,22 0 0,-22 0 0,21 0 16,1-21-16,-22 0 0,21-1 16,-21 22-16,22-42 0,-22 21 0,21 0 15,-21-22-15,0 1 0,1 0 16,20-1-16,-21 1 0,0-21 0,0 20 16,1-20-16,-1-1 0,-21 22 0,21-22 15,0 1-15,-21-1 0,0 1 0,21 21 16,-21-1-16,0 22 0,0-21 0,0 21 15,-21 21 1,0 0-16,0 42 0,0-21 16,-1 21-16,1 1 0,0-1 0,0 0 15,0 22-15,0-22 0,21 22 0,-22-1 16,22-20-16,0 20 0,0 1 0,0-22 16,0 21-16,0-20 0,0-1 15,22 0-15,-1 1 0,-21-22 0,21 21 16,0-21-16,0 1 0,-21-1 15,21-21-15,1 21 0,-1-21 0,0 0 16,0 0-16,0 0 16,-21-21-16,21 0 0,1-1 15,-22 1-15,21 0 0</inkml:trace>
  <inkml:trace contextRef="#ctx0" brushRef="#br0" timeOffset="81271.39">20002 7472 0,'22'0'0,"-1"-21"0,0 0 15,-21-1-15,21 1 0,0 0 16,-21 0-16,0 0 0,21-22 0,-21 22 15,22 0-15,-22-21 0,0 21 0,0-22 16,0 22-16,0-21 0,-22 21 16,1-1-16,0 1 0,0 21 15,-21 0-15,20 0 0,-20 0 0,21 0 0,-21 0 16,-1 21-16,22 1 0,-42 41 16,41-21-16,-20 1 0,21-1 0,0 22 15,21-22-15,0 0 0,0 1 16,0-1-16,0-21 0,0 21 0,0-20 15,0-1-15,21 0 0,0 0 16,0-21-16,22 0 0,-22 0 0,21 0 16,-21 0-16,22 0 0,-1 0 0,0-21 15,1 0-15,-1 0 0,0-1 0,1-20 16,-1 21-16,0-21 0,1-1 0,-1 1 16,-21 0-16,0-22 0,22 1 15,-1-43-15,-21 42 0,0 1 0,0-1 16,1 1-16,-1-22 15,-21 22-15,0 20 0,0-20 0,0 20 0,0 1 16,0 0-16,0 21 0,0-1 16,-21 22-16,-1 0 0,1 22 15,0 20-15,0-21 0,0 21 0,0 1 16,-1 20-16,1-20 0,0 20 16,0-21-16,-21 85 0,20-84 15,22 20-15,-21 1 0,21 42 16,0-43-16,0-21 0,0 1 0,21-1 15,1 0-15,-1-20 0,0 20 0,21-21 16,-21 0-16,22-21 0,-1 21 0,0-21 16,1 0-16,-1 0 0,0 0 15,22 0-15,-22-21 0,1 0 0,-1 0 16,0 0-16,1 0 0,-1-1 16,0-20-16,-21 21 0,22-21 0,-22-1 15,0 22-15,-21-21 0,0-1 0,0 22 16,0-21-16,0 21 0,0 0 0,0-1 15,-21 22-15,0 0 0,0 0 0,-1 0 16,1 0-16,0 0 0,0 0 0,0 22 16,0-1-16,-1 0 0,1 0 15,0 0-15,21 22 0,-21-22 16,21 21-16,0-21 0,0 0 0,0 22 16,0-22-16,0 0 0,21 0 0,0 0 15,0 1-15,1-1 0,20-21 16,-21 21-16,21-21 0,-20 0 0,-1 0 15,21 0-15,-21 0 0,22 0 0,-22-21 16,21 0-16,-21 21 0,22-22 16,-22 1-16,0 0 0,0 0 0,0 0 15,0 0-15,1-1 0,-1-20 0,0 21 16,-21 0-16,0 0 0,21 21 0,-21-22 16,21 1-16,-21 42 31,0 1-31,-21-1 15,21 0-15,-21 0 0,21 0 16,0 0-16,0 1 0,-21-1 16,21 0-16,-21 0 0,21 0 0,0 0 15,0 1-15,-22-1 0,22 0 0,-21 0 16,21 0-16,0-42 47,0 0-47,21 0 15,-21 0-15,22-1 0,-22 1 16,21 0-16,0-21 0,0 21 16,-21-22-16,21 22 0,0-21 0,1-1 15,-1 22-15,0 0 0,0 0 0,0 0 0,0 0 16,1 21-16,-1 0 16,0 0-16,0 21 15,0-21-15,-21 21 0,0 21 0,0-21 16,0 1-16,0-1 0,0 21 15,0-21-15,0 0 0,0 22 0,0-22 16,0 0-16,0 0 0,0 0 0,0 1 16,0-1-16,0 0 0,0 0 15,-21-21 1,21-21 0,0 0-1,0 0-15,0-1 16,21 1-16,-21 0 0,21 0 15,1-21-15,-22 20 0,21 1 0,0-21 16,0 21-16,0-22 0,22-20 16,-22 42-16,0 0 0,21-1 0,-21 1 15,22 0-15,-22 21 0,0 0 16,0 0-16,0 0 0,-21 21 0,0 0 16,22 1-16,-22-1 0,0 0 0,0 0 15,0 21-15,0-20 0,0-1 16,0 21-16,0-21 0,0 22 0,-22-22 15,22 0-15,0 0 0,0 0 16,-21 0-16,21 1 0,0-1 0,0 0 16,0 0-1,21-21 1,1 0-16,-1 0 16,0-21-16,0 21 0,0-21 0,0 0 15,1 21-15,-1-22 0,21-20 16,-21 21-16,22 0 0,-43 0 15,21-22-15,0 22 0,0 0 16,0 0-16,-21 0 0,0-1 0,0-20 16,0 21-16,-21 21 31,0 0-31,21 21 0,-21 0 0,21 0 16,-21 1-16,-1-1 0,22 0 15,0 0-15,0 0 0,-21 0 16,21 1-16,0-1 0,0 21 0,0-21 15,0 0-15,0 1 0,0-1 0,0 0 16,0 0-16,0 0 0,21 0 16,1-21-16,-1 0 15,0 0-15,0 0 0,0 0 0,0 0 16,1 0-16,-1-21 0,0 21 16,0-21-16,0 0 0,0 0 15,1 0-15,-1-1 0,-21 1 16,21-21-16,-21 21 0,21-22 0,-21 1 15,0 0-15,0 21 0,0-22 0,0 1 16,0 21-16,0 0 0,0-1 0,0 1 16,-21 0-16,0 21 0,0 0 0,-1 0 15,-20 0-15,21 0 0,-21 0 0,20 0 16,1 21-16,-21 0 0,21-21 0,0 22 16,-1-1-16,22 0 0,-21 0 15,21 0-15,-21-21 0,21 21 0,0 1 16,0-1-16,0 0 15,0 0-15</inkml:trace>
  <inkml:trace contextRef="#ctx0" brushRef="#br0" timeOffset="81438.33">22373 7324 0,'0'21'0,"0"0"16</inkml:trace>
  <inkml:trace contextRef="#ctx0" brushRef="#br0" timeOffset="81635.22">23474 7176 0,'0'0'0,"-21"0"0,-1 0 15,1 0-15,0 0 0,0 0 0</inkml:trace>
  <inkml:trace contextRef="#ctx0" brushRef="#br0" timeOffset="82173.91">23728 6752 0,'0'0'0,"42"-21"0,-21 21 15,0-21-15,1 0 0,-1 0 0,0 21 16,-21-22-16,0 1 0,0 0 15,0 0-15,0 0 0,0 0 0,0-1 16,-21 22 0,0 0-16,-1 22 0,1-1 15,-21 0-15,21 21 0,0 1 0,-22-1 16,22 0-16,-21 1 0,21 20 16,-1-21-16,1 22 0,0-22 0,0 22 15,21-22-15,-21 22 0,21-1 0,0-21 16,0 1-16,0-1 0,0 0 0,0 1 15,21-22-15,0 0 0,0 0 16,0 0-16,1 1 0,-1-1 0,21-21 16,-21 0-16,0 0 0,22 0 0,-22 0 15,0 0-15,21 0 0,-20 0 16,20 0-16,-21 0 0,0-21 0,22-1 16,-22 1-16,21 0 0,-21-21 15,0 21-15</inkml:trace>
  <inkml:trace contextRef="#ctx0" brushRef="#br0" timeOffset="82486.24">24469 6710 0,'0'-21'0,"0"42"0,0-63 0,0 20 15,21 22 1,0-21-16,0 21 15,0 0-15,0 0 0,-21 21 0,22-21 16,-1 22-16,0-1 0,0 0 0,0 21 16,0 1-16,1-22 0,-22 21 0,21 0 15,0 1-15,0-1 0,-21 0 16,0 1-16,0 20 0,0-20 0,0-1 16,0 0-16,0 1 0,-21-1 15,0 0-15,0 1 0,-1-22 0,1 0 16,0 21-16,0-21 0,0 1 0,0-22 15,-1 21-15,-20 0 0,21-21 0,0 0 16,0 0-16,-1 21 0,1-21 0</inkml:trace>
  <inkml:trace contextRef="#ctx0" brushRef="#br0" timeOffset="82663.14">24490 7641 0,'0'21'15,"-21"-21"32,21-21-31,-22 21 0,1-21-16</inkml:trace>
  <inkml:trace contextRef="#ctx0" brushRef="#br0" timeOffset="83562.62">12806 8530 0,'-21'0'0,"42"0"0,-64 21 0,22-21 16,0 0-16,0 0 0,0 0 16,0 0-16,-1 0 0,1 0 0,0 0 15,0 0-15,0 0 16,0 0-16,42 0 47,0 0-47,0 0 0,0 0 0,0 0 15,1 22-15,-1-1 0,0 0 0,0 0 16,0 0-16,0 0 0,-21 22 16,0-22-16,0 21 0,0-21 0,0 22 15,-21-1-15,0-21 0,-21 22 0,-1-22 16,22 0-16,-21 21 0,0-21 15,-1-21-15,1 22 0,0-1 0,-1-21 0,22 0 16,0 0-16,0 0 0,0 0 16,21-21-1,0-1-15,21 1 0,0 0 16,0 21-16,0-21 0,22 0 16,-22 21-16,21 0 0,-21 0 0,22 0 15,-22 0-15,21 0 0,-21 21 0,0 0 16,22 0-16,-22 0 0,0 1 15,-21 20-15,0-21 0,0 21 0,0 1 16,0-1-16,0 0 0,-21-20 0,0 41 16,0-21-16,-1 1 0,1-1 0,0 0 15,-21 1-15,21-1 0,-1 0 0,22-20 16,-21 20-16,21-21 0,0 21 0,-21-20 16,21-1-16,0 0 0,0 0 15,0 0-15,0 0 0,21 1 0,0-1 16</inkml:trace>
  <inkml:trace contextRef="#ctx0" brushRef="#br0" timeOffset="84136.91">12573 11726 0,'0'0'0,"0"-21"0,-21 0 0,21 0 15,0 0-15,0 0 16,0-1-16,0 1 0,0 0 15,-21 42 32,21 0-47,-22 1 16,1-1-16,0 21 0,0-21 0,21 22 16,-21-22-16,0 21 0,21 0 0,-22-20 15,22 20-15,0-21 0,0 21 0,0 1 16,22-22-16,-1 0 0,0 21 0,0-20 15,21 20-15,-20-21 0,20 0 0,0 0 16,1 22-16,-1-22 0,0 0 16,1 0-16,-1 0 0,-21 1 0,21-1 15,1 21-15,-22-21 0,0 0 0,0 1 16,-21-1-16,0 21 0,0-21 0,0 0 16,-21 22-16,0-22 0,0 0 0,-22 0 15,1 22-15,0-22 0,-43 0 16,43 0-16,-1 0 0,22-21 15,-21 0-15,21 0 0,-22 0 0,22 0 16,0-21-16,21 0 16,0 0-16,0 0 0,0-1 0,0-20 15,0 0-15,21-1 0,0 1 0</inkml:trace>
  <inkml:trace contextRef="#ctx0" brushRef="#br0" timeOffset="84628.64">13229 10435 0,'-21'0'0,"-21"0"16,42-21-16,-22 21 0,22-21 15,22 21-15,-1 0 16,21-21-16,0 21 0,22 0 0,-1-21 16,22 21-16,0-22 0,-1 22 0,1 0 15,0-21-15,21 21 0,-1 0 0,1-21 16,-21 21-16,21 0 0,-22 0 16,1 0-16,-21 0 0,-1 0 0,1 0 15,-22 0-15,-21 0 0,0 0 16,0 0-16,-42 0 15,0 0 1,0 0-16,-21 0 0,20 0 0,-20 0 16,0 21-16,-1-21 0,1 0 0,0 0 15,-22 21-15</inkml:trace>
  <inkml:trace contextRef="#ctx0" brushRef="#br0" timeOffset="84878.49">13356 10626 0,'-21'21'0,"42"-42"0,-63 63 0,21-21 15,21 0-15,0 1 0,21-22 16,0 21-16,0-21 0,21 0 16,1 21-16,20-21 0,-20 0 0,20 0 15,-21 0-15,43 0 0,-21 0 0,-1 0 16,22 0-16,-1 0 0,86 0 16,-86 0-16,1 0 0,-21 0 0,-1-21 15,1 21-15,-1-21 0,-21 21 0,1 0 16,-22 0-16,0-22 0,0 22 0,-42 0 31,0 0-15,0 0-16,-22 0 0,22 0 0,-21 0 0,-22 22 15,1-22-15</inkml:trace>
  <inkml:trace contextRef="#ctx0" brushRef="#br0" timeOffset="85119.36">13166 11091 0,'-43'22'0,"86"-44"0,-107 65 0,43-22 15,21 0-15,21-21 16,0 21-16,22-21 0,-1 0 16,0 0-16,22 0 0,-1 0 0,22 0 15,-22 0-15,22 0 0,-21 0 0,20 0 16,1 0-16,0 0 0,-1-21 16,1 21-16,0 0 0,-22 0 0,22-21 0,-22 21 15,-20 0-15,-1-21 0,0 21 16,-21-21-16,1 21 0,-1 0 0,0-22 15,-21 1 1,0 0 0</inkml:trace>
  <inkml:trace contextRef="#ctx0" brushRef="#br0" timeOffset="87788.83">12531 8975 0,'0'0'0,"-22"0"0,44 0 47,-1 0-47,0 0 0,0-21 16,21 21-16,-20 0 0,20-22 15,0 22-15,22 0 0,-22-21 0,0 21 16,1 0-16,20 0 0,-20 0 0,-1 0 16,-21 0-16,21 0 0,-20 0 0,-22 21 15,0 1-15,0-1 16,-43 0-16,1 21 0,0-21 0,-22 22 15,1-1-15,-1-21 0,22 22 0,-22-22 16,1 21-16,20-21 0,1 0 16,0 22-16,-1-22 0,22-21 0,0 21 15,21 0-15,0 0 0,21 1 16,0-22-16,1 0 16,20 0-16,0 0 0,22 0 0,-1 0 15,1 0-15,-1 0 0,1 0 0,-1 0 16,1-22-16,-1 22 0,1 0 0,-1 0 15,-20 0-15,-1 0 0,0 0 0,-21 0 16,1 0-16,-22 22 0,0-1 0,-22 0 16,1 0-16,-21 21 0,-22-20 15,1-1-15,-1 21 0,1 0 0,-22-20 16,22 20-16,-22-21 0,22 21 16,-1-20-16,22 20 0,-1-21 0,1 0 15,0 0-15,42 1 0,0-1 0,0 0 16,42-21-16,0 21 15,22-21-15,-1 0 0,1 0 16,42 0-16,-22 0 0,22 21 0,-21-21 16,21 0-16,0 0 0,-22 21 0,1-21 15,0 22-15,-1-22 0,-20 21 0,-1 0 16,1-21-16,-43 21 0,21 0 16,-42 0-16,0 22 0,0-22 0,-42 0 0,21 21 15,-22-20-15,-20-1 0,21 21 0,-22 0 16,1-20-16,-22 20 0,21-21 15,1 0-15,-22 22 0,22-22 0,-1 0 16,22 0-16,0 0 0,-1 0 0,22-21 16,21 22-16,42-1 15,1-21-15,-1 0 0,22 0 16,-1 0-16,1 0 0,-1 0 0,22 0 16,-22 0-16,1 0 0,20 0 0,-20 0 15,-1 0-15,1 0 0,-1 0 0,-20 21 16,-1-21-16,0 21 0,-20-21 15,-1 21-15,-21 0 0,-21 1 16,-1-1-16,1 0 0,-21 0 0,0 0 16,-1 0-16,-20 1 0,20-1 15,-20 0-15,-1 21 0,22-21 0,-64 22 16,64-22-16,0 0 0,-22 0 16,43 0-16,21 1 15,42-22-15,-21 0 16,22 0-16,-1 0 0,0-22 0,22 22 15,-1-21-15,-20 0 0,41 0 0,-20 0 16,63-43-16,-64 43 16,1 0-16,-1-21 0,1 20 15,-22-20-15,1 0 0,-1 21 0,-21-22 0,0 1 16,-21 0-16,0 20 0,0-20 16,-21 21-16,-21-21 0,-1 20 0,1 1 15,-21 21-15,-1 0 0,1 0 0,-22 0 16,0 0-16,1 0 0,20 0 0,-21 0 15,1 21-15,-1 1 0,0-1 0,1 0 16,20 0-16,22-21 0,0 21 16,20 0-16,1-21 0,21 22 15,21-22-15,22 0 0,-1 0 0,0 0 16,22 0-16,-1 0 0,1 0 0,-1 0 16,1-22-16,-1 1 0,22 21 0,-21-21 15,-1 0-15,1 21 0,-1-21 0,-21 0 16,1-1-16,-22 22 0,0-21 0,-21 0 15,-21 21-15,-21 0 16,-1 0-16,-20 0 0,-1 0 16,1 0-16,-22 42 0,0-20 0,1-1 15,-1 21-15,-21 0 0,0-20 0,1 20 16,20 21-16,-21-20 0,21-1 0,1 0 16,-1 22-16,-21 42 0,64-64 15,0 0-15,20 1 0,22-1 0,0 0 16,0-20-16,22-1 15,-1 0-15,21 0 0,-21 0 0,22 0 0,20-21 16,-21 0-16,1 0 0,20 22 0,-20-22 16,-1 0-16,-21 0 0,0 21 0,0-21 15,-21 21-15,-21 0 0,0 0 16,-21-21-16,-1 21 0,1 1 16,0-1-16,-1 21 0,-20-21 0,21 0 15,-22 1-15,1-1 0,20 0 16,1 21-16,-22-21 0,22 1 0,21-1 15,-21-21-15,20 21 0,1 0 16,21 0-16,21-21 16,1 0-16,-1 0 0,21 0 0,0 0 15,1 0-15,-1 0 0,0 0 0,1 0 16,20 0-16,-20 0 0,-1 0 0,0 0 16,1 21-16,-22-21 0,0 22 0,-21-1 15,0 0 1,-21 0-16,0 0 0,-22 0 0,22 1 0,-21 20 15,-1-21-15,-41 43 16,41-43-16,22 0 0,-21-21 0,21 21 16,-22 0-16,22-21 0,0 0 15,21 21-15,0 1 0,21-22 16,0 21-16,1-21 16,-1 0-16,21 0 0,-21 0 0,0 21 15,1-21-15,20 0 0,-21 21 16,0-21-16,22 21 0,-22-21 0,0 21 15,-21 1-15,0-1 16,0 0-16,-21 0 16,-22-21-16,22 21 0,0-21 15,-21 21-15,-22 1 0,43-22 16,0 0-16,0 0 0,0 0 0,-1 0 16</inkml:trace>
  <inkml:trace contextRef="#ctx0" brushRef="#br0" timeOffset="88739.01">25633 6922 0,'-21'0'0,"-1"0"15,1 0 1,0 21-16,0 0 16,21 0-1,0 0-15,21-21 16,0 0-16,0 0 15,1 0 1,-22-21 15,0 0-15,-22 21-16,1 0 0,0 0 16,0 0-1,0 0 1,21 21-16,0 0 15,0 0 1,0 1-16,0-1 16</inkml:trace>
  <inkml:trace contextRef="#ctx0" brushRef="#br0" timeOffset="89256.71">25442 7620 0,'-21'21'0,"42"-42"0,-63 42 0,21-21 0,0 0 16,-1 0-16,22 21 0,22-21 47,-1 0-47,0 0 15,0 0 1,-21 22-1,0-1 1,0 0-16,0 0 16,0 0-16,-21 0 15,0-21 1,0 0-16,-1 0 16,1 0-1,21-21-15,-21 0 16,21 0-16,0 0 15,0 0-15,21-1 16,0 22-16,-21-21 0,22 21 0,-1 0 16,0 0-16,0 0 0,0 0 15,0 0-15,1 0 0,-22 21 0,0 1 16,0-1-16,0 0 0,0 21 0,0-21 16,0 1-16,0 20 0,-22 0 0,1 1 15,-21-1-15,0 21 0,-22-20 16,22-1-16,-22 22 0,1-22 0,-22 0 15,22 1-15,-1-22 0,-21 21 0,22-21 16,-1 0-16,1 1 0,-1-1 16,1-21-16,21 0 0,-22 0 0,22 0 15,-1-21-15,1-1 0</inkml:trace>
  <inkml:trace contextRef="#ctx0" brushRef="#br0" timeOffset="94379.3">33718 5398 0,'0'0'16,"0"21"-16,-21-21 62,0 0-46,0 0 0,0 0-1,21-21 48,21 21-48,-21-22-15,21 1 0,-21 0 16,21 21-16,0-21 16,1 0-1</inkml:trace>
  <inkml:trace contextRef="#ctx0" brushRef="#br0" timeOffset="94799.09">33845 5059 0,'0'-42'15,"0"20"17,0 44 30,0-44 1,0 1-48,0 42 48,0 1-48,0-1 17,0 0-32,0 0 15</inkml:trace>
  <inkml:trace contextRef="#ctx0" brushRef="#br0" timeOffset="95059.98">33824 5122 0,'0'-21'15,"0"0"-15,0 0 16,0 0 0,0 0 15,-21 42 0,21 0-15</inkml:trace>
  <inkml:trace contextRef="#ctx0" brushRef="#br0" timeOffset="95799.6">33634 5355 0,'21'0'32,"-21"21"-32,0 1 15,0-1 16,-21-21-31,21-21 63,21 21-47,-21-22-1,21 22-15,0 0 16,0 0-1,1 0-15,-1 0 16,-21 22-16,0-1 16,-21 0-1,-1 0-15,1-21 16,0 0-16,0 21 16,0-21-16,0 0 0,-1 0 15,1 0 16,21-21-15,0 0 0,0 0-16,21 21 0,1 0 15,-1 0-15,0-21 0,0 21 16,0 0-16,0 0 0,1 0 0,-1 0 16,-21 21-16,21 0 0,0 0 15,-21 0-15,21-21 0,-21 21 16,0 1-16,0-1 0,0 0 15,-42 0-15,21 21 0,-22-20 0,1 20 16,0 0-16,-1-21 0,-20 22 16,21-22-16,-22 0 0,1 0 0,-1 0 15,22 1-15,-22-22 0,22 21 16,-22 0-16,22-21 0,0 0 0,-1 0 16,1 0-16,0 0 0,21 0 0,-1 0 15,1 0-15</inkml:trace>
  <inkml:trace contextRef="#ctx0" brushRef="#br0" timeOffset="117563.48">10414 3831 0,'-21'-21'0,"0"21"15,-1 0 16,44 0 16,-1 0-47,0 0 16,0 0-16,0 0 0,0 0 16,1 0-16,-1 0 0,0 0 0,0 0 15,0-21-15,22 21 0,-22 0 16,0 0-16,0 0 0,0 0 15,0 0-15,-42 0 47,0 0-31,0 0-16,0 0 16,0 0-16,-1 0 0,1 0 0,0 0 15,-21 0-15,21 0 0,-1 0 0,1 0 16,0 0-16,0 0 0,0 0 0,0 0 15,-1 0 1,1 0 0,0 0 15,21 21-31,-21-21 16,21 21-16,0 0 15,-21-21-15,21 22 0,0-1 16,0 0-16,-21 0 15,21 0-15,-22 0 16,22 1-16,0-1 0,0 0 0,-21 0 16,21 21-16,0-20 0,0-1 15,-21 0-15,21 21 0,0-21 0,0 1 16,0 20-16,0-21 0,0 0 0,0 22 16,-21-22-16,21 0 0,-21 0 0,21 21 15,0-20-15,0-1 0,-21 0 0,21 21 16,-22-21-16,22 1 0,-21-1 15,21 0-15,0 0 0,0 21 0,-21-20 16,21-1-16,0 0 0,-21 0 0,21 0 16,0 22-16,0-22 0,0 0 15,0 0-15,0 0 0,0 0 0,0 1 16,0-1-16,-21 0 0,21 0 16,0 0-16,0 0 0,0 1 0,0-1 15,-21 0-15,21 0 0,0 0 16,0 0-16,0 1 0,0-1 0,0 0 0,0 0 15,0 0-15,0 0 0,0 1 16,0-1-16,0 0 0,0 0 16,21 0-16,0-21 0,-21 21 15,21-21-15,0 22 0,0-1 16,1-21-16,20 21 16,-21-21-16,0 0 0,22 0 0,-22 21 15,0-21-15,21 0 0,-21 0 0,22 0 16,-22 0-16,21 21 0,-21-21 0,22 0 15,-22 0-15,0 0 0,21 0 0,-20 0 16,-1 0-16,21 0 0,-21 0 0,0 0 16,1 0-16,-1 0 0,0 0 15,0 0 1,-21-21 15,0 0-31,21 21 0,-21-21 0,21 0 0,1-1 16</inkml:trace>
  <inkml:trace contextRef="#ctx0" brushRef="#br0" timeOffset="119554.74">14055 3493 0,'21'0'94,"0"0"-94,0 0 0,0 0 15,0 0-15,1 0 0,-1-22 16,0 22-16,0 0 0,0 0 0,0 0 16,1 0-16,20 0 0,-21 0 15,0 0-15,22-21 0,-22 21 16,0 0-16,0 0 0,0 0 0,0 0 16,1 0-16,-1 0 15,-21 21 32,0 1-31,0-1-1,0 0-15,0 0 16,0 0-16,0 0 16,0 1-16,0-1 0,0 0 15,0 0-15,-21 0 0,21 0 16,0 1-16,0-1 15,0 0-15,0 0 0,-22 0 0,22 0 16,0 1-16,0-1 0,0 21 0,0-21 16,0 0-16,0 22 0,0-22 15,0 21-15,0-21 0,0 1 0,0 20 16,0-21-16,0 0 0,0 0 0,0 22 16,0-22-16,0 0 0,0 0 0,0 22 15,22-22-15,-22 0 0,0 0 16,0 0-16,0 0 0,0 1 15,0-1-15,0 0 16,0 0-16,0 0 16,0 0-16,0 1 0,0-1 15,0 0-15,0 0 0,0 0 16,0 0-16,0 1 16,0-1-16,0 0 0,0 0 15,0 0-15,0 0 16,0 1-16,0-1 15,0 0-15,0 0 16,0 0 0,0 0-16,0 1 15,-22-22-15,22 21 16,-21 0 0,21 0-1,0 0 1,0 0-1,-21-21-15,21 22 16,-21-22 0,21 21-1,0 0 1,0 0 15,0 0-15,-21-21-1,21 21 1,0 1 15,-21-22-15,21 21 0,0 0 15,-22-21 0,22 21-31,-21-21 16,0 0 31,0 0-32,21 21 1,-21-21-16,0 0 0,-1 0 31,1 0-15,0 0 15,0 0 110</inkml:trace>
  <inkml:trace contextRef="#ctx0" brushRef="#br0" timeOffset="123851.37">10096 7281 0,'0'0'16,"-21"0"-16,0 0 0,0 0 15,0 0-15,0 0 0,-1 0 16,1 0-16,0 0 0,0 0 16,0 0-16,0 0 15,-1 0-15,1 0 0,0 0 0,0 0 16,0 0-16,0 0 0,-1 0 15,-20 22-15,21-22 0,0 0 0,0 0 16,-1 0-16,1 0 0,0 0 16,0 0-16,0 0 0,42 0 62,0 0-62,0 0 16,0 0-16,1 0 0,-1 0 0,0 0 15,0 0-15,0 0 0,0 0 0,1 0 16,20 0-16,-21 0 0,21 0 0,1 21 16,-22-21-16,21 0 0,1 0 15,-1 0-15,0 0 0,1 0 0,20 0 16,-21 0-16,22 0 0,-22 0 0,22 0 16,-22 0-16,22 0 0,-1 0 0,22 0 15,-1 0-15,1 0 0,0 0 0,21 0 16,-22 0-16,22 0 15,-21 0-15,21 0 0,-22 0 0,22 0 16,-21 0-16,21 0 0,-1 0 0,-20 0 16,21 0-16,0 0 0,-22 0 0,1 0 15,0 21-15,-1-21 0,1 0 0,0 0 16,-22 0-16,22 0 0,-22 0 0,1 0 16,-1 0-16,1 0 0,-1 0 15,-20 0-15,20 0 0,-42 0 0,22 0 16,-1 0-16,-21 0 0,0 0 0,1 0 15,-1 0-15,-42-21 79,-1 21-79,1 0 15,0 0-15,0 0 0,-21 0 0,20 0 16,-20-21-16,21 21 0,-21 0 15,-1 0-15,1 0 0,0 0 0,-1 0 16,1 0-16,0 0 0</inkml:trace>
  <inkml:trace contextRef="#ctx0" brushRef="#br0" timeOffset="124595.4">9906 7705 0,'0'0'0,"-21"0"0,0 0 16,-1 0-1,22 21 17,22-21-1,-1 0-31,0 0 0,0 0 15,0 0-15,22 0 0,-22 0 0,21 0 16,-21 0-16,22 0 0,-1 0 0,0 0 16,1 0-16,-1 0 0,0 0 15,1 0-15,-1 0 0,21 0 0,1 0 16,-1 0-16,1 0 0,21-21 16,20 21-16,-20 0 0,21 0 0,0 0 15,0 0-15,-1 0 0,1 0 0,0 0 16,-21 0-16,21 0 0,-1 0 0,-20 0 15,0 0-15,21-21 0,-22 21 16,-20 0-16,20 0 0,1 0 0,-21 0 16,20 0-16,-20 0 0,20 0 0,-20 0 15,21 0-15,-22 0 0,22 0 0,-22 0 16,1 0-16,-1 0 0,1 0 0,-22 0 16,22 0-16,-22 0 0,0 0 15,-21-22-15,22 22 0,-22 0 0,0 0 16,21 0-16,-20 0 15,-1 0-15,0 0 0,-21-21 63,-21 21-47,0 0-1,-1 0-15,1-21 0,-21 21 0,21 0 16,0-21-16,-22 21 0,1-21 15,0 21-15,-1-21 0,1-1 0,0 22 16,-1-21-16</inkml:trace>
  <inkml:trace contextRef="#ctx0" brushRef="#br0" timeOffset="125175.09">10647 7387 0,'-43'0'15,"22"0"-15,21-21 16,-21 21-16,0 0 0,21-21 47,42 21-32,-21 0-15,1 0 0,20 0 16,21 0-16,-20 0 0,20 0 16,1 0-16,20 0 0,-20 0 0,21 0 15,-1 0-15,1 0 0,21 0 0,-22 0 16,22 0-16,0 0 0,0 0 0,0 0 15,0 0-15,21 0 0,-22 0 0,1 0 16,0 0-16,-21 0 0,-1 0 16,1 0-16,0 0 0,-1-21 0,-20 21 15,-1 0-15,1 0 0,-22 0 0,22 0 16,-22-21-16,0 21 0,-20 0 0,20 0 16,-21 0-16,0 0 0,0-22 15,1 22 1,-22-21 15,-22 21-31,1 0 16,0 0-16,-21 0 0,21 0 15,-1 0-15,1 0 0,-21 0 0,21 0 16,-22 0-16,1 0 0,21 0 0,-21 0 16,-1 0-16,22 0 0,-21 0 0,-1 0 15,1 0-15</inkml:trace>
  <inkml:trace contextRef="#ctx0" brushRef="#br0" timeOffset="125708.3">11070 7662 0,'-63'22'0,"126"-44"0,-190 44 0,85-22 0,-22 0 15,22 21-15,-22-21 0,22 0 0,0 0 16,21 21-16,-22-21 0,22 0 0,0 0 15,0 0-15,0 0 0,-1 0 0,1 0 16,21 21-16,21-21 31,1 0-15,-1 0-16,0 0 16,21 0-16,-21 0 0,1 0 0,20 0 15,0 0-15,22 0 0,-1 0 0,1 0 16,-1 0-16,22 0 0,0 0 0,20 0 15,-20 0-15,21-21 0,0 21 0,0 0 16,-1 0-16,1 0 0,21 0 16,-21 0-16,0-21 0,-21 21 0,20 0 15,-20 0-15,-21 0 0,20 0 0,-20 0 16,-22 0-16,22 0 0,-22 0 0,0 0 16,1 0-16,-22 0 0,0 0 15,0-21-15,0 21 0,0 0 0,-21-22 63,-21 22-48,0 0-15,0 0 0,0 0 16,0-21-16,-1 21 16,1 0-1,0 0-15,21-21 0,-21 21 0,0 0 16,0-21-16,-1 21 0,1 0 0,-21-21 15,0 0-15</inkml:trace>
  <inkml:trace contextRef="#ctx0" brushRef="#br0" timeOffset="126104.08">11282 7472 0,'-43'0'15,"86"0"-15,-107 0 0,22 0 0,0 0 0,20 21 16,1-21-16,0 0 0,42 0 16,22 0-1,-22 0-15,21 0 0,22 0 0,-22 0 16,21 0-16,1 0 0,-1 0 0,1 0 16,-1 0-16,22-21 0,-21 21 15,-1-21-15,1 21 0,20 0 16,-20 0-16,-1-21 0,1 21 0,-1 0 15,-20 0-15,-1 0 0,0-22 0,1 22 16,-22 0-16,21 0 0,-21 0 0,0 0 16,1 0-16,-22-21 78,21 0-63,-21 0 1,21 0-16,-21 0 0</inkml:trace>
  <inkml:trace contextRef="#ctx0" brushRef="#br0" timeOffset="127538.86">11536 3725 0,'-21'-42'15,"-1"21"-15,22 0 0,-21 21 0,21-21 16,0 42 15,0 0-31,21 21 0,1-21 16,-1 22-16,0-1 0,21 22 0,22-1 15,-22 1-15,22-1 0,20 1 16,-20 20-16,20-20 0,22-1 16,-21 1-16,0-1 0,-1 1 0,1-1 0,0 1 15,-1-1-15,1 1 0,-22-1 16,1 1-16,-1-1 0,1-20 0,-22 20 16,22-21-16,-22 1 0,-21-1 0,22-21 15,-22 22-15,0-22 0,0 0 16,0 0-16,0 0 0,1 0 0,-22-42 47,0 0-47,0 0 0,0 0 15,0 0-15,-22-1 0,22 1 0,0-21 16,0 21-16,-21-22 0,21 1 0,0 0 16,0-22-16</inkml:trace>
  <inkml:trace contextRef="#ctx0" brushRef="#br0" timeOffset="127931.64">13779 3323 0,'0'-21'16,"0"42"-16,-21-42 0,0 21 15,0 0-15,0 21 0,-22 0 0,22 1 16,-21 20-16,0 0 0,-22 1 16,22 20-16,-43-21 0,22 22 15,-22 21-15,0-22 0,1 22 0,-1-1 16,-21 1-16,0 21 0,0-21 0,1-1 16,-1 1-16,0 0 0,0-1 0,0 1 15,22 0-15,-1-22 0,0 1 16,22-1-16,-1-21 0,1 22 0,20-43 15,1 21-15,21 1 0,0-22 0,0 0 16,-1 0-16,1 0 0</inkml:trace>
  <inkml:trace contextRef="#ctx0" brushRef="#br0" timeOffset="129979.73">11049 3768 0,'0'-43'16,"0"22"-16,0 0 15,21 0 1,-21 0-16,21 21 16,0 0-1,1 0-15,-1 0 0,0 21 16,21 0-16,-21 0 0,1 0 0,20 1 15,-21-1-15,21 0 0,1 21 16,-1-21-16,22 22 0,-1-1 16,1 22-16,20-1 0,1-21 0,0 22 15,20-1-15,1 22 0,0-21 0,-21-1 16,-1 1-16,22 20 0,-42 1 16,20-22-16,-20 22 0,-1 0 0,1-22 15,-1 22-15,22-22 0,-21 1 0,-1-1 16,1 1-16,-1-22 0,1 1 0,-1 20 15,-21-42-15,22 22 0,-1-1 16,-20-21-16,-22 0 0,0 0 16,0-21-16,0 0 0,1 22 0,-1-22 15,0 0 1,0 0 0,-21-22-16,0 1 15,0 0-15,0 0 0,0 0 16,0 0-16,0-22 15,0 22-15,0 0 0,21-21 0,-21 20 16,0-20-16,0-21 0,0 20 0</inkml:trace>
  <inkml:trace contextRef="#ctx0" brushRef="#br0" timeOffset="130467.49">14139 3344 0,'0'0'0,"21"-21"0,-42 21 31,0 21-31,0 1 15,-21-1-15,-1 0 0,1 0 0,-22 21 16,1 1-16,-1-1 0,1 0 16,-22 22-16,1-1 0,-1 1 0,-127 105 15,106-84-15,1 21 16,-22-22-16,0 22 0,21-21 0,-21 21 16,21 0-16,-21-22 0,21 22 0,0-21 15,0-1-15,1 1 0,20-21 0,0 20 16,1-20-16,-1-1 0,0 1 0,22-22 15,-22 22-15,22-22 0,-1 0 0,1 1 16,-1-1-16,1 0 16,20-21-16,1 22 0,0-22 0,-1 0 15,22 0-15,0 0 0,0-21 0,0 0 16,21 22-16,-22-22 0,22-22 16,0 1-16,22 0 15,-1 0-15,0 0 0,0-22 0,0 1 16,22 21-16,-1-43 0,0 22 15,1-21-15,20 20 0,1-20 0,-1-1 16</inkml:trace>
  <inkml:trace contextRef="#ctx0" brushRef="#br0" timeOffset="130923.23">14033 3281 0,'0'0'15,"0"-21"1,-21 21-16,0 0 0,0 21 16,0 0-16,-22 0 0,1 22 15,0-1-15,-1-21 0,-20 43 0,-22-22 16,1 21-16,-1-20 0,-21 20 0,0 1 15,0 20-15,1 1 0,-1 0 0,-21-1 16,21 22-16,-21-21 0,0 0 0,0 20 16,0-20-16,0 0 0,21 21 15,0-22-15,0 1 0,1 0 0,-1-22 16,21 22-16,22-22 0,-22-20 0,21 20 16,1-21-16,21 1 0,-1-22 15,1 21-15,21-21 0,0 1 0,-1-1 16,1-21-16,0 21 0,21-42 47,21 21-47,-21-21 0,21-1 15,1 1-15,-1 21 0,0-21 16,-21 0-16,42 0 0,-21-22 16,1 22-16,-1-21 0,0 21 0,0-22 15</inkml:trace>
  <inkml:trace contextRef="#ctx0" brushRef="#br0" timeOffset="132639.76">10499 7027 0,'0'0'0,"-22"0"0,1 0 16,0 0-16,0 0 0,0 22 0,21-1 16,-21-21-16,-1 21 0,1 0 15,0 0-15,0 0 0,0 1 16,0-22-16,21 21 15,-22-21-15,1 21 0,0-21 0,0 21 16,42 0 0,21-21-16,1 0 15,-1 0-15,22 0 0,-1 0 0,22 0 16,21 0-16,-1 0 0,22 0 16,0 0-16,0 0 0,0 0 0,0 0 15,0 0-15,0 0 0,0 0 0,-21 0 16,0 0-16,-21-21 0,-22 21 0,-20 0 15,-1 0-15,-21 0 0,-21-21 0,-42 21 16,-1 0 0,1-21-16,-21 21 0,-1 0 15,-21 0-15,1 0 0,-22 0 0,0 0 16,-21 21-16,21 0 0,-21-21 0,21 21 16,22 0-16,-1-21 0,22 22 0,-1-22 15,43 0-15,0 21 0,42-21 16,21 0-16,1 0 0,20 0 15,22 0-15,-1 0 0,22-21 16,0 21-16,0 0 0,0-22 0,0 22 16,-1 0-16,1-21 0,0 21 0,-21 0 15,-1 0-15,-20-21 0,-1 21 0,-20 0 16,-1 0-16,-21 0 0,-42 0 16,-21 0-16,-22 0 15,1 0-15,-1 0 0,-20 0 16,-1 21-16,-21-21 0,0 21 0,-21 1 15,21-1-15,-21-21 0,0 21 0,-63 21 16,126-42-16,1 21 0,21 1 16,-1-22-16,86 0 15,-1 0-15,21 0 0,22 0 16,0 0-16,21 0 0,-1 0 16,1 0-16,0-22 0,0 22 0,0-21 15,0 21-15,-1 0 0,-20 0 0,0 0 16,-1 0-16,-41 0 0,-1 0 15,0 0-15,-20 0 0,-44 0 16,1 0-16,-21 0 16,0 0-16,-1 0 0,-20 0 15,20 0-15,-20 0 0,21 0 0,-22-21 16</inkml:trace>
  <inkml:trace contextRef="#ctx0" brushRef="#br0" timeOffset="175706.73">28406 4233 0,'0'-105'16,"0"210"-16,0-232 0,0 85 0,0 0 0,0-1 15,0 1-15,0 0 0,0-1 0,0 1 16,0-21-16,21 20 0,0 1 15,-21-22-15,21 22 0,0 0 0,0-22 16,1 22-16,-1 0 0,0-1 16,21 1-16,-21 0 0,22 20 0,-22 1 15,21 0-15,1 0 0,-1 0 0,0 0 16,22-1-16,-22 22 0,0 0 0,-20-21 16,20 21-16,0 0 15,-21 0-15,22-21 0,-22 21 0,0 0 16,0 0-16,-21-21 0,21 21 15,-42 0 17,0 0-32,0 0 0,0 0 15,0 0-15,-22 0 0,22 21 0,-21-21 16,21 0-16,-22 21 0,1 0 16,0-21-16,20 22 0,-20-1 0,0 0 15,-22 21-15,22 1 0,0-1 16,20 0-16,-20 22 0,0-1 15,-1 1-15,1-1 0,0 1 0,21 20 16,-22-20-16,1 21 0,0-1 0,20-20 16,-20 20-16,21 1 0,-21 0 0,20-22 15,22 1-15,0-1 0,-21 1 16,21-1-16,0 1 0,0-1 0,0 1 16,21-1-16,-21 1 0,43-22 0,-22 22 15,0-22-15,21 0 0,1 1 0,-22-1 16,21 0-16,1 1 0,-1-22 15,0 21-15,1-21 0,-22 0 16,21 1-16,-21-1 0,22 0 0,-22 0 16,0-21-16,0 21 0,0-21 0,-42 0 47,0 0-47,-21 0 15,20-21-15,1 21 0,-21-21 0,21 21 16,-22-21-16,1 0 0,21 21 0,-21-22 15,-1 1-15,22 0 0,0-21 0,-21 21 16,20-22-16,1 1 0,0 0 16,21-22-16,0 22 0,0-22 0,0-20 15,0 20-15,0 1 0,0-1 0,21-21 16,-21 22-16,21-22 0,1 22 0,-1-22 16,0 22-16,0-22 15,0 21-15,0-20 0,1 20 0,-1 22 16,21-22-16,-21 22 0,0 0 0,1-1 15,-1 1-15,0 0 0,21 21 16,-21-22-16,22 22 0,41-64 16,-20 43-16,-64 21 15,21 21-15,-21-21 16,-21 21 0,0 0-16,0 0 0,-22 21 0,22 0 15,-21 0-15,21 22 0,-22-22 16,1 21-16,0 0 0,20 22 15,-20-22-15,0 22 0,-1-1 0,1 1 16,0-1-16,-1 22 0,1-22 0,0 22 16,-43 63-16,43-84 15,-1 63-15,22-85 0,0 22 16,21-22-16,-21 21 0,21-20 0,0-1 16,0 0-16,0-20 0,0 20 0,21-21 15,0 0-15,0 0 0,22-21 16,-1 0-16,0 0 0,1 0 0,-1 0 15,22 0-15</inkml:trace>
  <inkml:trace contextRef="#ctx0" brushRef="#br0" timeOffset="177202.9">33210 3535 0,'0'0'0,"0"-21"16,22 21 0,-1-21-16,21 21 15,-21-22-15,0 1 0,22 21 16,-22 0-16,21 0 0,-21 0 0,22 0 16,-1 0-16,-21 0 0,22 0 15,-22 0-15,0 21 0,0 1 0,0 20 16,0-21-16,-21 21 0,22 1 15,-22-1-15,0 0 0,0 1 0,21-1 16,-21 22-16,0-1 0,0 1 16,0-1-16,0 1 0,0-1 0,0 1 15,0-1-15,0 22 0,0-22 16,0 1-16,0-1 0,0 1 0,0-1 16,-21 1-16,-1-1 0,1 1 0,0-1 15,0 1-15,-21-1 16,20 1-16,-20-22 0,-43 64 15,43-64-15,0 1 0,-22-1 16,1 0-16,20-21 0,-20 22 16,21-22-16,-22 21 0,22-21 0,-1 1 0,1-1 15,0-21-15,21 21 0,-1 0 16,1-21-16,0 0 0,42 0 31,-21-21-15,43 21-16,-22-21 0,21 0 0,0-1 15,1-20-15,-1 21 0,0 0 16,22-22-16,-22 22 0,22-21 16,-1 0-16,1-1 0,-22 1 0,22-22 15,-22 22-15,0-21 0,1-22 16,-22 21-16,21-20 0,-21 20 16,0-20-16,1 20 0,-22-21 0,0 1 15,0-1-15,21 0 0,-21 1 0,0 20 16,0-20-16,0-1 0,0 21 15,0 1-15,-21-1 0,-1 1 0,1-1 16,-21 22-16,0-21 16,-1 20-16,1 1 0,0 0 0,-1-1 15,-20 1-15,20 21 0,22-22 16,-21 22-16,0 0 0,20 21 16,1-21-16,0 21 0,0 0 0,21 21 31,21-21-16,0 21-15,0-21 0,1 21 0,-1 1 16,0-1-16,21 0 0,-21 0 16,1 0-16,20 0 0,0 22 0,-21-22 15,22 21-15,-22 1 0,21-1 16,1 0-16,-22 1 0,0-1 16,0 21-16,0 1 0,0-1 15,1-20-15,-1 41 0,-21-20 0,0-1 16,0 1-16,0-1 0,21 1 15,-21-1-15,0 1 0,0-1 0,0 1 16,0-1-16,0 1 0,0-1 16,-21 1-16,0-1 0,-1 1 0,1-1 15,0-20-15,0 20 0,-21-20 0,-1-1 16,1 0-16,-43 64 16,22-64-16,20-20 0,-20 20 0,-1 0 15,22 1-15,-21-22 0,20 0 16,1 21-16,-22-21 0,22-21 15,21 22-15,-21-1 0,20-21 0,-20 0 16,21 21-16,0-21 0,0 0 16,21-21 31,0 0-47,0-1 15,0 1-15,0 0 16,0 0-16,0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40:54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106 0,'0'0'16,"21"0"15,0 0-15,0 0-16,1 0 16,-1 0-16,0 0 15,0 21-15,0-21 0,0 0 0,-21 21 16</inkml:trace>
  <inkml:trace contextRef="#ctx0" brushRef="#br0" timeOffset="1049.3">2053 1207 0,'21'0'15,"0"0"1,1 0 0,-1-22-16,0 22 0,-21-21 15,0 0-15,21 21 0,0-21 0,-21 0 16,0 0-16,0-1 15,0 1-15,0 0 0,0 0 16,0 0-16,-21 0 0,0-1 0,0 1 16,0 21-16,-1 0 0,1 0 15,0 0-15,-21 0 0,21 0 0,-1 21 16,-20 1-16,21-1 0,-21 21 0,20 0 16,-20 1-16,21-1 0,-21 22 15,20-22-15,1 0 0,0 1 0,21-1 16,0 0-16,0 1 0,0-1 15,0-21-15,0 0 0,0 22 16,21-22-16,0-21 0,1 0 16,-1 0-16,0 0 0,0 0 15,0-21-15,22-1 0,-22 1 0,0 0 16,21 0-16,-21-21 0,1 20 0,20-20 16,-21 21-16,0-21 0,0-1 15,1 1-15,-22 0 0,0-1 0,21 22 16,-21-21-16,0 21 0,0-1 0,0 1 15,0 42 1,0 1-16,0-1 16,-21 21-16,21 0 0,0-20 15,0 20-15,-22 0 0,22 1 0,0-22 16,0 21-16,0-21 0,0 22 0,0-22 16,0 0-16,0 0 0,0 0 15,0 0-15,22-21 16,-22 22-16,21-22 0,0 0 0,0 0 15,0-22-15,22 1 16,-22 0-16,0 0 0,0-21 0,21 20 16</inkml:trace>
  <inkml:trace contextRef="#ctx0" brushRef="#br0" timeOffset="1537.02">2646 635 0,'0'0'0,"0"-21"0,-21 21 0,-1 0 0,1 0 15,0 21 1,21 21-16,-21-20 0,21 20 16,0 0-16,0 22 0,-21-22 0,21 22 15,-21-1-15,-1-21 0,22 22 16,0-22-16,0 22 0,-21-22 0,21 0 16,-21 1-16,21-1 0,0-21 0,0 0 15,0 1-15,0-1 0,0 0 16,-21 0-16,21-42 31,0 0-31,0 0 16,0-1-16,0 1 0,0 0 15,0-21-15,0 21 0,21-1 0,21-20 16,-20 21-16,-1 0 0,21 0 16,-21-1-16,22 22 0,-22 0 0,21 0 15,0 0-15,1 0 0,-22 0 0,21 0 16,-21 22-16,22-1 0,-22 0 15,0 0-15,-21 0 0,0 22 0,0-22 16,0 0-16,0 0 0,0 21 0,-21-20 16,-21-1-16,20 0 0,-20 0 0,21 0 15,-21 0-15,20 1 0,-20-1 16,21-21-16,0 0 0,-22 21 0,22-21 16,0 0-16,0 0 15,0 0-15,21-21 16,0 0-16,0-1 15,21 1-15,0 21 0,0-21 16,0 0-16</inkml:trace>
  <inkml:trace contextRef="#ctx0" brushRef="#br0" timeOffset="1977.77">3471 1249 0,'0'0'0,"21"-21"0,1 21 0,-22-21 15,0-1-15,0 1 0,0 0 16,0 0-16,0 0 0,0 0 0,-22-1 16,1 22-16,-21 0 0,21 0 15,0 0-15,-22 0 0,22 0 16,-21 22-16,21-1 0,-22 0 0,22 0 16,0 0-16,0 0 0,0 1 0,21-1 15,0 0-15,0 0 0,0 0 16,0 0-16,21 1 0,0-22 15,0 21-15,0-21 0,22 21 0,-22-21 16,21 0-16,0 21 0,-20-21 16,-1 21-16,0-21 0,0 21 15,0 1-15,0-22 0,-21 21 0,0 0 16,0 0-16,-21-21 16,-21 21-16,21-21 0,-22 21 15,1-21-15,0 0 0,-1 22 0,1-22 16,21 21-16,-21-21 0,20 0 0,-20 0 15,21 0-15,0 0 0,0 0 0,-1 0 16,22-21 0,0-1-1,22 22-15,-1-21 0,0 21 16,21-21-16,-21 0 16,22 0-16,-1 0 0</inkml:trace>
  <inkml:trace contextRef="#ctx0" brushRef="#br0" timeOffset="2276.6">4000 677 0,'0'0'0,"0"-21"16,-21 64 15,21-22-31,-21 21 16,21 0-16,-21 22 0,0-22 15,21 22-15,-21-1 0,-1-20 0,1 20 16,21-21-16,-21 22 0,0-22 0,21 1 16,0-1-16,-21-21 0,21 21 15,-21-20-15,21-1 0,0 0 0,0 0 16,0 0-16,21-21 31,0-21-15,-21 0-16,0 0 0,21 0 15,-21-1-15,0 1 0</inkml:trace>
  <inkml:trace contextRef="#ctx0" brushRef="#br0" timeOffset="2431.51">3725 1291 0,'0'0'0,"-21"0"16,21-21-1,0 0-15,21 0 16,0 21-1,1 0-15,-1-21 0,0 21 0,21 0 16,-21-22-16,22 22 0,-22-21 16,0 21-16,21-21 0,-20 21 0</inkml:trace>
  <inkml:trace contextRef="#ctx0" brushRef="#br0" timeOffset="2847.27">4170 1249 0,'-43'-21'16,"43"0"-1,22 21 1,-1 0-16,0 0 0,0 0 16,0 0-16,0 0 0,1 21 15,-1 0-15,0-21 0,0 21 0,-21 0 16,21 0-16,-21 1 0,21 20 15,-21-21-15,0 0 0,0 0 0,0 1 16,0-1-16,0 0 0,0 0 0,0 0 16,0 0-16,-21-21 15,0 0 1,21-21-16,0 0 16,0 0-16,0 0 0,0 0 15,0-1-15,0-20 0,21 21 0,0 0 16,-21-22-16,22 22 0,-1 0 15,-21 0-15,21 0 0,0 0 0,0-1 16,0 22-16,-21-21 0,22 21 16,-1 0-16,0 0 0,0 0 15,0 0-15,0 0 0,-21 21 16,22 1-16,-1-22 0,-21 21 0,21 0 16</inkml:trace>
  <inkml:trace contextRef="#ctx0" brushRef="#br0" timeOffset="3351.04">5059 1418 0,'0'0'0,"21"-21"0,-21-21 16,0 21-16,0-1 16,0 1-16,0 0 0,0 0 0,0 0 15,0 0-15,0-1 0,-21 1 16,0 0-16,-1 21 15,1 0-15,0 0 0,0 0 0,0 0 16,0 0-16,-1 21 0,1 0 0,0 1 16,0 20-16,0-21 0,0 21 15,21-20-15,-22 20 0,22-21 0,-21 21 16,21-20-16,0 20 0,0-21 0,0 0 16,0 0-16,0 1 0,21-1 0,1 0 15,-1-21-15,0 0 16,21 0-16,-21 0 0,1 0 15,-1-21-15,0 0 0,0-1 0,0 1 16,0 0-16,1 0 0,-1 0 0,-21 0 16,0-22-16,21 22 0,-21-21 15,0 21-15,21-22 0,-21 22 0,0 0 16,0 0-16,0 0 0,0 42 31,-21 0-31,21 0 0,-21 0 16,21 0-16,-21 1 0,21 20 0,0-21 15,0 0-15,0 22 0,0-22 16,0 0-16,0 0 0,0 0 0,0 0 16,0 1-16,0-1 0,21-21 15,0 0-15,0 0 0,0 0 16,0 0-16,1 0 0,-1-21 0,21-1 16,-21 1-16,22 21 0</inkml:trace>
  <inkml:trace contextRef="#ctx0" brushRef="#br0" timeOffset="3600.41">5567 1270 0,'0'0'16,"0"-21"-16,0 0 0,0-22 0,0 22 16,-21 21-16,-1 0 15,1 0-15,0 0 16,0 21-16,0 1 16,0-1-16,-1 0 0,1 0 0,0 0 15,21 22-15,0-22 0,-21 0 0,21 21 16,0-21-16,0 1 0,0 20 0,0-21 15,0 0-15,0 0 0,0 1 16,0-1-16,21-21 0,0 21 0,0-21 16,1 0-16,20 0 0,-21 0 0,0 0 15,22 0-15,-22-21 0,21 0 0,-21-1 16,22 1-16,-22 0 0,21 0 16,-21 0-16</inkml:trace>
  <inkml:trace contextRef="#ctx0" brushRef="#br0" timeOffset="3891.36">6054 656 0,'0'-21'16,"0"42"-16,0-63 0,0 21 0,0 0 15,-22 21-15,1 0 16,0 0-16,0 21 16,0 21-16,21-21 0,-21 22 0,21-1 15,0 21-15,-22-20 0,22 20 16,-21 1-16,21-1 0,0-20 15,0 20-15,0 1 0,0-22 0,0 0 16,0 1-16,0-1 0,0 0 0,0-21 16,0 22-16,0-22 0,0 0 15,0 0-15,0 0 0,0 1 0,0-1 16,21-21 0,1 0-16,-22-21 15,21-1-15,0 22 0,-21-21 0,0-21 16,0 21-16,0 0 0,0-22 15</inkml:trace>
  <inkml:trace contextRef="#ctx0" brushRef="#br0" timeOffset="4079.26">5757 1164 0,'0'0'0,"-21"0"16,42 0-1,0 0 1,22 0-16,-22 0 0,21 0 0,1 0 15,-1 0-15,0 0 0,1 0 0,-22-21 16,21 21-16,-21 0 0,0 0 16,22 0-16,-22 0 0,-21-21 15,21 21-15,-21-21 0</inkml:trace>
  <inkml:trace contextRef="#ctx0" brushRef="#br0" timeOffset="4701.5">7260 1143 0,'0'0'0,"42"-42"16,-42 21-16,0-1 0,0 1 0,22 0 15,-22 0-15,0 0 0,-22 21 16,1 0-1,0 0-15,-21 0 0,21 21 16,-1 0-16,1 0 0,-21 0 0,21 22 16,0-1-16,-1-21 0,1 22 15,0-1-15,0 0 0,0 1 0,0-22 16,21 21-16,-22 0 0,22-20 0,0-1 16,0 21-16,0-21 0,0 0 0,22 1 15,-1-1-15,0 0 0,0-21 16,0 0-16,22 21 0,-22-21 15,0 0-15,21 0 0,-21 0 0,1-21 16,20 0-16,-21 21 0,21-21 0,-20-1 16,20 1-16,-21 0 0,21 0 15,-20 0-15,-1-22 0,21 22 0</inkml:trace>
  <inkml:trace contextRef="#ctx0" brushRef="#br0" timeOffset="4969.35">7832 868 0,'0'-21'15,"0"42"-15,0-63 0,0 20 0,0 1 16,0 0-16,-22 21 16,1 0-16,21 21 15,0 0-15,-21 1 0,21 20 16,-21 0-16,0 1 0,21-1 0,-21 0 16,21 22-16,-22-22 0,1 0 0,21 1 15,-21-1-15,21 0 0,-21 1 0,21-1 16,0-21-16,-21 22 0,21-22 15,0 0-15,0 0 0,0 0 0,0 0 16,0 1-16,0-1 16,21-21-16,0 0 0,0 0 15,0-21-15,22-1 16,-22 22-16,0-21 0,0 0 16</inkml:trace>
  <inkml:trace contextRef="#ctx0" brushRef="#br0" timeOffset="6087.64">8382 1376 0,'0'0'0,"21"-42"16,-21 20-1,0 1-15,0 0 0,0 0 16,-21 0-16,21 0 0,-21-1 0,0 1 16,-1 21-16,1-21 0,0 21 15,0 0-15,0 0 0,0 0 0,-1 0 16,1 0-16,0 0 0,0 21 0,0 0 15,-22 1-15,22 20 0,0-21 16,0 21-16,21-20 0,-21 20 16,0-21-16,21 0 0,0 22 0,0-22 15,0 0-15,0 0 0,0 0 0,21 0 16,0 1-16,21-22 0,-21 0 16,1 0-16,-1 0 0,21 0 15,-21 0-15,22-22 0,-22 1 0,0 21 16,0-21-16,21 0 0,-20 0 0,-1 0 15,0-1-15,-21-20 0,21 21 16,-21-21-16,21 20 0,-21-20 0,0 21 16,0-21-16,0 20 0,0 1 15,-21 21 1,21 21 0,-21 1-16,21 20 0,0-21 0,-21 0 15,21 22-15,-21-22 0,21 21 16,0-21-16,0 0 0,0 22 0,0-22 15,0 0-15,0 0 0,0 0 0,0 1 16,21-22-16,0 0 0,0 21 0,0-21 16,0 0-16,1 0 0,-1 0 15,21-21-15,-21 21 0,22-22 0,-1 1 16,-21 0-16,21 0 0,1 0 0,-22 0 16,21-1-16,1-20 0,-22 21 15,21 0-15,-21-22 0,0 22 16,1-21-16,-22 21 0,21 21 0,-21-21 15,0-1-15,-21 22 0,-1 0 16,1 0-16,0 0 0,0 22 0,-21-1 16,20 0-16,22 0 0,-21 0 15,21 0-15,0 1 0,0 20 16,0-21-16,21 0 0,1 0 16,-1 1-16,-21-1 0,21 0 0,0-21 15,0 21-15,-21 0 0,21-21 16,-21 21-16,-21-21 31,0 0-31,0 0 16,0-21-16,0 21 0,-1-21 0,1 21 15,0 0-15,0 0 0,0 0 0,0 0 16,-1 0 0,22 21-1,22-21 1,-1 0-16,21 0 0,-21 0 0,0 0 15,22 0-15,-1 0 0,-21 0 16,22 0-16,-1 0 0,0 0 0,1 0 16,-1-21-16,0 21 0,1-21 15,-1 0-15,-21 0 0,21 21 0,1-22 16,-22-20-16,0 21 0,0 0 0,0 0 16,1-1-16,-22 1 0,21 0 15,-21 0-15,0 0 0,0 0 0,-21 21 16,-1 0-16,1 0 0,0 0 15,-21 0-15,21 0 16,-1 21-16,22 0 0,0 0 16,0 0-16,0 0 0,0 1 15,0-1-15,22 0 0,-1 0 0,0 0 0,0 0 16,0 1-16,0-1 0,1 0 16,-1 0-16,0-21 0,0 21 0,-21 0 15,21 1-15,-21-1 16,-21 0-16,0-21 15,0 0-15,0 0 0,-22 0 0,22 21 16,-21-21-16,21 0 0,-1 0 0,1 0 16,0 0-16,0 0 0,0 0 0,0 0 15,-1-21-15,1 21 16,21-21-16</inkml:trace>
  <inkml:trace contextRef="#ctx0" brushRef="#br0" timeOffset="6923.59">10880 656 0,'0'-21'0,"0"42"0,0-63 0,21 21 16,-21 0-16,0-1 0,0 1 16,0 0-16,0 0 0,0 0 0,0 0 15,-21 42 17,21 0-32,-22 21 0,1-21 0,21 22 15,0-1-15,-21 0 0,21 1 0,-21 20 16,21 1-16,0-22 0,0 22 15,-21-1-15,21 1 0,0-22 0,0 21 16,0-20-16,0-1 0,0 0 16,0 1-16,0-22 0,0 21 0,0-21 15,0 1-15,0-1 0,0 0 16,0 0-16,0 0 0,0 0 16,0-42-1,0 0 1,0 0-16,0 0 0,0 0 15,0-1-15,0 1 0,0-21 16,21 0-16,-21-1 0,0 1 0,0 0 16</inkml:trace>
  <inkml:trace contextRef="#ctx0" brushRef="#br0" timeOffset="7238.97">10753 699 0,'0'0'0,"-22"-22"0,1 1 0,21 0 16,-21 0-16,21 0 0,0 0 15,0-1-15,0 1 0,0 0 16,21 0-16,0 0 0,1 21 0,20-21 16,-21 21-16,21 0 0,1 0 0,20 0 15,-20 0-15,-1 21 0,21 0 16,-20 0-16,-1 0 0,-21 0 0,22 22 16,-43-22-16,0 21 0,0-21 15,0 22-15,0-1 0,-43-21 0,22 22 0,-42-22 16,20 21-16,-20-21 0,20 22 15,-20-22-15,21 0 0,-22 0 16,22 0-16,21-21 0,-22 21 0,22-21 16,0 22-16,42-22 31,0 0-15,0 0-16,1 0 0,-1 0 0,21 0 15,-21 0-15</inkml:trace>
  <inkml:trace contextRef="#ctx0" brushRef="#br0" timeOffset="9123.44">11663 1016 0,'42'-21'16,"-84"42"-16,105-63 0,-42 21 0,1-1 15,-22 1-15,21 21 0,-21-21 0,-21 21 32,-1 0-32,1 21 15,0 0-15,-21 1 0,21 20 0,-22 0 16,22 1-16,-21-1 0,21 0 0,-22 1 15,22-1-15,-21 0 0,21-21 16,-1 22-16,22-1 0,0-21 0,0 0 16,0 1-16,0-1 0,22 0 0,-1 0 15,0-21-15,21 0 0,-21 21 0,22-21 16,-1 0-16,0 0 0,1 0 0,-1 0 16,0-21-16,1 21 15,-22-21-15,0 0 0,0 0 0,-21-1 16,0 1-16,0 0 0,-21 0 0,-21 0 15,21 21-15,-22-21 0,22-1 0,-21 22 16,-1 0-16,1 0 0,0 0 0,-1 22 16,22-1-16,-21-21 0,21 21 15,0 0-15,-1 0 0,1 0 0,0 1 16,21-1-16,0 0 0,0 0 0,0 0 16,21-21-16,0 0 0,1 21 15,-1-21-15,0 0 0</inkml:trace>
  <inkml:trace contextRef="#ctx0" brushRef="#br0" timeOffset="12006.45">13420 677 0,'0'0'0,"21"0"0,-21-21 0,21 21 16,0-21-16,0 21 0,0-21 16,-21 0-16,22 21 0,-1-21 15,-21-1-15,0 1 16,-21 21-1,-1 0-15,1 0 16,-21 0-16,0 0 0,-1 0 0,-20 21 16,20-21-16,1 22 0,0-1 15,-1-21-15,1 21 0,0 0 16,21 0-16,-1-21 0,1 21 0,0 1 0,0-1 16,0-21-16,21 21 0,0 0 15,-21-21-15,21 21 0,0 0 16,0 1-16,0-1 0,21 0 15,0 0-15,0 0 0,0 0 0,0-21 16,22 22-16,-22-1 0,0 0 16,0 0-16,22 0 0,-22 0 0,0 1 15,0-1-15,-21 0 0,0 0 0,0 0 16,0 0-16,0 1 0,0-1 16,0 0-16,-21-21 0,-21 21 0,20 0 15,1 0-15,-21-21 0,21 22 16,-22-22-16,22 0 0,0 0 0,0 0 15,0 0-15,0 0 0,-1 0 16,22-22 0,22 22-1,-1-21-15,0 21 0,0 0 16,0 0-16,0 0 0,1 0 16,-1 0-16,0 0 0,0 0 15,0 0-15,-21 21 0,0 1 0,21-22 16,-21 21-16,0 0 0,0 0 15,0 0-15,0 22 0,0-22 0,-21 21 16,0 0-16,0 1 0,0-1 16,-22 22-16,22-22 0,-21 0 0,21 1 15,-22-1-15,22 0 0,21 1 16,-21-22-16,21 21 0,0-21 0,0 0 16,0 1-16,0-1 0,0 0 0,0 0 15,21 0-15,0-21 0,1 0 0,-1 21 16,0-21-16,21 0 0,-21 0 0,22 0 15,-22 0-15,21 0 0,-21 0 16,22 0-16,-22 0 0,0-21 0,0 21 16,0 0-16,-21-21 0,22 21 15,-22-21-15,21 21 0,-21-21 16,0 0 15,-21 21-15,-1 0-16,1 0 0</inkml:trace>
  <inkml:trace contextRef="#ctx0" brushRef="#br0" timeOffset="14519.26">3450 3704 0,'21'0'125,"-21"-21"-94,0 0-31,0 0 15,0 0 1,0-1-16,0 1 16,0 0-16,-21 0 15,0 21-15,21-21 16,-21 21-16,0 0 0,-1 0 0,22-21 16,-21 21-16,0 0 0,0 0 0,0 0 15,0 0-15,-1 0 0,1 21 16,0 0-16,0 0 0,0 0 15,0 0-15,-1 1 0,1-1 0,21 21 16,-21-21-16,0 22 0,21-22 16,-21 21-16,21-21 0,0 22 0,-21-1 15,21 0-15,0-21 0,0 22 0,0-22 16,0 21-16,0-21 0,0 1 16,21-22-16,-21 21 0,21-21 0,0 0 15,0 0-15,0 0 0,1 0 16,-1 0-16,0-21 0,0-1 15,21 1-15,-20-21 0,-1 21 16,0 0-16,0-22 0,0 22 0,0 0 16,-21-21-16,0 20 0,22-20 15,-22 21-15,0-21 0,0 20 0,0-20 16,0 21-16,0 0 0,0 0 16,0 42-1,0 0 1,-22 0-16,22 21 0,0-20 0,0 20 15,0-21-15,0 21 0,0 1 16,0-22-16,0 21 0,0-21 0,0 22 16,22-22-16,-1 21 0,-21-21 0,21 1 15,0-1-15,0 0 16,0-21-16,1 0 0,-1 0 16,0 0-16,0-21 15,0 0-15,0 21 0,1-43 0,-1 22 16,0-21-16,0 21 0,-21-22 15,21 1-15</inkml:trace>
  <inkml:trace contextRef="#ctx0" brushRef="#br0" timeOffset="15003.14">4022 3239 0,'0'0'0,"0"-22"16,0 1-16,0 0 0,0 42 31,0 0-31,0 1 0,-22-1 0,22 21 15,-21 0-15,21 1 16,0 20-16,0-20 0,0-1 0,-21 0 16,21 1-16,0-1 0,-21 0 0,21 1 15,0-1-15,-21 0 0,21-21 0,0 22 16,0-22-16,0 0 0,-21 21 16,21-20-16,0-1 0,-22-21 15,22-21 1,0-1-1,0-20-15,0 0 0,0 21 16,0-1-16,0 1 0,22 0 16,-1-21-16,0 21 0,0-1 0,0 1 15,0 0-15,1 0 0,20 21 16,-21 0-16,0 0 0,0 0 0,1 0 16,20 0-16,-21 0 0,0 0 0,0 21 15,-21 0-15,0 0 0,22 1 0,-22-1 16,0 0-16,0 0 0,0 0 15,-22 0-15,1 22 0,-21-22 0,21 0 16,-22 0-16,22 0 0,-21 1 0,21-1 16,-22 0-16,22-21 0,0 0 15,0 21-15,0-21 0,0 0 16,21-21-16,0 0 16,0 0-16,21-1 15,0 1-15,21 0 16,-21 0-16</inkml:trace>
  <inkml:trace contextRef="#ctx0" brushRef="#br0" timeOffset="15444.89">4657 3683 0,'0'0'0,"21"-21"0,0 21 0,0-21 16,0 0-16,0-1 0,1 1 15,-22 0-15,0 0 0,0 0 0,0 0 16,-22 21-1,1 0-15,-21 0 16,21 0-16,0 21 0,-22-21 0,22 21 16,0 0-16,0 0 0,0 0 0,-1 1 15,1-1-15,21 0 0,0 0 16,0 0-16,0 0 16,21-21-16,1 0 0,-1 0 0,21 22 15,-21-22-15,22 21 0,-22-21 0,21 0 16,-21 21-16,22-21 0,-22 0 15,0 21-15,21-21 0,-21 21 0,1-21 16,-22 21-16,0 1 16,0-1-16,-22 0 0,-20-21 15,21 21-15,-21 0 0,-1-21 0,1 21 16,0-21-16,20 22 0,-20-22 16,0 0-16,-1 0 0,22 0 0,0 0 15,-21 0-15,21 0 0,-1 0 16,1 0-16,21-22 31,0 1-31,21 21 0,1-21 16,-1 0-16,0 21 0,21-21 0,-21 0 15,22-1-15</inkml:trace>
  <inkml:trace contextRef="#ctx0" brushRef="#br0" timeOffset="15743.72">5122 3154 0,'0'-21'0,"0"42"0,0-63 16,0 63-1,0 0 1,0 0-16,0 0 0,0 22 16,0-1-16,0 0 0,0 1 0,-21-1 15,21 21-15,-21-20 0,21-1 0,-21 0 16,21 1-16,0-1 0,0 0 15,-21-20-15,21 20 0,0-21 0,-22 0 16,22 0-16,0 1 0,0-1 16,0 0-16,0-42 31,22 0-15,-1-1-16,-21 1 0,0 0 15,0 0-15,0 0 0</inkml:trace>
  <inkml:trace contextRef="#ctx0" brushRef="#br0" timeOffset="15912.62">4932 3641 0,'0'0'0,"0"-21"32,21-1-17,0 22-15,0 0 16,0 0-16,1-21 0,-1 0 15,0 21-15,0-21 0,21 21 0,-20 0 16,-1-21-16</inkml:trace>
  <inkml:trace contextRef="#ctx0" brushRef="#br0" timeOffset="16379.77">5355 3598 0,'0'0'0,"-21"-21"16,21 0 0,0 0-1,0 0-15,21 21 16,0 0-16,0 0 16,1 0-16,-1 0 0,0 0 0,0 21 15,0-21-15,0 21 0,1 0 0,-1 0 16,0 1-16,0-1 0,-21 0 15,0 0-15,21 0 0,-21 22 16,0-22-16,0 0 0,0 0 0,0 0 16,0 0-16,0 1 0,0-1 15,-21-21-15,21 21 0,-21-21 16,21-21 0,0 0-16,0-1 15,0 1-15,0 0 0,0 0 16,0 0-16,0 0 0,21-22 0,-21 22 15,21 0-15,0 0 0,-21-22 16,22 22-16,-1 0 0,0 0 16,-21 0-16,21 21 0,0 0 15,0 0-15,1 0 16,-1 21 0,0-21-1,-21 21-15,0 0 16,21-21-16</inkml:trace>
  <inkml:trace contextRef="#ctx0" brushRef="#br0" timeOffset="16933.96">6392 3662 0,'0'0'0,"0"-21"16,21-22-1,-21 22-15,0 0 0,0 0 16,0 0-16,-21 0 16,0 21-16,0 0 0,0 0 15,0 0-15,-1 0 16,1 0-16,0 21 0,0 0 0,0-21 16,0 21-16,-1 21 0,1-20 0,0-1 15,0 0-15,0 21 0,21-21 0,0 1 16,0-1-16,0 21 0,0-21 15,0 0-15,0 1 16,0-1-16,21 0 16,0-21-16,0 0 0,0 0 15,1 0-15,-1 0 0,21-21 0,-21 21 16,0-21-16,1-1 0,-1 22 16,0-21-16,0 0 0,-21 0 0,21 0 15,-21 0-15,21-22 0,-21 22 0,22 0 16,-22 0-16,0 0 0,0-1 0,0 1 15,0 42 17,-22 1-17,22-1-15,0 0 0,0 0 16,0 21-16,0-20 0,-21-1 0,21 0 16,0 0-16,0 0 15,0 0-15,0 1 0,0-1 16,21-21-1,1 0-15,-1 0 16,0 0-16,0-21 0,0 21 16,0-22-16,1 1 0</inkml:trace>
  <inkml:trace contextRef="#ctx0" brushRef="#br0" timeOffset="17252.77">6985 3556 0,'0'-21'15,"0"0"-15,-21 21 16,0 0 0,-1 0-16,1 0 0,0 0 15,0 21-15,0 0 0,0 0 16,21 0-16,-22 1 0,22-1 16,-21 0-16,21 0 0,0 0 0,0 0 15,0 1-15,0-1 0,0 0 16,0 0-16,0 0 0,0 0 15,21-21-15,1 22 16,-1-22-16,0 0 16,0 0-16,0 0 0,0 0 15,1 0-15,-1 0 0,0 0 16,0-22-16,0 22 0,0-21 0,1 0 16,-1 21-16,0-21 0,0 0 15,0 0-15,-21-1 0,21 1 16,1 0-16</inkml:trace>
  <inkml:trace contextRef="#ctx0" brushRef="#br0" timeOffset="17595.12">7620 2963 0,'0'-21'0,"-21"21"15,0 0-15,-1 0 16,1 21-16,21 1 15,0-1-15,-21 0 0,0 0 0,21 21 16,-21 1-16,0-22 0,21 21 16,0 1-16,0-1 0,-22 0 0,22 1 15,-21-1-15,21 0 0,-21 1 0,21-1 16,0 0-16,0-21 0,0 1 16,-21 20-16,21-21 0,0 0 15,0 0-15,0 1 0,0-1 16,0 0-16,21-21 15,0 0 1,0 0-16,1 0 16,-1 0-16,0-21 0,0 0 15,0-1-15,0 22 0,-21-21 16,22 0-16,-1 0 0,0 0 16</inkml:trace>
  <inkml:trace contextRef="#ctx0" brushRef="#br0" timeOffset="17870.96">7451 3366 0,'0'0'0,"-64"0"15,85 0 17,0 0-32,1 0 15,-1 0-15,0 0 0,0 0 16,21 0-16,-20 0 0,-1 0 0,0 0 15,0 0-15,0 0 0,0 0 16,1 0 0,-1 0-1,-21-22 32</inkml:trace>
  <inkml:trace contextRef="#ctx0" brushRef="#br0" timeOffset="21679.8">8572 3302 0,'22'-21'16,"-22"42"31,0 0-32,0 22-15,0-22 0,21 0 16,-21 0-16,0 21 0,0-20 0,21 20 15,-21-21-15,21 0 0,-21 0 16,21 22-16,-21-22 0,0 0 0,0 21 16,0-20-16,0-1 0,0 0 15,0 0-15,0 0 16,0 0-16,0-42 62,0 0-62,0 0 16,0 0-16,21 0 16,1-1-16,-1 1 0</inkml:trace>
  <inkml:trace contextRef="#ctx0" brushRef="#br0" timeOffset="21943.21">9102 3323 0,'0'0'0,"0"-21"0,21 0 16,-21 0-16,0 42 31,-21-21-31,-1 21 0,1 0 16,0 22-16,0-22 0,0 21 15,0-21-15,-1 22 0,-20-22 0,21 21 16,0-21-16,0 22 0,-1-22 0,1 21 16,0-21-16,21 0 0,-21 1 0,21-1 15,-21 0-15,21 0 16,0 0-16,0 0 15,21-21 1,0 0-16,0 0 0,0-21 16,1 0-16,-1 21 0,0-21 15,21 0-15</inkml:trace>
  <inkml:trace contextRef="#ctx0" brushRef="#br0" timeOffset="22380.96">9271 3535 0,'0'0'16,"21"-21"-16,-21 0 0,0-1 15,0 1-15,-21 21 32,21 21-32,-21 1 15,0-1-15,-1 0 0,22 0 16,-21 0-16,0 0 0,0 1 0,21 20 16,0-21-16,-21 0 0,21 0 0,0 1 15,0-1-15,0 0 0,0 0 0,21 0 16,0-21-1,0 21-15,0-21 0,1 0 16,-1 0-16,21 0 0,-21 0 0,0 0 16,1 0-16,-1-21 0,0 0 0,0 21 15,0-21-15,0 0 0,1 21 0,-1-21 16,0-1-16,-21 1 0,0 0 16,0-21-16,0 21 0,0-1 15,0-20-15,0 21 0,0 0 0,-21 0 0,0-1 16,-1 22-16,1 0 0,21-21 0,-21 21 15,0 0-15,0 0 0,0 21 16,-1-21-16,1 22 0,21-1 16,-21-21-16,0 21 0,21 0 0,0 0 15,-21 0-15,0 1 0,21-1 16,0 0-16,0 0 16,21-21-1,0 0-15,0 0 0,0 0 0,22 0 16,-22 0-16</inkml:trace>
  <inkml:trace contextRef="#ctx0" brushRef="#br0" timeOffset="22648.32">9906 3514 0,'0'0'0,"-21"0"47,21 21-47,-21 0 0,-1 0 15,1 0-15,21 1 0,0-1 0,-21 0 16,21 0-16,-21 0 0,21 0 0,-21 1 16,21-1-16,0 0 0,0 0 15,0 0-15,0-42 63,0 0-63,0 0 15,0 0-15,21-1 0</inkml:trace>
  <inkml:trace contextRef="#ctx0" brushRef="#br0" timeOffset="22832.21">9864 3302 0,'0'0'0,"0"-21"15,-22 21 1,1 0-1,42 0 17,1 0-17,-1 0-15,-21 21 0,21-21 0,0 21 16,0-21-16</inkml:trace>
  <inkml:trace contextRef="#ctx0" brushRef="#br0" timeOffset="23425.35">10647 3598 0,'0'-21'0,"0"0"16,-21 0-16,-1 21 15,22-21-15,-21 21 0,0 0 0,0 0 16,0 0-16,0 0 15,-1 0-15,1 0 0,0 0 0,0 0 16,0 21-16,0 0 0,-1 0 0,1 0 16,0 1-16,0-1 0,21 0 0,0 0 15,-21 0-15,21 0 0,0 1 16,0-1-16,0 0 0,0 0 16,21-21-16,0 0 0,-21 21 0,21-21 15,0 0-15,1 0 0,20 0 0,-21 0 16,0 0-16,0 0 0,22-21 15,-22 21-15,0-21 0,21 0 0,-20 0 16,-1 21-16,0-43 0,0 22 16,0 0-16,0-21 0,1 20 0,-1-20 15,0 0-15,-21-22 0,0 22 0,21 0 16,0-22-16,-21 22 0,0-1 0,0 1 16,21 0-16,-21 21 0,0-1 15,0 1-15,0 0 0,0 0 0,0 42 31,0 0-31,-21 0 0,21 1 16,0 20-16,-21 0 0,21 1 16,-21-1-16,21 0 0,-21 22 15,21-22-15,-21 0 0,21 22 0,0-22 16,0 1-16,0-1 0,0 0 0,0-21 16,0 22-16,0-22 0,0 0 0,0 0 15,0 0-15,21 1 0,-21-1 16,21-21-16,0 0 0,0 0 15,0 0-15,1 0 0,-1 0 16,0-21-16,21 21 0,-21-22 0,22 1 16</inkml:trace>
  <inkml:trace contextRef="#ctx0" brushRef="#br0" timeOffset="23755.16">12107 3112 0,'0'-22'15,"0"44"-15,-21-44 16,0 22 0,0 22-16,0 20 0,21-21 15,-22 21-15,1 1 0,0-1 0,0 0 16,21 1-16,-21-1 0,0-21 0,-1 22 15,22-1-15,-21-21 0,21 21 16,-21-20-16,21 20 0,0-21 0,0 0 16,0 0-16,0 1 15,0-1-15,0 0 16,21-21 0,0 0-16,1 0 15,-1-21-15,-21 0 0,21 21 0,0-22 16,0 1-16</inkml:trace>
  <inkml:trace contextRef="#ctx0" brushRef="#br0" timeOffset="23954.56">11832 3514 0,'0'0'0,"-21"0"0,0 0 16,0 0-16,42 0 46,0 0-46,0 0 16,0 0-16,0 0 0,1 0 0,-1 0 16,0-21-16,0 21 0,0 0 0,0 0 15,1-22-15,-1 1 0,0 21 0,0 0 16</inkml:trace>
  <inkml:trace contextRef="#ctx0" brushRef="#br0" timeOffset="24347.34">12319 3514 0,'21'0'32,"0"0"-32,0 0 0,1-21 15,20-1-15,-21 22 0,0-21 0,0 21 16,22-21-16,-22 21 0,0-21 15,0 0-15,-21 0 0,21-1 16,-21 1-16,0 0 16,-21 21-1,0 0-15,0 0 0,0 0 16,0 21-16,-22-21 0,22 21 0,0 1 16,0-1-16,0 0 0,-1 21 15,22-21-15,-21 1 0,21 20 0,-21-21 16,21 0-16,-21 0 0,21 43 15,0-43-15,0 0 0,0 0 16,21-21-16,0 0 16,0 0-16,1 0 15,-1 0-15,0 0 0,0 0 0,0 0 16,0 0-16,1-21 0,-1 0 0,0 21 16,0-21-16</inkml:trace>
  <inkml:trace contextRef="#ctx0" brushRef="#br0" timeOffset="24792.11">13017 3281 0,'0'-21'0,"-21"21"16,0 0 0,0 0-16,21 21 15,-21-21-15,0 21 0,21 0 0,-22-21 16,1 21-16,0 1 0,21-1 0,-21 0 15,0 0-15,0 0 0,21 0 16,0 1-16,0-1 0,0 0 16,21-21-1,0 21-15,0-21 0,0 0 16,0 0-16,1 0 0,-1 21 0,0-21 16,0 0-16,0 0 0,0 21 0,1-21 15,-1 22-15,-21-1 16,0 0-1,-21-21 1,-1 21-16,1-21 0,0 0 16,0 0-16,-21 21 0,20-21 0,1 0 15,0 0-15,0 0 0,0 21 0,0-21 16,-1 0-16,1 0 0,0 0 16,0 0-1,42-21 16,0 21-15,0-21-16,1 0 0,-1 21 0</inkml:trace>
  <inkml:trace contextRef="#ctx0" brushRef="#br0" timeOffset="25247.85">13525 3090 0,'0'0'0,"0"-21"16,0-21-16,0 21 16,22 21-16,-22-21 15,-22 21 16,22 21-31,-21-21 0,0 21 0,0 0 16,0 0-16,0 0 0,-1 22 16,1-22-16,0 21 0,21-21 15,-21 22-15,0-1 0,0-21 0,-1 22 16,22-1-16,0-21 0,-21 21 0,0-20 16,21-1-16,0 0 0,0 0 0,0 0 15,-21 0-15,21 1 0,0-1 16,0 0-16,0 0 15,21-21 1,0 0-16,0 0 0,1 0 16,-1 0-16,0 0 0,0-21 15,0 21-15,0-21 0,-21 0 16,22 21-16,-1-22 16,-21 1-16,0 0 0,21 0 15,-21 0-15,0 0 0</inkml:trace>
  <inkml:trace contextRef="#ctx0" brushRef="#br0" timeOffset="25486.71">13208 3302 0,'0'0'16,"-21"0"-16,42 0 31,0 0-15,0 0-16,0 0 0,1 0 0,-1 0 15,0-21-15,0 21 0,0 0 16,0 0-16,1 0 0,-1 0 0,-21-21 16,21 21-16,0 0 15,0 0-15,-21-21 32,21 21-32,1 0 15,-1 0-15</inkml:trace>
  <inkml:trace contextRef="#ctx0" brushRef="#br0" timeOffset="25867">13970 3027 0,'0'-21'0,"0"42"0,21-42 16,-42 21 15,0 0-31,0 21 16,-1 0-16,22 0 0,-21 0 15,0 1-15,21-1 0,-21 21 16,0-21-16,21 0 0,0 22 0,-21-22 16,21 21-16,-22-21 0,22 22 0,0-22 15,0 0-15,0 0 0,0 22 0,0-22 16,0 0-16,0 0 0,0 0 15,0 0-15,22-21 16,-22 22-16,21-22 0,0 21 0,0-21 16,-21 21-16,21-21 15,0 0-15,1 0 0,-1 0 16,0 0-16,0 0 0,0 0 16,0-21-16,-21 0 0,22 21 15,-1-22-15,0 1 0</inkml:trace>
  <inkml:trace contextRef="#ctx0" brushRef="#br0" timeOffset="26246.79">14478 3048 0,'0'0'0,"0"-42"16,21 42-16,-21-21 15,21 21-15,0 0 0,1 0 16,-1 0-16,0 0 0,0 21 16,-21 0-16,0 0 0,21 0 0,0 0 15,-21 1-15,0-1 0,0 0 16,22 21-16,-22-21 0,0 22 0,0-22 16,0 21-16,0-21 0,0 22 0,0-22 15,0 21-15,0-21 0,-22 1 0,1 20 16,0-21-16,0 0 0,21 0 15,-21 1-15,0-22 0,-1 21 0,1 0 16,0 0-16,0-21 16,0 21-16,0-21 15,-1 0-15,22-21 47,0 0-47,22 21 0,-1-21 0</inkml:trace>
  <inkml:trace contextRef="#ctx0" brushRef="#br0" timeOffset="26671.37">15240 3133 0,'-21'0'15,"0"0"17,21-21-32,0 42 109,0 0-109,0 0 16</inkml:trace>
  <inkml:trace contextRef="#ctx0" brushRef="#br0" timeOffset="26955.65">15113 3598 0,'0'0'16,"0"22"-16,0-1 15,0 0 1,0 0 0,0 0-16,-21 0 15,21 1-15,-21-22 0,21 21 0,-22-21 16,22 21-16,-21-21 0,21 21 0,-21-21 15,0 21-15,0-21 16,0 21-16,-1-21 0,1 0 0,21 22 16,-21-22-16,0 0 0,0 0 0,0 21 15,-1-21-15,1 0 0,0 0 0</inkml:trace>
  <inkml:trace contextRef="#ctx0" brushRef="#br0" timeOffset="28231.24">5927 5038 0,'0'0'0,"-22"0"0,1 0 0,0 0 16,21-21-1,-21 21-15,21-22 0,0 1 16,0 0-16,0 0 16,21 0-1,0 21-15,0-21 0,1 21 0,20 0 16,-21-22-16,0 22 0,22 0 0,-22 0 16,0 0-16,0 0 0,0 0 0,0 0 15,1 0-15,-1 0 0,-21 22 16,0-1-16,0 0 0,0 0 0,0 0 15,0 0-15,-21 22 0,-22-22 0,22 0 16,-21 21-16,-1-20 0,1 20 16,0 0-16,-1-21 0,1 1 15,0 20-15,21-21 0,-22 0 0,43 0 16,-21 1-16,21-1 0,0 0 16,0 0-16,21-21 15,0 0-15,1 0 0,-1 0 16,0 0-16,0 0 0,0 0 0,0 0 15,1 0-15,-1 0 0,0-21 0,-21 0 32,-21 21-1,0 0-15,21 21-16,-22 0 0,22 0 15,0 0-15,-21 1 0,21-1 16,0 0-16,0 0 0,0 21 15,0-20-15,0-1 0,0 0 0,0 0 16,0 21-16,21-20 0,-21-1 0,0 21 16,0-21-16,22 22 0,-22-22 0,0 0 15,0 0-15,0 0 0,0 22 16,0-22-16,-22 0 0,22 0 16,-21 0-16,0-21 0,0 21 0,0-21 15,0 0-15,21 22 0,-22-22 16,1 0-1,0 0-15,0 0 16,21-22 0,0 1-1,21 0-15,0 21 16,-21-21-16,21 21 0,1-21 0,-1 0 16,0-1-16,0 1 0</inkml:trace>
  <inkml:trace contextRef="#ctx0" brushRef="#br0" timeOffset="33536.33">1884 8128 0,'-21'0'47,"-1"0"16,22-21 140,0 0-172,0 0-31,0-1 0,0 1 16,0 0-16,0 0 15,-21 0-15,0 0 16,0 21-16,0-22 16,0 22-16,-1 0 0,-20-21 15,21 21-15,0 0 0,-22 0 0,22 0 16,-21 0-16,21 0 0,-22 21 15,22 1-15,0-1 0,0 0 16,-21 0-16,20 0 0,1 22 0,21-1 16,-21 0-16,0-21 0,21 22 15,-21-1-15,21 0 0,0 1 0,0-22 16,0 21-16,0-21 0,0 22 16,0-22-16,0 0 0,21 0 0,-21 0 15,21-21-15,0 22 0,0-22 0,22 0 16,-22 0-16,0 0 15,21 0-15,1 0 0,-22-22 0,21 22 0,1-21 16,-1 0-16,-21 0 0,21 0 0,1-22 16,-22 22-16,0-21 15,21 21-15,-20-22 0,-22 1 0,21 21 16,-21-21-16,0-1 0,0 1 0,0 21 16,0-22-16,0 22 0,0 0 15,0 0-15,0 42 16,0 0-1,-21 0-15,21 22 0,0-22 0,0 21 16,0 1-16,-22-22 0,22 21 0,0 0 16,0-20-16,0 20 0,0-21 15,0 0-15,0 0 0,0 1 0,0-1 16,0 0-16,0 0 0,0 0 16,22-21-1,-1 0 1,0 0-16,0-21 0,0 0 0,0 0 15,1 0-15,-1-1 0,0 1 16,0-21-16</inkml:trace>
  <inkml:trace contextRef="#ctx0" brushRef="#br0" timeOffset="34044.56">2307 7768 0,'0'-42'0,"0"84"0,0-105 15,0 42-15,0-1 0,0 44 31,0-1-31,0 0 16,0 0-16,-21 0 0,21 22 0,0-22 16,0 21-16,0 0 0,0 22 15,0-22-15,-21 1 0,21-1 0,0 21 16,-21-20-16,21-1 0,-22 0 0,22-20 16,0 20-16,0-21 0,0 21 15,-21-20-15,21-1 0,-21 0 16,21-42 15,0 0-31,0-1 16,0 1-16,0 0 0,21 0 15,0-21-15,1 20 0,-22 1 16,21-21-16,21 21 0,-21 0 0,0-1 16,22 1-16,-22 0 0,21 0 0,1 21 15,-22 0-15,21 0 0,-21 0 16,22 0-16,-22 21 0,0 0 0,0 0 15,0 1-15,-21-1 0,0 0 0,0 0 16,0 0-16,0 0 0,-21 22 16,0-22-16,0 0 0,0 0 0,-22 0 15,22 1-15,-21-22 0,-1 21 16,22 0-16,-21-21 0,21 0 16,0 21-16,-22-21 0,22 0 0,0 0 15,0 0-15,21-21 16,21 0-1,0 21-15,0-21 16,22-1-16,-22 22 0,21-21 0</inkml:trace>
  <inkml:trace contextRef="#ctx0" brushRef="#br0" timeOffset="34491.82">3090 8170 0,'0'0'0,"21"-21"0,-21 0 0,22 0 0,-22 0 15,0 0 1,0-1-16,-22 1 16,1 21-16,0 0 0,0 0 15,0 0-15,-22 21 0,22 1 16,0-1-16,0 0 0,0-21 0,0 21 16,-1 0-16,1 0 0,21 1 0,0-1 15,0 0-15,0 0 16,0 0-16,21 0 0,1-21 15,-1 22-15,0-22 0,0 21 16,0-21-16,0 21 0,1-21 0,-1 21 0,0-21 16,0 21-16,0 0 15,0 1-15,-21-1 16,0 0-16,0 0 16,-21 0-16,0-21 0,0 21 15,0-21-15,-22 22 0,22-22 0,-21 0 16,0 21-16,20-21 0,-20 0 0,21 0 15,-21 0-15,20 0 0,1 0 0,0 0 16,0 0-16,0 0 0,0 0 16,21-21-1,21-1 1,0 22 0,0-21-16,0 0 0,22 21 15,-22-21-15,21 0 0</inkml:trace>
  <inkml:trace contextRef="#ctx0" brushRef="#br0" timeOffset="34815.64">3535 7768 0,'0'0'0,"0"-21"15,-21 0-15,-1 21 16,1 21-1,21 0-15,0 0 0,0 22 16,-21-22-16,21 21 0,-21 1 0,21-1 16,0 21-16,0-20 0,-21-1 15,21 22-15,-21-22 0,21 0 0,0 1 16,-22-1-16,22 0 0,-21 1 0,21-22 16,-21 0-16,21 21 0,0-21 0,0 1 15,0-1-15,21-42 47,0 21-47,-21-22 0,22 1 16,-1 0-16,-21 0 0,0 0 15,21 0-15</inkml:trace>
  <inkml:trace contextRef="#ctx0" brushRef="#br0" timeOffset="35009.51">3344 8255 0,'0'0'0,"-21"0"0,0 0 0,42 0 47,-21-21-31,21 21-16,0 0 0,22 0 16,-22-21-16,0 21 0,21-21 15,-20 21-15,-1-22 0,21 22 0,-21-21 16,0 21-16,22 0 0</inkml:trace>
  <inkml:trace contextRef="#ctx0" brushRef="#br0" timeOffset="35430.62">3704 8192 0,'0'0'0,"-21"0"15,0 0 1,21-22-16,0 1 15,21 21 1,0 0-16,0 0 0,0 0 0,1 0 16,-1 0-16,0 0 0,0 0 0,0 21 15,-21 1-15,21-22 0,1 21 0,-1 0 16,-21 21-16,0-21 0,0 1 16,0-1-16,0 0 0,21 0 0,-21 0 15,0 0-15,0 1 0,0-1 0,0 0 16,0 0-16,0 0 0,-21-21 31,21-21-15,0 0-16,0 0 15,0 0-15,0-1 0,0 1 16,0-21-16,21 21 0,-21 0 16,0-22-16,21 22 0,0 0 0,-21 0 15,21 0-15,-21-1 0,22 1 0,-22 0 16,21 21-16,-21-21 0,21 21 15,0 0-15,0 0 16,0 0-16,1 0 16,-1 21-16</inkml:trace>
  <inkml:trace contextRef="#ctx0" brushRef="#br0" timeOffset="35976.31">4593 8297 0,'0'0'0,"0"-21"0,-21 21 0,21-21 15,0 0-15,-21 0 0,0 0 16,21-1-16,-22 1 0,22 0 16,-21 21-16,0 0 15,0 0-15,0 0 0,0 0 16,-1 0-16,22 21 0,-21-21 15,0 21-15,0 1 0,0 20 0,0-21 16,21 0-16,-22 0 0,22 22 16,-21-22-16,0 21 0,21-21 0,0 1 15,0 20-15,0-21 0,0 0 0,0 0 16,0 1-16,21-22 16,0 0-16,1 0 0,-1 0 15,0 0-15,0 0 0,0 0 16,0-22-16,22 1 0,-22 21 0,0-21 15,0 0-15,0 0 0,1 0 16,-1-1-16,-21 1 0,0 0 0,21-21 0,-21 21 16,0-1-16,0 1 15,0 0-15,0 0 0,-21 42 32,21 0-17,-21 22-15,21-22 0,0 0 16,0 0-16,0 0 0,0 0 0,0 1 15,0-1-15,0 0 0,0 0 0,0 0 16,0 0-16,0 1 16,21-22-16,0 0 0,0 0 15,0 0-15,0 0 0,1 0 16,-1-22-16,0 1 0,0 21 0,0-21 16,22 0-16</inkml:trace>
  <inkml:trace contextRef="#ctx0" brushRef="#br0" timeOffset="36244.18">5080 8192 0,'0'0'0,"0"-64"16,-21 64 15,0 0-31,-1 0 0,1 0 16,0 21-16,21 0 15,-21 1-15,0-1 0,21 0 0,0 0 0,-21 0 16,-1 22-16,22-22 0,0 0 0,-21 0 15,21 0-15,0 0 0,0 1 16,0-1-16,0 0 0,0 0 16,0 0-16,21-21 0,1 0 15,-1 0-15,0 0 0,0 0 16,0 0-16,0 0 0,1 0 0,-1-21 16,0 0-16,0 21 0,0-21 0,0 0 15,22-1-15</inkml:trace>
  <inkml:trace contextRef="#ctx0" brushRef="#br0" timeOffset="36567.01">5503 7747 0,'0'-42'0,"0"84"0,0-105 16,0 41-16,-21 1 0,21 0 16,-21 21-1,0 0-15,0 0 0,21 21 16,0 0-16,-22 1 0,1-1 15,21 0-15,-21 21 0,21-21 0,0 22 16,0-1-16,-21 0 0,21 22 16,0-22-16,0 22 0,-21-22 0,21 22 15,0-22-15,0 0 0,0 1 0,0-1 16,0 0-16,0-21 0,0 1 0,0 20 16,0-21-16,0 0 15,0 0-15,21-21 16,0 0-1,0 0-15,0 0 0,1 0 0,-1-21 16,0 0-16,0 21 0,0-21 0,0 0 16,1 0-16,-22-1 0,21 1 0,0 0 15,-21 0-15</inkml:trace>
  <inkml:trace contextRef="#ctx0" brushRef="#br0" timeOffset="36790.89">5376 8086 0,'0'0'0,"-21"0"16,42 0 0,0 0-1,1 0-15,-1 0 0,21-21 16,-21 21-16,0 0 0,22 0 0,-22 0 16,0 0-16,0 0 0,0-22 0,1 22 15,-1 0-15,0 0 0,-21-21 31,21 21-15,-21-21-16</inkml:trace>
  <inkml:trace contextRef="#ctx0" brushRef="#br0" timeOffset="37444.69">6858 8043 0,'0'0'16,"42"-21"-1,-42 0-15,0 0 0,0 0 16,0 0 0,-21 21-1,0 0-15,0 0 0,0 0 16,-1 0-16,1 0 0,-21 21 0,21-21 15,0 21-15,-1 0 0,1 0 16,-21 0-16,21 1 0,0 20 16,21-21-16,-22 21 0,1-20 0,0 20 15,21-21-15,-21 0 0,21 22 0,0-22 16,0 0-16,0 0 0,0 0 0,0 0 16,21 1-16,0-22 0,0 21 15,22-21-15,-22 0 0,21 0 0,1 0 16,-22 0-16,21 0 0,0 0 0,-20 0 15,20 0-15,-21 0 0,21-21 0,-20 21 16,20-22-16,-21 1 0,0 0 16,0 0-16,22 0 0,-22 0 15,21-22-15</inkml:trace>
  <inkml:trace contextRef="#ctx0" brushRef="#br0" timeOffset="37715.61">7366 7705 0,'0'0'0,"0"-21"16,0 42 15,-21 0-31,21 0 0,0 0 16,-21 22-16,21-22 0,0 21 0,0 0 16,0 1-16,0-1 0,0 0 0,0 1 15,0-1-15,-22-21 16,22 22-16,0-1 0,0-21 0,0 21 15,0-20-15,0-1 0,0 0 0,0 0 16,-21 0-16,21 0 0,0 1 16,21-22-1,1 0-15,-1 0 16,0-22-16,0 1 0,0 0 0</inkml:trace>
  <inkml:trace contextRef="#ctx0" brushRef="#br0" timeOffset="38848.74">7916 8234 0,'0'-21'0,"0"42"0,0-63 0,21 42 16,-21-22-16,0 1 0,0 0 15,0 0-15,0 0 0,0 0 0,0-22 16,-21 22-16,0 0 0,0 0 0,21 0 16,-21-1-16,0 1 0,-1 21 0,1 0 15,0 0-15,0 0 16,0 21-16,0 1 0,21-1 15,-22 0-15,1 21 0,0-21 0,21 22 16,-21-1-16,0 0 0,21-20 0,0 20 16,-21-21-16,21 21 0,0-20 0,0-1 15,0 0-15,0 0 0,0 0 16,0 0-16,21-21 16,0 0-16,0 0 0,0 0 0,0 0 15,1 0-15,-1 0 0,0-21 0,21 21 16,-21-21-16,1 0 0,-1 0 0,0 0 15,0-1-15,-21 1 0,21-21 16,-21 21-16,21-22 0,-21 22 0,0-21 16,0 21-16,0 0 0,0-1 0,0 1 15,0 0-15,0 42 32,0 0-32,-21 1 15,21-1-15,0 0 0,-21 21 0,21-21 0,-21 1 16,21 20-16,0-21 0,0 0 0,0 22 15,0-22-15,0 0 0,0 0 16,0 0-16,0 0 16,21-21-16,0 0 0,0 0 0,1 0 15,-1 0-15,0 0 0,0 0 0,21 0 16,-20-21-16,-1 0 0,21 21 0,-21-21 16,0 0-16,22-22 0,-22 22 15,21 0-15,-21-21 0,1 21 0,-1-22 16,-21 1-16,0 21 0,21 0 0,-21-22 15,0 22-15,0 0 0,-21 21 32,21 21-32,0 0 15,-21 0-15,21 1 0,-22 20 0,22-21 16,0 0-16,-21 22 0,21-22 0,0 0 16,0 0-16,0 0 0,0 0 0,0 1 15,21-1-15,-21 0 0,22-21 16,-22 21-16,0 0 15,-22-42 32,1 21-47,0 0 16,0 0-16,0-21 0,0 21 16,-1 0-16,1 0 15,21 21 1,0 0-16,21 0 15,1-21 1,-1 0-16,0 0 0,0 0 0,21 0 16,-20 0-16,-1 0 0,21 0 15,-21 0-15,22-21 0,-1 21 0,0-21 16,1 0-16,-1 21 0,0-21 0,-21 0 16,22-1-16,-22 1 0,0 0 15,0 0-15,0 0 0,-21 0 0,22-1 16,-22-20-16,0 21 0,0 0 0,0 0 15,-22-1-15,1 1 0,0 0 0,0 21 16,0 0-16,0 0 16,21 21-16,0 0 15,0 1-15,0-1 0,0 21 0,21-21 16,0 0-16,0 1 0,0-1 16,0 0-16,1 0 0,-1 0 0,0 0 15,0 1-15,-21-1 0,0 0 0,0 0 16,0 0-16,0 0 15,0 1-15,-21-22 0,0 21 0,0-21 16,-22 0-16,22 0 0,0 0 16,0 0-16,0 0 0,-1 0 15,1 0-15,21-21 16,0-1-16,0 1 16</inkml:trace>
  <inkml:trace contextRef="#ctx0" brushRef="#br0" timeOffset="39422.92">9885 7578 0,'0'0'0,"0"-21"0,0-22 16,0 22-16,0 0 0,0-21 0,0 20 16,0 1-16,0 0 0,0 0 0,0 0 15,0 0-15,-21 21 0,21 21 32,0 0-32,-22 21 0,22-21 15,0 22-15,-21-1 0,21 0 0,0 1 16,0-1-16,0 22 0,0-22 0,-21 0 15,21 22-15,-21-1 0,21-20 0,0 20 16,-21 1-16,21-22 16,0 0-16,0 1 0,-21-1 0,21 0 15,-22 1-15,22-22 0,0 0 0,0 0 16,0 0-16,-21 0 0,21-42 47,0 0-47,0 0 15,0-21-15,0 20 0,0 1 0,0-21 16,0 0-16,0-1 0,0 1 0,0 0 16</inkml:trace>
  <inkml:trace contextRef="#ctx0" brushRef="#br0" timeOffset="39779.49">9715 7472 0,'0'0'0,"0"-21"0,0 0 0,22-1 15,-22 1-15,21 0 0,0 0 16,0 21-16,0-21 0,0 0 0,1 21 16,-1-22-16,21 1 0,-21 21 0,22 0 15,-1-21-15,0 21 0,1 0 16,20 0-16,-42 21 0,22 0 0,-1-21 16,-21 43-16,0-22 0,0 0 0,-21 21 15,0-20-15,0 20 0,0 0 0,0-21 16,-21 22-16,0-22 0,-21 21 15,-1-21-15,1 1 0,0-1 0,-1 0 16,1 0-16,0 0 0,-1 0 0,1 1 16,21-22-16,-21 21 0,20-21 15,1 0-15,21 21 0,-21-21 16,42 0 15,0 0-15,1 0-16,-1 0 0,0 0 15,0 0 1</inkml:trace>
  <inkml:trace contextRef="#ctx0" brushRef="#br0" timeOffset="40227.08">10287 7895 0,'0'21'16,"0"1"-1,21-22-15,0 0 16,0 21-16,1-21 0,-1 0 16,0 0-16,0 0 0,21 0 0,-20 0 15,-1 0-15,21 0 0,-21 0 0,0 0 16,22 0-16,-22-21 0,0 21 0,0 0 16,0-22-16,1 22 15,-1-21-15,-21 0 0,21 0 16,-21 0-1,-21 21-15,0 0 16,-1 0-16,1 0 0,0 0 16,21 21-16,-21-21 0,0 21 15,0 0-15,21 0 0,0 22 0,-22-22 0,1 21 16,0-21-16,21 22 0,0-22 16,0 21-16,-21-21 0,21 22 0,-21-22 15,21 0-15,0 21 0,-21-20 0,21-1 16,0 0-16,0 0 0,0 0 15,0 0 1,0-42 15,0 0-31,0 0 16,0 0 0,0 0-16,0-1 0</inkml:trace>
  <inkml:trace contextRef="#ctx0" brushRef="#br0" timeOffset="40439.49">10329 8170 0,'0'0'16,"-21"0"0,42 0-1,0 0-15,1 0 16,-1 0-16,21 0 0,-21 0 0,0 0 16,22 0-16,-22 0 0,21-21 15,-21 21-15,22 0 0,-22 0 0,0 0 16,0 0-16,0 0 0,1 0 15,-22-21 17,0 0-17</inkml:trace>
  <inkml:trace contextRef="#ctx0" brushRef="#br0" timeOffset="41736.26">11557 8255 0,'-21'0'0,"42"0"0,-42 21 0,0-21 0,-1 0 16,1 0-16,42 0 31,1-21-31,-1 21 16,0-21-16,21 0 0,-21 21 15,22-21-15,-22-1 0,21 1 16,-21 0-16,1 0 0,-1 0 0,0 0 16,0-22-16,-21 22 0,0 0 0,0 0 15,0 0-15,0-1 0,0 1 0,-21 0 16,0 21-16,0 0 0,-1 0 15,1 0-15,0 0 0,0 0 16,0 21-16,21 0 0,0 22 0,0-22 16,0 21-16,0-21 0,0 22 15,0-22-15,0 0 0,0 21 0,0-20 16,21-1-16,-21 0 0,21 0 0,0 0 16,0-21-16,-21 21 0,22-21 15,-1 0-15,0 0 16,0 0-16,0 0 0,-21-21 15,21 21-15,1-21 0,-22 0 0,0 0 16,21 0-16,0-1 0,0 1 16,0 0-16,0-21 0,1 21 0,-1-22 15,21 22-15,-21 0 0,22-21 0,-22 20 16,0 1-16,21 21 0,-21-21 16,22 21-16,-22 0 0,0 0 0,21 0 0,-20 42 15,-1-20-15,0-1 0,-21 0 16,0 0-16,0 21 0,0-20 15,0-1-15,0 21 0,-21-21 16,0 0-16,-1 22 0,22-22 0,-21 0 16,0-21-16,0 21 0,0 0 0,0-21 15,-1 0-15,22-21 32,0 0-32,0 0 0,22 0 0,-1 0 15,0-1-15,0 1 0,0-21 0,0 21 16,-21-22-16,22 1 0,-1 21 15,0-21-15,0 20 0,-21 1 0,21 0 16,-21 0-16,21 21 0,-42 21 31,0 0-31,0 0 16,21 1-16,-21 20 0,0-21 0,-1 21 16,22-20-16,0 20 0,-21 0 0,21-21 15,0 1-15,0 20 0,0-21 16,0 0-16,0 0 0,21-21 0,1 22 15,-1-22-15,0 0 0,0 0 0,0 0 16,22 0-16,-22 0 0,0 0 0,21 0 16,-21-22-16,22 1 0,-22 0 0,21 0 15,1 0-15,-22 0 0,21-22 0,-21 22 16,0-21-16,1-1 0,-1 1 16,21-43-16,-21 43 0,0 0 15,-21-22-15,0 22 0,0 0 16,22-1-16,-22 1 0,0 0 0,0 20 15,0 1-15,0 0 0,0 42 16,-22-21 0,22 21-16,0 22 0,-21-22 0,0 21 15,21 1-15,-21-1 0,21 0 0,0 1 16,-21-1-16,0 21 0,21-20 16,0 20-16,0-20 0,-22-1 0,22 21 15,-21-41-15,21 20 0,0 0 16,0-21-16,0 1 0,0-1 0,0 0 15,0 0-15,21-21 16,1 0-16,-1 0 0,0 0 16,0 0-16,0-21 0,0 0 0,1 0 15,-1 21-15,0-22 0,0 1 0,0-21 16,-21 21-16,21 0 0,-21-1 16,22-20-16,-22 21 0,0 0 15,0 0-15</inkml:trace>
  <inkml:trace contextRef="#ctx0" brushRef="#br0" timeOffset="41924.16">12912 7895 0,'0'0'0,"-22"0"0,1 0 16,0 0-16,21 21 15,-21-21-15,21 22 16,21-22 0,0 0-1,0 0-15,1 0 0,-1 0 0,21 0 16,-21 0-16,0 0 0,1 0 0,20-22 15,-21 22-15,0-21 0,0 21 0,22 0 16,-22-21-16,0 21 0,0 0 0,0 0 16</inkml:trace>
  <inkml:trace contextRef="#ctx0" brushRef="#br0" timeOffset="42743.63">13293 8107 0,'0'0'0,"0"21"0,0 0 0,0 0 0,0 1 15,21-22 17,0 0-32,0 0 0,0 0 0,0-22 15,22 1-15,-22 0 0,0 0 0,21 0 16,-20 0-16,-1-1 0,0 1 16,0 0-16,-21 0 0,0-21 0,0 20 0,0 1 15,0 0-15,0 0 0,0 0 16,-21 21-16,0 0 15,0 0-15,-1 0 0,-20 21 16,21-21-16,0 21 0,0 21 16,-22-20-16,22-1 0,0 21 0,0 0 15,21-20-15,0 20 0,-21-21 0,21 21 16,0-20-16,0 20 0,0-21 0,0 0 16,21 0-16,0 1 0,0-22 0,0 0 15,22 21-15,-22-21 0,21 0 0,0 0 16,1 0-16,-1 0 0,-21-21 15,22 21-15,-22-22 0,21 1 16,-21 0-16,22 0 0,-22 0 0,0 0 16,0-22-16,0 22 0,-21-21 0,0 21 15,0-22-15,21 22 0,-21 0 0,0 0 16,0 0-16,0-1 0,0 1 0,0 42 31,-21 1-31,21-1 0,0 0 16,-21 0-16,21 0 0,0 0 0,0 1 15,0 20-15,0-21 0,0 0 0,0 22 16,0-22-16,0 0 0,0 0 16,0 0-16,0 0 0,0 1 15,-21-22-15,21-22 47,0 1-47,0 0 0,0 0 16,0 0-16,0 0 0,0-1 0,0-20 15,21 21-15,-21-21 0,21 20 0,0 1 16,1-21-16,20 21 0,21-22 16,-41 22-16,20 0 0,-21 21 0,21 0 15,1 0-15,-22 0 0,21 0 16,-21 0-16,1 0 0,-1 0 0,0 21 16,-21 0-16,0 1 0,0 20 0,0-21 15,0 21-15,0-20 0,0 20 16,0-21-16,0 21 0,-21-20 0,0-1 15,-1 0-15,22 0 0,-21 0 0,0 0 16,0 1-16,21-44 47,21 1-47,0 21 16,-21-21-16,21 21 0,1-21 0,-1 0 15,21 21-15,-21-21 0</inkml:trace>
  <inkml:trace contextRef="#ctx0" brushRef="#br0" timeOffset="43622.97">14838 8022 0,'0'0'0,"0"-21"0,0 0 0,0 0 16,0 0-16,0-1 0,0 1 16,-21 0-16,-1 21 0,1 0 0,0-21 15,-21 21-15,21 0 0,-1 0 16,1 0-16,0 0 0,0 21 15,0 0-15,0 0 0,-1 1 0,-20 20 16,42-21-16,-21 0 0,0 22 0,21-1 16,-21-21-16,21 21 0,0-20 0,-22-1 15,22 21-15,0-21 0,0 0 0,0 1 16,22-22-16,-1 21 0,0-21 16,0 0-16,0 0 0,0 0 0,1 0 15,-1 0-15,0 0 0,0 0 0,0 0 16,0-21-16,1-1 0,-1 1 15,0 0-15,0 0 0,0 0 0,0-22 16,-21 1-16,22 0 0,-1-1 0,0 1 16,-21 0-16,0-22 0,21 22 15,0-22-15,-21 22 0,0-21 0,21 20 0,-21-20 16,22 20-16,-22 1 0,0 0 0,0 21 16,0-1-16,0 1 0,0 0 15,0 0-15,0 42 31,0 0-31,-22 0 0,1 22 0,21-22 16,-21 21-16,21-21 0,0 22 0,-21-1 16,0 0-16,21 1 0,0-22 0,-21 21 15,21 1-15,0-1 0,0 0 0,0 1 16,0-1-16,0 0 0,0 1 0,0-22 16,0 21-16,0-21 0,0 22 0,21-22 15,0 0-15,0 0 0,0 0 0,0 0 16,1-21-16,20 0 0,-21 0 15,0 0-15,0 0 0,22 0 16,-1 0-16,-21-21 0,22 0 0,-1 21 16,0-21-16,1 0 0,-22-22 0,21 22 15,0 0-15,-20-21 0,20-1 16,-21 22-16,21-21 0,-42 21 0,22-22 16,-22 22-16,0 0 0,0 0 15,-22 21-15,1 0 0,0 0 16,-21 0-16,21 0 0,-1 21 0,1-21 15,0 21-15,0 0 0,21 1 16,0-1-16,0 0 0,0 0 0,0 0 16,0 22-16,21-22 0,0 0 15,0 0-15,-21 0 0,22 0 16,-1 1-16,0-22 0,0 21 0,0 0 0,0-21 16,-21 21-16,0 0 15,0 0 1,-21-21-16,0 0 15,0 0-15,0 0 0,0 0 16,-1 0-16,1 0 0,0 0 0,0 0 16,0 0-16,0 0 0,-1 0 15,1 0 1,21-21 15,21 0-31,1 21 0</inkml:trace>
  <inkml:trace contextRef="#ctx0" brushRef="#br0" timeOffset="44267.79">16404 7387 0,'0'0'0,"0"-21"0,0 0 15,0 0-15,0 0 16,0 42 15,0 0-31,0 0 16,0 0-16,0 22 0,0-1 0,-21 0 16,21-21-16,0 22 0,-21 20 0,21-20 15,0-1-15,0 0 0,-21 1 16,21-1-16,-22 0 0,22 1 0,-21-1 0,21 0 15,0 1-15,0-1 0,0 0 16,0-21-16,0 1 0,0-1 16,0 0-16,0 0 0,-21-21 0,21 21 15,0-42 17,0 0-32,0 0 0,0 0 15,0-1-15,21 1 0,-21-21 0,0 21 16,0-22-16,0 22 0,0-21 0,0 0 15</inkml:trace>
  <inkml:trace contextRef="#ctx0" brushRef="#br0" timeOffset="44659.6">16192 7451 0,'0'0'0,"-21"-21"15,21-1-15,0 1 0,0 0 16,0 0-16,0 0 0,0 0 15,21-1-15,1 1 0,-1 0 0,0 0 16,0 0-16,21 21 0,-20-21 0,20-1 16,0 22-16,-21 0 0,22-21 0,-1 21 15,0 0-15,1 0 0,-1 0 0,0 0 16,-20 21-16,20-21 16,-21 22-16,0-1 0,0 0 0,-21 21 15,0-21-15,0 22 0,0-22 0,0 21 16,-21 1-16,0-1 0,0-21 0,-21 21 15,-1 1-15,-20-22 0,20 0 0,1 21 16,0-20-16,-1-1 0,-20 0 16,21 0-16,20-21 0,1 0 0,21 21 15,-21-21 1,42 0 15,0 0-15,1 0-16,-1 0 15,0-21-15,0 21 0,0 0 16</inkml:trace>
  <inkml:trace contextRef="#ctx0" brushRef="#br0" timeOffset="46139.73">17103 7832 0,'0'0'0,"0"-21"0,21 21 16,-21-22-16,21 22 16,-21-21-16,-21 21 62,21 21-62,-21-21 16,-1 22-16,1-1 0,0-21 0,21 21 15,-21 0-15,0 0 0,0 0 16,21 22-16,-22-22 0,1 0 16,0 0-16,0 22 0,0-22 0,21 0 15,0 0-15,-21 21 0,21-20 0,-22-1 16,22 0-16,0 0 0,0 0 0,0 0 15,0 1-15,22-1 0,-1-21 16,0 21-16,0-21 0,0 0 0,0 0 16,1 0-16,-1 0 0,0 0 0,0 0 15,21 0-15,-20 0 0,-1 0 16,0-21-16,0 21 0,0-21 0,0 21 0,-21-22 16,0 1-16,0 0 15,0 0-15,0 0 0,0 0 16,-21 21-16,0 0 15,0 0-15,-21 0 0,20 0 0,1 0 16,0 0-16,0 0 0,21 21 0,-21-21 16,0 21-16,-1-21 0,22 21 15,0 0-15,-21-21 16,21 21 0,0-42 640,0 0-437,0 0-204,21 21-15,-21-21 16,22 21-16,-1-21 0,0-1 0,0 22 15</inkml:trace>
  <inkml:trace contextRef="#ctx0" brushRef="#br0" timeOffset="47026.9">18542 7430 0,'0'0'16,"21"0"-16,-21-22 0,21 1 0,0 21 16,-21-21-16,0 0 15,0 0-15,0 0 16,0-1-1,-21 22-15,0 0 0,0 0 16,0 0-16,0 0 0,-22 0 0,22 0 16,0 0-16,-21 22 0,20-22 0,-20 21 15,21 0-15,-21 0 0,20 0 0,1 0 16,-21-21-16,42 22 16,-21-1-16,0 0 0,21 0 0,0 0 15,0 0-15,0 1 16,0-1-16,21-21 0,0 21 15,0-21-15,0 21 0,22-21 16,-22 0-16,0 0 0,0 21 0,0-21 16,0 0-16,1 21 0,-1-21 0,-21 22 15,21-22-15,-21 21 16,0 0-16,0 0 0,0 0 16,-21-21-16,0 21 0,-1 1 0,1-1 15,0 0-15,-21 0 0,21-21 16,-1 21-16,-20 0 0,21 1 0,0-1 0,0-21 15,-1 21-15,22 0 0,-21-21 16,0 21-16,42-21 63,0 0-63,-21-21 15,22 21-15,-1 0 0,0 0 16,0 0-16,-21 21 15,0 0-15,0 1 0,0-1 16,0 0-16,0 21 16,0-21-16,0 1 0,-21-1 0,21 21 0,-21-21 15,0 22-15,-1-22 0,1 21 16,21-21-16,-21 22 0,0-22 0,0 21 16,21-21-16,0 0 0,0 22 0,0-22 15,-21 0-15,21 21 0,0-20 16,0-1-16,0 0 0,0 0 15,0 0-15,21-21 16,0 0-16,0 0 0,0 0 16,0 0-16,1 0 0,-1-21 0,0 21 15,0-21-15,0 21 0,0-21 16,1 21-16,-1-21 16,-21-1-16,21 22 0,-21-21 15,0 0 1,21 21-16,-21-21 0,0 0 15,21 21-15,-21-21 0</inkml:trace>
  <inkml:trace contextRef="#ctx0" brushRef="#br0" timeOffset="57491.74">4297 10054 0,'0'21'47,"-21"-21"235,21-21-282</inkml:trace>
  <inkml:trace contextRef="#ctx0" brushRef="#br0" timeOffset="58758.38">4233 10054 0,'0'-21'187,"0"0"-171,0 0-1,0 0 1,0-1-16,0 1 16,0 0-16,21 0 15,-21 0 1,22 21-16,-1 0 0,0-21 0,0 21 16,0-22-16,0 22 0,1 0 15,-1 0-15,0 0 0,0 0 0,0 0 16,0 0-16,1 22 0,-1-22 15,0 21-15,0 0 0,0 0 0,0 0 16,1 22-16,-22-22 0,21 0 16,-21 21-16,21-21 0,-21 22 0,0-22 15,0 0-15,0 21 0,0-20 0,0 20 16,0-21-16,0 21 0,0-20 16,0-1-16,0 0 0,0 21 0,0-21 0,0 1 15,0-1 1,0 0-16,21-21 31,0-21-31,-21 0 16,0-1-16,0 1 0,21 0 15,-21 0-15,22-21 0,-1 20 0,-21-20 16,0 0-16,21 21 0,0-22 0,-21 1 16,21 0-16,0-1 0,-21 1 15,22 21-15,-22-22 0,21 22 0,0-21 16,-21 21-16,0 0 0,0-1 15,21 22-15,-21-21 0,0 0 16,21 21-16,-21 21 63,0 0-48,0 1 1,0-1-16</inkml:trace>
  <inkml:trace contextRef="#ctx0" brushRef="#br0" timeOffset="59299.07">5292 10054 0,'0'-21'16,"0"0"-1,0 0-15,0 0 0,0-1 16,0 1 0,-22 21 15,22 21-31,-21 1 0,0-1 0,21 0 16,0 0-16,0 0 0,-21 0 15,0 1-15,21 20 0,-21-21 0,21 21 16,0-20-16,0-1 0,0 21 15,0-21-15,0 22 0,0-22 0,0 0 16,0 0-16,21 0 0,0-21 16,0 21-16,0-21 0,0 0 0,1 0 15,-1 0-15,21-21 0,-21 0 16,0 21-16,22-21 0,-22 0 0,21 0 16,-21-1-16,1 1 0,-1 0 0,0 0 15,0 0-15,0 0 0,-21-22 16,0 22-16,0 0 0,0-21 0,0 20 15,0 1-15,-21-21 0,0 21 16,0 0-16,0-1 0,-1 1 0,1 0 16,0 21-16,0 0 0,0 0 0,0 0 15,-1 0-15,1 0 0,0 21 16,0-21-16,0 21 0,0 1 0,21-1 16,-22 0-16,22 0 0,-21-21 0,21 21 15,-21 0-15,21 1 0,0-1 0,0 0 16,0 0-16,0 0 0,0 0 15,21-21 1,0 0-16,1 0 0,-1 0 16,0 0-16</inkml:trace>
  <inkml:trace contextRef="#ctx0" brushRef="#br0" timeOffset="59602.89">5990 9991 0,'0'0'0,"0"21"31,0 0-31,0 0 16,0 0-16,0 1 0,0-1 16,-21 0-16,21 0 0,-21 0 0,21 0 15,0 1-15,-21-1 0,21 0 16,0 0-16,0 0 0,0 0 15,-22 1-15,22-1 0,0 0 16,0-42 31,0 0-47,0-1 16,0 1-16,22-21 0</inkml:trace>
  <inkml:trace contextRef="#ctx0" brushRef="#br0" timeOffset="59910.72">5990 9779 0,'0'0'0,"-21"0"15,0 0 1,21 21-16,0 0 16,21-21-1,0 0 1,0-21-1,0 21-15,-21-21 0,0 0 16,0 0-16,-21 21 16,0 0-16,0-21 15,0 21-15,0 0 16,-1 0-16,1 0 0,0 0 0,21 21 16,-21 0-16,21 0 0,0 0 15,0 0 1,0 1-16,21-22 0,0 21 0,0-21 15,1 0-15,-1 21 0,0-21 16,21 0-16</inkml:trace>
  <inkml:trace contextRef="#ctx0" brushRef="#br0" timeOffset="60639.31">6583 10245 0,'0'-21'0,"0"-1"16,0 1-16,0 0 16,0 0-16,0 0 15,0 0-15,0-1 0,0 1 16,0 0-16,-21 0 15,-1 21-15,1 0 0,0 0 16,0 0-16,0 0 0,0 0 16,-1 0-16,1 21 0,0-21 0,0 21 15,0 0-15,0 1 0,-1-1 0,1 0 16,21 0-16,-21 0 0,0 0 0,21 1 16,-21-1-16,21 0 0,0 0 0,0 21 15,0-20-15,0-1 16,0 0-16,21-21 0,0 21 0,0-21 15,0 0-15,1 0 0,-1 0 16,0 0-16,21 0 0,-21 0 0,1-21 16,-1 0-16,0 21 15,0-21-15,0-1 0,0 1 0,1 0 16,-1 0-16,0 0 0,21-22 16,-21 1-16,1 21 0,-22-21 15,21 20-15,0-20 0,-21 0 0,0-1 0,0 1 16,21 0-16,-21-1 0,0-20 15,0 21-15,0-1 0,0 22 0,0-21 16,0 21-16,0-1 0,0 1 0,0 0 16,-21 21-1,0 0 1,21 42-16,0-20 0,0-1 16,-21 21-16,21 0 0,-22 1 0,22-1 15,0 22-15,0-22 0,0 0 0,0 1 16,0-1-16,0 0 0,0 1 15,0-22-15,0 21 0,0-21 0,0 22 16,0-22-16,0 0 0,22 0 0,-22 0 16,21 0-16,0 1 0,0-22 0,0 0 15,0 21-15,1-21 0,-1 0 16,0 0-16,0 0 0,0 0 0,0 0 16,1-21-16,-1-1 0,0 22 0,0-21 15,0 21-15,-21-21 0,21 0 16,-21 0-16,22 21 0,-22-21 0,21 21 15</inkml:trace>
  <inkml:trace contextRef="#ctx0" brushRef="#br0" timeOffset="61895.62">8318 9673 0,'43'-21'16,"-43"0"-16,-43 63 0,107-105 0,-64 42 16,-21 42 15,21 0-15,-21 0-16,-1 21 0,22-20 0,-21 20 15,0 0-15,21 1 0,-21-1 16,0 0-16,21 1 0,-21-1 0,-1 0 15,22 1-15,0-22 0,-21 21 0,21-21 16,-21 22-16,21-22 0,0 0 16,0 0-16,0 0 0,0 0 0,0 1 15,21-22 1,0 0-16,1 0 0,-1 0 0,0-22 16,0 22-16,0-21 0,0 0 15,1 21-15,-1-21 0,-21 0 0,21 0 16,-21-1-16,21 1 0,-21 0 0,0 0 15,0 0-15</inkml:trace>
  <inkml:trace contextRef="#ctx0" brushRef="#br0" timeOffset="62094.51">8107 9991 0,'0'0'0,"0"21"31,21-21-16,0 0-15,0 0 16,0 0-16,1 0 0,-1 0 0,0 0 16,0-21-16,0 21 0,0 0 0,1 0 15,-1-21-15,0 21 0,0-22 0,0 22 16,0-21-16,1 21 16</inkml:trace>
  <inkml:trace contextRef="#ctx0" brushRef="#br0" timeOffset="62483.51">8636 10012 0,'0'21'0,"0"-42"0,0 63 0,0-21 15,21-21 1,0 0 0,0 0-16,1 0 15,-1 0-15,0 0 0,0-21 0,0 0 16,0 21-16,1-21 0,-1 21 0,0-21 15,-21 0-15,21-1 0,-21 1 16,0 0-16,0 0 16,0 0-1,-21 21-15,0 0 0,0 0 16,-1 0-16,1 21 0,0-21 16,0 21-16,21 0 0,-21 0 0,0 1 15,21-1-15,0 0 0,-22 0 16,1 0-16,21 0 0,-21 1 0,21-1 15,0 0-15,0 0 0,0 0 0,0 0 16,0 1-16,0-1 0,21-21 16,-21 21-16,21-21 0,1 0 15,-1 0-15,0 0 0,0 0 16,21 0-16,-20-21 16,-1 0-16,0 21 0,21-22 0,-21 1 15</inkml:trace>
  <inkml:trace contextRef="#ctx0" brushRef="#br0" timeOffset="62918.78">9461 9970 0,'0'-22'16,"0"44"-16,22-44 0,-22 1 0,0 0 15,-22 21 1,1 0 0,0 0-16,0 0 0,0 0 15,0 0-15,-1 0 0,1 21 0,0-21 16,-21 21-16,21 1 0,-1-1 15,1 0-15,0 0 0,21 0 16,-21 0-16,21 1 16,0-1-16,0 0 0,21-21 15,0 0-15,0 0 0,1 21 0,-1-21 16,0 0-16,21 0 0,-21 0 0,1 0 16,-1 21-16,21-21 0,-21 0 0,0 0 15,1 21-15,-1-21 0,-21 22 16,21-22-16,-21 21 0,0 0 15,0 0-15,-21 0 16,0 0-16,-1-21 16,1 22-16,0-22 0,0 21 0,-21-21 15,20 0-15,1 0 0,0 21 0,0-21 16,-21 0-16,20 0 0,1 0 16,0 0-16,0 0 0,0 0 0,0 0 15,-1 0-15,22-21 16,0 0-1,22-1-15,-1 22 0,0-21 16,0 0-16,0 0 0,0 21 0</inkml:trace>
  <inkml:trace contextRef="#ctx0" brushRef="#br0" timeOffset="63314.82">10054 9652 0,'0'0'0,"0"-21"0,0-21 0,0 20 16,0 1-16,0 0 0,0 0 15,0 0 1,0 42 0,0 0-16,-21 0 15,21 0-15,-21 22 0,21-1 16,-21 0-16,21 1 0,0-1 0,-22 0 15,1 1-15,21-1 0,-21 0 0,21-20 16,-21 20-16,0 0 0,21-21 16,-21 22-16,21-22 0,0 21 0,0-21 15,0 1-15,0-1 0,0 0 0,0 0 16,0 0 0,21-21-16,0 0 0,0 0 15,0 0-15,0 0 16,1 0-16,-1-21 0,0 21 0,-21-21 15,21 21-15,0-21 0,0 21 0,-21-21 16,22-1-16,-1 1 0,-21 0 16,0 0-16,0 0 0,0 0 15</inkml:trace>
  <inkml:trace contextRef="#ctx0" brushRef="#br0" timeOffset="63587.67">9864 9970 0,'0'0'0,"21"0"47,0 0-47,0 0 0,0 0 0,0 0 16,1 0-16,-1 0 0,0 0 16,0 0-16,0-22 0,0 22 15,1 0-15,-1 0 16,0 0-16</inkml:trace>
  <inkml:trace contextRef="#ctx0" brushRef="#br0" timeOffset="64167.33">10626 9673 0,'-22'0'62,"1"0"-46,0 21-1,0 1-15,0-1 16,21 0-16,0 0 16,0 0-16,-21 0 0,21 22 0,-22-22 15,22 0-15,-21 0 0,21 0 0,0 22 16,0-22-16,0 0 0,0 0 15,0 0-15,0 1 0,0-1 16,0 0-16,0 0 0,21-21 16,-21 21-16,22-21 0,-22 21 15,21-21-15,0 0 16,0 0-16,0 0 16,0 0-1,1 0 1,-1-21-1,0 0-15,0 0 16,0 0-16,0 0 0</inkml:trace>
  <inkml:trace contextRef="#ctx0" brushRef="#br0" timeOffset="65247.73">11070 9631 0,'0'-21'0,"0"0"32,21 21-1,0 0-31,1 0 0,-1 0 15,0 0-15,0 21 0,0-21 16,0 21-16,1 0 0,-1-21 16,-21 21-16,0 0 0,21 1 0,0-22 15,-21 21-15,0 0 0,0 0 0,0 0 16,0 0-16,0 22 0,0-22 16,0 0-16,0 0 0,0 0 0,0 1 15,-21-1-15,0 0 0,21 0 0,-21 0 16,-1 0-16,1 1 0,0-1 15,0 0-15,0 0 16,0 0-16,-1-21 16,22 21-16,-21-21 0,21 22 15,-21-22 1,0 0-16,21 21 16</inkml:trace>
  <inkml:trace contextRef="#ctx0" brushRef="#br0" timeOffset="68191.34">12277 9652 0,'0'-21'16,"0"42"-16,0-63 0,21 21 0,0-1 15,-21 1-15,21 0 16,-21 0-16,21 0 0,-21 0 15,-21 21 1,0 0 0,0 0-16,0 0 0,-1 0 0,-20 0 15,0 0-15,21 21 0,-22 0 0,1-21 16,0 21-16,20 0 0,-20 0 0,21 1 16,0-1-16,0 0 0,-1 0 0,1 0 15,0 0-15,21 1 16,0-1-1,21 0-15,0-21 0,1 0 16,-1 0-16,0 0 0,21 21 16,1-21-16,-22 0 0,21 21 0,-21-21 15,22 21-15,-22 1 0,21-22 16,-21 21-16,0 0 0,-21 0 0,0 0 16,0 0-16,0 1 0,0-1 15,0 0-15,-21-21 0,0 21 0,-21 0 16,21 0-16,-22-21 0,22 22 0,-21-22 15,21 0-15,-22 21 0,22-21 0,0 0 16,0 0-16,0 0 16,42-21 15,0 21-31,0 0 16,0-22-16,0 22 0,1 0 0,-1 0 15,0 22-15,-21-1 16,0 0-16,0 0 0,0 0 15,0 22-15,0-1 0,0-21 0,-21 21 16,0 22-16,-1-22 0,-20 1 0,21-1 16,0 0-16,0-21 0,-1 22 0,1-22 15,21 21-15,0-21 0,0 1 0,0-1 16,0 0-16,0 0 0,21-21 16,1 0-16,20 0 15,-21 0-15,0 0 0,0 0 16,1-21-16,20 0 0,-21 21 15,0 0-15,0 0 0,1-21 0,-22-1 16,-22 22 0,1 0-1,0 0-15</inkml:trace>
  <inkml:trace contextRef="#ctx0" brushRef="#br0" timeOffset="69087.12">5143 11705 0,'0'0'0,"22"0"15,-22-21 1,21 21-16,-21-21 0,21 0 16,0 0-16,0 21 0,-21-22 15,21 22-15,-21-21 0,22 0 16,-22 0-16,-22 21 31,1 0-31,0 0 0,0 0 0,0 0 16,-22 21-16,22 0 0,0 0 15,0 1-15,-21-22 0,20 21 0,1 0 16,0 0-16,21 0 0,0 0 0,0 1 16,0-1-16,0 0 0,0 0 15,0 0-15,21 0 16,0-21-16,1 22 0,20-22 16,-21 21-16,0-21 0,0 21 0,1 0 15,20-21-15,-21 21 0,0 0 0,0-21 16,1 22-16,-1-1 0,0-21 15,-21 21-15,0 0 0,0 0 0,0 0 16,0 1-16,-21-1 0,0-21 16,-22 21-16,22 0 0,-21 0 0,-1-21 15,1 21-15,0-21 0,21 0 0,-22 0 16,1 0-16,21 0 0,0 0 16,-22 0-16,22 0 0,0-21 15,0 21-15,0-21 0,-1 21 0,22-21 16,-21 0-16,21 0 15,0-1 1,21 22-16,1 0 16,-1-21-16,21 21 0,-21-21 15,0 21-15,22-21 0,-22 0 0,21 21 16,-21-21-16</inkml:trace>
  <inkml:trace contextRef="#ctx0" brushRef="#br0" timeOffset="69555.85">5821 11726 0,'0'0'0,"21"0"0,0-21 0,-21 0 15,-21 21 17,0 21-32,0-21 0,-1 21 15,1 1-15,0-1 0,21 0 0,-21 0 16,0 0-16,21 0 0,-21 22 15,21-22-15,0 21 0,0-21 0,0 22 16,-22-22-16,22 21 0,0-21 0,0 1 16,0-1-16,22 0 0,-1 0 15,0 0-15,0-21 0,0 0 0,22 21 16,-22-21-16,21 0 0,0 0 16,-20 0-16,20-21 0,0 21 0,-21-21 15,22 0-15,-22 0 0,0 0 0,21-1 16,-42 1-16,22 0 0,-22-21 0,0 21 15,0-22-15,0 1 0,0 21 16,0-22-16,-22 1 0,22 21 0,-21 0 16,-21-22-16,21 22 0,0 0 0,-22 21 15,22 0-15,-21-21 0,21 21 0,-22 0 16,22 0-16,-21 0 0,21 21 16,-1 0-16,1 0 0,0-21 15,0 22-15,21-1 0,0 0 0,0 0 16,0 0-16,0 0 0,0 1 0,0-1 15,21 0-15,0-21 0,0 21 0,1-21 16,20 0-16,-21 0 0,21 0 16,1 0-16,-1 0 0</inkml:trace>
  <inkml:trace contextRef="#ctx0" brushRef="#br0" timeOffset="69868.69">6731 11684 0,'0'0'0,"0"-21"16,-21 21-16,0 0 16,-1 0-16,22 21 15,-21-21-15,0 21 0,21 0 0,-21 1 16,21-1-16,0 0 0,0 21 0,0-21 16,0 22-16,0-1 0,0-21 0,0 22 15,0-1-15,0 0 0,0-21 16,0 22-16,0-1 0,0-21 0,0 0 15,0 22-15,0-22 0,0 0 0,0 0 16,0 0-16,21-21 0,-21 22 16,21-22-16,0-22 31,1 1-15,-22 0-16,0 0 0,0-21 15,0 20-15,0 1 0</inkml:trace>
  <inkml:trace contextRef="#ctx0" brushRef="#br0" timeOffset="70172.52">6646 11832 0,'0'0'0,"-21"-63"16,21 42-16,0-1 15,0 1-15,0 0 0,0 0 16,0 0-16,21 21 0,0-21 16,1 21-16,-1-22 0,21 22 0,-21 0 15,22 0-15,-22 0 0,21 0 16,-21 0-16,22 22 0,-22-1 0,21-21 15,-21 21-15,0 0 0,1 0 0,-1 0 16,-21 22-16,0-22 0,0 0 0,0 0 16,-43 0-16,22 1 0,0-1 15,-21 0-15,-1 0 0,22 0 0,-21 0 16,0 1-16,-1-1 0,22 0 16,-21-21-16,21 21 0,-1-21 0,1 0 15,42-21 16,1 0-31,20 0 16,-21-1-16,0 1 0,22 0 0,-1 0 16</inkml:trace>
  <inkml:trace contextRef="#ctx0" brushRef="#br0" timeOffset="70598.96">8276 11261 0,'0'-21'0,"0"42"0,0-64 16,0 22-16,0 0 16,0 0-16,-21 21 31,0 0-31,21 21 0,-21 0 15,-1 0-15,22 1 0,-21 20 16,0-21-16,0 21 0,0 1 0,0-1 16,21 0-16,-22 22 0,1-22 0,0 1 15,0-1-15,0 0 0,0 22 16,-1-22-16,1 0 0,21 22 0,0-22 16,0 1-16,0-1 0,0 0 15,0 1-15,0-22 0,21 21 0,1-21 16,-22 0-16,21 22 0,0-43 0,0 21 15,21 0-15,-20-21 0,-1 0 0,0 21 16,21-21-16,-21 0 0,1 0 0,-1 0 16,0 0-16,0-21 0,0 21 15,0-21-15,1 0 0,-1 21 0,0-21 16,0-22-16,0 22 0,0 0 0,-21 0 16,22-22-16</inkml:trace>
  <inkml:trace contextRef="#ctx0" brushRef="#br0" timeOffset="70872.89">8636 11515 0,'0'0'0,"-21"0"0,0-21 16,-1 21 0,1 0-1,21 21 1,0 0-16,0 0 0,0 0 15,0 0-15,0 1 0,0-1 16,0 0-16,0 0 0,0 0 16,0 0-16,0 1 15,0-44 32,21 22-47,1-21 0,-1 0 0</inkml:trace>
  <inkml:trace contextRef="#ctx0" brushRef="#br0" timeOffset="71026.81">8699 11515 0,'0'0'0,"0"-21"0,22 21 16,-22-22-16,0 44 31,0-1-15,0 0-16,0 0 15,0 0-15,0 0 16,0 1-16,0-1 0</inkml:trace>
  <inkml:trace contextRef="#ctx0" brushRef="#br0" timeOffset="71052.8">8742 11684 0</inkml:trace>
  <inkml:trace contextRef="#ctx0" brushRef="#br0" timeOffset="71742.44">9461 11599 0,'22'-21'16,"-1"-21"0,-21 21-16,21 21 0,-21-21 0,0 42 47,0 0-47,0 0 15,0 21-15,-21-20 0,21 20 0,-21-21 16,21 21-16,0-20 0,0 20 15,-22 0-15,22-21 0,-21 22 0,21-1 16,-21-21-16,21 22 0,0-22 0,0 0 16,0 0-16,-21 0 0,21 0 15,0 1-15,0-1 16,21-42 0,-21-1-16,21 1 0,0 0 15,1 0-15,-1 0 0</inkml:trace>
  <inkml:trace contextRef="#ctx0" brushRef="#br0" timeOffset="71994.88">9800 11557 0,'21'-42'0,"-42"84"0,63-105 0,-20 41 15,-22 1-15,0 42 32,0 1-32,0-1 0,0 0 15,0 0-15,0 21 0,0-20 0,-22 20 16,22-21-16,0 21 0,-21-20 0,0 20 15,21-21-15,-21 21 0,21 1 0,0-22 16,-21 0-16,21 21 0,0-20 0,0-1 16,0 0-16,0 0 0,0 0 15,-21-21 17,21-21-17,-22 21-15,22-21 0</inkml:trace>
  <inkml:trace contextRef="#ctx0" brushRef="#br0" timeOffset="72184.8">9419 11917 0,'0'0'0,"21"0"32,0 0-17,1 0-15,-1 0 0,0 0 0,0-21 16,0 21-16,0 0 0,22 0 15,-22-21-15,0 21 0,0 0 0,0-22 16,22 22-16,-22-21 0,0 21 16,0-21-16,0 0 0,1 21 0</inkml:trace>
  <inkml:trace contextRef="#ctx0" brushRef="#br0" timeOffset="72558.59">10075 11853 0,'0'0'15,"0"22"-15,0-1 0,21-21 16,1 0 0,-1 0-16,0 0 0,21 0 15,-21-21-15,1 21 0,20-22 0,-21 22 16,0-21-16,0 0 0,22 21 0,-43-21 16,21 21-16,0-21 0,-21 0 15,21 21-15,-21-22 0,0 1 0,0 0 16,-21 21-1,0 0-15,0 0 0,0 0 16,-1 0-16,1 0 0,0 21 0,0 0 16,0 1-16,0-1 0,-1 0 0,1 0 15,21 0-15,0 22 0,-21-22 16,21 0-16,0 21 0,0-21 16,0 1-16,0-1 0,0 0 0,0 0 15,0 0-15,21-21 0,0 21 0,1-21 16,-1 0-16,0 0 0,0 0 15,0 0-15,0 0 0,1 0 0,-1-21 16,0 0-16,0 0 0,0 0 16,0 0-16,22-1 0,-22-20 0</inkml:trace>
  <inkml:trace contextRef="#ctx0" brushRef="#br0" timeOffset="72820.95">10880 11388 0,'0'0'16,"0"-21"-16,21-1 0,-21 1 0,0 0 15,0 42 1,0 0 0,-21 1-16,21 20 0,-22-21 0,22 21 15,0-20-15,0 20 0,-21 0 0,21 1 16,-21-22-16,21 21 0,-21 0 0,21-20 16,0 20-16,0-21 0,-21 21 0,21-20 15,0 20-15,0-21 0,0 0 0,0 0 16,0 1-16,0-1 0,0 0 15,21-21 1,0 0-16,-21-21 16,21 0-16,0-1 0,1 1 15,-22 0-15,21 0 0</inkml:trace>
  <inkml:trace contextRef="#ctx0" brushRef="#br0" timeOffset="73119.92">11261 11324 0,'0'-21'15,"0"42"-15,21-42 0,-21 0 0,0 0 0,0 42 47,0 0-47,0 21 0,0-20 0,0 20 16,0-21-16,-21 21 0,21 1 0,0-1 16,0 0-16,0-20 0,0 20 0,-22 0 15,22-21-15,-21 22 0,21-22 16,0 0-16,0 21 0,0-20 15,0-1-15,0 0 0,0 0 0,0 0 16,0 0-16,21-21 47,-21-21-47,22 21 16,-1-21-16,-21 0 0,21 0 0,0 0 15,0 21-15</inkml:trace>
  <inkml:trace contextRef="#ctx0" brushRef="#br0" timeOffset="73551.67">11684 11599 0,'0'0'0,"-21"0"32,21 22-17,-21-1-15,-1-21 0,22 21 0,0 0 16,0 0-16,-21 0 0,21 1 0,0-1 15,-21 0-15,21 0 0,0 0 0,0 0 16,0 1-16,0-1 16,0 0-16,21-21 0,0 21 0,1-21 15,-1 21-15,0-21 16,21 0-16,-21 0 0,1 0 0,-1 0 16,0 0-16,21 0 0,-21-21 0,1 0 15,20 21-15,-21-21 0,0 0 0,0-1 16,1 1-16,-22 0 0,0 0 0,0 0 15,0 0-15,0-22 0,0 22 0,0-21 16,-22 21-16,1-1 0,-21 1 16,21 0-16,0 0 0,-1 0 0,-20 21 15,21 0-15,0 0 0,-22 0 0,22 0 16,0 0-16,0 21 0,0-21 16,0 21-16,-1-21 0,22 21 0,0 0 15,-21-21-15,21 22 0,-21-22 0,21 21 16,21-21-1,0 0-15,1 0 16,-1 0-16,0 0 0,0 0 0,21-21 16,-20 21-16</inkml:trace>
  <inkml:trace contextRef="#ctx0" brushRef="#br0" timeOffset="73943.21">12425 11324 0,'0'21'63,"0"-42"-1,0 0-46,0 42 31,0 0-47,0 1 0,0-1 16,0 0-16,0 0 0,0 0 15,0 0-15,0 1 16,-21-1-16,21 0 15,-22-21-15,44 0 32,-1-21-32,0 0 15</inkml:trace>
  <inkml:trace contextRef="#ctx0" brushRef="#br0" timeOffset="74410.95">12636 11218 0,'0'0'0,"22"0"63,-22 22-48,0-1 1,0 0-1,0 0 126,0 0-125,0 0-16,0 1 15,0-1-15,0 0 16,0 0-16,-22 0 16,1 0-16,21 1 0,-21-22 15,21 21-15,-21 0 16</inkml:trace>
  <inkml:trace contextRef="#ctx0" brushRef="#br0" timeOffset="74911.66">12827 10901 0,'0'0'0,"-21"0"0,0-21 15,42 21 32,0 0-31,0 0-16,0 21 0,22 0 0,-1 0 15,-21 0-15,21 1 0,1-1 16,-22 21-16,21 0 0,-21 1 0,22-1 16,-22 0-16,0-20 0,-21 20 0,21 0 15,-21 1-15,0-1 0,0 0 0,0 1 16,0-22-16,0 21 0,0 0 0,-21-20 16,0-1-16,0 21 0,0-21 15,-1 22-15,1-22 0,0 0 0,-21 0 16,21 0-16,-1 0 0,1 1 0,0-1 15,0 0-15,0 0 0,0 0 0,-1 0 16,1-21-16,21 22 0,-21-22 16,21 21-16,-21-21 15,21-21 17,0-1-17,0 1 1,0 0-16,21 0 15,0 21-15,0-21 0,1 0 16,-1 21-16,0-22 0</inkml:trace>
  <inkml:trace contextRef="#ctx0" brushRef="#br0" timeOffset="75190.5">13674 11494 0,'-22'0'31,"1"0"0,21 21 16,0 0-31,-21-21-16,21 21 15</inkml:trace>
  <inkml:trace contextRef="#ctx0" brushRef="#br0" timeOffset="75436.36">13589 11938 0,'0'21'0,"0"0"15,0 1 1,0-1-16,0 0 16,-21 0-16,21 0 15,-21-21-15,21 21 0,0 1 0,-22-22 16,1 21-16,0 0 15,0-21-15,0 21 0,0-21 0,-22 21 16,22-21-16,0 0 0,0 0 0,-22 21 16,22-21-16,0 0 0</inkml:trace>
  <inkml:trace contextRef="#ctx0" brushRef="#br0" timeOffset="76874.39">6710 12975 0,'0'-21'47,"0"0"-47,0 0 16,0 0-1,0-1-15,21 22 16,0-21-16,0 21 0,-21-21 16,21 21-16,1 0 0,-1 0 15,0 0-15,0 0 0,0 0 16,0 0-1,-21 21-15,22 0 0,-22 1 16,0-1-16,0 0 0,0 0 0,0 0 16,0 0-16,-22 1 0,1-1 15,0 0-15,0 0 0,0 0 16,0 0-16,-1 1 0,1-1 0,0 0 16,0-21-16,0 21 0,0 0 0,-1 0 15,22 1-15,-21-22 16,21 21-16,0 0 31,21-21-15,1 0-1,-1 0-15,-21 21 63,0 0-63,-21-21 15,-1 21-15,1-21 0,0 22 0,0-22 16,0 21-16,0 0 0,-1 0 16,22 0-16,0 0 15,0 1-15,0-1 0,0 0 0,0 0 16,22-21-16,-1 21 0,0 0 0,0 1 16,0-1-16,0 0 0,22 0 15,-22 0-15,21 0 0,-21 1 0,1-1 16,20 0-16,-21 0 0,0 0 15,-21 0-15,0 1 0,0-1 16,0 0-16,0 0 16,-21-21-16,0 0 0,0 0 0,0 0 15,-1 0-15,1 0 0,0 0 0,0 0 16,0 0-16,0 0 16,-1 0-16,22-21 140</inkml:trace>
  <inkml:trace contextRef="#ctx0" brushRef="#br0" timeOffset="80470.3">2942 14753 0,'0'0'15,"21"0"-15,0-21 16,-21 0 15,22 21-31,-22-21 0,0 0 16,0-1 0,0 1-16,0 0 15,0 0 1,-22 21-16,1 0 15,0 0-15,0 0 0,0 21 0,0 0 16,-1 0-16,1-21 0,-21 43 16,21-22-16,0 0 0,-22 0 15,22 22-15,0-22 0,0 21 0,21 0 16,0 1-16,0-22 0,0 21 16,0 1-16,0-1 0,0-21 0,21 21 15,0-20-15,0 20 0,0-21 0,1 0 16,-1 0-16,0 1 0,0-22 15,21 21-15,-20-21 0,-1 0 0,0 0 16,21 0-16,-21 0 0,1 0 0,-1-21 16,0 21-16,0-22 0,0 1 15,0 0-15,1 0 0,20 0 0,-21-22 16,0 22-16,0-21 0,22 0 0</inkml:trace>
  <inkml:trace contextRef="#ctx0" brushRef="#br0" timeOffset="80779.63">3768 14224 0,'0'-21'15,"0"42"-15,0-63 0,21 21 0,-21 42 32,0 21-17,0-21-15,0 22 0,-21 20 16,21-21-16,0 22 0,0-22 15,0 22-15,-22-1 0,22-20 0,-21 20 16,21-21-16,-21 1 0,21 20 16,0-20-16,-21-1 0,0 0 0,21 1 15,-21-22-15,21 21 0,0-21 0,0 22 16,0-22-16,0 0 0,0 0 16,0 0-16,21-42 31,-21 0-31,21 0 0,0 0 0,0-1 15,0-20-15,1 21 0</inkml:trace>
  <inkml:trace contextRef="#ctx0" brushRef="#br0" timeOffset="82215.16">4403 14944 0,'0'0'0,"21"0"16,0 0-16,0 0 0,0 0 15,0 0-15,1-21 16,-22-1 0,0 1-16,0 0 0,0 0 15,0 0-15,-22 0 0,1-1 16,0 1-16,0 0 0,0 0 16,0 0-16,-1 0 0,1 21 0,0 0 15,0 0-15,0 0 0,0 0 16,-1 0-16,1 0 0,0 21 0,0 0 15,0 0-15,0 0 0,-1 0 0,1 22 16,21-22-16,0 0 0,-21 21 16,21-20-16,-21 20 0,21-21 0,0 21 15,0-20-15,0-1 0,0 0 0,0 0 16,21 0-16,0-21 0,0 21 16,1-21-16,-1 0 0,0 0 15,21 0-15,-21-21 0,1 21 0,-1-21 16,0 0-16,0 0 0,0 0 15,22-1-15,-43 1 0,21 0 16,0 0-16,0 0 0,-21 0 0,0-1 16,0-20-16,0 21 0,0 0 0,0-22 15,0 22-15,0 0 0,0 0 0,0 0 16,0 0 0,0 42-1,0 0-15,0 0 0,0 0 16,0 22-16,0-22 0,0 0 15,0 0-15,0 0 0,0 22 0,0-22 16,0 0-16,0 0 0,0 0 0,0 22 16,0-22-16,0 0 0,0 0 15,21 0-15,-21 0 16,21-21-16,1 0 0,-1 0 0,0 0 16,0 0-16,0 0 0,0-21 15,22 21-15,-22-21 0,0 0 16,21 0-16,-20 0 0,-1-1 0,21 1 15,-21 0-15,0 0 0,1 0 16,20-22-16,-21 22 0,-21 0 0,21-21 0,-21 21 16,21-1-16,-21 1 15,0 0-15,0 0 0,-21 21 32,0 21-32,21 0 0,-21 0 15,21 1-15,0-1 16,0 0-16,0 0 0,0 0 0,0 0 15,0 1-15,21-1 0,-21 0 16,21-21-16,0 21 0,1 0 16,-1-21-16,-21 21 15,21 1-15,0-22 0,-21 21 16,-21-21 31,0 0-47,0 0 0,-1 0 15,1-21-15,0 21 0,0 0 16,0-22-16,0 22 16,21 22 15,0-1-15,0 0-1,21 0-15,0-21 16,0 21-16,0-21 0,0 0 15,1 0-15,-1 0 0,0 0 16,0 0-16,0 0 0,0 0 16,1 0-16,-1-21 0,21 21 15,-21-21-15,0 0 0,22 21 16,-22-21-16,0-1 0,21 1 0,-20 21 0,-1-21 16,0 0-16,21 0 0,-21-22 15,-21 22-15,22 0 0,-1 0 0,-21 0 16,0 0-16,0-1 0,0 1 15,-21 21 1,-1 0-16,1 0 16,0 0-16,0 21 0,0-21 0,21 22 15,0-1-15,0 0 0,0 0 16,0 0-16,0 0 0,0 1 16,21-1-16,0-21 15,0 21-15,-21 0 0,21-21 16,1 21-16,-1-21 0,0 21 0,0 1 15,0-22-15,-21 21 16,0 0 0,-21 0-1,0-21 1,0 0-16,0 0 0,-1 0 0,1 0 16,0 0-16,0 0 15,0 0 1,0 0-16,21-21 62,21 0-62,0 0 16,0-1-16,0 1 0</inkml:trace>
  <inkml:trace contextRef="#ctx0" brushRef="#br0" timeOffset="82791.37">7451 14330 0,'21'-21'0,"-42"42"0,42-63 0,-21 20 15,0 1-15,0 0 0,21 0 0,-21 0 16,0 42 15,0 0-31,0 21 0,0 1 16,0-22-16,0 42 0,0-20 15,-21-1-15,0 22 0,21-22 0,-22 21 16,22-20-16,-21-1 0,21 0 0,-21 22 16,21-22-16,0-21 0,-21 22 15,21-1-15,-21 0 0,21-20 0,0 20 16,0-21-16,0 0 0,0 0 0,0 1 16,0-1-16,0 0 15,0-42 1,0 0-1,0-1-15,0 1 0,0 0 0,0 0 16,21-21-16,0 20 0</inkml:trace>
  <inkml:trace contextRef="#ctx0" brushRef="#br0" timeOffset="83172.14">7387 14563 0,'0'-21'16,"-21"-1"-16,21 1 0,0 0 15,0-21-15,0 21 0,0-1 16,0 1-16,0-21 0,21 21 0,0 0 16,0-22-16,1 22 0,-1 0 0,21 0 15,-21 0-15,22-1 0,-1 22 16,0-21-16,-21 21 0,22 0 0,-1 0 16,0 0-16,-20 0 0,20 0 15,-21 21-15,0 1 0,0-1 0,-21 21 16,0-21-16,0 22 0,0-1 15,0 0-15,-21-21 0,0 22 0,-21-1 16,21 0-16,-22-20 0,1 20 0,0-21 16,-1 0-16,22 22 0,-21-22 0,21-21 15,-22 21-15,22 0 0,0 0 16,0-21-16,21 21 0,-21-21 16,42 0 30,0-21-30,0 0-16,-21 0 16</inkml:trace>
  <inkml:trace contextRef="#ctx0" brushRef="#br0" timeOffset="90024.17">8086 15092 0,'-22'0'78,"22"21"-31,0 0-32,0 0 1,-21-21 78,0 0-79,21-21 1,-21 21 0,21-21-16,-21 21 0,21-21 15,-21 21 1,21-21-16,-22 21 16,22-21-1,0-1 16,0 1-15,0 0-16,-21 21 0,21-21 16,0 0-16,0 0 15,21-1-15,1 1 16,-1 21-16,-21-21 16,21 21-16,0 0 0,0-21 0,0 21 0,1 0 15,-1 0-15,0 0 16,0 0-16,0 0 0,0 0 15,1 0-15,-1 0 0,-21 21 16,0 0-16,0 0 16,0 1-16,0-1 15,0 0-15,-21-21 0,-1 21 0,1 0 16,0 0-16,-21 1 0,21-1 0,-1 21 16,-20-21-16,21 0 0,0 1 0,0 20 15,-1-21-15,1 0 0,0 0 16,21 1-16,0-1 0,0 0 0,0 0 15,0 0-15,0 0 0,0 1 0,21-1 16,0-21-16,1 0 16,20 0-16,-21 0 0,0 0 15,0 0-15,22 0 0,-22 0 16,0-21-16,0-1 0,0 1 0,1 21 16,-1-21-16,0 0 0,-21 0 0,21 0 15,-21-1-15,0 1 0,0 0 16,0-21-16,-21 21 0,0-1 0,0 1 15,-22 21-15,22-21 0,0 0 16,0 21-16,0 0 0,-1 0 0,1 0 16,0 0-16,0 0 0,0 0 0,0 0 15,-1 0-15,22 21 0,-21-21 16,21 21-16,-21 0 0,21 1 16,0-1-16,0 0 15,21-21 1,0 0-16,1 0 0,-1 0 15,0 0-15,0 0 0</inkml:trace>
  <inkml:trace contextRef="#ctx0" brushRef="#br0" timeOffset="92006.59">9271 14880 0,'0'0'15,"0"21"-15,-21-21 0,42 0 79,0-21-79,0 0 0,0 21 15,1-21-15,-1 0 0,0 0 16,0-1-16,0 1 0,0 0 15,1 0-15,-22 0 0,0-22 0,0 22 16,21 0-16,-21 0 0,0 0 0,0 0 16,0-1-16,0 1 0,0 0 15,-21 0-15,-1 0 0,1 21 16,0 0-16,0 0 0,0 0 16,0 21-16,-1 64 15,22-64 1,0 21-16,0-21 0,0 22 15,0-1-15,0-21 0,0 21 0,0-20 16,0-1-16,0 0 0,0 21 0,0-21 16,22 1-16,-1-1 0,-21 0 15,21 0-15,0-21 0,0 21 16,0-21 0,1 0-16,-1 0 15,0 0-15,0-21 0,0 0 16,0 0-16,-21 0 0,22-1 15,-1 1-15,-21 0 0,21 0 16,0 0-16,0-22 0,22 22 16,-22 0-16,0-21 0,21 21 0,-21-1 15,22 1-15,-22 0 0,21 0 0,-21 0 16,22 21-16,-22 0 0,0 0 0,0 0 16,0 0-16,1 0 0,-1 0 15,0 21-15,-21 0 0,0 0 0,0 0 16,0 1-16,0-1 0,0 0 0,0 21 15,0-21-15,0 1 0,-21-1 0,0 0 16,21 0-16,0 0 0,-22 0 0,1 1 16,0-22-1,21-22 17,21 1-32,0 21 15,1-21-15,-22 0 0,21 0 0,-21 0 16,21-22-16,-21 22 0,21 0 15,-21 0-15,21-22 0,-21 22 0,0 0 16,0 0-16,21 21 0,-21-21 0,0 0 16,0 42-1,0 0 1,-21 0-16,21 0 0,0 0 16,0 22-16,0-22 0,0 0 0,0 21 15,0-20-15,0-1 0,0 0 16,0 0-16,0 0 0,0 0 0,0 1 15,21-22-15,-21 21 0,22-21 0,-1 0 16,0 0-16,0 0 0,0 0 0,0 0 16,1 0-16,-1 0 0,0 0 15,21-21-15,-21-1 0,1 1 0,-1 0 16,0 0-16,0 0 0,0-22 16,22 22-16,-22-21 0,-21 0 0,21-1 0,0 1 15,-21 0-15,21-22 0,-21 22 0,0-1 16,0-20-16,0 21 0,0-1 15,0 22-15,0-21 0,0 21 0,0-1 16,0 1-16,0 0 0,-21 21 31,21 21-31,0 0 0,0 22 0,-21-22 0,21 21 16,0 1-16,-21-1 16,21 0-16,0 1 0,0 20 0,0-21 15,0 1-15,0-1 0,0 0 0,0 1 16,0-1-16,0-21 0,0 22 0,21-22 15,0 21-15,-21-21 0,21 0 0,0-21 16,1 22-16,-1-22 16,0 0-16,21 0 0,-21 0 0,1 0 15,20 0-15,-21 0 0,0 0 0,22 0 16,-22 0-16,0-22 0,0 22 16,-21-21-16,21 0 0,0 0 0,1 0 15,-22 0-15,0-22 0,0 22 16,0 0-16</inkml:trace>
  <inkml:trace contextRef="#ctx0" brushRef="#br0" timeOffset="92195.48">10710 14457 0,'0'0'0,"-21"0"0,0 0 16,0 0-16,42 0 31,0 0-31,0 0 15,0 0-15,1 0 0,-1 0 16,21 0-16,-21-21 0,0 21 0,1 0 16,-1 0-16,0-21 0,0 21 0,0 0 15,22 0-15,-22 0 0</inkml:trace>
  <inkml:trace contextRef="#ctx0" brushRef="#br0" timeOffset="93975.36">11303 14690 0,'0'21'16,"21"-21"15,0-21-31,0 0 16,1-1-16,-1 1 0,0 0 15,-21 0-15,0 0 0,0 0 0,21-1 16,-21 1-16,0 0 0,0 0 0,0 0 15,0 0-15,-21 21 0,0 0 16,0 0-16,-1 0 16,1 0-16,0 21 0,0 0 0,0 0 15,0 0-15,-1 0 0,22 22 16,-21-22-16,21 0 0,-21 21 0,21-20 0,0-1 16,0 21-16,0-21 0,0 0 15,0 1-15,0-1 0,21 0 16,0 0-16,1 0 0,20-21 15,-21 0-15,0 0 0,22 0 0,-1 0 16,-21 0-16,21 0 0,1-21 0,-1 21 16,-21-21-16,22 0 0,-22 0 0,21-1 15,-21 1-15,22 0 0,-22 0 16,0-21-16,0 20 0,0 1 16,-21-21-16,0 21 0,0 0 0,0-1 0,0 1 15,0 0-15,0 42 31,-21 0-31,21 1 0,0-1 16,0 0-16,-21 0 0,21 0 16,-21 0-16,21 1 0,0-1 0,0 0 15,0 0-15,-21 0 0,21 0 0,0 1 16,-22-22-16,22-22 47,0 1-47,22 0 15,-1 0-15,-21 0 0,21 0 0,-21-1 16,21 1-16,0-21 0,-21 21 16,21 0-16,1-1 0,-22 1 0,21 0 15,0 0-15,0 21 0,0 0 16,0 0 0,-21 21-16,22 0 0,-22 0 15,0 1-15,21-1 0,-21 0 0,21 0 16,-21 21-16,21-20 0,0-1 0,-21 0 15,21 0-15,1 0 0,-1 0 0,0-21 16,-21 22-16,21-22 0,0 0 16,0 21-16,1-21 0,-1 0 15,0 0-15,0-21 0,-21-1 16,21 1-16,0 21 16,-21-21-16,22 0 0,-22-21 0,21 20 15,0 1-15,0-21 0,-21 21 0,42-22 16,-20 22-16,-1-21 0,0 21 15,21 0-15,-21-1 0,1 1 0,-1 21 16,0 0-16,0 0 0,0 0 0,0 0 16,1 0-16,-22 21 0,21 1 15,-21-1-15,0 0 0,0 0 16,0 0-16,0 0 0,0 1 16,0-1-16,0-42 62,0-1-62,0 1 16,-21 0-16,21 0 0,-22 21 15,22-21-15,-21 0 0,0 21 16,21-22-16,-21 22 0,21-21 0,-21 21 16,0 0-16,-1 0 0,1 0 15,0 21-15,0 1 0,0-22 0,0 21 16,-1 0-16,1 0 0,0 0 0,0 22 15,0-22-15,0 0 16,-1 0-16,22 21 0,0-20 0,0-1 0,0 0 16,0 0-16,0 0 0,0 0 15,0 1-15,22-22 0,-22 21 0,21 0 16,0-21-16,0 0 0,0 0 0,0 0 16,1 0-16,-1 0 0,21 0 0,-21 0 15,0 0-15,1-21 0,-1 21 16,0-21-16,0-1 0,0 1 0,0 0 15,1 0-15,-1-21 0,0-22 16,0 22-16,0-1 0,-21 1 16,0 0-16,21-1 0,1 1 0,-22 0 15,21-1-15,-21 1 0,0 0 0,0-1 16,0 1-16,21 21 0,-21 0 0,0 0 16,0-1-16,0 1 0,0 42 31,-21 1-31,0-1 15,21 0-15,0 0 0,-22 0 0,22 22 16,-21-22-16,21 21 0,0 0 16,0 1-16,0-22 0,0 21 0,0 1 15,0-1-15,0-21 0,0 21 0,0 1 16,0-22-16,21 0 0,1 0 16,-1 0-16,-21 1 0,21-1 0,0 0 0,0-21 15,0 0-15,1 21 0,20-21 16,-21 0-16,0 0 0,0 0 15,1 0-15,20 0 0,-21 0 0,0-21 16,0 0-16,22 21 0,-22-21 0,0-1 16,0 1-16,0 0 0,-21 0 0,22-21 15,-1 20-15,-21 1 0,0 0 0,0 0 16,0 0-16,0 0 0,0-1 16,-21 22-1,-1 0-15,1 22 16,21-1-16,0 0 0,0 0 15,0 0-15,0 0 0,0 1 16,21-1-16,1-21 0,-1 21 0,0 0 16,0 0-16,0 0 15,0 1-15,1-22 0,-1 21 16,-21 0-16,0 0 0,0 0 16,-21 0-1,-1-21 1,1 0-16,0 0 0,0 0 0,0 0 15,0 0-15,-1 0 0,1 0 16,0 0-16,0 0 16,0 0-1,21-21 17,0 0-32</inkml:trace>
  <inkml:trace contextRef="#ctx0" brushRef="#br0" timeOffset="94751.91">14584 13843 0,'0'0'0,"21"0"0,-21-21 16,0 42 15,0 0-31,0 0 0,0 1 16,-21-1-16,21 21 0,-21-21 0,-1 22 15,22-1-15,0 0 0,-21 22 0,21-22 16,-21 0-16,21 22 0,-21-22 0,21 22 16,0-22-16,0 0 0,-21 1 0,21 20 15,-21-20-15,21-22 0,0 21 16,0 0-16,0-20 0,-22-1 15,22 21-15,0-21 0,0 0 16,0 1-16,0-1 16,0-42 15,0-1-31,0 1 16,0 0-16,22 0 0,-22 0 0,0 0 15,0-1-15,0-20 0,0 21 0,21-21 16</inkml:trace>
  <inkml:trace contextRef="#ctx0" brushRef="#br0" timeOffset="95139.19">14457 14118 0,'0'0'0,"0"-21"0,-21-42 16,21 41-1,0 1-15,0 0 0,0 0 16,21 0-16,-21 0 0,21-1 0,0 1 15,21 0-15,-20 0 0,-1 21 0,21-21 16,-21 0-16,0 21 0,22 0 0,-22 0 16,0 0-16,21 0 0,-20 0 15,-1 21-15,0 0 0,0 0 0,0 0 16,-21 22-16,0-22 0,0 21 0,0 0 16,0-20-16,0 20 0,-21 0 15,0 1-15,0-1 0,0-21 0,-1 21 16,-20 1-16,21-22 0,0 21 0,-22-21 15,22 22-15,0-22 0,-21 0 0,21 0 16,-1-21-16,22 21 0,-21-21 16,21 22-16,21-22 47,1 0-32,-1-22-15,0 22 0,0-21 16,0 21-16,0 0 0</inkml:trace>
  <inkml:trace contextRef="#ctx0" brushRef="#br0" timeOffset="95783.72">15071 14626 0,'0'-21'15,"-22"0"-15,22 0 16,-21 21 0,42 0 30,1 21-46,-1-21 0,0 0 16,0 0-16,0 0 0,22 0 0,-22 0 16,0 0-16,21 0 0,-21 0 0,22 0 15,-22 0-15,0 0 0,21 0 16,-20-21-16,-1 21 0,-21-21 16,21 21-16,0-22 0,-21 1 0,0 0 15,0 0-15,0 0 16,0 0-16,0-1 15,-21 22 1,0 0 0,0 0-16,21 22 0,0-1 15,0 0-15,-22 0 0,1 0 0,21 0 16,-21 22-16,21-22 0,0 0 0,-21 21 16,0-20-16,21-1 0,-21 21 0,21-21 15,0 22-15,-22-22 0,22 0 0,-21 0 16,21 21-16,0-20 15,0-1-15,0 0 0,0 0 0,0 0 16,0 0-16,-21 1 0,21-1 0,0 0 16,0 0-16,0 0 15,0-42 32,0 0-47,0 0 16,0 0-16,0-1 15,0 1-15,0 0 0</inkml:trace>
  <inkml:trace contextRef="#ctx0" brushRef="#br0" timeOffset="96150.46">14965 14838 0,'0'0'0,"-21"0"0,-1 0 16,44 0 15,-1 0-31,0 0 0,0 0 0,21-21 16,-20 21-16,20 0 0,-21 0 15,21 0-15,-20 0 0,20 0 16,-21 0-16,21-21 0,-20 21 0,-1 0 16,0 0-16,0 0 0,0 0 0,0 0 15,1 0-15,-22-22 0</inkml:trace>
  <inkml:trace contextRef="#ctx0" brushRef="#br0" timeOffset="97239.06">16849 14224 0,'21'0'0,"-42"0"0,63 0 0,-42-21 0,21 21 16,0-21-16,0 0 0,1 21 15,-22-22-15,0 1 0,21 21 0,-21-21 16,-21 21 0,-1 0-1,1 0-15,-21 0 0,21 0 16,0 0-16,-1 0 0,-20 21 15,21 0-15,0-21 0,-22 22 0,22-1 16,0 0-16,0-21 0,0 21 0,0 0 16,21 0-16,-22 1 0,22-1 0,-21-21 15,21 21-15,0 0 0,0 0 16,0 0 0,21-21-16,1 0 0,-1 22 0,0-22 15,0 21-15,0-21 0,0 21 16,1-21-16,-1 0 0,-21 21 0,21-21 15,0 0-15,-21 21 0,21-21 16,0 0-16,-21 21 0,22-21 0,-22 22 16,0-1-16,0 0 15,0 0-15,0 0 16,-22 0-16,1 1 0,0-1 16,0-21-16,0 21 0,0-21 0,-1 21 15,1-21-15,0 0 0,0 21 0,0-21 16,0 0-16,-1 0 15,1 0-15,21-21 32,21 21-17,1-21-15,-1 21 16,0-21-16,0 21 16,0 0-16,0 0 15,1 0-15,-22 21 16,0 0-16,21-21 0,-21 21 0,0 0 15,0 1-15,0-1 0,0 0 16,0 21-16,-21-21 0,-1 1 0,1 20 16,21-21-16,-21 21 0,0 1 0,0-1 15,0-21-15,-1 22 0,1-1 16,0-21-16,21 64 0,-21-64 16,21 21-16,0-21 0,0 1 15,0-1-15,0 0 0,0 0 0,0 0 0,21-21 16,0 21-16,0-21 15,1 0-15,-1 0 0,0 0 16,0 0-16,0 0 0,0 0 0,1 0 16,-22-21-16,21 21 15,-21-21-15,0 0 16,0 0 0,-21 21-16,-1 0 0,1 0 15,0 0-15</inkml:trace>
  <inkml:trace contextRef="#ctx0" brushRef="#br0" timeOffset="117655.7">5355 16425 0,'-21'0'15,"21"22"1,-21-22 453,0 0-454</inkml:trace>
  <inkml:trace contextRef="#ctx0" brushRef="#br0" timeOffset="120374.64">5228 16171 0,'0'-21'578,"0"0"-437,0 0-110,0 0-15,0 0-1,0-1-15,0 1 16,0 42 140,0 1-156,0-1 0,21 0 0,0 0 16,-21 21-16,22-20 0,-22 20 15,0-21-15,21 21 0,-21 1 0,21-22 16,-21 21-16,21-21 0,-21 22 0,0-22 16,0 21-16,0-21 0,0 1 0,0 20 15,21-21-15,-21 0 0,0 0 16,0 1-16,0-1 15,0-42 32,0-1-31,0 1-16,0 0 16,0 0-16,0 0 15,0 0-15,0-1 0,21 1 0,1 21 16</inkml:trace>
  <inkml:trace contextRef="#ctx0" brushRef="#br0" timeOffset="120718.96">5884 16150 0,'0'0'0,"21"-21"0,1 21 16,-1-21-16,-21 0 0,21 0 0,0-1 15,-21 1-15,21 0 0,-21 0 16,-21 21 15,0 21-31,0 0 16,0 0-16,-1 22 0,1-22 0,0 21 15,0-21-15,-21 22 0,20-22 0,1 21 16,0 1-16,-21-22 0,21 21 16,-1-21-16,1 0 0,0 22 0,0-22 15,0 0-15,0 0 0,-1 0 0,22 1 16,-21-1-16,21 0 0,-21-21 15,21 21 1,-21-21-16,42 0 31,0-21-31,0 0 0,1 21 16,20-21-16,-21-1 0,21 1 16</inkml:trace>
  <inkml:trace contextRef="#ctx0" brushRef="#br0" timeOffset="121136.72">6096 16298 0,'0'0'0,"21"0"16,-21-21-16,0 42 31,-21 1-15,0-1-16,21 0 0,-21 0 0,-1 0 15,1 0-15,21 1 0,-21-1 0,21 21 16,-21-21-16,21 0 0,-21 1 15,21-1-15,0 0 0,0 0 0,0 0 16,0 0-16,21 1 0,0-22 0,0 0 16,0 0-16,1 0 0,-1 0 0,0 0 15,0 0-15,0 0 16,22-22-16,-22 1 0,0 21 0,0-21 0,0 0 16,0 0-16,-21 0 0,0-1 15,0 1-15,0 0 0,0 0 0,0 0 16,0 0-16,0-22 0,0 22 15,-21 0-15,0 0 0,0 21 0,0-21 16,0 21-16,-1 0 0,1 0 16,0 0-16,0 0 15,21 21-15,-21 0 0,21 0 0,-21-21 16,21 21-16,0 0 0,0 1 0,0-1 16,0 0-16,0 0 0,0 0 15,21-21-15,0 0 0,0 0 16,0 0-16,0 0 0</inkml:trace>
  <inkml:trace contextRef="#ctx0" brushRef="#br0" timeOffset="121374.59">6625 16362 0,'0'0'0,"21"0"0,-21 21 31,0 0-31,0 0 16,0 1-16,-21-22 0,21 21 15,-21 0-15,0 0 0,21 0 0,0 0 16,-21 1-16,21-1 16,0 0-16,-22 0 0,22 0 0,0 0 15,0-42 32,0 0-47,0 0 0,0 0 16</inkml:trace>
  <inkml:trace contextRef="#ctx0" brushRef="#br0" timeOffset="121555.48">6646 16150 0,'0'0'0,"-21"-21"16,0 21 0,0 0-16,21 21 31,0 0-16,0 1 1,21-1-16,0-21 16,0 21-16,0-21 0</inkml:trace>
  <inkml:trace contextRef="#ctx0" brushRef="#br0" timeOffset="122143.14">7366 16489 0,'0'0'0,"0"-21"0,0 0 15,0-1 1,0 1-16,-21 0 0,0 0 16,-1 21-16,22-21 0,-21 21 0,0 0 15,0 0-15,0 0 0,0 0 0,-22 0 16,22 0-16,0 0 0,0 21 15,0 0-15,-1 0 0,1-21 0,0 43 16,0-22-16,21 0 0,-21 0 0,21 0 16,-21 0-16,21 1 0,0-1 15,0 0-15,0 0 0,0 0 16,0 0-16,21-21 0,0 22 0,0-22 16,0 0-16,0 0 0,1 0 15,-1 0-15,0 0 0,0 0 16,0-22-16,0 1 0,1 0 0,-1 0 15,0 0-15,0 0 0,0-1 0,0 1 16,-21-21-16,22 0 0,-1 20 16,-21-20-16,21 0 0,-21-1 0,0 1 15,0 0-15,0-1 0,0 1 0,0 0 16,0-1-16,0 22 0,0-21 16,0 21-16,0 0 0,0 42 31,0 0-31,0 21 0,-21-21 15,21 22-15,0-1 0,-21 0 0,21 22 16,0-22-16,0 1 0,0-1 16,0 0-16,0 1 0,0-1 0,0-21 15,0 21-15,0-20 0,21 20 0,-21-21 16,21 0-16,0 0 0,0-21 16,-21 22-16,21-22 0,1 0 0,-1 0 15,0 0-15,0 0 0,21 0 0,-20 0 16,-1 0-16,21 0 0,0-22 0,1 1 15</inkml:trace>
  <inkml:trace contextRef="#ctx0" brushRef="#br0" timeOffset="122667.88">9313 15854 0,'0'0'0,"0"-21"0,0 0 16,0-1-16,0 1 0,0 0 16,-21 21-1,21 21 1,0 0-16,-21 1 15,21 20-15,-21-21 0,21 21 16,0 1-16,0-1 0,-21 0 0,21 1 16,-22-1-16,1 0 0,21 1 0,-21-1 15,21-21-15,0 22 0,0-22 0,0 0 16,-21 0-16,21 0 0,0 0 16,0 1-16,21-22 31,-21-22-16,0 1-15,0 0 16,0 0-16,0 0 0</inkml:trace>
  <inkml:trace contextRef="#ctx0" brushRef="#br0" timeOffset="122858.77">9038 16193 0,'-21'0'0,"0"0"15,42 0 1,0 0-1,0 0-15,0 0 0,1 0 0,-1 0 16,21-22-16,-21 22 0,0 0 0,1 0 16,-1 0-16,21-21 0,-21 21 15,0 0-15,1-21 16,-1 21-16,0 0 0,0-21 16,0 0-16,0 21 0,-21-21 15</inkml:trace>
  <inkml:trace contextRef="#ctx0" brushRef="#br0" timeOffset="123218.64">9715 16129 0,'0'0'0,"0"21"16,22-21-16,-1 0 16,0 0-16,0 0 0,0 0 15,0-21-15,1 21 16,20-21-16,-21 21 0,0-21 0,22 0 15,-22-1-15,0 22 0,-21-21 16,21 0-16,-21 0 0,0 0 16,0 0-16,-21-1 15,0 22-15,0 0 16,-1 0-16,1 0 0,0 22 0,0-1 16,0-21-16,21 21 0,-21 0 0,-1 21 15,22-20-15,0-1 16,-21 0-16,21 21 0,-21-21 0,21 1 15,-21-1-15,21 0 0,0 0 0,0 0 0,0 0 16,0 1-16,0-1 16,0 0-1,21-21-15,0 0 0,0 0 0,1 0 16,-1-21-16,0 21 0,21-21 0,-21-1 16</inkml:trace>
  <inkml:trace contextRef="#ctx0" brushRef="#br0" timeOffset="123642.56">10456 15960 0,'21'0'16,"-42"0"-16,42-21 0,-21-1 0,0 1 15,-21 21-15,0 0 16,0 0-16,0 0 16,0 0-16,-1 21 0,1 1 15,21-1-15,-21 0 0,0-21 0,21 21 16,0 0-16,-21 0 0,21 1 0,0-1 15,0 0-15,0 0 0,0 0 16,21 0 0,0-21-16,0 22 0,0-22 15,1 0-15,-1 21 16,0-21-16,0 0 0,0 0 0,0 21 0,1-21 16,-22 21-1,21-21-15,-21 21 16,0 0-16,-21 1 15,-1-22-15,1 0 0,0 0 16,0 21-16,-21-21 0,20 0 16,-20 0-16,21 0 0,0 0 0,0 0 15,-22 0-15,22 0 0,0 0 0,0 0 16,0 0-16,-1 0 16,22-21-1,22-1 1,-1 22-16,0-21 0,0 21 15,0-21-15</inkml:trace>
  <inkml:trace contextRef="#ctx0" brushRef="#br0" timeOffset="123986.94">11218 15621 0,'-21'-21'0,"-42"21"16,41 0-16,1 0 16,0 21-1,0 0-15,21 0 0,0 1 0,-21-1 16,21 21-16,-21-21 0,-1 22 0,22-22 16,-21 21-16,0 0 0,0 1 0,21-1 15,-21 0-15,0 1 0,-1-22 16,1 21-16,21 1 0,0-22 0,-21 0 15,21 0-15,0 0 0,0 0 0,0 1 16,0-1-16,0 0 0,21 0 16,0-21-16,1 0 15,-1 0-15,0 0 0,0 0 16,0-21-16,0 21 0,1-21 16,-1 0-16,0-1 0,-21 1 0,0 0 15</inkml:trace>
  <inkml:trace contextRef="#ctx0" brushRef="#br0" timeOffset="124183.85">10816 16066 0,'-21'0'15,"42"0"-15,-63 0 0,21 0 0,-1 0 0,1 0 16,0 0-16,42 0 31,0 0-31,1 0 0,-1 0 16,0 0-16,21 0 0,-21 0 15,22 0-15,-22 0 0,21 0 0,1 0 0,-22-22 16,21 22-16,0-21 0,-20 21 16,20-21-16,-21 0 0</inkml:trace>
  <inkml:trace contextRef="#ctx0" brushRef="#br0" timeOffset="124520.66">11747 15769 0,'0'0'0,"0"-21"0,-21 21 0,0 0 15,0-21-15,0 21 0,0 0 16,-1 0-16,1 0 16,0 0-16,0 21 0,21 0 15,-21 0-15,21 1 0,0-1 16,-21 21-16,-1-21 0,22 22 0,0-1 15,-21-21-15,21 21 0,-21-20 0,21 20 16,-21-21-16,21 21 0,0-20 0,0 20 16,0-21-16,0 0 0,0 0 15,0 1-15,0-1 0,21 0 16,0-21-16,0 0 0,1 21 16,-1-21-16,0 0 0,0 0 15,0 0-15,0-21 0,1 21 16,-1-21-16,0 0 0,21-1 15,-21 1-15</inkml:trace>
  <inkml:trace contextRef="#ctx0" brushRef="#br0" timeOffset="124828.48">12086 15621 0,'0'-21'0,"-21"21"16,42 0-1,0 0-15,0 21 16,22-21-16,-22 21 16,21 22-16,1-22 0,-22 0 0,21 21 15,0-21-15,-20 22 0,-1-22 0,-21 21 16,0 1-16,0-1 0,0-21 0,0 21 16,0 1-16,0-22 0,-21 0 15,-1 21-15,-20-20 0,21-1 0,-21 0 16,20 0-16,-20 0 0,21 0 15,0-21-15,-22 22 0,22-22 0,0 0 0,21 21 16,0-42 15,21 21-31,0-22 0,1 1 16</inkml:trace>
  <inkml:trace contextRef="#ctx0" brushRef="#br0" timeOffset="125383.31">13420 15706 0,'0'-43'16,"-22"43"-16,1-21 0,-21 21 0,21 0 16,-22 0-16,1 0 0,0 0 0,-1 0 15,1 0-15,0 0 0,-1 21 0,1 1 16,21-22-16,0 21 0,0-21 15,-1 0-15,22 21 0,0 0 16,22-21 0,-1 0-16,0 21 0,21-21 0,-21 0 15,1 0-15,-1 21 0,0-21 0,0 0 16,0 22-16,0-22 0,-21 21 16,0 0-16,0 0 0,0 0 15,-21 0-15,0 1 0,0-22 16,0 21-16,0 0 0,-1 0 15,-20-21-15,21 21 0,0-21 0,0 21 16,-1-21-16,1 0 0,42 0 31,1 0-15,-1 0-16,0 0 0,0 0 0,0 0 16,0 0-1,-21 22-15,0-1 0,0 0 16,0 0-16,0 0 0,0 0 15,0 1-15,-21-1 0,0 0 0,21 21 16,0-21-16,-21 1 0,0-22 0,21 21 16,0 0-16,0 0 0,0 0 15,0 0 1,21-21 0,0 0-16,0 0 0,0 0 15,1-21-15,-1 0 16,0 21-16,-21-21 0</inkml:trace>
  <inkml:trace contextRef="#ctx0" brushRef="#br0" timeOffset="126075.26">8276 17272 0,'0'0'0,"-21"0"0,0-21 16,21 0-16,-21 21 0,21-21 0,0-1 15,0 1 1,0 0-16,0 0 15,-22 0 1,1 21-16,0 0 16,-21 21-16,21-21 0,-1 21 15,1 0-15,-21 0 0,21 1 16,0-1-16,-1 0 0,1 0 0,21 0 16,0 0-16,0 1 0,0-1 15,0 0-15,0 0 0,21-21 0,22 21 16,-22 0-16,0-21 0,21 22 0,1-1 15,-22-21-15,21 21 0,-21-21 16,22 21-16,-22 0 0,0 0 16,-21 1-16,0-1 0,0 0 0,-21 0 15,0 0-15,0 0 16,-22-21-16,1 22 0,0-1 0,-1-21 16,1 0-16,0 21 0,-1-21 15,1 0-15,0 0 0,20 0 16,-20 0-16,21 0 0,0-21 0,0 0 15,21-1-15,0 1 0,0 0 16,0 0-16,21 0 16,21 0-16,-21-1 0,22 1 0,-22 0 15,21 0-15,0 21 0,1-21 0</inkml:trace>
  <inkml:trace contextRef="#ctx0" brushRef="#br0" timeOffset="126461.04">8721 17293 0,'0'0'16,"-22"0"0,1 0-16,-21 0 15,21 21-15,0 1 0,-1-1 0,-20 0 16,21 0-16,0 0 0,0 0 0,21 22 16,0-22-16,-22 0 0,22 21 15,0-20-15,0 20 0,0-21 0,0 0 16,0 0-16,22 1 0,-1-22 0,0 21 15,21-21-15,-21 0 0,22 0 16,-22 0-16,21 0 0,1 0 0,-1-21 16,-21-1-16,21 1 0,-20 0 0,20 0 15,-21 0-15,0 0 16,-21-22-16,0 22 0,0 0 0,0-21 16,0 20-16,-21 1 0,0-21 0,0 21 15,0 0-15,-22 21 0,22-22 0,-21 22 16,21 0-16,-1 0 0,1 0 15,0 0-15,-21 0 16,42 22-16,0-1 0,0 0 16,0 0-16,21 0 0,0-21 15,0 21-15,22-21 0,-22 22 16,21-22-16,0 0 0</inkml:trace>
  <inkml:trace contextRef="#ctx0" brushRef="#br0" timeOffset="126699.42">9398 17293 0,'21'-21'0,"-21"0"16,-21 21 0,0 0-1,0 21-15,21 0 0,-22 0 16,22 1-16,0-1 0,0 21 0,0-21 16,0 22-16,0-1 0,0 0 0,0-21 15,0 22-15,0-1 0,0 0 16,0 1-16,0-1 0,0-21 15,0 22-15,0-22 0,0 0 0,0 0 16,0 0-16,22-21 16,-1 0-1,-21-21-15,0 0 0</inkml:trace>
  <inkml:trace contextRef="#ctx0" brushRef="#br0" timeOffset="126958.27">9398 17505 0,'0'0'0,"0"-42"0,0 20 15,0-20-15,0 21 0,0-21 0,21 20 16,0 1-16,-21 0 0,21 0 0,1 21 16,-1-21-16,0 21 0,0 0 15,0 0-15,0 0 0,22 0 0,-22 0 16,0 21-16,0 0 0,0 0 16,1 0-16,-22 1 0,0-1 0,0 0 15,0 0-15,0 21 0,-22-20 0,-20-1 16,21 0-16,-21 21 0,20-21 0,-20 1 15,21-22-15,-21 21 0,20 0 16,1-21-16,0 0 0,0 21 0,21-42 31,21 21-31,0-21 16,22 0-16</inkml:trace>
  <inkml:trace contextRef="#ctx0" brushRef="#br0" timeOffset="127280.07">11028 17018 0,'0'0'0,"0"-21"0,0 0 0,-21 21 32,-1 0-32,1 0 0,-21 21 0,0 0 15,20 0-15,-20 22 0,0-1 0,21-21 16,-22 21-16,22 1 15,-21-1-15,21 22 0,-1-22 0,1 0 16,0 22-16,0-22 0,21 22 0,0-22 16,0 0-16,0 1 0,0 20 15,0-42-15,0 22 0,0-1 0,0 0 16,0-21-16,0 1 0,0-1 0,21 0 16,0 0-16,0 0 0,1-21 15,-1 0-15,0 0 0,0 0 16,21 0-16,-20 0 0,-1-21 0,0 0 15,21 0-15,-21 0 16</inkml:trace>
  <inkml:trace contextRef="#ctx0" brushRef="#br0" timeOffset="127506.94">11218 17336 0,'0'0'0,"0"-22"15,-21 44 1,21-1-16,-21-21 16,21 21-16,-21 0 0,21 0 15,0 0-15,-21 1 0,21-1 16,0 0-16,-22-21 0,22 21 16,22-21 15</inkml:trace>
  <inkml:trace contextRef="#ctx0" brushRef="#br0" timeOffset="127682.84">11324 17314 0,'0'0'0,"0"22"32,-21-1-17,21 0-15,-21-21 0,21 21 16,-21 0-16,21 0 0,0 1 15,0-1-15,0 0 16</inkml:trace>
  <inkml:trace contextRef="#ctx0" brushRef="#br0" timeOffset="128864.43">11663 17187 0,'0'-21'15,"0"0"48,21 21-47,-21 21 30,0 0-46,0 1 0,0-1 16,0 0-16,-21 0 0,21 21 16,0-20-16,0 20 0,-21 0 0,21 1 15,0-1-15,0 0 0,0 1 0,0-22 16,-22 21-16,22 0 0,0-20 16,0-1-16,-21 0 0,21 0 15,0 0-15,0 0 0,0 1 16,0-44 453,0 1-454</inkml:trace>
  <inkml:trace contextRef="#ctx0" brushRef="#br0" timeOffset="134938.85">12023 17209 0,'0'-22'16,"0"1"0,0 0-1,0 0-15,0 0 16,0 0 0,0 42 15,0 0-31,0 0 15,0 0-15,0 22 0,0-22 16,0 21-16,0-21 0,0 22 0,0-22 16,0 21-16,0 0 0,-22-20 0,22 20 15,0 0-15,0-21 0,0 22 16,0-22-16,0 21 0,0-21 16,0 1-16,0-1 0,0 0 15,0 0-15,0 0 16,-21-21-1,0 0 1,0-21 0,0 0-16,0 21 15</inkml:trace>
  <inkml:trace contextRef="#ctx0" brushRef="#br0" timeOffset="135355.6">11663 17653 0,'21'0'47,"0"0"-47,0-21 0,0 21 0,22 0 16,-22-21-16,21 0 0,-21 21 0,22-22 16,-22 22-16,21-21 0,-21 21 15,1-21-15,20 21 0,-21-21 0,0 0 16,0 21-16,1-21 0,-1 21 15,0-22-15,0 1 0,0 21 0,0-21 16,1 21 0,-22-21-16,0 42 31,0 0-15,0 0-16,0 22 15,0-22-15,0 0 0,0 0 0,0 0 16,0 22-16,0-22 0,-22 0 0,22 0 15,0 0-15,0 1 0,0-1 16,0 0-16,0 0 0,0-42 47,22 21-47,-22-21 0,0 0 16,0-1-16,0 1 0,21 0 0</inkml:trace>
  <inkml:trace contextRef="#ctx0" brushRef="#br0" timeOffset="135655.43">12382 17187 0,'-21'0'31,"42"0"16,1 0-47,-1 0 15,-21-21 1,21 21-16,-21-21 0,0 0 16,-21 21-1,0 0 1,-1 0 0,22 21-16,-21 0 0,21 0 15,0 1-15,0-1 16,0 0-1,21-21-15,1 0 16</inkml:trace>
  <inkml:trace contextRef="#ctx0" brushRef="#br0" timeOffset="136011.23">12848 17166 0,'0'21'31,"-21"-21"-15,0 0 47,21-21-63,0 0 15,0 0 1,0 0-16,21 21 15,0 21 1,-21 0-16,0 0 16,0 0-16,0 1 0,0-1 15,0 0-15,-21 0 0,0 0 16,21 0-16,-21-21 0,-1 22 0,1-1 16,21 0-16,-21-21 15</inkml:trace>
  <inkml:trace contextRef="#ctx0" brushRef="#br0" timeOffset="136239.1">12996 17145 0,'0'21'31,"0"0"-16,-21 1 1,21-1-16,0 0 16,0 0-16,0 0 0,-21 0 15,21 1 1,21-22 15</inkml:trace>
  <inkml:trace contextRef="#ctx0" brushRef="#br0" timeOffset="136664.25">13102 16976 0,'0'0'0,"0"-21"15,21 21 16,0 0-31,22 0 16,-22 21-16,0-21 0,21 21 0,-20 0 16,20 0-16,-21 0 0,21 1 0,-20-1 15,-1 21-15,0-21 0,0 22 0,0-22 16,0 21-16,-21-21 16,0 22-16,0-1 0,0 0 0,0 1 15,0-1-15,-21 0 0,0 1 0,0-1 16,0 21-16,0-20 0,-22-1 15,22-21-15,-21 22 0,21-1 0,-1-21 16,-20 21-16,21-20 0,0-1 0,0 0 16,-1-21-16,1 21 0,0 0 15,0-21 1,21-21 15,0 0-31,0 0 16,21 0-16,-21-1 15,21 1-15,-21 0 0,0 0 16,21 0-16,1 0 0</inkml:trace>
  <inkml:trace contextRef="#ctx0" brushRef="#br0" timeOffset="136984.31">14012 17293 0,'0'0'0,"-21"0"16,21-21-16,-21 21 15,0-21-15,42 21 78,0 0-78,-21 21 16,0 0 0,0 0-16</inkml:trace>
  <inkml:trace contextRef="#ctx0" brushRef="#br0" timeOffset="137318.12">14076 17695 0,'0'22'78,"21"-22"-62,-21 21-16,21-21 0,-21 21 16,0 0-16,0 0 15,0 0-15,0 1 16,0-1-16,-21 0 0,21 0 0,-21-21 15,0 21-15,-1 0 0,1 1 16,-21-1-16,21-21 0,0 21 0,-1-21 0,1 0 16,0 0-16,0 0 0</inkml:trace>
  <inkml:trace contextRef="#ctx0" brushRef="#br0" timeOffset="138966.69">5228 17844 0,'-21'0'0,"0"0"32,21-22-32,0 1 31,0 0-15,0 0-1,0 0-15,0 0 16,0-1-16,21 1 0,0 0 15,0 0-15,0 21 16,-21-21-16,22 21 0,-1 0 0,0-21 16,0 21-16,0 0 0,0 0 15,1 0-15,-1 0 16,-21 21-16,0 0 16,0 0-16,0 21 15,0-20-15,0-1 0,-21 21 0,-1-21 16,1 22-16,21-22 0,-21 21 15,0-21-15,21 0 0,0 22 0,-21-22 16,0 0-16,21 0 0,0 0 0,0 1 16,0-1-1,21-21 1,0 0-16,0 0 16,0 0-16,0 0 0,1-21 0,-1 21 15,0 0-15,0-22 0,0 22 16,0 0-16,-21 22 47,0-1-47,0 0 0,0 0 0,0 0 15,0 0-15,0 1 0,-21-1 0,21 21 16,0-21-16,0 0 0,0 22 16,0-22-16,0 0 0,0 0 0,0 0 15,0 1-15,0-1 0,0 0 16,0 0-16,0 0 0,0 0 0,0 1 15,0-1-15,0 0 16,-21-21-16,0 21 16,0-21-16,-22 21 0,22-21 0,0 0 15,0 0-15,0 21 0,-22-21 16,22 0-16,0 0 0,0 0 16,0 0-16,0 0 0,21-21 15,-22 21-15,22-21 16,0 42 46</inkml:trace>
  <inkml:trace contextRef="#ctx0" brushRef="#br0" timeOffset="142349.29">22691 8403 0,'0'-21'47,"0"0"-47,0 0 16,0 0-16,0-1 15,0 1-15,0 0 16,-22 21-16,1-21 0,0 21 15,0-21-15,0 21 0,0 0 16,-1 0-16,1 0 0,0 0 0,0 21 16,-21 0-16,20 0 0,1 0 0,0 1 15,0-1-15,0 21 0,0-21 16,-1 22-16,22-1 0,-21 0 0,21-21 16,0 22-16,0-1 0,0 0 0,0 1 15,0-1-15,0 0 0,0 1 0,0-1 16,21-21-16,1 22 0,-1-22 0,0 0 15,0 0-15,0 0 0,0 0 16,22 1-16,-22-22 0,21 0 16,1 0-16,-22 0 0,21 0 0,-21 0 15,22 0-15,-22 0 0,0-22 0,21 1 16,-21 0-16,1 0 0,-1-21 0,0 20 16,0-20-16</inkml:trace>
  <inkml:trace contextRef="#ctx0" brushRef="#br0" timeOffset="142651.12">23135 8022 0,'0'0'0,"0"-63"16,-21 63-16,21-21 16,-21 21-16,0 0 15,21 21-15,-22 0 0,22 21 16,0-21-16,0 22 0,0-1 0,0 0 15,0 22-15,0-22 0,0 1 16,0 20-16,0-21 0,0 1 0,0-1 16,0 0-16,0 1 0,0 20 0,0-20 15,0-22-15,0 21 0,0 0 0,0 1 16,0-22-16,0 0 0,0 0 0,0 0 16,0 1-16,0-1 0,22-21 31,-1 0-31,-21-21 0,21-1 15,0 1-15,-21 0 0</inkml:trace>
  <inkml:trace contextRef="#ctx0" brushRef="#br0" timeOffset="143846.44">23876 8657 0,'0'0'0,"0"-21"31,0 0-31,0 0 0,0 0 16,0-1-16,0 1 0,-21 0 15,0 0-15,21 0 0,-22 0 16,1 21-16,21-22 0,-21 22 0,0 0 16,0 0-16,0 0 0,-1 0 0,1 0 15,0 0-15,0 22 0,0-1 16,0 0-16,-1 0 0,1 0 0,21 22 15,-21-22-15,21 0 0,-21 21 16,21-21-16,-21 22 0,21-22 0,0 0 16,0 0-16,0 22 0,0-22 15,21 0-15,0 0 0,0-21 0,0 0 16,1 0-16,-1 0 0,0 0 0,0 0 16,0 0-16,0-21 0,1 21 15,-1-21-15,0 0 0,0-1 16,0 1-16,0 0 0,1 0 0,-1 0 15,-21 0-15,0-22 0,0 22 0,0 0 16,21-21-16,-21 20 0,0 1 0,0 0 16,0 0-16,0 0 0,0 0 15,0 42 1,0 0 0,0 0-16,0 0 0,0 0 0,0 1 15,0-1-15,0 21 0,0-21 0,0 0 16,0 22-16,0-22 0,0 0 0,0 0 15,0 22-15,0-22 0,21 0 16,-21 0-16,21 0 0,0-21 16,1 0-16,-1 0 0,0 0 15,0 0-15,0 0 0,0 0 16,22 0-16,-22-21 0,0 0 0,0 0 16,0 0-16,22-1 0,-22 1 0,0 0 15,21-21-15,-20 21 0,-1-1 0,0-20 16,-21 21-16,21 0 0,-21 0 0,21-22 15,-21 22-15,0 0 0,-21 21 32,0 0-32,0 0 0,0 21 15,-1-21-15,22 21 0,-21 0 0,21 1 16,-21-1-16,21 0 0,0 0 16,0 0-16,0 0 0,0 22 0,0-22 15,21 0-15,0 0 0,1 0 0,-22 1 16,21-1-16,0 0 0,-21 0 15,21 0-15,0-21 16,-21 21-16,-21-21 31,0 0-31,0 0 0,0 0 0,-1 0 16,1-21-16,0 21 16,0 0-16,0 0 0,0 0 15,-1 0-15,44 21 31,-1-21-15,0 0-16,0 0 0,0 0 0,0 0 16,1 0-16,-1 0 0,0 0 0,21 0 15,-21 0-15,1-21 0,20 21 0,-21-21 16,0 0-16,22 0 0,-22 0 0,0-1 16,21 1-16,-21 0 0,22 0 15,-22 0-15,0-22 0,0 22 0,0 0 16,-21 0-16,0 0 0,0 0 0,0-1 15,0 1-15,-21 21 16,0 0-16,0 0 16,0 0-16,0 21 0,21 1 15,-22-22-15,22 21 0,0 0 0,0 0 16,0 0-16,0 0 16,0 1-16,0-1 0,0 0 0,0 0 15,0 0-15,22-21 0,-22 21 0,0 1 16,21-1-16,-21 0 15,0 0-15,-21-21 16,-1 21-16,1-21 0,0 0 16,0 0-16,0 0 0,0 0 15,-1 0-15,1 0 16,21-21-16,-21 0 0,21 0 0,0 0 16,0-1-16</inkml:trace>
  <inkml:trace contextRef="#ctx0" brushRef="#br0" timeOffset="144319.1">26289 7832 0,'21'-21'15,"-42"42"-15,42-64 0,-21 22 0,0 0 16,0 0-16,0 0 0,0 42 31,0 0-31,0 0 16,0 0-16,0 22 0,0-1 0,0 0 15,0 1-15,0-1 0,0 0 0,0 22 16,-21-22-16,21 1 0,-21-1 16,21 0-16,0 1 0,0-1 0,-21 0 15,21-21-15,-22 22 0,22-22 0,-21 21 16,21-21-16,0 1 0,0-1 15,0 0-15,-21 0 16,0-42 0,0 0-1</inkml:trace>
  <inkml:trace contextRef="#ctx0" brushRef="#br0" timeOffset="144883.79">25908 8297 0,'0'0'0,"-21"-21"0,0-21 16,-1 21-16,-20-22 0,21 1 0,21 0 15,0-1-15,0 22 0,0-21 16,0 0-16,0 20 0,0-20 0,21 21 16,21-21-16,-20 20 0,20 1 0,-21 0 15,21 0-15,1 0 0,-1 0 16,0 21-16,1 0 0,-1 0 0,0 0 0,1 0 16,-22 0-16,21 21 15,1 0-15,-22 21 0,21-21 0,-21 22 16,0-1-16,22 0 0,-22 1 0,-21 20 15,21-20-15,-21 20 0,21-21 0,-21 1 16,0-1-16,0 0 0,0 1 0,0-1 16,0-21-16,0 0 0,0 1 0,0-1 15,0 0-15,0 0 0,-21-21 32,0 0-32,21-21 15,0 0-15,0 0 0,0-1 16,0 1-16,0-21 0,0 0 15,0-1-15,0 1 0,0-22 0,21 22 16,0-21-16,0 20 0,1-20 16,20 20-16,-21 1 0,21 0 0,-20-1 15,20 22-15,-21 0 0,21 0 16,1 21-16,-22 0 0,21 0 0,-21 21 0,1 0 16,20 0-16,-21 22 0,0-1 0,-21 0 15,0 1-15,0-1 0,0 22 16,0-22-16,0 21 0,0-20 0,0-1 15,0 0-15,-21 1 0,21-1 0,-21-21 16,0 22-16,21-22 0,0 0 16,-21 0-16,-1 0 0,22 0 0,-21-21 15,21 22-15,0-44 47,21 1-31,1 21-16,-1-21 0</inkml:trace>
  <inkml:trace contextRef="#ctx0" brushRef="#br0" timeOffset="146135.1">27453 8340 0,'21'-21'0,"-21"-1"16,21 1-16,-21 0 15,0 0-15,0 0 0,0 0 16,0-1-16,0 1 0,-21 21 0,0 0 15,0 0-15,0 0 0,0 0 0,-1 0 16,1 21-16,0-21 0,0 22 16,0-1-16,0 21 0,-1-21 15,-20 0-15,42 22 0,-42-22 0,42 21 16,-21-21-16,-1 22 0,22-22 0,-21 21 16,21-21-16,0 1 0,0-1 0,0 0 15,0 0-15,0 0 0,21-21 16,1 0-16,-1 0 0,0 0 0,0 0 15,0 0-15,0 0 16,1-21-16,-1 0 0,21 21 0,-21-21 16,0 0-16,1-1 0,-1 1 0,-21-21 15,21 21-15,0-22 0,-21 22 0,21-21 16,-21 21-16,0-22 0,0 22 0,0 0 16,21 0-16,-21 0 0,0 0 0,0 42 31,0 0-31,-21 0 15,21 0-15,0 0 0,0 1 0,-21 20 16,21-21-16,0 0 0,-21 0 16,21 22-16,0-22 0,0 0 0,0 0 15,0 0-15,0 1 0,21 20 16,0-42-16,0 21 16,1-21-16,-1 0 0,0 0 15,21 0-15,-21 0 0,1 0 0,-1-21 16,21 0-16,-21 21 0,0-21 0,1-1 15,-1 1-15,0 0 0,0 0 0,0 0 16,-21-22-16,0 22 0,21 0 0,-21-21 16,22 21-16,-22-1 0,0 1 15,0 0-15,-22 42 32,22 0-17,-21 1-15,21-1 0,0 0 0,0 0 16,0 0-16,0 0 0,0 1 15,0-1-15,0 0 0,0 0 0,0 0 16,21-21-16,-21 21 0,22-21 16,-1 0-16,0 0 0,21 0 0,-21 0 15,1 0-15,20 0 0,-21 0 0,0 0 16,0 0-16,22-21 0,-22 0 0,0 21 16,0-21-16,0 0 0,1 0 15,-22-22-15,21 22 0,-21 0 16,21-21-16,-21 20 0,21 1 0,-21 0 15,0 0-15,0 0 0,0 0 0,0 42 32,0 0-32,-21 0 15,21 0-15,-21 0 0,21 1 16,-21-1-16,21 0 0,0 0 0,0 21 16,-22-20-16,22-1 0,-21 0 0,21 0 15,-21 0-15,21 0 0,0 1 16,0-1-16,-21-21 0,21 21 0,0 0 15,0-42 32,0 0-31,0 0-16,0-1 16,21 1-16,0 0 0,-21 0 0,21-21 15,1 20-15,-1-20 0,0 21 0,0-21 16,0-1-16,0 22 0,1-21 15,-1 21-15,0-1 0,0 1 0,0 0 16,0 0-16,1 21 0,-1 0 0,0 0 16,0 21-16,0 0 15,-21 0-15,21 22 0,-21-22 16,0 0-16,0 21 0,0-20 0,0 20 0,0-21 16,0 0-16,0 22 15,0-22-15,0 0 0,0 0 0,-21 0 16,21 0-16,-21 1 0,0-1 0,21 0 15,0 0-15,-21-21 0,21 21 16,-21-21-16,-1 0 16,22 21-16,0-42 31,0 0-15,0 0-1,0 0-15,0 0 0,0-1 16,0 1-16,0 0 0</inkml:trace>
  <inkml:trace contextRef="#ctx0" brushRef="#br0" timeOffset="146402.47">28236 8065 0,'-21'0'15,"0"0"-15,0 0 0,21-22 32,0 1 30,21 21-31,0 0-31,0 0 0</inkml:trace>
  <inkml:trace contextRef="#ctx0" brushRef="#br0" timeOffset="147215">29718 7874 0,'0'0'0,"21"0"0,0-21 16,-21 0-16,21 21 16,-21-21-16,22 21 0,-22-22 15,0 1-15,-22 0 31,1 21-31,0 0 0,0 0 16,0 0-16,0 0 0,-1 21 16,-20 0-16,21-21 0,-21 22 0,20-1 15,-20 0-15,0 0 0,21-21 0,-1 21 16,1 0-16,0 1 0,0-22 0,21 21 16,-21 0-16,21 0 15,21-21 1,0 0-16,0 0 0,0 0 0,1 0 15,-1 0-15,0 0 0,0 0 16,21 0-16,-20 0 0,-1 0 0,0 21 16,0-21-16,-21 21 0,21 1 15,0-1-15,-21 0 0,0 0 16,0 0-16,0 0 0,0 1 16,-21-1-16,0 0 0,-21 0 0,21 0 15,-1-21-15,1 21 0,-21 1 16,21-1-16,0-21 0,-1 21 0,1-21 15,21 21 1,21-21 0,1-21-1,-1 21-15,0 0 16,-21-21-16,21 21 16,0 0-16,-21 21 15,0 0 1,0 0-16,0 0 0,0 1 15,0-1-15,-21 0 0,0 21 0,21-21 16,-21 1-16,0 20 0,-1-21 16,22 21-16,0-20 0,-21-1 0,21 0 15,0 0-15,0 0 0,0 0 0,0 1 16,0-1-16,21-21 0,1 0 16,-1 0-16,21 0 0,-21 0 15,0 0-15,1 0 0,-1 0 0,0-21 16,21 21-16,-42-22 0,21 22 15,1 0-15,-1-21 0,0 21 16,-21-21-16,21 21 16,-21-21-16,-21 0 31,0 21-31</inkml:trace>
  <inkml:trace contextRef="#ctx0" brushRef="#br0" timeOffset="147787.14">24998 10181 0,'0'0'0,"0"-21"0,0 0 15,0 0-15,0 0 16,0-1-16,21 22 0,-21-21 0,0 0 16,0 0-16,0 0 15,0 42 1,0 0-16,0 0 15,0 22-15,0-1 0,0-21 0,0 21 16,0 1-16,0 20 16,0-20-16,-21-1 0,21 0 0,0 1 15,-21-1-15,-1-21 0,22 21 0,-21-20 16,21-1-16,0 0 0,0 0 0,0 0 16,-21 0-16,21 1 15,0-44 16,0 1-31,0 0 0,0 0 0,0 0 16,0 0-16</inkml:trace>
  <inkml:trace contextRef="#ctx0" brushRef="#br0" timeOffset="148119.95">24892 10033 0,'-21'-21'0,"42"42"0,-42-63 0,21 21 0,0-1 16,0 1-16,0 0 0,0 0 15,21 0-15,0 21 0,0-21 0,22-1 16,-22 22-16,21 0 0,-21-21 16,22 21-16,-1 0 0,0 0 0,-21 0 15,22 21-15,-1 1 0,-21-1 16,0 0-16,1 21 0,-1-21 0,-21 22 16,0-22-16,0 21 0,0-21 0,-21 22 15,-1-22-15,1 21 0,0-21 0,-21 1 16,21-1-16,-22 0 0,22 0 15,-21 0-15,21 0 0,-1 1 0,1-22 16,0 0-16,0 21 0,21-42 47,21-1-47,0 1 16,0 21-16,1-21 15,-1 21-15,0-21 0</inkml:trace>
  <inkml:trace contextRef="#ctx0" brushRef="#br0" timeOffset="148581.21">26035 10054 0,'42'-21'0,"-21"21"16,43-63-1,-64 41-15,-21 22 16,0 0-16,-1 0 0,-20 0 15,0 0-15,21 22 0,-22-1 16,1 0-16,0-21 0,20 21 0,-20 0 16,21 0-16,0 1 0,0-22 15,-1 21-15,1 0 0,21 0 0,0 0 16,0 0-16,0 1 16,21-22-16,1 21 0,-1-21 0,21 21 15,-21-21-15,0 21 0,22-21 0,-22 21 16,21-21-16,-21 21 0,22 1 15,-1-22-15,-21 21 0,0 0 0,1-21 16,-1 21-16,0 0 0,0 0 16,-21 1-16,0-1 0,-21 0 15,0 0-15,0-21 0,-22 21 0,1 0 16,21-21-16,-22 0 0,1 22 0,0-22 16,21 0-16,-22 0 0,22 0 15,-21 0-15,21 0 0,-1 0 16,1 0-16,0 0 15,21-22 1,0 1 0,21 21-16,0 0 0,1-21 0,-1 21 15,0-21-15,21 0 0,-21 0 0,1 21 16</inkml:trace>
  <inkml:trace contextRef="#ctx0" brushRef="#br0" timeOffset="148887.01">26691 9885 0,'-21'21'32,"21"0"-32,0 0 15,0 22-15,0-22 0,0 0 0,0 21 0,0-20 16,21 20-16,-21-21 0,21 21 15,0-20-15,1-1 0,-22 21 0,21-21 16,0 0-16,-21 22 0,0-22 0,21 0 16,-21 0-16,21-21 0,-21 21 15,21 1-15,-21-1 16,22-21 0,-22-21-1,0-1-15,21 22 0,-21-21 0,0 0 16,21 0-16,0 0 0</inkml:trace>
  <inkml:trace contextRef="#ctx0" brushRef="#br0" timeOffset="149158.87">27220 9948 0,'0'0'0,"21"-21"0,-21 0 0,22 0 0,-1 0 16,-21 0-16,0 42 47,0 0-47,-21 0 0,-1 21 0,1-20 15,-21 20-15,21-21 0,0 21 0,-1-20 16,-20 20-16,21-21 0,0 21 0,0-20 16,-1-1-16,22 21 0,-21-21 0,0 0 15,0 1-15,21-1 0,-21 0 16,21 0-16,0 0 0,0 0 16,21-21 15,-21-21-31,21 0 0,0 21 15,0-21-15,1 0 0,-1 0 0,21-1 16</inkml:trace>
  <inkml:trace contextRef="#ctx0" brushRef="#br0" timeOffset="149954.41">27644 9991 0,'0'-21'16,"0"42"15,-22-21-31,1 21 16,21 0-16,-21-21 0,21 21 0,-21 0 15,21 1-15,0-1 0,0 0 16,0 0-16,-21 21 0,21-20 0,0-1 16,0 0-16,0 0 0,0 0 0,0 0 15,-21 1-15,21-1 0,0 0 16,0 0-16,0 0 0,-22-42 47,22 0-47,0 0 15,0 0-15,0-1 0,0 1 16,0-21-16,0 21 0,0 0 16,0-22-16,0 22 0,22-21 15,-1-1-15,-21 22 0,21-21 0,0 0 16,0 20-16,0 1 0,1-21 0,-1 21 15,0 0-15,0-1 0,0 22 16,0 0-16,1 0 0,-22 22 16,21-1-16,-21 0 0,0 21 15,0-21-15,0 1 0,0 20 0,0-21 16,0 21-16,0-20 0,0 20 0,0-21 16,0 0-16,0 0 0,0 1 0,0-1 15,0 0-15,0 0 0,-21 0 0,21 0 16,-22-21-16,22 22 0,0-44 47,0 1-47,0 0 0,0 0 15,22 0-15,-1 0 0,0-1 16,0-20-16,0 21 0,0-21 16,1 20-16,-1-20 0,21 0 0,-21 21 0,22-22 15,-22 22-15,21 0 0,0-21 16,-20 42-16,-1 0 0,0 0 15,0 21-15,-21 0 0,0 0 16,0 0-16,0 0 0,0 22 16,0-22-16,0 21 0,-21-21 0,0 22 15,21-22-15,-21 0 0,21 21 0,-22-20 16,22 20-16,0-21 0,0 0 16,0 0-16,0 1 0,0-1 15,-21-21 32,21-21-31,0-1-16,0 1 0,0 0 15,21 0-15,1 0 16</inkml:trace>
  <inkml:trace contextRef="#ctx0" brushRef="#br0" timeOffset="151178.24">29125 9716 0,'21'-22'15,"-42"44"-15,42-65 0,-21 22 16,0 0-16,0 0 15,0 0-15,-21 21 16,0 0-16,0 0 16,0 0-16,0 0 0,-22 21 15,22-21-15,0 21 0,-21 0 0,20 0 16,-20 0-16,0 1 0,21 20 0,-1-21 16,-20 0-16,21 0 0,0 1 15,0-1-15,21 0 0,-22 0 16,22 0-16,0 0 15,22-21-15,-1 0 16,0 0-16,0 0 0,21 0 16,-20 0-16,-1 0 0,0 0 15,0 0-15,0 0 0,0 0 0,1 0 16,-1 22-16,0-22 0,-21 21 16,21-21-16,-21 21 0,0 0 15,0 0-15,0 0 16,0 1-16,0-1 0,-21-21 15,0 21-15,0-21 0,-1 21 0,1-21 16,0 21-16,0-21 0,0 0 16,0 21-16,-1-21 0,22 22 0,-21-22 15,0 0-15,42 0 47,0 0-47,-21-22 16,22 22-16,-1 0 15,0 0 1,0 0-16,0 0 0,0 0 16,-21 22-1,0-1-15,0 0 0,0 0 16,0 0-16,0 0 0,0 1 0,-21-1 16,0 0-16,0 21 0,0-21 0,0 1 15,-1-1-15,1 21 0,21-21 0,0 0 16,-21 1-16,21-1 0,0 0 15,0 0-15,0 0 16,0 0-16,21-21 0,0 0 16,1 0-16,-1 0 0,0 0 15,0 0-15,0 0 0,0 0 0,1 0 16,-1 0-16,0 0 0,0 0 0,0-21 16,0 0-16,1 21 0,-1 0 15,-21-21-15,21 21 16,-21-21-16,21 21 31,-21 21 94</inkml:trace>
  <inkml:trace contextRef="#ctx0" brushRef="#br0" timeOffset="158070.68">22140 11684 0,'0'0'0,"-21"0"0,21-21 0,0 0 16,0 0-16,0-1 15,0 1-15,0 0 0,0 0 16,-21 21-16,21-21 15,0 0 1,-21 21-16,21 21 31,0 0-15,-21 0-16,21 0 0,0 0 0,0 22 16,0-22-16,0 21 0,0-21 15,0 22-15,0-1 0,0 0 0,0 22 16,0-22-16,0 1 0,0 20 0,0-21 15,0 1-15,0 20 0,0-20 0,0-1 16,0-21-16,0 21 0,0-20 0,0 20 16,0-21-16,-22 0 0,22 0 15,0 1-15,0-1 0,0 0 16,0 0-16,0-42 47,0 0-32,0 0-15,-21-1 16,21 1-16,0 0 16,0 0-16,0 0 0,0 0 15,-21-1-15</inkml:trace>
  <inkml:trace contextRef="#ctx0" brushRef="#br0" timeOffset="158566.44">21823 11705 0,'0'0'0,"0"-21"0,-21 0 15,21 0-15,0 0 16,0-1-16,0 1 15,0 0-15,0 0 16,21 21-16,0-21 0,0 0 0,0-1 0,0 1 16,1 21-16,-1-21 0,0 0 15,0 0-15,21 0 0,-20 21 0,20-22 16,-21 1-16,21 21 0,-20 0 16,20 0-16,-21 0 0,21 0 0,-20 0 15,-1 0-15,0 21 0,-21 1 0,0 20 16,0-21-16,0 21 0,0 1 0,0-22 15,0 21-15,-21 1 0,0-22 16,-1 21-16,1 0 0,-21-20 0,21 20 16,0-21-16,-22 0 0,22 22 0,0-22 15,0 0-15,0 0 0,-1 0 0,1-21 16,21 21-16,0 1 0,-21-22 16,42-22 46,-21 1-46,21 21-16,1-21 15</inkml:trace>
  <inkml:trace contextRef="#ctx0" brushRef="#br0" timeOffset="159243.96">22564 12044 0,'0'0'0,"-22"0"16,22 21 0,0 0-1,22-21 1,-1 21-16,0-21 16,0 0-16,21 0 0,-20 0 0,20 0 15,-21 0-15,21 0 0,-20 0 0,20 0 16,0 0-16,-21 0 0,1-21 0,20 21 15,-21-21-15,0 21 0,0-21 16,-21 0-16,22 21 0,-22-21 16,0-1-16,0 1 15,0 0 1,-22 21 0,1 0-16,0 21 15,21 0 1,-21 1-16,0-1 0,21 0 0,-21 0 15,21 0-15,0 22 0,-22-22 0,22 21 16,-21-21-16,21 22 0,-21-22 0,21 21 16,0-21-16,0 0 0,-21 22 0,21-22 15,0 0-15,-21 0 0,21 0 16,0 1-16,0-1 0,0 0 16,0 0-16,0 0 0,0 0 15,0-42 48,0 0-48,-21 0 1,21 0 0,-22 0-16,22-1 15</inkml:trace>
  <inkml:trace contextRef="#ctx0" brushRef="#br0" timeOffset="162039.23">22839 12277 0,'0'21'16,"-21"-21"109,42 0 250</inkml:trace>
  <inkml:trace contextRef="#ctx0" brushRef="#br0" timeOffset="162502.47">22839 12298 0,'0'0'16,"-21"0"-16,-1 0 16,44 0 62,-1 0-63,0 0-15,0 0 0,0 0 16,0 0-16,1 0 0,-1 0 16,0 0-16,0 0 0,0 0 0,0 0 15,-21-21-15,22 21 0,-1 0 16,0 0-1,-21-21 1,21 21 47,0-22-32,0 22-31</inkml:trace>
  <inkml:trace contextRef="#ctx0" brushRef="#br0" timeOffset="164075.41">24405 11938 0,'-21'0'16,"42"0"-16,-42-21 15,0 21 1,21 21 0,-21 0-16,21 0 0,0 22 15,0-22-15,0 21 0,0-21 0,0 22 16,0-1-16,0 0 0,0 1 0,0-22 15,0 21-15,0 1 0,0-1 0,0 0 16,0-21-16,0 22 0,0-1 0,0-21 16,0 22-16,0-1 0,0 0 0,0-21 15,0 22-15,0-1 0,0-21 16,0 22-16,0-22 0,0 21 16,0-21-16,0 0 0,0 1 0,0-1 15,0 0-15,21-21 31,-21-21-15,21 0-16,-21-1 0,0 1 0,21 0 16,0 0-16,-21-21 0,0-1 15,0 22-15,21-21 0,-21-1 0</inkml:trace>
  <inkml:trace contextRef="#ctx0" brushRef="#br0" timeOffset="164376.24">24447 12256 0,'-21'-43'0,"64"297"0,-65-465 0,1 147 0,21 22 15,0 21-15,0-22 0,0 22 0,0 0 16,0-21-16,0 20 0,0 1 0,21 0 16,1 0-16,-22 0 0,21 21 15,0 0-15,21-21 0,-21 21 0,1 0 16,-1 0-16,0 0 0,21 21 0,-21 0 16,1 0-16,-1 0 0,-21 0 15,0 1-15,0 20 0,0-21 0,0 21 0,0-20 16,0 20-16,-21-21 0,-1 0 0,1 22 15,0-22-15,-21 0 0,21 0 16,-1 0-16,-20 0 0,21-21 0,0 22 16,0-22-16,-1 0 0,22 21 15,-21-21-15,42 0 32,1 0-32,-1-21 15,0-1-15,21 1 0,-21 21 16</inkml:trace>
  <inkml:trace contextRef="#ctx0" brushRef="#br0" timeOffset="164618.51">25273 12044 0,'21'0'31,"0"0"-16,0 0-15,1 0 16,-1 0-16,0 0 0,0 0 0,0 0 16,0 0-16,1 0 0,-1 0 0,0 0 15,0 0-15,0-21 0,0 21 16,-42 0 0,0 0-1,0 21-15,0-21 0</inkml:trace>
  <inkml:trace contextRef="#ctx0" brushRef="#br0" timeOffset="164767.43">25315 12171 0,'0'21'16,"-21"-21"-16,106-63 0,-149 105 0,43 0 0,21-21 15,21-21 17,0 0-32,1 0 0,-1 0 15,0 0-15,0 0 0,0 0 16,0-21-16,1 21 0,-1-21 15,0 0-15</inkml:trace>
  <inkml:trace contextRef="#ctx0" brushRef="#br0" timeOffset="165344.71">26183 11769 0,'0'0'15,"-21"-21"-15,0 21 32,21 21-32,0 0 15,0 0-15,0 0 0,0 22 16,0-22-16,0 0 0,0 0 0,0 21 16,-21-20-16,21-1 0,0 0 15,0 21-15,0-21 0,0 1 0,-22-1 16,22 0-16,-21-21 0,21 21 0,0 0 15,-21-21-15,21 21 0,0 1 16,-21-22 0,0 0-1,21-22-15,0 1 16,0 0-16,0 0 0,0 0 0,0-22 16,0 22-16,21-21 0,0 21 15,0-22-15,0 1 0,1 21 0,-1-21 16,0 20-16,0-20 0,0 21 15,22 0-15,-22 0 0,0 21 0,21-22 16,-21 22-16,1 0 0,-1 0 0,0 0 16,0 0-16,0 22 0,0-1 0,1-21 15,-1 21-15,-21 0 0,0 0 16,21 22-16,-21-22 0,0 0 0,0 0 16,0 0-16,0 0 0,0 1 0,0-1 15,0 0-15,-21 0 0,21 0 0,0 0 16,-21 1-16,-1-22 15,22 21-15,-21-21 0,21-21 47,0-1-47,0 1 16,21 0-16,1 0 16</inkml:trace>
  <inkml:trace contextRef="#ctx0" brushRef="#br0" timeOffset="166394.62">26776 11917 0,'21'0'31,"0"0"-15,0 0-16,0 0 16,1 0-16,-1 0 0,21-21 15,-21 21-15,0-21 0,1 21 0,-1-22 16,0 22-16,0-21 0,0 0 15,-21 0-15,0 0 0,0 0 16,0-1-16,0 1 0,0 0 16,-21 21-1,0 0-15,0 0 0,0 0 0,-1 0 16,1 0-16,0 21 0,0 0 0,0-21 16,0 22-16,-1-1 0,1 0 0,21 0 15,-21 21-15,21-20 0,-21-1 16,21 21-16,-21-21 0,21 0 0,0 1 15,0-1-15,0 21 0,0-21 0,0 0 16,0 1-16,0-1 16,21-21-16,-21 21 0,21-21 15,0 0-15,0 0 0,1 0 16,-1 0-16,0 0 0,0 0 16,-21-21-16,21 0 0,0 21 0,1-22 15,-1 1-15,0 0 0,0 0 0,0 0 16,0 0-16,-21-22 0,22 22 0,-1 0 15,-21 0-15,0 0 0,21-1 0,-21 1 16,21 21-16,-21-21 16,0 42 15,0 0-31,0 1 0,0-1 16,0 0-16,-21 0 0,21 0 0,-21 0 15,21 1-15,-21-1 0,21 0 0,0 0 16,0 0-16,0 0 0,0 1 15,0-1-15,21-21 16,0 0-16,0 0 16,0 0-16,0 0 15,1 0-15,-1-21 0,-21-1 0,21 22 16,0-21-16,0 0 0,-21 0 16,21 0-16,1 0 15,-22-1-15,21 1 0,-21 0 16,0 42-1,0 0 1,0 1-16,0-1 16,0 0-16,0 0 0,0 0 15,0 0-15,0 1 0,0-1 16,21-21 0,0 0-16,-21 21 0,21-21 0,0 0 15,1 0-15,-1 0 0,0 0 16,0-21-16,0 0 15,0-1-15,-21 1 16,22 0-16,-22 0 0,21 0 0,-21 0 16,0-1-16,0 1 0,0 0 0,0 0 15,0 0-15,0 0 0,0-1 0,0 1 16,-21 0-16,-1 21 0,1 0 16,0 0-1,21 21 16,21-21-31,0 21 16,1-21-16,-1 0 16,0 0-1,0 0-15,0 0 16,-21-21 46</inkml:trace>
  <inkml:trace contextRef="#ctx0" brushRef="#br0" timeOffset="166992.28">28914 11769 0,'0'-21'0,"0"42"0,0-64 0,0 22 16,21 0-16,-21 0 0,0 0 16,0 0-16,0-1 0,21 1 15,-21 0-15,0 0 0,0 0 16,21 0-16,0-1 0,-21 44 47,0 20-47,0-21 15,0 0-15,0 22 0,0-22 0,0 21 16,0 0-16,-21-20 0,21 20 0,0 0 16,-21 1-16,21-1 0,0 0 0,0 1 15,0-1-15,0-21 0,0 21 16,-21-20-16,21 20 0,0-21 0,-21 0 15,21 0-15,0 1 0,0-1 0,0 0 16,0-42 31,0 0-47,0-1 16,0-20-16,0 21 0,21 0 15,0-22-15,-21 22 0</inkml:trace>
  <inkml:trace contextRef="#ctx0" brushRef="#br0" timeOffset="168031.69">29041 11705 0,'0'148'0,"0"-296"0,-22 127 0,1 0 0,0 0 15,0 0-15,0-1 16,21 1-16,0 0 16,0 0-16,0 0 0,21 0 15,0-1-15,0 1 0,0 0 0,22 21 16,-22-21-16,0 0 0,21 21 15,-20 0-15,20-21 0,-21 21 0,0 0 16,22 0-16,-22 0 0,0 21 16,0 0-16,0 0 0,-21 21 0,0-20 15,0-1-15,0 21 0,0-21 0,0 0 16,-21 22-16,-21-22 0,21 0 0,-22 0 16,22 0-16,-21 1 0,-1-1 15,1-21-15,0 21 0,-1 0 0,22-21 16,-21 21-16,21-21 0,0 0 15,-1 0-15,1 21 0,0-21 0,21 22 16,21-22 718,43-22-718</inkml:trace>
  <inkml:trace contextRef="#ctx0" brushRef="#br0" timeOffset="168927.18">29633 12023 0,'0'0'0,"-21"0"0,21 21 0,-21-21 16,0 0-16,21-21 31,0 0-31,0-1 0,0 1 16,21 0-16,0 21 15,-21-21-15,21 21 0,0 0 0,1-21 16,-1 0-16,0 21 16,0 0-16,0 0 0,0 0 15,-21 21-15,0 0 0,0 21 16,0-21-16,0 1 15,-21 20-15,0-21 0,0 21 0,-21-20 16,20 20-16,1 0 0,-21-21 16,21 22-16,0-22 0,-1 0 0,1 21 15,21-20-15,0-1 0,0 0 0,0 0 16,0 0-16,21-21 0,22 21 16,-22-21-16,0 22 0,21-22 15,-20 0-15,-1 0 0,21 0 0,-21 0 16,22 0-16,-22 0 0,0 0 0,0-22 15,0 1-15,0 21 0,1-21 0,-22 0 16,0 0-16,0 0 16,0-1-16,-22 1 0,1 0 15,0 0-15,0 0 0,-21 0 0,20 21 16,1-22-16,-21 22 0,21 0 0,-22 0 16,22 0-16,0 0 0,0 0 0,0 0 15,0 0-15,-1 0 0,22 22 0,-21-22 16,21 21-16,21-21 15,1 21 1,-1-21-16,0 0 0,0 0 0,21 0 16,-20 0-16</inkml:trace>
  <inkml:trace contextRef="#ctx0" brushRef="#br0" timeOffset="169259.51">30607 11726 0,'0'0'16,"0"-42"-16,0 21 16,0 0-16,-21 21 15,0 0-15,-1 0 0,1 0 16,0 21-16,0 0 16,0 0-16,21 0 0,-21 1 0,-1 20 15,1-21-15,21 21 0,-21 1 0,21-1 16,-21 0-16,21-20 0,0 20 15,-21 0-15,21 1 0,0-22 16,0 0-16,0 21 0,0-21 0,0 1 16,0-1-16,0 0 0,0 0 15,21 0-15,0-21 0,0 0 16,0 0-16,1 0 16,-1 0-16,0 0 0,0 0 0,0 0 15,0 0-15,1-21 0,-1 21 0,0-21 16,0 0-16,0 21 0</inkml:trace>
  <inkml:trace contextRef="#ctx0" brushRef="#br0" timeOffset="169634.72">30861 11748 0,'0'-22'16,"0"44"-16,0-65 0,21 22 0,-21 0 0,21 21 15,-21-21-15,21 21 16,1 0-16,-1 0 15,0 0-15,0 21 16,-21 0-16,21-21 0,-21 21 0,0 22 16,0-22-16,0 0 0,0 21 15,0 1-15,0-1 0,0-21 0,0 21 16,0 1-16,0-1 0,0 0 16,0-20-16,0 20 0,0-21 0,0 0 15,-21 0-15,21 1 0,-21-1 16,0 0-16,21 0 0,0 0 0,-21-21 15,-1 21-15,1-21 0,0 22 16,0-22-16,0 0 16,21-22 31,0 1-47,21 21 0,-21-21 15,21 0-15,0 0 0,0 0 0,1 21 16,-1-22-16</inkml:trace>
  <inkml:trace contextRef="#ctx0" brushRef="#br0" timeOffset="169899.57">31665 11875 0,'0'-22'0,"0"44"0,0-65 31,0 22-15,0 42 46,0 0-62,0 1 16,0-1-16,0 0 15,0 0-15</inkml:trace>
  <inkml:trace contextRef="#ctx0" brushRef="#br0" timeOffset="170190.4">31665 12277 0,'0'21'16,"0"0"15,0 0-15,0 0-16,0 1 15,0-1-15,-21 0 16,0 0-16,0 0 16,0 0-16,-1 1 0,1-1 15,0 0-15,0-21 0,0 21 16,0 0-16,-1-21 0,1 21 15,0 1-15,0-22 0,-21 21 0,20-21 16,1 0-16,0 21 0,0-21 0,0 0 16,0 0-16,-1 0 0,1 0 15,0 0-15</inkml:trace>
  <inkml:trace contextRef="#ctx0" brushRef="#br0" timeOffset="171547.66">23982 13653 0,'0'-22'125,"0"1"-94,0 0 0,21 21-15,-21-21-16,0 0 15,0 0 1,21 21-16,-21-22 16,0 1-16,0 0 15,0 0 32,0 42-31,0 0-1,0 0-15,0 22 0,0-22 0,0 21 16,0 1-16,0-1 0,0 0 16,0 1-16,0-1 0,0 0 0,0 1 15,0-1-15,0 0 0,0 1 0,0-22 16,0 21-16,0-21 0,0 22 0,0-22 15,0 0-15,0 21 0,0-21 0,0 1 16,-21-1-16,21 0 0,0 0 16,0 0-1,0-42 32,0 0-47,0 0 16,0 0-1,0-1 1,0 1 0,0 0 62,0 0-63,-21 21-15,0-21 16,21 0-16,0-1 0,0 1 16</inkml:trace>
  <inkml:trace contextRef="#ctx0" brushRef="#br0" timeOffset="172923.38">23961 13483 0,'-22'-21'15,"44"42"-15,-44-63 16,1 42-16,21-21 15,0 0 1,21-1 0,1 22-16,-1 0 0,0-21 15,0 21-15,0 0 0,0 0 0,22 0 16,-22 0-16,0 0 0,0 0 0,0 0 16,1 21-16,-1 1 15,-21-1-15,0 21 0,0-21 0,0 0 16,0 1-16,0-1 0,0 21 0,0-21 15,-21 0-15,-1 1 0,1-1 0,0 21 16,-21-42-16,21 21 0,-1 0 16,1 1-16,-21-22 0,21 21 15,0-21-15,-1 0 0,1 0 0,21 21 16,-21-21-16,0 0 16,42 0 30,0 0-46,-21-21 0,21 21 0,1 0 16,-1-21-16,0-1 0,0 22 16</inkml:trace>
  <inkml:trace contextRef="#ctx0" brushRef="#br0" timeOffset="173662.96">24998 13631 0,'-21'0'0,"-1"0"31,1 0-15,0 22-16,21-1 15,0 0-15,-21-21 16,21 21-16,0 0 16,21-21-1,0 0-15,0 0 16,1 0-16,-1-21 16,-21 0-1,0 0-15,0 0 16,0-1-16,-21 22 15,-1-21-15,1 21 16,0 0-16,0 0 16,21 21-16,0 1 15,0-1 1,0 0-16,0 0 16,21-21 15,0 0-16,0-21 1,1 21-16,-1-21 0</inkml:trace>
  <inkml:trace contextRef="#ctx0" brushRef="#br0" timeOffset="174038.75">26014 13081 0,'0'0'0,"0"-21"16,-21 21-16,-1 0 31,22 21-31,-21 21 0,21-20 16,-21-1-16,21 21 0,0 0 0,-21-20 15,0 20-15,21 0 0,-21 1 16,21-1-16,0 0 0,0 1 0,0-1 16,-22 0-16,22-21 0,0 22 0,0-22 15,0 0-15,0 21 0,0-20 16,0-1-16,0 0 0,0 0 16,22-21-16,-1 0 15,0 0-15,0 0 16,0 0-16,-21-21 0,21 21 0,1-21 15,-1 0-15,0-1 0,-21 1 16,21 0-16,-21 0 0</inkml:trace>
  <inkml:trace contextRef="#ctx0" brushRef="#br0" timeOffset="174247.15">25929 13526 0,'0'0'0,"-21"0"0,0 0 0,0 0 15,42-22 32,0 22-31,0 0-16,0 0 0,0 0 15,1 0-15,-1 0 0,0 0 16,0-21-16,0 21 16,0 0-16,-21-21 0,22 21 0,-1 0 15,0 0-15,0 0 0</inkml:trace>
  <inkml:trace contextRef="#ctx0" brushRef="#br0" timeOffset="175424.48">26268 13568 0,'0'21'16,"0"-42"-16,21 42 16,-21 0-16,21-21 0,0 0 15,0 0-15,1 0 0,-1 0 16,0 0-16,0-21 0,0 21 0,0-21 15,1 21-15,-1-21 0,0 21 0,-21-21 16,21-1-16,0 22 0,-21-21 16,0 0-16,0 0 0,0 0 15,0 0-15,-21 21 16,0 0 0,0 0-16,0 21 15,-1 0-15,22 0 0,-21 0 0,0 0 16,21 1-16,-21 20 0,21-21 15,0 21-15,-21-20 0,21-1 0,0 0 16,0 0-16,0 0 0,0 0 0,0 1 16,0-1-16,21 0 0,-21 0 0,21-21 15,0 0-15,0 21 0,1-21 0,-1 0 16,0 0-16,21 0 16,-21 0-16,1 0 0,-1 0 0,21 0 0,-21 0 15,0-21-15,1 0 0,-1 21 0,0-21 16,-21 0-16,21-1 0,-21 1 15,21 21-15,-21-21 0,0-21 0,0 21 16,0-1-16,0 1 0,0 0 16,0 0-16,0 0 0,0 0 0,0-1 15,0 1-15,0 0 16,21 0-16,1 21 16,-1 0-16,0 0 0,0 0 0,0 0 15,0 0-15,1 0 0,-1 0 16,0 0-16,0 0 0,0 21 0,22 0 15,-22 0-15,0 1 0,0-1 16,0 21-16,-21-21 0,0 0 0,0 1 16,0 20-16,0-21 0,0 0 0,-21 0 15,21 1-15,-21-1 0,0 0 16,0 0-16,-1-21 0,1 21 0,0-21 16,21 21-16,-21-21 15,42-21 16,-21 0-31,21 21 0,0-21 16,1 0-16,-1 0 0,-21-22 0,21 22 16,0-21-16,0 21 0,0-22 0,1 1 15,-1 21-15,0-22 0,-21 22 0,0 0 16,21 0-16,-21 0 0,0 0 16,0 42-1,-21 0 1,21 0-16,-21 21 0,0-20 0,-1-1 15,22 21-15,0-21 0,-21 22 0,21-22 16,0 21-16,0-21 0,0 0 16,0 1-16,0-1 0,0 0 0,0 0 15,21-21-15,1 21 0,-1-21 0,0 0 16,0 0-16,21 0 0,-20 0 0,-1 0 16,0 0-16,21 0 0,-21 0 15,1 0-15,-1-21 0,-21 0 0,21 0 16,0 0-16,0-1 0,-21-20 0,21 21 15,1-21-15,-22-1 0,21 1 16,0-22-16,-21 22 0,0 0 0,21-1 16,0-20-16,-21 21 0,21-1 0,-21 1 15,0 21-15,22-22 0,-22 22 16,0 0-16,0 42 16,0 0-1,-22 1-15,1-1 0,0 21 0,21-21 16,0 22-16,-21-22 0,21 21 0,-21 0 15,21 1-15,-21-22 0,21 21 16,0 1-16,0-1 0,0 0 16,0-21-16,0 22 0,0-22 0,0 42 15,0-41-15,0-1 0,0 0 16,0 0-16,21 0 0,0-21 16,0 21-16,0-21 0,0 0 15,1 0-15,-1 0 16,0 0-16,0 0 0,0 0 0,0-21 15,1 21-15,-22-21 0,21 21 0,0-21 16,-21 0-16,0 0 0,0-1 0,21 1 16</inkml:trace>
  <inkml:trace contextRef="#ctx0" brushRef="#br0" timeOffset="175642.86">27771 13483 0,'-22'0'16,"44"0"-16,-65 0 0,22 0 0,0 0 15,42 0 17,0 0-32,22 0 0,-22 0 15,0 0-15,0 0 0,21 0 16,-20 0-16,-1 0 0,0-21 0,0 21 16,0 0-16,0 0 0,1 0 0,-22-21 15,21 21-15,0 0 0,-21-21 16,21 21-16,0 0 0,-21-21 15</inkml:trace>
  <inkml:trace contextRef="#ctx0" brushRef="#br0" timeOffset="176007.76">28554 13229 0,'0'0'0,"0"-21"16,-21 21 15,-1 0-31,1 21 0,21 0 16,-21 1-16,21-1 0,-21 21 15,21-21-15,-21 0 0,21 22 0,0-22 16,0 21-16,0-21 0,0 22 15,0-22-15,-21 0 0,21 21 0,0-20 16,0-1-16,0 21 0,0-21 0,0 0 16,0 1-16,0-1 0,21-21 0,-21 21 15,0 0-15,21-21 0,-21 21 16,21-21-16,0 0 16,0 0-16,1 0 0,-1 0 15,0-21-15,0 0 16,0 21-16,0-21 0</inkml:trace>
  <inkml:trace contextRef="#ctx0" brushRef="#br0" timeOffset="179050.78">28977 13229 0,'0'-21'0,"0"42"0,0-63 15,0 21-15,0 0 0,0-1 16,21 22 15,0 0-31,1 22 16,-1-22-16,-21 21 0,0 0 15,0 0-15,0 21 0,0-20 0,0 20 16,0-21-16,0 21 0,-21-20 0,-1 20 16,22 0-16,-21 1 0,0-22 0,0 21 15,0 0-15,0 1 0,-1-22 16,1 21-16,0-21 0,0 1 15,0-1-15,21 21 0,-21-21 0,-1 0 16,22 1-16,-21-1 0,21 0 16,0 0-16,-21-21 31,21 21-31,-21-21 47,21-21 375,0 0 265,0 0-640,-42 21 1453,20 0-1484,1 0-16</inkml:trace>
  <inkml:trace contextRef="#ctx0" brushRef="#br0" timeOffset="183506.52">10308 9864 0,'0'-21'15,"0"42"-15,0-64 0,0 22 0,0 0 16,21 0 0,-21 0-1,0 42 16,0 21-15,0-21-16,0 1 0,0 20 16,0-21-16,0 21 0,0-20 0,0 20 15,0-21-15,0 21 0,0-20 16,0-1-16,0 21 0,0-21 0,0 0 0,0 1 16,0-1-16,0 0 0,0 0 15,21-21-15,-21 21 0</inkml:trace>
  <inkml:trace contextRef="#ctx0" brushRef="#br0" timeOffset="185059.89">11112 15939 0,'22'0'15,"-22"-22"32,21 22-47,0-21 16,0 0-16,0 21 15,0 0-15,-21-21 0,22 21 16,-1 0-16,0 0 16,0 0-16,-21 21 0,0 0 15,0 0-15,21 1 0,-21-1 0,0 0 16,0 21-16,0-21 0,0 22 16,0-22-16,-21 0 0,0 21 0,0-20 15,0 20-15,-1-21 0,1 0 0,0 0 16,0 1-16,0-1 0,21 0 15,-21-21-15,21 21 0,21-21 47,0 0-47,0 0 16,0 0-16,0-21 0,1 21 16,-1 0-16,0 0 0,0 0 15,0 0-15,0 0 16,-21-21-16,22 21 0,-1 0 0,0 0 31,-21-21-31,0-1 16,21 22-16</inkml:trace>
  <inkml:trace contextRef="#ctx0" brushRef="#br0" timeOffset="186070.84">24701 14923 0,'0'-22'0,"0"44"0,0-65 16,0 22-16,0 0 15,0 0-15,-21 21 16,21 21 0,0 0-16,-21 21 15,21-20-15,0-1 0,0 21 0,-21 0 16,21 1-16,-21-1 0,21 0 0,0 22 16,0-22-16,-21 1 0,21-1 15,-22 0-15,22-21 0,-21 22 16,21-22-16,0 21 0,0-21 0,0 1 15,-21-1-15,21 0 0,-21 0 16,0-21 15,21-21-31</inkml:trace>
  <inkml:trace contextRef="#ctx0" brushRef="#br0" timeOffset="186386.66">24320 14986 0,'0'-42'0,"0"84"0,0-105 16,0 20-16,0 22 0,0-21 16,22 21-16,-1-22 0,0 22 0,21 0 15,1-21-15,20 20 0,-21 22 0,22-21 16,-1 21-16,1 0 0,-1 0 0,1 0 16,-22 21-16,1 1 0,-22-1 15,0 0-15,0 0 0,-21 0 0,0 0 16,0 1-16,-21 20 0,-21-21 0,20 0 15,-20 0-15,0 1 0,-1-1 0,1 0 16,0 0-16,-1 0 0,22-21 16,-21 21-16,21-21 0,0 22 0,-1-22 15,1 0-15,0 0 0,42 0 47,0 0-47,1 0 0,-1 0 0,0 0 16,0-22-16,0 22 0,0 0 0</inkml:trace>
  <inkml:trace contextRef="#ctx0" brushRef="#br0" timeOffset="186550.88">25188 14944 0,'0'0'0,"21"0"16,1 0 62</inkml:trace>
  <inkml:trace contextRef="#ctx0" brushRef="#br0" timeOffset="186826.72">25950 14499 0,'0'0'0,"21"-21"0,-21 0 16,-21 21 0,0 21-16,21 0 15,-21 0-15,0 1 0,0 20 16,-1 0-16,1-21 0,0 22 0,21-1 16,-21-21-16,0 22 0,0-1 0,21-21 15,-22 21-15,22-20 0,-21 20 0,21-21 16,-21 0-16,21 0 0,0 1 0,0-1 15,0 0-15,21 0 16,0-21-16,1 0 0,-1 0 16,0 0-16,0 0 0,-21-21 0,21 21 15,0-21-15,-21 0 0,22-1 16</inkml:trace>
  <inkml:trace contextRef="#ctx0" brushRef="#br0" timeOffset="186983.63">25612 14880 0,'0'0'0,"-22"0"0,1 0 16,42 0 0,1-21-1,-1 21-15,0 0 0,21 0 0,-21 0 16,22-21-16,-1 21 0,0 0 0,1-21 16,-1 21-16,0-21 0,-20 21 15</inkml:trace>
  <inkml:trace contextRef="#ctx0" brushRef="#br0" timeOffset="187962.83">26225 14774 0,'0'0'15,"0"22"-15,-21-22 0,42 0 32,1 0-17,-1 0-15,0 0 0,0 0 16,0 0-16,0 0 0,1-22 0,-1 1 0,0 21 15,0-21-15,0 21 0,0-21 16,-42 21 15,0 0-31,0 0 0,0 0 0,0 0 16,-1 21-16,1 0 0,0 0 0,0 1 16,0-1-16,0 0 0,21 0 0,0 0 15,0 0-15,0 1 0,0-1 16,0 0-16,0 0 0,0 0 15,21 0-15,0-21 16,0 0-16,0 0 0,0 0 0,1 0 0,-1 0 16,0-21-16,0 0 0,0 21 15,0-21-15,1 21 0,-1-21 16,0 0-16,0-1 0,0 1 0,0 0 16,1 0-16,-1 0 0,0 0 15,0-1-15,0 22 0,0-21 0,1 21 16,-1 0-16,0 0 15,0 21-15,-21 1 16,0-1-16,0 0 0,0 0 0,0 0 16,0 0-16,0 1 0,0-1 0,-21 0 15,21 0-15,-21 0 0,0 0 16,21 1 0,0-44 15,21 22-31,0-21 0,0 21 15,-21-21-15,21 0 0,0 0 0,1 0 16,-1-1-16,0 1 0,-21 0 0,21 0 16,-21 0-16,21 0 0,-21-1 0,0 1 15,-21 42 17,0-21-32,21 22 15,0-1-15,0 0 0,-21 0 0,21 0 16,0 0-16,0 1 0,0-1 0,0 0 15,0 0-15,0 0 0,0 0 16,21-21-16,0 22 0,0-1 0,0-21 16,1 0-16,20 0 0,-21 0 0,21 0 15,1 0-15,-1 0 0,0 0 0,-20-21 16,20 21-16,0-22 0,1 1 16,-22 0-16,0 0 0,21 0 0,-21 0 15,1-1-15,-1 1 0,-21-21 16,0 21-16,21-22 0,-21 22 0,0-21 15,0 21-15,0-22 0,0 22 16,0 0-16,0 0 0,0 0 0,-21 42 31,21 0-31,0 0 0,-21 22 16,21-22-16,-22 0 0,22 21 16,0-21-16,0 22 0,0-22 0,0 0 15,0 21-15,0-20 0,0-1 0,0 0 16,0 0-16,0 0 0,22-21 0,-22 21 15,21 1-15,0-22 0,0 0 16,0 0-16,0 0 0,1 0 16,-1 0-16,0 0 0,-21-22 0,21 22 15,0-21-15,-21 0 0,0 0 16,0 0-16,0 0 0</inkml:trace>
  <inkml:trace contextRef="#ctx0" brushRef="#br0" timeOffset="188122.73">27474 14774 0,'0'0'0,"0"22"31,21-22-31,1 0 0,-1 0 16,0 0-16,0 0 0,0 0 16,22 0-16,-22 0 0,21-22 0,0 1 15,1 21-15,-1-21 0</inkml:trace>
  <inkml:trace contextRef="#ctx0" brushRef="#br0" timeOffset="188374.59">28321 14584 0,'-21'21'32,"0"0"-17,21 0-15,0 1 0,0-1 16,0 0-16,-22 0 0,22 0 15,0 0-15,-21 1 0,21-1 0,0 0 16,-21 0-16,21 0 16,-21 0-16,21 1 0,0-1 0,0 0 15,-21-21-15,21 21 16,21-42 15,0 21-31,0-21 16</inkml:trace>
  <inkml:trace contextRef="#ctx0" brushRef="#br0" timeOffset="188622.96">28575 14478 0,'0'0'16,"21"-21"-16,-21 0 0,-21 42 31,0 21-15,21-21-16,-21 1 0,-1 20 0,22-21 15,0 21-15,-21-20 0,21-1 0,0 21 16,-21-21-16,21 0 0,0 22 0,0-22 16,0 0-16,0 0 0,0 0 15,0 1-15,21-1 16,0-21-16,1 21 0,-1-21 16,0 0-16,0 0 0,0 0 0,22 0 15,-22-21-15,0 21 0,21-21 16</inkml:trace>
  <inkml:trace contextRef="#ctx0" brushRef="#br0" timeOffset="188922.79">29083 14351 0,'0'0'0,"0"-21"0,0 0 15,0 0-15,21 21 0,0 0 0,0-22 16,1 22-16,-1 0 0,0 0 15,0 0-15,0 22 0,0-1 16,22 0-16,-22 0 0,0 0 16,0 22-16,0-1 0,1 0 0,-22 1 15,0-1-15,0 0 0,0 1 0,0-1 16,0 0-16,0-21 0,-22 22 16,-20-22-16,21 21 0,0-21 0,0 1 15,-22 20-15,22-21 0,0-21 0,-21 21 16,20 0-16,1 1 0,0-22 0,0 21 15,0-21-15,0 0 0,-1 0 16,1 0-16,0 0 0,0 0 16</inkml:trace>
  <inkml:trace contextRef="#ctx0" brushRef="#br0" timeOffset="189420.69">24765 15917 0,'0'0'15,"0"-21"-15,-21 0 0,0 0 16,21 42-1,-22 0 1,22 22-16,0-1 0,0 0 0,-21 1 16,21-1-16,0 21 0,0-20 0,0-1 15,-21 22-15,21-22 0,0 0 16,0 1-16,-21-1 0,21 0 16,-21 1-16,21-1 0,0 0 0,0-21 15,-21 1-15,21 20 0,0-21 0,0 0 16,0 0-16,0-42 31,0 0-31,0 0 0,0 0 0</inkml:trace>
  <inkml:trace contextRef="#ctx0" brushRef="#br0" timeOffset="189698.52">24574 16129 0,'0'0'0,"0"-42"15,0-22-15,0 22 0,0 0 16,0-1-16,22 22 0,-1-21 0,0 21 15,0-1-15,21 1 0,-20 0 0,20 21 16,0 0-16,1 0 0,-22 0 16,21 0-16,-21 21 0,0 0 0,1 1 15,-1 20-15,-21-21 0,0 21 0,0 1 16,0-22-16,-21 21 0,21 1 0,-43-22 16,22 21-16,0-21 0,-21 22 15,-1-22-15,22 0 0,-21 0 16,21 0-16,-22 0 0,22-21 0,0 22 0,0-22 15,0 0-15,21 21 16,21-21 0,0 0-1,0 0-15,0-21 0,0 21 0</inkml:trace>
  <inkml:trace contextRef="#ctx0" brushRef="#br0" timeOffset="189870.43">25421 16129 0,'0'0'0,"21"0"0,-21-21 16,0 0-1,0 0 17,0-1-17,21 22-15</inkml:trace>
  <inkml:trace contextRef="#ctx0" brushRef="#br0" timeOffset="190130.28">26183 15685 0,'0'-22'15,"-21"44"1,0-22-16,21 21 0,-21 0 0,-1 21 15,1-21-15,21 22 0,-21-1 0,21-21 16,-21 22-16,21-1 0,0 0 16,0 1-16,0-1 0,0-21 0,-21 21 15,21-20-15,0-1 0,0 0 0,0 0 16,0 0-16,0 0 0,21-21 16,0 0-1,0 0-15,-21-21 0,0 0 16</inkml:trace>
  <inkml:trace contextRef="#ctx0" brushRef="#br0" timeOffset="190275.2">25781 16002 0,'0'0'0,"0"-21"16,21 21 0,0 0-16,22 0 15,-22 0-15,21-21 0,0 21 16,-20 0-16,20-21 0,0-1 0,1 22 15,-1-21-15,0 21 0</inkml:trace>
  <inkml:trace contextRef="#ctx0" brushRef="#br0" timeOffset="191266.63">26437 15960 0,'0'0'15,"0"21"-15,0 0 16,21-21 15,0 0-31,1 0 0,-1-21 16,-21 0-16,21 21 0,0-21 0,0-1 15,-21 1-15,21 21 0,-21-21 0,0 0 16,0 0-16,0 0 0,-21 21 16,0 0-16,0 0 0,0 0 15,0 0-15,-1 0 16,1 21-16,0 0 0,0-21 0,21 42 15,0-21-15,-21 1 0,21-1 0,-21 21 16,21-21-16,0 0 0,0 1 0,0-1 16,0 0-16,0 0 0,21 0 15,0 0-15,0-21 0,0 22 0,0-22 16,1 0-16,-1 0 0,0 0 0,0 0 16,0 0-16,0 0 0,1 0 0,-1-22 15,0 22-15,0-21 0,-21 0 16,21 21-16,0-21 0,1 0 15,-22 0-15,21-1 0,0 1 0,0 0 16,0 0-16,0 0 0,1 0 0,-1-1 16,0 1-16,0 21 0,0 0 15,0 0-15,1 21 16,-22 1-16,0-1 0,0 0 0,0 0 16,0 0-16,0 0 0,0 1 15,0-1-15,0 0 0,0 0 0,-22 0 16,22 0-16,0 1 0,-21-22 15,21 21-15,0-42 32,21-1-17,-21 1-15,22 21 0,-1-21 16,-21 0-16,21 0 0,0 0 0,-21-22 16,0 22-16,21 0 0,-21 0 15,21-22-15,-21 22 0,22 21 0,-22-21 16,0 0-16,0 42 15,0 0 1,0 0-16,0 1 0,0-1 16,0 21-16,0-21 0,0 0 0,0 1 15,0-1-15,0 21 0,0-21 0,0 0 16,0 1-16,0-1 16,21-21-16,0 21 0,0-21 15,21 0-15,-20 0 0,-1 0 16,21 0-16,-21 0 0,0-21 0,22 21 15,-22-21-15,0-1 0,0 22 16,0-21-16,1-21 0,-22 21 0,0 0 16,21-22-16,-21 22 0,21-21 0,-21-1 15,0 22-15,0-21 0,0 0 0,0 20 16,0-20-16,0 21 0,0 0 16,0 0-16,0-1 0,0 1 0,-21 21 15,0 0-15,21 21 16,0 1-16,0-1 0,0 0 15,-22 0-15,22 21 0,0 1 16,0-22-16,0 21 0,0 1 0,-21-22 16,21 21-16,0-21 0,0 22 0,0-22 15,0 0-15,0 0 0,0 0 0,21 0 16,1 1-16,-1-22 16,-21 21-16,21-21 0,0 0 0,0 0 15,0 0-15,1 0 0,-22-21 16,21-1-16,-21 1 0,21 21 15</inkml:trace>
  <inkml:trace contextRef="#ctx0" brushRef="#br0" timeOffset="191460.05">27517 15854 0,'0'0'15,"-22"0"-15,44 0 47,-1 0-31,0 0-16,0 0 0,0-21 0,0 21 15,1 0-15,-1-21 16,0 21-16</inkml:trace>
  <inkml:trace contextRef="#ctx0" brushRef="#br0" timeOffset="191882.8">28067 15769 0,'-21'0'0,"42"0"0,-42-21 16,21 0 0,21 0-1,0 21-15,0 0 0,0 0 16,1 0-16,-1 0 0,0 0 15,0 0-15,0 21 0,-21 0 16,21 0-16,-21 0 16,0 1-16,0-1 0,0 0 0,-21 0 15,0 0-15,0 0 0,0 1 0,0-1 16,-1 0-16,1 0 0,0 0 0,0 0 16,0-21-16,0 22 0,-1-22 15,22 21-15,-21-21 0,21 21 16,21-21 15,1 0-31,-1 0 16,0 0-16,0 0 0,0 0 0,0 0 15,1 0-15,-1 0 0,0-21 16,0 21-16,0-21 0,0 21 16,-21-22-16,22 1 15,-1 21-15,-21-21 0,21 0 16,0 0-16</inkml:trace>
  <inkml:trace contextRef="#ctx0" brushRef="#br0" timeOffset="192207.62">28702 15600 0,'0'0'0,"0"-21"15,-21 21-15,0 0 16,21 21 0,-22 0-16,1 0 0,21 0 15,-21 1-15,21-1 0,0 0 0,0 0 16,-21 0-16,21 0 0,0 22 16,-21-22-16,21 0 0,0 0 15,0 22-15,0-22 0,0 0 0,0 0 16,0 0-16,0 0 15,0 1-15,21-1 0,0-21 16,0 0-16,0 0 0,1 0 16,-1 0-16,0 0 15,0 0-15,0-21 0,-21-1 16,21 1-16</inkml:trace>
  <inkml:trace contextRef="#ctx0" brushRef="#br0" timeOffset="192538.43">28935 15536 0,'0'-21'0,"0"42"0,21-42 0,-21 0 15,21 21-15,0 0 16,0 0-16,1 0 0,-22 21 16,21-21-16,0 21 0,0 22 0,0-22 15,0 0-15,1 21 0,-1-20 0,0 20 16,0-21-16,-21 21 0,0-20 15,0 20-15,0-21 0,0 21 0,0-20 16,0-1-16,-21 21 0,0-21 0,0 0 16,-1 1-16,1-1 0,0-21 15,0 21-15,-21 0 0,20 0 0,1-21 16,0 21-16,0-21 0,0 0 0,0 0 16,21 22-16,0-44 46,21 1-46,0 0 0,0 0 16</inkml:trace>
  <inkml:trace contextRef="#ctx0" brushRef="#br0" timeOffset="192823.27">29612 15727 0,'0'-21'16,"0"42"78,0 0-79,0 0-15,-21-21 0,21 21 0</inkml:trace>
  <inkml:trace contextRef="#ctx0" brushRef="#br0" timeOffset="193066.12">29591 16066 0,'0'0'0,"-21"42"16,21-21-1,0 0-15,0 0 16,-21 1-16,-1-1 16,1 0-1,0-21-15,0 21 0,0-21 0,0 21 16,-1-21-16,1 21 0,0-21 15,0 22-15,-21-22 0,20 0 0,1 21 16,0-21-16,-21 0 0,21 0 0,-1 0 16</inkml:trace>
  <inkml:trace contextRef="#ctx0" brushRef="#br0" timeOffset="193830.69">29803 14711 0,'0'-21'31,"0"42"32,0 0-63,0 0 15,0 0 1,0 1-16</inkml:trace>
  <inkml:trace contextRef="#ctx0" brushRef="#br0" timeOffset="194014.59">29803 15028 0,'0'22'0,"0"-44"0,0 65 0,-22-22 16,22 0-16,-21 0 0,21 0 0,0 1 16,0-1-16,0 0 15,-21 0-15,21 0 0,-21-21 0,21 21 16,0 1-16,-21-22 0,0 21 16,-1-21-16,1 0 0,0 0 15,0 0-15,0 0 0,0 0 16,-1-21-16,1 21 0,0-22 15</inkml:trace>
  <inkml:trace contextRef="#ctx0" brushRef="#br0" timeOffset="194323.93">29400 13568 0,'0'0'0,"0"-21"16,-21 21 62,21 21-63,0 0-15</inkml:trace>
  <inkml:trace contextRef="#ctx0" brushRef="#br0" timeOffset="194507.82">29527 13843 0,'0'0'0,"22"0"0,-22 21 0,21 0 16,-21 1-16,0-1 16,0 0-1,0 0-15,-21 0 0,-1 0 16,1 1-16,0-1 0,0 0 0,0 0 16,-22 0-16,22 0 0,-21 1 15,0-1-15,-1 21 0,-20-21 16,20 22-16,-20-22 0</inkml:trace>
  <inkml:trace contextRef="#ctx0" brushRef="#br0" timeOffset="195225.42">22796 16912 0,'-21'-21'15,"42"42"-15,-42-63 0,21 21 0,0 0 0,0-1 16,0 1-16,0 0 0,0-21 15,21 21-15,1 21 0,-1-22 0,0 1 16,0 0-16,0 21 0,0-21 0,1 21 16,-1 0-16,0 0 0,-21 21 15,0 0 1,0 0-16,-21 1 0,0 20 16,-22-21-16,22 21 0,-21-20 15,-1 20-15,22-21 0,-21 21 0,21-20 0,0-1 16,-1 21-16,1-42 0,21 21 15,0 0-15,0 1 0,0-1 16,21-21 0,1 0-16,-1 0 0,0 0 15,0 0-15,0 0 0,0 0 16,1 0-16,-22 21 16,21-21-16,-21 21 0,21 0 0,0 0 15,-21 1-15,21 20 16,-21-21-16,0 0 0,0 0 15,0 22-15,0-22 0,0 0 0,0 21 16,0-20-16,0-1 0,-21 0 16,0 0-16,0 0 0,0 0 0,-1 1 15,-20-1-15,21 0 0,-21-21 0,20 0 16,-20 0-16,0 21 0,-1-21 16,1 0-16</inkml:trace>
  <inkml:trace contextRef="#ctx0" brushRef="#br0" timeOffset="195679.09">21484 17484 0,'0'0'0,"0"-21"0,0-1 16,0 1-16,21 21 15,0-21-15,1 21 0,20 0 0,-21-21 16,0 21-16,0 0 0,1 0 0,-1 0 15,-42 21 1,-1 0 0,1-21-16,-21 21 0,21 1 0,0-1 15,-1 0-15,1 21 0,0-21 16,0 1-16,21 20 0,0-21 0,-21 0 16,21 22-16,-21-22 0,21 0 15,0 0-15,0 0 0,0 0 16,0 1-16,0-1 0,0 0 0,0 0 15,21 0 1,0-21-16,0 0 16,0 0-16,0 0 0,1 0 0,-1 21 15,0-21-15,-21 22 16,0-1-16,0 0 0,0 0 16,-21 0-16,0-21 15,21 21-15,-43 1 0,22-22 0,0 21 16,0-21-16,0 21 0,-1-21 15,1 21-15,0-21 0,0 21 16,0-21-16,-22 0 0,22 0 0,-21 21 16,0-21-16,-1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48:42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1058 0,'0'-42'15,"0"84"-15,0-105 0,0 42 0,0 0 16,-21-1-16,21-20 0,0 21 15,0 0-15,0 0 0,0-1 0,-22 1 16,22 0-16,0 0 0,0 42 31,0 0-31,0 22 0,0-1 16,0 0-16,0 22 0,0-22 16,0 22-16,22-1 0,-22 1 0,21 20 15,-21-20-15,0 20 0,0 1 16,0 0-16,0 21 0,0-22 0,0 1 15,0-22-15,0 1 0,0-1 16,0 1-16,0-1 0,0-20 16,-21-22-16,21 21 0,-22-21 0,22 1 15,-21-1-15,21 0 0,0-42 32,0 0-32,0-1 0,0 1 15,0-21-15,0 0 0,0-1 16,0 1-16,0-22 0,0 22 0</inkml:trace>
  <inkml:trace contextRef="#ctx0" brushRef="#br0" timeOffset="304.33">1693 1291 0,'43'21'0,"-86"-42"0,1-21 0,21 0 0,-22-1 0,1 1 16,21 0-16,0-1 0,21 1 15,0 0-15,0-1 0,0 1 0,21 21 16,0-22-16,21 22 0,1-21 15,-1 42-15,0-21 0,1 21 0,20 0 16,-20 0-16,-1 0 0,21 21 16,-20 0-16,-1 0 0,0 22 0,1-1 15,-1 0-15,-21 1 0,0-1 0,-21 21 16,0-20-16,0-1 0,0 0 16,-21 1-16,-21-1 0,21 0 15,0 1-15,-22-22 0,22 21 16,0-21-16,0 22 0,-22-22 0,22 0 15,21 0-15,-21 0 0,21 1 0,0-1 16,0 0-16,21-21 31</inkml:trace>
  <inkml:trace contextRef="#ctx0" brushRef="#br0" timeOffset="988.46">2413 1609 0,'0'0'0,"-21"21"47,21 0-47,-21 0 0,21 22 0,-22-22 16,1 21-16,21 0 0,0 1 0,-21 20 15,0-20-15,21-1 0,-21 0 16,21 1-16,0-22 0,0 21 0,0 0 15,0-20-15,0-1 0,21 0 0,0 0 16,0-21-16,22 21 0,-22-21 16,0 0-16,21 0 0,-21 0 0,22 0 15,-22-21-15,21 21 0,-21-21 16,22 0-16,-22 0 0,0-1 16,21 1-16,-20-21 0,-1 21 0,-21-22 15,0 22-15,0-21 0,0 0 0,0-1 16,0 1-16,-21 0 0,-1-1 15,1 22-15,-21-21 0,21 21 0,-22-1 16,22 22-16,-21 0 0,21 0 0,-22 0 16,22 22-16,0-1 0,-21 21 15,21-21-15,-1 22 0,22-1 0,-21 0 16,21-21-16,0 22 0,0-1 0,0-21 16,0 0-16,0 1 0,21-1 15,1 0-15,-1 0 0,21-21 16,-21 0-16,22 0 0,-22 0 0,21 0 15,0 0-15,1-21 0,-1 0 16,0 0-16,1-1 0,20-20 0,-20 21 16,-1-21-16,0-1 0,1 1 15,-22 21-15,21-22 0,-21 22 0,22-21 16,-22 21-16,0 21 0,-21-21 0,21 21 16,-21 21-16,0 0 15,0 0-15,0 21 16,0-20-16,0 20 0,0 0 0,0 1 15,0-22-15,0 21 0,0 0 0,-21-20 16,21 20-16,0-21 0,0 21 16,0-20-16,0-1 0,0 0 0,0 0 15,0 0-15,0-42 32,0 0-32,0 0 15,0 0-15,0-22 0,21 1 0,0 0 16</inkml:trace>
  <inkml:trace contextRef="#ctx0" brushRef="#br0" timeOffset="1311.27">3323 1418 0,'-21'0'0,"42"0"0,-84 0 0,41 0 0,1 0 16,0 0-16,0 0 0,0 0 16,0 21-16,-1 1 0,22-1 15,0 0-15,0 0 0,0 0 16,22-21-16,-1 0 15,0 0-15,0 0 0,0 0 16,22 0-16,-22 0 0,21 0 0,-21-21 16,0 0-16,1 0 0,-1 0 0,0 21 15,-21-22-15,0 1 0,0 0 16,0 0-16,-21 0 0,-22 0 0,22 21 16,0 0-16,0 0 0,0 0 15,-22 0-15,22 0 0,0 0 0,0 21 16,0 0-16,21 0 0,0 0 15,0 0-15,0 22 0,0-22 0,0 0 16,0 21-16,21-20 0,21 20 16,-21-21-16,1 0 0,20 0 0,0 1 15,-21-1-15,22 0 0</inkml:trace>
  <inkml:trace contextRef="#ctx0" brushRef="#br0" timeOffset="1799.99">3768 1757 0,'0'0'0,"0"-21"16,-22 21 0,1 21-1,21 0-15,0 21 16,0-20-16,0-1 0,0 0 0,0 21 16,0-21-16,0 22 0,0-22 15,0 21-15,0-21 0,0 1 0,0-1 16,-21 21-16,21-21 0,0 0 15,0 1-15,-21-1 16,21-42 15,0-1-31,0 1 0,0 0 0,0 0 16,21-21-16,0-1 0,0 22 0,1-21 16,-1-1-16,0-20 0,0 21 15,21-1-15,-20 1 0,20 21 0,-21-22 16,21 22-16,-20 21 0,20 0 0,-21 0 15,21 0-15,-20 0 0,-1 21 16,0 1-16,-21-1 0,0 21 0,21-21 16,-21 22-16,0-1 0,0 0 0,0 1 15,0-1-15,0 0 0,-21-21 0,0 22 16,21-1-16,0-21 0,-21 22 16,-1-22-16,22 0 0,-21 0 15,21 0-15,0 0 0,0-42 47,0 0-47,0 0 0,0 0 16,21 0-16,1-22 0,-1 1 0,0 0 15</inkml:trace>
  <inkml:trace contextRef="#ctx0" brushRef="#br0" timeOffset="2100.82">4762 1016 0,'0'0'0,"0"-21"0,0 0 0,0 42 31,-21 0-31,21 21 0,0 1 16,0-1-16,0 0 0,0 22 16,0-1-16,0-20 0,0 20 0,0 1 15,-21 20-15,21-20 0,-21-1 0,21 1 16,0-22-16,-21 22 0,21-22 15,-21 0-15,-1 1 0,22-1 0,0-21 16,0 22-16,-21-22 0,21 0 0,-21 0 16,21 0-16,0 0 0,0 1 15,-21-22-15,21-22 32,0 1-32,21 0 0,0 0 15,0-21-15</inkml:trace>
  <inkml:trace contextRef="#ctx0" brushRef="#br0" timeOffset="2476.6">5249 1715 0,'21'-22'15,"-42"44"-15,64-65 0,-43 22 0,0 0 16,0 0-16,0 0 16,-22 21-1,1 0-15,0 0 16,0 21-16,0 0 0,-22 0 0,22 0 15,0 0-15,0 1 0,0 20 0,0-21 16,21 0-16,0 0 0,0 1 0,0-1 16,0 0-16,0 0 0,0 0 15,21 0-15,0-21 0,0 22 0,21-22 16,-20 21-16,-1-21 0,0 0 0,21 21 16,-21 0-16,1-21 0,-1 21 0,-21 0 15,21-21-15,-21 22 16,0-1-16,0 0 15,-21-21-15,0 0 0,-1 21 0,1-21 16,0 0-16,21 21 0,-21-21 16,0 0-16,0 0 0,-1 0 15,1 0-15,0 0 16,0 0-16,21-21 0,-21 21 16,21-21-16,0 0 0,0 0 15,0-22-15</inkml:trace>
  <inkml:trace contextRef="#ctx0" brushRef="#br0" timeOffset="2709.47">4593 1461 0,'0'-22'16,"-21"22"0,21-21-16,21 21 15,0-21-15,22 21 0,-22 0 16,21 0-16,-21 0 0,22-21 0,-1 21 15,-21 0-15,21 0 0,-20 0 16,20 0-16,-21 0 0,21 0 0,-20 0 16,-1 0-16,0 0 0,0 0 0,0-21 15,0 21-15,1 0 16,-1-21-16,0 21 16</inkml:trace>
  <inkml:trace contextRef="#ctx0" brushRef="#br0" timeOffset="3100.21">7048 783 0,'0'0'0,"0"-42"0,0 0 0,0 20 0,0-20 15,0 21-15,0 0 0,0 0 16,0 42 0,0 0-1,0 0-15,0 21 0,0 22 0,0-22 16,0 22-16,0 20 0,0-20 16,0-1-16,-21 22 0,21-21 0,-21 20 15,0-20-15,21-1 0,0 22 0,-21-22 16,0 1-16,21-22 0,-22 22 0,22-22 15,0 0-15,0 1 0,0-22 16,0 21-16,0-21 0,0 1 0,0-1 16,0 0-16,0 0 0,22-42 31,-1 0-15,21-22-16,-21 22 0,0-21 15,22 0-15</inkml:trace>
  <inkml:trace contextRef="#ctx0" brushRef="#br0" timeOffset="3428.53">7324 1482 0,'21'-21'0,"-42"42"0,42-64 0,-21 65 32,0-1-17,0 0-15,0 21 0,-21-21 0,21 22 16,-22-1-16,22 0 0,-21-20 0,21 20 16,0 0-16,0 1 0,0-22 15,0 0-15,0 21 0,0-21 16,0 1-16,21-1 0,1-21 15,-1 0-15,0 0 0,0 0 0,0 0 16,22 0-16,-22-21 0,0-1 0,21 1 16,-21 0-16,1 0 0,20 0 15,-21-22-15,-21 22 0,21-21 0,-21 0 16,0-1-16,0 1 0,0 21 0,0-22 16,0 22-16,-21-21 0,0 21 0,0 21 15,0-21-15,-1-1 0,1 22 16,0 0-16,0 0 0,0 0 15,0 0-15,-1 0 0,1 0 16,0 0-16,0 0 16,0 0-16,0 0 0,-1 0 15,1 0-15</inkml:trace>
  <inkml:trace contextRef="#ctx0" brushRef="#br0" timeOffset="3623.42">6689 1291 0,'0'0'15,"42"0"1,-21 0-16,0 0 16,22 0-16,-1-21 0,21 21 0,-20 0 15,-1 0-15,22-21 0,-22 21 16,0 0-16,1 0 0,-1-21 16,0 21-16,1 0 0,-22 0 0,21 0 15,-21-21-15,0 21 0,1 0 0,-1 0 16,0-22-16</inkml:trace>
  <inkml:trace contextRef="#ctx0" brushRef="#br0" timeOffset="4220.08">8657 1461 0,'0'0'0,"21"-22"0,-21 1 0,21 0 0,1 21 16,-22-21-16,21 0 0,-21-22 0,21 22 16,-21 0-16,21 0 0,0 0 15,-21 0-15,21 21 0,1-22 0,20 22 16,-21 0-16,0 0 0,22 0 0,-1 0 16,-21 22-16,21-1 0,1 0 0,-22 21 15,21-21-15,-21 22 0,1-1 16,-1 0-16,0 1 0,-21 20 0,0-20 15,0-1-15,0 0 0,0 1 0,0-1 16,0-21-16,0 21 0,-21-20 0,0-1 16,-1-21-1,22-21 1,0-1-16,0-20 0,0 21 16,0-21-16,0-1 0,0 1 0,22 0 15,-1-1-15,-21 1 0,21-22 0,0 22 16,0 0-16,0-1 0,1 1 15,-1 0-15,0 21 0,-21-1 0,21 1 16,0 21-16,0-21 0,1 21 31,-22 21-31,21-21 0,-21 21 0,0 1 16,0-1-16,21-21 0,-21 21 0,0 0 16,21 0-16,-21 0 0</inkml:trace>
  <inkml:trace contextRef="#ctx0" brushRef="#br0" timeOffset="5177.38">9779 1566 0,'21'0'0,"-42"0"0,42 22 15,0-22-15,0 0 0,1 0 16,-1 0-16,0-22 0,0 1 0,0 0 16,22 21-16,-1-21 15,-21 0-15,21 0 0,1-1 0,-1 1 0,0 0 16,-20 0-16,20 21 0,-21-21 0,0 0 15,-21-1-15,0 1 0,0 0 0,0 0 16,-21 0 0,0 21-16,0 0 0,0 0 15,-22 21-15,22 0 0,-21 0 0,21 0 16,-22 1-16,1 20 0,21-21 0,-22 21 16,22 1-16,0-22 0,0 21 15,0 1-15,21-1 0,0-21 0,0 21 16,0-20-16,0-1 0,21 0 0,21 0 15,-21 0-15,22-21 0,-1 0 0,0 0 16,1 0-16,-1 0 0,0 0 0,1 0 16,20 0-16,-20-21 0,-1 0 15,0 0-15,-21 0 0,22-1 16,-1 1-16,-21-21 0,0 21 0,22 0 16,-22-22-16,0 22 0,-21-21 0,21 21 15,-21-22-15,0 22 0,21 0 16,-21 0-16,0 0 0,0 42 31,-21 0-31,21 0 0,-21 0 16,21 0-16,0 1 0,0 20 0,0-21 15,-21 0-15,21 22 0,0-22 16,-21 21-16,21-21 0,0 0 0,0 1 16,0-1-16,0 0 0,0 0 0,-21-21 15,21 21-15,0-42 31,0 0-31,0 0 16,0 0-16,0-1 0,0 1 0,0-21 16,0 21-16,21-22 0,0 1 0,0 21 15,0-21-15,0-1 0,1 22 0,-1-21 16,21 21-16,-21 21 0,22-22 16,-22 22-16,0 0 0,21 0 0,-21 0 15,22 0-15,-22 22 0,0-1 16,0 0-16,0 21 0,1-21 0,-22 22 15,0-22-15,0 21 0,0 1 0,0-22 16,0 21-16,0-21 0,0 22 16,0-22-16,0 0 0,-22 0 0,22 0 15,-21-21-15,21 21 0,-21-21 16,0 0-16,21-21 16,0 0-16,0 0 15,0 0-15,0-22 0,21 22 0,0 0 16,0-21-16,1-1 0,20 1 0,-21 21 15,0-21-15,22-1 0,-1 22 0,-21 0 16,21 0-16,-20 0 0,20-1 0,-21 22 16,21 0-16,-20 0 15,-1 22-15,0-1 0,0 0 0,-21 0 0,0 21 16,0-20-16,0 20 0,0 0 16,0-21-16,0 22 0,0-1 0,0 0 15,0-20-15,-21-1 0,0 21 0,0-21 16,21 0-16,0 1 15,-22-1-15,44-42 32,-22-1-32,21 1 0,0 0 15</inkml:trace>
  <inkml:trace contextRef="#ctx0" brushRef="#br0" timeOffset="5533.17">11832 1609 0,'0'21'0,"21"-21"32,22 0-32,-22 0 0,0 0 15,21 0-15,1 0 0,-22-21 0,21 21 16,0-21-16,1-1 0,-22 1 0,21 0 16,-21 0-16,1 0 0,-22 0 0,0-1 15,0 1-15,0 0 16,0 0-16,-22 21 0,1 0 15,0 0-15,0 0 0,-21 0 0,-1 0 0,22 0 16,-21 21-16,21 21 0,-22-20 16,22-1-16,0 21 0,0 0 0,0-20 15,21 20-15,-22 0 0,22 1 16,0-22-16,0 21 0,0-21 0,22 0 16,-1 1-16,0-1 0,21 0 0,-21-21 15,1 0-15,-1 0 0,21 0 0,-21 0 16,22 0-16,-22 0 0,0 0 0,21-21 15,-21 0-15,1 21 0,-1-43 16,0 22-16,0 0 0,0-21 0</inkml:trace>
  <inkml:trace contextRef="#ctx0" brushRef="#br0" timeOffset="6164.39">12509 1376 0,'0'0'0,"0"-21"0,0 42 31,0 0-15,0 0-16,0 22 0,-21-22 15,0 0-15,21 21 0,0 1 0,-21-22 16,21 21-16,-21-21 0,0 0 0,21 22 16,0-22-16,0 0 0,-22 0 15,22 0-15,-21-21 16,21-21 0,0 0-1,21-21-15,1 21 0,-1-22 16,-21 1-16,21 0 0,0 20 15,0-20-15,0 0 0,1-1 0,-1 1 16,0 21-16,0 0 0,0 0 0,0-1 16,1 22-16,-1 0 0,21 0 15,-21 0-15,0 22 0,1-22 0,-1 21 16,0 0-16,0 21 0,0-21 0,-21 22 16,0-22-16,0 21 0,0 1 0,0-22 15,0 21-15,0 0 0,0-20 0,0-1 16,0 0-16,0 21 0,0-21 15,0 1-15,-21-22 16,0 0-16,21-22 16,0 1-16,0 0 15,0 0-15,0 0 0,0-22 0,21 22 16,0-21-16,22 0 0,-22-1 0,21 1 16,-21 0-16,22-1 0,-1 22 0,0-21 15,22 21-15,-22-1 0,0 1 16,1 0-16,-1 21 0,0 0 0,1 0 15,-1 21-15,-21 0 0,0 1 0,1-1 16,-22 21-16,0-21 0,0 22 0,0-1 16,0 0-16,0 1 0,-22-1 0,1 0 15,0-21-15,0 22 0,0-1 16,0-21-16,21 22 0,-22-22 16,22 0-16,-21 0 0,21 0 0,0 0 15,0-42 16,0 0-31,0-21 16,21 21-16,1-22 0,-1 1 0,0 0 16,0-1-16</inkml:trace>
  <inkml:trace contextRef="#ctx0" brushRef="#br0" timeOffset="6657.1">13822 762 0,'0'0'0,"0"-21"0,0 0 16,0 0-16,0-1 0,0 44 31,0-1-31,0 21 0,-21 0 0,21 1 16,-22 20-16,22-20 0,0 20 0,0 1 15,0-1-15,-21 1 0,21-1 0,0-21 16,0 22-16,0-22 0,0 22 0,-21-22 16,21 0-16,0-20 0,-21 20 15,21-21-15,0 0 0,0 0 0,0 1 16,0-44 15,0 1-31,21-21 16,0 21-16,0 0 0,-21-22 15,22 1-15,20 21 0,-21-22 0,0 22 16,22-21-16,-1 21 0,-21 0 0,21 21 16,1 0-16,-1 0 0,0 0 0,-20 0 15,20 0-15,-21 21 0,0 0 0,0 0 16,1 0-16,-22 22 0,0-1 15,0 0-15,0-21 0,0 22 0,-22-1 16,22 0-16,-42 1 0,21-1 0,0-21 16,-22 0-16,1 22 0,0-22 15,21-21-15,-22 21 0,1 0 0,0-21 16,20 0-16,-20 0 0,21 0 0,0 0 16,-22 0-16,22 0 15,21-21-15,-21 21 0,21-21 0,0 0 16,0 0-16,21-1 15,0 1-15,22 0 0,-22 0 0,21 0 16,-21 0-16,22-1 0,-1 1 0</inkml:trace>
  <inkml:trace contextRef="#ctx0" brushRef="#br0" timeOffset="7004.42">14499 1588 0,'21'0'15,"0"0"-15,1 0 16,-1-22-16,0 22 0,0-21 16,0 21-16,0-21 0,-21 0 0,22 0 15,-1 21-15,0-21 0,0-1 16,-21 1-16,0 0 0,21 0 16,-21 0-16,0 0 15,-21 21-15,0 0 16,0 21-16,0 0 0,-1 0 0,1 0 15,0 22-15,-21-22 16,42 21-16,-21-21 0,-1 22 0,1-22 0,0 42 16,21-42-16,0 22 15,0-22-15,0 0 0,0 0 0,0 0 16,21 1-16,0-22 0,1 0 16,-1 0-16,0 0 15,0 0-15,0-22 0,0 22 16,1-21-16,-1 21 0,0-21 0,0 0 15</inkml:trace>
  <inkml:trace contextRef="#ctx0" brushRef="#br0" timeOffset="7388.53">15028 1439 0,'0'0'0,"0"-21"16,21 0-16,1 21 0,-1 0 15,0 0 1,0 0-16,0 0 0,0 0 0,1 0 15,-1 21-15,0 0 0,-21 1 16,21-1-16,-21 0 0,0 0 0,0 21 16,0-20-16,0-1 0,0 21 15,-21-21-15,0 22 0,0-22 0,-1 0 16,1 0-16,21 0 0,0 0 0,0 1 16,-21-1-16,21 0 15,21-21 1,0-21-16,1 0 15,-22-1-15,42 1 0,-21 0 16,0 0-16,0 0 0,1-22 0,-1 22 16,21-21-16,-21 21 0,0-22 0,1 22 15,-1 0-15,0 0 0,-21 0 0,21 0 16,0 21-16,-21-22 0,21 22 16,-42 0 15,21-21-16</inkml:trace>
  <inkml:trace contextRef="#ctx0" brushRef="#br0" timeOffset="7779.37">16891 1334 0,'0'0'0,"42"-43"16,-21 43-16,1 0 16,-22 21-16,0 1 15,0-1-15,0 0 16,0 0-16,0 0 0,0 0 0,0 1 16,-22-1-16,22 0 0,-21 0 0,21 0 15,0 0-15,0 1 0,0-44 47</inkml:trace>
  <inkml:trace contextRef="#ctx0" brushRef="#br0" timeOffset="7932.29">16997 1122 0,'0'0'0,"-21"-42"0,-22-107 15,43 128 1,-21 0-16,21 42 31,0 0-15,0 1-16,21-22 0,0 21 0,1 0 15,-1 0-15,0-21 0</inkml:trace>
  <inkml:trace contextRef="#ctx0" brushRef="#br0" timeOffset="8336.25">17611 1143 0,'0'0'0,"0"21"0,0 0 0,-22 1 16,22-1-16,0 0 0,0 0 0,0 21 15,0-20-15,0-1 0,0 21 16,0 0-16,0-20 0,0 20 0,0 0 16,22-21-16,-22 22 0,0-22 15,0 0-15,0 0 0,0 0 0,21 1 16,-21-44-1,0 1 1,0 0-16,0-21 0,0-1 16,0 22-16,21-21 0,-21-22 0,21 22 15,0-21-15,0-1 0,1 1 0,-1 20 16,21-20-16,-21 20 0,22 1 16,-1 0-16,0 21 0,1 21 0,-1 0 15,0 0-15,1 21 0,-1 21 16,21 0-16,-20 1 0,-1-1 0,-21 0 15,22 22-15,-22-1 0,-21-20 16,0 20-16,0 1 0,0-22 0,0 0 16,-21 22-16,-1-22 0,1-21 0,0 22 15,0-22-15,0 0 0,0 0 0,-1 0 16,22-42 0,22 0-16</inkml:trace>
  <inkml:trace contextRef="#ctx0" brushRef="#br0" timeOffset="8876.94">20129 635 0,'0'0'0,"-21"-21"0,21 0 15,-21 0-15,21-1 0,-21 1 16,21 0-16,0 0 0,-21 0 15,0 21-15,21 21 16,0 21-16,-22-21 16,22 22-16,-21 20 0,21 1 0,0-1 15,0 1-15,-21 20 0,0 1 16,0-21-16,21 20 0,-21-20 0,-1 20 0,-20-20 16,21-1-16,0-20 15,-22 20-15,22-20 0,0-1 0,0 0 16,0-21-16,0 1 0,21-1 0,0 0 15,0-42 1,0 0-16,0-1 0,21-20 0,0 21 16,-21-43-16,21 22 0,0-21 15,0-1-15,1 1 0,-22-22 0,21 0 16,0-21-16,0 22 0,0-1 0,0 0 16,1 1-16,-1 20 0,0 1 15,0 20-15,-21 1 0,21 21 0,0 21 16,-21 21-16,22 0 0,-1 22 15,-21-1-15,21 21 0,0 22 16,-21 0-16,21-1 0,0 1 16,1 0-16,-22-1 0,0-20 0,21 21 15,-21-22-15,0 1 0,0-1 0,0 1 16,0-22-16,0 0 0,0 1 0,-21-22 16,21 21-16,0-21 0,-22-21 15,1 21-15,0-21 0,0 0 0,-21 0 16,20-21-16,-20 0 0,0 0 15</inkml:trace>
  <inkml:trace contextRef="#ctx0" brushRef="#br0" timeOffset="9043.84">19367 1355 0,'0'0'16,"22"0"0,20 0-1,0-21-15,1 21 0,20 0 0,1 0 16,-1 0-16,22-22 0,-1 22 0,1-21 15,21 21-15,0-21 0,0 0 0,-1 0 16,1-22-16,-21 22 16,-22-21-16,22 0 0,-21-22 0</inkml:trace>
  <inkml:trace contextRef="#ctx0" brushRef="#br0" timeOffset="9464.11">20976 614 0,'0'-42'0,"0"84"0,0-127 16,0 43-16,-21 21 0,0 21 15,0 0-15,-1 0 0,-20 0 0,21 21 16,0 21-16,-22-21 0,22 22 0,0 20 15,0 1-15,0 20 0,0-20 16,-1 21-16,22-1 0,0 1 0,0 0 16,0-22-16,0 22 0,0-22 0,0 1 15,0-1-15,0 1 0,0-22 0,0 0 16,0 1-16,0-1 0,0-21 0,0 0 16,0 1-16,0-44 31,0 1-31,0 0 0,0-21 15,0 21-15,0-22 0,0 1 0,0-22 16,0 22-16,22 0 0,-1-1 16,0 1-16,0 0 0,21 21 0,-20-22 15,20 22-15,0 0 0,1 21 16,-1 0-16,0 0 0,1 0 0,-1 0 0,-21 21 16,21 0-16,-20 0 0,20 1 15,-42 20-15,0-21 0,0 21 0,0-20 16,0 20-16,0-21 0,-42 21 15,20-20-15,-20-1 0,0 0 0,-22 21 16,22-21-16,-22-21 0,22 22 0,0-1 16,-1-21-16,1 0 0,21 0 15,0 0-15,63 0 16,-21-21-16,22-1 0,-1 1 16,0 0-16,1 0 0</inkml:trace>
  <inkml:trace contextRef="#ctx0" brushRef="#br0" timeOffset="9792.92">21548 1334 0,'0'0'0,"105"-64"16,-83 64-16,-1-21 16,-64 21-1,22 0 1,-21 0-16,0 21 0,-1 0 0,1 0 16,0-21-16,20 22 0,-20 20 15,21-21-15,0 0 0,0 0 0,21 1 16,0-1-16,21 0 0,21 0 15,-21-21-15,22 21 0,-1-21 16,0 0-16,1 21 0,-1-21 0,21 22 16,-20-22-16,-22 21 0,21 0 0,-21-21 15,1 21-15,-1-21 0,-21 21 0,0 0 16,0 1-16,-21-1 16,-1 0-16,-20-21 0,21 21 0,-21-21 15,-1 0-15,-20 21 16,20-21-16,1 0 0,0 0 0,21 0 15,-22 0-15,22 0 0,0 0 0,0 0 16,21-21-16,0 0 0,0 0 16,21 0-16,0-1 0</inkml:trace>
  <inkml:trace contextRef="#ctx0" brushRef="#br0" timeOffset="10036.78">22225 720 0,'0'0'0,"0"-43"0,0 22 0,0 0 15,0 0-15,0 42 16,0 0-16,0 0 0,0 22 16,0-1-16,-21 22 0,0-1 0,-1 22 15,22-22-15,0 22 0,-21 0 0,0-22 16,21 1-16,0-1 0,-21 1 16,0-1-16,21-21 0,-21 22 0,21-22 15,-22-21-15,22 22 0,0-22 0,0 21 16,0-21-16,0 1 0,-21-22 31,21-22-31,0 1 0</inkml:trace>
  <inkml:trace contextRef="#ctx0" brushRef="#br0" timeOffset="10176.7">21929 1503 0,'0'0'0,"-22"-21"0,22 0 0,0-1 15,0 1 1,0 0-1,22 21-15,-1 0 0,0 0 0,0 0 16,0 0-16,22 0 0,-1 0 0,0 0 16,1 0-16,-1 0 0,0 0 0,1 0 15</inkml:trace>
  <inkml:trace contextRef="#ctx0" brushRef="#br0" timeOffset="10548.37">22373 1439 0,'0'-21'0,"0"42"0,0-63 0,-21 21 16,21 0-16,0 0 16,0-1-16,21 1 0,0 21 0,0 0 15,1 0-15,20 0 0,-21 0 0,21 21 16,1-21-16,-1 22 0,-21 20 0,22-21 16,-22 21-16,0-20 0,0 20 15,-21 0-15,21 1 0,-21-1 16,0-21-16,0 21 0,-21 1 0,0-22 15,0 21-15,0-21 0,-1 1 0,1-22 16,0 21-16,0-21 0,0 0 0,0 0 16,-1-21-1,22-1-15,0 1 0,0 0 0,0-21 16,0 21-16,22-22 0,-1 1 0,0 0 16,21-1-16,-21 1 0,22 0 0,-1-1 15,-21 1-15,22 0 0,-1 20 0,0 1 16,-21 0-16,22 21 0,-22 0 15,21 0-15,-21 0 0,1 0 0,20 21 16,-42 0-16,21 1 0,0-1 16,0 0-16,1 0 0,-1 0 0,-21 0 0</inkml:trace>
  <inkml:trace contextRef="#ctx0" brushRef="#br0" timeOffset="10976.67">23537 1545 0,'0'0'0,"21"0"0,1-21 0,-1 0 16,-21 0-16,0-64 15,0 64-15,0 0 16,-21 0-16,-1-1 0,1 1 0,0 0 16,0 21-16,0 0 0,0 0 0,-1 0 15,-20 21-15,21 0 0,0 1 0,-22 20 16,22-21-16,-21 21 0,0 1 16,20-1-16,1 0 0,-21 1 0,21-1 15,0-21-15,21 22 0,0-22 16,0 21-16,0-21 0,0 0 0,0 1 15,21-22-15,0 0 0,0 0 16,0 0-16,22 0 0,-22 0 16,21-22-16,-21 1 0,22 0 0,-1 0 15,-21-21-15,21 20 0,1-20 16,-22 0-16,21-1 0,-21 22 0,1-21 16,-1 21-16,0-22 0,0 22 0,0 0 15,-21 42 1,0 0-16,0 1 0,0-1 15,-21 0-15,0 21 0,21-21 0,-21 22 16,21-22-16,0 21 0,0-21 16,0 22-16,0-22 0,0 0 15,0 0-15,0 0 0,21-21 16,0 0-16,0 0 0,0 0 16,22 0-16,-22 0 0,21-21 0,1 0 15,-1 21-15</inkml:trace>
  <inkml:trace contextRef="#ctx0" brushRef="#br0" timeOffset="11433.4">24278 1482 0,'0'0'16,"21"-43"-16,22-41 16,-43 63-16,0-1 0,-22 22 15,1 0-15,0 22 16,0-1-16,0 0 0,-22 0 16,22 21-16,0-20 0,0 20 0,0 0 15,0-21-15,-1 22 0,1-1 0,21-21 16,0 0-16,0 22 0,0-22 0,0 0 15,21 0-15,1 0 0,-1-21 16,0 0-16,21 22 0,-21-22 16,22 0-16,-1 0 0,-21 0 0,22-22 0,-1 1 15,0 0-15,-21 0 0,22 0 0,-1-22 16,-21 1-16,22 0 0,-1-1 0,-21 1 16,21-21-16,1-1 0,-22-21 15,21 1-15,1 20 0,-22-20 16,21-1-16,-21 0 0,0 22 0,1 20 15,-1 1-15,0 0 0,-21 21 0,0-1 16,0 44 0,0-1-16,-21 0 0,0 21 0,-1 22 15,-20-1-15,21 1 0,-21 20 0,20-20 16,-20-1-16,21 1 0,0-1 0,0 1 16,21-1-16,0-20 0,0 20 15,0-20-15,0-22 0,0 21 0,0-21 16,0 22-16,0-22 0,21-21 15,0 0-15,0 0 0,0 0 0,22 0 16,-22-21-16,0 21 0,0-22 16,0-20-16,0 21 0,1 0 15,-1-22-15,-21 22 0</inkml:trace>
  <inkml:trace contextRef="#ctx0" brushRef="#br0" timeOffset="11616.3">24701 1312 0,'0'0'0,"-42"0"0,21 0 0,0 0 15,63 0 1,-21 0-16,22 0 16,-1 0-16,21 0 0,-20 0 0,20 0 15,1 0-15,-1 0 0,1-21 16,-1 21-16,1 0 0,-22 0 16,0 0-16,-20-21 0,-1 21 0,-42 0 15,-22 0 1,1 0-16</inkml:trace>
  <inkml:trace contextRef="#ctx0" brushRef="#br0" timeOffset="12049.05">16912 3027 0,'0'0'0,"21"-42"0,-21-1 15,0-20-15,0-1 0,0 22 0,0-22 16,0 22-16,0 0 0,0 21 0,-21-22 16,0 43-16,0 0 0,0 0 0,-1 21 15,1 22-15,-21 20 0,21-20 0,0 20 16,-22 22-16,22-22 0,0 22 16,0-22-16,0 22 0,-1 0 0,1-22 15,21 1-15,0-22 0,0 22 0,0-22 16,0 0-16,21-21 0,1 22 0,-1-22 15,0 0-15,21-21 0,-21 0 0,22 0 16,-1 0-16,22 0 0,-22 0 16,21-21-16,-20 0 0,20-22 15</inkml:trace>
  <inkml:trace contextRef="#ctx0" brushRef="#br0" timeOffset="12276.45">17801 2794 0,'21'-21'0,"-42"42"0,63-84 0,-42 84 31,0 21-31,-21-21 0,0 22 16,0 20-16,0-21 0,0 22 0,-1-1 15,-20-20-15,21 20 0,0 1 0,-22-1 16,22-20-16,0 20 0,0-21 0,0 1 16,21-22-16,0 21 0,0-21 0,0 1 15,0-1-15,21 0 0,0 0 16,0-21-16,22 0 0,-22 0 15,21 0-15,0 0 0,1-21 0,20 0 16,-20 21-16,-1-21 0</inkml:trace>
  <inkml:trace contextRef="#ctx0" brushRef="#br0" timeOffset="13283.83">18288 3387 0,'0'0'0,"21"-43"0,0 1 16,0 0-16,-21-1 0,0 22 16,0 0-16,0 0 0,-21 21 0,0 0 15,0 0-15,-21 0 0,-1 0 0,22 0 16,-21 21-16,-1 0 0,1 22 15,0-22-15,-1 21 0,22-21 0,-21 22 16,21-1-16,0-21 0,-1 21 16,1-20-16,21-1 0,0 0 0,0 0 15,0 0-15,21 0 16,1-21-16,-1 0 0,0 0 0,21-21 16,1 21-16,-1-21 0,-21 0 0,21 0 15,1-22-15,-1 22 0,0 0 0,-20-21 16,20 21-16,-21-22 0,21 22 15,-20-21-15,-1 21 0,-21-1 16,0 1-16,0 42 16,-21 22-1,-1-22-15,22 0 0,-21 21 16,0-20-16,21-1 0,-21 21 16,21-21-16,0 22 0,0-22 0,0 0 15,0 0-15,0 0 0,0 0 0,21-21 16,0 0-16,22 0 0,-22 0 0,0 0 15,21 0-15,1 0 0,-1-21 0,0 21 16,1-21-16,-1 0 0,0 0 16,1 0-16,-22-22 0,21 22 0,0 0 15,1-21-15,-1 20 0,-21 1 0,22 0 16,-22 0-16,0 0 0,0 0 0,0 21 16,0 0-16,1 0 0,-22 21 15,21 0-15,0 0 0,-21 0 16,0 22-16,0-22 0,0 0 15,0 0-15,0 21 0,0-20 0,0-1 16,-21 0-16,21 0 0,-21 0 0,-1 0 16,1 1-16,0-22 0,0 0 15,0 0-15,0 0 16,-1 0-16,1 0 16,21-22-16,-21 1 0,21 0 0,-21 0 15,21 0-15,0 0 0,0-1 16,0 1-16,0 42 31,21-21-15,0 22-16,0-1 0,1-21 0,-1 21 15,0-21-15,0 21 0,21-21 0,-20 0 16,-1 0-16,21 0 0,-21 0 0,22 0 16,-22 0-16,21 0 0,0 0 0,-20 0 15,20 0-15,0-21 0,1 0 16,-22 21-16,21-21 0,0-1 0,-20 1 15,20 0-15,-21-21 0,21 21 0,1-22 16,-22 22-16,0-21 0,21-22 16,1 22-16,-43 21 15,0 42 1,0 0 0,0 0-16,0 0 0,0 22 0,0-22 15,0 21-15,0-21 0,0 1 0,0 20 16,0-21-16,0 0 0,0 0 0,0 1 15,0-1-15,21 0 0,0-21 0,-21 21 16,21-21-16,0 0 16,-21 21-16,-21-21 31,0 0-31,0 0 0,0 0 0,0 0 16,-22 0-16,22 0 0,0 0 0,0 0 15,0 0-15,-1 0 0,1 0 16,0 0-16,0 0 15</inkml:trace>
  <inkml:trace contextRef="#ctx0" brushRef="#br0" timeOffset="-166261.25">11007 7747 0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13:53:09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1016 0,'0'0'16,"0"-21"-16,0 0 15,0 0-15,0-1 16,21 1 15,0 21-31,1 0 0,-1 0 16,0 0-16,21 0 0,1 0 0,-22 0 16</inkml:trace>
  <inkml:trace contextRef="#ctx0" brushRef="#br0" timeOffset="845.51">7366 847 0,'0'-21'16,"0"-1"-1,0 1 64,21 21-79,0-21 0,0 21 15,43-21-15,-1 21 0,1-21 16,21 21-16,-1-21 0,22 21 0,-21-22 15,21 1-15,-1 21 0,1-21 0,0 0 16,0 21-16,0-21 0,-22 21 16,22-21-16,-21 21 0,0 0 0,-22 0 15,1 0-15,-22 0 0,0-22 16,-21 22-16,22 0 0,-22 0 16,-42 0 15,0 22-31,-1-22 15,-20 21-15,21-21 0,-21 21 0,-1 0 16,1-21-16,-22 21 0,22 0 0,0-21 16,-1 22-16,1-1 0,0-21 15,-1 21-15</inkml:trace>
  <inkml:trace contextRef="#ctx0" brushRef="#br0" timeOffset="1145.33">8234 804 0,'0'0'0,"-21"0"47,21 22-47,0-1 16,0 0-16,0 21 0,0-21 16,-22 22-16,22-1 0,-21 22 0,0-22 15,21 21-15,-21-20 0,0 20 0,0 1 16,21-22-16,-22 22 0,1-1 15,0 1-15,21-1 0,-21 1 0,21-22 16,-21 21-16,21-20 0,0-1 16,-21 0-16,21 1 0,0-22 0,0 21 15,0-21-15,0 1 0,0-1 16,0-42 0,0-1-1,0 1-15</inkml:trace>
  <inkml:trace contextRef="#ctx0" brushRef="#br0" timeOffset="1637.05">7493 2117 0,'0'0'0,"-42"21"16,-1 0-16,22 0 0,0-21 0,0 21 16,0-21-16,21 22 15,21-22-15,21 0 16,0 0-16,1-22 0,20 22 0,1-21 16,20 21-16,1-21 0,0 0 15,-1 21-15,-20-21 0,21 0 0,-22 21 16,22-22-16,-43 22 0,22-21 0,-43 21 15,21 0-15,-21 0 0,0 0 16,1 0-16,-22-21 0,21 0 47,-21 0-31,21 0-16,0-1 0,0 22 15</inkml:trace>
  <inkml:trace contextRef="#ctx0" brushRef="#br0" timeOffset="2125.96">8890 1524 0,'0'0'0,"0"-21"0,-21 42 32,21 0-32,0 22 15,0-22-15,0 21 0,0-21 16,-21 22-16,21-1 0,0 0 15,0 1-15,0-22 0,-22 21 0,22 0 16,-21-20-16,21 20 0,0-21 16,0 0-16,-21 0 0,21 1 0,0-1 15,-21-21-15,0-21 32,21-1-32,0 1 15,-21 0-15,21-21 0,0-1 0,0 22 16,0-42-16,0 20 0,0 1 0,21-21 15,21 20-15,-21-20 0,22 20 0,-22 1 16,21 0-16,22 21 0,-22-1 16,0 1-16,22 0 0,-22 21 15,0 0-15,1 0 0,-1 21 0,0 0 16,1 1-16,-22-1 0,0 21 16,0 0-16,-21-20 0,0 41 0,0-21 15,0 1-15,0-1 0,0 0 0,0 1 16,-21-1-16,0 0 0,21-20 0,-21 20 15,0-21-15,21 0 0,-22 0 16,22 1-16,0-1 16,22-42-1,-1-1 1,0 1-16,0 0 0,0-21 0,0 21 16</inkml:trace>
  <inkml:trace contextRef="#ctx0" brushRef="#br0" timeOffset="2409.81">10118 826 0,'0'0'0,"0"-22"0,0-20 0,0 21 15,0 0-15,0 42 16,0 0-16,0 21 16,-22 1-16,22-1 0,-21 22 0,0-1 15,21 1-15,-21 20 16,0-20-16,21-1 0,-21 22 0,-1-22 0,1 1 15,21 21-15,-21-22 0,0-21 16,21 22-16,-21-22 0,21 1 16,0-1-16,0 0 0,0-21 0,0 1 15,0-1-15,0 0 0,21-21 0,0 0 16,0 0-16,0 0 0,1 0 0,-1 0 16,0-21-16,0 0 15,-21-1-15,21-20 0,-21 21 0,0-21 16,0 20-16</inkml:trace>
  <inkml:trace contextRef="#ctx0" brushRef="#br0" timeOffset="2585.71">9694 1545 0,'0'0'0,"-42"0"15,0 0-15,20 0 0,1 0 16,0 0-16,42 0 16,0 0-1,1 0-15,-1 0 0,0 0 0,21 0 16,-21-21-16,22 21 0,-22-21 15,21 21-15,1-21 0,-22 21 0,21-21 16,0 21-16,1-22 0,-22 22 0,21-21 16,1 21-16,-22 0 0</inkml:trace>
  <inkml:trace contextRef="#ctx0" brushRef="#br0" timeOffset="2945.49">10308 1545 0,'0'21'15,"0"-42"-15,0 64 0,0-22 0,0 0 16,21-21-16,0 0 16,1 0-16,-1 0 0,0 0 15,0-21-15,0 0 0,0-1 0,1 22 16,-1-21-16,0 0 0,0-21 0,-21 21 16,0-1-16,21 1 0,-21-21 0,0 21 15,0 0-15,0-1 0,0 1 16,-21 21-16,0 0 15,0 0-15,0 0 0,-1 21 16,1 1-16,0 20 0,0-21 0,0 21 16,0 1-16,-1-1 0,22 0 15,0-20-15,0 20 0,0 0 0,0 1 16,0-1-16,0-21 0,0 0 0,22 22 16,-1-22-16,0 0 0,0 0 15,0-21-15,0 21 0,1-21 0,-1 0 16,21 0-16,-21 0 0,22 0 15,-22 0-15,21 0 0,-21-21 0,22 0 16,-22 0-16,0 0 0,21-1 0</inkml:trace>
  <inkml:trace contextRef="#ctx0" brushRef="#br0" timeOffset="3317.27">10985 1418 0,'0'0'0,"0"-21"0,0 0 15,0 0-15,22 21 31,20 0-31,-21 0 0,21 21 16,-20-21-16,20 21 0,0 21 0,-21-20 16,22-1-16,-22 21 0,0-21 0,0 22 15,-21-1-15,0-21 16,0 21-16,0 1 0,0-22 0,0 21 0,0-21 16,0 1-16,-21-1 0,0 0 15,0 0-15,21 0 0,-21-21 16,-1 0-16,22-21 15,0 0-15,0 0 16,0 0-16,0-22 0,22 1 0,-1 21 16,0-22-16,-21 1 0,21-21 0,0 20 15,0 1-15,1 0 0,-1-1 16,0 1-16,0 21 0,0-22 0,0 22 16,1 0-16,-1 0 0,0 0 0,-21 0 15,21 21-15,0 0 0,0 0 31,-21 21-31,22 0 0,-22 0 16,0 0-16</inkml:trace>
  <inkml:trace contextRef="#ctx0" brushRef="#br0" timeOffset="4009.91">12192 1461 0,'0'0'0,"0"-22"0,21 22 15,-21-21-15,21 0 0,0-21 16,1 21-16,-1-22 0,0 22 0,21-21 16,-21-1-16,22-20 0,-1 21 15,-21-22-15,22 22 0,-1-22 0,0 1 16,1-1-16,20 22 0,-42-22 0,22 1 16,-1 21-16,-21-22 0,0 22 15,0-1-15,-21 1 0,0 0 0,0 21 16,0-1-16,0 1 0,0 0 0,-21 21 15,-21 0-15,21 21 0,0 0 16,-22 1-16,1 20 0,0 0 0,-1 1 16,-20-1-16,20 21 0,-20 22 0,-1-21 15,1 20-15,-1 22 0,22-21 16,-21-1-16,-1 22 0,22-21 16,-1 21-16,22 0 0,-21-1 0,21 1 15,0 0-15,21 0 0,0 0 0,0 0 16,0 21-16,0 0 0,0-22 0,0 22 15,0 0-15,0-21 0,0 21 16,0-21-16,0 21 0,0-21 0,0 0 16,0-22-16,0 22 0,21-42 0,0 20 15,0-20-15,0-22 0,0 22 0,1-22 16,-1-21-16,21 0 0,-21 1 0,22-22 16,-22 0-16,21 0 0,0 0 0,1-22 15,-22 1-15,21 0 0,1-21 0,20-1 16,-21 1-16,1 0 15,-1-22-15,22 1 0,-1-1 0,-21-20 16,22-1-16,-22 0 0,1 1 16,-22-1-16,21-21 0,-21 21 0,-21-20 0,0 20 15,0 0-15,-21-21 0,0 22 0,-21 20 16,-1 1-16,-20-1 0,-1 1 16,1 20-16,-22-20 0,22 42 0,-22-22 15,0 22-15,1 0 0,20 0 0,-21 0 16,22 0-16,21 21 0,-1 0 15,1-22-15,0 22 0,20 0 0,1 0 16,21-21-16,21 21 16,22-21-16,-22 0 0,21 21 15,22-21-15,-22 21 0,22-21 16,-1-1-16,1 1 0,-1 0 16,1 21-16,-1-21 0,1 0 0</inkml:trace>
  <inkml:trace contextRef="#ctx0" brushRef="#br0" timeOffset="4452.66">13314 1397 0,'21'-21'0,"-42"42"0,42-84 0,-21 41 16,0-20-16,0 21 0,0 0 15,0-22-15,-21 22 0,0 0 0,-1 21 16,-20-21-16,21 21 0,0 0 16,-22 0-16,1 0 0,21 21 0,-21 0 15,20 0-15,-20 22 0,21-22 16,-21 21-16,20-21 0,1 22 0,0-22 15,21 21-15,0 1 0,0-22 0,0 0 16,0 21-16,0-21 0,0 1 16,0-1-16,21 0 0,0 0 0,22-21 15,-22 0-15,21 0 0,-21 0 0,22 0 16,-1 0-16,0 0 0,1-21 16,-1 0-16,0 0 0,-20-1 0,20-20 15,-21 21-15,21-21 0,-20-1 16,-1 1-16,-21 21 0,0-22 0,0 22 15,0-21-15,0 21 0,0 0 16,-21 21 0,-1 21-16,1 0 15,0 0-15,0 0 0,0 0 0,21 22 16,0-22-16,-21 0 0,21 21 16,0-20-16,0-1 0,0 0 0,0 0 15,0 0-15,21 0 0,0 1 0,0-22 16,0 21-16,0-21 0,1 21 0,20-21 15,-21 0-15,21 0 16,1 0-16,-22 0 0,21-21 0,1 0 0,-1-1 16</inkml:trace>
  <inkml:trace contextRef="#ctx0" brushRef="#br0" timeOffset="4699.64">14139 1228 0,'0'0'0,"0"-21"0,0-1 15,0 1-15,0 0 0,0 0 0,-21 21 16,0 0-16,0 0 15,0 21-15,-1 0 0,1 22 16,0-22-16,0 0 0,0 21 16,0 1-16,-1-22 0,1 21 0,21 0 15,0-20-15,0 20 0,-21 0 0,21-21 0,0 22 16,0-22-16,0 21 16,0-21-16,21 1 0,-21-1 0,21 0 15,1 0-15,-1 0 0,0-21 0,0 0 16,0 0-16,22 0 0,-22 0 0,21 0 15,-21 0-15,22-21 0,-1 0 16,-21 0-16,21 0 0,1-1 0</inkml:trace>
  <inkml:trace contextRef="#ctx0" brushRef="#br0" timeOffset="5080.42">14647 1376 0,'0'0'16,"-21"0"-1,0 0-15,0 0 16,21 21-1,21-21 1,0 0-16,0 0 0,22 0 16,-22 0-16,0 0 0,0 0 15,21 0-15,-20-21 0,-1 0 0,0 21 16,0-21-16,0-1 0,0 1 0,1 0 16,-22 0-16,0 0 0,0 0 15,0-1-15,-22 22 0,1 0 16,0 0-16,-21 0 0,21 0 15,-22 22-15,1-1 0,0 0 0,-1 21 0,1-21 16,0 22-16,-1-22 0,22 21 16,-21 1-16,21-22 0,21 21 15,0 0-15,0 1 0,0-22 0,0 21 16,21 1-16,21-22 0,-21 21 0,22-21 16,-1 0-16,0 1 0,1-1 0,-1 0 15,21-21-15,-20 0 0,-1 0 16,0 0-16,22 0 0,-22 0 0,1 0 15,-22 0-15,21-21 0,-21 0 0,0-1 16,1 1-16,-22 0 0,0-21 0,0 21 16</inkml:trace>
  <inkml:trace contextRef="#ctx0" brushRef="#br0" timeOffset="5653.57">7895 2942 0,'-63'0'0,"126"0"0,-169 0 0,64 0 0,-22 0 15,22 0-15,21 0 0,-21 0 0,-43 0 16,64 21 0,21 1-1,21-22 1,21 0-16,1 0 0,-1 0 0,43 0 15,-1 0-15,1 0 0,21 0 0,21 0 16,0 0-16,21 0 0,21-22 16,22 22-16,-1-21 0,22 21 15,0 0-15,20-21 0,22 21 0,-21-21 16,42 21-16,-21 0 0,0-21 0,0 21 16,22 0-16,-22-21 0,0 21 0,-22 0 15,1 0-15,0-22 0,0 22 16,-21 0-16,-22 0 0,-21-21 0,1 21 15,-1 0-15,-42 0 0,21 0 0,-42 0 16,0-21-16,-21 21 0,-22 0 0,1 0 16,-1 0-16,-21 0 0,-20 0 15,-1-21-15,-64 21 16,1 0-16,0 0 0,-22 0 16,1 0-16,-22 0 0,0 0 15,1 0-15,-22 0 0,-21 0 0,0 0 16</inkml:trace>
  <inkml:trace contextRef="#ctx0" brushRef="#br0" timeOffset="6104.83">7556 3429 0,'0'0'0,"-84"21"0,-1-21 0,0 21 0,22-21 16,-1 22-16,22-22 0,-21 0 16,41 0-16,-20 21 0,0-21 15,21 0-15,42 0 16,0 0-16,0 0 0,21 0 16,22 0-16,-1 0 0,1 0 15,42 0-15,0 0 0,21 0 0,21-21 16,0 21-16,21 0 0,1-22 15,20 22-15,1 0 0,20-21 0,1 21 0,21 0 16,0-21-16,-1 0 0,1 21 16,0-21-16,-21 21 0,21-21 15,-1 21-15,-20-22 0,0 22 0,-1-21 0,-20 21 16,21-21-16,-43 0 0,0 21 16,-21-21-16,1 0 0,-22 21 0,-22-22 15,1 22-15,-21 0 0,0-21 16,-22 21-16,-21 0 0,1-21 0,-1 21 15,-21 0-15,0 0 0,1 0 0,-22-21 16,0 0 0,-22 21-1,1 0-15</inkml:trace>
  <inkml:trace contextRef="#ctx0" brushRef="#br0" timeOffset="6245.74">13758 3450 0,'0'0'16,"21"0"-16,1 0 0,-22 21 0,21-21 16,-21-21 15</inkml:trace>
  <inkml:trace contextRef="#ctx0" brushRef="#br0" timeOffset="33783.9">2053 5906 0,'-21'21'15,"42"-42"-15,-42 63 16,0-42 0,21-21 15,0 0-31,0-1 15,0 1-15,0 0 0,0-21 16,21 21-16,-21-1 16,21 1-16,0-21 0,0 21 0,1 0 15,20-22-15,-21 22 0,0 0 16,22 0-16,-22 21 0,0-21 0,21 21 16,-21 0-16,1 0 15,-1 0-15,0 0 0,-21 21 16,0 0-1,0 0-15,0 0 16,0 22-16,0-22 0,0 21 0,0 0 16,0 1-16,0-1 0,0 0 15,0 1-15,0-1 0,-21 0 0,0 1 16,-1-1-16,22 0 0,-21-20 0,0 20 16,21 0-16,0 1 0,-21-22 15,21 21-15,-21-21 0,21 22 0,0-22 16,0 0-16,0 0 0,0 0 15,21-21 1,0-21 0,0 0-16,0 0 15,22-22-15,-22 22 0,21-21 0,-21 21 16,22-22-16,-22 1 0,21 0 0,1-1 16,-1 1-16,-21 0 0,21-1 15,-20 22-15,20-21 0,-21 0 0,0 20 16,0 1-16,-21 0 0,0 0 15,22 21-15,-22 21 32,0 0-32,0 0 0,0 1 15,0-1-15,-22 21 0,22-21 0,-21 22 16,21-22-16,0 21 0,0-21 16,0 22-16,0-22 0,0 0 0,0 21 15,0-21-15,0 1 0,0-1 16,0 0-16,0 0 0,21-21 0,-21 21 15,22-21-15,-1 0 0,0 0 16,21 0-16,-21 0 0,1 0 0,-1 0 16,21 0-16,-21-21 0,0 0 0,22 0 15,-22 0-15,21-1 0,-21 1 16,22 0-16,-1-21 0,-21 21 0,0-22 16,22 1-16,-22 0 0,0-1 0,0 1 15,0-22-15,-21 22 0,22 0 16,-22-22-16,21 22 0,-21 0 15,0 20-15,0 1 0,0 0 0,0 0 16,0 0-16,0 42 31,0 0-31,0 0 0,0 0 0,-21 22 16,-1-1-16,1 0 0,0 1 16,0-1-16,21 0 0,-21 1 0,0-1 15,-1 0-15,22 1 0,-21-1 0,21 0 16,0-20-16,0 20 0,0-21 15,0 21-15,0-20 0,21-1 0,1 0 16,-1 0-16,0-21 0,21 21 0,-21-21 16,1 21-16,20-21 15,-21 0-15,21 0 0,-20 0 0,20-21 16,0 0-16,-21 0 0,22 0 0,-1 0 16,0-1-16,1 1 0,-1-21 15,0 21-15,-20-22 0,20-20 0,0 21 16,-21-22-16,22 1 0,-1-1 15,-21 1-15,0-1 0,22 1 0,-22-22 16,21 21-16,-21 1 0,1-1 0,-1 1 16,-21-43-16,0 43 0,0 20 15,0 1-15,0 0 0,0-1 16,0 22-16,0 0 0,-21 0 0,-1 21 16,22 21-1,0 21 1,0 1-16,-21-1 0,21 0 0,-21 22 15,21-22-15,-21 22 0,21-1 0,-21 22 16,0-22-16,-1 1 0,22 20 16,-21-20-16,0-1 0,21 22 0,-21-43 15,0 22-15,0-1 0,21-20 0,-22 20 16,1-20-16,21-1 0,-21 0 0,21 1 16,0-22-16,0 0 0,-21 21 15,21-21-15,0 1 0,0-1 16,0-42 15,0-1-31,0 1 16,0 0-16,0 0 0,21-21 0,0 20 15,-21-20-15,21 0 0,1 21 0,-1-22 16,0 1-16,0 21 0,0 0 16,0-22-16,1 22 0,-1 0 0,0 0 15,0 21-15,0-21 0,0 21 16,1 0-16,-1 0 0,0 0 15,-21 21-15,21 0 0,0 0 0,-21 0 16,0 0-16,21 1 0,-21-1 16,22 21-16,-22-21 0,0 0 0,0 1 15,0 20-15,21-21 0,-21 0 16,21 0-16,0 1 0,-21-1 0,21 0 16,-21 0-16,21 0 0,1-21 0,-1 21 15,0-21-15,21 0 0,-21 0 0,22 0 16,-22 0-16,21 0 0,-21 0 15,22-21-15,-22 0 0,21 0 0,-21 0 16,22 0-16,-22-1 0,0 1 0,0 0 16,43-42-16,-43 41 15,0 1-15,-21-21 0,21 21 0,-21-22 16,21 22-16,-21 0 0,0 0 16,0 0-16,0 0 0,22-1 0,-22 44 31,0-1-16,0 0-15,0 0 0,-22 0 16,22 22-16,0-22 0,0 0 0,0 21 16,0-21-16,0 1 0,0 41 15,0-42-15,0 0 0,0 1 16,22-1-16,-1 0 0,0-21 0,0 21 16,0 0-16,0-21 0,1 0 0,-1 21 15,0-21-15,21 0 0,-21 0 16,1 0-16,20-21 0,-21 0 0,0 0 15,22 0-15,-22 0 0,21-1 16,-21 1-16,22-21 0,-22 21 0,0-22 16,21 22-16,-21 0 0,1-21 15,-1 21-15,0-22 0,-21 22 16,21-21-16,-21 21 0,21-1 16,-21 1-16,0 0 15,0 42 1,0 0-1,0 1-15,0 20 0,0-21 16,0 21-16,0-20 0,0 20 0,-21 0 16,0 1-16,21-1 15,-21 0-15,0 22 0,-1-22 0,22 0 16,-21 22-16,0-1 0,0-20 0,0 20 16,0-20-16,-1 20 0,1 1 0,21-22 15,-21 85-15,21-64 0,0 1 16,0-1-16,0 1 0,0-1 15,0 1-15,0-1 0,21 22 0,0-21 16,-21-22-16,22 21 0,-22 1 0,0-1 16,21-20-16,0 20 0,-21-20 15,0 20-15,0-21 0,0 1 0,0-22 16,0 21-16,0-21 0,-21 1 0,0-1 16,-1-21-16,-20 0 0,21 0 0,-21 0 15,-1 0-15,-20 0 0,-1 0 16,1-21-16,-1-1 0,-20 1 0,20-21 15,-21 21-15,22-22 0,-22 22 0,22-21 16,-22 21-16,22-22 0,-22 22 16,21-21-16,22 21 0,-21-22 15,-43-20-15,85 42 0,-43-43 16,43 43-16,21-21 0,0 21 16,0-43-16,21 1 15,0 20-15,0 22 0,22-21 16,-22-1-16</inkml:trace>
  <inkml:trace contextRef="#ctx0" brushRef="#br0" timeOffset="34289.71">6710 6287 0,'0'-22'15,"0"1"17,0 0-17,0 0 1,0 0 0,0 0-1,0 42 63,0 0-46,21-21-1,0 0-31,0 0 0</inkml:trace>
  <inkml:trace contextRef="#ctx0" brushRef="#br0" timeOffset="34633.51">7366 6181 0,'0'21'15,"0"0"1,21-21-1,0 0 1,0 0-16,1 0 16,-1-21-16,0 0 15,0 21-15,0 0 0,-21-21 0,21 21 16,-21-22 0,-21 22-1,0 0-15,0 0 0,0 0 0,0 0 16,-1 22-16,1-22 0,21 21 15,-21 0-15,21 0 32,21-21-1,0 0-31,1-21 0,-1 0 16,0 21-16,0-21 0</inkml:trace>
  <inkml:trace contextRef="#ctx0" brushRef="#br0" timeOffset="35004.3">8424 6096 0,'0'21'0,"0"-42"0,-21 42 0,0-21 16,21 21 62,-21-21-47,0 0-15</inkml:trace>
  <inkml:trace contextRef="#ctx0" brushRef="#br0" timeOffset="35532.51">9800 5969 0,'0'0'0,"0"21"15,-21-21-15,0 0 16,-22 0-16,22 0 0,0 0 16,0 0-16,-21 0 0,20 0 15,1 0-15,0-21 0,0 0 0,0 21 16,0-21-16,-1 0 0,22-1 0,0 1 16,0 0-16,0 0 0,0 0 0,0-22 15,0 22-15,22-21 0,20 0 0,-21 20 16,21-20-16,22 0 15,-22 21-15,22-22 0,20 22 0,-20 0 16,-1 0-16,1 0 0,21 21 0,-43 0 16,21-22-16,-20 22 0,-1 0 0,0 0 15,-20 22-15,-1-1 0,0 0 16,-21 0-16,0 0 0,0 22 0,0-1 16,-21 0-16,-22 1 0,22-1 0,-21 21 15,-22-20-15,22-1 0,0 0 16,-22 1-16,22-1 0,-22 0 0,22 1 0,0-1 15,-1-21-15,1 22 0,0-22 16,21 21-16,-1-21 0,1 0 16,0 22-16,0-22 0,21 0 0,-21 0 15,21 0-15,0 1 0,0-1 0,0 0 16,0 0-16,0 0 0,0 0 16,21 1-16,-21-1 0,21 0 0,-21 0 15,0 0-15,0 0 0,0 1 16</inkml:trace>
  <inkml:trace contextRef="#ctx0" brushRef="#br0" timeOffset="35864.33">9694 6900 0,'0'22'0,"0"-44"0,0 65 0,0-22 0,0 0 16,0 0-16,21 0 15,1-21-15,-1 0 16,0 0-16,0 0 0,0 0 15,0 0-15,1 0 0,-1 0 0,-21-21 16,0 0-16,0 0 16,0 0-16,0 0 15,0-1-15,-21 22 0,-1-21 0,1 21 16,0 0-16,0 0 0,0 0 16,0 21-1,21 1-15,-22-22 0,22 21 0,0 0 16,0 0-16,0 0 15,0 0 1,22-21-16,-1 0 16,0 0-16,0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1FE8-2D92-43BC-9A76-7A5E5EF3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A4023-0832-42C9-A849-4DE38424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3D4B-942D-4FC1-B8CE-26D8C823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B930-9779-495B-A073-A711C922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6CB7-9487-4F27-B851-24C5FB39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9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00AE-CA7E-474F-9658-8E4D660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38C53-E81E-47F6-9636-101E8BB0F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76C9-E86C-41C8-B97F-2DFA181B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850E-B92C-405E-99B4-DE87306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F60F-8934-4F81-8822-2959187C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DD938-CDDB-4E07-A07B-3CCFE98A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4763-2CD8-4DA0-B8B2-06F5DA0A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8C63-355C-4168-8EF2-37B0F4E3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4F5C-A44B-4733-A472-EB5D32DF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0516-073B-49F8-8FE9-37225456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3FE2-0007-40C8-A2D1-EB4CACBB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090A-CD4D-4484-87D6-81DA8AB6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7F3E-0FA9-45FF-B8E5-7249F72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6395-D416-4D73-B765-B94A6F3C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4046-2014-4702-A5B6-C124A1E1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1A4-73C0-4AD1-A710-D51FEFF5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3FCC-4820-4326-8916-492DF178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7B7D-2721-4F29-9FDB-651CE5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6F22-E0DA-4926-B5CB-2D0CDA91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A794-4133-43DA-B61C-193E725E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7B49-1106-4CB5-914A-3E2CB713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7333-6FC7-4E3C-8886-C1E7CDE9E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DD5D-FCF7-4171-8017-5AB84100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E79A-8131-45E5-8999-A31A16BB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1B5A-3031-48FF-88D1-41FA017E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E2032-B0DC-4C22-91D7-C4FEBDA4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9C2B-D5E9-4B8B-9BBD-77F3D4D7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E7AF-A0C7-4C4C-AC57-9DB732DA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0664-329B-4430-A405-2A927780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0E20-1412-4434-81EB-3DE72F18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90E6-517E-4DBE-992B-6AE8CEC4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9F276-CE9C-43D4-ADCB-8831606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5DAB9-AD73-42CE-A00B-06E6CC3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8879C-70C4-4000-BC91-E7258D88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559-12AB-4D0C-BC2A-7A9A568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6779A-167A-4389-B5E1-AC1C9F10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C9110-79C2-4B69-905E-C68011C9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9FA52-9246-4FFE-9E46-5E08C895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6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D7A21-FCA0-47BC-87D6-5EBDDDC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EDCE-E29B-4083-8965-753CCFE9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ED84-FABF-49ED-9949-ABA6745F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B5C8-6672-48D9-AC66-606012DF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2ED3-66E9-4D38-8CD9-DCB9FE5B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37994-07CA-4C03-B6C4-4D7A18D7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399A9-AF12-4E2C-ACD8-829265F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67399-1BAD-4BF0-8617-31A7D900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352D-2AE6-4154-95D8-0CBA2E6F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2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802C-77F7-4310-AB1C-36793D0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90C9-9435-4A21-B939-2DDCBEC1C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418A-5B82-4F10-B7CA-21D0BCA7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9CE5-BA66-48DE-AF4A-B9DB2699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6A9B9-402F-4C5E-BAED-BE28E7A0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F8C5-1BDA-4FF0-A9FA-2E3E224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1A9AA-CE5E-430B-A9BD-2999B46B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083EF-5746-4F26-A0B4-4370154B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EB1D-552B-468A-81D0-75D9ACD48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EFE0-A009-41EE-A791-814CE5BE51D5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EAF8-15BB-4EBE-B94D-CA06DD9F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9EF2-DA82-4E11-9A3D-0FDDD93E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ADA-5593-4B59-8348-7EEBF807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5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7BEFEA-3ACD-4D35-825D-E29864A1D30B}"/>
                  </a:ext>
                </a:extLst>
              </p14:cNvPr>
              <p14:cNvContentPartPr/>
              <p14:nvPr/>
            </p14:nvContentPartPr>
            <p14:xfrm>
              <a:off x="297000" y="83880"/>
              <a:ext cx="563940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7BEFEA-3ACD-4D35-825D-E29864A1D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74520"/>
                <a:ext cx="565812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2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41876A-7319-4FCD-912B-3EC4C7F4DC11}"/>
                  </a:ext>
                </a:extLst>
              </p14:cNvPr>
              <p14:cNvContentPartPr/>
              <p14:nvPr/>
            </p14:nvContentPartPr>
            <p14:xfrm>
              <a:off x="487800" y="403920"/>
              <a:ext cx="674388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41876A-7319-4FCD-912B-3EC4C7F4D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94560"/>
                <a:ext cx="6762600" cy="57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A14B7-0F0E-49AC-8341-846DD0C6CC77}"/>
                  </a:ext>
                </a:extLst>
              </p14:cNvPr>
              <p14:cNvContentPartPr/>
              <p14:nvPr/>
            </p14:nvContentPartPr>
            <p14:xfrm>
              <a:off x="1958400" y="1767960"/>
              <a:ext cx="81576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A14B7-0F0E-49AC-8341-846DD0C6CC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040" y="1758600"/>
                <a:ext cx="834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EF8DEE-F408-42BC-A919-BA2475EEE955}"/>
                  </a:ext>
                </a:extLst>
              </p14:cNvPr>
              <p14:cNvContentPartPr/>
              <p14:nvPr/>
            </p14:nvContentPartPr>
            <p14:xfrm>
              <a:off x="396360" y="1981080"/>
              <a:ext cx="11255040" cy="422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EF8DEE-F408-42BC-A919-BA2475EEE9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00" y="1971720"/>
                <a:ext cx="11273760" cy="42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6EAFEF-97B2-441E-AE47-03B191A18247}"/>
                  </a:ext>
                </a:extLst>
              </p14:cNvPr>
              <p14:cNvContentPartPr/>
              <p14:nvPr/>
            </p14:nvContentPartPr>
            <p14:xfrm>
              <a:off x="3147120" y="99000"/>
              <a:ext cx="7102080" cy="576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6EAFEF-97B2-441E-AE47-03B191A182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7760" y="89640"/>
                <a:ext cx="712080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1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EFAC99-51AF-43CF-8E11-285921D2A04C}"/>
                  </a:ext>
                </a:extLst>
              </p14:cNvPr>
              <p14:cNvContentPartPr/>
              <p14:nvPr/>
            </p14:nvContentPartPr>
            <p14:xfrm>
              <a:off x="1866960" y="548640"/>
              <a:ext cx="7643160" cy="27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EFAC99-51AF-43CF-8E11-285921D2A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0" y="539280"/>
                <a:ext cx="766188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69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C7D3F9-616D-4BCF-BE7B-75A0FAD38005}"/>
                  </a:ext>
                </a:extLst>
              </p14:cNvPr>
              <p14:cNvContentPartPr/>
              <p14:nvPr/>
            </p14:nvContentPartPr>
            <p14:xfrm>
              <a:off x="297000" y="243720"/>
              <a:ext cx="10653120" cy="494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C7D3F9-616D-4BCF-BE7B-75A0FAD38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34360"/>
                <a:ext cx="10671840" cy="49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23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6FAFBB-A760-436F-BF93-EC4B201FD7C7}"/>
                  </a:ext>
                </a:extLst>
              </p14:cNvPr>
              <p14:cNvContentPartPr/>
              <p14:nvPr/>
            </p14:nvContentPartPr>
            <p14:xfrm>
              <a:off x="1668600" y="449640"/>
              <a:ext cx="3330360" cy="18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6FAFBB-A760-436F-BF93-EC4B201FD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440280"/>
                <a:ext cx="334908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97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0CB7A-A8DA-42FD-97AA-04C8E87079A7}"/>
                  </a:ext>
                </a:extLst>
              </p14:cNvPr>
              <p14:cNvContentPartPr/>
              <p14:nvPr/>
            </p14:nvContentPartPr>
            <p14:xfrm>
              <a:off x="700920" y="213480"/>
              <a:ext cx="1098864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0CB7A-A8DA-42FD-97AA-04C8E8707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04120"/>
                <a:ext cx="1100736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0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CBCB6-AB39-491D-A9DB-5A343540ED6C}"/>
                  </a:ext>
                </a:extLst>
              </p14:cNvPr>
              <p14:cNvContentPartPr/>
              <p14:nvPr/>
            </p14:nvContentPartPr>
            <p14:xfrm>
              <a:off x="0" y="160200"/>
              <a:ext cx="114530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CBCB6-AB39-491D-A9DB-5A343540E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14717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5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5EADC8-7FD9-4D09-88A1-FE14AF8A57A0}"/>
                  </a:ext>
                </a:extLst>
              </p14:cNvPr>
              <p14:cNvContentPartPr/>
              <p14:nvPr/>
            </p14:nvContentPartPr>
            <p14:xfrm>
              <a:off x="1531440" y="373320"/>
              <a:ext cx="901512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5EADC8-7FD9-4D09-88A1-FE14AF8A5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363960"/>
                <a:ext cx="903384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13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965565-3E43-4432-B833-F0CCBA4E6904}"/>
                  </a:ext>
                </a:extLst>
              </p14:cNvPr>
              <p14:cNvContentPartPr/>
              <p14:nvPr/>
            </p14:nvContentPartPr>
            <p14:xfrm>
              <a:off x="632520" y="205920"/>
              <a:ext cx="836712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965565-3E43-4432-B833-F0CCBA4E6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96560"/>
                <a:ext cx="838584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8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DCFA7D-BFE3-4BFD-8DDF-0341B9DFE5D2}"/>
                  </a:ext>
                </a:extLst>
              </p14:cNvPr>
              <p14:cNvContentPartPr/>
              <p14:nvPr/>
            </p14:nvContentPartPr>
            <p14:xfrm>
              <a:off x="411480" y="320040"/>
              <a:ext cx="863388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DCFA7D-BFE3-4BFD-8DDF-0341B9DFE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310680"/>
                <a:ext cx="865260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3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C9D956-7649-4C82-8BD6-3D31F44DC0DB}"/>
                  </a:ext>
                </a:extLst>
              </p14:cNvPr>
              <p14:cNvContentPartPr/>
              <p14:nvPr/>
            </p14:nvContentPartPr>
            <p14:xfrm>
              <a:off x="586800" y="160200"/>
              <a:ext cx="678204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C9D956-7649-4C82-8BD6-3D31F44DC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50840"/>
                <a:ext cx="680076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7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7B39C-DE22-4605-8A30-E2437844462D}"/>
                  </a:ext>
                </a:extLst>
              </p14:cNvPr>
              <p14:cNvContentPartPr/>
              <p14:nvPr/>
            </p14:nvContentPartPr>
            <p14:xfrm>
              <a:off x="0" y="251640"/>
              <a:ext cx="8054640" cy="648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7B39C-DE22-4605-8A30-E24378444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8073360" cy="65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0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C2169-4B73-4E73-A2F7-9C3049922E6C}"/>
                  </a:ext>
                </a:extLst>
              </p14:cNvPr>
              <p14:cNvContentPartPr/>
              <p14:nvPr/>
            </p14:nvContentPartPr>
            <p14:xfrm>
              <a:off x="190440" y="457200"/>
              <a:ext cx="1199412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C2169-4B73-4E73-A2F7-9C3049922E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47840"/>
                <a:ext cx="1201284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538B22-583E-499B-A792-6B6D5C28858C}"/>
                  </a:ext>
                </a:extLst>
              </p14:cNvPr>
              <p14:cNvContentPartPr/>
              <p14:nvPr/>
            </p14:nvContentPartPr>
            <p14:xfrm>
              <a:off x="449640" y="38160"/>
              <a:ext cx="10950120" cy="669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538B22-583E-499B-A792-6B6D5C288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800"/>
                <a:ext cx="10968840" cy="67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7710ED-E012-453E-A872-F73126835F61}"/>
                  </a:ext>
                </a:extLst>
              </p14:cNvPr>
              <p14:cNvContentPartPr/>
              <p14:nvPr/>
            </p14:nvContentPartPr>
            <p14:xfrm>
              <a:off x="541080" y="167760"/>
              <a:ext cx="8595720" cy="26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7710ED-E012-453E-A872-F73126835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58400"/>
                <a:ext cx="861444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7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C56-0DCA-4FA9-AA1C-11DB69CD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E76-10C5-4625-9A22-BC4E1E77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2E3FF1-F737-4526-A130-8761EA061FBF}"/>
                  </a:ext>
                </a:extLst>
              </p14:cNvPr>
              <p14:cNvContentPartPr/>
              <p14:nvPr/>
            </p14:nvContentPartPr>
            <p14:xfrm>
              <a:off x="723960" y="91440"/>
              <a:ext cx="474768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2E3FF1-F737-4526-A130-8761EA061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2080"/>
                <a:ext cx="476640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8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2020-12-03T13:15:39Z</dcterms:created>
  <dcterms:modified xsi:type="dcterms:W3CDTF">2020-12-03T14:32:01Z</dcterms:modified>
</cp:coreProperties>
</file>