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47:33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6075 0 0</inkml:trace>
  <inkml:trace contextRef="#ctx0" brushRef="#br0" timeOffset="980.73">6752 0 0,'0'0'0,"21"0"0,-42 0 78,42 0-31,0 0-47,1 0 0,-1 0 15,0 0-15,0 0 0,0 0 16,0 0-16,1 0 0,20 0 0,-21 0 15,0 0-15,0 0 16,1 0-16,-1 0 16,-42 0 15,-1 0-15,1 0-16,0 0 15,0 0 1,0 0-16,0 0 0,-1 0 15,1 0-15,0 0 0</inkml:trace>
  <inkml:trace contextRef="#ctx0" brushRef="#br0" timeOffset="4419.76">3979 318 0,'-21'0'0,"0"0"16,0 0-1,21 21-15,0 0 16,0 0 0,0 0-16,0 0 15,0 1-15,0-1 16,21-21-1,0 0-15,0 0 0,0 0 16,1 0-16,-1 0 0,0 0 16,0 0-16,0-21 0,0-1 15,1 1-15,20 21 0,-21-21 0,0-21 16,0 21-16,-21-1 0,22 1 0,-22 0 16,0 0-16,0-21 0,0 20 15,0 1-15,0 0 0,-22 0 0,1 0 16,0 21-16,0 0 0,-21 0 0,20 0 15,-20 0-15,0 0 0,-1 21 16,1 0-16,0 0 0,-1 22 0,1-22 16,-21 21-16,20 0 0,1 1 15,0-1-15,20 0 0,-20 1 16,21-1-16,0 0 0,0 1 0,21-1 16,0 0-16,0 1 0,0-1 15,0 0-15,0 1 0,21-22 0,0 21 16,0-21-16,0 1 0,22-1 15,-22 0-15,0-21 0,21 0 0,1 0 16,-22 0-16,21 0 0,-21 0 0,22 0 16,-1-21-16,-21 0 0,0 21 15,0-22-15,1 1 0,-1 0 0,-21 0 16,0 0-16,0 0 16,-21 21-16,-1 0 15,-20 0-15,21 21 0,-21-21 16,-1 21-16,1 0 0,21 0 15,-22 22-15,1-22 0,0 21 0,-1-21 16,22 22-16,-21-1 0,21 0 0,-22 1 16,22-1-16,0 0 0,0 1 15,0-1-15,21 0 0,0 1 0,0-22 16,0 21-16,0 0 0,0-20 16,21 20-16,0-21 0,0 0 0,0 0 15,22-21-15,-22 0 0,21 0 0,1 0 16,-1 0-16,0 0 15,1-21-15,-1 21 0,21-21 0,-20 0 0,-1-21 16,0 20-16,22 1 0,-22-21 16,1 0-16,-1 20 0,0-20 15,1 21-15,-22-21 0,21-1 0,-21 1 16,22 21-16,-22-22 0,0 1 0,-21 21 16</inkml:trace>
  <inkml:trace contextRef="#ctx0" brushRef="#br0" timeOffset="4856.1">4487 1037 0,'0'0'0,"0"-21"0,0 0 16,-21 21-1,0 0 1,21 21-16,0 0 0,-21-21 16,21 21-16,-21 22 0,21-22 0,0 0 15,0 0-15,0 22 0,0-22 16,0 0-16,0 21 0,0-21 0,-22 1 16,22 20-16,0-21 0,-21 0 0,21 0 15,0 1-15,0-1 0,0 0 16,0 0-16,0 0 0,-21-21 15,21-21 17,0 0-32,0 0 15,0-22-15,0 22 0,21 0 0,-21-21 16,21-1-16,22 1 16,-22 21-16,21-21 0,1-1 0,-1 1 15,0 0-15,1 20 0,-1 1 0,0 0 16,1 0-16,-1 0 0,-21 21 15,21 0-15,-20 0 0,20 21 0,-21 0 16,-21 0-16,21 0 0,-21 22 0,0-22 16,0 21-16,0 1 0,0-22 15,0 21-15,0 0 0,0 1 0,0-1 16,0-21-16,0 22 0,0-22 0,0 21 16,0-21-16,0 0 15,0 1-15,0-44 31,0 1-31,0 0 0,0 0 16</inkml:trace>
  <inkml:trace contextRef="#ctx0" brushRef="#br0" timeOffset="5407.72">5503 1164 0,'0'0'0,"0"-21"0,21 21 0,-21-21 15,22 0-15,-1 0 16,-21-1-16,0 1 0,0 0 0,0 0 15,0 0-15,0 0 0,0-1 0,-21 22 16,21-21-16,-43 21 0,22 0 16,-21 0-16,21 0 0,-22 21 0,1 1 15,21-1-15,-22 0 0,1 21 16,21 1-16,-21-1 0,20 0 0,1 1 16,0-1-16,0 0 0,21 1 0,0 20 15,0-21-15,0 1 16,0-1-16,0 0 0,0-20 0,21 20 15,0-21-15,0 21 0,22-20 0,-22-1 16,0-21-16,21 21 0,-20-21 16,20 0-16,0 0 0,1 0 0,-1-21 15,0 0-15,22-1 0,-22 1 0,0 0 16,1 0-16</inkml:trace>
  <inkml:trace contextRef="#ctx0" brushRef="#br0" timeOffset="6191.35">6075 1312 0,'0'0'0,"0"-42"0,0 21 15,0-21-15,0 20 0,0 1 0,0 0 16,0 0-16,-21 21 16,21-21-16,-22 21 0,1 0 15,0 0-15,0 21 0,0-21 0,21 21 16,-21 21-16,-1-20 0,1-1 0,0 21 16,0 0-16,0 1 0,0-1 15,-1-21-15,1 22 0,21-1 0,0 0 16,0 1-16,0-22 0,0 21 0,0-21 15,0 0-15,0 1 0,0-1 16,21 0-16,1-21 0,-1 0 0,0 0 16,21 0-16,-21-21 0,22 0 0,-22-1 15,21 1-15,-21 0 0,22 0 16,-22-21-16,0 20 0,0-20 16,0 21-16,1-21 0,-1-1 0,-21 22 15,21-21-15,-21 21 0,0-1 0,0 1 16,0 0-16,0 0 0,0 0 15,0 42 17,-21 0-32,21 21 0,-21-20 15,21-1-15,0 0 0,0 21 0,0-21 16,0 22-16,0-22 0,0 0 0,0 21 16,0-20-16,0-1 0,0 0 15,21 0-15,0 0 0,0-21 16,0 0-16,0 0 0,1 0 15,-1 0-15,21-21 0,-21 0 16,22 0-16,-1 0 0,-21-1 0,21 1 16,1 0-16,-22 0 0,21 0 0,-21-22 15,1 22-15,-1-21 0,0 21 16,-21-22-16,21 22 0,-21-21 0,0 21 16,0 0-16,0-1 0,0-20 0,0 21 15,0 0-15,-21 21 16,21 21-1,-21 0-15,21 0 0,0 0 16,0 22-16,0-22 0,0 21 16,0 1-16,0-1 0,0 0 15,0 22-15,0-22 0,-21 22 0,21-1 16,0 22-16,0-22 0,0 22 0,0 0 16,0-1-16,0 1 0,-22 0 15,22 20-15,0-20 0,-21 21 0,21-21 16,0-1-16,-21 1 0,21 0 0,-21-22 15,21 1-15,-21-1 0,21-21 0,0 22 16,0-43-16,0 21 0,0-20 0,0-1 16,0-64-1,0 22-15,21 0 16,-21-21-16,21 21 0,0-22 16,0-20-16,-21 20 0,22-20 0,-1-1 15,0 1-15,-21-1 0</inkml:trace>
  <inkml:trace contextRef="#ctx0" brushRef="#br0" timeOffset="6503.97">6604 1397 0,'0'0'16,"-21"-42"-16,0 21 0,-1-22 0,22 22 0,0-21 16,0 21-16,0-1 0,0-20 15,22 21-15,-1 0 0,21-22 0,0 22 16,1 0-16,20 0 0,-20 21 0,20 0 15,1 0-15,-22 0 16,21 0-16,-20 0 0,-1 21 0,-21 21 16,22-20-16,-43 20 0,0-21 0,0 21 15,0 1-15,0-1 0,-22 0 0,1 1 16,0-22-16,-21 21 0,-1 1 16,1-22-16,0 21 0,-1-21 0,22 0 15,-21 22-15,0-22 0,20-21 0,1 21 16,0 0-16,21-42 31,0 0-15</inkml:trace>
  <inkml:trace contextRef="#ctx0" brushRef="#br0" timeOffset="8065.1">7451 1207 0,'0'0'0,"21"0"0,-21-22 15,21 22-15,0-21 16,-21 0-16,21 0 0,0 21 0,1-21 15,-1 0-15,0-22 0,21 22 0,-21 0 16,1 0-16,-1-22 0,0 22 16,0 0-16,-21 0 0,-42 21 31,21 0-31,-22 21 0,1-21 0,0 21 16,-1 0-16,1 1 0,0 20 0,20-21 15,1 0-15,-21 22 0,42-22 16,-21 0-16,21 0 0,0 0 0,0 0 15,0 1-15,21-1 0,0-21 16,0 0-16,22 21 0,-22-21 16,21 21-16,0-21 0,-20 21 15,20-21-15,0 21 0,1 1 0,-22-22 16,0 21-16,0 0 0,0-21 16,0 21-16,-21 0 0,0 0 0,0 1 15,-21-1-15,0 0 0,-21 0 16,21-21-16,-22 21 0,22 0 0,-21-21 15,-1 0-15,22 22 0,0-22 16,0 0-16,-21 0 0,20 0 0,22-22 16,-21 22-16,0-21 0,21 0 0,-21 21 15,21-21-15,-21 0 0,21 0 16,0-1-16,0 1 0,0 0 16,21 21 15,0 0-31,0 21 0,0-21 15,-21 21-15,22 1 0,-1-22 0,0 21 16,0 0-16,-21 0 0,21-21 16,0 21-16,1 0 0,-1-21 0,21 22 15,-21-22-15,0 21 0,1-21 0,20 0 16,-21 0-16,21 0 0,-20 0 16,20-21-16,0-1 0,-21 1 0,22 0 15,-22 0-15,21 0 0,-21 0 0,22-1 16,-22 1-16,21 0 0,-21-21 15,1 21-15,-22-22 0,21 22 16,-21-21-16,21 21 0,-21-1 0,21 1 16,-21 0-16,0 0 0,0 42 31,0 0-15,-21 22-16,21-22 0,-21 0 0,0 21 15,21-21-15,0 22 0,0-22 16,0 0-16,0 21 0,0-20 0,0 20 15,0-21-15,0 0 0,0 0 0,0 1 16,21-1-16,0-21 16,0 0-16,0 0 0,0 0 15,1 0-15,-1 0 0,0-21 0,0-1 16,21 22-16,-20-21 0,-1 0 0,21 0 16,-21 0-16,0-22 0,1 22 15,-1 0-15,0-21 0,0 21 0,0-22 16,-21 22-16,0 0 0,0-21 0,0 20 15,0 1-15,0 0 0,0 0 16,0 42 0,0 0-1,-21 0-15,21 22 16,-21-22-16,21 0 0,0 21 16,0-20-16,0-1 0,0 21 0,0-21 15,0 0-15,0 1 0,0-1 0,0 0 16,0 0-16,0 0 0,0 0 15,21-21-15,0 22 0,0-22 0,1 0 16,-1 0-16,21 0 0,-21 0 0,22 0 16,-22 0-16,21-22 0,-21 22 15,22-21-15,-1 0 0,-21-21 0,21 21 16,-20-22-16,20 22 0,-21-21 0,0-22 16,22 22-16,-22-22 0,-21 22 15,21-21-15,0-1 0,-21 1 0,21-1 16,-21 1-16,0-1 0,0 22 15,0-1-15,0 1 0,0 0 0,0 21 16,0-1-16,0 1 0,-21 21 31,0 0-31,21 21 0,0 22 0,-21-1 16,21 0-16,-21 1 0,-1-1 16,22 22-16,0-1 0,0 1 0,-21-1 15,21 1-15,-21-1 0,21 1 0,0-1 16,0 1-16,0-22 0,0 0 15,0 1-15,0-1 0,0 0 0,0-21 16,0 1-16,21-1 0,0 0 0,1 0 16,-1-21-16,0 0 0,0 0 15,0 0-15,0 0 0,1-21 16,-1 0-16,0 0 0,0-1 0,0 1 16,0 0-16,1-21 0,-1 21 0,-21-22 15,21 1-15</inkml:trace>
  <inkml:trace contextRef="#ctx0" brushRef="#br0" timeOffset="10416.08">10202 1397 0,'0'0'0,"21"-21"0,1 21 16,-22-21-16,21 21 0,0-21 0,0-1 16,0 22-16,0-21 0,-21 0 0,22 0 15,-22 0-15,21 0 0,-21-1 16,0 1-16,0-21 0,0 21 0,0 0 16,0-1-16,-21 1 0,-1 0 0,1 0 15,0 0-15,0 21 0,-21 0 16,20 0-16,-20 0 0,21 0 0,-21 0 15,20 21-15,-20 0 0,0 0 0,21 22 16,-22-22-16,22 21 0,0 0 16,0-20-16,0 20 0,-1 0 0,22 1 15,0-1-15,0-21 0,0 21 16,0-20-16,0 20 0,0-21 0,0 0 16,0 0-16,22-21 0,-22 22 15,21-22-15,0 0 0,0 0 0,0 0 16,0 0-16,1 0 0,20-22 0,-21 22 15,21-21-15,-20 0 0,-1 0 16,21 0-16,-21 0 0,22-22 0,-22 22 16,21 0-16,-21-21 0,0 20 0,-21-20 15,22 0-15,-22 21 0,21-22 16,-21 22-16,0-21 0,0 21 0,0-1 16,0 1-16,0 42 31,-21 1-31,-1-1 0,22 0 15,-21 0-15,21 21 0,0 1 0,-21-22 16,21 21-16,0 1 0,-21-22 0,21 21 16,0-21-16,0 22 0,0-22 15,0 0-15,0 21 0,21-21 0,0 1 16,0-1-16,1 0 0,-1-21 16,0 0-16,0 0 0,0 0 15,0 0-15,22 0 0,-22-21 16,21 0-16,-21-1 0,22 1 0,-1 0 15,-21-21-15,22 21 0,-1-22 0,-21 1 0,0 0 16,22-1-16,-22-20 16,0 20-16,0-20 0,0-1 0,-21 1 15,0-1-15,0 22 0,0-21 0,0 20 16,0-20-16,0 20 0,0 22 16,0-21-16,0 21 0,0 0 0,0-1 15,-21 22 1,0 22-1,21-1-15,-21 21 0,21-21 0,-21 22 16,21 20-16,0-21 0,0 22 16,0-1-16,0 1 0,0-22 15,0 22-15,0-1 0,0 1 0,0-22 16,0 0-16,0 22 0,0-22 0,0 1 16,0-22-16,0 21 0,0 0 0,21-20 15,-21-1-15,21 0 0,0 0 16,0 0-16,0-21 0,1 0 15,20 0-15,-21 0 0,0 0 0,0 0 16,22-21-16,-22 0 0,0 0 0,21 0 16,-20-1-16,-1 1 0,0 0 15,0-21-15,21 21 0,-20-22 0,-1 22 16,-21-21-16,21 21 0,0-22 16,-21 22-16,0-21 0,21 21 15,-21-1-15,21 1 0,-21 42 31,0 1-31,0-1 16,0 0-16,0 0 0,0 0 16,0 22-16,0-22 0,0 0 0,0 0 15,0 0-15,0 0 0,0 1 0,0-1 16,0 0-16,0 0 0,0 0 16,0 0-16,22-21 0,-1 22 0,0-22 15,0 0-15,0 0 0,0 0 0,22 0 16,-22 0-16,21 0 0,1-22 15,-22 22-15,21-21 0,0 0 16,-20 0-16,20 0 0,0 0 0,-21-1 16,22-20-16,-22 21 0,0-21 0,21 20 15,-20-20-15,-1 0 0,0 21 0,0-22 16,-21 22-16,0-21 0,21 21 16,-21-1-16,0 44 31,-21-1-31,0 21 15,21-21-15,0 0 0,-21 22 0,21-22 16,-21 21-16,21-21 0,-22 1 0,22 20 16,0-21-16,0 0 15,0 0-15,0 1 0,0-1 0,0 0 16,22-21-16,-1 21 0,0 0 0,0-21 16,0 0-16,0 0 0,1 21 0,-1-21 15,0 0-15,0 0 0,0 0 16,0-21-16,22 0 0,-22 0 0,0 21 15,0-21-15,0 0 0,-21-1 0,22-20 16,-1 21-16,-21-21 0,0 20 0,0-20 16,0 0-16,0-1 0,0 1 15,0 21-15,0-21 0,0 20 0,0-20 16,-21 21-16,-1 0 0,1 21 0,0-21 16,-21 21-16,21 0 15,-1 0-15,1 0 0,-21 21 0,21-21 16,0 21-16,-1 0 0,1 0 0,0 22 15,0-22-15,0 21 0,21-21 16,0 22-16,0-22 0,0 21 0,0-21 16,0 0-16,0 22 0,0-22 0,21 0 15,0 0-15,0 0 0,0-21 0,1 22 16,20-1-16,-21-21 0,0 0 16,22 0-16,-1 0 0,-21 0 0,21 0 15,1 0-15,-22-21 0,21 21 0,1-22 16,-22 1-16,21 21 0,-21-21 0,0 0 15,22 0-15,-22-22 16,0 22-16,0 0 0,0-21 0,1 21 16,-22-22-16,0 22 0,21 0 0,-21 0 15,0 0-15,0 42 32,-21 0-17,21 0-15,0 0 0,0 0 0,-22 1 16,1 20-16,21-21 0,-21 0 15,21 0-15,0 1 0,0-1 0,-21 0 16,21 0-16,0 0 0,0 0 0,-21-21 16,21 22-16,0-1 0,0 0 15,0-42 32,21 0-31,0-1-16,-21 1 0,21 0 15,0-21-15,1 21 0,-22-22 0,21 22 16,0-21-16,0-1 0,0 22 0,0-21 16,1 21-16,-1-22 0,0 22 0,0 0 15,0 0-15,-21 0 0,21 21 16,1 0-16,-1 0 0,0 0 0,0 21 16,-21 0-16,0 0 15,0 22-15,21-22 0,-21 21 16,0-21-16,0 0 0,0 22 0,0-22 15,0 21-15,0-21 0,0 22 0,0-22 16,0 0-16,0 0 0,21 0 0,-21 1 16,22-1-16,-22 0 0,21-21 15,0 21-15,0-21 0,21 0 0,-20 0 16,-1 0-16,21 0 0,-21 0 0,0 0 16,22 0-16,-22 0 0,0-21 0,0 0 15,0 0-15,22 21 0,-22-22 16,0-20-16,0 21 0,-21 0 0,21 0 15,1-1-15,-22-20 0,21 21 16,-21 0-16,0 0 0,0-1 16,0 1-16,0 0 0,0 0 15,-21 0-15,-1 0 0,1-1 16,0 1-16,0 0 0</inkml:trace>
  <inkml:trace contextRef="#ctx0" brushRef="#br0" timeOffset="10787.25">12319 423 0,'0'0'0,"-21"0"0,-43 22 15,43-22-15,0 21 16,0 0-16,0-21 0,21 21 0,0 0 15,0 0-15,0 1 16,21-22 0,0 0-16,0 0 0,0 0 15,0 0-15,1 0 0,-22-22 16,21 1-16,-21 0 16,0 0-16,0 0 15,0 0-15,-21 21 16,-1 0-16,22-22 0,-21 22 15,0 0 1,0 22-16,21-1 16,-21-21-16,21 21 15,-21-21-15,-1 0 0,22 21 0,-21-21 16,0 21-16</inkml:trace>
  <inkml:trace contextRef="#ctx0" brushRef="#br0" timeOffset="11052.1">10943 910 0,'0'0'0,"-21"0"0,0 0 0,0 21 0,-1-21 16,44 0 15,-1 0-31,0 0 0,0 0 0,0 0 15,22 0-15,-1 0 0,-21 0 0,21-21 16,-20 21-16,20 0 0,-21 0 0,0-21 16,0 21-1,-42 0 1,0 0-16,-21 0 16,21 0-16,-22 0 0</inkml:trace>
  <inkml:trace contextRef="#ctx0" brushRef="#br0" timeOffset="12116.08">3852 1947 0,'0'0'0,"-63"0"0,-64 0 16,84 22-16,1-22 15,0 0-15,-1 0 0,22 0 16,0 0-16,0 0 0,0 21 0,0-21 16,42 0 15,21 0-31,-21 0 0,22 0 0,20 0 16,-21 0-16,22 0 0,-1 0 15,1 0-15,-1 21 0,22-21 16,0 0-16,-1 0 0,1 0 0,0 0 15,21 21-15,-1-21 0,1 0 0,0 0 16,21 0-16,-21 21 0,21-21 16,0 0-16,0 0 0,21 0 0,-21 21 15,21-21-15,0 0 0,1 0 0,20 22 16,0-22-16,1 0 0,20 0 16,-21 21-16,22-21 0,-1 0 0,1 0 15,-1 0-15,22 0 0,-21 0 0,20 0 16,1 0-16,0 0 15,-1 0-15,1 0 0,0 0 0,-1 0 16,1 0-16,21 0 0,-22 0 0,1-21 16,0 21-16,-22 0 0,1 0 0,-1 0 15,-20 0-15,20 0 0,-21 0 16,-20 0-16,-1 0 0,0 0 0,-21 0 16,-21 0-16,0 21 0,-1-21 0,1 0 15,-21 0-15,0 0 0,-1 0 16,-20 21-16,-22-21 0,22 0 0,-22 0 15,-21 0-15,0 0 0,0 21 0,1-21 16,-22 21 0,-22-21 15,1 0-31,21 21 16</inkml:trace>
  <inkml:trace contextRef="#ctx0" brushRef="#br0" timeOffset="185728.49">4106 4339 0,'21'-21'16,"1"21"-16,-22-21 15,21 0-15,-21 0 16,21-1-16,-21 1 15,21 0-15,-21 0 16,0 0-16,0 0 16,-21 21-16,0 0 15,0 0-15,-1 0 0,1 0 16,0 0-16,-21 0 0,21 0 0,-22 0 16,1 21-16,-22-21 0,22 21 15,-21-21-15,20 21 0,-20 0 0,-1-21 16,22 21-16,-22 1 0,22-22 15,-21 21-15,20 0 0,-20 0 16,20 0-16,1 0 0,0 1 0,-1-1 16,1 0-16,0 0 0,-1-21 15,1 21-15,21 0 0,-21 1 0,-1-1 16,1 0-16,21 0 0,-22 0 16,1 0-16,21 1 0,0-1 0,-22 0 15,22 0-15,-21 0 0,21 0 16,0 22-16,-1-22 0,1 0 0,0 21 15,0 1-15,0-22 0,0 21 0,21-21 16,0 22-16,-22-1 16,22-21-16,-21 22 0,21-1 0,-21-21 15,21 21-15,0-20 0,0-1 16,0 21-16,0-21 0,0 0 0,0 1 16,0-1-16,0 21 0,21-21 15,0 0-15,1 1 0,-22-1 0,21 0 16,0 0-16,0 0 0,0 0 15,0 1-15,1-1 0,-1-21 0,0 21 16,21 0-16,-21 0 0,22 0 16,-22-21-16,21 22 0,-21-1 0,22-21 15,-1 21-15,0-21 0,-20 21 0,20 0 16,0-21-16,1 21 0,-22-21 16,21 0-16,0 22 0,1-22 15,-1 0-15,22 21 0,-22-21 0,21 0 16,-20 0-16,20 21 0,1-21 15,-1 0-15,1 0 0,-1 0 0,22 0 16,-22 0-16,1 0 0,-1 0 0,1 0 16,-1 0-16,22 0 0,-21 0 15,20 0-15,-20 0 0,20 0 0,1 0 16,0 0-16,-22 0 0,22 0 0,0 0 16,-22 0-16,22 0 0,-22 0 15,1 0-15,20 0 0,1 0 0,-21 0 16,20 0-16,-20 0 0,20-21 0,-20 21 15,21 0-15,-22 0 16,1 0-16,-1 0 0,1 0 0,-1-21 16,-21 21-16,22-22 0,-1 22 0,-20-21 15,20 21-15,-20-21 0,20 21 16,-21-21-16,22 21 0,-22-21 0,22 21 16,-22-21-16,0-1 0,22 22 0,-22-21 15,1 0-15,-1 21 0,0-21 0,1 0 16,-22 0-16,21-1 0,0 22 15,-20-21-15,-1 0 0,21 0 0,-21 0 16,22 0-16,-22 21 0,0-22 0,0 1 16,21 0-16,-20 21 0,-1-21 15,0 0-15,0 0 0,0 21 16,0-22-16,1 1 0,-1 0 0,0 21 16,-21-21-16,21 0 0,0 0 0,0-1 15,-21 1-15,0 0 0,0 0 16,0 0-16,0 0 0,0-1 0,0 1 15,0 0-15,0 0 0,0 0 0,0 0 16,0-1-16,0 1 0,0 0 0,-21 0 16,0 0-16,21 0 0,-21-1 15,0 22-15,0-21 0,-1 0 0,-20 0 16,21 0-16,0 0 0,-22-1 0,22 1 16,-21 21-16,21-21 0,-22 0 15,22 0-15,-21 21 0,0-21 16,20-1-16,-20 22 0,0-21 0,-1 0 15,1 21-15,0-21 0,-1 0 0,1 21 16,0-21-16,-1 21 0,1-22 16,0 22-16,-1-21 0,1 21 0,0-21 15,-1 21-15,1 0 0,21-21 0,-21 21 16,-1 0-16,22 0 0,-21-21 16,-1 21-16,22-21 0,-21 21 0,0 0 15,-1 0-15,22-22 0,-21 22 0,-1 0 16,1 0-16,0-21 0,-1 21 15,1 0-15,0-21 0,-1 0 0,22 21 16,-21 0-16,0-21 0,-1 21 16,22 0-16,-21-21 0,21 21 15,-22 0-15,22 0 0,-21-22 0,21 22 16,-1 0-16,1 0 0,0 0 16,0 0-16,0-21 0,-22 21 0,22 0 15,0 0-15,-21 0 0,-1 0 0,22 0 16,-21 0-16,0 0 0,-1 0 15,-20 0-15,20 21 0,1-21 0,-21 0 16,20 0-16,1 0 0,-22 0 16,22 22-16,0-22 0,21 0 15,-22 0-15,1 0 0,0 21 0,20-21 16,-20 0-16,21 0 0,0 0 16,-22 0-16,22 0 0,0 0 0,-21 0 15,21 0-15,-22 0 0,22 21 0,0-21 16,-21 0-16,20 0 0,1 0 15,0 0-15,0 0 0,0 0 0,0 21 16,-1-21-16,1 0 0,0 0 16,0 0-16,0 0 0,21 21 0,-21-21 15,-1 0-15,1 0 16,21 21 0,0 1 15,0-1-16,21-21-15</inkml:trace>
  <inkml:trace contextRef="#ctx0" brushRef="#br0" timeOffset="186851.8">3979 5101 0,'-21'0'109,"0"0"-109</inkml:trace>
  <inkml:trace contextRef="#ctx0" brushRef="#br0" timeOffset="187056.68">3260 5101 0,'0'0'0,"-22"0"0,1 0 0,0 21 15,0-21-15,0 0 32,21 22 15,-21-22-47</inkml:trace>
  <inkml:trace contextRef="#ctx0" brushRef="#br0" timeOffset="187228.58">3238 5461 0,'0'42'16,"0"-20"-16,0-1 16,0 0-1,22-21 1,-1 0-16,0 0 15,0 0-15,0 0 0</inkml:trace>
  <inkml:trace contextRef="#ctx0" brushRef="#br0" timeOffset="187439.46">4318 5567 0,'0'0'0,"21"0"0,0 21 15,0-21 1,1 0-16,-1 0 0,0 0 16,0 0-16,0 0 0,0 0 15,1 0-15,-1 0 16,0 0-16,0 0 16,-21-21-16,21 21 0,0 0 15,1-21-15</inkml:trace>
  <inkml:trace contextRef="#ctx0" brushRef="#br0" timeOffset="187643.86">5355 5228 0,'0'0'0,"21"0"16,-21-21-16,0 0 16,21 0-16,1 21 15,-22-21-15,21 21 16,-21-22-16,21 22 15,-21-21 1,0 0 0,0 0-16,-21 0 0,0 21 15,-1-21-15</inkml:trace>
  <inkml:trace contextRef="#ctx0" brushRef="#br0" timeOffset="187835.75">5292 4678 0,'0'0'0,"-22"-21"0,22 0 16,-21 21 0,21-22-16,0 1 15,0 0 1,0 0 0,-21 21-1,21-21-15,-21 21 16,0-21-16,0 21 0,-1-22 0</inkml:trace>
  <inkml:trace contextRef="#ctx0" brushRef="#br0" timeOffset="188016.05">4254 4487 0,'0'0'0,"-21"22"15,-63-1-15,62-21 16,1 0-16,0 21 15,0-21 17,0 0-17</inkml:trace>
  <inkml:trace contextRef="#ctx0" brushRef="#br0" timeOffset="188191.31">4000 4911 0,'0'0'0,"0"21"15,0 0-15,0 0 32</inkml:trace>
  <inkml:trace contextRef="#ctx0" brushRef="#br0" timeOffset="188387.71">4720 4974 0,'21'0'16,"-42"0"-16,63 0 0,-20 0 15,-1 0 1,0 0 15,0 0-31,0 0 16,0 0-1</inkml:trace>
  <inkml:trace contextRef="#ctx0" brushRef="#br0" timeOffset="188595.59">5503 4974 0,'0'0'0,"0"-21"15,21 21 17,1 0-17,-1 0 1,0 0-16</inkml:trace>
  <inkml:trace contextRef="#ctx0" brushRef="#br0" timeOffset="188791.48">6159 5144 0,'0'0'0,"22"21"16,-22 0-1,21-21 1,0 0-16,-21 21 16,21-21-16,-21 21 15,0 0 1,0 1-16</inkml:trace>
  <inkml:trace contextRef="#ctx0" brushRef="#br0" timeOffset="188993.12">6350 5567 0,'0'42'16,"0"-21"-16,0 1 16,-21-22-1,21 21-15,0 0 16,-21-21-16,-1 21 15,1-21-15,0 0 16,0 0-16</inkml:trace>
  <inkml:trace contextRef="#ctx0" brushRef="#br0" timeOffset="189183.52">6032 5757 0,'0'0'15,"-63"0"-15,42 22 16,0-22-16,-1 0 0,1 0 0,0 0 16,0 0-16,0 21 0,0-21 0,-1 0 15,1 21-15,0-21 0,0 0 16,0 0-16,0 0 0,-1 0 16,1 0-16,0 0 15</inkml:trace>
  <inkml:trace contextRef="#ctx0" brushRef="#br0" timeOffset="189387.4">5270 5715 0,'-21'0'0,"0"0"0,0 0 16,0 0-1,21-21-15,-21 21 0,-1 0 16,1 0 15,0 0-31,0 0 16,0 0-16,21-21 0,-21 21 15</inkml:trace>
  <inkml:trace contextRef="#ctx0" brushRef="#br0" timeOffset="189603.56">4064 5165 0,'0'0'0,"-21"0"0,0 0 0,-1 0 0,1 0 16,0 0-16,0 0 0,0 0 16,0 0-16,-1 0 0,1 0 15</inkml:trace>
  <inkml:trace contextRef="#ctx0" brushRef="#br0" timeOffset="189795.45">4276 4995 0,'0'0'0,"21"0"47,0 0-32,0 0-15,0 0 16,0 0-16,1 0 0,-22-21 16</inkml:trace>
  <inkml:trace contextRef="#ctx0" brushRef="#br0" timeOffset="189995.34">5630 4868 0,'0'0'0,"21"22"16,1-22-16,-1 0 0,0 21 16,0-21-16,0 0 0,0 21 15,1-21-15,-1 0 0,0 0 16,0 21-16,0-21 0,0 0 15,1 0-15,-1 0 0,0 0 16</inkml:trace>
  <inkml:trace contextRef="#ctx0" brushRef="#br0" timeOffset="190191.44">6223 5059 0,'0'21'16,"21"-21"-16,0 21 31,-21 0 16</inkml:trace>
  <inkml:trace contextRef="#ctx0" brushRef="#br0" timeOffset="190367.85">6456 5228 0,'0'0'0,"-21"21"0,-1-21 0,1 0 0,0 22 15,0-22-15,0 0 16,0 21-16,-1-21 0</inkml:trace>
  <inkml:trace contextRef="#ctx0" brushRef="#br0" timeOffset="210076.37">4826 3387 0,'21'-21'0,"-21"-1"16,0 1-1,0 0-15,0 0 16,0 0-16,21 21 16,-21-21-16,0-1 15,0 1 1,0 0-1,0 0-15,0 42 125,0 0-125,0 0 16,-21 1 0,21-1-16,0 0 15,0 0-15,-21-21 0,21 21 0,0 0 16,0 1-16,-21-22 16,21 21-16,0 0 0,0 0 0,0 0 15,0 0-15,0 1 0,0-1 16,0 0-16,0 0 15,0 0-15,0 0 0,0 1 16,0-1-16,0 0 16,-21 0-16,21 0 0,0 0 15,-22 1-15,22-1 0,0 0 16,0 0-16,0 0 16,0 0-16,0 1 15,0-1-15,-21-21 0,21 21 16,0 0-16,0 0 0,0 0 15,-21-21-15,21 22 0,0-1 0,0 0 16,0 0-16,0 0 0,0 0 16,0 1-16,0-1 0,0 0 0,0 0 15,0 0-15,0 0 0,0 1 16,0-1-16,-21 0 0,21 0 16,0 0-16,0 0 0,0 1 15,0-1-15,0 0 0,-21 0 16,21 0-16,0 0 15,0 1-15,0-1 0,0 0 16,0 0-16,0 0 16,0 0-16,0 1 0,0-1 15,0 0-15,0 0 0,-21 0 16,21 0-16,0 1 16,0-1-16,0 0 0,-22 0 15,22 0-15,0 0 0,0 1 16,0-1-16,0 0 0,0 0 15,0 0-15,0 0 0,0 1 0,0-1 16,0 0-16,0 0 0,0 0 16,0 0-16,0 1 0,0-1 15,0 0-15,0 0 0,0 0 16,0 0-16,0 1 0,0-1 16,0 0-16,0 0 0,0 0 15,0 0-15,0 1 0,0-1 16,0 0-16,0 0 15,0 0-15,-21-21 0,21 21 16,0 1-16,-21-1 0,21 0 16,0 0-16,0 0 15,0 0-15,0 1 0,0-1 16,0 0-16,0 0 0,0 0 0,0 0 16,0 1-16,0-1 0,-21 0 15,21 0-15,0 0 0,0 0 16,0 1-16,0-1 0,0 0 0,0 0 15,0 0-15,0 0 0,0 1 0,0-1 16,0 0-16,0 0 0,0 0 16,0 0-16,0 1 0,0-1 0,0 0 15,0 21-15,0-21 0,0 1 0,0-1 16,0 21-16,0-21 0,0 0 16,0 1-16,0-1 0,0 0 0,0 0 15,0 0-15,0 0 0,0 1 0,0-1 16,0 0-16,0 0 15,0 0-15,0 0 0,0 1 16,0-1-16,0 0 0,0 0 16,0 0-16,0 0 0,0 1 15,0-1-15,0 0 0,0 0 16,0 0-16,0 0 0,0 1 16,0-1-16,0 0 0,0 0 15,0 0 1,0 0-16,-21-21 62,21-21-46,-21 21-16,21-21 0,0 0 0,-22 0 16,1 0-16,21-1 0,0-20 15,-21 0-15,0-1 0,0-20 0,0-1 16</inkml:trace>
  <inkml:trace contextRef="#ctx0" brushRef="#br0" timeOffset="211352.23">4762 3556 0,'0'0'0,"0"-21"0,0 0 16,22 21 0,-1-21-16,-21-1 15,0 1 1,21 21-16,-21-21 15,0 0 1,21 0 0,-21 0-1,21 21 1,-21 21 15,0 0-15,0 0-16,0 0 15,0 0-15,0 1 0,0-1 0,-21 0 16,21 21-16,-21-21 0,21 1 16,0 20-16,0-21 0,-21 21 0,21 1 15,-21-1-15,21-21 0,-22 22 0,22 20 16,0-21-16,0 1 0,-21 20 16,21-20-16,0 20 0,-21-21 15,21 1-15,-21 20 0,21-20 0,0 20 0,0-21 16,0 1-16,-21-1 15,21 22-15,-21-22 0,21 0 0,0 1 16,0 20-16,0-21 0,-22 1 0,22-1 16,0 22-16,-21-22 0,21 0 15,0 1-15,0-22 0,0 21 0,0 0 16,0 1-16,0-1 0,0-21 0,0 22 16,0-1-16,0-21 0,0 21 15,0 1-15,0-1 0,0 0 0,0 1 16,0-22-16,0 21 0,0 1 0,0-1 15,0 0-15,0-21 0,0 22 16,0-22-16,0 21 0,0-21 0,0 1 16,0 20-16,0-21 0,0 0 0,0 0 15,0 1-15,0-1 0,0 0 16,0 0-16,0 0 16,-21 0-16,21 1 0,0-1 0,0 0 15,-21 0-15,21 0 0,0 0 0,0 22 16,0-22-16,0 0 0,-21 0 15,21 0-15,-21 1 0,21-1 0,0 0 16,0 0-16,-22 21 0,22-20 0,-21-1 16,21 0-16,0 0 0,0 0 0,-21 0 15,21 1-15,-21-1 0,21 0 16,0 0-16,0 0 0,0 0 0,-21 1 16,21-1-16,-21 0 0,21 0 15,0 0-15,0 0 0,0 1 16,0-1-16,0 0 15,0 0-15,0 0 0,0 0 0,0 1 16,0-1-16,0 0 0,0 0 16,0 0-1,0-42 32,0 0-47,-22 0 0,22 0 16,0-22-16,-21 22 0,21-21 0,-21-22 15,21 22-15,0-22 0</inkml:trace>
  <inkml:trace contextRef="#ctx0" brushRef="#br0" timeOffset="212468.1">4762 3535 0,'0'0'0,"0"-21"0,0 0 0,22 21 16,-22-22 0,0 44 31,0-1-47,0 0 15,-22 0-15,22 0 0,0 0 0,0 1 16,0-1-16,0 21 15,-21-21-15,21 22 0,-21-1 0,21 0 16,-21 1-16,0-1 0,21 0 0,0 22 16,-21-1-16,21-20 0,-22 20 15,22 1-15,0-22 0,0 21 0,-21 1 16,21-22-16,-21 22 0,21-22 0,-21 22 16,21-22-16,0 21 0,0 1 15,0-1-15,-21-20 0,21 20 0,0 1 16,0-1-16,0-20 0,-21 20 15,21-21-15,0 1 0,0 20 0,0-20 16,0-1-16,0 0 0,0 1 0,-22-1 16,22 0-16,0 1 0,0-1 0,-21 0 15,21-21-15,0 22 16,0-1-16,-21 0 0,21-20 0,0 20 16,0-21-16,-21 21 0,21 1 0,-21-22 15,21 21-15,-21-21 0,21 22 16,0-22-16,0 21 0,0-21 0,0 22 15,-22-22-15,22 0 0,0 21 0,0-20 16,0-1-16,0 21 0,0-21 0,0 0 16,0 1-16,0 20 0,0-21 15,0 0-15,0 0 0,0 1 0,0-1 16,0 0-16,0 0 0,0 0 0,0 0 16,0 1-16,0-1 0,0 0 15,0 0 1,0 0-1,0 0 48,22 1-47,-22-1-1,0 0 16,-22-21 48,22-21-79,-21 21 15,21-21-15,-21 21 16,21-22-1</inkml:trace>
  <inkml:trace contextRef="#ctx0" brushRef="#br0" timeOffset="-205417.5">11557 3154 0,'0'0'0,"0"-21"31,-21 42 32,0 0-48,-1-21-15,22 21 0,-21 0 16,0-21-16,21 22 0,-21-1 0,0-21 16,21 21-16,-21 0 0,21 0 15,0 0-15,-22 1 0,1-1 0,21 0 16,-21 0-16,21 0 0,0 0 0,-21 1 16,0-1-16,21 0 0,-21 21 15,21-21-15,0 1 0,-22-1 16,1 21-16,21-21 0,-21 0 0,21 22 15,-21-22-15,21 0 0,0 0 0,0 22 0,0-22 16,0 0-16,-21 21 16,21-21-16,0 1 0,0 20 0,0-21 15,-21 0-15,21 22 0,0-22 0,0 21 16,0-21-16,0 0 0,0 22 16,0-22-16,-22 0 0,22 21 0,0-20 15,-21 20-15,21-21 0,0 21 0,0-20 16,-21 20-16,21-21 0,-21 21 0,21 1 15,0-22-15,0 21 0,0 1 0,0-22 16,0 21-16,-21 0 16,21 1-16,0-22 0,0 21 0,-21 1 15,21-22-15,0 21 0,0 0 0,0-20 0,-22 20 16,22 0-16,-21 1 0,21-22 16,-21 21-16,21 0 0,0 1 15,0-22-15,-21 21 0,21 1 0,-21-1 16,0-21-16,21 21 0,0 1 0,0-22 15,-22 21-15,22-21 0,0 22 0,0-22 16,-21 21-16,21-21 0,0 22 0,0-22 16,0 21-16,0-21 0,0 1 15,0 20-15,0-21 0,0 21 0,0-20 16,0-1-16,0 21 0,0-21 0,21 22 16,-21-22-16,0 21 0,22 0 15,-22-20-15,0 20 0,0-21 0,21 21 0,-21 1 16,21-22-16,-21 21 0,0-21 15,21 22-15,-21-22 0,21 21 16,0-21-16,-21 22 0,0-22 0,22 0 16,-1 21-16,0-20 0,-21-1 0,21 21 15,0-21-15,-21 0 0,21 1 0,1 20 16,-1-21-16,-21 0 0,21 22 0,0-22 16,0 21-16,0-21 0,1 0 0,-1 22 15,0-22-15,21 0 0,-21 21 16,1-20-16,-1-1 0,21 0 15,-21 0-15,0 21 0,22-20 0,-22-1 16,21 0-16,-21 0 0,22-21 0,-22 21 16,21 0-16,-21 1 0,1-22 0,20 21 15,-21-21-15,21 0 0,-20 0 0,20 0 16,-21 21-16,21-21 0,-20 0 0,-1 0 16,21 0-16,-21 0 0,0 0 0,1 0 15,-1-21-15,0 21 0,21-21 16,-21 21-16,1-22 0,-1 1 15,0 21-15,0-21 0,0 21 0,0-21 16,1 0-16,-1 21 0,0-21 0,0-1 16,0 1-16,0 21 0,-21-21 0,22 0 15,-1 0-15,0 0 0,0-1 16,0 1-16,0 0 0,1 21 0,-1-21 16,0 0-16,-21 0 0,21-22 0,0 22 15,0 0-15,1 0 0,-22 0 16,21-1-16,0 1 0,0-21 0,-21 21 15,21 0-15,0-1 0,1 1 0,-22-21 16,21 21-16,0 0 0,-21-1 0,0-20 16,21 21-16,0 0 0,-21-22 0,21 22 15,-21-21-15,0 21 0,22-22 0,-22 1 16,0 21-16,0-21 0,0-1 16,21 22-16,-21-21 0,21-1 15,-21 22-15,0-21 0,0 0 0,0 20 16,0-20-16,0 21 0,21-21 0,-21 20 15,0 1-15,0-21 0,0 21 0,21-22 16,-21 22-16,0-21 0,0 21 0,0-22 16,21 1-16,-21 21 0,22-21 15,-22 20-15,21-20 0,-21 0 0,0 21 16,21-22-16,-21 1 0,21 21 0,-21-22 16,21 22-16,-21-21 0,0 21 0,21-22 15,-21 22-15,22-21 0,-22 21 0,0-22 16,0 22-16,0-21 0,21 0 15,-21 20-15,0-20 0,21 0 16,-21 21-16,0-22 0,0 1 0,0 0 16,0 20-16,0-20 0,0 0 0,0 21 15,0-22-15,0 22 0,0-21 0,0 21 16,0-22-16,0 22 0,0-21 0,0 21 16,0-22-16,0 22 0,0-21 15,0 21-15,0-22 0,0 22 0,0-21 16,0 21-16,0-22 0,0 22 0,0-21 15,-21 21-15,21-22 0,-21 22 0,21-21 16,0 21-16,0-1 0,-22 1 16,22-21-16,-21 21 0,21 0 15,0-1-15,0 1 0,-21 0 0,21 0 16,-21 0-16,21 0 0,-21-1 0,21 1 16,-21 0-16,21 0 0,-22 0 15,1 0-15,21-1 0,-21 22 16,21-21-16,-21 0 0,0 0 15,0 0-15,21 0 16,-22 21-16,1-22 0,0 22 0,0-21 16,21 0-16,-21 0 15,0 21-15,-1-21 0,1 0 0,21-1 16,-21 1-16,0 0 0,0 21 16,0-21-16,-1 0 0,1 0 0,0-1 15,0 1-15,0 21 0,0-21 16,-1 0-16,1 21 0,0-21 0,0 21 15,0-21-15,0 21 0,-1-22 16,1 22-16,0 0 0,0-21 16,0 21-16,0 0 0,-1 0 0,22-21 15,-21 21-15,0 0 0,0 0 0,0 0 16,0 0-16,-1 0 16,1 0-16,0 0 15,0 0-15,0 0 16,0 0-16,-1 0 0,1 0 15,0 0-15,0 0 0,0 0 0,0 0 16,-1 0-16,1 0 0,0 0 16,0 0-16,-21 0 0,20 0 0,1 0 15,0 0-15,0 0 0,0 0 16,0 0-16,-1 0 16,22 21-16,-21-21 0,0 0 0,0 0 15,21 21-15,-21-21 16,0 0-16,21 22 0,-22-22 15,22 21 1,-21-21 0,21 21 15,21-21 16,1 0-47</inkml:trace>
  <inkml:trace contextRef="#ctx0" brushRef="#br0" timeOffset="-205056.78">11811 3344 0,'0'22'0,"0"-1"15,21-21 1,0 0-16,0 0 0,1 0 16,-1 0-16,0 0 0,0 0 0,0 0 15,0 0-15,1 0 0,-1 0 16,0 0-16,21 0 0,-21 0 0,1-21 15,-1 21-15,0 0 0,0-22 16,0 22-16,-42 0 63,0 0-48</inkml:trace>
  <inkml:trace contextRef="#ctx0" brushRef="#br0" timeOffset="-204684.99">12065 3387 0,'0'0'0,"-21"0"15,0 0-15,21-21 16,-22 21-16,22-22 15,0 1-15,0 0 0,0 0 16,0-21-16,0 20 0,0 1 16,0 0-16,0 0 0,0-21 0,0 20 15,22-20-15,-1 21 0,0-21 16,-21 20-16,21-20 0,0 21 0,0-21 16,1-1-16,20 22 0,-21-21 0,0 21 15,0-1-15,1-20 16,-1 21-16,0 0 0,0 0 0,0-1 15,0 22-15,-21-21 16,22 21-16,-22 21 63,0 1-63,-22-1 0,1 0 15</inkml:trace>
  <inkml:trace contextRef="#ctx0" brushRef="#br0" timeOffset="-203932.42">11663 3831 0,'21'0'0,"-21"21"31,0 1-15,-21-22-16,0 21 16,-1-21-1,1 21-15,0 0 0,0 0 16,0-21-16,21 21 0,-21 1 16,-1-22-16,1 0 15,21 21-15</inkml:trace>
  <inkml:trace contextRef="#ctx0" brushRef="#br0" timeOffset="-203689.56">11769 4064 0,'0'0'0,"-22"21"31,1-21-31,0 21 16,21 1-16,-21-22 0,21 21 15,-21-21-15,21 21 0,-21-21 16,21 21-16,0 0 0,-22-21 16,22 21-16</inkml:trace>
  <inkml:trace contextRef="#ctx0" brushRef="#br0" timeOffset="-203436.71">12150 3979 0,'0'0'15,"0"22"17,0-1-17,0 0-15,0 0 16,0 0-16,0 0 16,0 1-16,21-22 15</inkml:trace>
  <inkml:trace contextRef="#ctx0" brushRef="#br0" timeOffset="-203204.84">12700 4022 0,'0'21'15,"0"0"1,0 0-16,0 0 0,0 1 16,0-1-16,0 0 0,0 0 15,0 0 1,0 0-16</inkml:trace>
  <inkml:trace contextRef="#ctx0" brushRef="#br0" timeOffset="-202972.97">11599 4678 0,'0'0'0,"-21"0"0,0 21 0,0-21 0,0 0 16,-1 0-16,1 0 0,0 21 15,0-21-15,0 21 0,0 1 16,-1-22-16,22 21 0,-21 0 16,0-21-16,0 21 0,0 0 15,0-21-15,-1 21 0</inkml:trace>
  <inkml:trace contextRef="#ctx0" brushRef="#br0" timeOffset="-202765.58">11536 4932 0,'0'21'0,"0"0"16,0 0-1,0 1-15,0-1 16,0 0-1,-21 0-15</inkml:trace>
  <inkml:trace contextRef="#ctx0" brushRef="#br0" timeOffset="-202540.7">12107 4890 0,'0'0'15,"21"-22"-15,1 22 0,-1 0 0,0 0 16,0 0-16,0 0 16,0 0-1,-21 22-15,22-1 16,-1 0-16,-21 0 0,0 0 16,0 0-16,0 1 0,0-1 15,0 0-15,-21-21 16</inkml:trace>
  <inkml:trace contextRef="#ctx0" brushRef="#br0" timeOffset="-202321.83">11642 5546 0,'0'0'0,"-43"0"0,1 21 0,21-21 15,-22 21-15,22-21 0,0 21 0,0-21 16,0 21-16,0-21 0,-1 22 0,1-22 16,0 21-16,21 0 15,0 0 1</inkml:trace>
  <inkml:trace contextRef="#ctx0" brushRef="#br0" timeOffset="-202105.52">11620 5757 0,'0'0'16,"22"0"15,-1 0-31,0 0 16,0 0-1,0 0-15,0 0 0,1 0 16,-1 0-16,0 0 0,0 0 0,0 0 16,0 0-16,1 0 0,-1-21 15,0 21-15</inkml:trace>
  <inkml:trace contextRef="#ctx0" brushRef="#br0" timeOffset="-201917.56">12509 5630 0,'22'0'0,"-1"0"15,-21 22 32,0-1-31,0 0 0,0 0-1,-21-21-15,-1 21 16</inkml:trace>
  <inkml:trace contextRef="#ctx0" brushRef="#br0" timeOffset="-201692.62">11642 6265 0,'0'0'0,"-22"22"0,1-1 0,0 0 15,0 0-15,0-21 0,0 21 0,21 0 16,-22-21-16,22 22 0,0-1 47,22-21-47,-1 0 16,0 0-16,0 0 0</inkml:trace>
  <inkml:trace contextRef="#ctx0" brushRef="#br0" timeOffset="-201473.16">12128 6371 0,'0'0'0,"22"0"0,41 0 16,-42 0-16,-21-21 16,21 21-16,1 0 0,-1 0 15,0 0-15,0 0 0,0 0 16,0-21-1,1 21 1,-1 0-16,0 0 16,-21-21-1,21 21-15,0 0 0</inkml:trace>
  <inkml:trace contextRef="#ctx0" brushRef="#br0" timeOffset="-201308.26">12890 6138 0,'22'0'16,"-22"-21"0,0 0-1,0 0-15,0 0 16,0 0-16,0-1 0,0 1 16,0 0-16,0-21 0,0 21 15,0-22-15</inkml:trace>
  <inkml:trace contextRef="#ctx0" brushRef="#br0" timeOffset="-199907.73">12912 2413 0,'0'0'15,"0"-21"-15,0 0 16,0 0 0,-22 21-1,22 21 16,-21 0-15,0 0-16,21 0 16,-21 0-16,21 1 0,0-1 15,0 0-15,-21 0 0,21 0 16,-21 0-16,21 1 0,0-1 16,0 21-16,0-21 0,0 0 0,0 1 15,0-1-15,-22 0 0,22 21 0,0-21 16,0 1-16,-21-1 0,21 21 15,0-21-15,0 0 0,0 22 0,-21-22 16,21 21-16,-21-21 0,21 22 0,0-1 16,0 0-16,-21-20 0,21 20 15,-21 0-15,21 1 0,-22-1 0,1 21 16,21-20-16,-21-1 0,0 0 0,21 22 16,-21-22-16,21 1 0,-21-1 15,-1 21-15,22-20 0,0 20 0,-21-20 16,21 20-16,-21-21 0,21 22 0,-21-22 15,21 1-15,0 20 0,-21-21 0,21 22 16,-21-22-16,-1 22 0,22-22 0,-21 22 16,0-22-16,21 21 0,-21 1 0,0-1 15,0-20-15,21 20 0,-22 1 16,1-1-16,0 1 0,21-1 0,-21 1 16,0-1-16,0-20 0,-1 20 15,22 1-15,-21-1 0,0 1 0,0-1 16,0 1-16,0-1 0,21 1 0,-22-1 15,1 1-15,0-1 0,0 1 0,0-1 16,0 1-16,-1 20 0,1-20 0,0-1 16,0 1-16,0 20 0,0-20 15,-1-1-15,1 1 0,0 21 0,0-22 16,0 1-16,0-1 0,-1 22 0,1-22 16,0 1-16,0 20 0,0-20 0,0-1 15,-1 1-15,1-1 0,0 1 0,0-1 16,0 1-16,0 21 0,-1-22 0,1-21 15,0 22-15,-21-1 0,21 1 16,-1-1-16,1-20 0,0 20 0,21-20 16,-21-1-16,0 0 0,0 22 0,21-22 15,0 0-15,-22-20 0,1 20 0,21 0 16,-21-21-16,21 1 0,0-1 0,0 0 16,0 0-16,0 0 0,-21 0 15,21-42 48,0 0-48,0 0 32,0 0-31,0 0-16</inkml:trace>
  <inkml:trace contextRef="#ctx0" brushRef="#br0" timeOffset="-185585.19">3492 8424 0,'0'0'0,"0"-42"16,0 21-16,0 0 16,0 0-1,-21 21 17,0 0-32,0 0 15,0 21-15,21 0 16,-21 0-16,21 0 0,-22 0 0,22 1 15,-21-1-15,21 21 0,0-21 0,0 22 16,0-22-16,0 21 0,0 0 16,0 1-16,0-1 0,0 0 0,0 22 15,0-22-15,0 1 0,0 20 16,0-21-16,0 1 0,0 20 0,0-20 16,0-1-16,0 0 0,-21 22 0,0-22 15,21 0-15,-21 22 0,0-22 16,21 1-16,-22-1 0,22 0 0,-21 1 15,0-22-15,21 21 0,0-21 16,0 0-16,0 1 0,-21-1 16,21 0-16,-21-21 15,21-21 1,0 0-16,0-1 0</inkml:trace>
  <inkml:trace contextRef="#ctx0" brushRef="#br0" timeOffset="-185129.43">2942 8276 0,'0'0'16,"21"-21"-16,0 0 0,22 21 0,-1-21 0,0 0 15,22 21-15,-1-22 0,1 22 16,-1 0-16,22 0 0,-21 0 16,20 0-16,-20 22 0,20-1 0,-20 0 15,-22 0-15,1 0 0,-1 22 16,-21-22-16,0 21 0,-21 0 0,0 1 15,0-1-15,0 0 0,-42 1 0,21-1 16,-22 0-16,1 1 0,-21-1 16,20 0-16,-20 1 0,20-1 0,-20-21 15,21 22-15,-1-22 0,1 0 16,0 0-16,-1 0 0,22-21 0,0 21 16,0-21-16,0 0 0,-1 0 15,22-21 1,22 0-1,-1 0-15,0 21 16,0-21-16,0 0 0,0-22 0</inkml:trace>
  <inkml:trace contextRef="#ctx0" brushRef="#br0" timeOffset="-184665.69">3937 8509 0,'0'0'0,"0"-21"16,21 0-16,0 0 16,0 21-1,1 0-15,-1 0 0,0 0 16,0 0-16,0 0 16,0 0-16,1 0 0,-1 21 0,21 0 15,-21 0-15,0 0 0,1-21 0,-1 43 16,0-22-16,0 0 0,-21 0 15,0 0-15,0 0 0,0 1 0,0 20 16,0-21-16,0 0 0,0 0 0,-21 1 16,21-1-16,-21 0 0,0 0 15,-1 0-15,1-21 16,0 0 0,21-21-16,0 0 15,0 0-15,0 0 0,0-22 16,0 22-16,0-21 0,0 21 15,0-1-15,0-20 0,0 21 0,21-21 16,0 20-16,1 1 0,-1 0 0,0 0 16,-21 0-16,21 21 0,0-21 15,0 21-15,1 0 0,-22-22 16,21 22-16,0 0 0,0 0 16,0 0-1,-21 22-15,21-22 16</inkml:trace>
  <inkml:trace contextRef="#ctx0" brushRef="#br0" timeOffset="-184208.47">4911 8403 0,'0'-21'16,"-22"21"-1,1 0-15,0 0 0,0 0 16,0 21-16,0 0 0,21 1 16,-22-1-16,1 0 15,0 0-15,21 0 0,0 0 0,0 1 16,-21 20-16,21-21 0,0 0 0,0 0 16,0 1-16,0-1 0,0 0 15,21-21-15,-21 21 0,21-21 0,0 0 16,-21 21-16,22-21 0,-1 0 0,0 0 15,0 0-15,0 0 0,0-21 16,1 21-16,-22-21 0,21 0 0,0 21 16,0-21-16,0-1 0,-21 1 0,21 0 15,-21 0-15,22-21 0,-22 20 16,0 1-16,0-21 0,0 21 16,0-22-16,0 22 0,0 0 0,0 0 15,-22 0-15,22 0 0,-21 21 16,0 0-16,0 0 0,0 0 0,0 0 15,-1 0-15,1 21 0,0-21 0,0 21 16,0 0-16,21 0 16,-21 0-16,21 1 0,0-1 0,0 0 15,0 0-15,0 0 16</inkml:trace>
  <inkml:trace contextRef="#ctx0" brushRef="#br0" timeOffset="-182317.2">5355 8530 0,'0'0'0,"0"21"16,0 1-16,0-1 15,0 0-15,0 0 16,21-21 15,0-21-15,1 21-16,-1-21 0,0 0 0,0-1 15,0 1-15,0 0 0,1-21 0,-1-1 16,0 22-16,21-21 0,-21-22 16,1 22-16,-1 0 0,0-1 0,0-20 15,-21 21-15,0-1 0,0 1 0,0 0 16,0 20-16,0-20 0,0 21 15,0 0-15,0 0 0,-21 21 16,0 0-16,0 0 16,21 21-16,0 0 15,-22 0-15,22 21 0,-21-20 16,21 20-16,-21 21 0,21-20 0,0-1 16,0 22-16,-21-22 0,0 0 15,21 22-15,-21-22 0,21 0 0,0 1 16,0-1-16,0-21 0,0 22 0,0-22 15,0 0-15,0 0 0,0 0 0,0 0 16,0 1 0,0-44-1,21 22-15,-21-21 16,21 0-16,-21 0 0,21 0 0,-21 0 16,0-1-16</inkml:trace>
  <inkml:trace contextRef="#ctx0" brushRef="#br0" timeOffset="-182095.66">5419 8382 0,'0'-21'16,"21"21"0,-21-21-16,42 21 0,-21-21 0,0 21 15,1-22-15,20 22 0,-21-21 16,21 21-16,-20-21 0,20 21 0,-21-21 15,21 21-15,-20 0 0,-1 0 16,0-21-16,0 21 0</inkml:trace>
  <inkml:trace contextRef="#ctx0" brushRef="#br0" timeOffset="-181708.88">5990 8509 0,'0'0'16,"0"21"-16,21-21 0,0 0 15,1 0 1,-1 0 0,0-21-16,0 0 0,0 0 15,0 21-15,1-21 0,-1-1 0,-21 1 16,21 0-16,-21 0 0,21 21 15,-21-21-15,0 0 0,0-1 0,0 1 16,-21 21 0,0 0-16,0 0 15,-1 21-15,1 1 0,0-22 16,0 21-16,21 0 0,-21 0 0,21 0 16,-21 0-16,21 1 0,-22-1 0,22 0 15,0 0-15,0 0 16,0 0-16,0 1 0,0-1 0,0 0 15,0 0-15,22 0 16,-1-21-16,0 0 16,0 0-16,0 0 15,0 0-15,1 0 0,-1 0 16,0-21-16,0 0 0</inkml:trace>
  <inkml:trace contextRef="#ctx0" brushRef="#br0" timeOffset="-179893.59">6625 8340 0,'0'0'0,"0"-21"0,0-1 0,0 1 16,-21 0-1,0 21-15,0 0 16,-1 0-16,1 21 0,21 0 16,-21 1-16,0-22 0,21 21 0,0 21 15,-21-21-15,21 0 0,-21 1 16,21-1-16,-22 21 0,22-21 0,0 0 15,0 1-15,0-1 0,0 0 0,0 0 16,0 0-16,22 0 0,-1 1 16,0-22-16,0 0 15,0 0-15,0 0 0,1 0 16,-1 0-16,21 0 0,-21-22 0,22 22 16,-22-21-16,21 0 0,-21 0 0,22 0 15,-1 0-15,0-1 0,-21-20 16,22 0-16,-1 21 0,-21-22 0,0-20 15,22 20-15,-22 1 0,0-21 0,0 20 16,0-20-16,1 20 0,-22-20 0,21 21 16,-21 20-16,21-20 0,-21 0 15,0 21-15,0-1 0,0 1 0,0 0 16,0 0-16,-21 42 31,0 0-15,-1 0-16,1 22 0,0-22 0,21 21 15,-21 1-15,0-1 0,21 21 0,0-20 16,-21-1-16,21 22 0,-22-22 16,22 21-16,-21-20 0,21-1 0,0 0 15,0 1-15,0-22 0,0 21 0,0-21 16,0 22-16,0-22 0,0 0 0,21 0 16,1 0-16,-1-21 0,0 0 15,0 22-15,0-22 0,0 0 0,1 0 16,-1 0-16,21-22 0,-21 22 0,0-21 15,22 0-15,-22 0 0,0 21 16,21-21-16,-20 0 0,-1-1 0,0-20 16,0 21-16,0 0 0,0 0 15,1-1-15,-22 1 0,0 0 16,0 42 15,-22-21-31,22 21 0,0 1 16,-21-1-16,21 0 0,-21 0 0,21 0 15,0 0-15,0 1 0,0-1 0,0 0 16,0 0-16,0 0 0,0 0 16,21 1-16,0-22 15,1 0-15,-1 0 0,0 0 16,21 0-16,-21 0 0,22 0 0,-22 0 16,21 0-16,1-22 0,-1 1 0,-21 21 15,21-21-15,1 0 0,-22 0 0,21 21 16,-21-21-16,1-1 0,-1 1 15,0-21-15,0 21 0,-21 0 0,21-1 16,-21 1-16,0 42 31,0 1-15,-21-1-16,21 0 16,-21 0-16,21 0 0,-21 0 0,21 1 15,-21-1-15,21 0 0,-22 0 16,22 0-16,0 0 0,-21 1 15,21-1-15,-21-21 16,21-21 15,21-1-31,0 1 0,-21 0 16,22 0-16,-1 0 0,0 0 0,-21-1 16,21 1-16,0 0 0,0 21 15,1-21-15,-1 0 0,0 21 0,0 0 16,-21-21-16,21 21 0,0 0 15,-21 21 1,0 0-16,0 0 16,0 0-16,0 0 0,0 1 15,0-1-15,0 0 0,0 0 0,0 0 16,0 0-16,0 1 0,22-22 16,-1 21-16,0-21 0,0 21 0,0-21 15,0 0-15,1 0 0,-1 0 16,21 0-16,-21 0 0,0 0 0,22 0 15,-22 0-15,21-21 0,1 0 0,-22-1 16,21 22-16,-21-21 0,0 0 16,1 0-16,-1-21 0,0 20 0,0 1 15,0 0-15,-21-21 0,0 21 16,0-1-16,0 1 0,0 0 0,0 0 16,0 0-16,-21 21 0,0 0 15,0 0-15,0 0 0,-1 0 0,1 0 16,0 0-16,0 21 0,0 0 0,0 0 15,-1 0-15,1 1 0,0-1 16,0 0-16,21 0 0,0 0 0,0 0 16,0 1-16,0-1 15,21-21 1,0 0-16,0 0 0,1 0 16,-1 0-16,0 0 15,0-21-15,0 21 0,0-22 0,1 22 16,-22-21-16,21 0 0,0 21 0,-21-21 15,0 0-15,0 0 0,21-1 0,0 1 16,-21 0-16,0 0 16,0 42 15,0 0-31,0 0 16,0 1-16,0-1 0,-21 0 0,21 0 15,-21 21-15,21-20 0,-21 20 0,21 0 16,0 1-16,0 20 0,0-21 15,0 22-15,0-1 0,-21 1 16,21-1-16,0 22 0,0-21 0,0 20 16,0 1-16,0 0 0,0-1 0,0 1 15,0 0-15,-22-1 0,22 1 0,0-22 16,0 1-16,0 21 0,0-22 0,-21-21 16,0 22-16,0-22 0,0 1 0,0-22 15,-1 21-15,-20-21 0,-43 43 16,43-43-16,0-21 15,21 0-15,-22 0 0,1 0 0,21 0 16,-22 0-16,22 0 0,0 0 0,-21-21 16,42 0-16,-21-1 0,-1-20 15,1 21-15,21 0 0,-21-22 0,21 1 16,0 21-16,0-21 0,0-1 0,0 1 16,0 0-16,0-1 0,0 1 0,0-22 15,0 1-15,0 21 0,0-22 0,21 1 16,0-1-16,-21 1 0,0-1 15,22 1-15,-1-1 0,0 1 0</inkml:trace>
  <inkml:trace contextRef="#ctx0" brushRef="#br0" timeOffset="-179569.14">8445 7811 0,'0'0'0,"0"-22"15,-21 22-15,21-21 16,-21 21 0,0 0-16,0 0 31,0 0 0,21 21-15,-22-21-1,1 0 17,0 0-32</inkml:trace>
  <inkml:trace contextRef="#ctx0" brushRef="#br0" timeOffset="-179224.58">7175 8043 0,'-21'0'16,"42"0"0,1 0-16,-1 0 15,21-21-15,-21 21 0,22-21 0,-22 21 0,21-21 16,0 0-16,-20 21 0,20-21 16,0 21-16,-21 0 0,22 0 15,-22-22-15,0 22 0,0 0 0,0 0 16,1 0-16,-44 22 62,1-22-62</inkml:trace>
  <inkml:trace contextRef="#ctx0" brushRef="#br0" timeOffset="-175180.55">10541 7811 0,'0'0'0,"-21"0"15,0 0 1,21 21-16,0 0 16,0 21-16,0 1 0,0-1 15,-22 0-15,22 1 0,0 20 16,-21-21-16,21 22 0,0-22 0,-21 22 15,0-22-15,0 0 0,21 22 0,-21-22 16,-1 1-16,1-1 0,0-21 0,0 21 16,21-20-16,-21-1 0,21 0 15,-21-21-15,21 21 0,-22-21 32,22-21-32,-21 0 0,21 0 0,0-1 15</inkml:trace>
  <inkml:trace contextRef="#ctx0" brushRef="#br0" timeOffset="-174321.12">9842 8446 0,'0'0'16,"0"21"-16,22-21 15,-1 0-15,0 0 0,21 0 16,-21 0-16,22 0 0,-1 0 0,0 0 15,1-21-15,-1 21 0,22-22 0,-22 1 16,0 0-16,22 0 0,-22 0 0,22 0 16,-22-1-16,21 1 15,-20-21-15,-1 21 0,0-22 0,1 22 16,-1-21-16,-21 0 0,0 20 0,1-20 16,-1 21-16,-21-21 0,0 20 0,0 1 15,0 0-15,0 0 0,0 0 16,-21 21-1,21 21-15,-22 21 16,1-21-16,21 22 0,-21-1 0,0 0 16,21 1-16,-21-1 0,0 22 15,-1-22-15,1 21 0,0-20 0,21-1 16,-21 22-16,0-22 0,0 0 0,-1 1 16,1-1-16,0-21 0,0 21 15,21-20-15,0 20 0,-21-21 0,21 0 16,-21 0-16,21-42 31,21 0-31,0 21 0,0-21 16,-21 0-16,21 0 0,0-1 0,1 1 15,-1 0-15,0 0 0,0-21 0,0 42 16,0-22-16,1 1 0,-1 0 16,0 21-16,0 0 0,-21-21 0,21 21 15,0 0-15,1 0 0,-1 0 16,-21 21-16,21 0 0,0 0 15,-21 1-15,0-1 0,0 0 16,0 0-16,21 0 16,0 0-16,-21 1 0,0-1 0,22-21 15,-1 21-15,0 0 0,0-21 0,0 0 16,0 21-16,1-21 0,-1 0 0,0 0 16,21 0-16,-21 0 0,1 0 15,20 0-15,-21-21 0,0 0 0,0 21 16,22-21-16,-22 0 0,0-1 0,0 1 15,0 0-15,-21 0 0,22 0 0,-22 0 16,21-1-16,-21 1 0,0 0 0,0 0 16,0 0-16,0 0 0,-21 42 31,-1-21-15,22 21-16,-21 0 0,0 0 0,21 22 15,0-22-15,0 0 0,0 0 0,0 0 16,0 0-16,0 1 0,0 20 0,0-21 15,0 0-15,0 0 16,0 1-16,21-1 0,0-21 0,1 0 16,-22 21-16,21-21 0,0 0 0,0 0 15,0 0-15,0 0 16,-21-21-16,0 0 16,22 21-16,-1-22 0</inkml:trace>
  <inkml:trace contextRef="#ctx0" brushRef="#br0" timeOffset="-172309.53">13123 8763 0,'0'0'0,"0"21"0,21-21 31,1 0-31,-1 0 0,0 0 0,-21-21 16,21 0-16,0 21 0,0-21 0,1 0 15,-1-1-15,0 1 0,0 0 0,0 0 16,0 0-16,-21 0 0,22-1 0,-22 1 15,0 0-15,0 0 0,0 0 0,-22 0 16,1-1-16,-21 1 16,21 0-16,0 21 0,-22 0 0,1 0 15,0 0-15,-1 0 0,1 0 0,0 0 16,-1 0-16,1 21 0,0 0 0,-1 1 16,22-1-16,-21 0 0,21 21 0,-22-21 15,1 43-15,42-43 16,0 21-16,-21-20 0,21-1 0,0 0 15,0 21-15,0-21 0,0 1 0,0-1 16,21 0-16,0-21 0,0 0 16,0 0-16,22 0 0,-22 0 15,0 0-15,21-21 0,-20 0 16,20-1-16,0 1 0,-21 0 16,22 0-16,-1 0 0,0-22 0,-20 22 15,20 0-15,0-21 0,-21-1 0,22 1 16,-22 0-16,21-1 0,-21 1 0,1 0 15,-1-22-15,0 22 0,0-22 16,0 1-16,-21 21 0,0-1 0,21 1 16,-21 0-16,22-1 0,-22 22 0,0 0 15,0 0-15,-22 21 16,1 0-16,0 21 16,0 0-16,0 0 0,0 22 15,-1-22-15,1 21 0,0 0 0,21 1 16,-21 20-16,0-20 0,0-1 15,21 21-15,0-20 0,-22 20 0,22-20 16,-21-1-16,21 0 0,0 1 0,0-1 16,0 0-16,0-21 0,21 1 15,1 20-15,-1-21 0,21 0 0,-21 0 16,0-21-16,22 0 0,-1 22 0,-21-22 16,22 0-16,-1 0 0,-21 0 0,21-22 15,1 1-15,-1 0 0,-21 21 0,22-21 16,-1 0-16,-21 0 0,21-1 0,-20 1 15,-1 0-15,0-21 0,0 21 0,0-1 16,0-20-16,-21 21 0,0 0 16,0 0-16,0-1 0,0 1 0,0 0 15,0 0-15,-21 0 0,0 21 0,0 0 16,0 0-16,0 0 0,-1 0 16,1 21-16,0 0 0,0 0 0,0 0 15,0 1-15,-22-1 0,22 0 0,0 21 16,0-21-16,21 1 0,-21 20 15,21-21-15,-22 0 0,22 0 0,0 1 16,0-1-16,0 0 0,0 0 0,0 0 16,22-21-16,-1 0 0,0 0 15,0 0-15,0 0 0,0-21 16,1 21-16,-1-21 0,21 0 0,-21 0 16,0 21-16,1-22 15,-1 1-15,0 0 0,0 0 0,-21-21 16,21 20-16,-21 1 0,21 0 0,-21 0 15,22-21-15,-22 20 0,0 1 16,0 42 0,0 1-1,0-1-15,0 0 0,0 0 16,0 0-16,-22 0 0,22 22 16,0-22-16,0 0 0,0 0 0,0 0 15,0 1-15,0-1 0,0 0 16,22-21-16,-1 21 15,0-21-15,0 0 0,0 0 0,0 0 16,1 0-16,-1 0 0,21-21 0,-21 0 16,0 0-16,22 21 0,-22-22 0,0 1 15,21 0-15,-20 0 0,-1-21 16,0 20-16,0-20 0,0 0 0,0-1 16,1 1-16,-1 0 0,0-1 0,-21-20 15,0 21-15,21-22 0,-21 22 0,21-1 16,-21-20-16,0 21 0,0 20 0,0-20 15,0 21-15,0 0 0,0 0 16,0-1-16,-21 22 16,0 0-16,0 0 15,21 22-15,-21-1 0,-1 0 16,22 0-16,-21 21 0,21 1 0,-21-1 16,21 0-16,-21 22 0,0-22 0,21 1 15,0-1-15,0 21 0,-21-20 16,21-1-16,0-21 0,0 22 0,0-1 15,0-21-15,0 21 0,0-20 0,0-1 16,21 0-16,0 0 0,0 0 0,0 0 16,0 1-16,1-22 0,-1 21 0,0-21 15,21 0-15,-21 0 0,1 0 0,-1 0 16,21 0-16,-21 0 0,0 0 16,22-21-16,-22 21 0,0-22 15,21 1-15,-20 0 0,-1 0 0,0 0 16,0 0-16,0-1 0,0 1 0,1-21 15,-22 21-15,0-22 0,21 22 0,-21 0 16,0-21-16,0 21 0,0-1 0,0 1 16,0 0-16,-21 21 15,-1 0-15,1 0 0,0 0 16,0 21-16,0 0 0,0 1 16,-1-1-16,1 0 0,-21 0 0,21 21 15,0-20-15,-1-1 0,1 0 0,0 21 16,21-21-16,0 1 0,0-1 15,0 0-15,0 0 0,0 0 16,21-21-16,0 21 0,1-21 16,-1 0-16,0 0 0,0 0 15,0 0-15,0-21 0,1 21 16,-1-21-16,0 21 0,0-21 16,0 0-16,0 0 0,1-1 0,-22 1 15,21 0-15,0-21 0,-21 21 0,21-1 16,-21-20-16,0 21 0,21 0 0,-21 0 15,0-1-15,21 22 0,-21 22 32,0-1-32,0 21 15,0-21-15,0 0 0,0 1 16,0 20-16,-21-21 0,21 0 0,0 22 16,0-22-16,0 0 0,0 0 0,0 0 15,21 0-15,-21 1 0,22-1 0,-1 0 16,0-21-16,-21 21 0,21-21 0,0 0 15,0 0-15,1 0 0,-1 0 0,21 0 16,-21 0-16,0 0 0,1-21 0,-1 0 16,0 0-16,0-1 0,0 1 15,0 0-15,1 0 0,-1 0 0,0-22 16,-21 22-16,21 0 0,-21-21 16,0 21-16,0-1 0,0 1 0,0 0 15,0-21-15</inkml:trace>
  <inkml:trace contextRef="#ctx0" brushRef="#br0" timeOffset="-172021.18">14372 8170 0,'0'0'0,"-21"0"0,-21 0 15,63 0 1,21 0-16,0 0 0,1-21 15,-1 0-15,22 21 0,-22-21 16,21 21-16,1 0 0,-22-21 16,22 21-16,-1 0 0,-20 0 0,-1-21 15,21 21-15,-41 0 0,20 0 0,-21 0 16,0 0-16,0 0 0,1 0 0,-1 0 16,-42 0 15,-1 0-16</inkml:trace>
  <inkml:trace contextRef="#ctx0" brushRef="#br0" timeOffset="-170464.62">15854 8424 0,'0'0'0,"21"-21"0,0 21 0,-21-21 16,0 0-16,0 0 0,0 0 0,21-1 15,-21 1-15,0 42 47,0 1-31,0-1-16,0 21 0,0-21 0,0 0 15,-21 22-15,21-22 0,-21 21 0,21-21 16,0 1-16,0 20 0,-21-21 16,21 0-16,-21 0 0,21 1 0,0-1 15,0 0-15,0 0 16,0-42-1,0 0 1,0 0-16,0-1 16,0 1-16,0 0 0,21 0 0,0 0 15,-21 0-15,21-22 0,0 22 16,0-21-16,-21 21 0,22-1 0,-1-20 16,0 21-16,0 21 0,0-21 0,0 21 15,1 0-15,-1 0 0,0 0 16,0 0-16,0 21 15,-21 0-15,0 0 0,21 0 0,-21 1 16,22-1-16,-22 0 0,0 0 0,0 21 16,0-20-16,0-1 0,21 0 0,-21 0 15,0 0-15,0 0 0,0 1 16,21-1-16,-21 0 0,21-21 16,0 0-1,0 0 1,1-21-16,-1 21 0,-21-21 0,21-1 15,0 1-15,0 21 0,0-42 0,1 21 16,-1 0-16,0-1 0,0-20 0,0 21 16,0-21-16,22-1 0,-22 22 0,0 0 15,-21 0-15,21 0 0,0-1 0,1 22 32,-22 22-32,21-1 15,-21 0-15,0 0 0,0 0 16,0 0-16,0 1 0,0 20 0,0-21 0,0 0 15,0 0-15,0 1 0,0 20 16,0-21-16,0 0 0,21 0 0,-21 1 16,21-1-16,0-21 0,-21 21 15,21 0-15,1-21 0,-1 0 0,0 0 16,0 0-16,0 0 0,22 0 0,-22 0 16,21 0-16,-21-21 0,22 0 0,-22 21 15,21-21-15,-21-1 0,22 1 0,-22 0 16,0 0-16,0-21 0,0 20 0,0 1 15,1-21-15,-22 21 0,21-22 0,-21 22 16,0 0-16,0-21 0,0 21 16,0-1-16,-21 1 0,-1 21 15,1 0-15,0 0 16,0 0-16,0 21 0,0 1 0,-1-1 16,22 0-16,-21 0 0,0 0 0,21 22 15,-21-22-15,21 0 0,0 21 0,0-21 16,0 1-16,0-1 0,0 0 0,0 0 15,21 0-15,0 0 0,0 1 16,1-22-16,-1 0 0,0 21 0,21-21 16,-21 0-16,22 0 0,-22 0 0,21 0 15,-21-21-15,22 21 0,-22-22 0,21 1 16,-21 21-16,22-21 0,-22 0 16,0 0-16,21 0 0,-20-22 0,-1 22 15,0 0-15,0-21 0,-21 20 0,0-20 16,21 21-16,-21 0 0,0 0 15,21-1-15,-42 22 32,21 22-32,-21-1 0,21 0 0,0 0 15,-21 0-15,21 0 0,-21 22 0,21-22 16,0 0-16,0 0 0,0 0 0,0 1 16,-21-1-16,21 0 0,0 0 15,0 0-15,0 0 0,0 1 16,-22-22-16,22 21 0,0-42 47,0-1-47,0 1 15,0 0-15,0 0 0,22 0 0,-1 0 16,-21-1-16,21 1 0,0-21 16,0 21-16,0 0 0,1-22 0,-1 22 15,0 0-15,0 0 0,0 0 0,0 21 16,1 0-16,-1 0 0,0 0 15,-21 21-15,21 0 16,-21 0-16,0 0 0,0 0 0,0 1 16,0-1-16,0 0 0,0 0 15,0 0-15,0 0 0,0 1 16</inkml:trace>
  <inkml:trace contextRef="#ctx0" brushRef="#br0" timeOffset="-170177.41">18055 8530 0,'42'-42'15,"-20"21"-15,-1 0 0,0-22 0,21 22 16,-21 0-16,1 0 0,20 0 0,-21-1 16,0 22-16,22 0 0,-22 0 0,0 0 15,0 22-15,0-22 0,-21 21 16,0 0-16,0 0 0,0 0 0,0 22 15,0-22-15,0 0 0,0 0 16,0 0-16,0 0 0,0 1 0,0-1 16,-21 0-16,0 0 0,0 0 15,21 0-15,0 1 16,-21-22-16,21-22 31</inkml:trace>
  <inkml:trace contextRef="#ctx0" brushRef="#br0" timeOffset="-169449.05">18754 8043 0,'0'-42'0,"0"84"0,21-105 0,-21 42 0,0 0 16,21-22-16,0 22 0,-21 0 16,21 0-16,-21-22 0,0 22 15,21 0-15,-21 0 0,22 0 16,-22 42 15,0 0-31,-22 21 0,22-20 0,-21 20 16,21 0-16,0 1 0,0 20 15,0-21-15,-21 22 0,21-22 0,-21 22 16,21-22-16,-21 22 0,21-22 16,0 0-16,0 1 0,0-1 0,-21 0 15,21 1-15,0-22 0,-22 21 0,22-21 16,0 0-16,0 1 0,0-1 0,0 0 15,0 0-15,-21-21 0,21 21 16,0-42 15,0 0-31,0 0 0,0 0 0,0-1 16,0 1-16,0 0 0,0-21 0,21 21 16,-21-22-16,22 22 0,-1-21 0,0-1 15,0 22-15,0-21 0,22 21 0,-22-22 16,21 22-16,-21 0 15,22 21-15,-22 0 0,21 0 0,-21 0 16,22 0-16,-22 0 0,21 0 0,-21 21 16,0 0-16,1 22 0,-1-22 0,0 0 15,-21 0-15,0 22 0,0-22 0,0 0 16,0 0-16,0 0 0,-21 0 0,0 1 16,-1-1-16,-20 0 0,21 0 0,-21 0 15,-1-21-15,22 21 0,-21 1 16,-1-22-16,22 21 0,-21-21 0,21 0 15,0 21-15,-1-21 0,1 0 0,0 0 16,0 0-16,42-21 47,0 21-47,0-21 0,1-1 16,-1 22-16</inkml:trace>
  <inkml:trace contextRef="#ctx0" brushRef="#br0" timeOffset="-169081.23">19389 8530 0,'0'-21'16,"21"21"-16,-21-21 0,21 21 16,0-21-16,0 21 0,0-21 0,1-1 15,-1 22-15,0-21 0,21 0 0,-21 0 16,1 0-16,-1 0 0,0-1 15,-21 1-15,0 0 0,-21 21 32,0 0-32,-1 21 15,1 0-15,0 1 0,0-1 16,21 0-16,0 0 0,-21 0 16,0 0-16,21 22 0,0-22 0,0 0 15,0 0-15,0 0 0,0 1 0,0-1 16,0 0-16,0 0 15,0 0-15,21-21 0,-21 21 0,21-21 0,0 0 16,0 22-16,0-22 16,1 0-16,-1 0 0,0 0 0,0 0 15,0 0-15,0-22 0,1 1 16,-1 21-16,0-21 0,21 21 0</inkml:trace>
  <inkml:trace contextRef="#ctx0" brushRef="#br0" timeOffset="-168648.48">20002 8361 0,'0'0'0,"0"-21"0,0 0 16,0-1-16,0 1 15,0 0-15,0 0 16,22 21 0,-1 0-16,0 0 0,0 0 0,-21 21 15,21-21-15,0 21 0,1 0 16,-1 1-16,-21-1 0,0 0 0,21 0 15,-21 0-15,21 0 0,-21 22 0,0-22 16,0 0-16,0 0 0,0 0 0,0 1 16,0-1-16,0 0 0,0 0 0,0 0 15,-21-21-15,21 21 0,-21-21 16,21 22-16,-21-22 0,-1 0 16,1 0-1,21-22 1,0 1-16,0 0 15,21 0-15,-21 0 0,22 0 0,-1-1 16,0-20-16,-21 21 0,21-21 0,21-1 16,-20 1-16,-1 21 0,0-22 0,0 22 15,0 0-15,0 0 0,1 0 0,-1 0 16,0 21-16,-21-22 16,21 22-1,-21 22 1,0-1-1,21 0-15</inkml:trace>
  <inkml:trace contextRef="#ctx0" brushRef="#br0" timeOffset="-168220.82">20828 8403 0,'0'0'0,"21"0"0,0 0 15,0 0-15,-21-21 0,22 21 0,-1-21 16,0 0-16,0 0 15,0-1-15,-21 1 0,0 0 0,0 0 16,0 0-16,0 0 0,0-1 16,-21 22-16,-21 0 15,21 0-15,-1 22 16,-20-1-16,21 0 0,-21 0 16,-1 0-16,22 0 0,-21 22 0,21-22 15,-1 0-15,1 0 0,0 0 0,21 1 16,0-1-16,0 0 0,0 0 15,21-21-15,0 21 0,1-21 0,-1 21 16,0-21-16,21 22 0,-21-22 0,1 21 16,-1-21-16,0 21 0,0-21 0,0 21 15,-21 0-15,21-21 16,-21 21-16,0 1 16,-21-22-16,0 0 15,-21 21-15,21-21 0,-1 0 0,-20 0 16,21 21-16,-21-21 0,20 0 0,-20 0 15,21 0-15,0 21 0,0-21 0,-22 0 16,22 0-16,0 0 16,0 0-16,21-21 15,0 0-15,0 0 0</inkml:trace>
  <inkml:trace contextRef="#ctx0" brushRef="#br0" timeOffset="-167201.54">22246 8255 0,'0'0'0,"21"-21"15,43-43-15,-64 22 16,0 21-16,0 0 0,0 0 16,0-1-16,-21 22 0,-1 0 15,1 0-15,0 0 0,0 0 16,0 0-16,0 22 0,-1-1 0,-20 0 15,21 21-15,0-21 0,0 22 0,-1-1 16,1-21-16,0 22 0,0-1 16,21 0-16,0-21 0,0 22 0,0-22 15,0 0-15,0 21 0,0-20 0,21-1 16,0 0-16,0-21 16,22 0-16,-22 0 0,0 0 0,21 0 15,-20 0-15,20 0 0,0-21 0,1 21 16,-22-21-16,21-1 0,0 1 15,1 0-15,-22 0 0,21-21 0,-21 20 16,1-20-16,-1 21 0,-21-21 0,0-1 16,0 1-16,0-22 0,-21 22 0,-1 0 15,1-1-15,0 22 0,0-21 0,0 21 16,0 21-16,-1-21 0,1 21 16,0 0-16,0 0 0,0 0 15,21 21-15,0 0 16,21-21-16,0 21 15,21-21-15,-20 0 0,20 0 0,0 0 16,1 0-16,-1 0 0,0-21 16,1 21-16,-1-21 0,0 0 0,-21 21 15,22-22-15,-22 22 0,0-21 0,0 21 16,0 0-16,-21-21 0,-21 42 31,0-21-15,21 21-16,-21 1 0,21-1 0,0 21 15,-21-21-15,21 0 0,-21 22 0,21-1 16,-22 0-16,22-20 0,-21 20 0,21 0 16,0 1-16,0-1 0,-21 0 15,21 22-15,-21-22 0,21 0 16,-21 1-16,21-1 0,0 22 0,0-22 16,-21 0-16,21 22 0,-22-22 0,22 22 15,-21-22-15,21 21 0,-21-20 0,21 20 16,0-20-16,-21 20 0,0-21 0,21 1 15,-21 20-15,-1-20 0,22-1 0,-21 0 16,0 1-16,0-22 0,0 21 0,0-21 16,-1 0-16,1-21 0,0 22 0,0-22 15,0 0-15,0 0 0,-1-22 16,1 1-16,0 0 0,21 0 16,0-21-16,0 20 0,0-20 0,0 0 15,0-1-15,0 1 0,0-21 16,0 20-16,21-20 0,0-1 0,1 22 15,-1-22-15,0 1 0,21-1 0,-21 22 16,22-21-16,-1 20 0,0 1 0,1 21 16,-1-22-16,0 1 0,1 21 0,-1 0 15,0-22-15,1 22 0,-1-21 0,0 21 16,1-22-16,20 22 0,-20-21 0,-1 0 16</inkml:trace>
  <inkml:trace contextRef="#ctx0" brushRef="#br0" timeOffset="-166880.72">24088 7705 0,'0'0'0,"0"-21"0,0-1 16,0 1-16,0 0 0,0 0 0,0 0 15,0 42 1,0 0-16,0 0 15,-22 0-15,22 22 0,-21-1 16,0 22-16,21-22 0,-21 21 0,0 1 16,0-1-16,21-20 0,-22 20 15,1-20-15,0 20 0,21-21 0,0 1 16,-21-22-16,0 21 0,21-21 0,-21 1 16,21-1-16,0 0 0,0 0 0,0-42 46,21 21-46,-21-21 16,21 0-16,21-22 0</inkml:trace>
  <inkml:trace contextRef="#ctx0" brushRef="#br0" timeOffset="-166148.61">24384 7641 0,'0'0'0,"0"-21"0,0 0 0,0 0 16,-21 21-1,21 21-15,-21 0 0,21 0 16,0 0-16,0 22 0,-22-1 0,22-21 16,-21 43-16,21-22 0,-21 0 0,21 22 15,0-22-15,-21 22 0,21-22 16,-21 0-16,0 1 0,21-1 0,-22 0 16,22-20-16,0 20 0,-21-21 0,21 0 15,-21 0-15,21 1 0,21-44 47,0 22-31,1-21-16,-1 0 0,0 0 0,0 0 15,0 0-15,0-22 0,1 22 0,-1 0 16,0 0-16,0 0 0,-21-1 0,21 22 16,0 0-16,-21 22 15,0-1 1,0 0-16,0 0 0,0 0 15,0 0-15,0 1 0,0-1 0,0 0 16,0 0-16,0 0 0,0 0 0,22 1 16,-1-1-16,0-21 0,-21 21 15,21-21-15,0 0 0,22 0 16,-22 0-16,0 0 0,0 0 16,21 0-16,-20 0 0,-1-21 0,21 21 15,-21-21-15,22-1 0,-22 1 0,21 0 16,-21 0-16,22 0 0,-22-22 0,0 22 15,0-21-15,0 0 0,0 20 0,1-20 16,-22 21-16,21 0 0,-21 0 16,0-1-16,-21 22 15,-1 0-15,1 22 16,0-1-16,0 0 0,0 21 0,-22-21 16,43 1-16,-21 20 0,0-21 0,0 21 15,21-20-15,0-1 0,0 0 16,0 0-16,0 0 0,0 0 0,0 1 15,21-1-15,0-21 0,0 21 0,22-21 16,-22 0-16,0 0 0,0 0 0,0 0 16,22 0-16,-22 0 0,0 0 0,0 0 15,0 0-15,1 0 0,-1-21 0,21 21 16,-21-21-16,0 21 0,1-22 16,-1 1-16,-21 0 0,21 21 0,0-21 15,-21 0-15,0 0 0,0-1 16,0 1-16,0 0 0,0 0 15</inkml:trace>
  <inkml:trace contextRef="#ctx0" brushRef="#br0" timeOffset="-165865.22">23580 8065 0,'-22'0'0,"44"0"0,-86 0 0,64-22 0,0 1 16,21 0 0,0 21-16,1-21 0,20 0 0,21 21 15,-20-21-15,20 21 0,1-22 16,20 22-16,-20 0 0,-1-21 0,1 21 16,-1-21-16,1 21 0,-1 0 0,1 0 15,-22 0-15,1-21 0,-1 21 16,-21 0-16,0 0 0,0 0 0,-42 0 31,-21 0-31,21 0 0,-22 0 0,1 0 16,0 0-16,-22 21 0</inkml:trace>
  <inkml:trace contextRef="#ctx0" brushRef="#br0" timeOffset="-163713.23">15875 9631 0,'0'0'0,"0"-21"16,0 0 0,0-1-16,0 1 15,0 0-15,0 0 16,-21 21-1,0 0-15,-1 0 0,22 21 16,-21 0-16,0 0 0,0 1 0,21-1 16,-21 21-16,0-21 0,-1 22 15,1-1-15,0-21 0,21 21 0,0 1 16,0-1-16,0 0 0,0 1 0,0-1 16,0-21-16,0 22 0,0-22 15,0 0-15,21 0 0,0 0 0,1-21 16,-1 0-16,0 21 0,21-21 0,-21 0 15,22 0-15,-1 0 0,-21-21 0,22 0 16,-1 0-16,0 0 0,1 0 16,-1-1-16,0 1 0,1-21 0,-1 21 15,0-22-15,1 1 0,-1-21 0,0 20 16,-21 1-16,22-22 0,-22 1 0,0 21 16,-21-22-16,21 22 0,-21-1 0,21 1 15,-21 0-15,0-1 0,0 22 0,0 0 16,0 0-16,0 42 31,0 21-31,0-20 16,0 20-16,-21 0 0,0-21 0,21 43 15,-21-22-15,0 1 0,21 20 0,-21-21 16,-1 22-16,22-22 0,0 1 0,0 20 16,0-21-16,0 1 0,0-1 0,0-21 15,0 0-15,43 22 0,-22-22 16,0 0-16,21-21 0,-20 21 0,20-21 15,0 0-15,1 0 0,-1 0 0,-21 0 16,21 0-16,1-21 0,-22 21 0,21-21 16,1 0-16,-22 0 0,21-1 15,-21 1-15,0 0 0,1 0 0,20 0 16,-42-22-16,21 22 0,-21-21 0,0 21 16,0-22-16,0 22 0,0-21 0,0 21 15,0 0-15,0-1 0,0 1 0,-21 21 16,0-21-16,0 21 15,-1 21-15,1 0 0,0 1 0,0-1 16,-21 0-16,20 0 0,1 21 16,0 1-16,0-22 0,0 21 0,0-21 0,-1 22 15,22-22-15,0 21 0,-21-21 16,21 1-16,0-1 0,0 0 0,0 0 16,0 0-16,21-21 15,1 0-15,-1 0 0,0 0 16,0 0-16,0-21 0,0 0 15,1 21-15,-1-21 0,0 0 0,0-1 16,0 1-16,0 0 0,1 0 0,-1 0 16,0-22-16,-21 22 0,0-21 0,21 0 15,0 20-15,-21-20 0,0 0 0,0 21 16,21-1-16,-21 1 0,0 42 31,0 1-31,0-1 16,0 0-16,0 0 0,0 21 15,-21-20-15,21 20 0,0-21 16,0 21-16,-21-20 0,21 20 0,-21-21 16,21 0-16,0 0 0,0 1 0,0-1 15,0 0-15,0 0 0,21-21 16,0 0-16,0 0 16,1 0-16,-1 0 0,0 0 0,0 0 15,0-21-15,22 21 0,-22-21 0,21 0 16,-21-1-16,22 1 0,-1 0 0,0 0 15,1-21-15,-1 20 0,0-20 16,1 21-16,-22-21 0,21-1 0,-21 1 16,22 21-16,-22-22 0,-21 22 0,0 0 15,0 0-15,-21 21 16,-1 0 0,1 21-16,0 0 0,0 0 15,21 1-15,-21-1 0,21 0 0,0 0 16,0 0-16,0 0 0,0 1 15,0-1-15,0 0 0,0 0 0,0 0 16,21 0-16,-21 1 0,21-1 0,-21 0 16,21 0-16,-21 0 15,21-21-15,-21 21 0,22-21 16,-22 22-16,-22-44 47,22 1-32,-21 21-15,0-21 0,0 21 16,0-21-16,0 21 16,-1 0-16,22 21 31,0 0-15,0 0-16,0 1 15,22-1 1,-1-21-16,0 0 15,0 0-15,0 0 0,0 0 0,1 0 16,20 0-16,-21 0 0,21 0 16,-20 0-16,20 0 0,0 0 15,1 0-15,-1 0 0,0-21 0,-21 21 16,22-22-16,-1 22 0,0-21 0,1 0 16,-1 0-16,-21 0 0,22 0 0,-22-1 15,21 1-15,-21 0 0,0-21 0,-21 21 16,22-1-16,-22-20 0,0 21 0,0-21 15,0 20-15,0 1 0,0 0 16,-22 0-16,1 21 16,0 0-16,0 0 0,0 0 0,21 21 15,-21 0-15,-1 0 0,1 1 0,21-1 16,0 0-16,0 21 0,-21-21 16,21 1-16,0 20 0,-21-21 0,21 0 15,0 0-15,0 1 0,0-1 0,0 0 16,21 0-16,-21 0 0,21-21 15,-21 21-15,0 1 0,21-22 16,-21 21-16,0 0 16,0 0-1,-21-21-15,0 0 16,0 0-16,0 0 16,21 21-16,-21-21 0,-1 0 15,1 0-15,0 0 16,0 0-1,0 0 17,0 0-32,-1 0 15,1 0 1</inkml:trace>
  <inkml:trace contextRef="#ctx0" brushRef="#br0" timeOffset="-153628.95">5694 11599 0,'0'0'0,"21"-21"0,-21 0 16,21 21-16,-21-21 15,21 21-15,-21-21 0,21 21 0,-21-21 16,0-1-16,0 1 0,0 0 16,0 0-1,-21 21 1,0 0-16,0 0 0,0 0 16,0 0-16,-1 0 0,-20 21 15,21 0-15,0-21 0,0 21 16,-1 1-16,1 20 0,0-21 0,0 0 15,0 22-15,0-22 0,-1 0 0,22 21 16,-21 1-16,21-22 0,-21 21 16,21-21-16,-21 22 0,21-1 0,0-21 15,0 21-15,0-20 0,0 20 0,0-21 16,0 0-16,0 0 0,0 1 16,21-1-16,0 0 0,0-21 0,1 21 15,-1-21-15,0 0 0,21 0 0,-21 0 16,1 0-16,20 0 0,0 0 0,-21 0 15,22-21-15,-1 0 0,-21 21 16,22-21-16,-1-1 0</inkml:trace>
  <inkml:trace contextRef="#ctx0" brushRef="#br0" timeOffset="-153305.12">6286 11367 0,'0'0'0,"22"-22"0,-22 1 16,0 0-16,-22 21 31,22 21-31,0 22 16,-21-22-16,21 0 16,-21 21-16,21-21 0,-21 22 0,21-1 15,0 0-15,0 1 0,-21-1 0,0 0 16,21 1-16,-22-1 0,22 0 0,0 1 15,0-22-15,-21 21 0,21-21 16,0 22-16,-21-22 0,21 0 0,0 0 16,0 0-16,0 1 0,0-1 15,21-21 17,0-21-32,1-1 15,-1 22-15,-21-21 0</inkml:trace>
  <inkml:trace contextRef="#ctx0" brushRef="#br0" timeOffset="-151916.84">6858 11769 0,'0'0'16,"0"-21"-16,0-1 0,0 1 15,0 0-15,0 0 0,-21 21 16,0-21-16,-1 21 16,1 0-16,0-21 0,0 21 15,0 0-15,0 0 0,-1 0 0,1 21 16,0 0-16,0-21 0,0 21 16,0 0-16,-1 0 0,1 22 0,0-22 15,0 0-15,0 21 0,21-20 0,-21 20 16,21-21-16,-22 21 0,22-20 0,0-1 15,0 0-15,0 0 0,0 0 16,0 0-16,0 1 0,22-22 16,-1 0-16,0 0 0,0 0 15,0 0-15,0 0 0,1-22 16,-1 1-16,0 21 0,21-21 16,-21 0-16,1 0 0,-1 0 0,0-22 15,0 22-15,0 0 0,0 0 0,1-22 16,-22 22-16,0 0 0,21 0 0,-21-21 15,21 42-15,-21-22 0,0 1 16,0 0 0,0 42-1,0 0-15,0 1 16,0-1-16,0 0 0,0 0 16,0 0-16,-21 0 0,21 22 15,0-22-15,-21 0 0,21 0 0,0 0 16,0 22-16,0-22 0,0 0 0,0 0 15,21 0-15,0-21 0,0 22 16,0-22-16,0 0 16,1 0-16,-1 0 0,21 0 0,-21 0 15,0 0-15,1-22 0,20 1 0,-21 21 16,0-21-16,22 0 0,-22 0 0,0 0 16,21-22-16,-21 22 0,1 0 15,-1-21-15,0 20 0,0 1 0,0-21 16,0 21-16,-21 0 0,22-1 15,-22 1-15,0 42 32,0 1-32,-22-1 15,22 0-15,-21 0 0,21 0 16,-21 0-16,21 1 0,-21-1 0,21 0 16,0 0-16,0 0 0,0 0 15,0 1-15,0-1 0,0 0 16,21 0-16,0-21 0,0 0 15,1 21-15,-1-21 0,-21 21 0,21-21 16,0 0-16,0 22 0,0-22 16,1 0-16,-1 21 0,0-21 15,-42 0 17,0 0-17,-1 0-15,1 0 0,0 0 16,0 0-16,0 0 0,0-21 0,-1 21 15,1 0-15,0-22 0,0 22 0,0 0 16,0 0-16,-1 0 0,1 0 31,21 22-15,0-1-16,0 0 16,21-21-16,1 21 15,-1-21-15,0 0 16,0 21-16,0-21 0,0 0 15,1 0-15,-1 0 0,0 0 0,21 0 16,-21 0-16,1 0 0,20-21 0,-21 0 16,21 21-16,1-21 0,-22 0 0,21 21 15,1-22-15,-1 1 0,-21 0 16,21 0-16,-20 0 0,20 0 0,-21-1 16,0-20-16,0 21 0,1 0 0,-1 0 15,0-22-15,-21 22 0,0 0 0,0 0 16,0 0-16,-21 21 31,0 0-31,-1 21 0,1 0 16,21 0-16,-21-21 0,21 21 0,-21 0 15,21 1-15,0-1 0,0 0 0,0 0 16,0 0-16,0 0 16,0 1-16,0-1 0,0 0 0,21-21 15,-21 21-15,21 0 0,-21 0 16,0 1-16,0-1 15,0 0 1,0 0-16,-21-21 16,0 0-16,21 21 0,-21-21 0,0 0 15,-1 0-15,1 21 0,0-21 16,0 0-16,0 0 0,0 0 0,-1 0 16,22-21-1,0 0-15,0-21 0,0 21 16,22-1-16</inkml:trace>
  <inkml:trace contextRef="#ctx0" brushRef="#br0" timeOffset="-151263.95">9165 11599 0,'-21'0'0,"0"-21"16,0 21 0,-1 21-1,22 1 1,0-1-16,0 0 0,-21 0 0,21 0 16,0 0-16,0 22 0,0-22 15,0 21-15,-21-21 0,0 22 0,0-22 16,0 21-16,-1-21 0,22 22 0,-21-22 15,0 21-15,0-21 0,0 1 16,21-1-16,0 0 0,-21-21 0,21 21 16,-22-21-16,22 21 15,0-42 1,0 0 0,0 0-16,0 0 0,22-1 15,-1 1-15,-21-21 0,21 21 16,0-22-16,-21 1 0,21 0 0,0-1 15,1 1-15,-1 0 0,0-1 0,21-20 16,-21 21-16,1-1 0,20 1 0,-21 21 16,21-22-16,-20 22 0,-1 0 0,21 0 15,-21 21-15,0 0 16,1 0-16,20 0 0,-21 0 0,0 0 16,0 21-16,1 0 0,-22 0 0,21 22 15,-21-22-15,21 21 0,-21-21 0,0 22 16,0-22-16,0 21 0,0-21 15,0 22-15,0-22 0,0 21 0,0 1 16,-21-22-16,21 21 0,-21-21 0,21 0 16,0 22-16,-22-22 0,1 0 0,21 0 15,-21 0-15,21 1 0,0-1 0,0 0 16,0 0 0,0-42 30,-21 21-46,21-21 0,-21 0 0</inkml:trace>
  <inkml:trace contextRef="#ctx0" brushRef="#br0" timeOffset="-150993.09">8911 11917 0,'0'0'0,"-21"0"0,42 0 31,0 0-31,0 0 0,1 0 16,20 0-16,-21 0 0,21-21 0,-20 21 15,20 0-15,-21-21 0,21 21 0,1-22 16,-22 22-16,21 0 0,-21-21 0,1 21 16,-1 0-16,0 0 0,0-21 15,0 21-15,0 0 0,1 0 0,-22-21 16,21 21-16,0 0 15,-21-21-15,21 0 16,0 21-16,0-22 16</inkml:trace>
  <inkml:trace contextRef="#ctx0" brushRef="#br0" timeOffset="-150285.17">10647 11155 0,'0'0'0,"21"0"0,-21-64 16,0 43 0,0 0-16,0 0 15,-21 21-15,0 0 16,-1 0-16,1 0 0,0 0 0,0 0 15,0 0-15,-22 0 0,22 21 0,0-21 16,-21 21-16,21 0 0,-22 22 0,22-22 16,-21 0-16,21 0 0,-1 0 0,1 22 15,0-22-15,21 0 16,0 0-16,0 0 0,0 1 16,21-22-16,0 0 0,1 21 15,-1-21-15,0 0 0,0 0 0,21 21 16,-20-21-16,-1 0 0,0 21 15,0-21-15,0 21 0,0-21 0,1 21 16,-22 1-16,0-1 16,0 0-16,0 0 0,0 0 15,0 0-15,-22 1 0,1-1 16,0-21-16,0 21 0,0 0 16,-22 0-16,22-21 0,0 21 0,-21-21 15,21 22-15,-1-22 0,1 0 0,0 21 16,0-21-16,0 0 0,0 0 15,42 0 17,0 0-32,0 0 0,0 0 0,0-21 15,1 21-15,-1 0 0,0 0 0,0 0 16,0 0-16,-21 21 16,0 0-1,0 0-15,0 0 0,0 0 16,-21 1-16,0-1 0,0 21 15,0-21-15,-1 0 0,1 1 0,21 20 16,-21-21-16,0 0 0,21 0 0,-21 1 16,21-1-16,0 0 0,0 0 0,-21-21 15,21 21-15,21-21 47,-21-21-31,21 21-16</inkml:trace>
  <inkml:trace contextRef="#ctx0" brushRef="#br0" timeOffset="-149647.95">9694 14245 0,'0'0'0,"0"-42"16,21 21-16,1 21 16,-1-21-16,0-1 15,0 22-15,0-21 0,0 21 0,1 0 16,-1-21-16,0 21 16,-42 0-1,0 0-15,-1 21 16,-20-21-16,21 21 0,0 1 15,-22-22-15,22 21 0,-21 0 0,21 0 16,0 21-16,-22-20 0,22-1 0,0 0 16,21 0-16,0 0 0,0 22 0,0-22 15,0 0-15,0 0 0,0 0 0,21 0 16,0 1-16,0-1 0,22 21 16,-22-21-16,21 0 0,1 1 0,-1-1 15,0 0-15,1 0 0,-22 0 16,0 0-16,21 1 0,-42-1 0,0 0 15,0 0-15,0 0 0,0 0 16,0 1-16,-42-1 0,21 0 0,0-21 16,-22 21-16,22 0 0,-21-21 15,21 0-15,-22 21 0,1-21 0,0 0 16,20 0-16,-20 0 0,0 0 0,21 0 16,-1 0-16,-20-21 0,21 0 0,0 0 15,0 0-15,21 0 0,0-1 0,0 1 16,0 0-16,0-21 0,0-1 0,0 1 15,0 0-15</inkml:trace>
  <inkml:trace contextRef="#ctx0" brushRef="#br0" timeOffset="-149089.4">10287 12785 0,'-21'0'0,"42"0"0,-85 0 0,43 0 15,0-21-15,-21 21 0,21 0 16,-22 0-16,22 0 0,0 0 16,0 0-16,0-22 0,-1 22 0,1 0 15,42 0 1,1 0-1,20 0-15,0 0 0,1 0 0,-1 0 16,21 0-16,1 22 0,-1-22 0,1 0 16,-1 0-16,22 0 0,-21 21 0,20-21 15,-20 0-15,-1 0 0,22 0 16,-22 21-16,1-21 0,-22 0 0,22 0 16,-22 0-16,0 0 0,1 0 0,-1 0 15,-21 0-15,0 0 0,1 0 0,-1 21 16,0-21-16,-21 21 47,-21-21-47,0 0 15,-1 0-15,-20 0 0,21 0 0,0 0 16,-22 21-16</inkml:trace>
  <inkml:trace contextRef="#ctx0" brushRef="#br0" timeOffset="-148681.12">10012 13102 0,'0'0'0,"-43"0"16,-41 0-16,63 21 16,-1-21-16,1 0 0,42 0 46,1 0-46,20 22 0,0-22 0,1 0 16,20 0-16,-21 0 0,22 0 0,21 0 16,-22 0-16,1 0 0,20 0 0,-20 0 15,20 0-15,-20 0 0,-1 0 16,22 0-16,-21 0 0,-1 0 0,1 0 16,-22 0-16,21 0 0,-20 0 15,-1 0-15,0 0 0,-20 0 0,20 0 16,-21 0-16,0 0 0,0 0 15,-42 0 17,0 0-17,0 0-15,0 0 0,0 21 0,-1-21 16,-20 0-16,21 0 0,-21 21 16,-1-21-16,1 0 0,0 0 0,-1 21 15,1-21-15</inkml:trace>
  <inkml:trace contextRef="#ctx0" brushRef="#br0" timeOffset="-148321.33">9821 13483 0,'0'0'0,"-42"0"0,-43 21 16,64-21-16,0 0 0,21 22 0,-21-22 15,42 0 1,0 0-16,0 0 0,22 0 15,-1 0-15,0 0 0,22-22 0,-1 22 16,1 0-16,-1 0 0,22 0 16,-22 0-16,1 0 0,-1 0 15,22 0-15,-21-21 0,-1 21 0,1 0 0,-1 0 16,1 0-16,-1 0 0,-21-21 16,22 21-16,-22 0 0,1 0 0,-1 0 15,-21 0-15,21 0 0,-20 0 0,-1 0 16,0 0-1,-42 21 17,0-21-32,-1 0 0,1 0 15,0 21-15,0-21 0,-21 0 0,20 0 16,-20 22-16,0-22 16,21 0-16,-22 21 0</inkml:trace>
  <inkml:trace contextRef="#ctx0" brushRef="#br0" timeOffset="-148021.36">9885 13864 0,'0'0'16,"-21"21"-16,42-21 16,0 0-1,21 0-15,1 0 0,-1 0 0,21 0 16,1-21-16,-22 0 0,22 21 0,-1 0 15,1-21-15,-22 21 0,22 0 16,-22-21-16,0 21 0,1 0 16,-1 0-16,0-21 0,-21 21 0,22 0 15,-22 0-15,0 0 0,0-22 16,0 22-16,-21-21 31,0 0-15,0 0-1</inkml:trace>
  <inkml:trace contextRef="#ctx0" brushRef="#br0" timeOffset="-143582.8">6816 15748 0,'0'21'0,"0"-42"0,-22 42 0,1-21 16,0 0-16,0 0 0,0 21 16,0-21-16,-1 0 15,1 0-15,0 0 16,0 0-1,21 22 32,21-22-15,0 21-32,0-21 15,1 0-15,-1 0 0,0 21 16,21-21-16,-21 0 0,22 0 0,-1 21 15,-21-21-15,22 0 0,20 0 0,-21 21 16,1-21-16,20 0 0,1 0 0,-22 21 16,22-21-16,-1 0 0,22 0 15,-22 22-15,1-22 0,20 0 0,1 0 16,0 21-16,-1-21 0,1 0 0,0 21 16,21-21-16,-22 0 0,22 21 15,0-21-15,0 0 0,0 21 16,21-21-16,-22 0 0,1 0 0,0 21 15,0-21-15,-21 0 0,20 0 0,-20 22 16,0-22-16,-1 0 0,1 0 0,0 21 16,-22-21-16,22 0 0,-22 0 15,1 0-15,-22 21 0,1-21 0,-1 0 16,0 0-16,-21 0 0,22 0 0,-22 0 16,0 0-16,-42 0 62,0 0-46,0 0-16,-1 0 15,22-21-15,-21 21 0,0 0 0,0 0 16,0-21-16,0 21 0</inkml:trace>
  <inkml:trace contextRef="#ctx0" brushRef="#br0" timeOffset="-142881.21">8276 15198 0,'0'0'16,"-21"-21"-16,21-1 0,-21 22 15,21-21 1,0 42 15,0 1-15,21-1-16,0 0 0,0 21 15,0-21-15,1 22 0,-1-22 0,21 21 16,-21 1-16,22-1 0,-22 0 16,21-21-16,0 22 0,1-1 0,-1 0 15,0 1-15,1-1 0,-1 0 16,0 22-16,1-22 0,-1 1 0,-21 20 16,22-21-16,-1 22 0,-21-22 0,21 1 15,-20-1-15,20 21 0,-21-20 0,0-1 16,0 0-16,1 1 0,-1-1 15,0-21-15,0 22 0,0-1 0,0 0 16,-21-21-16,0 22 0,22-22 16,-22 21-16,21-21 0,-21 1 0,0-1 15,0 0-15,21-21 16,-21-21 15,0 0-31,0-1 16,0 1-16,0 0 0,0-21 15,0 21-15,0-1 0,0-20 16,-21 21-16,21-21 0</inkml:trace>
  <inkml:trace contextRef="#ctx0" brushRef="#br0" timeOffset="-142409.3">9440 15515 0,'0'0'0,"21"0"0,-21-21 16,0 0-16,0 0 0,22 0 0,-22-1 15,21 1-15,-21 0 0,0 0 16,0 0 0,-21 42 15,-1 0-16,-20 0-15,21 0 0,-21 1 16,-1-1-16,1 21 0,0 0 16,-1-20-16,-20 20 0,-1 0 0,1 1 15,-1-1-15,22 0 0,-43 1 0,22 20 16,-1-21-16,1 22 0,-1-1 0,-20-20 16,20 20-16,-21-20 0,22 20 15,-22-21-15,22 22 0,-1-22 0,1 1 16,-1 20-16,1-21 0,-1 1 0,22-1 15,0-21-15,-1 22 0,22-22 0,-21 21 16,21-21-16,-1 0 16,1 1-16,21-1 0,-21-21 0,21 21 15,0 0-15,21-42 47,-21 0-31,0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07:5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1990 0,'0'0'0,"0"-21"15,0-1-15,21-20 0,0 21 0,-21-21 16,21-1-16,-21 22 0,21-21 16,-21 21-16,22-22 0,-22 22 0,21 0 15,-21 0-15,0 0 0,0 63 32,0 0-17,0 1-15,0 20 0,0 22 16,0-22-16,0 22 0,0 0 0,0-1 15,0 22-15,0-21 0,0 21 0,-21-22 16,-1 1-16,22 0 0,-21-22 16,0 22-16,0-22 0,21 1 0,-21-22 15,0 22-15,-1-22 0,22 0 0,0 1 16,-21-22-16,21 21 0,-21-21 16,21 0-16,0 1 0,0-44 31,0 1-31,-21 0 15,21 0-15,-21-21 0,21-1 0,-21 1 16</inkml:trace>
  <inkml:trace contextRef="#ctx0" brushRef="#br0" timeOffset="351.79">2794 2096 0,'0'0'16,"0"-22"-16,0-20 0,0 21 0,0-21 0,0-1 15,21 1-15,0 21 0,0-22 16,1 1-16,20 0 0,-21 21 16,21-1-16,1-20 0,-1 21 0,0 21 15,1 0-15,-1 0 0,22 0 16,-22 21-16,0 21 0,22-20 0,-22 20 16,-21 21-16,22-20 0,-22-1 15,0 22-15,-21-22 0,0 0 0,0 22 16,-21-22-16,0 0 0,-1-20 0,-20 20 15,21-21-15,-21 21 0,20-20 16,1-1-16,0 0 0,0 0 0,0-21 16,0 0-16,-1 21 0,1-21 0,0 0 15,0 0-15,21-21 16,-21 0-16,21 0 16,0 0-16,0-1 0,0 1 15,0 0-15,0 0 0,21 21 16,0-21-16,0 0 0</inkml:trace>
  <inkml:trace contextRef="#ctx0" brushRef="#br0" timeOffset="751.58">3598 1926 0,'0'0'16,"21"-21"-16,-21 0 0,22 0 0,-1 0 16,-21-1-16,21 1 15,0 21-15,0 0 16,0-21-16,22 21 0,-22 0 0,0 0 15,21 21-15,1-21 0,-1 43 0,0-22 16,-20 0-16,20 21 0,-21 1 16,0-1-16,0 0 0,1-21 0,-22 22 15,0-1-15,0 0 0,0 1 0,0-1 16,-22 0-16,1-20 0,0-1 16,21 0-16,0 0 0,-21-21 0,0 0 15,0 0 1,21-21-16,0 0 0,-22-22 15,22 22-15,0 0 0,0-21 16,0 21-16,0-22 0,0 1 16,22 21-16,-1-22 0,-21 1 0,21 21 15,0-21-15,0 20 0,0-20 16,1 21-16,-1 0 0,21 0 0,-21 21 16,0-22-16,1 1 0,20 21 15,-21 0-15,0 0 0,0 0 16,-21 21-16,22 1 0,-22-1 0,0 0 15,0 0-15,0 0 0,0 0 16</inkml:trace>
  <inkml:trace contextRef="#ctx0" brushRef="#br0" timeOffset="1187.34">4741 1969 0,'0'0'0,"21"0"0,-21-22 15,0 1-15,0 0 16,0 0-1,-21 21-15,0 0 16,0 0-16,0 21 0,0 0 16,-1 0-16,1 1 0,0 20 0,-21 0 15,21-21-15,-1 22 0,1-1 16,21 0-16,-21 1 0,21-1 0,0 0 16,0-20-16,0 20 0,0-21 0,0 0 15,21 0-15,0 1 0,22-1 16,-1-21-16,0 0 0,1 0 15,-1 0-15,0 0 0,22-21 0,-22-1 16,22 1-16,-22 0 0,0 0 0,1 0 16,-1-22-16,-21 22 0,0 0 15,1-21-15,-22 21 0,0-22 0,0 22 16,0-21-16,-22-1 0,22 1 0,-42 21 16,21-21-16,0 20 0,-22-20 15,22 21-15,-21 0 0,21 0 0,-22 21 16,22 0-16,-21 0 0,21 21 0,0 0 15,-1 0-15,-20 0 0,42 22 16,-21-22-16,21 21 0,-21-21 16,21 22-16,0-1 0,0-21 0,0 21 15,0-20-15,0 20 0,21-21 16,0 0-16,0 0 0,0-21 0,1 22 16</inkml:trace>
  <inkml:trace contextRef="#ctx0" brushRef="#br0" timeOffset="1540.15">5397 1969 0,'0'0'0,"-21"0"16,0 21 0,21 0-16,0 21 0,0-21 0,0 22 15,0-1-15,0 0 0,0 1 16,0 20-16,0-20 0,0 20 0,0 1 15,0 20-15,0-20 0,0 20 0,0 1 16,-21 0-16,0-1 0,21 22 16,-21 0-16,-1 0 0,1 0 0,21-22 15,-21 22-15,21 0 0,-21-21 0,21-1 16,-21 1-16,21 0 0,0-22 0,0 1 16,0-22-16,0 0 0,0 1 0,0-22 15,0 0-15,0 0 0,0 0 16,0-42-1,21 0-15,-21 0 16,0 0-16,21-22 0,-21 1 0,0 0 16,0-22-16,21 22 0,-21-22 0,21-20 15,-21-1-15,0 0 0</inkml:trace>
  <inkml:trace contextRef="#ctx0" brushRef="#br0" timeOffset="1824.51">5313 2667 0,'0'0'0,"-21"-85"0,-1-63 16,1 85-16,21-1 15,0 1-15,0 20 0,0 1 0,0 0 16,21-1-16,1 22 0,-1 0 0,0 0 16,21 0-16,-21 0 15,22 21-15,-22 0 0,21 0 0,-21 0 16,22 0-16,-1 21 0,-21-21 0,22 21 16,-22 0-16,0-21 0,0 21 15,-21 0-15,0 1 0,0-1 0,0 0 16,0 0-16,-21 0 0,0 0 0,0 1 15,-22-1-15,22 0 0,-21 0 0,21 0 16,-22-21-16,22 21 0,0-21 16,0 0-16,0 22 0,-1-22 0,22-22 47,22 22-47,-1-21 0</inkml:trace>
  <inkml:trace contextRef="#ctx0" brushRef="#br0" timeOffset="2168.31">5821 2180 0,'0'0'0,"21"0"0,0-21 0,0 21 0,0 0 15,1-21-15,-1 0 0,0 0 16,0-1-16,0 1 0,0 0 16,1 21-16,-22-21 0,0 0 0,0-22 15,21 22-15,-21 0 0,0 0 16,0 0-16,0 0 15,-21-1-15,-1 22 0,1 0 16,0 0-16,0 22 0,0-1 0,0 0 16,-1 21-16,22 1 0,-21-22 15,21 21-15,0 0 0,0 1 0,0-22 16,0 21-16,0-21 0,0 22 0,0-22 16,21 0-16,1 0 0,-1-21 0,0 21 15,0-21-15,0 0 0,0 0 16,1 0-16,-1 0 0,0 0 0,0 0 15,21 0-15,-20-21 0,-1 0 0,0 21 16,-21-21-16,21 0 0,0 0 16,0-1-16,-21-20 15,22 21-15,-22 0 0,21 0 0</inkml:trace>
  <inkml:trace contextRef="#ctx0" brushRef="#br0" timeOffset="2488.13">6371 1905 0,'0'0'0,"0"-21"0,21 21 16,0 0-16,1 0 15,-1 21-15,0 0 16,0-21-16,0 21 0,0 1 0,1-1 16,-1 0-16,0 21 0,0-21 0,-21 1 15,21 20-15,0-21 0,-21 21 0,0-20 16,0-1-16,0 0 16,0 0-16,0 21 0,0-20 0,0-1 15,0 0-15,0 0 0,-21-21 16,0 0-1,21-21 1,0 0-16,0 0 0,0-22 16,0 22-16,0 0 0,0-21 0,0-1 15,0 1-15,21 0 0,0-1 16,-21 1-16,22 0 0,-1 20 0,0-20 16,0 21-16,0 0 0,0 0 0,1-1 15,20 1-15,-21 21 0,0-21 0,0 21 16,1 0-16,-1-21 15,0 21-15</inkml:trace>
  <inkml:trace contextRef="#ctx0" brushRef="#br0" timeOffset="3404.28">7302 1461 0,'-21'0'16,"21"21"-16,-21-21 15,21 21-15,0 0 0,0 21 0,-21-20 16,21 20-16,-21 0 0,21 1 16,0-1-16,-21 0 0,21 22 15,0-22-15,0 0 0,0 1 0,0-1 16,0 0-16,0 1 0,0-1 16,0 0-16,0 1 0,0-22 0,0 21 15,0-21-15,0 1 0,21-1 0,-21 0 16,21 0-16,0 0 0,0-21 0,0 0 15,22 0-15,-22 0 16,0 0-16,0 0 0,0-21 0,1 21 16,-1-21-16,21 0 0,-21 0 0,0-1 15,1 1-15,-1-21 0,-21 21 0,21-22 16,0 22-16,-21-21 0,21 21 16,-21 0-16,0-22 0,0 22 15,0 0-15,0 42 31,0 0-31,0 0 0,0 1 16,0-1-16,0 21 0,0-21 0,0 0 16,0 1-16,0 20 0,0-21 0,0 0 15,0 0-15,0 1 0,21-1 0,1 0 16,-1 0-16,0 0 16,21-21-16,-21 0 0,1 0 15,-1 0-15,21 0 0,-21 0 0,22 0 0,-22-21 16,21 21-16,-21-21 0,0 0 15,22 21-15,-22-21 0,0-1 16,0 1-16,0-21 0,1 21 0,-22 0 16,21-22-16,-21 22 0,21 0 0,0-21 15,-21 20-15,0 1 0,0 42 32,-21 1-32,0 20 15,21-21-15,-21 0 0,-1 22 0,22-22 16,0 0-16,0 0 0,0 0 15,0 0-15,0 1 0,0-1 0,0 0 16,0 0-16,22-21 0,-1 21 16,0-21-16,0 0 0,21 0 15,-20 0-15,-1 0 0,21 0 16,-21-21-16,0 21 0,1-21 0,-1 0 16,0 0-16,0-1 0,0 1 0,0 0 15,1 0-15,-1 0 0,0 0 0,0-1 16,-21 1-16,0 0 0,0 0 15,0 0-15,21 21 0,-21 21 16,0 0 0,0 0-16,0 0 0,-21 1 0,21-1 15,-21 0-15,21 0 0,0 0 16,0 0-16,0 1 0,-21-1 16,21 0-16,0 0 0,0 0 0,-21 0 15,21 1-15,0-44 47,0 1-31,0 0-16,0 0 0,0-21 0</inkml:trace>
  <inkml:trace contextRef="#ctx0" brushRef="#br0" timeOffset="3575.19">8361 1630 0,'0'0'0,"-21"-21"16,-1 21-16,1-21 15,0 21 1,0 0 0</inkml:trace>
  <inkml:trace contextRef="#ctx0" brushRef="#br0" timeOffset="3780.07">7027 1863 0,'0'0'0,"-42"21"0,21 0 0,-22-21 15,65 0 1,20 0-16,-21 0 0,43 0 15,-22 0-15,0 0 0,22 0 16,-1 0-16,-20-21 0,20 0 0,1 21 16,-1-21-16,1 21 0,-1-22 15</inkml:trace>
  <inkml:trace contextRef="#ctx0" brushRef="#br0" timeOffset="4779.28">9991 2159 0,'0'0'0,"-22"-21"0,1 0 0,21-22 0,-21 22 15,21 0-15,-21-21 0,21 21 0,-21-1 16,21 1-16,0 0 0,-21 21 16,-1 0-16,1 0 15,0 21-15,0 0 0,0 22 0,0-22 16,-1 21-16,1 1 0,0-1 0,0 21 15,0-20-15,0-1 0,21 22 16,0-22-16,-22 0 0,22 1 0,0-22 16,0 21-16,0-21 0,22 0 15,-1 1-15,21-1 0,-21 0 0,22-21 16,-22 0-16,21 0 0,0 0 16,1 0-16,-1-21 0,0 0 0,1-1 15,-1 1-15,0 0 0,1 0 0,-1-21 16,0 20-16,-20-20 0,-1 0 0,0-1 15,-21 1-15,0 0 0,0-22 16,0 22-16,-21 0 0,0-22 0,-1 22 16,1-22-16,-21 22 0,21 0 0,-22-1 15,22 1-15,0 0 16,0 20-16,0 1 0,0 0 0,21 0 16,21 21-16,21 0 15,0 0-15,1-21 16,20 21-16,1 0 0,-1-21 0,1-1 15,-1 22-15,22-21 0,0 0 0,-1 0 16,1 21-16,0-21 0,-22 0 16,22-1-16,-22 1 0,1 21 0,-22-21 15,0 21-15,-20 0 0,-1-21 0,-42 21 32,-1 0-32,1 0 0,-21 21 15,0 0-15,-1 22 0,1-22 16,0 21-16,-1 22 0,22-1 0,-21 1 15,-1 20-15,1-20 0,21 20 16,-21 1-16,-1 0 0,22-1 0,-21 1 16,21 21-16,-1-21 0,1-1 0,0 1 15,0 0-15,0-1 0,21 1 0,0-22 16,0 22-16,0 0 0,0-22 16,0 22-16,0 0 0,0-22 0,0 1 15,0 20-15,0-20 0,0-1 0,0 1 16,0 20-16,0-20 0,0-1 0,0 1 15,0 21-15,0-22 0,-21-21 0,-1 22 16,1-22-16,0 22 0,0-22 16,0-21-16,-22 22 0,1-22 0,21 0 15,-21 0-15,-22 0 0,22-21 16,-22 0-16,22 0 0,-43 0 0,22-21 16,-22 0-16,22-21 0,-22 20 0,0-20 15,1 0-15,20-1 0,-21 1 0,22 0 16,-1-1-16,22 1 0,0 0 0,-1-22 15,22 22-15,0 21 0,21-22 0,0 1 16,0 21-16,0-21 0,21 20 16,22-20-16,-22 21 0,42-21 0</inkml:trace>
  <inkml:trace contextRef="#ctx0" brushRef="#br0" timeOffset="5291.99">12128 2074 0,'0'0'0,"22"-21"0,-1 0 16,-21 0-16,0 0 0,0 0 15,-21 21 1,-22 0-16,22 21 0,-21-21 0,-1 42 16,1-21-16,0 22 0,-1-1 15,1 0-15,0 1 0,-1 20 16,22 1-16,0-22 0,0 21 0,0 1 16,21-22-16,0 22 0,0-22 0,0 0 15,0 1-15,21-22 0,0 0 16,0 21-16,22-42 0,-1 22 0,0-22 15,1 0-15,-1 0 0,21 0 0,1 0 16,-1-22-16,1 1 0,-1 0 0,1-21 16,-22 21-16,22-22 0,-1 1 15,-20 0-15,-1-22 0</inkml:trace>
  <inkml:trace contextRef="#ctx0" brushRef="#br0" timeOffset="7503.9">12806 1630 0,'0'0'16,"-21"0"-16,-22 85 0,22-43 16,21 0-16,-21 22 0,21-22 0,-21 22 15,0-1-15,21 1 0,0-1 16,-22 1-16,22-1 0,-21 1 0,21-1 16,-21-21-16,21 22 0,0-22 0,0-21 15,0 22-15,0-22 0,0 0 0,0 0 16,0 0-16,21-42 31,-21 0-31,21 0 16,1 0-16,-1-22 0,0 1 15,-21 0-15,21 21 0,0-22 0,0 1 16,1 21-16,-1 0 0,0-1 0,0 1 16,0 21-16,0 0 0,1 0 0,-22 21 15,0 1-15,21-1 0,-21 21 16,0 0-16,0-20 0,0 20 0,0 0 15,0-21-15,0 22 0,0-22 0,0 0 16,0 21-16,0-20 0,0-1 16,21 0-16,0-21 15,0 0-15,0 0 16,1 0-16,-1 0 0,21 0 0,-21 0 16,0-21-16,22 21 0,-22-21 0,0-1 15,21 1-15,-20 0 0,-1 0 16,0 0-16,0 0 0,21-1 0,-20 1 15,-1 0-15,0 0 0,-21 0 0,21 0 16,0 21-16,-21-22 0,0 1 16,21 21-1,-21 21 32,0-42 0,0 0-47,0 0 16,0 0-16,-21 21 15,0 0 1,0 0 0,0 21-16,21 0 0,0 0 15,-21 0-15,-1 22 0,1-22 0,21 21 16,-21 1-16,21-22 0,0 21 15,0-21-15,0 0 0,0 1 16,0 20-16,0-21 0,21 0 16,0 0-16,1-21 0,-1 0 0,0 22 15,21-22-15,-21 0 0,22 0 0,-22 0 16,21 0-16,1-22 0,-22 1 16,21 0-16,0 21 0,1-21 0,-22-21 15,21 20-15,1 1 0,-22-21 0,0 21 16,0-22-16,0 1 0,0 21 15,-21-21-15,22 20 0,-22 1 16,0 42 0,-22 1-1,22 20-15,-21-21 16,21 0-16,-21 0 0,21 22 0,0-22 16,0 0-16,0 0 0,0 0 0,0 1 15,0-1-15,0 0 0,21 0 0,0-21 16,1 21-16,-1-21 0,0 0 15,0 0-15,21 0 0,-20 0 0,20 0 16,-21 0-16,21 0 0,-20-21 0,20 0 16,-21 21-16,21-21 0,-20 0 0,-1-1 15,0-20-15,0 21 0,-21 0 16,0-22-16,0 1 0,0 0 16,0 21-16,0-22 0,0 1 0,-21 21 15,0-22-15,0 22 0,-22 21 0,22-21 16,-21 21-16,21 0 0,-22 0 15,22 21-15,-21-21 0,-1 21 0,22 22 16,0-22-16,0 0 0,0 21 0,21-20 16,0 20-16,0-21 0,0 21 0,0-20 15,0-1-15,21 0 0,0 0 16,0 0-16,22-21 0,-1 21 0,0-21 16,1 0-16,-1 0 0,0 0 0,1 0 15,20 0-15,-21-21 0,1 0 16,20 0-16,-20 0 0,-1 0 15,0-22-15,22 1 0,-22 21 0,0-22 16,1-20-16,-1 21 0,0-1 0,-20-20 16,20 20-16,-21-20 0,0-1 15,0 22-15,-21 0 0,0-1 0,0 22 16,0 0-16,0 0 0,-42 21 16,21 21-16,0 0 0,0 0 0,-1 22 15,1-1-15,-21 0 0,21 1 16,0-1-16,-1 22 0,1-22 0,21 21 15,0-20-15,0-1 0,0 22 0,0-22 16,0 0-16,0 1 0,0-1 16,21-21-16,1 21 0,-1-20 15,0-1-15,21 0 0,-21-21 0,22 21 16,-1-21-16,0 0 0,1 0 0,-1 0 16,0 0-16,1 0 0,20-21 0,-20 21 15,-1-21-15,-21 0 0,21-22 16,1 22-16,-22 0 0,0-21 0,0 20 15,0-20-15,-21 21 0,0-21 0,0 20 16,0 1-16,-42 21 16,21 0-16,0 0 0,0 21 15,-1-21-15,-20 22 0,21 20 0,-21-21 16,20 0-16,1 0 0,0 22 16,21-22-16,0 0 0,0 0 15,-21 0-15,21 1 0,0-1 16,21-21-16,0 0 15,0 0-15,1 0 0,-1 0 0,0 0 16,0 0-16,0-21 0,0-1 16,1 1-16,-22 0 0,21 0 0,0-21 15,0 20-15,-21-20 0,0 21 0,21 0 16,-21 0-16,0 63 31,0-21-31,0 0 0,0 0 16,0 1-16,0 20 0,0-21 15,0 0-15,0 0 0,0 22 16,0-22-16,21-21 0,-21 21 0,22 0 16,-1-21-16,0 21 0,0-21 0,21 0 15,-20 0-15,-1 0 0,21 0 0,-21 0 16,22-21-16,-22 21 0,21-21 16,-21 0-16,22 0 0,-22 0 0,0-22 15,21 1-15,-21 0 0,1-1 0,-1-20 16,0-1-16,0 1 0,21 20 15,-20-20-15,-1-1 0,0 1 0,0-1 16,0 22-16,0 0 0,-21 21 0,0-1 16,0 1-16,0 42 15,-21 1-15,0 20 16,0-21-16,0 21 0,0 1 0,-1-1 16,1 22-16,0-22 0,0 21 0,0-20 15,21 20-15,0-20 0,0-1 16,0 0-16,0 1 0,0-1 0,0-21 15,21 0-15,-21 22 0,21-43 0,0 21 16,0 0-16,1-21 0,-1 0 0,0 0 16,0 0-16,0 0 0,0 0 15,1-21-15,20 0 0,-21-1 0,0 1 16,0 0-16,1-21 0,-1 21 0,0-22 16,0 22-16,-21-21 0,0 21 15,0-1-15,-21 22 16,0 0-16,0 22 15,-1-1-15,1 0 0,0 21 0,0-21 16,0 22-16,21-22 0,0 0 16,0 21-16,0-20 0,0-1 0,21 0 15,0 0-15,0 0 0,22-21 0,-22 21 16,0-21-16,21 0 0,-21 0 0,1 0 16,20 0-16,-21 0 15,21 0-15,-20 0 0,20-21 0,-21 0 0,0 0 16,0 21-16,1-21 0,20-22 15,-42 22-15,21 0 0,-21-21 0,0 21 16,0-22-16</inkml:trace>
  <inkml:trace contextRef="#ctx0" brushRef="#br0" timeOffset="7711.78">16425 2159 0,'0'0'0,"-42"0"0,0 0 0,20 0 0,65 21 31,-22-21-31,21 0 0,1 0 16,-1 0-16,21 0 0,-20 0 0,20 0 16,-20-21-16,20 21 0,-21 0 15,1 0-15,20-21 0,-42 21 16,22 0-16,-22 0 0,0 0 0,0 0 16,-42 0-1,0 0-15</inkml:trace>
  <inkml:trace contextRef="#ctx0" brushRef="#br0" timeOffset="8335.78">2794 3260 0,'0'0'0,"-106"0"0,-63-21 15,84-1-15,22 22 0,20 0 16,1-21-16,21 21 0,0 0 0,21-21 16,21 21-1,21 0-15,0 0 0,22 0 16,21 0-16,-1 0 0,1 0 0,21 0 16,0 0-16,21 0 0,21 0 15,0 0-15,21 0 0,1 0 0,20 0 16,22 0-16,21 0 0,21 0 15,0 0-15,21 21 0,21-21 0,0 0 16,1 0-16,20 21 0,22-21 0,0 0 16,-1 0-16,1 0 0,0 0 15,20 0-15,1 0 0,0 0 16,0 0-16,0 0 0,0 22 0,-1-22 16,1 0-16,0 0 0,-21 0 0,21 21 15,-22-21-15,-20 0 0,20 0 16,-20 21-16,-22-21 0,1 0 0,-22 0 15,0 21-15,-21-21 0,0 21 0,-21-21 16,-43 0-16,1 21 0,-22-21 16,-42 0-16,0 0 0,-21 0 0,-21 0 15,-22 0-15,-21 0 0,-20 0 0,-1 0 16,-21 22-16,-21-22 16,-22 0-16,1 0 15,0 0-15,-43 0 0</inkml:trace>
  <inkml:trace contextRef="#ctx0" brushRef="#br0" timeOffset="9084.59">4508 6160 0,'0'-22'16,"0"1"-16,0 0 16,22 0-16,-22 0 0,21 0 15,0-1-15,-21 1 0,0 0 0,0 0 16,21 0-16,-21 0 0,0-1 15,0 1-15,0 0 0,0 0 0,0 0 16,-21 21-16,-21 0 0,20 0 0,-20 0 16,0 0-16,-1 0 0,-20 0 15,21 21-15,-22 0 0,1 0 0,20 0 16,-20 22-16,20-22 0,1 0 16,0 21-16,21-20 0,-1-1 15,22 21-15,0-21 0,0 0 0,22 1 16,-1-1-16,21 21 0,-21-21 15,22 0-15,20 1 0,-21 20 0,1-21 16,20 21-16,-20 1 0,20-22 0,-21 21 16,1 1-16,-22-22 0,0 21 15,0-21-15,-21 22 0,0-22 0,0 21 16,-42-21-16,21 0 0,-22 1 0,1-22 16,-21 21-16,20 0 0,-20-21 15,-1 0-15,22 0 0,-22 0 16,22 0-16,0 0 0,-1-21 0,1 0 15,0-1-15,21 1 0,-22 0 0,22 0 16,0-21-16,0 20 0,21-20 16,0 21-16,0-21 0,0-1 0,0 22 15,21 0-15,0-21 0,21 20 16,1 1-16,-1 0 0,0 21 0,22-21 16,-22 21-16,22 0 0,-1 0 0,1 0 15,-1 0-15</inkml:trace>
  <inkml:trace contextRef="#ctx0" brushRef="#br0" timeOffset="9279.46">4784 6329 0,'0'0'0,"21"0"0,0 21 0,0-21 16,0 21-16,-21 0 0,0 1 15,0-1-15,0 21 0,0-21 16,0 22-16,0-22 0,-21 21 16,21-21-16,-21 22 0,0-22 0,21 0 15,-21 0-15,21 0 0,-22 0 0,22 1 16,0-1-16,0-42 31,0-1-15,0 1-16,22 0 0,-22 0 0</inkml:trace>
  <inkml:trace contextRef="#ctx0" brushRef="#br0" timeOffset="9447.37">4953 6181 0,'0'0'0,"0"-21"0,0-1 15,0 44 17,-21-22-32,21 21 0,0 0 15,21 0 1,0-21-16,0 0 0,0 21 16,1 0-16</inkml:trace>
  <inkml:trace contextRef="#ctx0" brushRef="#br0" timeOffset="10126.99">5355 6371 0,'0'21'16,"0"1"-16,21-22 0,0 21 16,1-21-16,-1 0 15,0 0-15,0 0 0,0 0 16,0 0-16,1-21 0,-1 21 15,-21-22-15,0 44 32,-21-1-32,-1 0 15,1 21-15,0-21 0,-21 1 0,21 20 16,-22 0-16,22-21 0,-21 22 0,21-22 16,-22 0-16,22 21 0,-21-20 0,21-1 15,-1 0-15,1-21 0,0 21 16,0-21-16,0 0 0,21-21 31,21 0-31,0 0 16,21-1-16,-20 1 0,-1 0 0,21 0 15,-21 0-15,22 0 0,-22-1 0,21 1 16,-21 21-16,22 0 0,-22 0 16,0 0-16,21 21 0,-21 1 15,1-1-15,-1 0 0,0 0 0,0 21 16,-21-20-16,21-1 0,0 0 0,1 0 15,-22 0-15,21 0 0,0 1 16,0-22-16,0 21 0,22-21 0,-22 0 16,0 0-16,21 0 0,1 0 0,-22 0 15,21-21-15,0 21 0,-20-22 0,20 1 16,0 0-16,-21 0 0,22 0 16,-1-22-16,-21 22 0,22-21 0,-22 0 15,0-1-15,0 1 0,0 0 0,-21-1 16,0 22-16,0 0 15,0 0-15,0 0 0,-21 21 16,0 21-16,0 0 0,0 21 16,-1 1-16,1-22 0,21 21 0,0 0 15,-21 1-15,21-1 0,0 0 16,0-20-16,0 20 0,0-21 0,0 21 16,21-20-16,0-22 0,1 21 0,-1 0 15,21-21-15,-21 0 0,22 0 0,-22 0 16,0 0-16,21 0 0,-21 0 15,1 0-15,-1 0 0</inkml:trace>
  <inkml:trace contextRef="#ctx0" brushRef="#br0" timeOffset="11663.68">3768 8234 0,'0'0'0,"-64"21"0,22 21 0,21-42 15,-1 22-15,22-44 16,22 22-16,-1-21 16,0-21-16,0 21 0,21-22 15,-20 1-15,20 0 0,-21-1 0,21 1 16,-20-21-16,20 20 0,-21 1 0,0-22 15,-21 22-15,0 0 0,0-1 16,0 1-16,-21 21 0,0 21 0,-21 0 16,-1 0-16,1 0 0,0 21 0,-22 0 15,1 22-15,-1-1 0,22 21 16,-22 1-16,1-1 0,20 1 0,22-1 16,-21 1-16,42-1 0,0 1 0,0-22 15,21 22-15,0-22 0,22-21 16,-1 22-16,0-1 0,22-21 15,-22 0-15,22 22 0,-22-22 0,21 0 16,-20 0-16,-1 0 0,0 0 16,-20 1-16,-1-1 0,-21 0 0,0 0 15,0 0-15,-21 0 0,-1 1 0,-20-1 16,0 0-16,-1 0 0,-20-21 16,-1 21-16,1-21 0,-1 0 0,1 0 15,-1 0-15,1 0 0,-1 0 0,1 0 16,21-21-16,-1-21 0,1 21 15,0-22-15,20 1 0,1 0 0,0-22 16,21 22-16,0-22 0,0 1 16,21-1-16,0 1 0,22-22 0,-1 22 15,0-1-15,22 1 0,-1 20 16,22-20-16,0 20 0,21 1 0,-22 0 16,22 21-16,-21-22 0,-1 22 15,1 0-15,0 0 0,-22 0 0,22 21 16,-22 0-16,-20 0 0,20 0 0,-20 0 15,-22 21-15,0 0 0,0 0 16,-21 21-16,0 22 0,0-22 0,0 22 16,-21-22-16,0 22 0,0-1 0,-1 1 15,1-1-15,0 1 0,0-22 16,21 21-16,-21-20 0,0-1 16,21 0-16,-22-20 0,22 20 0,0-21 15,0 0-15,0 0 0,22-21 31,-1 0-31,0-21 0,0 0 16,21-21-16,-20 21 0,-1-22 0,21 22 16,-21-21-16,22-1 0,-22 22 15,0 0-15,21 0 0,-21 0 0,1 21 16,-1 0-16,0 0 0,0 21 16,-21 0-16,0 0 0,0 22 15,0-22-15,0 0 16,0 0-16,21 21 0,-21-20 0,21-1 15,1 0-15,-22 0 0,21 0 0,0 0 16,0-21-16,21 22 0,-20-22 0,20 0 16,0 0-16,-21 0 0,22 0 15,-1 0-15,0-22 0,1 1 0,-1 21 16,0-21-16,-20 0 0,20 0 0,-21 0 16,21-22-16,-42 22 0,22 0 0,-22 0 15,0 0-15,0-22 0,0 22 16,-22 0-16,22 0 0,-21 0 0,0-1 15,-21 22-15,21 0 0,-1 0 0,-20 0 16,21 22-16,0-1 0,-22 0 16,22 21-16,0-21 0,0 22 15,21-22-15,0 21 0,-21-21 0,21 22 16,0-22-16,0 0 0,0 0 0,0 0 16,0 1-16,21-22 0,0 0 0,0 0 15,0 0-15,1 0 0,-1 0 16,0 0-16,0 0 0,21-22 0,-20 1 15,-1 0-15,0 0 0,21 0 0,-21 0 16,1 21-16,-22-22 0,21 1 0,-21 0 16,21 0-16,0 21 15,-21 21 1,0 0-16,0 0 16,0 1-16,0-1 0,0 0 15,0 0-15,0 0 0,21 0 16,0 1-16,1-22 0,-1 21 0,0 0 15,0-21-15,0 0 0,0 0 0,22 0 16,-22 0-16,21 0 0,-21-21 0,22 0 16,-1 21-16,-21-22 0,0 1 0,1 0 15,-1 0-15,0 0 0,0 0 16,-21-22-16,0 22 0,0 0 0,0 0 16,0 0-16,0-1 0,-21 44 15,21-1 1,0 0-16,0 0 15,-21 21-15,0-20 0,21 20 0,-22 0 16,1 1-16,21 20 0,0-21 0,0 22 16,-21-1-16,21 1 0,0-1 0,0 22 15,0-21-15,0 20 0,-21-20 0,21 20 16,0-20-16,0 21 0,0-1 16,-21-20-16,0-1 0,-1 1 0,22-1 15,-21-20-15,0 20 0,0-21 0,0-20 16,0-1-16,-1 0 0,1 0 0,0-21 15,0 0-15,0 0 0,21-21 0,0 0 16,0-22-16,0 22 0,0-21 0,0-22 16,0 22-16,0-21 0,21-1 15,0 1-15</inkml:trace>
  <inkml:trace contextRef="#ctx0" brushRef="#br0" timeOffset="11940.04">5884 8551 0,'0'0'0,"0"-42"0,0 21 0,0-21 0,0 20 16,0-20-16,0 21 0,21 0 0,1-22 16,-1 22-16,0 0 0,0 0 15,21 0-15,-20 0 0,20-1 0,-21 22 16,21 0-16,-20 0 0,20 22 0,-21-1 16,0 0-16,0 0 0,-21 21 15,0-20-15,0 20 0,0 0 16,0 1-16,-21-22 0,0 21 0,0-21 15,-21 22-15,20-22 0,1 0 0,0 0 16,0 0-16,0 0 0,0 1 0,42-44 31,0 1-15,0 0-16,0 0 0,0 0 0,1 0 16</inkml:trace>
  <inkml:trace contextRef="#ctx0" brushRef="#br0" timeOffset="12207.88">6477 8467 0,'0'0'0,"21"0"0,0 0 0,0-21 0,1 21 16,-1-22-16,0 22 0,0-21 0,0 0 16,0 0-16,22 0 0,-22 0 0,0-1 15,0-20-15,0 21 0,1 0 16,-22 0-16,0-22 0,0 22 16,-22 21-1,-20 21-15,21 0 0,-21 22 0,-1-1 16,22 0-16,-21 1 0,-1-1 15,22 0-15,0 1 0,0-1 0,21 0 16,0-20-16,0 20 0,21-21 0,0 0 16,0 0-16,22 1 0,-22-22 15,42 0-15,-20 0 0,-1 0 0,22 0 16,-22 0-16,0-22 0,22 1 16,-22 21-16,0-21 0,-20 0 0,20 0 15,-21 0-15</inkml:trace>
  <inkml:trace contextRef="#ctx0" brushRef="#br0" timeOffset="14071.85">4043 9737 0,'-21'0'47,"-1"0"-47,1 0 16,0 0-16,0 0 0,-21 0 15,20 0-15,1 0 0,0 21 16,-21 21-16,21-21 0,-1 22 16,1-1-16,0 0 0,0 1 0,0 20 15,0-20-15,21 20 0,0 1 16,0-22-16,0 21 0,0-20 0,0-1 16,0 0-16,21 1 0,0-22 0,0 21 15,21-21-15,-20-21 0,20 0 16,0 0-16,1 0 0,-1 0 0,0 0 15,-21-21-15,22 0 0,-1 0 16,0 0-16,-20-22 0,20 22 0,0-21 16,-21 0-16,22 20 0,-22-20 0,0 0 15,0 21-15,0-22 0,-21 22 16,0-21-16,0 21 0,0-1 0,-21 22 16,21 22-1,-21-1-15,0 0 0,21 0 16,0 21-16,-21 1 0,21-1 15,-21 0-15,21 1 0,0-1 0,0 0 16,0 1-16,0-1 0,21-21 0,0 22 16,0-22-16,0 0 0,0 0 15,22-21-15,-1 21 0,-21-21 0,22 0 16,-1 0-16,21 0 0,-20-21 0,-1 0 16,0 21-16,1-42 0,-1 20 15,0 1-15,-20-21 0,20 0 0,-21 20 16,0-20-16,-21 0 0,0-1 0,0 1 15,0 0-15,0-1 0,-21 1 0,0 0 16,0-1-16,-22 22 16,22 0-16,-21 0 0,0 21 0,-22 0 15,22 0-15,-1 21 0,-20 0 0,21 0 16,-1 1-16,1 20 0,0-21 16,20 21-16,1 1 0,21-1 0,0 22 15,0-22-15,0 0 0,0 1 0,21-22 16,1 21-16,20-21 0,-21 0 0,21 1 15,22-1-15,-22-21 0,1 0 16,20 0-16,-21 0 0,22 0 0,-1-21 16,-20-1-16,20 1 0,1 0 0,-22-21 15,22 21-15,-22-22 0,21 1 0,1 0 16,-22-1-16,1-20 16,20 20-16,-21 1 0,-20-21 0,20-1 15,0 1-15,-21 20 0,1-20 0,-22 20 16,0 1-16,21 0 0,-21 21 15,-21 42 1,-1 21-16,1-21 0,0 22 16,0-1-16,21 0 0,-21 22 0,0-22 15,-1 22-15,22-22 0,-21 0 16,21 22-16,0-22 0,0 22 0,0-22 16,0 0-16,0 1 0,0-1 0,21-21 15,1 21-15,-1-20 0,0-1 0,0 0 16,0-21-16,22 0 15,-22 0-15,21 0 0,0 0 0,-20 0 16,20 0-16,0-21 0,1 0 0,-1-1 16,-21-20-16,21 21 0,1-21 0,-22 20 15,0-20-15,0 21 0,0 0 0,1 0 16,-1-1-16,-21 1 0,-21 42 31,-1 1-31,1-1 16,21 0-16,0 0 0,-21 0 0,21 0 15,-21 1-15,21-1 0,0 0 16,0 0-16,0 0 0,0 0 0,21 1 16,0-22-16,0 21 0,1-21 15,-1 0-15,0 21 0,0-21 0,0 0 16,22 0-16,-22 0 0,21 0 0,-21 0 16,22-21-16,-22 0 0,0-1 15,21 1-15,-21 0 0,1 0 0,-1 0 16,0 0-16,-21-22 0,0 1 0,0 21 15,0-22-15,0 1 0,0 0 0,-21 21 16,0-22-16,-1 22 0,1 21 16,0-21-16,-21 21 0,21 0 0,-1 0 15,-20 21-15,21 0 0,0 0 0,0 22 16,-1-1-16,1-21 0,21 22 0,0-1 16,0 0-16,0-21 0,0 22 15,0-22-15,0 0 0,21 0 16,1-21-16,-1 21 0,0-21 0,21 0 15,-21 0-15,1 0 0,20-21 0,-21 21 16,21-21-16,-20 0 0,20 0 0,0-22 16,-21 22-16,22-21 0,-1 21 0,-21-22 15,22 22-15,-22 0 0,21 0 16,-21 0-16,0 0 0,1 21 0,-1 0 16,0 21-16,-21 0 15,21 0-15,-21 0 0,0 0 0,21 1 16,-21 20-16,0-21 0,0 0 0,21 22 15,1-22-15,-22 0 16,21 0-16,0 0 0,0 0 0,0-21 16,-21 22-16,21-22 0,22 0 0,-22 0 15,0 0-15,0 0 0,0-22 0,1 22 16,-1-21-16,0 0 0,0 0 0,0-21 16,0 20-16,1 1 0</inkml:trace>
  <inkml:trace contextRef="#ctx0" brushRef="#br0" timeOffset="15563.36">3789 12404 0,'0'0'0,"0"-64"15,0 43-15,21 0 0,0-21 0,0-1 0,0 22 16,1-42-16,20 20 0,-21 1 16,0 0-16,22-22 0,-22 22 0,0-1 15,0 1-15,-21 0 0,0-1 0,0 1 16,0 21-16,-21 0 0,0 0 16,-22-1-16,1 22 0,-21 0 0,-1 0 15,1 22-15,-1-1 0,1 21 0,-22-21 16,21 22-16,1-1 15,-1 21-15,22-20 0,21-1 0,0 22 16,21-22-16,0 0 0,0 1 0,21-1 16,0 0-16,21 1 0,1-1 15,-1 0-15,0-21 0,1 22 0,-1-1 16,0 0-16,22 1 0,-43-22 0,21 21 16,-20 1-16,20-22 0,-42 21 15,0 0-15,0-20 0,0 20 0,-21-21 16,0 0-16,-1 0 0,-20 1 0,-21-1 15,20-21-15,1 0 0,-22 0 16,22 0-16,-21 0 0,20-21 0,-20-1 16,20-20-16,1 21 0,0-21 0,-1-1 15,22 1-15,0 0 16,-21-22-16,21 22 0,21-1 0,0 1 16,0 21-16,0 0 0,0 0 0,0-1 15,21 22-15,0 0 0,0 0 16,0 22-16,22-1 0,-22 0 0,21 0 15,0 0-15,-20 0 0,20 22 0,-21-22 16,21 0-16,-20 21 0,20 1 16,-21-22-16,21 21 0,-20-21 0,-1 22 15,0-22-15,0 0 0,0 0 0,22 0 16,-22-21-16,0 0 0,0 0 16,0 0-16,0 0 0,1 0 15,20-21-15,-21 0 0,0 21 0,22-42 16,-22 21-16,0-1 0,0-20 0,21 21 15,-20-21-15,-1 20 0,0 1 16,0-21-16,-21 21 0,0 0 0,21-1 16,-21 1-16,0 42 31,0 1-15,0-1-16,-21 0 0,21 0 0,0 0 15,0 0-15,0 22 0,0-22 16,0 0-16,0 0 0,0 0 15,21 1-15,0-22 0,1 0 16,-1 0-16,0 0 0,0 0 16,0 0-16,22-22 0,-22 1 15,0 0-15,21 0 0,-21 0 0,1 0 16,20-1-16,-21 1 0,0 0 0,0 0 16,1 0-16,-1 0 0,0-1 15,-21 44 16,0-1-31,0 0 0,0 0 0,0 0 16,0 0-16,0 1 0,0-1 0,0 21 16,0-21-16,0 0 15,0 1-15,21-1 0,0 0 0,0-21 16,1 21-16,20-21 0,0 0 0,1 0 16,-1 0-16,0 0 0,1 0 0,-1-21 15,0 21-15,1-21 0,-1 0 16,0-1-16,-21 1 0,22-21 0,-1 21 15,-21 0-15,0-22 0,1 22 0,-22-21 16,0 21-16,0-22 0,0 22 0,-22-21 16,1 21-16,-21-1 0,21 22 15,-22 0-15,22 0 0,-21 0 0,0 0 16,-1 0-16,1 22 0,21-1 0,-22 0 16,22 0-16,0 0 0,0 0 15,21 1-15,0-1 0,0 0 16,0 0-16,0 0 0,21 0 0,0-21 15,0 22-15,22-22 0,-22 0 0,0 21 16,21-21-16,-20 21 0,20 0 16,-21 0-16,0 0 0,0 1 0,1-1 15,-1 21-15,0-21 0,-21 22 0,0-1 16,0 0-16,0 22 0,0-22 0,0 22 16,0-22-16,0 21 0,-21 1 0,0-1 15,-1 1-15,1-1 0,21 1 16,-21-1-16,-21 1 0,21-22 15,-1 22-15,1-22 0,0 0 0,0-20 16,0 20-16,0-21 0,-1 0 0,1-21 16,0 0-16,0 0 15,21-21-15,0 0 16,0 0-16,0-22 0,0 1 0,0 0 16</inkml:trace>
  <inkml:trace contextRef="#ctx0" brushRef="#br0" timeOffset="16191.99">5905 12637 0,'0'0'0,"22"-22"0,-1-20 0,0 21 0,-21 0 16,0 0-16,0-22 0,0 22 0,0-21 16,0 21-16,0-1 0,-21 1 15,0 0-15,-1 0 0,1 0 0,0 21 16,0 0-16,0 0 0,-22 0 0,22 21 15,0 0-15,-21 0 0,21 22 16,-1-22-16,1 21 0,-21 0 0,21-20 16,21 20-16,0 0 0,-21-21 0,21 1 15,0 20-15,0-21 0,0 0 0,21-21 16,0 21-16,0-21 0,0 0 16,0 0-16,1 0 0,-1 0 15,21-21-15,-21 21 0,22-21 0,-22 0 16,0 0-16,0 0 0,21-1 0,-20 1 15,-1 0-15,-21-21 0,21 21 0,-21-1 16,0-20-16,21 21 0,-21 0 16,0 42 15,-21 0-31,21 0 0,-21 0 0,21 1 16,-21-1-16,21 0 0,0 0 15,0 0-15,0 0 0,0 1 16,21-1-16,0 0 0,0-21 15,0 0-15,22 0 0,-22 0 0,0 0 16,0 0-16,21 0 0,-20-21 16,-1 0-16,0-1 0,21 1 0,-21 0 15,1 0-15,-1 0 0,21 0 0,-21-1 16,0-20-16,1 21 0,-1 0 0,-21 0 16,0-1-16,21 22 0,-21 22 15,0-1 1,0 0-16,0 0 0,0 21 0,0-20 15,0-1-15,0 21 0,0-21 0,21 0 16,-21 1-16,21-1 0,-21 0 0,0 0 16,21 0-16,1-21 15,-22 21-15,21-21 16,0 0-16,0 0 0,-21-21 0,21 0 16,0 21-16</inkml:trace>
  <inkml:trace contextRef="#ctx0" brushRef="#br0" timeOffset="16747.56">7662 12213 0,'0'0'0,"0"-21"0,43-21 16,-43 21-16,21-22 15,-21 22-15,21 0 0,-21 0 16,0 0-16,0-22 0,0 22 0,0 0 16,-21 0-16,0 21 0,-1 0 15,1 0-15,-21 21 0,21-21 0,0 21 16,-22 21-16,22-20 0,-21 20 16,21-21-16,-1 21 0,-20-20 0,21 20 15,0 0-15,21-21 0,0 1 0,0-1 16,0 0-16,0 0 0,0 0 15,21-21-15,-21 21 0,21-21 0,0 0 16,22 0-16,-22 0 0,0 0 16,0 0-16,0 0 0,22 0 0,-22 0 15,0 0-15,0 0 0,0-21 0,0 21 16,1 0-16,-1 0 0,-21 21 31,-21 1-15,-1-1-16,1 0 0,0 0 15,0 0-15,0 0 0,0 1 0,-1 20 16,1-21-16,-21 0 0,21 22 16,0-22-16,21 21 0,-22-21 0,22 22 15,-21-22-15,21 0 0,0 0 16,0 0-16,0 0 0,0 1 0,0-1 16,0 0-16,0 0 0,21-21 15,1 0-15,-1 0 16,0 0-16,0 0 15,0 0-15,0-21 0</inkml:trace>
  <inkml:trace contextRef="#ctx0" brushRef="#br0" timeOffset="18159.22">9356 11938 0,'0'-21'16,"0"0"-1,21 21 1,0-21-16,0-1 15,0 1-15,0 21 0,1-21 0,20 0 16,-21 0-16,0 0 0,22-1 0,-22-20 16,21 21-16,-21 0 0,0-22 0,1 22 15,-1-21-15,-21 21 0,0-22 16,0 22-16,0 0 0,-21 0 0,-1 0 16,-20 21-16,0 0 0,-1 0 0,1 21 15,0 0-15,-22 21 0,1-20 0,20 20 16,-20 0-16,21 1 0,-1-1 15,1 0-15,0 22 0,20-22 0,22 0 16,0-20-16,0 20 0,0 0 16,22 1-16,20-22 0,-21 21 0,21 0 15,1-20-15,-1 20 0,0 0 16,1 1-16,-1-1 0,0-21 0,-20 21 16,20 1-16,-21-1 0,0 0 0,0 1 15,-21-22-15,0 21 0,0-21 0,-21 22 16,0-22-16,0 0 0,-21 0 15,20-21-15,-20 0 0,0 0 0,-1 0 16,1 0-16,0 0 0,-1-21 0,1 0 16,0 21-16,-1-42 0,1 20 0,21 1 15,-21 0-15,20-21 0,1 21 16,0-22-16,0 1 0,21 21 0,0 0 16,0-1-16,0 1 0,0 0 15,21 21-15,0 0 0,0 0 16,1 21-16,-1 0 0,0 1 0,0-1 15,0 21-15,0-21 0,1 0 16,-1 22-16,0-22 0,0 21 0,0-21 16,22 1-16,-22-1 0,0 21 0,0-21 15,21-21-15,-20 21 0,-1 1 0,21-22 16,-21 0-16,0 0 0,22 0 16,-22 0-16,21 0 0,-21 0 0,22-22 15,-1 1-15,-21 0 0,22 0 16,-1 0-16,-21 0 0,21-1 0,-20 1 15,-1-21-15,0 21 0,0 0 0,0-22 16,-21 22-16,21 0 0,-21 0 16,0 42-1,-21 0 1,21 0-16,-21 0 0,21 22 0,0-22 16,0 0-16,0 0 0,0 0 15,0 22-15,0-22 0,0 0 0,0 0 16,21 0-16,0-21 0,-21 22 0,22-22 15,-1 0-15,21 0 0,-21 0 16,0 0-16,22 0 0,-22-22 0,0 1 0,21 0 16,-20 0-16,20 0 15,-21 21-15,0-21 0,0-1 0,22 1 16,-22 0-16,-21 0 0,21 0 0,-21 0 16,21-1-16,-21 1 15,0 42 1,0 1-16,0-1 15,0 0-15,0 0 0,-21 0 0,21 0 16,0 1-16,0 20 0,0-21 0,0 0 16,0 0-16,21 1 0,0-1 0,1 0 15,20 0-15,-21-21 0,21 0 16,1 21-16,-1-21 0,0 0 16,1 0-16,-1 0 0,0-21 0,1 0 15,-1 0-15,0 21 0,1-21 0,-1-22 16,-21 22-16,22 0 0,-1 0 0,-21-22 15,0 22-15,-21-21 0,0 0 0,0 20 16,0-20-16,0 21 0,-21 0 16,0 0-16,0 21 0,-22 0 0,1 0 15,0 0-15,-1 21 0,1 0 0,0-21 16,-1 21-16,1 0 0,21 0 0,-21 1 16,20-1-16,1 0 0,0 0 0,21 0 15,0 0-15,0 1 16,0-1-16,21 0 15,0-21-15,1 0 0,-1 21 0,0-21 16,0 21-16,0 0 0,-21 1 0,21-1 16,-21 21-16,0 0 0,0 1 0,0-1 15,0 22-15,0-22 0,-21 0 0,0 22 16,0-22-16,0 22 0,-22-1 16,22 1-16,-21-1 0,21 1 0,0 20 15,-1-20-15,-20 20 0,21-20 0,0-1 16,0 1-16,-1-1 0,-20 1 15,21-22-15,0 22 0,-22-22 0,22-21 16,0 22-16,0-22 0,21 0 0,0-42 16,0 0-1</inkml:trace>
  <inkml:trace contextRef="#ctx0" brushRef="#br0" timeOffset="18611.96">11726 12467 0,'0'0'0,"0"-42"0,0 21 0,21 0 15,-21-22-15,0 22 0,0 0 16,0-21-16,0 20 0,-21-20 16,0 21-16,21 0 0,-21 21 0,-21 0 15,20 0-15,1 0 0,0 0 0,0 21 16,-21 0-16,20 0 0,1 22 0,-21-1 15,21 0-15,0 1 0,-1-1 16,1 0-16,21 1 0,-21-22 0,21 0 16,0 21-16,0-21 0,21 1 15,0-22-15,1 0 0,-1 0 0,0 0 16,21 0-16,-21-22 0,1 1 0,-1 0 16,21 0-16,-21 0 0,22 0 15,-22-1-15,0-20 0,21 21 0,-21-21 16,1-1-16,-22 22 0,21 0 15,0 0-15,-21 0 0,0 42 16,0 21 0,0-21-16,0 22 0,0-22 15,-21 21-15,0-21 0,21 22 0,0-22 16,0 0-16,0 0 0,0 0 0,0 0 16,0 1-16,0-1 0,21-21 15,0 0-15,0 0 0,0 0 16,0 0-16,1 0 0,-1 0 15</inkml:trace>
  <inkml:trace contextRef="#ctx0" brushRef="#br0" timeOffset="18967.79">12086 12404 0,'0'-43'0,"0"86"0,0-107 16,21 43-16,-21 0 0,21 0 0,1 21 16,-22-21-16,21 21 0,0 0 15,0 0-15,0 0 0,0 0 16,1 0-16,-1 0 0,0 0 0,0 0 15,0 21-15,0 0 0,1 0 0,-1 21 16,-21-20-16,0-1 0,0 21 0,0-21 16,0 22-16,0-22 0,0 0 15,0 0-15,0 0 0,-21 0 0,21 1 16,-22-22-16,22-22 31,0 1-31,0 0 16,22 0-16,-1 0 0,0 0 15,0-22-15,-21 22 0,21-21 0,0-1 16,1 22-16,-1-21 0,0 0 0,0-1 16,0 22-16,0 0 0,1 0 0,-1 0 15,0 21-15,0 0 0,0 21 32,-21 0-32,0 0 0,0 0 15,0 0-15,0 22 0,0-22 0,0 21 0</inkml:trace>
  <inkml:trace contextRef="#ctx0" brushRef="#br0" timeOffset="20119.09">12827 12721 0,'0'0'0,"21"0"0,0 21 15,0-21-15,1 0 0,-1 0 16,0 0-16,0 0 0,0-21 0,0 0 16,1 21-16,-1-21 0,0 0 0,0-22 15,21 22-15,-20 0 0,-1-21 0,21-1 16,-21 1-16,22 0 0,-22-22 15,21 22-15,-21-22 0,0 22 0,22 0 16,-43-1-16,21 1 0,-21 0 0,21 21 16,-21-1-16,-21 22 31,0 0-31,0 22 0,-1-1 0,-20 21 16,21-21-16,0 22 0,0-1 0,-1 0 15,1 1-15,0-1 0,21 0 0,0 1 16,0-1-16,0 0 0,0 1 0,0-22 15,0 21-15,0-21 0,21 0 16,0 22-16,1-22 0,-1 0 0,0 0 16,21-21-16,-21 21 0,22-21 0,-1 0 15,0 0-15,-20 0 0,20 0 16,-21-21-16,21 0 0,-20 21 0,-1-21 0,0 0 16,0 0-16,0-22 0,0 22 15,1-21-15,-22 21 0,0-1 16,0-20-16,0 21 0,0 0 0,0 0 15,-22 21 1,22 21-16,-21 0 0,0 0 16,0 0-16,0 0 0,0 1 15,-1 20-15,22-21 0,0 0 0,-21 0 16,21 22-16,0-22 0,0 0 0,0 0 16,0 0-16,21 1 0,1-22 0,-1 21 15,0-21-15,0 0 0,0 0 16,0 0-16,1 0 0,-1 0 15,0 0-15,0 0 0,0-21 0,0-1 16,1 1-16,20 21 0,-21-21 0,0 0 16,0-21-16,1 20 0,-1 1 0,0-21 15,0 21-15,0 0 0,-21-22 16,0 22-16,0 0 0,0 0 0,-21 21 31,21 21-31,-21-21 0,21 21 0,-21 0 16,21 0-16,0 1 0,0-1 0,0 0 15,0 0-15,0 0 0,21 0 16,0 1-16,-21-1 16,21 0-16,-21 0 0,21-21 15,1 21-15,-44-21 47,1 0-47,0 0 0,0-21 16,0 21-16,21-21 0,-21 21 15,-1 0-15,1-21 0,0 21 16,0 0-16,21 21 31,0 0-31,0 0 16,21-21 0,0 21-16,0-21 0,1 22 15,20-22-15,-21 0 0,21 0 0,-20 0 16,20 0-16,0 0 0,1 0 15,-22 0-15,21-22 0,0 1 0,-20 21 16,20-21-16,-21 21 0,21-21 0,-20 0 16,-1 21-16,0-21 0,0-1 0,0 1 15,0 0-15,1 0 0,-1-21 0,-21 20 16,0 1-16,0 0 0,0 0 16,0 0-16,0 0 0,0 42 31,0 0-31,0 0 15,0 0-15,0 0 0,0 1 0,0-1 16,21 21-16,-21-21 0,21 0 16,-21 1-16,0-1 0,0 0 0,0 0 15,0 0-15,0 0 0,0 1 16,0-1-16,-21-21 16,0 0-16,-22 0 15,22 0-15,0 0 0,-21 0 0,-1 0 16,1 0-16,21 0 0,-21 0 0,-22 0 15,22 0-15,-1 0 0</inkml:trace>
  <inkml:trace contextRef="#ctx0" brushRef="#br0" timeOffset="21266.95">4000 14161 0,'0'0'0,"0"-22"0,0 1 0,0-21 0,0 21 16,0 0-16,0-1 0,0 1 0,-21 0 15,0 21 1,21 21-16,0 0 0,0 22 0,-21 20 15,21 1-15,0 20 0,-21 1 0,21 0 16,0 21-16,-21-22 0,-1 1 16,1 0-16,0-1 0,0 1 15,0 0-15,-22-1 0,22-20 0,-21 20 16,21-20-16,-22-1 0,22-20 16,-21 20-16,21-20 0,0-22 0,-1 21 15,1-21-15,21 0 0,-21-21 0,21-21 31,0 0-31,0 0 0,0 0 16,0-22-16,0 1 0,0 0 0,21-1 16</inkml:trace>
  <inkml:trace contextRef="#ctx0" brushRef="#br0" timeOffset="21567.78">3365 14690 0,'0'0'0,"0"-43"0,-21-20 0,21 21 16,0-22-16,0 22 0,0-22 0,0 22 15,0 0-15,21-1 0,1 22 16,-1-21-16,21 21 0,-21-1 0,43 1 16,-22 21-16,0 0 0,22 0 0,-22 21 15,22 1-15,-22 20 0,0-21 16,1 21-16,-22 1 0,0 20 0,0-20 16,-21-1-16,0 0 0,0 1 0,0-1 15,-21 0-15,0-21 0,0 22 16,0-22-16,-22 0 0,22 0 15,0 0-15,0 1 0,0-22 0,-1 0 16,1 0-16,0 0 0,21-22 31,0 1-31,0 0 0,21 0 0,0 0 16,1 0-16,-1-1 0,21-20 16</inkml:trace>
  <inkml:trace contextRef="#ctx0" brushRef="#br0" timeOffset="21935.6">4318 14330 0,'0'0'0,"0"-21"0,0 0 15,0-1-15,-21 22 16,21-21-16,0 0 0,0 0 16,21 21-16,0 0 0,0-21 15,0 21-15,22 0 0,-22 0 0,21 0 16,1 21-16,-1 0 0,0 0 15,-21 0-15,22 22 0,-22-22 0,21 21 16,-21-21-16,-21 22 0,0-1 0,0-21 16,0 22-16,0-22 0,0 0 15,0 0-15,0 0 0,0 0 16,0-42 15,0 0-31,0 0 16,0-21-16,0 20 0,0 1 0,0-21 15,22 0-15,-1-1 0,-21 22 16,21-21-16,0 21 0,0-22 0,0 22 16,1 0-16,-1 21 0,0 0 15,0 0-15,0 0 16</inkml:trace>
  <inkml:trace contextRef="#ctx0" brushRef="#br0" timeOffset="22143.49">5292 14266 0,'0'22'0,"0"-44"0,0 65 0,0-22 16,0 0-16,0 0 0,0 0 0,0 22 15,0-22-15,-22 21 0,22-21 16,0 22-16,0-22 0,-21 0 0,21 21 16,0-20-16,0-1 0,-21 0 15,21 0-15,0-42 31,21 0-15,0 0-16,-21-1 0,22 1 0,-1-21 16</inkml:trace>
  <inkml:trace contextRef="#ctx0" brushRef="#br0" timeOffset="22311.9">5397 14076 0,'0'0'0,"0"-21"0,-21-22 0,0 22 16,0 0-16,0 21 31,21 21-31,0 0 0,0 1 0,0-1 16,0 0-16,0 0 15,21 0-15,0-21 16,0 0-16,0 21 0,1-21 0</inkml:trace>
  <inkml:trace contextRef="#ctx0" brushRef="#br0" timeOffset="22619.73">6096 14139 0,'0'0'0,"-42"0"15,-1 0-15,22 0 16,0 0-16,-21 0 0,20 22 16,-20-1-16,0 0 0,21 21 15,-22-21-15,22 22 0,0-1 0,0 0 0,0 1 16,-1-1-16,1 0 0,21 1 15,0-22-15,0 21 0,0-21 16,0 22-16,21-22 0,1 0 0,-1-21 16,0 21-16,21-21 0,1 0 0,-1 0 15,0 0-15,1 0 0,-1 0 16,-21 0-16,21 0 0,1-21 0,-1 0 16,-21 21-16,22-21 0,-22 0 0,0-1 15,0 1-15,0 21 0,0-21 0,-21 0 16,0 0-16,22 21 0,-22-21 15,0-1-15,21 22 0</inkml:trace>
  <inkml:trace contextRef="#ctx0" brushRef="#br0" timeOffset="22959.78">6371 14499 0,'21'21'16,"0"-21"0,1 0-16,-1 0 0,0 0 15,21 0-15,-21 0 0,22-21 0,-22 21 16,21-21-16,1 0 0,-1 0 15,-21 21-15,21-21 0,-20-1 0,20 1 16,-21 0-16,-21 0 0,21 0 0,-21-22 16,0 22-16,0 0 0,0 0 0,0 0 15,-21 0-15,0-1 0,-21 1 16,-1 21-16,1 0 0,0 0 0,-1 21 16,1 1-16,0-1 0,-1 0 15,1 21-15,21 1 0,-22-1 0,22 0 16,0 1-16,0 20 0,0-21 15,21 1-15,0-22 0,0 21 0,0-21 16,0 22-16,0-22 0,21 0 0,0-21 16,21 21-16,-20-21 0,-1 0 0,21 0 15,0 0-15,-20 0 0,20-21 0,0 21 16,-21-21-16,22 0 0,-1-22 16,-21 22-16,22-21 0,-22 0 15,0-1-15,21 1 0</inkml:trace>
  <inkml:trace contextRef="#ctx0" brushRef="#br0" timeOffset="24759.6">21378 3895 0,'0'0'0,"21"0"0,-21-21 0,0-1 0,0 1 16,-21 42 15,0 1-31,21 20 0,-21 0 0,0 1 16,21 20-16,0 1 0,-21-1 15,21 1-15,-22-1 0,22 1 0,0-1 16,0 1-16,-21-22 0,21 21 0,-21 1 16,21-22-16,-21 22 0,21-22 0,0 0 15,0 1-15,-21-1 16,21 0-16,0-20 0,-21 20 0,21-21 15,0 0-15,0-42 16,0 0 0,0-21-16,0 20 15,0 1-15,21-21 0,-21 0 0,21-1 16,0 1-16,-21 0 0,21 20 0,0-20 16,1 0-16,-1-1 0,0 22 15,0 0-15,21 0 0,1 0 0,20 0 16,-20 21-16,-1 0 0,0 0 0,1 21 15,-1 0-15,-21 0 0,21 0 0,-20 0 16,-22 1-16,0 20 16,0-21-16,0 0 0,0 22 0,0-22 15,-22 21-15,-20-21 0,21 0 0,0 22 16,-22-22-16,1 0 0,21 0 0,-21 0 16,20-21-16,1 22 0,0-22 15,0 0-15,0 0 0,0 0 0,-1 0 16,1 0-16,21-22 0,0 1 15,0 0-15,0 0 16,0 0-16,0 0 0</inkml:trace>
  <inkml:trace contextRef="#ctx0" brushRef="#br0" timeOffset="25123.39">22161 4741 0,'0'0'0,"22"0"15,-1 0-15,0 0 0,0-21 16,0 21-16,0-21 0,1 0 0,-1 21 16,0-21-16,21 0 0,-21-1 15,1 22-15,20-21 0,-21 0 0,0 0 16,0 0-16,1 0 0,-22-1 16,0 1-16,-22 21 15,1 0-15,0 0 0,0 0 0,0 0 16,-22 0-16,1 21 0,21 1 15,-21-1-15,-1 0 0,22 21 0,0-21 16,0 22-16,0-1 0,-1 0 16,22 1-16,0-1 0,0 0 0,0 1 15,0-22-15,0 21 0,0-21 0,22 1 16,-1-1-16,0 0 0,0 0 16,21-21-16,-20 0 0,20 0 0,21 0 15,-20 0-15,20 0 0,-20-21 0,20 21 16,1-21-16,-22 0 0,21-1 0,-20 1 15,20-21-15,-20 21 0</inkml:trace>
  <inkml:trace contextRef="#ctx0" brushRef="#br0" timeOffset="26955.22">23304 4022 0,'0'84'15,"0"-20"-15,0-22 0,-21 22 0,21-1 16,-21-20-16,0 20 0,21 1 0,-21-1 16,0-21-16,-1 22 0,1-1 15,0-20-15,0 20 0,0-20 0,0-1 16,-1 0-16,1 1 0,0-22 16,0 0-16,0 0 0,0 0 0,21 0 15,0-42 16,21 0-31,0 0 0,0 0 16,0-22-16,0 22 0,1 0 16,20-21-16,-21-1 0,0 22 0,0 0 15,1 0-15,-1 0 0,0 21 0,0 0 16,0 0-16,-21 21 0,0 0 16,21 0-16,-21 0 0,0 1 15,22-1-15,-22 0 0,0 0 0,0 21 16,0-20-16,0-1 0,0 0 0,21 0 15,0 0 1,-21 0-16,21-21 0,0 22 16,0-22-16,1 0 0,-1 0 15,21 0-15,-21 0 0,0 0 0,22 0 16,-22-22-16,21 22 0,1-21 16,-22 0-16,21 21 0,-21-21 0,0 0 15,1-22-15,-1 22 0,-21 0 0,0-21 16,0-1-16,0 22 0,0-21 0,0 21 15,0 0-15,-21-1 0,-1 1 16,1 0-16,0 21 0,0 0 16,0 0-16,0 21 0,-1 0 0,1 1 15,0-1-15,0 0 0,0 21 16,21 1-16,-21-22 0,21 21 0,-22-21 16,22 22-16,0-22 0,0 0 0,0 0 15,0 0-15,0 0 0,0 1 0,0-1 16,22-21-1,-1 0-15,0 0 0,0 0 16,0 0-16,0 0 0,1 0 16,-1-21-16,0-1 0,0 1 0,0 0 15,0 21-15,1-21 0,-1-21 0,0 20 16,0 1-16,-21 0 16,21 0-16,0 21 0,-21 21 31,0 0-31,0 0 0,0 1 0,0-1 15,0 0-15,0 0 0,0 0 0,0 0 16,0 1-16,0-1 0,0 0 16,0 0-16,22-21 15,-22 21-15,21-21 0,0 0 16,0 0-16,0 0 0,0 0 0,22 0 16,-43-21-16,21 0 15,0 21-15,0-21 0,0 0 0,1-1 16,-1 1-16,0 0 0,-21-21 15,21 21-15,0-1 0,-21 1 0,0 0 16,0 0-16,21 21 0,-21 21 31,0 0-31,0 0 0,0 1 16,0-1-16,0 0 0,0 0 16,0 0-16,-21 0 0,21 1 0,0-1 15,0 0-15,0 0 0,0 0 16,21-21-1,1 0-15,-1 0 16,0 0-16,0 0 0,-21-21 16,21 21-16,0-21 0,1 0 15,-1 21-15,0-21 0,0-1 0,0 1 16,0 0-16,1 0 0,-22-21 16,21 20-16,0 1 0,0 0 0,-21 0 15,0 42 16,0 0-31,0 0 0,0 1 16,0-1-16,0 0 0,0 0 0,0 0 16,0 0-16,0 1 0,0-1 15,0 0-15,0 0 16,21-21 0,0 0-16,1 0 0,-1 0 15,0 0-15,0-21 16,0 21-16,0-21 0,1 0 0,-1 21 15,0-22-15,0 1 0,-21 0 0,21 21 16,0-21-16,-21 0 0,22 21 0,-22 21 31,0 0-15,0 0-16,0 0 0,0 1 16,0-1-16,0 0 0,0 0 15,0 0-15,0 0 16,21-21-16,0 22 0,0-22 15,0 0-15,0 0 0,1 0 16,-1 0-16,0 0 0,0 0 16,0 0-16,0-22 0,1 22 0,-1-21 15,0 21-15,0-21 0,0 0 0,0 0 16,-21 0-16,0-22 0,0 22 16,0 0-16,0-21 0,0 20 15,0 1-15,0-21 0,0 21 0,0 0 16,0-1-16,-21 1 0,0 21 0,0 0 15,0 0-15,-64 64 16,64-22-16,0-21 16,0 22-16,-1-22 0,1 21 0,21-21 15,0 22-15,0-22 0,0 0 16,0 0-16,0 0 0,21-21 16,1 0-1,-1 0-15,21 0 0,-21 0 0,0 0 16,1 0-16,-1 0 0,0-21 15,21 21-15,-21-21 0,1 0 0,-1 0 16,0 21-16,0-22 0,0 1 0,0 0 16,1 0-16,-1 21 0,0 0 0,0-21 15,0 21 1,-21 21-16,0 0 0,0 0 16,0 0-16,0 1 0,0-1 15,0 0-15,0 0 0,21 0 16,-21 0-16,0 1 0,22-22 15,-1 21-15,0-21 0,0 0 16,0 0-16,0 0 0,1 0 0,-1 0 16,0 0-16,0 0 15,0 0-15,0-21 0,1 21 0,-1-22 16,-21 1-16,0 0 0,21 21 0,-21-42 16,0 21-16,0-1 0,21 1 0,-21-21 15</inkml:trace>
  <inkml:trace contextRef="#ctx0" brushRef="#br0" timeOffset="27144.12">25358 4551 0,'0'0'16,"-22"0"-16,1 0 0,0 0 15,0 0-15,0 0 16,0 0-16,21 21 0,-22-21 15,1 21 1,0-21-16,0 0 0,21 21 16</inkml:trace>
  <inkml:trace contextRef="#ctx0" brushRef="#br0" timeOffset="27671.83">21780 5292 0,'0'0'0,"-42"0"0,0 0 16,21 0-16,-1 0 0,22 21 16,0 0-1,43-21 1,-22 0-16,21 21 0,22-21 16,-22 21-16,43-21 0,-22 22 0,43-22 15,-21 0-15,21 0 0,21 0 0,0 21 16,21-21-16,-21 0 0,21 0 15,0 0-15,-21 21 0,42-21 16,-20 21-16,20-21 0,0 21 0,-21-21 16,22 21-16,-1-21 0,-21 22 0,22-1 15,-22-21-15,-21 21 0,0-21 16,-21 21-16,-1-21 0,-20 0 0,0 21 16,-22-21-16,1 0 0,-22 0 0,0 0 15,-20 0-15,-1 21 0,0-21 16,0 0-16,-21 22 47,-21-22-32,0 0-15,0 21 16</inkml:trace>
  <inkml:trace contextRef="#ctx0" brushRef="#br0" timeOffset="28463.92">22056 6773 0,'0'-21'0,"0"42"0,-22 1 0,1-1 0,21 0 15,-21-21-15,21 21 0,0 0 16,0 0-16,21-21 16,22 0-16,-22 0 0,21 0 15,-21 0-15,22 0 0,-1 0 0,0 0 16,1-21-16,20 0 0,-21 21 16,1-21-16,20 0 0,-20 0 0,-22 21 15,21-22-15,-21 1 0,-21 0 0,0 0 16,0 0-16,0 0 0,-21 21 0,0-22 15,-21 1-15,20 21 0,-20 0 16,0 0-16,-22 0 0,22 0 0,0 21 16,-1 1-16,-20-1 0,20 0 15,1 0-15,0 0 0,-1 22 0,22-22 16,-21 21-16,21-21 0,0 22 16,21-22-16,0 0 0,0 21 0,0-21 15,0 1-15,21-1 0,0 0 0,0 0 16,0 0-16,22 0 0,-22-21 0,21 22 15,-21-1-15,22-21 0,-22 0 16,21 21-16,-21-21 0,0 0 0,1 0 16,-44 0-1,1 0 1,-21 0-16,21 0 0,-22 0 16,1 0-16,0 0 0,-1 0 15,1 0-15,0 21 0,-1 0 0,1 0 16,0 1-16,-1-1 0,1 21 0,0-21 15,21 22-15,-1-1 0,1-21 0,21 21 16,0 1-16,0-22 0,0 21 16,0 1-16,0-22 0,0 0 0,0 21 15,43-21-15,-22-21 0,0 22 0,21-1 16,1-21-16,-1 0 0,0 0 0,1 0 16,20 0-16,-21-21 0,22-1 0,-1 22 15,-20-21-15,20 0 0</inkml:trace>
  <inkml:trace contextRef="#ctx0" brushRef="#br0" timeOffset="29216.73">22902 7493 0,'0'0'0,"0"-42"0,0-22 15,0 43-15,0 0 0,0 0 16,-21 0-16,0-1 0,0 22 16,0 0-16,-1 0 0,1 0 0,-21 22 15,21-1-15,0 0 0,-1 0 0,-20 21 16,21-20-16,0 20 0,0-21 0,21 21 15,-22-20-15,22 20 0,-21-21 16,21 0-16,0 22 0,0-22 0,0 0 16,0 0-16,0 0 15,0 0-15,21-21 0,1 0 0,-1 0 16,21 0-16,-21 0 0,0 0 16,1-21-16,20 0 0,-21 21 0,21-21 15,-20 0-15,-1-22 0,21 22 16,-21 0-16,0-21 0,22 21 0,-43-22 15,21 22-15,0-21 0,0-1 0,-21 22 16,21 0-16,-21 0 0,0 0 0,0 0 16,0 42-1,0 0-15,0 0 0,0 0 16,0 0-16,0 1 0,0 20 0,0-21 16,0 21-16,-21-20 0,21 20 15,0-21-15,0 0 0,0 0 0,0 22 16,0-22-16,0 0 0,21-21 15,1 21-15,-1 0 0,0-21 0,0 0 16,21 0-16,-20 0 0,20 0 0,-21 0 16,0 0-16,22 0 0,-22-21 0,21 0 15,-21 21-15,22-21 0,-22-21 0,0 20 16,21 1-16,-21-21 0,1 0 0,-1-1 16,0 1-16,21 0 15,-21-22-15,1 1 0,-1-1 0,0 22 0,0-22 16,21 22-16,-20-22 0,-1 22 15,-21-21-15,21 20 0,0 1 0,-21 21 16,21 0-16,-21-1 0,0 1 16,0 42-16,0 1 15,0-1-15,0 21 0,0-21 0,-21 22 16,21-1-16,-21 21 0,0-20 0,21 20 16,0 1-16,-21-22 0,21 22 15,-22-22-15,22 21 0,0-20 0,-21-1 16,0 0-16,21 1 0,-21-1 0,21-21 15,-21 22-15,21-22 0,0 0 0,0 0 16,0 0-16,0 0 0,0 1 0,21-22 31,0 0-31,21 0 0,-20 0 16,-1-22-16,0 1 0,21 0 0,-21 21 16,1-21-16,20 0 0,-21 0 0,0-22 15,0 22-15,1 0 0,-1-21 0</inkml:trace>
  <inkml:trace contextRef="#ctx0" brushRef="#br0" timeOffset="29419.62">23728 7197 0,'0'0'0,"-21"0"0,-22 0 16,43 21-1,21-21-15,1 0 16,-1 0-16,0 0 0,0 0 0,21 0 15,1 0-15,-1 0 0,0 0 16,1 0-16,20 0 0,-20 0 0,-1-21 16,0 21-16,1-21 0,-22 21 0,21-22 15,0 22-15,1 0 0,-22-21 0</inkml:trace>
  <inkml:trace contextRef="#ctx0" brushRef="#br0" timeOffset="29691.46">25167 6964 0,'0'0'0,"0"-21"0,0 0 16,0-1-16,-21 22 15,0-21-15,0 21 0,-1 0 0,1 0 16,-21 21-16,21 1 0,-22-1 0,1 0 16,21 0-16,-21 21 0,20 1 15,1-1-15,-21 0 0,21 1 0,0-1 16,21 0-16,-22 1 0,22-1 0,-21 0 15,21 1-15,0-1 0,0-21 0,0 22 16,0-22-16,0 0 0,21 0 0,1 0 16,-1 0-16,0-21 0,0 0 15,0 22-15,0-22 0,1 0 16,20 0-16,-21 0 0,21 0 0,-20-22 16,20 1-16</inkml:trace>
  <inkml:trace contextRef="#ctx0" brushRef="#br0" timeOffset="29911.34">25612 7006 0,'0'0'0,"42"0"0,-21-21 15,0 21-15,0-21 0,43 21 16,-22 0-16,1 21 0,-22 0 16,21 0-16,0 1 0,-20 20 0,-1 0 15,0-21-15,0 22 0,-21 20 0,0-20 16,0-1-16,0 0 0,-21 1 15,0 20-15,-22-21 0,1-20 0,0 20 16,-22 0-16,-20 1 0,20-22 0,-21 21 16,-20 0-16,20-20 0,-21 20 0,-21 0 15,21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29:50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699 0,'0'-22'0,"0"44"0,0-65 0,21 22 16,-21 0-16,21 21 0,-21-21 15,0 0-15,0-1 0,21 1 16,-21 0-16,0 0 15,0 42 32,0 0-47,21 0 0,-21 1 0,0 20 16,0 0-16,0 1 0,0-1 16,0 21-16,0-20 0,0 20 0,0 1 15,0-1-15,0-20 0,0 20 16,0-21-16,-21 1 0,21-1 0,0 0 15,-21 1-15,21-22 0,0 0 0,0 0 16,0 0-16,0 1 0,0-1 16,-21-21 15,21-21-31,-21-1 16,21 1-16,0 0 0,0 0 15,0-21-15,0 20 0</inkml:trace>
  <inkml:trace contextRef="#ctx0" brushRef="#br0" timeOffset="635.39">2519 804 0,'0'0'0,"0"-21"0,0-21 15,0 21-15,0 0 16,0-1-16,0 1 0,21 21 0,0-21 15,0 0-15,22 0 0,-22 21 16,0-21-16,21-1 0,-21 22 0,22-21 16,-1 21-16,0 0 0,-20 0 15,20 0-15,0 0 0,-21 21 0,22-21 16,-22 22-16,21 20 0,-21-21 16,1 0-16,-1 22 0,0-1 15,0 0-15,0 1 0,-21-1 0,0 21 16,0-20-16,21-1 0,-21 0 0,0 1 15,0-1-15,0-21 0,0 22 16,0-22-16,22 0 0,-22 0 16,0 0-16,0 0 0,0 1 0,21-22 15,-21-22 17,21 22-32,-21-21 0,21-21 15,-21 21-15,21-22 0,-21 1 0,0 0 16,21-1-16,1-20 0,-1 21 0,0-22 15,0 1-15,0 20 0,0 1 16,1 0-16,-1-1 0,21 1 0,-21 21 16,0 0-16,1-1 0,-1 1 15,21 21-15,-21 0 0,0 0 16,1 0-16,-1 0 0,0 0 16,-21 21-16,21 1 0,-21 20 0,21-21 15,-21 21-15,0 1 0,0-1 0,0 0 16,0 1-16,0-1 0,0 0 15,0 1-15,0-1 0,0 0 0,0-20 16,-21 20-16,21-21 0,-21 21 16,21-20-16,0-1 0,0 0 0,-21 0 15,21 0-15,0 0 0,0 1 16,0-1-16,0 0 16,21-21-1,0 0 1,0-21-16</inkml:trace>
  <inkml:trace contextRef="#ctx0" brushRef="#br0" timeOffset="1406.94">4276 974 0,'0'0'0,"0"-21"0,0-1 16,-22 22-1,1 22 1,0-1-16,0 0 0,0 0 15,0 0-15,-1 0 0,1 22 0,0-22 16,0 0-16,21 21 0,-21-20 0,0-1 16,21 21-16,0-21 0,0 0 15,0 1-15,0-1 0,0 0 0,0 0 16,21 0-16,0-21 16,0 0-16,0 0 0,0 0 0,1 0 15,-1 0-15,0 0 0,21 0 0,-21 0 16,22-21-16,-22 0 0,0 0 15,21 0-15,-20-1 0,-22 1 0,21 0 16,-21 0-16,21-21 0,-21 20 16,0-20-16,0 0 0,0 21 15,0-22-15,-21 22 0,0-21 0,21 21 16,0-1-16,0 1 0,0 0 16,0 0-16,0 0 0,21 21 15,0-21-15,0 21 16,0 0-16,0 0 0,22 0 0,-22 0 15,21 21-15,1 0 0,-22-21 16,21 21-16,-21 0 0,22 0 0,-22 1 16,0 20-16,0-21 0,0 0 0,0 0 15,1 22-15,-22-22 0,0 0 16,0 21-16,0-20 0,0-1 16,0 0-16,0 0 0,-22 0 0,1 0 15,21 1-15,-21-22 0,0 21 16,0-21-16,0 0 15,-1 0 1,22-21 0,0-1-16,0-20 0,0 21 15,0-21-15,0-1 0,22 1 16,-1-22-16,0 22 0,0 0 0,0-1 16,22 1-16,-22 0 0,21-1 0,0 22 15,1 0-15,-22 0 0,21 21 16,1 0-16,-1 0 0,0 0 15,-21 21-15,22 0 0,-22 22 0,21-1 16,-21-21-16,1 21 0,-22 1 16,21-1-16,-21 0 0,0 1 0,0-1 15,0 0-15,0 1 0,0-22 16,0 0-16,-21 21 0,21-20 0,0-1 16,-22 0-16,1 0 0,0 0 15,0-21-15,21 21 16,-21-21-16,0 0 15,-1 0-15</inkml:trace>
  <inkml:trace contextRef="#ctx0" brushRef="#br0" timeOffset="1870.96">2688 2223 0,'0'0'0,"-21"0"0,21-43 15,0 22 1,21 21 0,0-21-16,0 21 0,22 0 0,-1-21 15,0 21-15,1 0 0,-1-21 16,22-1-16,-22 22 0,21 0 15,-20-21-15,20 21 0,-20 0 0,20 0 16,-21 0-16,1-21 0,-1 21 16,0 0-16,-20 0 0,-1 0 0,-21 21 31,-43 0-15,22-21-16,0 0 0,-21 22 0,-1-22 15,22 21-15,-21-21 0</inkml:trace>
  <inkml:trace contextRef="#ctx0" brushRef="#br0" timeOffset="2159.8">3069 2117 0,'0'21'0,"0"0"16,0 0-16,0 0 15,0 1-15,0-1 0,0 21 0,0-21 16,0 22-16,0-1 0,0 0 15,0 1-15,0-1 0,0 0 0,0 1 16,0-1-16,0 0 0,0 1 16,0-1-16,0-21 0,0 21 0,0-20 15,0 20-15,0-21 0,0 0 0,0 0 16,0 1-16,0-44 47,21 1-32,0 0-15,1 0 0,-1 0 0,0-22 16</inkml:trace>
  <inkml:trace contextRef="#ctx0" brushRef="#br0" timeOffset="2551.67">3514 2413 0,'0'-21'0,"0"42"0,21-63 0,-21 21 16,21-1-16,-21 44 31,0-1-31,21 0 15,-21 0-15,0 21 0,0 1 16,0-1-16,0-21 0,0 22 0,21-1 16,-21 0-16,0 1 0,0-1 15,21-21-15,-21 21 0,22-20 0,-1 20 16,-21-21-16,21 0 0,0 0 0,0 1 16,0-22-16,1 0 15,-1 0-15,0 0 0,0 0 0,0 0 16,0 0-16,22-22 0,-22 1 0,0 0 15,0 0-15,0-21 0,-21 20 16,22-20-16,-1 0 0,-21-1 16,21 1-16,-21 0 0,0-1 0,0 22 0,0-21 15,0 21-15,0 0 16,0-1-16,0 1 0,0 0 16,0 42 30,0 0-46,0 1 16,21-1 0</inkml:trace>
  <inkml:trace contextRef="#ctx0" brushRef="#br0" timeOffset="3207.3">4191 2625 0,'0'0'0,"21"21"0,0-21 15,0 0-15,1 0 16,-1 0-16,0 0 0,0 0 0,0 0 15,22 0-15,-22 0 0,0 0 0,21-21 16,-21 21-16,22-21 0,-22-1 16,21 1-16,-21 21 0,1-21 0,-1 0 15,-21 0-15,0 0 0,0-1 0,0 1 16,0 0-16,0 0 0,0 0 16,-21 21-16,-1 0 0,1 0 15,0 0-15,0 0 0,0 0 16,-22 21-16,22-21 0,0 21 15,0 0-15,0 0 0,0 1 0,-1-1 16,22 21-16,0-21 0,0 22 16,0-22-16,0 21 0,0-21 0,0 0 15,0 22-15,0-22 0,0 0 0,0 0 16,0 0-16,22 1 0,-1-22 16,0 21-16,21-21 0,-21 0 0,22 0 15,-22 0-15,21 0 0,1 0 0,-1 0 16,0 0-16,1 0 0,-1-21 15,0-1-15,1 22 0,-22-21 0,21 0 16,0 0-16,1-21 0,-1 20 16,-21-20-16,22 21 0,-22-21 0,0-1 15,0 22-15,0-21 0,0 21 16,-21-22-16,22 22 0,-22 0 16,-22 21-1,1 21-15,0 0 16,0 0-16,0 1 0,0-1 0,-1 0 15,22 0-15,0 0 0,0 22 16,0-22-16,0 0 0,0 0 0,22 0 16,-1 0-16,0 1 0,0-22 0,-21 21 15,21 0-15,0 0 0,1-21 16,-1 21-16,-21 0 0,0 1 16,0-1-16,0 0 15,-21-21-15,-1 21 0,-20-21 16,21 0-16,0 0 0,-22 21 15,22-21-15,-21 0 0,21 0 0,0 0 16,-1 0-16,1 0 0,0 0 16,0 0-1,0 0-15,21-21 16</inkml:trace>
  <inkml:trace contextRef="#ctx0" brushRef="#br0" timeOffset="5063.68">2709 4106 0,'0'0'0,"0"-21"0,0 0 0,0 0 15,0 0-15,0 0 0,-21 21 16,0 0 0,21 21-16,0 0 15,-21 0-15,0 21 0,21 1 0,-22-1 16,22 0-16,-21 22 0,21-22 15,-21 1-15,0 20 0,21-21 0,0 22 16,-21-22-16,0 22 0,21-22 16,0 0-16,0 1 0,0-1 0,0-21 15,0 22-15,0-22 0,0 0 16,21-21 0,0-21-16,0 21 0,0-43 15,0 22-15,1-21 0,20 21 16,-21-22-16,21 1 0,-20 0 0,-1-1 15,21 1-15,-21 0 16,0-1-16,1 1 0,-1 21 0,0 0 16,0 0-16,0-1 0,0 22 15,-21 22 1,0-1-16,0 0 0,0 0 0,0 0 16,0 22-16,0-1 0,0-21 15,0 21-15,0-20 0,0 20 0,0 0 16,0 1-16,0-22 0,0 21 0,22-21 15,-1 0-15,0 1 0,-21-1 16,21 0-16,0-21 0,0 0 0,1 0 16,-1 0-16,21 0 15,-21 0-15,22-21 0,-1 0 0,-21-22 16,21 22-16,1-21 0,-1 21 0,0-22 16,1 1-16,-22 0 0,21-22 15,-21 22-15,1-22 0,-1 22 0,0-22 16,0 1-16,-21-1 0,0 22 0,0 0 15,0-1-15,0 1 0,0 21 16,0-21-16,0 20 0,0 1 16,-21 21-16,0 0 15,0 21-15,21 1 16,0-1-16,-22 21 0,22 0 0,-21 1 16,21-1-16,0 0 15,0 1-15,0 20 0,-21-20 0,21-1 16,0 21-16,0-20 0,0-1 0,0 0 15,21-20-15,0 20 0,1-21 16,-22 21-16,42-20 0,-21-1 0,0 0 16,0 0-16,1 0 0,20 0 15,-21-21-15,21 0 0,-20 0 0,-1 0 16,21 0-16,-21 0 0,22 0 0,-22-21 16,21 0-16,-21 0 0,0 0 15,1 0-15,20-1 0,-21-20 0,0 21 16,0-21-16,-21 20 0,0 1 15,22-21-15,-22 21 0,0 0 16,0-1-16,0 1 0,0 0 16,-22 21-16,1 0 15,0 21 1,0-21-16,21 21 0,0 1 0,0-1 16,0 0-16,0 0 0,0 0 0,0 0 15,0 1-15,0-1 0,0 0 16,0 0-16,0 0 0,0 0 0,21 1 15,0-1-15,0 0 0,-21 0 0,22 0 16,-1-21-16,0 21 0,0-21 16,21 0-16,-20 22 0,-1-22 15,21 0-15,-21 0 0,22 0 0,-22 0 16,21 0-16,-21-22 0,22 22 16,-1-21-16,0 21 0,-21-21 0,22 0 15,-1 21-15,-21-21 0,22 0 0,-1-1 16,-21 1-16,0 0 0,22 0 15,-22 0-15,0 0 0,0-1 0,-21 1 16,0-21-16,21 21 0,-21 0 0,0-1 16,0 1-16,0 0 0,0 0 15,0 0-15,-21 0 0,0 21 16,0-22-16,0 22 0,-1 0 16,1 0-16,0 22 15,0-22-15,0 21 0,0 0 16,-1 0-16,1 0 0,0 0 0,0 1 15,0-1-15,0 0 0,-1 0 0,22 0 16,0 0-16,-21 1 0,21-1 16,0 0-16,0 0 0,0 0 0,0 0 15,0 1-15,0-1 0,21 0 16,1-21-16,-1 0 16,0 0-16,0 0 0,0-21 15,0 21-15,1-21 0,-1-1 16,21 1-16,-21 0 0,0 0 0,1 0 15,-1 0-15,0-22 0,0 1 16,0 0-16,0-1 0,1 1 0,-1-22 16,-21 1-16,21-1 0,0 1 15,-21-1-15,0 1 0,21-1 0,-21 22 16,0 0-16,0-1 0,0 1 0,0 21 16,0 0-16,0 0 0,0-1 15,-21 22-15,0 22 16,21-1-16,-21 0 0,0 0 15,21 0-15,0 22 0,-22 20 16,22-21-16,-21 22 0,21-1 0,0 1 16,0-1-16,0 1 0,0-22 15,0 22-15,0-22 0,21 0 16,1 22-16,-22-43 0,21 21 0,0 1 16,0-22-16,0 0 0,-21 0 0,21 0 15,1 1-15,-1-22 0,0 0 16,0 0-16,0 0 0,0 0 0,1 0 15,-1 0-15,0-22 0,0 22 0,0-21 16,0 0-16,22-21 0,-22 21 0,0-22 16,21 1-16,-20 0 0</inkml:trace>
  <inkml:trace contextRef="#ctx0" brushRef="#br0" timeOffset="6123.31">6879 1101 0,'0'0'0,"-21"-21"0,0 21 0,0-22 0,-1 22 15,1-21-15,21 0 0,-21 21 16,21-21-16,-21 0 0,21 0 16,-21-1-16,21 1 0,0 0 0,0 0 15,0 0-15,21-22 0,0 22 16,21 0-16,-20 0 0,20 0 0,0 0 15,22-1-15,-22 1 0,0 21 16,1-21-16,-1 0 0,0 21 0,1 0 16,-1 0-16,-21 0 0,0 0 0,1 0 15,-1 0-15,-21 21 0,0 0 16,0 0-16,0 1 0,0-1 0,-21 21 16,-22 0-16,22 22 0,-21-22 15,21 22-15,-22-1 0,1 1 16,0-1-16,-1 22 0,1-22 0,0 22 15,20 0-15,-20 21 0,21-22 16,21 1-16,0 0 0,0-1 0,0-20 16,0-1-16,0 22 0,42-43 0,-21 22 15,22-22-15,-1 22 0,0-43 16,1 21-16,-1 0 0,22-20 0,-22-1 16,0-21-16,1 0 0,-1 0 0,0 0 15,1 0-15,-1 0 0,-21 0 16,0-21-16,0-1 0,1 1 0,-22 0 15,0 0-15,0 0 16,0 0-16,-22 21 0,1 0 16,0 0-16,-21 0 0,21 0 15,-1 21-15,-20 0 0,21 0 0,-21 0 16,20 0-16,1 22 0,-21-1 0,21-21 16,0 22-16,21-1 0,-22 0 15,22 1-15,-21-1 0,21 0 0,0 1 16,0-1-16,0 21 0,0-20 0,21 20 15,1-20-15,-22 20 0,21 1 16,0-1-16,0 1 0,0-1 0,-21 1 16,21-1-16,1 22 0,-1-22 15,0 1-15,0 20 0,-21 1 0,0-21 16,21 20-16,-21-20 0,0-1 16,0 22-16,-21-43 0,0 22 0,0-22 15,-22 22-15,22-43 0,-21 21 0,0 0 16,20-20-16,-20-1 0,0 0 0,-1-21 15,1 21-15,0-21 0,21 0 0,-22 0 16,1 21-16,21-21 0,-22 0 16,22 0-16,-21 0 0,21 0 0,0 0 15,-1 0-15,1 0 0,0-21 16,21 0 0,0 0-16,0 0 0,0-1 15,0 1-15,0-21 0,21 21 0</inkml:trace>
  <inkml:trace contextRef="#ctx0" brushRef="#br0" timeOffset="7175.86">8742 2582 0,'0'0'0,"42"-21"0,43-85 16,-43 85-16,-21-21 0,0 21 15,1-22-15,-1 22 0,0 0 16,-21 0-16,0 0 0,0 0 0,-21 21 16,0 0-16,-22 0 0,1 0 15,21 0-15,-22 0 0,-20 21 16,42 21-16,-22 0 0,1 1 16,0-1-16,21 22 0,-22-1 0,22 1 15,0-1-15,0 1 0,21 20 16,0-20-16,0-1 0,-21 22 0,21-22 15,0 1-15,0-1 0,0 1 0,21-22 16,0 22-16,0-22 0,0-21 16,0 22-16,22-22 0,-22 0 0,21 0 15,-21-21-15,22 0 0,-1 0 0,0 0 16,1 0-16,-1-21 0,43-43 16,-43 43-16,0-21 0,22 21 15,-22-22-15,1 1 0,-1 0 0,-21-1 16,21 1-16,-20 0 0,-1-1 15,0 22-15,-21-21 0,0 21 16,0 0-16,0-22 0,0 22 16,-21 21-16,0 0 15,-1 21-15,1-21 16,0 43-16,0-22 0,21 0 0,-21 21 16,0 1-16,21-1 0,0 0 0,-22 1 15,1-1-15,21 0 0,0 1 0,0-1 16,0 0-16,0-21 0,0 1 15,0 20-15,0-21 0,21-21 0,1 21 16,-1-21-16,0 0 0,0 0 0,0 0 16,0 0-16,22-21 15,-22 0-15,0 0 0,0 0 0,22-1 16,-22-20-16,21 0 0,-21 21 0,0-22 16,1 1-16,-22 0 0,0-1 0,0 1 15,0 0-15,0-1 0,-22 1 16,1 0-16,0-1 0,-21 22 0,21 0 15,-1 0-15,1 0 0,0 21 0,0 0 16,0 0-16,0 0 0,-1 0 16,1 21-16,0 0 0,0 0 15,21 0-15,0 0 0,0 22 0,-21-22 0,21 21 16,0-21-16,0 22 0,0-22 16,0 21-16,0-21 0,0 22 15,21-22-15,-21 0 0,21 0 0,0-21 16,-21 21-16,21-21 0,1 0 0,-1 0 15,0 0-15,0-21 0,0 0 16,22 0-16,-22 0 0,21-22 0,-21 22 16</inkml:trace>
  <inkml:trace contextRef="#ctx0" brushRef="#br0" timeOffset="7495.67">10181 2455 0,'0'0'0,"21"-42"0,0 0 0,1-1 0,-1 1 0,-21 21 16,0 0-16,0 0 0,0-1 15,-21 44 1,-1-1-16,22 0 0,-21 0 16,0 21-16,21 1 0,-21-1 15,0 0-15,21 22 0,-21-1 0,-1-20 16,22 20-16,-21 1 0,0-1 0,0 1 16,0-1-16,0 1 0,-1-1 15,1 1-15,0-1 0,0 1 0,0-1 16,0 1-16,-1-22 0,1 0 0,21 1 15,0-1-15,0-21 0,0 0 0,0 1 16,0-1-16,21-42 31,1-1-15,-1 1-16,0-21 0,21 0 0,-21-1 16,1 1-16,-1-22 0,21 1 15,-21-1-15,22 1 0</inkml:trace>
  <inkml:trace contextRef="#ctx0" brushRef="#br0" timeOffset="7775.51">10456 2413 0,'-21'42'0,"42"-84"0,0 0 16,-21-1-16,0 22 0,22 0 0,-22 0 0,0 0 15,21 0-15,-21 42 32,0 21-32,0-21 0,0 22 0,-21-1 0,21 21 15,-22 1-15,1-1 0,0 1 16,21-1-16,-21 1 0,0 21 15,0-22-15,-1 1 0,22-1 0,-21 22 16,0-22-16,21 1 0,0-1 0,-21-20 16,21 20-16,0-21 0,0 1 0,0-22 15,0 0-15,0 21 0,0-20 16,0-1-16,21-21 16,0 0-1,0 0-15,-21-21 0,0-1 0,22 1 16,-22-21-1,21 21-15,0 0 0</inkml:trace>
  <inkml:trace contextRef="#ctx0" brushRef="#br0" timeOffset="8179.79">10583 3302 0,'-21'21'15,"0"-21"-15,21 21 16,21-21-1,0 0 1,0 0-16,1-21 16,-1 0-16,21 0 0,-21 21 0,0-21 15,1 0-15,-1-1 0,0 1 16,0 0-16,0 0 0,-21 0 0,0 0 16,0-1-16,0 1 15,-21 21 1,0 0-16,0 21 0,0-21 15,-22 22-15,22-1 0,0 0 0,0 0 16,21 0-16,-21 22 0,21-22 16,-22 21-16,22-21 0,0 0 0,-21 22 15,21-22-15,0 0 0,0 0 0,0 0 16,0 1-16,0-1 0,0 0 16,21-21-16,1 21 0,-1-21 15,0 0-15,0 0 0,0 0 16,0 0-16,22 0 0,-22 0 0,21-21 15,-21 21-15,22-21 0,-1 0 16,0-1-16,1 1 0,-1 0 0,0 0 16,1 0-16</inkml:trace>
  <inkml:trace contextRef="#ctx0" brushRef="#br0" timeOffset="10029.15">11366 3217 0,'0'0'16,"22"-21"-16,-1-21 0,-21 21 0,0 0 16,0-1-16,0 1 0,0 0 15,0 0-15,-21 42 31,-1 0-31,1 0 16,21 1-16,-21-1 0,0 0 0,21 21 16,-21-21-16,21 22 0,-21-1 0,21-21 15,0 22-15,0-22 0,0 21 0,0-21 16,0 22-16,0-22 0,0 0 16,0 0-16,21 0 0,0-21 0,0 21 15,0-21-15,0 0 0,1 0 0,-1 0 16,21 0-16,-21 0 0,22-21 0,-22 0 15,0 0-15,21 0 0,-21 0 16,22-1-16,-1-20 0,-21 0 0,22-1 16,-22 1-16,21-21 0,-21 20 15,22-20-15,-22-1 0,0 1 0,0-1 16,0 1-16,0-1 0,1 1 16,-22-22-16,0 22 0,21 20 0,-21-20 15,0 20-15,0 22 0,0-21 0,0 21 16,0 0-16,-21 21 15,-1 21 1,1 0-16,21 21 0,-21 1 16,0-1-16,0 0 0,21 1 15,-21 20-15,21-21 0,0 22 0,-22-22 16,22 1-16,-21 20 0,21 1 0,0-22 16,0 21-16,0 1 0,0-22 15,0 22-15,0-22 0,0 0 16,0 22-16,0-43 0,0 21 0,0 1 15,21-22-15,1 0 0,-1 0 0,0 0 16,0-21-16,0 0 0,22 0 16,-22 0-16,0 0 0,21 0 15,-21-21-15,22 0 0,-22 0 0,21-21 16,-21 20-16,22-20 0,-22 0 0,21 21 16,-21-22-16,1 1 0,20 0 0,-21 20 15,-21-20-15,21 21 0,0 0 16,-21 42 15,0 0-31,0 0 0,-21 0 16,21 22-16,-21-22 0,21 21 15,0-21-15,0 1 0,-21 20 0,21-21 16,0 21-16,0-20 0,0-1 0,0 0 16,0 0-16,0 0 0,0 0 0,21-21 15,0 22-15,0-22 16,1 0-16,-1 0 0,0 0 15,0-22-15,0 1 0,0 0 0,22 0 16,-22 0-16,0 0 0,0-22 0,0 1 16,22 21-16,-22-22 15,0 22-15,0-21 0,0 21 0,1 0 16,-22-1-16,0 1 0,21 21 0,-42 21 31,-1 1-15,22-1-16,-21 0 0,0 21 0,21-21 15,-21 1-15,21-1 0,0 21 0,0-21 16,0 0-16,0 1 0,0-1 0,0 0 16,0 0-16,0 0 15,21-21-15,0 0 0,0 0 16,1 0-16,-1 0 0,21 0 0,-21 0 16,0-21-16,1 21 0,-1-21 15,0 0-15,0 0 0,0-1 0,0 1 16,-21-21-16,0 21 0,0-22 15,0 22-15,0-21 0,0 0 0,-21 20 16,0 1-16,0 0 0,0 0 0,0 21 16,-22 0-16,22 0 0,0 0 0,0 0 15,0 0-15,-1 0 0,1 0 16,42 0 15,1 0-31,-1 0 16,0 0-16,21-21 0,-21 21 0,22-21 15,-22 21-15,21 0 0,1 0 16,-22 0-16,21 0 0,-21 0 0,22 0 16,-22 0-16,0 0 0,0 0 0,0 0 15,0 21-15,1 0 0,-22 0 16,0 0-16,0 0 0,21 1 0,-21-1 16,0 21-16,0-21 0,0 22 0,0-22 15,0 21-15,0-21 0,0 0 16,0 1-16,0-1 0,0 0 0,0 0 15,0 0-15,0 0 0,0 1 0,0-1 16,0-42 15,0-1-15,0 1-16,0 0 0,21 0 0,0 0 16,-21-22-16,21 1 0,0 0 0,1 21 15,20-22-15,-21 1 0,0 0 0,0 20 16,22-20-16,-22 21 0,21 0 15,-21 0-15,1 21 0,-1-22 0,0 22 16,0 0-16,0 0 0,0 0 0,1 0 16,-1 22-1,-21-1-15,0 0 0,0 0 0,0 0 16,0 22-16,0-22 0,0 0 16,0 21-16,0-21 0,0 1 0,0 20 15,0-21-15,0 0 0,0 0 0,0 1 16,0-1-16,21 0 15,0-21-15,0 0 16,0 0-16,1 0 0,-1 0 0,21 0 16,0-21-16,-20 21 0,20-21 0,0-1 15,-21 1-15,22 0 0,-1-21 16,0 21-16,-20-22 0,20 1 0,0 0 16,-21-1-16,1 1 0,-1 0 0,0-1 15,0 1-15,-21 21 0,0 0 0,0-1 16,0 1-16,0 0 15,-21 21 1,0 0-16,21 21 0,-21 0 16,-1 1-16,1-1 0,0 0 0,0 21 15,21-21-15,0 22 0,0-22 16,0 21-16,0-21 0,0 1 0,0 20 16,0-21-16,0 21 0,0-20 0,0-1 15,0 0-15,21 0 0,0 0 0,-21 0 16,0 1-16,0-1 0,0 0 15,0 0-15,0 0 16,-21-21-16,0 0 16,0 0-16,0 0 15,-1 0-15,1 0 16,0 0-16,0 0 16,0-21-16,21 0 15,-21 21-15,21-21 0,-22 0 0,22-1 16,-21-20-16,21 21 15,-21 0-15,21-22 0</inkml:trace>
  <inkml:trace contextRef="#ctx0" brushRef="#br0" timeOffset="10252.02">13695 2498 0,'0'0'0,"-21"0"0,-1-21 15,1 21-15,0-22 0,0 22 16,0 0 0,0 0 31,-1-21-32,1 21-15,0 0 0</inkml:trace>
  <inkml:trace contextRef="#ctx0" brushRef="#br0" timeOffset="10534.87">12086 2709 0,'0'0'0,"-42"22"0,-1-22 0,22 21 16,0-21-16,42 0 15,0 0 1,1 0-16,-1 0 0,21 0 0,0 0 16,1 0-16,20 0 0,-20 0 15,-1 0-15,21 0 0,-20 0 0,-1-21 16,0 21-16,1 0 0,-22 0 16,0 0-16,0 0 0,0 0 0,-42 0 31,0 0-31,-21 0 15,-1 21-15,1-21 0,-21 21 0,-1-21 16</inkml:trace>
  <inkml:trace contextRef="#ctx0" brushRef="#br0" timeOffset="11188">3895 5736 0,'0'0'0,"-22"0"0,-62 21 16,63-21-16,-22 0 0,1 0 0,0 22 15,-1-22-15,22 0 0,0 0 0,0 0 16,0 0-16,21 21 0,21-21 15,0 0-15,0 0 16,21 0-16,1 0 0,20 0 16,1-21-16,-22 21 0,22-22 0,-1 22 15,-21-21-15,22 21 0,-1 0 0,-20-21 16,20 0-16,-20 21 16,-1 0-16,0 0 0,1 0 0,-22 0 15,0 0-15,0 0 0,-42 21 31,0 0-31,-22-21 16,22 0-16,-21 21 0,21-21 16,-22 0-16,22 0 0,-21 22 0</inkml:trace>
  <inkml:trace contextRef="#ctx0" brushRef="#br0" timeOffset="11451.84">4022 5800 0,'0'0'15,"-22"0"-15,22 21 16,0 0-1,-21-21-15,21 21 0,-21 0 16,21 1-16,0-1 0,0 0 0,0 21 16,-21 1-16,21-22 0,0 21 15,0 0-15,-21 1 0,21-1 0,0 22 16,-21-22-16,21 0 0,0 1 16,0-1-16,-22 0 0,1 1 0,21-1 15,-21 0-15,21-21 0,0 1 0,0-1 16,0 0-16,0-42 31,0 0-31,0-1 0,0 1 16,21 0-16,-21-21 15,21-1-15,1 1 0,-1 0 0</inkml:trace>
  <inkml:trace contextRef="#ctx0" brushRef="#br0" timeOffset="12755.69">4212 5779 0,'0'0'0,"21"-22"0,-21 1 0,21 0 15,-21 0-15,22 21 16,-22 21-16,0 0 16,0 22-16,0-1 0,0 0 15,0 1-15,0-1 0,0 0 0,0 1 16,0-1-16,-22 0 0,22 22 0,0-22 16,0 0-16,0 1 0,-21-1 15,21 0-15,-21-20 0,21 20 16,0-21-16,0 21 0,0-20 0,0-1 15,0 0-15,0-42 32,0 0-32,0-1 0,0 1 15,21 0-15,-21 0 0,21-21 16,1-1-16,-1 22 0,0-21 0,0 21 16,0-22-16,0 22 0,1-21 0,20 21 15,-21-1-15,0 1 0,22 0 16,-22 21-16,0 0 0,0 0 0,0 0 15,0 0-15,1 0 0,-22 21 16,0 0-16,0 22 16,0-22-16,0 0 0,0 21 0,0-20 15,0 20-15,0-21 0,0 21 0,0-20 16,0 20-16,0-21 0,0 0 16,0 0-16,0 1 0,0-1 0,21-21 15,0 0-15,0 0 0,0 0 0,0 0 16,1 0-16,-1 0 0,0 0 0,21-21 15,-21-1-15,1 1 0,20 0 16,-21-21-16,0 21 0,0-1 0,1-20 16,-1 21-16,0-21 0,0 20 0,-21-20 15,0 21-15,0 0 16,0 0-16,0-1 0,-21 22 16,0 0-16,0 0 0,-1 0 15,1 0-15,0 22 0,0-1 16,0 0-16,21 21 0,0-21 15,0 1-15,0-1 0,0 0 0,0 21 16,0-21-16,0 1 0,0 20 16,21-21-16,0 0 0,-21 0 0,0 1 15,21-1-15,0-21 0,1 21 0,-1-21 16,0 0-16,0 0 0,0 0 16,0 0-16,1 0 15,-1-21-15,0 21 0,0-21 16,0-1-16,0 1 0,1 0 0,-1 0 15,0 0-15,-21 0 0,21-1 16,0-20-16,-21 21 0,0 0 0,0 0 16,0-1-16,0 1 0,0 0 15,0 42 17,0 0-17,0 1-15,0-1 0,0 0 16,0 0-16,0 0 0,0 22 0,0-22 15,0 0-15,0 0 0,0 0 0,0 0 16,0 1-16,21-1 16,1-21-16,-1 0 0,0 0 15,0 0-15,0 0 0,0 0 16,1 0-16,-1 0 0,0-21 0,21-1 16,-21 1-16,1 0 0,-1 0 0,0 0 15,0 0-15,-21-22 0,21 22 16,-21-21-16,21 21 0,-21-1 0,0 1 15,0 0-15,0 0 0,0 42 47,-21 0-47,21 0 0,-21 1 0,21-1 16,0 21-16,0-21 0,0 0 0,0 22 16,0-22-16,0 0 0,0 0 15,0 0-15,21 1 0,0-1 0,1 0 16,-1-21-16,0 0 0,0 0 15,0 0-15,0 0 0,1 0 16,-1-21-16,0 21 0,0-21 0,0-1 16,0 1-16,1 0 0,-1-21 0,0 21 15,0-22-15,0 22 0,-21-21 0,0 21 16,21-22-16,-21 22 0,22 0 16,-22 0-1,0 42 1,0 0-16,0 0 0,0 0 0,0 1 15,0-1-15,0 0 0,0 21 16,0-21-16,0 1 0,0-1 0,0 0 16,0 0-16,0 0 0,0 0 0,0 1 15,0-1-15,0 0 16,0-42 15</inkml:trace>
  <inkml:trace contextRef="#ctx0" brushRef="#br0" timeOffset="13306.81">6456 6329 0,'0'0'0,"-21"0"16,42 0-1,0 0 1,21 0-16,-21 21 0,22-21 16,-1 0-16,22 0 0,-1 0 0,-21 0 15,22 0-15,-1 0 0,1 0 16,-22 0-16,22 0 0,-22 0 16,0 0-16,1 0 0,-1 0 0,0 0 15,-20 0-15,20 0 0,-21-21 0,0 21 16,0-21-16,1 21 0,-1 0 0,-21-21 15,21 21-15,-21-22 16,0 1-16,-21 0 16,0 21-16,-1 0 0,1-21 0,0 21 15,0 0-15,0 0 16,0 0-16,42 0 47,0 0-32,0 0-15,0 0 0,0 0 16,1 0-16,-1 0 0,-21 21 16,0 0-16,21-21 0,-21 21 15,0 1-15,0-1 16,0 0-16,-21 0 0,21 0 0,-21 0 16,-1 1-16,1-1 0,0-21 0,0 21 15,0 0-15,0 0 0,-1 0 0,1-21 16,0 22-16,0-22 0,0 0 15,0 21-15,-1-21 0,1 0 16,0 0-16,0 0 0,21-21 16</inkml:trace>
  <inkml:trace contextRef="#ctx0" brushRef="#br0" timeOffset="14515.47">9102 5906 0,'21'0'31,"0"0"-15,0 0-1,0-22-15,0 1 16,1 0-16,-1 21 0,0-21 0,0 0 16,0 0-16,0-1 0,1 1 0,-22 0 15,0 0-15,0 0 0,0 0 0,0-1 16,0 1-16,-22 21 0,1-21 16,0 0-16,-21 0 0,21 21 0,-22 0 15,1 0-15,0 0 0,-1 0 0,1 0 16,21 0-16,-22 21 0,22 0 15,0 0-15,0 0 0,21 22 16,0-22-16,0 21 0,0-21 0,0 22 16,0-22-16,21 21 0,0-21 15,0 1-15,-21-1 0,22 0 0,-1 0 16,0 0-16,0 0 0,0-21 0,22 0 16,-22 0-16,0 0 0,0 0 0,0 0 15,0 0-15,1 0 16,-44 0-1,1 0-15,0 0 16,-21 0-16,-1 0 0,1 0 16,0 0-16,-1 22 0,1-1 0,0 0 15,-1 0-15,22 0 0,-21 0 16,21 1-16,0-1 0,-1 21 0,22-21 16,0 22-16,0-22 0,0 21 15,0-21-15,0 0 0,22 22 0,-1-22 16,0 0-16,21-21 0,-21 21 0,22-21 15,-1 0-15,0 0 0,1 0 0,-1 0 16,0-21-16,1 0 0,20 0 16,-20 0-16,-1-1 0,0 1 0,1 0 15,-1 0-15,0-21 0,-21 20 0,22 1 16,-22 0-16,0 0 0,0 0 0,-21 0 16,0-1-16,0 1 0,0 0 15,0 0-15,0 42 31,0 0-31,0 0 16,0 1-16,0-1 0,0 0 16,0 21-16,21-21 0,1 1 0,-1-1 15,-21 21-15,21-21 0,0 0 0,0 1 16,0-1-16,1-21 0,-1 21 0,0-21 16,0 21-16,0-21 15,0-21 1,-21 0-1,22 0-15,-22-1 16,0 1-16,0-21 0,21 21 0,0 0 16,-21-1-16,21-20 0,-21 21 15,0-21-15,21 20 0,0 1 0,1-21 16,-22 21-16,0 0 0,0-1 0,0 44 47,-22-1-47,1 0 0,-21 0 0,21 0 15,0 0-15,-22 22 0,1-22 0,21 0 16,-22 21-16,22-20 0,-21 20 16,21-21-16,-22 21 0,22-20 15,0 20-15,0-21 0,21 0 0,0 0 16,-21 1-16,21-1 0,21-21 31,0-21-31,0-1 16,0 1-16,22 0 0,-1-21 0</inkml:trace>
  <inkml:trace contextRef="#ctx0" brushRef="#br0" timeOffset="14803.35">10223 6096 0,'0'0'0,"22"-21"0,-1 0 0,0 21 16,0 0-16,-21-21 0,0 42 16,0 0-1,21 0-15,-21 0 0,0 0 16,0 1-16,0 20 0,21-21 0,-21 21 15,0 1-15,0 20 0,22-20 16,-22 20-16,21 1 0,-21-1 0,0 1 16,0-1-16,0 1 0,0-1 0,0 1 15,0-1-15,0 22 0,-21-22 0,-1 1 16,1-1-16,0-20 0,0 20 0,0-21 16,0 1-16,-1-1 0,1 0 15,0-20-15,21-44 31,0-20-31,0 21 0,0-21 0,21-1 16,0 1-16,1-22 0,-1 22 16,0-21-16</inkml:trace>
  <inkml:trace contextRef="#ctx0" brushRef="#br0" timeOffset="15043.62">10520 6033 0,'0'0'0,"21"-22"0,0 1 0,0 0 16,0 21-16,1-21 0,20 21 16,-21 0-16,21 0 0,1 0 15,-1 0-15,0 0 0,-20 21 0,20 0 16,-21 0-16,0 1 0,0-1 0,-21 0 16,0 0-16,0 21 0,0-20 0,0-1 15,-21 21-15,0-21 0,-21 0 16,21 1-16,-22-1 0,1 0 0,0 0 15,-1 0-15,1 0 0,21 1 0,-22-22 16,1 0-16,21 0 0</inkml:trace>
  <inkml:trace contextRef="#ctx0" brushRef="#br0" timeOffset="16963.7">12298 5630 0,'0'0'0,"-21"-63"16,-1 21-16,1 20 15,0 1-15,0 0 0,0 21 16,0 0-16,-1 0 16,1 21-16,0 0 0,21 22 15,0-1-15,-21 0 0,0 22 0,21-1 16,-21 1-16,21-22 0,0 22 0,0-1 15,-22-20-15,22 20 0,-21-21 0,21 1 16,-21-22-16,21 21 0,0-21 16,0 1-16,0-1 0,0 0 15,0 0-15,21-42 32,-21 0-32,21 0 0,1-1 15,-1 1-15,0 0 0,0 0 0,0 0 16,0-22-16,22 22 0,-22 0 0,0 0 15,0 21-15,0-21 0,1 21 0,-1 0 16,0 0-16,0 0 0,0 0 16,0 21-16,1 0 0,-22 0 15,21 22-15,0-22 0,-21 0 0,0 0 16,0 0-16,21 0 0,0 22 16,-21-22-16,21 0 0,-21 0 0,22 0 15,-1-21-15,0 22 0,0-22 16,0 0-16,0 0 0,22 0 0,-22 0 15,0 0-15,21-22 0,1 1 0,-22 21 16,21-21-16,-21 0 0,22 0 0,-22 0 16,0-1-16,0 1 0,0 0 0,-21 0 15,0 0-15,0-22 0,0 22 16,-21 0-16,0-21 0,0 21 0,0-1 16,0 1-16,-1 21 0,1 0 0,0 0 15,0 0-15,0 0 0,0 0 0,-1 21 16,1 1-16,0-1 15,0 0-15,0 21 0,0-21 0,21 1 16,-22 20-16,22-21 0,0 0 0,0 0 16,0 22-16,0-22 0,0 0 0,22 0 15,-1 0-15,0-21 0,0 0 16,0 0-16,0 0 0,1 0 16,20-21-16,-21 0 0,0 0 0,22 21 15,-22-21-15,0 0 0,21-1 0,-21 1 16,1 0-16,-1 21 0,0-21 0,0 0 15,0 21-15,0 0 16,1 0-16,-1 21 16,-21 0-1,0 0-15,21-21 0,-21 21 16,0 1-16,0-1 0,21 0 0,-21 0 16,21-21-16,0 21 0,1 0 15,-1 1-15,0-22 0,0 0 16,0 0-16,22 0 0,-22 0 0,0 0 15,0 0-15,0-22 0,22 22 0,-22-21 16,0 0-16,0 21 0,0-21 16,0 0-16,1 0 0,-1-1 0,0 1 15,0 0-15,0 0 0,-21 0 16,21 21-16,1 0 0,-1 0 16,0 21-1,0 0 1,-21 0-1,21 0-15,0 1 0,1-1 16,-1-21-16,0 21 0,0 0 16,0-21-16,22 21 0,-22-21 0,0 0 15,21 0-15,-21 0 0,22 0 16,-22 0-16,21 0 0,-21 0 0,22 0 16,-22 0-16,0 0 0,0-21 0,0 21 15,-21-21-15,0 0 0,22 21 0,-22-21 16,0-1-16,0 1 0,0 0 0,0 0 15,0 0-15,0-22 16,0 22-16,-22 0 0,1 0 0,0 0 16,0 21-16,0 0 15,0 0-15,-1 0 0,1 0 0,0 0 16,0 21-16,0 0 0,0-21 0,21 21 16,-22 0-16,1 1 0,21-1 15,-21 0-15,21 0 0,0 0 0,0 0 16,0 1-16,0-1 0,21 0 15,0-21-15,1 0 0,-1 0 16,0 0-16,0 0 0,0 0 0,0 0 16,1 0-16,20 0 15,-21 0-15,0-21 0,0 0 0,22 21 16,-22-22-16,0 1 0,21 0 0,-20 0 16,-1 0-16,21-22 0,-21 22 0,0-21 15,1 0-15,-1-1 0,-21 1 0,0 0 16,21-22-16,-21 1 0,0-1 15,0 22-15,0-22 0,0 22 0,0 0 16,0-1-16,0 22 0,0 0 0,0 0 16,-21 21-16,0 0 15,-1 21-15,1 0 0,21 0 16,-21 22-16,0-1 0,21 0 0,-21 1 16,21-1-16,-21 0 0,21 22 15,0-22-15,0 22 0,0-22 16,0 0-16,0 1 0,0-1 0,0 0 15,0 1-15,0-22 0,21 21 0,-21-21 16,21 0-16,0 1 0,0-1 0,0 0 16,1 0-16,-1-21 0,0 0 0,0 0 15,21 0-15,-20 0 0,-1 0 16,21 0-16,-21 0 0,0-21 0,22 0 16,-22 0-16,0-1 0,21 1 0,-20 0 15,-1 0-15,0-21 0,0-1 16,0 1-16,0 0 0,1-1 0,-22 1 0,0 0 15,21 20-15,-21 1 16,0 0-16,0 0 0,0 42 16,0 0-16,0 22 0,0-1 15,-21-21-15,21 21 0,0 1 0,0-1 16,-22 0-16,22 1 0,0-22 16,-21 21-16,21 1 0,0-22 0,0 0 15,0 0-15,0 0 0,0 0 0,0 1 16,21-22-16,1 0 0,-1 0 15,0 0-15,21 0 0,-21-22 0,1 1 16,20 0-16,0 21 0,1-21 16,-22 0-16,21 0 0,0-1 15,-20 1-15,-1 0 0,0 21 0,-21-21 16,-21 21-16</inkml:trace>
  <inkml:trace contextRef="#ctx0" brushRef="#br0" timeOffset="17551.75">3704 8149 0,'0'0'16,"-21"-21"-16,21 0 0,-21 0 0,0 0 15,21-1-15,0 1 0,0 0 0,0 0 16,0 63-1,21 1 1,0-1-16,-21 0 0,0 22 0,21-1 16,-21 1-16,0-22 0,0 22 15,0-1-15,0 1 0,0-1 16,0-21-16,-21 22 0,0-22 0,21 22 16,0-22-16,0 0 0,-21-20 15,21-1-15,0 0 0,0 0 0,0 0 16,0-42-1,0 0 1,0 0-16,0-22 0,0 22 0,0-21 16</inkml:trace>
  <inkml:trace contextRef="#ctx0" brushRef="#br0" timeOffset="17787.62">3662 8234 0,'0'0'0,"-21"-21"0,-1 0 0,22-1 0,0 1 16,0 0-16,0 0 15,22 0-15,-1 21 0,0-21 16,21-1-16,1 22 0,-22-21 0,21 21 16,0-21-16,1 21 0,-1 0 15,0-21-15,1 21 0,-1 0 0,-21 0 16,0 0-16,22 0 0,-22 0 16,0 21-16,-21 0 15,0 0-15,0 1 0,0-1 16,-21 0-16,0 0 0,0 0 15,-1 0-15,-20 1 0,21-1 16,-21 21-16</inkml:trace>
  <inkml:trace contextRef="#ctx0" brushRef="#br0" timeOffset="17968.02">3704 8573 0,'0'21'16,"0"-42"-16,0 63 0,21-42 15,0 0-15,1 0 16,-1 0-16,0 0 0,0 0 0,21 0 15,-20 0-15,-1 0 0,21 0 16,-21 0-16,0-21 0,1 21 0,20-21 16,-21 21-16,0 0 0,0 0 15,-21-22-15,22 22 0,-1 0 0,0 0 16</inkml:trace>
  <inkml:trace contextRef="#ctx0" brushRef="#br0" timeOffset="18396.15">4466 8742 0,'-21'0'16,"21"-21"-16,0 0 0,0-1 16,0 1-1,0 0-15,21 0 0,0 21 0,0-21 16,1 21-16,-1 0 0,0 0 0,21 0 15,-21 0-15,1 0 0,-1 0 16,0 0-16,0 21 0,0 0 0,0 0 16,1 22-16,-22-22 0,21 21 0,-21-21 15,0 22-15,0-1 0,0 0 16,0-21-16,0 22 0,0-22 0,0 0 16,0 21-16,-21-42 0,21 22 0,0-1 15,-22-21-15,22-21 31,0-1-31,0 1 16,0 0-16,0 0 0,22 0 0,-22-22 16,0 1-16,21 0 0,0 21 15,0-22-15,-21 1 0,21 0 0,0 20 16,-21-20-16,22 21 0,-1 0 0,0 0 16,0-1-1,0 22-15,0 0 16,1 0-16,-22 22 15</inkml:trace>
  <inkml:trace contextRef="#ctx0" brushRef="#br0" timeOffset="18632.02">5440 8615 0,'0'21'31,"0"0"-31,0 0 16,0 1-16,0-1 0,0 0 0,0 0 15,0 0-15,0 22 0,0-22 16,0 0-16,-21 0 0,21 0 0,0 22 16,0-22-16,0 0 0,0 0 0,-22-21 15,22 21-15,0 0 16,0-42 15,0 0-31,0 0 16,0 0-16</inkml:trace>
  <inkml:trace contextRef="#ctx0" brushRef="#br0" timeOffset="18799.74">5397 8488 0,'0'0'0,"0"-21"0,0 0 0,-21-1 16,0 22-16,21-21 16,-21 21-16,21 21 31,0 1-31,0-1 15,0 0-15,21 0 16,0-21-16,0 21 0,1 0 0,-1-21 16</inkml:trace>
  <inkml:trace contextRef="#ctx0" brushRef="#br0" timeOffset="20363.9">6138 8784 0,'0'0'0,"21"-21"0,-21 0 16,0 0 0,0 0-16,0-1 15,-21 1-15,0 21 16,0 0-16,0 0 0,0 0 16,-1 0-16,1 0 0,0 21 15,0 1-15,0-1 0,0 0 0,-1 0 16,1 21-16,0-20 0,0-1 0,0 21 15,0-21-15,21 22 0,0-22 16,-22 0-16,22 0 0,0 0 0,0 0 16,0 1-16,0-1 0,22-21 15,-1 0-15,0 0 0,0 0 16,0 0-16,0 0 0,22-21 16,-22 21-16,0-22 0,21 1 0,-20 0 15,20-21-15,-21 21 0,21-22 0,-20 1 16,-1 0-16,21-1 0,-21 1 0,0-22 15,1 22-15,-1-21 0,0-1 16,0 1-16,-21-22 0,0 21 0,21 1 16,-21-22-16,0 43 0,0-22 0,0 22 15,0 21-15,0 0 0,0 0 16,-21 21-16,0 0 16,21 21-16,0 0 0,-21 21 0,0-21 15,-1 22-15,22 20 0,0-20 16,-21-1-16,21 0 0,-21 22 0,21-22 15,0 22-15,0-22 0,0 0 16,0 22-16,0-22 0,0 0 0,0 1 16,0 20-16,0-20 0,21-1 15,0-21-15,1 21 0,-1-20 0,0 20 16,0-21-16,0-21 0,0 21 0,1 0 16,-1-21-16,21 0 0,-21 0 0,0 0 15,22 0-15,-22 0 0,0-21 16,21 0-16,-20 0 0,20 0 0,-21 0 15,21-1-15,-20-20 0,-1 21 0,0-21 16,0 20-16,0-20 0,-21 21 0,0 0 16,0 0-16,-21 21 15,0 0 1,0 0-16,-22 0 0,22 0 0,-21 21 16,21 0-16,-22 0 0,22 0 0,-21 0 15,21 1-15,0-1 0,-1 21 0,22-21 16,0 0-16,-21 1 0,21-1 15,0 0-15,0 0 16,21-21-16,1 0 16,-1 0-16,0-21 0,21 0 15,-21 21-15,1-21 16,-1-1-16,0 1 0,21 0 0,-21 0 16,1-21-16,-1 20 0,0 1 0,0 0 15,0 0-15,0 0 0,1 21 16,-22 21-1,0 0 1,0 0-16,0 0 0,-22 22 0,22-22 16,0 0-16,0 0 0,-21 0 0,21 1 15,0-1-15,0 0 0,0 0 16,21 0-16,1-21 16,-1 0-16,21 0 0,-21 0 0,0 0 15,22 0-15,-22 0 0,0-21 16,21 0-16,-20 21 0,-1-21 15,21 0-15,-21-1 0,0 1 0,1 0 16,-1 0-16,0 0 0,0-22 0,-21 22 16,21 0-16,-21 0 0,0 42 47,0 0-47,0 0 0,0 1 15,0-1-15,0 0 0,0 0 16,0 0-16,0 0 15,21-21-15,1 0 0,-1 0 0,0 0 16,0 0-16,0 0 0,0 0 16,22 0-16,-22 0 0,21 0 0,-21-21 15,22 21-15,-22-21 0,0 0 0,0 0 16,0 21-16,1-21 0,-1-1 16,-21 1-16,0 0 0,0 0 0,0 0 15,0 0-15,0-1 16,-21 22-16,-1 0 15,22 22 1,0-1-16,-21-21 0,21 21 0,-21 0 16,21 0-16,-21 0 0,0 22 0,21-22 15,0 0-15,0 21 0,-21 1 16,21-1-16,0 22 0,0-22 0,-22 21 16,22 1-16,0-22 0,0 43 15,0-22-15,0 1 0,0 21 0,-21-22 16,21 22-16,0-1 0,0-20 0,-21 21 15,21-22-15,0 22 0,-21-22 0,21 22 16,0-22-16,0 1 0,-21-1 0,21 1 16,-21-1-16,-1-20 0,22-1 0,-21-21 15,0 22-15,0-22 0,0-21 0,0 21 16,-1-21-16,1 0 0,0 0 0,0 0 16,0-21-16,0 0 0,-1-1 15,1 1-15,0-21 0,21 21 0,0-22 16,0-20-16,0 21 0,0-22 15,0 1-15,0-1 0,21-21 0,0 1 16,1 20-16,-1-20 0,21-1 0,-21 0 16,22 1-16,-22 20 0,0 1 15,21 20-15,-21 1 0,22-22 0,-22 43 16,21-21-16,-21 21 0,1-22 0,-1 22 16,0 0-16,0 0 0,21 0 0,-20 0 15</inkml:trace>
  <inkml:trace contextRef="#ctx0" brushRef="#br0" timeOffset="20887.59">8678 9038 0,'0'0'15,"-21"0"-15,0 0 0,21 21 16,-21-21-16,21 22 15,0-1 1,21-21-16,0 0 0,21 0 0,1 0 16,20 0-16,-20 0 15,20 0-15,1 0 0,20 0 0,-20 0 16,-1-21-16,1 21 0,20 0 0,-20-22 0,-22 22 16,22 0-16,-22-21 0,0 21 15,1-21-15,-22 21 0,21 0 0,-21-21 16,1 0-16,-22 0 15,0-1-15,0 1 0,-22 0 16,1 0-16,0 21 0,0-21 16,0 21-16,-22 0 0,22-21 0,0 21 15,0 0-15,0 0 0,0 0 16,21-22-16,42 22 31,-21 0-31,0 0 0,0 0 16,1 0-16,-1 0 0,-21 22 15,21-22-15,0 21 0,0 0 16,-21 0-16,0 0 0,0 0 0,0 22 16,0-22-16,0 0 0,0 21 0,-21-20 15,21 20-15,-42-21 0,21 0 0,-1 22 16,-20-22-16,0 0 0,-1 21 16,1-21-16,0 1 0,-1-1 0,1 0 15,0-21-15,-1 21 0,22-21 0,0 0 16,0 0-16</inkml:trace>
  <inkml:trace contextRef="#ctx0" brushRef="#br0" timeOffset="22464.34">10943 8424 0,'21'0'0,"0"0"16,1 0-16,-1 0 15,0 0-15,0-21 0,0 0 16,0 21-16,1-21 0,-1 21 0,0-21 16,0 0-16,0 21 0,-21-22 15,0 1-15,0 0 16,0 0-16,-21 0 0,0 21 15,-21 0-15,-1 0 0,1 0 0,0 0 16,-1 0-16,1 0 0,0 0 16,20 0-16,-20 21 0,0 0 0,21 0 15,-1-21-15,22 21 0,0 1 0,0-1 16,0 0-16,0 0 0,22 0 0,-1 22 16,0-22-16,0 0 0,21 0 15,-20 0-15,20 0 0,-21 1 0,21-1 16,-20 0-16,20 0 0,-21 21 15,0-20-15,0 20 0,1 0 0,-1-21 16,-21 22-16,0-1 0,0 0 16,-21-20-16,-1 20 0,-20-21 0,21 0 15,-21 0-15,-22 1 0,22-1 0,-1-21 16,-20 0-16,21 0 0,-1 0 0,1 0 16,0 0-16,-1-21 0,22-1 15,0 1-15,0 0 0,0 0 0,-1 0 16,22-22-16,-21 22 0,21-21 0,0 0 15,0-1-15,0 1 0,0 0 16,0-1-16,0 1 0,0 0 0,0 20 16,0-20-16,21 21 0,22 0 15,-22 0-15,0-22 0,21 22 0,1 21 16,-22-21-16,42 0 0</inkml:trace>
  <inkml:trace contextRef="#ctx0" brushRef="#br0" timeOffset="23667.9">11536 8086 0,'0'0'0,"0"-21"0,0-1 16,0 1-16,0 0 0,0 42 31,0 0-31,0 22 16,0-22-16,0 21 0,-21 1 0,21-1 15,0 21-15,0-20 0,-22 20 0,22-20 16,-21 20-16,21-21 0,0 1 0,-21 20 15,0-20-15,21-1 0,-21 21 16,21-20-16,0-22 0,0 21 0,0-21 16,0 1-16,0-1 0,0 0 0,21-21 15,0 0 1,0 0-16,0-21 16,1 0-16,-1 21 0,0-22 0,0 1 15,0-21-15,0 21 0,22 0 0,-22-1 16,0 1-16,0-21 0,0 21 15,-21 0-15,22-1 0,-1 1 16,0 21-16,0 0 16,-21 21-16,21 1 15,-21-1-15,0 0 0,0 0 0,0 0 16,0 0-16,0 1 0,0-1 0,0 21 16,0-21-16,0 0 15,0 1-15,0-1 16,21-21-1,1 0-15,-22-21 16,21-1-16,-21 1 0,21 21 16,0-21-16,-21 0 0,21 0 15,0 0-15,1-1 0,-22 1 0,21 21 16,0-21-16,0 21 0,0 0 16,-21 21-1,21 0-15,-21 1 0,22-1 0,-22 0 16,21 0-16,0 0 0,-21 0 0,21 1 15,-21-1-15,21 0 0,0-21 0,-21 21 16,22 0-16,-1-21 0,0 0 16,0 21-16,0-21 0,0 0 15,1 0-15,-1 0 0,0 0 0,-21-21 16,21 21-16,0-21 0,0 0 16,-21 0-16,22 0 0,-1-1 0,-21 1 15,21 0-15,0 0 0,-21 0 16,0 0-16,21-1 0,0 1 0,1 21 15,-1 0 1,-21 21-16,21 1 16,-21-1-16,0 0 0,0 0 0,21 0 15,0 0-15,-21 1 0,21-1 16,1-21-16,-22 21 0,21-21 0,0 0 16,0 21-16,0-21 0,0 0 0,22 0 15,-22 0-15,0 0 0,0 0 16,22 0-16,-22 0 0,0 0 15,0-21-15,21 21 0,-20-21 0,-1 21 16,0-21-16,-21-1 0,21 22 0,-21-21 16,21 0-16,-21 0 0,0 0 15,0 0-15,0-22 0,0 22 16,-21 0-16,0 0 0,0 0 0,0 21 16,-1-22-16,1 22 0,0-21 0,0 21 15,-21 0-15,20 0 0,1 0 16,-21 21-16,21 1 0,0-1 0,-1 0 15,1 0-15,0 0 0,0 22 0,21-22 16,0 0-16,0 0 0,0 0 0,0 0 16,0 1-16,21-22 0,0 21 15,0-21-15,1 0 0,-1 21 16,0-21-16,0 0 0,21 21 0,-20-21 16,-1 21-16,21 0 0,-21 1 0,0-1 15,1 0-15,-1 0 0,0 0 0,0 22 16,-21-22-16,0 21 0,0 0 0,0 1 15,0-1-15,0 22 0,0-22 16,-21 21-16,-21 1 0,20-22 0,1 22 16,-21-22-16,21 22 0,-22-22 15,22 0-15,-21-21 0,21 22 0,0-22 0,-1 0 16,1 0-16,0-21 0,21-21 31,0 0-15,0 0-16,0 0 0,21-1 15,-21 1-15,21-21 0,-21 21 0,22-22 16,-22 22-16,21-21 0</inkml:trace>
  <inkml:trace contextRef="#ctx0" brushRef="#br0" timeOffset="23966.73">11811 8424 0,'0'0'0,"0"-21"0,0 0 15,21 21 1,0 0-16,0-21 0,22 21 0,-1 0 16,0-21-16,1 21 0,20 0 0,-20-21 15,20 21-15,-21 0 0,22-22 16,-22 1-16,1 21 0,20 0 0,-21 0 15,-20-21-15,20 21 0,0 0 0,-21 0 16,1 0-16,-1 0 0,0 0 0,0 0 16,0 0-16,-21 21 31,-21-21-31</inkml:trace>
  <inkml:trace contextRef="#ctx0" brushRef="#br0" timeOffset="24703.34">14817 8700 0,'0'0'0,"0"-22"15,0 1-15,0 0 16,0 0-16,21 0 0,0 21 16,-21-21-16,21 21 0,-21-22 15,0 1-15,-21 21 31,0 0-31,0 0 0,-1 21 16,1 1-16,0-1 0,-21 0 0,21 0 16,-1 0-16,-20 0 0,21 1 0,0-1 15,0 0-15,21 0 0,0 0 0,0 0 16,0 1-16,0-1 0,0 0 16,21-21-16,0 0 15,0 0-15,0 0 0,0 0 0,1 0 16,-1 0-16,0 0 0,0 0 15,0 0 1,-21 21-16,0 0 16,0 0-16,0 1 0,-21-1 0,0 0 15,0 0-15,0 0 0,-1 0 16,1 1-16,0-1 0,0 0 0,0 0 16,21 0-16,-21-21 0,21 21 15,21-21 1,0 0-1,0 0-15,0-21 0,22 21 16,-22 0-16,0-21 0,0 21 0,0 0 16,0 0-16,1 0 0,-1 0 0,0 0 15,0 21-15,-21 0 16,21 1-16,-21-1 0,0 0 16,0 21-16,0-21 0,0 1 0,-21-1 15,0 0-15,0 0 0,0 21 0,-1-20 16,1-1-16,0 0 0,0 0 0,0 0 15,0 0-15,-1 1 0,22-1 0,0-42 47,22-1-47,-1 1 0,0 0 0</inkml:trace>
  <inkml:trace contextRef="#ctx0" brushRef="#br0" timeOffset="25119.1">15409 8890 0,'0'0'0,"21"-21"0,1-21 0,20 20 16,-21 1-16,-21 0 0,21 0 16,0 21-16,-21 42 15,0-21 1,0 1-16,-21 20 0,0 0 0,0-21 16,0 22-16,0-1 0,-1 0 15,22-20-15,0 20 0,-21-21 0,21 21 16,0-20-16,0-1 0,0 0 0,0 0 15,21-21-15,1 0 0,-1 0 16,21 0-16,-21 0 16,0 0-16,22 0 0,-22-21 15,21 0-15,-21 21 0,1-21 0,20-22 16,-21 22-16,0 0 0,0-21 0,1-1 16,-1 1-16,-21 0 0,0-1 0,0-20 15,0 20-15,0 1 0,-21 21 0,-1-21 16,1 20-16,-21 1 0,21 0 15,-22 21-15,1 0 0,21 0 0,-21 0 16,-1 0-16,1 21 0,21 0 0,0 1 16,-22-1-16,43 0 0,-21 0 15,21 0-15,0 0 0,0 1 16,21-22-16,0 0 16,1 0-16,-1 0 0,21 0 0,0 0 15,1-22-15,-1 1 0</inkml:trace>
  <inkml:trace contextRef="#ctx0" brushRef="#br0" timeOffset="25848.19">16425 8255 0,'0'0'0,"-21"0"32,21 21-32,-21 22 0,0-22 15,0 0-15,21 21 0,-22 1 0,1-1 16,0 0-16,0 1 0,0-1 15,0 0-15,21 1 0,-22 20 0,1-21 16,0 22-16,0-22 0,21 1 16,-21-1-16,0 0 0,21 1 0,-22-1 15,22-21-15,-21 21 0,21-20 0,-21-1 16,21 0-16,0-42 47,21 0-47,0-1 0,-21 1 15,22 0-15,-1 0 0,0 0 0,0 0 16,0-1-16,0 1 0,22 0 0,-22 21 16,21 0-16,1 0 0,-1 0 15,-21 0-15,21 0 0,-20 0 16,-1 0-16,0 0 0,0 21 0,-21 0 16,0 1-16,0-1 15,-21-21-15,-21 21 0,20 0 16,-20 0-16,-21-21 0,20 21 0,1 1 15,0-1-15,-1 0 0,1-21 0,21 21 16,0-21-16,-1 0 0,1 21 0,42-21 31,1 0-31,20 0 16,0-21-16,1 21 0,-1-21 16,21 0-16,1 0 0,-22-1 0,22 1 15,-22 0-15,22 0 0,-22 21 0,0-21 16,1 0-16,-1 21 0,-21 0 0,21 0 15,-20 0-15,-1 0 0,0 0 16,0 0-16,0 0 0,-21 21 16,21 0-16,-21 0 0,0 0 0,0 0 15,0 1-15,0-1 0,0 21 0,0-21 16,-21 0-16,0 22 0,0-22 0,0 21 16,0 1-16,-1-1 0,1 0 15,0 1-15,0-1 0,0-21 0,0 21 16,-1 1-16,1-1 0,0-21 15,-21 0-15,42 22 0,-21-22 0,-1 0 16,22 0-16,0 0 16,0-42-1,0 0-15,22 0 16,-1 0-16,-21-22 0,21 22 0,0-21 16</inkml:trace>
  <inkml:trace contextRef="#ctx0" brushRef="#br0" timeOffset="26055.05">17018 8784 0,'0'0'0,"-64"-63"15,64 42-15,-21 21 16,0 0 0,21 21 30,0 0-46,0 0 16,21 0 0,0-21-16</inkml:trace>
  <inkml:trace contextRef="#ctx0" brushRef="#br0" timeOffset="26351.88">17166 8932 0,'42'0'15,"-20"0"-15,-1 0 0,0-21 16,0 0-16,0 21 0,-21-21 0,21 21 16,-21-21-16,22 21 0,-22-21 15,-22 42 17,1 0-32,0 0 0,21 0 15,-21 0-15,0 1 0,0-1 16,-1 0-16,22 21 0,0-21 15,-21 1-15,21-1 0,0 0 0,0 0 16,0 0-16,0 0 0,0 1 16,21-22-1,1 0-15,-1 0 16,0 0-16,0-22 0,0 1 0,22 21 16,-22-21-16</inkml:trace>
  <inkml:trace contextRef="#ctx0" brushRef="#br0" timeOffset="26899.72">17801 8827 0,'0'0'0,"0"-22"0,-21 22 16,0 0-1,0 22-15,21-1 0,-22-21 16,22 21-16,-21 0 0,0 0 0,21 0 16,0 1-16,0-1 0,-21 21 0,21-21 15,0 0-15,0 1 0,0-1 0,0 0 16,0 0-16,0 0 15,0 0-15,21-21 0,0 0 16,0 0-16,1 0 0,-1 0 0,21 0 16,-21 0-16,0-21 0,1 21 0,-1-21 15,0 21-15,0-21 0,0 0 16,0 0-16,1-22 0,-1 22 0,0-21 16,0-1-16,0 1 0,-21 0 15,21-22-15,1 22 0,-1-22 0,-21 22 16,21-21-16,-21-1 0,21 1 0,-21 20 15,0 1-15,0 0 0,0-1 0,0 22 16,0 0-16,0 0 0,0 42 16,-21 0-1,21 0-15,-21 22 0,21-22 0,-21 21 16,21 0-16,0 1 0,0-1 0,-22 0 16,22 1-16,-21 20 0,0-20 15,21 20-15,-21 1 0,0-22 0,0 21 16,-1 1-16,1-22 0,0 1 0,21-1 15,0 0-15,0-21 0,0 22 16,0-22-16,0 0 0,21 0 16,0-21-16,1 0 0,20 0 15,-21 0-15,0 0 0,22 0 16,-22 0-16,21-21 0,0 0 0,-20 21 16,20-21-16,0 0 0,-21-1 0,22 1 15,-22 0-15,0 0 0,0 0 0,-21 0 16,0-1-16,0 1 0,0 0 0,0 0 15,0 0-15</inkml:trace>
  <inkml:trace contextRef="#ctx0" brushRef="#br0" timeOffset="27112.6">18182 8742 0,'0'0'15,"0"21"-15,-21-21 0,42 0 16,21 21-16,-20-21 15,20 0-15,-21 0 0,21 0 0,1 0 16,-1 0-16,0 0 0,1 0 16,-1 0-16,-21 0 0,0 0 0,1 0 15,-1 0-15,0 0 0,-42 0 32,0 0-17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32:55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9165 2879 0,'0'-21'31,"0"-1"-15,0 1-16,0 0 0,0 0 15,0 0-15,21 0 16,0-1-16,-21 1 0,22 21 16,-1-21-16,-21 0 0,21 21 15,0-21-15,0 21 0,0 0 0,1 0 16,-1 0-16,0 0 0,0 0 15,0 0-15,0 0 0,1 21 16,-1-21-16,0 21 0,0 0 0,0 0 16,0 22-16,-21-22 0,0 0 0,0 21 15,0 1-15,0-22 0,0 21 16,-21 1-16,0-1 0,0 0 0,0 22 16,0-22-16,-1 22 0,-20-22 0,21 0 15,-21 1-15,-1 20 0,22-21 16,-21 1-16,-1-22 0,1 21 0,21-21 15,-21 1-15,20-1 0,1 0 0,-21 0 16,21-21-16,0 0 0,-1 0 16,1 0-1,21-21-15,0 0 0,0 0 16,-21-1-16,21 1 0,0 0 0,0-21 16,0 21-16,0-1 0,0 1 15,0 0-15,0 0 0,21 0 0,-21 0 16,21 21-16,1-22 0,-1 22 0,0 0 15,0-21-15,0 21 0,0 0 16,1 0-16,-1 0 0,0 0 0,0 0 16,0 0-16,0 0 0,1 21 15,-1-21 1,-21 22-16,21-22 16,0 0-1</inkml:trace>
  <inkml:trace contextRef="#ctx0" brushRef="#br0" timeOffset="1001.77">9186 3387 0,'0'-21'31,"21"21"-15,1 0-16,-1 21 15,0 0-15,0 0 0,-21 0 16,21 22-16,-21-22 0,21 0 15,-21 0-15,22 0 0,-22 0 0,0 1 16,21-22-16,-21 21 0,21 0 0,-21 0 16,21-42 31,-21 0-32,21 0-15,0-1 0</inkml:trace>
  <inkml:trace contextRef="#ctx0" brushRef="#br0" timeOffset="1603.74">9864 3027 0,'0'0'0,"-22"-42"16,22 20-16,0 1 15,0 0-15,0 0 16,22 21-16,-1-21 0,0 21 0,21 0 16,-21-21-16,22 21 0,-22 0 15,21 0-15,1 0 0,-1 0 0,-21 0 16,21 21-16,-20 0 0,-1-21 0,0 21 16,0 0-16,-21 0 0,0 1 0,0-1 15,0 21-15,-21-21 0,-21 0 16,20 1-16,-20-1 0,0 21 0,-1-21 15,1 0-15,0 1 0,-1-1 0,1 0 16,0 0-16,21-21 0,-22 0 16,43 21-16,-21-21 0,42 0 31,0-21-31,1 21 16,20-21-16,0 21 0,-21 0 0,22-21 15,-1 21-15,0 0 0,1 0 0,-1 0 16,0 0-16,-20 0 0,20 0 15,0 0-15,-21 0 0,1 21 0,-1 0 16,0 0-16,-21 0 0,21 1 0,-21-1 16,0 0-16,0 0 0,-21 0 0,0 0 15,-22 1-15,22-1 0,0 0 16,-21 0-16,-1 0 0,1-21 0,0 21 16,-1 1-16,1-22 0,0 0 0,-1 0 15,22 0-15,-21 0 16,21 0-16,-22 0 0,22 0 0,0 0 15,0 0-15,0 0 0,0 0 0,21-22 32,0 1-17,0 0 1,21 21-16,0-21 0,21 21 0,1-21 16</inkml:trace>
  <inkml:trace contextRef="#ctx0" brushRef="#br0" timeOffset="2176.53">11324 3323 0,'-21'0'15,"42"0"16,0 0-31,0 0 16,22 0-16,-22 0 0,21 0 0,1 0 16,-1 0-16,0 0 0,1 0 15,-1 0-15,0 0 0,22 0 16,-22 0-16,0 0 0,1 0 0,-22 0 16,21 0-16,1 0 0,-22 0 0,0 0 15,0 0-15,0 0 0,0 0 16,-42 0 15,-21 0-31,21 0 0,-22 0 16,-20 0-16,21 0 0,-22 0 0,1 0 15,-1 0-15,1 0 0,-1 0 16,1 0-16,-1 0 0,1 21 0,20-21 0,1 0 16,0 0-16,20 22 0,-20-22 15,21 0-15,21 21 16,21-21-1,0 0-15,22 0 16,-22 0-16,21 0 0,0 0 0,1 0 16,-1 0-16,0 0 0,1 0 0,-1 0 15,0 0-15,-20 0 0,20 0 0,0 0 16,1 0-16,-1 0 0,-21 0 16,21 0-16,-20 0 0,-1 0 0,0 0 15,0 0-15,0 0 0,-21-21 16,0-1-1,0 1 1,0 0-16,0 0 16</inkml:trace>
  <inkml:trace contextRef="#ctx0" brushRef="#br0" timeOffset="2544.03">11938 3069 0,'0'0'0,"-21"0"0,0 0 15,21-21-15,-22 21 16,22 21-1,0 0-15,0 1 16,0-1-16,22 0 0,-1-21 16,0 21-16,0-21 0,0 21 0,22-21 15,-22 21-15,21-21 16,-21 22-16,22-22 0,-22 0 0,21 21 16,-21-21-16,0 0 0,1 0 0,-1 21 15,-21 0 1,0 0-16,0 0 0,0 1 15,-21-1-15,-22 0 0,22 0 16,-21 0-16,-1 22 0,1-22 0,0 0 16,-1 21-16,1-21 0,0 22 15,-1-22-15,1 0 0,21 21 0,0-20 16,-22-1-16,22 0 0,21 0 16,-21-21-16,21 21 0,-21-21 0,21 21 15,-21-21 16,21-21-31,-21 21 16,21-21-16</inkml:trace>
  <inkml:trace contextRef="#ctx0" brushRef="#br0" timeOffset="3760.1">13271 3175 0,'22'-21'0,"-44"42"0,44-63 0,-22-1 0,0 22 16,0 0-16,0-21 0,0 21 0,0-1 16,0 1-16,0 0 0,0 0 15,0 0-15,0 42 16,0 0-16,0 21 15,0-20-15,0 20 0,0 0 16,0 22-16,0-1 0,0-20 0,0 20 16,0 1-16,0-1 0,-22-21 0,22 1 15,-21-1-15,21 0 0,0 1 16,-21-22-16,21 0 0,0 0 0,0 0 16,21-42 15,0 0-31,1-21 15,-1 21-15,0-22 0,0 22 0,-21-21 16,21-1-16,0 1 0,1-21 0,-1 20 16,0 1-16,0 0 0,0-1 0,-21 22 15,21 0-15,1 0 0,-22 0 16,21 21-16,0 0 16,-21 21-16,0 0 0,0 0 0,0 0 15,0 22-15,21-22 0,-21 21 16,0 0-16,0-20 0,21 20 0,-21 0 15,0 1-15,0-22 0,0 21 0,0-21 16,21 0-16,-21 22 16,22-22-16,-1-21 0,-21 21 0,21 0 15,0-21-15,0 0 0,0 0 16,1 0-16,-1 0 0,0-21 0,21 0 16,-21 0-16,1 0 0,-1-22 15,0 22-15,21-21 0,-42-1 0,21 1 16,1 0-16,-22-22 0,21 22 0,-21-22 15,0 22-15,0 0 0,0-22 0,0 22 16,0 21-16,0-22 0,0 22 16,0-21-16,0 21 0,0 0 15,-21 21-15,21 21 16,0 0 0,0 0-16,0 0 0,0 0 0,-22 22 15,22-1-15,0 0 0,0-20 0,0 20 16,0 0-16,0 22 0,0-22 15,0 0-15,-21 1 0,21-22 0,0 21 16,0 1-16,0-1 0,0-21 0,0 21 16,21-20-16,-21-1 0,22 0 0,-1-21 15,0 21-15,0-21 0,0 0 16,22 0-16,-22 0 0,0 0 16,21 0-16,-21 0 0,22 0 0,-22 0 15,21-21-15,1 21 0,-1-21 0,-21 0 16,21-1-16,1-20 0,-22 21 15,0 0-15,0-22 0,0 22 0,1-21 16,-22 21-16,21 0 0,-21-22 0,0 22 16,0 0-16,0 0 15,-21 42 1,-1 0-16,1 0 16,0 0-16,21 1 0,-21-1 0,21 21 15,-21-21-15,21 0 0,0 1 16,0 20-16,0-21 0,0 0 15,0 0-15,0 1 0,0-1 16,0 0-16,21-21 0,0 0 16,0 21-16,0-21 15,1 0-15,-1 0 0,0 0 0,0 0 16,0 0-16,0 0 0,1 0 0,-1 0 16,0 0-16,0 0 0,0 0 15,0-21-15,1 21 0,20-21 16,-21 21-16</inkml:trace>
  <inkml:trace contextRef="#ctx0" brushRef="#br0" timeOffset="5336.65">15430 3323 0,'0'-42'15,"0"21"-15,0 0 0,0-1 16,-21 22-16,0 0 16,0 0-16,0 0 0,-22 0 15,22 0-15,0 0 0,0 0 16,0 0-16,0 22 0,-1-1 0,1 0 16,0 0-16,0 0 0,0 0 15,0 1-15,-1 20 0,1-21 16,21 21-16,0-20 0,0-1 0,0 0 15,0 0-15,0 0 0,0 0 0,0 1 16,0-1-16,21 0 0,1-21 16,-1 0-16,0 0 0,0 0 15,0 0-15,22 0 0,-22 0 0,0 0 16,0-21-16,21 0 0,-20-1 0,20 22 16,-21-42-16,21 21 0,1 0 0,-22-22 15,21 1-15,-21 0 0,22-1 16,-22-20-16,21-1 0,-21 22 0,22-21 15,-22-1-15,0 1 0,0-1 16,0 22-16,-21-1 0,0 1 16,0 0-16,0 21 0,0-1 0,0 1 15,-21 21-15,21 21 16,-21 1-16,0-1 0,21 0 16,-21 0-16,21 21 0,0 1 0,-21-1 15,-1 0-15,1 1 0,21-1 0,-21 0 16,0 22-16,21-22 0,-21 1 15,21 20-15,-21-21 0,21 1 0,-22-1 16,22 0-16,0 1 0,0-1 0,0-21 16,0 0-16,0 22 0,22-22 15,-1 0-15,0-21 0,0 21 16,0 0-16,0-21 0,22 0 0,-22 0 16,21 0-16,-21 0 0,22 0 0,-22-21 15,21 0-15,-21 21 0,1-21 0,20 0 16,-21-22-16,21 22 0,-20-21 15,-1 21-15,21-22 0,-21 1 0,0 21 16,1-21-16,-22 20 0,0 1 0,21 0 16,-21 42 15,0 0-31,0 1 0,-21-1 0,-1 0 16,22 0-16,0 0 0,-21 0 15,0 1-15,0-1 0,21 0 16,0 0-16,-21 0 0,0 0 0,21 1 15,-22-1-15,22 0 0,0 0 16,-21-21 0,21-21 15,21 21-31,-21-21 0,22 0 0,-1-1 16,0-20-16,21 21 0,-21 0 0,22 0 15,-22-1-15,21 1 0,1 0 16,-22 21-16,0-21 0,0 21 0,0 0 15,0 0-15,1 0 0,-1 0 16,0 0-16,-21 21 16,0 0-16,0 0 0,0 1 15,0-1-15,0 0 0,0 0 0,0 0 16,0 0-16,0 1 0,0-1 0,21-21 16,-21 21-16,21 0 0,0 0 15,1 0-15,-1-21 0,0 0 16,0 0-16,0 0 0,0 0 0,1 0 15,20 0-15,-21 0 0,0-21 0,22 0 16,-22 0-16,0 21 16,0-21-16,0 0 0,0-22 0,1 22 15,-1 0-15,0-21 0,0 20 0,-21 1 16,0-21-16,0 21 0,0 0 16,21 21-16,-21-22 0,-21 22 15,0 0 1,0 0-16,0 22 15,21-1-15,-22 0 0,1 0 16,21 0-16,0 0 0,0 1 0,-21-1 16,21 0-16,-21 0 0,21 0 15,0 0-15,0 1 0,0-1 0,0 0 16,21-21-16,0 0 16,0 0-16,1 0 0,-1 0 0,0 0 15,0 0-15,0 0 0,0 0 16,1 0-16,20 0 0,-21 0 0,0-21 15,22 0-15,-22 21 0,0-22 16,21 1-16,-21 0 0,1 0 0,20 0 16,-21 0-16,0-1 0,0 1 0,1 0 15,-22 0-15,21 0 0,-21 0 16,21-1-16,-42 22 16,0 0-1,21 22-15,-22-1 0,22 0 16,0 0-16,0 0 0,0 0 0,0 1 15,0-1-15,0 0 0,0 0 16,0 0-16,0 0 0,0 1 16,22-1-16,-1-21 15,-21 21-15,21-21 0,0 21 16,-42-21 31,0 0-47,0 0 0,-1 0 15,-20 0-15,0 0 0,-1 0 0,22 21 16,-21-21-16,0 0 0,20 0 0,1 0 16,0 21-16,0-21 0,42 0 31</inkml:trace>
  <inkml:trace contextRef="#ctx0" brushRef="#br0" timeOffset="7128.25">18288 3810 0,'21'0'16,"0"-21"-16,0 0 15,1 21 1,-22-21-16,21-1 0,0 22 15,0-21-15,0 0 0,0 0 0,-21 0 16,22 0-16,-22-22 0,21 22 0,-21-21 16,0 21-16,0-22 0,0 22 15,0-21-15,-21 21 0,-1-1 0,1 1 16,0 0-16,0 21 0,0 0 0,-22 0 16,22 0-16,-21 0 0,21 0 15,0 21-15,-22 0 0,22 1 0,0-1 16,0 0-16,0 21 0,-1 1 0,22-1 15,-21 0-15,21-21 0,-21 22 16,21-1-16,0-21 0,0 22 0,0-22 16,0 0-16,0 0 0,21-21 15,0 21-15,1-21 0,-1 0 0,0 0 16,0 0-16,21 0 0,-20 0 16,20-21-16,0 0 0,-21 0 0,22 0 15,-1-1-15,0 1 0,1 0 0,-1-21 16,0-1-16,1 1 0,-1 0 15,-21-1-15,22-20 0,-22 21 0,0-22 16,0 1-16,0 20 0,-21-20 0,0-1 16,0 22-16,0-22 0,0 22 15,0 0-15,0-1 0,0 22 0,0 0 16,0 0-16,-21 0 0,21 42 16,-21-21-1,0 42-15,21-21 0,-21 22 0,-1-22 16,22 21-16,-21 1 0,0 20 0,21-21 15,-21 1-15,0 20 0,21-20 16,0 20-16,0-21 0,-21 22 0,21-22 16,0 1-16,0-1 0,0 0 0,0 1 15,0-1-15,21-21 0,0 21 0,0-20 16,21-1-16,-20 0 0,20 0 16,0-21-16,1 0 0,-1 21 0,-21-21 15,21 0-15,1 0 0,-1 0 0,0 0 16,1-21-16,-1 0 0,-21 21 0,22-21 15,-22 0-15,21-1 16,-21-20-16,0 21 0,1-21 0,-1-1 16,-21 22-16,0-21 0,0-1 0,0 22 15,0 0-15,0 0 0,0 0 16,-21 21-16,-22 0 0,22 0 0,0 0 16,-21 21-16,-1 0 0,22 0 0,-21 0 15,21 1-15,-22 20 0,22-21 16,0 21-16,0-20 0,0-1 0,21 0 15,0 0-15,0 0 0,0 0 0,0 1 16,0-1-16,21-21 0,0 0 16,0 0-16,21 0 15,-20 0-15,-1 0 0,0 0 16,21-21-16,-21-1 0,1 1 0,-1 0 16,0 0-16,0 0 0,0 0 0,0-1 15,-21-20-15,0 21 0,22 0 16,-22 0-16,0-1 0,21 22 15,-21 22 1,-21-1-16,-1 0 16,1 0-16,0 0 0,21 0 0,0 22 15,0-22-15,-21 0 0,21 0 0,0 22 16,0-22-16,0 0 0,0 0 16,21-21-16,0 21 0,0-21 15,1 0-15,-1 0 0,0 0 16,0 0-16,0 0 0,22 0 0,-22-21 15,21 21-15,0-21 0,-20 0 0,20 0 16,-21-1-16,21 1 0,-20 0 16,-1-21-16,0 21 0,0-1 0,0-20 15,0 21-15,-21 0 0,22 0 0,-22 42 47,-22 0-47,1 0 0,21 0 0,-21 0 16,21 1-16,0 20 0,0-21 0,0 0 15,0 0-15,0 1 16,0-1-16,21-21 16,0 0-16,1 0 0,-1 0 0,21 0 15,-21 0-15,0 0 0,1 0 16,-1 0-16,0 0 0,0-21 16,0-1-16,-21 1 0,21 0 0,1 0 15,-1 0-15,-21 0 0,0-1 0,21-20 16,-21 21-16,21-21 0,-21 20 15,21 1-15,-21 0 0,0 0 0,0 0 16,0 42 0,0 0-1,0 0-15,0 0 0,0 1 0,0 20 16,0-21-16,-21 21 0,21 1 16,-21-1-16,0 0 0,0 22 0,21-22 15,-22 22-15,1 20 0,0-20 0,0 21 16,0-1-16,0-20 0,21 20 0,-22 1 15,1 0-15,0-1 0,21 1 0,0 0 16,-21-1-16,21 1 0,-21-21 16,21 20-16,0-20 0,0-1 0,0-20 15,-21 20-15,-1-42 0,1 22 0,21-22 16,-21 0-16,0 0 0,0 0 0,0-21 16,-1 0-16,1 0 0,0-21 0,-21 21 15,21-42-15,-1 21 0,1-22 16,0 1-16,0 0 0,0-22 0,21 1 15,0-1-15,0-21 0,0 22 16,21-22-16,0 1 0,0-1 0,0 21 16,1-20-16,20-1 0,0 22 0,1-1 15,-22 22-15,21-22 0,0 22 0,-20 0 16,-1-1-16,21 22 0,-21-21 16,0 21-16,1-22 0,-1 22 0,0 0 15,21-21-15,-21 20 0,22 1 0</inkml:trace>
  <inkml:trace contextRef="#ctx0" brushRef="#br0" timeOffset="7885.03">20764 3556 0,'0'0'0,"-42"0"0,21 0 15,42 0 1,21 0-1,-20 0-15,20 0 0,0 0 0,1 0 16,-1 0-16,21 0 0,1 0 16,-1 0-16,1 0 0,21 0 15,-1-21-15,-20 21 0,20 0 0,1-21 16,-21 21-16,-1 0 0,1-21 0,-1-1 16,-21 22-16,1 0 0,-22 0 15,0-21-15,0 21 0,0 0 0,-21-21 16,-21 21-1,0 0-15,-21 0 0,21 0 16,-22-21-16,22 21 0,-21 0 0,-1 0 16,22 0-16,-21 0 0,21 0 0,0 0 15,-1 0-15,1 0 0,0 0 32,42 0-1,0 0-31,1 0 15,-1 0-15,21 0 0,-21-21 0,22 21 16,-22 0-16,21 0 0,-21-21 16,0 21-16,1 0 0,-1 0 0,-21-22 15,21 22-15,-21-21 32,0 0-32,0 0 15,-21 21 1,21-21-1,-21 21 1,-1 0-16,22 21 16,0 0-16,0 0 15,0 0-15,22 1 16,-1-1-16,0-21 0,0 21 0,0 0 16,0 0-16,1-21 0,-1 21 15,-21 1-15,21-1 0,0 0 0,-21 0 16,0 0-16,0 0 0,0 1 0,0-1 15,0 0-15,0 0 0,-21 0 16,0 0-16,0 1 0,-22-22 0,1 21 16,21 0-16,-43 0 0,22 0 15,0-21-15,-22 21 0,22 1 16,-1-22-16,1 21 0,0-21 0,-1 0 16,22 0-16,-21 21 0,21-21 15,0 0-15,21-21 16,0 0-16</inkml:trace>
  <inkml:trace contextRef="#ctx0" brushRef="#br0" timeOffset="8400.75">22669 2900 0,'0'0'0,"43"-42"16,20-22-16,-42 22 16,-21-1-16,0 22 0,22 0 0,-22 0 15,0 0-15,0 0 0,0 42 16,-22 21 0,22 0-16,-21 1 0,21-1 0,0 22 15,0-1-15,-21 1 0,0-1 16,21 22-16,-21-1 0,0-20 0,-1 21 15,22-22-15,-21 1 0,0-1 16,0 1-16,0-22 0,0 0 0,-1 1 16,22-1-16,-21-21 0,0 0 15,21 0-15,-21 1 0,21-1 0,0 0 16,-21-21-16,0 0 16,21-21-1,0 0 1,0-1-16,0-20 0,0 21 0,0-21 15,0 20-15</inkml:trace>
  <inkml:trace contextRef="#ctx0" brushRef="#br0" timeOffset="8712.45">22373 3323 0,'0'0'0,"-21"-63"0,0-85 15,21 105 1,0 1-16,0-22 0,0 22 0,0 0 16,42-1-16,-21 1 0,0 21 15,22-21-15,-1-1 0,22 22 0,-22 0 16,21 0-16,-20 0 0,20-1 15,1 22-15,-22 0 0,22 22 0,-22-1 16,21 0-16,-20 21 0,-22 1 16,0-1-16,0 0 0,-21 1 0,0 20 15,0-21-15,-21 22 0,-21-22 0,-1 22 16,1-22-16,0 22 0,-22-22 16,22 0-16,0 1 0,-22-22 0,22 21 15,-1-21-15,1 0 0,21 1 0,-21-1 16,20 0-16,1-21 0,0 21 15,21 0 1,21-21 0,22 0-16,-22 0 15,0 0-15,21 0 0,-21-21 0,1 21 16,-1 0-16</inkml:trace>
  <inkml:trace contextRef="#ctx0" brushRef="#br0" timeOffset="9120.2">22818 3514 0,'0'-21'16,"0"-1"0,21 22-16,-21-21 0,21 21 15,0 0-15,0 0 0,0 21 16,1 1-16,-1-1 0,-21 0 16,21 0-16,0 0 0,-21 0 15,21 1-15,-21-1 0,0 0 0,0 0 16,0 0-16,0 0 0,0 1 0,0-1 15,0 0-15,0 0 0,-21-21 16,21 21-16,-21-21 0,21 21 0,-21-21 16,21-21-1,0 0 1,0 0-16,0 0 0,21 0 0,0-1 16,-21 1-16,21 0 0,0-21 15,1 21-15,-1-22 0,0 22 0,0 0 16,21 0-16,-20 0 0,-1-1 15,0 1-15,0 21 0,0 0 0,0 0 16,1 0-16,-1 0 16,0 0-1,0 21-15,-21 1 16,0-1-16,0 0 16</inkml:trace>
  <inkml:trace contextRef="#ctx0" brushRef="#br0" timeOffset="9440.02">23389 3641 0,'0'42'16,"21"-42"0,0 0-16,1 0 0,-1 0 15,0 0-15,0 0 0,0 0 16,0 0-16,1-21 0,-1 21 16,21-21-16,-21 0 0,22 21 0,-22-22 15,0 1-15,0 0 0,0 0 0,0 0 16,1 0-16,-22-1 0,0 1 15,0 0-15,0 0 0,-22 21 16,1 0-16,0 0 16,0 21-16,-21 0 15,20 0-15,1 1 0,0-1 0,0 0 16,0 0-16,21 21 0,-21-20 0,21-1 16,-22 0-16,22 0 0,0 0 0,0 0 15,0 1-15,22-1 16,-1-21-16,0 0 15,0 0-15,0 0 0,0 0 0,22 0 16,-1 0-16,0 0 0,-20-21 16,20 21-16,0-22 0,22 1 0</inkml:trace>
  <inkml:trace contextRef="#ctx0" brushRef="#br0" timeOffset="11272.39">24553 2963 0,'0'0'15,"0"-42"-15,0-21 0,0 20 0,0 1 0,0 0 16,0-1-16,0 22 0,-21-21 16,0 21-16,0-1 0,21 1 0,-21 21 15,-1 0-15,1 0 0,0 21 0,0 1 16,21-1-16,-21 21 0,0 0 16,-1 1-16,1 20 0,21 1 0,-21-1 15,0 22-15,0 0 0,0-1 16,-1 1-16,1 21 0,0-22 0,0 1 15,0 21-15,0-21 0,-22-1 16,22 1-16,0 0 0,0-1 0,-22 1 16,22 0-16,0-1 0,-21-20 15,21 20-15,-22-20 0,1 21 0,21-22 16,0 1-16,-22-1 0,22-21 0,0 22 16,21-22-16,0-21 0,0 22 0,0-22 15,0 0-15,21-21 0,0 0 16,22 0-16,-22 0 0,21 0 15,0-21-15,1 0 0,-1 0 16,0-1-16,1 1 0,-1 0 0,-21-21 0,22 21 16,-1-22-16,-21 1 0,0 0 15,0-1-15,-21 1 0,0 0 0,0-1 16,0-20-16,0-1 0,0 1 16,-21-1-16,0 1 0,-21-1 0,21 22 15,-22-22-15,-20 22 0,20 0 0,1 21 16,0-1-16,-1 1 0,1 0 0,21 0 15,0 21-15,0 0 0,21-21 16,0 0-16,21 21 16,0-22-16,0 22 0,21-21 15,-20 0-15,20 0 0,0 0 16,22 0-16,-22-1 0,0 1 0,22 0 16,-22 0-16,1-21 0,-1 20 0,0-20 15,1 21-15,-22-21 0,0 20 16,0 1-16,0 0 0,-21 0 15,21 0-15,-21 42 32,0 0-32,-21 21 0,21-20 15,-21-1-15,21 21 0,-21-21 0,21 22 16,0-22-16,0 0 0,0 21 0,0-21 16,0 1-16,0-1 0,0 0 15,21-21-15,0 0 0,0 21 16,1-21-16,20 0 0,-21 0 0,0 0 15,22 0-15,-22-21 0,21 21 0,-21-21 16,22 21-16,-22-21 16,21-1-16,-21 1 0,22 0 0,-22 0 15,0-21-15,0 20 0,-21 1 0,0 0 16,21 21-16,-21-21 0,0 0 16,0 42-1,-21 0-15,21 0 16,-21 0-16,0 1 0,0-1 15,21 0-15,-22 0 0,1 0 0,21 0 16,0 1-16,-21-1 16,21 0-16,-21-21 0,42 0 47,0 0-47,-21-21 15,21 21-15,1-21 0,-1-1 0,0 22 16,0-21-16,0 0 0,0 0 15,1 21-15,-1-21 0,0 21 0,0 0 16,0 0-16,0 21 16,-21 0-1,0 0-15,0 0 16,0 1-16,22-22 16,-22 21-16,21-21 0,0 0 0,-21 21 15,21-21-15,0 0 0,22 21 16,-22-21-16,0 0 0,0 0 0,21 0 15,-20 0-15,-1 0 0,0 0 16,21 0-16,-21-21 0,1 21 0,-1-21 16,0 21-16,0-21 0,-21-1 0,21 1 15,-21 0-15,21-21 0,-21 21 0,0-22 16,0 22-16,0-21 0,0 21 16,0-1-16,0 1 0,0 0 0,-21 21 15,0 0-15,0 0 0,0 0 16,0 0-16,-1 0 0,1 21 15,0 22-15,0-22 0,0 0 0,0 0 16,21 0-16,0 0 0,-22 1 16,22 20-16,0-21 15,0 0-15,0 0 0,0 1 16,0-1-16,22-21 16,-1 0-16,0 0 15,0 0-15,0 0 0,0 0 16,-21-21-16,22 21 0,-1-22 0,0 1 15,0 0-15,-21 0 0,0 0 16,21 0-16,-21-1 16,21 1-16,-21 0 15,0 42 1,0 0-16,0 1 16,0-1-16,0 0 0,0 0 15,0 0-15,0 0 0,0 1 0,0-1 16,0 0-16,0 0 0,22 0 15,-1-21-15,0 0 16,0 0-16,0 0 0,0 0 0,1 0 16,-1 0-16,0 0 0,0 0 0,0 0 15,0-21-15,1 21 0,-1-21 16,0 0-16,0 0 0,0-1 16,0 1-16,22 0 0,-22-21 0,0-1 15,0 1-15,0-21 0,22 20 16,-22-20-16,0-1 0,21 1 0,-20-1 15,-22 1-15,21 20 0,-21 1 0,0 0 16,0 21-16,0-1 0,0 1 16,-21 21-1,-1 0-15,22 21 0,-21 1 0,0-1 16,21 21-16,0-21 0,-21 22 16,21-1-16,-21 21 0,21-20 0,0-1 15,0 22-15,0-22 0,0 0 16,0 1-16,0-1 0,0 0 0,0 1 15,21-22-15,0 21 0,0-21 0,0 0 16,1 1-16,-1-1 0,0-21 16,0 21-16,21-21 0,-20 0 15,-1 0-15,0 0 0,0 0 0,0 0 16,0 0-16,1 0 0,-1 0 0,0-21 16,0 21-16,0-21 0,0-1 15,1 1-15,-1 0 0,0-21 0,-21 21 16,0-22-16,0 22 0,0 0 0,0-21 15</inkml:trace>
  <inkml:trace contextRef="#ctx0" brushRef="#br0" timeOffset="11741.15">24532 3027 0,'0'0'0,"-21"21"15,0-21-15,0 0 0,21 21 0,-22-21 16,22 21-16,22-21 31,-1 0-31,0 0 16,0 0-16,0 0 0,0-21 15,1 21-15,-22-21 0,21 21 0,-21-21 16,21 0-16,-21 0 0,0-1 16,-21 22-1,0 0-15,-1 0 0,1 0 0,0 0 16,0 22-16,0-1 15,0-21-15,21 21 0,-22 0 16,22 0-16,-21 0 16,0 1-16,21-1 0,0 0 15,0 0-15,-21-21 0,21 21 0,-21 0 16,0 1-16,21-1 0,-22 0 16,1 0-16,-21 0 0,21 0 0,-43 1 15</inkml:trace>
  <inkml:trace contextRef="#ctx0" brushRef="#br0" timeOffset="28716.82">10096 2985 0,'0'-22'32,"-21"22"14,0 0-46,21-21 16,21 21 62,0 0-78,1 0 16,-1 0-16,21 0 0,-21 0 0,22 0 15,-22 0-15,21 0 0,-21-21 16,22 21-16,-22 0 0,21 0 0,-21 0 16,22 0-16,-22 0 0,0 0 15,21 0-15,-21-21 0,1 21 16,-1 0-16,0 0 16,-42 0 30,0 0-46,-1 0 0,1 0 16,0 0-16,0 0 0,0 0 0,-22 0 16,22 0-16,-21 0 0,21 0 15,0 0-15,-22 0 0,22 0 0,0 0 16,0 0-16,0 0 0,-1 0 16,1 0-16,0 0 15,0 0 1,0 0-16,0 0 15,-1 21-15,1-21 16,0 0-16,21 21 16,-21-21-16,21 21 0,-21-21 15,21 22-15,-21-22 0,21 21 0,-22-21 16,22 21-16,0 0 0,-21-21 16,0 21-16,21 0 0,-21 1 0,0-1 15,0 0-15,-1 0 0,22 0 16,-21 0-16,0 22 0,21-22 15,-21 0-15,21 0 16,-21-21-16,21 21 0,-21-21 0,21 22 16,0-44 31,21 1-32,0 21 1,0-21-16,-21 0 0,21 21 0,0-21 15,1 21-15,-1-21 0,0 21 0,0 0 16,0-22-16,0 22 0,1 0 16,-1-21-16,0 21 0,0 0 15,0 0-15,22 0 0,-22 0 0,0 0 16,0 0-16,0 0 0,0 0 16,1 0-16,-1 0 0,0 0 15,0 0-15,0 21 0,0-21 16,1 22-16,-1-22 15,-21 21-15,0 0 16,21-21-16,-21 21 0,0 0 16,0 0-16,0 1 15,0-1-15,0 0 16,-21 0 0,0 0-16,21 0 15,-22 1-15,1-22 0,21 21 0,-21 0 16,0 0-16,0-21 15,0 0-15,-1 21 0,22 0 16,-21-21-16,0 0 0,0 0 0,21 22 16,-21-22-16,0 0 0,-1 0 0,1 21 15,0-21-15,0 0 0,0 0 16,0 0-16,-1 0 0,1 0 0,0 0 16,0 0-16,0 0 0,0 0 0,-1 0 15,1 0-15,0 0 0,0 0 0,0 0 16,0 0-16,-1 0 15,44 0 64,-1 0-79,0 0 0,0 0 15,0 0-15,0 0 0,1 0 16,-1 0-16,0 0 0,21 0 0,-21 0 15,1 0-15,20 0 0,-21-21 0,0 21 16,22 0-16,-22 0 0,0-22 16,0 22-16,0-21 0,0 21 0,1 0 15,-1 0-15,0-21 0,0 21 16,0 0-16,-21-21 0,21 21 0,-21-21 16,22 21-16,-22-21 0,21 21 0,-21-22 15,0 1 1,0 0-16,0 0 15,0 0-15,-21 0 16,-1 21 0,22-22-16,-21 22 0,21-21 0,-21 21 15,0-21-15,0 21 0,0-21 16,-1 21-16,1 0 0,0 0 0,0-21 16,0 21-16,0 0 0,-22 0 15,22 0-15,0 0 0,0 0 16,0 0-16,-1 0 0,1 0 15,0 0-15,0 0 0,0 0 16,21-21-16,-21 21 16,-1 0-1,1 0-15,0 0 47,21-22 16,21 1-48,0 0-15,1 0 16,-1 21-16,0-21 0,0 0 16,0-1-16,0 1 15,1 0-15,-1 21 0,0-21 0,0 0 16,-21 0-16,21 21 0,-21-22 0,21 22 15,-21-21-15,0 42 63,0 1-47,0-1-16,0 0 15,0 0-15,-21-21 0,0 21 0,21 0 16,-21 1-16,21-1 0,-21 0 0,21 0 15,-21 0-15,21 0 0,-22 1 16,22-1-16,0 0 0,0-42 63,22 0-63,-1-1 15,-21 1-15,21 21 0,0-21 0,-21 0 16,21 0-16,0 0 0,-21-1 15,22 1-15,-22 0 0,21 0 0,-21 0 16,21 21-16,-21-21 0,0 42 47,0 0-31,0 0-16,0 0 15,-21 0-15,21 1 16,-21-1-16,-1 0 0,22 0 0,0 0 0,-21 0 15,0 1-15,21-1 16,0-42 31,21-1-47,0 1 16,1 0-16,-1 0 0,-21 0 15,21 0-15,0-1 0,-21 1 0,21 0 16,0 21-16,-21-21 0,0 0 0,22 21 15,-22-21 1,21 21 0,-21 21-16,0 0 15,0 0-15,0 0 0,0 0 16,0 1-16,0-1 16,-21 0-16,21 0 0,-22 0 15,22 0-15,0 1 0,0-44 63,0 1-48,0 0-15,22 0 0,-22 0 0,21 0 16,-21-1-16,0 1 0,21 0 16,-21 0-16,21 0 0,0 0 15,-21-1-15,0 1 16,0 42 15,0 1-31,-21-1 16,21 0-16,-21-21 15,21 21-15,-21-21 0,21 21 16,-21-21 0,-1 0 15,22-21-16,0 0-15,-21 21 16,21-21-16,-21 21 16,21-21-16,-21 21 0,21-22 0,-21 22 15,0 0-15,21-21 16,-22 21-16,1 0 16,0 0-1,42 0 32,0 0-47,1 0 16,-1 0-16,21 0 0,-21-21 0,22 21 15,-22 0-15,21 0 0,0-21 16,1 21-16,-1 0 0,0 0 0,1-21 16,-1 21-16,0 0 0,1-21 0,-1 21 15,0-22-15,1 22 0,-22 0 16,21 0-16,-21 0 0,1 0 0,-1 0 15,-42 0 32,-1 0-47,1 0 0,0 0 0,-21 0 16,21 0-16,-1 0 0,-20 0 0,21 0 16,-21 0-16,20 0 15,1 0-15,-21 0 0,21 0 0,-22 0 16,22 0-16,0 0 0,-21 0 0,21 0 15,-1 0-15,1 0 0,0 0 16,0 0-16,0 22 0,0-22 16,-1 0-16,1 0 0,0 0 15,0 0-15,0 21 0,0-21 16,-1 0-16,1 0 0,0 0 16,21 21-16,-21-21 0,0 0 15,21 21-15,-21-21 16,-1 21-1,22 0-15,0 1 16,-21-22-16,21 21 0,-21-21 0,21 21 16,0 0-16,-21 0 0,21 0 15,-21 1-15,0-1 16,21 0-16,0 0 0,-22 0 16,22 0-16,-21 1 0,21-1 15,0-42 32,0-1-31,0 1-16,21 0 15,-21 0-15,22 0 0,-22 0 0,21-1 16,0 22-16,-21-21 0,0 0 0,21 0 16,-21 0-16,21 0 0,-21-1 15,0 1-15,0 42 47,0 1-47,0-1 0,-21 0 16,0 0-16,0 0 0,21 0 15,-21 1-15,-1-1 0,1 0 0,21 0 16,-21 0-16,0 0 16,21 1-16,0-1 15,0-42 16,0-1-31,0 1 16,21 0-16,0 0 0,0 0 16,-21 0-16,0-1 15,22 1-15,-22 0 0,21 21 16,-21 21 31,21-21-47,-21 21 0,0 1 31,0-1-15,0 0-1,-21-21 1,21 21-16</inkml:trace>
  <inkml:trace contextRef="#ctx0" brushRef="#br0" timeOffset="34272.99">14076 3387 0,'0'0'0,"-21"0"0,-106 21 16,105-21-16,1 0 15,-21 0-15,21 21 0,0-21 0,-1 0 16,1 0-16,0 21 16,0-21-16,0 21 15,21 1 17,21-22-32,0 0 15,0 0-15,22 0 0,-1 0 0,0 0 16,22 0-16,-22 0 0,22 0 15,-1 0-15,1 0 0,-1 0 0,1 0 16,20 0-16,-20 0 0,20-22 16,-20 22-16,21 0 0,-1 0 0,22 0 15,0 0-15,0 0 0,0-21 0,21 21 16,0 0-16,0 0 0,-22 0 16,22 0-16,22 0 0,-22 0 15,0 0-15,0 0 0,0 0 0,0 0 16,-22 0-16,1 0 0,21 0 15,-21 0-15,0 0 0,0 0 0,0 0 16,-1 0-16,1 0 0,0 0 0,-21 0 16,21 0-16,-22 0 0,1 21 15,0-21-15,-1 0 0,1 0 0,0 0 16,-1 0-16,-20 0 0,-1 0 0,1 0 16,-1 0-16,1 0 0,-1 0 15,-20 0-15,-1 0 0,0 0 0,1 0 16,-22 0-16,21 0 0,-21 0 15,22 0-15,-22 0 0,0 0 16,21 0-16,-21 0 0,1 0 0,-1 0 16,0 0-16,0 0 15,0 0-15,-42 0 32,0 0-32,0-21 15,-22 21-15,1 0 0,0 0 0,-1 0 16,1 0-16,-21-21 0,-1 21 0,1 0 15</inkml:trace>
  <inkml:trace contextRef="#ctx0" brushRef="#br0" timeOffset="34824.68">14647 3662 0,'0'0'0,"-21"0"15,42 0 1,0 0-1,22 0-15,-22 0 0,21 0 16,22 0-16,-1 0 0,1 0 0,20 0 16,1 0-16,21 0 0,0 0 0,0 0 15,-1 0-15,22 0 0,0 0 16,0 0-16,22 0 0,-1 0 0,0 0 16,0 0-16,-21 0 0,21 0 0,0 0 15,1 0-15,-1 0 0,0 0 16,-21 0-16,0 0 0,0 0 0,0 0 15,-21 0-15,0 0 0,-1 0 16,1 0-16,0 0 0,-21 0 16,21 0-16,-22 0 0,-20-21 0,20 21 15,-20 0-15,-1 0 0,1 0 0,-22 0 16,1 0-16,20 0 0,-21-21 16,-20 21-16,20 0 0,0 0 0,-21 0 15,1 0-15,-1 0 0,0 0 16,0-22-16,-21 1 31,-21 21-31,0 0 0,0-21 16,-1 21-16,-20-21 0,21 0 0,-21 21 15,-1-21-15</inkml:trace>
  <inkml:trace contextRef="#ctx0" brushRef="#br0" timeOffset="35381.71">15028 1672 0,'0'0'0,"0"-21"15,0 0-15,0-21 0,0 20 0,0 1 16,0 0-16,-21 21 16,21 21 15,0 0-31,0 22 0,0-1 16,0 0-16,0 22 0,0-22 0,-21 22 15,21-1-15,0 1 0,-21-1 16,21 1-16,0-1 0,-21 1 0,-1-1 15,1 1-15,0-22 0,21 22 0,0-22 16,-21 0-16,21-21 0,-21 22 16,21-22-16,0 0 0,0 0 15,-21-21-15,21-21 32,0 0-32,0 0 15,21-22-15,-21 22 0,21-21 0,-21 0 16</inkml:trace>
  <inkml:trace contextRef="#ctx0" brushRef="#br0" timeOffset="35672.54">14880 1757 0,'0'0'0,"-21"-21"0,21-22 15,0 22-15,0 0 16,21 0-16,21 21 0,-20-21 15,20 0-15,0-1 0,1 22 0,20-21 16,1 0-16,-22 21 0,21-21 0,1 21 16,-1-21-16,-20 21 0,-1 0 15,0 0-15,1 0 0,-1 0 0,-21 0 16,0 0-16,1 0 0,-1 0 16,0 0-1,-21 21 1,0 0-1,-21-21-15,0 21 16,-1 0-16,-20 1 0,21-1 0</inkml:trace>
  <inkml:trace contextRef="#ctx0" brushRef="#br0" timeOffset="35916.4">14838 2265 0,'0'0'0,"-21"0"0,21 21 16,21-21 0,0 0-16,0 0 0,0 0 15,0 0-15,22 0 0,-22 0 16,21 0-16,1-21 0,-1 21 16,0 0-16,1-21 0,-1 21 0,0 0 15,-21-21-15,1 21 0,-1-22 0,0 22 16,0 0-16</inkml:trace>
  <inkml:trace contextRef="#ctx0" brushRef="#br0" timeOffset="36368.14">15473 2286 0,'0'-21'0,"0"0"16,21 0-16,0 21 15,0 0-15,0-22 16,22 22-16,-22 0 0,0 0 0,0 0 16,22 0-16,-22 0 0,0 0 0,0 22 15,0-22-15,0 21 0,1 0 16,-1 0-16,-21 0 0,21 0 0,-21 1 15,0-1-15,0 21 0,0-21 0,0 22 16,0-22-16,-21 0 16,0 21-16,-1-21 0,22 1 0,-21-1 15,0-21-15,21 21 0,-21-21 0,21 21 16,0-42 0,-21 0-16,21 0 15,0-1-15,0 1 0,0-21 16,0 21-16,0-22 0,21 22 15,-21-21-15,21 21 0,-21 0 16,21-22-16,0 22 0,1 0 0,-22 0 16,21 21-16,0-21 0,0 21 15,0-22-15,0 22 0,1 0 16,-1 0 0,0 0-16,0 0 0</inkml:trace>
  <inkml:trace contextRef="#ctx0" brushRef="#br0" timeOffset="36628.99">16298 2159 0,'0'21'16,"0"0"-1,0 1-15,0-1 16,-21 0-16,0 0 0,21 0 15,0 0-15,0 1 0,-21-1 16,21 0-16,-21 0 0,21 0 0,0 0 16,0 1-16,-22-22 15,22 21-15,0-42 32,0-1-17,0 1-15,0 0 0,22 0 0</inkml:trace>
  <inkml:trace contextRef="#ctx0" brushRef="#br0" timeOffset="36936.81">16256 1969 0,'0'0'0,"0"-43"15,0 64 17,0 1-32,0-1 15,0 0 1,21-21-16,0 0 15,0 0-15,1 0 0,-1 0 16,-21-21-16,21 0 0,-21-1 16,0 1-1,0 0-15,0 0 0,-21 0 16,0 21-16,-1 0 0,1-21 16,0 21-16,0 0 0,0 0 15,0 0-15,21 21 0,0 0 16,-22 0-16,22 0 0,0 0 15,0 1-15,0-1 0,0 0 16,0 0-16,22 0 16,-1 0-16,0-21 0</inkml:trace>
  <inkml:trace contextRef="#ctx0" brushRef="#br0" timeOffset="38908.26">17039 2265 0,'0'-21'0,"0"0"15,0-1 1,-21 22-16,0-21 0,0 21 16,-1 0-16,1 0 15,0 0-15,0 0 16,0 0-16,0 21 0,-1 1 0,1-22 15,0 21-15,21 0 0,-21 0 16,0 0-16,0 0 0,21 22 16,-22-22-16,22 0 0,0 0 0,0 0 15,0 1-15,0-1 0,0 0 16,22-21-16,-1 0 0,0 0 16,0 0-16,0 0 0,0 0 0,1 0 15,-1-21-15,0 21 0,21-21 0,-21-1 16,1 1-16,-1 0 0,0 0 15,0 0-15,21 0 0,-20-22 0,-1 22 16,0-21-16,0-1 0,0 1 0,0 0 16,1-1-16,-1 1 15,0 0-15,0-1 0,0 1 0,-21 0 16,0-1-16,0 1 0,21 0 0,-21 21 16,0-22-16,0 22 0,0 0 15,0 0-15,0 0 0,0-1 16,-21 22-1,21 22 1,-21-1-16,0 0 0,21 0 0,0 21 16,-21 1-16,0-1 0,-1 0 15,22 1-15,-21-1 0,21 0 0,-21 1 16,21 20-16,-21-20 0,21-1 16,0-21-16,0 21 0,0 1 15,0-1-15,0-21 0,0 22 0,0-22 16,0 0-16,21 0 0,0 21 0,22-42 15,-22 22-15,0-1 0,21-21 16,-21 0-16,22 21 0,-1-21 0,0 0 16,1 0-16,-22 0 0,21 0 0,1-21 15,-1 0-15,0-1 0,-21 1 16,22 0-16,-1 0 0,-21 0 0,0 0 16,1-1-16,-1 1 0,-21 0 0,0-21 15,0 21-15,0-1 0,0 1 16,0 0-16,0 0 15,-21 21-15,-1-21 0,1 21 16,0 0-16,-21 0 16,21 0-16,-1 0 0,1 21 0,0 0 15,0-21-15,0 21 0,0 0 0,-1 1 16,1-1-16,0 0 0,0 0 16,21 0-16,-21 22 0,21-22 0,0 0 15,0 0-15,0 0 16,0 0-16,21-21 0,0 22 15,0-22-15,0 0 0,1 0 16,-1 0-16,21 0 0,-21-22 16,0 1-16,1 0 0,-1 0 15,0 21-15,0-21 0,0 0 0,-21-1 16,21 1-16,1 0 0,-22 0 16,0 0-16,21 0 0,-21-1 0,21 22 15,-21-21-15,21 21 16,-21 21 15,0 1-15,0-1-16,-21-21 0,21 21 15,0 0-15,0 0 0,-21-21 0,21 21 16,0 1-16,0-1 0,0 0 16,0 0-16,21 0 15,0-21-15,0 0 16,0 0-16,1 0 0,20 0 15,-21 0-15,0 0 0,0-21 16,1 21-16,-1-21 0,0 0 0,0 21 16,0-21-16,0-1 0,1 1 0,-22 0 15,21 0-15,0 21 0,-21-21 16,0 0-16,21 21 0,0-22 16,-21 44 15,0-1-16,0 0-15,-21-21 0,21 21 16,0 0 0,0 0-16,0 1 0,0-1 15,21 0-15,0 0 0,1-21 16,-1 0-16,21 21 0,-21-21 16,22 0-16,-22 0 0,21 0 0,-21 0 15,22 0-15,-22-21 0,21 0 16,-21 21-16,0-21 0,1 0 15,-1-1-15,0 22 0,0-21 0,0 0 0,-21 0 16,21 0-16,-21 0 0,22 21 16,-22-22-16,21 1 0,-21 42 62,0 1-62,0-1 0,0 0 0,-21 0 16,-1 0-16,22 22 0,-21-22 15,21 21-15,-21 0 0,0 22 0,21-22 16,-21 22-16,0-22 0,-1 22 0,22-22 16,-21 21-16,0 1 0,21-1 15,-21 1-15,21 21 0,0-22 0,0 22 16,0-22-16,0 22 0,0-22 16,0 22-16,0-21 0,0-1 0,0 22 15,0-22-15,0 1 0,0-1 0,-21 1 16,21-1-16,0-20 0,-21-1 15,-1 0-15,22 1 0,0-22 0,-21 0 16,0 0-16,0 0 0,0-21 16,0 0-16,-1 0 0,1 0 0,0 0 15,0 0-15,0 0 0,0-21 16,-1 21-16,1-21 0,0 0 0,0 0 16,-21-1-16,20 1 0,1-21 0,0 0 15,0-1-15,0 1 0,21 0 16,0-1-16,0-20 0,0-1 0,0 1 0,0-1 15,0-20-15,21-1 0,0 0 16,0 1-16,22-1 0,-22 0 16,21 1-16,22-1 0,-22 0 0,21 1 15,1 20-15,-22 1 0,22 20 16,-1-20-16,1 20 0,-1 1 0,-20 21 16,20-21-16,-21 20 0,1 1 0,-1 21 15,0-21-15,1 0 0,-22 21 16,21 0-16,1 0 0,-22-21 0,21 21 15,-21 0-15,0 0 0,1 0 0,-1 0 16,0 0 0,-21-21 31,0 42-16,0 0-31,-21 0 15,21 0-15,-21 0 0</inkml:trace>
  <inkml:trace contextRef="#ctx0" brushRef="#br0" timeOffset="47997.11">9440 5927 0,'0'21'0,"0"0"15,-21-21 1,21-21 46,0 0-46,21 21-16,-21-21 16,21-1-16,-21 1 15,0 0-15,0 0 16,22 0 0,-22 0 15</inkml:trace>
  <inkml:trace contextRef="#ctx0" brushRef="#br0" timeOffset="48216.83">9483 5842 0</inkml:trace>
  <inkml:trace contextRef="#ctx0" brushRef="#br0" timeOffset="48632.64">9017 5673 0,'0'0'16,"-21"0"-16,21-21 0,-21 21 0,-1 0 16,44 0 15,-1 0-15,21 0-16,0 0 0,1 0 15,-1 0-15,0 0 0,1 0 16,-1 0-16,0 0 0,1 0 0,20 0 15,-20 0-15,-1 0 0,0 0 0,1 0 16,-1 0-16,-21 0 0,21 0 16,-20 0-16,-1 0 0,0 0 0,0 0 15,0 0-15,-42 0 32,0 0-32,0 21 0,-22-21 15,22 21-15,0-21 0,-21 0 0,21 0 16</inkml:trace>
  <inkml:trace contextRef="#ctx0" brushRef="#br0" timeOffset="50220.18">9461 5736 0,'-21'0'47,"21"21"-47,0 1 16,0-1-16,0 0 15,0 0-15,0 0 0,0 0 16,0 1-16,0 20 0,0-21 16,0 0-16,21 22 0,-21-22 0,0 21 15,0-21-15,22 22 0,-22-1 16,21-21-16,-21 21 0,0 1 0,0-22 16,0 21-16,0 1 0,0-1 0,0 0 15,0 1-15,0-22 0,0 21 16,0 0-16,0-20 0,0 20 0,-21-21 15,21 0-15,-22 0 0,1 1 0,0-1 16,21 0-16,-21 0 0,0-21 0,0 0 16,-22 21-16,22-21 0,0 0 15,-21 0-15,20 0 0,-20-21 0,21 21 16,0-21-16,-22 0 0,22 0 0,-21-22 16,21 22-16,0-21 0,-22-1 0,22 22 15,0-21-15,0 21 16,0-22-16,21 22 0,0 0 0,-22 0 15,22 0-15,0 0 0,-21 21 0,21-22 16,21 44 15,1-22-31,-1 21 0,0 0 0,0-21 16,0 21-16,-21 0 0,43 0 0,-22 1 16,0 20-16,0-21 0,0 0 15,0 0-15,1 1 0,-1-1 0,0 0 16,0 0-16,0 0 0,22-21 0,-22 21 15,0-21-15,21 0 0,-21 0 16,1 0-16,20 0 0,-21 0 0,21 0 16,1 0-16,-22 0 0,21 0 15,1-21-15,-1 21 0,0-21 0,-21 0 16,22 0-16,-1 0 0,-21-1 0,22 1 16,-22 0-16,0-21 0,21 21 0,-42-22 15,21 22-15,-21-21 0,22-1 16,-22 22-16,0-21 0,0 21 0,0 0 15,0-1-15,0 1 0,-22 0 0,1 0 16,21 0-16,-21 21 0,0 0 0,0-21 16,0 21-16,-1 0 15,1 0-15,0 0 0,0 0 0,0 21 16,0 0-16,-1-21 0,1 21 0,0 0 16,0 22-16,0-22 0,0 21 0,21-21 15,-22 22-15,22-1 0,0-21 16,0 21-16,0-20 0,0-1 0,0 21 15,0-21-15,0 0 0,22 1 16,-1-22-16,0 0 0,0 0 16,0 0-16,0 0 0,1 0 0,-1 0 15,0 0-15,0-22 0,0 1 16,22 0-16,-22 0 0,0 0 0,0 0 16,0-1-16,0-20 0,1 21 15,-22-21-15,0 20 0,21 1 0,-21 0 16,21 0-16,-21 0 0,0 0 15,0-1-15,0 44 32,0-1-32,0 0 15,0 21-15,-21-21 16,21 1-16,-21-1 0,21 0 0,0 21 16,0-21-16,0 1 0,0-1 0,0 0 15,0 0-15,0 0 0,0 0 16,21 1-16,0-22 0,0 0 15,0 0-15,0 0 16,22 0-16,-22 0 0,0 0 0,21 0 16,-20-22-16,-1 1 0,21 0 0,-21 21 15,0-42-15,1 21 0,20-1 0,-21 1 16,0-21-16,0 21 0,-21-22 16,22 22-16,-22-21 0,21 21 0,-21 0 15,0-1-15,0 1 0,0 0 0,0 0 16,0 42 15,0 0-15,0 0-16,0 1 0,0-1 0,-21 21 15,21-21-15,-22 0 0,22 22 16,-21-22-16,21 0 0,0 21 16,0-20-16,-21-1 0,21 0 0,0 0 15,0 0-15,-21 0 0,21 1 0,0-1 16,0 0-16,0-42 47,0 0-32,0-1-15,0-20 0,0 21 16,21 0-16,-21-22 0,21 1 0,0 21 16,1-21-16,-1-1 0,0 22 15,21-21-15,-21 21 0,1-1 16,20-20-16,0 21 0,-21 0 0,22 21 15,-1-21-15,0 21 0,-20-22 0,20 22 16,0 0-16,-21 0 0,1 0 16,20 22-16,-21-1 0,0 0 0,0 0 15,-21 21-15,0-20 0,0 20 0,0 0 16,0-21-16,0 22 0,0-1 0,0 0 16,-21 1-16,21-22 0,-21 21 15,0-21-15,0 1 0,0 20 0,21-21 16,0 0-16,-22-21 0,1 21 0,21 1 15,-21-22-15,21-22 32,0 1-17,0 0-15,0 0 16,0 0-16,21 21 0</inkml:trace>
  <inkml:trace contextRef="#ctx0" brushRef="#br0" timeOffset="51481.03">11896 6287 0,'0'0'0,"21"0"31,0-22-31,-21 1 15,21 21-15,0-21 0,-21 0 16,21 21-16,1-21 0,-22 0 16,21-1-16,0 1 0,-21-21 0,0 21 15,21 0-15,-21-22 0,0 22 0,21 0 16,-21 0-16,0 0 0,0-1 16,0 44 15,0-1-16,0 0-15,0 0 16,0 0-16,0 22 0,0-22 0,0 0 16,0 21-16,0 1 0,0-22 0,0 21 15,0 0-15,0 1 0,0-1 0,0 0 16,0-20-16,0 20 0,0 0 16,0 1-16,0-22 0,0 21 0,0-21 15,0 22-15,0-22 0,0 0 0,0 0 16,0 0-16,0 0 0,0 1 15,0-1-15,-21-21 0,0 0 16,21 21-16,-21-21 16,0 0-16,-1 0 0,-20 0 15,21 0-15,0 0 0,-22 0 16,22 0-16,-21 0 0,21 0 0,0 0 16,-22 0-16,22 0 0,0 0 0,0 0 15,0 0-15,-1 0 16,44 0 15,-1 0-31,0 0 16,0 0-16,0 0 0,22 0 0,-22 0 15,21 0-15,0 0 0,1 0 16,-1 0-16,22-21 0,-22 21 0,0 0 16,1 0-16,-1 0 0,0 0 0,-21-21 15,22 21-15,-22 0 0,21 0 16,-21 0-16,1 0 15,-44 0 17,1 0-32,0 0 0,0 0 15,-21 0-15,20 0 0,-20 21 0,0-21 16,-1 0-16,1 0 0,0 21 0,-1-21 16,1 0-16,0 0 0,-1 21 15,1-21-15,0 0 0,-1 0 0,22 0 16,0 0-16,0 0 0,0 0 15,0 0-15,42 0 32,0 0-32,0 0 0,0 0 15,0 0-15,22 0 0,-22 0 0,21 0 16,-21 0-16,22-21 0,-1 21 0,0 0 16,-20 0-16,20-21 0,0 21 0,1-21 15,-22 21-15,0 0 0,21 0 0,-21 0 16,-21-22-16,22 22 15,-44 0 1,1 0-16,-21 0 16,21 0-16,-22 22 0,22-22 15,-21 0-15,21 0 0,-22 21 16,22-21-16,0 0 0,0 0 0,0 0 16,0 0-16,-1 21 0,1-21 15,0 0 48,0-21-48,21 0 1,0-1-16,0 1 16,0 0-16</inkml:trace>
  <inkml:trace contextRef="#ctx0" brushRef="#br0" timeOffset="52736.68">11980 6223 0,'-21'0'0,"21"-21"31,0 0-16,21 0-15,-21-1 16,21 1-16,-21 0 0,22 0 16,-22 0-16,21 0 0,-21-1 15,0 1-15,0 0 16,0 0-16,21 21 0,-21 21 47,0 0-32,0 0-15,0 1 0,0-1 0,0 0 16,0 21-16,0-21 0,0 1 0,0 20 16,0-21-16,0 21 0,0-20 15,0 20-15,0 0 0,0-21 0,0 22 16,0-1-16,0-21 0,0 22 0,0-22 16,0 0-16,0 21 0,0-21 15,0 1-15,0-1 0,-21 0 0,21 0 16,-21 0-16,21 0 0,0 1 15,-22-1-15,1 0 16,0 0-16,0-21 16,0 0-16,0 0 0,-1 0 0,1 0 15,0 0-15,-21 0 0,21 0 16,-1 0-16,1 0 0,0 0 16,0 0-16,0 0 0,0 0 0,-1 0 15,1 0-15,0 0 0,0-21 16,42 21 31,0 21-32,22-21-15,-22 0 0,21 0 0,-21 0 16,22 0-16,20 0 0,-21 0 0,1 0 16,20 0-16,-20-21 0,20 21 0,-21-21 15,1 21-15,-1 0 0,0 0 16,1-21-16,-1 21 0,-21 0 0,0 0 15,1 0-15,-1 0 0,0 0 0,-42 0 79,0 0-64,-1 0-15,1 0 0,0 0 0,0 0 16,0 0-16,0 0 0,-1 0 0,-20 0 15,21 0-15,-21 0 0,20 0 16,-20 0-16,0 21 0,21-21 0,-1 0 16,1 0-16,-21 0 0,21 0 15,0 0-15,-1 0 0,22-21 63,22 21-63,-1 0 15,0-22-15,0 22 0,0 0 16,0 0-16,1 0 0,-1 0 16,0 0-16,0-21 0,0 21 0,0 0 15,1 0-15,-1 0 0,0 0 16,0 0 0,0 0-16,-42 0 78,0 0-78,0 0 15,0 0 1,21-21 0,0 0-16,21 21 0</inkml:trace>
  <inkml:trace contextRef="#ctx0" brushRef="#br0" timeOffset="53736.16">13610 6414 0,'21'0'0,"-21"21"16,21-21-16,-42 0 62,0 0-46,0 0-16,0 0 0,0 0 15,-1 0-15,1 0 0,0 0 16,0 0-16,0-21 0,-22-1 0,22 22 16,0-21-16,0 0 0,0 21 15,21-21-15,-21 0 0,-1 0 0,1-1 16,21 1-16,0 0 16,0 0-16,0 0 0,0 0 15,0-1-15,0 1 0,0 0 0,21 0 16,-21 0-16,22 0 0,-1 21 15,0-22-15,0 1 0,0 21 16,0-21-16,1 21 0,-1 0 0,0-21 16,0 21-16,0 0 0,0 0 0,1 0 15,-1 0 1,0 0 15,-21 21-31,21 0 31,-21 0-15</inkml:trace>
  <inkml:trace contextRef="#ctx0" brushRef="#br0" timeOffset="54680.62">13335 6138 0,'0'0'0,"-21"0"0,0 0 0,-1-21 15,1 21-15,0 0 16,0 0-16,0 0 0,0 0 16,-1 0-1,1 0 1,42 0 15,1 0-15,20 0-16,-21 0 0,21 0 15,1 0-15,20 0 0,-20 0 0,20 0 16,-21 0-16,22 0 0,-1 0 0,1 0 16,-1 0-16,1 0 0,21 0 15,-1-21-15,1 21 0,0 0 16,-1 0-16,-20 0 0,20 0 0,-20 0 15,-1 0-15,1 0 0,-22 0 0,1 0 16,-1 0-16,0 0 0,-21 0 0,1 0 16,-1 0-16,0 0 15,-42 0 48,0 0-63,-1 0 0,1 0 0,0 0 15,-21 0-15,21 0 0,-22 0 16,22 0-16,-21 0 0,-1 0 0,1 0 16,0 0-16</inkml:trace>
  <inkml:trace contextRef="#ctx0" brushRef="#br0" timeOffset="55588.79">13356 6223 0,'0'0'0,"-42"0"0,-64 0 16,85 0-16,0 0 0,-1 0 16,22 21-1,22-21 1,20 0-16,-21 0 0,21 0 16,1 0-16,-1 0 0,22 0 15,-1 0-15,-21 0 0,22 0 0,-1 0 16,22 0-16,-21 0 0,-1 0 0,22 0 15,-22 0-15,22 0 0,0 0 0,-22 0 16,22 0-16,-22-21 0,1 21 16,-1 0-16,1 0 0,-1 0 0,-20 0 15,-1 0-15,0 0 0,-21-21 0,22 21 16,-22 0-16,21 0 0,-21 0 16,1 0-16,-1 0 0,0 0 0,-21-21 15,21 21-15,-21-21 31,0-1-15,0 1-16,-21 21 16,21-21-16,-21 0 15,0 21-15,-1-21 0,1 21 0,0-21 16,-21-1-16,21 1 0,-1 0 0,-20 21 16,21-21-16,0 0 0,0 0 0,-1 21 15,1-22-15,0 22 0,0 0 16,21-21-16,-21 21 15,0 0-15,21-21 16,21 21 31,21 21-47,-21-21 0,0 21 16,1-21-16,20 22 0,-21-22 15,21 21-15,-20-21 0,20 21 0,-21-21 16,21 0-16,-20 21 0,20-21 0,0 0 15,-21 0-15,22 21 0,-22-21 16,21 0-16,-21 0 0,1 21 0,-1-21 16,0 0-16,0 0 0,-21 22 15,0-1-15,0 0 16,-21 0 0,0 0-16,0-21 0,-22 21 0,22 1 15,-21-1-15,21 0 0,-22 0 0,1 0 16,0 0-16,20 1 0,-20-1 0,0 21 15,-1 0-15,1-20 0,0 20 16,-22-21-16,22 21 0,0-20 0,-1 20 16,22-21-16,-21 0 0,-1 0 0,22 1 15,-21-1-15,21 0 0,0 0 0,-1-21 16,22 21-16,-21-21 16,21-21 30,0 0-46,21 0 16,-21 0-16,22 21 16,-22-22-16,21 1 0,-21 0 0,21 21 15,-21-21-15,21 0 0,-21 0 0,21-1 16,0 1-16</inkml:trace>
  <inkml:trace contextRef="#ctx0" brushRef="#br0" timeOffset="56192.44">14520 6223 0,'0'-21'16,"0"0"-16,-21 21 0,0-21 0,0 21 16,0 0-16,-1 0 0,-20 0 15,21-22-15,-21 22 0,-1 0 0,1 0 16,0 0-16,-1 0 0,1 0 0,0 0 15,-22-21-15,22 21 0,-22 0 0,22 0 16,0 0-16,-22 0 0,22 0 16,-1 0-16,1 0 0,0 0 0,-1 0 15,1 0-15,0 0 0,21 0 16,-22 0-16,22 0 0,0 21 0,0-21 16,21 22 15,21-22-31,0 0 0,21 0 0,1 21 15,-1-21-15,22 0 0,-1 0 0,1 0 16,-1 0-16,1 0 0,20 0 16,-20 0-16,20 0 0,1 0 0,0 0 15,-1 0-15,1 0 0,0 0 0,-1 0 16,-20 0-16,-1-21 0,1 21 0,-1 0 16,1 0-16,-22-22 0,1 22 15,-1 0-15,0 0 0,-21 0 16,1-21-16,-1 21 0,0 0 0,0 0 15,-42 0 17,-21 0-32,20 0 0,1 0 15,-21 0-15,0 0 0,20 0 0,-20 0 16,0 0-16,-1 0 0,1 0 0,0 21 16,-1-21-16,1 0 0,0 0 15,21 0-15,-22 22 0,22-22 0,-21 0 16,21 0-16,-1 0 15,1 0-15,0 0 16,0 0 0,0 0-16</inkml:trace>
  <inkml:trace contextRef="#ctx0" brushRef="#br0" timeOffset="57544.71">12086 7705 0,'-21'0'0,"21"21"0,-21-21 15,0 0-15,-1 0 16,1 0-16,0 0 16,0 0-16,0 0 15,0 0-15,-1 0 16,1 0-16,21-21 0,0 0 16,0-1-16,0 1 0,0 0 15,0 0-15,0 0 16,21 0-16,1-1 0,-1 1 0,0 0 15,0 21-15,0-21 0,0 0 0,1 21 16,-1-21-16,0 21 0,0 0 0,0 0 16,0 0-16,1-22 0,-1 22 15,0 0-15,0 0 0,0 0 0,0 22 16,1-22-16,-1 21 0,0-21 0,-21 21 16,21 0-16,-21 0 0,21 0 15,-21 22-15,0-22 0,0 0 0,0 0 16,0 22-16,0-22 0,-21 0 15,0 0-15,0 21 0,0-20 0,-1-1 16,-20 21-16,21-21 0,0 22 0,0-22 16,-22 0-16,22 21 0,-21-21 0,21 22 15,-22-22-15,22 21 0,0-21 0,-21 22 16,20-22-16,1 0 0,-21 0 16,21 0-16,0 1 0,-1-1 0,22 0 15,-21 0-15,0 0 0,0 0 0,21 1 16,-21-22-1,21-22 32,0 1-47,0 0 0,0 0 16,21 0-16,-21 0 0,21-1 16,0 1-16,-21 0 0,21 0 0,1 0 15,-1 21-15,-21-21 0,21 21 0,0 0 16,0 0-16,0 0 15,1 0-15,-1 0 0,0 0 16,0 21-16,0-21 0,-21 21 0,21 0 16,1 0-16,-1 0 0,0 1 15,0-1-15,0-21 0,-21 21 0,21 0 16,1 0-16,-1-21 0,0 21 16,0-21-16,0 0 0,0 0 0,1 0 15,-1 0-15,0 0 16,0 0-16,0-21 15,0 0-15,-21 0 0,22 21 16,-22-21-16,0 0 0,0-1 0,0 1 16,0 0-16,0 0 0,0 0 15,0 0-15,0-1 0,0 1 32,21 21 14,-21-21-46,21 21 16,0 0-16,-21-21 0</inkml:trace>
  <inkml:trace contextRef="#ctx0" brushRef="#br0" timeOffset="58780.82">13250 7895 0,'0'0'0,"-63"0"15,42 0-15,-1 0 0,1 0 16,0 0-16,0 0 0,0 0 0,0 0 15,-1 0-15,1 0 16,0 0-16,42 0 47,0 0-47,1 0 16,20 0-16,-21 0 0,21 0 0,1 0 15,20 0-15,-20 0 0,20 0 0,-21 0 16,22 0-16,-1 0 0,22 0 0,-21 0 15,-1 0-15,22 0 0,-22 0 0,22 0 16,-22-21-16,1 21 0,21 0 16,-22 0-16,1 0 0,-1 0 0,-21 0 15,22-21-15,-1 21 0,-20 0 0,-1 0 16,0 0-16,1 0 0,-22-21 0,21 21 16,-21 0-16,22 0 0,-22 0 0,0 0 15,0 0-15,0-21 16,1 21-16,-22-22 47,-22 22-32,1 0-15,0-21 16,0 0-16,0 21 0,21-21 16,-21 21-16,-1-21 0,1 21 15,0-21-15,0 21 0,0-22 0,0 1 16,-1 0-16,-20 21 0,21-21 0,0 0 15,0 21-15,-1-21 0,1 21 16,0 0-16,21-22 0,-21 22 16,42 22 46,0-22-62,0 21 16,1-21-16,-1 21 0,0-21 15,0 21-15,0-21 0,0 21 0,22-21 16,-22 21-16,0-21 0,21 22 0,-20-22 16,-1 0-16,21 21 0,-21-21 15,0 0-15,1 0 0,-1 21 0,0-21 16,0 0-16,0 0 0,0 0 16,1 0-16,-22 21 31,-22-21-16,1 0-15,0 21 0,0-21 16,0 21-16,-22 1 0,22-22 0,0 21 16,-21 0-16,-1 0 0,22 0 15,-21 0-15,0 22 0,-22-22 0,22 0 16,-1 21-16,-20-20 0,21 20 0,-1-21 16,1 0-16,0 0 0,-1 1 15,1-1-15,21 0 0,0 0 0,-22-21 16,22 21-16,0-21 15,42-21 17,0 21-32,22-21 15,-22 0-15,0 0 0,21-1 0,1-20 16,-22 21-16,21 0 0,0-22 0,1 22 16,-1-21-16,0 0 0,1 20 0,-1 1 15,0-21-15,-20 21 0,20 0 16,-21-1-16,0 1 0,0 21 0,1-21 15,-1 21-15,-42 0 94,-1 0-94,1 0 16,21-21-1,0 0-15</inkml:trace>
  <inkml:trace contextRef="#ctx0" brushRef="#br0" timeOffset="61087.86">13314 6329 0,'-21'0'0,"-1"0"15,1 0 32,21-21 16,21 21-63,1 0 15,-1 0-15,0 0 0,0 0 0,21 0 16,1 0-16,-1-21 0,-21 21 0,22 0 16,-1 0-16,21 0 0,-20 0 15,-1 0-15,0 0 0,1 0 0,20 0 16,-20-22-16,20 22 0,-21 0 15,22 0-15,-1 0 0,1 0 0,-1-21 16,1 21-16,-1 0 0,-20 0 16,20 0-16,1-21 0,-22 21 0,22 0 15,-22 0-15,21-21 0,-20 21 0,-1 0 16,0 0-16,1 0 0,-22 0 0,21 0 16,-21 0-16,1 0 0,-1 0 15,0 0-15,0-21 0,0 21 0,0 0 16,1 0-16,-1 0 15,-21-21 48,-21 21-1,-1 0-46,1 0 0,21-22-16,-21 22 0,0 0 0,21-21 15,-21 21-15,0 0 0,-1 0 0,1-21 16,0 21-16,0 0 0,0 0 16,0-21-16,-1 21 0,1 0 15,-21-21-15,21 21 0,0 0 0,-22 0 16,22-21-16,0 21 0,0 0 0,0-22 15,-1 1 1,1 21-16,0 0 16,0 0-1,21-21 1,21 21 62,0 0-78,0 0 0,1 0 16,-1 0-16,21 0 0,0 0 15,-20 0-15,20 0 0,0 0 0,1 0 16,-1 0-16,0 21 0,1-21 0,-22 0 16,21 0-16,0 21 0,-20-21 0,-1 22 15,21-22-15,-21 0 0,0 0 16,1 21-16,-1-21 15,0 0-15,-21 21 47,-21-21-47,0 21 16,-1-21-16,1 0 0,0 21 16,0-21-16,0 21 0,0-21 15,-22 22-15,22-22 0,0 21 0,-21 0 16,20-21-16,-20 21 0,0 0 0,-1 0 15,22 1-15,-21 20 0,0-21 16,-1 0-16,1 22 0,0-22 0,-1 0 16,1 21-16,0-21 0,-1 1 0,22-1 15,-21 0-15,21-21 0,-1 21 0,1 0 16,0-21-16,0 0 16,21 21-16,21-42 46,0 0-30,0 0-16,22 21 0,-22-21 0,21 0 16,22-1-16,-22 1 0,0 0 0,1 0 15,20-21-15,-20 20 0,20 1 0,-21 0 16,22-21-16,-22 21 0,1-1 16,20 1-16,-21 0 0,1 0 0,-22 0 15,21 0-15,-21 21 0,22-22 16,-22 1-16,0 21 0,-21-21 0,21 21 15,0 0-15,-21-21 16,-21 21 15,0 0-31,0 0 0,0 0 16,-22 0-16,22 0 0,-21 21 0,0 0 16,-1 0-16,1 1 0,0-1 0,-22 0 15,22 0-15,-22 0 0,22 0 0,0 1 16,-22-1-16,22 0 0,-1 0 15,22 0-15,-21-21 0,21 21 0,0-21 16,-1 0-16,22-21 47,22 21-47,-1-21 0,0 0 0,0 0 16,21 0-16,1 21 0,-22-22 0,21 1 15,1 0-15,-22 0 0,21 0 16,0 0-16,-20-1 0,20 1 0,-21 0 15,21 21-15,-20-21 0,-1 21 0,0 0 16,-21-21-16,21 21 0,0 0 16,-42 0 124,0 0-124</inkml:trace>
  <inkml:trace contextRef="#ctx0" brushRef="#br0" timeOffset="67184.28">16256 5842 0,'0'0'0,"-21"0"15,0 0 1,-1 0 15,1 0 16,21-21 31,-21 21-62,21-21 0,0 0 15,0-1 0,0 1-15,0 0-1,21 21 1,0-21-16,1 21 16,-1-21-16,0 21 0,0 0 15,0 0-15,0-21 0,1 21 0,-1 0 16,0 0-16,0 0 0,0 0 15,0 0-15,1 0 0,-1-22 0,0 22 16,0 0-16,0 0 0,0 0 16,1 0-16,-1 0 0,0 0 15,0 0-15,0 0 16,0 0-16,1 0 0,-1 22 16,0-22-16,0 21 15,-21 0 1,21-21-16,-21 21 0,21-21 0,-21 21 15,0 0 1,0 1-16,22-22 0,-22 21 16,0 0-16,0 0 15,0 0-15,0 0 16,-22 1-16,1-22 0,21 21 0,-21 0 16,0 0-16,21 0 0,-21 0 0,0 1 15,-1-1-15,1 0 16,21 0-16,-21 0 0,0-21 15,0 21-15,21 1 0,-21-1 0,-1-21 0,22 21 16,-21 0-16,0 0 0,21 0 16,-21 1-16,0-1 0,0 0 0,21 0 15,-22 0-15,1 0 0,0 22 16,21-22-16,-21 0 0,0 0 0,0 0 16,-1 1-16,22 20 0,-21-21 0,21 0 15,-21 0-15,0 1 0,21-1 0,0 0 16,-21 0-16,0 0 0,-1 0 15,22 1-15,-21-1 0,21 0 0,-21 0 16,21 0-16,-21 0 0,21 1 16,0-1-16,-21-21 0,21 21 0,-21 0 15,21 0-15,0 0 0,0 1 16,-22-1-16,22 0 16,0 0-16,0 0 15,0 0-15,0 1 0,0-1 16,0 0-16,0 0 15,0 0-15,0 0 0,0 1 16,22-22-16,-22 21 0,21-21 16,0 0-16,0 21 0,0-21 15,0 21-15,1-21 0,-1 0 16,0 0-16,21 21 0,-21-21 0,1 0 16,-1 0-16,0 0 0,0 0 15,21 0-15,-20 0 0,-1 0 0,21 0 0,-21 0 16,0 0-16,1 0 0,20 0 15,-21 0-15,0-21 0,0 21 0,1 0 16,-1-21-16,0 21 0,-21-21 16,21 21-16,-21-21 0,0-1 15,0 1 1,-21 21 15,0 0-15,0 0-16,-1 0 0,1 0 15,0 21-15,0-21 16,0 22-16,0-22 0,-1 21 0,-20 0 16,21 0-16,0-21 0,0 21 15,-1-21-15,1 21 0,0 1 0,0-1 16,21 0-16,-21 0 0,0-21 16,21 21-16,0 0 0,-22 1 0,22-1 15,-21-21-15,21 21 0,-21 0 16,21 0-16,0 0 0,0 22 0,-21-22 15,21 0-15,0 0 0,-21 0 0,21 1 16,0 20-16,0-21 0,-21 0 0,21 0 16,0 22-16,0-22 0,0 21 0,0-21 15,0 22-15,0-22 0,0 21 16,0-21-16,0 22 0,0-22 0,0 21 16,0-21-16,0 22 0,0-22 0,0 0 15,0 0-15,0 0 0,0 1 0,0 20 16,0-21-16,0 0 0,0 0 15,0 1-15,0-1 0,0 0 0,0 0 16,0 0-16,0 0 0,0 1 16,-22-1-16,22 0 0,-21 0 0,21 0 15,0 0-15,-21 1 0,0-1 0,0 0 16,0 0-16,21 0 0,-22-21 0,1 21 16,0-21-16,0 22 0,0-22 15,0 0-15,-1 21 0,1-21 16,0 0-16,0 0 0,0 0 0,0 0 15,-1 0-15,1 0 16,0 0-16,0 0 16,0 0 77,21-21-77,0-1-16,0 1 16,0 0-16,0 0 0</inkml:trace>
  <inkml:trace contextRef="#ctx0" brushRef="#br0" timeOffset="67361.39">16214 8530 0,'0'-21'31,"21"21"-15,-21-21-16,21 21 0,-21-21 0</inkml:trace>
  <inkml:trace contextRef="#ctx0" brushRef="#br0" timeOffset="69884.6">18076 6752 0,'-21'0'16,"21"21"0,21-21-1,0 0 1,1 0-16,20 0 0,-21 0 15,21 0-15,1-21 0,-22 0 0,21 0 16,22 0-16,-22 0 0,0-1 16,1 1-16,-1-21 0,0 21 0,1-22 15,-1 22-15,0-21 0,-20 0 0,-1 20 16,0-20-16,-21 21 0,0-21 16,0 20-16,0-20 0,0 21 15,0 0-15,0 0 0,0-1 0,-21 1 16,0 0-16,-1 21 0,1-21 0,0 21 15,0 0-15,0 0 0,0 0 16,-1 0-16,-20 21 0,21 0 0,0 0 16,-22 1-16,22 20 0,0 21 0,0-20 15,0 41-15,0-20 0,-1-1 0,1 22 16,21-21-16,0 20 0,-21-20 16,21 20-16,-21-20 0,21 21 0,0-22 15,0 22-15,0-1 0,0-20 0,0-1 16,0 22-16,0-21 0,-21-1 15,21 1-15,-21-1 0,21 1 0,-22 20 16,22-41-16,-21 20 0,0 1 0,21-22 16,0 0-16,0 1 0,0-1 0,0-21 15,0 0-15,0 0 0,0 1 0,0-1 16,0 0 0,0-42 15,21 0-16,0-1-15,-21 1 0,22 21 16,-22-21-16,21 0 0,0 0 0,0 0 16,0-1-16,0 1 0,1-21 15,-1 21-15,0-22 0,0 22 0,0-21 16,0 0-16,1-1 0,-1 1 0,-21 0 16,0-1-16,0 1 0,0-22 15,0 22-15,0-21 0,-21 20 0,-1-20 16,1 20-16,0 1 0,-21-21 0,21 20 15,-22 1-15,1 21 0,21-22 0,-22 22 16,1 0-16,21 0 0,0 21 0,-22 0 16,22 0-16,0 0 0,21 21 31,0 0-31,21-21 0,22 0 16,-22 0-16,21 0 15,0 0-15,1 0 0,-1 0 0,22-21 16,-1 0-16,-21 21 0,22-21 0,-1 0 15,1-1-15,-1-20 0,1 21 16,-1 0-16,-20-22 0,20 22 0,-20-21 16,-1 21-16,0 0 0,1-22 0,-22 22 15,0 0-15,-21-21 0,0 20 16,0 1-16,0 42 16,0 1-1,0-1-15,-21 0 0,21 21 0,-21-21 16,21 1-16,0 20 0,0-21 0,0 21 15,0-20-15,0 20 0,0-21 16,0 0-16,0 0 0,0 1 16,21-1-16,0-21 0,-21 21 0,21-21 15,0 0-15,22 0 0,-22 0 0,0 0 16,21 0-16,-21 0 0,22 0 0,-1 0 16,0-21-16,1 0 0,-1-1 0,0 1 15,1 0-15,-1 0 0,-21 0 16,22 0-16,-22-1 0,0 1 0,0 0 15,0-21-15,-21 21 0,0-1 0,0 1 16,0 0-16,0 42 16,-21 0-1,0 1-15,0-1 16,21 0-16,-21 0 0,-1 0 0,22 0 16,0 1-16,-21 20 0,0-21 0,21 0 15,-21 0-15,21 1 0,0-1 0,-21 0 16,21 0-16,21-21 47,-21-21-47,21 21 0,0-21 0,0 21 15,1-21-15,-22-1 0,21 1 0,0 0 16,0 0-16,0 0 0,0 0 0,1-1 16,-1 1-16,0 21 0,21-21 15,-21 21-15,1 0 0,-1 0 16,0 0-16,-21 21 0,21-21 15,-21 21-15,0 1 0,21-1 0,0 0 16,1 0-16,-22 0 0,21-21 0,0 21 16,-21 1-16,21-1 0,0 0 15,0-21-15,1 21 0,-1-21 0,0 0 16,0 21-16,21-21 0,-20 0 0,20 0 16,-21 0-16,21 0 0,1 0 0,-1-21 15,0 21-15,-20-21 0,20 0 16,0 21-16,1-21 0,-22-1 15,21 1-15,0 0 0,-20 0 0,-1-21 0,0 20 16,-21 1-16,0-21 0,0 21 16,0 0-16,0-1 0,0 1 0,0 0 15,-21 21-15,0 0 16,-1 0-16,1 0 0,-21 0 0,0 0 16,-1 21-16,1 0 0,21 1 0,-22-1 15,1 0-15,0 21 0,21-21 0,-1 1 16,1 20-16,0-21 0,21 0 0,0 0 15,0 1-15,0-1 16,0 0-16,21-21 0,0 0 16,1 0-16,-1 0 0,0 0 15,0 0-15,21 0 0,-20-21 0,-1 21 16,0-21-16,21 21 0,-21-22 0,1 1 16,-1 0-16,0 0 0,0 0 15,0 0-15,0-1 0,1 1 0,-1-21 16,-21 21-16,0 0 0,0-1 0,0 1 15,21 21-15,-21-21 0,0 42 32,0 0-32,0 1 0,0-1 15,-21 0-15,21 0 0,-21 0 0,21 0 16,0 1-16,0-1 0,0 0 16,0 0-16,0 0 15,21 0-15,0-21 16,0 0-16,0 0 15,0 0-15,22 0 0,-22 0 0,0 0 16,0-21-16,22 21 0,-22-21 0,0 0 16,0 0-16,0 0 0,22-1 0,-22 1 15,0 0-15,0-21 0,0 21 0,0-22 16,1 1-16,-1 0 0,0-22 16,-21 1-16,21 20 0,0-20 15,0-1-15,1 22 0,-1-22 0,-21 22 16,21 0-16,-21 21 0,21-1 0,-21 1 0,0 0 15,0 42 1,0 0-16,0 1 16,-21 20-16,0-21 0,0 21 0,-1 1 15,1 20-15,0-20 0,0 20 16,-43 43-16,43-64 0,0 1 16,21-1-16,-21 0 0,21 1 0,-21-1 15,21 0-15,0-21 0,0 1 0,0-1 16,0 0-16,0 0 0,21 0 0,0-21 15,0 21-15,0-21 0,1 0 16,20 0-16,-21 0 0,21 0 0,-20-21 16,20 21-16,0-21 0,-21 0 15,22 21-15,-1-21 0,-21 0 16,22-1-16,-22 22 0,21-21 0,-21 0 16,0 0-16,1 0 0,-22 0 15,0-1-15,0 1 0,0 0 16,0 0-16</inkml:trace>
  <inkml:trace contextRef="#ctx0" brushRef="#br0" timeOffset="70132.46">19918 6223 0,'0'0'0,"-43"0"16,1 0-16,21 0 0,0-21 0,0 21 16,21-21-16,21 21 31,0 0-31,0 0 0,0 0 16,0 0-16,1 21 0,-1-21 15,0 21-15,0-21 16</inkml:trace>
  <inkml:trace contextRef="#ctx0" brushRef="#br0" timeOffset="70668.09">22796 6392 0,'0'0'0,"0"-21"0,0-42 15,22 42-15,-22-1 0,0 1 16,0 0-16,0 0 0,0 42 31,0 0-15,0 22-16,0-22 0,-22 42 0,22-20 15,-21 20-15,21-21 0,0 22 0,-21-1 16,0-20-16,21 20 0,-21-20 16,21 20-16,0-21 0,-21 1 0,-1-1 15,22 0-15,0-20 0,-21 20 0,21-21 16,-21 0-16,21 0 0,-21 1 0,21-1 16,0 0-16,0 0 0,-21-21 15,0 0 1,21-21-1,0 0-15,0 0 16,0-1-16,0 1 0</inkml:trace>
  <inkml:trace contextRef="#ctx0" brushRef="#br0" timeOffset="71279.74">22415 6625 0,'0'0'15,"-42"-106"-15,42 85 16,0-21-16,0 21 0,0-22 0,0 1 15,21 21-15,22 0 0,-22-22 0,21 22 16,0 0-16,1 0 0,-1 0 0,22 0 16,-1 21-16,1 0 15,-22 0-15,21 0 0,1 0 0,-22 21 16,22 21-16,-22-21 0,0 22 0,-20-1 16,20 0-16,-21 1 0,0 20 0,0-21 15,-21 22-15,0-22 0,22 22 16,-22-22-16,0 0 0,0 1 0,0-1 15,0 0-15,0-20 0,0 20 0,0-21 16,0 0-16,0 0 0,0 1 0,0-1 16,0-42 31,0-1-47,0 1 0,0 0 15,0 0-15,0-21 0,21 20 0,0-20 16,-21 0-16,21-22 0,0 22 0,0-22 15,1 1-15,-1-1 0,21 1 16,-21-1-16,22 1 0,-22 21 0,21-1 16,-21 1-16,22 21 0,-1 0 0,0-1 15,1 22-15,-1 0 0,-21 0 0,21 0 16,-20 22-16,20-1 0,-21 21 16,0-21-16,0 22 0,-21 20 0,0-21 15,0 22-15,0-22 0,0 22 0,0-1 16,0-20-16,0 20 0,-21-21 15,0 1-15,0-1 0,21 0 16,-21 22-16,0-22 0,-1 1 0,1-22 16,0 21-16,0 0 0,0 1 0,0-22 15,-1 21-15,1-21 0,0 1 0,21-1 16,0 0-16,-21 0 0,0 0 16,21-42-1,21 0 1,0 0-16,0 0 0,0-1 0,22 1 15,-22 0-15,21-21 0</inkml:trace>
  <inkml:trace contextRef="#ctx0" brushRef="#br0" timeOffset="71700.5">24469 6837 0,'0'0'0,"0"-21"16,0 0-16,-22 21 31,1 0-31,21 21 0,-21 0 15,0-21-15,0 21 0,0 0 16,-1 0-16,1 22 0,0-22 0,0 0 16,0 0-16,0 0 0,-1 22 0,22-22 15,0 0-15,0 0 0,0 0 0,0 1 16,0-1-16,0 0 0,22-21 16,-1 21-16,0-21 0,0 0 15,0 0-15,0 0 0,1-21 16,-1 0-16,0 0 0,0-1 0,0 1 15,22 0-15,-22 0 0,0 0 0,21 0 16,-21-22-16,1 22 0,-1-21 0,0-1 16,-21 22-16,0-21 0,0 0 15,0 20-15,0 1 0,0 0 0,-21 0 16,0 21-16,-1 0 0,-20 0 0,21 0 16,0 0-16,0 0 0,-1 0 0,-20 0 15,21 0-15,0 21 16,0 0-16,-1-21 0,1 21 0,21 1 15,0-1-15,-21-21 0,21 21 16,0 0-16,0 0 0,21-21 16,0 0-1,1 0-15,20 0 0</inkml:trace>
  <inkml:trace contextRef="#ctx0" brushRef="#br0" timeOffset="72920.87">25188 6668 0,'0'0'0,"0"-22"0,0 1 16,0 0-16,0 0 0,-21 21 31,0 0-31,0 21 16,0 0-16,-1 0 0,22 1 15,-21-1-15,0 0 0,0 0 0,0 0 16,21 0-16,-21 22 0,-1-22 0,1 0 15,21 0-15,0 0 0,0 22 0,0-22 16,0 0-16,0 0 0,0 0 0,0 1 16,21-1-16,1-21 15,-1 21-15,0-21 0,0 0 0,0 0 16,22 0-16,-22 0 0,21 0 0,-21 0 16,22 0-16,-22 0 0,21-21 0,0 0 15,-20-1-15,20 22 0,-21-42 16,21 21-16,-20 0 0,20-22 15,0 22-15,-21-21 0,22 0 0,-22-22 16,21 22-16,-21-22 0,1 1 0,-1 20 16,0-20-16,0-1 0,-21 1 0,21 21 15,0-1-15,-21 1 0,0 21 16,0 0-16,0-1 0,0 1 16,0 42-1,0 1-15,0-1 16,0 0-16,0 0 0,-21 21 15,0 1-15,21-1 0,-21-21 0,21 22 16,-21-1-16,21 21 0,-21-20 0,-1-1 16,1-21-16,0 22 0,21-1 0,-21 0 15,0 1-15,0-22 0,-1 21 16,22-21-16,-21 22 0,21-22 0,-21 0 16,21 0-16,-21 0 0,21 0 0,0 1 15,0-1-15,0 0 0,0 0 16,0-42 15,0 0-15,21 0-16,0 21 0,0-22 0,1-20 15,-1 21-15,21 0 0,-21-22 16,0 22-16,22 0 0,-1-21 0,-21 21 16,22-1-16,-22 1 0,21-21 15,-21 42-15,22-21 0,-22 0 0,0 21 16,0-22-16,0 22 0,0 0 0,1 0 15,-1 0-15,0 0 16,0 0-16,0 0 0,-21 22 16,0-1-1,0 0-15,-21 0 16,0 0 0,0-21-16,0 0 0,-1 21 0,-20-21 15,21 0-15,0 22 0,-22-22 0,22 0 16,0 0-16,-21 0 0,21 21 0,-1-21 15,1 0-15,0 0 0,0 0 16,0 0-16,21 21 78,0 0-78,0 0 16,0 0-1,0 1-15,0-1 0,0 0 16,0 0-16,0 0 0,0 0 16,0 1-16,0-1 15,0 0-15,21-21 0,0 21 16,0-21-16,0 0 0,1 0 16,-1 0-16,0 0 0,0 0 0,21 0 15,-20 0-15,-1 0 0,21-21 16,0 21-16,-20-21 0,20 21 0,-21-21 15,0 21-15,22-22 0,-22 22 0,0 0 16,-21-21-16,21 21 0,0 0 16,-21-21-1,0 0 48,-21 21-48,0 0-15,0 0 0,0 0 16,-1 0-16,1 0 0</inkml:trace>
  <inkml:trace contextRef="#ctx0" brushRef="#br0" timeOffset="74228.39">11642 8488 0,'0'0'0,"-22"0"16,1 0-16,0 0 15,0 0-15,0 0 0,0 0 16,-1 0-16,22-21 0,-21 21 0,0 0 15,0 0-15,42 0 47,0 21-31,0-21-16,22 0 0,-22 21 0,21-21 16,1 0-16,-1 0 0,21 21 15,-20-21-15,20 0 0,1 0 0,-22 0 16,22 0-16,-1 0 0,-21 0 15,22 0-15,-22 0 0,1 0 0,-1 0 16,0 0-16,1 0 0,-1 0 0,0 0 16,-21 0-16,1 0 0,-1 0 0,0 0 15,0 0-15,0 0 0,-42 0 78,0 0-78,0 0 0,0 0 0,-1 0 16,1 0-16,0 0 0,0 0 16,-21 0-16,20 21 0,1-21 15,0 0-15,0 0 0,0 0 0,-22 0 16,22 0-16,0 0 0,0 0 0,0 0 16,0 0-16</inkml:trace>
  <inkml:trace contextRef="#ctx0" brushRef="#br0" timeOffset="74940.69">11430 8573 0,'0'0'0,"-21"0"0,0 0 16,-1 0-16,1 0 0,0 0 0,0 0 16,0 0-16,0 0 0,-1 0 15,1 0 1,21 21-1,21 0 1,1-21-16,-1 0 0,0 0 16,0 21-16,21-21 0,1 0 0,-22 0 15,21 0-15,22 0 0,-22 21 16,22-21-16,-22 0 0,21 0 0,1 0 16,-1 0-16,1 0 0,-1 0 0,1 0 15,21 0-15,-43 0 0,21 0 16,1 0-16,-22 0 0,1 0 0,-22 0 15,21 0-15,-21 0 0,0 0 0,1 0 16,-44 0 328,1 0-344,0 0 0,0 0 15,0 0-15,0 0 0,-1 0 16,1 0-16,21-21 0,-21 21 0,0-21 16,21 0-16,0 0 0</inkml:trace>
  <inkml:trace contextRef="#ctx0" brushRef="#br0" timeOffset="76180.25">12467 6392 0,'0'-21'78,"0"42"-31,0 1-32,0-1 1,0 0-16,0 0 16,0 0-16,0 0 0,0 1 15,0-1-15,0 0 16,21 0-16,0 0 0,-21 0 16,0 1-16,22-1 15,-22 0-15,21-21 16,-21 21-16,0 0 15,21-21 1,0 0-16,0 0 16,0 0-16,1-21 15,-1 0-15,21 0 0,-21 0 0,43-1 16,-22 1-16,0-21 0,22 0 0,-1-1 16,1 1-16,21 0 0,-22-1 0,1 1 15,20-22-15,-20 22 0,20 0 16,-20-1-16,-1 1 0,22 0 15,-21-1-15,-1 1 0,1 21 0,20-21 16,-41 20-16,20 1 0,1 0 0,-22 0 16,-21 21-16,21 0 0,-20 0 0,-1 0 15,-21 21 17,-21-21-17,21 21-15,-22-21 0,1 0 31,0 21-31,0-21 0,0 0 16,0 0-16,21 22 0,-43-22 0,22 0 16,0 0-16</inkml:trace>
  <inkml:trace contextRef="#ctx0" brushRef="#br0" timeOffset="77104.24">12488 6096 0,'-21'-21'0,"21"0"16,-21 21-1,0-21-15,21 42 47,0 0-31,0 0-16,0 0 0,21 0 0,-21 22 15,21-22-15,0 21 0,-21-21 0,0 22 16,0-1-16,21 0 0,-21 1 16,22-1-16,-22 0 0,21 1 0,-21-1 15,0-21-15,0 22 0,21-1 0,-21 0 16,0-21-16,21 1 0,-21-1 0,0 0 16,0 0-16,0 0 0,21 0 0,0-21 15,1 0 1,-1 0-1,0 0-15,0-21 0,21 0 0,-20-21 16,20 21-16,21-22 0,-20 1 0,20 0 16,1-22-16,20 1 0,1-1 0,-21 1 15,20-1-15,1 1 0,0 20 0,-1-20 16,-20 20-16,20-20 0,1 21 16,-21-1-16,-1 22 0,1-21 0,-1 21 15,-21-1-15,1 1 0,-22 0 0,21 0 16,-21 21-16,-21-21 0,22 21 15,-44 0 32,1 21-31,-21 0-16,21 21 0,-22-20 16,-20-1-16,-1 21 0,1 0 0,-22 1 15,22-1-15,-43 0 0,21 22 0,-21-22 16,22 22-16,-22-1 0,0 1 0,0-22 15,22 22-15,-1-22 0,0 0 0,22 1 16,-1-1-16,22-21 0,0 0 16,-1 0-16,22 1 0,0-22 0,21 21 15,-21-21-15,42-21 94,-21-1-78,21 1-16,0 0 15,-21 0-15,21 0 0,-21 0 0,22 21 16,-1-22-16,-21 1 0,0 0 16,21 21-16</inkml:trace>
  <inkml:trace contextRef="#ctx0" brushRef="#br0" timeOffset="78136.05">8318 10287 0,'0'0'0,"-21"0"0,0 0 16,42 0 15,0 0-31,1 0 0,20 0 16,0 0-16,1 0 0,-1 0 0,21 0 15,-20 0-15,20 0 0,1 0 16,-1 0-16,1 0 0,-22 0 0,22 0 15,-1 0-15,-21 0 0,22 0 0,-22 0 16,1-21-16,-22 21 0,21-21 16,-21 21-16,0 0 0,1 0 15,-44 0 1,1 0-16,-21 0 16,21 21-16,-22-21 0,1 21 15,21-21-15,-21 0 0,-1 21 0,1-21 16,0 21-16</inkml:trace>
  <inkml:trace contextRef="#ctx0" brushRef="#br0" timeOffset="78527.83">8805 10372 0,'-21'0'15,"0"21"-15,0 0 16,0-21 0,21 21-16,0 0 0,0 1 15,0-1-15,0 0 0,0 0 0,0 21 16,0-20-16,0 20 0,0-21 15,21 21-15,-21 1 0,0-1 0,21-21 16,0 22-16,-21-1 0,0 0 0,0 1 16,0-1-16,0 0 0,0 1 15,0-1-15,0 0 0,0 1 16,0-1-16,-21 0 0,0 1 0,0-22 16,-1 21-16,1-21 0,0 0 0,-21 1 15,21-1-15,-1 0 0,-20 0 0,21-21 16,-21 0-16,20 0 0,1 0 15,0 0-15,-21 0 0,21 0 0,-1-21 16,1 0-16,0 0 0,0-1 0,0 1 16,0 0-16,-1-21 0,1 21 0,21-1 15,-21-20-15,0 21 0,0 0 16,0 0-16,21-1 0,0 1 0,-22 0 16,1 21-16,21-21 15,21 21 16,1 0-31,-1 0 0</inkml:trace>
  <inkml:trace contextRef="#ctx0" brushRef="#br0" timeOffset="79548.61">9313 11007 0,'0'0'0,"21"-21"0,-21-22 16,0 22-16,0 0 0,0 0 16,-21 21-16,0 0 15,0 0-15,0 0 0,0 0 0,-1 0 16,1 0-16,0 21 0,0 0 0,0 0 16,0 22-16,-22-22 0,22 21 15,0-21-15,0 22 0,0 20 0,-1-21 16,1 1-16,0-1 0,0 0 0,0 1 15,21-1-15,0 0 0,0-20 0,0 20 16,0-21-16,0 0 0,0 0 16,21-21-16,0 0 0,0 0 15,22 0-15,-22 0 0,0 0 16,21-21-16,-21 0 0,22 0 0,-1 0 16,-21-22-16,22 22 0,-22-21 15,21 0-15,-21-1 0,0 1 0,22 0 16,-43-1-16,21 1 0,0 0 0,-21-1 15,0 1-15,21 21 0,-21-22 0,0 22 16,0 0-16,0 42 31,0 0-31,0 1 0,-21-1 16,21 21-16,0-21 0,0 22 0,0-1 16,0-21-16,0 21 0,0 1 15,0-22-15,0 21 0,0-21 16,21 1-16,-21-1 0,21 0 0,1 0 15,-1-21-15,0 21 0,0-21 0,0 0 16,22 0-16,-22 0 0,21 0 16,-21 0-16,22-21 0,-22 21 0,21-21 15,0 0-15,-20 0 0,-1-1 0,21 1 16,-21 0-16,0 0 0,-21 0 0,0-22 16,0 22-16,0 0 0,0-21 15,0 21-15,0-1 0,0 1 0,0 0 16,0 0-16,0 42 31,0 21-15,0-20-16,0-1 0,0 0 15,0 21-15,0-21 0,0 1 0,0 20 16,0-21-16,0 0 0,0 0 0,0 1 16,-21 20-16,21-21 0,-21 0 15,21 0-15,-21 1 0,0-1 16,0-21-16,21 21 0,-22-21 15,1 0 1,21-21-16,0 0 16,0-1-16,0-20 15,0 21-15,0 0 0,0-22 16,21 1-16,1 0 0,20-1 0,-21 1 16,21 0-16,1-1 0,-1 22 0,0-21 15,1 21-15,20 0 0,-20 21 16,-1 0-16,0 0 0,1 0 0,-1 0 15,0 0-15,1 21 0,-1 0 0,-21 0 16,0 0-16,0 22 0,1-22 0,-1 21 16,-21 0-16,0-20 0,0 20 0,0 0 15,0 1-15,0-22 0,-21 21 16,-1 0-16,22-20 0,-21-1 0,0 21 16,0-21-16,21 0 0,0 1 15,-21-22-15,21 21 0,-21-21 0,21-21 47,0-1-47,0 1 0,0 0 0</inkml:trace>
  <inkml:trace contextRef="#ctx0" brushRef="#br0" timeOffset="80461.12">13017 10816 0,'0'0'0,"22"-21"0,-22 0 0,0 0 15,0 0-15,21-1 0,0 1 16,-21 0-16,21 21 31,0 21-31,-21 0 0,0 22 16,21-22-16,-21 21 0,0 1 0,22-1 15,-22 0-15,21 22 0,-21-22 0,0 22 16,0-22-16,0 21 0,0 1 0,0-22 16,-21 22-16,-1-22 0,1 0 0,0 1 15,0-1-15,0-21 0,0 22 16,-1-22-16,22 0 0,0 0 16,-21-21-16,21-21 15,0 0 1,0 0-16,21-22 0,1 22 15,-22-21-15,21-1 0,0 1 0,-21-21 16,21-1-16,0 1 0,-21-1 16,0 1-16,21 20 0,1-20 0,-22-1 15,0 22-15,0-22 0,21 22 0,-21 21 16,0-21-16,0 20 0,-21 22 31,21 22-31,-22-1 0,1 0 16,0 21-16,0 1 0,-21-1 0,20 0 15,1 1-15,-21-1 0,21 0 0,-22 22 16,1-22-16,0 22 0,-1-22 0,1 0 16,0 1-16,-1-1 0,1-21 15,0 0-15,-1 0 0,22 1 0,-21-1 16,21 0-16,0-21 0,-1 0 0,1 0 16,21-21-16,0 0 0,0-1 15,0 1-15,0-21 0,0 21 0,0-22 16,21 1-16,1 0 0,-1-1 15,-21 1-15,21 0 0,0-1 0,21 22 16,-20 0-16,20 0 0,-21 21 0,21 0 16,1 0-16,-1 0 0,0 21 15,1 0-15,-1 0 0,22 1 0,-22 20 0,0-21 16,1 0-16,-1 0 0,-21 1 16,21-1-16,1 0 0,-22 0 15,21-21-15,-21 21 0,22-21 0,-22 0 16,0 0-16,0 0 0,0 0 0,1 0 15,-1 0-15,0-21 16,-21 0-16,21 21 0,-21-21 0,0 0 16,0-1-16,0 1 0,0 0 15,0-21-15,0 21 0,0-22 0,21 1 16</inkml:trace>
  <inkml:trace contextRef="#ctx0" brushRef="#br0" timeOffset="80736.57">14012 10033 0,'0'21'31,"0"0"-31,0 1 0,0 20 0,-21-21 16,21 21-16,0 1 0,0-1 15,-21 0-15,21 1 0,-21 20 0,21-20 16,-21-1-16,21 0 0,0 1 15,0-1-15,-22 0 0,22-21 0,-21 22 16,21-22-16,0 0 0,0 0 0,-21-21 16,21 21-16,21-42 31,0 0-31,1 0 16,-1 0-16,0-22 0,0 22 0</inkml:trace>
  <inkml:trace contextRef="#ctx0" brushRef="#br0" timeOffset="81184.34">14372 10075 0,'0'0'0,"21"-42"16,0 42-1,-21 21 1,0 0-16,0 1 0,0-1 0,0 0 16,0 21-16,0-21 0,0 22 0,0-1 15,0 0-15,-21 1 0,21 20 0,-21-20 16,0-1-16,21 0 0,-21 1 15,0-22-15,21 21 0,0-21 0,-22 0 16,1 1-16,21-1 0,-21 0 0,0-21 16,21 21-16,-21-21 15,21-21 1,0 0-16,0 0 16,0-1-16,21-20 0,-21 21 0,21-21 15,21-1-15,-20 22 0,-1-21 16,21-1-16,-21 22 0,22-21 0,-22 21 15,21 21-15,-21 0 0,0 0 0,22 0 16,-22 0-16,0 21 16,-21 0-16,21 21 0,-21-20 0,0-1 15,0 21-15,0-21 0,0 22 0,0-22 16,0 21-16,0-21 0,0 0 0,0 1 16,-21 20-16,0-21 0,21 0 15,-21 0-15,0 1 0,-1-1 16,1-21-1,0 0-15,0 0 0,0 0 16,0 0-16,-1 0 0,1-21 16,0-1-16,-21 1 0</inkml:trace>
  <inkml:trace contextRef="#ctx0" brushRef="#br0" timeOffset="81428.71">13631 10499 0,'-21'0'0,"42"0"0,-21 0 16,21 0 0,22 0-16,-22-21 0,21-1 0,1 22 15,20-21-15,-21 0 0,1 21 0,20-21 16,-20 0-16,20 21 16,-21-21-16,1 21 0,-1 0 0,0-22 15,-20 22-15,20 0 0,-21 0 16,0 0-16</inkml:trace>
  <inkml:trace contextRef="#ctx0" brushRef="#br0" timeOffset="81904.44">16298 10626 0,'0'0'0,"0"-127"15,0 84-15,0 22 0,0-21 0,0 21 16,0 0-16,0-1 0,0 44 31,0 20-31,0-21 0,0 21 0,0 22 16,0-22-16,0 22 0,0-1 0,0-20 15,0 20-15,0 1 0,0-22 0,-21 21 16,0-20-16,21 20 0,-21-20 16,0 20-16,-1-21 0,1 1 0,0-1 15,0 0-15,0 1 0,0-1 16,21-21-16,-22 22 0,1-22 0,0 0 16,21 0-16,-21-21 15,21-21 1,0-21-16,0 20 15,0 1-15,0-21 0</inkml:trace>
  <inkml:trace contextRef="#ctx0" brushRef="#br0" timeOffset="82482.11">15833 10816 0,'0'0'0,"-22"-21"0,1 0 0,21-21 0,0 20 15,0-20-15,0 0 0,0 21 16,0-22-16,0 1 0,21 21 0,22-22 15,-22 1-15,21 21 0,1 0 0,20-22 16,1 43-16,-1-21 0,22 0 0,-22 21 16,1 0-16,-1 0 0,22 21 15,-43 0-15,22 22 0,-22-1 0,0 0 16,1 1-16,-22-1 0,0 0 0,0 22 16,0-22-16,-21 22 0,0-22 0,0 22 15,0-22-15,0 0 0,0 22 16,0-22-16,-21 0 0,0 1 15,21-22-15,-21 21 0,0-21 0,21 1 16,-21-1-16,21 0 0,-22-21 0,22 21 16,0-42-1,0 0-15,0 0 16,0-1-16,0 1 0,22-21 0,-22 0 16,21 20-16,0-20 0,0-21 15,0 20-15,22 1 0,-22-22 0,0 1 16,21 21-16,-21-22 0,22 1 0,-1-1 15,0 22-15,1-1 0,20 1 0,-20 21 16,-1 0-16,0 21 0,1 0 16,-22 0-16,21 21 0,-21 0 15,0 21-15,1 1 0,-1-1 0,-21 22 0,0-22 16,0 21-16,0-20 0,0-1 16,0 22-16,0-22 0,-21 21 0,-1-20 15,1-1-15,0 22 0,0-22 0,0 0 16,0 1-16,-1-1 0,1-21 15,0 21-15,0-20 0,0-1 0,21 21 16,-21-21-16,-1 0 0,22 1 16,-21-22-16,42 0 31,1-22-31,-1 1 16,0-21-16,21 21 0</inkml:trace>
  <inkml:trace contextRef="#ctx0" brushRef="#br0" timeOffset="83220.63">17992 11007 0,'0'0'0,"0"-21"16,-22 42 15,1 0-31,0 0 0,-21 0 16,21 0-16,-1 1 0,1 20 0,0-21 15,0 21-15,0-20 0,0 20 0,21-21 16,0 21-16,-22-20 0,22-1 15,0 0-15,0 0 0,0 0 16,0 0-16,0 1 0,22-1 16,-1-21-16,0 0 0,0 0 15,0 0-15,0 0 0,1 0 0,-1 0 16,0-21-16,0-1 0,0 1 16,-21 0-16,0 0 0,0 0 15,0 0-15,0-22 0,0 22 0,0-21 16,0-1-16,0 1 0,0 0 15,0 21-15,0-22 0,21 22 0,1-21 16,-1 21-16,0-1 0,0 1 0,0 0 16,0 0-16,1 21 0,20 0 15,-21 0-15,0 0 0,22 0 0,-22 0 16,0 21-16,21-21 0,-21 21 0,1 0 16,-1 1-16,0 20 0,0-21 15,-21 0-15,0 22 0,0-22 0,0 21 16,0-21-16,0 22 0,0-22 0,0 21 15,0-21-15,-21 0 0,21 1 0,0-1 16,-21 0-16,21 0 0,-21-21 0,21 21 16,-22-21-16,22-21 47,0 0-47,0 0 0,0 0 15,22-1-15,-1-20 0,0 0 0,0-1 16,0 22-16,0-21 0,22 0 0,-22-1 15,21 1-15,1 21 0,-1 0 0,-21-1 16,21 1-16,1 0 0,-22 21 16,21 0-16,-21 0 0,1 21 0,-1 0 15,21 1-15,-42-1 0,21 0 0,-21 0 16,21 21-16,-21-20 0,0 20 0,0 0 16,0-21-16,0 22 0,0-22 0,0 21 15,0-21-15,-21 1 0,0 20 0,21-21 16,0 0-16,-21 0 0,0 1 0,0-22 15,21 21-15,-22-21 16,22 21-16,-21-21 16,21-21-1,21 0 1,1-1-16,-1 1 0,21 0 0</inkml:trace>
  <inkml:trace contextRef="#ctx0" brushRef="#br0" timeOffset="85008.74">19664 11134 0,'42'-43'0,"-42"22"0,21 21 15,-21-21-15,0 0 0,0 0 16,0 0-16,0-1 0,-21 22 16,0 0-16,0 0 0,0 0 0,-1 0 15,1 0-15,0 0 0,-21 22 0,21-1 16,-1 0-16,1 0 0,-21 0 0,21 0 15,0 22-15,-1-22 0,1 21 16,0-21-16,0 22 0,0-22 0,21 21 16,0-21-16,0 1 0,-21-1 0,21 0 15,0 0-15,0 0 0,0 0 16,21-21-16,0 0 0,0 22 16,0-22-16,0 0 0,1 0 0,-1 0 15,0 0-15,21-22 0,-21 22 16,1-21-16,20 0 0,-21 0 15,0 0-15,0 0 0,22-22 0,-22 22 16,0-21-16,0-1 0,22 1 0,-22-21 16,0 20-16,0-20 0,0 20 0,0-20 15,1-1-15,-1 1 0,-21-1 0,21 1 16,0-1-16,-21 1 0,0-1 0,0 22 16,21 0-16,-21-1 0,0 22 15,0 0-15,0 0 0,0 0 0,-21 21 16,0 21-16,0 0 15,21 0-15,-21 22 0,-1-22 16,1 21-16,0 0 0,0 22 0,21-22 16,-21 22-16,21-22 0,-21 22 15,21-22-15,0 21 0,0-20 0,0 20 16,-22-20-16,22 20 0,0-21 0,0 1 16,0-1-16,0 0 0,0 1 0,0-1 15,0-21-15,0 22 0,22-22 0,-22 0 16,21 0-16,0 0 0,0 0 0,0 1 15,0-22-15,22 0 0,-22 21 16,0-21-16,21 0 0,1 0 0,-22 0 16,21 0-16,1-21 0,-22 21 0,21-22 15,0 1-15,-20 0 0,20 0 0,-21 0 16,21 0-16,-20-22 0,20 22 16,-21-21-16,0-1 0,-21 22 0,21-21 15,-21 21-15,0-22 0,0 22 16,0 0-16,0 0 0,0 0 15,-21 21-15,0 0 0,0 0 0,0 0 16,-22 0-16,22 0 0,0 0 0,-21 21 16,21 0-16,-22 0 0,22 22 0,0-22 15,0 21-15,0-21 0,-1 22 0,1-22 16,0 0-16,0 21 16,21-21-16,0 1 0,0-1 0,0 0 15,0 0-15,0 0 0,0 0 16,21-21-1,0 0-15,0 0 0,1 0 0,-1 0 16,0-21-16,21 21 0,-21-21 0,1 0 16,-1 0-16,21 0 0,-21-1 15,0 1-15,22-21 0,-22 21 0,0 0 16,0-22-16,0 22 0,1-21 0,-1 21 16,0-1-16,0 1 0,-21 42 31,0 1-16,0-1-15,-21 0 0,21 21 16,-21-21-16,0 1 0,-1 20 0,22-21 16,0 0-16,-21 0 0,21 1 0,0-1 15,0 0-15,0 0 0,0 0 16,21-21-16,1 0 16,-1 0-16,0 0 0,0 0 0,21 0 15,-20 0-15,20 0 0,-21-21 16,21 21-16,-20-21 0,20 0 0,-21 21 15,21-21-15,-20-1 0,-1-20 0,0 21 16,0 0-16,-21 0 0,21-1 0,-21 1 16,21 0-16,-21 0 0,0 0 15,0 42 17,0 0-32,-21-21 0,21 21 0,-21 0 15,21 1-15,0-1 0,0 0 16,0 0-16,0 0 15,21-21 1,0 0-16,1 0 16,-1 0-16,0 0 0,0 0 15,0 0-15,0 0 0,22 0 0,-22-21 16,0 0-16,0 21 0,0-21 0,1 0 16,-1-1-16,0 1 0,0 0 15,0-21-15,0 21 0,-21-1 0,22 1 16,-22 0-16,21 0 0,-21 0 15,-21 21 17,21 21-17,0 0-15,-22-21 0,1 21 0,21 0 16,-21 1-16,21-1 0,0 0 0,0 21 16,0-21-16,0 22 0,0-1 0,0 0 15,0 1-15,0-1 0,21 0 0,-21 22 16,21-22-16,1 22 0,-22-22 15,21 22-15,0-1 0,0 1 16,-21 20-16,21-20 0,0 20 0,-21-20 16,0 21-16,22-22 0,-22 22 0,0-22 15,0 22-15,0-22 0,0 22 0,0-21 16,-22 20-16,1-20 0,0-1 0,-21 1 16,21-22-16,-22 0 0,1 1 0,0-1 15,-1 0-15,1-20 0,-22-1 0,22 0 16,0-21-16,-1 0 0,1 21 0,21-21 15,-21 0-15,20 0 0,-20 0 16,21-21-16,0 0 0,-22 0 0,22-1 16,0 1-16,0-21 0,0 0 0,0-1 15,-1 1-15,1-22 0,0 1 16,0-1-16,21-20 0,-21 20 0,21-20 16,0 20-16,0-21 0,0 1 0,21 20 15,0-20-15,0-1 0,22 0 0,-1 1 16,0 20-16,1 1 0,-1-1 15,21 1-15,-20-1 0,20 1 0,-20 20 16,20-20-16,-21 20 0,1 1 0,20 21 16,-20-21-16,-1 20 0,0 1 15,1 0-15,-22 21 0,0-21 0,0 21 0,0 0 16,0-21-16,1 21 0,-1-21 31,-21-1-31,21 22 16,-21-21-16</inkml:trace>
  <inkml:trace contextRef="#ctx0" brushRef="#br0" timeOffset="87088.01">22691 10901 0,'0'0'0,"21"0"32,0-21-32,21 0 0,-21 21 15,22-22-15,-1 1 0,0 0 0,1 0 16,-1-21-16,0 20 0,1 1 0,-1-21 15,0 21-15,-20-22 0,20 1 0,-21 21 16,0-21-16,-21 20 0,0-20 16,0 21-16,-21 0 0,0 0 15,0-1-15,-22 1 0,1 21 0,0 0 16,-1 0-16,-20 21 0,-1 1 0,1 20 16,21-21-16,-22 21 0,22 1 15,-1-1-15,1 22 0,21-22 0,0 0 16,21 22-16,0-22 0,0 0 0,0 1 15,21-1-15,0 0 0,21 1 0,-20-1 16,20 0-16,-21 1 0,21-1 16,-20 0-16,20 1 0,-21-1 0,0-21 15,0 22-15,-21-1 0,0 0 0,0-21 16,0 1-16,-21 20 0,0-21 0,-21 0 16,21-21-16,-22 21 0,1 1 15,0-22-15,-1 0 0,1 0 0,0 0 16,-1 0-16,1 0 0,0 0 15,20-22-15,-20 1 0,21 0 0,-21 0 16,20 0-16,1 0 0,21-22 0,0 22 16,-21-21-16,21-1 0,0 22 0,0-21 15,0 21-15,0 0 0,0-1 0,21 22 16,0 0 0,1 22-16,-22-1 0,0 0 0,21 0 15,0 0-15,-21 0 0,0 1 0,21-1 16,0 21-16,0-21 0,1 0 0,-1 1 15,0-1-15,0 0 0,0-21 16,0 21-16,22 0 0,-22-21 16,21 0-16,1 0 0,-1 0 0,0 0 15,1 0-15,-1 0 0,21 0 0,-20-21 16,-1 21-16,0-21 0,22 0 0,-22 0 16,1-1-16,-1 1 0,0 0 0,-21-21 15,22-1-15,-22 22 0,0-21 16,0 0-16,-21-1 0,0 1 0,0 0 15,0 20-15,0-20 0,0 21 0,0 0 16,-21 0-16,0 21 0,0 0 16,0 21-16,-1 0 0,1 0 0,0 0 15,0 22-15,0-22 0,0 21 16,-1 0-16,1 1 0,21-1 16,-21 0-16,21 1 0,0-22 0,0 21 15,0-21-15,0 22 0,21-22 0,0 0 16,22-21-16,-22 21 0,0 0 0,0-21 15,22 0-15,-1 0 0,-21 0 0,21 0 16,1 0-16,-1-21 0,0 0 16,1 0-16,20 0 0,-20 0 0,-1-22 15,21 22-15,-20-21 0,-1-1 0,-21 1 16,22-21-16,-22 20 0,21-20 0,-21-1 16,0 1-16,1-1 0,-1 1 15,0-22-15,0 22 0,-21-22 16,21 0-16,0 22 0,-21-1 0,0 1 15,0-1-15,22 22 0,-22 0 0,0 20 16,0 1-16,0 0 0,0 42 16,-22 0-1,1 22-15,0 20 0,0-20 0,0 20 16,-22 1-16,22-1 0,0 1 0,0-1 16,0 22-16,0-22 0,-1 1 0,1-1 15,21-20-15,0 20 0,-21 1 0,0-1 16,21-21-16,-21 22 0,21-22 15,0 1-15,0-22 0,0 21 16,0-21-16,0 0 0,42 1 0,-21-1 16,0 0-16,1-21 0,20 0 0,-21 0 15,21 0-15,1 0 0,-22 0 0,21 0 16,1-21-16,-1 0 0,0 21 0,1-22 16,-22 1-16,21 0 0,0 0 15,-20-21-15,-1 20 0,0-20 0,0 21 16,0-21-16,-21-1 0,0 22 0,0-21 15,0-1-15,0 22 0,0 0 0,0 0 16,-21 21-16,0 0 0,0 0 0,0 0 16,-1 0-16,-20 21 0,21 0 15,0 22-15,0-22 0,-1 21 16,1 0-16,0-20 0,21 20 0,0 0 16,0-21-16,0 22 0,0-22 0,0 0 15,0 0-15,21 0 0,0 1 0,1-1 16,-1-21-16,0 0 0,0 0 0,0 0 15,22 0-15,-22 0 0,21 0 16,0 0-16,1-21 0,-22 21 0,21-22 16,1 1-16,-22 0 0,21 0 0,-21 0 15,0 0-15,1-22 0,20 22 0,-21-21 16,0 21-16,0-22 0,1 22 0,-22 0 16,0 0-16,0 42 31,-22 0-31,22 0 0,-21 0 15,0 22-15,0-22 0,0 0 0,0 0 16,-1 22-16,22-22 0,-21 0 0,0 0 16,21 0-16,-21 0 0,21 1 15,0-1-15,21-21 47,0-21-47,0-1 0,22 1 16,-22 0-16,0 0 15,0 0-15,22 0 0,-22-22 0,21 22 0,0-21 16,1-1-16,-22 22 0,21 0 16,-21 0-16,1 0 0,-1 0 0,0 21 15,0 0-15,-21 21 16,0 0-16,0 0 0,0 0 16,0 0-16,-21 22 0,21-22 0,0 0 15,-21 21-15,21-20 0,0-1 0,0 0 16,0 0-16,0 0 0,0 0 0,0 1 15,21-1-15,0-21 0,-21 21 0,21-21 16,22 0-16,-22 0 16,0 0-16,0 0 0,0 0 0,0 0 15,1 0-15,20-21 0,-21 0 0,0 21 16,0-22-16,1 1 0,20 0 0,-21 0 16,21 0-16,-20-22 0,-1 22 0,21-21 15,-21 0-15,0 20 0,22 1 16,-22-21-16,0 21 0,-21 0 15,0 42 1,0 0-16,-21 0 0,0 0 16,0 0-16,21 1 0,-22-1 15,1 21-15,21-21 0,0 0 0,0 1 16,0-1-16,0 0 0,0 0 16,0 0-16,0 0 0,21 1 15,1-22-15,-1 0 16,0 0-16,0 0 0,0 0 15,0 0-15,1 0 0,-1 0 0,-21-22 16,21 1-16,0 21 0,-21-21 0,21 21 16,-21-21-16,0 0 0,0 0 0,0-1 15,21 1-15,-21-21 0,0 21 0,22-22 16</inkml:trace>
  <inkml:trace contextRef="#ctx0" brushRef="#br0" timeOffset="87383.84">25887 10774 0,'0'0'0,"-43"0"16,1 21-16,21 0 0,-21-21 0,42 21 16,0 1-16,0-1 0,0 0 15,21-21-15,0 0 16,21 0-16,-21 0 0,1 0 16,-1 0-16,21 0 0,-21-21 0,0 0 15,1-1-15,-1 22 0,-21-21 0,0 0 16,0 0-16,0 0 0,0 0 15,0-1-15,-43 22 0,43-21 0,-21 21 16,0 0-16,0 0 0,0 0 0,0 0 16,-1 21-16,1 1 15,0-22-15,21 21 0,-21 0 16,21 0-16,-21 0 0,21 0 0,0 1 16,0-1-16,0 0 0,0 0 0,0 0 15,21 0-15,0-21 0,21 22 16,-20-1-16</inkml:trace>
  <inkml:trace contextRef="#ctx0" brushRef="#br0" timeOffset="88473.22">26310 11113 0,'0'21'47,"0"0"-31,0 0-16,0 0 0,0 22 15,0-22-15,-21 0 0,21 0 0,0 21 16,0-20-16,0-1 0,0 0 16,0 0-16,0 0 0,0 0 0,0 1 15,0-1-15,21-21 16,0 0-16,0 0 16,1 0-16,-1 0 0,0 0 15,0-21-15,0-1 0,0 22 0,-21-21 16,22 0-16,-1-21 0,0 21 0,-21-1 15,21-20-15,0 21 0,-21-21 16,0 20-16,21 1 0,-21 0 16,22 21-16,-22 21 15,-22 0 1,1 1-16,21-1 0,0 0 0,-21 0 16,21 0-16,-21 0 0,21 1 15,0-1-15,0 0 0,0 0 0,0 0 16,0 0-16,21-21 0,-21 22 0,21-22 15,0 0-15,1 0 0,-1 0 16,0 0-16,0 0 0,0 0 16,0 0-16,1 0 0,-1-22 0,0 1 15,0 21-15,0-21 0,0 0 16,1 0-16,-22 0 0,21-1 0,0 1 16,0-21-16,-21 21 15,0 0-15,0 42 16,0 0-1,0 0-15,-21 0 0,0 0 0,21 1 16,-21-1-16,21 0 0,0 0 16,-22 0-16,22 0 0,-21 1 0,0-1 15,21 0-15,0 0 0,0 0 16,0 0 0,-21-21-1,0 0 1,21-21-1,0 0-15,0 0 16,0 0-16,0 0 0,0-1 16,0 1-16,21-21 0,0 21 0,0 0 15,22-22-15,-22 22 0,0 0 0,0 0 16,21 0-16,-20-1 0,20 22 16,-21 0-16,0 0 0,0 0 0,1 22 15,-1-1-15,0 0 0,-21 0 16,21 0-16,-21 22 0,0-22 0,0 0 0,0 0 15,0 21-15,0-20 0,0-1 16,-21 0-16,21 0 0,-21 0 16,21 0-16,0 1 0,0-1 0,-21 0 15,-1-21 1,22-21 15,0 0-31,0-1 0,0 1 16,0 0-16,0 0 0,22-21 15,-1 20-15,21-20 0,0 21 0,1-21 16,-1-1-16,0 22 0,1-21 0,-1 21 16,-21-1-16,22 22 0,-22 0 0,0 0 15,0 0-15,0 22 16,-21-1-16,21 0 0,-21 21 0,0-21 16,0 22-16,0-22 0,0 21 0,-21-21 15,0 1-15,0 20 0,21-21 0,-21 0 16,0 0-16,21 1 0,-22-1 15,1-21-15,0 21 0,0-21 16,21 21-16,-21-21 0,0 0 16,-1 0-16,1 0 15,0 0-15,0 0 0,0 0 16,-22 0-16,22-21 0,-21 21 16</inkml:trace>
  <inkml:trace contextRef="#ctx0" brushRef="#br0" timeOffset="89244.33">13928 12065 0,'0'0'0,"-22"0"0,1 0 16,0 0-16,0 0 0,0 0 15,0 0-15,-1 0 0,1 0 16,42 0 15,1 21-15,-1-21-16,21 0 0,0 21 0,1-21 16,-1 22-16,22-22 0,20 0 0,-20 21 15,42-21-15,-22 0 0,22 21 16,0-21-16,21 21 0,0-21 15,0 0-15,21 0 0,21 21 0,1-21 16,-1 0-16,22 0 0,-1 21 0,1-21 16,20 0-16,1 22 0,0-22 0,-1 21 15,-20-21-15,20 0 0,1 21 0,-21-21 16,-1 0-16,1 21 0,-22-21 16,0 0-16,-21 0 0,1 21 0,-1-21 15,-21 0-15,-21 0 0,-22 0 0,1 0 16,0 21-16,-43-21 0,0 0 0,-21 0 15,1 0-15,-22 22 16,-22-22 0,-20 0-16,21 0 15,-21 0-15,-1 0 0,1 0 0,0 0 16,-1 0-16,-20-22 0,-1 22 0,1 0 16,-1-21-16,-20 0 0,-1 21 0,0-21 15,-21 21-15</inkml:trace>
  <inkml:trace contextRef="#ctx0" brushRef="#br0" timeOffset="89796.54">13483 12256 0,'0'0'0,"-42"0"0,-22 0 16,22-22-16,21 22 0,-22-21 0,22 21 15,0 0-15,0 0 0,0-21 16,42 21 15,21 0-31,-21 0 0,22 0 16,-1 0-16,0 0 0,22 0 15,-22 0-15,43 0 0,-22 0 0,22 21 16,0-21-16,21 0 0,-1 0 0,22 21 16,0-21-16,0 0 0,43 0 0,-22 0 15,21 22-15,22-22 0,-1 0 0,1 0 16,20 21-16,1 0 0,0-21 16,-1 21-16,1-21 0,21 21 0,-21-21 15,20 21-15,-20-21 0,0 0 0,-1 22 16,1-22-16,0 0 0,-22 21 0,1 0 15,-1-21-15,-20 0 0,-22 0 16,0 21-16,0-21 0,-21 0 16,-21 0-16,0 0 0,-22 0 0,1 0 15,-21 21-15,-22-21 0,0 0 0,1 0 16,-22 0-16,0 0 0,0 0 0,-21-21 47,-21 0-32,0 21-15,21-21 0,-21 0 0,21-1 16,0 1-16,0 0 0</inkml:trace>
  <inkml:trace contextRef="#ctx0" brushRef="#br0" timeOffset="95976.03">13144 12023 0,'0'0'15,"-42"0"-15,21 0 16,0 0-16,21 21 31,21-21-15,0 21-16,0-21 0,0 0 15,22 21-15,-1-21 0,0 0 0,1 0 16,20 0-16,1 0 0,-1 0 0,22 0 16,0 0-16,20 0 15,1 0-15,0-21 0,21 21 0,21-21 16,-21 21-16,43 0 0,-22-21 0,42 0 16,1 21-16,-1-22 0,22 22 0,0-21 15,-1 21-15,22-21 0,0 0 0,0 21 16,-22-21-16,22 21 0,-21 0 15,0-21-15,-22 21 0,1 0 0,-22 0 16,0-22-16,-42 22 0,0 0 0,-42 0 16,0 0-16,-22 0 0,-42 0 0,0 0 15,-42 0-15,0 22 16,-21-22-16,-22 0 0,1 0 16,-22 0-16</inkml:trace>
  <inkml:trace contextRef="#ctx0" brushRef="#br0" timeOffset="96592.85">11049 12531 0,'0'0'15,"21"0"-15,-21 21 0,21-21 0,0 0 0,22 0 16,-22 0-16,21 21 0,1-21 0,-1 0 16,21 0-16,-20 0 0,41 0 15,-20 0-15,42 0 0,-22 0 16,22 0-16,21 0 0,0 0 0,21 0 16,1 0-16,-1-21 0,21 21 0,22 0 15,-1-21-15,22 0 0,-22 21 0,43-22 16,-21 22-16,21-21 0,-1 21 0,22-21 15,-21 21-15,21 0 0,-21-21 16,21 21-16,0 0 0,-21 0 0,0-21 16,0 21-16,-22 0 0,1 0 0,-22 0 15,1 0-15,-22 0 0,-21 0 0,1 0 16,-22 0-16,0 0 0,0 0 16,-22 0-16,-20 0 0,0 0 15,-22 0-15,-20 0 0,-1 0 0,0 0 16,-21 0-16,1 0 0,-1 0 15,-42 0 32,-1 0-47,1 0 16,0 0-16,0 0 0</inkml:trace>
  <inkml:trace contextRef="#ctx0" brushRef="#br0" timeOffset="99348.48">7535 13272 0,'0'-22'0,"0"1"31,0 42-16,0 1 1,0-1-16,0 21 16,0-21-16,0 22 0,0-1 0,0 0 15,0 22-15,0-22 0,-21 0 0,21 22 16,0-22-16,0 22 0,0-22 16,-21 0-16,21 1 0,-21-1 0,21 0 15,0 1-15,-21-1 0,21-21 0,-22 0 16,22 1-16,-21-1 0,21 0 0,0-42 47,0 0-47,0-1 15,0-20-15,0 21 0,0-21 16,0 20-16,0-20 0,0 0 16</inkml:trace>
  <inkml:trace contextRef="#ctx0" brushRef="#br0" timeOffset="99624.61">7556 13335 0,'0'0'0,"22"0"47,-1-21-47,0 21 0,0 0 0,0-21 15,0 21-15,22-21 0,-22 21 16,21 0-16,1-22 0,-22 22 15,21 0-15,-21 0 0,0 0 0,22 0 16,-22 0-16,0 0 0,0 0 16,0 0-16,-21 22 31,-21-1-15,0-21-16,0 21 0,0-21 0,0 21 15,-22 0-15</inkml:trace>
  <inkml:trace contextRef="#ctx0" brushRef="#br0" timeOffset="99828.49">7493 13758 0,'0'0'0,"0"22"0,0-1 16,0 0 0,21-21-16,0 0 0,0 0 15,1 0-15,-1 0 0,0 0 16,21-21-16,-21 21 0,1 0 15,-1-21-15,0 21 0,0 0 0,0-22 16,0 22-16,-21-21 0,22 21 16,-1-21-16,0 21 15</inkml:trace>
  <inkml:trace contextRef="#ctx0" brushRef="#br0" timeOffset="100672.71">7980 13822 0,'0'21'0,"0"-42"0,0 63 16,21-42-16,-21 21 16,21-21-16,0 0 0,0 0 15,1 0-15,-1-21 16,0 21-16,0-21 0,-21 0 0,21 21 16,0-21-16,1 0 0,-1-1 0,-21 1 15,21 21-15,-21-21 16,21 0-16,-21 0 0,0 0 15,-21 21 1,0 0-16,0 0 0,-1 0 0,1 0 16,-21 21-16,21 0 0,0 0 15,-22 0-15,22 22 0,0-22 0,0 21 16,0 0-16,-1-20 0,22 20 0,0-21 16,0 21-16,0-20 0,0-1 15,0 21-15,0-21 0,22 0 16,-1 1-16,0-22 0,0 0 0,0 0 15,0 0-15,1 0 0,-1 0 0,21 0 16,-21-22-16,22 1 16,-22 21-16,0-42 0,21 21 0,-21 0 15,22-1-15,-1-20 0,-21 21 0,22-21 16,-22-1-16,0 1 0,0 0 0,0-1 16,0 1-16,1 0 0,-22-22 15,0 22-15,0-1 0,0 1 0,0 21 16,0-21-16,0 20 0,0-20 0,0 21 15,0 0-15,0 42 32,0 0-32,0 0 0,0 22 0,0-22 15,0 21-15,0 0 0,0 22 16,0-22-16,0 1 0,0 20 16,0-21-16,-22 1 0,22-1 0,-21 0 15,21-20-15,-21 20 0,21 0 0,-21-21 16,0 1-16,21-1 0,0 0 15,0 0-15,-21 0 0,21 0 16,0-42 15,0 0-31,21 0 0,-21 0 16,21-22-16,0 22 0,0 0 0,0-21 16,1 21-16,-1-1 0,21 1 15,-21 0-15,22 0 0,-1 0 0,0 21 16,1 0-16,-1 0 0,-21 0 15,21 0-15,1 21 0,-1 0 0,-21-21 16,0 21-16,1 0 0,-1 1 0,-21-1 16,0 0-16,0 0 0,0 0 15,-21 0-15,-1 1 0,1-1 0,0 0 16,-21 0-16,21-21 0,-22 21 0,1 0 16,21-21-16,-22 22 0,1-22 0,21 0 15,-21 0-15,20 0 0,1 0 0,-21 0 16,21 0-16,0 0 0,-1 0 15,22-22-15,-21 1 16,21 0-16,0 0 0</inkml:trace>
  <inkml:trace contextRef="#ctx0" brushRef="#br0" timeOffset="101296.35">10668 13695 0,'0'0'0,"-21"0"0,0-64 16,21 43-16,0 0 0,0 0 15,0 0-15,0-22 0,0 1 0,21 21 16,0-21-16,0 20 0,-21-20 0,21 21 16,0-21-16,1 20 0,-1 1 0,0 0 15,0 21 1,-21 21 0,0 0-16,0 1 0,0 20 15,0-21-15,0 21 0,0 1 16,0-22-16,0 21 0,0 1 15,0-1-15,0 0 0,-21 22 0,21-43 16,0 21-16,0 1 0,0-1 0,-21-21 16,21 21-16,0-20 0,-21-1 0,21 21 15,0-21-15,-22 0 16,22 1-16,-21-22 0,0 21 0,0-21 16,0 21-16,0-21 0,-1 0 15,1 0-15,0 0 0,0 0 0,0 0 16,0 0-16,-1 0 0,1 0 15,42 0 17,1 0-17,-1 0-15,21 0 0,-21 0 0,22 0 16,-22 0-16,21 0 0,-21-21 16,22 21-16,-1 0 0,-21-21 0,21 21 15,-20 0-15,20-22 0,-21 22 0,0-21 16,0 21-16,1-21 0,-22 0 15,21 0-15,0 21 0,-21-21 16,0-1-16,21 1 0</inkml:trace>
  <inkml:trace contextRef="#ctx0" brushRef="#br0" timeOffset="101732.1">11832 13123 0,'0'0'0,"0"-21"16,0-21-16,0 21 15,-21 21-15,0 0 16,0 0-16,-1 0 16,1 0-16,0 21 0,0-21 0,0 21 0,0 0 15,-1 0-15,1 1 0,21-1 16,0 0-16,-21 0 0,21 21 0,0-20 15,0-1-15,0 0 0,0 0 16,21 0-16,-21 0 0,21-21 16,1 22-16,-1-22 0,0 21 0,0 0 15,0-21-15,0 0 0,1 21 0,-1 0 16,-21 0-16,0 1 16,0-1-16,-21 0 15,-1-21-15,1 21 0,0-21 16,-21 0-16,21 21 0,-1-21 15,-20 0-15,21 0 0,0 0 0,-22 0 16,22 0-16,0 0 16,0 0-16,21-21 31,21 0-31,0 0 16,0 21-16,-21-21 0</inkml:trace>
  <inkml:trace contextRef="#ctx0" brushRef="#br0" timeOffset="102031.93">12171 13039 0,'0'-21'16,"21"21"-16,-21 21 16,-21 0-1,21 0-15,-21 0 0,-1 22 16,22-22-16,0 0 0,-21 21 15,0 1-15,21-22 0,-21 21 0,21 0 16,0-20-16,0 20 0,0 0 0,0-21 16,0 22-16,0-22 0,0 0 0,0 21 15,0-20-15,0-1 0,21 0 16,0 0-16,0-21 16,1 0-16,-1 0 15,0 0-15,0 0 0,0 0 0,0-21 16,1 0-16,-22 0 0,0-1 15,21 1-15,-21 0 0,0 0 0</inkml:trace>
  <inkml:trace contextRef="#ctx0" brushRef="#br0" timeOffset="102272.8">11853 13356 0,'0'0'0,"21"0"16,1 0-1,-1 0-15,21 0 0,-21-21 16,22 21-16,-1-21 0,21 21 16,-20 0-16,-1-21 0,22 21 0,-22 0 15,21-21-15,-20 21 0,-1 0 0,0 0 16,-20-22-16,-1 22 0,21 0 0,-21 0 16,-42 0 15,0 0-31,0 22 0,0-22 0,-22 21 15</inkml:trace>
  <inkml:trace contextRef="#ctx0" brushRef="#br0" timeOffset="103351.92">6837 14584 0,'-43'0'15,"22"21"-15,0-21 0,0 21 0,21 0 16,-21 1-16,21-1 0,0 0 15,0 0-15,0 0 0,0 22 16,0-22-16,21 21 0,0-21 16,0 22-16,0-22 0,1 21 0,20-21 15,0 22-15,-21-22 0,22 0 0,-1 0 16,0 0-16,1 0 0,-1 1 0,22-22 16,-22 0-16,21 0 0,1 0 15,-22 0-15,22 0 0,-1 0 0,1-22 16,20 1-16,-20 0 0,21 0 0,-22 0 15,22 0-15,-1-22 0,1 22 0,0 0 16,-1-21-16,1 20 0,21-20 16,0 21-16,0 0 0,-22 0 0,22-22 15,0 22-15,0 0 0,0 0 0,-1 0 16,1-1-16,0 1 0,0 0 16,0 0-16,0 0 0,-1 21 0,1 0 15,-21 0-15,0 0 0,20 0 16,-41 0-16,21 0 0,-1 0 0,-20 21 15,-1 0-15,1 0 0,-1 0 0,1 1 16,-22-1-16,0 0 0,1 0 0,-1 0 16,-21 22-16,0-22 0,1 0 15,-1 0-15,-21 0 0,0 0 0,0 1 16,0-1-16,0 0 0,0 0 16,0 0-16,-21-21 15,-1 21-15,1-21 16,0 0-16,0 0 15,21-21 1,0 0-16,0 0 16,0 0-16,42 0 0,-21-1 15,1 1-15,-1 0 0,21 0 0,-21 0 16,22-22-16,-1 22 0,-21 0 0,43 0 16,-22 0-16,0 0 0,22-1 15,-22 22-15,22-21 0,-1 21 0,1 0 16,-1 0-16,1 0 0,20 0 15,-20 21-15,20-21 0,1 22 0,-21-1 16,-1 0-16,22 0 0,-22 0 0,1 0 16,20 1-16,-20 20 0,-1-21 15,22 0-15,-21 0 0,-1 1 0,1-1 16,-1 0-16,1-21 0,-1 21 0,1-21 16,-22 0-16,0 0 0,22 0 0,-22 0 15,0 0-15,1 0 0,-22 0 0,21-21 16,-21 0-16,22 21 0,-22-21 0,0-1 15,0 1-15,-21 0 0,0 0 16,21-21-16,-21 20 0,0 1 0,0-21 16,0 21-16,0-22 0,0 22 15,0 0-15,0 0 0,-21-21 0,0 20 16,0 1-16,0-21 0,0 21 0,-1 0 16,-20-22-16</inkml:trace>
  <inkml:trace contextRef="#ctx0" brushRef="#br0" timeOffset="104411.86">10774 13504 0,'0'-21'32,"0"0"-32,21 0 0,0 21 15,-21-21-15,21 0 0,0-1 16,-21 1-16,22 0 0,-22 0 0,21 0 15,-21 0-15,0-1 0,21 1 0,-21 0 16,0 0-16,0 0 0,0 42 31,0 0-15,0 0-16,0 0 0,0 22 0,0-22 16,0 21-16,0 1 0,0-22 15,0 21-15,0 22 0,0-22 0,0 0 16,0 1-16,0-1 0,0 0 15,0-21-15,0 22 0,0-1 0,0-21 16,0 0-16,0 22 0,0-22 16,0 0-16,0 0 0,0 0 15,0 1-15,0-1 0,-21 0 16,0-21 0,-1 21-16,1-21 0,0 0 15,0 0-15,0 0 0,0 0 16,-1 0-16,1 0 0,0 0 0,0 0 15,0-21-15,0 21 0,-1 0 16,22-21 0,22 21-1,-1 0-15,0 0 0,0 0 16,21 0-16,-20 0 0,20 0 0,0 0 16,-21 0-16,22 0 0,-1 0 15,0 0-15,-20 0 0,20 0 0,-21 0 16,0 0-16,0-21 0,1 21 0,-1 0 15,-21-22-15,21 22 0,0-21 16</inkml:trace>
  <inkml:trace contextRef="#ctx0" brushRef="#br0" timeOffset="106408.77">13441 13526 0,'0'0'0,"0"-22"0,-21 1 0,21 0 15,0 0-15,0 0 0,-22 0 0,1 21 16,0 42 15,21-21-31,0 21 0,-21 1 16,21-1-16,0 0 0,0 1 0,0 20 15,0-20-15,-21 20 0,0-21 0,-1 1 16,22-1-16,-21 0 0,0-20 0,21 20 16,0-21-16,0 0 0,-21 0 15,21 1-15,0-44 32,21 22-32,-21-21 0,21 0 15,0 0-15,1-21 0,-1 20 16,0-20-16,0 21 0,0-21 0,0-1 15,1 1-15,-1 0 0,0 20 0,0-20 16,0 21-16,0 0 0,1 21 0,-1 0 16,0 0-16,0 0 15,-21 21-15,0 0 0,0 21 0,21-20 16,-21-1-16,0 21 0,0-21 16,0 22-16,21-22 0,-21 0 0,0 21 0,0-21 15,0 1-15,22-1 16,-22 0-16,21-21 0,-21 21 0,21-21 15,0 0-15,0 0 0,0 0 0,1 0 16,-1 0-16,0 0 0,0-21 0,0 21 16,22-21-16,-22 0 0,0-1 15,0 1-15,21 0 0,-20-21 0,-1 21 16,0-22-16,0 1 0,0 0 0,0-1 16,-21 1-16,0-22 0,0 22 0,22 0 15,-22 21-15,0-22 0,0 22 16,0 0-16,0 0 0,-22 21 15,1 0-15,21 21 16,0 0-16,-21 0 0,0 22 16,0-22-16,21 21 0,0 0 0,-21 1 15,21-1-15,-22 0 0,22 1 16,0-1-16,0 0 0,0 1 0,0-1 16,0-21-16,0 22 0,22-22 0,-1 0 15,0 0-15,0 0 0,21-21 0,-20 21 16,20-21-16,0 0 0,1 0 15,-1 0-15,0 0 0,1 0 0,-1 0 16,21-21-16,-20 0 0,-1 21 0,0-21 16,1 0-16,-1 0 0,0-1 15,1 1-15,-22 0 0,21 0 0,-21 0 0,1 0 16,-1-1-16,-21 1 16,0 0-16,0 0 0,0 0 0,0 0 15,0-1-15,-21 22 0,-1 0 16,1 0-16,0 0 0,0 0 0,0 22 15,0-22-15,-1 21 0,22 0 16,-21 0-16,0 0 0,21 0 0,-21 1 16,21-1-16,0 0 0,0 21 0,0-21 15,0 1-15,0-1 0,0 0 16,0 0-16,21 0 16,43-21-1,-43 0-15,0 0 0,0 0 0,21 0 16,-20 0-16,20 0 0,0 0 0,1 0 15,-1-21-15,0 21 0,1-21 0,-1 21 16,0-21-16,1 0 0,-1-1 0,0 1 16,-21 0-16,22 0 0,-22 0 15,0 0-15,0-1 0,0 1 0,-21 0 16,0 0-16,0 0 0,0 0 0,0-1 16,-21 44-1,0-1 1,21 0-16,-21 0 0,0 21 15,21-20-15,-21-1 0,21 21 0,0-21 16,-22 0-16,22 22 0,0-22 0,0 0 16,0 0-16,0 0 0,0 1 0,22-1 15,-1 0-15,0-21 16,0 0-16,0 0 0,22 0 0,-1 0 16,-21 0-16,21 0 0,1 0 0,-1-21 15,0 0-15,1 21 0,-1-22 0,0 1 16,1 0-16,-1 0 0,-21-21 0,22 20 15,-22-20-15,0 0 0,0 21 16,0-43-16,0 22 0,1-1 0,-1-20 16,-21 21-16,21-22 0,-21 22 15,0-22-15,0 43 0,0-21 0,0 21 16,0-1-16,0 1 0,0 42 31,-21 1-31,0-1 0,21 21 0,-22 0 16,1 1-16,21-1 0,-21 0 0,0 1 15,0-1-15,21 0 0,-21 1 0,-1-1 16,22 0-16,0-20 0,-21 20 16,21-21-16,-21 21 0,21-20 15,-21-1-15,21 0 0,0 0 0,0 0 16,0 0-16,-21-21 0,21-21 47,0 0-47,21 21 0,0-21 15,0 0-15,0-22 0,1 22 0,-1-21 16,21 21-16,-21-22 0,22 1 0,-1 21 16,0-21-16,1 20 0,-1 1 0,0 0 15,-21 0-15,22 21 0,-22 0 0,21 0 16,-21 0-16,1 0 0,-1 21 16,-21 0-16,0 0 0,0 1 15,0-1-15,-21 0 0,-1 0 16,1-21-16,0 21 0,0 0 15,0 1-15,-22-22 0,22 21 16,-21-21-16,21 21 0,0-21 0,-22 0 16,22 0-16,0 0 0,0 0 0,0 0 15,-1 0-15,1 0 0,0 0 0,0 0 16,0 0-16,21-21 0,0 42 31,0 0-31,0 0 16,0 0-16,0 1 0,21-1 15,0 0-15,0-21 0,-21 21 0,21 0 16,1 0-16,-1-21 0,0 22 0,21-22 16,-21 0-16,1 21 0,-1-21 15,21 0-15,-21 0 0,0 0 16,1 0-16,-1 0 0,0 0 0,0 0 16,0 0-16,0 0 0,1-21 15,-22-1-15,0 1 16,0 0-16,0 0 0,0 0 15,0 0-15,-22-1 0</inkml:trace>
  <inkml:trace contextRef="#ctx0" brushRef="#br0" timeOffset="106820.4">15494 13885 0,'0'0'0,"-21"0"0,0 22 15,-1-22-15,44 0 32,-1 0-32,0 0 15,0 0-15,21 0 0,-20-22 0,-1 1 16,0 21-16,0-21 0,21 0 15,-42 0-15,22 21 0,-1-21 0,-21-1 16,0 1-16,0 0 0,0 0 16,0 0-16,-21 0 0,-1 21 0,1 0 15,0 0-15,-21 0 0,21 0 16,-22 0-16,22 0 0,-21 42 0,21-21 16,-1 0-16,1 22 0,0-22 0,0 21 15,21 0-15,-21 1 0,21-22 0,0 21 16,0-21-16,0 1 0,0 20 0,0-21 15,21 0-15,0-21 0,0 21 16,0-21-16,1 0 0,20 22 0,-21-22 16,21 0-16,-20 0 0,20 0 15,0-22-15</inkml:trace>
  <inkml:trace contextRef="#ctx0" brushRef="#br0" timeOffset="108541.16">17568 13864 0,'0'-21'32,"-21"0"-17,21 42 48,0 0-63,0 0 15,0 1-15,0-1 16,21 0-16,-21 0 0,0 0 16,0 0-16,21 1 0,-21-1 15,0 0-15,0 0 0,0 0 0,0 0 16,0 1-16,0-1 0,0 0 16,0 0-16,0 0 0,0 0 15,0 1 1,0-1-1,22-21 1,-1 0-16,0 0 0,21 0 16,-21 0-16,22 0 15,-1-21-15,22-1 0,-22 1 0,43 0 16,-22 0-16,22 0 0,-1 0 0,22-1 16,0-20-16,-21 21 0,21-21 0,-1 20 15,-20 1-15,0-21 0,-1 21 16,-20 0-16,-1-1 0,1 1 0,-22 0 15,1 0-15,-1 21 0,-21 0 0,0-21 16,0 21-16,1-21 0,-22 42 78,-22-21-62,1 21-16,0-21 0,0 0 15,-21 0-15,20 0 0,-20 0 0,21 0 16,-21 0-16</inkml:trace>
  <inkml:trace contextRef="#ctx0" brushRef="#br0" timeOffset="109238.73">17547 13695 0,'0'0'16,"0"-21"-16,0 0 0,0-1 15,0 1-15,0 0 16,-21 21-16,21-21 0,0 42 47,0 0-47,0 22 0,0-22 16,0 21-16,0 0 0,21-20 0,-21 20 15,21 0-15,-21 1 0,0-1 16,0 0-16,0-21 0,0 22 0,0-1 15,0-21-15,0 22 0,0-1 0,0-21 16,0 21-16,0-20 0,0 20 0,0-21 16,0 0-16,0 0 0,0 1 15,0-1-15,0 0 0,21-21 32,1 0-17,-1 0-15,0-21 0,0 0 16,21-1-16,1 1 0,-1-21 15,0 21-15,22-22 0,-1 22 0,22-21 16,0 21-16,21-22 0,-22 22 0,22-21 16,0 21-16,0 0 0,-22-1 0,22 1 15,-21 0-15,0 0 0,-1 0 16,-20 21-16,-1-21 0,-20 21 0,-1 0 16,0-22-16,1 22 0,-22 0 0,0 0 15,0 0-15,-42 0 63,0 0-63,0 0 0,-1 0 0,1 0 15,-21 22-15,21-22 0,-22 0 0,1 21 16,21-21-16,-21 0 0,-1 0 16,1 0-16,0 0 0,-1 0 0</inkml:trace>
  <inkml:trace contextRef="#ctx0" brushRef="#br0" timeOffset="109844.38">17462 13737 0,'0'0'16,"0"-21"-16,0 0 15,0 0-15,0 42 63,0 0-63,0 21 16,0-20-16,0 20 0,0 0 0,0-21 0,0 22 15,0-1-15,0 0 16,0 1-16,0-1 0,0-21 0,0 22 15,0-1-15,0 0 0,0 1 0,0-22 16,0 21-16,0-21 0,0 0 0,0 1 16,0-1-16,0 0 0,0 0 0,22-21 15,-1 0-15,0 0 16,21 0-16,-21 0 0,22 0 16,-1 0-16,0-21 0,22 0 0,-1 0 15,22-1-15,-21 1 0,20 0 0,1-21 16,21 21-16,-22-1 0,1-20 15,21 21-15,-21-21 0,-1 20 0,1 1 16,0-21-16,-1 21 0,-20 0 16,20-1-16,-20 22 0,-22-21 0,1 21 15,-1 0-15,0 0 0,-21 0 0,1 0 16,-22 21 15,-22-21-31,1 0 0,21 22 0,-21-22 16,0 0-16,-21 0 0,20 21 0,1-21 15,0 21-15,-21-21 0,21 0 16,-22 21-16,1-21 0,0 21 0,-1-21 16,1 21-16,-22-21 0,22 22 0,-21-22 15,-1 21-15,1-21 0,-1 0 16,1 21-16,-1-21 0,1 0 0</inkml:trace>
  <inkml:trace contextRef="#ctx0" brushRef="#br0" timeOffset="110448.4">17568 13991 0,'0'0'0,"-21"-84"16,21 62-16,0 1 0,0 0 15,0 0-15,0 0 0,0 0 0,0-1 16,0 1-16,0 42 31,0 1-31,0 20 16,21-21-16,-21 21 0,0 1 0,0-1 16,0-21-16,21 22 0,-21-1 0,0 0 15,0 1-15,0-1 0,0-21 16,0 21-16,0 1 0,0-22 0,0 21 15,0-21-15,0 1 0,0-1 16,0 0-16,0 0 0,22-21 0,-1 0 16,0 0-16,0 0 0,0 0 15,0 0-15,22 0 0,-1 0 0,0-21 16,22 0-16,-1 0 0,1-1 0,21 1 16,-1 0-16,1 0 0,21-21 0,-22 20 15,1 1-15,21 0 0,-21 0 0,-1 0 16,1 21-16,-22-21 0,1-1 15,-1 22-15,1-21 0,-22 21 0,1 0 16,-22 0-16,0-21 0,0 21 0,0 0 16,0 0-16,-21-21 109,0 0-93,0 0-16,22-1 15</inkml:trace>
  <inkml:trace contextRef="#ctx0" brushRef="#br0" timeOffset="111952.52">10520 16256 0,'0'0'0,"0"-21"0,21 0 16,0 0-1,-21-1-15,0 1 0,0 0 16,0 0-1,0 42 1,0 0-16,-21 22 16,21-22-16,0 21 0,0 0 15,0 1-15,0-1 0,0 0 16,0 1-16,0-1 0,0 22 0,0-22 16,0 0-16,0 22 0,0-22 0,0 0 15,0 1-15,0-22 0,-21 21 16,21-21-16,0 22 0,-21-43 0,21 21 15,0 0-15,0-42 32,0 0-32,0 0 0,0-1 0,0-20 15,0 0-15,0 21 0</inkml:trace>
  <inkml:trace contextRef="#ctx0" brushRef="#br0" timeOffset="112216.37">10456 16150 0,'0'0'0,"0"-21"0,0 0 0,0 0 16,21 21 15,1 0-31,-1 0 16,0 0-16,0 0 0,0 0 15,0 0-15,1-21 0,-1 21 0,21 0 16,-21 0-16,0-22 0,22 22 0,-22 0 15,21 0-15,-21 0 0,1 0 16,-1 0-16,0 0 0,0 0 16,-21 22-1,0-1 1,-21-21-16,21 21 0</inkml:trace>
  <inkml:trace contextRef="#ctx0" brushRef="#br0" timeOffset="112420.25">10499 16510 0,'0'0'0,"0"21"0,0 22 15,0-22-15,21-21 16,0 0 0,0 0-16,0 0 0,0 0 15,1 0-15,20 0 0,-21 0 0,0-21 16,22 21-16,-22 0 0,0 0 0,0-22 15,0 22-15,0 0 0,1-21 0,-1 21 16,0 0-16</inkml:trace>
  <inkml:trace contextRef="#ctx0" brushRef="#br0" timeOffset="113256.24">11007 16679 0,'0'0'0,"0"22"0,0 20 16,0-21-16,0 0 15,21-21 1,0 0-16,0 0 0,0 0 16,0 0-16,1-21 0,-1 21 15,0-21-15,0 0 0,0 0 0,0-1 16,1 1-16,-1 0 0,0 0 0,-21 0 16,0 0-16,0-1 0,0 1 15,0 0-15,0 0 0,-21 21 16,0 0-16,-1 0 15,1 0-15,0 0 0,-21 21 0,21 0 16,-1 0-16,1 1 0,0-1 16,0 0-16,21 21 0,0-21 0,-21 22 15,21-1-15,0-21 0,0 0 0,0 22 16,0-22-16,21 0 0,-21 0 16,21 0-16,0 1 0,0-22 0,22 0 15,-22 0-15,21 0 0,-21 0 0,22 0 16,-1-22-16,-21 1 0,22 0 15,-1 0-15,0 0 0,1 0 0,-22-1 16,21-20-16,0 0 0,1 21 0,-1-22 16,0 1-16,-20 0 0,20-1 15,-21 1-15,0 0 0,0-1 16,1-20-16,-22 20 0,0 1 0,0-21 16,0 20-16,0 1 0,0 21 0,0-22 15,0 22-15,-22 0 0,22 42 16,0 0-1,-21 1-15,21 20 0,0 0 0,0 1 16,0-1-16,0 0 0,0 1 0,0-1 16,0 0-16,0 1 0,-21-22 15,21 21-15,-21 0 0,21 1 0,-21-22 16,0 21-16,21 1 0,-22-1 0,1-21 16,0 0-16,0 22 15,21-22-15,0 0 0,-21 0 16,21-42 15,0 0-31,0 0 0,21-1 16,0 1-16,0 0 0,0 0 0,1 0 15,20 0-15,0-1 0,-21 22 0,22 0 16,-1-21-16,22 21 0,-22 0 16,0 0-16,1 0 0,-1 0 0,0 21 15,-21 1-15,1-22 0,-1 21 0,0 0 16,-21 0-16,0 0 0,0 0 0,0 1 15,-21-1-15,0 0 16,-1 0-16,1 0 0,-21 0 16,21 1-16,-22-22 0,22 21 0,-21-21 15,21 21-15,0-21 0,-22 0 0,22 0 16,0 0 0,21-21-16,0 0 0,0-1 0,0 1 15,21 0-15,0 0 0,0-21 16</inkml:trace>
  <inkml:trace contextRef="#ctx0" brushRef="#br0" timeOffset="113612.04">12785 16574 0,'0'21'31,"21"-21"-31,21 0 16,-21 0-16,0 0 0,22 0 15,-1 0-15,0 0 0,22 0 16,-22 21-16,22-21 0,-1 0 16,1 0-16,-22 0 0,22 0 0,-1 0 15,-21 0-15,22 0 0,-22 0 0,1 0 16,-1 0-16,0 0 0,-21 0 15,1 0-15,-1 0 0,0 0 0,-21-21 16,-21 21 0,0 0-1,-1 0-15,1 0 0,-21 0 16,21 0-16,-22 0 0,1 0 0,0 0 16,-1 0-16,1 0 0,0 0 0</inkml:trace>
  <inkml:trace contextRef="#ctx0" brushRef="#br0" timeOffset="114120.5">13039 16637 0,'0'0'0,"-43"21"0,-41 22 16,41-43-16,22 21 0,0-21 16,21 21-16,21-21 15,0 0 1,0 0-16,22 0 0,20 0 0,-20 0 16,20-21-16,1 21 0,-1-21 0,1 21 15,-1-22-15,-21 22 0,22-21 16,-22 21-16,1-21 0,-1 21 0,0-21 15,1 21-15,-22-21 0,21 21 0,-21-21 16,0 21-16,1-22 0,-22 1 16,0 0-16,0 0 15,0 0 1,-22 21-16,1-21 0,0-1 0,0 22 16,0-21-16,0 0 0,-1 21 0,1 0 15,0-21-15,0 21 0,0 0 16,42 0 31,-21 21-47,21-21 15,0 0-15,0 0 0,1 0 0,-1 21 16,0-21-16,0 21 0,0-21 0,0 22 16,1-22-16,-22 21 0,21 0 15,-21 0 1,0 0-16,0 0 0,0 1 15,-21-1-15,-1 0 0,1 0 0,0 0 16,0 22-16,-21-22 0,-1 21 0,22 0 16,-21 1-16,-22-1 0,22 0 15,0 1-15,-1-1 0,1 0 0,21-20 16,0 20-16,-1-21 0,22 0 16,22-42-1,-1 0-15</inkml:trace>
  <inkml:trace contextRef="#ctx0" brushRef="#br0" timeOffset="114612.44">14922 16193 0,'0'0'16,"0"-22"-16,22 1 16,-22 0-16,21 21 0,-21 21 15,21 0 1,-21 1-16,21-1 0,-21 21 0,0-21 16,0 22-16,0-1 0,0 0 15,0 1-15,0-22 0,0 21 16,0 0-16,0 1 0,-21-1 0,0-21 15,21 22-15,-21-1 0,-1-21 0,22 21 16,0-20-16,-21-1 0,21 0 16,0-42-1,0 0 1,0-1-16,21 1 0,1 0 16,-22 0-16,42 0 0,-21-22 0</inkml:trace>
  <inkml:trace contextRef="#ctx0" brushRef="#br0" timeOffset="115056.36">15515 16341 0,'0'0'0,"0"-21"0,21 21 15,-21 21 17,0 0-32,0 0 0,0 0 0,-21 22 15,21-22-15,0 0 0,-21 0 16,21 21-16,0-20 0,-21 20 0,21-21 15,0 0-15,0 22 0,0-22 0,0 0 16,0 0-16,21 0 0,0 0 0,-21 1 16,21-1-16,0-21 0,1 0 15,-1 0-15,21 0 0,-21 0 0,22 0 16,-1-21-16,-21-1 0,21 1 16,1 0-16,-22 0 0,21-21 0,-21 20 15,1-20-15,-1 0 0,0-1 16,-21 22-16,0-21 0,0 0 0,0-1 15,-21 1-15,0 0 0,-1-1 0,1 1 16,-21 21-16,21-22 0,0 22 0,-1 21 16,-20 0-16,21 0 0,0 0 15,0 21-15,-1-21 0,1 22 0,0-1 16,0 0-16,0 21 0,0-21 16,-1 1-16,22-1 0,-21 0 15,0 0-15,21 0 0,0 0 0,-21 1 16,21-1-16,0 0 0,21-21 15,0 0-15,0 0 0,1 0 0,-1 0 16,21 0-16,0 0 0,-20-21 16,20 0-16</inkml:trace>
  <inkml:trace contextRef="#ctx0" brushRef="#br0" timeOffset="115308.21">16827 15600 0,'0'0'0,"0"-42"15,0 20-15,-21 1 16,0 21-16,0 21 16,21 1-16,-21-1 0,21 0 0,-21 21 15,21 1-15,0 20 0,-22-21 0,22 22 16,-21-22-16,21 1 0,-21 20 0,21-21 16,0 1-16,0-1 0,-21 0 15,21 1-15,-21-22 0,0 0 0,21 0 16,0 0-16,0 1 0,0-1 0,-22-21 15,1 0-15,0-21 32,0-1-32</inkml:trace>
  <inkml:trace contextRef="#ctx0" brushRef="#br0" timeOffset="115844.8">16192 16023 0,'0'0'0,"0"21"31,22-21-31,-1 0 0,0 0 16,21 0-16,1 0 0,-1 0 0,0 0 16,22 0-16,-22 0 0,22 0 0,-1-21 15,-21 0-15,22 0 0,-1 0 16,-20 0-16,-1-1 0,0 1 16,1 0-16,-1 0 0,-21 0 0,0-22 15,1 22-15,-1 0 0,-21 0 0,0 0 16,0 0-16,0-1 0,0 1 0,-21 21 15,-1 0 1,1 21-16,21 1 16,-21-1-16,21 0 0,0 21 0,0-21 15,0 22-15,0-1 0,0-21 16,0 22-16,0-1 0,0-21 0,-21 21 16,21-20-16,0 20 0,-21-21 0,21 21 15,0-20-15,0-1 0,-21 0 0,21 0 16,-22 0-16,22 0 0,0 1 15,-21-1 1,21-42 0,21-1-1,-21 1-15,22 0 0,20 0 0,-21 0 16,0-22-16,22 22 0,-1-21 16,0 21-16,1 0 0,-1 21 0,0 0 15,1 0-15,-1 0 0,0 0 0,1 0 16,-1 21-16,-21 21 0,0-21 15,0 22-15,-21-22 0,0 21 0,0-21 16,0 22-16,-21-22 0,0 21 0,0-21 16,-21 0-16,20 1 0,1-1 15,0 0-15,-21 0 0,21-21 0,-1 21 16,1-21-16,0 0 0</inkml:trace>
  <inkml:trace contextRef="#ctx0" brushRef="#br0" timeOffset="116164.61">16446 17568 0,'0'0'0,"-21"0"0,-21 22 16,42-1 0,21-21 15,21 0-31,1-21 0,-1 21 0,22-22 16,20-20-16,1 21 0,21-21 0,21-1 15,21-20-15,0 20 0,21-20 0,22-1 16,-1-20-16,22 20 0,0-20 15,-1 20-15,22-21 0,-21 22 16,0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2:10:4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7810 1249 0,'0'0'0,"-21"0"16,0 0-16,0 0 0,0-21 0,63 21 15,-63 0 1,0 0-16,0-21 16,-1 21-16,1 0 15,0 0 1,0 0-1,21 21 1,0 0-16,0 0 16,0 0-16,0 0 0,0 1 15,0-1-15,0 0 0,0 0 0,0 0 16,0 0-16,0 22 0,0-22 16,21 0-16,0 21 0,0-20 0,-21-1 15,22 0-15,-1 0 0,21 0 16,-21 0-16,22-21 0,-22 22 0,21-22 15,0 0-15,1 0 0,-1 0 16,0 0-16,1-22 0,-1 1 0,0 0 16,1 0-16,-1 0 15,22 0-15,-22-22 0,0 22 0,1 0 0,-1-21 16,0 20-16,-21 1 0,1 0 16,-1-21-16,-21 21 0,0-1 15,0 1-15,0 0 0,0 0 0,0 0 16,-21 0-16,-1 21 15,1 0-15,0 0 0,0 21 16,21 0-16,0 0 0,-21 0 16,0 0-16,-1 22 0,22-22 0,-21 21 15,21 1-15,0 20 0,-21-21 16,0 22-16,21-1 0,-21 1 0,21-1 16,0 1-16,-43 21 0,22-22 0,21 1 15,-21-1-15,21 1 0,-21-1 16,0 22-16,21-22 0,-21 1 15,-1-1-15,22 1 0,-21-22 0,0 0 16,0 1-16,0-1 0,0 0 16,-1-20-16,1-1 0,0 0 0,0 0 15,-21 0-15,20-21 0,-20 0 0,21 0 16,-21 0-16,-1 0 0,1 0 16,0 0-16,-1 0 0,1 0 0,-22-21 15,22 0-15,21 0 0,-21 0 0,-1 21 16,22-22-16,0 1 0,0 0 15,0 21-15,-1-21 0,1 21 16,21-21-16,21 21 31,1 0-31,-1 0 0,21-21 0,-21 21 16,22 0-16,-1-22 0,0 22 0,1-21 16</inkml:trace>
  <inkml:trace contextRef="#ctx0" brushRef="#br0" timeOffset="531.4">8678 2286 0,'0'0'15,"21"-21"-15,1 0 0,-22 42 47,0 0-47,0 0 0,-22 22 16,22-22-16,0 21 0,0 0 15,-21-20-15,21 20 0,-21 0 0,21 1 16,-21-1-16,0 0 0,21 1 0,0-1 16,-21-21-16,-1 21 0,22-20 15,-21-1-15,21 0 0,0 0 0,0 0 16,-21-21-16,0 0 31,21-21-31,0 0 0,-21 0 0,21 0 16,0-1-16,0 1 0,0-21 0,21 21 15,0-22-15,0 1 16,0 0-16,1-22 0,20 22 0,0 0 16,1-1-16,20 1 0,-21 0 0,22 20 15,-22-20-15,22 21 0,-1 21 16,-20 0-16,-1 0 0,0 0 0,1 0 16,-22 0-16,21 21 0,-21 21 0,0-20 15,-21 20-15,0 0 0,0 1 16,0-1-16,0 0 0,0 1 0,-21-1 15,0 0-15,0 1 0,0-1 0,0 0 16,21-21-16,-22 22 0,1-22 16,0 0-16,0 0 0,21 0 0,0 1 15,-21-22 1,21-22 0,0 1-1,21 0-15,0-21 0,21 21 16</inkml:trace>
  <inkml:trace contextRef="#ctx0" brushRef="#br0" timeOffset="887.2">10245 1630 0,'0'0'0,"0"-21"0,0-43 15,0 43-15,0 0 16,0 0-16,-22 42 31,1 0-31,0 21 0,21-20 0,-21 41 16,0-21-16,21 22 0,-21-1 15,-1 22-15,1-21 0,0 20 0,0-20 16,0-1-16,0 22 0,-1-22 0,1 1 16,0-1-16,0 1 0,0-1 0,0-20 15,21 20-15,-22-20 0,22-22 16,-21 21-16,21-21 0,0 0 0,0 1 15,0-1-15,21 0 0,1-21 16,-1 21-16,0-21 0,0 0 16,0 0-16,22 0 0,-22 0 15,0-21-15,0 0 0,21 0 0,-20-1 16,-1 1-16,0 0 0,0 0 0,0-21 16,0 20-16,1-20 0</inkml:trace>
  <inkml:trace contextRef="#ctx0" brushRef="#br0" timeOffset="984.14">9715 2350 0,'0'0'0,"-21"0"0,-21-22 16</inkml:trace>
  <inkml:trace contextRef="#ctx0" brushRef="#br0" timeOffset="1137.05">10096 2244 0,'0'21'0</inkml:trace>
  <inkml:trace contextRef="#ctx0" brushRef="#br0" timeOffset="1699.73">10710 2582 0,'0'0'0,"0"-21"31,21 21-31,1 0 0,-1-21 16,0 21-16,-21-21 0,21 21 0,0-21 15,22 0-15,-22 21 0,0-22 16,0 1-16,0 21 0,22-21 0,-22 0 16,0 0-16,0 21 0,0-21 15,0-1-15,1 1 0,-1 0 16,0 0-16,-21 0 16,0 0-16,0-1 15,-21 22 1,0 0-16,-1 0 0,1 0 15,0 22-15,0-22 0,-21 21 0,20 0 16,1 21-16,0-21 0,21 22 16,-21-1-16,0 0 0,21 1 0,0-1 15,0 0-15,0 1 0,0-22 16,0 21-16,0-21 0,0 22 0,0-22 16,21 0-16,0 0 0,0 0 15,0-21-15,1 0 0,-1 0 16,0 0-16,21 0 0,-21 0 0,1 0 15,20 0-15,-21 0 0,21-21 16,-20 0-16,20 0 0,-21-21 0</inkml:trace>
  <inkml:trace contextRef="#ctx0" brushRef="#br0" timeOffset="1792.03">11599 2350 0,'0'0'0,"0"-22"0,0 1 0,-21 0 16</inkml:trace>
  <inkml:trace contextRef="#ctx0" brushRef="#br0" timeOffset="2103.29">11747 2180 0,'22'0'15,"-1"0"-15,0 21 0,0-21 0,0 22 0,22-1 16,-22 0-16,0 0 0,0 0 0,-21 22 16,0-22-16,0 21 0,0 0 15,0 1-15,0-1 0,0-21 0,-21 22 16,0-1-16,0-21 0,-1 21 0,1-20 15,0-1-15,0-21 0,0 21 16,0-21-16,-1 0 0,22-21 31,0 0-31,0-1 0,22-20 16,-1 21-16,0-21 0,21-1 0,-21 1 16,22 0-16,-1-1 0,0-20 0,1 42 15,-1-22-15,0 1 0,-20 21 16,20-22-16,0 22 0,-21 0 0,22 21 15,-22-21-15,0 21 0,0 0 0,-21-21 16,-21 21 15,-21 0-31</inkml:trace>
  <inkml:trace contextRef="#ctx0" brushRef="#br0" timeOffset="2451.09">9715 2138 0,'0'0'0,"43"-21"16,-22 0-16,21 21 16,1 0-16,-1-22 0,0 22 0,1-21 15,20 21-15,-21 0 0,1-21 16,20 0-16,-20 21 0,-1 0 0,0 0 16,1-21-16,-22 21 0,21 0 0,-21 0 15,0 0-15,1 0 0,-1 0 16,0 0-16,0 0 15,0 0-15,0 0 16,1 0-16,-1 0 0,21 0 16</inkml:trace>
  <inkml:trace contextRef="#ctx0" brushRef="#br0" timeOffset="2619.23">12467 2074 0,'-21'22'16,"0"-22"-16</inkml:trace>
  <inkml:trace contextRef="#ctx0" brushRef="#br0" timeOffset="3298.96">12573 2117 0,'0'0'0,"63"0"15,-41-21-15,-1 21 0,0 0 16,0-22-16,0 1 0,22 21 0,-1-21 15,21 0-15,-20 0 0,20 0 0,1-1 16,-1-20-16,1 21 0,-22-21 16,22-1-16,-22 1 0,0 0 0,-21-1 15,22 1-15,-22 21 0,0-22 0,0 1 16,-21 0-16,0-1 0,0 22 16,0-21-16,0 0 0,0 20 0,0 1 15,0-21-15,0 21 0,-21 21 16,21-21-16,-21 21 0,0 0 0,0 0 15,-22 21-15,22 0 0,0 0 16,0 21-16,0-20 0,-1 20 0,-20 0 16,0 1-16,-1 41 0,-20-20 15,-1 20-15,1 1 0,21 0 0,-22-1 16,1 1-16,-1 21 0,22-21 16,-22 20-16,22 1 0,-22 0 0,22 0 15,-21 0-15,-1 0 0,22 21 0,-22-22 16,22 22-16,-22 0 0,22-21 0,-21 21 15,20 21-15,1-21 0,-22 0 16,22 0-16,0 0 0,-1 0 16,22 0-16,-21-21 0,21 0 0,0 0 15,-1 0-15,22-22 0,0 1 0,0 0 16,0-22-16,0 22 16,0-43-16,22 1 0,-1-22 0,-21 0 15,42-21-15,-21 0 0,22 0 0,-1-21 16,0 0-16,22-1 0,-1-20 0,1 0 15,-1-22-15,22 22 0,-22-43 0,22 22 16,0-22-16,-22 0 0,22 1 0,0-1 16,-1 0-16,-20-20 0,20 20 15,-20-21-15,-22 0 0,1 0 0,-22 1 16,-21 20-16,0-21 0,0 21 16,-43-20-16,1 20 0,0-21 0,-22 21 15,1 22-15,-1-22 0,1 22 0,-1 20 16,1 1-16,-1 0 0,1-1 0,-1 22 15,22 0-15,0 0 0,-22 0 16,43 21-16,0 0 0,42 0 31,0-21-31,0 21 0,22-22 16,-22 22-16,21-21 0,0 21 0,1-21 16,-1 21-16,0-21 0,1 21 15,20-21-15,-20 0 0,20-1 0,1 22 16,-1-21-16,1 0 0,-1 0 15,1 0-15</inkml:trace>
  <inkml:trace contextRef="#ctx0" brushRef="#br0" timeOffset="3759.71">13822 2350 0,'0'0'0,"0"-22"16,0 1-16,0 0 15,-21 21-15,-1-21 0,1 21 0,0 0 16,-21 0-16,-1 0 15,22 0-15,0 21 16,-21 0-16,21 0 0,-22 22 16,1-22-16,21 21 0,-22 1 0,22-1 15,-21 0-15,21 1 0,0-1 16,-1 0-16,22-21 0,0 22 0,0-22 16,0 0-16,0 0 0,0 0 0,22-21 15,-1 0-15,0 0 0,0 0 16,21 0-16,-20 0 0,20-21 0,-21 0 15,21 0-15,-20 0 0,20 0 0,-21-1 16,21 1-16,-20-21 0,-1 21 16,0-22-16,0 22 0,0-21 0,0 21 15,-21 0-15,22 21 0,-22-22 0,0 44 32,-22-1-32,1 0 15,0 0-15,0 21 0,21-20 0,-21 20 16,21-21-16,0 0 0,0 22 15,0-22-15,0 0 0,0 0 0,0 0 16,0 0-16,0 1 0,0-1 16,21-21-16,0 0 0,0 0 15,0 0-15,1 0 0,20 0 16,0 0-16,1-21 0,-1 21 0,0-22 16,1 1-16,20 0 0</inkml:trace>
  <inkml:trace contextRef="#ctx0" brushRef="#br0" timeOffset="4014.96">14626 2434 0,'0'0'0,"21"-42"16,0 0-16,1-1 0,-22 22 0,0 0 16,0 0-16,0 0 0,0-1 15,-22 22-15,1 0 0,0 0 16,0 0-16,-43 43 16,43-22-16,0 0 0,-21 21 0,21-20 15,-22 20-15,22 0 0,0 1 0,-21-1 16,20 0-16,1 1 0,21-1 0,0-21 15,0 21-15,0-20 0,0-1 0,0 21 16,0 0-16,0-20 0,43-22 16,-22 21-16,0-21 0,21 0 15,-21 0-15,22 0 0,-1 0 0,-21 0 16,22 0-16,-1 0 0,0 0 0,-21-21 16,22-1-16,-1 1 0,-21 0 0,22 0 15</inkml:trace>
  <inkml:trace contextRef="#ctx0" brushRef="#br0" timeOffset="4115.41">15028 2477 0,'0'0'0,"-21"0"15,0 0 1</inkml:trace>
  <inkml:trace contextRef="#ctx0" brushRef="#br0" timeOffset="4425.2">15007 2561 0,'0'0'0,"21"0"0,0 0 15,1 0-15,-1 0 0,21-21 16,0 21-16,-20-21 0,20 21 15,0-21-15,22 0 0,-22 21 0,-21-22 16,22 1-16,-1 0 0,0 0 0,-21 0 16,1 0-16,-1-1 0,-21 1 15,0 0-15,0 0 0,0 0 0,0 0 16,-21-1-16,-1 22 0,1 0 0,-21 0 16,0 0-16,-1 0 0,1 22 15,-22-1-15,22 0 0,-21 0 0,20 21 16,1 1-16,0-1 0,-1 0 0,22 1 15,0-1-15,0 0 0,21 1 16,0-1-16,0-21 0,0 22 16,0-22-16,21 0 0,0 0 0,21 0 15,-20 0-15,20 1 0,0-22 0,22 0 16,-22 0-16,0 21 0,22-21 16,-22 0-16,22 0 0,-22 0 0,0-21 15,1 21-15,-1-22 0,0 1 0,1 0 16,-22 0-16,21 0 0,-21 21 15</inkml:trace>
  <inkml:trace contextRef="#ctx0" brushRef="#br0" timeOffset="4810.28">8043 3175 0,'0'0'0,"-21"0"0,0-42 0</inkml:trace>
  <inkml:trace contextRef="#ctx0" brushRef="#br0" timeOffset="5151.08">12785 3387 0,'0'0'16,"63"0"-16,318 42 15,-233-21-15,22 0 0,20-21 0,-21 22 16,22-1-16,-22 0 0,-21 0 0,22 0 15,-22 0-15,0-21 0,-21 22 16,0-1-16,-21-21 0,0 21 0,-22-21 16,1 0-16,-21 21 0,-1-21 0,1 0 15,-22 0-15,-21 21 0,0-21 16,0 0-16,-42 0 16,0 0-1,-21 0-15,-22-21 0,1 21 0</inkml:trace>
  <inkml:trace contextRef="#ctx0" brushRef="#br0" timeOffset="5598.66">7810 5842 0,'-21'0'31,"42"0"0,1 0-15,20 21-16,0-21 0,1 0 0,41 21 16,-20 1-16,-1-22 0,-20 0 15,20 0-15</inkml:trace>
  <inkml:trace contextRef="#ctx0" brushRef="#br0" timeOffset="5868.48">14055 3387 0,'0'0'0,"63"0"0,1 0 0,41 0 16,-20 0-16,21 21 0,0-21 0,-22 0 16,22 0-16,-21 21 0,0-21 0,-22 0 15,1 0-15,-1 0 0,1 0 16,-22 0-16,-21 0 0,21 0 0,-20 0 15,-1 0-15,0 0 0,-42 0 32,0 0-17,-22 0-15,1 0 0,-22 0 0,1-21 16,-22 21-16,22 0 0</inkml:trace>
  <inkml:trace contextRef="#ctx0" brushRef="#br0" timeOffset="6834.86">8191 2836 0,'0'0'16,"-42"0"-16,0 0 0,-1 0 0,1 0 15,0 0-15,-1 0 0,22 0 0,-21 0 16,0 0-16,20 0 0,-20 0 16,21 0-16,0 0 0,0 0 15,21 22 1,0-1-16,21-21 16,0 21-16,21-21 0,-21 21 0,22-21 15,-1 21-15,0-21 0,1 21 0,20-21 16,-20 22-16,20-22 0,1 21 15,20-21-15,1 21 0,0 0 0,20-21 16,1 21-16,0-21 0,21 21 0,0-21 16,0 22-16,21-1 15,0-21-15,22 21 0,-1 0 0,0 0 16,1-21-16,-1 21 0,22 1 0,-1-1 16,1 0-16,-1-21 0,22 21 15,-22 0-15,22 0 0,-22-21 0,22 22 16,-21-1-16,20-21 0,-20 21 0,20 0 15,-20-21-15,-22 21 0,22 0 16,-22 1-16,0-22 0,1 21 0,-22 0 16,0-21-16,-21 21 0,0 0 0,-21-21 15,0 21-15,-22-21 0,22 0 0,-42 0 16,-1 22-16,1-22 0,-1 0 16,-42 0-16,22 0 0,-22 0 0,0 0 15,-42 0 1,0 0-1,0 0-15,-22-22 0,1 22 16,0 0-16,-22 0 0,22-21 0,-22 0 16,1 21-16,-22 0 0</inkml:trace>
  <inkml:trace contextRef="#ctx0" brushRef="#br0" timeOffset="7447.33">8445 3344 0,'0'0'16,"-21"0"-16,-21-42 0,21 42 0,42 0 0,-42 0 16,0 0-16,-22 0 0,1 0 0,21 0 15,-22 0-15,1 0 16,21 0-16,0-21 0,0 21 0,-1 0 0,1 0 16,42 0 15,1-21-31,-1 21 0,21 0 0,0 0 15,1 0-15,-1 0 0,22 0 0,20 21 16,1-21-16,21 21 0,0-21 0,21 0 16,0 0-16,0 0 0,21 0 15,0 0-15,21 0 0,1 0 0,20 0 16,1 0-16,20 0 0,1 0 0,0 0 16,-1 0-16,1 21 0,21 0 0,0-21 15,-1 22-15,1-22 0,21 21 16,-21 0-16,0 0 0,0-21 0,0 21 15,-22 0-15,1-21 0,0 22 16,-22-1-16,1-21 0,-22 21 16,0 0-16,1-21 0,-1 21 0,-42-21 15,21 0-15,-42 21 0,0-21 0,-22 0 16,1 22-16,-21-22 0,-22 0 16,0 0-16,1 0 0,-22 0 0,0 0 15,-21 21-15,-21-21 31,-22 0-31,1 0 0,0 0 16,-22 0-16,-20 0 0</inkml:trace>
  <inkml:trace contextRef="#ctx0" brushRef="#br0" timeOffset="8927.34">995 5376 0,'0'0'0,"0"-21"125,0 0-125,0 0 16,0 0-1,-21 0 1,-1 21-16,1 0 16,0 0-1,0 21-15,21 0 16,0 0-16,-21 0 16,21 0-16,0 1 0,0-1 0,-21-21 15,21 21-15,0 0 0,0 0 16,21-21 15,0 0-31,0 0 16,0-21-16,0 21 0,-21-21 0,22 0 15,-1 21-15,-21-21 0,0-1 16,0 1-16,0 0 0,0 0 16,0 0-16,-21 21 15,-1-21-15,1 21 0,0 0 16,0 0-1,21 21-15,-21-21 0,21 21 16,0 0-16,0 0 0,0 0 0,0 22 16,0-22-16,0 0 0,0 0 15,0 0-15,0 1 0,0-1 16,0 0-16,0 0 0,0 0 0,0 0 16,0 1-16,21-22 15,0 0 1,0 0-16,0 0 15,1-22-15</inkml:trace>
  <inkml:trace contextRef="#ctx0" brushRef="#br0" timeOffset="9559.11">1566 5292 0,'-21'21'47,"42"-21"15,0 0-62,-21-21 0,0 0 16,0-1-1,0 1-15,0 0 0,0 0 16,-21 21 0,0 0-16,0 0 15,0 0-15,0 0 0,-1 0 16,1 21-16,0 0 0,0-21 0,21 21 16,0 1-16,-21-1 0,21 0 15,-21-21-15,21 21 0,0 0 0,0 0 16,21-21-1,0 0 1,0 0-16,0 0 16,0 0-16,1 0 0,-1 0 0,-21-21 15,21 0-15,0 21 0,-21-21 16,0 0-16,0 0 0,0-1 16,0 1-16,0 0 15,0 0-15,-21 21 0,0 0 16,0 0-16,-1 21 15,1 0-15,21 0 16,-21 22-16,21-22 16,0 0-16,0 0 0,0 22 0,0-22 15,0 21-15,0-21 0,0 0 16,0 22-16,0-22 0,0 0 0,0 0 16,0 0-16,21 1 15,0-1-15,1-21 16,-1 0-1,0-21-15,0-1 0</inkml:trace>
  <inkml:trace contextRef="#ctx0" brushRef="#br0" timeOffset="17663.16">3725 5461 0,'0'-21'0,"21"21"15,-21-21 1,22 21-1,-22-21-15,0-1 16,21 1-16,0 0 16,-21 0-1,0 0-15,21 21 16,-21-21-16,21 21 0,-21 21 31,0 0-15,0 0-16,-21 21 0,0-20 15,0 20-15,21-21 0,-21 21 0,-1 1 16,22-1-16,-21-21 0,0 22 0,21-1 16,-21-21-16,21 21 0,-21 1 0,21-22 15,0 0-15,-21 0 0,21 0 16,0 1-16,-22-1 0,22 0 16,0-42 15</inkml:trace>
  <inkml:trace contextRef="#ctx0" brushRef="#br0" timeOffset="18111.37">4170 5419 0,'0'0'0,"21"0"15,21-43-15,-21 22 16,-21 0-16,22 21 0,-22-21 0,-22 21 47,1 21-47,0 0 0,0 0 15,0 1-15,0-1 0,-1 0 0,1 21 16,0-21-16,0 1 0,21-1 0,0 21 16,0-21-16,0 0 0,0 1 15,0-1-15,0 0 16,21-21-16,0 0 0,0 0 0,1 21 15,20-21-15,-21 0 0,0 0 0,22 21 16,-22-21-16,0 21 0,0-21 16,0 22-16,0-22 0,-21 21 0,0 0 15,0 0-15,-21 0 16,0 0-16,0-21 0,-21 22 16,20-1-16,1-21 0,-21 21 0,21 0 15,-22-21-15,22 21 0,-21-21 16,21 0-16,0 0 0,-1 0 0,1 0 15,0 0-15,0 0 16,21-21 0,0 0-1,0 0-15,0 0 0,0-1 0,0 1 16</inkml:trace>
  <inkml:trace contextRef="#ctx0" brushRef="#br0" timeOffset="18335.24">3958 5101 0,'0'0'16,"0"-21"-16,0 0 0,0 0 16,0 42 30,0 0-46,0 0 16,0 0-16,0 1 16</inkml:trace>
  <inkml:trace contextRef="#ctx0" brushRef="#br0" timeOffset="19378.83">6138 5800 0,'0'0'0,"0"-21"16,21 21-16,-21-22 0,22 1 15,-22 0-15,0 0 0,21 0 0,-21 0 16,0-1-16,21 1 0,-21 0 0,0-21 16,0 21-16,0-1 0,0 1 0,0 0 15,0 0-15,0 0 0,-21 0 0,0 21 16,-1-22-16,1 22 0,-21 0 16,0 0-16,-1 0 0,1 0 0,0 0 15,-1 0-15,1 0 0,0 22 16,-1-1-16,1 0 0,0 0 0,20 0 15,-20 0-15,21 22 0,0-22 0,0 21 16,21 1-16,0-22 0,0 21 0,0 0 16,0-20-16,0-1 0,0 0 0,0 0 15,0 0-15,21 0 0,0-21 0,0 0 16,0 0-16,22 0 0,-22 0 16,0 0-16,21 0 0,-21-21 0,22 21 15,-22-21-15,21 0 0,-21 0 0,22-22 16,-22 22-16,0 0 0,0 0 15,0-21-15,1 20 0,-22 1 16,0-21-16,0 21 0,0 0 0,0-1 16,0 1-16,0 42 31,0 1-31,0-1 0,0 0 0,0 0 16,0 0-16,0 22 0,0-22 0,0 0 15,0 0-15,0 21 0,0-20 0,0-1 16,0 0-16,0 0 0,21-21 15,0 0-15,0 0 16,0 0-16,0 0 0,1 0 0,-1 0 16,0 0-16,0-21 0,0 0 0,22 0 15,-22-1-15,0 1 0,0 0 16,0 0-16,0 0 0,1-22 0,-1 22 16,-21 0-16,0 0 0,0 0 0,0 0 15,0-1-15,0 1 0,0 0 16,0 42-1,0 0 1,-21 1-16,21-1 0,-22 0 0,22 0 16,0 21-16,0-20 0,-21-1 0,21 21 15,-21-21-15,21 0 0,-21 22 16,21-22-16,0 0 0,0 0 0,0 0 16,-21 1-16,21-1 0,0-42 46,0-1-46,0 1 0,0 0 16,21-21-16,0 21 0,0-22 16,0 1-16,1 0 0,-1-1 0,21 1 15,0 0-15,-20 20 0,20-20 0,0 21 16,1 21-16,-1-21 0,0 21 0,1 0 16,-1 0-16,-21 0 0,21 0 0,-20 21 15,-1 0-15,0 0 0,0 0 16,-21 22-16,0-22 0,0 21 0,0-21 15,0 22-15,0-1 0,0-21 0,-21 22 16,21-1-16,-21-21 0,0 0 0,-1 0 16,22 1-16,-21-1 0,21 0 0,-21-21 15,21 21-15,-21-21 16,21-21 0</inkml:trace>
  <inkml:trace contextRef="#ctx0" brushRef="#br0" timeOffset="20059.34">8699 5461 0,'0'0'0,"0"-21"16,22 0-16,-22 0 0,0-1 15,0 1-15,0 42 32,0 1-32,-22-1 0,22 21 15,0-21-15,0 22 0,-21-1 0,21 0 16,-21 1-16,0 20 0,21-21 0,0 1 16,-21-1-16,0 0 0,21 1 15,-22-1-15,22-21 0,0 0 0,0 1 16,0-1-16,0 0 0,-21-21 0,21-21 31,0 0-15,0-1-16,0-20 0,0 21 15,0-21-15,21-1 0,1 1 0,-1 0 16,0-22-16,0 22 0,0-1 0,0 1 16,22 0-16,-22 21 0,21-22 15,1 22-15,-1 21 0,-21-21 0,21 21 16,1 0-16,-22 0 0,21 21 0,-21-21 15,22 21-15,-22 22 0,0-22 0,0 21 16,-21 0-16,0 1 0,0-1 16,0 0-16,0 1 0,0-1 0,0 0 15,-21-20-15,0 20 0,0 0 16,0-21-16,21 22 0,-22-22 0,22 0 16,-21-21-16,21 21 0,0 0 15,21-42 1,1 0-16,-1 0 15,0 0-15,21 0 0,-21-1 0</inkml:trace>
  <inkml:trace contextRef="#ctx0" brushRef="#br0" timeOffset="20719.97">9673 5525 0,'0'0'0,"-21"0"15,0 0 1,0 21-16,-1 0 0,1 0 0,21 0 15,-21 22-15,0-22 0,0 21 16,21 0-16,0-20 0,0 20 0,-21-21 16,21 21-16,0-20 0,0 20 0,0-21 15,0 0-15,0 0 0,0 1 0,21-22 16,-21 21-16,21-21 0,0 0 16,0 0-16,0 0 0,22 0 0,-22 0 15,0-21-15,0 21 16,-21-22-16,21 1 0,-21 0 0,0 0 0,0 0 15,0-22-15,0 22 0,-21 0 0,0-21 16,0 21-16,0-22 16,0 22-16,21-21 0,0 21 0,0-1 15,0 1-15,0 0 0,0-21 0,0 21 16,42 21-16,-21-22 0,0 1 0,22 21 16,-1 0-16,0 0 0,1 0 15,-22 0-15,21 0 0,0 21 0,1-21 16,-22 22-16,21 20 0,-21-21 0,1 0 15,-1 22-15,-21-22 0,0 21 0,0 0 16,0-20-16,0 20 16,0 0-16,0-21 0,0 22 0,0-22 15,0 0-15,0 0 0,-21 0 0,-1 1 16,22-1-16,-21 0 0,0-21 16,0 0-16,21-21 31,0 0-31,0-1 0,21-20 15,0 21-15,0-21 0,1-1 0,20 1 16,0 0-16,-21-1 0,22 1 0,-1 21 16,0-22-16,1 22 0,-22 21 15,21 0-15,-21 0 0,1 0 0,-1 0 16,0 0-16,0 21 0,-21 22 16,0-22-16,0 0 0,0 21 0,0-20 15,0 20-15,0 0 0,0-21 16,-21 22-16,0-22 0,21 0 0,-21 21 15,21-20-15,0-1 0,-22 0 16,1-21 0</inkml:trace>
  <inkml:trace contextRef="#ctx0" brushRef="#br0" timeOffset="21195.55">11980 5694 0,'0'0'0,"-21"-21"0,0-43 15,21 22-15,0 21 0,0 0 16,0-22-16,0 22 0,21-21 0,0 21 16,0-1-16,-21 1 15,22 0-15,-1 21 0,0 0 16,-21 21-16,0 0 16,21 1-16,-21 20 0,0 21 0,0-20 15,0 20-15,0 1 0,0-1 16,0 22-16,-21-22 0,0 22 0,21 0 15,-21-1-15,-1 22 0,22-21 0,-21 21 16,0 21-16,0-21 0,0-1 0,0 1 16,-1 21-16,1-21 0,-21 0 0,21-21 15,0 20-15,-1-41 0,1 21 16,0-22-16,0 1 0,0-22 0,21 0 0,-21 1 16,21-22-16,-22 0 15,22-42 1,0 0-16,0-22 0,0-20 0,0-1 15,0 1-15,22-43 0,-1 21 0,0-21 16,-21 1-16,21-22 0</inkml:trace>
  <inkml:trace contextRef="#ctx0" brushRef="#br0" timeOffset="21463.91">11917 5673 0,'0'0'0,"0"-64"0,0 22 0,21 0 0,-21-1 15,0 1-15,42 0 0,-21-1 16,1 1-16,20 21 0,-21 0 15,0-1-15,22 1 0,20 0 0,-21 0 16,22 21-16,-22 0 0,22 0 0,-22 21 16,0 0-16,1 22 0,-22-22 15,0 21-15,0 0 0,-21 1 0,0-1 16,0 0-16,-21 1 0,0-1 0,-21 0 16,-1 1-16,22-1 0,-21 0 0,-1 1 15,1-22-15,0 21 0,21-21 16,-22 1-16,22-1 0,0-21 0,21 21 15,21-21 17,0-21-32,22 21 0,-22-21 0</inkml:trace>
  <inkml:trace contextRef="#ctx0" brushRef="#br0" timeOffset="23920.75">12700 5884 0,'0'-21'0,"0"0"16,0 0-16,21 0 0,0 0 16,0-22-16,-21 22 0,22-21 0,20 21 15,-21-22-15,0 1 0,22 0 0,-22-22 16,21 22-16,-21-1 16,22 1-16,-22 21 0,-21 0 0,0 0 15,0-1-15,0 1 0,-21 21 16,-1 0-16,1 0 0,-21 21 0,21 1 15,-22-1-15,22 0 0,0 0 16,0 0-16,0 0 0,21 1 0,0-1 16,0 21-16,0-21 0,21 0 0,0 1 15,0-1-15,0 0 0,1 0 0,20 0 16,-21 0-16,21 1 0,-20-1 16,-1 0-16,0 0 0,0 0 0,0 0 15,0 1-15,1-1 0,-22 0 0,0 0 16,21-21-16,0 0 15,0 0-15,0 0 16,0 0-16,1-21 16,-22 0-16,21 21 0,0-21 0,0-1 15,0-20-15,0 21 0,1 0 0,-1-22 16,0 22-16,0-21 0,0 21 0,-21 0 16,0-22-16,0 22 0,21 0 15,-21 0-15,0 42 16,0 0-1,0 0-15,0 0 0,-21 1 0,21-1 16,0 21-16,0-21 0,0 0 0,0 22 16,0-22-16,0 0 0,0 0 15,0 0-15,0 1 0,0-1 16,21 0-16,1-21 0,-1 0 16,0 0-16,0 0 0,0 0 0,0 0 15,22 0-15,-22-21 0,21 0 0,-21-1 16,1 1-16,20 0 0,-21 0 0,0 0 15,0-22-15,1 22 0,-1-21 16,-21 21-16,0-22 0,0 22 0,0 0 16,0 0-16,0 0 0,-21 21 31,21 21-31,-22 0 0,1 0 16,21 0-16,-21 22 0,21-22 15,0 21-15,-21-21 0,21 22 0,-21-22 16,21 0-16,0 0 0,0 22 0,0-22 15,-21 0-15,21 0 0,0 0 16,0 0 0,21-42-1,-21 0-15,21 0 16,0 21-16,-21-21 0,21 0 0,0-22 16,-21 22-16,22 0 0,-1 0 0,0-22 15,-21 22-15,21 0 0,-21 0 0,21 21 16,0-21-16,1 21 15,-1 0 1,-21 21-16,21-21 0,-21 21 0,0 0 16,0 0-16,0 22 0,0-22 0,21 0 15,-21 0-15,0 0 0,21 1 0,-21-1 16,0 0-16,0 0 0,21-21 16,1 21-16,-1 0 0,0-21 15,0 0-15,0 0 0,0 0 16,1-21-16,-1 0 0,0 0 15,0 21-15,0-21 0,0-22 0,1 22 16,-1 0-16,0-21 0,0 21 16,0-22-16,0 1 0,-21 21 0,22 0 15,-1-1-15,0 1 0,0 0 16,-21 42 0,0 0-16,0 1 0,0-1 15,0 0-15,0 0 0,0 0 16,0 22-16,0-22 0,0 0 0,0 21 15,0-21-15,0 1 0,0-1 0,0 0 16,0 0-16,0 0 0,0 0 16,21-21-16,0 22 0,1-22 0,-1 0 15,0 0-15,0 0 0,21 0 16,-20-22-16,-1 1 0,21 21 16,-21-21-16,22 0 0,-22 0 0,0 0 15,0-22-15,0 22 0,0 0 0,1-21 16,-1 20-16,0 1 0,0-21 0,-21 21 15,0 42 17,0 0-32,-21 0 0,0 0 15,21 1-15,0-1 0,-21 21 0,21-21 16,-22 0-16,22 22 0,0-22 0,0 0 16,0 0-16,0 0 0,0 1 0,22-1 15,-1 0-15,0-21 0,0 21 0,0-21 16,22 0-16,-22 0 15,0 0-15,21 0 0,-21 0 0,22 0 16,-1-21-16,-21 21 0,22-21 0,-22 0 16,21-1-16,-21-20 0,22 21 0,-22-21 15,21-1-15,-21 1 0,22-22 0,-22 22 16,0-21-16,0-1 0,21-21 16,-20 22-16,-1-1 0,0-20 0,-21 20 15,21 1-15,-21-1 0,21 1 0,-21 20 16,0 1-16,0 21 0,0 0 0,0 0 15,-21-1-15,0 22 0,0 0 0,0 0 16,-1 22-16,1-1 0,0 0 16,0 21-16,21 1 0,-21-1 0,0 0 15,-1 22-15,1-22 0,0 22 16,21-1-16,-21-21 0,21 22 0,-21-1 16,21 1-16,0-22 0,0 22 15,0-22-15,0 22 0,0-22 0,0 0 16,0 1-16,0-22 0,21 0 0,0 21 15,0-21-15,0-21 0,1 22 0,20-1 16,-21-21-16,0 0 0,22 0 0,-22 0 16,0 0-16,21 0 0,-21-21 15,1-1-15,20 22 0,-21-21 0,21 0 16,-20-21-16,-1 21 0,0-1 16,0 1-16,0 0 0,0 0 0,-21 0 15,0 0-15,0 42 31,0 0-31,0 0 16,0 0-16,0 0 0,0 1 0,0-1 16,-21-21-16,21 21 0,0 0 0,0 0 15,0 0-15,0 1 0,0-1 16,21-21 0,1 0-16,-1 0 15,0 0-15,0 0 16,0 0-16,0-21 0,1 21 0,-1-22 15,21 1-15,-21 0 0,0 0 0,1 0 16,-1 0-16,0-1 0,0 1 0,-21 0 16,21 0-16,0 21 0,-21-21 15,0 42 1,0 0 0,0 0-16,0 0 0,0 1 15,0-1-15,0 0 0,-21-21 0,21 21 16,0 0-16,0 0 15,0 1-15,0-1 16,21-21-16,1 0 16,-1 0-16,0 0 0,0 0 0,0 0 15,0 0-15,1 0 0,-1 0 0,0-21 16,0 21-16,0-22 0,0 1 16,1 0-16,-1 0 0,-21 0 0,21 0 15,0-1-15,0 1 0,-21 0 16,0 42 15,-21 0-15,21 1-16,-21-1 0,21 0 0,-21 0 15,21 0-15,0 0 0,0 1 16,0-1-16,0 0 16,21-21-16,0 0 15,0 0-15,0 0 0,1 0 0,-1 0 16,0 0-16,0 0 0,0 0 15,22-21-15,-22 21 0,21-21 0,0-1 16,-20 1-16,20 0 0,0 0 0,1-21 16,-22 20-16,21-20 0,0 0 0,-20 21 15,20-1-15,-21-20 0,0 21 0,-21 0 16,-21 21 0,-21 0-16,21 0 0,-1 21 15,-20 0-15,21 0 0,-21 22 16,20-22-16,1 0 0,0 21 0,0-21 15,0 1-15,21-1 0,0 21 0,0-21 16,0 0-16,0 1 0,0-1 16,0 0-16,21-21 0,0 0 15,0 21-15,0-21 0,22 0 0,-22 0 16,0 0-16,21 0 0,1 0 0,-22 0 16,21 0-16,-21-21 0,22 21 0,-1-21 15,-21 0-15,22-1 0,-22 1 0,21 0 16,-21 0-16,0 0 0,1-22 0</inkml:trace>
  <inkml:trace contextRef="#ctx0" brushRef="#br0" timeOffset="24111.64">17378 5144 0,'0'0'15,"-43"0"-15,-20-22 16,42 22-16,0-42 0,-1 42 0,22-21 15,-21 21 32,0 0-47,0-21 16</inkml:trace>
  <inkml:trace contextRef="#ctx0" brushRef="#br0" timeOffset="24312.53">15684 5228 0,'0'0'0,"-21"0"0,0 0 16,0 0-16,0 0 0,42-21 15,0 21-15,0 0 16,0 0-16,22 0 0,-22-21 0,21 21 16,1 0-16,-1-21 0,0 0 0,1 21 15,-22 0-15,21 0 0,-21-22 0,0 22 16,1 0-16,-22-21 0,0 0 15,-22 0 1</inkml:trace>
  <inkml:trace contextRef="#ctx0" brushRef="#br0" timeOffset="24488.52">14499 4868 0,'0'0'0,"-63"0"0,-86-21 16,107 0-16,21 21 0,0-21 0,21 0 15,21 21 1,0 0 0,0 0-16,0 0 0,1 0 15,-1 0-15,0 0 0,0-21 0,0 21 16,0 0-16</inkml:trace>
  <inkml:trace contextRef="#ctx0" brushRef="#br0" timeOffset="26243.02">18965 5884 0,'0'0'0,"0"22"31,21-22-31,1 0 0,-1 0 0,0 0 16,0-22-16,21 22 0,-20-21 0,20 0 15,0 0-15,1 0 0,-1 0 16,-21-22-16,21 22 0,1-21 0,-22 21 16,0-22-16,0 1 0,-21 0 15,0-1-15,0-20 0,-21 20 0,0 1 16,0 0-16,-22 21 0,1-22 0,0 22 16,-1 0-16,-20 21 0,21 0 0,-22 0 15,22 0-15,-22 21 0,22 21 16,-22-20-16,22 20 0,0 0 0,-1 1 15,1 20-15,21-21 0,0 22 0,21-22 16,0 1-16,0-1 0,0 0 16,0 1-16,21-22 0,21 0 0,-21 0 15,22-21-15,-1 0 0,22 0 16,-22 0-16,21 0 0,1 0 0,-1-21 16,1-21-16,-1 20 0,22 1 0,-21-21 15,-1 0-15,22-1 0,-22 1 16,-20-22-16,20 22 0,-21-21 0,1-1 15,-22 1-15,21-22 0,-21 0 0,1 1 16,-22-1-16,0 0 0,0 22 0,0-22 16,0 22-16,0 20 0,0 1 15,0 21-15,0 0 0,0-1 16,-43 22-16,22 22 0,0-1 16,0 0-16,0 21 0,-1 1 0,1-1 15,0 21-15,0 1 0,-21 84 0,-1-63 16,22-1-16,0-20 0,0 21 15,0-1-15,21 1 0,0-22 0,0 22 16,0-43-16,21 22 0,21-22 0,-21 1 16,22-1-16,-1-21 0,0 0 0,22 0 15,-22-21-15,22 0 0,-22 0 16,21 0-16,-20 0 0,-1-21 0,22 0 16,-22 0-16,0 0 0,22-22 0,-22 22 15,0-21-15,-20 0 0,20-1 0,-21-20 16,0 20-16,0 1 0,-21-21 0,0 20 15,0 1-15,0 0 16,0 20-16,-21 22 0,0 0 16,0 22-16,-21-1 0,20 0 0,-20 0 15,0 21-15,-1-20 0,22 20 0,-21 0 16,21 1-16,0-1 0,-1 0 0,1-21 16,21 22-16,0-22 0,0 0 15,0 0-15,0 0 0,0 1 0,21-22 16,1 0-16,-1 0 0,0 0 0,0 0 15,0 0-15,22-22 0,-22 1 0,21 0 16,-21 0-16,22-21 0,-1 20 16,-21-20-16,21 0 0,-20-1 0,-1 1 15,21 0-15,-21-1 0,0 22 16,-21-21-16,0 21 0,22 21 0,-22 21 31,0 0-31,-22 0 0,22 22 16,-21-22-16,0 21 0,21 0 0,-21 1 15,21-1-15,0 0 0,0 1 0,0-22 16,0 21-16,0-21 0,0 1 0,21-1 16,0 0-16,0-21 0,22 0 15,-22 0-15,0 0 0,21 0 16,-20 0-16,20-21 0,0 0 0,1-1 16,-1 1-16,0-21 0,22 21 0,-22-22 0,0-20 15,1 21-15,-1-1 0,0-20 16,1-1-16,-1-20 0,-21 20 15,22-21-15,-22 1 0,0-1 0,0 22 16,-21-1-16,21 1 0,-21 20 0,0 1 16,0 21-16,0 0 0,-21 21 15,0 21-15,0 0 16,0 21-16,21 1 0,-43 20 0,22 1 16,0-1-16,0 1 0,0 20 0,-1-20 15,1 20-15,21-20 0,-21-1 16,21 1-16,0-1 0,0 1 0,0-1 15,0-20-15,21 20 0,22-20 16,-22-22-16,0 21 0,21-21 0,-21 0 16,22 1-16,-1-22 0,0 0 0,1 0 15,-1 0-15,0 0 0,1 0 0,-1-22 16,0 1-16,1 0 0,-1-21 0,0 21 16,1-22-16,-1 1 0,0 0 15,-20-22-15,-1 22 0,0-1 0,-21 22 16,0-21-16,0 21 0,0 0 0,-21 21 15,0 0-15,-1 0 16,1 21-16,0 0 16,-21 0-16,21 0 0,-1 0 0,1 1 15,0 20-15,0-21 0,0 21 0,21-20 16,0-1-16,0 0 0,0 0 0,0 0 16,21-21-1,0 0-15,0 0 0,0 0 16,1-21-16,-1 21 0,0-21 0,0 0 15,21 0-15,-20-1 0,-1 1 0,0 0 16,0 0-16,0 0 0,-21 0 16,21-1-16,1 22 0,-22 22 15,0-1 1,0 0-16,0 21 0,0-21 16,-22 22-16,22-22 0,-21 21 0,21-21 15,0 1-15,0-1 0,0 0 16,0 0-16,21-21 0,1 0 0,-1 0 15,21 0-15,-21 0 0,22 0 0,-22 0 16,21 0-16,0 0 0,1-21 0,-22 0 16,21 0-16,-21-1 0,22 1 0,-22 0 15,-21 0-15,0 0 0,0 0 16,0-22-16,0 22 0</inkml:trace>
  <inkml:trace contextRef="#ctx0" brushRef="#br0" timeOffset="26439.28">21399 5186 0,'-42'0'0,"84"0"0,-126 0 15,63 21-15,-1-21 0,44 0 16,-1 0 0,21 0-16,0-21 0,1 21 0,-1-21 15,22 21-15,-1 0 0,1 0 0,-1-21 16,-21 21-16,22 0 0,-1 0 0,-20 0 15,20-22-15,-20 22 0,-1 0 16,0 0-16</inkml:trace>
  <inkml:trace contextRef="#ctx0" brushRef="#br0" timeOffset="26903.58">23389 4847 0,'0'0'0,"21"-42"0,22 0 0,-22-1 16,0 1-16,21 0 0,-21-1 16,1 22-16,20-21 0,-21 21 0,-21-1 15,21 22-15,-42 22 16,21 20-16,-21-21 16,-21 21-16,20 22 0,1-1 15,-21 22-15,0-21 0,20 20 16,-20 1-16,0 0 0,-1-1 0,22 1 15,-21-22-15,21 22 0,0-21 0,-1-1 16,1-21-16,21 22 0,0-22 0,0 1 16,0-22-16,0 21 0,0-21 15,0 0-15,0 1 0,0-1 16,0-42 0,0-1-1,0 1-15,0 0 0,0 0 0</inkml:trace>
  <inkml:trace contextRef="#ctx0" brushRef="#br0" timeOffset="27583.16">22902 5461 0,'0'0'0,"-21"0"0,-21-21 15,21 21-15,42 21 16,0-21 0,0 21-16,0-21 0,22 0 0,-22 21 15,63-21-15,-41 0 0,20 0 0,-20 0 16,20 0-16,1 0 0,-22 0 0,21-21 15,1 21-15,-1-21 0,1 0 0,-22 21 16,1-21-16,20 21 0,-21-21 0,-20-1 16,-1 22-16,0-21 0,0 21 0,-21-21 15,-21 42 17,0 0-32,0 1 0,-1 20 15,1-21-15,0 0 0,21 22 0,-21-22 16,0 21-16,21-21 0,-21 0 15,21 1-15,0-1 0,0 0 0,0 0 16,21-21-16,0 0 0,21 0 16,-21 0-16,1 0 0,20-21 0,-21 21 15,21-21-15,1 0 0,-22-1 16,21 1-16,-21 0 0,22 0 0,-22 0 16,0 0-16,0-22 0,0 22 0,1 0 15,-22 0-15,0 0 0,0-1 16,-22 44 15,22-1-31,-21 0 16,0 21-16,0-21 0,0 22 0,21-1 15,-21 22-15,-1-22 0,1 0 0,0 22 16,0-1-16,21 1 0,-21-1 16,21 1-16,-21-1 0,-1 1 0,22-1 15,-21 22-15,0-22 0,0 22 0,0-21 16,0 20-16,-22-20 0,22-1 0,-21 1 15,21-1-15,-22 1 0,-41 84 16,41-106-16,1 1 16,21-22-16,-22 21 0,1-21 0,0-21 15,-1 0-15,22 0 0,-21 0 0,0 0 16,20 0-16,-20-21 0,21 0 0,0 0 16,0 0-16,21-22 0,-22 22 15,22-21-15,0 21 0,0-22 0,22 1 16,-1 0-16,0 20 0,0-20 0,21 0 15,-20 21-15,20-22 0,0 1 0,-21 0 16,22-1-16,20 1 0,-20 0 0,-1-1 16,21-20-16</inkml:trace>
  <inkml:trace contextRef="#ctx0" brushRef="#br0" timeOffset="27895.98">24850 5292 0,'0'0'0,"0"-21"15,0-1-15,21 1 16,-42 21-16,-1 0 0,1 21 0,0 1 16,0-1-16,0 0 0,21 21 0,-21 1 15,-1 20-15,1-21 0,0 22 0,0-1 16,0 1-16,0 84 0,-22 0 16,22-84-16,0 20 0,21-20 15,-21-1-15,0 22 0,-1-21 16,1-1-16,-21 1 0,21-1 0,0 1 15,-22-1-15,22-21 0,-21 1 0,21-1 16,-22 0-16,22 1 0,0-22 0,0 0 16,0 0-16,21 0 0,0 1 0,0-44 15,21 1-15,0 0 16,0 0-16,0-21 0,22 20 0,-22-20 16,21-21-16,-21 20 0,22-20 0,-1-1 15,0 1-15</inkml:trace>
  <inkml:trace contextRef="#ctx0" brushRef="#br0" timeOffset="28166.82">24638 5927 0,'0'-64'0,"0"128"0,21-191 16,-21 63-16,21 22 0,0 0 16,1-22-16,-1 43 0,-21-21 0,21-1 15,21 1-15,1 0 0,-1 20 0,0 1 16,1 0-16,-1 0 0,0 21 0,1 0 16,-1 0-16,0 0 0,-21 0 0,22 21 15,-22 0-15,0 0 0,0 1 0,-21-1 16,0 0-16,0 21 0,0-21 0,-21 22 15,0-22-15,0 21 0,0-21 0,-22 1 16,1-1-16,21 21 0,-22-21 0,1 0 16,0-21-16,-1 22 0,1-1 15,21-21-15,-21 0 0,20 21 0,1-21 16,42 0 15,1-21-31,20 21 0,-21-21 16,21 21-16,1 0 0,-22-22 0</inkml:trace>
  <inkml:trace contextRef="#ctx0" brushRef="#br0" timeOffset="28488.88">25273 5736 0,'0'0'15,"21"0"-15,0 0 0,43-42 16,-43 42-16,42-21 0,-41 21 16,20-21-16,0-1 0,1 1 0,-1-21 15,0 21-15,1 0 0,20-43 16,-21 43-16,-20 0 0,-1 0 15,-21-1-15,21 22 0,-42 0 16,-22 0-16,22 0 16,-42 22-16,20-1 0,1 0 0,0 0 15,-1 21-15,1-20 0,0 20 0,21 0 16,-22 1-16,22-22 0,0 21 0,21-21 16,0 22-16,0-22 0,0 0 0,0 0 15,21 0-15,21 0 0,-20-21 16,20 22-16,-21-22 0,21 0 15,1 0-15,-1 0 0,0 0 0,1 0 0,-22 0 16,21 0-16,1 0 0,-22 0 16,0-22-16,0 22 0,-21-21 0,0 0 15,-21 21-15,-21 0 16,20-21-16</inkml:trace>
  <inkml:trace contextRef="#ctx0" brushRef="#br0" timeOffset="30558.74">783 7535 0,'-21'-21'0,"42"42"0,-42-63 15,0 0-15,21 21 0,0-1 16,-21 1-16,-1 21 0,22-21 16,-21 21-16,0 0 15,0 21 1,21 22-16,0-22 0,0 21 0,-21 0 15,0 22-15,21-22 16,-22 1-16,22-1 0,-21 21 0,21-20 0,-21-1 16,0 22-16,21-22 15,0 0-15,0-21 0,0 22 0,0-22 16,0 0-16,21-21 16,-21-21-1,42 0-15,-20 0 0,-1-22 16,0 22-16,0-21 0,0-1 0,22 1 15,-22 0-15,0-1 0,0 1 16,0 21-16,0-21 0,1 20 0,-22 1 16,21 21-16,0 0 15,-21 21-15,0 1 16,21-1-16,-21 21 16,0-21-16,21 22 0,-21-22 0,0 21 15,0-21-15,0 22 0,0-22 16,21 21-16,-21-21 0,22 22 0,-22-22 15,0 0-15,21-21 16,0 0-16,0 0 0,0-21 16,0 0-16,22-1 0,-22 1 15,0-21-15,21 0 0,-20 20 0,20-20 16,-21 0-16,0-1 0,0-20 16,22 21-16,-22-1 0,-21-20 0,21 20 15,-21 1-15,21 0 16,-21-1-16,0 22 0,0 0 0,0 0 15,0 42 1,-21 0-16,21 22 0,-21-22 16,21 21-16,0 0 0,0 1 15,-21-1-15,21 0 0,0 22 0,-21-22 16,21 1-16,0-1 0,0 0 16,0 22-16,0-43 0,0 21 0,0-21 15,21 22-15,0-22 0,0-21 16,0 0-16,22 0 0,-22 0 0,21 0 15,0-21-15,1 0 0,-1-1 16,0-20-16,1 21 0,-1-21 16,0-1-16,22 1 0,-43-22 0,21 22 15,1-21-15,-1-1 0,-21 1 16,22-1-16,-22-21 0,-21 22 0,0-1 16,0 1-16,0-1 0,0 22 15,0 0-15,0-1 0,0 22 0,-21 0 16,-1 0-16,1 21 0,0 0 15,0 21-15,0 0 0,21 22 0,-21-1 16,21 0-16,-22 22 0,22-1 16,0 1-16,-21-1 0,21 22 0,0-22 15,0 1-15,0-1 0,0 1 16,0-22-16,0 22 0,0-22 16,0 0-16,0 1 0,0-1 0,0-21 15,0 0-15,0 1 0,0-1 16,21-42-1,-21-1-15,22-20 16,-1 21-16,-21-21 0,21 20 0,0-20 16,-21 0-16,21-1 0,0 22 15,1-21-15,-1 21 0,0 0 0,0-1 16,0 22-16,0 0 0,1 0 16,-1 22-16,0-1 15,0 0-15,-21 21 0,21-21 0,-21 1 16,21-1-16,1 0 15,-22 0-15,21 0 0,0 0 0,-21 1 16,21-1-16,0 0 0,0-21 0,1 0 16,-1 0-16,0 0 0,0 0 15,0 0-15,0 0 0,1-21 0,-1 0 16,21-1-16,-21 1 0,0 0 16,1 0-16,-1-21 0,0-1 0,0 22 15,0-21-15,0 21 0,1-22 0,-22 22 16,0 0-16,0 42 31,0 0-31,0 22 0,-22-22 16,1 0-16,21 0 0,0 21 15,-21-20-15,0-1 0,21 21 0,-21-21 16,21 0-16,0 1 0,0-1 16,-21 0-16,21-42 31,0 0-16,0-1-15,0 1 0,0-21 0</inkml:trace>
  <inkml:trace contextRef="#ctx0" brushRef="#br0" timeOffset="30703.66">2836 7366 0,'0'0'0,"0"-21"0,0 0 16,0 0-16,-21 21 15,21 21 1,0 0-16,0 0 15,0 0-15,21-21 0,0 21 16,1 1-16,-1-22 0,0 21 16</inkml:trace>
  <inkml:trace contextRef="#ctx0" brushRef="#br0" timeOffset="31383.63">3408 7430 0,'0'0'0,"-21"0"31,-1 21-31,1 0 0,0 0 16,0 0-16,0 0 0,0 22 0,-1-1 15,22-21-15,-21 22 0,0-1 16,21 0-16,-21 22 0,21-22 0,0 0 16,0 1-16,0-1 0,0 0 15,0-20-15,0 20 0,21-21 0,21 0 16,-20-21-16,20 0 0,-21 0 0,21 0 15,22-21-15,-22 0 0,1 0 16,20 0-16,-21-22 0,1 22 0,20-21 16,-20-1-16,-1 1 0,0 0 15,-21-22-15,22 22 0,-22-22 16,0 1-16,-21-1 0,0-20 0,0 20 16,0 1-16,0-1 0,0 1 0,0-1 15,0 22-15,-21 0 0,21 20 16,0 1-16,-21 21 0,0 0 0,-1 21 15,22 1-15,0-1 0,0 21 16,-21 0-16,21 1 0,0 20 16,0-20-16,0 20 0,-21 1 0,21-1 15,0-21-15,0 22 0,-21-22 0,21 1 16,-21-1-16,0 0 16,21 1-16,0-1 0,-22-21 0,1 0 15,21 0-15,0 1 0,0-1 0,-21-21 16,0 0-1,21-21-15,0-1 16,21-20-16,0 21 0,0 0 0,1-22 16,20 22-16,0-21 0,-21 21 15,22 0-15,-1-1 0,0 1 0,1 21 16,-22 0-16,21 0 0,1 0 0,-22 21 16,21 1-16,-21-1 0,0 0 15,1 0-15,-1 21 0,0-20 0,0 20 16,-21 0-16,0 1 0,0-1 15,0 0-15,0 1 0,0-1 0,0 0 16,0-21-16,-21 1 0,0-1 16,21 0-16,-21 0 0,-1-21 15,1-21 1,21 0 0,0 0-16,0-22 0</inkml:trace>
  <inkml:trace contextRef="#ctx0" brushRef="#br0" timeOffset="31819.86">5842 7726 0,'0'0'0,"21"-21"0,21-85 15,-42 85 1,0 0-16,0-1 0,0 1 15,22 0-15,-22 42 32,0 0-32,0 22 0,-22-22 15,1 21-15,21 1 0,0-1 0,-21-21 16,0 21-16,0 1 0,21-1 0,-21 0 16,21-20-16,-22 20 0,1-21 15,21 0-15,0 0 0,0 1 0,0-1 16,21-21-1,1 0-15,20-21 0,-21 21 16,0-22-16</inkml:trace>
  <inkml:trace contextRef="#ctx0" brushRef="#br0" timeOffset="32191.07">6646 7620 0,'0'0'15,"21"0"-15,1-21 0,-1 21 0,-21-21 16,-43 21-1,22 0-15,-21 0 0,21 0 0,-22 0 16,1 0-16,0 21 0,-1 0 16,1-21-16,0 21 0,21 0 15,-22 1-15,22-1 0,21 0 16,-21 0-16,21 0 0,0 0 16,21 1-16,0-22 15,0 0-15,1 21 0,-1-21 0,21 0 16,-21 21-16,22-21 0,-22 0 0,0 21 15,21 0-15,-21-21 0,1 21 16,-22 1-16,0-1 0,0 0 0,0 0 16,0 0-16,0 0 0,-22 1 0,-20-1 15,21 0-15,-21 0 0,20 0 0,-20-21 16,21 21-16,-21-21 16,20 0-16,-20 0 0,21 0 0,0 0 15,0 0-15,-1 0 0,22-21 0,-21 0 16,21 0-16,0 0 15,-21-22-15,21 22 0,0-21 0,0 21 16,0-22-16</inkml:trace>
  <inkml:trace contextRef="#ctx0" brushRef="#br0" timeOffset="32356.32">6032 7197 0,'0'0'0,"-21"0"16,-21-21-16,21 21 15,63 0 32,-21 0-47,0 0 0,1 21 0</inkml:trace>
  <inkml:trace contextRef="#ctx0" brushRef="#br0" timeOffset="34039.55">7895 8001 0,'0'0'0,"-21"0"16,0 21-1,0-21-15,21-21 0,0 0 16,21 0-16,0 0 0,21-1 16,-21 1-16,1 0 0,-1-21 0,21 21 15,-21-22-15,22 1 0,-22 0 0,0-1 16,0 1-16,0 0 0,0-22 16,1 22-16,-1-22 0,-21 22 15,21 0-15,-21 20 0,0 1 0,0 0 16,0 0-16,-21 42 15,0 0-15,-1 0 0,22 22 16,-21-1-16,0 0 0,0 22 0,21-22 16,-21 22-16,21-22 0,-21 22 0,21-22 15,-22 0-15,22 22 0,0-22 16,0 0-16,0 1 0,0-1 0,22-21 16,-1 22-16,0-22 0,0 0 0,21-21 15,-20 0-15,-1 0 0,21 0 0,-21 0 16,22 0-16,-1-21 15,-21 0-15,21-1 0,1-20 0,-1 21 16,0-21-16,1 20 0,-1-20 0,-21 0 16,22-1-16,-1-20 0,-21 21 0,0-1 15,0-20-15,1 20 0,-22 1 16,0 0-16,0 21 0,0-22 0,0 22 16,-22 21-16,1 0 0,0 0 15,0 21-15,0 0 0,0 22 16,-1-1-16,22 0 0,-21 1 0,0-1 15,21 0-15,-21 1 0,21-1 16,0 0-16,0-20 0,0 20 0,0 0 16,0-21-16,21 1 0,0 20 0,22-21 15,-22-21-15,0 21 0,21-21 16,1 0-16,-22 0 0,21 0 0,0 0 16,22-21-16,-22 0 0,1 0 0,-1 0 15,0-1-15,1-20 0,-1 21 16,0 0-16,1-22 0,-22 22 0,0 0 15,0 0-15,0 0 0,0 21 16,-21 21 0,0 0-16,-21 0 15,21 0-15,-21 1 0,21-1 0,-21 0 16,21 21-16,0-21 0,0 1 16,0 20-16,0-21 0,0 0 0,0 0 15,0 1-15,0-1 0,0 0 16,0 0-16,0 0 0,-21-21 15,0 0 1,-1-21-16,1 21 16,0-21-16,21 0 0,-21 0 0,0-1 15,0 1-15,-1 0 0,1 0 16,0 0-16,21 0 0,-21 21 16,21 21-1,0 0 1,0 0-16,21 0 15,0-21-15,-21 21 0,21 1 0,1-1 16,20 0-16,-21-21 0,0 21 0,22 0 16,-1-21-16,0 0 0,1 0 0,-1 0 15,21 0-15,-20 0 0,20 0 16,-20 0-16,20-21 0,-21 21 0,1-21 16,-1 0-16,22 0 0,-43-1 0,21 1 15,0 0-15,-20 0 0,-1-21 0,0 20 16,0 1-16,-21-21 0,0 21 0,0 0 15,0-1-15,0 1 0,0 0 16,0 0-16,-21 21 16,0 0-16,0 21 15,-1 0-15,1 0 0,0 1 0,0 20 16,21-21-16,0 0 0,-21 22 0,21-22 16,0 21-16,0-21 0,0 0 15,0 22-15,21-22 0,0 0 0,0 0 16,0 0-16,22 1 0,-22-22 0,21 21 15,1-21-15,-1 0 0,0 0 0,1 0 16,-1 0-16,0 0 0,1 0 0,-1 0 16,0-21-16,1 21 0,-22-22 15,21 1-15,0 0 0,-20-21 0,20 21 16,-21-1-16,0-20 0,0 0 16,1-1-16,-1 22 0,0-21 0,-21 21 15,0-22-15,0 22 0,0 0 16,0 0-16,-21 21 0,0 0 0,-22 0 15,22 0-15,-21 21 0,-1-21 16,22 21-16,-21 0 0,21 1 0,-22 20 16,22-21-16,0 0 0,0 22 0,0-22 15,0 21-15,21-21 0,0 22 0,0-22 16,0 0-16,0 21 0,0-21 0,0 1 16,0-1-16,0 0 15,21-21-15,0 0 16,0 0-16,0 0 0,0 0 0,1-21 15,-1 0-15,0-1 0,21-20 0,-21 21 16,1-21-16,20 20 0,-21-20 0,21-21 16,-20 20-16,20 1 0,0-22 0,-21 1 15,22-1-15,-22-20 0,0 20 16,0 1-16,0-22 0,-21 22 16,0-1-16,0 22 0,0-1 0,0 1 0,-21 21 15,0 21-15,0 0 0,0 0 0,0 0 16,-1 21-16,1 0 0,0 22 15,0-1-15,0 21 0,0-20 0,-1 20 16,22 1-16,-21-1 0,21 1 0,0-1 16,0 1-16,0-1 0,0 1 15,0-1-15,0 1 0,0-22 0,0 0 16,0 1-16,0-1 0,0 0 0,0-20 16,21-1-16,-21 0 0,22-21 15,-1 0-15,0 0 0,0 0 16,21 0-16,1 0 0</inkml:trace>
  <inkml:trace contextRef="#ctx0" brushRef="#br0" timeOffset="34911.17">13187 7980 0,'0'0'16,"-43"0"-16,43 21 0,0 0 0,0 0 15,0 1-15,0-1 16,22-21-1,-1 0-15,0 0 16,0-21-16,0-1 0,0 1 0,22 0 16,-22 0-16,0-21 0,21 20 15,-20-20-15,-1 0 0,21-1 0,-21-20 16,0 21-16,22-22 0,-22 1 0,0-1 16,0-21-16,0 22 0,1-22 0,-1 22 15,-21-1-15,0 1 0,0 20 16,0 1-16,0 21 0,0 0 0,0 0 15,-21 21-15,-1 0 0,1 0 0,0 21 16,0 0-16,-21 0 0,20 21 16,1 22-16,0-1 0,-21 1 0,21-1 15,-1 1-15,22 21 0,-21-22 16,21 1-16,0-1 0,0 1 0,0-1 16,0-21-16,0 1 0,21-1 0,1 0 15,-1-20-15,0-1 0,21 0 0,-21 0 16,22-21-16,-1 0 0,0 0 15,-20 0-15,20 0 0,0-21 0,1 0 16,-1 0-16,0-1 0,1 1 0,-22-21 16,21 21-16,0-22 0,-20 22 0,-1-21 15,0 0-15,0 20 0,-21-20 0,21 21 16,-21 0-16,0 0 16,0-1-16,-21 44 15,0-1-15,0 0 0,0 21 16,-1-21-16,1 22 0,21-22 0,-21 21 15,21 1-15,-21-22 0,21 21 0,0 0 16,0-20-16,0-1 0,0 21 16,21-21-16,0-21 0,0 21 0,1 1 15,-1-22-15,21 0 0,0 0 0,-20 0 16,20-22-16,0 1 0,1 21 0,-1-21 16,0-21-16,-21 21 0,22-1 0,-22-20 15,0 21-15,0-21 0,-21 20 16,0-20-16,0 21 0,0-21 15,0 20-15,-21 1 0,0 0 0,0 0 16,-22 21-16,22 0 0,-21 0 0,21 0 16,-22 0-16,1 0 0,0 21 0,21 0 15,-22-21-15,22 21 0,-21 1 0,21-22 16,-1 21-16,1-21 0,21 21 16,0-42 15,0 0-31</inkml:trace>
  <inkml:trace contextRef="#ctx0" brushRef="#br0" timeOffset="35111.05">13356 7430 0,'0'0'0,"-42"-22"16,21 1-1,42 21-15,0-21 16,21 21-16,1-21 0,20 21 0,1 0 15,-1-21-15,1 21 0,20-21 0,1 21 16,0 0-16,-1 0 0,1 0 0,-22-22 16,1 22-16,-1 0 0,-20 0 0,-1 0 15,0 0-15,-20 22 0,-1-22 0</inkml:trace>
  <inkml:trace contextRef="#ctx0" brushRef="#br0" timeOffset="35755.82">16277 8128 0,'-21'-42'16,"21"-1"-1,0 22-15,0 0 0,21 0 0,0-21 16,22 20-16,-22-20 0,21 0 0,-21 21 16,0-22-16,1 1 0,-1 21 15,-21-22-15,0 1 0,0 0 0,0-1 16,0 1-16,-21 0 0,-1-1 0,1 22 15,-21 0-15,0 0 0,-1 0 0,1 21 16,0 0-16,20 21 0,-20 0 16,0 0-16,-1 22 0,1-1 0,21 0 15,0 1-15,-22-1 0,22 0 16,0 1-16,21-1 0,0 21 0,0-20 16,0-22-16,0 21 0,0-21 0,21 22 15,22-22-15,-22-21 0,21 21 16,22-21-16,-22 0 0,0 0 0,22-21 15,-1 21-15,1-21 0,-22 0 0,22-22 16,-1 22-16,-21 0 0,1 0 0,-1-22 16,0 22-16,-20-21 0,-1 21 15,0-22-15,-21 22 0,0-21 0,0 21 16,0 0-16,0-1 0,0 1 0,-21 42 16,0 1-1,-1-1-15,1 21 0,0 0 0,21-20 16,-21 20-16,0 0 0,0 1 15,21-1-15,0 0 0,0 1 0,0-1 16,0 0-16,0-21 0,0 1 0,21-1 16,0 0-16,0-21 0,0 0 0,0 0 15,22 0-15,-1 0 0,0 0 0,1-21 16,-1 0-16,0-1 0,22 1 16,-22-21-16</inkml:trace>
  <inkml:trace contextRef="#ctx0" brushRef="#br0" timeOffset="37347.01">17547 7535 0,'0'0'0,"21"-42"0,0 0 0,-21 21 16,0-22-16,0 22 0,0 0 0,-21 21 16,0 0-16,0 0 0,-21 21 0,20 0 15,1 0-15,-42 43 0,20-22 0,43-21 16,-21 22-16,-21-1 0,21 0 0,0 1 16,-1-1-16,1 0 0,21 1 0,-21-1 15,21 0-15,0 1 0,0 20 0,21-42 16,0 1-16,1-1 0,-1-21 15,0 0-15,21 0 0,1 0 0,-1 0 16,0 0-16,1-21 0,-1-1 0,21-20 16,-20 21-16,20-21 0,-20 20 15,-1-20-15,21 0 0,-20-22 0,-1 22 16,-21-22-16,22 1 0,-1-85 16,-21 84-16,-21-63 0,21 64 15,-21 20-15,0 22 0,0-21 16,0 21-16,-21 21 15,0 21-15,0 21 0,0 1 0,-22 62 16,22-62-16,0 20 0,0 1 0,0-22 16,21 22-16,-22-1 0,1-21 0,21 22 15,-21-1-15,0 1 0,21-22 0,0 22 16,0-22-16,0 0 0,-21 1 0,21-22 16,0 0-16,0 0 15,0 0-15,0 1 0,0-44 16,21 22-16,0-21 0,-21 0 15,21 0-15,0 0 0,1 0 0,-1-22 16,0 1-16,0 0 0,0 20 0,0-20 16,1-21-16,-1 41 0,0-20 0,0 21 15,0 21-15,0-21 0,1 21 0,-22 21 16,21 0-16,-21 0 16,0 0-16,0 1 0,0-1 15,0 0-15,0 21 0,0-21 0,21 1 16,-21 20-16,0-21 0,21 0 0,0 0 15,0 1-15,1-1 0,-1 0 16,0-21-16,21 0 0,-21 0 0,22 0 16,-1 0-16,0 0 0,1 0 0,-1-21 15,-21 21-15,22-21 0,-1-1 16,0 1-16,-21 0 0,1-21 0,20 21 16,-21-22-16,-21 22 0,21 0 0,-21 0 15,0-22-15,0 22 0,0 0 16,-21 21-1,0 21 1,21 0-16,-21 1 0,21-1 16,-21 0-16,21 21 0,-22-21 15,22 1-15,0 20 0,0-21 0,0 0 16,0 0-16,0 1 0,0 20 0,0-21 16,0 0-16,22-21 15,-1 21-15,0-21 0,0 0 16,0 0-16,0 0 0,1-21 0,-1 21 15,21-21-15,-21 0 0,0 0 0,1 0 16,-1-1-16,0-20 0,0 21 0,0-21 16,-21 20-16,0 1 0,0-21 0,21 42 15,-21-21-15,0 0 0,22-1 0,-22 44 32,-22-22-17,1 21-15,0 0 0,21 0 0,-21 21 16,21-20-16,0-1 0,-21 21 0,21-21 15,0 0-15,0 22 0,0-22 0,0 0 16,0 0-16,0 0 0,0 1 0,0-1 16,21 0-16,0-21 0,0 0 15,0 0-15,1 0 0,-1 0 0,0 0 16,21-21-16,-21 21 0,1-21 16,20-1-16,-21 1 0,21 0 0,-20-21 15,20 21-15,-21-1 0,0-20 0,22 21 16,-22 0-16,-21 0 0,21-1 15,0 22-15,0 0 0,-21 22 32,0-1-32,0 0 0,-21 0 0,21 0 15,-21 0-15,21 1 0,0-1 0,0 0 16,0 0-16,0 0 0,0 0 16,21 1-1,21-22 1,-20 0-16,-1 0 0,0-22 0,0 22 15,0-21-15,0 0 0,1 21 0,-1-21 16,0 0-16,0 0 0,0-1 0,0 1 16,1 0-16,-1-21 0,-21 21 15,21-1-15,-21 1 0,21 21 16,0 0 0,-21 21-16,-21 1 15,0-1-15,21 0 0,-21 0 0,21 0 16,-21 22-16,21-22 0,0 0 15,0 0-15,0 0 0,0 0 0,0 1 16,0-1-16,0 0 0,21-21 0,0 0 16,0 0-16,0 0 0,22 0 0,-22 0 15,0 0-15,21 0 0,1 0 0,-22-21 16,21 21-16,-21-21 0,22-1 16,-22 1-16,21-21 0,-21 0 15,0 20-15,1-20 0,-1 0 0,0-1 16,0 1-16,0 0 0,-21-1 0,21-20 15,-21 21-15,0 20 0,-21 22 16,-21 0-16,21 0 0,0 0 0,-1 0 16,-20 22-16,21-1 0,0 0 0,0 21 15,-1-21-15,1 22 0,21-22 0,0 21 16,0 1-16,0-1 0,0 0 16,0-21-16,21 22 0,1-22 0,20 0 15,-21 0-15,0 0 0,22 1 16,-1-1-16,0-21 0,-21 0 0,22 0 15,-1 0-15,0 0 0,1 0 0,-1 0 16,-21-21-16,22-1 0,-22 22 0,0-21 16,0-21-16,0 21 0,-21-22 15,0 22-15</inkml:trace>
  <inkml:trace contextRef="#ctx0" brushRef="#br0" timeOffset="37523.54">19431 7366 0,'0'0'0,"-42"0"0,-1-42 15,22 42-15,42 0 32,0 21-17,22 0-15</inkml:trace>
  <inkml:trace contextRef="#ctx0" brushRef="#br0" timeOffset="38004.26">21780 7599 0,'0'0'0,"22"-21"16,41-43-16,-42 43 16,0 0-16,-21 0 0,22 21 15,-22 21 1,0 0-16,0 0 0,-22 22 16,1-1-16,0 0 0,0 1 0,0-1 15,0 0-15,-1 22 0,22-22 16,-21 22-16,0-22 0,0 0 0,0 22 15,21-22-15,0 0 0,0-20 0,0 20 16,0-21-16,0 0 0,0 0 0,0 1 16,0-1-16,21-21 15,0 0-15,21 0 16,-20 0-16,20-21 0,-21-1 0,21 1 16,1 0-16</inkml:trace>
  <inkml:trace contextRef="#ctx0" brushRef="#br0" timeOffset="38604.3">22415 7811 0,'0'0'0,"0"-22"16,0 1-16,-21 0 0,0 21 16,0 0-16,-21 0 0,20 0 0,-20 0 15,0 0-15,21 21 0,-22 0 0,22 1 16,-21-1-16,21 0 0,-1-21 16,22 21-16,0 0 0,0 0 15,0 1-15,0-1 0,22-21 0,-1 0 16,0 21-16,0-21 0,21 0 0,1 0 15,20 0-15,-20-21 0,20 0 0,1-1 16,-22 1-16,21 21 0,1-21 16,-22 0-16,1 0 0,-1 0 0,-21-1 15,0 1-15,0 0 0,-21 0 0,0 0 16,0 0-16,-21 21 0,0 0 16,0-22-16,0 22 0,0 0 15,-1 0-15,1 0 0,0 0 0,42 22 31,0-22-31,22 21 16,-22-21-16,21 21 0,1-21 16,-1 21-16,-21 0 0,21 0 0,-20 1 15,20-1-15,-21 0 0,0 0 0,0 21 16,-21-20-16,0-1 0,0 0 0,0 21 16,0-21-16,0 1 0,0-1 15,-21-21-15,0 21 0,21 0 0,0 0 16,21-42 15,0 21-31,1-21 16,-1 0-16,0 0 0,0-1 0,0-20 15,0 21-15,1-21 0,-1 20 16,0-20-16,-21 0 0,0-1 0,0 22 16,0-21-16,0 21 0,0 0 0,0-1 15,-21 22-15,0 0 0,-1 0 16,1 0-16,0 0 0,0 0 0,0 0 15,0 0-15,-1 22 0,1-22 0,21 21 16,0 0-16,0 0 0,0 0 16,21-21-1,1 0-15,-1 0 0</inkml:trace>
  <inkml:trace contextRef="#ctx0" brushRef="#br0" timeOffset="38899.64">23834 7641 0,'0'0'0,"0"-21"16,-22 42 15,22 0-15,22-21 0,-1 0-1,0 0-15,0 0 0,0-21 0,-21 0 16,0 0-16,0 0 15,0 0-15,0-1 0,0 1 16,-21 21 0,0 0-16,0 0 0,0 0 15,-1 0-15,1 21 16,21 1-16,0-1 16,0 0-16,21-21 15,1 0-15,20 0 0</inkml:trace>
  <inkml:trace contextRef="#ctx0" brushRef="#br0" timeOffset="39172.49">24765 7366 0,'0'0'0,"0"-42"0,0-1 0,0 22 0,0-21 16,0 21-16,0-22 0,0 22 0,-21 0 16,0 21-16,-1 21 15,1-21-15,-21 43 0,21-22 16,0 21-16,-22 22 0,1-22 0,21 21 15,-22 1-15,1-1 0,0 1 0,-1 21 16,-20-22-16,21 1 0,-1 20 0,1-20 16,0-1-16,-1-20 15,22 20-15,0-21 0,0 1 0,0-22 0,21 0 16,-22 21-16,22-20 0,0-1 16,22-21-1,-1 0-15,0-21 0,0-1 16,21 1-16,-20 0 0,20 0 15</inkml:trace>
  <inkml:trace contextRef="#ctx0" brushRef="#br0" timeOffset="39347.44">24553 8086 0,'0'0'0,"0"-21"0,0-22 16,0 22-16,0 0 0,0 0 16,0 0-16,0-1 0,0 1 15,0 0 1,-21 21-1,0 0 1,21 21-16,-21 0 0,0 1 16,-22-1-16,22 0 0,-21 0 0,-22-21 15,22 21-15</inkml:trace>
  <inkml:trace contextRef="#ctx0" brushRef="#br0" timeOffset="40463.18">1693 9970 0,'0'0'0,"0"-22"0,0 1 0,-21-21 16,21 21-16,0 0 0,0-22 0,-21 1 16,0 21-16,21-22 0,-21 1 15,-1 0-15,1 21 0,-21-22 0,21 1 16,-22 21-16,1-22 16,0 22-16,21 0 0,-22 21 0,1 0 15,21 0-15,-22 0 0,1 21 16,21 22-16,0-22 0,-22 42 0,22-20 15,0 20-15,21 1 0,0-1 16,-21 1-16,21-1 0,0-21 0,0 22 16,0-22-16,0 1 0,0-22 15,21 0-15,0 0 0,0 0 0,22-21 16,-22 0-16,21 0 0,-21 0 16,22 0-16,-22-21 0,21 0 0,1 0 15,-22 0-15,21-1 0,-21-20 16,22 0-16,-22-1 0,0 22 0,-21-21 15,0-22-15,0 22 0,0 0 16,0 21-16,0-22 0,0 22 16,0 0-16,-21 21 0,21 21 15,0 21-15,0-20 16,0 20-16,0 0 0,0 1 0,0-1 16,0 0-16,0 1 0,0-1 15,0 0-15,0 1 0,21-22 0,0 0 16,0 0-16,0 0 0,1-21 15,20 0-15,-21 0 0,21 0 0,-20 0 16,20-21-16,0 0 16,1 0-16,-1-22 0,0 22 0</inkml:trace>
  <inkml:trace contextRef="#ctx0" brushRef="#br0" timeOffset="40906.92">2328 9208 0,'0'0'16,"0"-43"-16,-21-41 0,0 84 15,0 0-15,0 21 16,21 21-16,-22 0 0,22 1 0,-21-1 16,21 22-16,0-22 0,0 21 15,0 1-15,0-1 0,0 1 0,-21-1 16,21 1-16,0-1 0,-21 1 16,21-22-16,0 1 0,0-1 15,0-21-15,0 21 0,0-20 0,-21-1 16,21-42-1,0-1 1,0 1-16,0 0 0,0 0 0,21-21 16,0-1-16,0 1 0,0 0 15,22 20-15,-1-20 0,0 21 0,1-21 16,-1 20-16,22 22 0,-22 0 16,0 0-16,1 0 0,20 0 0,-21 0 15,1 22-15,-22 20 0,21-21 0,-21 0 16,-21 22-16,0-1 15,0-21-15,0 21 0,0 1 0,-42-22 16,21 21-16,-21-21 0,-1 22 0,1-22 16,-22 21-16,22-21 0,-21 1 15,20-22-15,1 21 0,-22-21 0,43 0 16,-21 0-16,21 0 0,0 0 16,21-21-16,0-1 0,0 1 15,0 0-15,21-21 0,0 21 0,21-1 16</inkml:trace>
  <inkml:trace contextRef="#ctx0" brushRef="#br0" timeOffset="41311.69">3175 9737 0,'0'0'0,"63"-21"0,107-64 16,-107 64-16,-42 21 16,22-21-16,-22-1 0,0 22 15,-21-21-15,-21 21 16,-21 0-16,-1 0 0,22 21 15,-21-21-15,-22 22 0,22 20 16,0-21-16,-1 0 0,22 0 0,-21 22 16,21-22-16,-1 0 0,1 21 0,21-20 15,0-1-15,0 0 0,21 0 16,1-21-16,-1 21 0,21 0 16,0-21-16,1 22 0,-1-22 0,0 21 15,1 0-15,-1-21 0,0 21 16,1 0-16,-1-21 0,-21 21 0,0 1 15,1-22-15,-22 21 0,0 0 0,0 0 16,-22-21-16,1 21 0,0 0 16,-21 1-16,-1-22 0,1 21 0,-21-21 15,20 0-15,-20 21 0,20-21 0,-20 0 16,21 0-16,-1 0 0,1 0 16,21 0-16,-22 0 0,22 0 0,0-21 15,21 0-15,0-1 16,0 1-16,0 0 15,21 21-15,22-42 0,-22 21 0,21-1 16</inkml:trace>
  <inkml:trace contextRef="#ctx0" brushRef="#br0" timeOffset="41559.55">4106 9335 0,'0'0'0,"0"-22"0,43 1 0,-22 21 0,-42 21 31,-1 1-31,1-1 16,0 0-16,21 21 0,-21 1 0,0-1 16,0 21-16,21-20 0,-22 20 15,22-20-15,-21 20 0,21 1 0,-21-22 16,21 21-16,-21-20 0,21-1 16,0 0-16,0 1 0,0-22 0,0 21 15,0-21-15,0 1 0,0-1 16,0-42-1</inkml:trace>
  <inkml:trace contextRef="#ctx0" brushRef="#br0" timeOffset="41738.96">3619 9991 0,'0'0'0,"-21"0"0,0-21 0,0 21 15,21-22 1,21 22-16,0 0 0,22-21 15,-22 21-15,42-21 0,-20 0 0,20 21 16,-21-21-16,1 0 0,-1-1 0,22 22 16,-22-21-16,0 0 0,1 21 0,-22-21 15,21 0-15,-21 21 0,0-21 0,1 21 16</inkml:trace>
  <inkml:trace contextRef="#ctx0" brushRef="#br0" timeOffset="42339.92">4487 9864 0,'0'0'0,"0"-21"0,0-1 0,0 1 0,0 0 15,-21 0-15,21 0 0,0 0 0,0-22 16,0 22-16,21 0 0,0 0 16,1 0-16,-1-1 0,21 22 0,0 0 15,-20 0-15,20 22 0,0-1 0,1 21 16,-1-21-16,0 22 0,-21-1 16,1 0-16,-1 1 0,-21-1 15,0 0-15,0 1 0,0-1 0,0 0 16,-21-21-16,-1 1 0,1-1 15,0 0-15,0 0 0,-21-21 0,20 0 16,1 0-16,0 0 0,0 0 16,21-21-16,0 0 15,0 0-15,0-1 0,21-20 0,0 0 16,0 21-16,1-22 0,20 1 0,-21 0 16,21-1-16,-20 1 0,20 0 15,-21 20-15,0-20 0,22 21 0,-22 0 16,0 0-16,0 21 0,0 0 15,0 0-15,1 0 0,-1 0 16,-21 21-16,21 0 0,-21 0 0,21 0 16,0 0-16,-21 1 0,21-1 0</inkml:trace>
  <inkml:trace contextRef="#ctx0" brushRef="#br0" timeOffset="42830.63">5567 9991 0,'0'0'16,"21"0"-16,0 0 0,0 0 0,0 0 15,1-21-15,-1-1 16,-21 1-16,21 0 0,0 0 0,-21 0 16,0 0-16,0-1 0,0-20 15,0 21-15,0-21 0,0 20 16,0 1-16,-21 0 0,0 0 0,0 21 16,-22 0-16,22 0 0,-21 0 0,-1 0 15,1 21-15,21 0 0,-21 22 16,-1-22-16,22 21 0,0 0 0,-21 1 15,42-1-15,-22-21 0,1 22 0,21-1 16,0 0-16,0-21 0,0 1 16,0 20-16,0-21 0,21 0 15,1-21-15,20 21 0,-21-21 16,21 0-16,-20 0 0,20 0 0,0-21 0,1 0 16,-22 0-16,21 21 15,-21-21-15,22 0 0,-22-1 0,21-20 16,-21 21-16,0 0 0,-21-22 0,0 22 15,0 0-15,22-21 0,-22 21 16,0-1-16,0 1 0,0 42 31,0 1-31,-22-1 16,22 0-16,-21 21 0,21-21 0,0 1 16,0-1-16,0 0 0,0 0 0,0 0 15,0 0-15,0 1 0,0-1 16,0 0-16,0 0 15,21-21-15,1 0 0,-1 0 16,0 0-16,0 0 0,0 0 0,22 0 16,-22 0-16</inkml:trace>
  <inkml:trace contextRef="#ctx0" brushRef="#br0" timeOffset="44352.27">6477 9843 0,'0'0'16,"0"-22"-16,0 1 0,0 0 0,-21 21 15,0 0-15,-1 0 0,1 0 16,0 0-16,0 0 0,0 0 16,0 21-16,-22 0 0,22 1 15,0-1-15,0 0 0,0 0 0,-1 21 16,22-20-16,0 20 0,0-21 0,0 0 16,0 22-16,0-22 0,0 0 15,0 0-15,22 0 0,-22 0 0,21 1 16,21-22-16,-21 21 0,0-21 0,22 0 15,-1 0-15,0 0 0,1 0 0,-1 0 16,0 0-16,1-21 0,-1-1 16,0 1-16,1 0 0,-1 0 0,0 0 15,-20 0-15,20-22 0,0 22 0,-21-21 16,22-1-16,-22-20 0,0 21 16,21-22-16,-20 1 0,-1-1 15,0 1-15,0-1 0,0 22 0,0-1 16,-21 1-16,22 0 0,-22 21 0,0-1 15,0 1-15,0 0 0,0 42 16,-22 0 0,1 22-16,0-22 0,0 21 15,-21 22-15,20-22 0,1 22 16,-21-1-16,21-21 0,0 22 0,-1-1 16,22-20-16,0-1 0,0 0 0,0 1 15,0-1-15,0 0 0,0-20 0,0-1 16,22 0-16,-1 0 0,0 0 15,0 0-15,0-21 0,22 0 16,-22 0-16,0 0 0,21 0 0,-21 0 16,22-21-16,-22 0 0,21 0 0,-21 21 15,1-21-15,-1 0 0,21-22 16,-21 22-16,0 0 0,1-21 0,-1 20 16,0-20-16,0 21 0,-21 0 0,0 0 15,21-1-15,-21 44 31,0-1-15,-21 0-16,21 0 0,0 0 0,-21 22 16,21-22-16,-21 0 0,21 0 0,0 0 0,0 0 15,0 1-15,0-1 16,0 0-16,0 0 0,0 0 0,0 0 16,21-21-16,0 0 15,0 0-15,0 0 0,1 0 0,-1-21 16,0 21-16,0-21 0,0 0 0,22 0 15,-22 0-15,21-1 0,-21 1 16,22 0-16,-22-21 0,21 21 0,-21-1 16,0 1-16,1 0 0,-1 21 0,-21-21 15,0 42 1,-21 0 0,-1 0-16,1 1 15,21-1-15,0 0 0,-21 0 0,0 0 16,21 0-16,0 1 0,0-1 15,0 0-15,0 0 16,21-21 0,0 0-16,0 0 0,1 0 15,-1 0-15,0-21 0,0 0 16,0 21-16,-21-21 0,0-1 16,21 1-16,-21 0 0,0 0 0,0 0 15,0 0-15,0-1 0,0 1 0,0 0 16,0 0-16,-21 0 0,21 0 0,-21 21 15,0 0 1,0 0-16,0 0 16,-1 0-16,44-22 31,-1 22-15,0 0-16,0-21 0,0 21 0,22-21 15,-22 21-15,0 0 0,0-21 0,0 21 16,0 0-16,1 0 0,-1 0 0,0 0 15,0 0-15,0 21 16,0 0-16,-21 0 0,0 1 16,22-1-16,-22 0 0,0 0 15,0 0-15,0 22 0,0-22 16,0 0-16,0 0 0,0 0 16,0 22-16,0-22 0,0 0 0,0 0 15,0 0-15,0 0 0,0 1 0,-22-1 16,22 0-16,-21 0 0,0-21 0,0 21 15,0-21-15,0 0 0,-1 0 16,1 0-16,21-21 16,-21 21-16,21-21 0,0 0 0,0 0 15,0-1-15,0 1 0,0 0 16,21-21-16,0 21 0,1-22 0,-1 1 0,21 0 16,-21 20-16,22-20 0,-22 0 15,21-1-15,0 22 0,1 0 16,-1 0-16,-21 0 0,22 0 0,-22 21 15,21 0-15,-21 0 0,0 0 0,1 21 16,-22 0-16,0 0 0,0 0 0,0 22 16,0-22-16,0 21 0,0-21 15,0 22-15,-22-1 0,1-21 0,21 21 16,-21-20-16,0-1 0,0 21 0,21-21 16,-21 0-16,-1 1 0,22-1 15,-21-21-15,21 21 0,0-42 47,0 0-47,0-1 16,0 1-16,0 0 0,0 0 15,-21 0-15</inkml:trace>
  <inkml:trace contextRef="#ctx0" brushRef="#br0" timeOffset="44575.13">8276 9631 0,'0'0'0,"-21"-21"0,0 21 0,0 0 0,21-21 15,-22 21-15,1 0 16,0 0 62,0 0-78,0 0 0,0 0 0</inkml:trace>
  <inkml:trace contextRef="#ctx0" brushRef="#br0" timeOffset="44830.95">7070 9821 0,'0'0'0,"-22"22"16,-20-22-16,21 0 0,42 0 15,0 0-15,0 0 16,1 0-16,-1 0 0,21 0 0,-21-22 16,22 22-16,-22 0 0,0 0 0,21 0 15,-21 0-15,1 0 0,20-21 0,-21 21 16,0 0-16,0 0 15</inkml:trace>
  <inkml:trace contextRef="#ctx0" brushRef="#br0" timeOffset="46150.86">10096 10160 0,'0'0'0,"22"0"0,-22-21 62,21 21-46,-21-21-16,21 21 15,-21-21-15,21 21 16,-21-22-16,21 1 16,-21 0-16,0 0 0,0 0 15,0 0-15,0-1 0,0 1 0,0 0 16,0 0-16,0 0 0,0 0 0,-21-1 16,0 1-16,0 0 0,0 0 15,-1 21-15,1 0 0,-21 0 0,21 0 16,-22 0-16,22 0 0,-21 0 0,0 21 15,20 0-15,-20 22 0,0-22 16,21 21-16,-1 0 0,-20 1 0,21-22 16,0 21-16,21 1 0,0-1 0,0 0 15,0-21-15,0 1 0,0 20 16,0-21-16,0 0 0,21-21 16,0 21-16,0-21 0,22 0 0,-22 0 15,0 0-15,21 0 0,-21 0 0,22-21 16,-1 0-16,-21 0 0,22 0 0,-1 0 15,-21-1-15,21 1 0,-20 0 16,-1-21-16,0 21 0,0-22 0,0 22 16,-21-21-16,21 21 0,-21-1 0,0 1 15,0 0-15,0 42 16,0 0-16,0 1 16,0-1-16,-21 0 0,21 21 15,0-21-15,0 1 0,0 20 0,0-21 16,-21 0-16,21 22 0,0-22 0,0 0 15,0 0-15,0 0 0,21-21 0,0 21 16,1-21-16,-1 0 0,0 0 16,21 0-16,-21 0 0,22 0 0,-1-21 15,-21 0-15,22 21 0,-1-21 0,0 0 16,1 0-16,-22-1 0,21 1 0,-21 0 16,0-21-16,1 21 0,-1-1 15,0-20-15,-21 0 0,0 21 16,21-1-16,-21 1 0,0 0 0,0 0 15,-21 42 1,0 0 0,21 0-16,-21 1 0,21-1 0,0 21 15,-22-21-15,22 0 0,-21 22 0,21-22 16,0 0-16,0 21 0,0-20 0,-21-1 16,21 0-16,0 0 0,0 0 15,0 0-15,-21-21 16,21-21-1,0 0 1,0 0-16,0 0 16,0 0-16,21-22 0,0 22 15,0-21-15,1-1 0,20 22 0,-21-21 16,21 0-16,22-1 0,-22 1 0,22 21 16,-22 0-16,22-1 0,-22 22 0,21 0 15,-20 0-15,-22 22 0,21-1 16,-21 0-16,1 21 0,-1-21 0,-21 22 15,0-1-15,0 0 0,0 1 0,0-22 16,0 21-16,0 1 0,-21-22 0,-1 21 16,1-21-16,0 0 0,21 1 0,0-1 15,-21 0-15,21 0 0,-21-21 16,21 21-16,0-42 31,0 0-31,0 0 0</inkml:trace>
  <inkml:trace contextRef="#ctx0" brushRef="#br0" timeOffset="48599.93">12552 9821 0,'21'-21'15,"0"0"-15,-21 0 16,21 0-16,-21 0 15,21 21-15,-21-22 0,0 1 0,22 0 16,-1 0-16,0 0 0,0 0 0,-21-1 16,21 1-16,0-21 0,-21 21 0,22 0 15,-1-22-15,0 22 0,-21-21 16,0 21-16,0-1 0,0 1 0,0 42 31,-21 1-15,0 20-16,21 0 0,0 22 0,-22-1 15,22-20-15,-21 20 0,21 1 16,-21-1-16,21 1 0,0-1 0,0-21 16,-21 22-16,21-22 0,0 1 0,-21-1 15,21 0-15,-21-21 0,21 22 0,0-22 16,-22 0-16,22 0 0,-21 0 0,0 1 16,0-22-16,0 0 0,0 0 15,-22 0-15,22 0 0,0 0 16,0-22-16,-22 1 0,22 0 0,0 0 15,0 0-15,0 0 0,0-1 0,-1 1 16,22 0-16,0 0 0,0 0 16,22 21 15,-1 0-31,-21 21 0,21 0 0,0 0 16,0 0-16,0 1 0,1-22 0,-1 21 15,0 0-15,0 0 0,21-21 0,-20 21 16,-1-21-16,21 0 0,-21 0 15,22 0-15,-1 0 0,0 0 0,1 0 16,-1-21-16,0 0 0,1 0 0,-1 21 16,0-21-16,1-1 0,-1 1 0,-21 0 15,0 0-15,0-21 0,1 20 0,-1-20 16,0 21-16,-21-21 0,0 20 16,0-20-16,0 21 0,0 0 15,0 0-15,0 42 16,0 0-16,0 0 15,0 0-15,-21 22 0,21-22 0,0 0 16,-21 21-16,-1-21 0,22 22 0,-21-22 16,21 21-16,0-21 0,-21 1 15,0-1-15,21 0 0,-21 0 0,21 0 16,0-42 0,0 0-1,0 0-15,21 0 16,0-1-16,0 1 0,0 0 15,1-21-15,20 21 0,-21-22 0,21 1 16,1 21-16,41-64 0,-62 64 16,20 0-16,0 0 0,-21 21 0,1 0 15,-1 0-15,0 0 0,-21 21 0,0 0 16,0 0-16,0 0 0,0 22 0,0-22 16,0 0-16,0 21 0,0-21 15,0 1-15,0 20 0,-21-21 0,21 0 16,0 0-16,0 1 0,0-1 0,0 0 15,21 0-15,0-21 16,0 0-16,0 0 0,1 0 0,-1 0 0,0 0 16,21 0-16,-21 0 0,22-21 15,-22 0-15,21 0 0,1-1 16,-22 1-16,21 0 0,0-21 0,-20 21 16,20-22-16,-21 1 0,0-22 0,22 22 15,-22-21-15,0-1 0,0 1 0,0 20 16,-21-20-16,0-1 0,21 22 0,-21 0 15,0 20-15,0 1 0,0 0 16,-21 42 0,0 0-16,0 1 0,21 20 15,-21 0-15,0 22 0,-1-22 0,1 22 16,0-22-16,0 21 0,21-20 0,-21 20 16,21-20-16,-21-1 0,21 0 15,0 1-15,0-22 0,0 21 16,0-21-16,0 0 0,0 22 0,21-22 15,0-21-15,0 21 0,0 0 0,0-21 16,1 0-16,20 0 0,0 0 0,-21 0 16,22 0-16,-1-21 0,0 0 0,1 21 15,-22-21-15,21 0 0,-21-1 0,22-20 16,-22 21-16,0 0 0,0-22 16,0 22-16,-21 0 0,0 0 0,0 0 15,0 0-15,-21 21 16,0 21-16,0 0 15,0 0-15,0 0 0,-1 0 16,22 1-16,-21-1 0,21 0 0,-21 0 16,21 0-16,0 0 0,0 1 15,0-1-15,0 0 0,0 0 16,21-21-16,0 0 0,1 0 16,-1 0-16,0 0 0,0 0 15,0 0-15,0 0 0,22-21 0,-22 21 16,0-21-16,21 0 0,-20-1 0,-1 1 15,21 0-15,-21 0 0,0 21 16,1-21-16,-1 0 0,0-1 0,-21 44 47,0-1-47,0 0 0,-21 0 16,21 0-16,-21 0 0,21 1 0,0-1 15,0 0-15,0 0 16,21 0-16,0-21 0,0 0 15,0 21-15,0-21 0,1 0 0,20 0 16,-21 0-16,21 0 0,-20 0 0,20-21 16,0 21-16,1-21 0,-22 0 0,21 0 15,-21 0-15,22-1 0,-22 1 16,21-21-16,-21 21 0,0-22 16,22 1-16,-43 0 0,21-22 0,0 22 15,0 0-15,-21-22 0,21 22 0,-21-1 16,0 22-16,0-21 0,0 21 0,0 0 15,0-1-15,0 44 32,-21-22-32,0 21 0,21 0 0,-21 0 15,0 0-15,0 22 0,-1-22 0,-20 21 16,21 0-16,0 1 0,-22-1 0,22 0 16,-21 22-16,21-22 0,-22 22 0,22-22 15,-21 22-15,21-1 0,0 22 16,-22-22-16,22 1 0,0 20 15,21-20-15,0 21 0,-21-22 0,21 22 16,0-1-16,0-20 0,0 21 0,0-1 16,0 1-16,0-22 0,0 22 0,0-21 15,0-1-15,0 1 0,0-22 0,0 0 16,0 1-16,21-1 0,-21-21 0,0 0 16,0 0-16,21-21 0,0 0 0,0 0 15,1-21-15,-1 0 0,0 0 0,21-21 16,-21 20-16,22-20 0,-22 0 15,21-1-15,-21-20 0,22-1 16,-22 1-16,0-1 0,0 1 0,-21-22 16,0 22-16,0-22 0,-21 22 0,0-1 15,-21 1-15,-1-1 0,1 22 0,0-1 16,-22 1-16,22 21 0,-1-21 0,1 42 16,21-22-16,-21 1 0,20 21 0,1 0 15,21-21-15,0 0 16,0 0-1,21 21-15,1 0 0,-1-21 0,21 21 16,-21-22-16,22 22 0,-1-21 0,0 0 16,1 21-16,-1-21 0,21 0 0,-20 0 15,-1-1-15</inkml:trace>
  <inkml:trace contextRef="#ctx0" brushRef="#br0" timeOffset="49595.36">16129 9991 0,'0'0'15,"0"-21"-15,0-1 0,-21 1 0,0 21 16,-1 0-16,1 0 0,0 0 0,0 0 16,0 0-16,0 21 0,-1 1 0,1-1 15,0 0-15,0 0 0,0 0 16,0 0-16,21 22 0,0-22 0,-22 0 16,22 0-16,0 0 0,0 1 0,0-1 15,0 0-15,0 0 0,0 0 16,22-21-16,-1 0 15,0 0-15,0 0 0,0 0 16,0 0-16,1-21 0,-1 21 16,0-21-16,0 0 0,0 0 0,-21-1 15,21 1-15,-21 0 0,22 0 0,-1 0 16,-21 0-16,0 42 31,0 0-31,0 0 16,0 0-16,0 0 0,0 1 15,0-1-15,0 0 16,0 0-16,0 0 0,21 0 0,0-21 16,0 0-16,0 0 15,1 0-15,20 0 0,-21 0 0,0 0 16,22 0-16,-22 0 0,21-21 0,-21 21 16,22-21-16,-22 0 0,21 0 15,-21 21-15,0-21 0,1-1 0,-1 1 16,0 0-16,0 0 0,0 0 0,0 0 15,-21-1-15,22 22 16,-1 0 47,0 0-48,-21-21 1,0 0-1,0 0 1,-21 21 15,0 21-31,-1 0 0,1-21 0,0 21 16,21 1-16,-21-1 0,0 0 0,0 0 16,-1 0-16,22 22 0,-21-22 0,21 0 15,-21 0-15,21 0 0,0 0 16,0 1-16,0-1 0,0 0 0,21 0 15,0 0-15,1-21 0,-1 21 16,0-21-16,21 0 0,-21 0 0,1 0 16,20 0-16,0 0 0,-21 0 0,22 0 15,-1-21-15,0 0 0,-20 21 0,20-21 16,0 0-16,-21 0 0,22-1 0,-22-20 16,0 21-16,0-21 0,0 20 15,1 1-15,-22-21 0,21 21 0,-21 0 16,0-1-16,0 1 0,-21 21 15,-1 0-15,1 0 16,0 21-16,0 1 0,0-1 0,0 0 16,-1 0-16,22 21 0,0-20 0,-21-1 0,21 21 15,0-21-15,0 0 0,0 1 16,0-1-16,0 0 0,21 0 16,1 0-16,-1 0 0,0-21 0,0 22 15,21-22-15,-20 0 0,-1 0 0,21 0 16,-21 0-16,22 0 0,-22 0 0,0-22 15,21 22-15,-21-21 0,1 0 0,-22 0 16,21 0-16,-21 0 0,0-1 0,0 1 16,0 0-16,0 0 0,0 0 15</inkml:trace>
  <inkml:trace contextRef="#ctx0" brushRef="#br0" timeOffset="49803.25">14351 9821 0,'0'0'0,"-64"0"15,22 0-15,0 0 0,21 0 0,63 0 32,-21 0-32,21-21 0,1 21 0,-1 0 15,22 0-15,-22 0 0,21-21 0,1 21 16,-1 0-16,-20-21 0,20 21 0,-20 0 15,20-21-15</inkml:trace>
  <inkml:trace contextRef="#ctx0" brushRef="#br0" timeOffset="50955.6">18732 9970 0,'22'-22'0,"-44"44"0,65-65 0,-22 22 0,0 0 16,-21 0-16,21-22 0,0 22 0,1-21 15,-1 21-15,-21-22 0,0 22 0,0 0 16,0-21-16,0 21 0,-21-1 16,-1 22-16,1 0 0,-21 22 15,0-1-15,-1 0 0,1 0 0,-22 0 16,22 22-16,-21 20 0,20-21 16,1 22-16,0-1 0,20-20 0,-20 20 15,21 1-15,0-22 0,21 22 0,0-1 16,0-21-16,0 1 0,0-22 0,21 21 15,21-21-15,1 22 0,-1-22 16,21-21-16,1 21 0,-1-21 0,1 0 16,-1 0-16,22 0 0,-21 0 0,-1 0 15,1-21-15,-1 0 0,1 0 0,-22 21 16,0-22-16,1-20 0,-1 21 0,-21 0 16,0 0-16,-21-22 0,0 1 15,0 21-15,0-22 0,-21 1 0,0 21 16,0 0-16,0 0 0,-22-1 15,22 1-15,-21 21 0,21 0 0,-22 0 16,22 0-16,-21 21 0,21 1 0,-22-1 16,22 0-16,0 0 0,0 21 15,21-20-15,0 20 0,0-21 0,0 21 16,0-20-16,0 20 0,0-21 0,0 0 16,21-21-16,0 21 0,21-21 0,-20 0 15,20 0-15,0 0 0,1 0 0,-1-21 16,0 0-16,1 0 0,-1 0 0,0 0 15,1-1-15,-22 1 0,0 0 16,0-21-16,0 21 0,-21-1 0,0 1 16,0 0-16,0 0 0,0 0 15,0 0-15,-21 21 16,0 21-16,0 0 0,0-21 16,-1 21-16,1 21 0,21-20 15,-21-1-15,21 21 0,0-21 0,0 0 16,0 22-16,0-22 0,0 0 0,21 0 15,-21 0-15,43-21 0,-22 22 0,0-22 16,21 0-16,1 0 0,-1 0 0,0 0 16,1 0-16,-1-22 0,0 1 0,1 0 15,-1 0-15,-21 0 0,0 0 16,22-1-16,-22-20 0,-21 21 16,21-21-16,-21-1 0,21 22 0,-21-21 15,0 21-15,0-1 0,0 1 0,-21 42 31,0-21-31,21 22 0,-21-1 16,-1 0-16,22 21 0,-21-21 16,21 1-16,-21-1 0,0 21 0,21-21 15,-21 22-15,0-22 0,-1 0 0,22 0 16,0 0-16,0-42 31,0 0-31,0 0 16,22 0-16,-1-1 0,0 1 15,0-21-15,0 21 0,22-22 0,-22 22 16,21-21-16,0 21 0,-20 0 0,20-1 16,0 1-16,-21 21 0,22 0 0,-22 0 15,0 0-15,0 21 0,0 1 0,1-1 16,-22 0-16,0 21 0,0-21 16,0 22-16,0-22 0,0 21 0,0 1 15,-22-22-15,22 0 0,0 21 0,-21-21 16,21 1-16,0-1 0,0 0 0,0 0 15,0 0-15,21-21 16,22 0 0,-22 0-16</inkml:trace>
  <inkml:trace contextRef="#ctx0" brushRef="#br0" timeOffset="52520.26">20743 10562 0,'-21'21'0,"42"-42"0,-63 42 0,63-21 16,0-21-1,0 0-15,22 0 0,20 0 16,-20-22-16,20 22 0,22-21 0,-22 0 15,22-1-15,0 1 0,20 0 0,-20-1 16,0 1-16,-22-22 0,22 22 0,-22-21 16,-20-1-16,-1 1 0,0-22 15,-20 21-15,-22 1 0,0 21 0,0-22 16,-22 22-16,1-1 0,-21 22 0,0 0 16,-1 0-16,-20 21 0,20 0 0,-20 21 15,21 0-15,-1 22 0,1-1 16,0 0-16,-1 22 0,22-1 15,-21 22-15,21-22 0,-1 22 0,1-21 16,21-1-16,0 22 0,-21-22 0,21 1 16,0-1-16,-21-20 0,21 20 0,0-21 15,0-20-15,0 20 0,0-21 16,0 0-16,0 0 0,0-42 31,0 0-31,21-21 0,0 21 16,0-22-16,1 22 0,20-21 0,-21-1 15,21 1-15,-20 21 0,20 0 16,-21 0-16,21-1 0,-20 1 16,-1 21-16,0 0 0,0 0 0,0 21 15,0 1-15,-21-1 0,0 0 0,22 0 16,-22 0-16,21 22 0,0-22 0,-21 21 16,21-21-16,0 22 15,0-22-15,1 0 0,-1 0 0,0 0 16,0-21-16,0 0 0,22 0 0,-22 0 15,21 0-15,0 0 0,-20-21 0,20 21 16,0-21-16,1 21 0,-1-21 0,-21 0 16,21-1-16,-20 1 0,-1-21 15,0 21-15,0-22 0,-21 22 0,0 0 16,0-21-16,0 21 0,0-1 16,-21 1-16,-21 0 0,20 21 0,1 0 15,-21 0-15,0 0 0,20 0 0,-20 21 16,21 0-16,-21 1 0,20-1 15,-20 21-15,21-21 0,0 22 0,0-22 16,-1 21-16,22-21 0,0 22 0,0-22 16,0 0-16,0 0 0,0 0 0,22 0 15,-1-21-15,0 0 0,0 0 0,0 0 16,0 0-16,22 0 0,-22 0 16,21 0-16,-21-21 0,22 0 0,-22 0 15,21 0-15,1 0 0,-22-1 0,21-20 16,-21 21-16,0-21 0,1 20 15,20 1-15,-42 0 0,21 0 0,-21 0 16,21 0-16,-21 42 16,0 0-1,0 0-15,0 21 0,-21-20 16,21-1-16,0 21 0,0-21 0,0 0 16,0 22-16,0-22 0,0 0 0,0 0 15,0 0-15,0 1 0,0-1 0,21-21 16,0 0-1,1 0-15,-1 0 0,0 0 0,21 0 16,-21-21-16,1 21 0,-1-22 16,21 1-16,-21 0 0,0 0 0,1 0 15,-1-22-15,0 22 0,0 0 0,0-21 16,0 21-16,1-1 0,-22 1 16,21 21-16,-21 21 15,0 1 1,0 20-16,0-21 0,-21 0 15,21 0-15,-22 1 0,22-1 0,0 0 16,0 0-16,0 0 16,0 0-16,0 1 15,43-22-15,-22 0 0,0 0 16,0 0-16,0 0 0,22-22 0,-22 1 16,21 21-16,-21-21 0,22 0 15,-22 0-15,21 0 0,-21-1 16,22-20-16,-22 21 0,0 0 0,0-22 15,-21 22-15,0 0 0,0 0 0,0 0 16,-21 21 0,0 0-16,0 21 15,0 0-15,-1 0 0,22 0 16,0 1-16,-21 20 0,21-21 0,0 21 16,0-20-16,0-1 0,0 0 15,0 21-15,21-21 0,-21 1 0,22-22 0,-1 21 16,0 0-16,21-21 0,-21 0 15,22 0-15,-22 0 0,21 0 0,1 0 16,-22 0-16,21 0 0,0-21 16,1 0-16,-22-1 0,21 22 0,-21-21 15,1 0-15,-1-21 0,0 21 0,0-1 16,-21-20-16,0 21 0,0-21 0,0 20 16,0 1-16,0 0 0,0 0 0,-21 21 15,0 0-15,0 0 16,-1 21-16,1 0 0,0 0 0,0 22 15,0-22-15,0 21 0,21-21 16,0 1-16,-22 20 0,22-21 0,0 0 0,0 0 16,0 1-16,0-1 0,0 0 15,0 0-15,22-21 0,-1 0 16,0 0-16,21 0 0,-21 0 0,22 0 16,-1 0-16,-21 0 0,22 0 0,-1-21 15,0 21-15</inkml:trace>
  <inkml:trace contextRef="#ctx0" brushRef="#br0" timeOffset="54091.2">25167 9758 0,'0'0'0,"0"-42"0,0-1 16,0 22-16,-21 0 16,0 0-16,0 21 0,-22 21 15,1-21-15,21 21 0,-22 0 0,1 22 16,0-22-16,-1 21 0,22 0 0,-21 22 15,21-22-15,-22 22 0,22-22 0,0 22 16,0-1-16,0 1 0,0-1 0,-1 1 16,22-1-16,0 1 0,0-22 0,0 0 15,0 1-15,22 20 0,-22-21 0,21-20 16,0-1-16,0 0 0,0-21 0,22 0 16,-22 0-16,0 0 0,21 0 0,-21 0 15,22-21-15,-1 21 0,0-21 16,1-1-16,20-20 0,-20 21 15,-1-21-15,0-1 0,-21 1 0,22-22 16,-1 1-16,-21-1 0,22 1 0,-22-22 16,0 22-16,0-22 0,0 0 0,-21 22 15,0-1-15,0 1 0,-21 21 0,0-1 16,0 1-16,0 0 0,-1 42 16,-20 0-16,21 0 0,-21 21 0,-1 0 15,1 0-15,-22 21 0,22 22 0,0-22 16,-1 22-16,1-1 0,0-20 0,-1 20 15,22 1-15,0-1 0,0 1 0,21-1 16,0-21-16,0 22 0,0-22 16,0 1-16,21-1 0,0 0 0,22 1 15,-22-22-15,21 0 0,0 0 0,1 0 16,-22-21-16,21 0 0,22 0 16,-22 0-16,-21 0 0,22-21 0,-1 0 15,0 0-15,-21 0 0,22-1 0,-43-20 16,21 21-16,21-21 0,-21 20 0,1 1 15,-1 0-15,-21 0 0,0 42 16,0 0-16,0 22 16,0-22-16,-21 0 0,-1 21 15,1-21-15,21 1 0,-21-1 0,0 0 16,21 0-16,0 0 0,-21 0 0,21 1 16,-21-22-16,21 21 15,21-42 16,0-1-31,0 22 16,0-21-16,0 0 0,1 0 0,20-21 16,-21 20-16,0 1 0,22 0 0,-22 0 15,0 0-15,0 21 0,0 0 0,0 0 16,-21 21 0,0 0-16,0 0 0,-21 0 15,0 1-15,21-1 0,-21 0 0,21 0 16,0 0-16,0 0 0,0 1 15,0-1-15,0 0 0,21-21 16,0 0 0,22 0-16,-22 0 0,0 0 15,0 0-15,0 0 0,22 0 0,-22 0 16,21-21-16,-21 0 0,0-1 0,22 1 16,-1 0-16,-21-21 0,22-1 0,-1 1 15,0 0-15,1-22 0,-22 1 16,21 20-16,0-20 0,1-1 15,-22 22-15,21 0 0,-21-1 0,1 1 16,-22 21-16,0 0 0,0 0 0,-22 42 31,1 0-31,21 21 0,-42-21 16,21 22-16,0-1 0,-1 0 0,-20 1 16,21-1-16,0 22 0,0-22 0,-1 21 15,22-20-15,0-1 0,0 0 0,0 1 16,0-22-16,0 21 0,0-21 15,0 1-15,22-1 0,-22 0 0,21 0 16,0-21-16,21 0 0,-21 21 0,1-21 16,-1 0-16,0 0 0,21 0 0,-21-21 15,1 21-15,-1-21 0,0 0 16,0 0-16,0-1 0,0 1 16,1-21-16,-22 21 0,21 0 0,0-1 15,-21 44 1,0-1-16,-21 0 15,21 0-15,-21 0 16,21 0-16,0 1 0,0-1 16,0 0-16,21-21 31,0 0-31,0 0 0,0 0 16,0 0-16,1 0 0,-1 0 15,0-21-15,-21 0 0,21-1 0,0 22 16,0-21-16,-21-21 0,22 42 0,-22-21 15,21 0-15,-21-1 0,0 44 47,-21-1-47,-1 21 0,1-21 0,0 22 16,-21-22-16,21 21 0,-1 0 0,-20 1 16,21 20-16,0 1 0,-22-22 0,22 22 15,-21 20-15,0-20 0,20-1 0,-20 22 16,0-22-16,21 22 0,-22-21 15,1 20-15,0 1 0,20-22 0,-20 22 16,0 0-16,21-22 0,-22 22 16,1 0-16,0-22 0,-1 1 0,22-1 0,-21 1 15,-1-22-15,22 0 0,-21 1 16,0-1-16,20-21 0,-20 0 0,21-21 16,0 0-16,0 0 0,-1 0 0,1 0 15,0-21-15,0 0 0,0 21 16,0-21-16,21 0 0,-22 21 0,1-22 15,0 1-15,21 0 0,-21 21 0,0-21 16,0 0-16,-1 0 0,-20-1 0,21 1 16,-21-21-16,-1 21 0,1 0 0</inkml:trace>
  <inkml:trace contextRef="#ctx0" brushRef="#br0" timeOffset="55135.53">1249 11451 0,'0'0'0,"0"-21"0,0 42 15,0 0 1,-21 22-16,21-1 0,0 22 0,0-1 16,0 1-16,0 20 0,0 22 0,0-21 15,-22-1-15,22 1 0,-21 0 0,21-1 16,-21-20-16,21 21 0,-21-22 15,0 22-15,0-22 0,21 1 0,0-1 16,-22 1-16,1-22 0,0 0 0,21 1 16,0-22-16,0 0 0,-21 0 0,21 0 15,-21-21-15,21-21 16,0 0-16,0 0 0,-21-21 16,21-1-16,0 1 0</inkml:trace>
  <inkml:trace contextRef="#ctx0" brushRef="#br0" timeOffset="55399.37">889 11959 0,'0'0'0,"0"-63"0,63-212 16,-20 211-1,-22 22-15,42-1 0,-20 1 16,20 0-16,1 21 0,-1-1 0,1 22 16,-1 0-16,1 22 0,-1-1 15,-20 21-15,-22 0 0,0 1 0,-21-1 16,0 0-16,0 1 0,-42-1 15,-1 0-15,1 1 0,0 20 16,-22-20-16,1-22 0,20 21 16,-20 0-16,20-20 0,1-1 0,21 0 15,0 0-15,42-42 16,21 0 0,1-22-16,-1 22 0,21 0 15,1-21-15,-1-1 0</inkml:trace>
  <inkml:trace contextRef="#ctx0" brushRef="#br0" timeOffset="56211.58">2138 11430 0,'0'0'0,"63"-21"16,-63 42-1,0 0-15,0 0 16,-21 22-16,0-1 0,0 0 16,21 1-16,-21-1 0,-1 0 0,1 1 15,21-1-15,0 0 0,0-20 16,0 20-16,0-21 0,0 0 0,0 0 15,21-21 1,1 0-16,-1 0 0,0 0 0,0-21 16,21 0-16,1-21 0,-1 21 0,-21-1 15,22-20-15,-1 0 0,-21 21 16,21-22-16,-20 1 0,-1 0 16,0 20-16,-21-20 0,0 21 0,0 42 31,0 21-31,-21-20 15,0-1-15,-1 21 0,1 0 16,21 1-16,-21-22 0,21 21 0,-21 1 16,21-22-16,0 21 0,0-21 15,0 0-15,21 1 0,0-1 0,0-21 16,1 0-16,20 0 0,0 0 0,-21-21 16,43-1-16,-22 1 0,1-21 15,-1 21-15,21-22 0,-20 22 0,-1-21 16,0 0-16,-20-22 0,20 22 15,-21-22-15,0 22 0,0-22 16,-21 1-16,22-1 0,-22 1 0,0 21 16,0-22-16,0 43 0,0-21 15,-22 42-15,1 0 0,0 0 16,21 42-16,0-21 0,-21 21 16,21 1-16,-21 20 0,21-20 15,0 20-15,-21-21 0,21 22 0,0-22 16,0 22-16,-22-22 0,22 0 15,-21 1-15,21-1 0,0-21 0,-21 0 16,21 1-16,0-1 0,0 0 0,0-42 31,0 0-31,0-1 16,21-20-16,22 21 0,-22 0 0,0-22 16,0 22-16,21-21 0,-20 21 15,20 0-15,0-1 0,1 1 0,-1 21 16,0 0-16,1 0 0,-1 0 0,-21 21 15,21 1-15,-20-1 0,-1 0 16,-21 0-16,0 0 0,0 0 0,0 22 16,0-22-16,-21 0 0,-1 21 15,-20-20-15,21-1 0,-21 21 0,-1-21 16,1 0-16,0 1 0,-1-22 0,1 21 16,0-21-16,-1 0 0,22 0 15,0 0-15,0 0 0,0 0 16,21-21-1,0-1-15,21 22 16,21-21-16,-21 0 0,22 0 0,-22-21 16,21 20-16,22 1 0</inkml:trace>
  <inkml:trace contextRef="#ctx0" brushRef="#br0" timeOffset="56987.41">3916 11282 0,'0'0'0,"0"-21"0,0 42 31,0 0-15,-21 0-16,-1 22 0,1-1 0,21-21 16,-21 21-16,0 1 0,21 20 15,0-20-15,-21-1 0,21 0 0,0 1 16,0-1-16,0 0 0,0-21 0,0 22 16,0-22-16,21 0 0,0 0 15,0 0-15,0-21 0,1 0 0,-1 0 16,0 0-16,21 0 0,-21-21 0,1 0 15,20 0-15,-21 0 16,21 0-16,-20-1 0,-1 1 0,-21 0 0,21 0 16,-21 0-16,21 0 0,-21-1 15,0 44 17,0-1-32,0 0 0,0 0 15,0 0-15,0 0 0,0 1 0,0 20 16,0-21-16,0 0 0,0 0 15,21 1-15,-21-1 0,21 0 0,-21 0 16,22-21-16,-1 0 0,0 0 16,0 0-16,0 0 0,0 0 15,22-21-15,-22 0 0,21 0 0,-21-1 16,22 1-16,-22-21 0,21 21 0,1 0 16,-1-22-16,-21 1 15,21 21-15,1-22 0,-22 22 0,21-21 16,-21 21-16,1 0 0,-1 21 0,0-22 15,0 22-15,0 0 0,-21 22 16,0-1 0,0 0-16,-21-21 15,0 0-15,21 21 0,-21-21 16,21-21 15,0 0-31,0 0 16,0-1-16,0 1 15,0 42 17,-21 22-17,21-22-15,-22 0 0,22 21 16,-21-20-16,21 20 0,-21 0 0,21 1 16,-21-22-16,21 21 0,0 0 0,0-20 15,0 20-15,0-21 0,0 0 0,0 0 16,21-21-16,0 22 0,0-22 15,1 0-15,-1 0 0,0 0 16,0 0-16,0-22 0,0 1 0,1 21 0,-1-21 16,0 0-16,0 0 0,0-22 15,0 22-15,-21 0 0,0-21 16,22 21-16</inkml:trace>
  <inkml:trace contextRef="#ctx0" brushRef="#br0" timeOffset="57179.3">4678 11472 0,'0'0'0,"-43"0"0,-62 0 16,83 0-16,1-21 15,21 0 17,21 21-32,1 0 15,-22 21 1,-22 0-16,1 1 15,0-22-15,0 21 0</inkml:trace>
  <inkml:trace contextRef="#ctx0" brushRef="#br0" timeOffset="58171.13">7048 12086 0,'0'0'0,"-21"0"0,0 0 0,21-21 16,21 0-1,-21 0-15,21 0 0,1-1 0,20 1 16,-21 0-16,0-21 16,0 21-16,1-22 0,20 1 0,-42 21 15,21-22-15,-21 1 0,0 0 0,0-1 16,0 1-16,0 0 0,-21-1 16,0 22-16,0 0 0,-22 21 0,22 0 15,-21 0-15,-22 0 0,22 0 0,0 42 16,-22-20-16,22 20 0,-22 0 15,22 1-15,0-1 0,20 0 0,-20 22 16,21-22-16,21 22 0,0-22 0,0 0 16,0-21-16,0 22 0,0-22 0,21 0 15,21 0-15,-20-21 0,20 0 16,-21 0-16,21 0 0,1 0 16,-1-21-16,0 0 0,1 0 0,-1 0 15,0-22-15,1 22 0,-1-21 16,-21 21-16,22-22 0,-22 22 0,0 0 15,-21-21-15,0 20 0,0 1 0,0 0 16,0 0-16,0 0 0,0 42 16,0 0-1,0 0-15,0 0 0,0 1 0,-21 20 16,21-21-16,0 21 0,0 1 0,0-22 16,0 21-16,0 1 0,0-22 15,0 0-15,0 21 0,21-21 16,-21 1-16,21-22 0,21 0 0,-20 0 15,20 0-15,0 0 0,1-22 0,-1 22 16,21-21-16,1-21 0,-1 21 16,1-22-16,-1 22 0,1-21 0,-1 21 15,-20-22-15,20 1 0,-20 0 0,-22 21 16,21-22-16,-21 1 0,-21 0 0,0 20 16,0-20-16,0 21 0,0 0 15,-21 21-15,0 0 0,-21 0 0,20 0 16,-20 0-16,0 0 0,-1 0 0,1 21 15,0 0-15,21 21 0,-1-20 16,1-1-16,21 0 0,0 0 16,0 0-16,0 0 0,21 1 0,1-1 15,20-21-15,0 21 0,1 0 0,-1 0 16,-21 0-16,21 1 0,1-22 16,-22 21-16,21 0 0,-21 0 0,1 0 15,-22 0-15,0 1 0,0-1 0,0 0 16,0 0-16,-22-21 0,1 21 15,-21-21-15,21 0 0,-22 21 16,1-21-16,0 0 0,-1 0 0,1 0 16,21 0-16,-21 0 0,20-21 0,1 21 15,21-21-15,0 0 0,0 0 16,0 0-16,0-1 0,0 1 16,43 0-16,-22-21 0,21 21 0,0-22 15,1 22-15,-1-21 0,0-1 0,1 1 16,-1 0-16,0-1 0,1 1 15</inkml:trace>
  <inkml:trace contextRef="#ctx0" brushRef="#br0" timeOffset="58355.19">8361 11409 0,'127'-85'16,"-297"212"-16,213-169 0,147-64 16,-169 106-16,1 0 0,-22 21 15,0 22-15,0-22 16,-22 21-16,1 0 0,0 1 0,21-1 16,-21 0-16,0 1 0,0-1 0,-1 22 15,22-22-15,-21 0 0,0 1 16,21-1-16,-21 0 0,21-21 15,0 22-15,0-22 0,0 0 0,0 0 0,21-42 47,-21 0-47</inkml:trace>
  <inkml:trace contextRef="#ctx0" brushRef="#br0" timeOffset="58523.09">8297 11811 0,'0'0'15,"-21"-21"1,21 0-16,0 0 0,21 21 16,0-22-16,1 22 0,-1 0 0,0-21 15,0 21-15,21 0 0,-20 0 0,20-21 16,0 21-16,1 0 0,-1 0 0,0 0 16,1 0-16,-1 0 0,0 0 0,1 0 15,-22 0-15,21 0 0</inkml:trace>
  <inkml:trace contextRef="#ctx0" brushRef="#br0" timeOffset="58871.89">8911 11769 0,'0'0'0,"-21"0"0,-21 0 0,42-21 15,-22 21 1,22-22-16,22 22 16,20 0-1,-21 0-15,0 0 0,22 0 0,-22 0 16,21 22-16,0-1 0,-20 0 0,20 0 15,0 0-15,-21 0 0,22 1 0,-22 20 16,0-21-16,0 21 0,-21-20 0,0-1 16,0 21-16,0-21 0,0 0 15,-21 1-15,0-1 0,0-21 0,0 21 16,-1-21-16,22-21 16,0 0-1,0-1-15,0 1 0,0 0 16,0-21-16,22 21 0,-1-22 15,0 1-15,0 21 0,21-22 0,-20 1 16,-1 21-16,21-21 0,-21 20 0,0 1 16,22 0-16,-22 21 0,0-21 0,0 21 15,0 0-15,1 0 0,-1 0 16,0 0-16,0 0 0</inkml:trace>
  <inkml:trace contextRef="#ctx0" brushRef="#br0" timeOffset="59347.37">9927 11917 0,'21'0'0,"0"0"0,1 0 16,-22-21-1,21 21-15,0-21 0,-21-1 0,0 1 16,21 0-16,-21 0 0,21 0 0,-21 0 16,0-22-16,0 22 0,0 0 0,0 0 15,0 0-15,-21 21 16,0 0-16,0 0 0,0 0 0,-22 0 15,22 21-15,0 0 0,-21 0 0,20 0 16,1 22-16,0-22 0,0 21 0,0 0 16,0-20-16,-1 20 0,1 0 0,21 1 15,0-22-15,0 21 16,0-21-16,0 0 0,0 1 0,21-1 16,1-21-16,-1 0 0,0 0 0,0 0 15,0 0-15,0-21 0,1-1 16,20 22-16,-21-21 0,0 0 0,0 0 15,22-21-15,-22 20 0,0 1 16,0-21-16,22 21 0,-43-22 0,21 22 16,0 0-16,-21 0 0,21 0 0,-21 42 31,0 0-31,0 0 16,-21 0-16,0 1 0,21-1 0,0 0 15,0 21-15,0-21 0,-21 1 16,21-1-16,0 0 0,0 0 0,0 0 0,0 0 15,0 1-15,0-1 16,21-21-16,0 0 16,0 0-16,0 0 0,0 0 0,22 0 15,-1-21-15</inkml:trace>
  <inkml:trace contextRef="#ctx0" brushRef="#br0" timeOffset="59839.66">10774 11917 0,'0'0'0,"0"-21"16,0-22-16,0 22 15,-21 21-15,-1 0 16,1 0-16,0 0 16,0 0-16,0 21 0,21 1 0,-21-1 15,-1 0-15,1 0 0,21 0 0,0 22 16,0-22-16,-21 21 0,21-21 0,0 22 16,0-22-16,0 0 0,0 0 0,0 0 15,0 0-15,0 1 0,21-1 16,0-21-16,1 0 0,-1 0 15,0 0-15,0 0 0,0 0 0,22 0 16,-22-21-16,0-1 0,0 22 0,0-42 16,22 21-16,-22 0 0,0 0 0,0-22 15,0 1-15,0 0 0,1-1 0,-1-20 16,21 20-16,-21 1 16,0-21-16,22-1 0,-22 22 0,0-1 15,0 1-15,0 0 0,1 21 0,-22-1 16,21 1-16,-21 0 0,-21 42 15,-1 0-15,1 1 16,0 20-16,0-21 0,0 21 16,21 1-16,-21-1 0,-1 22 0,1-22 15,0 0-15,21 22 0,0-22 0,-21 0 16,21 1-16,-21-1 0,21 0 0,-21-20 16,21 20-16,0-21 0,0 0 0,0 0 15,0 1-15,0-1 0,0 0 16,21-21-1,0 0-15,0 0 0,0 0 0,0-21 16,1 0-16,-1-1 0,0 1 0,0 0 16,0 0-16,0 0 0,-21 0 0</inkml:trace>
  <inkml:trace contextRef="#ctx0" brushRef="#br0" timeOffset="60010.56">10943 11875 0,'0'0'0,"-21"0"0,0 0 15,42 0 1,21 0 0,-21 0-16,1 0 0,20-22 0,0 22 15,1 0-15,-22 0 0,21-21 0,0 21 16,-20-21-16,20 21 0,-21 0 16,0 0-16,0-21 0</inkml:trace>
  <inkml:trace contextRef="#ctx0" brushRef="#br0" timeOffset="60807.15">12425 11980 0,'0'0'0,"0"-21"0,42-21 16,-42 21-16,0 0 0,21 21 15,-21 21 16,0 0-31,0 0 0,0 0 16,0 22-16,-21-22 0,21 0 0,0 21 16,0-21-16,-21 22 0,21-22 0,-21 0 15,21 0-15,0 0 0,-21 1 16,21-1-16,-22-21 0,22 21 0,-21-21 16,21-21 15,0 0-31,0-1 0,21 1 15,1 0-15,-1 0 0,0-21 16,0 20-16,21-20 0,1 0 0,-22 21 16,21-22-16,1 22 0,-1 0 0,0 0 15,1 21-15,-22 0 0,21 0 0,-21 0 16,0 0-16,1 0 0,-1 21 16,-21 0-16,21 0 0,-21 0 0,0 1 15,0-1-15,0 0 0,0 21 0,-21-21 16,0 1-16,-1-1 0,1 0 0,0 0 15,0 0-15,0 0 0,0 1 16,-1-22-16,1 0 16,0 0-16,21-22 15,0 1-15,0 0 16,21 0-16,22 0 0,-22-22 0,21 22 16,-21-21-16,22 21 0,-1-22 0,21 1 15,-20 21-15,-1 0 0,22 0 16,-22-1-16,0 22 0,1 0 0,-1 0 15,-21 0-15,0 22 0,0-1 0,1 0 16,-22 0-16,0 21 0,0-20 0,0 20 16,0-21-16,0 21 0,0-20 15,0 20-15,-22-21 0,22 21 0,-21-20 16,21-1-16,0 0 0,0 0 0,0 0 16,0 0-16,21-21 31,1 0-31,-1-21 0,0 0 15,0 21-15,0-21 0,0 0 0</inkml:trace>
  <inkml:trace contextRef="#ctx0" brushRef="#br0" timeOffset="61139.42">13758 12129 0,'21'0'16,"1"0"-1,-1 0-15,-21-22 0,21 22 16,0 0-16,0-21 0,0 21 0,1-21 15,-1 0-15,21 21 0,-21-21 16,22 0-16,-22 21 0,0-22 0,0 1 0,0 0 16,-21 0-16,0 0 15,0 0-15,-21 21 16,0 0-16,0 0 0,-22 0 0,22 0 16,-21 21-16,21 0 0,-22 0 0,22 0 15,0 22-15,-21-22 0,21 21 0,-1 0 16,1-20-16,0 20 0,21 0 15,0-21-15,0 1 0,0 20 0,0-21 16,0 0-16,0 0 0,21 1 0,22-1 16,-22-21-16,0 0 0,21 0 15,1 0-15,-1 0 0,0 0 0,1 0 16,20 0-16,-21-21 0,22-1 16,-22 1-16,22 0 0,-22 0 15</inkml:trace>
  <inkml:trace contextRef="#ctx0" brushRef="#br0" timeOffset="61395.18">14817 11726 0,'0'0'0,"0"-42"0,0 0 16,0 21-16,0-1 0,0 1 0,0 0 15,-22 21-15,1 0 16,0 21-16,21 0 0,-21 1 0,21 20 16,-21 0-16,0 1 0,21-1 0,0 21 15,-22-20-15,1 20 0,0-20 0,21 20 16,-21-21-16,0 22 0,21-22 0,0 1 15,-21-22-15,21 21 0,-22-21 0,22 0 16,-21 22-16,21-22 16,0 0-16,21-21 31,1-21-31,-1 0 0,0 21 0,0-43 16,0 22-16,22 0 0,-22-21 0,21 21 15,0-22-15</inkml:trace>
  <inkml:trace contextRef="#ctx0" brushRef="#br0" timeOffset="62119.65">15113 11790 0,'0'0'0,"21"-42"0,21 20 16,-20-20-16,-1 0 16,-42 63-1,-1 0-15,22 0 0,-21 22 16,0-22-16,21 21 0,-21 0 0,0 1 16,21 20-16,0-20 0,-21-1 0,21 0 15,-22 1-15,1 20 0,21-21 0,0-20 16,0-1-16,0 0 0,0 0 0,0 0 15,0 0-15,0-42 32,21 0-32,1 0 15,-1 0-15,0 0 0,0-1 0,0 1 16,0 0-16,1-21 0,20 21 16,-21-1-16,0 1 0,0 0 0,1 0 15,-1 21-15,-21 21 16,0 0-16,0 0 15,0 1-15,0-1 0,0 21 0,0-21 16,0 0-16,-21 1 0,21-1 0,0 0 16,0 0-16,0 0 0,0 0 0,0 1 15,21-22 1,0 0-16,0 0 0,0 0 16,0 0-16,1 0 0,-1 0 0,21 0 15,-21-22-15,0 22 0,1-21 0,-1 0 16,0 0-16,0 0 15,0 0-15,0-1 0,1 1 0,-1 21 16,0-21-16,0 0 0,-21 42 31,0 0-15,0 0-16,0 1 0,-21-1 0,0 0 16,21 0-16,0 0 0,0 0 15,0 1-15,0-1 0,0 0 16,21-21-16,0 0 15,0 0-15,0 0 0,1 0 16,20 0-16,-21 0 0,0 0 0,0 0 16,1 0-16,-1 0 0,0-21 15,0 21-15,0-21 0,-21-1 16,0 1-16,21 0 0,-21 0 0,0-21 16,22 20-16,-22 1 0,0-21 0,0 21 15,0 0-15,0-1 0,0 1 0,-22 0 16,1 21-16,0 0 0,0 0 0,0 0 15,0 0-15,-1 0 0,1 0 0,0 21 16,0 0-16,21 1 0,-21-22 16,21 21-16,-21-21 0,21 21 0,0 0 15,21-21 1,0 0-16,0 0 0</inkml:trace>
  <inkml:trace contextRef="#ctx0" brushRef="#br0" timeOffset="62847.76">16616 12256 0,'0'0'0,"0"-22"0,0 1 16,-21-21-1,-1 21-15,1 0 0,0-1 0,0 1 0,0 0 16,-22 21-16,22 0 0,0 0 0,-21 0 16,21 0-16,-22 0 0,22 21 0,0-21 15,-21 21-15,20 22 0,1-22 0,0 0 16,0 21-16,0-20 0,0 20 0,21-21 15,0 21-15,0-20 0,-22 20 16,22-21-16,0 0 0,0 0 0,0 22 16,22-43-16,-1 21 0,0 0 0,0-21 15,0 0-15,0 21 0,1-21 0,-1 0 16,0 0-16,21 0 0,-21 0 0,1-21 16,-1 21-16,21-21 0,-21 0 0,0 0 15,22-1-15,-22 1 0,0-21 0,0 21 16,22-22-16,-22 1 0,0 0 0,0-22 15,21 22-15,-20-22 0,-1 1 16,0 21-16,0-1 0,0 1 0,0 0 16,1 20-16,-22 1 0,0 0 0,0 0 15,0 42 1,0 0-16,-22 0 0,1 1 16,21 20-16,-21 0 0,0-21 0,0 22 15,21-1-15,-21 0 0,-1 1 0,1-1 16,21 0-16,0 1 0,0-1 0,0-21 15,0 22-15,0-22 0,0 21 0,0-21 16,0 0-16,0 1 0,0-1 0,0 0 16,43 0-16,-22-21 0,0 0 15,0 0-15,21 0 0,-20 0 0,-1 0 16,0-21-16,0 21 0,21-21 0,-20 0 16,-1 21-16,0-22 0,0 1 15,0-21-15,0 21 0,1 0 0,-1-1 16,0-20-16,0 21 0,0-21 0,-21 20 15,0 1-15,21 21 0,-21-21 0,-21 21 16,0 0-16,0 0 16,0 0-16,21 21 0,0 0 15,0 1-15,0-1 0,0 0 16,21 0-16,0 0 0,-21 0 0,0 1 16,21-1-16,-21 0 0,21 0 0,-21 0 15,0 0-15,0 1 0,0-1 16,-21 0-16,0-21 0,-21 21 15,-1-21-15,22 0 0,0 0 0,-21 0 16,21 0-16,-1 0 0,-20 0 0,21 0 16,0-21-16,0 0 0,-1 21 0,1-21 15,-21-1-15</inkml:trace>
  <inkml:trace contextRef="#ctx0" brushRef="#br0" timeOffset="63032.65">14774 11748 0,'0'0'0,"-148"0"16,127 0-1,0 42-15,42-63 16,21 21-16,1-21 0,20 21 0,-21 0 16,1 0-16,20 0 0,1 0 0,20 0 15,-20 0-15,21 0 0,-22 0 0,1 0 16</inkml:trace>
  <inkml:trace contextRef="#ctx0" brushRef="#br0" timeOffset="63359.46">18246 12679 0,'0'0'0,"0"-21"0,0 0 0,0-1 16,0 44-1,-22-1 1,1 0-16,0 21 0,0-21 0,-21 22 15,20-1-15,-20 0 16,0-20-16,-1 20 0,1 0 0,0 1 16,-1-1-16,-20-21 0,21 21 0,-1-20 15,1-1-15,0 0 0,20-21 0,1 0 16</inkml:trace>
  <inkml:trace contextRef="#ctx0" brushRef="#br0" timeOffset="63787.93">19833 12256 0,'0'0'0,"0"-22"0,21-20 0,-21 0 15,0-1-15,0 1 0,0 0 0,0 21 16,0-43-16,0 43 0,0 0 16,-21 21-16,0 42 15,0-21-15,0 22 0,-1 20 0,1 1 16,0-1-16,0 1 0,0 20 0,0-20 15,-1 20-15,1-20 0,0 21 0,0-22 16,0 22-16,0-22 0,-1 1 0,1-1 16,-21 1-16,21-22 0,0 0 0,21 1 15,-22-1-15,1 0 0,21-20 0,-21-1 16,21 0-16,0-42 31,21-22-31,0 22 0,1-21 0,-1 21 16,-21-22-16</inkml:trace>
  <inkml:trace contextRef="#ctx0" brushRef="#br0" timeOffset="65675.09">19452 12594 0,'0'-84'16,"0"168"-16,0-232 0,0 85 0,0-22 0,21 21 15,-21 1-15,21-1 0,1 1 0,-1-1 16,21 22-16,22-43 0,-22 43 0,0 21 16,1 0-16,-1 21 0,0 0 0,22 0 15,-22 0-15,0 0 0,1 21 0,-1 0 16,0 0-16,-20 22 0,-1-1 0,-21 0 15,0 1-15,0-1 0,0 0 0,-21 1 16,-22-1-16,22-21 0,-21 21 0,-1-20 16,1-1-16,0 21 0,-1-21 15,1-21-15,0 21 0,-1-21 0,1 0 16,21 0-16,0 0 0,0 0 0,21-21 16,21 0-1,21 21-15,-21-42 0,22 21 16,-1 21-16,-21-22 0,21 1 0,1 0 15,-1 21-15,0 0 0,1 0 0,-22 0 16,21 0-16,-21 0 0,22 0 0,-22 0 16,0 21-16,-21 0 0,21 1 15,-21-1-15,0 0 0,0 0 16,0 0-16,21 0 0,-21 1 16,0-1-16,0 0 0,0 0 15,22-21-15,-1 21 16,0-21-16,0 0 0,0 0 15,0 0-15,1-21 0,20 21 0,-21-21 16,21 0-16,1 0 0,-22-1 0,21 1 16,1 0-16,-22-21 0,21 21 0,-21-1 15,0-20-15,1 21 0,-1-21 0,-21 20 16,0 1-16,0 0 16,0 42-1,-21 0-15,21 1 16,-22-1-16,1 0 0,0 0 0,21 21 15,0-20-15,0 20 0,-21-21 0,21 0 16,0 22-16,0-22 0,0 0 0,0 0 16,0 0-16,0 0 0,21 1 15,0-22-15,0 0 0,1 0 0,-1 0 16,0 0-16,21 0 0,-21-22 0,22 22 16,-22-21-16,21 0 0,1 0 0,-22 0 15,21 0-15,0-1 0,-20-20 0,20 21 16,-21-21-16,0-1 0,0 1 0,1-22 15,-1 22-15,0-21 0,0 20 0,-21-20 16,21 20-16,-21 22 16,0-21-16,0 21 0,21 0 0,-21 42 31,-21-21-31,21 21 0,-21 0 0,0 21 16,0 1-16,0-22 0,21 21 0,-22 1 15,1-1-15,0 0 0,0 1 0,0-1 16,0 0-16,-1-21 0,1 22 0,0-22 15,21 0-15,0 0 0,-21 0 0,0 1 16,42-22 15,-21-22-31,21 22 0,0-21 0,22 0 16,-22 0-16,0 0 0,21 21 0,1-21 16,-22-1-16,21 22 0,-21 0 15,22 0-15,-1 0 0,-21 0 0,0 0 16,0 0-16,1 0 0,-1 22 0,0-1 15,-21 0-15,0 0 0,0 0 16,0 0-16,-21 1 0,0-22 16,-1 21-16,1 0 0,0-21 0,0 21 15,-21-21-15,-1 21 0,22-21 0,-21 0 16,-1 0-16,22 0 0,-21 0 0,21 0 16,0 0-16,-1 0 15,1 0-15,0 0 0,0 0 0,42 21 47,0-21-31,-21 22-16,21-22 0,1 21 0,-1-21 15,21 21-15,-21-21 0,22 0 0,-22 21 16,21-21-16,0 0 0,1 0 16,-1 0-16,22 0 0,-1 0 0,-21 0 15,22 0-15,-1 0 0,-20-21 0,20 21 16,-20-21-16,-1 0 0,0-1 0,-21 1 15,22 0-15,-22-21 0,21 21 0,-21-22 16,1 1-16,-1 0 0,0-1 16,21-20-16,-42 20 0,21-20 0,1 21 15,-22 20-15,0-20 0,0 21 0,0 0 16,-22 42 0,1 21-1,0-21-15,0 22 0,0-1 0,21 0 16,-21 1-16,-1-1 0,1 0 0,0 1 15,21-1-15,0 0 0,-21 1 0,21-22 16,-21 21-16,21-21 0,0 1 0,0-1 16,0 0-16,0 0 0,21-21 15,0 0-15,0 0 16,0 0-16,1 0 0,-1 0 16,0-21-16,21 0 0,-21 0 0,1-1 15,-1 22-15,21-21 0,-21 0 0,-21 0 16,21 0-16,1 0 0,-22-1 0,21 22 15,-21 22 1,0-1-16,0 0 16,0 0-16,0 0 15,0 0-15,0 1 0,0-1 0,0 0 16,0 0-16,0 0 0,21 0 0,-21 1 16,21-22-16,0 21 0,0-21 15,1 0-15,20 0 0,-21 0 16,0 0-16,22-21 0,-22-1 0,21 22 0,0-21 15,-20 0-15,20 0 16,0 0-16,-21 0 0,22-22 0,-22 22 16,0-21-16,21 21 0,-20-22 0,-1 1 15,0 21-15,0 0 0,0-1 0,0 1 16,1 21-16,-1 0 16,-42 0 77,-1-21-93,22 0 16,-21 21-16,0 0 16,0 0-16,0 0 0,0 21 15,-1 0-15,1 0 0,0 1 16,0-1-16,0 0 0,0 0 0,-1 21 15,1-20-15,0 20 0,21-21 0,0 21 16,0-20-16,0-1 0,0 0 0,0 0 16,21 0-16,0 0 0,1 1 0,20-22 15,-21 21-15,21-21 0,-20 0 16,20 0-16,0 0 0,-21 0 16,22 0-16,-1 0 0,-21-21 0,0 21 15,22-22-15,-22 1 0,0 0 0,-21 0 16,21 0-16,-21-22 0,21 22 0,-21-21 15,0 21-15</inkml:trace>
  <inkml:trace contextRef="#ctx0" brushRef="#br0" timeOffset="65843.48">22839 11642 0,'0'0'0,"-43"-21"0,22 21 0,0 0 16,0 0-16,0 0 0,0 0 0</inkml:trace>
  <inkml:trace contextRef="#ctx0" brushRef="#br0" timeOffset="66839.58">2709 13293 0,'0'0'0,"21"0"0,1 0 0,-1 0 16,0-21-16,0 21 0,0-22 0,0 1 16,1 0-16,-1 0 0,0 0 0,0 0 15,0-1-15,0 1 0,-21 0 16,0 0-16,0 0 0,0 0 0,0-1 15,0 1-15,-21 0 0,0 0 16,-21 0-16,21 0 0,-22 21 0,1 0 16,0 0-16,-1 0 0,1 21 15,0 0-15,-1 0 0,22 0 0,0 22 16,0-22-16,21 21 0,0 0 0,21 1 16,0 20-16,21-20 15,1-1-15,-1 0 0,0 1 0,22-1 16,-22 0-16,1 1 0,20-1 15,-21-21-15,-20 21 0,20-20 0,-21 20 16,0-21-16,-21 0 0,0 0 0,0 1 16,-21-1-16,0 0 0,-21-21 15,-1 21-15,1-21 0,-22 0 0,1 0 16,-1 0-16,1 0 0,-1 0 0,1 0 16,-1-21-16,1 0 0,21 0 15,-22-22-15,22 22 0,-1-21 0,1-1 16,0 1-16,21 21 0,-1-21 15,22-1-15,0 1 0,0 0 16,22-1-16,20 1 0,0 0 0,22 20 16,-1-20-16,22 0 0</inkml:trace>
  <inkml:trace contextRef="#ctx0" brushRef="#br0" timeOffset="67035.46">3598 12827 0,'0'0'0,"0"21"0,0 22 15,0-22-15,0 21 0,0 0 0,0 22 16,0-22-16,-21 22 0,0-22 16,0 22-16,0-22 0,-1 21 15,1-20-15,0 20 0,0-20 0,0 20 16,21-21-16,-21-20 0,21 20 16,-22-21-16,22 0 0,0 0 0,0 1 15,0-44 1</inkml:trace>
  <inkml:trace contextRef="#ctx0" brushRef="#br0" timeOffset="67207.57">3111 13441 0,'0'0'0,"0"-21"0,0 0 31,22 21-31,-1-22 0,0 22 0,21-21 16,-21 21-16,22-21 0,-1 21 15,0-21-15,22 0 0,-22 21 0,22-21 16,-1 21-16,-20 0 0,-1 0 0,21 0 16,-20 0-16</inkml:trace>
  <inkml:trace contextRef="#ctx0" brushRef="#br0" timeOffset="68492.36">4106 13695 0,'21'21'15,"1"-42"17,-22 0-17,21 0-15,-21-1 0,0 1 0,0-21 16,0 21-16,0-22 0,0 22 0,0-21 16,0 21-16,0 0 0,0-1 15,-21 1-15,-1 0 0,1 21 0,0 0 16,-21 0-16,21 0 0,-1 0 0,-20 21 15,0 0-15,21 22 0,-22-22 16,1 21-16,21-21 0,0 22 16,-22-1-16,22 0 0,0 1 0,21-22 15,0 21-15,0-21 0,0 22 16,0-22-16,0 0 0,0 0 0,0 0 16,21-21-16,0 0 0,22 0 0,-22 0 15,0 0-15,21-21 0,-21 0 16,22 0-16,-1 0 0,-21 0 0,22-22 15,-22 22-15,21-21 0,-21 21 16,22-22-16,-22 22 0,0-21 0,0 21 16,-21-1-16,0 1 0,0 0 0,0 0 15,0 42 17,-21 21-32,0-20 0,21-1 0,-21 21 15,21-21-15,0 22 16,0-22-16,0 21 0,0-21 0,0 22 15,0-22-15,0 0 0,21 0 0,0 0 16,0 0-16,0-21 0,0 0 16,1 22-16,20-22 0,-21 0 0,0 0 15,22 0-15,-1-22 0,0 1 0,1 0 16,-22 0-16,21 0 0,22 0 0,-22-22 16,0 1-16,1 0 0,-1-1 15,0 1-15,-21 0 0,22-1 0,-1-20 16,-21 20-16,0-20 0,1 21 15,-22-22-15,0 22 0,0-1 16,0 1-16,0 21 0,0 0 0,0 0 16,-22 42-16,22 0 15,-21 0-15,0 21 0,0 1 16,21-1-16,0 0 0,-21 1 0,0-1 16,-1 0-16,22 22 0,0-22 0,0 1 15,-21-1-15,21 0 0,0 1 16,0-1-16,0 0 0,0-21 0,0 1 15,0-1-15,0 0 0,21 0 0,1-21 16,-1 0-16,0 0 16,0 0-16,21-21 0,-20 0 15,-1 0-15,0-1 0,21 1 0,-21 0 16,1 0-16,-1-21 0,0 20 0,0 1 16,-21-21-16,21 21 0,-21 0 15,21-1-15,1 22 16,-22 22-1,0 20-15,0-21 0,0 21 16,0-20-16,0 20 0,0 0 0,0-21 16,0 22-16,0-22 0,0 0 0,0 0 15,0 0-15,0 1 0,21-22 0,0 0 16,0 21-16,0-21 16,0 0-16,1 0 0,20-21 0,-21 21 15,21-22-15,1 1 0,-1 0 0,0 0 16,22-21-16,-22 20 0,1 1 0,20-21 15,-21 0-15,1 20 0,-1 1 16,0-21-16,-20 42 0,20-21 0,-21 0 16,0 21-16,0 0 0,1 0 0,-22-22 78,0 1-63,0 0-15,-22 0 16,1 21-16,0 0 0,0 0 16,0 0-16,0 0 0,-1 21 15,1 0-15,0 0 0,0 22 16,0-22-16,0 21 0,21 1 0,0-22 16,-22 21-16,22 0 0,0 1 0,0-22 15,0 21-15,0-21 0,0 1 16,0-1-16,22 0 0,-1-21 0,0 21 15,0-21-15,21 0 0,-20 0 16,-1 0-16,21 0 0,-21 0 0,22-21 0,-22 0 16,21 0-16,-21-1 0,0 1 15,1 0-15,-1 0 0,0-21 16,0 20-16,-21-20 0</inkml:trace>
  <inkml:trace contextRef="#ctx0" brushRef="#br0" timeOffset="68664.84">6223 13145 0,'-21'0'0,"42"0"0,-63 0 16,20 0-16,1 0 0,0 0 16,0 0-16,0 0 15,0 0 1,-1 0 31,1 0-47</inkml:trace>
  <inkml:trace contextRef="#ctx0" brushRef="#br0" timeOffset="68848.73">4762 13314 0,'0'0'0,"-42"0"0,-85 0 15,106 0-15,42 0 31,21 0-31,1 0 0,-1-21 0,0 21 16,22-21-16,-1 21 0,22 0 0,-21-22 16,-1 22-16,1 0 0,-1-21 15,22 21-15</inkml:trace>
  <inkml:trace contextRef="#ctx0" brushRef="#br0" timeOffset="70707.27">7937 13949 0,'-84'21'16,"20"0"-16,22-21 0,-22 21 15,22-21-15,0 0 0,21 0 0,-1 0 16,1 0-16,21-21 16,21 0-16,1 0 0,-1 0 15,42-22-15,-20 1 0,41 0 0,-20-1 16,-1 1-16,1 0 0,-1-22 0,1 22 16,-1-22-16,64-84 15,-84 85-15,-22 20 0,0-20 16,-21 21-16,0-1 0,0-20 0,0 42 15,0-22-15,0 22 0,-21 0 0,0 21 16,-1 0-16,-20 0 0,21 21 0,-21 21 16,20 1-16,-20-1 0,0 22 0,21 20 15,-22 1-15,1 21 0,21 0 16,-22-1-16,1 1 0,21 21 0,-21 0 16,20 0-16,1 0 0,-21 0 0,21 0 15,21 0-15,0-21 0,-21 21 16,21-21-16,0 0 0,0-22 0,0 22 15,0-42-15,0 20 0,0-20 0,21-22 16,0 1-16,-21-1 0,21-21 16,0 0-16,0-21 0,1 0 0,20 0 15,-21-21-15,0-21 0,22-1 0,-22 1 16,21 0-16,0-22 0,-20 1 0,20-1 16,0-20-16,-21 20 0,1-21 0,-1 1 15,-21 20-15,0-20 0,0-1 16,0 21-16,-21-20 0,-1 20 0,-20-20 15,0 20-15,-22 22 0,22-22 0,-22 22 16,1 0-16,21 20 0,-22 1 16,22 21-16,-1 0 0,22 0 15,-21 0-15,21 0 0,42 0 16,0 0 0,21 0-16,1 0 0,-1-21 0,22 0 15,-22 0-15,21 0 0,1-1 0,-1 1 16,1 0-16,-1-21 0,1 21 15,-1-22-15,1 22 0,-1-21 0,-20 21 16,20-1-16,-20 1 0,-1 0 0,-21 0 16,0 21-16,0 0 0,-21 21 15,-21 0 1,0 0-16,0 1 0,21 20 16,-21-21-16,21 0 0,0 22 0,0-22 15,0 0-15,0 0 0,0 0 0,0 0 16,0 1-16,0-1 0,21-21 15,0 0-15,0 0 0,0 0 0,22 0 16,-22 0-16,0-21 0,21 21 0,1-22 16,-22 1-16,21 0 0,1 0 0,-22 0 15,21 0-15,0-1 0,1 1 16,-22 0-16,0-21 0,0 21 0,0-1 16,-21 1-16,0 0 0,0 0 0,-21 21 31,0 21-31,0 0 15,0 0-15,21 22 0,-21-22 0,-1 21 16,1-21-16,0 22 0,21-22 0,0 0 16,-21 21-16,21-20 0,-21-1 15,21 0-15,21-21 16,0 0 0,0-21-16,0 0 0,1-1 0,-1 22 15,0-21-15,0-21 0,0 21 0,0 0 16,1-1-16,-1-20 0,0 21 15,0 0-15,0 0 0,0-1 0,1 22 16,-22 22 15,0-1-31,0 0 0,0 0 0,21 0 16,-21 0-16,0 22 0,0-22 0,0 0 16,21 0-16,-21 0 0,21 1 0,0-1 15,-21 0-15,21 0 0,1-21 0,20 21 16,-21-21-16,21 0 0,-20 0 0,20 0 15,0 0-15,1 0 0,-1 0 0,0 0 16,22-21-16,-22 0 0,0 21 16,1-21-16,-1 0 0,0-1 0,1 1 15,-22 0-15,0 0 0,0 0 0,-21-22 16,0 22-16,0 0 0,0-21 0,0 21 16,0-1-16,-21 1 0,0 0 15,0 0-15,0 21 0,-1 0 0,1 0 16,-21 0-16,21 0 0,-22 21 0,22 0 15,0 0-15,-21 1 0,21-1 16,-1 0-16,1 0 0,0 21 0,21-20 16,0-1-16,0 0 0,0 0 0,0 0 15,0 0-15,0 1 16,21-22-16,0 0 0,1 0 0,-1 0 16,0 0-16,0-22 0,0 1 0,0 21 15,1-21-15,-1 0 0,0 0 0,0 0 16,0-1-16,0 1 0,-21 0 0,0 0 15,0 0-15,0 0 0,0-1 16,0 44 15,0-1-31,0 0 0,0 0 0,0 21 16,0-20-16,0-1 0,0 21 0,0-21 16,0 22-16,0-22 0,0 0 0,0 0 15,0 0-15,22 0 0,-1-21 0,0 0 16,0 22-16,0-22 0,0 0 0,1 0 15,20 0-15,-21-22 0,21 1 16,-20 0-16,20 0 0,0 0 16,-21 0-16,22-22 0,-1 22 0,-21-21 0,22-1 15,-1-20-15,-21 21 0,21-22 16,-20 1-16,-1-1 0,0 1 0,0-1 16,0 1-16,-21-1 0,0 22 15,0-22-15,0 22 0,0 0 0,0-1 16,0 22-16,-21 21 0,0 0 0,0 0 15,0 21-15,-1 0 0,-20 22 0,21-22 16,0 21-16,0 22 0,-1-22 0,1 22 16,0-1-16,0 22 0,21-22 0,-21 1 15,21-1-15,0 1 0,0-1 0,0 1 16,0-22-16,0 0 0,21 1 0,0-1 16,0-21-16,0 0 0,1 1 15,-1-1-15,0 0 0,0-21 16,0 0-16,0 0 0,22 0 0,-22 0 15,0-21-15,0 0 0,0 21 0,1-43 16,-1 22-16,0 0 0,-21-21 0,21-1 16,-21 22-16</inkml:trace>
  <inkml:trace contextRef="#ctx0" brushRef="#br0" timeOffset="70895.16">9821 13335 0,'0'0'0,"-42"0"0,-22 0 16,22 0-16,0 0 0,-1 0 16,1 0-16,0 0 0,21 0 0,-1 0 15,1 0-15,42 0 32,22 0-32,-22 0 0,21 0 15,1 0-15</inkml:trace>
  <inkml:trace contextRef="#ctx0" brushRef="#br0" timeOffset="71475.37">12615 13801 0,'0'0'0,"-21"-21"16,-42-1-1,41 1-15,1 0 0,0 0 0,21 0 0,0-22 16,0 22-16,0 0 0,0-21 0,0 21 15,0-1-15,0 1 0,21 0 0,22 0 16,-22 0-16,0 21 0,0 0 0,21 0 16,-20 0-16,20 21 0,-21 21 15,21-21-15,-20 43 0,20-22 0,-21 22 16,0-22-16,22 22 0,-22-1 0,-21-21 16,0 22-16,21-22 0,-21 1 0,0-1 15,0 0-15,0 1 0,0-22 16,0 0-16,0 0 0,-21 0 0,21-42 31,0 0-15,0 0-16,0 0 0,0-22 0,21 22 15,0-21-15,0-1 0,0-20 16,1 21-16,20-22 0,-21 1 0,21-1 16,-20 1-16,20-1 0,-21 1 0,21-1 15,-20 22-15,-1 21 0,0-22 16,0 22-16,0 21 0,-21 21 15,21 0 1,-21 1-16,0-1 0,0 21 0,22-21 16,-22 22-16,0-1 0,0 0 0,0-21 15,0 22-15</inkml:trace>
  <inkml:trace contextRef="#ctx0" brushRef="#br0" timeOffset="72731.61">13652 14034 0,'43'0'15,"-22"0"-15,0-22 16,-21 1-16,21 21 0,-21-21 0,21 0 16,-21 0-16,22 0 0,-22-1 0,0-20 15,0 21-15,0 0 0,0-22 0,-22 22 16,1 0-16,0 0 16,0 21-16,0 0 0,0 0 0,-22 0 0,22 0 15,-21 21-15,21 0 0,-22 22 16,22-22-16,-21 21 0,-1 0 0,22 1 15,0-1-15,0-21 0,0 22 0,0-1 16,21-21-16,0 0 0,0 22 16,0-22-16,0 0 0,21-21 15,0 0-15,0 0 0,0 0 0,0 0 16,1 0-16,20-21 0,-21 0 0,21 21 16,-20-22-16,-1 1 0,21 0 15,-21-21-15,22 21 0,-22-1 0,0-20 16,0 21-16,-21-21 0,0 20 15,21 1-15,-21-21 0,21 21 0,-21 0 16,0 42 0,0 21-1,0-21-15,-21 0 0,21 1 16,-21 20-16,21-21 0,0 0 0,0 0 16,0 22-16,0-22 0,0 0 0,0 0 15,21 0-15,0 1 16,1-22-16,-1 0 0,0 21 0,21-21 15,-21 0-15,22 0 0,-1 0 0,-21 0 16,22-21-16,-1 21 0,0-22 0,1 1 16,-1 0-16,0 0 0,1 0 15,-22 0-15,0-1 0,0-20 16,-21 0-16,0 21 0,0-22 0,0 22 16,0-21-16,0 21 0,0-1 0,-21 22 15,0 0-15,0 0 0,-22 0 0,22 22 16,0-1-16,0 0 0,0 0 15,21 0-15,-22 22 0,22-22 0,0 21 16,0-21-16,0 22 0,0-22 0,22 21 16,-1-21-16,0 0 0,0 22 0,0-22 15,0 0-15,1 0 0,-1 22 16,0-22-16,21 0 0,-21 0 0,1-21 16,20 21-16,-21-21 0,21 0 15,-20 0-15,-1 0 0,21 0 0,0 0 16,-20 0-16,20-21 0,-21 0 0,21 0 15,-20 0-15,20-1 0,-21 1 16,21 0-16,-20-21 0,-1 21 0,-21-22 16,0 22-16,21-21 0,-21 21 0,0-22 15,0 1-15,0 21 0,-21 0 0,0-1 16,-1 1-16,1 21 0,0 0 16,-21 0-16,21 0 0,-22 21 0,22 1 15,-21-1-15,21 0 0,-22 21 16,22-21-16,0 1 0,0 20 0,0-21 15,-1 0-15,22 22 0,0-22 16,0 0-16,0 0 0,0 0 0,0 0 16,22-21-16,-1 0 0,0 0 15,0 0-15,21 0 0,-20 0 16,-1-21-16,0 21 0,0-21 0,21 0 16,-20 0-16,-1 21 0,0-21 15,0-1-15,0 1 0,0 0 0,1 0 16,-22 0-16,0 0 0,0-1 0,0 1 15,21 21-15,-21 21 16,0 1-16,0-1 16,0 0-16,0 0 0,0 21 15,0-20-15,0-1 0,0 0 0,0 21 16,0-21-16,0 1 0,21-1 16,0 0-16,0-21 0,0 0 15,1 0-15,20 0 0,-21 0 16,0 0-16,0-21 0,22 0 0,-22 21 15,0-22-15,0 1 0,22 0 0,-22 0 16,0 0-16,0 0 0,-21-1 0,21 1 16,0 0-16,-21 0 0,0 0 15,0 42 1,0 0 0,-21 0-16,21 0 15,-21 1-15,0-1 0,21 0 0,0 0 16,-21 0-16,21 0 15,-21 1-15,21-1 0,0-42 47,0-1-47</inkml:trace>
  <inkml:trace contextRef="#ctx0" brushRef="#br0" timeOffset="73355.55">15960 13504 0,'0'0'15,"0"-21"-15,-22 21 0,1 0 0,21-21 16,-21 21-16,0 21 16,0 0-16,21 1 0,-21-1 15,-1 21-15,22-21 0,0 22 0,-21 20 16,0-21-16,0 1 0,21 20 0,-21-20 15,21-1-15,-21 21 0,-1-20 0,22-1 16,0 0-16,0 1 0,-21-22 0,21 21 16,0-21-16,-21 22 0,21-22 15,0 0-15,0 0 0,0 0 16,0-42 0,0 0-1,0 0-15,0 0 0,0 0 0,21-1 16,0 1-16,-21-21 0,22 21 15,-1-22-15,0 22 0,0 0 0,0 0 16,0 0-16,22 0 0,-22-1 0,0 1 16,21 21-16,-20 0 0,-1 0 0,0 0 15,0 21-15,0-21 0,-21 22 0,0-1 16,0 0-16,0 0 0,0 0 16,0 0-16,0 1 0,-21-1 0,0 21 15,0-21-15,0 0 0,-22 1 0,22-1 16,0 0-16,-21-21 0,20 21 0,1 0 15,0-21-15,0 0 0,0 0 16,21-21 0,0 0-16,21 0 0,0 0 15,21-1-15,1 1 0</inkml:trace>
  <inkml:trace contextRef="#ctx0" brushRef="#br0" timeOffset="74023.17">16404 13653 0,'0'0'16,"42"-64"-16,85-63 15,-105 106-15,-1 0 0,0 0 0,-21 42 32,0 21-32,0-21 0,-21 22 0,0 20 0,-1-21 15,22 22-15,-21-1 0,0 1 16,0-1-16,0-20 0,0 20 0,-1 1 16,22-22-16,-21 22 0,21-22 0,-21 0 15,21-21-15,0 22 0,0-22 16,0 0-16,0 0 0,0 0 0,21 1 15,0-22-15,1 0 0,-1 0 0,21 0 16,0 0-16,-20 0 0,20-22 0,0 1 16,1 0-16,-1 0 0,0 0 0,1-22 15,-22 1-15,21 21 0,-21-21 16,22-1-16,-22 22 0,0-21 0,-21 21 16,0-1-16,0 1 0,-21 21 31,0 21-31,-1 1 0,1-1 15,0 0-15,0 0 0,0 0 0,0 0 16,-1 22-16,22-22 0,0 0 0,0 0 16,0 22-16,0-22 0,0 0 15,0 0-15,0 0 0,22-21 16,-1 0-16,0 0 0,21 0 16,-21 0-16,1 0 0,20 0 0,-21-21 15,21 0-15,-20 0 0,20 0 0,0-1 16,-21-20-16,22 21 0,-1-21 15,-21 20-15,22-20 0,-22 0 16,0-1-16,21 1 0,-21 21 0,-21 0 16,0 0-16,22 21 0,-44 0 15,22 21-15,-21 0 16,0 21-16,0-21 0,0 22 0,0-22 16,21 21-16,-22-21 0,22 22 15,-21-22-15,21 0 0,-21 21 0,21-20 16,0-1-16,0 0 0,0 0 15,0 0-15,21-21 16,-42 0 15,0-21-31,0 21 16,-22-21-16,22 21 0,0-21 0,-21 21 16,21-21-16,-22-1 0,1 1 0,0 0 15,-1 0-15,1 0 0</inkml:trace>
  <inkml:trace contextRef="#ctx0" brushRef="#br0" timeOffset="74203.07">15536 13377 0,'0'0'0,"-42"-21"0,-43 21 16,43-21-16,21 21 15,0 0-15,-1 0 0,1 0 0,21-21 16,21 21 15,22 0-31,-1 0 16</inkml:trace>
  <inkml:trace contextRef="#ctx0" brushRef="#br0" timeOffset="75686.67">19156 14499 0,'0'0'0,"0"21"0,21-42 32,-21 0-32,21 21 15,0-21-15,0 0 0,-21 0 0,22-1 16,-22-20-16,21 21 0,-21-21 0,0 20 16,0-20-16,0 21 0,0-21 0,-21-1 15,-1 22-15,1-21 0,0 21 0,0-1 16,-21 1-16,20 21 0,1 0 0,-21 0 15,0 0-15,20 0 0,-20 21 0,21-21 16,-21 22-16,20 20 0,-20-21 0,21 21 16,0-20-16,21 20 0,0 0 15,0-21-15,0 22 0,0-1 0,0-21 16,0 22-16,21-22 0,0 0 16,0 0-16,0-21 0,1 21 0,20-21 15,-21 0-15,21 0 0,-20 0 0,20 0 16,0-21-16,-21 0 0,22 21 0,-22-21 15,21 0-15,-21-1 0,1 1 16,-1-21-16,-21 21 0,0 0 0,21-1 16,-21-20-16,0 21 0,0 0 0,0 0 15,0-1-15,0 44 32,0 20-32,0-21 0,0 0 15,0 22-15,0-22 0,0 21 0,0-21 16,0 22-16,0-22 0,21 0 15,0 0-15,0 0 0,1 0 0,-1 1 16,0-22-16,21 0 0,-21 0 0,22 0 16,-22 0-16,21 0 0,1-22 0,-22 1 15,21 0-15,0 0 0,-20 0 16,-1 0-16,0-1 0,0 1 0,0-21 16,-21 21-16,21 0 0,-21-22 0,0 22 15,0 0-15,0 0 0,0 0 0,-21 42 31,21 0-31,-21 0 16,21 0-16,-21 22 0,0-22 16,21 21-16,-21-21 0,-1 0 0,22 22 15,0-22-15,-21 0 0,21 0 0,-21 0 16,21 1-16,0-44 31,21 22-15,0-21-16,22 0 0,-22 0 0,0 0 15,0 0-15,22-1 0,-22 1 0,21-21 16,-21 21-16,0 0 0,1 21 0,-1 0 16,0-22-16,0 22 0,0 0 0,-21 22 15,21-1 1,-21 0-16,22 0 0,-22 21 16,0-20-16,0-1 0,0 0 0,21 0 15,0 21-15,0-20 0,0-1 0,0 0 16,1-21-16,20 21 0,-21 0 15,21-21-15,1 0 0,-1 21 0,22-21 16,-22 0-16,0 0 0,1 0 0,-1 0 16,0 0-16,1-21 0,-22 21 0,21-21 15,-21 0-15,0 0 0,1 0 0,-1-1 16,-21-20-16,0 21 0,0-21 16,0-1-16,0 1 0,0 21 0,0-22 15,0 1-15,0 21 0,-21 0 0,-1 0 16,1-1-16,0 22 0,0 0 15,0 0-15,0 0 0,-1 22 16,-20-1-16,21 0 0,0 0 0,0 21 16,-22 1-16,22-22 0,0 21 0,0 1 15,0-22-15,21 21 0,0-21 0,0 0 16,0 1-16,0-1 0,0 0 16,0 0-16,0 0 0,42-21 0,-21 0 15,0 0-15,0 0 0,22 0 0,-22 0 16,21 0-16,-21-21 0,22 0 0,-22 0 15,21 0-15,-21-1 0,22 1 16,-22-21-16,21 0 0,-21-1 0,22 1 16,-22 0-16,0-1 0,0-20 15,0 20-15,1-20 0,-1-1 0,0 22 16,0-21-16,0-1 0,-21 22 0,0-1 16,0 22-16,0 0 0,-21 63 31,0-20-31,0 20 0,0 0 0,-1 1 15,-20 20-15,21-21 0,0 22 0,0-22 16,21 22-16,-22-22 0,22 22 16,0-22-16,0 21 0,0-20 0,0-1 15,0 0-15,0-20 0,0 20 0,0-21 16,0 0-16,22 0 0,-1-21 0,-21 22 16,21-22-16,0 0 15,0 0-15,0 0 16,1 0-16,-22-22 0,21 1 15,0 0-15,-21 0 0,21 0 16</inkml:trace>
  <inkml:trace contextRef="#ctx0" brushRef="#br0" timeOffset="76619.63">22225 14499 0,'0'-21'156</inkml:trace>
  <inkml:trace contextRef="#ctx0" brushRef="#br0" timeOffset="80874.91">1841 14944 0,'0'21'0,"0"-42"47,0 0-31,0-1-16,0 1 15,0 0 1,-21 21 0,0 0-16,0 21 15,0-21-15,0 21 0,21 22 0,-22-22 16,1 21-16,21 1 0,-21 20 16,0-21-16,21 22 0,-21-1 0,0 1 15,21-1-15,-22 1 0,1-1 16,0-20-16,21 20 0,-21-20 15,0 20-15,0-21 0,21 1 0,0-22 16,0 21-16,-22-21 0,22 1 16,0-1-16,0-42 31,0-1-31,0 1 0,22-21 16</inkml:trace>
  <inkml:trace contextRef="#ctx0" brushRef="#br0" timeOffset="81334.67">1397 15261 0,'0'-21'16,"0"42"-16,-21-84 0,0 20 0,21 22 15,0-21-15,0 21 0,0 0 0,0-1 16,21 1-16,0 0 0,21 0 16,1 21-16,-1 0 0,0 0 0,22 0 15,-22 0-15,22 0 0,-1 42 16,-21-21-16,1 22 0,-1-1 0,22 0 15,-22 1-15,-21-1 0,21 22 16,1-1-16,-22-21 0,0 22 0,0-22 16,-21 22-16,0-22 0,0 22 15,0-22-15,0 21 0,0-20 0,-21-1 16,0 0-16,0-20 0,21-1 16,0 0-16,-21 0 0,21-42 31,0 0-31,0 0 0,0-22 15,21 1-15,0 0 0,-21-1 0,21-20 16,0 20-16,0-41 0,1 20 16,20 1-16,-21-22 0,21 22 0,-20-22 15,20 43-15,-21-22 0,21 22 0,-20-1 16,-1 22-16,0 0 0,-21 0 16,0 0-16,21 21 0,-21 21 31,0 0-16,0 0-15,0 0 0,0 1 16,0-1-16,0 0 0,0 0 16,0 21-16,0-20 0</inkml:trace>
  <inkml:trace contextRef="#ctx0" brushRef="#br0" timeOffset="81791.56">2857 15536 0,'-21'0'15,"0"22"-15,0-1 16,0-21-16,21 21 16,0 0-16,-21 0 0,-1 0 0,22 1 15,0-1-15,0 21 0,0-21 16,0 0-16,0 22 0,0-22 0,0 0 15,0 0-15,22 0 0,-1 1 0,0-22 16,21 0-16,-21 0 16,1 0-16,20 0 0,-21 0 0,21-22 15,-20 1-15,20 0 0,-21 0 16,21 0-16,1 0 0,-22-22 0,0 22 16,0-21-16,0-1 0,-21 1 15,0 0-15,0-22 0,0 22 16,0-22-16,-21 22 0,0-21 0,0 20 15,0 22-15,-22-21 0,22 21 0,0-1 16,-21 22-16,21 0 0,-1 0 16,1 0-16,0 22 0,-21 20 0,21-21 15,-1 0-15,22 0 0,-21 22 16,21-22-16,-21 21 0,21-21 0,0 22 16,0-22-16,0 0 0,21 0 15,0 0-15,1-21 0,-1 0 0,0 22 16,21-22-16,-21 0 0</inkml:trace>
  <inkml:trace contextRef="#ctx0" brushRef="#br0" timeOffset="82068.14">3916 15071 0,'0'0'0,"0"-21"0,0-1 0,-21 44 31,-1-1-31,22 0 15,-21 21-15,21 1 0,0-1 0,0 0 16,0 1-16,-21-1 0,21 21 16,0-20-16,0-1 0,-21 22 0,21-22 15,0 0-15,-21 1 0,21-1 16,0 0-16,0 1 0,0-1 16,0-21-16,0 0 0,0 0 0,0 1 15,0-1-15,21-21 16,-21-21-1,21-1-15,0 1 0,0 0 0,1-21 16,-1 21-16</inkml:trace>
  <inkml:trace contextRef="#ctx0" brushRef="#br0" timeOffset="82455.92">3979 15706 0,'21'0'47,"1"0"-47,-1 0 0,0 0 15,0 0-15,0 0 0,22 0 16,-22-21-16,0 21 0,21-22 0,-21 22 16,1-21-16,20 0 0,-21 21 0,-21-21 15,21 0-15,-21 0 0,21-1 16,-21 1-16,0 0 0,0 0 0,0 0 16,-21 21-16,0-21 0,0 21 15,0 0-15,0 21 16,-22-21-16,22 21 0,0 0 15,0 0-15,0 0 0,-1 22 0,1-22 16,21 0-16,0 21 0,-21-20 0,21 20 16,0 0-16,0-21 0,0 22 15,0-22-15,0 21 0,0-21 0,0 22 16,21-22-16,0 0 0,1 0 16,-1 0-16,0-21 0,0 0 15,21 0-15,-20 0 0,-1 0 0,0-21 16,21 0-16,-21 0 0,1 0 0,-1 0 15,0-1-15,0 1 0,0-21 16,0 21-16,1-22 0,-22 22 16,0-21-16</inkml:trace>
  <inkml:trace contextRef="#ctx0" brushRef="#br0" timeOffset="82739.75">4170 15134 0,'0'0'0,"-43"0"0,1-21 0,0 21 0,21 0 16,-1 0-16,1 0 0,21-21 31,43 21-31,-22 0 0,21 0 0,0-21 16,1 21-16,-1 0 0,22 0 16,-1 0-16,-21-21 0,22 21 15,-1 0-15,-20 0 0,20 0 0,-20 0 16,-22 0-16,21 0 0,-21 0 0,0 0 15,1 0-15,-1 0 16,-21 21 0,-21 0-16,-1-21 15,1 21-15,0-21 0,0 21 16,21 0-16</inkml:trace>
  <inkml:trace contextRef="#ctx0" brushRef="#br0" timeOffset="83243">1439 16404 0,'0'0'0,"-63"0"15,-1 0-15,22 0 0,0 0 0,-1 0 16,1 0-16,21 0 0,0 0 16,-1 0-16,22-21 0,22 21 15,-1 0 1,42 0-16,-20 0 0,41 0 0,1 0 15,0 21-15,20-21 0,-20 0 16,21 0-16,21 0 0,-21 21 0,21-21 16,21 0-16,-21 0 0,0 0 15,21 0-15,0 22 0,-21-22 0,21 21 16,1-21-16,-22 21 0,21 0 16,-21-21-16,0 21 0,0-21 15,0 21-15,-21-21 0,-1 0 0,1 22 16,-21-22-16,0 0 0,-22 21 0,1-21 15,-22 0-15,0 0 0,-21 21 16,-42-21 0,0 0-16,-21 0 15,21 0-15,-1 0 0,-20 0 16,0 0-16,-1-21 0</inkml:trace>
  <inkml:trace contextRef="#ctx0" brushRef="#br0" timeOffset="83607.53">2095 16616 0,'0'0'0,"-42"0"0,21 0 0,0 0 0,21 21 15,0 0-15,0 0 16,21-21-16,0 22 0,21-22 0,22 21 15,-1-21-15,22 0 0,0 21 16,42 0-16,-21-21 0,21 0 0,0 0 16,21 21-16,-21-21 0,42 0 15,-21 0-15,-21 0 0,21 0 16,-21 0-16,-21 0 0,0 0 0,0 0 16,-21 0-16,-1-21 0,-20 21 0,-1 0 15,1 0-15,-43 0 0,21-21 16,-21 21-16,1 0 0,-22-21 15,0 0 17,0-1-32,0 1 15,21 0-15,0 0 0,0 0 0</inkml:trace>
  <inkml:trace contextRef="#ctx0" brushRef="#br0" timeOffset="84103.25">5821 15558 0,'0'0'0,"0"-22"0,0 1 31,-21 21-15,21 21-1,0 1-15,0-1 16,0 0-16,0 0 0,0 0 15,21-21 17,0-21-17,-21 0-15,0 0 16,0 0-16,0-1 16,-21 1-1,0 21-15,-1 0 0,1 0 0,0 0 16,0 0-16,0 0 15,0 21-15,21 1 0,-22-22 16,22 21-16,-21-21 0,21 21 0,0 0 16,0 0-1,0 0-15</inkml:trace>
  <inkml:trace contextRef="#ctx0" brushRef="#br0" timeOffset="84379.09">5651 16044 0,'0'0'0,"-21"22"0,21 20 16,-21-21-16,21 0 0,0 0 15,21-21 1,0 0-16,1 0 0,-1 0 16,0-21-16,-21 0 0,21 21 15,-21-21-15,21 21 0,-21-21 16,0 0-16,0-1 15,-21 22 1,0 0-16,0 0 0,0 0 0,-1 22 16,1-1-16,0 0 0,0 0 15,21 0-15</inkml:trace>
  <inkml:trace contextRef="#ctx0" brushRef="#br0" timeOffset="86599.11">7493 16129 0,'0'0'16,"-42"0"-16,-1 21 0,22-21 16,-21 0-16,21 0 0,-1 21 0,44-21 46,-1-21-46,0 0 0,21 0 16,1 0-16,-1 0 0,0-22 0,22 22 16,-22-21-16,22-1 0,-1 1 15,1 0-15,-1-1 0,1-20 0,-1 21 16,1-22-16,-22 1 0,0 20 16,1-20-16,-22-1 0,0 22 0,-21-22 15,0 22-15,0 0 0,0-1 0,0 22 16,0-21-16,-21 21 0,0 0 15,-1 21-15,1 0 0,0 21 16,0 0-16,0 21 16,0 22-16,21-22 0,-22 22 0,1 20 15,0-20-15,0 20 0,0 1 0,0 0 16,-22 21-16,22-22 0,-21 22 16,21-21-16,-22 21 0,22-22 0,-21 22 15,21 0-15,-1-21 0,-20 20 0,21 1 16,0-21-16,0 21 0,-1-22 15,22 1-15,-21 0 0,0-1 0,21 1 16,0 0-16,-21-22 0,21 1 0,0-1 16,0 1-16,0-22 0,0-21 15,0 22-15,21-43 0,0 0 16,0 0-16,1 0 0,-1 0 0,21-22 16,0-20-16,1 0 0,-1-1 0,0 1 15,22-21-15,-22 20 0,22-41 16,-22 20-16,22-21 0,-1 1 0,-21-1 15,1 0-15,-1 1 0,-21-1 0,0 0 16,-21 1-16,0-1 0,0 0 0,-21 22 16,0-1-16,-21 1 0,-1-1 15,1 22-15,-21-21 0,20 20 0,-20 22 16,-1-21-16,22 21 0,-22 21 0,22-22 16,0 1-16,-1 21 15,22 0-15,0 0 0,0 0 16,42 0-16,0 0 15,0 0-15,22 0 0,-1-21 16,0 21-16,1-21 0,20 0 0,-20 21 16,20-21-16,1-1 0,-1 1 0,1-21 15,-1 21-15,1 0 0,-1-1 16,-21-20-16,22 21 0,-22 0 0,1 0 16,-1-1-16,-21 1 0,-21 0 0,0 0 15,0 0-15,-21 21 16,0 0-1,0 0-15,-1 0 0,1 21 16,21 0-16,0 0 0,0 0 16,0 1-16,0-1 0,0 21 15,21-21-15,-21 0 0,22 1 0,-1-1 16,0 0-16,0 21 0,0-21 0,0 1 16,1-1-16,-1 0 0,0 0 15,0 0-15,0-21 0,0 21 0,1 1 16,-1-22-16,0 0 0,0 0 0,0 0 15,0 0-15,1 0 0,-1 0 16,21-22-16,-21 22 0,0-21 0,22 0 16,-22 0-16,0 0 0,21 0 15,-20-22-15,-1 22 0,0 0 0,0 0 16,0-22-16,0 22 0,-21 0 16,0 0-16,0 0 0,0 0 0,22-1 15,-22 44 1,0-1-1,0 0-15,0 21 0,0-21 16,-22 1-16,22 20 0,0-21 0,0 21 16,0-20-16,0 20 0,0-21 0,0 21 15,0-20-15,0-1 0,0 0 16,0 0-16,22-21 0,-22 21 0,21-21 16,0 0-16,0 0 0,0 0 0,22 0 15,-22 0-15,21 0 0,-21 0 16,22 0-16,-1-21 0,0 0 15,1 0-15,-1 21 0,0-21 0,1-22 16,-22 22-16,21 0 0,-21 0 0,0-22 16,1 22-16,-22-21 0,0 21 15,0 0-15,0-1 0,0-20 16,-22 21-16,1 0 0,0 0 0,-21-1 0,21 1 16,-22 0-16,1 0 0,21 21 0,-22 0 15,1 0-15,0 0 0,-1 0 16,22 0-16,-21 21 0,21-21 15,0 21-15,-1 0 0,1 1 0,0-1 16,21 21-16,0-21 0,0 0 0,0 1 16,0 20-16,0-21 0,21 0 15,0 0-15,1 1 0,20-1 0,-21-21 16,21 21-16,-20-21 0,20 0 0,0 0 16,1 0-16,-1 0 0,0 0 15,1 0-15,-1 0 0,0 0 0,1-21 16,20 0-16,-21-1 0,1 1 0,-1 21 15,0-21-15,1 0 0,-22 0 0,0 0 16,0-1-16,0 22 16,1-21-16,-22 42 31,0 1-31,0-1 16,0 0-16,-22 0 0,22 0 15,-21 0-15,21 1 0,0-1 0,-21 0 16,21 0-16,0 0 0,0 0 0,0 1 15,0-1-15,-21 0 0,21 0 16,-21 0-16,21 0 0,0-42 47,0 0-31,0 0-16,21 0 0,0 0 0,-21-22 15,21 22-15,0-21 0,1 21 16,-1-22-16,0 22 0,0-21 15,0 21-15,0-1 0,1 1 0,-1 0 16,21 21-16,-21 0 0,0 0 0,1 0 16,-1 0-16,0 0 0,0 0 0,0 21 15,0 0 1,-21 1-16,0-1 0,0 0 0,0 0 16,0 0-16,0 0 0,0 1 0,0-1 15,0 0-15,0 0 0,-21 0 0,21 0 16,-21 1-16,21-1 15,-21-21-15,21 21 0,0 0 16,-21-21-16,0 0 16,21-21-1,0 0-15,0 0 16,0-1-16,0 1 0,21 0 0,0 0 16,0-21-16,0-1 0,0 22 0,22-21 15,-22-1-15,21 1 0,1 21 0,-1-21 16,0 20-16,1 1 0,20 0 15,-21 0-15,1 21 0,-1 0 0,-21 0 16,22 0-16,-22 21 0,21 0 16,-21 0-16,-21 1 0,0-1 0,0 0 15,0 21-15,0 1 0,0-22 16,0 21-16,-21 0 0,0-20 0,0 20 16,0-21-16,-1 21 0,22-20 0,-21-1 15,0 0-15,0 0 0,0 0 0,21 0 16,-21 1-16,-1-22 15,1 0-15,21-22 32,0 1-32,0 0 0,21 0 15</inkml:trace>
  <inkml:trace contextRef="#ctx0" brushRef="#br0" timeOffset="87171.52">12890 16087 0,'0'0'0,"-42"21"0,21-21 0,0 21 16,0 0-16,-1-21 0,22 21 16,43-21-1,-22-21-15,21 0 16,1 0-16,-1 0 0,0 0 16,1-1-16,20-20 0,-21 0 0,1 21 15,-1-22-15,0 1 0,1 0 0,-22-1 16,0 22-16,0-21 0,-21 21 15,0-1-15,21 1 0,-21 42 16,0 1 0,-21 20-16,21-21 0,-21 43 15,21-22-15,0 21 0,-21 1 16,0-1-16,21 1 0,-21-1 0,21 1 16,0-1-16,-22 1 0,22-1 0,-21 1 15,21-1-15,-21 1 0,21-1 0,0 1 16,-21-1-16,0-20 0,0-1 15,-1 0-15,22 1 0,-21-1 0,0-21 16,0 0-16,-21 1 0,20-1 0,-20 0 16,21-21-16,-21 0 0,-1 0 15,22 0-15,-21 0 0,-1-21 0,1 0 16,0-1-16,21 1 0,-1-21 0,1 21 16,0-22-16,21 1 0,-21 0 15,21-1-15,0 1 0,0 0 16,0-1-16,21-20 0,0-1 0,0 22 15</inkml:trace>
  <inkml:trace contextRef="#ctx0" brushRef="#br0" timeOffset="87359.39">13335 15431 0,'0'0'0,"21"-22"0,-21 1 0,0 0 15,0 0-15,0 0 0,21 0 0,-21-1 16,0 44 31,0-1-47,21 0 0,-21 0 15,22 21-15,-1-20 0,0-1 0,0 21 16</inkml:trace>
  <inkml:trace contextRef="#ctx0" brushRef="#br0" timeOffset="87939.61">14330 15981 0,'0'0'0,"0"-21"15,0 0 1,0-1-16,-21 22 16,-1-21-16,1 0 0,-21 0 0,21 0 15,-22 0-15,22-1 0,-21 22 0,0 0 16,-1 0-16,22 0 0,-21 0 0,-1 0 15,22 0-15,-21 22 0,21-1 16,-22 0-16,22 0 0,0 0 0,0 22 16,0-22-16,0 21 0,-1-21 0,22 22 15,0-22-15,0 0 0,0 21 16,0-21-16,0 1 0,0-1 16,22 0-16,-1-21 0,0 0 15,0 0-15,0 0 0,22 0 16,-22-21-16,0 0 0,0-1 15,21 1-15,-20 0 0,20 0 0,-21-21 16,21-1-16,-20 1 0,20 0 0,0-1 16,-21 1-16,22-22 0,-22 1 15,21 21-15,-21-22 0,22 1 0,-22-1 16,0 22-16,0-22 0,-21 1 0,0 20 16,0 1-16,0 21 0,0 0 15,0 0-15,0-1 0,-21 22 16,0 22-16,0-1 0,0 0 15,-1 0-15,22 21 0,-21 1 0,21-1 16,-21 22-16,21-22 0,-21 21 16,21-20-16,0 20 0,0-20 0,0 20 15,0-21-15,0 1 0,21 20 0,0-20 16,0-1-16,-21 0 0,22-21 16,-1 22-16,0-22 0,0 0 0,0 0 15,0 0-15,1-21 0,-1 0 0,0 0 16,0 0-16,21 0 0,-20-21 0,20 0 15,-21 0-15,0 0 0,22 0 16</inkml:trace>
  <inkml:trace contextRef="#ctx0" brushRef="#br0" timeOffset="88516.29">14986 15409 0,'0'0'0,"21"-63"0,-21 21 0,0 20 0,0-20 15,0 21-15,0 42 16,0 0-1,0 0-15,0 22 0,-21-1 0,21 0 16,-21 1-16,0-1 0,-1 22 0,22-22 16,-21 0-16,0 1 0,0-1 0,0 21 15,0-20-15,21-1 0,-22 0 16,1-20-16,0 20 0,21-21 0,-21 21 16,21-20-16,-21-1 0,21 0 15,-21 0-15,21-42 31,0 0-31,0 0 16,21-1-16,-21-20 0,42 0 0,-21 21 16,0-22-16,22 22 0,-1-21 15,0 21-15,1-1 0,-1 1 0,0 0 16,1 21-16,-1 0 0,0 0 0,1 0 16,-1 0-16,-21 0 0,0 0 0,1 0 15,-44 0 1,-20 21-1,21-21-15,0 0 0,-22 0 16,1 0-16,21 0 0,-21 0 0,-22 21 16,22-21-16,-1 0 0,1 0 15,21 0-15,-21 0 0,20 22 0,1-22 16,0 0-16,21 21 0,0 0 16,0 0-16,0 0 0,0 0 0,0 1 15,21-1-15,0 0 0,1 21 16,-1-21-16,0 22 0,0-22 0,0 0 15,0 0-15,1 22 0,-1-22 0,0 0 16,0 0-16,0 0 0,-21 0 0,21-21 16,-21 22-16,22-22 0,-22-22 47,21 1-32</inkml:trace>
  <inkml:trace contextRef="#ctx0" brushRef="#br0" timeOffset="88943.05">16319 15875 0,'0'0'0,"0"-21"0,0-43 16,0 43-16,0 0 0,22-21 16,-22 21-16,21-22 0,-21 22 0,0 0 15,0 0-15,0 0 0,0 42 31,0 0-15,-21 21-16,-1 1 0,22-1 0,-21 0 16,21 1-16,-21 20 0,0-21 0,0 22 15,0-1-15,-1-20 0,22-1 16,-21 0-16,0 1 0,0-22 0,21 21 16,0-21-16,0 1 0,0-1 0,0 0 15,0 0-15,21-21 31,0 0-31,0 0 0,1-21 0,20 0 16,0 0-16</inkml:trace>
  <inkml:trace contextRef="#ctx0" brushRef="#br0" timeOffset="89255.39">16827 16002 0,'0'42'15,"-21"-42"-15,0 22 16,21-1-16,-21-21 15,42 0 1,0 0 0,0 0-16,1-21 0,-1 21 15,-21-22-15,0 1 0,0 0 16,0 0-16,0 0 0,0 0 16,0-1-16,-21 22 15,-1 0-15,1 0 0,0 0 16,0 0-16,0 22 0,21-1 15,-21 0-15,21 0 0,0 0 16,0 0-16,0 1 0,0-1 16,21 0-16,0-21 0,0 0 15,0 0-15,0 0 0,22 0 16,-1 0-16,0 0 0,1 0 0,-1-21 16,22 21-16</inkml:trace>
  <inkml:trace contextRef="#ctx0" brushRef="#br0" timeOffset="89775.57">17505 16002 0,'0'-42'16,"0"21"-16,-21-1 16,-1 1-16,1 0 0,0 21 15,0-21-15,0 0 0,0 0 0,21-1 16,0 1-16,0 0 0,0 0 0,0 0 16,0 0-16,21 21 0,0-22 0,0 1 15,21 0-15,-20 21 0,20 0 16,0-21-16,1 21 0,-1 0 0,0 0 15,1 0-15,-22 21 0,21 0 0,-42 0 16,21 1-16,-21-1 0,0 0 0,0 0 16,0 0-16,-21 22 15,0-22-15,0 21 0,-22 0 0,1 1 16,0-1-16,-1 0 0,-20 1 0,21-1 16,-1 0-16,1 1 0,-43 20 15,64-20-15,0-22 0,0 21 16,21-21-16,0 22 0,0-22 0,0 0 15,0 0-15,21-21 0,21 21 0,-21-21 16,1 0-16,20 0 0,0 0 0,1 0 16,-1 0-16,-21 0 0,21 0 15,1-21-15,-1 0 0,-21 0 0,22 0 16,-22-1-16,0-20 0,0 21 0,-21-21 16,0-1-16,0 1 0,0 21 15,0 0-15,-42-22 0,21 43 16,-1-21-16,-20 21 0,21 0 0,-21 0 15,-1 0-15,1 0 0,0 0 0,-1 21 16,1-21-16,0 21 0,-1 1 16,22-1-16,-21-21 0,21 21 0,-1 0 15,1-21-15,0 21 0,21 0 0,0 1 16,21-22 0,0 0-16,1 0 15,20 0-15,0 0 0</inkml:trace>
  <inkml:trace contextRef="#ctx0" brushRef="#br0" timeOffset="90863.86">19664 15939 0,'0'0'0,"21"-22"0,0 1 0,-21-21 15,21 21-15,0 0 0,-21-1 0,0 1 16,0 0-16,-21 42 31,21 0-31,-21 22 16,0-22-16,0 21 0,21 1 16,0 20-16,0-21 0,-21 1 15,21-1-15,-22 0 0,22 1 0,0-22 16,0 21-16,0-21 0,0 22 0,0-22 15,0 0-15,0 0 16,22-42 0,-1 0-1,0 0-15,0 0 0,21-1 16,-20-20-16,20 0 0,-21 21 0,21-22 16,-20 1-16,20 0 0,-21 20 0,0 1 15,0 0-15,1 21 0,-1 0 16,0 21-1,-21 0-15,0 22 0,0-22 0,0 0 0,0 21 16,0-20-16,0 20 16,0-21-16,0 21 0,0-20 0,0-1 15,0 0-15,0 0 0,0 0 16,21-21-16,0 0 16,0 0-16,1 0 0,-1 0 15,0 0-15,0 0 0,0-21 0,0 0 16,22 0-16,-22 0 0,21-1 0,-21 1 15,1-21-15,20 0 0,-21-1 16,0 22-16,0-42 0,1 20 0,-1 22 16,-21-21-16,0 21 0,21-22 15,-21 22-15,21 21 16,-21 21 0,0 0-16,0 1 0,0 20 15,0-21-15,0 21 0,-21 1 0,21-1 16,0-21-16,0 22 0,0-1 15,0-21-15,0 21 0,0-20 0,0 20 16,21-21-16,-21 0 0,21 0 0,0 1 16,1-1-16,-1 0 0,0-21 15,21 21-15,-21-21 0,22 0 0,-22 0 16,21 0-16,-21 0 0,22 0 0,-1 0 16,-21-21-16,22 0 0,-1 21 15,0-21-15,-21-1 0,22 1 16,-22-21-16,0 21 0,0-22 0,0 1 15,1 0-15,-22-1 0,0 1 0,0 21 16,0-21-16,0 20 0,0 1 16,0 0-16,-22 21 15,1 0-15,0 21 0,0 0 0,0 22 16,21-22-16,-21 21 0,-1-21 16,1 22-16,21-1 0,0-21 0,0 22 15,-21-1-15,21-21 0,0 0 0,0 22 16,0-22-16,0 0 0,0 0 15,21 0-15,0 0 16,1-21-16,-1 0 0,21 0 0,-21 0 16,22 0-16,-1 0 0,0 0 0,1 0 15,20 0-15,-21-21 0,1 21 0,20-21 16,1 0-16</inkml:trace>
  <inkml:trace contextRef="#ctx0" brushRef="#br0" timeOffset="91975.25">22691 16002 0,'0'0'0,"0"-21"0,0-85 15,21 85-15,-21-21 16,0 20-16,0 1 0,0 0 16,-21 21-16,-1 0 0,1 0 15,-21 0-15,21 21 0,0 0 0,-22 1 16,22-1-16,-21 0 0,21 21 15,-1 1-15,-20-1 0,21 0 0,0 1 16,0 20-16,-1-21 0,1 1 0,21-1 16,0 0-16,-21 1 0,21-22 0,0 21 15,0-21-15,0 22 0,0-22 16,21 0-16,0 0 0,1 0 0,20 1 16,0-1-16,1 0 0,-1-21 15,0 0-15,22 0 0,-22 0 0,22 0 16,-1 0-16,-21 0 0,22 0 15,-22-21-15,1 21 0,-1-21 0,0-1 16,-21 1-16,1 0 0,20-21 0,-21-1 16,-21 22-16,21-21 0,-21 0 15,21-1-15,-21 22 0,0-21 0,0 21 16,0-1-16,-21 22 0,0 0 16,0 0-16,0 0 0,-22 0 15,22 0-15,-21 22 0,0-1 0,-1 0 16,1 0-16,0 0 0,20 0 15,-20 1-15,21 20 0,0-21 0,0 0 16,21 0-16,0 1 0,0-1 16,0 0-16,0 0 0,0 0 0,21-21 15,0 21-15,0-21 0,0 0 0,0 0 16,1 0-16,-1 0 0,21 0 0,-21 0 16,0-21-16,22 21 0,-22-21 15,0 0-15,21 0 0,-20 21 0,-1-43 16,0 22-16,0 0 0,0 0 0,-21 0 15,21 0-15,-21-1 0,22 1 16,-22 42 15,0 1-31,0-1 0,-22 0 16,22 0-16,-21 0 0,21 0 16,0 1-16,0-1 0,0 0 15,0 0-15,21-21 16,1 0-1,-1 0-15,0 0 0,0 0 0,0 0 16,0 0-16,1 0 0,-1-21 0,0 21 16,0-21-16,0 0 0,0-1 0,1 1 15,-1 0-15,0 0 0,0 0 16,0 0-16,-21-1 0,0 1 16,21 0-16,-21 42 15,-21 0 1,21 1-16,-21-1 15,0 0-15,0 0 0,21 0 0,-21 0 16,-1 1-16,22-1 0,-21 0 0,0-21 16,21 21-16,0 0 0,-21-21 15,0 21-15,0-21 0,21 22 16,0-44 31,0 1-47,21 21 15,0-21-15,0 0 0,0 0 0,22 0 16,-22-1-16,21-20 0,0 21 0,1 0 16,-1 0-16,0 21 0,1 0 15,-1 0-15,0 0 0,-20 0 0,-1 0 16,0 21-16,0-21 0,-21 21 0,0 21 16,0-21-16,0 1 0,21-1 0,-21 0 15,0 0-15,21 0 0,-21 0 16,0 22-16,0-22 0,0 0 0,0 0 15,0 0-15,22 1 0,-22-1 0,21-21 16,-21 21-16,0 0 0,0 0 16</inkml:trace>
  <inkml:trace contextRef="#ctx0" brushRef="#br0" timeOffset="93514.64">25231 16616 0,'-22'-42'15,"22"20"-15,0 1 16,0 0-16,0-21 0,0 21 0,0-1 15,0-20-15,0 0 0,0-1 0,0 1 16,0 0-16,0-22 0,0 22 16,0 0-16,0 20 0,0-20 0,-21 21 15,0 21-15,0 0 0,0 0 0,-22 0 16,22 0-16,0 21 0,-21 0 16,-1 22-16,1-1 0,21 0 0,-21 1 15,-1-1-15,22 0 0,0 1 16,0-1-16,0 0 0,21 1 0,0-22 15,0 0-15,0 21 0,0-21 16,0 1-16,21-1 0,0-21 0,21 21 16,-21-21-16,1 0 0,20 0 0,0 0 15,-21 0-15,22 0 0,-22-21 16,21 0-16,1-1 0,-22 1 0,0 0 16,0 0-16,0-21 0,0-1 0,1 1 15,-1 0-15,-21-1 0,0 1 16,0 21-16,0-22 0,0 22 0,0 0 15,-21 42 1,21 0-16,-22 1 16,1-1-16,0 21 0,21 0 15,0-20-15,-21 20 0,21 0 0,0-21 16,0 22-16,0-22 0,0 0 16,0 0-16,0 0 0,21 1 0,0-1 15,-21 0-15,21-21 0,1 0 0,-1 0 16,0 0-16,0 0 0,0 0 15,0 0-15,1-21 0,-1 0 0,0-1 16,0 1-16,0-21 0,0 0 0,1-1 16,-22 1-16,21 0 0,0-22 0,0 1 15,0-1-15,-21 1 0,21-1 16,1 1-16,-1-1 0,0 1 16,-21 20-16,0 1 0,21 21 0,-21-22 15,0 22-15,0 42 16,0 1-1,-21 20-15,0-21 0,0 21 0,-1 22 16,1-22-16,21 22 0,-21-22 0,0 22 16,0-1-16,0 1 0,21-1 15,0-21-15,-22 22 0,22-22 0,0 1 16,0-1-16,0 0 0,0-21 0,0 22 16,0-22-16,0 0 0,0 0 15,22 0-15,-1-21 0,0 0 0,21 0 16,-21 0-16,1-21 15,20 0-15,-21 0 0,21 0 16,1 0-16,-1-1 0,0 1 0,1-21 16,-1 21-16,0-22 0,1 22 0,-22 0 15,0 0-15,0 0 0,-42 21 32,21 21-32,-21-21 0,0 21 0,0 0 15,-1 0-15,1 1 0,0-1 16,21 0-16,0 0 0,0 0 0,0 0 15,0 1-15,0-1 0,0 0 0,0 0 16,0 0-16,-21-42 47,0 0-31,0 21-16,-1-21 0,1 0 15,0 21-15,0 0 0,0-22 0,0 22 16,-1 0-16,1 0 15,21 22-15,0-1 16,0 0-16,21-21 16,1 21-16,-1-21 0,0 21 0,21-21 15,-21 0-15,22 0 0,-22 0 16,21 0-16,1 0 0,-1 0 16,0 0-16,1 0 0,-22 0 0,21-21 15,0 21-15,1-21 0,-1 0 16,0 0-16,-20-1 0,20 1 0,-21 0 15,21 0-15,-20 0 0,-1 0 0,0-1 16,-21 1-16,0 0 0,0 0 16,-21 21-1,0 0-15,-1 0 16,1 21-16,0 0 0,0 0 0,21 1 16,0-1-16,-21 0 15,21 0-15,0 0 0,0 0 0,0 1 0,0-1 16,0 0-16,21 0 0,-21 0 15,21 0-15,21 1 0,-20-22 16,-1 21-16,21-21 0,-21 0 0,22 0 16,-22 0-16,21 0 0,0 0 0,-20 0 15,20-21-15,0-1 0,-21 1 16,1 0-16,-1 0 0,0 0 0,0-22 16,-21 22-16,0-21 0,0 0 0,0-1 15,0 22-15,0-21 0,-21-1 16,-21 22-16,20 0 0,-20 0 0,0 21 15,-1 0-15,1 0 0,0 0 0,-1 0 16,1 0-16,0 0 0,21 0 16,-22 0-16,1 21 0,21-21 15,-22 0-15,22 21 0,-21-21 0,21 0 16,-22 21-16,1-21 0,0 0 16,-1 0-16,1 22 0,-21-22 0,-1 0 15</inkml:trace>
  <inkml:trace contextRef="#ctx0" brushRef="#br0" timeOffset="95423.94">10647 16722 0,'-43'-43'15,"22"22"1,21 0-16,0 0 0,0 0 16,-21 0-16,21-1 0,0 1 15,-21 0-15,21 0 0,0 0 0,-21 21 31,21 21-31,-21 0 0,-1 0 16,22 22-16,-21 20 0,0-21 0,21 22 16,-21-1-16,0 1 0,0-1 0,-1 1 15,1-1-15,0 1 0,0-22 16,0 22-16,0-22 0,-1 0 0,1 1 16,21-22-16,-21 21 0,21-21 15,-21 1-15,21-1 0,0 0 16,-21 0-16,21-42 15,21 0 1,0-22-16,-21 22 0,21-21 16,0 21-16,1-22 0,-1 1 0,21 0 15,-21-1-15,0 22 0,1-21 0,-1 21 16,0 0-16,0 21 0,0 0 16,0 0-16,-21 21 15,0 0-15,22 21 0,-1-21 0,-21 1 0,21 20 16,-21-21-16,0 21 0,0-20 15,21-1-15,-21 21 0,21-21 16,-21 0-16,21 1 0,-21-1 0,22 0 16,-1 0-16,0 0 0,0-21 15,21 0-15,-20 0 0,20 0 0,-21 0 16,21 0-16,1-21 0,-1 0 0,22 0 16,-22 0-16,0-1 0,1 1 15,-1-21-15,0 21 0,-21 0 0,22-22 16,-22 22-16,0-21 0,0-1 0,0 22 15,-21-21-15,0 0 0,0 20 16,0-20-16,0 21 0,0 0 0,0 0 16,-21-1-16,0 22 0,0 0 0,0 0 15,0 0-15,-1 22 16,1-1-16,-21 21 0,21-21 0,-22 22 16,22-1-16,-21-21 0,21 21 0,-22 1 15,22-1-15,0 0 0,0 1 16,21-1-16,0-21 0,0 22 0,0-22 15,0 0-15,0 0 0,21 0 0,0-21 16,0 0-16,22 0 0,-22 0 16,21 0-16,-21-21 0,22 21 0,-1-21 15,-21 0-15,22 0 0,-1-1 0,-21-20 16,0 21-16,22 0 0,-22 0 16,0-22-16,0 22 0,-21 0 15,0 0-15,21 0 0,-21-1 0,21 1 16,-21 42-1,0 1 1,22-1-16,-22 0 0,0 0 0,0 0 16,0 0-16,0 1 0,0 20 15,0-21-15,21 0 0,-21 0 0,0 22 16,0-22-16,0 0 0,0 0 0,21 0 16,0-21-1,0 22-15,0-22 0,1 0 16,-1-22-16,0 22 15,0-21-15,0 0 0,0 0 0,22 0 16,-22 0-16,0-1 0,0 1 16,0 0-16,1 0 0,-1 0 0,0 0 15,0-1-15,0 1 0,-21 0 0,21 21 16,1 0-16,-1 0 16,-21 21-16,0 0 15,0 1-15,0-1 0,0 0 16,0 0-16,0 0 0,0 0 15,0 1-15,-21-1 0,21 0 0,0 0 16,0 0-16,0 0 0,0 1 16,21-22 15,0 0-31,0 0 0,0-22 0,0 1 16,1 0-16,-1 0 0,0 0 0,0 0 15,21-1-15,-20 1 0,-1 0 16,21 0-16,-21 0 0,0 0 0,1 21 15,-1 0-15,0 0 16,-21 21 0,0 0-16,0 0 15,0 0-15,0 0 0,0 1 0,0-1 16,0 0-16,0 0 16,0 0-16,0 0 0,0 1 0,0-1 15,0 0-15,21 0 0,0-21 16,0 21-16,1-21 0,-1 0 15,21 0-15,-21 0 0,0 0 0,22 0 16,-1 0-16,0 0 0,-20 0 0,20 0 16,0-21-16,-21 0 0,22 0 15,-22 0-15,21-1 0,-21 1 0,1 0 16,-22-21-16,0 21 0,0-1 0,0 1 16,0 0-16,0 0 0,0 0 15,-22 21 1,1 21-16,0 0 0,0 0 15,0 22-15,0-22 0,-1 21 0,1-21 16,21 22-16,0-22 0,-21 0 16,21 21-16,0-21 0,0 1 0,0-1 15,0 0-15,21-21 16,0 21-16,1-21 0,-1 0 16,0 0-16,21 0 0,1 0 0,-1 0 15,-21-21-15,21 21 0,1-21 0,-1 0 16,0-1-16,-20 1 0,20 0 15</inkml:trace>
  <inkml:trace contextRef="#ctx0" brushRef="#br0" timeOffset="95831.76">15092 17441 0,'0'0'0,"-21"-21"0,21-85 16,0 85-16,0 0 15,0-21-15,0 21 0,0 42 31,0 0-31,0 21 0,0 1 0,0-1 16,0 21-16,0 1 0,21-1 16,-21 22-16,0-21 0,0-1 0,0 22 15,0-22-15,0 22 0,0-22 0,-21 22 16,-1-21-16,1 20 0,0-20 16,0 20-16,0-20 0,0-1 15,-22 1-15,22-22 0,0 22 0,0-43 0,0 21 16,-1-21-16,22 1 15,-21-22-15,21-22 16,0 1-16,0 0 0,0-21 0,0-1 16,21-20-16</inkml:trace>
  <inkml:trace contextRef="#ctx0" brushRef="#br0" timeOffset="96920.25">15007 17801 0,'0'0'0,"0"-63"0,0-1 15,21 1-15,0 20 0,1-20 16,-1 21-16,0-1 0,21 22 0,1-21 15,-1 21-15,0-22 0,22 43 0,-22-21 16,22 21-16,-22 0 0,0 0 0,22 21 16,-22 0-16,-21 1 15,22 20-15,-22-21 0,0 21 0,-21 1 16,0-1-16,0 0 0,-21 1 0,0-1 16,-1 0-16,-20-20 0,0 20 0,-1-21 15,-20 21-15,21-20 0,-22-1 16,22-21-16,-1 21 0,1-21 0,0 0 15,21 0-15,-1 0 0,1 0 0,21-21 16,0 0-16,21-1 0,1 1 16,-1-21-16,0 21 0,21-22 15,1 22-15,20-21 0,-21 21 0,22-22 16,-22 22-16,22 0 0,-1 0 16,-20 0-16,-1 0 0,0-1 15,1 22-15,-1 0 0,-21 0 0,21 0 16,-20 0-16,-1 0 0,-21 22 15,21-1-15,-21 0 0,0 0 16,0 21-16,0-20 0,0-1 16,0 0-16,0 0 0,0 0 0,0 0 15,0 1-15,0-1 0,0 0 0,0 0 16,0 0-16,21-21 16,0 0-16,0 0 15,1 0-15,-1 0 0,0 0 0,0 0 16,21-21-16,-20 0 0,20 0 0,-21 0 15,0-1-15,22-20 0,-22 21 16,0 0-16,0 0 0,0-22 0,-21 22 16,21 0-16,-21 42 31,0 0-31,0 0 0,0 1 0,0-1 16,-21 21-16,21-21 0,-21 22 0,21-22 15,0 21-15,0-21 0,0 0 16,0 1-16,0-1 0,0 0 0,0 0 15,42-21 1,-20 0-16,20 0 0,-21 0 0,21-21 0,1 21 16,-22-21-16,21 0 0,1-22 15,-1 22-15,-21 0 0,21-21 16,-20-1-16,-1 1 0,21 0 0,-21-1 16,-21 1-16,0-22 0,21 22 15,-21-21-15,0 20 0,0-20 0,0 20 16,0 1-16,0 21 0,0-21 0,0 20 15,-21 22-15,0 0 16,21 22-16,0 20 0,0-21 16,0 21-16,-21 1 0,21-1 0,0 0 15,0 1-15,0 20 0,0-20 16,-21-1-16,21 0 0,0 1 0,0-1 16,0 0-16,-21 1 0,21-22 0,-22 0 15,22 0-15,0 0 16,0 0-16,0-42 31,0 0-31,0 0 16,22 0-16,-22 0 0,21-22 0,21 22 15,-21 0-15,22 0 0,-22 0 0,21-1 16,0 1-16,22 21 0,-22 0 16,1 0-16,-1 0 0,-21 21 0,21 1 15,-20-22-15,-1 21 0,0 21 16,-21-21-16,0 0 0,0 1 15,-21-1-15,0 0 0,-22 0 0,22 0 16,-21-21-16,-1 21 0,-20 1 0,21-22 16,-1 21-16,-20-21 0,20 0 15,1 0-15,0 0 0,21 0 0,-22 0 16,22 0-16,0 0 0,0 0 0,42 0 31,0 0-31,21-21 0,-20-1 16,20 1-16,21 0 0,-20 0 0</inkml:trace>
  <inkml:trace contextRef="#ctx0" brushRef="#br0" timeOffset="97722.81">17738 17272 0,'21'-42'16,"-42"84"-16,42-105 0,-21 20 0,0 22 16,21 0-16,-21 0 0,0 42 15,-21 0 1,0 0-16,-1 0 0,22 22 15,-21-1-15,0 0 0,0 1 0,0-1 16,0 0-16,-1 1 0,1-1 0,0 0 16,21 1-16,0-1 0,-21 0 15,21-20-15,0-1 0,0 0 0,0 0 16,21-21-16,0 0 16,0 0-16,1 0 0,-1 0 0,21 0 15,-21 0-15,0-21 0,22 0 16,-22 21-16,0-21 0,0-22 0,0 22 15,1 0-15,-1 0 0,0-22 0,0 22 16,0 21-16,-21-21 0,0 42 16,0 0-1,0 1-15,0 20 16,0-21-16,0 0 0,0 0 0,0 22 16,0-22-16,-21 0 0,21 0 0,0 0 15,0 1 1,21-22-1,0 0-15,1 0 0,-1 0 16,0 0-16,0-22 0,0 1 16,0 0-16,1 0 0,20 0 0,-21 0 15,21-1-15,-20-20 0,20 0 0,0 21 16,1-22-16,-22 22 0,21 0 16,0 0-16,-20 0 0,20 21 0,-21 0 15,0 0-15,-21 21 31,21-42 32,-21-1-47,-21 22 15,0 0-31,0 0 0,0 0 15,0 22-15,-1-22 0,1 21 0,0 0 16,0 21-16,0-21 0,0 1 16,-1 20-16,1-21 0,21 0 0,-21 22 15,21-22-15,0 0 0,0 0 0,0 0 16,0 0 0,21-21-16,0 0 0,1 0 0,-1 0 15,0 0-15,0 0 0,21 0 0,-20 0 16,20 0-16,-21-21 0,21 0 15,1 21-15,-1-21 0,-21 0 0,22 0 16,-22-1-16,21 1 0,-21 0 0,0 0 16,1 0-16,-1-22 0,-21 22 15,0 0-15</inkml:trace>
  <inkml:trace contextRef="#ctx0" brushRef="#br0" timeOffset="97931.69">18500 16976 0,'0'0'0,"-64"-21"15,43 21 1,0 0-16,0 0 0,-1-22 16,1 22-16,21-21 31,21 21-16,1 0-15,-1-21 0</inkml:trace>
  <inkml:trace contextRef="#ctx0" brushRef="#br0" timeOffset="98891.76">20129 17822 0,'0'0'0,"-21"22"0,-21-22 0,21 0 0,0 0 16,-1 0-16,1 0 0,0-22 15,0 1-15,21 0 16,0 0-16,0 0 0,0 0 0,0-1 16,0 1-16,21-21 0,0 21 0,0-22 15,-21 1-15,43 0 0,-22-1 16,0 1-16,21 0 0,-20 21 0,-1-22 15,0 1-15,0 21 0,0 0 16,-21-1-16,0 1 0,-21 42 16,0 1-1,0-1-15,0 0 0,-22 0 0,22 21 16,0 1-16,0-22 0,21 21 0,0 1 16,0-1-16,0 0 0,0-21 15,0 22-15,0-1 0,0-21 0,21 22 16,-21-22-16,21 21 0,0-21 0,0 0 15,-21 1-15,0-1 0,0 0 16,-21-21 0,0 0-16,0 0 0,-21 0 15,20 0-15,1-21 0,-21 0 16,21-1-16,-22 1 0,22 0 0,0 0 16,0 0-16,0 0 0,0-1 0,-1 1 15,1 0-15,21 42 31,0 0-31,21-21 0,1 22 0,-1-1 16,-21 0-16,21 0 0,0 0 0,21 0 16,-20 1-16,-1-1 0,0 0 15,21-21-15,-21 21 0,1-21 0,20 0 16,0 0-16,-21 0 0,22 0 0,-1 0 16,0 0-16,1 0 0,-1-21 0,22 0 15,-22 0-15,21-1 0,-20-20 16,20 21-16,1-21 0,-22-1 15,0 1-15,1 0 0,-1-1 0,-21 1 16,0 0-16,-21-1 0,0 1 0,0 0 16,22-1-16,-22 1 0,0 21 0,0 0 15,0-1-15,0 44 16,0-1 0,-22 21-16,22-21 0,0 22 0,0-1 15,-21 0-15,0 22 0,21-22 0,-21 0 16,21 1-16,0-1 0,-21 0 15,0-20-15,21 20 0,-22-21 16,22 21-16,0-20 0,-21-1 0,21 0 16,0 0-16,0 0 15,21-42 1,-21 0 0,22 0-16,-1 0 0,-21-1 15</inkml:trace>
  <inkml:trace contextRef="#ctx0" brushRef="#br0" timeOffset="99067.66">20595 17568 0,'0'0'0,"-21"0"0,0 0 15,21-21 1,0 0-16,21 21 0,0 0 16,0-21-16,22 21 0,-22 0 15,21-21-15,0 21 0,1 0 0,-1-21 16,0-1-16,22 22 0,-22 0 0,1-21 15,-1 21-15,0 0 0,1 0 0,-22-21 16,21 21-16</inkml:trace>
  <inkml:trace contextRef="#ctx0" brushRef="#br0" timeOffset="100351.44">21442 17865 0,'0'0'0,"0"21"0,0 0 0,21-21 15,0 0-15,0 0 16,0 0-16,1 0 16,-1-21-16,21 21 0,-21-21 0,0 0 15,1-1-15,-1 1 0,0-21 0,0 21 16,-21-22-16,21 22 0,-21-21 0,0 0 16,0-1-16,0 1 0,0 21 15,-21 21-15,0-21 0,0 21 16,0 0-16,-22 0 0,22 0 0,-21 21 0,21 0 15,-22 0-15,1 21 0,21-20 16,-22 20-16,22 0 0,-21-21 16,21 22-16,0-1 0,-1-21 0,1 0 15,21 22-15,0-22 0,0 0 0,0 0 16,0 0-16,21-21 16,1 0-16,-1 0 0,0 0 15,21 0-15,1-21 0,-22 0 0,21 21 16,0-21-16,-20 0 0,20 0 0,-21-22 15,21 22-15,-20 0 0,-1-21 0,0 20 16,0 1-16,-21 0 16,0 0-16,0 0 0,0 42 15,-21 0 1,21 0-16,-21 0 0,0 1 0,21 20 16,0-21-16,-22 21 0,22-20 15,0 20-15,0-21 0,0 0 0,0 22 16,0-22-16,0 0 0,22 0 0,-1 0 15,21 0-15,-21 1 0,0-22 16,22 0-16,-22 0 0,21 0 16,-21 0-16,22 0 0,-1-22 0,-21 1 15,22 0-15,-1 0 0,-21 0 0,0 0 16,22-22-16,-22 22 0,0-21 16,0-1-16,0-20 0,0 21 15,1-22-15,-22 22 0,21-22 0,-21 22 16,21 0-16,-21 20 0,0 1 0,0 0 15,0 0-15,0 42 16,-21 0-16,21 0 0,-21 22 16,-1-22-16,1 21 0,0 1 15,0-1-15,0 0 0,0 1 0,21-1 16,0 0-16,-22 1 0,22-1 16,0-21-16,0 21 0,0-20 15,0-1-15,0 0 0,0 0 0,0 0 16,22-21-16,-1 0 15,0 21-15,0-21 0,21 0 0,-20 0 16,-1 0-16,0-21 0,21 0 0,-21 21 16,1-21-16,20 0 0,-21 0 15,0-1-15,0 1 0,-21 0 16,22 21-16,-22 21 16,0 0-1,0 1-15,0-1 0,0 0 16,0 0-16,0 0 0,0 0 0,0 1 15,0-1-15,21-21 16,0 0 0,0 0-16,0 0 0,0 0 15,22 0-15,-22 0 0,21-21 0,-21 21 16,22-22-16,-1 1 0,-21 0 16,22 0-16,-22 0 0,21 0 0,-21-1 15,0 1-15,22 0 0,-22 0 0,-21 0 16,21 0-16,0 21 0,0-22 15,1 22 1,-1 0 31,-21-21-31,0 0-1,0 0 1,-21 21 15,-1 21-31,1 0 0,0 0 16,0 1-16,0-1 0,0 21 15,-1-21-15,1 0 0,0 1 0,0-1 16,21 0-16,0 0 0,0 0 16,0 0-16,0 1 15,21-22-15,0 0 16,0 0-16,1 0 15,-1 0-15,0 0 0,0 0 0,0 0 16,22 0-16,-22-22 0,0 1 16,0 0-16,0 0 0,0 0 0,1 0 15,-1-1-15,-21 1 0</inkml:trace>
  <inkml:trace contextRef="#ctx0" brushRef="#br0" timeOffset="100563.65">23220 17357 0,'0'0'16,"-21"0"-16,-1-21 15,1 21-15,0 0 16,21-22 15</inkml:trace>
  <inkml:trace contextRef="#ctx0" brushRef="#br0" timeOffset="100763.84">21907 17484 0,'0'0'0,"-21"0"0,0 21 15,42-21 17,0 0-32,1 0 0,20-21 0,0 21 15,1 0-15,-1 0 0,21 0 0,-20-21 16,20 21-16,1 0 0,-1 0 16,1 0-16,-1 0 0,1 0 15</inkml:trace>
  <inkml:trace contextRef="#ctx0" brushRef="#br0" timeOffset="101795.25">24109 17886 0,'0'0'0,"0"-21"0,0 0 16,0-1-16,0 1 0,0 0 0,0 0 15,0 0-15,0 0 0,0-1 0,0 1 16,0 0-16,0 0 15,0 42 1,0 0-16,0 0 0,0 1 16,0-1-16,0 0 0,0 0 15,-21 0-15,-1 0 0,1 1 16,21-1-16,-21-21 0,21 21 16,-21-21-16,21-21 31,21 0-16,0-1-15,-21 1 0,21 0 0,1 0 16,-1-21-16,21 20 0,-21-20 16,0 21-16,1-21 0,20 20 0,-21 22 15,0-21-15,0 21 0,1 0 16,-22 21-16,21 1 0,-21-1 16,0 0-16,0 0 0,0 0 15,0 22-15,0-22 0,0 0 16,0 21-16,0-21 0,-21 1 0,21-1 0,0 0 15,0 0 1,21-42 15,0 21-31,0-21 0,0 0 16,0-1-16,1 1 0,20 0 0,-21 0 16,0-21-16,22 20 0,-22-20 0,0 21 15,0-21-15,0 20 0,0 1 16,-21 0-16,0 42 31,0 0-31,0 1 0,0 20 16,-21-21-16,21 21 0,0-20 0,-21 20 15,21-21-15,0 21 16,0-20-16,0-1 0,0 21 0,0-21 16,0 0-16,21-21 0,0 22 0,1-1 15,-1-21-15,0 0 0,21 0 16,-21 0-16,22 0 0,-22 0 0,21 0 15,-21 0-15,22-21 0,-1 21 16,-21-22-16,0 1 0,1 0 0,-1-21 16,0 21-16,0-1 0,-21-20 0,21 0 15,-21 21-15,0-22 0,0 22 16,0 0-16,0 0 0,-21 21 16,0 0-16,0 0 0,0 21 15,-1 21-15,1-21 16,0 22-16,21-22 0,0 21 0,-21 1 15,21-22-15,0 21 0,0-21 16,0 0-16,0 22 0,0-22 0,0 0 16,21-21-16,0 21 0,0-21 15,22 0-15,-22 0 0,0 0 0,21 0 16,-20 0-16,20 0 0,0-21 16,-21 0-16,22 0 0,-1 0 0,-21-1 15,22 1-15,-1-21 16,-21 0-16,21-1 0,-20 1 0,20 0 0</inkml:trace>
  <inkml:trace contextRef="#ctx0" brushRef="#br0" timeOffset="102660.82">25696 17611 0,'21'-106'16,"1"-42"0,-65 402-16,86-529 0,-65 296 15,1-21-15,0 42 16,21-21-16,-21 22 0,0-1 16,0 0-16,-1 1 0,1 20 0,21-21 15,-21 1-15,0-1 0,0 0 16,0 1-16,21-1 0,0 0 0,-22-20 15,22-1-15,0 0 0,0 0 16,0 0-16,22-21 16,-1 0-16,0 0 0,0 0 15,0-21-15,22 21 0,-22-21 16,21 0-16,-21 0 0,22-22 0,-22 22 16,21-21-16,-21-1 0,22-20 15,-22 21-15,21-22 0,-21 22 0,0-22 16,22 22-16,-43 0 0,21-1 0,0 22 15,-21 0-15,21 21 0,-21 42 32,-21-21-32,0 22 0,0-22 15,0 21-15,21 1 0,-22-1 0,1 21 16,0-20-16,0-1 0,0 0 16,21-20-16,-21 20 0,21-21 0,-22 0 15,22 0-15,0 1 0,0-1 16,0 0-16,22-42 31,-1 0-31,0-1 0,0 1 16,0 0-16,0 0 0,1 0 15,-1 0-15,-21-1 0,21 22 0,0 0 16,-21 22 0,0-1-1,0 0-15,0 0 0,0 0 16,0 0-16,0 1 0,0-1 15,0 0-15,0 0 16,21-21 0,0 0-16,1 0 0,-1 0 0,0 0 15,0 0-15,0 0 0,0 0 16,1-21-16,-1 21 0,0-21 0,0 21 16,0 0-16,0 0 15,-21-21-15,-21 42 31,21 0-15,0 0 0,21-21-1,1 0-15,-1 0 16,0 0-16,0 0 0,0-21 16,0 0-16,1 21 0,-1-21 15,0-1-15,-21 1 0,0 0 16,0 0-16,0 0 0,0 0 0,0-22 15,0 1-15,-21 21 0,0 0 0,-1-1 16,1 1-16,0 0 0,0 21 16,0 0-16,0 0 0,-1 0 0,1 0 15,0 21-15,21 0 0,0 1 16,-21-1-16,21 0 0,0 0 16,0 0-16,21 0 0,0 1 0,0-1 15,1 0-15,20-21 0,-21 21 16,21-21-16</inkml:trace>
  <inkml:trace contextRef="#ctx0" brushRef="#br0" timeOffset="103275.98">27051 17844 0,'0'0'0,"0"-22"0,0 1 16,-21 21-1,0 0-15,-22 0 0,22 0 0,0 21 0,-21 1 16,20-1-16,-20 0 0,21 0 15,-21 0-15,20 0 0,1 1 16,0-1-16,0 0 0,21 0 0,0 0 16,0 0-16,0 1 15,0-1-15,21-21 0,0 0 16,0 0-16,1 0 0,-1 0 16,0 0-16,21-21 0,-21 21 0,1-22 15,-1 1-15,0 0 0,21 0 0,-21 0 16,1-22-16,-1 22 0,21-42 15,-21 20-15,0 1 0,22-21 0,-22-1 16,0 22-16,0-22 0,0 22 16,1-22-16,-1 43 0,0-21 15,-21 21-15,0 0 0,-21 42 32,0 21-32,-1-21 0,1 22 0,0 20 15,0-21-15,0 1 0,0-1 16,-1 22-16,22-22 0,0 0 0,0 1 15,0-22-15,0 21 0,0-21 16,0 0-16,0 1 0,0-1 0,0 0 16,22-21-16,-1 0 0,0 0 15,0 0-15,0 0 0,0 0 0,1 0 16,-1 0-16,0 0 0,-21-21 0,21 21 16,0-21-16,0-1 15,1 1-15,-22 0 0,21 21 16,-21 21-1,0 0-15,0 22 16,-21-22-16,21 0 0,-22 0 16,22 0-16,0 22 0,-21-22 0,0 0 15,0 0-15,21 0 16,-21-21 15,21-21-31,-21 0 0</inkml:trace>
  <inkml:trace contextRef="#ctx0" brushRef="#br0" timeOffset="103499.85">25654 17441 0,'0'0'0,"-42"22"0,-1-1 16,64-21 15,22 0-31,-22 0 0,21 0 0,1 0 16,20 0-16,1 0 15,-1 0-15,1 0 0,-1 0 0,1 0 16,-1-21-16,-21 21 0,43-22 0,-21 22 16</inkml:trace>
  <inkml:trace contextRef="#ctx0" brushRef="#br0" timeOffset="103859.47">27749 17187 0,'-21'-21'15,"21"0"17,-21 42-17,21 0-15,0 1 16,0-1-16,-21 0 0,21 0 0,0 0 0,-21-21 15,21 21-15,0 1 16,0-1-16,-21-21 0,21 21 0,-22-21 16,22 21-16</inkml:trace>
  <inkml:trace contextRef="#ctx0" brushRef="#br0" timeOffset="104026.89">27834 17272 0,'0'0'0,"21"0"0,-21 21 32,0 0-17,-21 1-15,21-1 0,-21 21 0,0-21 16,0 0-16,-1 1 0,1-1 0,0 0 16,21 0-16,-21 0 0,21 0 0,-21 1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52:54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1080 0,'0'-22'93,"0"1"-77,0 0 0,0 0-1,0 0-15,0 0 16,0-1-16,0 1 16,-21 21-1,0 0 1,21 21-16,-22-21 15,22 22-15,0-1 16,0 0-16,0 0 0,0 0 0,0 22 16,0-22-16,0 0 0,0 0 15,0 21-15,0-20 0,0-1 0,0 0 16,0 0-16,0 0 0,0 0 16,0 1-16,22-22 15,-1 0 1,0 0-1,0-22-15,0 1 16,-21 0-16</inkml:trace>
  <inkml:trace contextRef="#ctx0" brushRef="#br0" timeOffset="415.76">889 995 0,'0'-21'109,"0"0"-109,0-1 16,0 1-1,-21 42 17,21 1-32,-21-1 15,21 0-15,0 0 0,0 0 16,0 0-16,0 1 0,0 20 0,0-21 15,0 0-15,0 0 0,0 1 16,0-1-16,0 0 16,0 0-16,21-21 15,0 0 1</inkml:trace>
  <inkml:trace contextRef="#ctx0" brushRef="#br0" timeOffset="1484.57">1651 720 0,'-21'-21'16,"0"21"0,-1 0-16,1 0 0,0 0 15,42 0 32,0 0-47,1 0 0,20 0 16,0 0-16,-21 0 0,22 0 15,-1 0-15,0 0 0,1 0 0,-1 0 16,0 0-16,1 0 0,-1-22 0,0 22 16,1 0-16,-1-21 15,-21 21-15,22 0 0,-1-21 0,-21 21 16,21 0-16,-20-21 0,-1 0 16,0 21-16,0 0 0,-21-21 0,0-1 31,-21 22-16,0 0-15,0 0 0,-1 0 16,22 22-16,-21-22 0,0 21 16,0 0-16,0-21 0,0 21 0,21 0 15,-22 0-15,1 1 0,21 20 16,-21-21-16,21 21 0,0-20 0,0 20 16,-21 0-16,21 1 15,0-1-15,-21 0 0,21 1 0,0-1 16,0-21-16,0 21 0,0 1 15,0-22-15,0 21 0,21-21 0,-21 1 16,21-1-16,-21 0 0,0 0 0,0 0 16,21 0-16,-21 1 0,0-1 15,0 0-15,0 0 0,0 0 0,0 0 16,0 1-16,-21-1 16,21 0-16,-21-21 0,-21 0 15,20 0-15,1 0 0,0 0 0,-21 0 16,21 0-16,-22 0 0,22-21 15,-21 0-15,-1 21 0,22-22 16,-21 1-16,21 21 0,-22-21 16,22 0-16,0 21 0,0-21 0,0 21 15,0 0-15,-1-21 0,1 21 16,21-22 0,21 22-1,1-21-15,-1 21 0,0 0 16,0-21-16,0 21 0,0-21 0,22 0 15,-22 21-15</inkml:trace>
  <inkml:trace contextRef="#ctx0" brushRef="#br0" timeOffset="2103.55">2582 614 0,'0'0'0,"0"-21"16,-21 21 0,0 0-1,21 21-15,0 0 0,0 0 16,0 0-16,0 22 0,0-22 0,0 21 16,0 1-16,0-1 0,0 0 15,0 22-15,0-22 0,0 0 16,0 22-16,0-22 0,0 1 15,0-1-15,0 0 0,0-21 0,0 22 16,0-1-16,0-21 0,0 0 0,0 1 16,0-1-16,0 0 0,0 0 15,0 0-15,0 0 0,0 1 0,-21-22 16,0 0 0,21-22-1,0 1-15,-22 0 0,22 0 16,0 0-16,0 0 0,0-22 15,0 22-15,0-21 0,22 21 0,-1-22 16,-21 22-16,21-21 16,21 21-16,-21-1 0,1 1 0,-1 0 15,21 0-15,-21 0 0,22 21 0,-22 0 16,21 0-16,-21 0 0,22 0 16,-22 0-16,0 21 0,0 0 0,0 0 15,0 0-15,1 1 0,-22-1 16,0 0-16,0 21 0,0-21 0,0 1 15,0-1-15,0 0 0,0 21 0,-22-21 16,22 1-16,0-1 16,-21 0-16,0 0 0,21 0 15,0 0-15,0-42 47,0 0-31,0 0-16,0 0 15,0 0-15</inkml:trace>
  <inkml:trace contextRef="#ctx0" brushRef="#br0" timeOffset="2508.03">3133 1334 0,'21'0'15,"0"0"-15,0 0 16,0 0-16,0 0 0,1-22 16,20 1-16,-21 21 0,0-21 0,0 0 15,22 0-15,-22 21 0,0-21 16,0-1-16,0-20 0,1 42 0,-22-21 16,0 0-16,0 0 0,-22 21 31,1 0-31,-21 0 0,21 21 0,-22 0 15,22 0-15,0 0 0,-21 0 16,21 22-16,-1-22 0,1 21 16,0-21-16,21 22 0,0-1 0,0-21 15,0 0-15,0 22 0,0-22 16,0 0-16,0 0 0,0 0 0,21-21 16,0 22-16,1-22 0,-1 0 0,0 0 15,21 0-15,-21 0 0,1 0 16,20 0-16,-21 0 0,21 0 0,-20-22 15,20 1-15,-21 0 0,0 21 0,0-21 16,1 0-16,-1 0 0,0-22 16</inkml:trace>
  <inkml:trace contextRef="#ctx0" brushRef="#br0" timeOffset="3096.16">5482 1228 0,'0'0'0,"-21"-43"0,21 22 0,0-21 16,0 21-16,0 0 0,0-22 0,0 22 15,0 0-15,0 0 0,0 0 0,-21-1 16,21 1-16,0 0 15,0 42 1,0 0-16,0 1 0,0 20 16,0-21-16,0 43 0,21-22 15,-21 21-15,21 1 0,-21-1 0,0 1 16,0 21-16,0-1 0,0 1 0,0 0 16,0-1-16,0 1 0,0 0 15,-21-1-15,0 1 0,0 21 0,21-22 16,0 1-16,-22 0 0,1-22 0,21 22 15,-21-22-15,21 1 0,0-1 16,0-20-16,-21-1 0,21 0 0,0 1 16,0-22-16,0 0 15,0-42 1,0 0-16,0 0 16,0-22-16,0 22 0,0-21 0,0-1 15,0-20-15,0-1 0,-21 1 0,0-1 16,21 1-16,0-22 0,0 22 0</inkml:trace>
  <inkml:trace contextRef="#ctx0" brushRef="#br0" timeOffset="3435.96">5101 1270 0,'0'0'0,"0"-21"16,0-85-16,0 85 15,0 0-15,0-22 0,0 22 0,0-21 16,21 21-16,0 0 0,1-22 15,-1 22-15,0 0 0,21 0 0,1 0 16,-1-1-16,0 1 0,1 21 0,20 0 16,-21 0-16,1 0 0,20 21 15,-20 1-15,-1-1 0,0 0 0,-21 21 16,1 1-16,-1-1 0,-21 0 16,0 1-16,0-1 0,0 0 0,0 1 15,0-22-15,-21 21 0,-1-21 0,1 22 16,0-22-16,0 0 0,0 0 15,0-21-15,-1 21 0,1 0 16,0-21-16,21-21 47,0 0-47,0 0 16,21 0-16,0 0 0</inkml:trace>
  <inkml:trace contextRef="#ctx0" brushRef="#br0" timeOffset="3827.78">5821 953 0,'0'0'0,"0"-22"15,0 1-15,21 21 0,-21-21 0,21 0 16,0 21-16,0 0 16,1 0-16,-1 0 0,0 0 15,0 0-15,0 0 0,22 21 0,-22-21 16,21 21-16,-21 22 0,22-22 0,-22 0 15,0 21-15,0-21 0,0 22 16,0-22-16,-21 21 0,0-21 0,0 22 16,0-22-16,0 0 0,0 21 0,0-20 15,-21-1-15,0-21 0,21 21 16,0 0-16,-21-21 0,0 0 16,0-21 15,21 0-31,0 0 0,0-1 0,0 1 15,0 0-15,0-21 0,0 21 0,0-22 16,0 22-16,0-21 0,21 21 16,-21-22-16,21 22 0,0-21 0,-21 21 15,21-1-15,0 1 0,1 0 0,-22 0 16,21 21-16,0 0 0,-21-21 16,21 21-16,0 0 0,0 0 15</inkml:trace>
  <inkml:trace contextRef="#ctx0" brushRef="#br0" timeOffset="4301.02">6837 868 0,'0'-21'15,"-21"21"1,-1 0-16,1 0 15,0 0-15,0 21 0,21 0 0,-21 0 16,0 22-16,21-22 0,-22 0 0,22 21 16,-21 1-16,21-22 0,-21 21 15,21-21-15,0 22 0,0-22 16,0 21-16,0-21 0,0 0 0,0 1 16,0-1-16,21-21 0,0 21 15,1 0-15,-1-21 0,21 0 0,-21 0 16,0 0-16,22 0 0,-22 0 0,0-21 15,21 0-15,-20 0 0,20 21 0,-21-22 16,21 1-16,-20-21 0,-1 21 16,0 0-16,0-22 0,-21 1 0,0 21 15,0-22-15,0 1 0,0 21 0,-21-21 16,0 20-16,0 1 0,-1 0 16,-20 0-16,21 21 0,0 0 15,-22 0-15,22 0 0,-21 0 0,21 21 16,0 0-16,-1 0 0,1 1 15,0-1-15,21 0 0,-21 0 0,21 21 16,0-20-16,0-1 0,0 0 16,0 0-16,0 0 0,21 0 0,0-21 15,0 22-15,1-22 0,20 0 0,-21 0 16,0 0-16,22 0 0,-22 0 0</inkml:trace>
  <inkml:trace contextRef="#ctx0" brushRef="#br0" timeOffset="4591.85">7556 847 0,'0'0'0,"0"-21"15,-21 21 1,0 0-16,0 21 16,0-21-16,0 21 0,-1 0 0,1 0 15,0 22-15,21-22 0,-21 21 16,0-21-16,0 22 0,21-22 0,0 21 15,0-21-15,0 0 0,0 22 0,0-22 16,0 0-16,0 0 0,0 0 16,0 1-16,21-1 0,-21 0 15,21-21-15,0 0 0,0 0 16,0 0-16,1 0 0,-1 0 16,0-21-16,21 21 0,-21-21 15,1-1-15,-1 1 0,0 0 0,0 0 16,-21 0-16,21 0 0</inkml:trace>
  <inkml:trace contextRef="#ctx0" brushRef="#br0" timeOffset="5672.24">7768 1080 0,'0'21'16,"21"-21"15,0 0-31,1 0 0,-1 0 15,0-21-15,0 21 0,0-22 16,0 1-16,1 21 0,-1-21 0,0 0 16,0 0-16,-21 0 15,0-1-15,0 1 0,0 0 0,0 0 16,0 0-16,-21 21 0,0 0 16,0 0-16,-1 0 0,1 0 15,0 0-15,0 21 0,-21-21 16,20 21-16,1 0 0,21 0 0,-21 22 15,0-22-15,21 0 0,0 21 0,0-20 16,0 20-16,0-21 0,0 21 16,0-20-16,0-1 0,0 0 0,0 0 15,21 0-15,0 0 0,0-21 0,1 0 16,20 22-16,-21-22 0,0 0 16,22 0-16,-22 0 0,21 0 0,-21 0 15,22-22-15,-1 1 0,0 21 0,-21-21 16,22 0-16,-1 0 0,-21 0 15,22-22-15,-22 22 0,21-21 0,-21 21 16,0-22-16,1 22 0,-1-21 16,-21 21-16,0-1 0,0 1 15,0 0-15,0 0 0,0 0 0,-21 21 16,-1 0-16,1 21 16,0 0-16,21 0 0,0 0 15,-21 1-15,21-1 0,0 0 0,0 0 16,0 21-16,0-20 0,0-1 0,0 0 15,0 0-15,0 0 0,21 0 16,0 1-16,0-1 0,1 0 16,-22 0-16,21-21 0,-21 21 15,21-21-15,-21 21 16,-21-21 15,0 0-31,-1-21 16,1 21-16,0 0 0,0-21 15,0 21-15,0 0 0,-1 0 16,1 0 0,21 21-1,0 0-15,0 1 16,21-1 0,1-21-16,-1 0 0,0 21 15,0-21-15,0 0 16,0 0-16,1 0 0,-1 0 15,0 0-15,21-21 0,-21 0 0,22 21 16,-22-22-16,21 1 0,1 21 0,-1-21 16,-21 0-16,21-21 0,1 20 15,-22 1-15,21-21 0,-21 21 0,1-22 16,-1 22-16,-21-21 0,0 21 0,0-22 16,0 22-16,0 0 0,0 0 15,0 0-15,-21 21 16,-1 0-16,1 21 0,21 0 15,-21-21-15,21 42 0,0-20 16,0-1-16,0 0 0,0 0 0,0 21 16,0-20-16,0-1 0,21 0 15,0 0-15,1 0 0,-1 0 0,0 1 16,0-1-16,0-21 16,-21 21-16,0 0 0,21-21 0,-21 21 15,0 0-15,0 1 16,-21-22-16,0 21 0,0-21 15,0 0-15,0 21 0,-1-21 16,1 0 0,0 0-1,0 0 1,21-21-16,-21 0 0</inkml:trace>
  <inkml:trace contextRef="#ctx0" brushRef="#br0" timeOffset="8667.78">10414 953 0,'0'0'0,"0"-22"16,0 1-16,0 0 15,0 0-15,0 0 0,0 0 16,-21-1-16,21 1 15,-21 21-15,-1 0 16,1 0-16,0 0 0,0 21 16,21 1-16,-21-1 0,0 0 0,-1 0 15,1 21-15,0-20 0,0 20 16,0 0-16,21-21 0,0 22 0,0-1 16,0 0-16,0-20 0,0 20 0,0-21 15,0 21-15,0-20 0,0-1 16,21 0-16,0-21 0,-21 21 0,21-21 15,0 0-15,22 0 0,-22 0 0,0 0 16,0 0-16,0 0 0,22-21 16,-22 21-16,0-21 0,0 0 15,0-1-15,1 1 0,-1 0 0,0-21 16,0 21-16,0-1 0,-21-20 16,0 21-16,0-21 0,0-1 0,0 22 15,0-21-15,-21-1 0,0 22 0,0-21 16,0 21-16,-1 0 0,-20-1 15,21 1-15,0 21 0,0 0 0,-1 0 16,1 0-16,0 0 0,0 0 0,0 21 16,0 1-16,21-1 0,0 0 15,0 0-15,0 0 0,0 0 16,21 1-16,0-22 0,0 0 0,0 21 16,22-21-16,-22 0 15,21 0-15,-21 0 0,22 0 0,-1-21 16,0-1-16,1 22 0,20-21 0,-21 0 15,22-21-15,-22 21 0,22-1 16,-22-20-16,22 21 0,-22 0 0,0-22 16,1 22-16,-22 0 0,0 0 0,0 0 15,-21 0-15,0-1 16,-21 22-16,0 0 16,0 0-16,-1 0 0,1 0 0,21 22 15,-21-1-15,0 0 0,21 21 16,-21-21-16,0 22 0,21-1 0,0 0 15,0 1-15,0 20 0,-22 1 16,22-22-16,-21 22 0,21-1 16,0 1-16,0-1 0,-21 1 0,21-1 15,-21 1-15,21 20 0,0-20 0,0 20 16,-21 1-16,21-21 0,-21 20 0,21 1 16,-22 0-16,1-1 0,21 1 15,-21-22-15,0 22 0,0 0 0,21-22 16,-21 1-16,-1 20 0,22-41 0,-21 20 15,0-20-15,0 20 0,21-21 16,-21 1-16,0-22 0,-1 0 0,22 21 0,-21-20 16,0-22-16,0 0 15,0 0-15,21-22 16,-21 22-16,-1-21 0,1 0 0,0-21 16,0 21-16,0-22 0,-22 1 0,1 0 15,0-1-15,-1-20 0,1-1 0,0 1 16,-1 20-16,1-20 0,21 21 0,0-1 15,0 1-15,21 0 0,0 20 16,0 1-16,0 0 0,0 0 0,21 0 16,0 0-16,0 21 0,0-22 0,0 1 15,22 21-15,-22-21 0,0 0 16,0 0-16,0 0 0</inkml:trace>
  <inkml:trace contextRef="#ctx0" brushRef="#br0" timeOffset="10759.63">12658 614 0,'0'0'0,"0"-21"0,0 0 16,-22 21 15,22 21-31,-21 21 0,21-21 16,0 22-16,0 20 0,-21-21 0,21 22 15,-21-1-15,21 1 0,0-22 0,-21 22 16,21-1-16,-21-20 0,-1 20 16,1-21-16,21 1 0,-21-1 0,21-21 15,-21 0-15,21 22 0,0-22 16,0-42 15,21 0-31,0-1 0,0-20 16,1 21-16,-1-21 0,-21-1 15,21 1-15,0 21 0,0-43 16,0 22-16,-21 21 0,22-22 0,-1 1 16,0 21-16,0 21 0,0-21 0,0 21 15,1 21-15,-1-21 16,0 21-16,0 21 0,-21-20 0,21-1 16,0 21-16,-21 0 0,0-20 0,22 20 15,-1-21-15,-21 21 0,0-20 16,21 20-16,-21-21 0,21 0 15,0 0-15,-21 1 0,21-22 0,1 21 16,-1-21-16,0 0 0,0 0 16,0 0-16,0 0 0,1-21 15,-1-1-15,21 1 0,-21 0 0,0 0 16,1-21-16,20 20 0,-21-20 0,0 0 16,0-1-16,1 1 0,-1-21 15,0-1-15,0 1 0,-21 20 0,0-20 16,21 20-16,-21-20 0,0 21 0,0 20 15,0-20-15,0 21 0,0 0 16,0 42 0,-21 0-1,21 0-15,0 0 0,-21 22 16,21-1-16,0 22 0,-21-22 0,21 21 16,0-20-16,0 20 0,-21-20 0,21 20 15,-22-21-15,22 1 0,-21-1 0,21 0 16,0 1-16,0-22 0,0 0 15,0 21-15,0-20 0,21-1 16,1 0-16,-1-21 0,0 0 0,0 0 16,0 0-16,0 0 0,1 0 15,-1-21-15,21 0 0,-21 21 0,0-22 16,22 1-16,-22 0 0,0-21 0,21 21 16,-20-1-16,-1-20 0,0 21 15,0-21-15,-21 20 0,21-20 16,-21 21-16,0 0 0,0 0 0,-21-1 15,0 22-15,0 0 0,0 0 0,-22 0 16,22 0-16,0 0 0,0 0 16,0 0-16,-1 22 0,22-1 15,0 0-15,0 0 0,22-21 16,-1 21-16,0 0 0,0-21 16,0 22-16,22-22 0,-22 21 0,21-21 15,-21 21-15,0 0 0,1-21 0,20 21 16,-21 0-16,0 1 15,-21-1-15,21 0 0,-21 0 16,0 0-16,0 0 0,0 1 16,0-1-16,0 0 15,0 0-15,0 0 16,22-21-16,-1 0 16,0 0-16,0 0 0,0 0 0,22 0 15,-22 0-15,0 0 0,21 0 0,1-21 16,-22 0-16,21 21 0,0-21 15,-20 0-15,20-1 0,0 22 0,-21-21 16,22 0-16,-1 0 0,-21 0 0,0-22 16,1 22-16,-1 0 0,0 0 15,-21-21-15,21 20 0,-21 1 16,0 0-16,0 0 0,0 0 0,0 0 16,-21 21-16,0 0 0,0 0 0,-1 0 15,1 0-15,0 0 0,0 0 16,-21 21-16,20 0 0,1 0 0,0 0 15,0 0-15,0 1 0,21-1 0,-21 21 16,21-21-16,-22 0 0,22 1 16,-21-1-16,21 0 0,0 0 0,0 0 15,0 0-15,0 1 0,0-1 16,21-21 0,1 0-16,-1 0 15,0 0-15,0-21 0,0 21 16,0-22-16,1 1 0,-1 0 15,0 0-15,0 0 0,-21 0 16,21-1-16,-21 1 0,21 0 16,-21 0-16,0 0 0,22 21 15,-22 21 17,0 0-32,0 0 15,0 0-15,0 1 0,0-1 16,21 0-16,-21 0 15,21 0-15,-21 0 16,21-21-16,0 22 0,0-22 16,1 0-16,20 0 0,-21 0 0,0 0 15,22 0-15,-22 0 0,21 0 16,-21-22-16,22 22 0,-1-21 0,0 0 16,-21 0-16,22 0 0,-22 21 0,21-21 15,-21-1-15,-21-20 0,22 21 0,-22 0 16,21 0-16,-21-1 0,0 1 15,0-21-15,0 21 0,0 0 0,0-1 16,-21 22 15,-1 22-31,22-1 0,-21 0 16,21 0-16,0 0 0,-21 22 0,0-22 16,21 21-16,0 0 0,-21-20 0,21 20 15,-21 0-15,-1 1 0,22-1 16,-21 21-16,21-20 0,0 20 0,-21-20 15,0 20-15,21 1 0,-21-1 0,21 1 16,0-22-16,-21 21 0,-1-20 0,22 20 16,-21-20-16,21 20 0,0-21 15,-21 1-15,0-1 0,21-21 0,-21 22 16,21-22-16,0 0 0,0 0 16,0-42 15,0 0-31,0-22 0,0 22 15,0 0-15,21-21 0,-21-1 16,0 1-16,0 0 0,21-1 0,0 1 16,-21-21-16</inkml:trace>
  <inkml:trace contextRef="#ctx0" brushRef="#br0" timeOffset="11075.44">15155 1270 0,'0'0'0,"0"-21"0,0-21 15,0 20-15,21 1 16,1 21-16,-1 0 16,21-21-16,-21 21 0,22 0 15,-22 0-15,21 0 0,0 0 0,-20 0 16,20 0-16,-21 21 0,0-21 0,0 21 16,1 1-16,-22-1 0,0 0 15,0 0-15,0 0 0,0 0 0,-22 1 16,1-1-16,0 0 0,0 0 0,0 0 15,0 0-15,-22 1 0,22-22 0,0 21 16,-21-21-16,20 21 16,1-21-16,0 0 15,21 21-15,21-21 32,0 0-32,1-21 15,-1 21-15,-21-21 0</inkml:trace>
  <inkml:trace contextRef="#ctx0" brushRef="#br0" timeOffset="11419.91">15811 1143 0,'0'0'0,"43"-42"16,-43 21-16,0 42 31,0 0-31,0 0 16,0 0-16,0 0 0,0 22 0,0-1 15,0-21-15,0 22 0,0-1 0,0 0 16,0 1-16,0-1 0,0 21 0,0-20 16,0 20-16,-21 1 0,-1-22 15,1 22-15,21-1 0,-21-21 0,0 22 16,0-22-16,21 22 0,-21-22 0,-1 22 16,1-22-16,0 21 0,0-20 0,0-1 15,0 0-15,-1 1 0,1-1 16,21-21-16,0 0 0,0 1 0,21-44 47,-21 1-47,22-21 0,-1 21 0,0-22 15,-21 1-15,21 0 0,0-1 0,0 1 16,-21-21-16</inkml:trace>
  <inkml:trace contextRef="#ctx0" brushRef="#br0" timeOffset="13131.56">15790 1503 0,'0'0'15,"0"-42"-15,0-43 16,0 43-16,0 20 0,0 1 0,0 0 16,0-21-16,0 21 0,0-1 0,21 22 15,1-21-15,-1 21 0,0-21 16,0 21-16,0 0 16,0 0-16,1 21 0,20-21 0,-21 21 15,0 1-15,-21-1 0,21 0 0,1 0 16,-22 0-16,0 0 0,0 1 0,0-1 15,0 0-15,0 0 0,-22-21 16,1 21-16,0 0 0,0-21 0,-21 22 16,20-22-16,1 0 0,-21 0 0,21 0 15,0 21-15,-22-21 0,22 0 0,0 0 16,0 0-16,0 0 16,21 21-1,0 0 1,0 0-16,21-21 0,0 0 15,0 0-15,0 21 0,0-21 16,1 0-16,-1 0 0,0 0 0,0 0 16,0 0-16,22 0 0,-22-21 0,21 0 15,-21 21-15,22-21 0,-1 21 0,-21-21 16,21 0-16,-20-1 0,20 1 16,-21 0-16,0 0 0,22 0 0,-43 0 15,21-1-15,-21 1 0,21 0 0,-21 0 16,0 0-16,0 0 15,0 42 1,-21 0 0,21 0-16,-21 0 0,21 0 15,0 1-15,0-1 0,0 0 16,0 0-16,0 0 0,0 0 0,0 1 16,0-1-16,21 0 0,0 0 15,0-21-15,0 0 16,0 0-16,1 0 0,-1 0 0,21 0 15,-21 0-15,0 0 0,22 0 0,-22-21 16,0 21-16,21-21 0,-20 0 0,-1-1 16,0 1-16,-21 0 0,21 0 15,-21 0-15,21 0 0,-21-1 16,0-20-16,0 21 0,0 0 0,0 0 16,0-1-16,0 1 15,0 42 1,-21-21-16,21 22 0,-21-1 15,21 0-15,0 21 0,-21-21 0,21 1 16,0-1-16,0 0 0,-21 21 16,21-21-16,-22 1 0,22-1 0,0 0 15,0 0-15,-21 0 0,21 0 16,-21-21-16,21 22 16,0-44 15,0 1-31,21 0 15,0 0-15,-21 0 0,22 0 16,-1-1-16,0-20 0,0 21 0,0-21 16,0 20-16,22 1 0,-22-21 0,0 21 15,0 0-15,0 21 0,1-22 16,20 22-16,-21 0 0,0 0 16,0 22-16,-21-1 0,0 0 15,0 0-15,0 0 0,0 0 0,0 22 16,0-22-16,0 0 0,0 0 15,0 0-15,0 1 0,22-1 16,-22 0-16,21-21 0,-21 21 0,21 0 16,0-21-16,0 21 0,0-21 0,1 0 15,20 0-15,-21 0 0,21 0 16,1 0-16,-1 0 0,0 0 0,22-21 16,-22 21-16,1-21 0,-1 0 0,0 0 15,1 0-15,-1-1 0,-21 1 16,21-21-16,-20 21 0,-1 0 0,-21-22 15,0 22-15,0-21 0,0 21 0,0-1 16,0-20-16,0 21 0,-21 0 16,-1 21-16,1 0 0,0 0 15,0 0-15,-21 21 0,20 0 16,-20 0-16,0 0 0,21 1 0,-22-1 16,1 0-16,21 21 0,-22-21 15,22 1-15,0-1 0,0 0 0,21 0 16,0 0-16,0 0 0,0 1 0,0-1 15,21-21-15,0 0 16,0 0-16,1 0 0,-1 0 16,0 0-16,21-21 0,-21 21 0,1-22 15,-1 1-15,0 21 0,0-21 0,0 0 16,0 0-16,1 0 0,-1-1 16,0 1-16,-21 0 0,21 0 15,-21 0-15,21 21 0,-21-21 16,0 42 15,0 0-15,0 0-16,-21 0 0,21 0 0,0 1 15,0-1-15,0 21 0,0-21 0,0 22 16,-21-1-16,21 0 0,0 1 16,0-1-16,0 0 0,0 1 0,0 20 15,0-21-15,0 22 0,0-22 0,0 22 16,0-1-16,0-20 0,0 20 0,-21 1 15,21-1-15,-21 1 0,-1-1 16,22 1-16,-21-1 0,0 1 16,21-1-16,-21 1 0,0-1 0,0-21 15,21 1-15,-22-1 0,1 0 0,21 1 16,-21-22-16,21 0 0,0 0 0,-21-21 16,21-21 15,0 0-31,0 0 0,0 0 0,0-1 15,0-20-15,0 0 0,0-1 0,21 1 16,-21-21-16,21 20 0,-21-41 0,21 20 16,1 1-16,-22-1 0,21 1 0,0-22 15,-21 21-15,21 1 16,-21-1-16,21 1 0,0 21 0,-21-22 16,22 1-16,-22 20 0,0 1 0,21 0 15,0-1-15,0 1 0,-21 0 0,21 20 16,-21-20-16,0 21 0,21 0 15,-21-22-15,0 22 0,0 0 0,0 0 16,0-21-16,0 20 0,0 1 0,-21 0 16</inkml:trace>
  <inkml:trace contextRef="#ctx0" brushRef="#br0" timeOffset="13335.45">16319 720 0,'0'0'0,"-21"0"0,-42-21 16,42 21-1,-1 0 32</inkml:trace>
  <inkml:trace contextRef="#ctx0" brushRef="#br0" timeOffset="13835.6">19304 699 0,'0'0'0,"21"-43"0,0 22 0,0 0 0,-21 0 15,22 21-15,-22-21 0,0 42 16,0 0 0,-22 0-16,1 21 0,21 1 15,-21 20-15,21-20 0,0 20 16,-21 22-16,0-22 0,0 1 0,-1-1 15,1 1-15,0-1 0,0 1 0,0-22 16,0 22-16,-22-22 0,22 21 0,0-20 16,0-1-16,21-21 0,-21 22 15,21-22-15,-22 0 0,1 0 16,21 0-16,-21-21 16,0 0-1,0-21-15,21 0 0,-21 0 0,-1 0 16</inkml:trace>
  <inkml:trace contextRef="#ctx0" brushRef="#br0" timeOffset="14663.74">18711 1312 0,'0'0'0,"21"0"32,1 0-32,-1 0 0,0-21 15,21 21-15,1 0 0,-1 0 16,21-21-16,-20 0 0,20 21 0,22-21 15,-22 0-15,1-1 0,21 1 0,-22 0 16,1 0-16,-1-21 0,1 20 16,-22 1-16,0-21 0,1 21 15,-22-22-15,0 1 0,0 21 0,0-21 0,-21 20 16,0 1-16,0 0 16,0 0-16,0 0 0,-21 21 15,0 0-15,0 0 0,0 21 16,-1 0-16,1 0 0,0 22 15,0-1-15,0 0 0,21 1 0,-21 20 16,-1-21-16,1 1 0,0 20 0,0-20 16,0 20-16,21-21 0,-21 1 15,-1-1-15,1 0 0,0-20 0,0 20 16,21-21-16,-21 21 0,21-20 16,-21-22-16,21 21 0,-22 0 0,22-42 46,0 0-46,22-1 0,-1 1 16,0 0-16,0 0 0,0-21 0,0 20 16,1 1-16,-1 0 0,21-21 15,-21 21-15,0-1 0,1 1 0,-1 21 16,21-21-16,-21 0 0,0 21 16,1 0-16,-22 21 15,0 0-15,0 0 0,0 1 16,0-1-16,0 0 0,0 0 15,0 0-15,0 0 0,0 1 16,0-1-16,0 0 0,0 0 16,0 0-16,0 0 0,21-21 15,0 0-15,0 0 0,0 0 0,0 0 16,1 0-16,-1 0 0,0 0 16,21-21-16,-21 21 0,1-21 0,20 0 15,-21 0-15,21 0 0,-20-1 0,-1 1 16,21 0-16,-21 0 0,0-21 0,1 20 15,-22-20-15,0 21 0,0 0 16,0-22-16,0 22 0,0 0 16,0 0-16,-22 21 0,1 0 15,0 0-15,0 21 16,0 0-16,0 0 0,-1 1 0,1-1 16,21 0-16,-21 21 0,21-21 0,0 1 15,0-1-15,0 21 0,0-21 16,0 0-16,0 1 0,0-1 15,21 0-15,0-21 0,1 21 16,-1-21-16,0 0 0,0 0 16,0 0-16,0 0 0,1 0 15,-1-21-15,0 0 16</inkml:trace>
  <inkml:trace contextRef="#ctx0" brushRef="#br0" timeOffset="15139.92">21357 1016 0,'0'0'0,"0"-21"0,0 0 0,0 0 0,0-1 16,0 1-16,21 0 15,-21 42 1,21 0-16,-21 22 0,0-22 16,0 42-16,0-20 0,0-1 15,0 22-15,0-1 0,0 1 0,0-1 16,0 1-16,-21 20 0,0 1 0,0-22 15,-21 22-15,20 0 0,1-22 16,0 22-16,-21 0 0,21-22 0,-1 22 16,-20-1-16,21-20 0,0-1 0,-22 22 15,22-21-15,0-1 0,0-21 16,0 22-16,0-22 0,-1-21 0,22 22 16,0-22-16,-21 21 0,0-21 15,21-42 1,0 0-1,0 0-15,0 0 0,21-22 0,0 1 16,-21-21-16,22 20 0,-1-41 0,-21 20 16,21-21-16,0 22 0</inkml:trace>
  <inkml:trace contextRef="#ctx0" brushRef="#br0" timeOffset="15463.85">21103 1249 0,'0'0'0,"0"-64"0,0 22 16,0 0-16,0-1 0,0 1 15,0 21-15,0-21 0,0 20 0,0-20 16,0 21-16,0 0 0,21 21 0,0-21 16,1-1-16,-1 22 0,21 0 15,0 0-15,1 0 0,-1 22 0,0-1 16,1 0-16,-1 21 0,0-21 0,-20 22 16,20-1-16,-21-21 0,0 22 15,-21-1-15,0-21 0,0 21 0,0 1 16,0-22-16,0 0 0,-21 0 0,0 0 15,0 1-15,0-1 0,-1 0 16,1-21-16,0 0 0,0 21 16,0-21-16,0 0 0,-1 0 15,1 0-15,21-21 32,0 0-17,0 0-15,21 21 0,1-22 16,-1 22-16</inkml:trace>
  <inkml:trace contextRef="#ctx0" brushRef="#br0" timeOffset="15855.64">21696 995 0,'0'0'0,"0"-21"16,0 0-16,0-1 0,0 1 15,0 0-15,0 0 16,21 21-16,0 0 0,0 0 0,0 0 15,1 0-15,-1 21 0,0 0 16,0 0-16,21 1 0,-20-1 0,-1 21 16,0-21-16,0 22 0,0-22 0,-21 21 15,0 0-15,21-20 0,-21-1 16,0 0-16,0 0 0,0 0 0,0 0 16,0 1-16,-21-22 31,0 0-31,21-22 15,0 1-15,0 0 16,0-21-16,0 21 0,0-1 16,0 1-16,0-21 0,0 21 15,21-22-15,-21 22 0,21-21 0,1 21 16,-1 0-16,-21-1 0,21 22 0,0-21 16,0 21-16,0 0 15,1 0-15,-1 21 16,0 1-1</inkml:trace>
  <inkml:trace contextRef="#ctx0" brushRef="#br0" timeOffset="16267.69">22479 995 0,'0'0'0,"0"-21"0,0-22 15,0 22-15,-21 21 31,0 0-31,-1 0 0,1 0 0,0 0 16,21 21-16,-21 1 0,0-1 16,0 21-16,-1-21 0,1 22 0,21-1 15,0 0-15,-21 1 0,21-22 16,0 21-16,0 0 0,0-20 0,0 20 16,0-21-16,21 0 0,-21 0 0,21-21 15,1 22-15,-1-22 0,21 0 16,-21 0-16,22 0 0,-22 0 0,21 0 15,-21-22-15,22 22 0,-1-21 0,-21 0 16,0 21-16,22-21 0,-22 0 0,0 0 16,0-22-16,-21 22 0,0-21 15,0 21-15,0-22 0,0 1 0,0 0 16,0-1-16,-21 1 0,-21 0 0,20 20 16,1 1-16,0 0 15,-21 0-15,21 21 0,-1 0 0,-20 0 16,21 0-16,0 21 0,0 0 0,-1 0 15,22 1-15,0 20 0,0-21 16,0 0-16,0 0 0,0 22 0,0-22 16,0 0-16,0 0 0,22-21 0</inkml:trace>
  <inkml:trace contextRef="#ctx0" brushRef="#br0" timeOffset="16643.99">23114 1037 0,'0'0'0,"0"-21"0,0-21 16,0 21-16,0-1 16,0 44-1,-21-1 1,21 0-16,0 21 0,-21-21 0,21 22 16,0-1-16,0 0 0,0 1 0,0 20 15,0-20-15,0-1 0,0 0 0,0 22 16,0-1-16,0 1 0,0-1 15,0 1-15,0-1 0,-22 22 0,1-22 16,0 22-16,0 0 0,-21-22 0,20 22 16,-20 0-16,-21-22 0,20 22 0,1-22 15,0 1-15,-1-1 0,1 1 16,21-22-16,-22 0 0,22 1 16,21-22-16,0 0 0,-21 0 0,21 0 15,21-21 1,0 0-16,1-21 15,-1 0-15,0 0 0,0-21 0,0 20 16,0-20-16,1 0 0,20-1 0,-21-20 16,0 21-16,0-22 0</inkml:trace>
  <inkml:trace contextRef="#ctx0" brushRef="#br0" timeOffset="16955.82">22987 1334 0,'0'0'0,"-21"-43"0,0-63 15,21 64-15,0 0 0,0-1 16,0 1-16,0 21 0,0-21 0,42 20 16,-21-20-16,0 21 0,22 0 0,-22 21 15,21-21-15,-21 21 0,22 0 16,-1 0-16,-21 21 0,21 0 0,-20 0 16,-1 0-16,0 0 0,0 22 0,-21-22 15,0 21-15,0-21 0,0 22 16,0-22-16,-21 21 0,0-21 0,0 1 15,-22-1-15,22 0 0,-21 0 16,21 0-16,-22 0 0,22-21 16,-21 22-16,21-22 0,-1 0 0,1 21 15,0-21-15,21 21 0,21-21 47,0-21-47,1 0 0,-1 21 0</inkml:trace>
  <inkml:trace contextRef="#ctx0" brushRef="#br0" timeOffset="17283.63">23516 1207 0,'0'0'0,"21"0"0,43-22 16,-43 1-16,21 0 0,-21 0 15,22 21-15,-22-21 0,0 0 0,21 21 16,-20-22-16,-1 1 0,-21 0 0,0 0 15,0 0-15,0 0 0,0-1 0,-21 22 32,-1 0-32,1 0 0,0 22 0,0-1 15,0 0-15,-22 0 0,22 0 0,0 22 16,0-22-16,0 21 0,0-21 16,21 22-16,0-22 0,-22 0 0,22 21 15,0-21-15,0 1 0,0-1 16,22 0-16,-1-21 15,0 21-15,0-21 0,0 0 16,22 0-16,-22 0 0,0 0 0,0 0 16,21 0-16,-20-21 0,-1 0 0,0 21 15,0-21-15,0-1 0</inkml:trace>
  <inkml:trace contextRef="#ctx0" brushRef="#br0" timeOffset="17643.54">24024 1101 0,'0'0'0,"0"-21"0,0-22 31,0 22-31,0 0 0,21 21 0,0-21 0,1 21 16,-1 0-16,0 0 16,0 0-16,0 0 15,0 21-15,1 0 0,-22 0 0,0 0 16,21 22-16,0-22 0,-21 21 0,0-21 16,0 22-16,0-22 0,0 21 15,0-21-15,0 1 0,0-1 0,0 0 16,0 0-16,0-42 47,0 0-47,0 0 0,0-1 15,0 1-15,0 0 0,0 0 0,0-21 16,0 20-16,21-20 0,-21 0 0,21 21 16,-21-22-16,21 22 0,-21-21 15,22 21-15,-1-1 0,-21 1 16,21 21-16,0-21 0,0 21 15,0 0 1,1 21-16,-22 0 16,0 1-16,0-1 0,0 0 0</inkml:trace>
  <inkml:trace contextRef="#ctx0" brushRef="#br0" timeOffset="18855.84">24532 1376 0,'-21'21'0,"21"0"15,21-21 32,0 0-47,0-21 0,1 0 16,-1 0-16,0 0 0,-21-1 0,21 1 16,0-21-16,-21 0 0,0-1 15,21 1-15,1 0 0,-22-22 0,21 22 16,0-22-16,-21 1 0,21 20 15,-21 1-15,21 0 0,-21-1 16,0 1-16,0 21 0,0 0 0,0 0 16,0 42-1,0 0 1,-21 21-16,21-21 0,-21 22 0,0-1 16,0 0-16,-1 1 0,22-1 0,-21 0 15,0 1-15,21 20 0,0-20 0,-21-1 16,21-21-16,-21 21 0,21 1 15,0-22-15,0 21 0,0-21 0,0 22 16,0-22-16,0 0 0,21 0 0,0 0 16,0-21-16,0 22 0,1-22 15,-1 0-15,0 0 0,21 0 16,-21 0-16,1 0 0,20 0 0,-21 0 16,21 0-16,-20 0 0,20-22 0,-21 22 15,21-21-15,-20 0 0,-1 21 16,0-21-16,0-21 0,0 20 0,-21 1 15,21 0-15,1-21 0,-22 21 0,0-1 16,21 1-16,-21 0 0,21 0 16,-21 0-16,0 42 31,0 0-31,0 0 0,-21 0 16,21 1-16,-21-1 15,21 0-15,0 0 0,0 0 0,0 0 16,0 1-16,0-1 0,0 0 0,0 0 15,0 0-15,0 0 16,21-21-16,-21 22 0,21-22 16,0 0-16,0 0 0,0 0 0,1 0 15,-1 0-15,0 0 0,21 0 0,-21 0 16,1-22-16,-1 1 0,0 21 16,0-21-16,0 0 0,22 0 0,-22 0 15,-21-1-15,21 1 0,0 0 0,-21 0 16,21 0-16,-21 0 0,0-1 0,0 1 15,0 0-15,0 0 16,0 0-16,0 42 31,-21 0-31,0-21 16,0 21-16,0 0 0,21 1 0,0-1 16,-22-21-16,1 21 0,21 0 0,0 0 15,0 0-15,0 1 0,-21-1 0,21 0 16,0 0-16,0 0 15,0 0-15,21 1 0,0-22 16,1 0-16,-1 0 0,0 0 16,21 0-16,-21 0 0,1 0 0,20 0 15,-21 0-15,21 0 16,-20 0-16,20-22 0,-21 1 0,21 21 16,1-21-16,-22 0 0,0 0 0,21 0 15,-20-1-15,20-20 0,-21 21 16,0 0-16,0-22 0,-21 22 0,0-21 15,0 21-15,0 0 0,0-1 0,0 1 16,-21 21 0,0 0-16,-21 21 0,21-21 15,-1 22-15,22-1 0,-21 0 0,21 0 16,0 0-16,0 0 0,0 1 16,0-1-16,0 0 0,0 0 0,0 0 15,0 0-15,0 1 0,0-1 16,0 0-16,0 0 0,0 0 15,0 0-15,0 1 16,0-1 0,-21-21-16,0 0 15,0 0-15,0 0 16,-1 0 0,1 0-16,21-21 15,-21-1 1,21 1-16,0 0 0,0 0 15</inkml:trace>
  <inkml:trace contextRef="#ctx0" brushRef="#br0" timeOffset="19059.74">25527 614 0,'0'0'15,"-21"0"-15,0 0 0,-1 0 16,1 0 47</inkml:trace>
  <inkml:trace contextRef="#ctx0" brushRef="#br0" timeOffset="19283.59">24363 889 0,'0'0'0,"-21"0"0,-1 21 0,44-21 47,-1 0-47,0 0 0,0 0 15,21 0-15,-20 0 0,-1 0 0,0 0 16,21 0-16,-21 0 0,1 0 16,20 0-16,-42-21 0,0 0 0,0 0 15,-21 0-15,0 21 0</inkml:trace>
  <inkml:trace contextRef="#ctx0" brushRef="#br0" timeOffset="21595.84">931 3641 0,'21'0'31,"-21"-21"-16,22-1-15,-1 22 16,-21-21-16,0 0 0,0 0 16,21 0-16,-21 0 0,0-1 0,0 1 15,0 0-15,0-21 0,0 21 16,0-1-16,0-20 0,-21 21 0,0-21 16,-1 20-16,1 1 0,0 0 15,0 0-15,-21 0 0,20 21 16,-20 0-16,21 0 0,-21 0 15,-1 0-15,22 0 0,-21 0 0,-1 0 16,22 21-16,-21 0 0,21 21 16,-22-20-16,22 20 0,0-21 0,0 21 15,0 1-15,21 20 0,0-20 16,0-1-16,0 0 0,0 1 0,0 20 16,21-21-16,0-20 0,0 20 15,0 0-15,1-21 0,-1 1 16,21 20-16,-21-21 0,0-21 0,22 21 15,-22-21-15,21 0 0,-21 0 0,22 0 16,-22 0-16,21 0 0,-21-21 16,22 0-16,-22 21 0,0-21 15,0 0-15,22-1 0,-22 1 0,0 0 16,0-21-16,0 21 0,0-1 16,-21-20-16,22 21 0,-22-21 0,21-1 15,-21 22-15,0-21 0,0-1 16,0 22-16,0 0 0,0 0 0,0 0 15,0 0-15,0 42 32,-21 0-32,21 21 15,0-21-15,0 22 0,0-22 0,0 21 16,0 1-16,0-1 0,0 0 16,0 1-16,0-22 0,0 21 0,0 0 15,21-20-15,0-1 0,0 0 16,0 0-16,0 0 0,1-21 0,-1 0 15,21 0-15,-21 0 0,22 0 16,-22-21-16,21 0 0,-21 0 0,0 0 16,22-1-16,-22 1 0,0 0 0,0 0 15,0 0-15,1-22 0,-1 22 16,0 0-16,0-21 0,-21 21 16,0-22-16,0 22 0,0-21 15,0 21-15,0-1 0,0 1 0,0 0 16,0 42-1,-21 0 1,21 22-16,-21-22 0,21 0 0,-21 21 16,21-20-16,0 20 0,0 0 15,0-21-15,0 22 0,-22-22 0,22 0 16,0 0-16,-21 0 0,21 1 16,0-1-16,0 0 15,0-42 16,0 0-31,21 21 0,1-22 16,-22 1-16,21 0 0,0-21 16,0 21-16,0-1 0,-21 1 0,21-21 15,1 21-15,-1 0 0,0-1 0,0 1 16,0 0-16,0 21 0,1 0 16,-1 0-16,0 0 15,-21 21-15,0 0 0,0 1 16,0-1-16,21 0 0,-21 0 15,0 21-15,21-20 0,-21-1 0,0 0 16,0 0-16,21 0 0,1 0 16,-1 1-16,0-22 0,0 21 15,0-21-15,0 0 0,1 0 0,20 0 16,-21 0-16,21 0 0,-20 0 16,20-21-16,0 21 0,1-22 0,-1 1 15,0 21-15,-21-21 0,22 0 0,-1 0 16,-21 0-16,22-1 0,-22 1 15,0 0-15,0 0 0,0 0 0,-21 0 16,0-1-16,0 1 0,0 0 16,0 0-16,-21 0 0,0 0 0,0-1 15,-22 22-15,22 0 0,0-21 0,-21 21 16,21 0-16,-1 0 0,-20 21 16,21 1-16,-21-1 0,20 0 15,-20 0-15,21 21 0,0-20 0,0 20 16,-1-21-16,22 21 0,-21-20 15,21 20-15,0-21 0,0 0 0,0 22 16,0-22-16,21 0 0,1-21 0,-1 21 16,0-21-16,0 0 15,0 0-15,0 0 0,22 0 0,-22 0 16,0 0-16,0-21 0,0 0 16,22 0-16,-22-1 0,0 1 15,21 0-15,-20-21 0,20 21 0,-21-22 0,21 1 16,-20 0-16,-1-1 0,21 1 15,-21-22-15,0 22 0,1-21 16,-1-1-16,0 22 0,0-22 0,0 1 16,-21 20-16,21 1 0,-21 0 15,0-1-15,0 1 0,0 0 0,0 21 16,0-1-16,0 1 0,-21 21 0,0 0 16,0 0-16,0 0 0,0 21 15,-1 1-15,22 20 0,0 0 0,-21 1 16,21-1-16,0 21 0,0 1 0,0-1 15,0 1-15,0-1 0,0 1 16,0-1-16,21-20 0,-21 20 0,22-20 16,-1-1-16,-21 0 0,21-21 0,0 22 15,0-22-15,-21 0 16,21 0-16,1-21 0,-1 21 0,0-21 16,0 0-16,21 0 0,-20 0 0,-1 0 15,0-21-15,0 21 0,21-21 16,-20 0-16,-1 0 0,21 0 0</inkml:trace>
  <inkml:trace contextRef="#ctx0" brushRef="#br0" timeOffset="23227.92">4784 3133 0,'0'-43'0,"0"86"0,0-107 0,0 43 0,0 0 16,0 0-16,-22 0 0,22-1 15,0 1-15,-21 21 0,21 21 16,0 1-16,0-1 15,21 21-15,1 0 0,-22 22 16,21-1-16,0 1 0,0 21 0,-21-22 16,21 1-16,-21-1 0,21 1 0,-21-22 15,0 21-15,0-20 0,0-1 16,0 0-16,22 1 0,-22-22 16,0 21-16,0-21 0,0 1 0,0-1 15,0-42 16,0-1-31,0 1 16,0 0-16,0 0 0,0-21 0,0 20 16,0 1-16,0-21 0,0 0 0,21 20 15,-21-20-15,21 0 0,0 21 16,0-22-16,0 22 0,1 0 0,-1 0 16,21 21-16,-21 0 0,22 0 0,-22 0 15,21 0-15,-21 0 0,22 21 0,-22-21 16,21 21-16,-21 0 15,0 0-15,1 22 0,-22-22 0,0 0 16,0 0-16,0 0 0,0 1 0,0 20 16,-22-21-16,1-21 0,0 21 0,0 0 15,0 1-15,0-22 0,-1 0 16,-20 0-16,21 0 0,0 0 0,0 0 16,-1 0-16,1 0 0,0-22 15,0 22-15,0-21 0,0 0 16,-1 0-16,22 0 0,-21 0 15,21-1-15,21 22 32,1 22-32,-1-1 15,0 0-15,0 0 0,0-21 0,0 21 16,1 0-16,-1 1 0,0-1 16,0 0-16,0-21 0,0 21 0,1-21 15,-1 0-15,0 0 0,0 0 16,0 0-16,0 0 0,1 0 0,20 0 15,-21 0-15,0-21 0,22 21 0,-1-21 16,-21 0-16,21-1 0,1 1 0,-22 0 16,21-21-16,1 21 15,-22-22-15,0 22 0,0-21 0,0-1 16,0 1-16,-21 0 0,0-1 0,0 1 16,0 21-16,0-21 0,0 20 15,0 1-15,0 0 0,-21 0 0,0 21 16,0 0-16,0 0 0,0 21 0,-1-21 15,1 21-15,21 22 0,-21-22 0,21 21 16,-21-21-16,21 22 0,0-1 16,0 0-16,0-21 0,0 22 0,0-1 15,0 0-15,0-20 0,0 20 0,0-21 16,21 0-16,0 0 0,0 1 16,1-1-16,-1 0 0,0 0 15,0-21-15,21 0 0,-20 0 0,20 0 16,-21 0-16,21 0 0,-20 0 0,20-21 15,0 0-15,-21 21 0,22-21 0,-1-1 16,-21-20-16,22 21 0,-1 0 16,0-22-16,-21 1 0,22 0 0,-22-1 15,21-20-15,-21 21 0,1-22 0,-1 1 16,-21-1-16,0 22 0,0-22 16,0 1-16,0 20 0,0-20 0,0 21 15,0-1-15,0 1 0,0 0 0,0 20 16,0 1-16,-21 0 0,-1 21 15,22 21 1,0 0-16,0 1 0,-21-1 0,21 21 16,0 0-16,0 1 0,0 20 0,-21-20 15,21 20-15,0-21 0,0 22 16,0-1-16,0-20 0,0 20 0,0-20 16,0-1-16,0 0 0,-21 1 0,21-22 15,0 21-15,0-21 0,-21 0 0,21 1 16,0-1-16,0 0 15,0-42 17,0 0-32,21-1 15,-21 1-15,21-21 0,0 21 16,0 0-16,1-22 0,-22 22 0,21-21 16,0 21-16,0-22 0,0 22 0,22 0 15,-22 0-15,0 21 0,0 0 16,21 0-16,-20 0 0,-1 0 0,0 21 15,0 0-15,0 0 0,0 22 0,1-22 16,-22 0-16,0 21 0,0-21 0,0 1 16,0-1-16,0 21 0,0-21 15,0 0-15,0 1 0,0-1 16,0 0-16,0-42 47,0 0-32</inkml:trace>
  <inkml:trace contextRef="#ctx0" brushRef="#br0" timeOffset="25871.86">7366 3620 0,'21'0'16,"-21"-22"-1,21 22-15,-21-21 0,21 21 16,-21-21-16,0 0 0,0 0 0,22 21 16,-22-21-16,0-1 0,0 1 0,0 0 15,0 0-15,0 0 0,0-22 16,-22 22-16,22 0 0,-21 0 0,0-21 15,0 20-15,0 1 0,0 0 0,-1 0 16,1 21-16,0 0 0,-21 0 16,21 0-16,-1 0 0,1 21 0,0 0 15,0 22-15,0-22 0,21 21 0,-21 0 16,21 1-16,-22-1 0,22 0 0,0 1 16,0-1-16,0 0 0,0-20 15,0 20-15,0-21 0,0 0 16,0 0-16,0 1 0,0-1 0,22-21 15,-1 0-15,0 0 0,0 0 16,0 0-16,0 0 0,1 0 16,-1 0-16,0-21 0,0-1 0,0 1 15,0 0-15,1 0 0,-1-21 0,-21 20 16,21 1-16,0-21 0,0 0 0,0 20 16,-21-20-16,0 21 0,0-21 15,22 20-15,-22 1 0,0 42 31,0 1-31,0-1 16,0 0-16,0 0 0,0 21 16,0 1-16,0-22 0,0 21 0,0-21 15,0 22-15,0-22 0,0 21 0,0-21 16,0 1-16,0-1 0,21 0 16,0 0-16,-21 0 0,21-21 0,0 0 15,0 0-15,1 0 0,-1 0 16,0 0-16,0 0 0,0-21 15,22 21-15,-22-21 0,0 0 0,0 21 16,0-21-16,0-1 0,1 1 0,-22 0 16,21 0-16,-21-21 0,21 20 15,-21 1-15,0-21 0,0 21 16,0 0-16,0-1 0,21 1 0,-21 0 16,0 42-1,0 0 1,0 1-16,0-1 0,0 0 15,0 21-15,0-21 0,0 1 0,0-1 16,0 21-16,0-21 0,0 0 0,0 1 16,0-1-16,0 0 0,21-21 0,-21 21 15,0 0-15,21-21 16,1 0-16,-1 0 16,0 0-16,0 0 15,0 0-15,0 0 0,1-21 0,-1 0 16,0 0-16,0 21 0,0-21 15,0-1-15,1 1 0,-1-21 0,-21 21 16,21 0-16,0-1 0,0-20 0,-21 21 16,0 0-16,0-22 0,0 22 0,21 0 15,-21 0-15,0 0 16,0 42 0,0 0-16,0 0 15,0 0-15,0 1 0,0-1 0,0 0 16,-21 21-16,21-21 15,0 1-15,0 20 0,0-21 0,0 0 16,0 0-16,0 1 0,0-1 0,0 0 16,0 0-16,0 0 0,21-21 0,1 21 15,-1-21-15,0 0 16,0 0-16,0 0 0,0 0 16,1 0-16,-1-21 0,0 0 15,0 21-15,0-21 0,0 0 0,1 0 16,-1-1-16,0 1 0,0 0 0,0 0 15,-21 0-15,21 0 0,-21-22 16,22 22-16,-22 0 0,0 0 0,0 0 16,0-1-16,0 44 47,0-1-47,0 0 0,0 0 15,0 0-15,0 0 0,-22 22 0,22-22 16,0 0-16,0 0 0,0 0 0,0 1 15,0-1-15,0 0 0,0 0 16,0 0-16,22-21 0,-22 21 16,21-21-16,0 0 0,0 0 0,0 0 15,0 0-15,1 0 0,20 0 16,-21 0-16,0 0 0,0-21 0,1 21 16,-1-21-16,0 21 15,0-21-15,-21 0 0,21 0 0,0 21 16,-21-22-16,0 1 0,22 0 0,-22 0 15,21 0-15,-21 0 0,0-1 0,21 1 16,-21 0-16,0 42 31,0 0-15,0 1-16,0-1 16,0 0-16,0 0 0,0 0 15,0 0-15,0 1 0,0-1 16,0 0-16,0 0 0,0 0 15,21-21-15,-21 21 16,21-21-16,0 0 0,1 0 16,-1 0-16,0 0 15,0 0-15,0 0 0,0 0 0,-21-21 16,22 0-16,-1 21 0,0-21 0,0 0 16,0 0-16,-21-1 0,21 1 15,-21 0-15,0 0 0,0 0 0,0 0 16,0-22-16,0 22 0,0-21 15,0-1-15,0 22 0,0-21 0,-21 21 16,21 0-16,-21-1 0,0 1 16,21 0-16,-21 21 0,0 0 0,-1 0 0,1 21 15,0 0 1,21 1-16,0-1 0,-21 0 0,21 21 16,-21-21-16,0 22 0,21-22 0,-22 21 15,22-21-15,0 22 0,0-22 0,0 0 16,0 0-16,0 22 0,0-22 15,0 0-15,0 0 0,0 0 16,22-21-16,-1 0 0,-21 21 0,21-21 16,0 0-16,0 0 0,0 0 0,1 0 15,-1 0-15,21 0 0,-21-21 0,0 21 16,22-21-16,-22 0 0,21 21 16,-21-21-16,1 0 0,20 21 15,-21-22-15,0 1 0,0 0 0,1 0 16,-22 0-16,0 0 0,21-1 0,-21-20 15,21 21-15,-21 0 0,0 0 16,0-1-16,0 44 31,0-1-31,0 0 0,0 0 0,0 0 16,0 0-16,0 1 0,0-1 0,-21 0 16,21 0-16,0 0 0,0 0 15,0 1-15,0-1 16,0 0-16,0 0 0,0 0 15,21-21 1,0 0-16,0 0 0,0 0 16,1 0-16,-1 0 15,0 0-15,0 0 0,0 0 0,0 0 16,1-21-16,-1 0 0,0 21 0,0-21 16,0 0-16,0-1 0,1 1 0,-22 0 15,21 0-15,0-21 0,-21 20 0,0 1 16,0-21-16,21 21 0,-21 0 15,21-1-15,-21 1 0,0 0 0,0 42 32,0 0-32,0 1 0,0-1 15,0 0-15,0 21 16,0-21-16,0 1 0,0 20 0,0-21 16,-21 0-16,21 0 0,-21 1 0,21-1 15,0 0-15,0 0 0,0 0 16,21-21-1,0 0 1,0 0-16,1 0 0,-1-21 16,0 21-16,0-21 0,0 0 0,0 21 15,1-21-15,-1-1 0,0 1 0,0 0 16,0 0-16,0-21 0,1 20 0,-1 1 16,0 21-16,-21-21 15,21 21-15,-21 21 16,0 0-1,0 1-15,0-1 0,-21 0 0,0 0 16,21 0-16,0 0 0,0 1 0,-21-22 16,21 21-16,0 0 0,0 0 15,0 0 1,0 0-16,0-42 47,0 0-47,0 0 15,0 0-15,0 0 0,0-1 16,-22 1-16,22 0 0</inkml:trace>
  <inkml:trace contextRef="#ctx0" brushRef="#br0" timeOffset="26071.75">9059 3112 0,'0'0'16,"-21"0"-16,-21 0 0,21 0 0,-1 0 0,1 0 16,0 0-1,42 0 32</inkml:trace>
  <inkml:trace contextRef="#ctx0" brushRef="#br0" timeOffset="27495.53">11874 3683 0,'0'0'0,"-21"0"31,21-21 0,0 0-15,0 0-16,21 21 0,1-22 16,-1 1-16,0 0 0,0 0 15,0 0-15,-21 0 0,43-1 0,-22 1 16,0-21-16,0 21 0,0-22 0,0 1 15,1 0-15,-1-1 0,0 22 16,0-21-16,0 21 0,-21 0 0,21 21 16,-21-22-16,-21 44 15,0-22-15,0 42 16,0-21-16,21 0 16,-21 22-16,-1-1 0,22 0 0,-21 1 15,21-1-15,0 0 0,0 1 0,0-22 16,0 21-16,0 0 0,0-20 0,0 20 15,0-21-15,0 0 0,0 0 16,21 1-16,1-22 16,-1 0-16,0 0 0,0 0 0,21 0 15,-20 0-15,-1 0 0,0-22 0,0 1 16,0 21-16,0-21 0,1 0 0,-1 0 16,0 0-16,-21-1 0,0 1 15,0 0-15,0-21 0,0 21 0,0-22 16,0 22-16,0-21 0,0 21 15,-21-22-15,0 22 0,-1 0 0,1 0 16,0 0-16,0-1 0,0 22 16,0 0-16,-1 0 0,1 0 15,21 22-15,0-1 16,21-21 0,22 0-16,-22 0 0,0 0 15,21 0-15,1 0 0,-1-21 0,0-1 16,1 1-16,-1 21 0,22-21 0,-22 0 15,21 0-15,1 0 0,-22-1 16,22 1-16,-22-21 0,22 21 0,-22 0 16,0-1-16,1 1 0,-22-21 15,21 21-15,-21 0 0,0-1 0,-21 1 16,0 0-16,0 0 0,0 0 16,-21 21-1,0 0-15,0 0 16,0 21-16,0 0 0,21 0 0,-22 0 15,1 22-15,0-22 0,21 21 16,0 1-16,-21-1 0,21 0 0,-21 1 16,0-1-16,21 21 0,0 1 0,-22-22 15,22 22-15,-21-1 0,0 1 0,21-1 16,-21 1-16,21-22 0,-21 22 16,0 20-16,21-20 0,-22-1 0,1 1 15,21 20-15,-21 1 0,21-21 16,-21 20-16,0-20 0,21 20 0,0-20 15,-21 21-15,21-22 0,-22 1 0,22 20 16,-21-20-16,21-1 0,-21 1 0,21-22 16,0 22-16,0-22 0,-21 0 15,21 1-15,-21-22 0,21 0 0,0 0 16,0 0-16,0 0 0,-21-21 0,-1 0 16,1 0-16,0 0 15,0 0-15,0-21 16,-22 0-16,22 0 0,0 0 0,-21-22 15,21 1-15,-22 0 0,22-1 0,0-20 0,0 21 16,0-43-16,21 21 0,0 1 16,0-22-16,0 22 0,21-22 15,0 0-15,21 1 0,1-1 0,-1 0 16,0 1-16,1 20 0,-1-20 0,21 20 16,1-21-16,-1 43 0,-20-21 0,20-1 15,1 22-15,-1-1 0,-20 1 16,-1 21-16,0-21 0,1 20 0,-22 1 15,0 0-15,0 21 0,0-21 0,0 0 16,1 21-16</inkml:trace>
  <inkml:trace contextRef="#ctx0" brushRef="#br0" timeOffset="28679.53">15049 3577 0,'0'0'0,"22"0"15,-1 0 1,0-21-16,0 0 16,0 21-16,-21-21 0,0 0 0,21-1 15,1 22-15,-22-21 0,0 0 16,0-21-16,0 21 0,0-1 0,0-20 15,0 21-15,0-21 0,0 20 16,-22-20-16,1 21 0,-21 0 0,21 0 16,0-1-16,-1 22 0,-20 0 0,21 0 15,-21 0-15,20 0 0,-20 22 0,21-1 16,-21 0-16,20 0 0,1 21 16,0 1-16,0-1 0,0 0 0,0 1 15,-1-1-15,22 0 0,0 1 0,0-1 16,-21 0-16,21 1 0,0-22 0,0 21 15,0-21-15,0 1 0,21-1 16,-21 0-16,22-21 0,-1 0 0,0 0 16,21 0-16,-21 0 0,22 0 0,-22-21 15,21 21-15,1-21 0,-1-1 16,0 1-16,-21 0 0,22 0 0,-1 0 16,-21 0-16,22-22 0,-22 22 15,0-21-15,0 21 0,-21-22 0,0 22 16,0 0-16,0-21 0,0 20 0,0 1 15,0 0-15,0 42 32,-21 0-32,21 1 0,-21 20 15,21-21-15,0 0 0,0 22 0,0-22 16,0 21-16,0-21 0,0 0 0,0 22 16,0-22-16,0 0 0,0 0 15,21 0-15,0-21 16,0 0-16,0 22 0,1-22 0,-1 0 15,0 0-15,0 0 0,21 0 0,-20 0 16,-1 0-16,0-22 0,0 22 0,0-21 16,0 0-16,1 0 0,-1 0 15,-21 0-15,21-1 0,-21-20 16,0 21-16,0 0 0,0 0 0,0-1 16,0 1-16,0 0 15,0 42 1,0 0-1,0 1-15,0-1 0,0 0 0,-21 0 16,21 0-16,-21 0 0,21 1 16,0-1-16,0 0 0,-22 0 15,22 0-15,-21-21 0,0 21 0,21 1 16,-21-22-16,0 0 16,0 0-16,-1 0 15,22-22-15,0 1 16,0 0-16,0 0 15,0 0-15,22-22 0,-1 22 16,-21 0-16,42-21 0,-21 21 0,0-22 16,22 1-16,-1 21 0,0 0 15,1-1-15,-1 1 0,0 0 0,-20 21 16,20 0-16,0 0 0,1 0 16,-22 21-16,21 0 0,-21 1 0,0 20 15,1-21-15,-22 0 0,0 22 0,0-22 16,0 21-16,0-21 0,0 0 15,0 1-15,0-1 0,0 0 0,-22 0 16,1 0-16,0 0 0,0 1 16,0-22-16</inkml:trace>
  <inkml:trace contextRef="#ctx0" brushRef="#br0" timeOffset="29343.47">17992 3366 0,'0'0'0,"0"-22"0,0 1 0,21-21 15,-21 21-15,0 0 0,0-1 16,0 1-16,0 0 0,0 0 16,-21 21-16,-1 0 0,1 0 0,0 0 15,0 0-15,0 21 0,-22 0 16,22 0-16,-21 1 0,21 20 16,-22 0-16,22 1 0,0-1 0,0 0 15,21 1-15,0-1 0,0 0 0,-21 1 16,21-22-16,0 21 0,0-21 0,0 22 15,0-22-15,21-21 0,0 21 16,-21 0-16,21-21 0,0 0 0,22 0 16,-22 0-16,0 0 0,21 0 0,-20 0 15,20 0-15,-21-21 0,21 0 0,1 21 16,-22-21-16,21-1 0,1 1 16,-22 0-16,21 0 0,-21 0 0,0 0 15,-21-22-15,0 22 0,0-21 16,0 21-16,0-22 0,0 1 0,-21 0 15,0-1-15,0 22 0,-21-21 16,20-1-16,1 22 0,-21 0 0,21 0 16,-22 21-16,22 0 0,0 0 0,-21 0 15,21 0-15,-1 0 0,1 0 0,0 21 16,0 0-16,21 0 0,0 1 16,0-1-16,0 0 0,0 0 0,0 0 15,0 0-15,0 1 0,21-22 16,0 0-16</inkml:trace>
  <inkml:trace contextRef="#ctx0" brushRef="#br0" timeOffset="30399.91">18690 2752 0,'0'0'0,"0"-21"15,0 42 1,0 0-16,0 0 16,0 0-16,0 0 0,0 22 15,0-1-15,0 0 0,-21 22 0,21-22 16,-21 22-16,21-1 0,-21-20 16,-1 20-16,22 1 0,-21-1 0,0-21 15,0 1-15,0 20 0,0-20 0,-1-22 16,1 21-16,-21-21 0,21 0 0,0 1 15,21-1-15,-22 0 0,1-21 16,0 0-16,21-21 31,0 0-31,21-1 0,0 1 16,1 0-16,-1 0 0,0-21 16,0 20-16,21 1 0,-20 0 15,-1 0-15,0 0 0,0 21 0,0-21 16,0 21-16,22-22 0,-22 22 0,0 0 15,0 0-15,0 0 0,1 22 16,-1-1-16,0 0 0,-21 0 0,0 0 16,21 0-16,-21 1 0,0-1 0,0 0 15,0 0-15,0 0 0,0 0 0,-21 1 16,21-1-16,-21 0 0,0 0 16,-22-21-16,22 21 0,-21 0 0,21-21 15,-22 22-15,22-22 0,-21 0 0,21 21 16,-22-21-16,22 0 0,0 0 0,-21 0 15,20 0-15,1 0 0,0 0 16,0 0 0,42 0 15,0 0-31,0 0 0,1 0 0,-1 0 16,0 0-16,0 0 0,21 0 0,-20 0 15,20 0-15,-21 0 0,21 0 16,1 0-16,-22-21 0,21 21 0,1 0 15,-1-22-15,-21 1 0,21 21 0,1-21 16,-22 21-16,0-21 0,21 0 0,-20 21 16,-1-21-16,0-1 0,0 1 15,0 0-15,-21 0 16,0 0-16,0 0 0,21-1 0,-21 1 16,0 0-16,22 0 0,-22 0 15,0 42 16,0 0-31,0 21 0,0-20 0,-22-1 16,22 21-16,-21-21 0,21 22 0,-21-1 16,21 0-16,0 1 0,0-1 0,0 21 15,0-20-15,-21 20 0,21 1 16,0-22-16,0 22 0,0-1 0,0 1 16,0-1-16,0 1 0,-21-1 15,21-21-15,0 22 0,0-1 0,-21 1 16,-1-22-16,22 22 0,-21-22 0,21 22 15,0-22-15,-21 0 0,0 1 0,0-1 16,21 0-16,-21-21 0,-1 22 16,22-22-16,-21 0 0,0 0 0,0 0 15,0 1-15,0-22 0,-1 0 16,1 0-16,0 0 0,0 0 16,0 0-16,21-22 0,-21 22 0,21-21 15,-22 0-15,22 0 0,0-21 0,0 20 16,0 1-16,0-21 0,0 21 0,0-22 15,0 1-15,0 21 0,0-21 16,0-1-16,0 1 0,0 0 16,0-1-16,22 1 0,-22-22 0,21 22 15,-21-21-15</inkml:trace>
  <inkml:trace contextRef="#ctx0" brushRef="#br0" timeOffset="30635.83">19240 3260 0,'0'0'0,"0"-21"16,-21 21 0,21 21 15,21 0-16,1-21 1,-22 21-16,0 0 16,0 0-16</inkml:trace>
  <inkml:trace contextRef="#ctx0" brushRef="#br0" timeOffset="30995.62">19304 3598 0,'21'0'16,"0"0"-16,0 0 0,1 0 16,-1 0-16,0-21 0,21 0 15,-21 21-15,1-21 0,-1 21 0,0-21 16,0 0-16,0-1 0,0 22 0,-21-21 16,0 0-16,0 0 15,-21 21 1,0 0-16,0 0 0,0 0 15,0 0-15,-1 21 0,-20-21 0,21 21 0,0 0 16,0 1-16,-1-1 16,1 0-16,0 0 0,0 0 0,0 0 15,21 1-15,0-1 0,0 0 0,0 0 16,0 0-16,0 0 0,0 1 16,21-22-16,0 21 15,0-21-15,0 0 0,1 0 16,-1 0-16,21 0 0,-21 0 0,0 0 15,1 0-15,20-21 0,-21 21 0,21-22 16,-20 22-16</inkml:trace>
  <inkml:trace contextRef="#ctx0" brushRef="#br0" timeOffset="31623.26">20066 3429 0,'0'0'0,"0"-21"0,-21 21 31,0 0-31,21 21 16,-22-21-16,22 21 0,-21 0 0,0 1 16,21-1-16,0 0 0,-21 0 0,21 0 15,-21 22-15,21-22 0,0 0 0,0 0 16,0 0-16,0 0 0,0 1 16,0-1-16,21 0 0,0-21 0,-21 21 15,21-21-15,0 0 0,1 21 16,-1-21-16,0 0 0,0 0 0,0 0 15,0 0-15,1 0 0,20-21 0,-21 21 16,0-21-16,0 21 0,1-21 16,-22 0-16,21-1 0,0 1 0,0 0 15,0-21-15,0-1 0,-21 22 0,22-21 16,-1-22-16,0 22 0,0-21 0,0 20 16,0-20-16,1 20 0,-1-20 15,0 21-15,0-22 0,21 22 0,-20-1 16,20 1-16,-21 21 0,0-21 15,-21 20-15,21 1 0,-21 42 32,-21 1-32,21 20 0,-21-21 15,0 0-15,0 22 0,0-1 0,-1 0 16,1 1-16,0-1 0,0 0 16,0 1-16,21-1 0,-21 0 0,-1 1 15,22-1-15,0 0 0,-21 1 0,21-1 16,-21-21-16,21 21 0,-21 1 0,21-22 15,0 0-15,0 21 0,0-20 0,0-1 16,0 0-16,0 0 0,0 0 16,0 0-16,21 1 0,0-22 15,0 21-15,1-21 0,-1 0 0,0 0 16,0 0-16,0 0 0,0 0 0,1 0 16,-1 0-16,21 0 0,-21 0 0,0-21 15,1 21-15,-1-22 0,0 1 16,0 21-16,0-21 0,0 0 0,1 0 15,-22 0-15,0-1 0,21 1 0,-21 0 16,0 0-16,0 0 0</inkml:trace>
  <inkml:trace contextRef="#ctx0" brushRef="#br0" timeOffset="31880.11">20320 3387 0,'0'0'0,"-21"0"16,42 0 0,0 0-1,0 0-15,0 0 0,1 0 0,-1 0 16,21 0-16,-21 0 0,22 0 0,-1 0 16,-21-21-16,21 21 0,-20 0 15,-1 0-15,21 0 0,-21-22 0,0 22 16,1 0-16,-22-21 15,21 21-15,-21-21 0,0 0 32</inkml:trace>
  <inkml:trace contextRef="#ctx0" brushRef="#br0" timeOffset="32202.97">21505 3048 0,'0'-21'0,"0"42"62,-21-21-62,21 21 0,-21 0 16,0-21-16,21 22 0,-21-1 0,21 0 16,-22-21-16,1 21 0,21 0 0,-21-21 15,21 21-15,0 1 0,-21-22 16,21 21-16,-21-21 0</inkml:trace>
  <inkml:trace contextRef="#ctx0" brushRef="#br0" timeOffset="32427.84">21632 3048 0,'-21'0'31,"0"0"-31,0 21 0,21 0 16,0 1-16,-21-22 0,21 21 0,-22 0 15,22 0-15,-21 0 0,21 0 16,0 1-16,-21-1 16,0 0-16,0-21 15,0 0-15,21 21 0,-22-21 16,1 0-16,0 0 0,-21 0 0,21 0 16</inkml:trace>
  <inkml:trace contextRef="#ctx0" brushRef="#br0" timeOffset="42159.26">21696 1969 0,'0'0'0,"-21"0"0,-1 0 16,1 0-16,0 0 15,0 0-15,0 0 0,0 0 0,-1 0 16,1 0-16,21 21 16,-21-21-16,0 0 15,0 0 1,42 0 31,0 0-47,0 0 0,22 0 15,-1 0-15,21 0 0,-20 0 0,20 0 16,1 0-16,-1 21 0,1-21 16,20 0-16,-20 0 0,42 0 0,-22 0 15,22 0-15,0 21 0,0-21 0,0 0 16,21 0-16,-21 0 0,-1 21 15,1-21-15,-21 0 0,21 0 0,0 0 16,-22 0-16,22 0 0,-21 0 0,-22 21 16,22-21-16,-22 0 15,1 0-15,-1 0 0,-20 0 0,-1 0 16,-21 0-16,22 0 0,-22 0 0,0 0 16,0 0-1,-42 0 32,0 0-47,0 0 0,-1 0 16,1 0-16,-21 0 0,0 0 0,-1 0 15,1 0-15,0 0 0</inkml:trace>
  <inkml:trace contextRef="#ctx0" brushRef="#br0" timeOffset="42584.01">21632 2159 0,'0'0'16,"-127"0"-1,106 0-15,0 0 0,0 0 0,0 0 16,42 0-1,21 0-15,-21 21 16,43-21-16,-22 0 0,22 0 0,20 0 16,1 0-16,0 0 0,-1 0 0,22 0 15,0 0-15,0 0 0,21 0 16,0 0-16,0 0 0,0 0 0,-21 0 16,21 0-16,-22 0 0,-20 0 0,21 21 15,-21-21-15,-22 0 0,22 0 16,-22 0-16,-20 0 0,-1 0 0,0 0 15,1 0-15,-22 0 0,0 22 0,0-22 16,0 0-16,-21 21 47,0 0-31,-21 0-1,0-21-15,-21 21 0,20 0 16</inkml:trace>
  <inkml:trace contextRef="#ctx0" brushRef="#br0" timeOffset="43855.97">6562 4128 0,'0'0'0,"-85"0"16,43 0-16,-1 0 0,1 0 16,0 0-16,-1 0 0,1 0 0,21 0 15,-22 0-15,1 0 16,21 0-16,-21 0 0,-1 0 0,22 0 16,0 0-16,0 0 0,0 0 0,-1 0 15,1 0-15,42 21 31,22-21-31,-22 0 0,21 0 0,1 0 16,-1 0-16,21 0 0,22 0 16,-21 0-16,20 0 0,22 0 0,0 0 15,0 0-15,0 0 0,21-21 0,-22 21 16,1 0-16,21 0 16,-21-22-16,21 22 0,0 0 0,0 0 15,-21 0-15,21 0 0,-21 0 0,0-21 16,-1 21-16,1 0 0,-21 0 15,21 0-15,-22 0 0,1 0 0,-21 0 16,20 0-16,-41 0 0,20 0 0,-21 0 16,1 21-16,-1-21 0,-21 0 15,0 0-15,1 0 0,-1 0 16,-21 22-16,-21-1 16,-1-21-1,1 0-15,0 0 0,-21 0 0,21 0 16,-22 0-16,1 0 0,0 0 0,-1 0 15,1 0-15</inkml:trace>
  <inkml:trace contextRef="#ctx0" brushRef="#br0" timeOffset="44751.83">6583 4339 0,'0'0'0,"-21"0"0,-1 0 16,22 21-1,22 1 1,20-22-16,-21 0 0,21 0 0,22 0 15,-1 0-15,1 21 0,21-21 16,-1 0-16,-20 0 0,20 0 0,22 0 16,-21 0-16,21 0 0,0 0 0,-1 0 15,1 0-15,0 0 0,0 0 16,-21 0-16,20 0 0,-20 0 0,0 0 16,-1-21-16,1 21 0,0 0 0,-22 0 15,22-22-15,-43 22 16,22-21-16,-22 21 0,0 0 0,-20 0 15,20 0-15,-21 0 0,0 0 16,-42 0 172,0 0-63,0 0-79,21 21 33,0 1-48,-21-22-16,21 21-15,0 0 16</inkml:trace>
  <inkml:trace contextRef="#ctx0" brushRef="#br0" timeOffset="51399.5">3725 6477 0,'0'-21'15,"0"0"-15,-21 21 16,0 0-16,0 0 0,0 0 16,-1 0-16,1 0 0,0 0 0,-21 21 15,-1 0-15,22-21 0,-21 42 16,0-20-16,-1-1 0,1 0 0,0 21 16,20-21-16,-20 22 0,0-1 0,21-21 15,-22 22-15,22-1 0,0 0 16,0 22-16,0-22 0,21 22 0,0-1 15,-22 1-15,22-1 0,-21 1 16,21-1-16,0 1 0,0-1 16,0 1-16,0-22 0,0 21 15,0-20-15,0 20 0,21-20 0,1 20 16,-1-21-16,0 22 0,0-22 0,0 22 16,22-22-16,-22 0 0,21 1 15,0-1-15,22-21 0,-1 22 0,1-22 16,-1 0-16,1 0 0,-1 0 15,22-21-15,-21 0 0,-1 21 0,22-21 16,-22 0-16,1 0 0,20 0 16,-20 0-16,21-21 0,-22 0 0,22 21 15,-22-21-15,22 0 0,-22 0 0,1-1 16,-1 1-16,1 0 0,-1 0 16,-20 0-16,20-22 0,-20 22 0,-1-21 15,0 0-15,-21 20 0,22-20 16,-22 0-16,0-1 0,0 22 0,0-21 15,1 0-15,-22-1 0,0 1 0,21 0 16,-21-1-16,0-20 0,0 20 16,0 1-16,0-21 0,0-1 0,0 22 15,0-22-15,-21 22 0,21-22 0,-22 22 16,1 0-16,0-1 0,21 1 16,-21 0-16,0-1 0,-22 1 0,22 0 15,0 21-15,-21-22 0,-1 1 16,1 21-16,0-22 0,-22 22 15,22 0-15,-22 0 0,1 0 0,21 0 16,-22 21-16,1-22 0,20 22 16,-20 0-16,-1 0 0,22 0 0,-22 0 15,22 0-15,0 0 0,-22 22 16,22-22-16,-22 21 0,22-21 0,-21 21 16,-1 0-16,22 0 0,-22-21 15,1 21-15,20 1 0,1-22 0,0 21 16,-1 0-16,1 0 0,21 0 15,0 0-15,0 1 0,-1-1 16,22 0-16,0 0 0,0 0 0,0 22 16,0-22-16,0 0 0,0 0 15,0 0-15</inkml:trace>
  <inkml:trace contextRef="#ctx0" brushRef="#br0" timeOffset="51877.07">3641 7239 0,'0'21'31,"0"0"-31,0 1 16,0-1-16,0 0 0,0 0 0,0 0 15,0 0-15,21 1 0,0-1 16,-21 0-16,21-21 0,0 0 16,0 0-16,1 0 15,-1 0-15,0-21 16,-21 0-16,0-1 15,21 22-15,-21-21 0,0 0 0,0 0 16,0 0-16,0 0 0,0-1 16,0 1-16,-21 21 0,0-21 0,0 21 15,-1 0-15,1 0 16,0 21 0,21 0-16,-21-21 0,21 22 0,0-1 15,0 0-15,0 0 16,0 0-16,21-21 31,0 0-31,0 0 0</inkml:trace>
  <inkml:trace contextRef="#ctx0" brushRef="#br0" timeOffset="52307.22">4381 7197 0,'-21'0'0,"0"21"16,21 0-1,-21-21-15,21 21 0,0 0 0,0 1 16,0-1-16,0 0 0,0 0 15,0 0-15,0 0 16,21 1-16,0-22 16,0 0-16,1 0 0,-1 0 15,-21-22-15,21 22 0,0-21 16,0 0-16,0 0 0,1 0 0,-22 0 16,0-22-16,0 22 15,0 0-15,0 0 0,0 0 16,-22-1-16,1 1 0,21 0 15,-21 21-15,0 0 16,0 0-16,21 21 16,0 0-16,-21-21 0,21 22 0,0-1 15,0 0-15,0 0 0,0 0 16,0 0-16,-22 1 0,22-1 0,-21 0 16</inkml:trace>
  <inkml:trace contextRef="#ctx0" brushRef="#br0" timeOffset="52791.45">3725 7747 0,'0'0'0,"0"21"31,0 0-15,21-21-16,-21 22 0,0-1 15,22 0-15,-1-21 0,0 21 0,0 0 16,0 0-16,0-21 15,1 22-15,20-22 0,-21 0 0,0 0 16,0 21-16,1-21 0,20 0 0,-21 0 16,0 0-16,0 0 0,1-21 15,20 21-15,-21-22 0,0 1 0,0 21 16,1-21-16,-1 0 0,0 21 16,-21-21-16,0 0 0,0-1 0,0 1 15,0 0-15,0 0 16,21 21 31,-21 21-32,0 0-15,0 0 16</inkml:trace>
  <inkml:trace contextRef="#ctx0" brushRef="#br0" timeOffset="53419.37">4064 8594 0,'0'0'0,"0"-64"15,0 43 1,0 0-1,-21 21 1,21 21-16,0 0 16,0 0-16,0 1 15,-21-1-15,21 21 0,0 0 0,-22-20 16,22 41-16,-21-21 0,21 1 16,0 20-16,-21-20 0,21 20 0,-21 1 15,0-1-15,21 1 0,0-1 0,-21 1 16,21-1-16,-22 1 0,22-1 15,-21 1-15,21 20 0,0-20 16,-21 20-16,0 1 0,21 0 0,-21-1 16,0 1-16,-1 21 0,1 0 0,0 0 15,0-1-15,0 1 0,0 0 0,-1 0 16,1 0-16,0-22 0,21 22 16,-21 0-16,0-21 0,0-1 0,-1-20 15,22 21-15,-21-22 0,0 1 0,21-22 16,0 0-16,-21 1 0,21-22 15,-21 0-15,21 0 0,0 0 16,0-42 0,0 0-16,0 0 0,0 0 0,0-1 15,0-20-15,0 0 0,0-1 0,0 1 16,0-21-16</inkml:trace>
  <inkml:trace contextRef="#ctx0" brushRef="#br0" timeOffset="54131.48">3662 9525 0,'0'0'0,"0"-21"16,-21 21 0,-1 0-1,22 21-15,-21 0 0,0 0 0,-21 1 16,21-1-16,-1 0 0,-20 21 0,0 1 16,21-22-16,-22 21 0,1 0 15,0 22-15,-1-22 0,1 1 16,21-1-16,-22 0 0,1 1 15,21-22-15,-21 21 0,20-21 0,22 0 16,-21 1-16,21-1 0,-21-21 0,42-21 47,0-1-47,-21 1 0,22 0 0,-1 0 16,0-21-16,0 20 0,0-20 15,0 0-15,22 21 0,-22-43 0,21 22 16,-21-1-16,22 1 0,20 0 15,-20-1-15,-1 1 0,0 0 16,1 21-16,-1-1 0,0 1 0,1 0 16,-22 0-16,21 0 0,-21 0 0,0 21 15,1-22-15,-1 22 0,0 0 16,0-21-16,0 21 0,0 0 16,1 0-16,-1 21 15,0-21-15,-21 22 0,21 20 16,0-21-16,-21 21 0,21-20 0,1 20 15,-1 0-15,0 22 0,0-22 16,0 0-16,0 1 0,1 20 0,-1-20 16,0-1-16,0 0 0,0 1 0,0-1 15,22 0-15,-22-21 0,0 22 16,0-22-16,0 21 0,1-21 16,-1 1-16,0 20 0,0-21 0,-21 0 15,21 0-15,-21 1 0,21-22 16,-21 21-16,0-42 31,0-1-31,0 1 16</inkml:trace>
  <inkml:trace contextRef="#ctx0" brushRef="#br0" timeOffset="58671.78">5546 7112 0,'0'0'0,"-43"0"15,43 21 1,21 0 0,1-21-1,20 0-15,0 0 0,1 0 0,-1 0 16,21 0-16,-20 0 0,20 0 15,1 0-15,-1 0 0,1 0 0,-1 0 16,1 0-16,-1 0 0,1 0 0,-1 0 16,-20 0-16,20 0 0,1 0 15,-1 0-15,-21 0 0,22 0 16,-22 0-16,1 0 0,20 0 0,-42-21 16,22 21-16,-1 0 0,-21 0 0,0 0 15,0 0-15,1 0 0,-1 0 16,-21-21 15,0 0 0,-21 21-31,-1-21 0,1 0 16</inkml:trace>
  <inkml:trace contextRef="#ctx0" brushRef="#br0" timeOffset="59119.95">6816 6837 0,'0'0'0,"-22"0"15,22 21-15,22 0 16,-1-21-16,0 21 15,0-21-15,21 0 0,-20 22 0,-1-22 16,0 0-16,0 0 0,0 21 16,22-21-16,-22 0 0,0 0 15,0 0-15,0 0 0,0 0 16,-21 21-16,22-21 0,-1 0 16,-21 21-1,0 0-15,0 0 16,0 1-16,0-1 0,-21 0 15,-1 0-15,22 0 0,-21 0 0,-21 1 16,21-1-16,0 0 0,-22 0 16,22 0-16,-21 0 0,-1 1 0,1 20 15,0-21-15,-1 0 0,1 0 16,21 1-16,-21-1 0,20 0 16,1 0-16,0 0 0,0-21 0,21 21 15,0 1-15,21-44 47,0 22-47</inkml:trace>
  <inkml:trace contextRef="#ctx0" brushRef="#br0" timeOffset="59644.53">8043 6710 0,'0'21'16,"0"0"0,0 0-16,0 1 0,0-1 0,0 0 15,0 0-15,0 21 0,0-20 0,0 20 16,0-21-16,0 21 0,0 1 16,-21-22-16,21 21 0,-21 1 15,0-22-15,0 21 0,21-21 0,-22 0 16,1 1-16,21-1 0,0 0 0,0 0 15,-21-21-15,0 0 16,0 0 0,21-21-16,-21 0 0</inkml:trace>
  <inkml:trace contextRef="#ctx0" brushRef="#br0" timeOffset="60131.65">7641 6879 0,'0'0'0,"0"-21"16,0 0-16,0 0 0,0 0 16,0-1-16,21 22 15,0-21-15,1 0 0,-1 21 0,0-21 16,0 21-16,21 0 0,-20 0 0,20 0 16,0 0-16,1 0 0,-1 0 15,0 21-15,1 0 0,-1 0 0,-21 1 16,21 20-16,1-21 0,-22 0 15,0 22-15,21-1 0,-20-21 16,-22 21-16,21-20 0,-21 20 0,21 0 16,-21-21-16,0 22 0,0-22 0,0 21 15,0-21-15,0 1 0,0-1 0,0 0 16,0-42 15,0 0-31,0-1 16,0-20-16,0 21 0,0-21 0,21 20 15,0-20-15,-21 0 0,0-1 16,0 1-16,21-21 0,-21 20 0,22 1 16,-22 0-16,21-1 0,0 1 15,-21 0-15,21 20 0,-21-20 0,21 21 16,0 0-16,-21 0 16,22 21-16,-1 0 0,0 0 15,-21 21-15,0 0 16,0 0-16,0 0 15,0 0-15,0 1 0,0-1 16,0 0-16,0 0 0,-21 0 0,21 0 16</inkml:trace>
  <inkml:trace contextRef="#ctx0" brushRef="#br0" timeOffset="61651.49">8996 7133 0,'42'0'0,"-42"-21"15,21 0-15,-21 0 16,0 0-16,0-1 16,0 1-16,0 0 0,0 0 0,0 0 15,0 0-15,0-1 0,0 1 0,0 0 16,-21 21-16,0-21 0,0 21 15,0 0-15,-1 0 16,1 21-16,0 0 0,0 0 16,0 1-16,0-1 0,-1 0 0,1 0 15,0 0-15,0 0 0,21 22 0,-21-22 16,21 0-16,0 0 0,0 0 16,0 22-16,0-22 0,0 0 15,21 0-15,0-21 0,0 0 16,0 0-16,22 0 0,-22 0 0,0 0 15,0 0-15,0 0 0,22-21 16,-22 0-16,0 0 0,0 21 0,0-21 16,1-1-16,-1 1 0,-21 0 0,21-21 15,0 21-15,-21-1 0,0 1 16,0-21-16,0 21 0,21 0 16,-21-1-16,0 1 0,0 0 0,-21 42 31,21 0-16,0 1-15,0-1 0,-21 0 16,21 0-16,0 0 0,-21 22 0,21-22 16,0 0-16,0 0 0,0 0 0,0 0 15,0 1-15,21-1 16,0 0-16,0-21 0,0 0 16,1 0-16,-1 0 0,0 0 15,0 0-15,21-21 0,-42 0 16,43 21-16,-43-22 0,21 1 0,0 0 15,-21 0-15,21 0 0,-21 0 16,0-1-16,0 1 0,0 0 16,0 0-16,0 0 0,-21 21 31,21 21-31,0 0 16,0 0-16,0 0 15,0 1-15,0-1 0,0 0 0,0 0 16,0 0-16,0 0 0,0 1 0,0-1 15,0 0-15,0 0 0,0 0 16,0 0-16,0-42 47,0 0-31,0 0-16,0 0 0,0 0 15,0-1-15,0-20 0,21 21 16,-21 0-16,21 0 0,-21-1 0,22-20 15,-22 21-15,21 21 0,0-21 0,0 0 16,0 21-16,0 0 0,1 21 16,-1-21-16,-21 21 15,0 0-15,0 0 0,0 0 16,0 1-16,0-1 0,0 0 16,21 0-16,-21 0 0,0 0 0,0 1 15,21-22-15,-21 21 0,0 0 0,0 0 16,21-21-16,0 0 15,1 0 1,-1 0-16,0-21 0,0 0 16,0 0-16,0-1 0,1 1 15,-1 0-15,0 0 0,21 0 0,-21 0 16,1-22-16,20 22 16,-21 0-16,0 0 0,22 0 0,-22 21 0,0-22 15,0 1-15,0 21 16,0 0-16,1 0 15,-22 21 1,0 1-16,0-1 0,0 0 16,0 0-16,0 0 0,0 0 0,0 1 15,0-1-15,0 0 0,0 0 16,0 0-16,0 0 0,21 1 16,0-22-16,0 21 0,0-21 15,0 21-15,1-21 0,-1 0 16,0 0-16,0 0 0,21 0 0,-20 0 15,-1 0-15,0-21 0,21 21 16,-21-21-16,1-1 0,-1 1 0,21 21 0,-21-21 16,0 0-16,1 0 15,-1 0-15,0-1 0,-21 1 0,0 0 16,0 0-16,21 0 0,-21 0 0,0-1 16,-21 22-16,0 0 15,0 0-15,-1 0 16,1 22-16,0-22 0,0 21 15,21 0-15,-21 0 0,21 0 0,-21 0 16,21 1-16,-22 20 0,22-21 16,0 0-16,0 0 0,0 22 0,0-22 0,0 0 15,0 21-15,0-20 0,22-1 16,-1 0-16,0-21 0,0 21 16,0 0-16,0-21 0,1 0 0,-1 21 15,0-21-15,0 0 0,0 0 0,22 0 16,-22 0-16,0 0 0,0-21 0,0 0 15,22 21-15,-22-21 0,0 21 0,-21-21 16,21 21-16,-21-21 16,-21 21-1</inkml:trace>
  <inkml:trace contextRef="#ctx0" brushRef="#br0" timeOffset="62531.99">5270 8382 0,'-63'0'0,"42"0"16,42 0 15,0 0-15,0 21-16,22 0 0,-1-21 0,0 0 15,22 22-15,-1-22 0,1 0 0,-1 0 16,22 21-16,0-21 0,-1 0 16,1 0-16,0 0 0,-1 0 15,1 0-15,0 0 0,-1 0 0,1 0 0,-22 0 16,22 0-16,-43 0 0,22 0 0,-22-21 16,-21 21-16,22 0 15,-22 0-15,-21-22 0,0 1 16,0 0-1,-21 0-15,0 21 0,-1-21 16,-20 0-16,21 21 0,0-22 16,0 1-16,-1 21 0,1 0 0,0 0 15,0-21-15,0 21 0,0 0 16,21 21 0,0 0-1,21-21 1,0 0-16,0 0 0,0 0 0,0 22 15,1-22-15,-1 0 16,0 0-16,0 0 0,0 21 0,0-21 16,1 21-16,-22 0 0,21-21 15,-21 21-15,0 0 0,0 1 16,0-1-16,-21 0 16,-1 0-16,1 0 0,0 0 0,0 1 15,0-1-15,0-21 0,-1 21 0,1 0 16,0 0-16,0 0 0,0-21 0,0 22 15,-1-1-15,22 0 0,-21-21 16,0 0-16,21 21 0</inkml:trace>
  <inkml:trace contextRef="#ctx0" brushRef="#br0" timeOffset="63292.19">8191 8086 0,'0'0'15,"-63"21"1,42 0-16,0 0 0,-1 0 0,22 1 16,0-1-16,0 0 0,0 0 15,0 0 1,22-21 15,-22-21-15,0 0-1,0 42 32,0 0-31</inkml:trace>
  <inkml:trace contextRef="#ctx0" brushRef="#br0" timeOffset="64319.81">8022 8551 0,'0'0'0,"0"-21"31,-21 42 1,21 1-32,0-1 15,0 0-15,0 0 16,0 0-16,0 0 0,0 1 0,0-1 15,0 0-15,0 0 0,0 0 0,0 0 16,0 1-16,0-1 16,0 0-16,0 0 15,0 0 1,21-21-16,762-275 547,-783 275-547,0 21 0,0 0 0,0 1 0,0-1 15,21 21-15,1-21 0,-1 0 16,0 1-16,0-22 0,0 0 0,0 21 16,1-21-16,-1 0 0,21 0 0,-21 0 15,0 0-15,1 0 0,-1-21 16,0 21-16,0 0 0,0-22 0,0 1 16,1 21-16,-22-21 0,21 21 15</inkml:trace>
  <inkml:trace contextRef="#ctx0" brushRef="#br0" timeOffset="65204.32">6117 9737 0,'0'0'0,"-42"-21"15,21 21-15,-1 0 16,22-22-16,-21 22 0,0 0 0,21-21 16,-21 21-16,0 0 15,0 0-15,-1 0 16,1 0-16,0 21 16,21 1-16,0-1 15,21-21-15,0 21 0,1-21 16,20 21-16,0-21 0,-21 0 15,22 21-15,-1-21 0,22 0 0,-22 21 16,0-21-16,22 0 0,-1 0 16,1 0-16,-22 0 0,22 0 0,-1 0 15,1 0-15,-1 0 0,1 0 0,-22 0 16,0 0-16,1 0 0,-22 0 16,21 0-16,-21 0 0,0 0 0,-21-21 15,0 0 1,0 0-16,-21 0 0,0 21 15,0-21-15,-21-1 0,-1 22 16,22 0-16,-21 0 0,-1-21 16,1 21-16,21 0 0,-21 0 0,20 0 15,1 0-15,0 0 0,42 0 32,0 0-32,1 0 15,20 0-15,0 0 0,-21 0 0,22 0 16,-22 21-16,21 1 0,-21-1 15,1 0-15,-1 0 0,0 0 0,-21 0 16,0 1-16,0-1 0,0 0 0,0 0 16,-21 0-16,0 0 0,-1 1 15,1-1-15,0 0 0,-21 0 16,-1 0-16,22 0 0,-21-21 0,21 22 16,0-22-16,-22 0 0,43 21 15,-21-21-15</inkml:trace>
  <inkml:trace contextRef="#ctx0" brushRef="#br0" timeOffset="66114.92">8721 8954 0,'0'0'0,"0"-22"15,0 1-15,0 0 16,0 0-16,0 0 16,0 0-16,0-1 15,0 1-15,0 0 0,0 0 16,-22 21-16,1-21 0,0 21 0,0 0 16,0 0-16,0 0 0,-1 0 15,-20 0-15,21 0 0,0 0 16,-22 21-16,22 0 0,0 0 0,0 0 15,0 1-15,21-1 0,0 0 0,0 21 16,0-21-16,0 1 0,0-1 16,0 0-16,21 0 0,-21 0 0,21 0 15,0-21-15,0 22 0,1-22 0,-1 0 16,0 0-16,0 0 0,0 0 16,0 0-16,1 0 0,-1-22 0,21 1 15,-21 21-15,0-21 0,22 0 0,-22 0 16,0 0-16,21-1 0,-20-20 0,20 21 15,0-21-15,-21 20 16,22-20-16,-22 0 0,0-1 0,21 1 16,-20 0-16,-1-22 0,-21 22 0,21 0 15,-21-1-15,21 1 0,-21 0 0,0-1 16,0 1-16,0 21 0,0 0 16,0-1-16,-21 1 0,0 21 0,0 0 15,-22 43-15,22-22 0,0 0 16,0 21-16,0 1 0,-1-1 15,22 0-15,0 1 0,-21-1 0,21 0 16,0 22-16,0-22 0,0 0 0,0 1 16,0-1-16,0 0 0,21 1 0,1-22 15,-22 21-15,21-21 16,0 1-16,21-1 0,-21 0 0,1-21 16,-1 21-16,0-21 0,0 0 0,0 0 15,22 0-15,-22 0 0,0 0 0,0 0 16,0 0-16,0 0 15</inkml:trace>
  <inkml:trace contextRef="#ctx0" brushRef="#br0" timeOffset="66663.78">8170 9885 0,'0'-21'0,"0"0"16,21-1-16,-21 1 0,22 0 0,-1 0 16,0 0-16,0-22 0,0 22 0,0 0 15,1 0-15,-1 0 0,-21-22 16,0 22-16,0 0 0,-21 21 31,-1 0-31,1 0 0,0 21 16,-21 0-16,21 1 0,-1-1 15,1 0-15,-21 0 0,21 0 0,21 0 16,0 1-16,-21-1 0,21 0 0,0 0 16,0 0-16,0 0 0,21 1 0,0-1 15,0 0-15,0 0 16,0 0-16,1-21 0,-1 21 0,0 1 15,0-1-15,0 0 0,0-21 0,-21 21 16,22 0-16,-22 0 0,21-21 0,-21 22 16,0-1-16,0 0 15,-21 0-15,-1-21 16,1 0-16,0 0 0,0 21 0,-21-21 16,20 0-16,-20 0 0,0 0 0,21 0 15,-22 0-15,1 0 0,21 0 16,0 0-16,-1 0 0,1-21 0,0 21 15,0 0-15,21-21 0,0 0 16,21 21 0,0-21-1,0 21-15,1 0 0,-1 0 16,21-22-16</inkml:trace>
  <inkml:trace contextRef="#ctx0" brushRef="#br0" timeOffset="67171.09">8890 9927 0,'0'0'0,"0"-21"0,0 0 15,0 0-15,0 0 16,-21 21-16,0 0 0,-1 0 16,1 0-16,0 0 0,-21 0 0,21 21 15,-22 0-15,1 0 0,0 0 0,20 0 16,-20 1-16,21-1 0,0 0 15,0 0-15,-1 0 0,1 0 0,21 1 16,0-1-16,0 0 0,0 0 16,21-21-1,1 0-15,-1 0 0,0 0 16,0 0-16,0 0 0,22-21 0,-22 21 16,0-21-16,0 0 0,0 21 15,22-22-15,-22 1 0,0 0 0,0 0 16,0-21-16,0 20 0,1 1 0,-22-21 15,21 21-15,-21-22 0,21 22 0,-21 0 16,0-21-16,0 21 0,0-1 16,0 44-1,0-1 1,0 0-16,0 0 0,0 0 0,0 0 16,0 22-16,0-22 0,-21 21 15,21-21-15,0 1 0,0-1 0,-21 21 16,21-21-16,0 0 0,0 1 15,0-1-15,0 0 0,21-21 32,0 0-32,0 0 15,0 0 1,0-21-16,1 0 0</inkml:trace>
  <inkml:trace contextRef="#ctx0" brushRef="#br0" timeOffset="67454.96">9440 9419 0,'0'0'0,"0"-21"0,0 0 0,0 0 15,-21 21 1,21 21-16,-21 0 16,0 21-16,21-20 0,0 20 15,0 0-15,-21 1 0,21-1 0,-22 0 16,22 1-16,0 20 0,0-21 0,-21-20 15,21 20-15,-21 0 0,21 1 16,0-22-16,0 0 0,0 21 0,0-21 16,0 1-16,0-1 0,0 0 15,0 0-15,21-21 32,0 0-32,1 0 0,-1 0 15,21-21-15,-21 21 0,0-21 0</inkml:trace>
  <inkml:trace contextRef="#ctx0" brushRef="#br0" timeOffset="67947.99">9991 9906 0,'0'0'0,"0"-21"0,0 0 0,0 0 16,0-1-16,0 1 0,0 0 0,-22 0 15,1 0-15,0 0 0,0-1 16,0 22-16,0 0 0,-1 0 15,1 22-15,0-1 16,0 0-16,0 0 0,21 0 0,-21 0 16,-1 22-16,1-22 0,0 0 15,21 21-15,0-20 0,-21-1 0,21 0 16,-21 0-16,21 0 0,0 0 0,0 1 16,0-1-1,21-21-15,0 0 0,0 0 16,0 0-16,1 0 0,-1-21 0,0-1 15,0 22-15,0-21 0,0 0 0,1 0 16,-1 0-16,0 21 0,0-21 0,0-22 16,0 22-16,1 0 0,-22 0 15,0 0-15,21-1 0,-21 44 32,0-1-32,0 0 0,0 0 15,-21 0-15,21 0 0,0 1 16,0-1-16,0 0 0,0 0 0,0 0 15,0 0-15,0 1 0,0-1 16,0 0-16,0 0 0,0 0 16,21-21-16,0 0 15,0 0 1,0 0-16,0 0 16,1 0-16,-1-21 0,-21 0 0,21 21 15,0-21-15</inkml:trace>
  <inkml:trace contextRef="#ctx0" brushRef="#br0" timeOffset="68407.73">10329 9864 0,'0'0'0,"-21"0"0,0-21 15,0-1 1,21 1-16,0 0 16,21 21-1,0-21-15,0 21 0,0 0 0,1 0 16,-1 0-16,0 0 0,0 0 15,0 0-15,0 21 0,1-21 0,-1 21 16,0 0-16,0 1 0,0-1 16,-21 0-16,0 0 0,21 0 0,1 0 15,-22 1-15,0-1 16,0 0-16,0 0 0,0 0 16,0 0-16,0 1 0,-22-1 0,1-21 15,21 21-15,-21-21 16,0 0-1,21-21 1,0 0 0,0-1-16,0 1 0,21 0 0,0 0 15,-21 0-15,21-22 0,1 22 0,-1-21 16,0 21-16,0-22 0,0 22 0,0-21 16,1 21-16,-1 0 0,0-1 15,0 1-15,0 0 0,0 0 0,1 21 16,-1 0-16,0 0 0,-21 21 31,0 0-31,0 0 16,21 1-1,0-22-15</inkml:trace>
  <inkml:trace contextRef="#ctx0" brushRef="#br0" timeOffset="69176.28">11155 9716 0,'0'21'16,"0"0"-16,0 0 16,0 0-16,0 0 0,0 1 15,0-1-15,-21 0 0,21 0 16,0 0-16,-22-21 0,22 21 16,0 1-16,0-1 0,0 0 15,0 0-15,0 0 0,0 0 16,22-21-16,-1 0 15,0 0-15,0 0 0,0 0 16,0 0-16,1 0 0,-1 0 16,0-21-16,0 0 0,0 0 15,0 0-15,22 0 0,-22-1 0,0 1 16,-21 0-16,21 0 0,0 0 16,1 0-16,-1-22 0,-21 22 0,21 0 0,-21 0 15,21 0-15,0 21 0,-21-22 0,0 44 63,0-1-63,-21 0 0,21 0 15,0 0-15,-21-21 0,21 21 0,-21 1 16,0-1-16,21 21 0,-22-21 0,22 0 16,-21 1-16,0-1 0,21 21 15,0-21-15,-21 22 0,21-22 0,0 21 16,0 0-16,-21 1 0,21 20 15,0-20-15,0 20 0,0-21 0,0 22 0,0-1 16,0 1-16,0-1 0,0-20 16,0 20-16,0 1 0,0-1 0,0 1 15,-21-1-15,21 1 0,-22-1 0,1 1 16,0-1-16,21-20 0,-42-1 0,21 0 16,-1 1-16,-20-1 0,21-21 15,0 21-15,0-20 0,-1-22 0,1 21 16,0 0-16,0-21 0,0 0 0,0 0 15,21-21-15,0 0 16,0-1-16,0 1 0,0 0 0,0 0 16,0-21-16,0-1 0,0 1 15,21 0-15,0-22 0,-21 1 0,0-1 16,21 1-16,0-1 0,0 1 0,1-22 16,-1 21-16,0-20 0,0 20 15,0 1-15,22-1 0,-22 22 0,0-22 16,0 22-16,0 0 0,22-1 0,-22 1 15,0 0-15,0-1 0,0 22 0,22-21 16,-22 0-16,0-1 0,0 22 0,0-21 16,0-1-16,-21 1 0,22 0 0,-1 21 15,-21-22-15,0 1 0,0 0 0,0 20 16,0-20-16,21 0 16</inkml:trace>
  <inkml:trace contextRef="#ctx0" brushRef="#br0" timeOffset="70392.14">12785 7049 0,'0'0'0,"-22"0"16,-20-22-16,42 1 16,-21 0-16,21 0 15,0 0-15,0 0 16,0-1-16,21 1 0,0 0 15,0 21-15,1-21 0,-1 0 0,0 21 16,21-21-16,1 21 0,-22 0 16,21 0-16,0 0 0,1 0 0,-1-22 15,0 22-15,1 0 0,-1 0 0,0 0 16,1 0-16,-1 0 0,-21 22 16,0-1-16,22-21 0,-22 21 0,0 0 15,-21 0-15,21 0 0,-21 22 16,0-22-16,0 0 0,0 21 15,-21-20-15,0 20 0,0 0 0,0-21 16,-1 22-16,-20 20 0,21-20 16,-21-1-16,-1 0 0,1 1 0,0 20 15,-1-21-15,1 22 0,-22-22 0,22 22 16,0-22-16,21 22 0,-22-22 0,1 21 16,21 1-16,-22-1 0,22-20 0,0 20 15,0 1-15,0-22 0,21 22 16,0-22-16,0 21 0,0-20 15,0-1-15,0 0 0,0 1 0,0-1 16,21 0-16,0 1 0,0-22 0,0 21 16,1-21-16,-1 22 0,21-22 0,-21 0 15,22 0-15,-22 0 0,21 1 16,0-22-16,1 0 0,-1 21 0,-21-21 16,22 0-16,-1 0 0,0 0 0,1 0 15,-22-21-15,21 21 0,-21-22 0,0 1 16,1 21-16,-1-21 0,0 21 0,-21-21 15,-21 21 17,0 0-32,-1 0 15,1 0-15,0 0 0,0 21 0,0-21 16,0 21-16,-1-21 0,1 21 0,21 1 16,-21-1-16,0 0 0,0 0 15,0 0-15,21 22 0,0-22 0,-22 0 16,1 0-16,21 0 0,-21 22 0,21-22 15,0 21-15,0-21 0,-21 22 16,21-22-16,-21 21 0,0 0 0,21-20 16,0 20-16,-22 0 0,1 1 0,0-1 15,0 0-15,0 1 0,-22-1 0,22 21 16,0-20-16,-21-1 0,21 0 16,-1 1-16,1-1 0,0 0 0,0 1 15,0-1-15,0 0 0,-1 1 0,1-1 16,21-21-16,-21 22 0,0-1 0,21 0 15,-21-21-15,21 22 0,0-1 0,0-21 16,-21 0-16,21 1 0,-22-1 0,22 0 16,0 0-16,0 0 0,-21-21 15,0 0-15,21 21 0,-21-21 16,0 0-16,0 0 16,-1 0-16,1 0 0,0 0 15,0 0-15,0 0 16,21-21-16,-21 21 15,21-21-15,-22 21 16,1-21-16,21 0 0,0 0 0,0-1 16,-21 1-16,21-21 0,-21 21 0</inkml:trace>
  <inkml:trace contextRef="#ctx0" brushRef="#br0" timeOffset="71655.87">6392 12044 0,'0'0'0,"-21"-21"15,0 21 1,42 0 0,21 0-16,1 0 0,-1 21 15,0 0-15,43 0 0,-21 0 0,20 1 16,1 20-16,0-21 0,20 0 0,-20 22 15,21-22-15,0 21 0,0 0 16,-1-20-16,1 20 0,21-21 0,-21 21 16,21-20-16,-21 20 0,21-21 0,-21 21 15,0 1-15,-1-1 0,1-21 16,0 22-16,-21-1 0,-1-21 16,1 21-16,0-20 0,-22 20 0,1-21 15,-1 0-15,-20 0 0,-22 1 0,21-22 16,-21 21-16,-21 0 15,-21-21 1,0 0-16,0 0 0,0 0 0,-1 0 16,-20-21-16,0 21 0,-1-21 0,1-1 15,0 1-15,-22 0 0</inkml:trace>
  <inkml:trace contextRef="#ctx0" brushRef="#br0" timeOffset="72503.38">6773 12086 0,'-21'0'0,"42"0"0,-42-21 15,42 21 1,22 0-1,-22 21-15,21 0 0,0 1 0,22-1 16,-1 0-16,1 21 0,-1 1 16,22-22-16,0 21 0,-1 0 0,1 1 15,21-1-15,-21 0 0,20-20 16,1 20-16,0 0 0,0-21 0,-21 22 16,20-22-16,1 21 0,0-21 0,0 1 15,0 20-15,0-21 0,-22 0 0,22 22 16,-42-22-16,20 0 0,-20 0 0,-1 21 15,1-20-15,-22-1 0,0 0 16,-20 0-16,-1 0 0,0-21 0,0 21 16,-21 1-16,0-1 15,0-42 17,0-1-32,0 1 15,0 0-15,0 0 0,0-21 16,-21 20-16,0 1 0,0-21 0,-1 0 15,22 20-15,-21-20 0,0 0 0,0-1 16,0 1-16,0 21 0,-1-21 16,1-1-16,0 22 0,-21-21 0,21 21 15,-1-22-15,1 22 0,0 0 0,0 0 16,-21 0-16,20-1 0,1 22 16,0 0-16,0 0 15,0 0-15,21 22 16,0-1-16,0 0 0,0 0 15,0 0-15,21 0 0,0 1 16,21-1-16,-20 0 0,-1 0 0,0 0 16,21 0-16,1 1 0,-22-1 15,21 0-15,0 0 0,1 0 0,-22 22 16,21-22-16,1 0 0,-22 0 0,21 0 16,-21 0-16,0 1 0,1-1 0,-1 0 15,-21 0-15,0 0 0,0 0 16,0 1-16,-21-1 0,-1 0 0,1 0 15,0 0-15,-21 22 0,-1-22 16,1 0-16,0 0 0,-1 0 0,-20 22 16,-1-22-16,1 0 0,-1 0 0,1 0 15,-1 0-15,-20 1 0,20-1 0,1 0 16,-1 0-16,1 0 0,-1 0 16,22 1-16,0-1 0,-1-21 0,1 21 15,21 0-15,0-21 0,-1 0 0,22-21 31,22 0-15,-1 0-16,21-22 0,0 22 0</inkml:trace>
  <inkml:trace contextRef="#ctx0" brushRef="#br0" timeOffset="73315.17">10880 12975 0,'0'0'0,"21"0"0,0-63 16,-21 42-16,21 21 16,-21-22-16,21 22 15,-21 22 1,0-1-16,0 0 0,0 21 0,0-21 16,0 22-16,0-22 0,0 21 0,0-21 15,0 22-15,0-22 0,0 21 16,-21-21-16,21 1 0,-21-1 0,0 21 15,21-21-15,0 0 0,-21 1 16,-1-22-16,22 21 0,-21-21 16,42 0 15,1 0-31,-1-21 0,0-1 0,0 1 16,0 0-16,0 0 0,1 0 0,20-22 15,-21 22-15,21 0 0,-20-21 0,20 21 16,-21-1-16,0 1 0,22 0 15,-22 21-15,0 0 0,0 0 0,0 0 16,0 0-16,-21 21 0,0 0 16,0 1-16,0-1 0,0 0 0,0 0 15,0 21-15,0-20 0,0-1 16,22 0-16,-22 0 0,0 0 16,0 0-16,0 1 0,21-22 0,-21 21 15,21-21-15,0 0 0,0 0 16,0 0-16,1 0 0,-1 0 0,21 0 15,-21 0-15,0 0 0,22-21 0,-22-1 16,21 1-16,-21 0 0,22 0 16,-22-21-16,21 20 0,-21-20 0,1 0 15,-22-1-15,0 1 0,21 0 0,-21-22 16,0 22-16,0-22 0,0 22 0,0-21 16,-21 20-16,-1 1 15,22 21-15,-21 0 0,0-1 0,21 1 16,-21 21-16,0 0 0,0 0 15,-1 0-15,1 0 0,21 21 0,-21 1 16,0-1-16,21 0 0,0 0 0,-21 0 16,21 0-16,-21 1 0,21-1 15,0 0-15,0 0 0,0 0 0,0 0 16,0 1-16,0-1 0,21 0 0,0 0 16,0-21-16,0 0 0</inkml:trace>
  <inkml:trace contextRef="#ctx0" brushRef="#br0" timeOffset="73743.92">12171 12912 0,'0'0'15,"21"0"-15,-21 21 32,-21-21-32,0 21 0,21 0 0,-22 0 15,1 1-15,0-1 0,21 0 0,-21 0 16,21 0-16,-21 0 0,21 22 0,0-22 15,0 0-15,0 0 0,0 0 16,0 1-16,0-1 0,0 0 16,21 0-16,0-21 0,0 0 0,0 21 15,1-21-15,20 0 0,-21 0 16,21 0-16,-20 0 0,20 0 0,-21-21 16,21 21-16,-20-21 0,20 0 15,-21 0-15,0-1 0,0 1 0,1 0 16,-22 0-16,21 0 0,-21-22 0,0 22 15,0-21-15,0 21 0,-21-22 0,-1 22 16,1-21-16,0 21 0,0 0 16,-21-1-16,20 1 0,1 21 0,0 0 15,-21-21-15,21 21 0,-1 0 0,1 0 16,0 0-16,0 21 0,0-21 0,21 21 16,-21 1-16,21-1 0,0 0 15,0 0-15,0 0 16,0 0-16,21-21 0,0 22 0,0-1 15,0-21-15,0 0 0,1 21 0,-1-21 16,21 0-16</inkml:trace>
  <inkml:trace contextRef="#ctx0" brushRef="#br0" timeOffset="74159.2">12658 12996 0,'0'-42'16,"0"21"-1,21 21 17,0 0-32,0 0 15,-21 21-15,21 0 0,0-21 0,-21 21 16,22 1-16,-1-1 0,-21 0 0,0 0 16,21 0-16,0 0 0,-21 1 0,0-1 15,0 0-15,0 0 0,0 21 0,0-20 16,0-1-16,0 0 0,0 0 15,0 0-15,-21 0 0,0 1 16,0-22 0,21-22 15,0 1-31,0 0 16,21 0-16,-21 0 0,21-22 15,0 22-15,0 0 0,-21-21 0,21 21 16,1-22-16,-1 22 0,0-21 0,0 21 15,0-1-15,0 1 0,1 0 0,-1 0 16,0 0-16,-21 0 16,21-1-16,0 1 0,-21 0 15,21 0-15,1 0 0</inkml:trace>
  <inkml:trace contextRef="#ctx0" brushRef="#br0" timeOffset="74860.48">13441 12488 0,'0'0'0,"0"-42"15,0 21 1,0 42 0,0 0-1,0 0-15,0 1 0,0-1 0,0 21 16,0-21-16,-21 22 0,21-22 16,-22 21-16,22 0 0,-21 1 0,21-1 15,0 0-15,-21 1 0,0-1 0,0 0 16,21 1-16,0-22 0,-21 21 0,-1 1 15,22-22-15,-21 21 0,21-21 16,0 0-16,-21 1 0,21-1 16,0 0-16,-21-21 0,21 21 0,0 0 15,0 0-15,0-42 47,21 0-47,0 21 0,-21-21 16,21 0-16,1 0 0,-1-1 0,0-20 15,0 21-15,0 0 0,0-22 0,1 22 16,-1-21-16,0 21 0,0 0 16,0-1-16,0 1 0,1 0 0,-1 0 0,0 21 15,0 0-15,0 0 0,0 0 16,1 0 0,-22 21-16,0 0 0,0 0 15,0 1-15,0-1 16,-22 0-16,1-21 15,0 21-15,0-21 0,0 0 0,0 21 16,-1-21-16,1 0 0,0 0 0,0 0 16,0 0-16,0 0 0,-1 0 0,1 0 15,21 21 17,0 1-17,0-1-15,21 0 0,1 0 16,-1 0-16,0 0 15,0-21-15,-21 22 0,21-22 16,0 21-16,1-21 16,-1 21-16,0-21 0,0 0 15,-21 21-15,21-21 0,0 0 16,1 0 0,-1 0-16,0 0 15,-21-21 16,21 21-31,-21-21 0,21 0 0</inkml:trace>
  <inkml:trace contextRef="#ctx0" brushRef="#br0" timeOffset="85355.72">5270 13039 0,'0'0'0,"0"-21"16,-21 21 0,21-22-16,0 1 15,21 42 63,1-21-78,-22 22 16,21-1-16,0-21 0,0 21 16,-21 0-16,21-21 0,0 21 15,-21 0-15,22-21 0,-1 22 0,0-1 16,0 0-16,-21 0 0,21 0 0,0 0 15,1 1-15,-1-1 0,0 0 0,0 0 16,0 21-16,22-20 0,-22-1 0,0 0 16,0 21-16,21-21 0,-20 22 0,-1-22 15,21 0-15,-21 21 0,22-20 16,-22 20-16,21-21 0,0 0 16,-20 22-16,20-22 0,0 0 0,1 21 15,-1-21-15,-21 1 0,43-1 0,-22 0 16,0 0-16,1 0 0,20 0 0,-21 1 15,22-1-15,-22 0 0,22 0 0,-22 0 16,22 0-16,-1 1 0,-21-1 0,22-21 16,-22 21-16,22 0 0,-1 0 0,-20-21 15,20 21-15,-21 1 0,22-1 0,-22-21 16,22 21-16,-22 0 16,22 0-16,-22-21 0,21 21 0,1-21 0,-22 22 15,22-1-15,-1-21 0,-20 21 16,20-21-16,1 21 0,-22 0 0,21-21 15,1 21-15,-1-21 0,-20 22 0,20-1 16,1-21-16,-1 21 0,1 0 0,-1-21 16,1 21-16,-1 0 0,1-21 0,-1 22 15,1-1-15,-1-21 0,1 21 0,-1 0 16,1-21-16,20 21 0,-20 0 0,-1-21 16,1 22-16,-1-22 0,1 21 0,-1-21 15,1 21-15,21-21 0,-22 0 16,1 21-16,-1-21 0,22 0 0,-22 0 15,1 21-15,-1-21 0,1 0 0,20 0 16,-20 21-16,-1-21 0,22 0 16,-21 0-16,20 22 0,-20-22 0,20 21 15,-20-21-15,21 0 0,-22 0 0,22 21 16,-1-21-16,-20 0 0,21 0 0,-1 0 16,-20 0-16,20 0 0,1 21 0,-21-21 15,20 0-15,1 0 0,0 0 0,-22 0 16,22 0-16,-1 0 0,1 0 0,-21 0 15,20 0-15,1 0 0,0 0 0,-22-21 16,22 21-16,-1-21 0,1 21 0,0 0 16,-1-21-16,-20 21 0,21-22 0,-1 22 15,-20 0-15,20-21 0,-20 21 16,21-21-16,-22 0 0,22 21 16,-22-21-16,1 21 0,-1-21 0,22-1 15,-22 1-15,1 21 0,-1-21 0,1 0 16,-22 0-16,22 0 0,-1-1 0,1-20 15,-1 21-15,-20 0 0,20-22 0,1 22 16,-22-21-16,21 21 0,-20-22 0,20 22 16,-20-21-16,20 0 0,1-1 0,-22 1 15,21 0-15,-20-1 0,-1 1 0,22 0 16,-22-1-16,21 1 0,-20 0 16,-1-1-16,0 1 0,22 0 0,-22-22 15,1 22-15,-1-1 0,0 1 0,1-21 16,-1 20-16,0 1 0,1 0 0,-1-22 15,0 22-15,1-1 0,-1-20 0,0 21 16,-21-22-16,22 1 0,-1 20 0,0-20 16,-20-1-16,20 22 0,-21-22 15,21 1-15,-20 21 0,20-22 0,-21 1 16,21 20-16,-20-20 0,-1-1 0,21 1 16,-21-1-16,0 22 0,1-22 0,-1 1 15,0-1-15,0 1 0,0 21 0,0-22 16,1 1-16,-1-1 0,0 1 0,-21 20 15,21-20-15,0-1 0,-21 1 16,0-1-16,21 1 0,1-1 0,-22 1 16,21 20-16,-21-20 0,0-1 0,0 1 15,0-1-15,21 22 0,-21-21 0,0-1 16,0 1-16,0 20 0,0-20 0,0-1 16,0 22-16,0-22 0,0 22 0,0-21 15,0 20-15,0-20 0,0 20 0,0-20 16,0-1-16,-21 22 0,21-21 0,0-1 15,0 22-15,0-22 0,0 1 0,0-1 16,0 22-16,0-22 0,0 1 0,0 21 16,0-22-16,0 1 0,0 20 0,0-20 15,0-1-15,0 1 0,0 20 16,0-20-16,0-1 0,0 1 0,0 21 16,0-22-16,0 22 0,0-22 0,0 1 15,0 20-15,0-20 0,0-1 0,0 22 16,-21-21-16,21 20 0,0-20 0,-22-1 15,22 22-15,-21 0 0,21-22 0,0 22 16,0-22-16,-21 22 0,0 0 0,21-22 16,-21 22-16,0-1 0,21-20 0,-22 21 15,1-22-15,0 22 0,0-22 16,0 22-16,0 0 0,-1-22 0,1 22 16,0-1-16,-21 1 0,21-21 0,-1 20 15,-20 1-15,21-22 0,0 22 16,-22 0-16,22-22 0,-21 22 0,21-22 15,-22 22-15,1-21 0,21 20 0,-21 1 16,-1-22-16,22 22 0,-21 0 0,-1-1 16,1 1-16,0 0 0,-1-22 0,1 22 15,0 0-15,-1-1 0,-20 1 0,21 0 16,-1-1-16,1 1 0,0 0 0,-22-1 16,22 1-16,-22 0 0,22-1 0,-22 1 15,1 0-15,-1-1 0,1 22 16,-1-21-16,1-1 0,-1 22 15,1-21-15,-1 0 0,-20 20 0,20-20 16,1 0-16,-1 21 0,-20-22 0,20 22 16,1-21-16,-22-1 0,21 22 0,-20-21 15,-1 21-15,22 0 0,-22-22 0,0 22 16,22 0-16,-22 0 0,22 0 0,-22-1 16,0 1-16,1 0 0,-1 0 15,0 0-15,1 0 0,-1 21 0,0-22 16,1 1-16,-1 0 0,0 21 0,1-21 15,-1 0-15,0 21 0,1-21 0,-1 21 16,0-22-16,1 22 0,-1 0 0,0-21 16,1 21-16,-1 0 0,0-21 0,1 21 15,-1 0-15,0 0 0,1 0 16,-1 0-16,0-21 0,1 21 16,-1 0-16,-21 0 0,21 0 0,1-21 15,-1 21-15,0 0 0,1 0 0,-1 0 16,0 0-16,1 0 0,-1 0 0,0 0 15,1 0-15,-1 0 0,0 0 0,1 0 16,-1 0-16,22 21 0,-22 0 16,21-21-16,-20 0 0,20 21 0,-20-21 15,20 0-15,1 21 0,-22-21 0,21 0 16,-20 22-16,20-22 0,-20 0 0,20 21 16,1-21-16,-1 0 0,1 21 0,-22 0 15,21-21-15,1 0 0,-22 21 16,22-21-16,-22 21 0,22-21 15,-22 22-15,0-22 0,1 21 0,-1-21 16,0 21-16,1-21 0,-1 21 0,0-21 16,1 21-16,-1-21 0,21 21 0,-20 1 15,-1-22-15,0 21 0,1-21 0,-1 21 16,0-21-16,1 21 0,20 0 16,-20-21-16,-1 21 0,21 1 0,-20-1 15,-1 0-15,22-21 0,-22 21 0,0 0 16,22 0-16,-22 1 0,0-1 15,22 21-15,-22-21 0,22 0 0,-1 1 16,-20-1-16,20 0 0,1 21 16,-1-21-16,1 1 0,-22-1 0,21 0 15,1 21-15,-1-21 0,-20 1 0,20-1 16,1 21-16,-22-21 0,22 0 16,-1 1-16,1 20 0,-1-21 15,1 0-15,20 22 0,-20-22 0,-1 0 0,22 21 16,-85 22-16,85-43 15,-22 21-15,1-21 0,20 22 16,-84 20-16,85-20 0,-22-1 16,22-21-16,0 21 0,-22 1 0,22-22 15,-43 64-15,22-64 16,20 21-16,1 0 0,0 1 0,-1-22 16,1 21-16,21 1 0,-21-1 0,-1 0 15,1 1-15,21-1 0,-22 0 16,-20 43-16,42-43 0,0 1 15,-22-1-15,22 0 0,0 1 16,0-1-16,0-21 0,-22 43 0,22-22 16,0 0-16,0 1 0,0 20 15,21-21-15,-22 22 0,1-22 0,0 22 16,0-22-16,0 22 0,21-22 16,-21 21-16,-1-20 0,22 20 0,-21-20 15,21 20-15,-21 1 0,0-22 16,21 21-16,0 1 0,-21-1 0,21 1 15,-21-22-15,21 22 0,0-1 16,0-20-16,-22 20 0,22 1 0,-21-22 16,21 21-16,-21 1 0,21-22 0,0 22 15,0-1-15,0 1 0,-21-1 16,21-20-16,0 20 0,-21 1 0,21-22 16,0 21-16,0-20 0,0 20 15,0-20-15,0 20 0,0 1 0,0-22 16,0 21-16,0-20 0,0 20 0,0 1 15,0-22-15,0 22 16,21-22-16,-21 0 0,21 22 0,-21-22 16,0 22-16,21-1 0,0 1 0,-21-22 15,22 21-15,-1 1 16,-21-1-16,21 1 0,0-22 0,-21 22 0,21-22 16,0 22-16,1-22 0,-1 21 0,0-20 15,0-1-15,0 22 0,22-22 16,-22 21-16,0-20 0,0 20 0,21-20 15,-20 20-15,20-21 0,-21 1 0,0 20 16,22-20-16,-22-1 0,21 0 16,-21 1-16,22-1 0,-1 0 15,-21 1-15,21-1 0,1 0 0,-22-21 16,21 22-16,1-1 0,-22 0 16,21-20-16,0 20 0,-20-21 0,20 21 15,0-20-15,22 41 0,-22-42 16,0 0-16,1 22 0,-1-22 15,0 0-15,1 0 0,-1 0 0,22 1 0,-22-1 16,0 0-16,1 21 16,-1-21-16,21 1 0,22 20 0,-43-21 15,1 0-15,63 22 0,-64-22 16,0 0-16,1 0 0,-1 0 0,21 0 16,-20 1-16,-1-1 15,22 0-15,-22 0 0,21 0 0,-20 0 16,-1 1-16,22-1 0,-22 0 0,0 0 15,22-21-15,-22 21 0,0 0 0,1 1 16,20-1-16,-20-21 0,-1 21 0,0 0 16,1-21-16,-1 21 0,21 0 0,-20-21 15,-1 22-15,0-22 0,1 21 16,-1-21-16,0 0 0,1 21 0,-1-21 16,-21 21-16,22-21 0,-22 21 0,21-21 15,-21 21-15,0-21 0,1 0 0,-1 22 16,0-22-16,0 0 0</inkml:trace>
  <inkml:trace contextRef="#ctx0" brushRef="#br0" timeOffset="86760.04">5165 13123 0,'0'22'16,"21"-1"-16,0-21 16,-21 21-16,21-21 0,0 21 0,22-21 15,-22 21-15,0 0 0,21-21 0,1 22 16,-1-22-16,0 21 0,1-21 15,20 21-15,-21-21 0,22 21 0,-22-21 16,22 0-16,-22 21 0,22-21 0,-22 0 16,0 21-16,1-21 0,-1 22 0,0-22 15,1 0-15,-1 21 0,-21-21 0,0 21 16,0-21-16,22 21 0,-22-21 16,-21 21-16,21-21 15,0 0-15,-21 21 0,-21-21 47,0 0-31</inkml:trace>
  <inkml:trace contextRef="#ctx0" brushRef="#br0" timeOffset="87183.8">5186 12785 0,'0'21'31,"0"0"-31,21 21 0,0-20 15,0-1-15,0 21 0,1 0 0,-1 1 16,21-1-16,-21 0 0,22 1 0,-1 20 16,-21-20-16,21-1 0,-20 21 0,-1-20 15,21 20-15,-21-20 0,0-1 16,-21 0-16,0 1 0,22-1 0,-22 0 16,21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51:53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15515 7133 0,'0'0'0,"-21"0"0,0 0 0,0 21 0,-1-21 15,-20 0-15,21 0 0,0 22 0,0-22 16,-1 0-16,1 0 0,0 0 16,21 21 15,21-21-31,0 0 0,1 0 15,20 0-15,0 21 0,1-21 0,-1 0 16,21 0-16,1 0 0,-1 0 16,1 0-16,21 0 0,-22 0 0,22 0 15,-1 0-15,1 0 0,21 0 16,-21 0-16,-1 0 0,1 0 0,0 0 0,-1 0 16,-20 0-16,20 0 0,-20 0 15,-1 0-15,1 0 0,-22 0 16,1 0-16,-1 0 0,0 0 0,-21 0 15,1 0-15,-1 0 0,-42 0 47,-1 0-47,1 0 0,0 0 16,0 0-16,0 0 0,0 0 0,-22 0 16,22 0-16,-21 0 0,21-21 0</inkml:trace>
  <inkml:trace contextRef="#ctx0" brushRef="#br0" timeOffset="667.84">15388 7303 0,'0'0'0,"-42"0"0,21 0 0,-1 0 0,1 0 15,0 0-15,21 21 0,21-21 16,0 0-16,1 0 15,20 0-15,0 0 0,22 0 0,-22 0 16,22 0-16,20 0 0,-20 0 0,20 0 16,1 0-16,0 0 0,21-21 15,-1-1-15,-20 22 0,21-21 0,0 21 16,-22 0-16,22-21 0,-21 21 16,0-21-16,-1 21 0,-20 0 0,-1-21 15,22 21-15,-43 0 0,22 0 0,-22-21 16,0 21-16,1 0 0,-22 0 0,0 0 15,0-22-15,0 22 0,1 0 16,-22-21-16,0 0 16,0 0-16,0 0 15,-22 0-15,1 21 16,0-22-16,0 22 0,-21-21 0,20 0 0,-20 21 16,21-21-16,-21 21 0,20 0 15,-20-21-15,21 21 0,-21 0 16,20 0-16,1 0 0,0 0 0,0 0 15,0 0-15,42 0 47,0 0-47,0 0 0,22 0 0,-22 0 16,21 0-16,0 0 0,-20 0 0,20 0 16,0 0-16,1 0 0,-22 0 0,21 21 15,-21-21-15,0 21 0,1-21 0,-1 21 16,-21 0-16,0 1 15,0-1-15,0 0 0,-21 21 16,-1-21-16,1 22 0,-21-22 0,0 21 16,20 1-16,-20-1 0,0-21 0,-1 21 15,1-20-15,0 20 0,21-21 0,-22 21 16,1-20-16,21-1 0,0 0 0,-1 0 16,1 0-16,0-21 0,0 21 15,0-21-15,42-21 16,0 21-1,0-21-15,22-21 0</inkml:trace>
  <inkml:trace contextRef="#ctx0" brushRef="#br0" timeOffset="1192.54">18881 6625 0,'0'-21'0,"0"42"0,21-63 0,-21 21 16,0 0-16,0-1 0,0 1 16,0 0-16,0 42 31,0 0-31,0 22 0,0-1 15,0 0-15,0 22 0,0-22 0,0 22 16,0-22-16,0 22 0,0-1 16,0 1-16,0-1 0,0-21 0,-21 22 15,21-1-15,0-20 0,-22-1 16,1 0-16,0 1 0,21-1 0,0-21 16,-21 22-16,21-22 0,-21 0 0,21 0 15,-21 0-15,21-42 31,0 0-31,0 0 16,0 0-16,0-22 0,0 22 16,0-21-16</inkml:trace>
  <inkml:trace contextRef="#ctx0" brushRef="#br0" timeOffset="1519.73">18521 6773 0,'0'0'0,"-21"-21"16,-1-21-16,1 21 0,0 0 15,21-22-15,0 22 0,0-21 0,0 21 16,0-22-16,21 22 0,0 0 0,1 0 16,20 0-16,0-1 0,1 1 15,-1 0-15,0 21 0,1 0 0,20 0 16,-21 0-16,1 0 0,20 21 16,-20 0-16,-1 22 0,0-22 0,1 21 15,-22 1-15,0-1 0,0 0 16,-21 1-16,0 20 0,0-21 0,-21 1 15,21-22-15,-42 21 0,20 1 0,1-1 16,-21-21-16,21 21 0,0-20 0,-22-1 16,22 21-16,0-21 0,0 0 0,0 1 15,-1-22-15,1 21 0,42-21 47,1-21-47,-1 21 0,21-22 16</inkml:trace>
  <inkml:trace contextRef="#ctx0" brushRef="#br0" timeOffset="1939.65">19135 7154 0,'-22'0'16,"1"0"-16,42 0 47,1 0-47,-1 0 0,0 0 15,0 0-15,21 0 0,-20 0 0,20 0 16,-21 0-16,21 22 0,-20-1 0,-1 0 16,0 0-16,0 0 0,0 0 15,-21 1-15,0-1 0,0 21 16,0-21-16,0 0 0,0 1 0,-21-1 16,0 21-16,0-21 0,0 0 15,21 1-15,-22-22 0,1 21 16,0-21-16,21-21 15,0-1 1,0 1-16,0 0 0,21-21 16,0 21-16,1-22 0,-1 22 0,0-21 15,0-1-15,0 1 0,22 21 16,-22-21-16,0 20 0,21 1 0,-21 0 16,1 0-16,-1 0 0,0 21 0,0-21 15,0 21-15,0 0 16,1 0-1,-1 21 17</inkml:trace>
  <inkml:trace contextRef="#ctx0" brushRef="#br0" timeOffset="2408.48">20002 7091 0,'-21'0'63,"0"0"-63,21 21 0,-21 0 15,0 0-15,21 1 16,0-1-16,-21 21 0,-1-21 0,22 0 16,-21 1-16,21 20 0,-21-21 0,21 0 15,0 22-15,0-22 0,0 0 0,0 0 16,0 0-16,21 0 0,0-21 15,1 0-15,-1 0 0,0 0 16,0 0-16,21 0 0,-20 0 0,-1 0 16,21 0-16,-21-21 0,22 0 15,-22 0-15,21 0 0,0 0 0,-20-1 0,-1 1 16,21-21-16,-21 21 0,-21-22 16,0 22-16,0-21 0,0 21 15,0-22-15,0 22 0,-21-21 0,0 21 16,0 0-16,0-1 0,-1 1 0,-20 0 15,21 21-15,0 0 0,-22-21 0,22 21 16,0 0-16,0 0 0,0 0 0,0 0 16,-1 0-16,1 21 0,0 0 15,0 0-15,0 1 16,21-1 0,21-21-1,0 0-15,0 0 16,0 0-16,22-21 0,-22 21 15</inkml:trace>
  <inkml:trace contextRef="#ctx0" brushRef="#br0" timeOffset="2815.6">20807 6519 0,'0'0'0,"0"-21"0,0 0 0,0-21 16,0 21-16,0-1 0,0 1 15,0 0-15,-21 21 16,-1 21-1,22 0-15,-21 1 0,21-1 0,0 21 16,0 0-16,0 1 0,0-1 16,0 0-16,-21 22 0,21-22 0,0 22 15,-21-1-15,21 1 0,-21-1 0,21 1 16,-21-1-16,-1 22 0,22-22 0,-21 22 16,0 0-16,0-1 0,0 1 15,0 0-15,-22 21 0,22-1 0,-21-20 16,-1 21-16,1-21 0,0 20 0,-1-20 15,1 21-15,0-21 0,21-1 0,-22 1 16,22-22-16,-21 22 0,21-21 0,-1-1 16,1-21-16,0 22 0,0-22 15,0-21-15,21 22 0,0-22 0,0 0 16,0-42 0,0 0-1,0 0-15,0-1 0,0-20 0,21 21 16,0-21-16,0-1 0,0 1 0,1-22 15,-1 22-15,0-21 0,21-1 0,-21-21 16,1 22-16,20-22 0,-21 1 16</inkml:trace>
  <inkml:trace contextRef="#ctx0" brushRef="#br0" timeOffset="3127.43">20383 7387 0,'0'0'0,"0"-42"0,0-64 16,22 64-16,-1-1 0,0 22 15,0-21-15,0 21 0,0-22 0,22 22 16,-22 0-16,21 0 0,-21 21 16,22 0-16,-1 0 0,-21 0 0,0 0 15,22 0-15,-22 0 0,0 21 0,-21 0 16,0 22-16,0-22 0,0 0 16,0 21-16,0-21 0,-42 22 0,21-22 15,-1 21-15,-20-21 16,21 22-16,-21-22 0,-1 21 0,22-21 15,-21 1-15,21-1 0,-22 0 0,22 0 16,0-21-16,0 21 0,21 0 16,-21-21-16,21-21 31,21 0-31,0 0 16,-21 0-16,21 0 0,0-1 0,22 1 15</inkml:trace>
  <inkml:trace contextRef="#ctx0" brushRef="#br0" timeOffset="3459.23">20849 7260 0,'21'0'0,"0"0"15,1 0-15,-1-21 0,0 21 16,0-21-16,0 0 0,0 21 0,1-21 16,-1-1-16,0 22 0,0-21 0,0 0 15,0 0-15,-21 0 0,0 0 16,0-1-16,0 1 0,0 0 15,0 0-15,-21 21 16,0 0-16,0 0 0,0 0 16,0 21-16,-1 0 0,1 0 15,21 1-15,-21-1 0,21 21 0,0-21 16,0 0-16,0 22 16,0-22-16,0 21 0,0-21 0,0 1 15,0-1-15,0 0 0,0 0 0,0 0 16,21 0-16,0 1 0,1-22 15,-1 0-15,0 0 0,0 0 16,0 0-16,0 0 16,1-22-16,-22 1 0,21 0 0,0 21 15,0-21-15</inkml:trace>
  <inkml:trace contextRef="#ctx0" brushRef="#br0" timeOffset="3827.54">21315 7112 0,'0'0'0,"0"-21"0,0 0 15,0 0-15,0-1 16,0 1-1,21 21 1,0 0-16,0 0 0,0 0 16,1 0-16,-1 0 0,0 21 0,0-21 15,0 22-15,-21-1 0,21 0 0,1 0 16,-22 0-16,0 0 0,21 22 16,-21-22-16,0 0 0,0 21 0,0-20 15,0 20-15,0-21 0,-21 0 0,-1 0 16,1 22-16,0-22 0,21 0 15,-21-21-15,21 21 0,0-42 32,0 0-17,0-21-15,0 20 0,21 1 16,0-21-16,-21 0 0,21-1 0,1 22 16,-1-21-16,0-1 0,-21 22 0,21-21 15,0 21-15,-21 0 0,0-1 16,21 1-16,-21 0 0,22 21 0,-22-21 15,21 21-15,-21-21 0,21 21 32</inkml:trace>
  <inkml:trace contextRef="#ctx0" brushRef="#br0" timeOffset="5092.78">21865 7493 0,'0'0'0,"-21"21"16,42-21 15,0-21-31,0 0 0,1 0 16,-1-22-16,21 22 0,-21-21 0,0 0 15,1-1-15,-1-20 0,0 20 16,0-20-16,0 21 0,0-22 15,-21 1-15,22 20 0,-22-20 0,21 20 16,-21-20-16,0 42 0,0-22 0,0 1 16,0 21-16,0 0 0,0 0 0,-21 42 31,-1 0-31,22 0 16,0 0-16,0 22 0,-21-22 0,0 21 15,21 0-15,-21 1 0,21-1 0,0 0 16,-21 22-16,21-22 0,-21 1 15,21 20-15,0-21 0,0 1 0,0 20 16,0-20-16,0-1 0,0-21 0,0 21 16,0 1-16,0-22 0,0 0 0,21 0 15,0 0-15,-21 1 0,21-1 16,0-21-16,0 0 0,1 21 16,-1-21-16,0 0 0,0 0 0,0 0 15,0 0-15,1-21 0,-1 0 0,21 21 16,-21-22-16,0 1 0,1 0 0,-1-21 15,21 21-15,-21-22 0,0 22 0,1-21 16,-22-1-16,21 1 0,0 21 16,-21-21-16,21 20 0,-21 1 0,0 0 15,0 42 17,-21 0-32,21 1 15,0-1-15,0 0 0,-21 0 16,21 21-16,-21-20 0,21-1 0,-22 0 15,22 21-15,0-21 0,0 1 0,0-1 16,0 0-16,0 0 0,0 0 16,22 0-16,-1-21 15,0 0-15,0 0 0,0 0 16,0 0-16,1 0 0,20 0 0,-21 0 16,21 0-16,1 0 0,-22-21 0,21 21 15,-21-21-15,22 0 0,-22 0 0,0 0 16,21-1-16,-20 1 0,-1-21 15,-21 21-15,21 0 0,0-22 16,-21 22-16,21-21 0,-21 21 0,0-1 16,0 1-16,0 0 0,-21 21 31,0 0-31,0 21 16,21 0-16,-21 1 0,21-1 15,-22 0-15,1 0 0,21 21 0,-21-20 16,21-1-16,0 0 0,0 0 0,-21 21 15,21-20-15,0-1 0,0 0 0,0 0 16,0 0-16,0 0 0,0 1 16,21-22-1,0 0-15,0 0 0,1 0 16,-1 0-16,0 0 0,0 0 0,0 0 16,0 0-16,22 0 0,-22 0 0,0-22 15,21 22-15,-20-21 0,20 0 0,-21 0 16,21 0-16,-20 0 0,20-22 15,0 1-15,-21 21 0,22-22 0,-22 1 16,0 0-16,0-1 0,0 1 0,-21 21 16,0 0-16,0 0 0,0-1 0,0 1 15,-21 0-15,0 21 0,0 0 16,0 0-16,0 0 0,-1 0 0,-20 21 16,21 0-16,0 1 0,0-1 15,21 0-15,0 21 0,-22-21 0,22 1 16,-21 20-16,21-21 0,0 0 0,0 0 15,0 1-15,0-1 0,0 0 0,0 0 16,21 0-16,-21 0 0,22 1 0,-22-1 16,0 0-16,0 0 0,21-21 15,-21 21-15,21 0 0,-21 1 0,21-1 16,-21 0-16,0 0 0,0 0 16,0 0-1,-21-21-15,0 0 0,0 0 16,-1 0-16,1 0 0,0 0 31,0 0-31,21-21 16,0 0-16,0 0 0,0 0 15,0 0-15,0-1 0,0-20 0</inkml:trace>
  <inkml:trace contextRef="#ctx0" brushRef="#br0" timeOffset="5444.09">23177 6710 0,'-21'0'0,"42"0"0,-63 0 0,42 21 15,21-21 16,-21-21-15,0 0 0,0 0-1,-21 21 17,0 0-32,0 0 15,0 0 1,-1 21-16,1-21 0,0 21 0,0-21 15,21 21-15,-21-21 0,0 0 0,-1 21 16,1-21-16,0 0 16,0 0-16</inkml:trace>
  <inkml:trace contextRef="#ctx0" brushRef="#br0" timeOffset="5731.92">22034 6900 0,'0'0'0,"-21"22"16,0-22-16,42 0 31,0 0-31,1-22 0,20 22 16,-21 0-16,21 0 0,1-21 0,-1 21 15,-21 0-15,22 0 0,-1 0 16,0-21-16,-21 21 0,22 0 0,-22 0 15,0 0-15,0 0 16,-42 0 15,0 0-15,-21 0-16,20 21 0,-20 0 0</inkml:trace>
  <inkml:trace contextRef="#ctx0" brushRef="#br0" timeOffset="7208.58">15430 12213 0,'0'0'0,"0"85"15,0-43-15,0-21 0,22 1 0,-1-1 16,21 0-16,0 0 0,1 0 16,-1 0-16,22 1 0,-1-22 0,1 21 15,20 0-15,1 0 0,0-21 0,20 21 16,1-21-16,0 0 0,21 21 0,-21-21 15,0 0-15,0 0 0,-1 0 0,1 0 16,0 0-16,0 0 0,0 0 0,-22 0 16,1 0-16,-21 0 0,-1-21 15,1 21-15,-22 0 0,0-21 0,-21 21 16,1-21-16,-22 0 16,0 0-16,0-1 0,-22 1 15,1 21-15,-21-21 0,21 0 0,-22 0 16,1 0-16,-21-1 0,20 1 15,1 21-15,-22-21 0,22 21 16,0 0-16,-1-21 0,1 21 0,21 0 16,0 0-16,0 0 0,-1 0 0,22 21 31,22-21-15,-1 0-16,0 0 0,0 0 0,0 0 15,0 0-15,1 0 0,-1 0 16,0 0-16,-42 0 31,0 0-31,-1 0 0,-41 21 0,21-21 16,-22 0-16,1 21 0,-22-21 0,0 0 15,1 22-15,-22-22 16,0 21-16,0-21 0,0 21 0,0-21 16,1 21-16,20-21 0,0 21 0,1-21 15,20 21-15,1-21 0,20 22 0,1-22 16,21 0-16,0 21 0,21 0 0,21 0 15,21-21 1,0 0-16,22 0 0,-1 0 16,22 0-16,0 0 0,-1 0 0,1 0 15,21 0-15,0-21 0,-22 0 16,22 21-16,0-21 0,-21-1 0,21 22 0,-22-21 16,22 0-16,-21 0 0,-1 0 15,1 21-15,-21-21 0,-1-1 0,1 22 16,-22-21-16,0 0 0,-21 21 15,22-21-15,-43 0 0,0 0 16,-21-1-16,-1 22 16,1-21-16,-21 21 0,0 0 0,-1 0 15,1-21-15,0 21 0,-1 0 0,1 0 16,21 0-16,-22 0 0,22 0 0,-21 0 16,21 0-16,0 0 0,21 21 15,-22-21-15,22 21 16,0 1-16,22-1 15,-1 0-15,0-21 0,21 21 16,-21-21-16,22 21 0,-22 0 0,21-21 16,1 22-16,-1-22 0,-21 21 15,21 0-15,-20 0 0,-1-21 0,0 21 16,-21 0-16,0 22 0,0-22 0,0 0 16,-21 21-16,-22-20 0,1 20 0,0 0 15,-22 1-15,22-1 0,-43 0 0,22 22 16,-1-22-16,-20 0 0,20 1 15,1-1-15,-1-21 0,1 22 0,20-22 0,22 0 16,-21 0-16,63-21 16,0-21-16,21 0 15</inkml:trace>
  <inkml:trace contextRef="#ctx0" brushRef="#br0" timeOffset="7879.85">18838 12023 0,'0'0'0,"21"-43"0,-21-41 16,0 63-16,22-1 0,-22 1 15,21 21 1,-21 21-16,0 22 16,0-1-16,0 0 0,0 22 0,21-22 15,-21 22-15,0-1 0,0 22 0,0-22 16,0 1-16,0-1 0,0 1 0,0-1 15,-21-20-15,21 20 0,-21-20 16,21 20-16,0-42 0,0 22 0,-22-1 16,22-21-16,0 0 0,0 0 15,0-42 1,0 0 0,0 0-16,0 0 0,22 0 0,-22-22 15,0 22-15,0-21 0,21 21 0,-21-22 16,21 1-16,0 21 0,0-22 15,0 22-15,1-21 0,-1 21 0,0 0 16,21 21-16,-21-22 0,22 22 0,-1 0 16,-21 0-16,22 0 0,-1 22 0,-21-1 15,21-21-15,-20 21 0,-1 0 16,0 0-16,0 0 0,-21 22 16,0-22-16,0 0 0,0 0 0,-21 22 15,-21-22-15,20 0 0,-20 0 0,0 21 16,-1-20-16,1-1 0,0 0 0,-1-21 15,1 21-15,-21 0 0,41-21 0,-20 0 16,0 21-16,21-21 0,-1 0 16,1 0-16,0 0 0,21-21 15,0 0-15,0 0 0,21 21 16,0-21-16,22 0 0,-22-22 0,21 22 16,1 0-16,-1 0 0,-21 0 15,21-1-15</inkml:trace>
  <inkml:trace contextRef="#ctx0" brushRef="#br0" timeOffset="9640.68">19346 12679 0,'0'0'0,"21"0"0,1 0 16,-1 0-16,0 21 16,0-21-16,0 0 15,0 0-15,1 0 0,-1 0 16,0 0-16,21-21 0,-21 0 0,22 21 16,-22-21-16,0-1 0,21 22 0,-20-21 15,20 0-15,-21 0 0,0 0 0,0 0 16,-21-1-16,0 1 15,0 0-15,0 0 0,-42 0 16,21 21-16,0 0 0,0 0 16,-22 0-16,22 0 0,0 21 0,-21 0 15,20 0-15,1 0 0,0 1 0,0-1 16,0 21-16,0-21 0,21 22 0,0-22 16,0 21-16,0-21 0,0 22 15,0-22-15,0 21 0,0-21 0,0 0 16,21 1-16,0-1 0,0 0 0,21-21 15,-20 0-15,20 0 0,-21 0 0,21 0 16,1 0-16,-1-21 0,0 0 0,1-1 16,-1 1-16,0 0 0,1-21 15,-1 21-15,0-22 0,-20 1 16,20 0-16,0-1 0,-21 1 0,1 0 16,-1-1-16,0-20 0,-21 20 0,0-20 15,0 21-15,0-22 0,0 22 0,0-22 16,0 22-16,0 21 0,0 0 0,0-1 15,0 1-15,0 42 16,0 1-16,-21-1 16,21 21-16,0-21 0,0 22 0,0-1 15,0 21-15,0-20 0,0-1 0,-21 22 16,-1-22-16,22 0 0,-21 1 0,0 20 16,21-21-16,-21 1 15,0-22-15,21 21 0,0 1 0,-21-22 16,21 0-16,0 0 0,-22 0 0,22 0 15,0-42 1,22 0 0,-1 0-16,0 0 0,0-22 0,0 22 15,0 0-15,1 0 0,-1 0 16,0 0-16,0-1 0,0 1 0,0 21 16,1 0-16,-1 0 0,0 0 15,0 0 1,-21 21-16,21-21 0,-21 22 0,0-1 15,0 0-15,21 0 0,-21 0 16,22 0-16,-1 1 0,-21-1 16,21-21-16,0 21 0,0 0 0,0 0 15,1-21-15,-1 21 0,21-21 0,-21 0 16,0 0-16,22 0 0,-22 0 0,21 0 16,-21 0-16,22-21 0,-22 0 0,21 21 15,-21-21-15,1 0 0,-1 0 16,0-22-16,0 22 0,0 0 0,-21-21 15,21 20-15,-21 1 0,0-21 0,0 21 16,0 0-16,0-22 0,-21 22 0,0 21 16,0-21-16,0 21 0,0 0 15,-1 0-15,-20 0 16,21 21-16,0 0 0,0 0 0,-1 1 16,1-1-16,0 0 0,21 21 0,-21-21 15,0 22-15,21-22 0,0 21 0,-21-21 16,21 1-16,0-1 0,0 21 0,0-21 15,0 0-15,0 1 16,21-22-16,0 0 16,0 0-16,0 0 0,0 0 15,1-22-15,-1 1 0,0 0 0,0 0 16,0 0-16,0 0 0,1-1 16,-1-20-16,0 21 0,-21 0 0,21-22 15,-21 22-15,21 0 0,-21 0 16,21 0-16,-21 0 0,0 42 31,0 0-15,0 0-16,0 0 0,0 0 0,0 1 15,0-1-15,0 0 0,0 0 16,0 0-16,0 0 0,0 1 0,0-1 16,0 0-16,0 0 0,0 0 0,0 0 15,0 1-15,22-22 16,-1 0-16,0 0 15,0 0-15,0-22 0,-21 1 0,21 21 16,1-21-16,-1 0 0,0 0 16,0 0-16,0-1 0,-21 1 0,21-21 15,1 21-15,-1 0 0,0-22 0,0 22 16,-21 0-16,21 0 0,-21 0 0,21 21 16,-21-22-16,0 44 31,0-1-31,0 0 0,0 0 15,0 0-15,0 0 0,-21 1 0,0 20 16,21-21-16,-21 0 0,21 0 0,0 1 16,0-1-16,0 0 0,0 0 15,0 0-15,0 0 0,21-21 16,0 0 0,0 0-16,1 0 0,-1-21 15,0 21-15,0-21 0,0 0 0,0 21 16,1-21-16,-1 0 0,0-22 0,0 22 15,-21 0-15,0 0 0,21 0 0,-21-22 16,21 22-16,-21 0 0,0 0 16,0 0-16,22 21 78,-1 0-78,0-22 15,0 22-15,0 0 16,0-21-16,1 21 0,-1 0 16,-21-21-16,21 21 0,0 0 15,-21 21 17,0 0-32,0 1 0,0-1 15,0 0-15,0 0 0,0 0 0,0 0 16,-21 1-16,21-1 0,0 0 0,0 0 15,-21 0-15,21 0 0,-21-21 16,21 22-16,-22-1 0,22 0 16,-21 0-1,0-21 17,21-21-32,0 0 0,0 0 15,0-1-15,0 1 0</inkml:trace>
  <inkml:trace contextRef="#ctx0" brushRef="#br0" timeOffset="9807.59">21950 12213 0,'0'0'0,"0"-21"16,0 42 30,21-21-46,0 0 16</inkml:trace>
  <inkml:trace contextRef="#ctx0" brushRef="#br0" timeOffset="11163.5">22479 12700 0,'0'0'0,"21"-42"16,-21 21-1,0-1-15,0 1 0,0 0 16,0 0-16,-21 21 62,21 21-62,-21 0 0,21 0 0,0 1 16,-21 20-16,21-21 0,-22 21 0,22-20 16,0 20-16,0-21 0,0 0 0,0 0 15,0 1-15,0-1 0,0 0 16,0 0-16,22-21 0,-1 0 15,0 0-15,0 0 0,0 0 16,22 0-16,-22 0 0,0-21 0,0 21 16,0-21-16,0 0 0,22-1 0,-22 1 15,0 0-15,0 0 16,0 0-16,-21-22 0,0 22 0,0-21 0,0 21 16,0-22-16,0 1 0,0 21 15,0-21-15,-21 20 0,21 1 0,-21 0 16,0 0-16,0 21 0,0 0 15,-1 0-15,1 0 0,0 0 16,0 21-16,0-21 0,0 21 0,-1 0 16,1 1-16,21 20 0,-21-21 0,21 0 15,-21 22-15,21-22 0,0 21 16,0-21-16,0 0 0,0 22 0,0-22 16,0 0-16,21 0 0,0 0 0,0-21 15,1 22-15,-1-22 0,21 0 0,-21 0 16,0 0-16,22 0 0,-22 0 15,21 0-15,-21 0 0,22-22 16,-22 1-16,0 0 0,21 0 0,-20 0 16,-1 0-16,21-1 0,-21 1 0,0 0 15,1 0-15,-1 0 0,0 0 0,0-1 16,-21 1-16,21 21 0,-21 21 31,0 1-15,0-1-16,0 0 0,0 21 0,0-21 15,0 1-15,0-1 0,0 0 16,0 0-16,0 0 0,0 0 16,0 1-16,0-1 15,21-21-15,1 0 16,-1 0-16,0 0 16,0-21-16,0 21 15,0-22-15,1 1 0,-22 0 0,21 0 16,0 0-16,0 0 0,0-1 0,0-20 15,1 21-15,-22 0 0,21 0 0,0-1 16,-21 1-16,0 0 0,0 42 47,0 0-47,0 1 0,0-1 16,0 0-16,0 0 0,0 0 15,0 0-15,0 22 0,0-22 16,0 0-16,0 0 0,0 0 15,0 1-15,0-1 0,21-21 32,0 0-32,0-21 15,1 21-15,-1-22 0,0 1 0,0 0 16,0 0-16,0 0 0,1 0 16,-1-22-16,0 22 0,0-21 0,0 21 15,0-1-15,-21-20 0,22 21 16,-22 0-16,0 42 15,0 0 1,0 0-16,0 0 16,0 22-16,-22-22 0,22 0 0,0 0 15,0 0-15,0 22 0,0-22 0,0 0 16,0 0-16,0 0 0,22-21 16,-1 0-16,0 0 0,0 0 15,0 0 1,0-21-16,1 0 0,-1 0 0,-21 0 0,21 0 15,0-22-15</inkml:trace>
  <inkml:trace contextRef="#ctx0" brushRef="#br0" timeOffset="12835.68">868 4763 0,'0'0'15,"-21"0"-15,21 21 47,21-21-47,0 0 0,0 0 16,0 0-16,0 0 0,1 0 16,-1 0-16,21 0 15,-21-21-15,0 21 0,1-22 0,20 1 16,-21 21-16,0-21 0,0 0 15,1 21-15,-1-21 0,0 0 0,-21-1 16,-21 22 15,-22 0-31,22 0 0,-21 0 16,21 0-16,-22 22 0,1-1 16,0-21-16,21 21 0,-22 21 0,22-21 15,0 1-15,0 20 0,0-21 16,21 21-16,0 1 0,0-22 0,0 21 15,0-21-15,0 1 16,0-1-16,21 0 0,0 0 0,0 0 16,0-21-16,0 21 0,1-21 15,-1 0-15,0 0 0,0 0 0,0 0 16,0 0-16,1 0 0,20 0 16,-21 0-16,0 0 0,0-21 15,-42 21 1,0 0-16,0 0 15,-21 0-15,20 0 0,-20 0 16,0 0-16,-1 21 0,22 1 0,-21-22 16,0 21-16,20 0 15,-20 0-15,21 0 0,0 0 0,0 1 16,21-1-16,0 0 0,0 0 16,0 0-16,0 0 0,0 1 0,21-1 15,0 0-15,0 0 0,0-21 16,0 21-16,1-21 0,-1 21 0,0-21 15,0 0-15,0 22 0,0-22 16,1 0-16,-1 0 0,0 0 0,21 0 16,-21-22-16,22 22 0,-22-21 15,21 0-15</inkml:trace>
  <inkml:trace contextRef="#ctx0" brushRef="#br0" timeOffset="13483.82">1609 5122 0,'0'0'0,"42"-105"15,-21 83-15,-21 1 0,0 0 16,-21 21 0,0 0-1,21 21-15,-21 0 0,-1 1 0,1-1 16,21 21-16,-21-21 0,21 22 16,-21-22-16,21 21 0,0-21 0,0 0 15,0 22-15,0-22 16,0 0-16,21 0 0,0-21 15,0 0-15,1 0 16,-1 0-16,0-21 0,-21 0 0,21 21 16,0-21-16,0 0 0,-21-1 15,0 1-15,22-21 0,-1 21 0,-21 0 16,0-1-16,0-20 0,21 21 16,-21 0-16,0 0 0,21-1 0,-21 1 15,0 0-15,0 42 31,0 0-15,0 22-16,0-22 0,0 21 16,0-21-16,0 22 0,21-1 0,-21 0 15,21 1-15,-21 20 0,22-20 16,-1 20-16,-21-21 0,21 22 0,-21-1 16,21 22-16,-21-21 0,21-1 15,-21 1-15,0 20 0,0-20 0,0-1 16,0 1-16,0-1 0,0 1 15,0-22-15,0 22 0,0-22 0,0 0 16,-42 1-16,21-1 0,0 0 0,-22-21 16,22 1-16,-21 20 0,-22-42 15,22 21-15,0-21 0,-22 0 0,1 0 16,20 0-16,-20-21 0,20 0 16,-20-22-16,21 22 0,-22-21 15,22 0-15,-1-1 0,1 1 16,0-22-16,21 22 0,-22 0 0,22-1 15,21 22-15,0-21 0,0 0 16,0-1-16,0 22 0,0-21 0,0-1 16,0 22-16,0-21 0,21 21 15,-21-22-15,21 1 0,1 0 0,20 21 16,-21-22-16,0 1 0</inkml:trace>
  <inkml:trace contextRef="#ctx0" brushRef="#br0" timeOffset="13879.21">2117 4699 0,'0'-21'78,"0"0"-62,0 0-16,-22 21 46,1 0-30,21 21-16,0 0 16,0 0-16,0 0 15,0 0 1,0 1-16,21-1 16,1 0-1,-22 0-15</inkml:trace>
  <inkml:trace contextRef="#ctx0" brushRef="#br0" timeOffset="14159.35">2244 5122 0,'0'0'0,"21"43"16,-21-22 0,21-21-1,-21-21 1,0 0-1,0-1-15,-21 22 47,21 22-47,-21-22 0,21 21 16,0 0-16,0 0 0,0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54:33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889 0,'0'0'0,"-22"-21"0,1 21 0,21-21 16,-21 21-16,21-21 0,-21-1 16,0 22-16,21-21 0,0 0 15,-21 0-15,21 0 16,0 0-16,0-1 15,0 1-15,0 0 0,0 0 16,0 0-16,0 0 0,0-1 16,21 1-16,-21 0 0,0-21 0,0 21 15,0-22-15,0 22 0,0-21 16,0 21-16,0-1 0,0-20 0,0 21 16,0 0-16,0 0 0,0 42 31,-21 0-16,21 0-15,-22 21 16,22-20-16,-21 20 0,0 0 0,21 1 16,-21-1-16,0 21 0,0-20 0,-1 20 15,1 1-15,0-1 0,0 1 16,-21-1-16,20 1 0,1 20 0,0-20 16,0-1-16,-21-20 0,20 20 15,1 1-15,0-22 0,0 22 0,0-22 16,0 0-16,-1 1 0,22-22 0,0 0 15,0 0-15,-21 0 0,21-42 32,0 0-32,0-21 0,21 20 15,-21-20-15,22 21 16,-1-21-16,-21-1 0,21-20 0,0 20 16,-21-20-16,21-22 0,0 22 15,1-22-15,-1 22 0,21-22 0,-21 0 16,0 22-16,22-1 0,-22 1 0,21-1 15,-21 22-15,1 0 0,-1-1 16,0 1-16,0 21 0,0 0 0,0-1 16,-21 1-16,22 21 15,-22 21-15,21 1 0,-21-1 0,21 0 16,-21 21-16,0 1 16,0-1-16,0 0 0,0 22 0,0-1 0,0-20 15,0 20-15,0 1 0,0-1 16,0 22-16,0-43 0,0 22 15,0-1-15,0-21 0,0 1 0,0-1 16,0 0-16,0 1 0,0-22 0,0 21 16,0-21-16,0 1 0,0-1 15,0 0-15,0 0 16,21-21 0,-21-21-1,0 0-15,0 0 0,-21-1 16,0 1-16,21 0 0,-43 0 15</inkml:trace>
  <inkml:trace contextRef="#ctx0" brushRef="#br0" timeOffset="235.4">2328 1249 0,'21'0'31,"22"0"-31,-22 0 16,21 0-16,1-21 0,-1 21 0,21-21 15,-20 21-15,20-22 0,-20 1 16,-1 21-16,21-21 0,-20 0 0,-1 21 16,0-21-16,1 0 0,-22 21 15,0 0-15,0-22 0,0 22 16</inkml:trace>
  <inkml:trace contextRef="#ctx0" brushRef="#br0" timeOffset="2631.37">3768 1461 0,'0'0'15,"-22"0"-15,22-22 0,0 1 16,0 0-16,0 0 16,0 0-16,0 0 15,0-1-15,22 1 0,-22 0 0,0 0 16,0-21-16,0 20 0,0 1 0,0-21 15,0 21-15,-22 0 0,1-22 16,-21 22-16,21 0 0,-22 0 16,1 0-16,0 21 0,-1 0 0,1 0 15,0 0-15,-1 0 0,-20 21 16,21 0-16,-1 21 0,22-21 0,-21 22 16,21-1-16,-1 0 0,1 1 15,0-1-15,21 0 0,0 1 0,0-22 16,0 21-16,0 1 0,0-22 15,0 0-15,21 21 0,0-21 0,-21 1 16,22-22-16,-1 21 0,0-21 16,0 0-16,0 0 0,0 0 0,1 0 15,20 0-15,-21 0 0,0-21 0,0-1 16,1 1-16,20 0 0,-21 0 16,0 0-16,22-22 0,-22 22 15,21-21-15,-21 0 0,0-1 0,22 1 16,-22-22-16,21 1 0,-21-1 15,1 1-15,-1-1 0,0 1 0,0-1 16,0 1-16,-21-1 0,0 1 0,0 21 16,0-1-16,0 1 0,0 0 15,0 20-15,0 1 0,0 0 0,-21 21 16,0 0 0,0 0-16,0 0 0,-1 21 15,1 22-15,0-22 0,0 21 0,0 0 16,0 1-16,-1-1 0,22 22 15,0-1-15,0 1 0,-21-1 0,21 1 16,0-1-16,0 1 0,0-1 16,0-21-16,0 22 0,0-22 0,0 1 15,21-1-15,-21 0 0,22-21 0,-1 1 16,0-1-16,0 0 0,0 0 16,22 0-16,-22-21 0,0 0 0,21 0 15,-21 0-15,1 0 0,20 0 0,-21-21 16,21 21-16,-20-21 15,-1 0-15,21 0 0,-21-22 0,0 22 16,1 0-16,-1-21 0,0 20 0,0 1 16,0-21-16,-21 21 0,21 0 15,-21-1-15,0 1 0,0 0 16,0 42 0,0 0-1,0 1-15,0-1 0,0 0 0,0 0 16,0 21-16,0-20 0,0-1 15,0 0-15,0 0 0,0 0 0,0 0 16,0 1-16,0-1 0,0 0 0,0 0 16,0 0-1,22-21 1,-1 0-16,0 0 0,0 0 16,0-21-16,0 0 0,1 21 15,20-21-15,-21 0 0,0-1 0,22 1 16,-22 0-16,0 0 0,21 0 0,-21 0 15,1-22-15,-1 22 0,0 0 16,0 0-16,0 21 0,0-21 0,1-1 16,-1 22-16,-21 22 31,0-1-15,0 0-16,0 0 0,0 0 15,0 0-15,0 1 0,0-1 16,0 0-16,0 0 0,21 0 15,-21 0-15,21 1 0,-21-1 0,21-21 16,0 21-16,-21 0 0,22-21 16,-1 0-16,0 21 0,21-21 0,-21 0 15,1 0-15,20 0 0,-21 0 0,0 0 16,22 0-16,-22-21 0,21 21 16,-21-21-16,22 0 0,-22 21 0,0-21 15,21-1-15,-21-20 0,1 21 0,-1 0 16,0 0-16,0-22 0,-21 22 0,0-21 15,0 21-15,0-22 16,0 22-16,0 0 0,0 0 0,0 0 16,-21-1-16,0 1 0,0 21 0,-1 0 15,1 0-15,0 0 0,0 0 16,0 21-16,-22 1 0,22-1 0,0 0 16,0 0-16,0 21 0,-22-20 0,22-1 15,0 21-15,21-21 0,0 22 16,0-22-16,0 0 0,0 0 0,0 0 15,0 0-15,0 1 0,0-1 0,21 0 16,0-21-16,1 0 0,-1 21 16,21-21-16,-21 0 0,0 0 0,1 0 15,-1 0-15,0 0 0,21-21 16,-21 21-16,1-21 0,-1 0 16,0 21-16,0-22 0,0 1 0,0 0 15,1 0-15,-1 0 0,0 0 0,-21-1 16,0 1-16,0-21 0,0 21 0,21 0 15,-21-1-15,0 44 47,0-1-47,0 0 0,0 0 16,0 0-16,0 0 0,0 1 0,0-1 16,0 0-16,0 0 0,0 0 0,21 0 15,0 1 1,1-22-16,-1 21 0,0-21 15,0 0-15,0 0 0,0 0 0,22 0 16,-22 0-16,0 0 0,0-21 16,22-1-16,-22 22 0,0-21 0,0 0 15,0 0-15,0 0 0,1 0 0,-22-1 16,0 1-16,21 0 0,-21 0 16,21 0-16,-21 0 0,0 42 31,0 0-16,0 0-15,0 0 0,0 0 16,0 1-16,0-1 16,0 0-16,0 0 0,0 0 0,0 0 15,0 1 1,21-22 15,0-22-31,0 1 16,1 0-16,-22 0 0,21 0 15,0 0-15,0-1 0,-21 1 0,21 0 16,0 0-16,1 0 0,-22 0 0,21 21 16,0 0-1,-21 21 1,0 0-16,0 0 16,0 0-16,0 0 0,0 1 15,0-1-15,0 0 0,0 0 16,0 0-16,0 0 0,0 1 15,21-1-15,0-21 0,0 21 0,1-21 16,-1 0-16,0 0 0,0 0 16,0 0-16,0 0 0,1 0 0,-1 0 15,0 0-15,0-21 0,0 0 0,0-1 16,1 1-16,-1 0 0,0 0 16,0-21-16,0-1 0,0 1 0,1 0 15,-1-1-15,0-20 0,0-1 16,-21 1-16,21-22 0,0 22 15,1-1-15,-22 22 0,0-22 0,21 22 16,-21 0-16,0 20 0,0 1 0,0 0 16,0 0-16,0 42 15,-21 0-15,-1 0 16,22 1-16,0 20 0,-21 0 0,0 1 16,21-1-16,0 0 0,0 1 15,-21 20-15,21-21 0,0 1 0,0-1 16,-21 0-16,21 22 0,0-43 0,0 21 15,0 1-15,0-22 0,0 21 16,0-21-16,0 1 0,0-1 16,0 0-16,21 0 0,-21 0 0,21-21 15,0 21-15,0-21 0,1 0 16,-1 0-16,0 0 16,0 0-16,0-21 0,0 21 0,1-21 15,-1 0-15,-21 0 0,21 0 0,0-1 16,0 1-16,-21 0 0,0 0 15,21 0-15,-21 0 0</inkml:trace>
  <inkml:trace contextRef="#ctx0" brushRef="#br0" timeOffset="2884.23">6604 1058 0,'0'0'0,"-21"0"0,42 0 15,0 0-15,0 0 16,0 0-16,22 0 0,-1-21 16,-21 21-16,22-21 0,-1 21 0,0-21 15,-21 21-15,22-21 0,-22 0 0,0 21 16,0-22-16,0 1 0,1 21 16,-1-21-16,0 21 0,-21-21 15,0 0-15,-21 21 31</inkml:trace>
  <inkml:trace contextRef="#ctx0" brushRef="#br0" timeOffset="4909.87">7578 1418 0,'0'0'0,"63"-42"16,-21 21-16,-20 0 0,-1-1 15,0 1-15,0-21 0,-21 21 16,0 0-16,0-1 0,0 1 16,0 0-16,0 0 0,0 0 0,-21 0 15,0-1-15,0 1 0,-1 0 0,1 0 16,-21 21-16,21 0 0,0 0 15,-22 0-15,22 21 0,-21 0 0,21 0 16,-22 1-16,22-1 0,0 21 0,0 0 16,0 1-16,-1-22 0,1 21 15,21 1-15,0-22 0,0 21 0,0-21 16,0 0-16,0 1 0,0-1 16,21-21-16,1 0 15,-1 0-15,0 0 0,0 0 16,0 0-16,0-21 0,1 21 0,-1-22 15,0 1-15,21 0 0,-21 0 16,1 0-16,20 0 0,-21-1 0,0 1 16,0 0-16,1-21 0,-1 21 0,-21-1 15,0-20-15,0 21 0,0 0 16,0 0-16,0-1 0,0 1 16,0 42-1,0 1-15,0-1 16,0 0-16,0 21 0,0-21 0,0 1 15,0 20-15,0-21 0,0 21 0,0-20 16,0-1-16,0 0 0,21 21 16,0-21-16,0-21 0,0 22 15,1-1-15,-1-21 0,21 0 0,-21 21 16,22-21-16,-22 0 0,21 0 0,0 0 16,1 0-16,-1 0 0,0-21 15,1 21-15,-22-21 0,21-1 0,1 1 16,-22 0-16,21 0 0,-21 0 0,22-22 15,-22 22-15,0 0 0,0-21 16,-21-1-16,0 22 0,0-21 0,0 0 16,0-1-16,0 22 0,0 0 0,-21-21 15,0 20-15,0 1 16,-1 21-16,1 0 0,0 0 0,0 0 16,0 0-16,0 0 0,-1 21 0,-20 1 15,21-1-15,0 21 0,0-21 16,-1 22-16,1-22 0,0 21 0,21-21 15,0 22-15,0-22 0,0 0 0,0 21 16,0-21-16,0 1 0,21-1 16,0-21-16,1 0 0,-1 0 15,0 0-15,0 0 0,0 0 0,0 0 16,22 0-16,-22-21 0,0-1 16,0 1-16,0 21 0,-21-21 0,22 0 15,-22 0-15,21 0 0,-21-1 16,0 1-16,0 0 0,21 0 15,-21 0-15,0 0 16,0 42 0,0 0-16,0 0 15,0 21-15,0-20 0,0 20 16,0-21-16,0 21 0,0 1 0,0-1 16,0 0-16,0 1 0,0 20 0,0-20 15,0 20-15,0 1 0,0-1 0,0 1 16,0-1-16,-21 22 0,21-22 15,0 1-15,0-1 0,-21 22 0,-1-22 16,22 1-16,-21-1 0,0 1 16,21-1-16,-21 1 0,0-22 0,21 1 15,-21-1-15,-1-21 0,22 0 0,-21 0 16,21 1-16,-21-22 0,0 0 16,21-22-1,-21 1-15,21 0 0,-21-21 0,21-1 16,0 1-16,0-21 0,0 20 0,0-20 15,0-22-15,0 22 0,0-22 0,0 21 16,21-20-16,-21-1 0,21 0 16,0 1-16,0-1 0,0 22 15,1-1-15,-1 1 0,0-1 0,0 22 0,0-1 16,0 1-16,974-318 437,-995 360-437,21-21 0,-21 0 16,0-21-16,22 20 0,-22-20 16,0 21-16,0 0 0,0 0 15,-22 21-15,1 0 16,0 42-16,21-21 0,-21 0 16,0 22-16,21-22 0,0 21 0,-21-21 15,21 22-15,0-1 0,0-21 0,0 21 16,0-20-16,0-1 0,0 21 15,21-21-15,0 0 0,-21 1 0,21-22 16,0 21-16,0 0 0,1 0 16,-1 0-16,-21 0 31,-21-21-15,-1 0-16,1 0 0,0 0 15,0 22 1,0-22-16,0 0 15,-1 0-15,1 0 16,0-22-16,0 1 16</inkml:trace>
  <inkml:trace contextRef="#ctx0" brushRef="#br0" timeOffset="5736.26">3006 1715 0,'0'0'0,"-64"0"0,22 0 16,-22 21-16,1-21 0,-1 0 15,1 0-15,20 0 0,-20 0 0,21 0 16,-1 0-16,1 0 0,0 21 16,20-21-16,1 0 0,21 21 0,0 0 15,43 0-15,-22-21 16,21 22-16,22-1 0,-22-21 16,43 21-16,-22-21 0,22 21 0,-1-21 15,22 21-15,-21 0 0,42-21 16,-21 22-16,21-22 0,21 21 15,-21-21-15,42 0 0,-21 21 0,22-21 16,-1 0-16,22 0 0,-1 21 0,22-21 16,-22 0-16,22 0 0,0 0 15,-1 0-15,1 0 0,21 0 0,0 0 16,-1 0-16,1 0 0,0 0 0,0 0 16,0 0-16,-22 0 0,1 0 15,0 0-15,-1 0 0,-20 0 0,-1 0 16,-20 0-16,-1 0 0,-21 0 0,-21 0 15,0 0-15,0 0 0,-21 0 16,-21 0-16,-22 0 0,1 0 16,-22 0-16,0 0 0,-20 0 0,-1 0 0,0 0 15,-42 0 32,0 0-47,-1-21 0,22 0 16,-21 21-16</inkml:trace>
  <inkml:trace contextRef="#ctx0" brushRef="#br0" timeOffset="13691.69">8699 995 0,'22'0'0,"-1"0"15,-21 21-15,0 0 16,21-21 0,0 0-1,0 0-15,0 0 16,1 0-16,-1 0 0,0 0 0,0 0 16,0-21-16,0 21 0,1-21 15,-1 21-15,0-21 0,0 0 0,-21-1 16,21 22-16,-21-21 15,0 0-15,0 0 16,0 0-16,0 0 0,-21-1 16,0 22-16,0 0 0,0 0 15,-1 0-15,1 0 0,-21 0 0,21 22 16,0-22-16,-1 42 0,1-21 16,0 0-16,0 22 0,0-22 0,0 21 15,21 0-15,0-20 0,0-1 0,0 21 16,0-21-16,0 0 0,0 1 15,0-1-15,0 0 0,0 0 16,21-21-16,0 21 0,0-21 16,0 0-16,0 0 15,1 0-15,-1 0 0,0 0 16,0 0-16,0 0 0</inkml:trace>
  <inkml:trace contextRef="#ctx0" brushRef="#br0" timeOffset="16899.71">1820 3556 0,'0'0'0,"0"-21"16,0 0-1,0 0 1,0-1-16,0 1 15,0 0 1,0 42 31,-21 0-47,21 1 0,0 20 16,0-21-16,0 0 0,0 22 15,0-22-15,0 21 0,0 0 0,0-20 16,0 20-16,-21 0 0,21 1 15,0-22-15,0 21 0,0 0 0,-21 1 16,21-1-16,-21 0 0,21-20 16,-22 20-16,22-21 0,0 0 0,0 0 15,0 1-15,0-1 0,0 0 16,-21-21-16,21 21 16,0-42 30,0 0-46,0 0 16,0-1-16</inkml:trace>
  <inkml:trace contextRef="#ctx0" brushRef="#br0" timeOffset="17500.43">2095 3979 0,'0'0'0,"0"22"0,0-1 16,22-21 31,-1 0-31,0-21-1,0 21-15,-21-22 0,21 22 16,-21-21-16,0 0 15,-21 0 1,0 21-16,0 0 16,0 0-16,-1 0 15,1 0 1,21 21-16,0 0 0,0 0 16,0 1-16,0-1 15,0 0-15,21-21 47,1 0-47,-22-21 0,0 0 16,0-1-1,0 1-15,0 0 16,-22 21 15,1 0-31,21 21 16,0 0-16,0 1 15</inkml:trace>
  <inkml:trace contextRef="#ctx0" brushRef="#br0" timeOffset="20500.18">4466 3556 0,'0'0'0,"0"-21"0,0-43 15,0 43 1,0 0-16,0 0 0,-21 0 16,21 0-16,-21-1 0,21 1 0,0 0 15,0 0-15,-21 21 16,21 42 15,0-21-31,0 22 0,0-1 0,0 0 16,0 1-16,0 20 0,0-20 0,-22 20 15,1 1-15,21-1 0,-21-21 16,0 22-16,0-1 0,0 1 0,-1-1 16,1 1-16,0-22 0,0 1 15,21-1-15,-21 0 0,0 1 16,21-22-16,0 21 0,-22-21 0,1 0 15,0 1-15,0-22 16,0-22 0,21 1-16,0 0 0,0 0 15,0 0-15,0 0 0,0-22 16,0 1-16,0 21 0,0-22 0,0 1 16,0 0-16,0-1 0,0 1 0,0 0 15,0 21-15,0-1 0,0-20 16,21 42-16,0-21 0,-21 0 0,21 21 15,0 0-15,1 0 0,-1 21 16,21 0-16,-21 0 16,0 0-16,1 1 0,-1-1 0,0 21 15,0-21-15,0 22 0,0-22 0,1 21 16,-22 0-16,21-20 0,0 20 16,0-21-16,0 0 0,0 0 0,1 1 15,-1-1-15,0-21 0,21 0 16,-21 0-16,22 0 0,-22 0 0,21 0 15,1 0-15,-1-21 0,-21-1 0,21 1 16,1 0-16,-22 0 0,21-21 16,-21 20-16,22-20 0,-22 0 15,0-1-15,0 1 0,0 0 0,1-1 0,-1 1 16,0 0-16,-21-1 0,21-20 16,-21-1-16,0 22 0,0-21 15,0-1-15,0 1 0,0-1 0,0 1 16,-21-1-16,0 1 0,-22 20 0,22-20 15,0 42-15,-21-22 0,-1 22 16,1 0-16,-21 0 0,-1 0 0,1 21 16,-1 0-16,1 0 0,-1 0 15,1 21-15,-1 0 0,1 0 0,20 0 16,1 0-16,21 22 0,-22-1 0,22 0 16,21 22-16,0-22 15,0 22-15,0-22 0,0 22 0,0-22 0,21 0 16,1 1-16,-1-1 0,21 0 15,0 1-15,1-22 0,-1 0 16,0 0-16,1 0 0,-1 0 0,0 1 16,1-22-16,-22 0 0,21 21 0,1-21 15,-1 0-15,-21 0 0,21 0 16,-20 0-16,-1 0 0,0 0 0,0 0 16,0-21-16,0 21 15,-21-22-15,22 22 0,-22-21 16,21 21-1</inkml:trace>
  <inkml:trace contextRef="#ctx0" brushRef="#br0" timeOffset="22063.63">5630 4022 0,'0'0'0,"0"21"0,0-42 32,21 0-32,1 21 15,-22-22-15,21 1 0,-21 0 16,21 0-16,-21 0 0,0 0 16,0-1-16,0 1 0,0 0 15,0 0-15,0 0 0,-21 0 0,0-1 16,-1 1-16,1 21 0,-21-21 0,21 21 15,0 0-15,-1 0 0,1 0 16,-21 0-16,21 21 0,0-21 0,-22 21 16,22 1-16,0-1 0,0 21 0,0-21 15,-1 22-15,1-1 0,0 0 16,0-21-16,0 22 0,21-1 0,-21 0 16,21 1-16,0-1 0,0-21 15,0 0-15,0 22 0,0-22 0,0 0 16,21-21-16,0 21 0,0-21 15,0 0-15,0 0 0,1 0 0,-1 0 16,0 0-16,0 0 0,0-21 0,0 0 16,1 21-16,-1-21 0,0-22 15,0 22-15,0 0 0,0-21 0,1-1 16,-1 22-16,0-21 0,-21 0 0,0 20 16,21-20-16,-21 21 0,0-21 15,21 20-15,-21 1 0,0 0 0,0 0 16,0 42 15,0 0-31,0 0 0,0 1 16,-21-1-16,21 0 0,-21 0 0,21 21 15,0-20-15,0 20 0,-21 0 0,21 1 16,-21-22-16,21 21 0,0-21 16,0 22-16,0-22 0,0 0 0,0 0 15,0 0-15,21 0 0,0-21 0,0 0 16,0 22-16,0-22 0,22 0 15,-22 0-15,21 0 0,-21-22 0,22 22 16,-22-21-16,0 0 0,21 0 16,-20 0-16,20 0 0,-21-22 0,0 22 15,22-21-15,-22-1 0,0 1 16,0 0-16,0-1 0,0-20 0,1 21 16,-1-22-16,-21 22 0,21-22 0,-21 1 15,21-1-15,-21 22 0,21-22 16,-21 1-16,0 21 0,0-1 0,0 1 15,0 0-15,0 20 0,0 1 0,0-21 16,0 21-16,0 0 0,-21-1 16,0 22-16,0 0 15,0 0-15,21 22 16,-22 20-16,22-21 16,-21 21-16,21 1 0,-21-1 15,21 0-15,0 22 0,0-22 0,0 1 16,-21 20-16,21-21 0,0 1 15,0-1-15,0 22 0,0-22 0,0 0 16,0 1-16,0-1 0,21-21 0,-21 21 16,21 1-16,-21-1 0,21 0 0,1-20 15,-22 20-15,21-21 0,0 21 16,0-20-16,-21-1 0,21 0 0,0 0 16,1-21-16,20 21 0,-21 0 0,0-21 15,0 0-15,22 0 0,-22 0 16,21 0-16,-21 0 0,22 0 0,-1-21 15,-21 21-15,22-21 0,-1-21 16,0 21-16,1-1 0,-22 1 0,21-21 16,-21 21-16,0-22 0,1 1 15,-1 21-15,-21-21 0,0 20 0,0-20 16,0 21-16,0 0 0,0 0 0,0-1 16,-21 1-16,-1 0 0,1 0 0,0 0 15,0 21-15,0 0 0,0-21 16,-1 21-16,1 0 0,0 0 0,-21 0 15,21 21-15,-1-21 0,1 21 16,0 0-16,0 0 0,0 22 0,0-22 16,-1 0-16,1 21 0,0 1 0,0-22 15,21 21-15,0-21 0,-21 22 16,21-22-16,0 21 0,0-21 0,0 22 16,0-22-16,0 0 0,21 0 15,-21 0-15,21-21 0,0 21 0,0-21 16,1 0-16,-1 0 0,0 0 15,0 0-15,0 0 0,0 0 0,1-21 16,-1 0-16,0 0 0,0 0 16,0 0-16,22-1 0,-22 1 0,0 0 15,-21-21-15,21 21 0,0-22 0,0 22 16,1-21-16,-22 21 0,0-1 0,21 1 16,0 0-16,-21 0 15,0 42 16,0 0-31,0 0 16,0 1-16,0-1 0,0 0 16,0 0-16,0 21 0,0-20 0,0-1 15,0 21-15,0-21 0,0 0 0,0 1 16,0-1-16,0 0 0,0 0 16,0 0-16,21-21 0,-21 21 0,21 1 15,0-22-15,1 0 0,-1 0 0,0 0 16,0 0-16,0 0 0,0 0 0,1 0 15,-1 0-15,0 0 16,0-22-16,0 1 16,-21 0-16,21 0 15,-21 0-15,0 0 0,22 21 0,-22-22 16,0 1-16</inkml:trace>
  <inkml:trace contextRef="#ctx0" brushRef="#br0" timeOffset="22411.48">6075 3747 0,'0'0'0,"-43"0"0,1 0 0,21 0 16,-21 0-16,20 0 0,1 0 15,0 0-15,63 0 16,-20-22 0,20 22-16,0-21 0,1 21 15,-1 0-15,21-21 0,1 21 0,-1 0 16,1-21-16,-1 0 0,22 21 0,-21-21 16,-1 21-16,1 0 0,-1-22 15,1 22-15,-22 0 0,0-21 16,1 21-16,-22 0 0,0 0 0,0 0 15,-42 0 17,0 21-32</inkml:trace>
  <inkml:trace contextRef="#ctx0" brushRef="#br0" timeOffset="23111.73">8467 3112 0,'0'0'0,"0"-22"16,42-41 0,-42 84-1,0 0 1,0 22-16,0-1 0,0 0 0,0 22 16,0-1-16,0 1 0,-21-1 15,0 1-15,-1 20 0,1-20 0,0 21 16,0-22-16,0 1 0,0-1 0,-1 1 15,1-1-15,0 1 0,21-22 16,0 0-16,-21 1 0,0-22 16,21 0-16,0 0 0,-21 0 0,21 0 15,21-42 17,0 0-17,0 0-15,-21-21 0,21 20 0,0-20 16,1 0-16</inkml:trace>
  <inkml:trace contextRef="#ctx0" brushRef="#br0" timeOffset="23428.06">9080 3069 0,'0'0'0,"22"0"0,-22 21 16,0 1-16,0-1 0,0 21 15,0 0-15,0 1 0,0 20 16,0-20-16,-22 20 0,22 1 0,-21-1 16,21 1-16,0-1 0,-21 1 0,0-1 15,21-21-15,-21 22 0,0-1 16,-1-20-16,22 20 0,-21-20 0,21-1 16,-21 0-16,21-21 0,0 22 0,0-22 15,0 0-15,0 0 0,0 0 16,-21-21 15,0 0-31,0 0 16,-1-21-16,1 21 15,21-21-15,-21 0 0</inkml:trace>
  <inkml:trace contextRef="#ctx0" brushRef="#br0" timeOffset="23864.02">8170 4106 0,'0'0'0,"-63"43"16,63-22-16,0 0 15,0 0-15,21-21 16,0 0-16,0 0 0,0 0 0,22 0 16,-22 0-16,21 0 0,1 0 15,-1 0-15,0-21 0,1 0 0,20 21 16,-21-21-16,22 0 0,-1-1 0,-20 22 15,20-21-15,1 0 0,-1 0 16,1 0-16,-22 21 0,22-21 0,-22-1 16,0 1-16,1 21 0,-22-21 15,0 21-15,0 0 0,0-21 0,0 21 16,1 0 0,-22 21-1,0 0-15,0 0 0,0 1 0,0-1 16,0 0-16,0 21 0,0-21 15,0 1-15,0 20 0,-22-21 0,22 21 16,0-20-16,-21-1 0,21 0 0,-21 0 16,21 0-16,0 0 0,0 1 15,-21-22 1,0 0 15,21-22-31,0 1 16,-21 0-16</inkml:trace>
  <inkml:trace contextRef="#ctx0" brushRef="#br0" timeOffset="24163.85">9377 3768 0,'0'-21'46,"0"-1"-30,0 1-16,0 0 16,0 0-1,-21 0 1,-1 21-16,1 0 16,0 0-16,0 0 15,0 0-15,21 21 16,0 0-16,0 0 15,0 0-15,0 1 16,21-22-16,0 21 0,0-21 0,0 21 16,1-21-16</inkml:trace>
  <inkml:trace contextRef="#ctx0" brushRef="#br0" timeOffset="26404.76">10118 4106 0,'21'0'15,"0"0"-15,-21-21 0,21 21 16,-21-21-16,0 0 0,0 0 0,0 0 16,0-1-16,0 1 15,0 0-15,0 0 0,-21-21 0,0 20 16,0 1-16,-1 0 0,1 21 15,-21-21-15,21 0 0,0 21 0,-1 0 16,-20 0-16,21 0 0,0 0 0,0 0 16,-22 0-16,22 21 0,0 0 15,-21 0-15,20 0 0,1 1 0,-21 20 16,21 0-16,0-21 0,-1 22 0,1-1 16,0 0-16,21 1 0,0-1 0,0 0 15,0-20-15,0 20 0,0-21 16,21 0-16,0 0 0,1 1 0,-1-1 15,0 0-15,0-21 0,0 0 16,0 0-16,1 0 0,-1 0 0,0 0 16,21 0-16,-21 0 0,1 0 15,20-21-15,-21 21 0,21-21 0,-20-1 16,20 1-16,-21 0 0,0-21 0,22 21 16,-22-22-16,21 1 0,-21 0 0,0-1 15,1-20-15,20 20 0,-21-20 16,0 21-16,0-22 0,-21 1 0,22-1 15,-1 1-15,-21-1 0,0 1 0,21-1 16,-21 1-16,21-1 0,-21 22 16,21-1-16,-21 1 0,0 0 0,0 21 15,0-22-15,0 22 0,0 0 16,-21 42 15,21 0-31,-21 0 0,0 22 0,21-1 16,0 0-16,-21 22 0,-1-1 0,1 1 15,0-1-15,21 1 0,-21-1 16,0-20-16,0 20 0,21 1 0,0-1 16,-22-20-16,22 20 0,0 1 0,0-22 15,0 0-15,0 1 0,0-1 0,0 0 16,0 1-16,22-22 0,-22 0 16,21 0-16,0 0 0,0 0 0,0 1 15,0-22-15,22 0 0,-22 0 16,0 0-16,21 0 0,-20 0 0,20 0 15,0-22-15,-21 1 0,22 0 16,-1 0-16,-21 0 0,22 0 0,-22-22 16,21 1-16,-21 21 0,0-22 0,1 1 15,-1 0-15,0 21 0,-21-22 0,21 22 16,-21 0-16,0 0 0,21 0 16,-21-1-16,0 44 31,-21-1-31,21 21 15,-21-21-15,21 0 0,-21 22 16,21-22-16,0 21 0,0-21 16,0 22-16,0-22 0,0 21 0,0-21 15,0 1-15,0-1 0,21 0 0,0 0 16,0 0-16,0-21 0,1 21 0,20-21 16,-21 0-16,21 0 0,1 0 15,-22 0-15,21 0 0,1 0 0,-22 0 16,21-21-16,0 21 0,-20-21 0,20 0 15,-21 0-15,0 0 0,0-1 0,1 1 16,-1-21-16,0 21 16,0-22-16,0 1 0,-21 21 0,0-21 15,0 20-15,0-20 0,21 21 0,-21 0 0,0 0 16,-21 21 0,21 21-1,0 0-15,-21 0 16,21 0-16,-21 0 0,21 22 0,-21-22 15,21 0-15,-21 0 0,21 22 0,0-22 16,-22 0-16,1 0 0,21 0 0,-21 0 16,21 1-16,0-1 0,0 0 15,-21 0-15,21 0 0,0-42 47,0 0-47,21 0 16,0 0-16,-21-22 0,0 22 15,21-21-15,1 21 0,-1-22 0,-21 1 16,21 0-16,0 20 0,0-20 0,0 21 16,1 0-16,-22 0 0,21-1 0,0 22 15,0 0-15,0 0 16,0 0-16,-21 22 16,0-1-16,22 0 0,-22 0 15,0 0-15,0 0 0,0 1 0,0-1 16,0 0-16,21 21 15,-21-21-15,0 1 0,0-1 0,21 0 16,0 0-16,0 0 0,0 0 0,1 1 16,-1-22-16,0 21 0,21-21 0,1 0 15,-22 21-15,21-21 0,0 0 0,22 0 16,-22 0-16,1 0 0,-1 0 16,0 0-16,22-21 0,-22 21 0,-21-21 15,22-1-15,-1 1 0,-21 0 0,0-21 16,0 21-16,22-22 0,-43 22 0,21-21 15,-21-1-15,21 22 0,-21-21 16,0 0-16,0 20 0,0 1 0,0 0 16,0 0-16,0 0 0,-21 0 15,0 21-15,0 0 0,-1 0 16,1 0-16,0 0 0,-21 0 16,21 21-16,-1 0 0,1 0 0,0 0 15,0 0-15,0 22 0,0-22 0,-1 0 16,1 0-16,0 22 0,0-22 0,21 0 15,0 0-15,0 0 0,0 0 0,0 1 16,0-1-16,0 0 16,21-21-16,0 0 15,0 0-15,22 0 0,-22 0 0,0 0 16,0-21-16,0 21 0,1-21 0,-1-1 16,0 1-16,0 0 15,0 0-15,0 0 0,1 0 0,-1-1 16,0 1-16,-21-21 0,0 21 0,21 0 15,-21-1-15,21 22 0,-21-21 0,0 0 16,21 21 0,-21 21-1,0 0 1,0 1-16,0-1 0,-21 0 16,21 0-16,0 0 0,0 0 0,-21 22 15,21-22-15,-21 21 0,21 1 16,0-1-16,0 0 0,0 1 0,0-1 15,0 0-15,0 22 0,0-22 16,0 22-16,0-22 0,0 21 0,0 1 16,0-1-16,21 1 0,-21-1 0,0 1 15,0-1-15,0 22 0,0-21 0,0-1 16,0 22-16,0-22 0,0 1 16,-21-1-16,21 22 0,-21-22 0,21-20 15,0 20-15,0 1 0,-21-22 0,-1 0 16,1 1-16,21-1 0,-21-21 0,0 0 15,21 22-15,-21-22 0,0-21 0,21 21 16,-22 0-16,1-21 16,0 21-16,0-21 0,0 0 15,21-21 1,0 0-16,0 0 0,0 0 0,0 0 16,0-1-16,0-20 0,0 0 0,0-1 15,0 1-15,0-21 0,42-1 0,-21-21 16,0 22-16,1-22 0,-1 1 15,0-22-15,21 21 0,-21-21 0,1 0 16,20 22-16,-21-1 0,0 0 0,0 1 16,22 20-16,-22 1 0,0-1 0,0 22 15,22-22-15,-22 22 0,0 0 0,0 21 16,0-22-16,0 22 0,-21 0 16,22 0-16,-22 0 0,21-1 0,0 22 15,-21-21-15,-21 0 31,0 21-15,-1 0-16,1 0 0,0 0 0,0-21 16</inkml:trace>
  <inkml:trace contextRef="#ctx0" brushRef="#br0" timeOffset="26903.47">11303 3302 0,'0'0'0,"-21"21"0,0 0 16,21 1-1,0-1 1,21-21 0,0 0-1,0 0-15,-21-21 16,0-1-16,0 1 15,0 0-15,0 0 16,-21 0-16,0 21 16,0 0-16,-1 0 0,1 21 15,21 0-15,-21 0 16,0 0-16,21 1 0,0-1 16,0 0-16,0 0 15,0 0 1,21-21-16,0 21 15,-21 1 1</inkml:trace>
  <inkml:trace contextRef="#ctx0" brushRef="#br0" timeOffset="40236.39">2879 6181 0,'0'-21'0,"0"-1"0,0 1 15,-22 0 1,22 0-16,0 0 0,0 0 16,-21-1-16,21 1 15,0 42 17,0 1-32,0-1 0,0 21 0,0 0 15,0-20-15,0 20 0,0 0 0,0 1 16,0 20-16,0-21 0,0 22 15,0-22-15,-21 22 0,21-1 0,0-20 16,-21 20-16,0-21 0,21 1 16,0-1-16,0 0 0,0 1 0,0-22 15,0 0-15,0 0 0,0 0 16,0-42 15,0 0-31,0 0 0,21 0 16</inkml:trace>
  <inkml:trace contextRef="#ctx0" brushRef="#br0" timeOffset="40552.21">3154 5948 0,'0'0'0,"0"-21"0,21 42 31,-21 21-15,0-21-16,21 22 0,-21-22 0,21 21 16,-21 1-16,0 20 0,0-21 0,0 1 15,0 20-15,0 1 0,0-22 16,0 22-16,0-1 0,0-21 0,0 22 16,0-22-16,0 1 0,-21-1 15,21 0-15,0-21 0,0 1 16,0-1-16,0 0 0,0 0 0,-21-21 47,21-21-47,0 0 0,0 0 15,-21-22-15</inkml:trace>
  <inkml:trace contextRef="#ctx0" brushRef="#br0" timeOffset="40932.99">2752 6710 0,'0'0'0,"0"21"16,21-21 0,0 0-1,0 0-15,21 0 0,-20 0 16,20-21-16,-21 21 0,21-21 16,1 0-16,-1-1 0,-21 1 0,22 21 15,20-21-15,-21 0 0,1 0 0,-1 0 16,-21-1-16,22 1 0,-1 21 15,-21-21-15,0 21 0,0 0 0,1 0 16,-1 0-16,-21 21 16,0 0-16,0 1 15,0-1-15,0 21 0,0-21 0,0 0 16,0 1-16,0-1 0,0 0 16,0 0-16,0 0 0,0 0 15,-21 1-15,21-1 0,-22-21 0,22 21 16,0 0-1,-21-21-15,0 0 16,0 0 0,21-21-16,-21 21 0,21-21 15,-21 0-15,21-1 0,0 1 0</inkml:trace>
  <inkml:trace contextRef="#ctx0" brushRef="#br0" timeOffset="41123.87">3535 6265 0,'0'0'16,"0"-21"-16,0 0 15,21 42 32,0-21-31,0 0-16,0 0 15</inkml:trace>
  <inkml:trace contextRef="#ctx0" brushRef="#br0" timeOffset="43132.82">4212 6604 0,'21'-21'16,"-21"0"-16,0 0 15,0-1-15,0 1 0,0 0 16,0 0-16,0 0 0,0 0 0,0-22 16,0 22-16,-21 0 15,21 0-15,-21 0 0,0 21 16,0 0-16,-1 0 0,1 0 0,0 0 15,0 0-15,0 0 0,0 21 16,-1 0-16,1 0 0,0 0 0,0 0 16,0 22-16,0-22 0,21 21 0,0-21 15,-22 22-15,22-22 0,0 21 16,-21-21-16,21 1 0,0-1 0,0 0 16,0 0-16,21-21 0,1 21 15,-1-21-15,0 0 16,0 0-16,0 0 0,0-21 0,1 0 15,-1 21-15,0-21 0,0 0 0,0-22 16,0 22-16,1 0 16,-1-21-16,0 20 0,0-20 0,-21 0 15,21 21-15,0-22 0,1 1 0,-22 0 16,0-22-16,21 22 0,-21-1 16,21 1-16,-21-21 0,0 20 0,21 1 15,-21 0-15,0-1 0,0 22 0,0-21 16,0 21-16,0-1 0,-21 1 15,0 21-15,0 0 0,-1 0 16,1 0 0,0 0-16,21 21 0,-21 22 0,21-22 15,-21 21-15,21-21 0,0 22 16,0-1-16,0 0 0,0 1 16,0-1-16,0 0 0,0 22 0,0-22 15,0 1-15,0-1 0,0 0 0,21 1 16,-21-1-16,21 0 0,0-21 15,0 22-15,1-22 0,-1 0 0,0 0 16,0 0-16,0 1 0,0-22 0,22 0 16,-22 0-16,0 0 0,0 0 15,0 0-15,22 0 0,-22 0 0,0-22 16,0 1-16,0 0 0,1 0 16,-1 0-16,0-22 0,-21 22 0,0 0 15,21-21-15,-21 21 0,0-1 16,0 1-16,0 0 0,0 0 0,0 0 15,-21 21 1,0 21 0,21 0-16,0 0 0,0 0 15,0 1-15,-21 20 0,21-21 0,0 0 16,0 22-16,0-22 0,0 0 16,0 21-16,0-21 0,0 1 0,0-1 15,21 0-15,0-21 0,0 21 0,0-21 16,22 0-16,-22 0 0,21 0 15,-21 0-15,22 0 0,-22 0 0,21 0 16,0-21-16,-20 21 0,20-21 16,-21 0-16,0-1 0,0 1 0,1 0 15,-1 0-15,0 0 0,0 0 16,-21-1-16,0 1 0,0 0 0,0 0 16,21 0-16,-21 0 0,0 42 46,0 0-46,-21-21 0,21 21 0,-21 0 16,21 0-16,0 1 0,0-1 0,-21 21 16,21-21-16,-21 0 0,21 1 15,0-1-15,-22 0 16,22 0-16,-21 0 0,21-42 47,0 0-32,0 0-15,0 0 0,21-1 0,1 1 16,-22-21-16,21 21 0,-21 0 16,21-22-16,0 22 0,0 0 0,0-21 15,1 20-15,-1 1 0,21 21 0,-21-21 16,0 21-16,1 0 0,-1 0 0,0 0 16,0 0-16,-21 21 0,0 0 15,0 1-15,0-1 16,0 0-16,0 0 0,0 0 0,0 0 15,21 1-15,-21-1 0,0 21 0,21-21 16,1 0-16,-1 1 16,-21-1-16,21 0 0,0-21 0,21 21 15,-20-21-15,-1 0 0,21 21 0,-21-21 16,22 0-16,-1 0 0,0 0 0,-21 0 16,22 0-16,-1 0 0,0-21 15,1 21-15,-1-21 0,0 0 0,1 0 16,-22-1-16,21 1 0,-21 0 0,1 0 15,-1-21-15,-21 20 0,21 1 0,-21-21 16,21 21-16,-21-22 16,0 22-16,0 0 0,0 0 0,0 0 15,0 0-15,-21 21 0,0 0 0,0 0 16,-1 0-16,1 0 0,0 0 0,0 0 16,-21 21-16,20 0 0,1 0 15,0 0-15,0 22 0,0-22 0,0 0 16,-1 0-16,22 21 0,0-20 0,-21-1 15,21 0-15,0 0 0,0 0 0,0 0 16,21-21 0,1 0-16,-1 0 15,0 0-15,0 0 0,0 0 16,0 0-16,1-21 0,-1 0 0,0 21 16,0-21-16,-21 0 0,21 0 15,0-1-15,-21 1 0,0 0 16,22 0-16,-1 0 0,-21 0 15,21 21 17,-21 21-32,0 0 0,0 0 15,0 0-15,0 0 0,0 22 16,0-22-16,0 21 0,0-21 16,0 22-16,0-1 0,0 22 0,0-22 15,0 21-15,0 1 0,0-1 16,0 1-16,21-1 0,-21 1 0,0 21 15,0-22-15,0 22 0,0-22 0,0 22 16,0-22-16,0 1 0,0-1 0,0 1 16,0-1-16,-21 1 0,0-22 0,21 22 15,-21-22-15,-1 0 0,1 1 16,0-1-16,0-21 0,0 22 0,0-22 16,-1 0-16,-20 0 0,21-21 0,0 0 15,0 0-15,-1 0 0,1-21 16,21 0-16,0 0 15,0-22-15,0 1 0,0 0 0,0-22 16,0 1-16,21-1 0,1-21 0,-1 22 16,-21-22-16,21 1 0,0-1 15,0 0-15,0 22 0,1-22 0,-1 22 16,-21-1-16,21 1 0,-21-1 0,21 22 16,-21-1-16,0 1 0,0 0 0,21-1 15,-21 1-15,0 0 0,0 21 16,0-22-16,0 22 0,0-21 0,-21 21 15,21-22-15,-21 22 0</inkml:trace>
  <inkml:trace contextRef="#ctx0" brushRef="#br0" timeOffset="43349.69">5292 6181 0,'0'0'0,"-22"0"0,22-21 16,0-1 0,0 1 15,22 21-31,-1 0 16,0 0-16,0 0 15,21-21-15,1 21 0</inkml:trace>
  <inkml:trace contextRef="#ctx0" brushRef="#br0" timeOffset="43728.48">7154 5652 0,'0'0'0,"21"-85"15,1 64-15,-1 0 16,-21 42 0,0 0-1,0 21-15,0-21 0,0 22 0,-21-1 16,-1 0-16,22 1 0,-21 20 0,0 1 16,0-1-16,0 1 0,-22-1 15,22 22-15,-21 0 0,0-22 0,20 22 16,-20-1-16,0-20 0,-1 21 0,1-22 15,21 1-15,-21-22 0,20 21 0,1-20 16,-21-1-16,21-21 0,21 22 0,-21-22 16,21 0-16,0 0 0,-22 0 15,22 0-15,22-42 32,-22 0-32,21 0 0,-21 0 15,0 0-15,0-1 0,21 1 0</inkml:trace>
  <inkml:trace contextRef="#ctx0" brushRef="#br0" timeOffset="45888.37">7726 6731 0,'0'21'16,"0"-42"31,0 0-47,0 0 15,0 0-15,21-1 0,0-20 16,0 21-16,0-21 0,1 20 0,-1-20 15,0 0-15,-21-1 0,21 1 0,0 0 16,0-1-16,-21 22 0,22-21 16,-22 21-16,0 0 0,0-1 0,0 1 15,-22 21-15,1 0 0,0 0 16,0 0-16,0 0 0,-22 21 16,22-21-16,0 22 0,0-1 15,0-21-15,21 21 0,0 0 0,0 0 16,0 0-16,21-21 15,0 22-15,0-22 0,0 21 16,1-21-16,20 21 0,-21-21 0,0 21 16,0-21-16,1 21 0,-1 0 0,0-21 15,0 22-15,0-1 0,0 0 0,-21 0 16,0 0-16,0 0 0,0 22 16,0-22-16,0 0 0,0 0 0,0 0 15,0 1-15,0-1 0,0 0 16,0 0-16,-21-21 0,21 21 0,0 0 15,21-21 17,1 0-32,-1 0 0,0 0 0,0-21 15,0 21-15,22-21 0,-22 0 0,0 0 16,0 0-16,0-1 0,0-20 16,22 21-16,-43 0 0,21-22 0,0 22 15,0-21-15,-21 21 0,0-22 0,21 22 16,-21 0-16,0 0 0,0 0 15,0 0-15,-21-1 16,0 22-16,0 0 16,21 22-16,-21-1 0,21 0 15,-21 0-15,-1 0 0,22 0 0,0 1 16,-21 20-16,21-21 0,-21 21 0,0-20 16,21-1-16,0 21 0,0-21 15,0 0-15,0 1 0,0-1 0,0 0 16,21 0-16,0-21 0,0 0 15,1 0-15,-1 0 0,21 0 0,-21 0 16,0-21-16,22 21 0,-1-21 16,-21 0-16,22 21 0,-22-22 15,21 1-15,0 0 0,-20-21 0,20 21 16,-21-1-16,21-20 0,-20 21 0,-1 0 16,0 0-16,0-1 0,-21 1 15,0 0-15,-21 21 31,0 21-31,0 0 0,21 1 0,-22-1 16,22 0-16,-21 0 0,21 0 16,0 0-16,0 1 0,0-1 0,0 0 15,0 0-15,0 0 0,21 0 0,1 1 16,-22-1-16,21 0 0,0-21 16,-21 21-16,0 0 15,0 0 1,-21-21-1,0 0-15,-1 0 0,1 0 16,0 0-16,0-21 0,0 0 0,0 21 16,-1-21-16,1 0 0,0 0 15,0 21-15,21-22 0,-21 22 0,0 0 16,21-21-16,0 42 16,0 1-1,0-1-15,0 0 16,21 0-16,0-21 0,0 21 15,0 0-15,0 1 16,1-22-16,-1 21 0,0-21 16,0 0-16,0 0 0,0 0 0,1 0 15,-1 0-15,0 0 0,0 0 16,0-21-16,22-1 0,-22 22 0,0-21 16,21 0-16,-21 0 0,1-21 0,20 20 15,-21-20-15,0 0 0,0-1 0,1 1 16,-1-21-16,0 20 0,0-20 0,0 20 15,-21-20-15,21 21 0,-21-22 16,22 22-16,-22-22 0,0 22 16,0 0-16,0-1 0,0 1 0,0 0 0,0 20 15,0 1-15,0 0 0,0 0 16,0 0-16,0 42 16,0 0-1,-22 0-15,22 22 0,0-22 0,0 21 16,-21 0-16,21 1 0,0-1 15,0 0-15,0 22 0,0-22 0,0 1 16,-21-1-16,21 0 0,-21 22 0,21-22 16,0 0-16,0 22 0,0-22 0,0 1 15,0-1-15,0-21 0,0 21 0,0-20 16,0-1-16,0 0 0,21 0 16,0 0-16,0-21 0,1 0 15,-1 0-15,21 0 0,-21 0 16,0 0-16,22 0 0,-22-21 0,21 0 15,-21 0-15,22 0 0,-22-1 0,0 1 16,21 0-16,-20-21 0,-1 21 16,0-22-16,-21 22 0,0-21 0,21 21 15,-21-22-15,0 22 0,0 0 0,0 0 16,-21 21-16,0 0 0,0 0 16,-1 0-16,1 0 0,0 0 0,0 21 15,0-21-15,21 21 0,-21 0 16,21 0-16,0 1 0,0-1 15,0 0-15,21-21 16,0 0-16,0 21 16,0-21-16,0 0 0,1 0 0,-1 21 15,0 0-15,-21 1 0,21-22 16,-21 21-16,0 0 16,0 0-16,0 0 0,0 0 0,0 1 15,0-1-15,0 0 0,0 0 16,21-21-16,0 0 15,1 0-15,-1 0 0,0 0 16,0 0-16,0 0 16,22-21-16,-22 21 0,0-21 0,0 0 15,21-1-15,-20 1 0,-1 0 0,0 0 16,0-21-16,0 20 0,0 1 16,1-21-16,-1 21 0,0-22 0,-21 22 15,0 0-15,0 0 0,0 42 31,0 0-31,0 0 16,0 1-16,0-1 0,-21 0 0,21 0 16,-21 0-16,21 0 0,0 1 0,0-1 15,0 0-15,0 0 0,0 0 0,0 0 16,0 1 0,21-22 15,0-22-31,-21 1 15,0 0-15,0 0 0,21 0 16</inkml:trace>
  <inkml:trace contextRef="#ctx0" brushRef="#br0" timeOffset="46068.27">10372 6054 0,'0'0'0,"-22"0"0,-20-21 16,21 21-1,0 0 17,0 0-17,-1 0-15,1 0 16,0 0-16,0 0 0</inkml:trace>
  <inkml:trace contextRef="#ctx0" brushRef="#br0" timeOffset="46259.45">9038 6308 0,'0'0'0,"-21"0"0,0 0 0,42 0 15,0 0 1,21 0-16,-20 0 0,20 0 16,0 0-16,1-21 0,-1-1 15,21 22-15,-20 0 0,-1-21 0,22 21 16,-22-21-16,0 21 0,22 0 0,-22-21 15,-21 21-15,22 0 0,-22-21 0</inkml:trace>
  <inkml:trace contextRef="#ctx0" brushRef="#br0" timeOffset="48129.22">10880 6265 0,'0'0'0,"21"-21"16,0 0-16,-21 0 0,0 0 16,0 0-16,0-1 0,0 1 15,-21 21-15,0 0 0,-1 0 16,1 0-16,0 0 15,0 21-15,-21 1 0,20-1 0,1 0 16,0 0-16,0 21 0,0 1 0,0-1 16,-1 0-16,1 1 0,0-1 0,21 0 15,0 1-15,-21-22 16,21 21-16,0-21 0,0 1 0,0-1 16,0 0-16,21-21 0,0 0 0,0 0 15,1 0-15,20 0 0,0 0 0,1 0 16,-1-21-16,21 0 0,-20-1 0,20 1 15,1-21-15,-22 21 0,22-22 16,-1 1-16,-21 0 0,22-1 0,-22 1 16,1 0-16,-1-1 0,-21-20 0,21 21 15,-20-22-15,-1 22 0,0-22 0,-21 1 16,0-1-16,0 22 0,0-22 16,0 22-16,0 0 0,0 21 0,0-1 15,0 1-15,-21 21 16,0 0-16,-1 21 0,22 1 15,-21 20-15,0-21 0,0 21 0,0 22 16,0-22-16,21 1 0,-22 20 0,1-21 16,21 22-16,-21-22 0,21 1 0,0 20 15,0-21-15,0 22 0,0-22 0,0 1 16,0-1-16,0 0 0,0 1 16,0-22-16,21 21 0,0-21 0,-21 22 15,22-22-15,-1 0 0,0 0 0,0-21 16,0 21-16,0-21 0,1 0 0,-1 0 15,0 0-15,0 0 0,21-21 16,-20 21-16,20-21 0,-21 0 16,0 0-16,22-1 0,-22 1 0,0-21 15,0 21-15,0 0 0,0-22 0,-21 22 16,0 0-16,0 0 0,0 0 0,0-1 16,-21 44 15,21-1-31,-21 0 15,21 0-15,0 0 0,0 0 0,0 1 16,-21-1-16,21 0 0,0 0 0,0 0 16,0 0-16,0 1 0,21-1 15,-21 0-15,21-21 0,0 0 16,1 0-16,-1 0 0,0 0 16,0 0-16,21 0 0,-20 0 0,20 0 15,0-21-15,-21 0 0,22 21 0,-1-22 16,0 1-16,-20 0 0,20 0 0,-21 0 15,0 0-15,0-22 0,1 22 0,-1 0 16,-21 0-16,0 0 0,21 21 16,-21-22-16,0 44 31,0-1-31,0 0 0,-21 0 16,21 0-16,0 0 0,0 22 0,-21-22 15,21 0-15,-22-21 0,22 21 16,-21 0-16,21 1 0,-21-22 15,21 21-15,-21-21 16,21-21 0,0-1-1,21 1-15,-21 0 0,21 0 0,0 0 16,-21 0-16,22-22 0,-1 22 16,0-21-16,-21 21 0,21-1 0,0 1 15,0 0-15,1 0 0,-1 0 0,0 21 16,0 0-1,-21 21-15,0 0 0,0 0 16,0 0-16,0 1 0,0-1 0,0 0 16,0 21-16,0-21 15,0 1-15,0-1 0,0 0 0,21 0 16,0 0-16,1 0 0,-1-21 16,0 0-16,0 22 0,0-22 0,22 0 15,-22 0-15,21 0 0,0 0 0,-20 0 16,20-22-16,0 1 0,1 21 0,-1-21 15,0 0-15,-21 0 0,1 0 16,20-1-16,-21 1 0,-21-21 0,0 21 16,21 0-16,-21-22 0,0 22 15,0 0-15,0-21 0,-21 42 0,21-22 16,-21 1-16,0 21 0,0 0 0,-1 0 16,1 0-16,0 0 0,0 21 15,0 1-15,0-22 0,-1 21 0,1 0 16,0 0-16,21 21 0,0-20 0,-21-1 15,21 0-15,0 0 0,0 0 16,21-21 0,0 0-16,0 0 0,1 0 0,-1 0 15,0 0-15,0 0 0,0 0 16,0-21-16,1 0 0,-1 21 16,0 0-16,-21-21 0,0 42 31,0 0-16,0 0-15,0 0 0,0 22 0,0-1 16,-21 0-16,21 1 0,-21-1 16,-1 0-16,1 22 0,21-1 0,-21-20 15,0 20-15,21 1 0,-21 20 0,0-20 16,21-1-16,-22 22 0,1-21 16,0-1-16,0 22 0,21-22 0,-42 22 0,20-22 15,1 1-15,0 21 0,-21-22 0,-1 1 16,1-1-16,0-21 0,21 22 0,-22-22 15,1 1-15,0-22 0,20 21 0,-20-21 16,21 0-16,-21 1 0,20-1 16,1-21-16,0 0 15,21-21-15,0-1 16,0 1-16,0 0 16,21 0-16,-21-21 0,21 20 0,1 1 15,-22-21-15,21 0 0,0-1 0,0 1 16,-21 0-16,21-22 0,0 22 0,1-22 15,-22-20-15</inkml:trace>
  <inkml:trace contextRef="#ctx0" brushRef="#br0" timeOffset="48340.07">12869 6096 0,'0'0'0,"-21"-21"0,-42-43 16,63 43-16,-22 21 15,22-21-15,-21 21 0,21 21 47,-21-21-31,0 21 0,0-21-16,0 0 15</inkml:trace>
  <inkml:trace contextRef="#ctx0" brushRef="#br0" timeOffset="48552.23">11515 6223 0,'0'0'0,"-22"0"0,-62 0 16,126 0 15,-21 0-31,0 0 0,22 0 16,-1 0-16,0 0 0,1 0 0,-1 0 15,22 0-15,-22 0 0,0 0 16,1 0-16,-22 0 0,21 0 0,-21 0 16,22 0-16,-22 0 0,0-21 15,0 21-15,0-21 0</inkml:trace>
  <inkml:trace contextRef="#ctx0" brushRef="#br0" timeOffset="48991.98">14520 5927 0,'0'0'0,"0"-43"16,0 22-16,0-21 0,0 21 0,0 0 16,0-22-16,21 22 0,-21 0 0,22 0 15,-1 0-15,-21-1 16,21 22-16,-21 22 16,0-1-16,0 0 0,0 0 0,0 21 15,0 1-15,0-1 0,0 0 0,-21 22 16,0-22-16,-1 1 0,1 20 15,0-21-15,0 22 0,-21-1 0,20-20 16,1 20-16,-21 1 0,21-22 16,0 0-16,-22 1 0,22-1 0,0 0 15,21-20-15,-21-1 0,21 0 0,-21 0 16,21 0-16,0-42 31,0 0-15,-22 0-16,22 0 0</inkml:trace>
  <inkml:trace contextRef="#ctx0" brushRef="#br0" timeOffset="49807.93">13885 6329 0,'0'0'0,"0"-21"0,-21 21 16,42 0 0,0 0-1,1 0-15,20 0 0,0 0 0,1-21 16,20 21-16,1-22 0,-1 22 0,1-21 15,20 0-15,-20 0 0,-1 0 0,1 0 16,-1-1-16,1 1 0,-1 0 16,1-21-16,-22 21 0,0-22 0,1 22 15,-1-21-15,-21-1 0,0 22 16,1-21-16,-22 21 0,0 0 0,0-1 16,0 1-16,0 0 0,-22 21 15,1 0-15,0 0 0,-21 21 16,21 0-16,-1 1 0,1 20 0,0-21 15,0 21-15,0 1 0,0-1 0,-1 22 16,1-22-16,21 0 0,-21 1 0,0 20 16,0-21-16,21 22 0,-21-22 0,-1 22 15,1-22-15,21 0 0,-21 1 16,21-1-16,-21 0 0,21-20 0,-21 20 16,21-21-16,0 0 0,0 0 15,0-42 16,21 0-31,0 0 0,0 0 0,0 0 16,1-1-16,-1-20 0,0 0 16,0 21-16,0-22 0,0 1 0,1 21 15,20 0-15,-21-22 0,0 22 0,0 0 16,1 21-16,-1 0 0,-21-21 0,21 21 16,0 0-16,-21 21 15,0 0-15,0 0 0,21 0 16,-21 1-16,0-1 0,21 0 0,-21 0 15,0 21-15,0-20 0,0-1 16,22 0-16,-1 0 0,0 0 0,0 0 16,0 1-16,22-22 0,-22 0 15,0 0-15,21 0 0,-21 0 0,22 0 16,-1 0-16,-21 0 0,22-22 0,-1 1 16,-21 21-16,21-21 0,1 0 15,-22 0-15,21-22 0,-21 22 0,1 0 16,-1-21-16,0-1 0,-21 22 0,0-21 15,0 21-15,0 0 0,0-1 0,0 1 16,0 0-16,-21 21 0,0 0 0,-1 0 16,1 0-16,-21 0 0,21 21 15,0 0-15,-1 1 0,1-1 16,0 21-16,21-21 0,0 22 0,0-22 16,0 21-16,0-21 0,0 0 0,0 1 15,0-1-15,21 0 0,0 0 0,-21 0 16,22 0-16,-1-21 0,0 0 0,21 22 15,-21-22-15,1 0 0,-1 0 0,0 0 16,0 0-16,0 0 0,0 0 16,1 0-16,-1-22 0,-21 1 0,0 0 15,21 0-15,-21 0 0</inkml:trace>
  <inkml:trace contextRef="#ctx0" brushRef="#br0" timeOffset="51755.88">17124 6498 0,'21'0'31,"0"0"-31,0-21 0,0 0 16,1 21-16,-1-21 0,0 0 0,0 21 15,0-22-15,0 1 0,1 0 0,-1 0 16,0 0-16,-21 0 0,0-1 15,0 1-15,0-21 0,0 21 16,-21 0-16,0-1 0,-1 1 0,-20 21 16,21-21-16,-21 0 0,-1 21 0,22 0 15,-21 0-15,-1 0 0,1 21 0,0 0 16,-1 0-16,22 1 0,-21 20 16,21-21-16,0 21 0,-1 1 15,1 20-15,0-20 0,21-1 0,-21 0 16,21 1-16,0-1 0,0 0 0,0-21 15,0 22-15,0-22 0,21 0 0,0-21 16,-21 21-16,21-21 0,1 0 0,-1 0 16,21 0-16,-21 0 0,22-21 0,-22 0 15,21 21-15,0-42 0,1 20 16,-1 1-16,0-21 0,1 0 0,20-1 16,-20 1-16,-1-22 0,0 22 0,1-21 15,-1 20-15,-21-20 0,21-1 0,-20 1 16,-1-1-16,0 1 0,0-22 15,-21 22-15,21-1 0,-21 1 16,0-1-16,0 1 0,0 20 0,0 1 16,0 21-16,-21 0 0,0-1 0,0 1 15,0 21-15,-1 0 0,22 21 16,-42 1-16,42-1 0,-21 21 0,0 0 16,0 1-16,-1 20 0,1 1 0,0 20 15,0-20-15,21-1 0,0 1 0,-21-1 16,21 1-16,0-1 0,0 1 15,0-1-15,0-20 0,0 20 16,0-20-16,0-1 0,21 0 0,0-21 16,0 22-16,0-22 0,1 0 0,20 0 15,-21-21-15,21 0 0,1 0 0,-22 0 16,21 0-16,1 0 0,-22 0 0,21-21 16,0 21-16,1-21 0,-22 0 15,21-22-15,-21 22 0,1 0 0,-1-21 16,0 21-16,0-1 0,-21-20 15,21 21-15,-21-21 0,0 20 0,0 1 0,0 0 16,0 0-16,-21 0 0,0 0 0,0 21 16,0 0-16,-1 0 15,-20 21-15,21 0 0,0-21 16,0 21-16,-1 21 0,1-20 0,0-1 16,21 21-16,0-21 0,0 22 0,-21-1 15,21-21-15,0 21 0,0-20 0,0-1 16,0 0-16,0 0 0,0 0 0,21 0 15,0-21-15,0 0 0,1 0 16,-1 0-16,0 0 16,0 0-16,0-21 0,0 0 0,1 21 15,-1-21-15,0 0 0,0-22 0,-21 22 16,21 0-16,0-21 0,1 21 0,-1-22 16,-21 22-16,0-21 0,0 21 15,21-1-15,-21 1 0,0 0 0,0 42 31,0 0-31,0 22 16,-21-22-16,21 0 0,0 21 16,-21-20-16,21 20 0,0-21 0,-22 21 15,22-20-15,0-1 0,0 0 0,0 0 16,0 0-16,22 0 0,-1 1 0,0-22 16,0 0-16,0 0 0,22 0 15,-1 0-15,-21 0 0,21 0 0,1 0 16,-1-22-16,0 1 0,1 21 0,-1-21 15,0-21-15,1 21 0,-1-1 0,0-20 16,1 21-16,-1-21 0,-21-1 16,0 1-16,22-22 0,-22 22 0,0-21 15,0 20-15,0-20 0,-21-1 16,0 1-16,0 20 0,0-20 0,22-1 16,-22 1-16,0-1 0,0 22 0,0 0 15,0 21-15,0-22 0,0 22 0,0 42 31,0 0-31,-22 22 0,1-1 16,0 22-16,0-1 0,0 1 0,21-1 16,-21-21-16,-1 22 0,1-1 0,21-20 15,-21-1-15,21 22 0,0-22 0,0-21 16,0 21-16,0 1 16,0-1-16,0-21 0,0 22 0,21-22 15,0 21-15,-21-21 0,22 0 0,-1 1 16,0-1-16,0 0 0,0 0 0,0-21 15,1 21-15,20-21 0,-21 0 0,21 0 16,-20 0-16,-1 0 0,21 0 0,-21 0 16,22 0-16,-1 0 0,-21-21 15,0 21-15,22-21 0,-22 0 0,21 0 16,-21-22-16,0 22 0,22-21 0,-22 21 16,0-22-16,-21 1 0,21 0 15,-21 20-15,0-20 0,0 21 0,0 0 0,0 0 16,0-1-16,0 1 0,-21 21 15,0 0-15,0 0 0,0 0 16,-1 0-16,1 21 0,0 1 0,0-1 16,0 0-16,0 0 0,-1 0 0,1 22 15,0-22-15,0 0 0,0 21 0,21-21 16,-21 1-16,21-1 0,0 0 0,0 0 16,0 0-16,21-21 15,0 0 1,0 0-16,0 0 0,0 0 0,1 0 15,-1-21-15,0 21 0,0-21 16,0 0-16,0 0 0,1-1 0,-1 1 16,0 0-16,-21 0 0,21 0 0,0 21 15,-21-21-15,0-1 0,0 1 0,0 42 32,0 1-32,0-1 15,0 0-15,0 0 0,0 0 0,0 0 16,-21 1-16,21-1 0,0 0 0,0 0 15,0 0-15,0 0 0,0 1 0,0-1 16,21-21-16,0 0 16,1 0-16,-1 0 0,0 0 15,0 0-15,0 0 0,0 0 16,1 0-16,-1 0 0,0 0 0,0-21 16,0-1-16,-21 1 0,21 21 15,-21-21-15,22 0 0,-22 0 0,0 0 16,0-22-16,0 22 0,0 0 0,0 0 15,0-22-15,0 22 0</inkml:trace>
  <inkml:trace contextRef="#ctx0" brushRef="#br0" timeOffset="52043.71">18478 5927 0,'0'0'0,"22"0"16,-1 0 0,21 0-16,0-21 0,1 21 0,20 0 15,-20-22-15,20 22 0,-21 0 0,22 0 16,-22-21-16,22 21 0,-22 0 0,22-21 16,-22 21-16,-21 0 0,21 0 0,-20 0 15,20 0-15,-21 0 0,0 0 16,0 0-16,-42 0 47,0 0-47</inkml:trace>
  <inkml:trace contextRef="#ctx0" brushRef="#br0" timeOffset="53684.28">20722 6392 0,'0'0'15,"0"22"-15,-21-22 16,21 21-16,21-21 250,-21-21-234,21 21-1,-21-22 1,0 1-1,0 0 1,21 0-16,-21 0 0,22 21 16,-22-21-16,21-1 0,-21 1 15,21 0-15,-21 0 0,21 0 0,-21 0 16,21-1-16,-21 1 0,0 0 0,21 0 16,-21 0-16,22 0 0,-22-1 0,0 1 15,0 0-15,0 42 47,0 0-31,-22 1-16,22-1 0,0 0 0,-21 0 15,21 21-15,0-20 0,0 20 16,-21-21-16,21 0 0,0 22 0,-21-22 16,21 0-16,0 0 0,0 21 0,0-20 15,0-1-15,0 0 0,21-21 16,0 0-16,0 0 15,1 0-15,-1 0 0,0 0 16,0-21-16,0 21 0,0-21 16,1-1-16,-1 1 0,0 0 0,0 0 15,0 0-15,-21 0 0,21-1 0,-21 1 16,0 0-16,0-21 0,0 21 0,0-1 16,-21-20-16,0 21 0,0 0 0,0 0 15,0-1-15,-1 22 0,1 0 16,0 0-16,0 0 0,0 0 0,0 0 15,-1 22-15,22-1 16,0 0-16,22-21 16,20 0-16,-21 0 0,21 21 15,1-21-15,-1 0 0,22 0 16,-22 0-16,21 0 0,1-21 0,-1 0 16,1 21-16,-1-21 0,22-1 0,-21 1 15,-1 0-15,-21 0 0,22 0 0,-22 0 16,1-1-16,-22-20 0,0 21 15,0 0-15,-21 0 0,0-1 0,0-20 16,0 21-16,0 0 0,0 0 0,-21-1 16,0 1-16,0 21 0,-1 0 15,1 0-15,0 0 0,0 0 16,0 0-16,0 21 0,-1 22 0,1-22 16,0 21-16,0 1 0,0-1 0,0 0 15,-1 22-15,1-22 0,0 0 16,0 22-16,0-22 0,0 22 15,-1-22-15,1 22 0,21-22 0,-21 21 16,0 1-16,21-1 0,-21-20 0,21 20 16,-21 1-16,21 20 0,-22-20 0,22-1 15,-21 22-15,21-21 0,0 20 0,0 1 16,0-22-16,-21 22 0,0 0 0,21-1 16,0-20-16,-21 21 0,0-22 0,-1 1 15,1-1-15,21 1 0,-21-1 0,0-21 16,0 1-16,0-22 0,21 21 0,-22-21 15,1-21-15,0 22 0,0-22 16,0 0-16,21-22 0,-21 1 16,-1 0-16,1 0 0,21-21 15,-21-1-15,0 1 0,0 0 0,0-1 16,-1-20-16,22 20 0,0-20 0,-21-1 16,21 1-16,0-1 0,0 1 0,0-22 15,0 43-15,0-22 0,0 1 0,0 21 16,0-1-16,21 22 0,1-21 0,-1 21 15,-21-1-15,21-20 0,0 21 0,0 0 16,22 0-16,-22-1 0,0 1 0,21 0 16,1-21-16,-1 21 0,0-22 15,1 22-15,20-21 0,1 21 16</inkml:trace>
  <inkml:trace contextRef="#ctx0" brushRef="#br0" timeOffset="54656.25">23389 6265 0,'21'-21'0,"0"0"0,-21 0 16,22 21-16,-1-21 0,0 0 16,-21-1-1,0 1-15,0 0 0,0 0 16,0 0-16,0 0 0,-21-1 15,0 22-15,-1 0 0,1-21 0,-21 21 16,21 0-16,0 0 16,-1 21-16,1 1 0,0-1 0,-21 0 15,21 0-15,-1 21 0,1-20 0,0 20 16,-21-21-16,21 21 0,-1 1 0,22-22 16,0 21-16,-21-21 0,21 1 0,0-1 15,0 0-15,0 0 0,21 0 16,1-21-16,-1 0 0,0 0 15,0 0-15,21 0 0,-20 0 0,-1-21 16,0 21-16,21-21 0,-21 0 16,1 0-16,-1-1 0,21 1 0,-21 0 15,0 0-15,1 0 0,-1-22 16,0 22-16,-21 0 0,0 0 0,21 0 16,-21 0-16,0-1 0,-21 22 31,21 22-31,-21-1 0,0-21 0,21 42 15,0-21-15,-22 0 0,22 1 0,-21-1 16,21 21-16,0-21 0,0 0 16,0 1-16,0-1 0,0 0 0,21-21 15,1 21-15,-1 0 0,0-21 16,0 0-16,21 0 0,-20 0 0,-1 0 16,21 0-16,-21 0 0,22 0 0,-22 0 15,21 0-15,-21-21 0,0 0 16,22 0-16,-22 0 0,0-1 0,0 1 15,0 0-15,1 0 0,-22 0 0,0-22 16,21 22-16,-21 0 0,21 0 0,-21 0 16,0 0-16,-21 42 31,0-21-31,-1 21 0,22 0 0,-21 0 16,0 0-16,21 1 0,0-1 0,-21 0 15,0 0-15,21 0 0,-21 0 16,-1 1-16,22-1 0,0 0 15,-21-21-15,21 21 0,-21-21 16,21-21 15,0 0-15,0 0-16,0-22 0,42 22 16,-20 0-16,-1-21 0,0 20 0,21-20 15,-21 0-15,22 21 16,-1-22-16,0 22 0,1 0 0,-1 0 0,0 21 15,1 0-15,-1 0 0,0 0 0,-20 0 16,-1 21-16,0 0 0,0 0 16,0 22-16,-21-22 0,0 21 0,0-21 15,0 22-15,0-22 0,0 21 16,0 0-16,0-20 0,0-1 0,-21 21 16,21-21-16,-21 0 0,21 1 15,-21-1-15,0 0 0,-1-21 16,1 0-1,0 0-15,0 0 16,0 0-16,0 0 16</inkml:trace>
  <inkml:trace contextRef="#ctx0" brushRef="#br0" timeOffset="55655.94">10604 7853 0,'0'0'0,"0"-21"0,0 0 0,22-1 0,-22 1 16,0 0-16,0 0 0,0 0 15,-22 0-15,1 21 16,0-22-16,0 22 0,0 0 16,0 0-16,-1 0 0,1 0 0,0 22 15,0-22-15,0 21 0,-22 0 0,22 0 16,0 0-16,0 0 0,0 22 0,0-22 16,-1 21-16,1 1 15,0-1-15,21 0 0,-21 1 0,21-1 0,0 21 16,0-20-16,0-1 0,0 0 15,0 1-15,0-22 0,0 21 0,21-21 16,0 1-16,0-1 0,1 0 16,-1 0-16,21-21 0,-21 0 0,0 0 15,22 0-15,-1 0 0,-21-21 0,22 0 16,-1 0-16,-21-1 0,21 1 0,1 0 16,-1-21-16,-21 21 0,22-22 0,-22 1 15,0 0-15,0 20 0,0-41 16,-21 21-16,0-1 0,0 22 15,0-21-15,0-1 0,-21 1 0,0 0 0,0 21 16,0-22-16,-22 1 0,22 21 16,-21 0-16,-1-1 0,22 22 0,-21 0 15,21 0-15,-22 0 0,22 0 16,0 0-16,0 0 0,-21 22 0,20-1 16,1 0-16,0 0 0,21 0 0,-21 0 15,21 1-15,-21-1 0,21 0 0,0 0 16,0 0-16,0 0 0,0 1 0,0-1 15,0 0-15,0 0 0,21-21 16,0 0-16,21 21 0,-20-21 0,-1 0 16</inkml:trace>
  <inkml:trace contextRef="#ctx0" brushRef="#br0" timeOffset="56644.43">11324 7641 0,'0'0'0,"21"-21"0,22-42 15,-22 41-15,-21 1 0,0 0 16,0 0-16,0 42 31,-21 21-31,21-20 0,-22 20 16,22 0-16,-21 1 0,0-1 16,21 0-16,0 1 0,-21-1 15,0 0-15,0 1 0,-1-1 0,22 21 16,-21-20-16,0-22 0,0 21 0,0-21 15,0 22-15,-1-22 0,22 0 0,-21 0 16,0-21 0,21-21-1,0 0-15,0 0 16,0 0-16,0-1 0,0-20 0,21 21 16,-21 0-16,21-22 0,1 22 0,20 0 15,-21 0-15,0 0 0,22 0 16,-22-1-16,0 22 0,21 0 0,-21 0 15,22 0-15,-22 0 0,21 0 16,-21 0-16,22 22 0,-22-1 0,0-21 16,0 21-16,0 0 0,-21 0 0,0 0 15,0 22-15,0-22 0,0 0 0,-21 0 16,0 0-16,0 1 0,0-1 16,-22 0-16,22 0 0,-21 0 0,21 0 15,-22-21-15,22 0 0,-21 22 0,21-22 16,0 0-16,-22 0 0,22 0 0,0 0 15,0 0-15,0 0 0,-1 0 16,44 0 15,-1 0-15,0 21-16,0-21 0,0 0 0,0 0 16,22 0-16,-22 0 0,21 0 0,1 0 15,-22 0-15,21-21 0,0 21 0,22-22 16,-22 1-16,1 21 0,20-21 0,-21 0 15,1 0-15,20 0 0,-20-1 16,-22 1-16,21 0 0,0 0 0,-20 21 16,-1-21-16,0 0 0,0-1 0,0 1 15,0 0-15,-21 0 0,0 0 0,0 0 16,0 42 15,0 0-15,0 0-16,0 21 0,-21-20 0,21 20 15,-21 0-15,21 1 0,0 20 0,0-21 16,0 1-16,0 20 0,0-20 0,0 20 16,0-21-16,0 22 0,0-1 0,0 1 15,0-1-15,0 1 0,-21 21 0,21-22 16,0 1-16,-21-1 0,21 1 0,-21-1 16,21-21-16,-22 22 0,1-22 0,21 1 15,-21-1-15,0 0 0,21-21 0,-21 22 16,21-22-16,-21 0 0,-1 0 15,1-21-15,0 0 16,0 0-16,0 0 0,0 0 16,-1-21-16,22 0 0,-21 0 15,21 0-15,-21-22 0,0 22 0,21-21 16,-21 21-16,21-22 0,0 1 0,0 0 16,0-22-16,-21 22 0,21-22 0,0 22 15,0-22-15,0 1 0,0 21 0,0-22 16,0 1-16,21-1 0,0 1 0,-21 20 15,21-20-15,0-1 0,0 1 16,1-1-16</inkml:trace>
  <inkml:trace contextRef="#ctx0" brushRef="#br0" timeOffset="56831.7">12065 7662 0,'0'-21'16,"21"42"46,0-21-46,-21 22-16,21-22 0,-21 21 0,22-21 16,-1 21-16</inkml:trace>
  <inkml:trace contextRef="#ctx0" brushRef="#br0" timeOffset="57160.54">12340 7980 0,'0'0'0,"21"21"16,-21 0-16,21-21 15,1 0-15,-1 0 0,0-21 16,0 0-16,0 0 0,0 21 16,-21-21-16,22-1 0,-1 1 15,0 0-15,0 0 0,-21 0 0,0 0 16,0-1-16,0 1 0,-21 21 31,0 0-31,0 21 16,-1 1-16,1 20 0,21-21 15,-21 0-15,21 22 0,0-1 0,0-21 16,0 21-16,-21-20 0,21 20 0,0-21 16,0 0-16,0 0 0,0 1 0,0-1 15,21 0-15,0-21 16,0 0-16,1 0 0,-1 0 0,0 0 15,0 0-15,0 0 0,22-21 0,-1 21 16,-21-21-16,21-1 0,1 1 0,-1 21 16,22-21-16</inkml:trace>
  <inkml:trace contextRef="#ctx0" brushRef="#br0" timeOffset="57635.99">13229 7895 0,'0'0'0,"21"-21"0,-21 0 15,-21 21 1,0 0-16,0 0 15,0 21-15,-1 0 0,1 0 0,21 22 16,-21-22-16,0 0 0,0 21 0,21-20 16,0 20-16,-21-21 0,21 21 15,0-20-15,0-1 0,0 0 0,0 0 16,0 0-16,0 0 0,21-21 0,0 0 16,0 22-16,0-22 0,22 0 0,-22 0 15,21 0-15,0-22 0,-20 1 0,20 21 16,0-21-16,1 0 0,-1 0 15,-21-22-15,21 22 0,1-21 0,-22 21 16,0-22-16,21 1 0,-20 0 16,-1-1-16,0-20 0,0 21 0,0-22 15,-21 22-15,21-22 0,1 22 0,-1-22 16,-21 22-16,0 21 0,0-21 0,0 20 16,0 44-1,-21-1-15,-1 0 0,22 21 16,-21-21-16,0 22 0,0-1 15,21 0-15,-21 1 0,0 20 0,21-20 16,-22-1-16,22 21 0,0-20 0,0-1 0,-21 0 16,21 1-16,0-1 0,0 0 15,0-20-15,0-1 0,0 21 0,0-21 16,0 0-16,0 1 0,21-1 16,1-21-16,-1 0 15,0 0-15,-21-21 0,21-1 16,0 22-16,-21-21 0,0 0 0,0-21 15,21 21-15,-21-1 0,0 1 0</inkml:trace>
  <inkml:trace contextRef="#ctx0" brushRef="#br0" timeOffset="57803.9">13483 7874 0,'0'0'0,"-21"0"0,0 0 0,42 0 31,0 0-31,21 0 0,-20-21 0,20 21 15,-21 0-15,21-21 0,1 21 0,-1 0 16,0 0-16,1-21 0,-1 21 16,-21-22-16,22 22 0,-22 0 0,21-21 15,-21 21-15,-21-21 0</inkml:trace>
  <inkml:trace contextRef="#ctx0" brushRef="#br0" timeOffset="59623.4">15515 8403 0,'0'0'16,"-21"0"-16,0 0 15,21-21-15,0 0 16,0 0-16,21-22 0,0 22 16,0 0-16,22-21 0,-22-1 0,21 1 15,22 0-15,-22-1 0,0 1 0,22-21 16,-22 20-16,22 1 0,-22-22 0,0 22 16,-21-21-16,1 20 0,-1-20 0,-21 20 15,0-20-15,0-1 0,0 22 0,-21 0 16,-1-1-16,1 1 0,0 0 15,0 21-15,0-1 0,0 22 0,-1 0 16,1 0-16,0 22 0,-21-1 0,21 21 16,-1 0-16,-20 22 0,21-1 0,0 1 15,0 21-15,-22-1 0,22 1 0,-21 0 16,21 20-16,-22 1 0,22 0 16,-21-21-16,21 21 0,-1-22 15,-20 22-15,21 0 0,0-21 0,0 20 16,-1 1-16,-20-21 0,21 21 0,0-22 15,0 22-15,-1-21 0,1 21 0,0-22 16,0 1-16,0-21 0,21 20 0,-21-20 16,21-22-16,0 22 0,0-22 0,0 0 15,0-21-15,21 1 0,0-1 0,0-21 16,0 0-16,22 0 0,-22 0 0,0-21 16,21-1-16,1-20 0,-1 21 0,-21-21 15,21-1-15,22 1 0,-22-22 0,1 1 16,-1-1-16,0 1 0,1-1 15,-1 1-15,-21-22 0,0 22 0,0-22 16,-21 22-16,0-22 0,0 0 16,-21 22-16,0-22 0,-21 22 0,21-1 15,-22 22-15,1-22 0,-22 22 0,22 21 16,0 0-16,-1-1 0,1 1 0,21 0 16,0 21-16,0 0 0,-1 0 15,22-21-15,22 21 16,-1-21-16,21 21 0,-21-21 15,22-1-15,-1 22 0,0-21 16,1 0-16,20-21 0,-21 21 0,1-22 16,20 22-16,1-21 0,-22-1 0,22 1 15,-1 0-15,-21-1 0,1 1 0,-22 0 16,21 21-16,-42-22 0,0 22 0,0 0 16,0 0-16,0 0 0,-21 21 15,0 0-15,0 0 16,0 21-16,-1 0 0,1 21 0,0-21 15,0 22-15,21-22 0,0 21 0,0 1 16,0-22-16,0 21 0,0 0 0,0-20 16,0-1-16,0 21 0,21-21 15,0 0-15,0-21 0,1 0 16,-1 0-16,0 0 0,0 0 0,21 0 16,-20 0-16,20-21 0,0 0 15,-21 0-15,22 0 0,-1 0 0,-21-1 16,22 1-16,-22-21 0,21 21 0,-21 0 15,22-22-15,-22 22 0,0 0 0,0-21 16,-21 20-16,21 1 0,-21 42 31,0 1-31,0-1 0,0 0 16,0 0-16,-21 0 0,21 22 0,0-22 16,0 0-16,0 21 0,0-21 15,0 22-15,0-22 0,0 0 0,0 0 16,0 0-16,0 1 0,21-22 0,0 0 15,1 21-15,-1-21 0,21 0 16,0 0-16,-20-21 0,-1-1 16,0 22-16,0-21 0,0 0 0,0 0 15,-21 0-15,22 0 0,-22-1 16,21-20-16,-21 21 0,0 0 0,0-22 16,0 22-16,-21 0 0,-1 0 0,1 0 15,0 21-15,0 0 0,0-21 16,-22 21-16,22 0 0,0 0 0,0 0 0,0 0 15,0 0-15,-1 0 16,44 0 0,-1 0-16,0-22 15,0 22-15,0 0 0,22-21 0,-22 21 16,0-21-16,21 21 0,-21 0 0,22 0 16,-22 0-16,21 0 0,-21 0 0,22 0 15,-22 21-15,21 0 0,-21-21 0,1 22 16,-1-1-16,-21 0 0,21 0 0,-21 0 15,0 0-15,0 1 0,0-1 16,0 0-16,0 0 0,0 21 0,0-20 16,-21-1-16,21 0 0,0 0 15,-21 0-15,-1-21 0,22 21 16,-21-21-16,21-21 31,0 0-15,0 0-16,0 0 0,0 0 0,21-1 15,1-20-15,-1 0 0,0 21 16,0-22-16,0 1 0,22 21 0,-22-22 16,21 22-16,0 0 0,-20 21 0,-1 0 15,21 0-15,-21 0 0,0 0 0,1 0 16,-1 21-16,-21 0 0,21 22 16,-21-22-16,0 0 0,0 21 0,0-20 15,0-1-15,0 0 0,0 21 16,0-21-16,0 1 0,0-1 0,0 0 15,0 0-15,-21 0 16,0-21-16,21-21 47,0 0-47,0 0 0,0 0 0,21-22 16,0 22-16,21-21 0,-21 21 0,22-22 15,-1 1-15,-21 0 0,22 20 16,-1-20-16,0 21 0,1 21 0,-1-21 15,-21 21-15,21 0 0,-20 0 16,-1 0-16,0 21 0,0 0 0,-21 0 16,0 0-16,0 1 0,0 20 0,0-21 15,0 21-15,0-20 0,-21-1 0,0 21 16,21-21-16,-21 0 0,-1 1 0,1-1 16,21 0-16,-21 0 0,0 0 15,0-21-15,21 21 0,-21-21 16</inkml:trace>
  <inkml:trace contextRef="#ctx0" brushRef="#br0" timeOffset="62280.67">19875 7747 0,'0'0'0,"0"-21"0,-21 0 15,21 0 1,0-1-16,0 1 0,0-21 0,0 21 15,0-22-15,0 22 0,0-21 0,0 0 16,0 20-16,0-20 0,0 0 0,0-1 16,0 22-16,0-21 0,0 21 15,0 0-15,-21-1 0,0 22 0,0 0 16,0 0-16,-1 0 0,-20 0 0,0 22 16,21-1-16,-22 21 0,1 0 0,0 1 15,20 20-15,-20 1 0,0-1 0,-1 22 16,1-22-16,0 22 0,21 0 15,-22-22-15,1 22 0,21-22 16,0 1-16,21-1 0,0-20 0,0-1 16,0 0-16,21 1 0,0-22 0,21 0 15,1 0-15,-1 0 0,0-21 0,1 0 16,-1 0-16,0 0 0,22 0 0,-22-21 16,22 0-16,-22 0 0,21 0 0,-20 0 15,20-22-15,-20 1 0,20 21 16,-21-22-16,1-20 0,-1 21 0,0-22 15,-20 22-15,-1-22 0,0 1 0,0-1 16,-21 1-16,0-1 0,0 1 0,0-22 16,-21 22-16,0-1 0,0-21 15,-22 43-15,22-21 0,-21 20 0,-1 22 16,1 0-16,0 0 0,-1 21 16,1 0-16,-21 0 0,-1 21 0,1 0 15,20 21-15,-20 1 0,-1 20 0,22 1 16,-22-1-16,22 22 0,21-22 0,0 1 15,0 21-15,21-22 0,0 22 16,0-22-16,0 1 0,0-22 0,21 22 16,21-22-16,-21 0 0,22 1 0,-22-22 15,21 0-15,0 0 0,1 0 0,-1-21 16,0 0-16,1 0 0,-1 0 0,0 0 16,1 0-16,-1-21 0,0 0 0,1 0 15,-1 0-15,0-1 0,1-20 16,-1 21-16,0-21 0,-20-1 15,20 22-15,-21-21 0,0 21 0,0-22 16,1 22-16,-22 0 0,0 42 31,0 0-31,0 0 0,0 1 0,0 20 16,0-21-16,0 21 0,-22-20 0,22 20 16,0-21-16,0 21 0,0-20 15,0-1-15,0 21 0,0-21 16,0 0-16,22-21 15,-1 0-15,0 0 0,0 0 16,0 0-16,0 0 0,1 0 0,-1-21 16,0 0-16,0 0 0,21 0 0,-20 0 15,-1-22-15,0 22 0,0-21 0,0 21 16,0-22-16,1 22 0,-1 0 16,-21 0-16,0 0 0,21-1 0,-21 44 31,0-1-31,0 0 0,0 0 0,0 0 15,-21 22-15,21-22 0,0 21 0,-21-21 16,21 22-16,0-22 0,0 0 0,0 21 16,0-21-16,0 1 15,21-1-15,0-21 0,0 21 0,0 0 16,0-21-16,22 0 0,-22 0 0,0 0 16,21 0-16,-20 0 0,20 0 0,-21-21 15,21 0-15,-20 0 0,20 21 0,-21-43 16,21 22-16,1-21 0,-22 21 0,21-22 15,-21 1-15,22-22 0,-1 22 0,-21-21 16,0-1-16,22 22 0,-22-22 16,0 1-16,0-1 0,22 1 0,-22 20 15,0-20-15,-21 21 0,0-1 0,21 1 16,-21 21-16,0 0 0,0 42 16,-21 0-1,21 0-15,-21 21 0,0 1 16,-1-1-16,1 0 0,-21 1 0,21-1 15,0 22-15,-22-22 0,22 0 0,0 22 16,-21-22-16,20 22 0,1-22 0,21 0 16,0 1-16,0-1 0,0 0 0,0 1 15,0-22-15,0 21 0,0-21 0,21 0 16,1 1-16,-1-1 0,0 0 16,21-21-16,-21 0 0,1 0 15,20 0-15,-21 0 0,21 0 0,-20 0 0,20-21 16,0 21-16,1-21 0,-1-1 0,-21 1 15,21 0-15,1-21 0,-22 21 16,0-22-16,0 1 0,0 21 0,-21-22 16,22 22-16,-22 0 0,0 0 15,0 0-15,-22 21 16,1 0-16,0 21 0,0 0 0,0 0 16,0 0-16,-1 1 0,22 20 0,0-21 15,0 0-15,0 0 0,0 1 0,0-1 16,0 0-16,0 0 0,0 0 0,0 0 15,22-21-15,-1 22 0,-21-1 16,21-21-16,0 21 0,-42-21 47,0 0-31,0 0-16,-1 0 0,1 0 0,0 0 15,0 0-15,0 0 0,0 0 16,21 21-1,0 0 1,21-21-16,0 0 0,0 0 16,0 0-16,0 0 0,1 0 0,20 0 15,-21 0-15,21 0 0,1 0 0,-22 0 16,21-21-16,-21 0 0,22 21 0,-22-21 16,21 0-16,-21-1 0,22 1 15,-22 0-15,0 0 0,0 0 0,0 0 16,1-22-16,-1 22 0,-21 0 15,0 0-15,0 0 0,0-1 0,-21 44 32,21-1-32,-22 0 15,1-21-15,21 21 0,0 21 0,0-20 16,0-1-16,0 0 0,0 0 16,0 0-16,0 0 0,0 1 15,0-1-15,21-21 0,1 0 16,-1 0-16,21 0 0,-21 21 15,0-21-15,22 0 0,-1 0 0,-21 0 0,22 0 16,-1-21-16,0 21 0,1-21 16,-1 21-16,-21-22 0,21 1 0,1 0 15,-22 0-15,0 0 0,0 0 16,-21-1-16,0-20 0,0 21 0,0-21 16,0 20-16,0 1 0,0-21 0,0 21 15,-21 21-15,0 0 0,0 0 0,0 0 16,-22 0-16,22 0 0,0 21 0,-21 0 15,20 21-15,1-20 0,0-1 0,0 21 16,0-21-16,0 22 0,-1-22 16,1 0-16,21 21 0,0-21 15,0 1-15,0-1 0,0 0 16,21-21-16,1 0 16,-1 0-16,0 0 0,21 0 15,-21 0-15,1-21 0,-1 21 0,0-21 16,0-1-16,21 22 0,-20-21 0,-1 0 15,0-21-15,0 21 0,21-22 16,-20 1-16,-1 21 0,0-43 0,0 22 16,-21 0-16,21-22 0,0 22 15,1-22-15,-1 22 0,0-22 0,-21 1 0,21 21 16,-21-22-16,0 22 0,0-1 0,0 22 16,0-21-16,0 21 15,0 42 1,0 0-16,-21 21 15,0-20-15,0 20 0,21 0 0,-22 1 16,1-1-16,0 0 0,21 22 16,-21-22-16,0 0 0,21 22 0,-21-22 15,21 22-15,-22-22 0,22 0 0,0 1 16,0-1-16,0 0 0,0-20 0,0 20 16,0-21-16,0 0 0,0 0 15,0 1-15,22-1 0,-1-21 0,-21 21 0,21-21 16,0 0-16,0 0 15,0 0-15,1 0 0,-1 0 16,21-21-16,-21 0 0,0 21 0,1-22 16,-1 1-16,21 0 0,-21 0 0,0 0 15,1-22-15,-22 22 0,0 0 0,21 0 16,-21 0-16,0 0 0,-21 21 16,-1 0-16,1 21 15,0-21-15,0 21 16,0 0-16,0 0 0,-1 0 0,1 1 15,21-1-15,-21 0 0,21 0 0,0 0 16,0 0-16,0 1 0,0-1 16,0 0-1,21-21-15,0 0 0,1 0 16,-1 0-16,0 0 0,0 0 16,21 0-16,-20 0 0,-1-21 0,0 21 15,0-21-15,0 21 0,0-22 0,1 1 16,-1 21-16,0-21 0,-21 0 0,0 0 15,21 0-15,-21-1 0,0 1 16,0 0-16,0 0 0,0 0 0,0-22 16</inkml:trace>
  <inkml:trace contextRef="#ctx0" brushRef="#br0" timeOffset="62481.56">22923 7620 0,'0'0'0,"-21"0"0,-42-21 16,42 21 0,-1 0 31,1 0-32,0 0-15,0 0 0,0 0 16</inkml:trace>
  <inkml:trace contextRef="#ctx0" brushRef="#br0" timeOffset="62676.44">21209 7684 0,'0'0'0,"-42"21"0,20-21 0,-20 0 0,21 0 15,42 0 1,0 0-16,22 0 0,-1 0 15,0 0-15,22 0 0,-1-21 0,1 21 16,20 0-16,-20 0 0,-1-22 0,1 22 16,-1 0-16,1-21 0,-22 21 15,1 0-15</inkml:trace>
  <inkml:trace contextRef="#ctx0" brushRef="#br0" timeOffset="63465.04">24172 7768 0,'0'0'0,"21"0"0,-21-21 0,22 0 15,-1-21-15,0 20 0,0 1 0,0 0 16,-21 0-16,21 0 0,-21 42 31,0 0-31,-21 21 16,21-20-16,-21 20 0,0 21 0,0-20 15,0 20-15,-1-20 0,1 20 0,0-21 0,0 1 16,0 20-16,21-20 0,0-22 16,-21 21-16,21-21 0,0 0 15,0 1-15,0-1 0,21-21 16,0 0-16,0 0 0,0 0 16,0-21-16,1-1 0,20 1 0,-21 0 15,21 0-15,-20 0 0,20-22 0,-21 22 16,0-21-16,22 21 0,-22-22 0,0 22 15,0 0-15,0 0 0,-21 0 16,0 0-16,0 42 16,0 0-16,0 0 15,0 0-15,0 0 0,0 22 0,0-22 0,-21 21 16,0-21-16,21 1 0,0 20 16,0-21-16,0 0 0,0 22 0,0-22 15,0 0-15,21 0 16,0 0-16,22-21 0,-22 0 0,21 0 15,-21 0-15,22 0 0,-1 0 0,0 0 16,1 0-16,-1-21 0,0 0 0,1 0 16,-1 0-16,0-1 0,1 1 0,-22-21 15,21 0-15,-21-1 0,0 1 0,1 0 16,-1-22-16,-21 1 0,0 20 16,0-20-16,0 20 0,0-20 15,0 21-15,-21 20 0,-1-20 0,1 21 0,0 0 16,0 0-16,0 21 0,0 0 15,-1 0-15,1 0 0,0 0 16,0 0-16,0 21 0,21 0 0,-21 0 16,-1 0-16,22 0 0,0 1 0,-21-1 15,21 0-15,-21 0 0,21 0 0,0 0 16,0 1-16,0-1 0,0 0 0,0 0 16,21-21-16,0 21 0</inkml:trace>
  <inkml:trace contextRef="#ctx0" brushRef="#br0" timeOffset="63832.35">25485 8001 0,'0'21'0,"-64"0"16,43 1-16,0-1 0,-22-21 0,22 21 16,0 0-16,0 0 0,0 0 0,0 1 15,-1-1-15,1 0 0,21 0 0,0 0 16,0 0-16,0 1 0,0-1 15,0 0-15,21-21 0,1 0 16,-1 0-16,0 0 0,0 0 0,21 0 16,-20 0-16,-1 0 0,0-21 15,21 0-15,-21 21 0,1-22 0,-1 1 16,0 0-16,0 0 0,0-21 0,-21 20 16,0 1-16,0-21 0,0 21 15,0 0-15,0-1 0,0 1 0,-21 0 16,0 0-16,0 0 0,0 21 0,-1 0 15,1 0-15,0 0 0,0 0 0,0 0 16,0 0-16,21 21 0,-22 0 16,22 0-16,0 0 15,0 1-15,0-1 16,22-21-16,-1 21 16,0-21-16</inkml:trace>
  <inkml:trace contextRef="#ctx0" brushRef="#br0" timeOffset="64224.13">25654 8022 0,'0'0'0,"0"-42"16,0 21-16,0 0 15,0-1 1,21 22-16,0 0 0,0 0 16,1 0-16,-1 22 0,0-22 15,0 21-15,0 0 16,0 0-16,-21 0 0,0 22 0,0-22 15,0 0-15,0 0 0,0 21 0,0-20 0,0-1 16,0 0-16,0 0 0,0 0 16,0 0-16,0 1 0,0-44 62,0 1-62,0 0 16,22 0-16,-1-21 0,0 20 0,0-20 15,0 21-15,0-21 0,1 20 16,-1-20-16,0 21 0,0 0 0,0 0 16,0-1-16,1 1 0,-1 21 0,0 0 31,0 0-15,-21 21-16,0 1 0,21-1 15,0 0-15</inkml:trace>
  <inkml:trace contextRef="#ctx0" brushRef="#br0" timeOffset="64700.56">26479 8128 0,'0'-42'16,"0"21"-16,0-1 0,0 1 16,0 0-16,0-21 0,22 21 0,-22-1 15,0 1-15,0 0 0,21 0 16,-21 0-16,0 0 15,0-1-15,0 1 0,0 0 16,0 0-16,0 0 16,0 0-16,0-1 0,0 1 15,0-21-15,0 21 0,0 0 16,0-1-16,0 1 0,0-21 0,0 21 16,0 0-16,21-1 0,-21 1 15,0 0-15,0 42 16,0 0-1,0 1-15,0 20 0,0-21 0,0 21 16,-21-20-16,0 20 0,21 0 16,0 1-16,-22-1 0,1-21 0,0 21 15,21 1-15,-21-1 0,0 22 0,0-22 16,21-21-16,-22 21 0,1 1 16,0-22-16,21 21 0,0-21 0,0 1 15,0-1-15,0 0 0,0 0 0,0 0 16,0 0-16,21-21 15,0 0 1,1 0-16,-1 0 0,0 0 0,0 0 16,0 0-16,0 0 0,1 0 0,20 0 15,-21 0-15,0 0 0,22 0 16,-22-21-16,0 0 0,21 21 0,-21-21 16</inkml:trace>
  <inkml:trace contextRef="#ctx0" brushRef="#br0" timeOffset="65180.73">26945 8043 0,'0'0'0,"0"-42"16,-21 42-16,0 0 0,0 0 0,-1 0 16,1 0-16,0 21 15,0-21-15,0 21 0,0 1 0,-1-1 16,1 0-16,0 0 0,0 0 0,0 0 16,0 1-16,21-1 0,-22 0 15,22 0-15,-21 0 0,21 0 16,0 1-16,0-1 0,0 0 31,21-21-31,1 0 0,-1 0 16,0 0-16,0 0 0,-21-21 0,21 0 15,0 21-15,1-22 0,-1 1 0,0 0 16,0 0-16,0-21 0,0 20 0,1-20 16,-1 0-16,21-1 0,-21 1 15,0 0-15,1-22 0,20 22 0,-21 0 16,0-22-16,0 22 0,1-1 0,-1 1 15,0 0-15,-21-1 0,21 22 16,-21 0-16,0 0 0,0 0 16,-21 21-16,0 21 15,0 0-15,-1 0 0,-20 22 0,21-1 16,0 0-16,-22-21 0,22 22 0,0-1 16,0 0-16,0 22 0,0-22 15,-1 1-15,22-1 0,0 0 0,0 1 16,0-1-16,0 0 0,0-21 0,0 22 15,0-22-15,0 21 0,0-21 0,0 1 16,0-1-16,0 0 0,22 21 16,-1-42-16,-21 21 15,0 1-15</inkml:trace>
  <inkml:trace contextRef="#ctx0" brushRef="#br0" timeOffset="91416.36">1990 10689 0,'0'0'16,"0"-42"-1,0 21-15,0 0 0,0-1 0,0 1 0,-22-21 16,22 21-16,0 0 0,0-22 16,0 22-16,0 0 0,0-21 15,0 20-15,0 1 0,0 0 16,-21 21 0,21 21-16,0 0 15,0 1-15,0 20 0,0 0 16,0 1-16,0 20 0,0 1 0,0-1 15,0 1-15,0-1 0,0 22 16,0-22-16,0 22 0,0 0 0,-21-1 16,21 1-16,-21 0 0,21-22 0,0 22 15,-21-22-15,21 1 0,-21-22 16,21 22-16,0-43 0,0 21 0,0 0 16,0-20-16,0-1 0,0 0 15,0-42 16,0 0-31,0-1 0,0 1 16,0-21-16,21 21 0,0-22 0,-21-20 16,21 21-16,0-22 0,-21-21 0</inkml:trace>
  <inkml:trace contextRef="#ctx0" brushRef="#br0" timeOffset="91708.19">2201 10626 0,'0'0'0,"21"-64"0,1 22 0,41-106 16,-63 105-16,21 22 15,-21-21-15,21 21 0,-21 42 32,0 0-32,0 43 15,0-22-15,0 21 0,0 1 16,0 21-16,0-22 0,-21 22 0,21-22 16,0 22-16,-21 0 0,21-1 15,0 1-15,0 0 0,-21-1 0,0-20 16,21-1-16,-21 1 0,-1-1 0,22 1 15,0-22-15,0 0 0,-21-20 16,21 20-16,0-21 0,0 0 0,0-42 47,-21 0-47,21 0 0,-21 0 16,21-1-16,-21-20 0</inkml:trace>
  <inkml:trace contextRef="#ctx0" brushRef="#br0" timeOffset="92932.62">1714 11367 0,'0'0'16,"-21"0"-16,0 0 0,0 0 0,0 0 0,21 21 15,0 0 1,42-21-16,-21 0 0,0 0 16,22 0-16,-1-21 0,0 21 15,1-21-15,20-1 0,-20-20 0,20 21 16,-21 0-16,22-22 0,-1 22 15,1-21-15,-22 21 0,22-22 0,-22 22 16,22 0-16,-22 0 0,0 21 16,-21-21-16,1 21 0,-1 0 0,0 0 15,0 0-15,-21 21 0,21 0 16,-21 0-16,0 22 0,0-22 0,0 21 16,0 0-16,0 1 0,0 20 0,0-20 15,0-1-15,0 0 0,-21 1 16,21-1-16,0 0 0,0-21 15,0 22-15,0-22 0,0 0 0,21 0 16,0 0-16,22-21 0,-22 0 16,0 0-16,21 0 0,-20-21 15,20 21-15,-21-21 0,21 0 0,-20 0 16,-1-22-16,0 22 0,0-21 0,0 21 16,0-22-16,-21 1 0,0 0 15,0-1-15,0 1 0,0-21 0,-21 20 16,0 1-16,-21 0 0,-1-1 0,22 22 15,-21 0-15,0 0 0,-1 0 16,1 21-16,0 0 0,20 0 0,-20 0 16,21 21-16,-21 0 0,20 0 15,1 0-15,0 22 0,21-1 16,0 0-16,0 22 0,0-22 0,0 0 16,0 1-16,21-22 0,0 21 0,1-21 15,20 1-15,-21-1 0,21 0 16,-20-21-16,20 0 0,0 0 0,1 0 15,-1 0-15,0 0 0,-21 0 0,22-21 16,-1 0-16,0-1 0,1 1 16,-1 0-16,-21-21 0,22 21 0,-1-22 15,-21 22-15,0-21 0,0 21 0,1-22 16,-1 1-16,0 21 0,0-22 16,-21 22-16,0 0 15,21 21-15,-21 21 16,0 0-1,0 1-15,0-1 0,0 21 0,0 0 16,0 1-16,0-1 0,0 0 0,0 1 16,0-1-16,0-21 0,0 22 15,0-1-15,0-21 0,0 21 0,0-20 16,0-1-16,0 0 0,0 0 16,21-21-16,1 0 0,-1 0 0,0 0 15,0 0-15,0-21 0,0 21 16,22-21-16,-22 0 0,0-22 15,0 22-15,22 0 0,-22-21 0,0-1 16,0 22-16,0-21 0,-21-1 0,21 22 16,1-21-16,-22 21 0,21 0 15,-21-1-15,0 1 0,21 21 16,-21 21 0,0 1-16,0-1 0,0 21 15,0-21-15,0 0 0,0 22 0,0-22 16,0 0-16,0 21 0,0-20 0,0-1 15,0 0-15,0 0 0,21 0 0,0 0 16,0-21-16,-21 22 0,22-22 16,20 0-16,-21 0 0,0 0 15,0 0-15,1 0 0,-1 0 0,21-22 16,-21 1-16,0 0 0,1 0 0,-1 0 16,0 0-16,0-1 0,0-20 15,0 0-15,-21 21 0,22-22 0,-22 1 16,0 0-16,0-1 0,0 1 0,-22 21 15,1-22-15,0 22 0,0 0 0,-21 0 16,20 21-16,1 0 0,0 0 16,0 0-16,0 0 0,0 0 0,-1 0 15,22 21-15,0 0 16,22-21 15,-1 0-31,0 0 0,0 0 16,0-21-16,0 21 0,1-21 0,-1 21 15,0-21-15,0 21 16,0 0-16,-21-21 16,21 21-16,-21-22 15,22 22-15</inkml:trace>
  <inkml:trace contextRef="#ctx0" brushRef="#br0" timeOffset="94100.29">5948 10520 0,'0'0'0,"-64"-42"0,22 20 16,-22 1-16,22 21 0,0-21 0,-1 0 16,1 21-16,0 0 0,21 0 15,-1 0-15,22 21 0,0 0 16,0 0-16,0 1 0,43-1 0,-22 0 16,42-21-16,-20 21 0,20 0 0,1-21 15,-1 0-15,1 0 0,-1 0 16,1 0-16,-1 0 0,1-21 0,-1 21 15,1-21-15,-22 0 0,22 0 0,-1-1 16,-21 1-16,1 0 0,-1 0 16,-21 0-16,0 0 0,1-1 0,-22 1 15,0 0-15,0 0 0,0 0 0,-22 21 16,1-21-16,0 21 0,0-22 16,-21 22-16,-1 0 0,22 0 0,-21 0 15,-1 0-15,1 0 0,0 22 16,21-1-16,-22 0 0,22 21 0,0 1 15,0-1-15,21 21 0,0-20 16,0 20-16,0 1 0,0-1 0,0-20 16,0 20-16,0 1 0,0-22 0,0 21 15,0-20-15,0-1 0,-21 22 0,21-22 16,0 21-16,-22-20 0,22-1 16,-21 0-16,21-20 0,0 20 0,-21 0 15,0-21-15,21 1 0,-21-1 0,21 0 16,-21 0-16,-1 0 0,1-21 15,0 21-15,0-21 0,0 0 16,0 0-16,-1 0 16,1-21-16,0 0 0,0 0 0,0 0 15,0 0-15,-1-22 0,1 22 0,0-21 16,21 21-16,-21-1 0,21 1 16,0 0-16,-21 0 0,21 42 15,0 0 1,21 0-16,0 1 0,-21-1 0,21 0 15,-21 0-15,21 21 0,1-20 16,-22-1-16,21 21 0,0-21 16,0 0-16,0 1 0,0-1 0,1-21 0,-1 21 15,0 0-15,21-21 0,-21 0 16,22 0-16,-22 0 0,21 0 16,-21 0-16,22 0 0,-1-21 0,0 0 15,1 0-15,-1-1 0,0 1 0,1 0 16,-22-21-16,21 21 0,1-22 0,-1 22 15,-21-21-15,0-1 0,0 1 16,1 0-16,-1 21 0,-21-22 16,21 22-16,-21 0 0,0 0 0,0 0 0,0 42 31,0 0-31,0 0 0,0 0 16,-21 0-16,21 22 0,-21-22 15,21 21-15,-22 1 0,22-22 0,-21 21 16,21 0-16,0-20 0,0 20 0,0-21 15,0 21-15,0-20 0,0-1 0,21 0 16,1-21-16,20 21 0,-21-21 16,0 0-16,22 0 0,-1 0 0,-21 0 15,21 0-15,1-21 0,-22 21 0,21-21 16,1 0-16,-22-22 0,21 22 0,-21-21 16,0 21-16,1-22 0,-1-20 0,-21 20 15,0 1-15,0-21 0,0 20 16,0-20-16,0 20 0,-21-20 0,-1 21 15,-20 20-15,21-20 0,-21 21 0,20 0 16,-20 21-16,21 0 0,-21 0 16,20 0-16,-20 0 0,0 0 15,-1 0-15,22 21 0,-21 0 0,21 0 16,-22 0-16,22-21 0,21 22 0,0-1 16,-21 0-16,21 0 0,21 0 15,0-21-15</inkml:trace>
  <inkml:trace contextRef="#ctx0" brushRef="#br0" timeOffset="94766.09">9207 11240 0,'0'0'16,"-21"0"-16,-42 21 15,42-21-15,-1 0 0,22-21 16,0-1-16,0 1 16,0 0-16,0 0 0,22-21 15,-1 20-15,-21 1 0,0 0 0,0 0 0,0-21 16,0 20-16,0 1 0,0 0 15,-21-21-15,-22 21 0,22-1 16,0 1-16,-21 0 0,-1 21 0,1 0 16,0 0-16,-1 0 0,1 0 0,0 21 15,20 0-15,-20 22 0,0-22 0,21 21 16,-22 22-16,22-22 0,0 22 16,0-1-16,0 1 0,21-1 0,0 1 15,0-1-15,0-21 0,0 22 0,0-22 16,0-21-16,21 22 0,-21-22 0,21 0 15,0-21-15,21 0 16,-20 0-16,20 0 0,-21 0 0,21 0 0,-20-21 16,20 0-16,-21 0 0,21-22 15,-20 22-15,20 0 0,-21-21 0,0-1 16,0 1-16,1 0 0,-22 20 0,0-20 16,21-21-16,-21 41 0,0-20 15,0 0-15,0-1 0,0 22 0,0 0 16,0 0-16,0 42 15,0 0-15,0 22 16,0-22-16,0 21 0,0 0 16,0 1-16,21 20 0,-21-20 0,0-1 15,0 0-15,0-21 0,0 22 16,21-22-16,-21 21 0,21-21 0,0 1 16,-21-1-16,22-21 0,-1 0 15,0 0-15,0 0 0,0 0 16,0 0-16,22-21 0,-22 21 0,0-22 15,0 1-15,22-21 0,-22 21 0,21 0 16</inkml:trace>
  <inkml:trace contextRef="#ctx0" brushRef="#br0" timeOffset="96544.37">9694 11155 0,'0'0'0,"21"-42"0,1 20 16,-1-20-16,-21 21 0,0 0 0,0 0 16,0-1-16,0 1 0,-21 21 15,-1 0 1,1 21-16,0 1 0,21-1 15,-21 0-15,0 21 0,0 1 0,21-1 16,0 0-16,0 1 0,-22-1 0,22 21 16,0-20-16,-21-1 0,21 0 0,0 1 15,0-1-15,0-21 0,0 22 16,0-22-16,21 0 0,1 0 0,-1-21 16,0 21-16,0-21 0,0 0 0,22 0 15,-1 0-15,0-21 0,1 21 0,-1-21 16,0 0-16,1 0 0,-1-22 15,0 22-15,1-21 0,-1-1 0,0 22 16,1-42-16,-1 20 0,-21 1 16,0-21-16,0 20 0,-21-20 0,0 20 15,0 1-15,0-21 0,0 20 0,0 1 16,0 0-16,0-1 0,0 1 0,0 21 16,-21 21-16,0 0 15,21 21-15,0 0 16,0 21-16,-21 1 0,21-1 0,0 0 15,0 1-15,0 20 0,0-20 0,0 20 16,0-21-16,0 22 0,-21-22 0,21 1 16,0-1-16,0 0 0,0 1 15,0-1-15,0-21 0,0 0 0,0 0 16,0 1-16,0-1 0,0 0 16,0-42-1,21 0 1,0 21-16,0-22 0,-21 1 0,21 0 15,1-21-15,-22 21 0,21-1 16,0 1-16,0 0 0,-21 0 0,21 0 16,0 21-16,1 0 15,-1 0-15,-21 21 16,21 0-16,-21 0 0,0 0 0,21 1 16,-21-1-16,21 0 0,-21 0 15,21 0-15,-21 0 0,22-21 16,-1 22-16,0-22 15,0 21-15,0-21 0,22 0 0,-22 0 16,0 0-16,21 0 0,-21 0 0,22-21 16,-22 21-16,21-22 0,-21 1 0,1 21 15,20-21-15,-21 0 0,0-21 16,0 20-16,1 1 0,-1-21 0,-21 21 16,0-22-16,21 22 0,-21 0 0,21 0 15,-21 0-15,21 0 0,-21-1 0,0 44 31,0-1-31,0 0 16,0 0-16,0 0 0,0 0 16,0 1-16,0-1 0,0 21 0,0-21 15,0 0-15,0 1 0,0-1 0,0 0 16,0 0-16,21 0 0,1-21 16,-22 21-16,21-21 0,0 0 0,0 0 15,0 0-15,0 0 16,22 0-16,-22 0 0,0 0 0,0 0 15,0 0-15,22-21 0,-22 0 0,0 21 16,0-21-16,0 0 0,1-22 0,-1 22 16,0 0-16,0-21 0,-21 21 15,0-22-15,21 22 0,-21-21 0,0 21 16,21-1-16,-21 1 0,0 0 0,0 0 16,-21 42 15,21 0-31,-21 0 0,0 22 0,21-22 15,-21 0-15,21 0 0,-21 22 0,21-22 16,0 0-16,0 0 0,0 0 0,0 22 16,0-22-16,0 0 0,0 0 15,0 0-15,21-21 0,0 0 16,0 21-16,0-21 0,0 0 16,22 0-16,-22 0 0,0 0 15,0 0-15,22-21 0,-22 21 0,0-21 16,21 0-16,-21 21 0,1-21 0,-1 0 15,0-1-15,0 1 0,0 0 0,-21 0 16,21 0-16,1 0 0,-1-1 16,-21 1-16,21 0 0,0 21 0,0 0 15,-21 21 17,0 0-32,0 1 0,0-1 0,0 0 15,0 0-15,0 0 0,0 0 16,-21 1-16,21-1 0,0 0 15,0 0-15,0 0 16,21 0-16,0-21 16,1 0-16,-1 0 0,0 0 15,0 0-15,0-21 0,0 21 16,1-21-16,-1 0 0,0 0 0,0 0 16,0-1-16,0 1 0,1 0 0,-1 0 15,0 0-15,0 0 0,0-1 16,0 1-16,1 21 0,-1-21 0,-21 42 47,0 0-47,0 1 0,0-1 15,0 0-15,0 0 0,0 0 16,0 0-16,0 1 0,0-1 16,0 0-16,21-21 15,0 21-15,0-21 16,0 0-16,1 0 0,-1 0 0,0 0 15,0 0-15,0-21 0,0 21 0,1-21 16,-1 0-16,0-1 0,21 1 0,-21 0 16,1 0-16,-1 0 0,0 0 0,21-22 15,-21 22-15,1 0 0,-1-21 16,0 20-16,-21 1 0,0 0 0,0 0 16,0 0-16,-21 21 15,0 21 1,-1 0-16,1 21 0,0-20 15,0-1-15,0 0 0,21 21 0,-21-21 16,21 1-16,-22-1 0,22 0 0,-21 21 16,21-21-16,0 1 15,0-1-15,0 0 0,0 0 16,43-21-16,-1 0 16,-21 0-16,0 0 0,0 0 0,1-21 15,20 21-15,-21-21 0,21 0 0,-20-1 16,-1 1-16,21-21 0,-21 21 0,0 0 15,1-1-15,-1-20 0,0 21 0,0 0 16,-21 0-16,0-22 0,0 22 16,0 0-16,0 0 0,0 0 15</inkml:trace>
  <inkml:trace contextRef="#ctx0" brushRef="#br0" timeOffset="96732.26">11620 10774 0,'0'0'0,"-63"0"0,-43 0 16,85 0-16,21-21 47,21 21-47,0 0 0,0 0 0,1-21 15,-1 21-15,-21-22 0,42 22 0,-21-21 16</inkml:trace>
  <inkml:trace contextRef="#ctx0" brushRef="#br0" timeOffset="98684.37">14626 11197 0,'21'0'0,"-42"0"0,-21 0 16,21-21-16,21 0 0,0 0 0,0 0 16,0-1-16,0 1 15,21 0-15,-21 0 0,21-21 0,0 20 16,-21 1-16,21 0 0,0 0 0,1 0 15,-22 0-15,21 21 16,-21 21 0,0 0-16,0 0 0,0 0 15,0 22-15,0-1 0,0 0 0,0 22 16,0-1-16,0-20 0,-21 20 0,21-21 16,-22 22-16,1-22 0,0 1 0,0 20 15,0-21-15,0-20 0,-1 20 0,1-21 16,0 21-16,0-20 0,0-1 0,0-21 15,21 21-15,-22-21 0,22-21 32,0 0-32,0-1 0,0 1 15,0-21-15,22 21 0,-1-22 16,-21 1-16,21 21 0,0-21 0,-21-1 16,21 1-16,0 0 0,-21-1 0,0 22 15,22 0-15,-1 21 16,0 21-16,0 0 15,-21 0-15,21 22 0,-21-22 0,21 21 16,1 1-16,-22-22 0,21 21 0,0-21 16,0 22-16,0-22 0,0 21 0,1-21 15,20 0-15,0 1 0,-21-1 16,22-21-16,-1 0 0,22 21 0,-22-21 0,0 0 16,22 0-16,-22 0 0,0 0 15,22-21-15,-22 0 0,1-1 16,-1 1-16,0 0 0,-21 0 0,22 0 15,-22-22-15,0 1 0,0 0 0,0-1 16,-21 1-16,0-21 0,0 20 0,0-20 16,0-1-16,0 1 0,-21-1 0,0 1 15,-21-1-15,21 1 0,-22 20 16,1-20-16,0 21 0,-1 20 0,1 1 16,0 0-16,-1 21 0,1 0 0,0 0 15,-22 21-15,22 0 0,-22 22 0,22-1 16,0 0-16,-1 22 0,22-22 0,0 22 15,0-1-15,0 1 0,21-1 16,0 1-16,0-1 0,0-20 16,21 20-16,21-21 0,-21 1 0,22-1 15,-1-21-15,0 22 0,1-22 0,-1 0 16,21 0-16,-20-21 0,20 21 0,1-21 16,-1 0-16,1 0 0,-22 0 0,22 0 15,-1-21-15,-21 21 0,22-21 0,-1 0 16,-20 0-16,20-1 0,-20 1 15,-1-21-15,0 21 0,1-22 0,-1 1 16,-21 21-16,0-21 0,0-1 0,-21 1 16,0 21-16,0 0 0,0-1 0,0 1 15,-21 21-15,0 21 16,0-21-16,-21 22 0,20 20 16,1-21-16,0 0 0,0 22 0,0-22 15,0 21-15,-1-21 0,1 22 16,21-22-16,-21 0 0,21 0 0,-21 0 15,21 0-15,0 1 0,0-1 16,21-21 0,0 0-16,0 0 0,1 0 15,-1-21-15,0 21 0,0-22 0,0 1 16,0 0-16,1 0 0,-1 0 0,0 0 16,0-1-16,0-20 15,0 21-15,1 0 0,-1 0 0,-21-1 16,21 22-16,-21 22 15,0-1 1,0 0-16,0 0 0,0 0 16,0 0-16,0 1 0,0-1 0,0 0 15,0 0-15,0 0 0,0 0 16,0 1-16,21-1 0,0-21 0,0 21 16,1-21-16,-1 21 0,0-21 0,0 0 15,21 0-15,-20 0 0,20 0 0,-21 0 16,21 0-16,1-21 0,-22 0 0,21 21 15,-21-21-15,22-1 0,-22 1 16,0-21-16,0 0 0,0 20 0,1-20 16,-1-21-16,0 20 0,-21-20 15,0 20-15,21-20 0,-21-1 0,0 1 16,0 21-16,0-22 0,21 22 0,-21-1 16,0 1-16,0 21 0,0 0 0,0 0 15,0 42 1,0 0-16,0 21 0,-21-21 0,21 22 15,-21-1-15,21 0 0,0 22 16,-21-22-16,21 22 0,0-22 0,0 22 16,0-22-16,0 0 0,0 22 0,0-22 15,0-21-15,0 22 0,21-1 16,-21-21-16,21 0 0,0 22 0,0-22 16,1 0-16,-1 0 0,21-21 15,-21 0-15,0 0 0,22 0 0,-22 0 16,21 0-16,-21 0 0,22 0 0,-1-21 15,0 0-15,1 0 0,-1-1 16,-21 1-16,22 0 0,-1-21 0,-21 21 16,21-22-16,-20 1 0,-1 0 0,-21-1 15,0 22-15,0-21 0,0-1 16,0 22-16,0 0 0,-21 21 16,-1 0-16,1 0 0,0 21 0,0 0 15,-21 1-15,20 20 16,1-21-16,0 0 0,0 22 0,0-22 15,0 21-15,-1-21 0,22 22 0,-21-22 16,21 0-16,0 0 0,0 0 16,0 0-16,21-21 15,1 0-15,-1 0 16,0 0-16,0-21 0,0 21 0,0-21 16,22 0-16,-22 21 0,0-21 15,0 0-15,0-1 0,22 1 0,-22 0 16,0 0-16,0 21 15,-21 21 1,0 0 0,0 0-16,0 1 0,0-1 15,0 0-15,0 0 0,0 0 32,21-21-32,1 0 15,-1 0-15,0 0 0,0 0 0,0 0 16,0-21-16,1 0 0,20 21 0,-21 0 15,0-21-15,-21 0 0,21 21 0,1-22 16,-22 1-16,0 0 0,0 0 16,0 0-16,0 0 0,0-1 0,0 1 15,0 0-15,-22-21 0,1 21 16</inkml:trace>
  <inkml:trace contextRef="#ctx0" brushRef="#br0" timeOffset="98932.17">16235 11091 0,'42'0'16,"-21"-21"-16,22 21 16,-1-21-16,21 0 0,1 0 15,-1 21-15,22-21 0,-21 21 16,-1-22-16,22 22 0,-22-21 0,-20 21 15,20 0-15,-21-21 0,22 0 0,-43 21 16,21 0-16,-20 0 0,-1-21 0,0 21 16,-21-21-1,0-1-15</inkml:trace>
  <inkml:trace contextRef="#ctx0" brushRef="#br0" timeOffset="99411.89">18923 10710 0,'0'0'0,"21"-42"0,0 0 0,0-1 0,-21 22 15,0-21-15,22 21 0,-22 0 0,0-1 16,0 65-1,0-22-15,0 21 16,0 1-16,0 20 0,0 1 0,0-22 16,0 43-16,-22-22 0,22 1 0,-21 20 15,21 1-15,-21-22 0,0 1 0,0-1 16,21 1-16,-21-1 0,-1-20 16,1 20-16,0-42 0,21 22 15,-21-22-15,21 21 0,-21-21 0,21 1 16,0-1-16,0-42 31,21-1-31,0 1 0,0 0 16,0 0-16,1-21 0</inkml:trace>
  <inkml:trace contextRef="#ctx0" brushRef="#br0" timeOffset="101452.44">19367 10880 0,'0'0'0,"0"-43"0,22-20 0,-22 21 16,21-1-16,-21 22 0,21 0 15,-21 0-15,0 42 16,0 0-16,0 0 0,0 22 16,0-1-16,0 21 0,0-20 15,-21 20-15,0 1 0,-1-1 0,1 1 16,21-1-16,-21 1 0,0-1 0,0 1 16,0-22-16,-1 0 0,1 22 0,0-43 15,0 21-15,0 1 0,0-22 0,21 0 16,0 0-16,0 0 0,0 1 15,0-44 17,0 1-32,21 21 0,-21-21 15,0 0-15,0 0 0,0 0 0,0-1 0,-21 1 16,-1 0-16,1 0 0,21-21 16,-42 20-16,42 1 0,-42 0 0,20 0 15,1 0-15,0 21 0,0 0 0,0 0 16,0 0-16,-1 0 15,1 21-15,21 0 0,0 0 0,0 0 16,0 1-16,0-1 0,0 0 16,0 0-16,21 0 0,1-21 15,20 0-15,-21 0 0,21 0 0,-20 0 16,20 0-16,21 0 0,-20 0 0,-1-21 16,22 21-16,-22-21 0,21 0 15,1 21-15,-22-21 0,1-1 0,20 1 16,-21 21-16,1-21 0,-22 0 15,21 21-15,-21-21 0,1 21 0,-1 0 16,0 0-16,0 0 0,-21 21 31,0 0-31,0 0 16,0 0-16,0 1 0,0-1 16,0 0-16,0 0 0,0 0 0,0 0 15,21 1-15,0-1 0,1 0 0,-22 0 16,21 0-16,0-21 0,0 21 0,21-21 15,-20 0-15,-1 22 0,21-22 16,-21 0-16,22 0 0,-22 0 0,21 0 16,0 0-16,1 0 0,-22-22 15,21 1-15,1 21 0,-1-21 0,-21 0 16,21 0-16,-20 0 0,-1-1 0,0 1 16,0-21-16,0 21 0,-21-22 0,0 22 15,0-21-15,0 0 0,0-1 0,0 1 16,-21 21-16,0-22 0,0 22 15,0 21-15,-1-21 0,1 21 0,-21 0 16,21 0-16,-22 0 0,22 21 0,-21 0 16,21 1-16,-22-1 0,22 0 0,0 21 15,-21-21-15,21 22 0,-1-22 16,22 21-16,-21-21 0,21 1 0,0 20 16,0-21-16,0 0 0,0 0 15,0 1-15,0-1 0,21-21 0,1 21 16,-1-21-16,0 0 0,0 0 0,0 0 15,0 0-15,22 0 0,-22 0 0,21 0 16,-21 0-16,22-21 0,-1 21 0,0-21 16,1-1-16,-22 1 0,21 0 0,1 0 15,-22-21-15,0-1 0,0 1 0,0 0 16,0-1-16,1-20 0,-22-1 16,0 1-16,0-1 0,0 1 15,0-1-15,21 1 0,-21-1 0,0 1 16,0-1-16,0 1 0,0 20 0,0 1 15,0 0-15,0-1 0,0 22 16,-21 21-16,-1 0 0,1 21 16,0 1-16,0-1 0,0 21 0,21 22 15,-21-22-15,-1 21 0,1-20 0,0 20 16,21 1-16,0-1 0,-21-20 0,21 20 16,-21 1-16,21-1 0,0 1 15,0-22-15,0 21 0,0-20 0,0-1 16,0 0-16,0 1 0,0-22 0,0 21 15,0-21-15,0 1 0,0-1 0,21 0 16,0 0-16,0-21 16,0 0-16,1 0 0,-1 0 0,21 0 15,-21 0-15,22 0 0,-1 0 0,-21-21 16,21 0-16,1 21 0,-22-21 16,21-1-16,-21 1 0,22 0 0,-22 0 15,21-21-15,-21 20 0,1 1 0,-1 21 16,0-21-16,0 21 15,-21 21-15,0 0 16,0 1-16,0-1 0,0 0 16,0 0-16,0 0 15,-21 0-15,21 1 16,0-1-16,0 0 16,21-21-1,0 0-15,0 0 0,1 0 16,-1 0-16,0 0 0,0 0 0,0 0 15,0-21-15,1 21 0,-1-21 0,0-1 16,0 1-16,0 0 16,0 21-16,-21-21 0,22 0 0,-1 21 15,-21-21-15,0 42 32,0 0-17,0 0-15,0 0 16,0 0-16,21 1 0,-21-1 15,21-21-15,-21 21 16,21-21-16,0 0 0,1 0 0,-1 21 16,0-21-16,0 0 0,0 0 0,0 0 15,1 0-15,-1 0 0,0 0 0,21 0 16,-21 0-16,1 0 0,20 0 16,-21 0-16,0 0 0,22 0 0,-22-21 15,0 0-15,0 21 0,21-21 0,-20 21 16,-1-22-16,0 22 0,21-21 0,-21 0 15,1 21-15,-1-21 0,0 0 16,-21 0-16,21-1 0,0 1 16,-21 0-16,0 0 0,0 0 15,0-22-15,0 22 0,0 0 0,-21 0 16,0 21-16,0 0 16,0 0-16,-1 0 0,1 0 0,0 21 15,0-21-15,0 21 0,0 0 0,-1 1 16,1-1-16,0 0 0,0 0 15,0 0-15,21 0 0,-21-21 0,21 22 16,0-1-16,0 0 16,21-21-1,0 0 1,0 0 0,0 0-16,-21 21 15,0 0-15,0 0 16,21 1-16,-21-1 0,0 0 0,0 0 15,0 0-15,0 22 0,0-22 0,0 21 16,0 0-16,0 22 0,-21-22 0,0 22 16,0-1-16,0 1 15,0-1-15,-1 1 0,1-1 0,0 1 0,0-1 16,-21 1-16,20-1 0,1-20 0,0 20 16,-21 1-16,21-22 0,-1 0 15,1 22-15,0-43 0,0 21 0,0 1 16,-22-22-16,22 0 0,0 0 0,0-21 15,0 21-15,0-21 16,21-21 0,0 0-16,0 0 15,0 0-15,21-1 0,0-20 0,0 21 16,-21-21-16,21-1 0,0 1 0,1 0 16</inkml:trace>
  <inkml:trace contextRef="#ctx0" brushRef="#br0" timeOffset="101711.48">21950 10964 0,'0'0'0,"-21"-21"0,-1 21 15,22-21-15,-21 21 16,21-21-16,-21 21 0,21 21 62,0 0-46,-21-21 0,0 0-16</inkml:trace>
  <inkml:trace contextRef="#ctx0" brushRef="#br0" timeOffset="101896.72">20299 10943 0,'0'0'16,"-43"0"-16,1 0 0,21 0 0,-21 0 15,20 0-15,1 0 0,0 0 16,0 0-16,0 0 0,0 0 15,-1 0-15,-20 0 0,21 0 0,-21 0 16,-1-21-16,1 21 0</inkml:trace>
  <inkml:trace contextRef="#ctx0" brushRef="#br0" timeOffset="103368.58">1968 12488 0,'0'0'0,"-42"-21"0,0 21 0,-1 0 16,1 0-16,21 0 0,0 0 0,0 0 15,-1 0-15,22-21 0,-21 21 16,42 0 0,1 0-16,-1 0 0,21 0 15,0 0-15,1 0 0,-1 0 16,22 0-16,-22-21 0,43 21 0,-22 0 16,22 0-16,-1 0 0,22 0 15,-21 0-15,21 0 0,-22 0 0,22 0 16,0 0-16,0 0 0,21 0 0,-21 0 15,21 0-15,-21 0 0,21 0 0,0 0 16,-22 0-16,22 21 0,0-21 16,0 0-16,22 0 0,-22 21 0,21-21 15,0 0-15,0 0 0,0 0 16,22 21-16,-22-21 0,21 0 0,0 0 16,1 0-16,-1 0 0,0 22 0,22-22 15,-22 0-15,1 0 0,20 0 16,1 0-16,-22 0 0,21 21 0,-20-21 15,20 0-15,-20 0 0,20 0 0,1 0 16,-22 21-16,21-21 0,1 0 16,-22 0-16,22 0 0,-1 0 0,1 0 15,-1 21-15,1-21 0,-22 0 0,22 0 16,-1 21-16,1-21 0,-1 21 0,1-21 16,-1 0-16,1 22 0,20-22 15,-20 0-15,-1 21 0,1-21 0,-1 0 16,1 21-16,-1-21 0,22 21 0,-22-21 15,1 21-15,21-21 0,-22 21 16,1 1-16,-1-22 0,22 21 0,-22-21 16,22 21-16,-22 0 0,22 0 15,-21-21-15,20 21 0,1 1 0,0-1 16,-22-21-16,22 21 0,-1 0 0,-20 0 16,21-21-16,-22 21 0,22 1 0,-22-1 15,22-21-15,-22 21 0,22 0 16,-21-21-16,20 21 0,-20 0 0,20-21 15,-20 22-15,-1-22 0,1 21 0,-1-21 16,22 21-16,-21-21 0,-1 21 0,-21-21 16,22 21-16,-22-21 0,22 0 0,-22 21 15,0-21-15,1 0 16,-22 22-16,0-22 0,0 0 0,0 0 16,1 21-16,-22-21 0,0 0 0,-22 0 15,1 0-15,0 0 0,-21 21 0,-22-21 16,22 0-16,-43 0 0,1 0 15,-1 0-15,0 0 0,-21 0 0,1 0 16,-22-21 15,-22 21-15,1 0 0,0-21-16,0 21 15,21-22-15,-21 22 0,0 0 16,-1 0-16,1-21 0,0 21 0</inkml:trace>
  <inkml:trace contextRef="#ctx0" brushRef="#br0" timeOffset="114780.31">3958 13885 0,'0'0'0,"-21"-42"0,0 0 16,0 21-16,21-22 0,-22 22 16,22 0-16,-21 0 0,0 0 0,21-1 15,0 1-15,0 0 0,-21 21 16,21-21-16,-21 0 0,21 0 16,0 42 15,0 21-31,0-21 0,0 22 0,0 20 15,21-21-15,0 22 0,0-1 16,0 1-16,1-1 0,-22 1 0,21-1 16,0 1-16,0 21 0,-21-22 0,0 1 15,0-1-15,0 1 16,0-22-16,0 21 0,0-20 0,0-1 16,0 0-16,0-20 0,0 20 0,0-21 15,0 0-15,0-42 31,0 0-31,0 0 0,-21 0 0,0-1 16,21-20-16,-21 21 0,21-21 16</inkml:trace>
  <inkml:trace contextRef="#ctx0" brushRef="#br0" timeOffset="115119.64">3429 13780 0,'0'0'0,"-42"-43"0,-1 22 0,22 0 15,0-21-15,0 20 0,21-20 16,0 21-16,21-21 0,21-1 0,1 1 16,-1 0-16,21-1 0,1 1 15,-1 21-15,1-22 0,21 22 0,-22 21 16,1 0-16,20 0 0,-41 0 0,20 21 16,1 1-16,-22 20 0,-21-21 15,21 21-15,-20 22 0,-22-22 0,0 22 16,0-1-16,-22-20 0,1 20 0,0 1 15,-21-22-15,21 0 16,-1 22-16,-20-22 0,21 0 0,-21-20 16,-1 20-16,22 0 0,-21-21 0,21 22 15,-1-22-15,1 0 0,0 0 16,21 0-16,-21 1 0,21-1 16,21-21-16,0 0 15,22 0-15,-22-21 0,0 21 16,0-22-16,0 22 0,22-21 0</inkml:trace>
  <inkml:trace contextRef="#ctx0" brushRef="#br0" timeOffset="115528.41">4381 14203 0,'0'-21'15,"0"0"-15,0-1 16,22 1-16,-22 0 15,21 21-15,0-21 0,0 21 16,0 0-16,0 0 0,22 0 0,-22 0 16,21 0-16,1 0 0,-22 21 0,21 0 15,0-21-15,1 43 0,-22-22 16,0 0-16,0 21 0,0 1 16,-21-1-16,0 0 0,0 1 0,0-1 0,0 0 15,0 1-15,0-1 16,-21 0-16,21-21 0,-21 1 0,0-1 15,21 0-15,0 0 0,-21-21 16,21-21 0,0 0-16,0 0 0,0-1 0,0 1 15,0-21-15,0 0 0,0-1 0,0 1 16,21 0-16,-21-1 0,21 1 16,-21 0-16,21-1 0,0 1 0,-21 21 15,22-22-15,-1 22 0,0 0 0,0 0 16,0 21-16,0 0 15,1 0 1,-1 21 0</inkml:trace>
  <inkml:trace contextRef="#ctx0" brushRef="#br0" timeOffset="115756.28">5228 14161 0,'0'0'0,"21"0"15,0 0 1,-21 21-16,0 0 15,22 0-15,-22 0 16,0 0-16,0 1 0,0-1 0,21 0 16,-21 0-16,0 0 0,0 22 15,0-22-15,0 0 0,0 0 0,0 0 16,0 0-16,0 1 0,0-1 16,0 0-16,0 0 0,-21-21 31,21-21-31,0 0 15,0 0-15</inkml:trace>
  <inkml:trace contextRef="#ctx0" brushRef="#br0" timeOffset="115920.18">5228 14097 0,'0'0'0,"0"-42"0,-21 21 0,21-1 16,-21 1-16,21 0 0,-21 0 0,21 0 15,21 21 32,-21 21-47,21-21 16,-21 21-16,21 0 0</inkml:trace>
  <inkml:trace contextRef="#ctx0" brushRef="#br0" timeOffset="116371.91">5778 14224 0,'0'0'0,"-21"-21"0,0 21 0,0-21 0,0 21 16,0-21-16,-1 21 0,22-22 16,0 1-16,22 21 31,-1 0-31,0 21 0,21 1 0,-21-1 15,22 0-15,-22 0 0,21 0 16,-21 22-16,1-22 0,-1 21 0,0 0 16,-21-20-16,0 20 0,0 0 0,0 1 15,0-22-15,0 0 0,0 0 0,0 0 16,0 0-16,0 1 16,21-44-1,-21 1-15,21 0 16,-21-21-16,21 21 0,-21-22 0,0 1 15,22 0-15,-1-1 0,-21 1 16,0 0-16,0-1 0,21 1 0,-21 0 16,21 20-16,-21-20 0,0 21 0,0 0 15,21 0-15,0 21 16,1 21 0,-22 0-1,21 0-15,0 0 0,0 0 16,-21 1-16,21-1 0,0 0 15</inkml:trace>
  <inkml:trace contextRef="#ctx0" brushRef="#br0" timeOffset="117400.73">6773 14393 0,'0'0'0,"21"0"0,1-42 16,-1 21-16,-21 0 15,0 0-15,0-1 16,0 1-16,0 0 0,0 0 15,0 0-15,0 0 0,-21-1 0,-1 1 16,1 21-16,0 0 0,0 0 16,0 0-16,0 0 15,-1 21-15,1 1 0,0-1 0,0 0 16,0 21-16,0 1 0,-1-1 0,22 0 16,-21 1-16,21-22 0,-21 21 0,21 0 15,0 1-15,0-22 0,0 21 16,0-21-16,0 1 0,0-1 15,21-21-15,0 0 0,1 0 0,-1 0 16,0-21-16,0-1 0,0 1 0,0 0 16,1-21-16,-1 21 15,21-1-15,-21-20 0,0 0 0,1 21 0,-1-22 16,-21 1-16,21 21 0,-21 0 16,0-22-16,0 22 0,0 0 0,0 0 15,0 42 16,0 0-31,0 0 0,0 0 0,0 1 16,0 20-16,0-21 0,21 21 0,-21-20 16,0 20-16,0 0 0,0-21 15,0 22-15,21-22 0,0 0 0,-21 0 16,0 0-16,22 1 0,-1-1 0,0-21 16,0 0-16,21 0 0,-20 0 15,-1 0-15,21 0 16,-21-21-16,22 21 0,-1-22 0,-21-20 15,21 21-15,1 0 0,-1-22 0,0 1 16,-20 0-16,-1-1 0,21 1 0,-21 0 16,0-1-16,-21-20 0,0 21 0,22-1 15,-22-20-15,0 20 0,0 1 16,0 0-16,0-22 0,-22 43 0,22-21 16,0 21-16,0-22 0,-21 43 0,21-21 15,-21 21-15,21 21 16,0 22-16,0-22 0,0 21 15,0-21-15,0 22 0,0-1 0,0 0 16,0 1-16,0-1 0,0-21 16,0 21-16,0 1 0,0-1 0,0 0 15,0-20-15,21 20 0,-21-21 16,21 21-16,-21-20 0,22-1 0,-1 0 16,-21 0-16,21 0 0,0-21 0,0 0 15,0 0-15,1 0 0,-1 0 0,0 0 16,21 0-16,-21 0 0,1-21 15,20 21-15,-21-21 0,21 0 0,-20 0 16,20-1-16,-21 1 0,0-21 0,0 21 16,1 0-16,-1-22 0,0 22 15,-21-21-15,0 21 0,0-1 0,0 1 0,0-21 16,0 21 0,-21 21-1,0 0-15,-1 21 0,22 0 0,-21 0 16,0 0-16,0 1 0,21-1 0,0 0 15,-21 21-15,21-21 0,0 1 16,0-1-16,0 0 0,0 21 0,0-21 16,0 1-16,21-1 0,-21 0 15,21-21-15,0 21 0,0-21 16,1 0-16,-1 0 16,0 0-16,0 0 15,0 0-15,0-21 0,1 0 16,-1 0-16,0-1 0,-21 1 15,0 0-15,0 0 0,0 0 0,0 0 16,0-1-16,0 1 0,-21 0 0</inkml:trace>
  <inkml:trace contextRef="#ctx0" brushRef="#br0" timeOffset="117644.59">7197 13970 0,'0'0'0,"-22"21"0,1 0 16,42-21 0,22-21-1,-22 0-15,0 21 0,21-21 0,1 0 16,-22 0-16,21 21 0,1-22 16,20 1-16,-21 0 0,1 21 0,-1-21 15,0 21-15,1-21 0,-22 21 0,21 0 16,-21 0-16,1-21 0,-1 21 15,0 0-15,-21-22 0,21 22 16,-21-21-16</inkml:trace>
  <inkml:trace contextRef="#ctx0" brushRef="#br0" timeOffset="118332.71">9800 13864 0,'0'0'0,"-21"-21"0,0 0 15,0 21-15,21-64 16,0 43-16,0 0 0,0-21 0,0 21 15,21-22-15,0 22 0,-21 0 16,21-21-16,0 20 0,-21 1 0,0 0 16,21 0-16,1 21 15,-22 21 1,0 0-16,0 0 0,0 22 0,0-1 16,0 0-16,0 1 0,0 20 0,-22-20 15,22 20-15,-21 1 0,21-22 0,0 21 16,-21 1-16,0-22 0,0 22 0,21-22 15,-21 0-15,-1 22 0,1-22 16,0-21-16,21 22 0,0-22 16,-21 0-16,21 0 0,-21-21 0,0 0 31,21-21-31,0 0 0,0-21 16,0 20-16,0-20 0,0 21 0,0-21 15,21-1-15,-21-20 0,21 20 0,0-20 16,-21 21-16,0-22 0,21 1 0,0-22 15,-21 21-15,22 1 0,-22 21 16,21-22-16,0 22 0,0 21 0,0-1 16,0 1-16,1 21 0,-1 0 15,0 0-15,0 21 0,0 1 0,0 20 16,1 0-16,20 22 0,-21-22 16,0 22-16,0-1 0,1-21 0,-22 22 15,21-22-15,-21 22 0,21-22 0,-21 0 16,0 1-16,0-1 0,0 0 0,0-20 15,0 20-15,0-21 0,0 21 0,0-20 16,0-1-16,0 0 16,-21-21-1,0 0-15,-1-21 16,1 0-16,0-1 0,0 1 16,0 0-16</inkml:trace>
  <inkml:trace contextRef="#ctx0" brushRef="#br0" timeOffset="118535.59">9504 14161 0,'-21'0'15,"42"0"1,0 0-16,0-22 16,0 22-16,22 0 0,-1-21 0,0 21 15,22-21-15,-22 0 0,22 21 16,-22-21-16,0 21 0,22-21 0,-22 21 15,0-22-15,1 22 0,-1-21 16,-21 0-16,22 21 0,-22-21 0,0 0 16,21 21-16,-21-21 0</inkml:trace>
  <inkml:trace contextRef="#ctx0" brushRef="#br0" timeOffset="119080.29">11218 13780 0,'0'0'15,"43"-43"1,-22 22-16,-21 0 0,21 0 0,0 0 16,-21-1-16,0 1 15,0 0-15,0 0 16,-21 21-16,0 0 0,-22 0 0,22 0 15,0 0-15,-21 0 0,21 0 0,-22 21 16,1 0-16,0 0 0,20 1 0,-20 20 16,0-21-16,21 21 0,-22 1 15,22-22-15,-21 21 0,21 1 0,-1-22 16,1 21-16,21-21 0,0 0 0,0 1 16,0-1-16,0 0 15,21-21-15,22 0 0,-22 21 16,21-21-16,1 0 0,-1 21 15,0-21-15,1 0 0,20 0 0,-21 21 16,1-21-16,-1 0 0,0 22 0,-20-22 16,-1 21-16,0 0 0,-21 0 15,0 0-15,0 0 0,-21 1 0,0-1 16,-1 0-16,-20 0 0,21 0 16,-21 0-16,-1 1 0,1-1 0,0 0 15,-1 0-15,1 0 0,0 0 0,-1 1 16,1-22-16,0 21 0,-1-21 0,22 0 15,-21 0-15,21 0 0,-1 0 0,1 0 16,0 0-16,0 0 16,21-21-1,0-1-15,0 1 16,0 0-16,0 0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52:52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974 0,'0'0'0,"0"-21"0,0-1 16,0 1-16,0 0 15,-22 21 1,1 0 0,0 0-1,0 0-15,0 0 0,0 0 16,21 21-16,-22 0 0,1 1 0,0-1 16,21 0-16,-21 21 0,0 1 15,0-22-15,21 21 0,-22 0 0,22-20 16,-21 20-16,21 0 0,-21-21 0,21 22 15,0-22-15,0 21 0,0-21 16,0 1-16,0-1 0,21 0 0,0 0 16,1 0-16,-1 0 0,0-21 0,21 0 15,-21 0-15,1 0 0,20 0 16,-21 0-16,21 0 0,-20 0 0,-1-21 16,21 21-16,-21-21 0,0 0 15,22 0-15,-22 0 0,0-1 0,0 1 16,0 0-16,-21 0 0,22-21 15,-1-1-15,-21 22 0,0-21 0,0-1 16,0 1-16,0 0 0,0-1 0,0 1 16,0 0-16,0-1 0,-21 1 15,-1 0-15,22 21 0,-21-1 0,0 1 16,0 21-16,0 0 0,0 0 0,-1 0 16,-20 0-16,21 0 0,0 0 15,-22 21-15,22 1 0,-21-1 0,21 0 16,0 21-16,-1-21 0,1 1 15,21-1-15,0 21 0,0-21 16,0 0-16,0 22 0,0-22 0,21 0 16,1 0-16,-1 0 0,0 1 15,21-22-15,-21 21 0,22-21 0,-1 0 16,0 0-16,-20 0 0,20 0 0,0 0 16,22 0-16,-22-21 0,0-1 15,1 1-15,-1 0 0,0 0 0,1-21 16,-1 20-16,0-20 0,1 21 0,-1-21 15,-21-1-15,22 1 0,-1 0 16,-21-1-16,0 1 0,22 21 0,-22-22 16,0 1-16,-21 21 0,21-21 15,-21 20-15,21 1 0,-21 0 0,0 0 16,0 0 0,-21 21-1,0 21-15,0 0 0,0-21 0,-1 42 16,1-20-16,0-1 0,21 21 15,0-21-15,-21 22 0,21-1 0,-21 0 16,21 22-16,-21-22 0,21 22 0,0-22 16,0 21-16,0 1 0,0-22 15,-22 22-15,22-1 0,0-20 0,-21 20 16,21 1-16,0-1 0,0 1 0,0-1 16,-21 1-16,21-1 0,0-21 15,0 22-15,0-22 0,0 1 16,0-1-16,0 0 0,0-21 0,0 22 15,0-22-15,0 0 0,0 0 0,0 0 16,0 1-16,0-1 16,-21-21 15,0-21-31,0-1 0,-1 22 16,1-21-16,0-21 0,0 21 0,0 0 15,0-22-15,-1 1 0,1 21 16,21-22-16,0-20 0,-21 21 15,21-1-15,0 1 0,0-22 0,0 22 16,0 0-16,21-1 0,0 1 0,1 0 16,20-1-16,-21 1 0,21 21 15,-20-21-15,20-1 0,0 1 0,1 0 16,-1 20-16,-21-20 0,21 21 0,1 0 16,-1-22-16,-21 43 0,0-21 15,22 0-15,-22 0 0,0 21 16,0 0-16</inkml:trace>
  <inkml:trace contextRef="#ctx0" brushRef="#br0" timeOffset="1354.91">13716 593 0,'0'0'0,"0"21"0,0 0 0,0 0 16,0 0-16,0 1 15,21-22 1,0 0-16,0 0 0,1 0 16,-1 0-16,0 0 15,21 0-15,-21-22 0,1 1 0,20 21 16,-21-21-16,21-21 0,-20 21 0,20-1 15,-21 1-15,0-21 0,0 21 16,1-22-16,-1 1 0,-21 21 16,0-21-16,0 20 0,0-20 0,-21 21 0,-22 0 15,1 0-15,0-1 16,-1 1-16,1 21 0,-22 0 0,22 0 16,-21 0-16,20 0 0,1 21 0,-22 1 15,22-1-15,0 21 0,-1-21 16,1 22-16,0-22 0,21 21 0,-22-21 15,22 22-15,0-1 0,0-21 0,21 21 16,0-20-16,0 20 0,0-21 16,21 21-16,0-20 0,0-1 0,0 21 15,1-21-15,20 0 0,-21 1 16,21-1-16,-20-21 0,20 21 0,-21-21 16,21 0-16,-20 21 0,20-21 15,-21 0-15,21 0 0,-20 0 16,-1 0-16,0 0 0,0 0 0,0 0 15,-42 0 1,-21 0-16,21 0 16,-1 0-16,-20 0 0,21 21 0,-21 0 15,-1-21-15,22 22 0,-21-1 0,-1 0 16,22 21-16,0-21 0,-21 1 16,21 20-16,21-21 0,0 21 0,0 1 15,0-22-15,0 21 0,0-21 0,0 22 16,21-22-16,-21 0 0,42 0 15,-21 0-15,0 1 0,1-1 16,20-21-16,-21 0 0,21 0 0,1 0 16,-1 0-16,0 0 0,1 0 0,-1 0 15,0-21-15,22-1 0,-22 1 16,1 0-16,-1 0 0,21 0 0,-20 0 16,-22-22-16,21 22 0,1-21 0,-22 21 15,0-22-15,-21 1 0,0 21 16,21-22-16,-21 22 0,0 0 0,0 0 15,0 0-15,0 0 0,0 42 32,-21 0-32,21 0 0,0 0 15,0 22-15,-21-22 0,21 21 16,-21-21-16,-1 22 0,22-22 16,0 21-16,-21-21 0,0 0 0,21 22 15,-21-22-15,21 0 0,0 0 0,-21 0 16,21 1-1,0-44 1,0 1 0,21 0-16,0 0 0,0 0 0,-21 0 15,21-22-15,1 22 0,-1-21 16,21-1-16,-21 1 0,0 0 0,1 21 16,20-22-16,-21 22 0,21 0 15,-20 0-15,-1 0 0,21 21 16,-21 0-16,0 0 0,1 21 0,-1 0 15,-21 0-15,0 0 0,21 0 0,-21 1 16,0 20-16,0-21 0,0 21 16,0-20-16,0-1 0,0 21 0,0-21 15,0 0-15,0 1 0,0-1 0,-21 0 16,21 0-16,0 0 16,0 0-16,0 1 15,0-44 16,21 22-15,0-21-16,0 0 0</inkml:trace>
  <inkml:trace contextRef="#ctx0" brushRef="#br0" timeOffset="2462.73">15282 974 0,'0'0'15,"21"-21"-15,22-43 16,-43 43-16,0 0 0,0 0 15,-21 21-15,-1 0 0,1 0 16,0 0-16,-21 0 0,21 0 16,-1 21-16,1-21 0,-21 21 0,21 21 15,0-21-15,-1 1 0,1 20 16,0-21-16,21 21 0,-21 1 0,0-22 16,21 21-16,0 1 0,0-1 15,-21-21-15,21 21 0,0-20 0,0 20 16,0-21-16,0 0 0,0 0 0,21 1 15,-21-1-15,21-21 0,0 21 16,0-21-16,0 0 0,1 0 0,20 0 16,-21 0-16,21 0 0,-20 0 0,20 0 15,0-21-15,-21 0 0,22 21 0,-1-22 16,0 1-16,1 0 16,-1 0-16,0 0 0,1 0 0,-1-22 0,-21 22 15,22 0-15,-22 0 0,21-22 16,-21 22-16,0 0 0,1 0 15,-1 0-15,-21 0 0,0-1 0,0 1 16,0 0-16,0 0 0,-21 21 16,-1 0-16,1 0 15,0 0-15,0 0 0,0 0 0,0 0 16,-22 21-16,22 0 0,0 0 0,0 1 16,0-1-16,-1 0 0,1 21 0,0-21 15,21 1-15,0-1 0,-21 21 16,21-21-16,0 0 0,0 1 0,0-1 15,0 0-15,0 0 16,21-21-16,0 0 0,0 0 16,1 0-16,-1 0 0,0 0 15,0 0-15,0-21 0,0 0 0,22 21 16,-22-21-16,0-1 0,0 1 0,0 0 16,-21 0-16,22 0 0,-1 0 15,-21-1-15,0 1 0,21 0 0,-21 0 16,0 0-16,0 0 0,0 42 47,0 0-47,0 0 0,0 0 0,0 0 15,0 1-15,0-1 16,0 0-16,0 0 0,0 0 16,0 0-16,21 1 0,-21-1 15,21-21-15,0 0 0,1 21 0,-1-21 16,0 0-16,0 0 0,0 0 15,0 0-15,1 0 0,-1 0 0,0-21 16,0 21-16,0-21 0,0-1 0,1 1 16,-1 0-16,0 0 0,-21 0 0,21 0 15,-21-22-15,21 22 0,-21 0 16,0-21-16,0 20 0,0 1 0,0 0 16,0 0-16,0 0 15,0 42 16,0 0-31,0 0 16,0 0-16,0 1 0,0 20 16,0-21-16,0 21 0,0-20 0,-21 20 15,21 0-15,0 1 0,-21-1 0,21 0 16,0 1-16,0 20 0,0 1 0,-21-1 16,21 1-16,0 20 0,0-20 15,0 20-15,0 1 0,0 0 16,0-1-16,0 1 0,0 0 0,0 21 15,0-22-15,0 1 0,0-22 0,-21 22 0,21-21 16,0-1-16,-22-21 0,1 22 16,0-22-16,0 1 0,21-22 0,0 0 15,0 21-15,-21-42 0,21 21 16,-21-21-16,21-21 16,0 0-16,0 0 15,0 0-15,0-22 0,0 22 0,21-21 16,-21-22-16,21 22 0,0-21 0,-21-1 15,21-21-15</inkml:trace>
  <inkml:trace contextRef="#ctx0" brushRef="#br0" timeOffset="2803.08">16277 1122 0,'0'0'0,"-21"-21"0,21 0 15,0-1-15,0-20 16,0 21-16,0 0 0,0 0 0,21-1 16,0 1-16,0 21 15,1 0-15,-1-21 0,21 21 0,-21 0 16,22 0-16,-22 0 0,21 0 0,-21 21 16,22 0-16,-22 1 15,0-1-15,0 0 0,0 0 0,-21 0 16,0 22-16,0-22 0,0 0 0,-21 21 15,0-21-15,0 1 0,-22-1 16,22 21-16,-21-21 0,0 0 0,-1 1 16,22-1-16,-21-21 0,21 21 0,-22 0 15,22-21-15,21 21 16,21-21 0,0-21-16,1 0 0,20 0 15</inkml:trace>
  <inkml:trace contextRef="#ctx0" brushRef="#br0" timeOffset="6027.59">17103 1164 0,'0'-21'15,"21"0"-15,0 0 16,0 0-16,0-1 0,0 1 0,1 0 15,-1-21-15,0 21 0,0-22 0,0 22 16,0 0-16,1-21 0,-22 20 16,0 1-16,0 0 0,0 0 15,-22 21-15,-20 0 16,21 0-16,-21 21 0,20 0 16,-20 0-16,21 1 0,-21-1 0,20 21 15,1-21-15,0 22 0,0-22 16,0 21-16,21-21 0,0 0 15,0 1-15,0-1 0,0 0 0,0 0 16,0 0-16,21 0 0,0 1 16,-21-1-16,21 0 0,0-21 0,1 21 15,-1 0-15,0-21 0,-21 21 0,0 1 16,21-1-16,-21 0 0,0 0 16,0 0-16,-21-21 15,0 21-15,0 1 0,-1-22 0,1 0 16,0 0-16,-21 0 0,21 0 0,-1 0 15,1 0-15,-21 0 16,21 0-16,0-22 0,-1 1 0,1 0 16,21 0-16,-21 0 0,0 0 0,0-1 15,21-20-15,0 21 0,0 0 16,0-22-16,0 22 0,0 0 16,0 0-16,21 21 15,0 0-15,0 21 16,0 0-16,1 0 0,-1 1 0,0-1 15,-21 21-15,21-21 0,0 0 0,0 1 16,1-1-16,-1 21 0,0-21 16,0 0-16,0-21 0,0 22 15,1-1-15,-1-21 0,0 0 0,0 0 16,0 0-16,22 0 0,-22 0 0,21 0 16,-21 0-16,22-21 0,-1-1 15,-21 22-15,21-21 0,1 0 0,-1-21 16,-21 21-16,0-1 0,22-20 0,-22 21 15,-21-21-15,21 20 0,-21-20 16,21 0-16,-21 21 0,0-1 0,0 1 16,0 0-16,0 0 0,0 42 31,0 0-31,0 0 16,0 1-16,0 20 0,0-21 0,0 21 15,0-20-15,0-1 0,0 0 16,0 21-16,0-21 0,0 1 0,0-1 15,0 0-15,0 0 0,21-21 16,1 0 0,-1 0-16,0 0 0,0 0 0,0-21 15,0 0-15,1 21 0,-1-21 16,0-22-16,0 22 0,0 0 0,0-21 16,1 20-16,-1-20 0,0 0 15,-21 21-15,21-22 0,-21 22 0,21-21 16,-21 21-16,0-1 0,0 1 15,0 42 1,0 1 0,0-1-16,0 0 0,0 0 0,0 21 15,0-20-15,0 20 0,-21 0 16,21-21-16,0 22 0,0-22 0,0 21 16,0-21-16,0 1 0,0-1 0,0 0 15,21 0-15,-21 0 0,21-21 16,1 0-16,20 0 0,-21 0 0,0 0 15,22 0-15,-22 0 0,21 0 0,-21-21 16,22 0-16,-1 0 0,0 0 16,-21-1-16,22-20 0,-1 21 15,0-21-15,-20-22 0,20 22 0,-21-22 16,0 1-16,0 20 0,1-20 0,-1-1 16,0 22-16,-21 0 0,21-22 15,-21 43-15,0-21 0,0 21 0,0-22 16,0 22-16,0 0 0,-21 21 31,0 21-31,0 0 0,21 0 0,-22 1 16,1 20-16,0 0 0,21-21 0,0 22 15,-21-1-15,21 22 0,-21-22 16,21 0-16,0 22 0,0-22 0,0 0 16,0 22-16,0-22 0,0 1 15,0-1-15,0-21 0,0 21 16,0-20-16,21-1 0,0 0 0,0 0 15,0 0-15,1 0 0,-1-21 0,0 0 16,21 0-16,-21 0 0,22 0 0,-22 0 16,21 0-16,-21 0 0,22 0 15,-22-21-15,21 0 0,1 0 0,-22-21 16,21 20-16,-21 1 0,0-21 0,1 0 16,-1-1-16,0 1 0,0 21 15,-21-22-15,21 1 0,-21 21 0,0 0 16,0 0-16,0-1 0,-21 22 15,0 0-15,0 0 0,0 0 16,-1 0-16,1 0 0,0 22 16,0-1-16,0 21 0,0-21 0,-1 0 15,1 22-15,21-22 0,0 21 0,-21-21 16,0 22-16,21-22 0,0 0 16,0 0-16,0 0 0,0 1 0,0-1 15,0 0-15,21-21 16,0 0-16,0 0 15,1-21-15,-1 0 0,0-1 16,0 22-16,0-21 0,0 0 0,1-21 16,-1 21-16,0-1 0,0-20 15,0 21-15,-21 0 0,0-22 0,21 22 16,-21 0-16,22 21 0,-22-21 16,0 42-1,0 0-15,0 0 0,-22 1 16,1-1-16,21 21 0,-21-21 15,21 0-15,0 22 0,0-22 0,0 0 16,0 21-16,0-20 0,0-1 0,0 0 16,0 0-16,0 0 0,21 0 15,0-21-15,1 0 0,-1 0 16,0 0-16,0 0 0,0 0 16,0 0-16,1 0 0,-1 0 0,21-21 15,-21 0-15,0 0 0,1 0 0,-1 0 16,21-22-16,-21 1 0,0 0 15,1-1-15,-1 1 0,0-22 0,0 1 16,0-1-16,0 22 0,-21-21 0,0-1 16,0 22-16,0-1 0,22 1 15,-22 0-15,0-1 0,0 22 0,0 0 16,0 0-16,0 0 0,0 0 0,0 42 31,0 0-31,0 0 0,-22 21 16,22-20-16,0 20 0,0 0 15,0 1-15,-21-1 0,21 21 0,-21-20 16,21-1-16,0 22 0,-21-22 16,21 0-16,0 22 0,0-22 0,0 0 15,0 1-15,0-1 0,0-21 0,0 22 16,0-22-16,0 0 0,0 0 0,0 0 16,0 0-16,21-21 0,0 0 15,0 0-15,1 0 0,-1 0 16,0 0-16,0-21 0,0 21 0,0-21 15,22 0-15,-22-21 0,0 20 16,0 1-16,0-21 0,1 21 16,-1-22-16,0 22 0,0-21 0,0 21 15,-21 0-15,0-1 0,21 1 0,-21 42 32,0 1-17,0-1-15,0 0 0,-21 0 16,21 21-16,0-20 0,-21-1 0,21 0 15,-21 0-15,21 0 0,0 0 16,0 1-16,0-1 0,0 0 0,0 0 16,0 0-16,0 0 15,21-21-15,0 0 0,0 0 16,1-21-16,-1 21 16,21-21-16,-21 0 0,0 0 15,1 0-15,-1-1 0,0 1 0,21-21 16,-21 21-16,1 0 0,-1-1 0,0-20 15,0 21-15,0 21 0,-21-21 16,0 42 15,-21 0-31,0 0 16,21 0-16,-21 1 0,21-1 0,-21 0 16,21 0-16,0 0 0,0 0 0,0 1 15,0-1-15,0 0 0,0 0 0,0 0 16,21 0-16,0-21 15,0 0-15,0 22 0,22-22 16,-22 0-16,0 0 0,21 0 0,-21 0 16,1 0-16,-1-22 0,0 22 0,0-21 15,0 0-15,-21 0 0,21 0 16,-21 0-16,0-1 0,0-20 0,0 21 16,0-21-16,-21 20 0,0 1 0,21 0 15,-21 0-15,0 21 0,0-21 16,-1 21-16,1 0 0,0 0 0,0 0 15,0 0-15,0 0 16,42 0 31,0 0-47,0 0 0,21-21 0,-20 21 16,-1 0-16,21-22 0,-21 22 15,22-21-15,-22 21 0,0 0 0,21 0 16,-21 0-16,1 0 0,-1 0 0,0 0 15,0 0-15,-21 21 16,21-21-16,-21 22 0,21-1 0,-21 0 16,0 0-16,0 0 0,0 0 0,22 1 15,-22-1-15,0 0 0,0 0 16,21 21-16,-21-20 0,21-1 0,-21 0 16,0 0-16,0 0 0,0 0 15,0 1-15,0-1 0,0 0 0,0 0 16,0 0-1,-21-21 1,0 0-16,21-21 16,0 0-16,0 0 15,0 0-15,0-1 0,0 1 0,0 0 16,21 0-16,0-21 0,0-1 0,0 1 16,22 21-16,-22-22 0,21 1 15,-21 0-15,22 21 0,-1-22 16,0 22-16,1 0 0,-1 0 0,21 21 15,-20 0-15,-1-21 0,0 21 16,-20 0-16,-1 0 0,0 21 0,0 0 16,-21 0-16,0 0 0,0 0 0,0 22 15,0-22-15,0 21 0,-21 1 0,0-22 16,0 21-16,-1-21 0,-20 22 16,21-22-16,0 0 0,0 0 0,-1 21 15,1-20-15,0-1 0,0 0 16,21 0-16,21-21 31,0-21-15,-21 0-16,0 0 0,21-1 15,1 1-15,-22 0 0,0 0 0,0 0 16,21 0-16,-21-22 0</inkml:trace>
  <inkml:trace contextRef="#ctx0" brushRef="#br0" timeOffset="6263.46">21463 614 0,'0'0'0,"-42"0"0,-1-21 15,22 21-15,0 0 16,0 0-16,0 0 16,-1 0-16,1 0 46,0 0-14</inkml:trace>
  <inkml:trace contextRef="#ctx0" brushRef="#br0" timeOffset="6559.29">20129 635 0,'0'0'0,"-63"0"0,-22 21 16,22-21-16,42 0 16,-22 0-16,22 0 0,0 0 0,0 0 15,42 0 1,0 0-16,0 0 0,22 0 15,-22 0-15,21 0 0,0 0 0,1 0 16,-1 0-16,0 0 0,1 0 0,-1 0 16,0 0-16,1 0 0,-22 0 15,0 0-15,21 0 0,-20 0 16,-44 0 0,1 21-16,0-21 15,0 22-15,-21-1 0</inkml:trace>
  <inkml:trace contextRef="#ctx0" brushRef="#br0" timeOffset="7554.66">11620 1672 0,'0'0'0,"-21"0"16,0 0-16,42 0 31,0 0-15,1 21-16,-1-21 0,21 0 15,-21 0-15,22 0 0,-1 0 16,0 0-16,1 0 0,-1 0 0,21 0 15,1 0-15,-1 0 0,1 0 0,-1 0 16,1 0-16,-1 22 0,22-22 16,-21 0-16,20 0 0,1 21 0,0-21 15,20 21-15,1-21 0,-21 21 0,21-21 16,0 21-16,-1 0 0,1-21 16,0 22-16,21-1 0,0-21 15,0 21-15,0-21 0,0 21 0,0 0 0,0-21 16,21 21-16,0-21 0,22 0 0,-22 22 15,21-22-15,-21 0 0,22 0 16,-1 21-16,0-21 0,22 0 16,-22 0-16,1 21 0,-1-21 0,21 0 15,-20 0-15,-1 21 0,22-21 0,-22 0 16,0 21-16,22 0 0,-22-21 16,0 0-16,1 22 0,-1-22 0,0 21 15,-20-21-15,20 21 0,-21-21 0,0 21 16,-21-21-16,21 0 0,-42 21 0,21-21 15,-21 0-15,-21 21 0,21-21 16,-43 0-16,22 22 0,-22-22 16,-20 0-16,20 0 0,-42 21 0,22-21 15,-22 0-15,0 0 0,-21 21 0,-21-21 32,0 0-32,-22 0 0,22 0 0,-21 21 15,-1-21-15</inkml:trace>
  <inkml:trace contextRef="#ctx0" brushRef="#br0" timeOffset="9222.91">4085 4614 0,'-21'0'31,"42"0"16,0 0-31,0 0-16,1 22 0,-1-22 0,0 0 15,0 0-15,21 21 0,-20-21 16,20 0-16,-21 0 0,21 0 16,1 0-16,-1 21 0,0-21 0,1 0 15,-1 0-15,22 0 0,-22 0 0,0 0 16,22 0-16,-22 0 0,22 0 15,-22 0-15,21 0 0,1 0 0,-1 0 16,1 0-16,21 0 0,-22 0 0,22 0 16,-22 0-16,22 0 0,-22 0 15,22 0-15,0 21 0,-22-21 0,22 0 16,-22 0-16,22 0 0,0 0 0,-22 21 16,22-21-16,21 0 0,-22 0 15,1 0-15,21 0 0,-21 0 16,20 0-16,-20 0 0,21 0 0,0 0 15,0 0-15,-1 0 0,1 0 0,0 0 16,0 0-16,0 0 0,0 0 0,-1 0 16,22 0-16,-21 0 0,0 0 0,21 0 15,-21 0-15,21 0 0,-21 0 16,0 0-16,21 0 0,-22 0 0,22 0 16,-21 0-16,21 0 0,0 0 0,0 0 15,0 0-15,0 0 0,0 0 0,0 0 16,-21 0-16,21 0 0,-21 0 15,21 0-15,-21 0 0,0 0 16,-1 0-16,-20 0 0,21 0 0,-21 0 16,-1 0-16,22 0 0,-21 0 0,-22 0 15,22 0-15,0 0 0,-22 0 0,1 0 16,-1 0-16,1 0 0,-22 0 0,0 0 16,1 0-16,-1 0 0,-21 0 15,21 0-15,-20 0 0,-1 0 0,0 0 16,-21-21 15,0 0 16,-21 21 125,21 21-172,-21-21 15,-1 0-15,22-21 16</inkml:trace>
  <inkml:trace contextRef="#ctx0" brushRef="#br0" timeOffset="9900.17">13758 3725 0,'0'0'0,"0"-42"15,0 21-15,0 0 16,0 42 15,0 0-15,0 0-16,0 0 16,0 1-1,0-1 1,21-21-1,1 0 1,-22-21-16,0-1 0,0 1 16,0 0-1,-22 21 17,1 0-32,0 0 15,0 0 1,0 0-16,0 21 15,21 0 1,0 1 0,0-1-16,0 0 15,0 0-15,0 0 16</inkml:trace>
  <inkml:trace contextRef="#ctx0" brushRef="#br0" timeOffset="10487.25">13716 4276 0,'0'0'0,"-21"21"16,0 0-1,42-21 16,0 0-15,0 0-16,0-21 16,-21 0-1,0 0-15,0-1 16,0 1 0,-21 21-1,0 0-15,21 21 16,-21 1-16,21-1 15,-21-21-15,21 21 0,0 0 16,0 0-16,0 0 16,21-21-1,0 0 1,0 0-16,0-21 16,0 21-16,-21-21 15,0 0-15,0 0 16,0 0-16,0-1 15,-21 22 17,0 0-17,21 22-15,0-1 0,0 0 16,0 0-16,0 0 16,0-42 30,0 0-30,0 0-16,21 0 0,0-1 0</inkml:trace>
  <inkml:trace contextRef="#ctx0" brushRef="#br0" timeOffset="11050.39">13864 3725 0,'0'0'0,"-21"0"47,0 0-32,0 0 48,-1 0-32,1 0 0,0 22-15,21-1-1,-21-21-15,21 21 16,0-42 47,0 0-48,-21 21 16,21 21 16,0 0-31,0 0-16,0 0 16</inkml:trace>
  <inkml:trace contextRef="#ctx0" brushRef="#br0" timeOffset="11378.21">13716 4297 0,'0'0'0,"0"-21"63,0 0-48,-21 21 1,0 0 0,-1 0-1,22 21 1,-21-21-16,21 21 15</inkml:trace>
  <inkml:trace contextRef="#ctx0" brushRef="#br0" timeOffset="12715.21">614 9081 0,'21'0'125,"0"0"-109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57:00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889 0,'0'0'0,"0"-21"0,0 0 0,0 0 0,0-1 15,0-20-15,0 21 0,0 0 16,0 0-16,0-1 0,0 1 16,0 0-16,0 0 0,0 0 15,21 0-15,-21-1 16,0 44 15,0-1-31,0 21 0,0-21 0,0 22 16,0-1-16,0 0 0,0 22 15,0-1-15,0 1 0,0-1 16,-21 1-16,21 20 0,0-20 0,0-1 16,0 1-16,-21-1 0,21 22 15,-21-21-15,21-1 0,0-21 0,-22 22 16,22-22-16,-21 22 0,21-43 15,-21 21-15,21-21 0,0 1 0,0-1 16,0 0-16,-21-21 16,21-21-1,0 0-15,0-1 0,0-20 16,0 21-16,0-21 0,0-1 16,0 1-16,0 0 0,0-1 0,21 1 15,0 0-15,-21-1 0,43 1 16,-22 21-16,0-22 0,0 22 15,21 0-15,1 0 0,-22 0 0,21 0 16,1 21-16,-1 0 0,0 0 0,-21 0 16,22 0-16,-1 0 0,-21 21 15,0 0-15,1 0 0,-1 0 0,0 0 16,-21 22-16,0-22 0,0 21 16,0 1-16,0-1 0,0-21 0,-21 21 15,0 1-15,-1-1 0,1-21 0,0 22 16,21-22-16,-21 0 15,21 0-15,-21 0 0,21 0 0,0 1 16,0-44 15,0 1-15,0 0-16,0 0 0,21-21 16,-21 20-16</inkml:trace>
  <inkml:trace contextRef="#ctx0" brushRef="#br0" timeOffset="428.52">2836 1609 0,'21'21'16,"1"0"-16,-1-21 0,0 0 15,0 0-15,0 0 0,0 0 16,1-21-16,-1 21 0,0-21 0,0 0 15,0-1-15,0 1 0,1 21 16,-22-21-16,0 0 0,21 0 0,-21 0 16,0-1-16,0 1 15,0 0-15,-21 21 16,-1 0-16,1 0 16,0 0-16,0 21 15,0 0-15,0-21 0,-1 43 0,1-22 16,0 0-16,0 21 0,21 1 0,0-1 15,-21 0-15,21-20 0,0 20 16,0 0-16,0-21 0,0 22 0,0-22 16,0 0-16,0 0 0,21 0 0,0 1 15,0-22-15,0 0 16,1 0-16,-1 0 0,0 0 0,21 0 16,-21 0-16,1-22 0,-1 22 0,0-21 15,0 0-15,0 0 0,0 0 16,1 0-16,-1-22 0,0 22 0,0-21 15,0-1-15,0 1 0,1 0 0</inkml:trace>
  <inkml:trace contextRef="#ctx0" brushRef="#br0" timeOffset="759.94">3662 910 0,'0'0'0,"0"-21"0,0 0 0,0 0 0,-21 21 16,21-21-16,-22-1 0,1 22 31,21 22-31,-21 20 0,21-21 16,0 21-16,0-20 0,-21 20 15,21 21-15,0-20 0,-21-1 0,21 22 16,-21-22-16,21 0 0,0 22 16,0-22-16,-22 0 0,22 1 0,0 20 15,-21-20-15,21-1 0,0-21 0,0 21 16,0 1-16,0-22 0,0 0 15,0 0-15,0 0 0,21 1 0,1-1 16,-1-21-16,0 0 0,0 0 16,0 0-16,0 0 15,1-21-15,-1-1 0,0 1 16,0 0-16,0 0 0,0 0 0,1 0 16,-1-22-16,0 22 0,21 0 15</inkml:trace>
  <inkml:trace contextRef="#ctx0" brushRef="#br0" timeOffset="1140.06">4106 1291 0,'0'0'16,"21"-21"-16,-21 0 0,0 0 0,0 0 15,0 42 17,0 0-32,0 0 15,0 0-15,0 0 0,-21 22 16,21-22-16,-21 21 0,21-21 0,-21 22 15,21-1-15,0 0 0,0 22 16,0-22-16,0 22 0,-21-1 0,21 1 16,0-1-16,0 1 0,0-1 15,0 22-15,0-22 0,0 22 0,0-21 16,0 20-16,0 1 0,0-22 0,0 22 16,0-21-16,0-1 0,0 22 0,0-22 15,0 1-15,0-1 0,0 1 16,0-22-16,0 0 0,0 1 0,0-1 15,0-21-15,0 0 0,0 1 16,-21-1-16,21-42 31,0-1-31,0 1 0,0 0 16,0 0-16,0-21 0,0-1 0,0 22 16,21-21-16,0-1 0,0-20 0,-21 21 15,21-22-15,0 1 0</inkml:trace>
  <inkml:trace contextRef="#ctx0" brushRef="#br0" timeOffset="1568.95">4170 1397 0,'0'0'0,"0"-42"16,0 21-1,0-1-15,21 22 16,0 0-16,0-21 16,0 21-16,1 0 0,-1 0 0,0 0 15,21 0-15,-21 0 0,1 0 0,20 0 16,-21 21-16,0-21 0,0 22 16,1-1-16,-1 0 0,0-21 0,0 21 15,-21 0-15,0 0 0,0 1 0,0-1 16,0 21-16,-21-21 0,0 0 15,0 1-15,-1-1 0,-20 0 16,0 21-16,21-21 0,-22 1 0,1-1 16,0 0-16,-1 0 0,22 0 15,-21 0-15,21-21 0,-22 22 0,22-1 16,0-21-16,21 21 0,-21-21 0,0 0 16,21 21-1,21-21 16,0 0-31,-21-21 16</inkml:trace>
  <inkml:trace contextRef="#ctx0" brushRef="#br0" timeOffset="4116.1">5969 1757 0,'0'21'0,"-21"-21"32,42 0 30,0-21-62,0 0 16,0 0-16,1 21 0,-1-22 0,0-20 15,0 21-15,0 0 0,0 0 16,1-22-16,-22 22 0,21-21 0,0 21 16,0-22-16,-21 22 0,0-21 0,21 21 15,0-22-15,-21 22 16,0 0-16,0 0 0,22 0 0,-22-1 16,21 1-16,-21 0 0,0 42 46,0 0-46,0 1 16,0-1-16,0 0 0,-21 21 0,21-21 16,-22 22-16,22-1 0,0-21 0,0 22 15,0-1-15,-21 0 0,21 1 0,0-1 16,0-21-16,0 21 0,0 1 16,0-22-16,0 0 0,21 0 15,-21 0-15,0 1 0,22-1 0,-1-21 16,0 0-16,0 0 0,0 0 15,0 0-15,1 0 0,-1 0 0,0-21 16,0-1-16,0 1 0,22 21 0,-22-42 16,0 21-16,0 0 0,0-22 15,0 22-15,-21-21 0,0 21 0,0-22 16,0 1-16,0 21 0,0-22 0,0 22 16,-21-21-16,0 21 0,0-22 15,-21 22-15,20 0 0,-20 0 0,21 21 16,-21 0-16,20 0 0,1 0 0,-21 0 15,21 0-15,0 0 16,-1 0-16,1 21 0,0 0 0,0 0 16,21 1-16,0-1 0,0 0 15,0 0-15,21-21 0,0 0 16,0 21-16,1-21 0,20 0 16,0 0-16,1 0 0,-1 0 0,0 0 15,1-21-15,20 0 0,-21 21 0,22-21 16,-22 0-16,22-1 0,-1 1 15,-20-21-15,-1 21 0,21 0 16,-20-22-16,-22 22 0,21-21 0,-21 21 16,1-1-16,-1 1 0,-21 0 0,0 0 15,0 0-15,0 0 16,-21 21 0,-1 21-1,1 0-15,21 0 0,0 0 16,0 0-16,-21 1 0,21 20 15,-21 0-15,21-21 0,0 22 0,-21-1 16,21 0-16,0 1 0,0 20 0,0-20 16,0 20-16,0 1 0,0-22 15,0 21-15,0 1 0,0 21 0,0-22 16,0 1-16,0-1 0,0 1 0,0-1 16,0 22-16,0-1 0,0-20 0,0 21 15,0-1-15,21 1 0,-21 0 16,0-1-16,21 1 0,-21 0 15,0-1-15,0 22 0,0-21 0,0-1 16,0 1-16,21-21 0,-21 20 0,0-20 16,21-1-16,-21 1 0,0-22 0,0 0 15,0 1-15,0-1 0,0-21 0,0 0 16,-21 1-16,0-1 0,0-21 0,-21 0 16,20 0-16,1 0 0,-21 0 15,21-21-15,-22-1 0,22 1 0,-21 0 16,21-21-16,-22 21 0,22-43 0,-21 22 15,21-22-15,0 1 0,-1-1 0,1-20 16,21-1-16,0 0 0,0-21 16,0 22-16,0-22 0,0 0 15,0 0-15,21 0 0,1 22 0,-1-22 16,0 21-16,0 1 0,0 20 0,22-21 16,-22 22-16,0-1 0,21 22 15,-21-21-15,22 20 0,-22-20 0,21 20 16,-21 22-16,1-21 0,20 21 0,-21-22 15,0 22-15,0 0 0,1 21 16,-1-21-16,0 21 16,-21-21-16</inkml:trace>
  <inkml:trace contextRef="#ctx0" brushRef="#br0" timeOffset="6549.01">9292 1207 0,'0'0'15,"-21"0"17,21 21-17,21-21 1,0 0-16,0 0 0,1-21 16,-1 21-16,0-22 0,21 1 0,1 0 15,-22 0-15,21-21 0,0 20 16,1-20-16,20 0 0,-20-1 0,-22 1 15,21 0-15,-21-1 0,22 1 0,-43 21 16,0-21-16,0 20 0,0 1 16,0 0-16,-43 21 0,22 0 0,-21 0 15,-1 0-15,1 0 0,-21 0 16,20 0-16,-20 21 0,-1 0 16,1 22-16,20-22 0,-20 21 0,-1 1 15,1-1-15,21 0 0,-1 1 0,1-1 16,21 21-16,21-20 0,0-1 15,0 0-15,21 1 0,0-1 0,0 0 16,22-20-16,-1 20 0,-21-21 0,21 0 16,1 0-16,-1-21 0,0 22 15,1-22-15,-22 0 0,21 0 0,1 0 16,-1 0-16,-21 0 0,21 0 0,-20-22 16,-1 22-16,0 0 0,-21-21 15,-21 21 1,-22 0-16,22 0 0,-21 0 15,0 0-15,-1 0 0,1 0 0,0 21 16,-1 1-16,1-1 0,0 0 16,-1 21-16,1 1 0,21-1 0,0 0 15,-1 1-15,22-1 0,-21 0 0,21 1 16,0-1-16,0 0 0,21-21 16,1 22-16,-1-22 0,0 0 0,21 0 15,-21-21-15,22 0 0,-1 0 0,0 0 16,-20 0-16,41-21 0,-21 21 15,1-21-15,-1-21 0,22 20 0,-1 1 16,-21-21-16,22 0 0,-22-1 16,22 22-16,-22-21 0,0-1 0,-20 1 15,20 0-15,-21-1 0,0 22 16,-21-21-16,0 21 0,0 0 0,0-1 16,0 44-1,0-1 1,-21 0-16,21 0 0,-21 0 0,21 22 15,-21-1-15,21-21 0,0 21 0,0 1 16,-21-1-16,21-21 0,-22 22 16,22-22-16,-21 21 0,21-21 15,0 0-15,0 1 0,0-1 0,0 0 16,0-42 15,0 0-15,21-22-16,1 22 0,-22 0 0,21-21 15,0-1-15,0 1 0,0 0 16,0-1-16,1 1 0,-1 21 0,0-22 16,0 22-16,21 21 0,-20-21 0,-1 21 15,0 0-15,0 0 0,0 0 0,0 21 16,1-21-16,-1 43 0,0-22 16,-21 0-16,21 21 0,-21-21 15,21 22-15,-21-1 0,21-21 0,-21 22 0,0-22 16,0 0-16,22 0 15,-22 0-15,21 0 0,-21 1 0,21-22 16,0 0-16,0 0 0,0 0 16,1 0-16,-1 0 0,0 0 15,-21-22-15,21 1 0,0 0 16,0 0-16,1 0 0,-1-22 0,0 22 16,-21-21-16,42 0 0,-21-1 0,1 1 15,-1 0-15,0 20 0,21 1 16,-21-21-16,22 21 0,-22 21 0,0-21 15,21 21-15,-20 0 0,-1 0 16,0 0-16,-21 21 0,21 0 16,-21 0-16,0 0 15,0 0-15,0 1 16,21-22 0,-21-22 15,0 1-31,0 0 15,0 0-15,-21 0 0,0 0 16,0-1-16,0 22 16,-1-21-16,1 21 15,0 0-15,0 0 0,0 0 16,0 0-16,-1 21 16,1 1-16,0-1 0,0 0 15,21 21-15,-21 1 0,0-22 0,-1 21 16,1 0-16,21 1 0,0-1 0,0 0 15,0 1-15,0-1 0,0-21 16,0 22-16,0-22 0,21 0 0,1 0 16,20 0-16,-21 0 0,21 1 0,1-1 15,-1-21-15,0 0 0,1 0 0,20 0 16,-20 0-16,-1 0 0,21 0 16,-20-21-16,-1-1 0,0 1 15,1 0-15,-1 0 0,0 0 0,-20 0 16,20-22-16,-21 22 0,0-21 0,0-1 15,-21 1-15,0 0 0,0 21 16,0-22-16,0 1 0,0 21 0,0 0 16,0-1-16,0 1 0,-21 0 0,0 21 15,0 0-15,0 0 0,0 0 0,-1 21 16,-20 0-16,21 1 0,0-1 16,0 21-16,-1-21 0,-20 22 0,21-1 15,21 0-15,-21 1 0,0-22 0,21 21 16,-22-21-16,22 22 0,0-22 15,0 0-15,0 0 0,0 0 0,22 0 16,-1-21-16,0 0 0,0 0 16,0 0-16,0 0 0,1 0 0,-1 0 15,0 0-15,0 0 0,0-21 0,0 0 16,1 0-16,-1 0 0,0 0 16,0-1-16,0-20 0,-21 21 0,0-21 15,21 20-15,-21-20 0,0 21 0,0 0 16,0-22-16,0 22 0,0 0 15,0 42 1,0 0-16,0 1 16,-21-1-16,21 21 0,0-21 0,0 0 15,0 22-15,0-22 0,0 21 16,0-21-16,0 1 0,0-1 16,0 0-16,21 0 0,1 0 0,-1-21 15,0 0-15,0 0 0,0 0 0,22 0 16,-22 0-16,21 0 0,0 0 0,-20 0 15,20-21-15,0 0 0,1 21 16,-22-21-16,21 0 0,-21-22 0,0 22 16,1 0-16,20-21 0,-42 20 0,21-20 15,0 0-15,0-1 0,-21 22 16,0-21-16,0 21 0,0 0 0,0-1 16,22 1-16,-22 42 31,0 1-31,0-1 15,0 21-15,-22-21 0,1 22 16,21-1-16,-21 0 0,21-21 0,-21 22 16,21 20-16,-21-20 0,21-1 0,0 21 15,0-20-15,0 20 0,0 1 0,0-1 16,0 1-16,0 20 0,0 1 16,0 0-16,0-22 0,0 22 0,0 0 15,-21 20-15,21-20 0,0 21 0,-22-21 16,22-1-16,-21 22 0,21-21 0,0-1 15,0-20-15,0 21 0,0-22 0,-21-21 16,21 1-16,-21-1 0,21 0 16,0-20-16,-21-1 0,0-21 15,-1 0-15,22-21 16,0-1 0,0 1-16,0 0 0,0 0 0,0-21 15,0 20-15,22-20 0,-1 0 0,0-22 16,-21 22-16,21-22 0,0-20 0,-21 20 15,21-20-15,1-1 0</inkml:trace>
  <inkml:trace contextRef="#ctx0" brushRef="#br0" timeOffset="6864.34">12382 1990 0,'0'0'0,"0"-43"0,-21 1 0,21 21 15,0-21-15,0 20 0,0 1 0,0 0 16,0 0-16,0 0 0,21 0 15,1-1-15,20 1 0,-21 21 16,21-21-16,1 21 0,-1 0 0,0 0 16,-20 0-16,20 0 0,0 0 0,1 0 15,-22 21-15,0 0 0,0 1 16,-21-1-16,0 0 0,0 21 0,0 1 16,0-22-16,-21 21 0,0-21 0,0 22 15,-22-22-15,1 21 0,0-21 16,-1 0-16,1 1 0,21-1 15,-22 0-15,1 0 0,21 0 0,0-21 16,0 21-16,-1-21 0,1 0 16,42-21 15,1 0-31</inkml:trace>
  <inkml:trace contextRef="#ctx0" brushRef="#br0" timeOffset="10163.75">13335 1778 0,'21'0'15,"0"-21"1,0 0-16,1 0 0,-1-1 0,21 1 16,-21 0-16,0 0 0,22 0 0,-22-22 15,0 22-15,0 0 0,0 0 0,-21 0 16,0 0-16,0-1 0,0 1 15,-21 21-15,0 0 16,0 0-16,-21 0 0,-1 0 0,1 21 16,0 1-16,-1-1 0,22 0 15,-21 0-15,-1 0 0,22 0 0,0 1 16,0 20-16,21-21 0,0 0 0,0 0 16,0 1-16,0-1 0,0 0 15,21 0-15,0-21 0,0 21 16,1 0-16,-1 1 0,0-1 0,0 0 15,21-21-15,-20 21 0,-1 0 0,0 0 16,0 1-16,-21-1 0,0 0 0,21 0 16,-21 0-16,0 0 15,0 1-15,-21-22 0,0 21 0,0-21 16,0 21-16,-1-21 0,-20 0 0,21 0 16,-21 0-16,20 0 0,-20 0 0,21 0 15,-21 0-15,20 0 0,1 0 16,0 0-16,0-21 0,0 0 0,0 21 15,21-22-15,0 1 0,-22 0 16,22 0-16,0 0 0,0 0 16,0-1-16,22 22 15,-1 0-15,0 0 16,0 22-16,0-1 0,0 0 16,1 0-16,-1-21 0,0 21 0,-21 0 15,21 1-15,0-22 0,0 21 16,1 0-16,-1-21 0,0 0 0,0 21 15,21-21-15,-20 0 0,-1 0 0,21 0 16,-21 0-16,0 0 0,22-21 16,-1 0-16,-21 0 0,22 21 15,-22-22-15,21 1 0,0 0 0,-20 0 16,20 0-16,-21 0 0,0-22 0,-21 22 16,0-21-16,21 21 0,-21-22 0,0 22 15,0 0-15,0 0 0,0 0 16,0-1-16,0 1 0,0 42 15,-21 1 1,21-1-16,0 0 16,0 21-16,0-21 0,0 1 0,-21 20 15,21-21-15,0 0 0,0 22 0,0-22 16,0 0-16,0 0 0,21 0 0,0 0 16,1 1-16,-1-22 15,0 0-15,0 0 16,0 0-16,0 0 0,22 0 0,-22 0 15,0-22-15,0 1 0,22 21 0,-22-21 16,0 0-16,0 0 0,21-22 16,-20 22-16,-1-21 0,-21 21 0,0-22 15,21 1-15,-21 0 0,0 21 0,21-22 16,-21 22-16,0 0 0,0 0 0,0 0 16,0-1-16,0 44 15,0-1 1,-21 0-16,21 0 0,-21 21 0,21-20 15,0 20-15,0 0 0,-21-21 0,21 22 16,0-22-16,0 21 16,0-21-16,0 22 0,0-22 0,0 0 15,0 0-15,0 0 0,0 1 0,21-1 16,0-21-16,0 21 0,0-21 16,0 0-16,1 0 15,-1 0-15,0-21 0,0 21 0,21-21 16,-20-1-16,-1 1 0,21 0 0,-21-21 15,0 21-15,22-22 0,-22 1 0,21-22 16,-21 1-16,1 21 0,20-22 16,-21 1-16,0-1 0,0 1 0,1-1 15,-22 1-15,0 20 0,21-20 0,-21 20 16,0 1-16,21 0 0,-21 21 16,0-1-16,0 1 0,0 0 15,0 0-15,0 42 16,0 0-16,-21 0 15,0 22-15,-1-1 0,1 0 16,0 1-16,21-1 0,-21 22 0,0-22 16,0 21-16,21 1 0,0-22 0,-22 22 15,22-1-15,-21-20 0,21-1 16,0 21-16,0-20 0,0-1 0,0 0 16,0-20-16,0 20 0,21-21 0,1 0 15,-22 0-15,21 1 0,0-1 0,21-21 16,-21 0-16,1 0 0,-1 0 15,21 0-15,-21 0 0,22 0 16,-1 0-16,-21-21 0,21-1 0,1 1 16,-1 21-16,0-42 0,1 21 0,-22 0 15,21-22-15,1 1 0,-22 21 0,0-22 16,0 1-16,0-21 0,0 41 16,-21-20-16,0 0 0,0 21 0,0-1 15,-21 22-15,0 0 16,0 0-16,0 0 0,-22 0 0,22 22 15,-21-1-15,21 0 16,-22 21-16,22-21 0,-21 22 0,21-22 16,0 21-16,-1-21 0,1 22 0,0-1 15,21-21-15,0 0 0,0 1 0,0 20 16,0-21-16,0 0 16,21-21-16,0 21 0,1-21 15,-1 0-15,0 0 0,21 0 0,-21 0 16,1-21-16,-1 21 0,21-21 0,-21 0 15,0 0-15,1 0 0,-1-1 16,0 1-16,0-21 0,-21 21 16,21-22-16,-21 1 0,21 0 0,1 21 15,-22-22-15,0 22 0,0 0 0,0 0 16,21 21-16,-21 21 31,0 0-31,0 0 0,-21 0 0,21 1 16,-22 20-16,22-21 0,0 0 0,0 22 15,0-22-15,0 0 0,0 21 16,0-21-16,0 1 0,0-1 0,0 0 16,22 0-16,-1 0 0,0-21 15,0 0-15,0 0 0,0 0 16,22 0-16,-22 0 0,0 0 16,0 0-16,0-21 0,1 0 0,20 0 15,-21 0-15,0-1 0,0-20 16,1 0-16,-1-1 0,0 1 0,0 0 15,0-22-15,0 1 0,1-1 16,-1 1-16,0 20 0,-21-20 0,21-1 16,0 1-16,-21-1 0,0 1 0,0 21 15,0-1-15,0 22 0,0-21 0,0 21 16,0-1-16,0 44 16,0-1-1,-21 0-15,0 21 0,21-21 0,0 22 16,-21 20-16,0-20 0,21-1 15,0 0-15,0 22 0,0-22 0,0 0 16,0 22-16,0-22 0,0 1 16,0 20-16,0-21 0,0 1 0,0-1 15,0 0-15,0 1 0,0-1 16,0-21-16,0 0 0,0 22 0,21-22 16,0-21-16,-21 21 0,21 0 0,0-21 15,0 0-15,1 0 0,-1 0 0,0 0 16,0 0-16,0 0 0,22 0 15,-22-21-15,0 0 0,21 0 0,-21 0 16,22-1-16,-22-20 0,21 21 0,-21-21 16,1-1-16,-1 22 0,0-21 15,0-1-15,0 22 0,0 0 0,1 0 16,-1 0-16,-21 0 0,0 42 31,0 0-31,0 0 0,0 0 16,0 0-16,0 1 0,0-1 15,-21 21-15,21-21 0,0 0 0,0 1 16,-22 20-16,22-21 0,0 0 16,0 0-16,0 1 0,0-1 15,22-21 1,-1 0-16,0 0 0,0 0 16,0 0-16,0 0 0,22-21 15,-22-1-15,0 22 0,0-21 16,0 0-16,1 0 0,-1-21 15,0 20-15,0 1 0,0 0 0,0-21 16,1 21-16,-1-1 0,0 1 16,-21 0-16,21 21 0,-21 21 31,0 0-31,0 1 0,-21-22 0,21 21 16,-21 0-16,21 21 0,0-21 0,0 1 15,0-1-15,-21-21 0,21 21 0,0 0 16,0 0-16,0 0 15,0 1-15,21-22 16,0 0-16,0 0 16,0 0-16,0 0 15,1 0-15,-1-22 0,0 22 16,-21-21-16,21 0 0,-21 0 0,21 0 16,-21 0-16,0-1 0,0 1 0,0-21 15,0 21-15,0-22 0,0 22 0,0 0 16,-21 0-16,0 0 0,0 0 15,0 21-15,-1 0 0,1 0 0,0 0 16,0 0-16,0 0 0,21 21 0,-21-21 16,21 21-16,21-21 47,0 0-47,21 0 0,-21 0 0,1 0 15,20-21-15,-21 0 0,21 21 16,-20-22-16,20 22 0,0-21 0,-21 21 15,22 0-15,-1 0 0,-21 0 0,22 0 16,-22 0-16,0 0 0,0 0 0,0 0 16,0 0-16,-21 21 0,0 1 15,22-1-15,-22 0 0,0 0 0,0 0 16,0 0-16,0 1 0,0-1 0,0 0 16,0 0-16,0 0 0,-22 0 15,22 1-15,0-1 0,-21-21 0,0 21 16,0 0-16,21 0 15,-21 0-15,0 1 0,-1-22 16,22 21 0,-21-21-1,21-21 1,0-1 0,0 1-16,0 0 15,21 0-15,1-21 0,-1 20 0,0-20 16,0 21-16,21-21 0,-20-1 0,20 1 15,0 21-15,1-22 0,-22 22 16,21 0-16,0 0 0,1 0 16,-22 0-16,21 21 0,-21 0 0,1 0 15,-1 0-15,-21 21 0,0 0 16,0 0-16,0 0 0,0 22 16,0-22-16,0 21 0,0-21 0,-21 22 15,21-22-15,-22 21 0,22-21 0,-21 22 16,21-22-16,0 0 0,0 0 0,0 0 15,0 0-15,0 1 16,21-22-16,1 0 16,-1 0-16,0 0 0,0 0 15,0 0-15,-21-22 16,21 1-16,1 0 16,-1 0-16,-21 0 0,0 0 15,21-1-15,-21 1 0,0 0 0,0 0 16,0-21-16,0 20 0,0 1 0,0-21 15</inkml:trace>
  <inkml:trace contextRef="#ctx0" brushRef="#br0" timeOffset="10360.64">18034 1122 0,'0'0'15,"-21"0"-15,-64 0 16,64 0-16,0 0 0,0 0 15,-1 0 48,1 0-63</inkml:trace>
  <inkml:trace contextRef="#ctx0" brushRef="#br0" timeOffset="10612.56">16150 1207 0,'0'0'16,"-42"21"-16,-1 0 0,22 0 0,0-21 0,0 0 16,21 21-16,21-21 15,0 0-15,0 0 16,22 0-16,-1 0 0,0 0 0,22 0 15,-22 0-15,22 0 0,-22 0 0,0 0 16,1 0-16,-1 0 0,-21 0 16,0 0-16,1 0 0,-22-21 15,0 0 1,0 0-16,-22 21 0,22-21 0</inkml:trace>
  <inkml:trace contextRef="#ctx0" brushRef="#br0" timeOffset="11832.43">19748 1143 0,'0'0'0,"0"-21"0,0-21 16,0 20-16,0 1 0,0 0 16,0 42-1,0 22 1,0-22-16,0 21 0,0 22 0,0-22 16,-21 21-16,21-20 0,-21 20 15,21 1-15,-21-1 0,0 1 0,0-1 16,-1-20-16,1 20 0,0-21 0,0 1 15,0-22-15,21 0 0,0 21 16,-21-20-16,21-1 0,21-21 31,-21-21-31,21-1 0,0 22 0,0-42 16,0 21-16,1 0 16,-1-22-16,21 22 0,-21-21 0,0 0 15,1-1-15,-1 1 0,0 0 0,0-1 16,0 22-16,0-21 0,-21 21 15,22 21-15,-1 0 0,-21 21 16,0 0-16,0 0 16,0 0-16,0 22 0,0-22 15,0 21-15,0 0 0,0-20 0,21 20 16,-21-21-16,0 21 0,21-20 0,-21-1 16,0 21-16,21-21 0,0 0 15,1 1-15,-1-22 16,0 0-16,0 0 0,0 0 15,0 0-15,22 0 0,-22-22 0,0 1 16,21 0-16,-20 0 0,20 0 0,-21-22 16,0 22-16,22-21 0,-22 0 15,0-1-15,0-20 0,0 20 0,0-20 16,1 21-16,-1-22 0,0 1 0,-21-1 16,0 1-16,21 20 0,-21-20 15,21 42-15,-21-22 0,0 22 0,0 0 16,0 63-1,0-21 1,0 22-16,-21-1 0,0 0 16,0 1-16,21-1 0,-21 0 0,-1 22 15,22-22-15,0 1 0,-21 20 16,21-21-16,-21 1 0,21-1 0,0 0 16,0-20-16,0 20 0,0 0 0,0-21 15,0 1-15,0-1 0,0 0 16,0 0-16,21 0 0,0-21 0,1 0 15,-1 0-15,0 0 0,0 0 0,21 0 16,-20 0-16,-1 0 0,21-21 0,0 0 16,-20 0-16,20 0 15,0-1-15,-21 1 0,22 0 0,-22-21 16,0 21-16,21-22 0,-42 1 0,22 21 16,-1-22-16,-21 22 0,0-21 0,0 21 15,0 0-15,-21 21 16,-1 0-1,1 21-15,0 0 0,0 0 0,0 0 16,0 0-16,-1 22 0,1-22 16,0 21-16,21-21 0,-21 22 0,21-22 15,0 0-15,0 0 0,0 22 0,0-22 16,21 0-16,0-21 0,0 21 0,1-21 16,-1 0-16,21 21 0,-21-21 15,0 0-15,1 0 0,-1 0 16,0 0-16,0 0 0,0 0 0,0-21 15,1 0-15,-22 0 16,21 0-16,-21-1 16,0 1-16,21 0 0,-21 0 0</inkml:trace>
  <inkml:trace contextRef="#ctx0" brushRef="#br0" timeOffset="13256.85">22437 1334 0,'0'0'0,"63"-22"16,-42 22-16,22-21 0,-22 0 0,0 0 15,0 0-15,0 21 0,0-43 16,1 22-16,-22 0 0,0 0 16,0 0-16,0 0 0,0-1 0,0 1 15,0 0-15,0 0 0,-22 21 0,1 0 16,-21 0-16,21 0 0,0 0 15,-1 0-15,-20 21 0,21 0 0,-21 0 16,20 22-16,1-22 0,-21 21 0,21 1 16,0-1-16,-1 0 0,1 1 0,0-1 15,0 0-15,21 1 0,0-1 16,0 0-16,0 1 0,0-1 0,0 0 16,0-21-16,0 22 0,21-22 15,0 0-15,22 0 0,-22 0 0,21 1 16,0-22-16,22 0 0,-22 0 15,22 0-15,-22 0 0,22 0 0,-22 0 16,21-22-16,-20 1 0,20 21 0,-20-21 16,-1 0-16,0-21 0,1 20 15,-1 1-15,-21 0 0,0-21 0,0 21 16,-21-22-16,0 1 0,0 21 0,0-22 16,0 22-16,-21 0 0,0 0 15,0 0-15,0 0 0,0 21 0,-1 0 16,-20 0-16,0 0 0,-1 21 0,22 0 15,-21 0-15,0 0 0,-1 0 0,1 1 16,0 20-16,20-21 16,-20 0-16,42 22 0,-21-22 0,21 0 15,0 21-15,0-21 0,0 1 16,21-1-16,0-21 0,0 0 0,22 0 16,-22 0-16,21 0 0,-21 0 15,22 0-15,-1 0 0,-21 0 0,22-21 16,-1-1-16,-21 1 0,0 21 0,22-21 15,-22 0-15,0-21 0,-21 20 16,21 1-16,-21 0 0,21-21 0,-21 21 16,0-1-16,0 1 0,0 0 15,0 42 1,0 0 0,0 1-16,0 20 0,0-21 15,0 0-15,0 22 0,0-22 0,0 0 16,0 0-16,0 21 0,0-20 15,0-1-15,21 0 0,1-21 0,-1 21 16,0-21-16,0 0 0,21 0 0,-20 0 16,20 0-16,-21 0 0,21 0 0,1 0 15,-22 0-15,21-21 0,-21 0 16,22 21-16,-22-21 0,0-1 0,0 1 16,0-21-16,1 21 0,-22 0 15,21-22-15,-21 22 0,21-21 0,-21 21 16,0-1-16,0 1 0,0 0 15,0 0-15,0 42 16,0 0-16,0 0 16,0 1-16,0-1 0,0 0 15,-21 0-15,0 21 0,-1-20 0,22-1 16,-21 21-16,21-21 0,-21 0 0,0 1 16,21-1-16,0 0 0,0 0 0,-21 0 15,21 0 1,0-42 15,21 0-15,0 0-16,-21 0 0,21 0 15,0-22-15,1 22 0,-1-21 0,0 21 16,0-22-16,21 1 0,-20 0 0,20-1 16,-21 22-16,21-21 0,1 21 15,-22-1-15,0 1 0,21 0 0,-20 21 16,-1 0-16,0 0 0,-21 21 0,0 0 15,21 1-15,-21-1 0,0 21 0,0-21 16,0 22-16,0-1 0,0-21 16,0 21-16,0 1 0,0-22 15,0 21-15,0-21 0,0 1 0,21-1 16,0 0-16,-21 0 0,22-21 16,-1 21-16,0-21 0,0 0 0,0 0 15,22 0-15,-22 0 0,0 0 0,0 0 16,0-21-16,22 21 0,-22-21 0,0 21 15,0-21-15,0 0 0,-21-1 16,21 1-16,-21 0 0,22 21 0,-22-21 16,0 0-16,0 0 15,-22 21 17,1 0-32,0 0 0,0 0 15</inkml:trace>
  <inkml:trace contextRef="#ctx0" brushRef="#br0" timeOffset="15688.33">635 4128 0,'0'0'0,"0"21"0,-21 0 0,21 0 32,0 0-32,0 0 15,21-21 1,0 0-16,0 0 0,0 0 16,1-21-16,-1 0 0,0 0 15,0 0-15,21-22 0,-20 22 0,20-21 16,-21 0-16,21-1 0,1 1 15,-22 0-15,21-1 0,1-20 0,-1 20 16,-21-20-16,21-1 0,-20 1 16,-1-1-16,0 1 0,-21-1 15,0 1-15,0-1 0,0 1 0,0 21 16,-21-22-16,0 43 0,-1-21 16,1-1-16,0 22 0,21 0 0,-21 21 15,0 0-15,0 0 0,-1 0 16,1 21-16,21 0 0,0 0 0,-21 22 15,21-1-15,-21 22 0,21-1 16,0 1-16,0-1 0,0 22 0,0-22 16,0 1-16,0 20 0,0-20 15,0-1-15,0 1 0,-21-1 0,21 1 16,0-22-16,0 22 16,0-22-16,0 0 0,-21-20 0,21-1 0,0 0 15,0 0-15,0 0 0,0-42 31,0 0-31,0-21 16,21 20-16,-21-20 0,21 21 16,-21-21-16,21-1 0,0 22 0,-21-21 15,21 21-15,1-22 0,-22 22 16,21 0-16,0 21 0,0 0 0,0 0 16,0 0-16,1 0 15,-22 21-15,21-21 0,0 21 0,-21 22 16,21-22-16,0 0 0,0 0 15,1 21-15,-1-20 0,-21 20 16,21-21-16,0 0 0,0 0 0,22 22 16,-22-22-16,0-21 0,0 21 15,21-21-15,-20 0 0,20 0 0,-21 0 16,21 0-16,1 0 0,-22-21 16,21 0-16,-21 0 0,22-1 0,-22 1 15,0-21-15,21 21 0,-20-22 16,-1 22-16,0-21 0,-21 21 0,0-22 15,0 1-15,0 21 0,0-21 0,0 20 16,0-20-16,0 21 0,-21 0 16,0 0-16,-1-1 0,1 1 15,0 21-15,0 0 0,0 0 16,-22 0-16,22 21 0,0 1 0,0-1 16,0 0-16,0 21 0,-1-21 15,1 22-15,0-1 0,0 0 0,21 1 16,0-1-16,0 0 0,0 1 0,0-1 15,0-21-15,0 22 0,0-22 16,21 0-16,0-21 0,0 21 0,1-21 16,-1 0-16,0 0 0,0 0 15,0-21-15,0 21 0,1-21 0,-1 0 16,0-1-16,0 1 0,21-21 16,-20 21-16,-22 0 0,21-22 15,0 22-15,0 0 0,-21-21 0,0 20 16,0 1-16,0 0 0,0 0 15,0 0-15,0 42 32,0 0-17,21 21-15,-21-20 0,0-1 0,21 0 16,-21 21-16,0-21 0,0 22 16,22-22-16,-22 0 0,21 21 0,-21-20 15,21-1-15,-21 0 0,21 0 16,0-21-16,-21 21 0,21-21 15,1 0-15,-1 0 0,0 0 16,21-21-16,-21 0 0,1 0 16,-1 0-16,21-1 0,-21 1 0,0 0 15,22-21-15,-22 21 0,0-22 0,0 1 16,22 21-16,-22-22 0,-21 22 16,21-21-16,0 21 0,-21 0 0,0-1 15,0 1-15,21 21 0,-21 21 31,0 1-31,0-1 0,0 0 16,0 0-16,0 0 0,0 0 16,0 22-16,0-22 0,0 21 0,0-21 15,0 1-15,0 20 0,0-21 16,0 0-16,0 0 0,21 1 16,-21-1-16,22 0 0,-1 0 0,0-21 15,0 0-15,0 0 0,0 0 16,1 0-16,-1-21 0,0 21 15,0-21-15,0 0 0,0-1 0,22 1 16,-22 0-16,0-21 0,0 21 0,-21-1 16,21-20-16,1 21 0,-1 0 15,-21-22-15,0 22 0,21 0 0,-21 0 16,0 0-16,21 0 0,-21-1 16,0 1-16,0 0 15,0 42 16,0 0-31,0 1 0,0-1 16,0 0-16,0 0 0,0 21 0,0-20 16,0-1-16,0 0 0,0 0 15,0 21-15,0-20 0,0-1 0,0 0 16,0 0-16,21 0 0,0 0 0,1 1 16,-1-22-16,0 21 0,0-21 15,21 0-15,-20 0 0,20 0 0,0 0 16,-21 0-16,22 0 0,-1-21 0,0-1 15,1 22-15,-1-21 0,0-21 16,1 21-16,-1 0 0,-21-1 16,22 1-16,-22-21 0,0 21 0,0-22 15,-21 22-15,0-21 0,0 21 16,0 0-16,0-22 0,0 22 0,0 0 16,0 0-16,-21 21 15,0 0-15,21 21 16,-21 0-16,-1 0 0,22 0 0,0 22 15,-21-22-15,0 0 0,21 21 0,0-20 16,-21 20-16,21-21 0,0 0 16,0 22-16,0-22 0,0 0 0,0 0 15,21-21-15,0 21 0,0-21 0,1 0 16,-1 0-16,0 0 0,0 0 16,0 0-16,0 0 0,1 0 15,-1-21-15,0 21 0,0-21 16,-21 0-16,21 21 0,-21-21 0,0-1 15,21 22-15,-21-21 0,0 0 0,0 0 16,0 0-16</inkml:trace>
  <inkml:trace contextRef="#ctx0" brushRef="#br0" timeOffset="16380.86">5736 3895 0,'21'21'15,"0"-21"1,1 0-16,-1-21 0,-21 0 15,21-1-15,0 1 0,0 0 16,-21 0-16,0 0 16,0-22-16,21 22 0,-21 0 0,0-21 15,0 21-15,0-1 0,0-20 0,0 0 16,-21 21-16,0-1 0,0-20 0,0 21 16,0 0-16,-1 21 0,1-21 15,0 21-15,0 0 0,-21 0 0,20 0 16,1 21-16,-21 0 0,21 0 0,-22 0 15,22 22-15,0-1 0,0 0 16,0 1-16,0-1 0,21 0 0,0 1 16,0-1-16,0 0 0,0 1 15,0-1-15,0-21 0,0 21 0,0-20 16,21-1-16,0 0 0,0 0 16,0-21-16,0 0 0,1 0 15,-1 0-15,21 0 0,-21-21 0,0 0 16,22 0-16,-22-1 0,21 1 15,1 0-15,-22-21 0,21 21 0,0-1 16,-20-20-16,-1 21 0,0-21 0,0 20 16,0-20-16,-21 21 0,0-21 15,0 20-15,0 1 0,0 0 0,0 0 16,0 42 0,0 0-16,0 0 0,-21 1 15,21 20-15,0-21 16,0 21-16,0 1 0,0-22 0,0 21 15,0-21-15,0 22 0,21-22 0,0 21 16,1-21-16,-1 1 0,-21-1 16,21 0-16,0 0 0,0-21 0,0 0 15,22 21-15,-22-21 0,0 0 0,0 0 16,0 0-16,1 0 0,-1-21 0,0 21 16,0-21-16,21 0 0,-20 0 0</inkml:trace>
  <inkml:trace contextRef="#ctx0" brushRef="#br0" timeOffset="18960.14">8234 4022 0,'0'0'16,"-21"0"-16,-1 0 0,22-21 15,0-1-15,0 1 16,0 0-16,0 0 0,0 0 0,22 0 15,-22-1-15,21-20 0,0 21 0,-21-21 16,21-1-16,0 1 0,-21 0 16,21-1-16,1 1 0,-22-22 0,21 1 15,0 21-15,-21-22 0,21 22 0,0-1 16,0 1-16,1 21 0,-22 0 16,21 0-16,0-1 0,0 22 15,0 0-15,-21 22 16,21-1-16,-21 0 0,0 0 15,0 0-15,0 0 16,0 1-16,22-22 16,-22-22-1,0 1 1,0 0-16,0 0 16,0 0-16,0 0 0,-22-1 15,1 22-15,21-21 0,-21 21 16,0-21-16,0 0 0,0 21 0,-1-21 15,1 21-15,0 0 0,0 0 0,0 0 16,0 0 0,-1 0-16,1 21 0,0 21 0,21-21 15,-21 22-15,0 20 0,21-20 0,0 20 16,-21 1-16,-1-1 0,22 22 0,-21-22 16,21 1-16,0-1 0,0 1 15,0-22-15,0 22 0,21-22 0,1 21 16,-1-41-16,0 20 0,0-21 0,0 21 15,0-20-15,1-22 0,-1 21 16,21-21-16,-21 0 0,0 0 16,22 0-16,-22-21 0,21-1 0,-21 1 0,22 0 15,-22 0-15,21-21 0,-21 20 16,1 1-16,20-21 0,-21 21 16,0-22-16,-21 1 0,21 21 0,-21-21 15,22 20-15,-22-20 0,0 21 0,0 0 16,0 0-16,0-1 0,0 44 31,0-1-31,0 0 0,0 21 16,0-21-16,0 1 0,0-1 0,0 21 15,-22-21-15,22 22 0,0-22 16,-21 21-16,21-21 0,0 22 0,0-22 16,0 0-16,0 0 0,21 0 0,1 0 15,-1 1-15,0-22 0,0 0 16,21 21-16,-20-21 0,-1 0 15,21 0-15,-21 0 0,22-21 0,-22 21 16,21-22-16,-21 1 0,0 0 0,1 0 16,-1-21-16,0 20 0,0 1 0,0 0 15,-21-21-15,21 21 0,-21-1 16,0-20-16,0 0 0,0 21 0,-21-22 16,0 1-16,0 21 0,0-22 0,-22 22 15,22-21-15,0 21 0,-21 0 0,21-1 16,-1 22-16,-20 0 0,21 0 15,-21 0-15,20 22 0,1-1 16,-21 21-16,21-21 0,0 22 0,21-1 16,0-21-16,0 21 0,0 1 15,0-1-15,0 0 0,0-20 0,0 20 16,0-21-16,42 0 0,-21 22 0,0-43 16,22 21-16,-22 0 0,21-21 0,0 0 15,-20 0-15,20 0 0,0 0 16,-21-21-16,22 0 0,-1 21 0,0-22 15,-20 1-15,20 0 0,0 0 0,1-21 16,-22 20-16,21 1 0,0 0 0,-20-21 16,-1 21-16,0-1 15,0-20-15,0 21 0,0 0 0,-21 0 16,22 21-16,-22-22 0,0 44 16,0-1-1,0 0-15,0 0 0,0 0 16,0 0-16,0 22 0,-22-22 0,22 0 15,-21 21-15,21-20 0,0-1 0,0 21 16,-21-21-16,21 22 0,-21-22 0,21 0 16,0 0-16,0 0 0,0 0 15,21-42 17,0 21-32,-21-21 0,21 0 15,1-21-15,-22 20 0,21 1 16,0 0-16,0-21 0,-21 21 15,21-1-15,0-20 0,1 21 0,-22 0 16,21 0-16,0-1 0,0 22 0,0 0 16,-21 22-1,0-1 1,0 0-16,0 0 0,0 0 0,0 0 16,0 1-16,0-1 0,0 0 0,0 0 15,0 0-15,0 0 0,0 1 16,0-1-16,0 0 0,21 0 0,1 0 15,-1-21-15,0 21 0,0-21 0,0 0 16,0 0-16,1 0 0,-1 0 16,0 0-16,0-21 0,21 0 0,-20 21 15,-1-42-15,21 21 0,-21-1 16,22 1-16,-22-21 0,0 0 0,21 20 16,-21-20-16,1-21 0,-1 20 0,0 1 15,0-22-15,0 1 0,0-1 0,-21 1 16,0-1-16,22 1 0,-22-1 15,21 22-15,-21-21 0,0 41 0,0-20 16,0 21-16,0 0 0,0 0 0,0 42 31,-21 0-15,21 0-16,0 21 0,-22 1 0,22-1 16,-21 0-16,21 1 0,-21 20 0,21-20 15,0 20-15,0-21 0,-21 1 16,21 20-16,0-20 0,-21-1 0,21 0 15,0-21-15,0 22 0,0-1 0,0-21 16,0 22-16,0-22 0,0 0 0,0 21 16,0-21-16,0 1 0,0-1 15,21-21-15,0 21 0,0 0 16,0-21-16,1 0 0,-1 0 16,21 0-16,-21-21 0,0 0 0,22 0 0,-22-1 15,21 1-15,-21 0 0,1 0 16,20 0-16,-21 0 0,0-1 15,0 1-15,-21-21 0,0 21 0,22 0 16,-22-1-16,0-20 0,0 21 0,0 0 16,0 0-16,-22 21 15,1 0 1,21 21 0,0 0-16,0 0 15,21 0-15,1 0 16,-1-21-1,-21 22-15,21-1 0,0 0 0,-21 0 16,0 0-16,0 0 16,21 1-16,-21-1 15,0 0-15,0 0 16,21-21-16,-21 21 16,22-21-16,-1 0 0,0 0 15,0 0-15,0 0 0,0 0 16,1 0-16,-1-21 0,0 21 0,0-21 15,0 0-15,0 21 0,1-21 16,-1-1-16,0 1 0,0 0 16,0 0-16,-21 0 0,21 0 15,-21-1-15,0 44 32,0-1-17,0 0-15,0 0 0,-21-21 16,21 21-16,-21 0 0,21 1 0,-21-1 15,21 0-15,0 0 0,0 0 16,0 0-16,0 1 0,0-1 16,0 0-1,21-21-15,0 0 16,0 0-16,1-21 0,-1 21 0,0-21 16,0-1-16,0 22 0,0-21 15,1 0-15,-1 0 0,0 0 16,-21 0-16,21-1 0,-21-20 0,21 21 15,-21 0-15,0-22 0,0 22 0,0 0 16,0-21-16,0 21 0,0-1 0,-21 1 16,0 0-16,0 0 0,0 21 0,-1 0 15,1 0-15,0 0 0,21 21 16,-21 0-16,0-21 0,0 21 0,-1 1 16,-20-1-16,21 0 0,0-21 0,21 21 15,-21 0-15,-1-21 0,22 21 0,-21-21 16,21 22-1,0-44 1,0 1-16,0 0 16,0 0-16,0 0 15</inkml:trace>
  <inkml:trace contextRef="#ctx0" brushRef="#br0" timeOffset="19208">10329 3323 0,'0'0'0,"-21"0"0,0 21 16,42-21-1,21 0-15,-20 0 0,20 0 16,0 0-16,22 0 0,-22 0 16,22-21-16,-1 21 0,1-21 0,-1 21 15,-21 0-15,22-21 0,-1 21 0,-20 0 16,-1-21-16,-21 21 0,0 0 15,1 0-15,-1 0 0,0 0 16,-21 21 0</inkml:trace>
  <inkml:trace contextRef="#ctx0" brushRef="#br0" timeOffset="20837.24">11832 3916 0,'0'21'16,"0"0"-1,21-21-15,0 0 0,1 0 16,-1 0-16,0 0 16,0 0-16,0-21 0,0 21 15,1-21-15,-1 0 0,0 0 0,0-1 16,0 1-16,0 0 0,1 0 0,-1-21 15,0 20-15,0-20 0,0 0 0,0-1 16,1-20-16,-1 21 0,0-22 16,0 1-16,-21 20 0,0-20 0,0 20 15,0 1-15,0 0 0,0-1 16,0 22-16,0 0 0,0 0 16,-21 42-1,0 0-15,0 0 0,-1 22 16,1-1-16,21 22 0,-21-22 0,21 21 15,0 1-15,-21-22 0,21 22 16,-21-1-16,21-20 0,0 20 0,0-21 16,0 1-16,0-1 0,0-21 0,21 22 15,0-22-15,-21 0 0,21 0 0,0 0 16,1 0-16,20-21 0,-21 0 16,0 0-16,0 0 0,22 0 0,-22 0 15,21-21-15,-21 0 0,22 0 16,-22 0-16,21 0 0,1-22 0,-22 22 15,0-21-15,21 21 0,-21-22 16,1 1-16,-1 0 0,0-22 0,-21 1 16,0 20-16,21-20 0,-21-1 0,0 1 15,0 20-15,21 1 0,-21 0 0,0-1 16,0 22-16,0 0 0,0 0 16,0 42-1,0 0-15,-21 0 0,21 1 16,-21 20-16,0 0 0,21 1 15,-21-1-15,21 21 0,0-20 0,0-1 16,-22 22-16,22-22 0,0 0 16,0 1-16,0-1 0,0 0 0,0 1 15,0-1-15,0-21 0,0 0 16,0 22-16,22-22 0,-22 0 0,21 0 16,0-21-16,21 21 0,-21-21 0,1 0 15,20 0-15,0 0 0,1 0 0,-1 0 16,0-21-16,-21 21 0,22-21 15,-1 0-15,0 0 0,1-1 0,-1 1 16,0 0-16,-20 0 0,-1 0 16,0-22-16,0 22 0,-21-21 0,0 21 0,0-22 15,0 22-15,0 0 0,0 0 16,0 0-16,0 0 0,-21 21 16,0 0-16,0 0 15,21 21-15,-22-21 0,1 21 0,0 0 16,21 21-16,-21-20 0,0-1 15,21 0-15,-21 21 0,21-21 0,0 1 16,0 20-16,0-21 0,0 0 0,0 0 16,0 1-16,0-1 0,21 0 0,0 0 15,0 0-15,0 0 0,22-21 16,-22 22-16,21-1 0,-21-21 0,22 0 16,-1 0-16,0 0 0,1 0 15,-1 0-15,0 0 0,1 0 0,20-21 0,-21-1 16,22 22-16,-22-21 0,1 0 15,-1 0-15,0 0 0,1 0 16,-22-1-16,21 1 0,-21 0 0,0 0 16,1-21-16,-22 20 0,0 1 0,0-21 15,0 21-15,0 0 0,0-1 0,0 1 16,0 0-16,-22 21 0,1 0 16,0 0-16,0 0 0,0 0 15,0 21-15,-1-21 0,1 21 0,0 1 16,0-1-16,-21 0 0,20 21 15,1-21-15,0 1 0,-21-1 16,21 21-16,-1-21 0,1 0 0,21 1 16,0-1-16,-21 0 0,21 21 0,0-21 15,0 1-15,0-1 0,21 0 16,0-21-16,1 0 16,-1 0-16,0 0 0,0 0 15,0-21-15,0 21 0,22-21 0,-22-1 16,21 1-16,-21 0 0,22 0 0,-22 0 15,21 0-15,-21-22 0,1 22 0,20-21 16,-21-1-16,0 1 0,0-21 16,-21 20-16,0-20 0,22 20 15,-22-20-15,0-1 0,0 22 0,0-21 16,21 20-16,-21 1 0,0 0 0,0-1 16,0 22-16,0 0 0,0 0 15,0 0-15,0 42 16,-21 0-16,21 0 15,-22 0-15,22 22 0,0-1 0,0 21 16,-21-20-16,21 20 0,-21-20 16,21 20-16,-21-21 0,21 22 0,-21-22 15,21 1-15,0-1 0,0 0 0,0 1 16,0-22-16,-21 21 0,21-21 0,0 0 16,0 1-16,0-1 0,0 0 15,0 0-15,21 0 0,0-21 0,0 21 16,0-21-16,0 0 15,1 0-15,-1 0 0,0 0 16,0-21-16,21 0 0,-20 21 0,-1-21 16,21 0-16,0 0 0</inkml:trace>
  <inkml:trace contextRef="#ctx0" brushRef="#br0" timeOffset="23640.71">16214 4001 0,'-22'21'16,"22"0"-16,0 0 15,-21-21 1,0 0 0,21-21-1,0 0-15,0 0 16,0-1-16,0 1 16,0 0-16,0 0 0,21-21 15,0 20-15,1 1 0,-1-21 0,0 0 16,0-1-16,0 1 0,22 0 0,-1-1 15,-21-20-15,21 20 0,1 22 16,-1-21-16,0 21 0,1 0 0,-1-1 16,-21 22-16,0 0 0,22 0 0,-22 22 15,0-1-15,-21 0 0,21 0 16,-21 0-16,21 0 0,-21 1 0,0-1 16,0 0-16,0 0 0,0 0 15,0 0 1,0-42 15,0 0-15,0 0-16,0 0 0,0 0 15,-21-1-15,0 1 0,0 0 0,0 0 16,0 0-16,-1 0 0,1-1 0,0 1 16,0 0-16,0 0 0,0 21 15,-1 0-15,1 0 0,-21 0 0,21 0 16,0 21-16,-1 0 0,1 0 0,0 22 15,0-1-15,0-21 0,0 22 16,-1-1-16,1 0 0,0 1 0,0-1 16,0 0-16,21 1 0,0-1 0,0-21 15,0 21-15,0-20 0,0 20 16,0-21-16,21 0 0,-21 0 0,21 1 16,0-1-16,22-21 0,-22 0 15,0 0-15,21 0 0,-21 0 0,22 0 16,-22 0-16,21-21 0,1 21 0,-22-22 15,21 1-15,0 0 0,-20-21 16,20 21-16,-21-1 0,0-20 0,0 0 16,22 21-16,-43-22 0,21 1 0,0 0 15,-21-1-15,0 22 0,0-21 0,21 21 16,-21-1-16,0 1 0,0 42 31,0 1-31,0-1 16,0 0-16,0 21 0,0-21 15,0 22-15,0-22 0,0 21 0,0-21 16,0 22-16,0-22 0,21 0 0,-21 0 16,22 0-16,-22 1 0,21-22 0,0 21 15,0-21-15,0 0 0,0 0 16,1 0-16,-1 0 0,0 0 0,21 0 16,-21-21-16,1 21 0,-1-22 0,21 1 15,-21 21-15,0-21 0,1 0 0,-1 0 16,0 0-16,0-22 0,0 22 15,0 0-15,1-21 0,-1 20 0,-21 1 16,21 0-16,0 0 0,0 21 16,0 0-16,-21-21 0,22 21 0,-1 0 15,0 0 1,-21 21-16,21-21 31,-21 21-31,0-42 31,0 0-15,-21 0 0,21-1-16,-21 22 15,0-21-15,-1 21 0,1 0 16,0 0-16,0 0 16,0 0-16,21 21 15,-21 1-15,-1-1 0,1 21 16,21-21-16,-21 0 0,0 22 0,21-22 15,0 21-15,0-21 0,-21 22 0,21-22 16,0 21-16,0-21 0,0 1 16,0 20-16,21-21 0,-21 0 0,21 0 15,0 1-15,0-1 0,22 0 0,-22-21 16,21 0-16,-21 0 0,22 0 16,-22 0-16,21 0 0,1 0 0,-22 0 15,21-21-15,-21 21 0,0-21 16,22-1-16,-22 1 0,0 0 0,0 0 15,0-21-15,1 20 0,20 1 0,-21-21 16,0 21-16,0-22 0,1 1 16,-1 21-16,21-21 0,-21 20 0,0 1 15,1 0-15,-1 0 0,0 21 0,0 0 16,0 0-16,0 0 0,1 21 16,-22 0-1,0 0-15,21 1 0,-21-1 16,0 0-16,0 0 15,21-21 17,0 0-17,-21-21-15,0 0 16,0 0-16,0-1 16,0 1-16,0 0 0,-21 0 15,0 0-15,21 0 0,-21 21 0,21-22 16,-22 22-16,1 0 15,0 0-15,0 0 0,0 0 16,21 22-16,-21-1 0,-1 0 0,1 0 16,21 0-16,-21 0 0,0 1 15,0-1-15,21 21 0,0-21 16,0 0-16,0 1 0,0 20 0,0-21 16,0 0-16,0 0 0,0 1 0,0 20 15,0-21-15,21 0 0,0 0 16,0 1-16,0-22 0,1 21 0,20-21 15,-21 0-15,21 0 0,1 0 0,-22 0 16,21 0-16,1 0 0,-1 0 0,0-21 16,1 21-16,-1-22 0,-21 1 15,21 0-15,-20 0 0,20 0 0,-21 0 16,0-1-16,0-20 0,1 21 0,-1 0 16,-21-22-16,0 22 0,0-21 0,21 21 15,-21 0-15,0-1 16,0 1-16,0 0 0,-21 42 31,0-21-31,-1 21 0,22 1 16,-21-1-16,0 0 0,0 21 0,21-21 15,-21 1-15,21-1 0,-21 21 0,21-21 16,-22 0-16,22 1 0,0-1 0,0 21 16,0-21-16,0 0 0,0 1 15,22-1-15,-1-21 0,0 21 0,0 0 16,21-21-16,-20 0 0,-1 0 15,0 0-15,21-21 0,-21 0 0,22 21 16,-22-21-16,21-1 16,-21 1-16,22 0 0,-1 0 0,-21 0 15,22 0-15,-22-1 0,21-20 0,-21 21 16,22 0-16,-22-22 0,0 22 0,0-21 16,0 21-16,0 0 0,-21-1 15,0 1-15,0 42 16,-21 1-1,21-1-15,-21 0 0,21 21 16,-21-21-16,21 1 0,0-1 0,0 21 16,0-21-16,0 0 0,0 1 15,0-1-15,0 0 0,0 21 0,21-21 0,0 1 16,-21-1-16,21 0 16,1 0-16,-22-42 46,-22 21-46,1-21 0,0 21 16,21-21-16,-21-1 0,0 22 16,0-21-16,-1 21 0,1 0 0,0-21 15,0 21-15,0 0 16,21 21-16,-21-21 16,21 21-16,0 1 15,0-1-15,0 0 0,21-21 16,0 21-16,0-21 0,0 0 15,0 0-15,1 0 0,-1 0 0,21 0 16,0 0-16,-20 0 0,20 0 16,0 0-16,1 0 0,-22-21 0,21 21 15,0-21-15,1 0 0,-1-1 0,0 22 16,1-21-16,-1 0 0,0 0 0,1 0 16,-22 0-16,21-22 0,-21 22 15,22 0-15,-22 0 0,0 0 0,-21-1 16,0 1-16,0 0 0,0 0 0,-21 21 31,0 0-31,0 0 16,-1 21-16,1 0 0,21 0 15,-21 1-15,21-1 0,0 0 0,0 0 16,0 0-16,0 0 0,0 1 0,0-1 16,21 0-16,0 0 15,-21 0-15,0 0 0,22-21 0,-22 22 16,21-22-16,-21 21 0,0 0 15,-21-21 1,-1 0-16,1 0 16,0 0-16,0 0 0,0 0 0,0 0 15,-1 0-15,1 0 0,0 0 16,0 0-16,0-21 0,21 0 16,0-1-16,0 1 15,21 21-15,21-21 0</inkml:trace>
  <inkml:trace contextRef="#ctx0" brushRef="#br0" timeOffset="24596.53">21357 3979 0,'0'43'15,"0"-22"-15,21-21 31,0 0-15,1-21-16,-1 21 16,-21-21-16,21-1 0,0 22 0,0-21 15,-21 0-15,21 0 0,1-21 0,-1 20 16,0 1-16,0-21 0,0 21 0,22-22 16,-22 1-16,0 0 0,0-1 15,21 1-15,-20-21 0,-1 20 0,0-20 16,0 20-16,0 1 0,-21 0 0,21-1 15,-21 1-15,0 21 0,0 0 16,0 0-16,0 63 16,0-21-1,0 21-15,0 1 16,-21-1-16,0 22 0,0-22 0,21 21 16,-21-20-16,0 20 0,-1-20 0,22-1 15,-21 0-15,21 1 0,-21-1 0,21 0 16,0-21-16,0 22 0,0-22 15,0 21-15,0-21 0,0 1 0,0-1 16,0 0-16,21-21 0,0 0 16,1 0-16,-1 0 0,0 0 15,21 0-15,-21-21 0,1 0 0,20 21 16,-21-22-16,21 1 0,1 0 0,-22 0 16,21 0-16,-21 0 0,1-1 0,20-20 15,-42 21-15,21 0 16,0 0-16,-21-1 0,0 1 0,0 0 15,0 0-15,-21 21 16,0 21 0,21 0-16,-21 0 0,0 1 15,-1-1-15,22 0 0,0 21 0,0-21 16,-21 1-16,21 20 0,0-21 0,0 0 16,0 0-16,0 1 0,0-1 15,0 0-15,21-21 0,1 0 0,-1 0 16,21 0-16,-21 0 0,22 0 0,-1-21 15,0 21-15,-21-21 0,22-1 0,-1 1 16,0 0-16,-20 0 16,-1 0-16,0-22 0,0 22 0,0 0 15,-21-21-15,0 21 0,0-1 0,0-20 16,0 21-16,-21 0 0,0 0 0,0-1 16,0 1-16,-22 21 0,22 0 15,0-21-15,-21 21 0,20 0 0,-20 0 16,21 0-16,0 0 0,-22 0 0,22 0 15,0 21-15,0-21 0,0 0 16,0 21-16,-1-21 0,1 22 0,0-22 16,0 0-16,0 0 0,0 0 0,-1 0 15,1 0-15,0 0 0</inkml:trace>
  <inkml:trace contextRef="#ctx0" brushRef="#br0" timeOffset="24839.92">21421 3493 0,'0'0'16,"21"0"-1,0 0 1,0 0-16,21 0 0,1 0 0,-1-22 16,0 22-16,22 0 0,-1 0 15,1 0-15,-1 0 0,-20 0 16,20-21-16,1 21 0,-22 0 0,0 0 15,1 0-15,-1 0 0,-21 0 0,22 0 16,-22 0-16,0 0 0,0 0 0,0-21 16,0 21-16,1 0 15</inkml:trace>
  <inkml:trace contextRef="#ctx0" brushRef="#br0" timeOffset="25192.64">23982 3112 0,'0'0'0,"0"-22"0,0 1 0,0 0 16,0 0-16,0 0 0,0 0 15,0 42 1,0 0-16,0 0 15,-21 0-15,-1 22 0,1-1 0,21 21 16,-21-20-16,0 20 0,0 1 0,0-1 16,-1 1-16,22-22 0,-21 22 0,0-22 15,0 21-15,0-20 16,0-1-16,-1-21 0,1 22 0,0-1 16,21-21-16,0 0 0,-21 0 0,21 1 15,-21-1-15,21 0 0,0-42 47,0 0-47,0-1 0,0 1 0</inkml:trace>
  <inkml:trace contextRef="#ctx0" brushRef="#br0" timeOffset="26076.42">23368 3620 0,'0'0'0,"-21"0"15,-22 0-15,22 0 16,64 0-1,-22 0-15,21-22 16,0 22-16,1 0 0,20 0 0,-20-21 16,41 0-16,-20 21 0,-1-21 0,22 0 15,-22 0-15,1-1 0,-1-20 0,1 21 16,-22-21-16,1-1 0,-1 1 16,0 0-16,-21-1 0,22 1 0,-22 0 15,0-1-15,-21 22 0,0-21 0,0 21 16,0-1-16,-21 22 31,21 22-31,-21-1 0,0 0 16,21 0-16,0 21 0,-22 1 15,1-1-15,0 0 0,21 1 0,-21 20 16,21-20-16,-21-1 0,21 21 0,-21-20 16,-1-1-16,22 0 0,0 1 0,0-1 15,-21 0-15,21-20 0,0 20 16,0-21-16,0 0 0,0 0 0,0 1 15,0-1-15,0 0 0,0-42 47,21 21-47,1-21 16,-22-1-16,21 1 0,0 0 0,-21 0 16,21 0-16,0 0 0,0-1 0,1-20 15,-1 21-15,0 0 0,0 0 16,0-1-16,0 22 0,1 0 15,-1 0-15,-21 22 16,0-1-16,0 0 16,0 0-16,0 21 0,0-20 15,0-1-15,0 0 0,21 0 0,-21 0 16,21 0-16,0 1 0,0-1 0,1-21 16,-1 21-16,0-21 0,21 0 0,-21 21 15,22-21-15,-1 0 16,-21 0-16,22 0 0,-1 0 0,0 0 15,-21 0-15,22 0 0,-1-21 0,-21 21 16,22-21-16,-22 0 0,21-1 0,-21 1 16,0 0-16,1 0 0,-1-21 15,0-1-15,0 22 0,0-21 0,-21-1 16,0 22-16,0-21 0,0 21 0,0 0 16,-21 21-1,0 0-15,0 21 0,0 0 16,-22 0-16,22 0 0,0 22 0,0-22 15,0 0-15,-1 21 0,22-21 0,0 22 16,0-22-16,0 0 16,0 0-16,0 0 0,22 1 0,-1-1 15,0 0-15,21-21 0,-21 21 0,22 0 16,-1-21-16,0 0 0,1 21 0,-1-21 16,22 0-16,-22 0 0,0 0 15,-21 0-15,22 0 0,-1-21 0,-21 0 16,22 21-16,-22-21 0,0 0 0,0 21 15,0-21-15,-21-1 0,0 1 16,-21 0-16,0 21 0,-21 0 16,-1 0-16</inkml:trace>
  <inkml:trace contextRef="#ctx0" brushRef="#br0" timeOffset="27035.71">1355 5376 0,'0'0'16,"-22"-127"-1,22 85-15,0 0 0,0 21 0,0-22 16,0 22-16,0 0 0,0 0 15,0 0-15,0 42 32,0 21-32,0-21 0,0 22 0,0 20 15,0 1-15,0-1 0,0 1 16,0 20-16,0 22 0,0 0 0,0 0 16,-21 0-16,0-1 0,21 1 15,-21 21-15,0-21 0,0 0 0,-1 21 16,1-21-16,0-22 0,0 22 15,0 0-15,0-21 0,-1 21 16,22-22-16,0-20 0,-21 20 16,21-20-16,-21-1 0,21-20 0,0-1 15,0 0-15,0-20 0,0-1 0,0 0 16,0-42 0,0 0-16,0-1 0,0-20 15,0 21-15,0-43 0,0 22 16,0-21-16,0-1 0,0 1 0</inkml:trace>
  <inkml:trace contextRef="#ctx0" brushRef="#br0" timeOffset="27368.52">741 6011 0,'-21'-42'15,"42"84"-15,-64-105 0,22 21 0,21 20 0,0-20 16,0 21-16,0-21 0,0 20 15,0-20-15,21 21 0,1 0 0,-1-22 16,21 22-16,-21 0 0,22 0 16,-1 21-16,21 0 0,-20 0 0,20 0 15,-20 21-15,20 0 0,1 22 16,-22-22-16,21 42 0,-20-20 0,-22-1 16,0 21-16,-21-20 15,0-1-15,0 22 0,-21-22 0,0 0 16,-22 1-16,1-22 0,21 21 15,-21-21-15,-1 22 0,1-22 0,0 0 16,20 0-16,-20 0 0,21-21 16,0 21-16,0-21 0,-1 0 0,1 0 15,21-21 1,0 0-16,21 0 0,1 0 16</inkml:trace>
  <inkml:trace contextRef="#ctx0" brushRef="#br0" timeOffset="27800.3">1503 5800 0,'0'0'0,"0"-21"0,21-1 0,0 1 0,0 0 16,0 21-16,1-21 0,-1 0 15,0 21-15,21 0 0,1 0 0,-22 0 16,21 0-16,0 0 0,1 21 15,-1 21-15,-21-21 0,22 22 0,-22-22 16,0 21-16,0 1 0,0-22 16,-21 21-16,0 0 0,0 1 0,0-22 15,0 21-15,0-21 0,-21 22 16,0-22-16,0 0 0,0 0 16,-1 0-16,1-21 15,0 0 1,21-21-16,0 0 0,0 0 15,0 0-15,21 0 0,0-22 16,1 22-16,-22-21 0,21-1 0,0 1 16,0 0-16,0 21 0,0-22 0,1 1 15,-1 0-15,0 20 0,0 1 16,0 0-16,0 0 0,-21 42 31,0 0-15,0 0-1,0 1-15,0-1 0</inkml:trace>
  <inkml:trace contextRef="#ctx0" brushRef="#br0" timeOffset="28248.92">2625 5779 0,'0'0'0,"0"-22"0,0 1 0,-22 21 31,1 0-31,0 21 16,0-21-16,21 22 0,-21-1 15,0 21-15,-1-21 0,1 22 0,21-22 16,0 21-16,-21 0 0,0-20 16,21 20-16,0 0 0,0-21 0,0 22 15,0-22-15,0 0 0,21 0 0,0 0 16,22-21-16,-22 0 0,21 0 15,0 0-15,1 0 0,20 0 0,-20-21 16,-1 0-16,21 0 0,-20 0 0,-1 0 16,0-1-16,-20 1 0,-1-21 15,0 21-15,0 0 0,-21-22 16,0 22-16,0-21 0,0 21 0,-21-22 16,0 22-16,0-21 0,-1 21 15,-20-22-15,0 22 0,-1 0 0,1 21 16,0-21-16,-1 21 0,1 0 15,0 0-15,-1 0 0,1 21 0,21-21 16,-21 21-16,20 0 0,22 0 16,0 1-16,0-1 0,0 0 15,43-21-15,-22 0 0,0 0 0,21 0 16,1-21-16,-1 0 0,0 21 16,22-43-16</inkml:trace>
  <inkml:trace contextRef="#ctx0" brushRef="#br0" timeOffset="28632.86">3471 5059 0,'0'0'0,"0"-42"0,0-22 15,-21 64-15,0 0 0,0 0 16,0 21-16,21 0 0,-22 1 16,22 20-16,-21 0 0,21 1 0,0-1 15,0 0-15,0 22 0,0-1 0,0 1 16,0-1-16,0 22 0,0-22 15,0 22-15,0 0 0,0-1 16,0-20-16,0 21 0,0-1 0,0 1 16,0 0-16,0-1 0,0 22 15,0-21-15,0-1 0,0 1 0,-21 21 16,21-21-16,0-1 0,0 22 0,-21-21 16,0 21-16,21-22 0,0 22 0,0-21 15,0-22-15,0 22 0,0 0 16,0-22-16,0-21 0,0 22 0,0-22 15,0-21-15,0 22 0,0-22 16,0-42 0,0 0-16,0-22 0,0 22 15,0-21-15,0-1 0,0-20 16,0 21-16,0-22 0,0-21 0,0 22 16,0-43-16,21 21 0,-21 1 0,0-22 15</inkml:trace>
  <inkml:trace contextRef="#ctx0" brushRef="#br0" timeOffset="28916.7">3302 6202 0,'0'0'0,"-21"-42"0,0-43 16,21 43-16,-22-1 15,22 22-15,0-21 0,0 21 0,0-22 16,22 22-16,-1 0 0,0 0 16,21 21-16,-21-21 0,22 21 15,-1 0-15,0 0 0,1 0 0,-1 21 16,-21 0-16,22 0 0,-22 0 15,0 0-15,-21 22 0,0-22 0,0 0 16,0 21-16,0-20 0,-21 20 0,0-21 16,-1 21-16,-20-20 0,21 20 15,-21-21-15,-1 21 0,1-20 0,21 20 16,-22-21-16,1 0 0,21 0 0,0 1 16,0-1-16,-1 0 0,44-42 31,-1 0-16</inkml:trace>
  <inkml:trace contextRef="#ctx0" brushRef="#br0" timeOffset="29368.21">4022 6181 0,'0'-21'32,"21"-1"-17,0 1-15,0 0 16,0 0-16,-21 0 0,21-22 0,1 22 15,-1-21-15,0 0 0,-21 20 0,0-20 16,0 21-16,0-21 0,0 20 16,0 1-16,0 0 0,-21 21 15,0 0-15,-1 0 0,1 21 0,0 0 16,0 1-16,0 20 16,0 0-16,-1 1 0,1-1 0,21 0 0,0 1 15,0-1-15,0 0 0,0 1 0,0-1 16,0-21-16,0 21 15,0-20-15,0-1 0,21 0 0,1 0 16,-1 0-16,0-21 0,0 0 0,0 0 16,0 0-16,1 0 0,-1 0 15,0 0-15,21-21 0,-21 0 0,1 0 16,-1 0-16,0 21 0,-21-22 0,21 1 16</inkml:trace>
  <inkml:trace contextRef="#ctx0" brushRef="#br0" timeOffset="29723.74">4445 5927 0,'0'0'0,"0"-21"0,0-22 0,21 22 0,-21 0 16,21 21-16,-21-21 16,0 0-16,21 21 0,1 0 0,-1 0 15,0 0-15,0 0 0,0 21 0,0 0 16,1 0-16,20 0 0,-21 0 16,0 1-16,0 20 0,1 0 0,-1-21 15,-21 22-15,0-22 0,0 21 0,0 1 16,0-22-16,0 21 0,0-21 15,0 0-15,-21 1 0,21-1 0,-22 0 16,22 0-16,-21-21 0,21-21 31,0 0-31,0 0 16,0-1-16,21-20 0,-21 21 0,22-21 16,-1 20-16,0-20 0,-21 0 0,21-1 15,0 1-15,-21 0 0,21-1 16,1 1-16,-1 21 0,-21-21 0,21 20 15,0 1-15,0 21 16,0 0-16,-21 21 16,0 1-1,0-1-15,0 0 0,0 0 0</inkml:trace>
  <inkml:trace contextRef="#ctx0" brushRef="#br0" timeOffset="30843.75">4995 6350 0,'0'0'0,"21"21"0,-21 0 16,0 1-16,0-1 0,22 0 0,-1-21 16,0 0-16,0 0 15,0-21-15,0 0 0,1-1 16,-1 1-16,0 0 0,0 0 0,0 0 16,0-22-16,22 1 0,-22 21 15,0-21-15,0-1 0,0-20 0,1 20 16,-1-20-16,0-1 0,-21 1 0,21-22 15,-21 22-15,21-1 0,-21 1 16,0-1-16,0 1 0,0 20 0,0 1 16,0 21-16,0 0 0,0 0 15,-21 21-15,0 21 16,21 0-16,-21 0 0,0 21 16,21 1-16,0-1 0,-22 22 0,22-22 15,-21 21-15,21 1 0,0-1 0,-21 1 16,21-1-16,0 1 0,0-22 15,0 22-15,0-22 0,0 0 0,21 1 16,0-22-16,1 21 0,-22-21 0,21 1 16,0-1-16,21 0 15,-21-21-15,1 0 0,20 21 0,-21-21 16,21 0-16,-20 0 0,20 0 0,-21-21 16,21 0-16,-20 21 0,20-21 0,-21-1 15,21 1-15,-20 0 0,-1 0 16,0 21-16,0-42 0,0 20 0,-21 1 15,0 0-15,0 0 0,0-21 0,0 20 16,0 1-16,0 0 0,0 0 0,0 42 47,0 0-47,0 0 0,0 1 0,-21 20 16,21-21-16,0 0 15,0 0-15,0 1 0,0-1 0,0 0 16,0 0-16,0 0 0,0 0 0,21 1 15,0-1-15,1-21 0,20 21 16,-21-21-16,0 0 0,22 0 16,-22 0-16,21 0 0,-21-21 0,22 0 15,-1 21-15,-21-22 0,21 1 0,1 0 16,-22 0-16,0 0 0,21 0 0,-20-1 16,-1 1-16,-21 0 0,0-21 15,0 21-15,21-1 0,-21 1 0,0 0 16,0 0-16,0 0 0,-21 21 15,0 0-15,-1 0 16,1 0-16,0 21 16,21 0-16,0 0 0,-21 0 0,0 1 15,21-1-15,0 0 0,0 0 0,0 21 16,0-20-16,0-1 0,0 0 16,0 0-16,0 0 0,0 0 15,21 1-15,0-22 0,0 21 16,0-21-16,1 0 0,20 0 0,-21 0 15,0 0-15,22 0 0,-22-21 16,21 21-16,-21-22 0,22 22 0,-1-21 16,-21 0-16,21 0 0,-20 0 0,20 0 15,-21-1-15,0-20 0,0 21 16,1-21-16,-1 20 0,0-20 0,-21 21 16,0-21-16,0-1 0,0 22 15,0 0-15,0 0 0,0 0 0,-21 21 16,0 21-16,-1 0 15,1 0-15,0 0 0,21 0 16,0 22-16,0-22 0,0 21 0,0-21 16,0 1-16,0 20 0,0-21 0,0 0 15,0 0-15,0 22 0,0-22 0,0 0 16,21 0-16,-21 0 16,0 1-16,0-1 0,0 0 15,0-42 32,0 0-47,0-1 16,0 1-16,-21 0 0,21 0 0,0 0 15,0 0-15,-21-22 0</inkml:trace>
  <inkml:trace contextRef="#ctx0" brushRef="#br0" timeOffset="31023.95">6794 5398 0,'0'0'0,"-42"0"0,-43-22 16,43 22-16,21 0 0,0 0 0,0 0 15,-1 0-15,1 0 0,0 0 16,0 0 0,0 0-16,0 0 31</inkml:trace>
  <inkml:trace contextRef="#ctx0" brushRef="#br0" timeOffset="31220.53">5482 5588 0,'0'0'0,"-42"0"0,-22 21 0,43 0 16,-21-21-16,21 22 0,-1-22 0,22 21 15,43-21 1,-22 0-16,0 0 0,21 0 15,1 0-15,-1 0 0,0 0 0,22 0 16,-22 0-16,1-21 0,-1 21 16,0 0-16,1-22 0,-1 22 0,0-21 15,1 21-15,-22 0 0</inkml:trace>
  <inkml:trace contextRef="#ctx0" brushRef="#br0" timeOffset="32276.24">9102 5906 0,'0'0'0,"0"-22"0,0 1 16,0 0-16,-22 0 0,22 0 0,0 0 15,-21-1-15,21 1 0,0-21 0,0 21 16,0 0-16,0-1 0,0 1 16,0 42-1,-21 1 1,21 20-16,-21-21 0,0 21 15,0 1-15,21-1 0,-22 0 0,1 1 16,0-1-16,0 0 0,0 1 0,21-22 16,-21 21-16,21-21 0,0 1 0,0-1 15,21 0-15,0 0 16,0-21-16,0 0 0,22 0 0,-1 0 16,-21 0-16,21 0 0,1 0 0,-1-21 15,-21 0-15,22 0 0,-1-1 0,-21 1 16,21 0-16,1-21 0,-22 21 15,0-22-15,21 22 0,-20-21 0,-22 21 16,0-22-16,0 1 0,0 0 0,0-1 16,0 1-16,0 0 0,0-1 0,-22 22 15,1 0-15,0 0 0,21 0 16,-21 21-16,0 0 0,0 0 0,-1 21 16,22 0-16,-21 0 0,21 0 15,0 0-15,0 1 16,21-22-16,1 21 0,-1-21 15,0 0-15,0 0 0,21 0 0,1 0 16,-1 0-16,0 0 0,22-21 0,-22-1 16,22 1-16,-1 0 0,1 0 0,-1 0 15,-20-22-15,20 22 0,-21 0 16,1-21-16,-1 21 0,0-1 0,-20 1 16,-1 0-16,0 0 0,-21 0 0,21 0 15,-42 21 1,0 0-16,0 0 15,-1 21-15,22 0 0,-21-21 0,0 21 16,0 21-16,21-20 0,-21-1 16,0 21-16,21-21 0,-22 22 0,1-1 15,21 0-15,-21 22 0,0-22 16,21 0-16,-21 22 0,21-1 0,-21-20 16,21 20-16,-22 1 0,22-1 0,0 1 15,0-1-15,0 1 0,0-1 0,0 1 16,0-1-16,-21 1 0,21-1 0,0 1 15,-21-1-15,21 1 0,0-1 16,0 1-16,0-1 0,0 1 0,0-1 16,0 1-16,0-1 0,0 1 0,0-22 15,-21 22-15,21-22 0,-21 0 0,0-21 16,-1 1-16,22 20 0,-21-42 16,0 21-16,0-21 0,0 0 15,-22 0-15,22-21 0,0 0 0,-21 0 16,21-1-16,-22 1 0,1-21 0,0 21 15,20-22-15,-20 1 0,0-21 0,21 20 16,-22 1-16,22-22 0,0 22 16,0 0-16,21-1 0,-21 1 0,21 0 15,0-1-15,0 22 0,0-21 0,0 21 16,21-22-16,0 22 0,0-21 16,0 21-16,0-22 0,1 22 0,-1-21 0,21 0 15,-21-1-15,22 1 0,-1 0 16</inkml:trace>
  <inkml:trace contextRef="#ctx0" brushRef="#br0" timeOffset="32896.91">11578 5969 0,'0'0'0,"0"21"0,0-42 31,0 0-15,21 0-16,0 0 0,1-1 0,-1 1 16,0 0-16,-21-21 0,21 21 0,0-22 15,-21 22-15,0-21 0,0-1 16,0 22-16,0-21 0,0 21 0,0 0 15,-21-1-15,0 1 0,-21 0 0,20 21 16,1 0-16,-21 0 0,21 21 0,-22 0 16,1 1-16,21-1 15,-21 21-15,-1 0 0,22 1 0,-21-1 16,21 0-16,-1 22 0,1-22 0,21 1 16,0-1-16,0-21 0,0 21 0,0-20 15,0-1-15,0 0 0,0 0 0,21-21 16,1 0-16,-1 0 0,21 0 15,-21 0-15,0 0 0,1 0 0,20 0 16,-21-21-16,21 0 0,-20 0 0,-1-1 16,21 1-16,-21 0 0,22-21 0,-22 21 15,0-1-15,0-20 0,0 21 16,0-21-16,-21 20 0,0-20 0,0 21 16,0 0-16,0 0 0,0-1 15,0 44 1,0-1-16,0 21 0,0 0 0,0-20 15,0 20-15,0 0 0,22 1 16,-1-1-16,-21 0 0,21 1 0,0-22 16,0 0-16,0 21 0,1-21 0,-1-21 15,0 22-15,0-1 0,0-21 0,0 0 16,1 0-16,-1 0 0,0 0 0,21 0 16,-21 0-16,1-21 0,-1-1 15,0 1-15,0 0 0</inkml:trace>
  <inkml:trace contextRef="#ctx0" brushRef="#br0" timeOffset="33859.72">13398 5715 0,'22'0'125,"-1"0"-109,0 0-16,-21-21 15,21 0-15,0 21 0,-21-21 16,21-1-16,1 1 0,-22 0 16,21 0-16,-21 0 0,21 0 15,-21-22-15,0 22 0,21 0 0,-21 0 16,0 0-16,0-1 0,0 1 0,0 0 16,0 0-16,0 0 0,0 42 31,0 0-31,0 21 0,0-20 15,-21 20-15,0 21 0,0-20 0,-1 20 16,1-20-16,0 20 0,0 1 16,0-22-16,0 21 0,-1-20 0,1 20 15,21-20-15,0-1 0,0-21 16,0 21-16,0-20 0,0-1 0,21 0 16,1-21-16,-1 0 0,21 0 0,-21 0 15,22 0-15,-22 0 0,21 0 16,0-21-16,1 21 0,-22-21 0,21-22 15,1 22-15,-1 0 0,0 0 0,1-22 16,-22 1-16,0 0 0,21-1 0,-42 1 16,21 0-16,-21-1 0,0-20 0,0 21 15,0-22-15,-21 22 0,0-22 16,0 22-16,-21 21 0,20-22 0,-20 22 16,21 0-16,-21 21 0,-1 0 0,1 0 15,21 0-15,-22 21 0,1 0 16,21 22-16,-21-22 0,20 0 15,1 21-15,0-20 0,0 20 0,21-21 16,0 21-16,0-20 0,0-1 0,0 0 16,21 0-16,0-21 0,22 0 0,-22 0 15,21 0-15,0 0 0,1 0 0,20-21 16,-20 0-16</inkml:trace>
  <inkml:trace contextRef="#ctx0" brushRef="#br0" timeOffset="34708.23">14372 5376 0,'0'0'0,"42"-42"0,-20 0 0,-1-1 0,0 1 15,0 0-15,-21-1 16,0 22-16,0-21 0,0 21 0,0 0 16,0 42-1,0 21-15,0-21 0,0 22 16,-21-1-16,21 21 0,0-20 16,-21 20-16,21 1 0,0-1 0,0 1 15,-21-1-15,21-20 0,-22 20 0,1 1 16,21-1-16,0-21 0,-21 1 0,0 20 15,21-20-15,0-22 0,-21 21 0,0-21 16,21 0-16,0 1 0,-22-1 16,22 0-16,0-42 31,0 0-31,0-1 16,0 1-16,0 0 0,22 0 0,-1-21 15,0 20-15,0-20 0,0 21 0,0-21 16,1 20-16,-1 1 0,21 0 15,-21 0-15,22 21 0,-22 0 0,0 0 16,21 0-16,-21 0 0,1 21 0,-1-21 16,0 21-16,-21 0 0,0 1 0,21-22 15,-21 21-15,0 0 0,0 0 0,0 0 16,0 0-16,-21 1 0,0-1 16,21 0-16,-21 0 0,-22 0 0,22 0 15,0 1-15,-21-1 0,20 0 16,-20-21-16,0 21 0,21 0 0,-1-21 15,-20 0-15,42 21 0,-21-21 0,0 0 16,42 0 0,0 0-1,0 0-15,0-21 0,22 0 16,-22 21-16,21-21 0,1 21 0,-1-21 16,0 0-16,-21-1 0,22 1 0,20 0 15,-20 0-15,-1 0 0,0 0 0,1-1 16,-1 1-16,-21-21 0,21 21 15,-20 0-15,-1-22 0,0 22 0,0 0 16,0 0-16,0 0 0,-21-1 16,22 1-16,-22 42 15,0 1 1,0-1-16,0 0 0,0 21 0,0-21 16,-22 22-16,22-1 0,-21 0 0,0 1 15,21-1-15,-21 22 0,21-22 16,-21 21-16,0 1 0,21 21 0,-22-22 15,1 1-15,0 20 0,0 1 0,-21-22 16,20 22-16,1 0 0,0-1 16,0 1-16,0 0 0,0-1 0,-1 1 0,1 0 15,0-1-15,21-20 0,-21-1 0,0 1 16,0-22-16,-1 1 0,22-1 16,-21 0-16,21-21 0,-21-21 0,21 22 15,0-44 1,0 1-1,0 0-15,0 0 0,0 0 0,0-22 16,0 22-16,0-21 0,21 0 0,-21-1 16,21 1-16,-21-22 0,0 22 0</inkml:trace>
  <inkml:trace contextRef="#ctx0" brushRef="#br0" timeOffset="34920.11">15240 5207 0,'0'0'15,"21"-21"-15,-21 0 0,0 0 0,0-1 16,0 1 0,-21 21-16,0-21 0,0 21 15,-1-21-15,-20 21 0,21-21 0,-21 21 16,-1-21-16,1-1 15,0-20-15,-85-21 0</inkml:trace>
  <inkml:trace contextRef="#ctx0" brushRef="#br0" timeOffset="36812.78">15452 6011 0,'0'0'0,"-22"0"0,22 22 15,22-22 17,-1 0-32,0-22 0,0 1 0,0 21 15,0-21-15,1 0 0,-1 21 16,21-21-16,-42 0 0,21-1 16,0 22-16,-21-21 0,22 0 0,-22 0 15,0 0-15,0 0 0,-22 21 16,1 0-16,0 0 0,0 0 0,-21 0 15,20 0-15,-20 21 0,0 0 16,21 0-16,-22 0 0,22 0 0,-21 1 16,21 20-16,-1-21 0,1 0 0,21 22 15,0-22-15,0 0 0,-21 0 16,21 0-16,0 0 0,0 1 0,0-1 16,0 0-16,21-21 0,0 21 15,1-21-15,-1 0 0,0 0 16,0 0-16,21 0 0,-20 0 0,20 0 15,-21 0-15,21-21 0,1 0 16,-22 0-16,21-1 0</inkml:trace>
  <inkml:trace contextRef="#ctx0" brushRef="#br0" timeOffset="37364.74">16023 5927 0,'0'0'0,"21"-21"0,0-1 0,-21 1 16,0-21-16,22 21 0,-22 0 0,0-1 15,-22 22 1,1 22-1,0-1-15,0 0 16,21 0-16,-21 21 0,0-20 0,-1 20 16,1-21-16,0 21 0,21-20 0,0 20 15,-21-21-15,21 21 0,0-20 0,0-1 16,0 0-16,0 0 0,21-21 0,0 21 16,0-21-16,1 0 0,-1 0 15,0 0-15,21 0 0,-21 0 0,22 0 16,-1 0-16,0-21 0,1 0 0,-1 0 15,0 0-15,1-1 0,-1 1 0,0 0 16,1-21-16,-22 21 0,21-22 16,1 1-16,-22 0 0,21-1 0,-21-20 15,0 20-15,1-20 0,-1 21 16,0-22-16,-21 22 0,21-1 0,-21 1 16,21 0-16,-21-1 0,21 1 15,-21 21-15,0 0 0,-21 21 31,0 42-31,0-21 0,0 22 0,0-22 16,-1 21-16,1 22 0,0-22 16,0 0-16,0 22 0,0-22 0,21 22 15,-22-22-15,22 0 0,-21 22 0,21-22 16,0 0-16,0 1 0,0-22 0,0 21 16,0-21-16,0 22 15,0-22-15,0 0 0,21-21 0,1 21 16,-1-21-16,0 0 0,0 0 15,0 0-15,0 0 0,1 0 0,-1 0 16,0 0-16,0-21 0,0 0 0,0 0 16,1 0-16,-1-1 0,-21 1 15,0 0-15,0 0 0,0 0 16,0-22-16,0 22 0,0 0 0</inkml:trace>
  <inkml:trace contextRef="#ctx0" brushRef="#br0" timeOffset="37591.87">16341 5715 0,'0'0'0,"-43"0"16,22 21-16,21 0 15,42-21 1,-20 0-16,20 0 0,0 0 0,1 0 16,20 0-16,-21 0 0,1 0 0,20-21 15,-20 0-15,20 21 0,-21 0 0,1-21 16,-1 21-16,0-21 0,-20 21 15,-1 0-15,0 0 0,0 0 16,-42 0 0,0 0-16</inkml:trace>
  <inkml:trace contextRef="#ctx0" brushRef="#br0" timeOffset="38259.86">18838 5715 0,'-21'-63'16,"21"41"-16,0 1 15,0 0-15,0 0 0,0 0 0,0-22 16,0 22-16,0 0 0,0-21 16,0 21-16,0-1 0,0 1 0,21 21 15,-21-21-15,0 42 16,0 0-16,0 1 0,0 20 16,0 0-16,0 1 0,0 20 15,0-21-15,0 22 0,-21-1 0,0 1 16,0-1-16,0 1 0,-1-22 0,1 1 15,21 20-15,-21-21 0,0 1 0,0-22 16,0 21-16,21-21 0,-22 1 16,22-1-16,0 0 15,-21-21-15,21-21 16,0 0-16,0-1 16,0 1-16,21 0 0,1 0 0,-1 0 15,-21 0-15,21-22 0,0 22 0,21-21 16,-20 21-16,-1-22 0,21 22 15,-21 0-15,22 0 0,-22 0 0,21-1 16,-21 22-16,22 0 0,-22 0 0,0 0 16,0 22-16,0-1 0,0 0 15,-21 0-15,22 0 0,-22 0 16,0 1-16,0-1 0,0 0 0,0 0 16,-22 0-16,1 0 0,0 1 0,0-1 15,-21 0-15,20-21 0,1 21 0,0-21 16,0 0-16,0 21 0,0-21 0,-1 0 15,1 0-15,0 0 0,0 0 16,0-21 0,0 21-16,21-21 0,0 42 47</inkml:trace>
  <inkml:trace contextRef="#ctx0" brushRef="#br0" timeOffset="39008.47">19537 6160 0,'21'0'15,"0"-22"-15,0 22 0,0-21 0,1 0 16,-1 0-16,-21 0 0,21 0 0,0-22 16,0 22-16,-21 0 0,0-21 0,21 20 15,-21 1-15,22 21 0,-22-21 16,0 42-1,0 0-15,0 1 0,0-1 16,-22 0-16,22 0 0,-21 0 16,21 0-16,-21 22 0,21-22 15,0 0-15,0 0 0,0 0 16,21-21-16,0 22 0,1-22 16,-1 0-16,21 0 0,-21 0 0,22 0 15,-1 0-15,-21-22 0,21 22 0,-20-21 16,20 21-16,-21-21 0,0 0 15,0 0-15,1 21 0,-1-21 0,0-1 16,0 1-16,0 0 0,-21 0 0,21 0 16,-21 0-16,22-1 0,-22 1 15,0 0-15,0 42 32,0 0-17,0 1-15,-22-1 0,22 21 0,-21-21 16,0 0-16,0 22 0,21-22 0,-21 21 15,0 1-15,21-1 0,0 0 0,-22 1 16,1 20-16,21 1 0,-21-1 0,0 1 16,21-1-16,0 1 0,0 20 15,0-20-15,0 20 0,0-20 0,0 21 16,0-1-16,0 1 0,0-22 0,0 22 16,0-21-16,21 20 0,-21-20 0,21-1 15,0 1-15,-21-22 0,22 22 16,-22-22-16,0 0 0,0 1 0,0-1 15,0-21-15,-22 0 0,1-21 0,0 0 16,0 0-16,-21 0 0,20 0 0,-20 0 16,21-21-16,-21 0 0,20 0 0,-20 0 15,0-22-15,21 1 0,-22 21 0,22-22 16,-21-20-16,42 21 0,-21-1 0,21-20 16,0-1-16,0 1 0,0-1 0,0-20 15,0 20-15,21-21 0,-21 22 16,21-22-16,0 22 0,0-22 0,22 22 15,-22-1-15,0-21 0,21 22 16,-21-1-16,22 22 0,-22 0 0,21-1 16,-21 1-16,22 21 0,-22 0 0,0 0 15,0-1-15,0 22 16,1 0-16,-22-21 16,21 21-16,0 0 0,0 0 15</inkml:trace>
  <inkml:trace contextRef="#ctx0" brushRef="#br0" timeOffset="42088.37">21886 5990 0,'0'0'0,"-21"0"0,-42-42 16,41 21-16,1 0 15,21-1-15,0-20 0,0 21 0,0 0 16,0 0-16,0-1 16,21 44-1,-21-1-15,0 0 0,0 21 0,22 1 16,-22-22-16,0 21 0,21 0 15,-21 1-15,0-1 0,0 0 16,0 1-16,0-22 0,0 21 0,0-21 16,-21 1-16,21-1 0,-22 0 0,22 0 15,0 0-15,0-42 32,0 0-32,0 0 15,22 0-15,-1-1 0,-21 1 0,21-21 16,0 21-16,0-22 0,0 1 0,1 21 15,-22-21-15,21-22 16,0 22-16,0-1 0,21 22 0,-20-21 0,-1 21 16,0 0-16,0-1 0,0 22 15,0 0-15,1 0 0,-1 22 0,0-1 16,0 21-16,0-21 0,-21 22 16,0-1-16,0 0 0,21-21 0,-21 22 15,0-1-15,0 0 0,0 1 0,0-22 16,0 21-16,0-21 0,0 1 0,0-1 15,0 0-15,0 0 0,22-21 32,-1 0-32,0 0 15,0-21-15,0 0 0,0 0 0,1-1 0,-1 1 16,0 0-16,0 0 0,0-21 16,22 20-16,-22-20 0,0 0 15,21-1-15,-21 1 0,1 0 0,20-1 16,-21 1-16,0 0 0,0 21 0,-21-1 15,22 1-15,-1 21 16,-21 21-16,0 1 0,0-1 16,0 0-16,0 21 0,0 1 0,0-22 15,-21 21-15,21 0 0,-22 1 0,22-22 16,0 21-16,0 1 0,0-22 0,0 21 16,0-21-16,22 22 0,-1-22 15,0 0-15,0 0 0,0 0 16,22 0-16,-22-21 0,21 0 0,0 0 15,1 0-15,-1 0 0,0 0 0,1 0 16,-1 0-16,0-21 0,1 0 16,-1 0-16,0 0 0,1 0 0,-22-1 15,21 1-15,-21-21 0,1 21 0,-1-22 16,0 1-16,-21 0 0,21-1 0,-21 1 16,0 0-16,0-1 0,0 22 0,0-21 15,-21 21-15,0 0 0,0-1 16,-1 22-16,1 0 0,0 0 0,0 22 15,-21-1-15,20 21 0,-20-21 16,21 22-16,-21-22 0,-1 21 0,22 0 16,-21 1-16,21-1 0,-1 0 15,1-20-15,0 20 0,21 0 0,-21-21 16,21 1-16,0-1 0,0 0 0,0 0 16,21-21-16,0 0 0,0 0 0,1 0 15,20 0-15,-21 0 0,0 0 0,22 0 16,-22-21-16,21 0 0,-21 0 15,0 21-15,1-43 0,20 22 0,-42 0 16,21 0-16,0-22 0,0 22 0,1-21 16,-22 0-16,0-1 0,21 1 0,-21 0 15,0-1-15,21 22 16,-21 0-16,0 0 0,0 42 16,-21 0-16,0 0 15,-1 0-15,1 22 0,0-1 0,21-21 16,0 22-16,-21-1 0,21-21 0,0 21 15,0-20-15,0 20 0,0-21 16,0 0-16,0 0 0,21 1 0,0-1 16,0-21-16,1 0 0,20 21 0,-21-21 15,21 0-15,1 0 0,-22 0 0,21-21 16,1 0-16,-1 21 0,0-22 16,1 1-16,-1 0 0,0-21 0,-21 21 15,22-22-15,-22 1 0,0 0 16,0-22-16,0 22 0,1-22 0,-1 1 15,0-1-15,-21 1 0,21-1 0,-21 1 16,0-1-16,0 1 0,0 20 16,0 1-16,0 21 0,0 0 0,0 0 15,0 42 1,-21 0-16,21 0 16,-21 21-16,0 1 0,-1-1 0,1 22 15,0-1-15,0 1 0,0-22 0,0 21 16,-1 1-16,1-1 0,0-20 0,0 20 15,21-20-15,0-1 0,0-21 16,0 21-16,0-20 0,0-1 16,0 0-16,0 0 0,21-21 15,0 0 1,0-21-16,1 21 0,-22-21 0,21 0 16,0-1-16,0-20 0,0 21 15,22 0-15,-22-22 0,0 1 0,0 0 16,0 21-16,22-22 0,-22 22 0,21 0 15,-21 0-15,0 0 0,1 21 16,-1 0-16,0 0 0,-21 21 16,0 0-16,0 0 0,0 0 15,0 0-15,0 1 0,-21-1 0,21 0 16,-21-21-16,-1 21 0,1 0 16,0-21-16,0 0 0,21 21 15,-21-21-15,0 0 0,-1 0 0,1 0 16,0 0-16,0 0 0,0 0 15,0 0-15,21-21 0,-22 21 16,22-21-16,-21 42 31,21 0-31,0 1 0,0-1 16,0 0-16,0 0 0,0 0 0,0 0 16,0 1-16,21-1 0,1-21 0,-1 21 15,0 0-15,0-21 0,21 21 16,-20-21-16,20 0 0,0 0 15,-21 0-15,22 0 0,-1 0 0,0 0 16,22 0-16,-22 0 0,1 0 0,-22 0 16,21-21-16,0 0 0,1 0 0,-22 0 15,0-1-15,21 1 0,-20 0 16,-1-21-16,0 21 0,0-22 0,0 22 16,0-21-16,-21 21 0,0-1 0,22 1 15,-22 0-15,-22 21 16,1 21-1,0-21-15,0 21 0,0 1 0,0-1 16,-1 21-16,22-21 0,-21 0 16,21 1-16,-21-1 0,21 21 0,0-21 15,0 0-15,0 1 0,0-1 16,21-21-16,0 21 0,1-21 16,-1 0-16,21 0 0,-21 0 0,22 21 15,-22-21-15,21 0 0,0 0 0,1 0 16,-1 0-16,-21-21 0,22 21 0,-22-21 15,21 0-15,-21 21 0,0-22 16,1 1-16,-1 0 0,-21 0 16,21-21-16,-21 20 0,21 1 0,-21 0 0,0 0 15,0 0-15,0 42 32,0 0-32,-21 0 15,21 0-15,-21 1 0,21-1 0,-21 21 16,21-21-16,0 0 0,0 1 0,0-1 15,0 0-15,0 0 0,0 0 16,21 0-16,0-21 0,0 0 0,0 22 16,0-22-16,1 0 0,-1 0 15,21 0-15,-21 0 0,0 0 0,1 0 16,20 0-16,-21 0 0,0-22 0,0 22 16,22-21-16,-22 0 0,0 0 0,0 0 15,0 0-15,1-22 16,-1 22-16,0 0 0,0 0 0,-21 0 15,0-1-15,0 44 32,0-1-32,-21-21 0,21 21 15,-21 0-15,0 0 0,-1 0 0,22 1 16,0-1-16,0 0 0,-21 0 0,0 0 16,21 0-1,21-21 16,0 0-31,1 0 0,-1 0 0,0-21 16,0 21-16,0-21 0,0 0 16,1 21-16,-1-21 0,0 0 0,0-1 15,0 22-15,0-21 0,1 21 16,-1 0-16,-21 21 31,0 1-15,0-1-16,0 0 15,0 0-15,21-21 16,0 21-16,0-21 0,0 0 16,1 0-16,-1 0 15,0 0-15,0 0 0,0-21 16,0 21-16,1-21 0,-1 0 16,0 0-16,-21-1 15,21 1-15,0 0 0,-21 0 0,21-21 16,-21 20-16,0-20 0,22 21 15,-22-21-15,21 20 0,-21-20 0,0 21 16,0 0-16,0 0 0,-21 21 16,-1 0-16,1 0 0,0 0 15,0 0-15,0 21 0,0 0 16,-1 0-16,1 0 0,21 0 16,-21 1-16,21-1 0,0 0 15,0 0-15,0 0 16,0 0-16,21 1 15,-21-1-15,21-21 16,-21 21-16,22-21 0,-22 21 0,0 0 16,0 0-16,0 1 15,0-1-15,0 0 0,0 0 16,0 0-16,0 0 0,0 1 0,-22-1 16,1 0-16,21 21 0,-21-21 0,0 22 15,0-22-15,0 21 0,-1 1 16,1-22-16,0 21 0,0 0 15,21 1-15,-21-1 0,21 0 0,-21 1 0,21 20 16,0-20-16,0-1 0,0 21 0,0-20 16,21 20-16,-21-20 0,21 20 15,-21-21-15,21 22 0,-21-22 16,21 1-16,-21-1 0,0 0 0,0-21 16,0 1-16,0-1 0,0 0 0,0 0 15,-21-21-15,0 0 0,0 0 16,0 0-16,-1 0 0,1 0 0,21-21 15,-21 0-15,21 0 0,-21-1 16,21 1-16,0-21 0,0 21 16,0-22-16,0 1 0,0 21 0,0-21 15</inkml:trace>
  <inkml:trace contextRef="#ctx0" brushRef="#br0" timeOffset="42380.95">25717 5228 0,'0'0'0,"-21"-21"16,21 0-16,-21 21 15,21-21-15,-21 21 16,21 21 15,0 0 0,0 0-15,-42-21-16,20 21 0,-20-21 16,-21 22-16,-1-22 0,1 21 0</inkml:trace>
  <inkml:trace contextRef="#ctx0" brushRef="#br0" timeOffset="43156.56">1778 8001 0,'0'0'0,"0"-42"0,0-1 16,0 1-16,0 0 0,0 21 0,0-22 15,0 22-15,0-21 0,0 21 16,-21 21-16,21 21 16,0 21-1,0 0-15,0 22 0,0-1 0,0 1 16,0 21-16,0-22 0,0 22 15,0-1-15,0 1 0,0-21 0,0 20 16,-21-20-16,-1 20 0,1-20 16,0 21-16,0-22 0,0 1 0,0-22 15,-1 0-15,1 1 0,21-1 16,0-21-16,-21 0 0,21 0 16,-21-21-16,0 0 0,0-21 15,21 0-15,-22 0 0,1 0 16,0-22-16,0 1 0</inkml:trace>
  <inkml:trace contextRef="#ctx0" brushRef="#br0" timeOffset="43972.19">952 8594 0,'0'0'0,"-63"0"16,42 0-16,42 0 16,0 0-16,0 0 15,22 0-15,-1 0 0,21 0 16,1 0-16,-1 0 0,22-21 15,0-1-15,-22-20 0,22 21 0,0-21 16,-1 20-16,-20-20 0,-1 0 16,1-22-16,-1 22 0,-20 0 0,-1-22 15,-21 22-15,21-1 0,-20 1 0,-22 0 16,0-1-16,0 1 0,0 0 16,0 21-16,0-1 0,0 1 0,-22 0 15,1 21-15,0 0 16,21 21-16,0 0 0,0 1 0,0 20 15,0 21-15,0-20 0,0 20 16,0 22-16,0-22 0,-21 1 16,21-1-16,0 1 0,0-1 0,0 1 15,-21-1-15,21 1 0,0-1 16,0-20-16,0-1 0,0 0 0,-21 1 16,21-1-16,0-21 0,-22 0 15,22 1-15,0-1 0,0-42 31,0-1-31,0 1 0,22-21 16,-1 21-16,0-22 0,0 1 0,-21 0 16,21 21-16,0-22 0,1 1 15,-1 0-15,0 20 0,0-20 16,0 21-16,0 21 0,1-21 0,-1 21 16,0 0-16,0 0 15,0 21-15,-21 0 0,0 0 0,0 22 16,21-22-16,-21 0 15,0 0-15,0 0 0,22 0 0,-22 22 16,21-22-16,-21 0 0,21 0 0,0 0 16,-21 1-16,21-1 0,0-21 15,1 0-15,-1 0 0,0 0 0,21 0 16,-21 0-16,22 0 0,-1 0 16,0-21-16,1-1 0,-1 1 15,0-21-15,1 21 0,-1 0 0,0-22 16,1 22-16,-1-21 0,-21-1 0,0 22 15,1-21-15,-1 21 0,-21-22 16,0 22-16,0 0 0,-21 21 16,-1 0-16,1 21 15,0 0-15,0 1 0,0-1 0,0 21 16,21-21-16,-22 22 0,22-1 0,0 0 16,0-21-16,0 22 0,0-1 15,0-21-15,22 0 0,-1 22 0,0-43 16,0 21-16,0 0 0,0-21 0,1 0 15,-1 0-15,0 0 0,0 0 16,0 0-16,0 0 0,1 0 16,-1-21-16,0 21 0,0-21 0,0 0 15,-21-1-15,21 1 0,1 0 0</inkml:trace>
  <inkml:trace contextRef="#ctx0" brushRef="#br0" timeOffset="44423.93">4974 8170 0,'0'0'16,"-21"-21"-16,0-21 0,21 0 0,-21 20 0,-1-20 15,1 0-15,0 21 0,0-1 0,21 1 16,0 0-16,-21 0 0,0 21 16,-1 21-1,22 0-15,0 0 0,0 43 0,0-22 16,0 22-16,0-1 0,0 1 16,22 20-16,-1-20 0,-21 21 0,0-1 15,21 22-15,-21-21 0,0 21 16,0-1-16,0-20 0,0 21 0,0 0 15,-21-22-15,0 22 0,-1 0 16,1-21-16,0 21 0,0-22 0,-21 1 16,20-22-16,1 1 0,0 21 0,0-43 15,0 21-15,21-20 0,-21-1 0,-1 0 16,22-20-16,-21-1 0,21 0 16,-21-21-16,0-21 15,21 0-15,-21-22 0,21 22 0,0-21 16,-21-1-16,-1-20 0,22-1 0,-21 1 15,21-1-15,0-20 0</inkml:trace>
  <inkml:trace contextRef="#ctx0" brushRef="#br0" timeOffset="44745.75">4466 8276 0,'0'-63'0,"0"126"0,-21-169 0,21 64 0,-21 0 16,21-1-16,0 1 0,0 0 15,21 21-15,21-22 0,-21 22 0,22 0 16,-1 0-16,0 0 0,22-1 0,-22 22 16,22 0-16,-22 22 0,0-1 15,22 0-15,-43 21 0,21 1 16,-20-1-16,-1 0 0,0 22 0,-21-1 16,0-20-16,0 20 0,0-21 0,0 1 15,-21-1-15,0 0 0,-1 1 16,1-22-16,0 0 0,0 0 0,0 0 15,0 1-15,-1-1 0,22-42 32,0-1-17,22 1-15,-22 0 0,21 0 16,0 0-16,0 0 0,-21-22 16</inkml:trace>
  <inkml:trace contextRef="#ctx0" brushRef="#br0" timeOffset="45096.55">5143 8022 0,'0'-21'0,"0"42"0,0-63 16,0 21-16,0 0 0,0-1 16,0 1-16,22 21 0,-1 0 15,-21-21-15,21 21 0,0 0 0,0 0 16,22 0-16,-1 0 0,-21 21 16,21 0-16,1 1 0,-1-1 0,0 21 15,1 0-15,-22 1 0,21-22 16,-21 42-16,1-20 0,-22-1 0,0 0 15,0 1-15,0-22 0,0 21 0,-22 1 16,1-22-16,21 0 0,-21 0 16,0 0-16,0 0 0,0-21 0,-1 0 15,22-21 1,0 0 0,0 0-16,0 0 0,22 0 0,-1-22 15,0 22-15,0-21 0,0-1 16,0 1-16,-21 0 0,22-1 0,-1 1 15,0 0-15,0 21 0,0-1 0,0 1 16,1 0-16,-1 0 0,0 21 16,0 0-16,0 0 0,0 0 15,1 0-15</inkml:trace>
  <inkml:trace contextRef="#ctx0" brushRef="#br0" timeOffset="45504.46">6159 8107 0,'0'0'0,"22"0"0,-1 0 15,-21-21 1,0 0-16,0-1 16,0 1-16,-21 21 15,-1 0-15,1 0 16,0 21-16,21 1 0,-21-1 16,0 0-16,0 21 0,21-21 15,-22 22-15,22-1 0,0 0 0,0 1 16,0-22-16,0 21 0,0-21 15,0 22-15,22-22 0,-1 0 0,0 0 16,21 0-16,-21-21 0,22 0 0,-22 0 16,21 0-16,22 0 0,-22 0 0,0-21 15,1 0-15,-1 0 0,0 0 16,1 0-16,-1-1 0,-21-20 0,22 0 16,-22 21-16,-21-22 0,0 1 0,0 0 15,0-1-15,0 1 0,-21 0 0,-22-1 16,1 1-16,0 0 0,20 20 15,-20 1-15,0 0 0,-1 21 16,1 0-16,21 0 0,-21 0 0,20 21 16,1 0-16,0 22 0,0-22 15,21 21-15,-21 1 0,21-22 0,0 21 16,0 0-16,0 1 0,0-22 0,0 21 16,0-21-16,21 1 0,0-1 0</inkml:trace>
  <inkml:trace contextRef="#ctx0" brushRef="#br0" timeOffset="45864.77">6985 8128 0,'0'0'0,"21"-21"0,21 0 0,-20-22 15,-1 22-15,-21 0 0,0-21 0,21 21 16,-21-1-16,0 44 31,0-1-31,0 0 0,0 21 0,-21 1 16,21-1-16,0 0 0,0 1 0,0 20 15,0 1-15,-21-1 0,21 1 16,-22-1-16,22 1 0,-21-1 0,21 22 16,-21-1-16,0 1 0,0 0 0,21-1 15,-21 1-15,-1 21 0,1-21 0,0 20 16,21 1-16,-21 0 0,0 21 0,0-21 16,-1-21-16,1 20 15,0 1-15,0-21 0,0 0 0,0-1 16,-1-20-16,1-1 0,0-20 0,21-1 15,-21-21-15,21 0 0,0 0 0,0-42 16,0-21 0,0 21-16,0-22 0,0 1 0,21 0 15,0-22-15,0 1 0,1-1 0,-1-20 16,21-1-16,-21 0 0,0-21 0</inkml:trace>
  <inkml:trace contextRef="#ctx0" brushRef="#br0" timeOffset="46171.77">6985 8149 0,'0'0'0,"0"-42"0,-21 0 0,21-1 0,0 1 15,0 21-15,0 0 0,0-1 16,21 1-16,0 21 0,0 0 16,22 0-16,-22 0 0,21 21 0,0-21 15,-20 22-15,20-1 0,0 21 0,-21-21 16,1 22-16,-1-1 0,0-21 15,-21 21-15,0 1 0,0-1 0,0 0 16,0-20-16,0 20 0,-21-21 0,0 21 16,-1-20-16,-20-1 0,21 0 0,0 0 15,-22 0-15,1 0 16,21 1-16,-21-22 0,20 21 0,-20-21 16,21 0-16,0 21 0,0-21 0,21-21 31,21 21-31,0-21 0,0-1 15,21 1-15,1 0 0</inkml:trace>
  <inkml:trace contextRef="#ctx0" brushRef="#br0" timeOffset="46500.6">7535 8424 0,'0'0'0,"21"0"15,1 0 1,-1-21-16,0 0 0,0 21 15,0-21-15,0 0 0,1 0 0,-1-1 16,0 1-16,0-21 0,0 21 0,0-22 16,-21 22-16,0-21 0,0 0 15,0 20-15,0 1 0,0 0 0,0 0 16,-21 21-16,0 0 0,0 0 0,0 21 16,-22 21-16,22-20 0,0 20 15,-21 0-15,21 1 0,-1-1 0,1 0 16,0 1-16,21-1 0,0 0 0,0 1 15,0-22-15,0 0 0,0 0 0,21 0 16,0 0-16,1 1 0,-1-22 16,0 0-16,21 21 0,-21-21 15,1 0-15,20 0 0,-21 0 0,21 0 16,-20-21-16,20 21 0,-21-22 0,0 22 16,22-21-16,-22 0 0</inkml:trace>
  <inkml:trace contextRef="#ctx0" brushRef="#br0" timeOffset="46840.19">8086 8297 0,'0'-21'0,"0"42"0,21-84 0,-21 42 16,21-22-16,0 22 0,0 0 16,0 0-16,1 0 0,-1 0 0,0 21 15,0 0-15,21 0 0,-20 21 16,-1 0-16,0 0 0,-21 0 0,21 0 16,0 1-16,-21-1 0,21 21 0,-21-21 15,0 0-15,0 22 0,0-22 16,0 0-16,0 21 0,0-20 0,0-1 15,0 0-15,0 0 0,-21-21 0,21 21 16,-21-21-16,21-21 31,21 0-31,0 0 16,1 0-16,-22-1 0,21-20 0,0 21 16,0-21-16,0-1 0,0 1 0,-21 0 15,22-1-15,-1 1 16,0 0-16,-21-1 0,21 1 0,-21 21 15,21 0-15,0 21 0,-21 21 32,0 0-32,0 0 0,0 0 15,0 22-15</inkml:trace>
  <inkml:trace contextRef="#ctx0" brushRef="#br0" timeOffset="47855.63">8678 8424 0,'0'0'15,"0"22"-15,0 41 16,0-42-16,0 0 15,21-21-15,1 0 0,-1 0 16,0 0-16,0-21 0,0 21 0,0-21 0,22 0 16,-22 0-16,0 0 0,0-22 15,22 22-15,-22-21 0,0-1 16,0 1-16,0 0 0,0-22 0,1 1 16,-1-1-16,-21 1 0,0 20 0,21-20 15,-21 21-15,0-22 0,21 43 0,-21-21 16,0 20-16,0 1 0,0 42 31,0 1-31,-21 20 0,21-21 16,-21 21-16,21 22 0,-21-22 15,21 1-15,0 20 0,0-21 16,0 22-16,-22-22 0,22 1 0,0 20 0,0-21 16,0-20-16,0 20 0,0-21 15,22 21-15,-22-20 0,21-1 0,0 0 16,0 0-16,0-21 0,0 0 0,1 0 15,-1 0-15,0 0 0,0 0 16,0 0-16,22 0 0,-22-21 0,0 21 16,0-21-16,0 0 0,22-1 0,-22 1 15,0 0-15,-21-21 0,21 21 0,0-1 16,-21-20-16,0 21 0,0 0 16,0 0-16,0-1 0,0 1 15,0 42 1,0 1-1,0 20-15,-21-21 16,21 0-16,-21 0 0,21 22 0,0-22 16,0 0-16,0 0 0,0 0 0,0 1 15,0-1-15,0 0 0,0 0 0,0 0 16,21-21-16,0 0 0,0 0 16,1 0-16,20 0 0,-21 0 15,0 0-15,22 0 0,-22 0 0,0-21 16,21 0-16,-21 21 0,22-21 0,-22 0 15,21 21-15,-21-22 0,1 1 16,-1 0-16,0-21 0,0 21 0,0-1 16,-21 1-16,0 0 0,0 0 15,0 0-15,0 0 0,0 42 32,-21 0-32,0-21 0,21 21 0,-21 0 15,0 22-15,21-22 0,0 0 16,0 0-16,0 0 0,0 0 0,0 1 15,0-1-15,0 0 0,21-21 16,0 0 0,0 0-16,0 0 0,0 0 0,1 0 15,-1 0-15,21-21 0,-21 0 16,0-1-16,1 1 0,-1 0 16,21 0-16,-21 0 0,0 0 0,1-1 15,20-20-15,-21 21 0,0-21 0,0 20 16,1-20-16,-1 21 0,-21 0 0,0-22 15,21 43-15,-21-21 0,0 0 16,0 42 0,0 0-16,-21-21 0,21 22 0,-21 20 15,21-21-15,-22 0 0,1 0 0,21 1 16,0 20-16,0-21 0,0 0 0,0 0 16,0 1-16,0-1 0,0 0 15,0 0-15,0 0 0,0 0 16,-21-21 31,21-21-47,-21 0 0,0 21 15,0-21-15,21 0 0,-22 0 0,1-22 16,0 22-16</inkml:trace>
  <inkml:trace contextRef="#ctx0" brushRef="#br0" timeOffset="48020.54">10096 7832 0,'0'0'0,"-21"-21"0,0 21 0,0 0 0,0-22 0,0 22 32,-1 0-17,1 0 17,0 0-32,0 0 0,0 0 15,0 0-15</inkml:trace>
  <inkml:trace contextRef="#ctx0" brushRef="#br0" timeOffset="48224.42">9038 8001 0,'0'0'0,"-63"21"15,-86 43-15,107-43 0,21-21 16,0 21-16,42-21 31,0 0-31,21 0 0,-20 0 16,41 0-16,-21 0 0,1 0 0,20-21 15,-20 21-15,20 0 0,-21-21 16,1 21-16,-22 0 0,21 0 0,-21 0 16,1-21-16,-1 21 0,0-22 0,0 22 15,0 0-15,0 0 0</inkml:trace>
  <inkml:trace contextRef="#ctx0" brushRef="#br0" timeOffset="48744.12">11811 8297 0,'0'0'16,"0"-21"-16,-21 0 0,0 0 0,21-21 0,0 20 15,0-20-15,0 21 0,0 0 0,0-22 16,0 22-16,0 0 0,0 0 0,0 0 16,0 0-16,21 21 15,-21 21-15,0 0 16,21 21-16,-21 1 0,0 20 0,0-21 15,0 22-15,0-1 0,0 22 0,0-21 16,0-1-16,0 22 0,0-1 0,0 1 16,0-21-16,0 20 0,0 1 0,0 0 15,-21-1-15,21-20 0,-21 20 16,-1 1-16,1 0 0,0-22 16,0 22-16,0 0 0,-22-22 0,22 22 15,0-22-15,-21 1 0,21-1 0,-1-20 16,1 20-16,0-21 0,0 1 0,21-22 15,0 21-15,0-21 0,0-42 32,0 0-32,0-21 0,0 21 15,21-22-15,0 1 0,-21 0 0,21-22 16,1 1-16,-22-1 0,21 1 0,0-22 16</inkml:trace>
  <inkml:trace contextRef="#ctx0" brushRef="#br0" timeOffset="49019.97">11853 8530 0,'0'0'0,"0"-63"0,21-1 0,1 1 0,-1-1 16,-21 1-16,21 20 0,21 1 0,-21 0 15,1 21-15,-1-1 0,0 1 16,21 21-16,-21 0 0,22 0 0,-22 0 16,0 0-16,21 21 0,-20 1 0,-1 20 15,0-21-15,0 21 0,-21 1 0,0-1 16,0 0-16,0 1 0,-21-1 15,-21-21-15,20 22 0,1-1 16,-21-21-16,0 0 0,-1 22 0,1-22 16,0 0-16,20-21 0,-20 21 0,21 0 15,0-21-15,0 0 0,-1 21 0,44-42 32,-1 21-32,21-21 15,-21 21-15,22-21 0</inkml:trace>
  <inkml:trace contextRef="#ctx0" brushRef="#br0" timeOffset="49587.64">12425 8615 0,'0'0'0,"21"0"15,-21 21-15,21-21 16,0 0 0,0-21-16,1 21 0,-1-21 15,0 0-15,0-1 0,0 1 0,0 0 16,22 0-16,-22-21 0,0-1 0,0 22 15,0-42-15,1 20 0,-1 1 0,-21 0 16,0-1-16,0 1 0,0 21 0,0 0 16,0-1-16,-21 22 0,-1 0 15,1 0-15,0 0 0,-21 22 0,21-1 16,-1 0-16,1 21 0,0-21 0,21 22 16,0-22-16,0 0 0,0 21 15,0-20-15,0-1 0,0 0 16,0 0-16,0 0 0,21 0 0,0 1 15,22-22-15,-22 21 0,0 0 0,0-21 16,22 21-16,-22 0 0,0 0 0,0-21 16,0 22-16,0-1 0,1 0 0,-1 0 15,0-21-15,0 0 16,0 0 0,0 0-16,1 0 0,-22-21 15,21 0-15,0 0 0,0 21 0,0-43 16,0 22-16,-21 0 0,22-21 15,-1 20-15,0-20 0,-21 0 0,21-1 16,-21 1-16,21 0 0,-21-1 16,0 22-16,0 0 0,0 0 0,0 42 15,0 0 1,0 0-16,0 1 0,0 20 0,0-21 16,0 0-16,-21 22 0,21-22 0,-21 21 15,21-21-15,-21 0 0,21 1 16,0-1-16,0 0 0,0 0 15,0-42 17,0 0-17</inkml:trace>
  <inkml:trace contextRef="#ctx0" brushRef="#br0" timeOffset="49756.64">13102 7959 0,'0'0'0,"-21"-21"0,0-1 16,21 1 15,21 21-15,0 0-16,0 0 16,0 0-16,1 0 0,-1 21 0</inkml:trace>
  <inkml:trace contextRef="#ctx0" brushRef="#br0" timeOffset="50152.42">13547 8043 0,'-22'0'16,"1"0"-16,0-21 16,21 42-1,0 1-15,0 20 16,0-21-16,21 21 0,0-20 0,1 20 15,-1 0-15,0 1 0,0-22 0,0 21 16,0 0-16,-21-20 0,0 20 16,0-21-16,0 0 0,0 22 0,0-22 15,0 0-15,0 0 0,0 0 16,0-42 15,22 21-31,-1-21 0,-21 0 0,21 0 16,0-1-16,-21-20 0,21 21 15,0 0-15,1-22 0,-22 1 0,21 0 16,0-1-16,0 1 0,0 0 0,0-1 16,1 1-16,-1 21 0,0-21 0,-21 20 15,0 1-15,21 0 0,-21 0 0,0 42 63</inkml:trace>
  <inkml:trace contextRef="#ctx0" brushRef="#br0" timeOffset="51280">14393 8424 0,'0'0'0,"0"-21"31,21 0-15,1 21-16,-1-21 0,0 0 0,0 0 15,-21-1-15,21 1 0,0 0 0,1-21 16,-22 21-16,0-22 0,0 22 16,0-21-16,0-1 0,0 22 0,0 0 15,-22 0-15,1 0 0,0 0 0,0 21 16,0 0-16,0 0 0,-1 21 0,1 0 15,0 0-15,0 0 0,0 22 0,-22-1 16,43 0-16,-21 1 0,0-1 16,21 0-16,-21 1 0,21-1 15,0 0-15,0 1 0,0-22 0,0 21 16,0-21-16,0 0 0,21 1 0,0-22 16,0 21-16,1-21 0,-1 0 0,0 0 15,0 0-15,0 0 0,0 0 0,1-21 16,-1-1-16,21 22 0,-21-21 0,0 0 15,1 0-15,-1 0 0,-21 0 16,21-1-16,0 1 0,-21-21 0,0 21 16,21-22-16,-21 22 0,0-21 0,21 21 15,-21 0-15,0-1 0,0 1 16,0 42 0,0 1-16,0-1 15,-21 21-15,21-21 0,0 22 16,0-22-16,0 0 0,0 21 0,0-21 15,0 1-15,0 20 0,0-21 0,0 0 16,21 0-16,1-21 0,-1 22 0,-21-1 16,21-21-16,0 0 0,0 0 0,0 0 15,1 0-15,20 0 0,-21 0 0,0-21 16,22-1-16,-1 1 0,-21 21 0,21-21 16,1 0-16,-22-21 0,21 20 15,1 1-15,-22-21 0,21 0 16,-21-1-16,22 1 0,-22 0 0,0-22 15,0 22-15,0-22 0,0 22 0,-21-22 16,0 22-16,22-21 0,-22 20 0,0 1 16,0 0-16,0 20 0,0 1 15,0 0-15,0 0 0,0 42 16,0 0-16,-22 0 16,22 22-16,0-1 0,-21 0 0,0 1 15,0-1-15,0 22 0,21-22 0,-21 0 16,-1 22-16,22-22 0,0 22 15,0-22-15,-21 0 0,21 1 16,0-1-16,0 0 0,0-21 0,0 22 16,0-22-16,0 0 0,21 0 0,1 0 15,-1-21-15,0 22 0,0-22 0,0 0 16,0 0-16,1 0 0,20 0 0,-21 0 16,0-22-16,22 22 0,-22-21 0,0 0 15,21 0-15,-21 21 0,1-21 0,-1 0 16,-21-1-16,21-20 0,-21 21 15,21 0-15,-21 0 0,0-22 0,0 22 16,0 0-16,0 0 0,0 0 0,0-1 16,-21 22-16,0 0 0,0 0 15,21 22-15,-22-1 0,22 0 16,-21 0-16,21 0 0,0 0 0,0 22 16,0-22-16,0 0 0,0 0 15,0 22-15,0-22 0,0 0 0,0 0 16,0 0-16,21-21 0,1 21 15,-1-21-15,0 0 0,0 0 16,0 0-16,0 0 0,22 0 0,-22 0 16,0 0-16,0-21 0,22 21 0,-22-21 15,0 21-15,0-21 0,0 0 0,0 21 16,1-21-16,-22-1 0,0 1 16,0 0-16,0 0 0,0 0 15,0 0-15,0-1 0,-22-20 0,1 21 16,-21-21-16,21-1 0</inkml:trace>
  <inkml:trace contextRef="#ctx0" brushRef="#br0" timeOffset="51499.87">15028 7916 0,'0'0'16,"0"22"-16,-21-22 0,21 21 0,21-21 15,0 0 1,1 0-16,-1 0 0,21 0 15,0 0-15,1 0 0,-1 0 0,0 0 16,22 0-16,-22-21 0,1 21 0,20 0 16,-21 0-16,-20-22 0,20 22 0,-21 0 15,0 0-15,-21-21 0,0 0 32</inkml:trace>
  <inkml:trace contextRef="#ctx0" brushRef="#br0" timeOffset="52979.71">16976 7684 0,'0'0'0,"0"-43"16,0 22-16,0 0 15,0 0-15,0 0 0,0-1 16,0 44 0,0-1-1,0 0-15,21 0 0,-21 21 16,21 1-16,0-1 0,-21 0 0,0 22 16,21-1-16,-21 1 0,21-22 0,-21 22 15,0-1-15,0-20 0,0 20 0,0-21 16,0 1-16,0-1 0,0 0 0,-21-20 15,21 20-15,-21-21 0,0 0 0,21 0 16,-21-21-16,21 22 16,-21-22-16,-1 0 0,22-22 31,0 1-31,0 0 0,0 0 16,0 0-16,22-22 0,-1 22 0,0-21 15,21 0-15,-21-1 0,22 22 0,-22-21 16,21-1-16,1 22 0,20 0 15,-21 21-15,1 0 0,-1 0 0,0 0 16,1 0-16,-1 21 0,-21 0 0,0 1 16,1 20-16,-1-21 0,-21 0 0,0 22 15,0-22-15,0 0 0,0 0 16,-21 0-16,-1 0 0,1 1 0,0-1 16,-21 0-16,21 0 0,-22-21 15,22 21-15,-21-21 0,21 0 0,-22 0 16,22 0-16,0 0 0,-21 0 0,20 0 15,1 0-15,0 0 0,0 0 16,42 21 15,0-21-15,0 0-16,1 0 0,-1 0 16,21 0-16,-21 0 0,0 0 0,22 0 15,-1 0-15,-21 0 0,22 0 16,-1-21-16,0 21 0,1-21 0,-1 21 15,0-21-15,1 0 0,-22 0 0,21-1 16,0 22-16,-20-21 0,-1-21 0,21 21 16,-21 0-16,0-1 0,1 1 0,-22 0 15,21 0-15,-21 0 0,21 21 16,-21-21-16,0 42 31,0 0-31,0 0 0,0 0 0,0 0 16,0 1-16,0-1 0,0 0 0,0 0 15,0 21-15,0-20 0,0-1 0,0 0 16,21 0 0,0-21-16,0 0 0,1 21 0,-1-21 15,21 0-15,-21 0 0,22 0 0,-1 0 16,0 0-16,1 0 0,-22-21 0,21 21 16,0-21-16,-20 0 0,-1 0 0,21-1 15,-21 1-15,-21 0 0,21 0 0,-21 0 16,22 0-16,-22-1 0,21-20 0,-21 21 15,0 0-15,0 0 0,0-1 16,0 1-16,0 42 31,0 1-31,0-1 16,0 0-16,0 0 0,0 21 0,0-20 16,0-1-16,0 21 0,-21-21 0,21 22 15,-22-22-15,1 21 0,21 0 16,-21-20-16,0 41 0,21-21 0,0 1 15,-21 20-15,21-20 0,-21 20 0,21 1 16,0-1-16,0 1 0,0-1 0,0 22 16,0-22-16,0 1 0,0 20 0,0 1 15,0-21-15,0 20 0,0-20 0,0 20 16,0-20-16,0-1 0,0 22 0,0-21 16,0-22-16,0 21 0,0-20 15,0-1-15,0 0 0,-22 1 0,22-22 16,-21 0-16,0-21 0,0 0 0,0 0 15,0 0-15,-1 0 0,1-21 16,0 0-16,0 0 0,0-22 0,0 1 16,-22 0-16,22-1 0,0-20 0,0-1 15,0 1-15,-1-1 0,22 1 0,0-22 16,0 0-16,0 22 0,0-22 0,0 1 16,22-1-16,-1 21 0,0-20 0,21-1 15,-21 22-15,22-1 0,-1-21 16,-21 43-16,43-21 0,-22 20 15,0 1-15,1 0 0,20-1 0,-20 22 16,-1 0-16,0 0 0,22 0 0,-43-1 16,21 1-16,1 0 0,-22 0 0,21 0 15,-21 21-15,0-21 0,22-1 0,-22 1 16,0 0-16</inkml:trace>
  <inkml:trace contextRef="#ctx0" brushRef="#br0" timeOffset="56132.57">20764 8594 0,'0'0'0,"0"21"0,22-21 15,-22-21-15,0 0 16,21-1-16,0 22 0,0-21 16,0 0-16,0 0 0,-21-21 0,22 20 15,-1 1-15,0-21 0,-21 21 16,0-22-16,0 22 0,0-21 0,0 21 16,0-22-16,0 22 0,0 0 0,-21 0 15,0 0-15,-22 21 0,22 0 16,-21 0-16,21 0 0,-22 21 0,1 0 15,0 0-15,-1 22 0,1-22 16,21 21-16,-22 0 0,22 1 0,-21-1 16,21 0-16,0 1 0,21-1 0,0 0 15,0-20-15,0 20 0,0-21 0,0 21 16,21-20-16,0-22 0,0 21 0,21-21 16,-20 21-16,20-21 0,-21 0 15,21 0-15,1-21 0,-1 0 16,0-1-16,-20 22 0,20-21 0,0 0 0,1-21 15,-22 21-15,21-1 0,-21-20 16,22 21-16,-22-21 0,0-1 0,0 1 16,0 0-16,0-1 0,1 1 0,-22-22 15,0 1-15,21 21 0,-21-22 16,0 22-16,21-1 0,-21-20 0,0 21 16,0-1-16,0 22 0,0-21 0,0 21 15,0-1-15,-21 22 16,21 22-16,-21-1 0,-1 0 15,22 21-15,0 1 0,-21-1 16,0 0-16,0 1 0,21 20 0,-21-21 16,0 22-16,21-1 0,-22-20 0,22 20 15,0-20-15,0-1 0,0 0 0,0-21 16,0 22-16,22-22 0,-1 0 16,0 0-16,21 0 0,-21-21 15,1 0-15,20 0 0,-21 0 0,21 0 16,1 0-16,-1 0 0,0-21 0,1 0 15,-1 21-15,-21-21 0,22 0 0,-1 0 16,0-22-16,-21 22 0,1 0 0,-1-21 16,0 20-16,-21-20 0,0 21 0,0-21 15,0 20-15,0 1 0,-21 21 16,0 0 0,-1 0-16,1 21 0,0 1 15,21 20-15,-21-21 0,0 0 0,21 22 16,-21-22-16,21 21 0,0-21 0,0 0 15,0 1-15,0-1 0,0 0 16,21 0-16,0 0 0,0-21 0,0 21 16,22-21-16,-22 0 0,0 0 0,21 0 15,1 0-15,-22 0 0,21 0 0,0-21 16,1 0-16,-1 0 0,0 0 0,1 0 16,-22-1-16,21 1 0,1-21 0,-22 21 15,21-22-15,-21 1 0,22 0 16,-22-22-16,0 22 0,0-22 0,0 22 15,0 0-15,-21-22 0,0 22 16,22 0-16,-22-1 0,0 1 0,0 21 16,21 0-16,-21-1 0,0 1 0,0 42 31,-21 1-31,-1 20 0,1-21 16,21 21-16,-21 1 0,0 20 0,0 1 15,0-22-15,21 22 0,-22-1 0,1 1 16,0-1-16,0 1 0,0-1 0,0 1 15,21-1-15,-22 1 0,1-1 16,0 1-16,0-1 0,21 1 0,-21 20 16,0-20-16,-1-1 0,1-20 0,21 20 15,-21 1-15,0-22 0,0 21 16,21-20-16,0-1 0,0 0 0,-21 1 16,21-1-16,0-21 0,0 0 0,0 1 15,0-1-15,21-21 0,0 0 0,0 0 16,0-21-16,0-1 0,22 22 0,-22-42 15,21 21-15,-21 0 0,22 0 0,-22-22 16,21 22-16,-21-21 0,1-1 0,-1 1 16,0 0-16,-21-1 0,21 1 15,-21-21-15,0 20 0,0-20 0,0-1 16,-21 22-16,0-22 0,0 1 0,-1 21 16,1-1-16,0 1 0,0 0 0,0 20 15,0 1-15,-1 0 0,1 0 16,21 0 15,21 21-31,1 0 16,-1-21-16,0 21 0,21-22 0,1 22 15,-22-21-15,21 0 0,0 0 0,1 0 16,-1 0-16,0-1 0,1 1 0,-1 0 16,0-21-16,-20 21 0,20-22 15,-21 22-15,0 0 0,0-21 0,1 20 16,-1 1-16,-21 0 0,0 0 0,21 0 15,-21 42 17,0 21-32,0-21 0,0 1 0,-21-1 15,21 0-15,0 21 0,0-21 16,0 1-16,0 20 0,0-21 0,0 0 16,0 0-16,0 1 0,0-1 15,21 0-15,0-21 0,0 0 0,0 21 16,1-21-16,20 0 0,-21 0 0,21 0 15,-20 0-15,20 0 0,-21 0 16,21-21-16,-20 0 0,20 21 0,-21-21 16,0-1-16,0 1 0,1 0 15,-1 0-15,-21 0 0,21 0 0,-21-22 16,21 22-16,-21 0 0,0 0 0,0 0 16,0 42 15,0 0-31,0 0 0,0 0 0,0 0 15,-21 1-15,21-1 0,-21 0 0,21 21 16,0-21-16,0 1 0,-21-1 0,21 0 16,-22-21-16,22 42 15,-21-42-15,21 21 0,0-42 47,0 0-47,21 21 0,-21-21 16,22 0-16,-1 0 0,-21-22 0,21 22 15,0 0-15,0-21 0,0 20 16,1-20-16,20 21 0,-21 0 0,0 21 16,0-21-16,1 21 0,-1 0 0,0 0 15,0 0-15,-21 21 16,0 0-16,0 0 0,0 0 16,0 0-16,0 1 0,0-1 0,0 0 15,0 0-15,0 0 0,0 0 16,0 1-16,0-1 0,21 0 0,-21 0 0,21 0 15,1-21-15,-1 0 0,0 0 16,0 0-16,0 0 16,0 0-16,1 0 0,20 0 15,-21 0-15,0-21 0,0 0 0,22 21 16,-22-21-16,0 0 0,0-1 0,0 1 16,1 0-16,-22 0 0,21-21 0,-21 20 15,21 1-15,-21 0 0,21 0 0,-21 0 16,0 42 15,-21 0-31,21 0 16,-21 0-16,0 1 0,21-1 15,0 21-15,0-21 0,-22 0 0,22 1 0,0-1 16,0 0 0,0 0-16,0 0 0,22-21 15,-1 0-15,0 0 0,0 0 16,0 0-16,0 0 0,1 0 0,-1 0 15,21 0-15,-21 0 0,0 0 0,22-21 16,-22 0-16,21 21 0,-21-21 16,1 0-16,-1-1 0,0 1 0,0-21 15,0 21-15,0 0 0,1-1 0,-22 1 16,0 0-16,0 0 0,0 42 31,0 0-31,-22-21 0,1 21 16,0 1-16,21-1 0,-21 0 15,0 0-15,21 0 0,-21 0 0,-1 1 16,22-1-16,-21 0 0,21 0 0,0 0 16,-21-21-16,21 21 0,-21-21 15,21 22-15,21-22 32,0-22-32,0 1 15,1 21-15,-1-21 0,0 0 16,0 0-16,0 0 0,0-1 0,1 1 15,-1 0-15,21 0 0,-21 0 0,0 0 16,1-1-16,-1 1 0,0 21 16,-21 21-1,0 1 1,0-1-16,0 0 0,0 0 16,0 0-16,0 0 0,0 1 15,0-1-15,0 0 0,0 0 16,21 0-16,0-21 0,0 21 15,22-21-15,-22 0 0,0 0 16,21 0-16,-20 0 0,20 0 0,-21 0 16,21 0-16,1-21 0,-22 21 15,21-21-15,-21 0 0,22 0 16,-22 0-16,0-1 0,0-20 0,0 21 16,1-21-16,-1-1 0,-21 1 0,0 0 15,21-1-15,-21 22 0,0-21 0,0 21 16,0-1-16,0 1 0,-21 21 15,0 0-15,-1 0 16,1 21-16,0 1 0,0-1 16,0 21-16,-22-21 0,22 0 0,0 1 15,0-1-15,0 0 0,0 0 0,21 0 16,0 0-16,0 1 0,21-22 31,0 0-31,0 0 16,0 0-16,0-22 0,1 1 0,-1 0 15,0 0-15,0 21 0,0-21 0,-21 0 16,21-1-16,1 1 0,-22 0 16,0 0-16,-22 21 47,22 21-47,-21 0 0,0 22 0,21-22 15,0 0-15,-21 21 0,21 1 16,-21-22-16,0 21 0,21 0 15,0 1-15,0-1 0,-22 22 0,22-22 16,-21 0-16,21 22 0,-21-22 0,21 22 16,0-1-16,0 1 0,-21-1 0,21 1 15,0-1-15,-21 22 0,21-22 0,0 1 16,0-1-16,0 1 0,0-1 0,-21 1 16,21-1-16,-22 1 0,22-22 0,0 22 15,-21-22-15,0 0 0,21-21 0,-21 1 16,21-1-16,0 0 0,0-42 31,0 0-31,0-1 0,0 1 0,0 0 16,0-21-16,0-1 0,0 1 0,0 0 15,0 21-15,0-22 0,0 1 16,0-22-16,0 22 0,0 0 0,0-1 16,0 1-16,0 0 0,0-22 0,0 22 15</inkml:trace>
  <inkml:trace contextRef="#ctx0" brushRef="#br0" timeOffset="56355.77">24723 7641 0,'0'0'16,"-22"-21"-16,1 0 0,0 0 0,0 21 15,21-21-15,-21 21 16,0-22-16,-1 22 62,1 0-62,0 0 16,0 0-16</inkml:trace>
  <inkml:trace contextRef="#ctx0" brushRef="#br0" timeOffset="56536.67">23326 7451 0,'0'0'16,"-22"0"-16,1 0 0,0 0 16,0 0-16,0 0 0,0 0 15,-22 0-15,22 0 16,-21 0-16,-1 21 0,-20-21 0</inkml:trace>
  <inkml:trace contextRef="#ctx0" brushRef="#br0" timeOffset="58319.95">8636 10097 0,'-21'0'0,"0"0"31,42 0 16,0-22-32,-21 1-15,21 0 0,-21 0 16,21 0-16,-21 0 0,0-1 0,0-20 16,0 21-16,0 0 0,0-22 15,0 22-15,-21 0 0,0-21 0,0 21 16,0-1-16,-22 1 0,22 21 0,0 0 16,-21 0-16,-1 0 15,22 0-15,-21 0 0,-1 21 0,22 1 16,-21-1-16,21 0 0,-22 21 0,22-21 15,0 22-15,-21-1 0,42 0 16,-21-20-16,21 20 0,-22 0 0,22-21 16,0 22-16,0-22 0,0 0 0,0 0 15,0 0-15,0 1 0,22-1 0,-1-21 16,0 0-16,0 0 16,0 0-16,22 0 0,-22 0 0,0-21 15,21-1-15,-21 1 0,22 0 0,-1 0 16,-21-21-16,22 20 0,-1 1 15,0-21-15,-21 21 0,1 0 16,20-1-16,-42 1 0,21 0 0,-21 0 16,21 21-16,-21-21 0,0 42 31,0 0-31,0 0 0,0 22 16,0-22-16,0 21 0,0 0 0,0 1 15,0-1-15,0 0 0,0 22 16,0-22-16,0 22 0,0-1 0,0-20 15,0 20-15,0 1 0,0-1 0,0 1 16,0-1-16,0-21 0,0 22 0,0-1 16,0 1-16,0-1 0,-21 1 0,21 21 15,-21-22-15,21 1 16,0-22-16,-21 21 0,0 1 0,21-22 16,-22 1-16,1-22 0,21 21 0,-21-21 15,0 0-15,0 1 0,0-22 16,-1 0-16,1 0 0,0 0 0,0-22 15,0 1-15,21-21 0,-21 21 16,-1-22-16,1 1 0,0 0 0,21-22 16,0 1-16,-21-1 0,21-20 0,0 20 15,0-21-15,0 22 0,0-22 0,0 22 16,21-22-16,0 22 0,0-1 0,1 1 16,-1-1-16,0 22 0,21-1 15,-21 22-15,22-21 0,-22 21 16,21 0-16,-21-22 0,22 43 0,-22-21 15,0 0-15,0 0 0,-21 0 16,21-1-16,1 1 16</inkml:trace>
  <inkml:trace contextRef="#ctx0" brushRef="#br0" timeOffset="59971.58">8911 10181 0,'0'0'0,"21"0"0,0 0 0,-21 21 16,22-21-16,-1 0 16,0 0-16,0 0 15,0 0-15,0 0 0,-21-21 16,22 0-16,-1 21 0,0-21 0,0 0 16,0 0-16,0-1 0,1 1 0,-22 0 15,0-21-15,0 21 0,0-1 16,0 1-16,0-21 0,0 21 0,-22 0 15,1 21-15,0 0 16,0 0-16,0 0 0,0 21 16,-1-21-16,1 21 0,0 21 0,0-21 15,0 1-15,0 20 0,21-21 16,0 21-16,0 1 0,0-22 0,-22 21 16,22 1-16,0-22 0,0 21 15,0-21-15,0 0 0,22 22 0,-22-22 16,21-21-16,0 21 0,0-21 0,0 21 15,22-21-15,-22 0 0,0 0 16,21-21-16,-21 0 0,1 0 0,20 0 16,-21-1-16,21 1 0,-20 0 0,20 0 15,0-21-15,-21 20 0,22-20 0,-1 0 16,0-1-16,-20 1 0,20-21 16,-21 20-16,21-20 0,-20 20 0,-1-20 15,0-1-15,-21 22 0,21 0 16,-21-1-16,21 1 0,-21 0 0,0 21 15,0-1-15,0 1 0,-21 42 32,0 1-17,21 20-15,0 0 0,-21 1 0,0 20 16,-1-21-16,22 22 0,-21-1 16,21-20-16,-21 20 0,0-20 0,21 20 15,0-21-15,0 22 0,0-22 0,0 1 16,0-1-16,0 0 0,0 1 0,0-22 15,0 0-15,0 0 0,21 0 16,0-21-16,0 0 0,1 0 16,-1 0-16,0 0 0,0 0 0,21-21 15,-20 0-15,20 0 0,0 0 0,-21-22 16,22 22-16,-1-21 0,0 21 0,1-22 16,-1 1-16,0 0 0,-20-1 15,20-20-15,-21 20 0,21-20 0,-20-1 16,-1 22-16,-21-21 0,21 20 0,-21-20 15,0 20-15,0 22 0,0-21 0,0 21 16,0 0-16,0-1 0,-21 22 31,0 0-31,21 22 0,-22-1 0,1 21 16,0 0-16,0 1 0,21-1 16,-21 0-16,0 22 0,-1-22 15,1 22-15,21-22 0,-21 0 0,21 22 16,-21-22-16,21 1 0,0-1 0,0-21 15,0 21-15,0 1 0,0-22 0,0 21 16,0-21-16,21 22 0,0-22 16,0 0-16,1 0 0,-1-21 0,0 21 15,21-21-15,-21 0 0,1 0 0,20 0 16,-21 0-16,21 0 0,-20 0 0,20-21 16,-21 0-16,21 0 0,1 0 0,-22 0 15,21-1-15,-21 1 0,1 0 16,20 0-16,-42-21 0,21 20 15,-21 1-15,0-21 0,0 21 0,0-22 16,0 22-16,0 0 0,0 0 0,0 0 16,0 0-16,-21 21 0,0 0 15,0 0-15,-1 0 0,1 21 16,0 0-16,21 0 0,-21 0 16,0 0-16,21 22 0,0-22 0,-21 0 15,21 0-15,-22 22 0,22-22 0,0 0 16,0 0-16,0 0 0,0 0 15,0 1-15,0-1 0,22 0 16,-1-21-16,0 0 16,0 0-16,0 0 0,22 0 0,-22 0 15,0-21-15,0 21 0,21-21 16,-20-1-16,20 1 0,-21 0 0,0 0 16,22 0-16,-22 0 0,0-1 0,21 1 15,-21 0-15,1 0 0,-1 0 16,0 21-16,0 0 0,-21-21 0,0 42 31,0 0-31,0 0 16,0 0-16,0 0 0,0 1 15,-21-1-15,21 0 0,0 0 16,0 0-16,0 0 0,0 1 0,0-1 16,0 0-16,0 0 15,21-21-15,0 0 0,0 0 16,1 0-16,-1 0 0,0 0 0,0 0 15,0 0-15,0 0 0,1 0 0,-1-21 16,21 0-16,-21 0 0,0-1 0,1 1 16,-1 0-16,0 0 0,21 0 0,-21 0 15,1-22-15,-22 22 0,21 0 16,0-21-16,-21 20 0,21 1 0,-21-21 16,0 21-16,0 0 0,-21 21 31,0 0-31,0 21 0,21 0 0,0 0 15,-22 0-15,22 0 0,-21 1 0,21-1 16,0 0-16,0 0 0,0 0 16,0 0-16,0 1 0,0-1 0,0 0 15,0 0-15,0 0 0,0 0 0,0 1 16,0-1-16,21 0 0,-21 0 0,0 0 16,0 0-16,0 1 0,0-1 15,-21-21 16,0 0-31,0 0 16,0-21 0,21-1-16,-21 22 0,-1-21 0,1 0 15,0 0-15,0 0 0,0-22 0</inkml:trace>
  <inkml:trace contextRef="#ctx0" brushRef="#br0" timeOffset="60276.42">10139 9567 0,'-43'0'0,"86"0"0,-128 0 0,43 0 15,-1 0-15,22 0 0,0 0 0,0 0 16,42 22 15,0-22-31,22 0 0,-22 0 0,42 0 16,-20 0-16,20 0 0,-21 0 0,22 0 15,-1 0-15,1 0 0,-1-22 16,1 22-16,-1 0 0,1 0 0,-22 0 16,22-21-16,-22 21 0,22 0 0,-22-21 15,-21 21-15,21 0 0,-20 0 16,-1 0-16,0 0 0,0 0 0,-21 21 47</inkml:trace>
  <inkml:trace contextRef="#ctx0" brushRef="#br0" timeOffset="61404.56">13356 10287 0,'21'0'0,"0"0"0,1 0 16,-1-21-16,0 0 0,0 0 15,0 21-15,0-22 0,1 22 16,-1-21-16,0 0 0,0 0 0,0 0 16,0 0-16,1-1 0,-22 1 15,0 0-15,21 0 0,-21 0 0,0-22 16,0 22-16,0 0 0,0 0 16,-21 0-16,-1 0 0,22-1 0,-21 22 15,0 0-15,0 0 0,-21 0 0,20 0 16,1 0-16,-21 0 0,21 22 15,-22-1-15,22 21 0,-21-21 0,21 0 16,0 22-16,-1-1 0,1 0 0,0-20 16,21 20-16,-21 0 0,21 1 0,0-22 15,0 21-15,0-21 0,0 0 0,21 22 16,0-43-16,-21 21 0,21 0 0,1-21 16,-1 0-16,0 0 0,0 0 15,21 0-15,-20 0 0,-1-21 16,21 0-16,-21 0 0,22-1 0,-22 1 15,21 0-15,-21 0 0,0 0 0,22 0 16,-22-22-16,0 22 0,0 0 0,0-21 16,1 20-16,-1 1 0,-21 0 15,21 0-15,-21 0 0,0 42 32,0 0-32,0 0 0,0 0 0,0 1 15,0 20-15,0-21 0,0 0 0,21 0 16,-21 22-16,21-22 0,-21 0 0,21 0 15,1 0-15,-1 1 0,0-1 16,0-21-16,21 0 0,-20 0 16,20 0-16,-21 0 0,21 0 0,-20 0 15,20 0-15,-21-21 0,21 21 0,1-22 16,-22 1-16,21 21 0,-21-21 0,22 0 16,-22 0-16,0 0 0,0-1 0,-21 1 15,21 0-15,-21 0 16,0 0-16,0 0 15,0 42 1,-21 0-16,0 0 16,21 0-16,-21 0 0,21 22 0,-21-22 15,0 0-15,21 0 0,-22 22 16,1-22-16,21 0 0,-21 0 16,21 0-16,-21 0 0,0-21 0,21 22 15,-21-22-15,21-22 31,0 1-31,0 0 16,21 0-16,-21 0 0,21 0 0,0-1 16,0 1-16,0-21 0,1 21 15,-1 0-15,0-1 0,0 1 0,-21 0 16,21 21-16,0 0 0,1 0 0,-1 0 16,0 0-16,-21 21 0,21 0 15,-21 1-15,0-1 0,0 21 16,21-21-16,-21 0 0,21 22 0,-21-22 15,0 0-15,22 0 0,-1 22 16,0-22-16,0 0 0,0 0 0,22-21 16,-22 21-16,21 0 0,-21-21 0,22 0 15,-1 0-15,-21 0 0,21 0 0,1 0 16,-1 0-16,-21 0 0,22 0 0,-1-21 16,0 21-16,1-21 0,-22 0 0,21 0 15,-21 0-15,22-1 0,-22 1 16</inkml:trace>
  <inkml:trace contextRef="#ctx0" brushRef="#br0" timeOffset="61916.26">15515 10118 0,'0'0'0,"0"-21"16,-21-1-16,0 1 16,0 21-16,-1 0 0,1-21 0,0 21 15,0 0-15,-21 0 0,20 0 0,-20 21 16,21 0-16,0 1 0,-22-1 0,22 21 16,0-21-16,-21 22 0,21-22 0,-1 21 15,1 0-15,21-20 0,0 20 0,-21-21 16,21 21-16,0-20 0,0-1 15,0 0-15,0 0 0,0 0 0,21 0 16,0-21-16,1 0 0,-1 0 16,0 0-16,21 0 0,-21 0 0,1 0 15,20 0-15,-21-21 0,21 0 0,-20 0 16,20 0-16,-21 0 0,21-1 16,-20-20-16,20 21 0,-21-21 0,21-1 15,-20 1-15,20 0 0,-21-22 16,21 1-16,-20 20 0,20-20 0,-21-22 15,21 22-15,-20-1 0,-1-21 0,21 22 16,-21-1-16,-21 1 0,0 21 0,0-22 16,0 22-16,0 21 0,0-22 0,0 22 15,-21 21 1,0 0-16,0 21 0,0 0 0,-1 22 16,1-1-16,0 22 0,0-1 0,0 1 15,0-1-15,-1 22 0,1-22 0,21 1 16,0-1-16,0 1 0,0-22 15,0 0-15,0 1 0,0-1 0,0 0 16,0 1-16,21-22 0,-21 21 16,22-21-16,-1 1 0,0-1 0,0 0 15,0 0-15,0-21 0,1 0 16,-1 0-16,0 0 0,21 0 0,-21 0 16,1 0-16,-1 0 0,0-21 15,0 21-15,0-21 0,0 0 0,-21-1 16,0 1-16,22 0 0,-22 0 15,21 0-15</inkml:trace>
  <inkml:trace contextRef="#ctx0" brushRef="#br0" timeOffset="64250.86">17949 10583 0,'0'0'0,"-21"0"15,21-21 17,0 0-32,21 21 15,0-21-15,1 0 0,-1 0 0,0-1 16,0 1-16,21-21 0,-20 21 0,20-22 16,0 1-16,-21 21 0,22-21 0,-1-1 15,0 1-15,1 0 0,-1-1 16,0 1-16,-20 0 0,20-1 15,-21 1-15,21 21 0,-42 0 0,22-1 16,-22 1-16,0 0 0,-22 21 16,1 21-16,-21 0 15,21 1-15,0 20 0,-1-21 0,-20 21 16,21-20-16,0 20 0,21 0 16,0 1-16,0-22 0,0 21 0,0 0 15,0 1-15,0-22 0,0 21 0,0 1 16,21-22-16,0 0 0,-21 21 0,21-21 15,0 1-15,1-1 0,-22 0 16,21 0-16,-21 0 0,21 0 0,-42-21 47,0 0-47,-1 0 0,1 0 16,0 0-16,0-21 0,0 0 0,-22 21 15,22-21-15,0 0 0,0 21 0,21-21 16,-21-1-16,0 22 0,21 22 31,0-1-31,0 0 16,21 0-16,0 0 0,0 0 0,-21 1 15,21-1-15,0-21 0,1 21 16,-1 0-16,0-21 0,0 0 0,0 21 16,0-21-16,22 0 0,-22 0 0,21 0 15,-21 0-15,22 0 0,-22-21 16,21 0-16,-21 21 0,22-21 0,-1 0 15,-21-1-15,22 1 0,-1 0 0,-21-21 16,21 21-16,-20-1 0,-1-20 0,0 0 16,0 21-16,0-22 0,-21 1 0,0 0 15,0 20-15,0-20 0,0 21 0,0-21 16,0 20-16,0 1 16,-21 0-16,0 21 15,0 0-15,21 21 0,-21 0 16,-1-21-16,22 22 0,-21 20 0,0-21 15,0 0-15,21 22 0,0-22 0,-21 21 16,21 0-16,0 1 0,0-22 0,0 21 16,0 1-16,0-22 0,0 0 15,21 21-15,0-21 0,0 1 0,0-22 16,1 21-16,-1-21 0,21 0 0,-21 0 16,22 0-16,-22 0 0,21 0 0,0 0 15,1 0-15,-1-21 0,0-1 0,1 1 16,-1 0-16,0 0 0,1 0 15,-1-22-15,-21 22 0,22-21 0,-22 0 16,21-1-16,-21 1 0,0 0 16,22-22-16,-22 1 0,0 20 0,21-20 15,-20-1-15,-1 1 0,0-1 0,0 1 16,0 20-16,0-20 0,-21 21 0,0-1 16,0 1-16,0 21 0,0 0 15,0-1-15,-21 44 16,0-1-16,0 21 15,0 0-15,0 1 0,-1-1 0,1 22 16,0-22-16,0 21 0,0 1 0,0-22 16,-1 22-16,22-22 0,-21 0 0,21 22 15,-21-22-15,21 1 0,0-1 16,0 0-16,0 1 0,0-22 16,0 21-16,0-21 0,0 22 0,0-22 15,21 0-15,0 0 0,1 0 0,-1-21 16,0 0-16,0 0 0,0 0 15,0 0-15,1 0 0,-1 0 0,0-21 16,21 0-16,-21 0 0,1 0 16,20-1-16,-21 1 0,0-21 0,22 0 15,-22 20-15,0-20 0,21 0 0,-21-1 16,1 1-16,-1-21 0,0 20 0,0-20 16,-21 20-16,21 1 0,-21 0 0,21-1 15,-21 1-15,0 21 0,0 0 0,0 0 16,0-1-16,0 44 15,0-1 1,-21 0-16,0 0 0,0 0 0,0 22 16,21-1-16,-21 0 0,-1 1 0,1-1 15,0 0-15,0 1 0,21-1 0,-21 0 16,21 1-16,-21-1 0,21-21 0,0 21 16,0 1-16,-22-1 0,22-21 15,0 22-15,0-22 0,0 0 0,0 0 16,0 0-16,22 0 0,-22 1 15,21-22-15,0 21 0,0-21 0,0 0 16,0 0-16,1 0 0,-1 0 0,21 0 16,-21 0-16,22 0 0,-22 0 0,0-21 15,21-1-15,-21 22 0,1-21 0,20 0 16,-21 0-16,-21 0 0,21 0 16,0-22-16,-21 22 0,22-21 0,-22 21 15,0-22-15,0 22 0,0 0 0,0-21 16,0 20-16,0 1 0,0 0 15,-22 21 1,22 21-16,-21 0 0,0 1 16,21-1-16,-21 0 0,0 0 15,21 0-15,-21 0 0,21 22 16,-22-22-16,22 0 0,-21 0 0,21 22 16,0-22-16,0 0 0,0 0 0,0 0 15,0 0-15,21-21 0,1 0 16,-1 22-16,0-22 0,0 0 0,0 0 15,22 0-15,-22 0 0,21 0 0,-21 0 16,22-22-16,-1 1 0,-21 21 16,21-21-16,-20 0 0,20 0 0,-21 0 15,0-22-15,0 22 0,22-21 0,-43 21 16,21-1-16,0-20 0,0 21 0,-21 0 16,0 0-16,0-1 0,0 1 15,0 42 16,0 1-31,0-1 0,0 0 16,0 0-16,0 0 0,0 0 0,0 1 16,0-1-16,0 0 0,0 0 0,0 0 15,0 0-15,0 1 0,0-1 0,0 0 16,0 0-16,0 0 0,0 0 16,0 1-16,21-22 15,1 0-15,-1 0 16,0 0-16,0 0 0,0 0 15,0 0-15,1 0 0,20 0 0,-21-22 16,0 22-16,22-21 0,-22 0 0,0 0 16,0 0-16,21 0 0,-20-1 0,-1 1 15,0-21-15,0 21 0,0-22 0,0 1 16,1 21-16,-1-21 0,-21 20 0,21 1 16,-21 0-16,0 0 0,0 0 15,-21 21 1,0 0-16,21 21 0,-22 0 15,1 0-15,21 0 0,0 1 0,0-1 16,-21 21-16,21-21 0,0 0 0,0 1 16,0 20-16,0-21 0,0 0 15,0 0-15,0 1 0,21-1 16,-21 0-16,21 0 0,-21 0 16,22-21-16,-22 21 0,0 1 0,0-1 15,0 0 1,-22-21-1,1 0-15,0 0 16,0 0-16,0 0 0,0-21 16,-1 21-1,1-21-15,0-1 0,0 1 16,0 0-16,0 0 0,-1 0 16,1-22-16</inkml:trace>
  <inkml:trace contextRef="#ctx0" brushRef="#br0" timeOffset="64559.68">19918 9906 0,'0'0'0,"-43"0"0,22 0 0,-21-21 16,21 21-16,21-21 0,0 0 15,21-1-15,21 22 16,-21 0-16,22 0 0,-1-21 0,22 21 15,-1-21-15,1 21 0,-1 0 16,22 0-16,-22 0 0,22 0 0,0 0 16,-1 0-16,1 0 0,0 0 0,-22 0 15,1 0-15,-1 0 0,-21 0 16,1-21-16,-1 21 0,-21 0 0,0 0 16,1-21-16,-1 21 0,0 0 31</inkml:trace>
  <inkml:trace contextRef="#ctx0" brushRef="#br0" timeOffset="66832.06">23368 10435 0,'0'0'0,"21"-21"0,-21 0 16,0 42 15,0 0-31,0 0 16,0 22-16,0-22 0,0 21 15,0-21-15,-21 22 0,21-22 0,-21 21 16,0-21-16,21 1 0,-22 20 0,1-21 16,0 0-16,0 0 0,0-21 15,21 22-15,-21-22 0,21-22 32,0 1-32,0 0 15,0 0-15,21 0 0,0-22 16,-21 22-16,21 0 0,0-21 0,0 21 15,1-22-15,20 1 0,-21 21 0,0-22 16,0 1-16,1 21 0,20 0 16,-21 0-16,0 21 0,0 0 15,1 0-15,-1 0 0,0 21 16,-21 0-16,0 0 0,0 0 0,0 0 16,0 22-16,0-22 0,0 21 15,0-21-15,0 22 0,0-22 0,0 21 16,0-21-16,0 1 0,0 20 15,0-21-15,0 0 0,0 0 16,21-21-16,0 0 0,0 0 16,1 0-16,-1 0 0,21 0 15,-21 0-15,0 0 0,22-21 16,-22 0-16,21 0 0,-21 21 0,1-42 16,20 20-16,-21 1 0,21 0 0,-20-21 15,-1 21-15,0-22 0,0 1 0,0 21 16,0-22-16,-21 1 0,0 21 0,22 0 15,-22 0-15,0-1 16,0 44 0,-22-1-16,1 0 15,21 21-15,-21-21 0,21 22 0,-21-22 16,21 21-16,0-21 0,0 22 0,-21-22 16,21 0-16,0 21 0,0-20 15,0-1-15,0 0 0,21 0 0,0 0 16,0 0-16,0-21 0,1 22 0,20-22 15,-21 0-15,21 0 0,1 0 0,-22 0 16,21 0-16,1 0 0,-1 0 0,0 0 16,1-22-16,-1 1 0,0 21 15,1-21-15,-22 0 0,21 0 0,0-22 16,-20 22-16,-1-21 0,0 21 16,0-22-16,-21 1 0,0 0 0,0 21 15,0-22-15,0 1 0,0 21 0,0 0 16,0-1-16,-21 22 15,0 0-15,0 22 16,-1-1-16,1 0 0,0 21 0,0-21 16,0 22-16,0-1 0,-1-21 0,1 22 15,21-1-15,0-21 0,0 21 0,0-20 16,0 20-16,0-21 0,0 0 0,0 0 16,0 1-16,21-22 0,1 21 15,-1-21-15,0 0 0,0 0 16,21 0-16,-20 0 0,20 0 0,0 0 15,1 0-15,-1 0 0,0 0 0,-21-21 16,22-1-16,-1 1 0,0 21 0,-20-42 16,-1 21-16,21 0 0,-21-22 0,0 1 15,1 0-15,-1-1 0,0 1 16,0-22-16,-21 22 0,21-21 0,0 20 16,-21-20-16,0 20 0,22 1 0,-22 0 15,21-1-15,-21 22 0,0 0 16,0 0-16,0 0 0,0 42 15,-21 0-15,-1 21 16,1-20-16,0 20 0,0 0 16,0 1-16,21 20 0,-21-21 0,-1 22 15,1-22-15,0 1 0,0 20 0,21-21 16,0 1-16,-21-1 0,21-21 0,0 22 16,0-22-16,0 0 0,0 0 15,0 0-15,0 0 0,0 1 0,21-22 16,0 0-16,0 0 15,0 0-15,1 0 0,-1 0 0,0-22 16,0 1-16,0 0 0,0 21 0,1-42 16,-1 21-16,0-1 0,0-20 0,0 21 15,0-21-15,1-1 16,-1 1-16,0-22 0,0 22 0,0 0 16,0 21-16,1-22 0,-22 22 0,21 0 15,-21 42 1,-21 0-16,-1 0 0,1 22 15,0-1-15,0-21 0,0 22 16,0-1-16,-1 0 0,1-21 0,0 22 16,0-1-16,0-21 0,0 0 0,21 1 15,0-1-15,-22 0 0,22 0 0,-21 0 16,21 0-16,0 1 16,21-22-1,1 0-15,-1 0 16,0-22-16,0 1 0,0 21 15,0-21-15,1 0 0,-1 0 0,0 21 16,0-21-16,0-1 0,0 22 0,1-21 16,-1 21-16,-21 21 15,0 1 1,0-1-16,0 0 16,0 0-16,0 0 15,-21-21-15,21 21 0,0 1 16,0-1-1,21 0 1,0-21-16,0 0 0,0 0 0,0 0 16,1 0-16,-1 0 0,0 0 15,21 0-15,-21-21 0,1 0 0,-1 21 16,0-22-16,0 1 0,0 21 0,0-21 16,1 0-16,-1 0 0,-21 0 0,0-1 15,21 1-15,-21 0 0,0 0 0,-21 42 47,21 0-47,-21 0 0,21 1 16,0-1-16,0 0 0,0 0 15,0 0-15,0 0 0,0 1 32,21-22-32,0 0 15,0 0-15,21 0 0,-20 0 0,-1 0 16,0 0-16,0 0 0,0-22 0,0 22 15,1-21-15,-1 0 0,0 0 0,0 21 16,0-21-16,-21 0 0,0-22 0,21 22 16,-21 0-16,0-21 0,0 20 0,0 1 15,0 0-15,0 0 0,-21 0 16,0 21-16,0-21 0,0 21 16,0 0-16,-1 0 0,1 0 0,0 21 15,0-21-15,0 21 0,0 0 0,21 0 16,-22-21-16,22 21 0,-21 1 15,21-1-15,0 0 16,0 0-16,21 0 16</inkml:trace>
  <inkml:trace contextRef="#ctx0" brushRef="#br0" timeOffset="67409.37">26797 10626 0,'0'-21'0,"0"42"0,21-64 15,0 22-15,-21 0 16,0 0-16,-21 21 31,0 0-31,0 21 0,0 0 16,-1 0-16,1 1 0,0-1 0,0 0 16,0 0-16,0 0 0,-1 0 0,1 1 15,21-1-15,0 0 0,-21 0 16,21 0-16,-21-21 0,21 21 0,0 1 15,-21-22-15,21 21 0,21-21 16,0 0 0,0 0-16,0 0 0,1 0 15,-1-21-15,0 21 0,0-22 0,0 1 16,0 21-16,1-21 0,-1 0 16,0-21-16,21 20 0,-21-20 0,1 21 15,-1-21-15,0-22 0,0 22 0,0-1 16,22-20-16,-22 21 0,21-22 0,-21 22 15,0-1-15,22 1 0,-22 0 0,0-1 16,-21 22-16,0 0 0,0 0 16,0 42-16,0 0 15,-42 0-15,21 1 0,-1 20 0,1 0 16,0 1-16,-21-1 0,21 21 0,-1-20 16,1 20-16,0-20 15,21-1-15,0 0 0,-21 1 0,21-1 16,0 0-16,0 1 0,0-22 0,0 0 15,0 21-15,0-21 0,21 1 16,-21-1-16,21-21 0,0 0 0,1 0 16,-1 0-16,0 0 15,21 0-15,-21 0 0,1 0 0,-1 0 16,0 0-16,0-21 0,0-1 0,0 22 16,1-21-16,-1 0 0,-21 0 15,0 0-15,0 0 0,0-1 0,0 1 16,0-21-16,-21 21 0</inkml:trace>
  <inkml:trace contextRef="#ctx0" brushRef="#br0" timeOffset="67672.22">25146 10181 0,'-64'0'0,"128"0"0,-170 0 0,43 0 0,41 0 15,1 0-15,21-21 0,21 21 16,1 0-16,-1-21 0,21 21 16,0 0-16,1 0 0,-1 0 15,0 0-15,1 0 0,-1 0 16,0 0-16,1 0 0,-1 0 0,-21 0 16,22 0-16,-22 0 0,-42 0 46,-1 0-46</inkml:trace>
  <inkml:trace contextRef="#ctx0" brushRef="#br1" timeOffset="15887.39">8467 4509 0,'0'0'0,"-22"0"15,1 0-15,0 0 16,0 0-1,0 0 1,0 0-16,-1 0 16,22 21-16,22-21 109,-1 0-93,0 0-16,0 0 15,0 0 1,0 0-16,1 0 16,-1 0-16,0 0 15,0 0-15,0 0 16,0 0-16,1 0 0,-1 0 15,0 0-15,0 0 0,0 0 16,22 0-16,-22 0 0,0 0 0,0 0 16,21 0-16,-20 0 0,-1 0 0,0 0 15,21-21-15,-21 21 16,1 0-16,-1 0 0,0 0 0,0 0 16,21 0-16,-20 0 0,-1 0 0,0 0 15,0 0-15,0 0 0,0 0 16,1 0-16,-1 0 0,0 0 0,0 0 15,0 0-15,0 0 0,1 0 0,-1 0 16,0 0-16,0 0 0,0 0 0,0 0 16,1 0-16,-1 0 0,0 0 15,0 0-15,21 0 0,-20 0 16,20 0-16,-21 0 0,21 0 0,1 0 16,-1 0-16,0 0 0,1 0 15,-1 0-15,0 0 0,1-22 0,-1 22 16,0 0-16,22 0 0,-22 0 0,1 0 15,-22 0-15,21 0 0,0 0 0,1 0 16,-1 0-16,-21 0 0,22 0 16,-1 0-16,0 0 0,-21 0 0,22 0 15,-1 0-15,0 0 0,1 0 0,-1 0 16,0 0-16,-20 0 0,20 0 16,0 0-16,1 0 0,-1 0 0,0 0 15,-21 0-15,22 0 0,-1 0 0,-21 0 16,22 0-16,-22 0 0,21 0 15,-21 0-15,22 0 0,-22 0 16,21 0-16,-21 0 0,22 0 0,-22 0 16,21 0-16,0 0 0,1 0 0,-1 0 15,22 0-15,-22 0 0,21 0 0,-20-21 16,20 21-16,1 0 0,-22 0 16,22 0-16,-22 0 0,21-21 0,-20 21 15,-1 0-15,0 0 0,1 0 0,-1 0 16,-21 0-16,22 0 0,-1 0 0,0 0 15,1 0-15,-1-21 16,0 21-16,1 0 0,-1 0 0,0 0 16,1 0-16,-1 0 0,0 0 0,1 0 15,-1 0-15,0 0 0,-21 0 0,22 0 16,-1 0-16,-21 0 0,0 0 16,22 0-16,-22 0 0,0 0 0,0 0 15,0 0-15,1 0 0,-1 0 0,21 0 16,0 0-16,-20 0 0,20 0 15,0 0-15,1 0 0,-1 0 0,0 0 16,1 0-16,-1 0 0,0 0 0,1 0 16,20 0-16,-21-21 0,22 21 0,-22 0 15,22 0-15,-22 0 0,22 0 16,-22 0-16,0 0 0,22 0 0,-22 0 16,0 0-16,1 0 0,-1 0 15,22 0-15,-22 0 0,21 0 0,-20 0 16,20 0-16,-20-21 0,20 21 15,-21 0-15,22 0 0,-22 0 0,22 0 16,-22 0-16,22 0 0,-22 0 0,0 0 16,1 0-16,-1-22 0,0 22 0,-21 0 15,22 0-15,-22 0 0,0 0 16,0 0-16,0 0 0,1 0 0,-1 0 16,0 0-16,0 0 0,0 0 0,0 0 15,1 0-15,-1 0 0,0 0 16,0 0-16,0 0 15,0 0-15,1 0 0,-1 0 16,0 0-16,0 0 0,0 0 0,22 0 16,-22 0-16,0 0 0,21 0 0,1 0 15,-1 0-15,-21 0 0,21 0 16,1 0-16,-1 0 0,0 0 0,-20 0 16,20 0-16,0 0 0,1 0 0,-1 0 15,-21 0-15,21 0 0,1 0 16,-1 0-16,-21 0 0,22 0 0,-1 0 15,-21 0-15,21 0 0,-20 0 0,20 0 16,-21 0-16,21 0 0,-20 0 0,20 0 16,0 0-16,-21 0 15,22 0-15,-22 0 0,21 0 0,-21 0 16,1 0-16,20 0 0,-21 0 0,21 0 16,-20 0-16,-1 0 0,0 0 0,21 0 15,-21 0-15,1 0 0,-1 0 16,21 0-16,-21 0 0,0 0 0,1 0 15,-1 0-15,0 0 0,0 0 0,0 0 16,0 0-16,1 0 0,-1 0 0,0 0 16,0 0-16,0 0 0,22 0 15,-22 0-15,0 0 0,0 0 0,0 0 16,0 0-16,1 0 0,-1 0 16,21 0-16,-21 0 0,0 0 0,1 0 15,-1 0-15,21 0 0,-21 0 16,0 0-16,22 0 0,-22 0 0,0 0 15,21 0-15,-20 0 0,20 0 0,-21 0 16,21 0-16,1 0 0,-22 0 16,21 0-16,1 0 0,-22 0 0,21 0 15,0 0-15,-20-21 0,20 21 0,-21 0 16,21 0-16,-20 0 0,-1 0 0,0-21 16,21 21-16,-21 0 15,1-21-15,-1 21 0,0 0 16,0 0-1,0 0-15,0 0 32,-42 0 15,0 0-47,0 0 0,0 0 15</inkml:trace>
  <inkml:trace contextRef="#ctx0" brushRef="#br1" timeOffset="28891.42">2074 6689 0,'0'0'16,"-21"0"-16,-21 21 16,21-21-16,-1 0 0,22 21 15,-21-21-15,0 0 0,0 21 16,0-21-16,0 0 15,21 21-15,-22-21 0,1 0 16,21 22-16,-21-22 16,21 21 31,21-21-32,0 21-15,1-21 16,-1 0-16,0 0 0,0 0 15,0 21-15,0-21 0,1 0 16,-1 0-16,21 0 0,-21 0 16,22 0-16,-1 0 0,21 0 0,-20 0 15,-1 0-15,22-21 0,-22 21 16,21 0-16,-20 0 0,20 0 0,-20 0 16,20 0-16,-21 0 0,22 0 15,-22-21-15,22 21 0,-22 0 0,0 0 16,22 0-16,-22 0 0,22 0 15,-22 0-15,22 0 0,-1 0 16,1 0-16,-1 0 0,1 0 0,-22 0 16,21 0-16,1 0 0,-1 0 15,-20 0-15,-1 0 0,22 0 0,-22 0 16,0 0-16,1 0 0,-1 0 0,0 0 16,1 0-16,-1 0 0,21 0 15,-20 0-15,-1 0 0,22 0 0,-1 0 16,-21 0-16,22 0 0,-1 0 15,1 0-15,-1 0 0,1 0 0,-1-21 16,-20 21-16,20 0 0,1 0 0,-1 0 16,-20 0-16,20 0 0,1 0 15,-1-22-15,1 22 0,-1 0 16,1 0-16,-1 0 0,1 0 0,-1 0 16,1 0-16,-1 0 0,1-21 0,-1 21 15,1 0-15,-1 0 0,1 0 16,-1 0-16,1 0 0,-1 0 0,22-21 15,-22 21-15,22 0 0,0 0 0,-22 0 16,22 0-16,-1 0 0,-20 0 16,21-21-16,-22 21 0,1 0 0,20 0 15,-20 0-15,20 0 0,-20 0 0,21 0 16,-22 0-16,22 0 0,-1 0 16,-20 0-16,21 0 0,-1 0 0,-20 0 15,-1 0-15,22 0 0,-22 0 0,1 0 16,21 0-16,-22 0 15,22 0-15,-22 0 0,22 0 0,0 0 16,-22 0-16,22 0 0,-22-21 0,22 21 16,-22 0-16,22 0 0,-21 0 0,20 0 15,-20 0-15,20 0 0,1 0 16,0 0-16,-1 0 0,1 0 0,0 0 16,-22-21-16,22 21 0,0 0 0,-22 0 15,22 0-15,-1 0 0,-20 0 0,21 0 16,-1-22-16,1 22 0,0 0 15,-1 0-15,1-21 0,21 21 0,-22 0 16,1 0-16,0 0 0,-1 0 16,1 0-16,0 0 0,-1 0 0,1 0 15,0 0-15,-1 0 0,1 0 16,0 0-16,-1 0 0,1 0 0,0 0 16,-22 0-16,22 0 0,0 0 0,-1 0 15,-20 0-15,20 0 0,1 0 0,0 0 16,-1 0-16,1 0 0,0 0 15,-1 0-15,-20 0 0,21 0 0,-22 0 16,22 0-16,-22 0 0,22 0 0,-22 0 16,22 0-16,-21 0 0,20 0 0,1 0 15,-22 0-15,22 0 0,-21 0 16,-1 0-16,1 21 0,-1-21 16,1 0-16,-1 0 0,22 0 0,-22 0 15,1 22-15,-1-22 0,1 0 0,-1 0 16,22 0-16,-22 0 0,1 21 15,-1-21-15,-20 0 0,20 0 0,1 0 16,-22 0-16,0 21 0,1-21 0,-1 0 16,0 0-16,1 0 0,-22 0 0,0 0 15,21 0-15,-20 0 0,-1 21 16,0-21-16,0 0 0,0 0 16,0 0-16,1 0 15,-1 0 16,-21 21-31,21-21 32,0 0-32,-21 21 31,-21-21-15,0 0-16,0 22 15,-1-22-15</inkml:trace>
  <inkml:trace contextRef="#ctx0" brushRef="#br1" timeOffset="35370.97">19664 6858 0,'0'0'0,"-21"0"16,-22 0-16,-20 0 16,42 0-16,-22 0 0,22 0 15,0 0-15,0 0 16,0 0 0,42 0 15,0 21-31,0-21 15,21 0-15,-20 0 0,20 0 0,0 0 16,22 0-16,-22 21 0,0-21 16,22 0-16,-1 0 0,-20 0 0,20 0 15,1 22-15,-1-22 0,22 0 0,-22 0 16,22 0-16,0 0 0,-1 0 0,22 0 16,-21 0-16,21 0 15,0 0-15,-22 0 0,22 0 0,21 0 16,-21 0-16,21 0 0,0 0 0,0 0 15,0 0-15,0 0 0,0 0 0,0 0 16,0 0-16,0 0 0,0 0 16,0 0-16,0 0 0,-21 0 0,0 0 15,-1 0-15,1 21 0,-21-21 0,0 0 16,20 0-16,-41 0 0,21 21 16,-22-21-16,1 0 0,-1 0 0,-21 0 15,22 0-15,-43 0 0,21 0 0,1 0 16,-22 0-16,0 0 0,0 0 15,0 0-15,-21-21 47,-21 21-47,0 0 16,0 0-16,0 0 0,-22-21 16</inkml:trace>
  <inkml:trace contextRef="#ctx0" brushRef="#br1" timeOffset="37039.5">3789 9208 0,'0'0'0,"-21"0"0,-43 21 15,43-21 1,0 0-16,0 0 16,42 0 15,0 21-31,0-21 16,0 0-16,22 0 0,-22 0 15,21 0-15,-21 0 0,22 0 16,-1 21-16,0-21 0,1 0 0,-22 0 0,42 0 15,-20 21-15,-1-21 16,21 0-16,-20 0 0,20 0 0,1 0 16,-1 21-16,1-21 0,-1 0 0,22 0 15,-22 0-15,1 0 0,21 0 16,-22 0-16,22 0 0,-22 0 0,22 0 16,0 0-16,-1 0 0,22 0 0,-21 0 15,-1 0-15,22 0 0,-21 0 16,0 0-16,20 0 0,-20 0 0,0 0 15,-1 0-15,1 0 0,0-21 16,21 21-16,-22 0 0,1 0 16,0 0-16,20-21 0,-20 21 0,-21 0 0,20-21 15,1 21-15,0 0 0,-22 0 16,22 0-16,-1 0 0,1-21 16,21 21-16,-21 0 0,-1 0 0,1 0 15,-22 0-15,22 0 0,0 0 0,-22 0 16,22-21-16,-22 21 0,22 0 15,0 0-15,-22 0 0,22 0 0,0 0 16,-1 0-16,-20 0 0,20 0 0,1 0 16,-21 0-16,-1 0 0,22 0 0,-22 0 15,22 0-15,0 0 16,-1 0-16,1 0 0,0 0 0,-1 0 16,1 0-16,0 0 0,-1 0 0,1 0 15,0 0-15,-1 0 0,1 0 0,21 0 16,-22 0-16,22 0 0,0 0 15,-21 0-15,21 0 0,-1-22 0,-20 22 16,0 0-16,-1 0 0,22 0 0,-21 0 16,0 0-16,20-21 0,-20 21 0,0 0 15,21 0-15,-22 0 0,1 0 16,0 0-16,20 0 0,-20 0 0,0 0 16,21 0-16,-22 0 0,22 0 0,-21 0 15,21 0-15,-22 0 0,22 0 0,-21 0 16,-1 0-16,1 0 15,-21 0-15,20 0 0,1 0 0,0 0 16,-1 0-16,-20 0 0,20 0 0,-20 0 16,-1 21-16,22-21 0,-43 0 0,22 0 15,-1 0-15,-20 22 0,-1-22 0,0 0 16,1 0-16,-1 0 0,0 0 16,-20 0-16,-1 0 0,0 0 0,0 0 15,0 0-15,0 0 0,1 0 16,-1 0-1,-21-22 1,0 1 0,0 0 15,0 42 0,21-21-15,0 21-16</inkml:trace>
  <inkml:trace contextRef="#ctx0" brushRef="#br1" timeOffset="136568.08">8022 16531 0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2:01:36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8869 1926 0,'0'-21'62,"0"0"-62,0 0 16,0 0-16</inkml:trace>
  <inkml:trace contextRef="#ctx0" brushRef="#br1" timeOffset="5744.77">10477 487 0,'0'0'0,"-21"0"0,21-21 16,-42 21-16,21 0 15,0 0 1,-1 0 0,1 0-1,42 0 1,1 0 0,-1 0-16,21 0 0,-21 0 15,0 0-15,22 0 16,-22 0-16,0 0 0,43 0 0,-43 21 15,63 0-15,-62-21 0,20 0 0</inkml:trace>
  <inkml:trace contextRef="#ctx0" brushRef="#br1" timeOffset="7295.52">148 783 0,'0'-21'0,"21"42"62,0-21-62,1 21 16,-1 1-16,0-1 0,0 0 0,21-21 16,-20 21-16,20 0 0,0-21 15,1 0-15,-1 0 0,0 0 16,1 0-16,-1 0 0,21 0 15,-20-21-15,-1 21 0,0-21 0,1 0 16,-1 0-16,-21-22 0,22 22 16,-22 0-16,21 0 0,-21 0 0,0-1 15,1 1-15,-1 0 0,0 0 16,-21 0-16,0 0 0,-21 21 31,0 21-15,-1 0-16,1 0 0,0 21 0,0 1 15,21-1-15,0 0 0,-21 1 16,0 20-16,-1 1 0,22-1 16,0 1-16,-21-1 0,0 1 0,21-1 15,-21 1-15,21-1 0,0 1 16,-21 20-16,21-20 0,-21-1 0,21-20 16,0 20-16,-22-20 0,22-1 15,0 0-15,0-21 0,0 22 0,0-22 16,0 0-16,0-42 47,0 0-47,0 0 0,0-1 15,0-20-15,0 21 0,0-21 16,0-1-16</inkml:trace>
  <inkml:trace contextRef="#ctx0" brushRef="#br1" timeOffset="7600.34">296 1609 0,'0'0'0,"-42"21"0,0 0 0,-1 0 0,1 0 16,21-21-16,0 22 0,63-22 31,-21 0-31,43 0 0,-22-22 16,21 1-16,1 0 0,-1 0 15,1-21-15,-1 42 0,1-22 16,21 1-16,-43 0 0,21 0 15,1 0-15,-1 21 0,-20-21 0,20 21 16,-20 0-16,-1 0 0,-21 0 16,0-22-16,0 22 0,1 0 0,-44 0 62,44-21-46</inkml:trace>
  <inkml:trace contextRef="#ctx0" brushRef="#br1" timeOffset="8412.15">1651 1143 0,'-21'0'16,"21"21"-1,-21 0-15,21 1 16,0-1-16,0 0 16,21-21-1,0 0 1,0 0-16,0-21 16,-21 0-1,21 21-15,-21-22 0,0 1 0,0 0 16,0 0-1,0 0-15,-21 21 16,0 0-16,0 0 0,0 0 16,0 0-16,-1 21 0,1 0 15,21 0-15,0 0 0,-21 1 16,21-1-16,0 0 0,0 0 16,0 0-16,0 0 15,21-21-15,0 0 16,1 0-16,-1 0 15,0 0-15,0 0 0,0-21 0,0 21 16,-21-21-16,0 0 0,22 0 0,-22 0 16,0-1-16,0 1 15,0 0-15,-22 0 0,1 21 16,0 0-16,0-21 0,0 21 16,0 0-16,-1 0 0,1 0 15,0 0-15,0 21 0,0-21 0,21 21 16,-21 0-16,21 0 0,-22 1 15,22-1-15,0 0 0,0 0 0,0 0 16,0 0-16,0 1 16,0-1-16,22-21 0,-1 21 0,0-21 15,0 0-15,0 0 16,0 0-16,1 0 0,-1 0 0,0-21 16,0 21-16,0-21 0,-21-1 15,0 1-15,21 0 0,-21 0 0,0 0 16,0 0-16,0-1 0,-21 1 15,0 21-15,0-21 0,-21 21 16,20-21-16,1 21 0,-21 0 16,21 0-16,0 0 0,-1 21 15,1 0-15,21 0 0,0 1 0,-21-1 16,21 0-16,0 0 16,0 0-16,0 0 0,0 1 15,21-1-15,0 0 16,1-21-16,-1 0 15,0 0-15,0 0 16,0 0 0,0-21-1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58:41.7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1270 0,'0'0'16,"0"-21"-16,0 0 15,0 42 17,0 0-17,0 21-15,0-20 0,0 20 16,0 0-16,0 1 0,0-1 16,-21 21-16,21-20 0,0 20 0,0 1 15,-21-1-15,21-20 0,0 20 16,0-21-16,0 22 0,0-22 0,0 1 15,0-22-15,0 21 0,0-21 0,0 0 16,0 1-16,0-1 0,0 0 16,-21-21 15,21-21-15,-22 0-16,22-1 0,-21 1 0,21 0 15,0 0-15,-21-21 16</inkml:trace>
  <inkml:trace contextRef="#ctx0" brushRef="#br0" timeOffset="542.66">2138 1651 0,'0'0'0,"-21"-21"0,-1 0 16,22 0-16,0-1 0,-21 1 16,21 0-16,-21 0 0,21 0 0,0 0 15,0-1-15,0 1 0,0 0 16,0 0-16,21 21 0,0-21 0,1 0 15,-1-1-15,0 22 0,0 0 16,0 0-16,22 0 0,-1 0 16,0 0-16,1 22 0,-1-1 0,0 0 15,1 0-15,-1 21 0,-21-20 16,21 20-16,1 21 0,-1-20 0,0-1 16,-20 22-16,-1-22 0,21 21 0,-21-20 15,0 20-15,-21-20 0,22-1 16,-22 0-16,21 1 0,-21-1 0,0-21 15,0 21-15,0-20 0,0-1 0,0 0 16,0 0-16,0 0 16,0-42-1,0 0 1,0 0-16,21 0 0,-21-22 16,0 22-16,0-21 0,21-1 0,-21 1 15,0-21-15,0 20 0,0-20 0,0-1 16,21-20-16,-21 20 0,21 1 15,-21 20-15,22-20 0,-1 20 0,-21-20 16,21 42-16,0-22 0,-21 22 16,21-21-16,-21 21 0,21 21 0,-21-21 15,22 21 1,-1 0-16,-21 21 16,0 0-1,0 0 1,0 0-16,0 0 0,0 1 15,0-1-15,0 0 0,0 0 16,0 0-16,0 0 0</inkml:trace>
  <inkml:trace contextRef="#ctx0" brushRef="#br0" timeOffset="1890.99">3514 2117 0,'21'0'0,"0"0"15,0-21-15,-21-1 0,0 1 0,21 21 16,-21-21-16,21 0 0,-21-21 16,0 20-16,0 1 0,0-21 0,0 21 15,0-22-15,0 22 0,0-21 16,-21 21-16,21 0 0,-21-1 0,-21 1 15,21 21-15,-1 0 0,1 0 0,-21 0 16,21 0-16,-22 0 0,22 21 16,0 1-16,-21-1 0,21 0 0,-1 0 15,1 21-15,0 1 0,0-22 0,0 21 16,0 1-16,21-1 16,-22-21-16,22 21 0,0 1 0,0-22 15,0 0-15,0 21 0,0-20 0,0-1 16,22 0-16,-1 0 15,0-21-15,0 0 0,0 0 0,0 0 16,1 0-16,-1 0 0,0 0 0,0 0 16,21-21-16,-20 0 0,-1 0 15,0-1-15,0 1 0,0 0 0,0 0 16,1 0-16,-1-22 0,-21 22 16,21-21-16,-21 21 0,0-22 0,0 22 15,0-21-15,0 21 0,0 0 0,0-1 16,0 1-16,-21 21 31,21 21-31,0 1 0,-21-1 0,21 0 16,-22 0-16,22 0 0,0 22 0,0-22 15,0 21-15,0-21 0,0 0 16,0 1-16,0-1 0,0 0 0,22 0 16,-1 0-16,-21 0 0,21-21 0,0 22 15,0-22-15,22 0 0,-22 0 16,0 0-16,21 0 0,-21 0 0,22 0 15,-22 0-15,21-22 0,1 22 0,-22-21 16,0 0-16,21 0 0,-21 0 16,1-22-16,-1 22 0,-21 0 15,21-21-15,-21 21 0,21-22 0,-21 22 16,0-21-16,0 21 0,0-1 0,0 1 16,0 0-16,-21 42 31,21 0-31,-21 22 0,21-22 0,0 0 15,0 0-15,0 22 0,-21-22 16,21 21-16,0-21 0,0 0 0,0 1 16,0-1-16,0 0 0,0 0 0,0 0 15,0 0-15,0 1 16,0-1-16,0 0 0,0-42 62,0 0-62,0-1 0,0-20 16,0 21-16,0 0 0,0 0 0,0-22 16,21 22-16,-21-21 0,21 21 15,0-22-15,-21 22 0,21-21 0,0 21 16,1-22-16,20 22 0,-21 21 16,0-21-16,0 21 0,22 0 15,-22 0-15,0 0 0,21 0 0,-20 21 16,-1 0-16,0 0 0,0 1 0,0 20 15,0-21-15,1 0 0,-22 22 16,0-22-16,21 0 0,-21 21 0,21-21 16,-21 1-16,0-1 0,0 0 0,0 0 15,0 0-15,0 0 16,0 1-16,-21-22 16,0 0-1,21-22 16,0 1-31,0 0 0,0 0 0,0 0 16,0-22-16,21 22 0,0 0 16,0-21-16,21 21 0,-20-22 15,20 1-15,-21 21 0,21 0 0,1-1 16,-1 1-16,-21 0 0,22 21 0,-1 0 16,-21 0-16,0 0 0,22 21 15,-22 0-15,-21 1 0,21-1 0,-21 0 16,21 0-16,-21 21 0,0-20 0,0 20 15,0-21-15,0 21 0,0-20 0,0-1 16,-21 0-16,0 21 0,21-21 16,0 1-16,-21-1 15,21 0-15,0-42 47,21 0-47,-21-1 0,21 1 16,0 0-16,-21 0 0,21 0 0,0 0 15</inkml:trace>
  <inkml:trace contextRef="#ctx0" brushRef="#br0" timeOffset="2311.75">5355 1969 0,'0'42'15,"21"-42"1,-21 21-16,21-21 0,1 0 15,-1 0-15,0 0 0,0 0 16,21 0-16,-20 0 0,-1 0 0,0-21 16,0 21-16,0-21 0,0 0 15,1-1-15,-1 22 0,0-21 0,0 0 16,0 0-16,-21 0 0,0-22 0,21 22 16,-21 0-16,0 0 0,0 0 15,0 0-15,0-1 0,0 1 0,-21 21 16,0 0-16,0 0 0,0 0 0,0 0 15,-1 0-15,1 21 0,-21 1 16,21-1-16,0 21 0,-1-21 16,1 22-16,0-1 0,0-21 0,21 21 15,-21 1-15,21-1 0,0-21 0,0 22 16,0-22-16,0 0 0,0 0 16,0 0-16,21 0 0,0-21 0,0 22 15,0-22-15,1 21 0,20-21 0,-21 0 16,21 0-16,-20 0 0,20 0 0,0 0 15,-21 0-15,22-21 0,-22-1 16,0 22-16,0-21 0,0 21 0,1-21 16,-1 0-16,0 0 0</inkml:trace>
  <inkml:trace contextRef="#ctx0" brushRef="#br0" timeOffset="3303.07">2265 3598 0,'0'0'0,"-21"0"0,-1 0 15,1 0 17,42 0-17,1 0-15,20 0 16,-21 0-16,0 0 0,22 0 0,-1-21 15,0 0-15,-21 21 0,22-21 16,-1 0-16,-21 21 0,22-21 0,-22-1 16,0 1-16,0 0 0,-21 0 0,0 0 15,0 0-15,0-1 0,0 1 16,0 0-16,-21 0 0,-21 21 0,-1-21 16,22 21-16,-21 0 15,-1 0-15,-20 0 0,21 21 0,-1-21 0,-20 21 16,20 0-16,1 0 0,0 1 15,21 20-15,-1-21 0,-20 21 16,42-20-16,0 20 0,0-21 0,0 0 16,0 22-16,0-22 0,21 0 15,0 0-15,1-21 0,-1 21 0,21 0 16,-21-21-16,22 0 0,-1 0 16,-21 22-16,21-22 0,1 0 0,-22 0 15,21 0-15,-21 0 0,1 0 0,-1 0 16,-42 0-1,-22 0 1,1 0-16,21 0 0,-22 0 16,-20 21-16,21 0 0,-1-21 15,22 21-15,-21 0 0,21 0 0,-1 22 16,1-22-16,0 0 0,0 21 16,21-20-16,0-1 0,-21 21 0,21-21 15,0 0-15,0 1 0,0-1 16,0 0-16,21 0 0,0 0 0,0-21 15,22 0-15,-22 21 0,21-21 0,-21 0 16,22 0-16,-1 0 0,0-21 16,1 0-16</inkml:trace>
  <inkml:trace contextRef="#ctx0" brushRef="#br0" timeOffset="4279.51">3048 3852 0,'0'0'0,"21"-21"16,-21 0-16,21 21 0,-21-21 15,-21 0 1,0 21-16,0 0 0,0 0 0,-1 0 16,1 21-16,0-21 15,0 21-15,0 0 0,0 0 0,-1 1 16,1 20-16,0 0 0,21-21 0,0 22 16,-21-1-16,21 0 15,0-20-15,0 20 0,0 0 0,0-21 16,0 1-16,0-1 0,0 0 0,21 0 15,0-21-15,0 0 0,1 0 16,-1 0-16,0 0 0,0 0 0,0-21 16,22 0-16,-22 0 0,0-1 0,0-20 15,0 21-15,0-21 0,1-1 16,-1 1-16,0 0 0,0-1 0,0 1 16,0-22-16,1 22 0,-1-21 0,-21-1 15,0 1-15,21-1 0,-21 22 16,0-22-16,0 1 0,0 20 0,0 1 15,0 0-15,0 21 16,0-1-16,0 1 0,-21 21 0,0 0 16,-1 21-16,1 1 0,21-1 15,-21 21-15,21 0 0,-21 22 16,0-22-16,21 22 0,0-1 0,-21-20 16,21 20-16,-22 1 0,22-1 0,0-21 15,0 22-15,0-1 0,0-20 16,22-1-16,-1 0 0,-21 1 0,21-1 15,0-21-15,21 22 0,-20-22 16,-1 0-16,21 0 0,-21-21 0,22 0 16,-22 0-16,21 0 0,0 0 0,-20 0 15,20-21-15,-21 21 0,0-21 16,22 0-16,-22-1 0,0-20 16,0 21-16,0-21 0,0 20 0,1-20 15,-22 0-15,0 21 0,0-22 0,0 22 16,0-21-16,0 21 0,0-1 15,0 1-15,0 42 32,0 1-32,0-1 0,-22 0 15,22 0-15,-21 0 0,21 22 0,0-22 16,0 21-16,0-21 0,0 22 0,0-22 16,0 0-16,0 0 0,0 0 15,0 0-15,21 1 0,1-22 16,-1 0-16,0 0 0,0 0 15,21 0-15,-20 0 0,-1-22 0,0 22 16,21-21-16,-21 0 0,1 0 16,-1-21-16,0 20 0,21 1 0,-21-21 15,1 21-15,-1-22 0,-21 1 0,21 21 16,-21 0-16,21-22 0,-21 22 16,0 0-16,0 0 0,-21 42 31,21 0-31,-21 0 0,21 1 15,-21-1-15,21 21 0,0-21 16,0 22-16,0-22 0,0 21 16,0 0-16,0-20 0,0-1 0,0 21 15,0-21-15,0 0 0,0 1 0,21-22 16,0 21-16,0-21 0,-21 21 16,21-21-16,0 0 0,22 0 0,-22 0 15,0 0-15,0-21 0,22 0 0,-22-1 16,0 1-16,21 0 0,-21 0 15,1 0-15,20 0 0,-21-1 0</inkml:trace>
  <inkml:trace contextRef="#ctx0" brushRef="#br0" timeOffset="6270.98">4826 3789 0,'0'0'0,"0"-21"0,0 0 16,-21 21-1,0 0-15,-1 0 0,1 21 16,0-21-16,0 21 0,0 0 15,0 0-15,21 22 0,-22-22 0,1 21 16,0-21-16,21 22 0,0-1 0,0-21 16,0 21-16,0-20 0,0 20 15,0-21-15,0 0 0,0 0 0,21 1 16,0-1-16,1-21 0,-1 0 0,0 0 16,21 0-16,1 0 0,-1 0 15,0 0-15,1-21 0,-1 21 16,0-22-16,1 1 0,-1 0 0,0 0 15,-21-21-15,22 20 0,-22 1 0,0 0 16,21-21-16,-42 21 0,22-22 0,-22 22 16,0 0-16,0-21 0,0 20 15,0 1-15,0 0 0,0 0 16,-22 21-16,1 0 16,0 0-16,0 21 0,0 0 15,0-21-15,21 21 0,-22 1 16,1 20-16,21-21 0,0 0 0,-21 22 15,21-22-15,-21 0 0,21 21 16,0-21-16,0 1 0,0-1 0,0 0 0,0 0 16,0 0-1,21-21-15,0 0 0,0 0 16,1 0-16,-1 0 0,0-21 16,0 21-16,0-21 0,0 0 0,-21 0 15,22-1-15,-22 1 0,21 0 16,-21-21-16,21 21 0,-21-1 0,0-20 15,0 21-15,0 0 0,21 0 16,-21-1-16,0 44 31,0-1-31,0 0 0,0 0 16,0 21-16,-21-20 16,21-1-16,0 0 0,0 0 0,0 0 15,0 22-15,0-22 0,0 0 16,21 0-16,0 0 0,0-21 15,1 0-15,-1 0 0,0 0 16,0 0-16,21 0 0,-20 0 0,-1 0 16,0-21-16,21 0 0,-21 0 0,1 0 15,20-1-15,-21 1 0,0-21 16,0 21-16,1-22 0,-1 1 0,0 0 16,-21-1-16,0 1 0,21 0 15,-21-1-15,0-20 0,0 21 0,0-1 16,0-20-16,0 20 0,0 1 15,0 21-15,0-21 0,0 20 0,0 1 16,-21 21-16,0 0 16,0 0-16,21 21 0,0 1 15,0 20-15,-22-21 0,22 21 0,-21 1 16,21-1-16,0 0 0,0 1 0,0-1 16,0 0-16,0 1 0,0-1 0,0 0 15,0 1-15,0-1 0,0 0 16,0 1-16,0-22 0,0 21 0,0-21 15,0 1-15,0-1 0,21 0 16,-21 0-16,22-21 0,-1 0 0,0 0 16,0 0-16,0 0 0,0 0 15,22 0-15,-22 0 0,0 0 0,0-21 16,0 0-16,1 0 0,-1-1 0,0 1 16,0-21-16,0 21 0,0 0 0,1-22 15,-1 22-15,-21 0 0,0 0 16,0 0-16,21-1 0,-21 1 0,0 42 31,0 1-15,0-1-16,0 0 15,0 0-15,0 0 0,0 0 0,-21 1 16,21 20-16,0-21 0,0 0 0,0 0 16,0 1-16,0-1 0,0 0 0,0 0 15,21 0-15,0-21 16,0 0-16,0 0 0,1 21 0,-1-21 15,0 0-15,21 0 0,-21 0 0,22 0 16,-22-21-16,0 0 0,21 0 0,-20 0 16,-1 0-16,0-1 0,0 1 15,0-21-15,0 21 0,1 0 0,-22-1 16,0-20-16,21 21 0,-21 0 0,21 21 16,-21-21-16,0-1 0,-21 44 46,0-1-46,21 0 0,-22 0 16,22 21-16,-21-20 0,21-1 0,-21 0 16,21 0-16,0 0 0,0 0 0,0 1 15,0-1-15,21-21 16,0 0-16,1 0 16,-1 0-16,0 0 0,0 0 15,21 0-15,-20-21 0,-1-1 0,0 22 16,0-21-16,0 0 0,0 0 15,1 0-15,-22 0 0,0-1 0,0 1 16,0 0-16,0 0 0,0 0 16,0 0-16,-22-22 0,22 22 0,-21 0 15,-21 0-15,21 0 0,0 21 16,-22 0-16,22-22 0,0 22 0,-21 0 16,20 0-16,1 0 0,0 22 15,21-1-15,21-21 31,0 0-31,1 0 0,-1 0 0,21 0 16,-21-21-16,22 21 0,-22-22 0,21 22 16,0-21-16,-20 21 0,20 0 0,0-21 15,-21 21-15,22 0 0,-1 0 16,-21 0-16,22 0 0,-22 0 16,0 0-16,0 0 0,0 0 0,0 21 15,-21 0-15,0 1 0,0-1 0,0 0 16,0 0-16,0 0 15,0 0-15,0 22 0,0-22 0,-21 0 16,21 0-16,-21 0 0,0 1 0,21-1 16,0 0-16,0 0 0,0 0 15,0 0-15,0-42 63,0 0-63,0 0 15,0 0-15,21 0 0,0-22 0,0 22 16,-21 0-16,43-21 0,-22-1 0,0 22 16,0-21-16,22-1 0,-22 22 0,21-21 15,0 21-15,1 0 0,-22-1 16,21 22-16,-21 0 0,22 0 0,-22 0 16,0 22-16,0-1 0,-21 0 0,0 0 15,21 0-15,-21 0 0,0 22 0,0-22 16,0 0-16,0 21 0,-21-20 15,21 20-15,-21 0 0,0-21 16,0 22-16,0-22 0,-1 21 0,1-21 16,0 1-16,21-1 0,-21 0 0,21 0 15,0 0-15,0-42 32,21 0-17,-21 0-15,21 21 0,-21-21 16,0-1-16,0-20 0,0 21 0,21 0 15,-21-22-15</inkml:trace>
  <inkml:trace contextRef="#ctx0" brushRef="#br0" timeOffset="6503.07">7302 3069 0,'0'0'0,"-21"0"0,-42 0 15,42 0-15,-1 0 16,1 0-16,0 0 0,21 21 16,-21-21-16,21 22 15</inkml:trace>
  <inkml:trace contextRef="#ctx0" brushRef="#br0" timeOffset="6767.39">5778 3387 0,'0'0'0,"-63"21"0,21 0 0,-1 0 15,1-21-15,21 21 0,0-21 16,42 0-1,21 0-15,-21 0 0,22 0 16,-1 0-16,0 0 0,22 0 16,-1 0-16,-20 0 0,20 0 15,-21-21-15,1 21 0,20 0 0,-42 0 16,22 0-16,-1 0 0,-21-21 0,0 21 16,-42 21 15,0-21-31,-21 21 0,21 1 15</inkml:trace>
  <inkml:trace contextRef="#ctx0" brushRef="#br0" timeOffset="9278.99">3387 5503 0,'0'0'0,"-22"-42"0,1 21 0,0 0 0,0 0 16,0-1-16,0 1 0,-1 0 0,1 0 16,-21 0-16,21 21 0,-22 0 15,22 0-15,0 0 0,-21 0 0,-1 21 16,22 0-16,-21 0 0,21 0 15,0 22-15,-1-1 0,1 0 0,0 22 16,0-1-16,21 1 0,-21-1 16,21 22-16,0-21 0,0-1 0,0 1 15,0-1-15,0-21 0,0 22 0,0-1 16,21-20-16,0-1 0,0 0 16,0 1-16,1-1 0,20-21 15,-21 0-15,21 1 0,-20-22 0,20 0 16,0 0-16,1 0 0,-1 0 15,0 0-15,-21-22 0,22 1 0,-1 0 16,0-21-16,-20 21 0,20-1 0,0-20 16,-21 21-16,1-21 0,-1 20 15,0-20-15,-21 21 0,21 0 0,-21-22 16,0 22-16,0 0 0,0 0 0,0 0 16,-21 21-1,0 0-15,0 0 16,-1 21-16,22 0 0,-21 0 15,21 0-15,0 1 0,-21-1 16,21 21-16,0-21 0,0 22 0,0-22 16,0 21-16,0-21 0,0 22 0,0-22 15,0 0-15,21 0 0,0 0 16,1 0-16,-1 1 0,0-22 0,0 0 16,21 0-16,-20 0 0,-1 0 0,0 0 15,0 0-15,21 0 0,-20-22 16,-1 1-16,0 0 0,0 0 15,-21 0-15,21-22 0,-21 22 0,0 0 16,0-21-16,0 21 0,0-1 16,0-20-16,0 21 0,-21-21 0,0 20 15,21 1-15,-21 0 0,-22 0 0,22 0 16,0 0-16,0 21 0,-21 0 16,20 0-16,1 0 0,0 0 0,0 0 15,0 21-15,0 0 0,-1 0 0,22 0 16,0 0-16,-21 1 0,21 20 15,0-21-15,0 0 0,0 22 0,0-22 16,21 0-16,1 21 0,-1-21 0,0 1 16,0-1-16,0 0 15,22 0-15,-22-21 0,21 0 0,0 0 16,-20 0-16,20 0 0,0 0 0,-21 0 16,22-21-16,-22 0 0,21 0 15,-21-1-15,22 1 0,-22 0 0,0 0 16,0-21-16,0 20 0,1 1 0,-1 0 15,-21-21-15,0 21 0,21-1 0,-21 1 16,0 0-16,0 42 31,0 0-31,-21 1 16,21-1-16,0 0 0,0 21 16,-21-21-16,21 1 0,0 20 15,0-21-15,0 0 0,0 22 0,0-22 16,0 0-16,0 0 0,21 0 15,0-21-15,0 21 0,0-21 0,0 0 16,1 0-16,-1 0 0,0 0 0,21-21 16,-21 21-16,1-21 0,20 0 0,-21 0 15,0 0-15,22-1 0,-22 1 16,0 0-16,0 0 0,0 0 0,0 0 16,-21-1-16,0 1 0,0 0 0,0 0 15,22 0-15,-22 0 0,0-1 16,0 1-16,0 0 0,-22 21 31,22 21-15,0 0-16,0 1 15,-21-1-15,21 0 0,0 0 0,0 0 16,0 22-16,0-22 0,0 0 0,0 0 16,0 0-16,0 0 0,0 1 15,0-1-15,21 0 0,1 0 0,-1-21 16,0 21-16,0-21 0,0 0 0,0 0 15,1 0-15,-1 0 0,0 0 0,21 0 16,-21 0-16,1 0 0,20 0 16,-21-21-16,0 0 0,0 0 0,1 0 15,-1-22-15,0 22 0,0 0 16,0-21-16,0-1 0,1 22 0,-1-21 16,-21 21-16,0-22 0,0 22 15,0 0-15,0 0 0,-21 21 16,-1 0-16,1 0 15,0 21-15,21 0 16,0 0-16,0 0 0,0 1 16,0-1-16,0 0 0,0 0 0,21-21 15,-21 21-15,21 0 0,1 1 0,-1-22 16,-21 21-16,21 0 0,0-21 16,-21 21-16,21 0 0,0 0 15,1-21-15,-22 22 0,0-1 16,21-21-16,-21 21 15,21-21-15,-21 21 16,21-21-16,0 0 0,0 0 16,1 0-16,-1 0 0,0 0 15,0 0-15,0 0 0,22 0 16,-22-21-16,0 0 0,21 0 0,-21-1 16,1 1-16,20 0 0,0-21 0,-21 21 15,22-22-15,-22 22 0,21-21 0,-21-1 16,1 22-16,-1 0 0,0-21 15,0 21-15,0-1 0,-21 1 0,-21 21 32,0 0-32,0 21 0,0-21 15,-1 22-15,22-1 0,-21 0 16,21 0-16,-21 0 0,21 0 0,0 1 16,0-1-16,0 0 0,0 0 0,21 0 15,0 0-15,1-21 0,-1 22 16,0-1-16,0-21 0,0 21 0,0 0 15,1-21-15,-1 21 0,0-21 16,0 21-16,-42-21 47,0 0-47,0 0 16,-1 0-16,1 0 0,0 0 0,0 0 15,0 0-15,0 0 16,-1 0-16,1 0 15,21 22 1,21-1 0,1-21-16,-1 0 0,0 0 15,0 21-15,0-21 0,22 0 0,-22 0 16,21 0-16,-21 0 0,22 0 0,-22 0 16,21 0-16,-21 0 0,22 0 15,-22-21-15,21 0 0,0 21 16,-20-22-16,20 1 0,-21 0 0,21 0 15,-20 0-15,20 0 0,0-1 0,-21-20 16,22 21-16,-22-21 0,21 20 0,1-20 16,-22 0-16,0 21 0,-21-22 15,0 22-15,0 0 0,0 0 0,0 0 16,-42 21-16,20 0 0,-20 0 16,0 21-16,-1 0 0,1 0 15,0 21-15,-1-20 0,22 20 0,-21-21 16,21 21-16,0-20 0,21 20 15,0-21-15,0 0 0,0 22 0,0-22 0,0 0 16,21 0-16,0 0 0,0 0 16,0 1-16,0-1 0,1-21 15,20 21-15,-21-21 0,0 0 0,22 0 16,-22 0-16,0 0 0,21 0 0,-21 0 16,1 0-16,-1 0 0,21 0 0,-21-21 15,0 0-15,1 21 0,-1-22 16,0 1-16,-21 0 0,21 0 15,-21 0-15,0 0 0</inkml:trace>
  <inkml:trace contextRef="#ctx0" brushRef="#br0" timeOffset="10146.66">2900 7916 0,'0'0'0,"0"-21"0,0 0 0,0 0 15,0 0-15,0 0 16,0-1-16,0 44 16,0 20-1,0-21-15,0 43 16,0-1-16,0 1 0,0-1 0,0 22 15,0-1-15,-21 1 0,21 0 16,-22-1-16,22 1 0,-21-21 0,0 20 16,0-20-16,21-1 0,-21 1 0,21-22 15,-21 0-15,21 1 0,0-22 16,0 0-16,-22 0 0,22 0 0,0-42 31,0 0-31,0 0 16,0 0-16,0-22 0,22 1 0,-22 0 15,0-1-15</inkml:trace>
  <inkml:trace contextRef="#ctx0" brushRef="#br0" timeOffset="10447">2561 8086 0,'0'0'0,"-21"-21"0,-21-85 15,42 63-15,0 22 0,0 0 16,21 0-16,0 0 0,21 0 0,1-1 15,20 1-15,-21 0 0,22 21 16,-1 0-16,1 0 0,-22 0 0,22 0 16,-22 21-16,22 0 0,-22 1 0,-21-1 15,0 21-15,0 0 0,-21 1 16,0 20-16,0 1 0,-21-22 0,-21 22 16,21-22-16,-22 21 0,22-20 15,-21-1-15,0 0 0,-1-20 16,22 20-16,-21-21 0,-1 0 0,22-21 15,0 21-15,0-21 0,0 0 0,21-21 32,0 0-32,21 0 0,0 0 0,0-22 15,0 22-15,22-21 0</inkml:trace>
  <inkml:trace contextRef="#ctx0" brushRef="#br0" timeOffset="11799.28">3471 7620 0,'0'0'0,"21"-21"15,-21-21 1,22 20-16,-22 44 16,0 20-16,0-21 15,0 21-15,-22 1 0,22-1 16,0 0-16,0 22 0,-21-1 0,21 1 16,-21-1-16,21 1 0,0-1 0,0 1 15,-21-22-15,21 22 0,-21-22 16,21 0-16,0-20 0,-21 20 0,21-21 15,0 0-15,0-42 32,21 21-32,0-21 15,0 0-15,-21-22 0,21 22 0,0-21 16,1 21-16,-1-22 0,-21 22 16,21 0-16,0 0 0,0 0 0,-21 0 15,21 21-15,1 0 0,-1 0 16,-21 21-16,21 0 0,-21 0 15,0 0-15,21 0 0,-21 1 0,21 20 16,-21-21-16,0 0 0,0 0 0,0 1 16,0-1-16,21 0 0,-21 0 0,22 0 15,-22 0 1,21-21-16,0 0 0,0 0 16,0 0-16,0 0 0,1 0 0,-1-21 15,0 0-15,0 21 16,0-21-16,0 0 0,1-22 0,-1 22 15,-21 0-15,21-21 0,-21 21 0,21-1 16,0 1-16,-21 0 0,0 0 0,0 0 16,0 42-1,0 0-15,0 0 16,0 0-16,0 22 0,0-22 0,0 0 16,0 0-16,0 0 0,0 1 15,0 20-15,0-21 0,0 0 16,21 0-16,1-21 15,-22 22-15,21-22 0,0 0 0,0 0 16,0 0-16,0-22 16,1 22-16,-22-21 0,21 0 0,0 21 15,-21-21-15,21 0 0,-21 0 0,0-1 16,0 1-16,0 0 0,0 0 0,-21-21 16,0 20-16,0 1 0,-1 0 15,1 0-15,0 21 0,0-21 0,0 21 16,0 0-16,-1 0 0,1 0 0,0 0 15,42 0 17,0-21-17,22 21-15,-22 0 0,0-22 16,0 22-16,22-21 0,-22 21 0,0 0 16,21-21-16,1 21 0,-22 0 0,21 0 15,0 0-15,-20 0 0,-1 0 0,21 21 16,-21-21-16,0 21 0,-21 1 15,0-1-15,22 0 0,-22 21 0,0-21 16,0 1-16,0-1 0,0 21 0,0-21 16,0 0-16,0 1 0,0-1 0,0 0 15,0 0-15,0 0 0,-22 0 16,22 1-16,0-44 31,0 1-15,0 0-16,0 0 0,0 0 15,0 0-15,22-1 0,-1 1 0,-21-21 16,21 21-16,0-22 0,0 22 0,-21 0 16,21-21-16,1 21 0,-1-1 15,0 22-15,0-21 0,-21 0 0,21 21 16,0 0-16,-21 21 16,22 0-16,-22 1 0,0-1 15,0 0-15,0 0 16,0 0-16,0 0 0,0 1 0,0 20 15,0-21-15,0 0 0,0 0 0,0 1 16,0-1-16,0 0 0,21 0 16,-21 0-16,21-21 0,0 0 15,0 0-15,0 0 0,22 0 0,-22 0 16,0 0-16,21 0 0,-20-21 0,20 0 16,-21 21-16,0-21 0,22 0 0,-22-1 15,0 1-15,0 0 0,0-21 16,0 21-16,1-1 0,-22-20 0,0 21 15,0 0-15,0 0 0,0-1 0,0 1 16,-22 21 0,1 0-16,0 21 15,0 1-15,21-1 0,-21 21 0,21-21 16,-21 0-16,21 22 0,-22-22 0,22 21 16,0-21-16,0 1 0,0 20 0,0-21 15,0 0-15,0 0 0,22-21 0,-1 22 16,0-22-16,21 0 0,-21 0 15,22 0-15,-1 0 0,-21 0 0,22 0 16,-1 0-16,0-22 0,1 1 0,-1 0 16</inkml:trace>
  <inkml:trace contextRef="#ctx0" brushRef="#br0" timeOffset="12259.31">6646 7874 0,'0'0'0,"-21"-85"15,21 64-15,-21-21 16,0 21-16,21 0 0,-21 21 16,21-22-16,-22 22 0,1 0 15,21 22-15,0-1 0,0 21 16,0 0-16,-21 1 0,21-1 0,-21 22 15,21-1-15,-21 1 0,21-1 16,0 1-16,-21-1 0,-1 1 16,22-22-16,-21 0 0,21 1 0,0-1 15,-21-21-15,21 21 0,0-20 0,-21-22 16,21 21-16,0-42 31,0-1-15,0 1-16,-21 0 0</inkml:trace>
  <inkml:trace contextRef="#ctx0" brushRef="#br0" timeOffset="12691.06">5905 7980 0,'0'0'0,"-21"-21"0,-21 0 0,21-1 16,0-20-16,-1 21 0,22-21 0,0 20 15,0-20-15,0 21 0,0-21 16,22-1-16,20 22 0,-21-21 0,21 21 15,22-1-15,-22 1 0,1 0 0,20 21 16,1 0-16,-1 0 0,1 21 16,-1 22-16,1-22 0,-1 21 0,1 22 15,-1-22-15,-21 21 0,22-20 0,-22 20 16,-21 22-16,22-22 0,-22 1 0,0-1 16,0-20-16,-21 20 0,0-20 15,21-1-15,-21 0 0,0-21 16,0 1-16,0-1 0,0 0 0,0 0 15,0-42 1,0 0-16,0 0 16,0-1-16,0-20 0,0 0 0,22-1 15,-22 1-15,21-21 0,0-1 0,-21 1 16,21-1-16,0 1 0,-21-1 0,0 1 16,21-1-16,1 1 0,-22 20 15,21 1-15,0 0 0,-21 20 0,0 1 16,21 21-16,0 21 15,-21 1-15,21-1 0,-21 0 16,0 21-16,0-21 0,0 22 16,0-1-16,0 0 0,0-20 0,0 20 15,0 0-15</inkml:trace>
  <inkml:trace contextRef="#ctx0" brushRef="#br0" timeOffset="13722.98">7345 8192 0,'0'21'47,"0"0"-47,0 0 0,0 0 16,-21 0-16,21 1 0,-22-1 0,22 0 16,-21 0-16,21 21 0,0-20 0,0-1 15,0 0-15,0 0 0,0 0 16,21-21-1,22 0 1,-22-21-16,0 21 0,0-21 0,0 0 16,22 0-16,-22-1 0,0 22 0,0-42 15,0 21-15,1 0 0,-1 0 0,0-1 16,-21 1-16,0 0 0,0-21 16,0 21-16,0-1 15,0 44 1,0-1-16,0 0 15,0 0-15,-21 0 0,21 0 0,-21 22 16,21-22-16,0 0 0,0 0 16,0 0-16,0 1 0,0-1 0,0 0 15,21-21-15,0 21 0,0-21 0,0 0 16,0 0-16,1 0 0,-1 0 0,0 0 16,0 0-16,21 0 0,-20-21 0,-1 0 15,0 21-15,21-21 0,-21-1 16,1 1-16,-22 0 0,21 0 0,-21 0 15,21 0-15,-21-1 0,0 1 16,0 0-16,0 0 0,0 0 0,0 0 16,0 42-1,0 0 1,0 0-16,0 0 0,0 0 0,0 1 16,-21-1-16,0 0 0,21 0 15,0 0-15,0 0 0,0 1 0,0-1 16,0-42 31,0-1-32,0 1-15,21 0 0,0 0 16,-21 0-16,21 0 0,0-1 16,-21 1-16,21 0 0,1 0 0,-1 0 15,-21 0-15,21 21 0,0 0 0,0 0 16,0 21-1,-21 0-15,0 0 16,0 0-16,0 0 0,0 1 0,0-1 16,0 0-16,0 0 0,0 0 0,0 0 15,0 1-15,22-22 16,-22 21-16,21-21 31,0 0-31,-21-21 16,0-1-16,21 1 0,0 0 15,-21 0-15,21 0 0,1 0 0,-1-22 16,-21 22-16,21 0 0,0 0 0,0 0 16,0-1-16,-21 1 0,22 21 15,-1 0-15,-21 21 16,0 1-16,0-1 0,0 0 16,0 0-16,0 21 0,0-20 0,0-1 15,0 0-15,-21 0 0,21 0 0,0 0 16,0 1-16,0-1 15,0 0-15,21-21 32,0 0-32,0-21 15,0 0 1,-21-1-16,21 1 0,1 0 0,-1 0 16</inkml:trace>
  <inkml:trace contextRef="#ctx0" brushRef="#br0" timeOffset="14251.58">8890 7662 0,'0'0'0,"0"-42"0,0-21 16,0 41-16,0 44 31,0-1-31,0 0 0,0 0 16,0 21-16,-21-20 0,21 20 0,0 0 15,-21 1-15,21-1 0,0 0 0,-22 1 16,22-1-16,0 0 0,0 1 15,0-1-15,0 0 0,0 1 0,0-1 16,0-21-16,0 21 0,0-20 0,0-1 16,0 0-16,0 0 0,0 0 0,-21 0 15,21-42 32,0 0-47,0 0 0,0 0 16,0-22-16,0 22 0,21 0 15,-21 0-15,22 0 0,-1 0 0,0-1 16,0 1-16,0 21 0,-21-21 16,43 21-16,-22 0 0,0 0 0,0 0 15,0 0-15,0 21 0,1 0 16,-1 1-16,-21-1 0,21 0 0,-21 0 16,0 0-16,0 0 0,0 1 15,0-1-15,0 0 0,-21 0 0,0 0 16,-1 0-16,1-21 0,0 22 0,0-1 15,-21-21-15,20 21 0,1 0 0,0-21 16,0 0-16,0 0 0,0 21 16,-1-21-16,1 0 0,21-21 31,0 0-15,21 0-16,1 21 0,-1-21 15,0-1-15,0 22 0,0-21 0,0 0 16</inkml:trace>
  <inkml:trace contextRef="#ctx0" brushRef="#br0" timeOffset="14635.27">9271 8297 0,'0'0'16,"21"0"0,0 0-16,0 0 15,1 0-15,-1 0 0,0 0 16,0 0-16,-21-21 0,21 0 15,0 21-15,1-21 0,-22 0 0,21 0 16,-21-1-16,21 1 0,-21 0 0,0 0 16,0 0-16,0 0 0,0-1 15,0 1-15,-21 21 0,0 0 16,-1 0-16,22 21 0,-21 1 16,0-1-16,0 0 0,21 0 15,-21 0-15,0 0 0,21 22 0,-22-22 0,22 0 16,0 21-16,0-20 0,0-1 15,0 0-15,0 0 0,0 0 0,0 0 16,0 1-16,22-22 16,-1 21-16,0-21 15,0 0-15,0 0 0,0 0 16,1 0-16,-1 0 16,0 0-16,-21-21 0,21-1 15,0 22-15,-21-21 0,21 0 16,1 0-16</inkml:trace>
  <inkml:trace contextRef="#ctx0" brushRef="#br0" timeOffset="15047.03">9694 8149 0,'21'-21'0,"-21"0"15,22 0-15,-1 21 32,0 0-32,0 21 15,0 0-15,-21 0 16,21 0-16,1 1 0,-22-1 0,0 0 15,0 0-15,0 0 0,0 0 0,0 1 16,0-1-16,0 0 0,0 0 16,0 0-16,0 0 0,0 1 0,0-1 15,0 0-15,-22-21 0,22 21 0,-21-21 16,21-21 31,0 0-47,0 0 15,21-1-15,1 1 0,-1 0 0,0-21 16,-21 21-16,42-22 0,-21 1 0,1 0 16,-1 20-16,0-20 0,21 0 0,-21 21 15,22-1-15,-22 1 0,0 0 0,0 0 16,0 0-16,1 21 0,-1 0 31,-21 21-31,0 0 0,0 0 16,0 0-1,-21-21-15,21 22 0,-22-1 16,1 0-16,0-21 0,0 21 0,0-21 16</inkml:trace>
  <inkml:trace contextRef="#ctx0" brushRef="#br0" timeOffset="20283.16">3006 9885 0,'21'0'0,"0"0"15,-21-21-15,21 0 16,0 21-16,-21-22 0,0 1 15,21 0-15,1 0 0,-22 0 16,0 0-16,0-1 16,0 1-16,0 0 15,-22 0-15,1 21 0,0-21 16,0 21-16,0 0 0,0 0 16,-1 0-16,1 0 0,0 0 0,0 0 15,0 0-15,0 21 16,-22 21-16,22-21 0,0 22 0,0-1 15,0 0-15,-1 22 0,1-22 0,0 22 16,21-1-16,0-20 0,0 20 16,0-21-16,0 22 0,0-22 0,0 22 15,21-22-15,22 0 0,-22-20 0,0 20 16,0-21-16,21 0 0,-20-21 16,20 0-16,-21 0 0,21 0 0,-20 0 15,20 0-15,0-21 0,-21 0 0,22 0 16,-1 0-16,-21-22 0,22 22 15,-22-21-15,21 21 0,-21-22 16,22 22-16,-22-21 0,0 21 0,-21-1 0,0-20 16,21 21-16,-21 0 15,0 0-15,0-1 0,0 44 32,0-1-17,0 0-15,-21 0 0,21 21 0,0-20 16,0 20-16,0 0 0,0 1 0,-21-22 15,21 21-15,0 0 0,0-20 16,0 20-16,0-21 0,0 0 0,0 0 16,21 1-16,0-22 0,0 0 15,0 0-15,1 0 0,-1 0 16,0-22-16,0 1 16,0 0-16,0 0 0,1 0 0,20-22 15,-21 22-15,0-21 0,0 21 0,1 0 16,-1-22-16,0 22 0,-21 0 15,0 0-15,21 0 0,-21-1 0,21 1 16,-21 42 15,0 1-31,0-1 16,0 21-16,0-21 0,0 22 0,-21-22 16,21 21-16,0 0 0,0 1 15,0-22-15,0 21 0,0-21 16,0 1-16,21-1 0,-21 0 0,21 0 15,1 0-15,-1-21 0,0 0 16,21 0-16,-21 0 0,1-21 0,-1 0 16,21 21-16,-21-21 0,0-22 15,22 22-15,-22 0 0,0-21 0,0 21 16,22-22-16,-22 1 0,0 0 0,0 20 16,-21-20-16,0 21 0,0-21 0,0 20 15,0 1-15,0 0 0,0 0 16,-21 21-16,0 0 0,0 0 0,-1 0 15,1 0-15,0 0 0,21 21 16,-21-21-16,21 21 0,-21 0 16,21 1-16,0-1 0,0 0 15,0 0-15,0 0 0,21-21 0,0 21 16,0 1-16,0-1 0,1 0 0,-1-21 16,0 21-16,-21 0 0,21 0 15,0 1-15,0-1 0,-21 0 0,0 0 16,22-21-16,-22 21 0,21 0 0,-21 1 15,0-1-15,21-21 16,0 21 0,0-21-16,0 0 15,1 0-15,-1 0 16,0-21-16,0 21 0,0-21 16,0-1-16,1 1 0,-1 0 0,0 0 15,0-21-15,0 20 0,0-20 16,-21 21-16,22-21 0,-1 20 0,-21-20 15,0 21-15,0 0 0,0 0 0,0-1 16,0 1-16,-21 21 0,-1 0 16,1 0-16,0 0 0,0 0 0,-21 0 15,20 0-15,1 21 0,0 1 0,0-1 16,0 0-16,21 21 0,0-21 0,0 1 16,0-1-16,0 21 0,0-21 15,21 0-15,0 1 0,0-1 16,0 0-16,1 0 0,20 0 0,-21 0 15,0 1-15,22-22 0,-22 21 0,0-21 16,21 21-16,-21-21 0,1 0 0,-1 0 16,0 21-16,0-21 0,0 0 15,0 0-15,1 0 0,-1 0 0,0 0 16,0 0-16,21 0 0,-20-21 0,20 21 16,-21-21-16,21 0 0,1-1 0,-1 1 15,-21 0-15,22 0 0,-22 0 16,21 0-16,-21-1 0,0-20 15,-21 21-15,0-21 0,22 20 0,-22 1 0,0-21 16,0 21-16,0 0 0,0-1 16,-22 1-16,1 21 15,0 21 1,0 1-16,21-1 0,-21 0 0,21 21 16,0-21-16,-21 22 0,21-22 0,-22 21 15,1 1-15,21-22 0,0 21 0,0-21 16,0 0-16,-21 1 0,21-1 0,0 0 15,0 0-15,21-21 32,0-21-32,-21 0 15,22 0-15,-1-1 0,0 1 0,0 0 16,-21-21-16,21 21 0,0-22 16,1 1-16,-22 21 0,21-22 15,-21 22-15,0 0 0,21 0 0,0 21 16,0 0-1,-21 21-15,0 0 0,0 0 16,0 1-16,0-1 0,0 0 16,0 21-16,21-21 0,-21 1 0,22-1 15,-1 0-15,0 0 0,0 0 0,0-21 16,0 21-16,1-21 0,20 0 0,-21 0 16,21 0-16,1 0 0,-22 0 0,21-21 15,1 21-15,-22-21 0,21 0 16,-21 0-16,0 0 0,22-1 15,-22-20-15,0 21 0,0-21 0,0-1 16,1 1-16,-1 0 0,0-1 0,0-20 16,0 20-16,-21 1 0,0-21 0,21 20 15,-21 1-15,0 0 0,0-1 16,0 1-16,0 21 0,0 0 0,0-1 16,-21 44-1,0-1-15,21 21 0,0 0 0,-21 1 16,0-1-16,21 22 0,0-22 15,0 0-15,0 22 0,0-22 0,0 22 16,0-22-16,0 0 0,0 1 16,0-1-16,0 0 0,0 1 0,0-22 15,0 21-15,0-21 0,21 0 0,0 1 16,0-1-16,0-21 16,1 0-16,-1 0 0,0 0 15,0-21-15,0-1 0,-21 1 16,21 0-16,1 0 0,-22 0 0,0 0 15,0-22-15,0 22 0,0-21 0,0 21 16</inkml:trace>
  <inkml:trace contextRef="#ctx0" brushRef="#br0" timeOffset="20482.86">6117 10139 0,'0'0'0,"-21"21"15,0-21-15,21 21 16,21-21-1,0 0-15,0 0 0,0 0 16,1 0-16,20 0 0,-21 0 0,21-21 16,-20 21-16,20 0 0,0-21 0,-21 21 15,1 0-15,20-21 0,-21 21 16,0 0-16,-21-21 0,21-1 0,1 1 16,-22 0-1</inkml:trace>
  <inkml:trace contextRef="#ctx0" brushRef="#br0" timeOffset="22182.95">7705 10287 0,'0'0'0,"0"-21"0,-22-21 0,22 20 15,0-83 1,0 62-16,0 1 0,22 0 0,-1-1 15,0 1-15,0-22 0,0 22 0,0 0 16,1-1-16,-1 1 0,-21 0 0,0-1 16,0 22-16,0 0 0,0 0 0,0 0 15,-21 21-15,-1 0 16,1 0-16,-21 21 0,21 0 0,-22 21 16,1-20-16,0 41 0,21-21 0,-22 1 15,22 20-15,-21 1 0,21-1 0,-1 1 16,1-1-16,0 22 0,0-22 15,0 1-15,21 21 0,0-22 0,0 1 16,0-1-16,0-21 0,0 1 0,0-1 16,21 0-16,0-20 0,0-1 0,0 0 15,22-21-15,-1 0 0,0 0 16,1 0-16,-1 0 0,0-21 0,1 0 16,-22-1-16,21 1 0,1-21 0,-1 21 15,-21-22-15,21 22 0,-20-21 16,-1 0-16,0-1 0,0 22 0,-21-21 15,0 21-15,0-22 0,0 22 16,0 0-16,-21 42 31,0 0-31,21 0 0,-21 1 0,21 20 16,0-21-16,0 21 0,0-20 16,0 20-16,0-21 0,0 0 0,0 0 15,21 22-15,0-22 0,0-21 0,-21 21 16,21 0-16,0-21 0,1 0 0,-1 0 15,0 0-15,0 0 0,0 0 16,0 0-16,1-21 16,-1 0-16,0 0 0,0 0 0,0-1 15,0 1-15,-21-21 0,0 21 0,0 0 16,0-22-16,0 22 0,0-21 0,0 21 16,-21-1-16,0 1 0,0 0 15,0 0-15,0 21 0,-22 0 0,22 0 16,0 0-16,-21 0 0,20 21 0,1 0 15,0-21-15,21 21 0,0 1 0,0-1 16,0 0-16,0 0 0,0 0 0,21-21 16,0 21-16,1-21 15,-1 0-15,21 0 0,-21 0 0,0 0 16,22-21-16,-22 21 0,21-21 16,-21 0-16,1 0 0,20 21 0,-21-21 15,21-1-15,-20 22 0,20 0 16,-21 0-16,0 0 0,0 0 0,1 0 15,-1 22-15,0-1 0,-21 0 0,21 0 16,-21 0-16,0 0 0,0 1 0,0-1 16,0 0-16,0 0 0,0 0 0,0 0 15,-21 1-15,21-1 0,-21-21 16,21 21-16,-21-21 0,21 21 16,0-42-1,0 0 1,0 0-16,0-1 0,0 1 15,21 0-15,-21-21 0,21 21 0,-21-22 16,21 22-16,0-21 0,0 21 16,-21-1-16,22 1 0,-1 0 0,0 21 15,0 0-15,0 0 0,0 0 0,1 0 16,-22 21-16,21 0 0,-21 22 0,21-22 16,-21 0-16,0 21 0,0-20 0,0 20 15,0-21-15,0 21 0,0-20 16,0 20-16,0-21 0,0 0 0,0 0 15,0 1-15,0-44 32,21 22-32,-21-21 15,21 0-15,-21 0 0,21-21 16,1 20-16,-22-20 0,21 21 0,0-21 16,-21 20-16,21-20 0,0 0 0,-21 21 15,21-1-15,1 1 0,-22 0 0,21 21 16,0 0-16,0 0 0,-21 21 15,21 0-15,-21 1 16,21-1-16,-21 0 0,0 0 0,0 21 16,0-20-16,22-1 0,-22 0 0,21 0 15,-21 0-15,0 0 0,21 1 16,0-1-16,0-21 0,0 0 16,1 0-1,-1 0-15,0 0 0,0-21 0,0 21 16,0-22-16,1 1 0,-1 0 0,21 0 15,-21-21-15,0 20 0,-21-20 0,22 21 16,-1-21-16,0 20 0,-21-20 0,0 21 16,0-21-16,0 20 0,0 1 0,0 0 15,0 0-15,-21 21 16,0 0 0,-1 0-16,22 21 0,0 0 15,-21 0-15,21 1 0,-21 20 0,21-21 16,0 21-16,0 1 0,-21 20 0,21-20 15,-21 20-15,21 1 0,-21-1 0,21-21 16,0 22-16,0-1 0,-22 22 16,22-21-16,-21-1 0,21 22 0,-21-22 15,21 1-15,0 20 0,-21-20 0,0-1 16,21-20-16,-21 20 0,21-20 0,-22-1 16,22-21-16,0 21 0,0-20 0,0-1 15,-21-21-15,21-21 16,0-1-1,0 1-15,0 0 0,0-21 16,0 21-16,21-22 0,-21-20 16,0 20-16,22-20 0,-1-1 0</inkml:trace>
  <inkml:trace contextRef="#ctx0" brushRef="#br0" timeOffset="22438.74">9461 10478 0,'0'0'0,"0"-64"0,0 22 0,0-1 0,22 22 16,-22-21-16,21 21 0,-21 0 0,21-1 15,0 1-15,-21 0 0,21 21 0,22 0 16,-22 0-16,0 0 0,0 0 16,21 0-16,-20 21 0,-1-21 0,0 21 15,0 1-15,-21-1 0,0 0 16,0 21-16,0-21 0,0 1 0,0-1 16,-21 21-16,0-21 0,0 0 0,-1 1 15,-20 20-15,21-21 0,-21 0 16,20 0-16,1 1 0,0-22 0,0 21 15,0 0-15,42-42 32,21 0-32,-21 21 0,22-22 0,-22 1 15</inkml:trace>
  <inkml:trace contextRef="#ctx0" brushRef="#br0" timeOffset="23700.03">10266 10287 0,'0'0'0,"0"-21"0,0 0 0,-21 21 16,-1-21-16,1 21 16,0 0-16,0 0 0,0 0 0,0 21 15,-1-21-15,1 21 0,0 0 16,0 0-16,0 0 0,0 1 0,-1-1 16,1 0-16,21 0 0,0 21 0,0-20 15,0-1-15,0 0 0,0 0 0,0 0 16,0 0-16,0 1 0,21-22 15,1 0 1,-1 0-16,0 0 0,0-22 16,0 1-16,0 0 0,1 21 0,-1-21 15,-21 0-15,21 0 0,0-1 0,0 1 16,-21 0-16,0-21 0,0 21 0,0-1 16,21 1-16,-21 42 31,0 1-31,0-1 15,0 0-15,0 21 0,0-21 0,0 22 16,0-22-16,0 0 0,22 21 0,-22-20 16,0-1-16,21 0 0,0 0 0,0 0 15,-21 0-15,21-21 0,0 22 16,1-22-16,-1 0 0,0 0 16,0 0-16,21 0 0,-20 0 0,-1 0 15,0-22-15,0 1 0,0 0 16,0 0-16,1 0 0,-22 0 15,0-1-15,0 1 0,0 0 0,21 0 16,-21 0-16,0 0 0,0 42 31,0 0-31,0 0 16,0 0-16,0 0 0,-21 1 0,21-1 16,-22 0-16,22 0 0,0 0 0,0 0 15,0 1-15,22-22 31,-1 0-15,0 0-16,-21-22 0,21 22 16,0-21-16,0 0 0,-21 0 0,22 0 15,-1 0-15,0-1 0,-21 1 0,21 0 16,-21 0-16,21 0 0,-21 42 31,0 0-15,0 0-16,0 0 0,0 1 15,0-1-15,0 0 0,0 0 16,0 0-16,0 0 0,0 1 0,21-22 16,1 21-16,-1-21 15,0 0-15,0 0 0,0 0 0,0 0 16,1 0-16,-1 0 0,0 0 0,0-21 16,21-1-16,-20 1 0,-1 21 15,0-21-15,-21 0 0,21 21 0,0-21 16,-21 0-16,21 21 0,-21-22 15,0 44 1,-21-22 0,21 21-16,-21 0 0,0 0 15,21 0-15,0 0 0,0 1 16,0-1-16,0 0 16,21-21-1,0 0-15,0 0 0,1 0 0,-1 0 16,0 0-16,0 0 0,0 0 0,22 0 15,-22-21-15,0 0 0,0-1 0,0 22 16,0-21-16,1 0 0,-1 0 0,0 0 16,-21 0-16,21-1 0,-21 1 0,21 0 15,-21 0-15,0 0 16,0 42 0,0 0-1,-21 0-15,21 0 0,-21 1 16,0-1-16,21 21 0,-21-21 0,-1 22 15,1-1-15,0 0 0,0-21 0,0 22 16,0-1-16,-22 22 0,22-22 0,0 0 16,0 22-16,0-1 0,-1-20 0,22 20 15,-21 1-15,0-1 0,21 1 0,0-1 16,0 1-16,0-22 0,0 21 16,0 1-16,0-22 0,0 1 0,0-1 15,0 0-15,-21 1 0,21-22 0,0 0 16,-21 0-16,0-21 0,-1 0 15,1 0-15,0 0 16,0 0-16,0-21 0,0 0 0,-22 0 16,22-1-16,0 1 0,-21 0 0,20-21 15,-20 21-15,21-1 0,-21 1 0</inkml:trace>
  <inkml:trace contextRef="#ctx0" brushRef="#br0" timeOffset="24466.65">4403 11790 0,'0'0'0,"-43"21"0,22-21 0,0 21 16,0-21-16,0 0 0,-1 0 0,22-21 31,0 0-15,22-21-16,-1 20 0,0 1 15,-21 0-15,0 0 0,21 0 0,-21 0 16,0-22-16,0 22 0,0 0 0,-21 21 15,0 0-15,0 0 16,-1 0-16,-20 0 0,21 0 0,-21 21 16,20 0-16,-20 22 0,0-22 0,21 21 15,-22 0-15,22 1 0,-21-1 16,21 0-16,21 1 0,0-1 0,0 0 16,0-20-16,0 20 0,0 0 0,21 1 15,0-22-15,21 21 0,-21 0 16,1-20-16,20 20 0,-21-21 0,0 21 15,0-20-15,22-1 0,-43 0 0,21 0 16,-21 0-16,0 0 0,0 1 0,0-1 16,0 0-16,-21 0 0,0-21 15,-22 21-15,1-21 0,0 0 0,-1 0 16,1 0-16,-22 0 0,1 0 16,-1 0-16,22 0 0,-21 0 0,-1-21 15,22 0-15,-22 0 0,22 0 16,0-1-16,-1 1 0,1-21 0,21 21 15,0-22-15,-1 22 0,22-21 0,0 21 16,0 0-16,0-1 0,22 1 16,-1 21-16,0-21 0,21 21 0,1 0 15,-1-21-15,21 21 0,-20-21 0,20 21 16,1 0-16,-1 0 0</inkml:trace>
  <inkml:trace contextRef="#ctx0" brushRef="#br0" timeOffset="25011.18">4741 12234 0,'0'22'16,"0"-44"0,0 1-1,0 0-15,0 0 16,-21 0-16,0 21 15,0 0-15,0 0 0,-1 0 16,1 0-16,0 0 0,0 21 16,0 0-16,-22 0 0,22 0 0,0 1 15,0-1-15,21 21 0,-21-21 0,21 22 16,-21-1-16,21-21 0,0 0 0,0 22 16,0-22-16,0 0 0,0 0 15,0 0-15,21-21 0,0 0 0,0 0 16,21 0-16,-20 0 0,-1 0 15,0-21-15,21 21 0,-21-42 0,1 21 16,20-1-16,-21 1 0,0 0 16,22-21-16,-22 21 0,0-22 0,0 22 15,-21-21-15,0-1 0,21 22 16,-21-21-16,0 21 0,0 0 0,0-1 16,0 1-16,-21 42 15,21 1 1,0-1-16,-21 0 0,21 0 0,-21 21 15,21-20-15,-21 20 0,21-21 0,0 21 16,0 1-16,0-22 0,0 21 16,0-21-16,0 22 0,0-22 0,0 0 15,0 0-15,0 0 0,21 1 0,0-1 16,0 0-16,0-21 0,0 0 16,1 0-16,-1 0 0,0 0 0,0-21 15,0 21-15,0-21 0,1-1 0,-1-20 16,21 21-16,-21 0 0</inkml:trace>
  <inkml:trace contextRef="#ctx0" brushRef="#br0" timeOffset="25276.03">5630 11663 0,'-21'0'15,"0"0"-15,0 21 16,0-21-16,21 21 0,-22 22 15,1-1-15,21 0 0,-21 1 0,0-1 16,0 21-16,21 1 0,-21-1 16,-1 1-16,1-1 0,0-20 0,21 20 15,0-20-15,0 20 0,0-21 16,0-20-16,0 20 0,0-21 0,0 0 16,0 0-16,0 1 0,21-22 15,0 0-15,1 0 0,-1 0 16,0 0-16,0 0 0,0-22 0,22 22 15,-22-21-15,21 0 0</inkml:trace>
  <inkml:trace contextRef="#ctx0" brushRef="#br0" timeOffset="26620.06">6223 12256 0,'0'0'0,"0"-22"0,0 1 0,0 0 0,0 0 16,-21 0-16,0 21 0,-1-21 15,1-1-15,0 22 0,0 0 0,0 0 16,0 0-16,-1 0 0,1 22 0,0-22 16,0 21-16,0 21 0,0-21 0,-1 0 15,1 22-15,0-1 0,0-21 0,0 22 16,21-22-16,-21 21 0,21-21 16,0 0-16,0 22 0,0-22 15,0 0-15,0 0 0,21-21 16,0 0-16,0 0 0,0 0 15,0-21-15,1 21 0,-1-21 0,21 0 16,-21 0-16,0-1 0,1 1 16,20 0-16,-21 0 0,0-21 0,0 20 15,1-20-15,-22 21 0,21 0 0,-21 0 16,0-1-16,0 1 0,0 0 0,0 42 31,0 0-31,0 1 0,0-1 16,0 0-16,0 0 0,-21 0 0,21 22 15,-22-22-15,22 0 0,0 21 16,0-21-16,0 1 0,0-1 0,0 21 16,0-21-16,0 0 0,22 1 15,-1-22-15,0 0 0,0 0 16,21 0-16,-20 0 0,-1 0 0,21 0 16,0-22-16,-20 1 0,20 0 0,0 0 15,-21 0-15,22 0 0,-22-1 0,21-20 16,-21 21-16,1-21 0,-1 20 0,-21-20 15,0 21-15,0-21 0,0 20 16,0-20-16,0 21 0,0 0 16,-21 21-16,-1 0 15,1 21-15,0 0 0,0 0 16,21 0-16,0 1 0,0-1 16,0 0-16,0 0 0,0 0 15,21 0-15,0 1 0,0-22 0,-21 21 16,22 0-16,-1-21 0,0 21 0,-21 0 15,21-21-15,0 21 0,0 1 0,1-1 16,-1-21-16,0 21 0,0-21 16,-21 21-16,21-21 0,0 0 15,1 0-15,-1 0 16,0 0-16,0 0 0,0 0 0,-21-21 16,21 21-16,1-21 0,-1 21 0,-21-21 15,21-1-15,0 1 0,-21 0 16,0 0-16,21 0 0,0 0 0,-21-22 15,22 22-15,-22-21 0,0 21 0,21-1 16,-21 1-16,21 0 0,-21 0 16,0 42-1,0 0-15,0 0 16,0 1-16,0-1 0,0 0 0,0 0 16,0 0-16,0 0 0,0 1 0,0-1 15,0 0-15,0 0 0,0 0 16,21-21-16,0 21 0,0 1 0,1-22 15,-1 0-15,21 0 0,-21 0 0,0 0 16,22 0-16,-1 0 0,-21-22 0,22 22 16,-22-21-16,21 0 0,-21 21 15,22-21-15,-22 0 0,0 0 0,-21-1 16,21 1-16,-21 0 0,21 0 0,-21 0 16,0 0-16,0-1 0,0 1 15,0 0-15,0 42 31,0 0-31,0 1 0,-21-1 16,21 0-16,-21 0 0,21 21 0,0-20 16,-21 20-16,0 0 0,-1 1 15,22-1-15,-21 0 0,0 1 0,0 20 16,21 1-16,-21-1 0,21 1 16,-21-1-16,21 22 0,0-22 0,0 22 15,0-22-15,0 22 0,0 0 0,0-1 16,0 1-16,0 0 0,0-1 0,0 1 15,0 0-15,0-22 0,0 22 0,0 0 16,0-1-16,0-20 0,0-1 0,-22 1 16,1-22-16,0 0 0,21 1 0,-21-22 15,0 0-15,21 0 0,-21-21 0,-1 0 16,1 0-16,0 0 0,0-21 0,0 0 16,-22 0-16,22-22 0,0 22 0,0-21 15,21-22-15,0 1 16,0 21-16,0-43 0,0 21 0,0-20 15,21-22-15,0 21 0,0-21 0,22 22 16,-1-22-16,-21 21 0,22 1 0,-1-1 16,0 0-16,1 22 0,-1-22 0,0 22 15,1-1-15,-1 22 0,0-22 0,1 22 16,-1 0-16,0-1 0,-21 1 0,22 21 16,-22-22-16,0 1 0,0 0 15,0 21-15,1-22 0</inkml:trace>
  <inkml:trace contextRef="#ctx0" brushRef="#br0" timeOffset="84591.33">12996 762 0,'-21'0'16,"0"0"-16,21-21 15,-21 21-15,0 0 0,21-21 16,-22 21-16,1-21 16,21-1-1,0 1 1,0 0-1,21 21 1,-21-21-16,22 21 0,-1 0 16,0 0-1,0 0-15,-21 21 0,21-21 0,0 21 16,-21 0-16,22 1 0,-1-1 16,0 0-16,-21 21 0,21-21 0,0 22 15,0-1-15,-21 0 0,0-20 16,22 20-16,-22 0 0,0 1 0,0-1 15,0 0-15,0 1 0,0-1 0,0 0 16,0-21-16,0 22 0,0-22 0,0 0 16,-22 0-16,22 0 0,0 1 15,-21-1-15,21 0 16,-21-21-16,21-21 31,0 0-31,0-1 16,21 1-16,0-21 0,1 21 0,-1-22 15,-21 1-15,21 0 0,0-1 16,0-20-16,0 21 0,1-1 0,-1 1 16,0-22-16,0 22 0,21 21 0,-20-21 15,-1 20-15,0 1 0,0 0 16,-21 0-16,21 0 0,0 21 0,1-21 16,-22-1-16,21 22 0,0 0 15,0 0 1,-21 22 46,21-22-62,-21 21 0,0 0 16,0 0-16,21 0 0</inkml:trace>
  <inkml:trace contextRef="#ctx0" brushRef="#br0" timeOffset="85102.8">13737 1334 0,'0'0'0,"-21"0"0,42-22 47,0 22-47,0-21 0,1 0 16,-1 21-16,0-21 15,-21 0-15,21 0 0,0-1 0,0 1 16,1 0-16,-1 0 0,-21 0 0,0 0 0,21-22 16,-21 22-16,0 0 15,0 0-15,0 0 0,0-1 16,-21 22-16,0 0 0,-1 0 15,1 0-15,0 0 16,-21 0-16,21 22 0,-1-1 0,1-21 16,0 42-16,0-21 0,0 0 0,0 1 15,21 20-15,-22-21 0,1 0 16,21 22-16,0-22 0,0 0 0,0 21 16,0-21-16,0 1 0,0-1 15,0 0-15,0 0 0,0 0 16,0 0-16,0 1 0,21-22 15,1 21-15,-1-21 0,0 21 16,0-21-16,0 0 0,0 0 16,1 0-16,-1 0 0,0 0 15,0 0-15,0 0 0,22 0 0,-22 0 16,21 0-16,0-21 0,1 21 0,-1-21 16,0-1-16,1 1 0</inkml:trace>
  <inkml:trace contextRef="#ctx0" brushRef="#br0" timeOffset="85663.49">14647 995 0,'0'0'0,"0"-21"0,-21 0 16,0 21-16,0 0 16,0 0-16,-1 0 0,1 0 15,0 0-15,0 21 0,0 0 16,0-21-16,-1 21 0,1 21 0,0-20 15,0-1-15,0 21 0,21-21 0,-21 22 16,-1-22-16,1 0 0,21 0 16,0 21-16,0-20 0,0-1 15,0 0-15,0 0 0,0 0 16,21-21 0,1 0-1,-1 0-15,0 0 0,0 0 0,0 0 16,0-21-16,1 0 0,-1 21 15,0-21-15,0 0 0,0-1 16,-21 1-16,21-21 0,1 21 0,-22 0 16,21-22-16,0 22 0,-21 0 0,21 0 15,-21 0-15,0-1 0,21 1 16,-21 0-16,0 42 31,0 0-15,0 1-16,0 20 0,0-21 15,0 0-15,0 0 0,0 22 0,0-22 16,0 0-16,0 21 0,21-20 0,-21-1 16,0 0-16,0 0 0,22 0 15,-1 0-15,0 1 0,0-22 16,-21 21-16,21-21 0,0 21 0,1-21 16,-1 0-16,0 0 0,0 0 15,21 0-15,-20 0 0,-1 0 16,0 0-16,21 0 0,-21 0 15,22-21-15,-22 21 0,21-21 0,-21-1 0,22 22 16,-1-21-16</inkml:trace>
  <inkml:trace contextRef="#ctx0" brushRef="#br0" timeOffset="86314.76">15579 1122 0,'0'0'0,"0"-64"15,0 43-15,-22 0 16,1 0-16,0 21 15,0-21-15,0 21 0,0 0 16,-1 0-16,1 0 0,0 0 0,0 0 16,0 21-16,0 0 0,-1 0 0,1 0 15,-21 1-15,21-1 0,0 0 0,-1 21 16,1-21-16,21 1 16,-21 20-16,0-21 0,0 0 0,0 0 15,21 22-15,0-22 0,-22 0 0,22 0 16,0 0-16,0 1 0,0-1 15,22 0 1,-1-21-16,0 0 0,21 0 0,-21 0 16,22 0-16,-22-21 0,21 21 0,1-21 15,-1-1-15,0 1 0,-21 0 16,22 0-16,-1 0 0,-21 0 0,22-22 16,-22 22-16,0-21 0,0-1 0,21 22 15,-20-21-15,-1-22 0,-21 22 0,21 0 16,0-1-16,0 1 15,-21 0-15,0-1 0,21 22 0,-21-21 16,22 0-16,-22 20 0,0 1 0,0-21 16,0 21-16,0 0 0,0-1 15,0 1-15,0 0 16,0 42 0,0 0-1,0 1-15,-22-1 0,1 0 0,21 0 16,-21 21-16,21 1 0,-21-1 0,0 0 15,21 1-15,-21-1 0,21 22 16,-22-22-16,1 0 0,21 1 16,0-1-16,0 0 0,0 1 0,0-22 15,0 21-15,0-21 0,0 22 0,0-22 16,0 0-16,0 0 0,0 0 16,21-21-16,1 21 0,-1-21 0,0 22 15,0-22-15,0 0 0,0 0 0,1 0 16,20 0-16,-21 0 0,0 0 0,22 0 15,-22 0-15,0 0 0,0 0 16,0 0-16,0 0 0,-21-22 0,22 1 16,-22 0-16,21 0 0,0 0 15</inkml:trace>
  <inkml:trace contextRef="#ctx0" brushRef="#br0" timeOffset="88807.21">21442 1016 0,'0'-21'0,"21"0"15,-21 0-15,21-1 0,-21 1 16,0 0-16,0-21 0,0 21 0,0-1 16,0 1-16,0 0 0,0 0 0,0 0 15,0 0-15,0-1 16,0 1-16,0 0 0,0 0 0,0 0 15,0 42 17,0 0-32,0 21 0,0 1 15,0-1-15,0 0 0,-21 22 0,21-1 16,-21-20-16,21 20 0,-21 1 16,-1-22-16,22 22 0,0-22 0,-21 0 15,0-21-15,21 22 0,0-22 0,0 0 16,0 0-16,0 0 0,21-42 47,0 0-47,1 0 15,-1-21-15,21 20 0,-21-20 0,0 0 16,1-1-16,-1 1 0,0 0 0,0 21 16,0-22-16,0 1 0,1 21 15,-1 0-15,0 21 16,0 0-16,-21 21 0,21 0 15,-21 0-15,0 0 0,0 0 16,0 1-16,0 20 0,0-21 0,0 21 16,0-20-16,0-1 0,0 21 15,21-21-15,-21 0 0,22 1 16,-22-1-16,0 0 0,21 0 0,0-21 16,0 21-16,0-21 0,0 0 15,1 0-15,-1 0 16,0 0-16,0 0 0,0-21 0,0 0 15,1 21-15,-1-21 0,0-22 0,0 22 16,0 0-16,-21-21 0,21-1 16,-21 1-16,22 0 0,-22-1 0,0-20 15,21 21-15,-21-1 0,21 1 0,-21 0 16,0 20-16,0 1 0,0 0 16,0 0-16,0 0 0,0 42 31,0 0-16,0 0-15,0 0 0,0 22 0,0-1 16,0 0-16,-21 1 0,21-22 0,-21 21 16,21 1-16,0-1 0,0 0 15,0 1-15,0-22 0,-22 21 0,22-21 16,0 22-16,0-22 0,0 0 0,0 0 16,0 0-16,0 0 15,22-21-15,-1 0 0,0 0 16,0 0-16,0 0 0,0 0 0,1 0 0,20 0 15,-21-21-15,0 0 0,22 0 16,-22 0-16,21 0 0,0-22 16,1 22-16,-22-21 0,21-1 0,1 1 15,-1 0-15,-21-1 0,0 1 0,0 0 16,-21-1-16,0 22 0,0 0 16,0 0-16,-21 0 0,-21 21 0,21 0 15,-22 0-15,22 0 0,0 21 16,-21 0-16,21-21 0,-1 21 0,22 0 15,0 1-15,0-1 0,0 0 16,22 0-16,-1-21 16,21 21-16,-21 0 0,0-21 0,22 22 15,-22-1-15,0 0 0,21 0 16,-20-21-16,-1 21 0,-21 0 16,21 1-16,0-1 0,-21 0 0,0 0 15,0 0-15,0 0 0,0 1 0,0-1 16,0 0-16,0 0 15,0 0-15,0 0 0,21-21 16,0 0-16,1 0 16,-1 0-16,0 0 15,0 0-15,0 0 0,0 0 0,22-21 16,-22 0-16,0 0 0,0 21 0,0-42 16,1 20-16,20 1 0,-21-21 15,0 21-15,0-22 0,1 22 16,-22-21-16,21 21 0,0 0 0,-21-1 15,0 1-15,21 0 0,-21 0 0,0 42 47,-21 0-47,21 0 16,-21 22-16,21-22 0,0 0 0,-21 0 16,21 0-16,0 22 0,0-22 0,0 0 15,0 0-15,0 0 0,0 1 0,0-1 16,0 0-16,0 0 15,0 0-15,21-21 0,0 21 0,0-21 0,0 0 16,-21 22-16,43-22 0,-22 0 16,0 0-16,0 0 0,0 0 15,22 0-15,-22-22 0,0 22 0,21-21 16,-21 0-16,22 0 0,-22 0 0,21 0 16,-21-22-16,22 1 0,-22 0 15,21-1-15,-21-20 0,1 20 0,20-20 16,-21-1-16,0 22 0,0-21 0,-21 20 15,22 1-15,-22 21 0,21-22 16,-21 22-16,0 0 0,0 0 16,-21 21-1,-1 21-15,1 0 16,21 0-16,-21 1 0,0 20 16,0 0-16,0-21 0,-1 22 0,1-1 15,0 0-15,21 1 0,-21 20 0,0-20 16,21-1-16,-21-21 0,21 21 15,0 1-15,0-1 0,0-21 0,0 22 16,0-22-16,0 0 0,0 0 0,21 0 16,-21 0-16,21 1 0,0-1 15,0-21-15,22 21 0,-22-21 0,0 0 16,21 0-16,-21 0 0,22 0 0,-1 0 16,-21 0-16,22 0 0,-22 0 15,21-21-15,-21 0 0,22 21 0,-22-22 16,0 1-16,21-21 0,-21 21 15,1 0-15,-1-1 0,0-20 0,0 21 16,-21-21-16,0 20 0,0 1 16,0 0-16,0 0 0,0 0 0,0 0 15,-21 21-15,0 0 16,0 21-16,-1 0 16,1 0-16,0 0 0,0 0 0,21 1 15,-21 20-15,21-21 0,-21 0 0,21 0 16,0 22-16,0-22 15,0 0-15,0 0 0,0 0 0,0 1 0,21-1 16,0-21-16,0 21 0,0-21 16,0 0-16,22 0 15,-22 0-15,0 0 0,0 0 16,22 0-16,-1 0 0,-21-21 0,21 21 16,1-21-16,-22-1 0,21 22 0,1-21 15,-22 0-15,21 0 0,-21 0 16,0 21-16,1-21 0,-1-1 0,-21 1 15,0 0-15,0 0 0,0 0 0,0 0 16,0-1-16,0 1 0,0 0 0,0 0 16,-21 0-16</inkml:trace>
  <inkml:trace contextRef="#ctx0" brushRef="#br0" timeOffset="89099.54">24024 804 0,'0'0'0,"-21"0"0,21-21 15,21 21-15,21 0 16,-20 0-16,-1 0 16,21-21-16,-21 21 0,22 0 0,-1 0 15,0-21-15,1 21 0,-1 0 16,0 0-16,-21-21 0,22 21 15,-1-21-15,-21 21 0,22 0 0,-22 0 16,0-22-16,-21 1 16,-21 21-1,-22 0-15,22 0 16,-21-21-16,21 21 0,-22-21 0,1 21 16,0 0-16</inkml:trace>
  <inkml:trace contextRef="#ctx0" brushRef="#br0" timeOffset="89439.35">23537 508 0,'0'0'0,"-42"0"16,42 21-16,-42-21 0,42 21 15,-22 1-15,1-22 0,0 21 0,21 0 16,21-21 15,0 0-31,1 0 0,-1 0 0,0 0 16,0-21-16,0 0 0,-21-1 15,21 22-15,-21-21 0,0 0 16,0 0-16,0 0 16,-21 21-16,0-21 0,0 21 15,0 0-15,0 0 0,-1 0 16,1 0-16,0 21 0,0-21 0,0 21 15,0 0-15,-1 0 16,22 0-16,0 1 16,0-1-16,0 0 0</inkml:trace>
  <inkml:trace contextRef="#ctx0" brushRef="#br0" timeOffset="90355.73">13377 1588 0,'0'0'0,"-42"0"0,0 0 16,20 0-16,-20 0 0,0 0 0,-1 0 15,1 0-15,21 0 0,-21 0 16,-1 0-16,1 0 0,0 0 0,-1 21 16,22-21-16,-21 0 0,21 0 0,-1 0 15,1 0-15,0 0 0,21 21 16,42-21 0,-20 0-16,41 0 0,-21 21 15,43-21-15,-21 0 0,20 0 16,22 0-16,-21 21 0,21-21 0,-22 0 15,22 0-15,0 0 0,0 0 16,21 0-16,-21 0 0,-1 21 16,22-21-16,-42 0 0,21 0 0,0 0 15,-22 0-15,1 0 0,0 0 0,-1 0 16,-20 0-16,21 0 0,-22 0 16,1 0-16,-1 0 0,-21 0 0,1 0 15,-1 0-15,0 0 0,-20 0 0,-1 0 16,0-21-16,0 21 62,0 0-46,0 0 0,1 0-16,20 0 0,-21 0 0</inkml:trace>
  <inkml:trace contextRef="#ctx0" brushRef="#br0" timeOffset="91323.28">21569 1693 0,'0'0'0,"-43"0"16,22 0-16,0-21 0,-21 21 15,21 0-15,-1-21 0,-20 21 0,21 0 16,0-21-16,0 21 0,-1 0 0,1 0 15,0 0 1,42 0 47,0 0-63,22 21 0,-22-21 15,21 0-15,-21 0 0,22 21 16,-1-21-16,22 0 0,-22 0 0,21 21 15,1-21-15,-1 0 0,22 0 16,-21 0-16,20 0 0,1 0 0,21 22 16,0-22-16,21 0 0,-22 0 0,22 0 15,0 0-15,0 21 0,0-21 16,-21 0-16,21 0 0,-21 0 0,0 0 16,0 21-16,0-21 0,-1 0 15,-20 0-15,-21 0 0,20 21 0,-20-21 16,-22 0-16,0 0 0,1 0 15,-1 0-15,-21 0 0,0 0 0,1 21 16,-1-21 0,0 0 77,0 0-77,0 0-16,-21-21 16,0 0-1</inkml:trace>
  <inkml:trace contextRef="#ctx0" brushRef="#br0" timeOffset="105276.78">13525 2328 0,'-21'0'0,"21"-21"0,-21 0 16,21 0-1,-21 0 1,0 0 0,21-1-1,0 1-15,0 0 32,0 42 14,0 0-46,0 1 16,0-1-16,21 0 16,-21 0-16,0 0 0,0 0 0,0 1 15,0-1-15,0 0 0,0 0 0,21 0 16,-21 0-16,0 1 16,0-44 30,0 1-30,0 0-16,0 0 16,0 0-16,0 0 0,0-1 0,0 1 15,0 0-15,0 0 16,0 0-16,0 0 0,0-1 16,0 1-16,0 0 15,0 42 32,0 0-47,0 1 16,0-1-16,0 0 0,0 0 0,0 0 15,0 0-15,0 1 0,0-1 16,0 0-16,21 0 0,-21 21 16,0-20-16,0-1 0,0 0 0,0 0 15,0 0-15,0 0 0,21-21 16,-21 22-16,0-1 0,0 0 15,0 0 1,0 0 0,22-21 15,-22 21-15,21-21 15,0-21-16,0 21-15,0-21 0,0 0 0,1 0 16,-1 0-16,21-1 0,22 1 0,-22-21 16,21 21-16,1-22 0,-1 1 15,1 21-15,-1-21 0,1 20 0,-1-20 16,1 21-16,-1 0 0,-20 0 0,-1-1 16,0 1-16,1 0 0,-22 0 15,0 0-15,0 21 0,0 0 0,1-21 16,-1 21 15,-21 21 32,-21-21-48,-1 0 16,22 21-31,-21-21 0</inkml:trace>
  <inkml:trace contextRef="#ctx0" brushRef="#br0" timeOffset="138255.25">22373 2201 0,'0'-21'0,"0"0"15,0 0 1,0 0 0,0 0-1,-21-1 1,21 44 46,0-1-62,21 0 16,0-21-16,-21 21 0,21 21 0,1-20 16,-22-1-16,21 0 0,0 21 15,0-21-15,0 22 0,0-1 0,1-21 16,-1 22-16,21-22 0,-21 21 0,-21-21 16,21 22-16,1-22 0,-1 0 15,0 0-15,0 21 0,0-20 0,-21-1 16,21-21-16,1 21 0,-22 0 0,0 0 15,21-21-15,0 21 0,-21-42 63,0 0-47,0 0-16,0 0 15,-21 0-15,21-1 0,0 1 0,0 0 16,0 0-16</inkml:trace>
  <inkml:trace contextRef="#ctx0" brushRef="#br0" timeOffset="138658.53">22945 2223 0,'0'0'0,"0"-43"15,0 22 1,0 0-16,0 0 15,-22 21 17,1 0-17,0 0-15,0 21 0,0 0 0,0 0 16,-1 0-16,-20 1 0,0 20 16,-1-21-16,1 21 0,0 1 0,-1-1 15,1 22-15,-21-22 0,20 0 16,1 1-16,0-1 0,-1 0 0,1-21 15,0 22-15,20-22 0,-20 0 16,21 21-16,0-20 0,0-22 0,21 21 16,0 0-16,-22-21 0,22 21 0,-21-21 15,21 21-15,0-42 63,21 0-48</inkml:trace>
  <inkml:trace contextRef="#ctx0" brushRef="#br0" timeOffset="148055.06">13144 3408 0,'-21'0'0,"21"-21"0,0 0 0,-21-1 15,21 1 1,-21 21-16,21-21 0,0 0 16,0 0-16,0 0 15,0-1-15,0 44 63,0-1-63,0 0 15,0 0-15,0 0 0,0 0 0,0 1 16,0 20-16,0-21 0,0 0 0,0 0 16,0 22-16,0-22 15,21 0-15,-21 21 0,0-20 0,0-1 16,21 0-16,-21 21 0,21-21 0,1 1 16,-22-1-16,21-21 0,-21 21 0,21 0 15,0 0-15,-21 0 16,21-21-16,0 0 0,1 22 0,-1-22 15,0 0-15,0 0 16,0 0-16,0 0 0,1-22 0,-1 22 16,0-21-16,21 0 0,1 0 15,-22 0-15,21 0 0,0-1 0,22-20 16,-22 21-16,22-21 0,-1-1 0,-20 1 16,20 21-16,1-22 15,-1 1-15,1 21 0,-1-21 0,1-1 16,-22 22-16,0 0 0,1 0 0,-1 0 15,-21-1-15,21 1 0,-20 21 0,-1-21 16,0 21 0,-21-21-16,21 21 0,-21 21 125</inkml:trace>
  <inkml:trace contextRef="#ctx0" brushRef="#br0" timeOffset="157196.51">22246 3598 0,'-21'0'16,"0"-21"-16,0 21 16,21-21-16,-22 0 15,22 42 48,22 0-48,-22 0-15,21-21 0,0 22 16,0-1-16,0 0 0,0 0 0,1 0 16,-1 0-16,21 22 0,-21-22 0,22 0 15,-22 21-15,0-20 0,21 20 16,-21-21-16,22 21 0,-22-20 15,0-1-15,21 21 0,-20-21 0,-1 0 16,21 22-16,-21-22 0,0 0 0,1 0 16,-1 0-16,0 1 0,0-22 0,-21 21 15,21-21-15,0 21 16,1-21-16,-22-21 47,0 0-32,0-1-15,0 1 16,0 0-16,0 0 16,0 0-16,0 0 0,0-1 15,0 1-15</inkml:trace>
  <inkml:trace contextRef="#ctx0" brushRef="#br0" timeOffset="157639.23">23156 3556 0,'0'0'0,"21"-21"0,-21 0 0,0 0 0,0-1 16,0 1 0,-21 21 15,0 0-31,0 21 15,0-21-15,21 22 0,-43-1 16,22-21-16,0 21 0,0 0 0,-21 0 16,20 0-16,-20 22 0,0-22 0,-1 0 15,1 21-15,0-20 0,-22 20 0,22-21 16,0 21-16,-22 1 16,22-22-16,-1 21 0,1 1 0,0-22 0,21 0 15,-22 21-15,22-21 0,0 1 0,0-1 16,0-21-16,-1 21 0,22 0 15,-21 0-15,0-21 16,21 21-16</inkml:trace>
  <inkml:trace contextRef="#ctx0" brushRef="#br0" timeOffset="164199.22">12890 4995 0,'0'-21'47,"-21"21"-32,21-21-15,0 0 32,0 42 15,0 0-32,21-21-15,-21 21 0,0 1 0,0-1 16,0 0-16,22-21 0,-22 21 15,0 0-15,0 0 0,0 1 16,21-1-16,-21 0 0,21 0 16,-21 0-16,0 22 0,0-22 0,21 0 15,-21 0-15,21 0 0,-21 0 0,0 1 16,0-1-16,21 0 0,-21 0 16,22 0-16,-22 0 0,0 1 15,0-1-15,21 0 16,0 0-16,-21 0 15,21-21 1,-21 21-16,21-21 0,0 0 31,1 0-15,-1 0 0,0 0-1,0 0-15,-21-21 16,21 0-16,0 21 0,-21-21 15,22 21-15,-1-21 0,0 21 0,0-21 16,0-1-16,0 1 0,22 0 0,-22 0 16,21 0-16,1 0 0,-1-22 15,21 1-15,-20 21 0,41-22 0,-20-20 16,21 21-16,-1-1 0,1-20 0,0 20 16,-1 1-16,1 0 0,-22-1 0,1 22 15,-1-21-15,1 21 0,-22 0 16,22-1-16,-43 1 0,21 0 15,-21 21-15,1 0 0,-1-21 0,0 21 16,-42 21 125,0-21-126,21 21-15</inkml:trace>
  <inkml:trace contextRef="#ctx0" brushRef="#br0" timeOffset="165443.57">21209 5292 0,'0'-21'0,"0"-1"15,0 1 1,21 0-16,-21 0 16,0 0-16,0 0 15,0-1-15,0 1 16,0 42 31,0 1-47,0-1 15,21 0-15,-21 0 0,0 0 0,0 22 16,21-22-16,-21 0 0,22 0 0,-22 21 16,21-20-16,-21-1 0,0 21 0,0-21 15,21 0-15,-21 22 0,21-22 16,-21 0-16,0 0 0,0 0 0,21 1 15,-21-1-15,21 0 0,-21 0 16,22-21-16,-22 21 0,21-21 0,0 0 16,0 0-16,0 0 0,0 0 15,1 0-15,20 0 0,-21-21 16,21 0-16,22 0 0,-22-22 0,22 22 16,-1-21-16,1 0 0,-1-1 0,22 1 15,0-22-15,-1 22 0,22-21 0,0 20 16,-21-20-16,20 20 0,1 1 15,-21 0-15,0-1 0,-22 1 0,1 21 16,-1 0-16,-21 0 0,1-1 0,-1 1 16,-21 21-16,0 0 0,1 0 15,-1 0 1,0 0 0,-21 21 15,0 1 16,0-1-32</inkml:trace>
  <inkml:trace contextRef="#ctx0" brushRef="#br0" timeOffset="181671.37">12594 7599 0,'0'0'0,"21"0"16,-21-21-1,0 0 1,21 21-16,-21-22 0,0 1 16,0 0-16,0 0 15,0 0-15,0 0 16,0-1 0,22 1-16,-22 0 15,0 0-15,0 0 16,0 0-16,0-1 31,0 44 16,0-1-47,0 0 16,0 0-16,0 0 0,0 0 15,0 1-15,0-1 0,0 0 0,0 0 16,0 21-16,0-20 0,0-1 15,0 0-15,0 0 0,0 0 0,0 22 16,0-22-16,0 0 0,0 0 16,0 0-16,0 0 0,0 1 0,0-1 15,0 0-15,0 0 0,0 0 0,21 0 16,-21 1-16,0-1 0,0 0 16,21-21-16,-21 21 15,0 0-15,21-21 16,0 0 15,0 0-15,1 0-1,-1 0-15,-21-21 16,21 21-16,0-21 0,0 21 0,-21-21 16,43 0-16,-22-1 0,0 22 0,21-21 15,1 0-15,-22 0 0,42 0 0,-20 0 16,-1-1-16,21-20 0,-20 21 0,20 0 15,-20-22-15,20 22 0,-21-21 0,22 21 16,-22-22-16,22 22 0,-22-21 16,22 21-16,-22-22 0,21 22 0,-20 0 15,-1 0-15,0-21 0,1 20 0,-1 1 16,0 0-16,-20 0 0,20 21 0,-21-21 16,21 0-16,-20 21 15,-1-22-15,0 22 0,0-21 16,-21 42 203</inkml:trace>
  <inkml:trace contextRef="#ctx0" brushRef="#br0" timeOffset="183867.24">21018 6922 0,'0'-22'32,"0"1"-1,0 0-15,0 42 46,22 0-46,-22 1-16,0-1 15,21-21-15,-21 21 16,0 0-16,0 0 0,0 0 16,0 1-16,0-1 0,0 0 0,0 0 15,0 0-15,0 0 0,0 1 0,0-1 16,0 0-16,0 0 0,0 0 15,0 0-15,0 1 0,0-1 0,0 0 16,0 0-16,0 0 0,0 0 16,0 1-16,0-1 15,21 0 1,0 0 0,0-21 15,0 0-31,1 0 15,-1 0 1,0 0-16,0-21 0,0 21 16,22-21-16,-22 0 0,0-1 0,21 22 15,1-21-15,20 0 0,-21 0 0,22-21 16,-1 20-16,1 1 0,-1-21 16,1 21-16,-1-22 0,-20 22 0,20-21 15,1 21-15,-1 0 0,1-22 0,-1 22 16,1 0-16,-1-21 0,-20 20 0,20 1 15,1 0-15,-22 0 0,0 21 16,1-21-16,-1 0 0,0 21 16,-21 0-16,1-22 0,-1 22 0,0 0 15,0 0-15,-21-21 469,-21 21-266,0 0-203</inkml:trace>
  <inkml:trace contextRef="#ctx0" brushRef="#br0" timeOffset="188211.37">10562 8700 0,'0'-22'0,"0"1"31,0 0-16,0 42 17,0 0-32,0 1 15,0-1-15,0 0 0,0 21 16,0-21-16,0 1 0,0 20 0,0-21 16,0 0-16,0 0 0,0 1 0,0-1 15,0 0-15,0 0 0,0 0 16,0 0-16,0 1 0,0-1 31,0-42 0,0-1-31,0 1 0,0 0 16,21 0-16</inkml:trace>
  <inkml:trace contextRef="#ctx0" brushRef="#br0" timeOffset="188732.29">10837 8700 0,'0'-22'16,"0"1"0,21 0-1,1 21 1,-1 0-16,0-21 15,0 21-15,0 0 0,0 0 0,1 0 16,-1 0-16,0 0 0,0 0 0,0 0 16,-21 21-16,21-21 0,1 21 0,-22 0 15,0 1-15,0-1 16,0 0-16,0 0 0,0 0 0,-22 22 16,1-22-16,0 0 0,0 0 0,-21 0 15,20 0-15,1 1 0,0-1 16,0 0-16,0-21 0,21 21 15,-21-21-15,21 21 16,21-21 15,0 0-15,0 0-16,0 0 0,0 0 16,1 0-16,-1 0 0,0 0 15,0 0-15,0-21 0,0 21 0,1 0 16,-1 0-16,0 0 15,0 0 1,-21-21 15,0 0-15,0 0 0,0-1-16</inkml:trace>
  <inkml:trace contextRef="#ctx0" brushRef="#br0" timeOffset="189434.9">11536 8615 0,'-21'0'0,"21"-21"16,0 0 15,21-1-15,0 22-16,0 0 15,0 0-15,0 0 16,1 0-16,-1 0 16,0 22-1,-21-1 1,0 0-16,0 0 0,0 0 15,0 0-15,-21 1 0,0-1 16,-1 0-16,22 0 0,-21 0 0,0 0 16,0-21-16,21 22 0,0-1 15,-21-21-15,0 0 16,21-21 0,0-1-1,0 1 1,21 21-16,0-21 0,0 21 15,0-21 1,0 21-16,1 0 16,-1 0-16,0 0 15,-21 21-15,21-21 0,0 21 16,-21 0-16,21-21 0,-21 22 16,22-22-16,-22 21 0,0 0 15,0 0-15,0 0 0,-22 0 16,1-21-16,21 22 15,-21-22-15,0 21 0,0-21 16,21 21-16,-21-21 0,-1 0 16,1 0-1,0 0-15,0 0 32,21-21 30,0 0-46,21 21-16</inkml:trace>
  <inkml:trace contextRef="#ctx0" brushRef="#br0" timeOffset="190063.49">12107 8573 0,'0'0'0,"0"21"78,0 0-62,-21 0-16,0 0 0,21 0 15,-21 22-15,21-22 0,0 0 16,0 0-16,-21 0 0,21 1 0,-22-1 16,22 0-16,-21 0 0,21 0 15,0 0-15,21-21 47,1 0-47,-1-21 16,0 0-16,0 0 0,0 0 15,0 21-15,-21-21 0,22-1 16,-22 1-16,21 0 0,-21 0 16,21 0-16,-21 0 15,21 21-15,-21 21 31,0 0-31,0 0 0,0 0 16,-21 0-16,0 1 16,21-1-16,0 0 0,0 0 0,0 0 15,0 0-15,-21 1 0,21-1 16,0 0-16,0 0 0,-22-21 0,22 21 16,0 0-16,0-42 62,0 0-46,0 0-16,0 0 15</inkml:trace>
  <inkml:trace contextRef="#ctx0" brushRef="#br0" timeOffset="193079.56">10604 9356 0,'22'0'63,"-1"-21"-63,0 21 16,0 0-16,0 0 0,0 0 15,1-22-15,-1 22 0,0 0 0,0 0 16,0 0-16,0-21 0,1 21 15,-1 0-15,-42 0 47,-1 0-47,1 0 0,0 0 16,0 0-16,0 0 0,0 0 16,-1 0-16,1 21 0,0-21 15,0 0-15,0 0 16,21 22-16,-21-1 31,-1 0-31,22 0 16,0 0-1,-21 0-15,0 1 16,21-1 0,21-21 62,0 0-63,1 0-15,-1 0 16,0 0-16,0 0 0,0 0 16,0 0-16,1 0 0,-1 0 15,0 0-15,0 0 0,0 0 16,0 0-16,-21 21 15,0 0-15,0 0 16,0 0-16,0 1 16,0-1-16,-21-21 0,0 21 0,0 0 15,0-21-15,21 21 0,-21-21 16,-1 0-16,1 0 0,21 21 0,-21-21 16,0 0-16,0 0 0,0 0 31,-1 0-16,22-21 17,0 0-17,22 21-15,-1-21 0,0 0 16</inkml:trace>
  <inkml:trace contextRef="#ctx0" brushRef="#br0" timeOffset="193538.84">11261 9271 0,'0'21'31,"-22"-21"-31,22 21 16,-21-21-16,21 22 0,0-1 0,-21 0 15,21 0-15,-21 0 0,21 0 16,-21 1-16,21-1 0,0 0 0,0 0 16,0 0-16,0 0 0,0 1 15,0-1-15,0 0 16,21-21 0,0 0-16,0 0 0,0 0 15,1 0-15,-1 0 0,0 0 16,-21-21-16,21 21 0,-21-21 0,21 21 15,-21-22-15,0 1 0,0 0 16,0 0 0,-21 21-1,0 0-15,0 0 0,0 0 16,-1 0 0,22 21-1,22-21 16,-22-21-15,21 21-16,0-21 0</inkml:trace>
  <inkml:trace contextRef="#ctx0" brushRef="#br0" timeOffset="193939.11">11620 9292 0,'22'0'16,"-1"0"-1,0 0-15,-21-21 0,21 21 16,0 0-16,0 0 16,1 0-16,-1 0 15,0 0-15,-21 21 16,0 0-16,0 1 15,0-1-15,0 0 16,0 0-16,0 0 0,0 0 16,0 1-16,0-1 0,0 0 15,0 0-15,-21 0 16,21 0-16,0 1 16,-21-1-16,21 0 15,0-42 48,0 0-63,0-1 0</inkml:trace>
  <inkml:trace contextRef="#ctx0" brushRef="#br0" timeOffset="194218.95">11642 9504 0,'21'0'31,"0"0"-15,0 0-16,0 0 16,0-21-16,1 21 15,-1 0 1,-21-21-1,21 21-15,0 0 79</inkml:trace>
  <inkml:trace contextRef="#ctx0" brushRef="#br0" timeOffset="194782.64">12150 9398 0,'-22'0'31,"1"0"-31,0 0 0,21-21 15,-21 21 1,21-21-16,-21 21 0,21-21 16,-21 21-16,21-22 0,0 1 15,0 0-15,0 0 16,21 21-16,0-21 16,0 21-16,0 0 0,-21-21 15,21 21-15,1 0 16,-22 21-1,0 0 1,0 0-16,0 0 16,0 0-16,-22 1 0,1-22 0,21 21 15,-21 0-15,21 0 0,-21 0 0,21 0 16,-21 1-16,21-1 0,0 0 0,0 0 16,0 0-16,0 0 15,21-21-15,0 0 16,0 0-16,0 0 0,1 0 15,-1 0-15,0-21 16,0 0-16,0 0 16,-21 0-16,0 0 0,0-1 15,0 1 1,-21 21 15,0 0-31,0 0 16,0 0-16,-1 0 15</inkml:trace>
  <inkml:trace contextRef="#ctx0" brushRef="#br0" timeOffset="-213473.33">13060 10012 0,'0'-21'16,"0"0"-16,21-1 15,0 1 1,-21 0-16,0 0 0,0 0 15,0 0 1,0-1-16,0 44 63,0-1-63,0 0 0,0 0 15,0 0-15,0 0 0,0 22 0,0-22 16,0 21-16,21-21 0,-21 22 0,0-22 15,0 21-15,0-21 0,21 22 16,-21-1-16,0-21 0,0 22 16,22-1-16,-22-21 0,21 21 0,-21-20 15,0-1-15,21 0 0,-21 0 0,21 0 16,0 0-16,-21 1 0,0-1 0,21-21 16,-21 21-16,22-21 0,-1 0 15,-21 21-15,21-21 0,0 0 16,0 0-16,0 0 0,1-21 15,20 0-15,-21 0 0,21-1 0,22 1 16,-22-21-16,22 0 0,-1-1 0,1 1 16,-1 0-16,1-1 0,20-20 0,-20 20 15,21 1-15,-22 0 0,22-1 0,-22-20 16,1 21-16,-1 20 0,-20-20 16,-1 0-16,0 21 0,1-1 0,-1-20 15,-21 21-15,21 0 0,-20 0 16,-1 21-16,0-22 0,0 1 0,0 0 15,0 21-15,1-21 16,-1 21-16,-21 21 94</inkml:trace>
  <inkml:trace contextRef="#ctx0" brushRef="#br0" timeOffset="-212569.77">21040 9504 0,'0'0'16,"0"-21"-16,-22 21 0,22-21 0,0-1 0,0 1 15,0 0-15,0 0 0,0 0 16,0 0-16,-21 21 15,21 21 17,21 0-17,-21 0-15,22 0 0,-1 22 0,0-1 16,0 0-16,21 1 0,1-1 16,-22 0-16,21 1 0,22 20 0,-22-21 15,0 1-15,22 20 0,-22-20 0,1-1 16,20 0-16,-21 1 0,1-1 0,-1 0 15,0-21-15,1 22 0,-1-1 0,-21-21 16,22 22-16,-22-22 0,21 0 16,-21 21-16,0-21 0,1 1 0,-1-1 15,0-21-15,-21 21 16,0-42 15,0 0-31,0-1 16,0 1-16,0 0 15,0 0-15,0 0 0,0 0 16,0-1-16,0 1 0,-21 0 0,21 0 16,0 0-16</inkml:trace>
  <inkml:trace contextRef="#ctx0" brushRef="#br0" timeOffset="-212113.9">22098 9567 0,'0'0'0,"21"0"0,-21-21 0,0 0 0,0 0 15,0 0 1,-21 21 15,0 0-31,0 21 16,-1 0-16,1 0 0,0 22 0,0-22 15,0 21-15,-22 0 0,1 1 16,0 20-16,-1-20 0,1 20 16,-21 1-16,20-22 0,-20 21 0,-1 1 15,22-1-15,-22 1 0,1-1 0,21 1 16,-22-1-16,22-20 0,-1-1 0,22 0 16,-21 1-16,21-22 0,0 21 0,21-21 15,0 1-15,0-1 0,-22-21 16,22-21 46,0-1-30,0 1-17</inkml:trace>
  <inkml:trace contextRef="#ctx0" brushRef="#br0" timeOffset="-202286.15">21823 9483 0,'0'0'0,"-21"0"0,-22 0 16,22 0-16,0 0 15,0 0-15,0 21 0,-1-21 0,1 0 16,0 21-16,-21-21 0,21 0 15,21 21-15,-22-21 0,1 0 0,0 21 16,0-21-16,21 22 16,-21-22-16,42 0 31,0 0-31,0 0 0,22 0 16,-1 0-16,0 0 0,1 0 0,20 0 15,-21-22-15,1 1 16,20 21-16,-20 0 0,-1-21 0,0 21 15,1 0-15,-1 0 0,0 0 0,-21-21 16,22 21-16,-22 0 0,0 0 0,0 0 16,0 0-16,-21 21 31,-21-21-31,0 0 0,-21 21 16,21-21-16,-22 21 0,1-21 0,0 22 15,-22-22-15,22 21 0,-22 0 16,22-21-16,-22 21 0,1 0 0,-1 0 15,1-21-15,-1 22 0,1-1 0,21 0 16,-1 0-16,1 0 0,0-21 16,-1 21-16,22 1 0,0-22 15,0 21-15,0 0 0,-1-21 0,1 0 16,21 21-16,-21-21 0,21 21 16,21-21-1,0 0 1,22 0-16,-22 0 0,21 0 0,1 0 15,-1-21-15,0 21 0,22-21 0,-1 21 16,1-21-16,-1 0 0,22 21 16,-22-22-16,1 1 0,21 21 0,-22-21 15,-21 21-15,22 0 0,-22 0 16,1-21-16,-1 21 0,-21 0 0,0 0 16,0 0-16,-21 21 31,-21-21-31,21 21 0,-21-21 15,0 21-15,-21-21 0,20 0 0,1 22 16,-21-22-16,0 21 0,-1-21 16,1 21-16,0 0 0,-22-21 0,1 21 15,-1 0-15,1 1 0,-22-22 0,21 21 16,-20 0-16,20 0 0,1 0 0,-1 0 16,22-21-16,-22 22 0,22-1 15,21 0-15,-21-21 0,20 21 16,1-21-16,0 0 0,21 21 0,21-21 31,0 0-31,1 0 0,-1 0 0,21 0 16,0 0-16,1 0 0,20 0 15,-20-21-15,20 21 0,1 0 0,-1-21 16,1 0-16,-22 21 0,21 0 0,1 0 16,-1-21-16,-20 21 0,-1 0 0,0 0 15,1 0-15,-22-22 0,21 22 16,-21 0-16,1 0 15,-44 22 1,1-22-16,0 21 16,0-21-16,0 0 0</inkml:trace>
  <inkml:trace contextRef="#ctx0" brushRef="#br0" timeOffset="-201341.24">22923 9737 0,'0'0'0,"0"-21"15,0-1-15,0 1 16,0 0-16,0 42 47,0 0-47,0 1 0,0-1 15,0 21-15,0-21 0,0 22 0,0-22 16,0 21-16,0 0 0,0 1 0,0-22 16,0 21-16,0 1 0,0-1 15,0-21-15,-21 21 0,21 1 16,0-22-16,0 0 0,0 21 0,0-20 15,0-1-15,0 0 0,0 0 16,0 0-16,0-42 31,0 0-15,0 0-16,0 0 0,0-1 0,0 1 16,0-21-16,0 21 0,0-22 0,0 22 15,0-21-15,0 0 0,0-1 16,0 1-16,0 21 0,0-22 0,0 22 15,0 0-15,0 0 0,0 0 16,0 0-16,21-1 0,-21 44 31,0-1-15,0 0-16,0 0 0,0 21 0,0-20 16,-21-1-16,21 0 0,0 21 0,0-21 15,0 22-15,0-22 0,-21 0 16,21 21-16,0-20 0,0-1 0,0 0 15,0 0-15,0 0 0,0 0 0,0 1 16,0-1-16,0 0 0,0 0 0,0 0 16,0 0-16,0 1 15,0-1 1,21-21-16,-21 21 16,21-21-16,1 0 15,-1 0 1,0 0-16,0 0 0,0-21 15,0 0-15,1-1 0,-1 1 0,21 0 16,-21 0-16,22-21 0,-1 20 0,0-20 16,22 0-16,20-1 0,1 1 0,0 0 15,21-22-15,-1 22 0,22 0 0,-21-22 16,0 22-16,0-1 16,0 1-16,0 0 0,-22 21 0,1-22 0,0 22 15,-22 0-15,-21 0 0,1 0 16,-1 21-16,0-22 0,-20 22 15,-1 0-15,0-21 0,0 21 16,-21-21-16,0 42 94,-21 0-94,0 1 15,0-22-15,-22 42 0,1-21 0,-22 0 0</inkml:trace>
  <inkml:trace contextRef="#ctx0" brushRef="#br0" timeOffset="-190906.43">13166 12510 0,'-22'0'15,"1"0"329,0 0-328,21-22-1,-21 1 1,21 0 15,-21 21-31,21-21 16,0 0 390,0 0-140,0-1-235,0 1-16,-21 0 1,-1 0 0,22 0-16,-21 0 15,0 21 1,21 21 46,0 0-46,0 0-16,0 0 0,0 0 16,0 22-16,21-22 0,0 0 0,-21 21 15,22-20-15,-22 20 0,0-21 0,0 21 16,0 1-16,21-1 0,-21-21 0,0 22 16,0-1-16,0-21 0,0 21 15,0-20-15,0 20 0,0-21 0,21 0 16,-21 0-16,0 1 0,0-1 0,21-21 15,-21 21-15,0 0 0,0 0 16,21-21 62,0 0-62,-21-21-16,22 21 0,-22-21 0,21 0 15,0 21-15,0-21 0,0 21 0,22-22 16,-22 1-16,21 0 0,0 0 16,1-21-16,-1 20 0,0-20 15,1 21-15,-1-21 0,22-1 0,-22 1 16,0 21-16,1-22 0,-1 1 0,0 21 16,1-21-16,-1 20 0,0 1 15,-21 0-15,22-21 0,-22 21 0,21-1 16,-21 1-16,22 21 0,-22-21 0,0 0 15,21 0-15,-20 21 0,-1-21 0,0 21 16,0-22-16,0 22 0,0 0 16,1-21-16,-1 21 0,21-21 0,-21 21 15,0-21-15,1 21 0,-1-21 0,0 21 16,0 0-16,-21-21 16,21 21-16,-21 21 62,-21-21-15</inkml:trace>
  <inkml:trace contextRef="#ctx0" brushRef="#br0" timeOffset="-189917.6">20701 12340 0,'0'-21'15,"0"0"1,0 0-16,0 0 16,0-1-1,0 44 16,0-1-15,0 0-16,0 0 0,21 0 16,-21 0-16,0 1 0,0-1 0,0 0 15,0 21-15,21-21 0,-21 1 0,0-1 16,0 21-16,0-21 0,0 0 16,0 22-16,0-22 0,0 0 0,0 0 15,0 0-15,0 1 0,21-1 0,-21 0 16,0 0-16,22-21 0,-22 21 0,21 0 15,0-21 1,0 0 0,0 0-16,0 0 0,1 0 15,-1-21-15,0 21 0,21-21 0,-21 0 16,22 0-16,-1-22 0,22 22 16,-1-21-16,1 21 0,-1-22 0,22 1 15,-1 0-15,1-1 0,21 1 16,-21-21-16,-1 20 0,1 1 0,0 0 15,-1-1-15,-20 1 0,-1 0 0,-20 20 16,20 1-16,-21 0 0,-20 0 0,-1 21 16,0 0-16,0-21 0,0 21 15,0 0 32,-21 21-16</inkml:trace>
  <inkml:trace contextRef="#ctx0" brushRef="#br0" timeOffset="-164173.92">1482 2900 0,'0'0'16,"21"0"-16,0 0 0,0-21 16,0 21-16,-21-21 15,21 21-15,-21-22 16,0 1-1,0 0 1,-21 21-16,0 0 0,0 0 0,0 0 16,0 0-16,-1 0 0,1 0 15,0 0-15,0 0 0,-21 0 0,20 0 16,1 0-16,0 0 0,0 21 16,-21 0-16,20-21 0,1 22 15,-21-1-15,21 0 0,0 0 16,-1 0-16,1 0 0,0 22 0,0-22 15,21 0-15,-21 0 0,21 22 16,-21-22-16,21 0 0,0 21 0,0-21 16,0 22-16,0-1 0,0-21 15,0 22-15,0-22 0,0 21 0,0-21 16,0 22-16,0-22 0,0 21 16,0-21-16,0 22 0,0-22 15,0 0-15,21 0 0,-21 21 16,21-20-16,-21-1 0,21 0 0,0 0 15,0 0-15,1 0 0,-1 1 16,0 20-16,0-21 0,0 0 0,0 0 16,1 1-16,20 20 0,-21-21 15,0 0-15,0 22 0,22-22 0,-22 21 16,0-21-16,0 22 0,0-1 16,1-21-16,-1 21 0,0 1 0,0-1 15,0-21-15,0 22 0,1-1 16,-22 0-16,21 1 0,0-1 0,-21 0 15,21 22-15,-21-22 0,0 22 16,0-1-16,21-21 0,-21 22 16,0-1-16,21-20 0,-21 20 0,0 1 15,0-1-15,0-20 0,0 20 16,0 1-16,0-1 0,0 1 0,0-22 16,0 21-16,0 1 0,0-1 15,-21 1-15,0-22 0,21 22 0,-21-1 16,0-20-16,0 20 0,-1 1 15,1-1-15,0-21 0,0 22 0,0-1 16,0 1-16,-1-22 0,-20 22 16,21-22-16,-21 22 0,20-22 0,-20 0 15,21 22-15,-21-22 0,-1 0 16,22 1-16,-21-1 0,21 0 16,-22 1-16,22-1 0,-21 0 15,21 1-15,-1-1 0,-20 0 0,21 1 16,0-22-16,0 21 0,-1-21 15,1 1-15,0 20 0,0-21 0,0-21 16,0 21-16,21 0 0,-22-21 16,22-21 15,0 0-15,0 0-16,22 21 15,-22-21-15,21 0 16,0 21-16,-21-22 0,21 22 0,0-21 15,0 0-15,1 21 0,-1-21 16,0 21-16,0 0 0,0 0 16,0 0-16,1 0 0,-1 0 15,0 0-15,0 0 16,-21 21-16,21-21 0,0 21 16,-21 0-16,22 1 0,-1-1 0,-21 0 15,21 0-15,0 21 0,-21-20 16,0-1-16,21 21 0,0 0 0,-21-20 15,22 20-15,-22 0 0,0 1 16,21-1-16,0 0 0,0 22 16,-21-22-16,0 0 0,21 22 0,-21-22 15,21 22-15,-21-22 0,0 0 16,0 22-16,0-22 0,0 1 0,22 20 16,-22-21-16,0 1 0,0 20 15,0-20-15,0 20 0,0-21 0,0 22 16,0-22-16,0 22 0,-22-22 15,22 22-15,-21-22 0,21 21 0,-21-20 16,0 20-16,21-20 0,-21 20 16,0-21-16,-1 22 0,22-1 0,-21 1 15,0-22-15,0 22 0,21-1 16,-21 1-16,0-22 0,-1 22 16,22-22-16,0 21 0,0 1 15,-21-22-15,21 22 0,-21-1 0,21 1 16,-21-1-16,21 1 0,0-22 0,0 22 15,-21-1-15,21-21 0,-21 22 16,21-22-16,0 22 0,0-22 0,-22 22 16,22-1-16,-21-21 0,21 22 15,-21-1-15,21-20 0,-21 20 0,21 1 16,0-1-16,0-20 0,-21 20 16,21-21-16,-21 22 0,21-22 0,0 22 15,0-22-15,0 22 16,0-22-16,0 21 0,0-20 0,0 20 15,0-20-15,0-1 0,0 21 0,0-20 16,21-1-16,-21 0 0,21 1 16,0 20-16,0-20 0,0-1 0,1 0 15,-1 1-15,0-1 0,21 0 16,1 1-16,-22-1 0,21 0 0,22 1 16,-22-22-16,21 21 0,-20-21 15,20 0-15,1 22 0,-1-22 0,1-21 16,-1 21-16,1 0 0,-1-21 0,-20 21 15,20-21-15,1 0 16,-1 0-16,1 0 0,-22 0 0,21 0 0,1 0 16,-1 0-16,-20 0 0,-1 0 15,22 0-15,-22 0 0,-21 0 16,21-21-16,-20 21 0,-1-21 0,0 21 16,-21-21-16,21 21 0,0-21 15,0 0 1,-21-1-1,0 1-15,-21 21 32,0 0-32,0 0 0,0 0 0,0-21 15,-1 21-15</inkml:trace>
  <inkml:trace contextRef="#ctx0" brushRef="#br0" timeOffset="-163417.95">2540 14076 0,'0'0'0,"0"-21"0,0-22 15,0 22-15,0 0 0,0 0 16,0 42 15,0 0-31,0 0 16,0 22-16,0-22 16,0 21-16,0 1 0,0 20 0,0-21 15,0 22-15,0-1 0,0 22 16,0-21-16,0-1 0,0 22 0,0-22 15,0 1-15,-21 20 0,21-20 0,-21-1 16,21 22-16,-22-21 0,22-1 16,0 1-16,-21-1 0,0-21 0,0 1 15,21 20-15,-21-20 0,0-22 16,21 21-16,-22 0 0,1-20 0,21-1 16,-21 0-16,21 0 0,0 0 15,-21-21-15,21 21 0,-21-21 16,0 0-16,-1 0 31,22-21-31,0 0 0,0 0 16,0 0-16,0-22 0,0 22 0,0 0 15,0-21-15,0-1 0,0 1 16</inkml:trace>
  <inkml:trace contextRef="#ctx0" brushRef="#br0" timeOffset="-162917.27">2095 14478 0,'0'0'0,"-21"-21"0,0 0 0,21 0 16,-21-22-16,21 22 0,-21 0 15,21 0-15,-21 0 0,21-1 0,0 1 16,0 0-16,0 0 0,0 0 15,0 0-15,21-1 0,0 1 0,0 0 16,21 0-16,1 0 0,-1 0 16,22-1-16,-22 22 0,21-21 0,1 0 15,-1 21-15,1 0 0,-1 0 16,-20 0-16,20 0 0,1 21 16,-22 0-16,0 1 0,1-1 0,-1 21 15,-21-21-15,0 22 0,1-22 16,-22 21-16,21 0 0,-21 1 0,0-1 15,0 0-15,-21 1 0,-1-1 0,-20 0 16,21 1-16,-21-1 0,-1 0 16,22 1-16,-21-1 0,-1 0 0,1-20 15,0 20-15,21-21 0,-22 0 16,22 0-16,0 1 0,0-22 0,21 21 16,-21-21-16,21 21 15,-22-21 1,44 0 46,-1 0-62,0 0 0</inkml:trace>
  <inkml:trace contextRef="#ctx0" brushRef="#br0" timeOffset="-159233.85">2752 15748 0,'0'0'0,"-22"0"0,1 21 16,0-21-16,0 0 16,0 0-1,21-21 1,0 0-16,0 0 16,0 0-16,0-1 15,21 1-15,0 0 0,0 0 16,0 0-16,1 0 0,-1-22 0,21 22 15,-21-21-15,0 21 0,1-22 16,20 1-16,-21 0 0,0 20 0,0-20 16,1 0-16,-1 21 15,-21-1-15,0 1 0,21 0 0,-21 0 16,0 0-16,-21 21 16,0 0-16,-1 0 15,1 21-15,0 0 0,-21 0 0,21 0 16,-1 1-16,1-1 0,0 0 15,0 0-15,21 0 0,-21 0 0,21 1 16,0-1-16,21-21 16,0 0-16,0 0 15,0 0-15,1 0 0,20 0 0,-21 0 16,0 0-16,22 0 0,-22 0 16,0 0-16,0 0 0,21 21 15,-20-21-15,-1 21 0,0-21 16,0 21-16,-21 0 0,0 1 0,21-1 15,-21 0-15,0 0 0,0 0 0,0 0 16,0 22-16,0-22 0,0 0 16,0 0-16,0 0 0,0 1 15,0-1-15,21-21 32,1 0-32,-1 0 0,0-21 15,0-1-15,0 1 0,22 21 16,-22-21-16,0 0 0,0-21 0,0 20 15,0 1-15,1 0 0,-1-21 16,0 21-16,0-1 0,0-20 16,0 21-16,-21 0 0,22 21 0,-22-21 15,21 21-15,-21-22 0,0 44 16,0-1 0,0 0-16,0 0 0,0 21 15,0-20-15,0-1 0,0 0 16,0 21-16,0-21 0,0 1 0,0 20 15,0-21-15,0 0 0,0 0 0,0 1 16,0-1-16,0 0 0,0 0 16,0-42 31,0 0-32,0 0-15,0-1 0,0 1 0,0 0 16,0-21-16,0 21 0</inkml:trace>
  <inkml:trace contextRef="#ctx0" brushRef="#br0" timeOffset="-158845.58">3619 14965 0,'-21'0'0,"42"0"0,-63 21 16,21 0-1,21 0-15,0 1 16,0-1 0,21-21-16,0 0 0,0 0 15,1 0-15,-1 0 0,0 0 16,0 0-16,0-21 16,0 21-16,1-22 0,-22 1 15,0 0-15,0 0 16,0 0-1,-43 21-15,22 0 0,0 0 16,0 0-16,0 0 0,-22 0 0,22 0 16,0 0-16,0 0 15,21 21-15,-21-21 0,21 21 0,0 0 16,0 0-16,0 1 16,0-1-16,0 0 0,21-21 15,0 21-15,-21 0 0,21 0 0,0 1 16,0-1-16,1 0 15,-1-21-15,0 21 0</inkml:trace>
  <inkml:trace contextRef="#ctx0" brushRef="#br0" timeOffset="-158353.85">3979 15325 0,'0'21'15,"0"0"1,0 0-16,0 0 16,21 1-16,-21-1 15,0 0-15,0 0 0,22 0 16,-22 0-16,21 1 0,-21-1 0,21 0 16,-21 0-16,0 0 0,0 0 15,0 1-15,21-1 0,-21 0 16,0 0-16,0 0 0,0 0 15,21-21 1,0 0 0,-21-21-1,0 0-15,22 0 0,-1 0 0,0 0 16,-21-22-16,21 22 0,0-21 0,0-1 16,1 1-16,-1 0 15,0-1-15,21 1 0,-21 0 0,1 21 0,-1-22 16,0 43-16,0-21 0,0 0 15,0 21 1,1 0-16,-22 21 47</inkml:trace>
  <inkml:trace contextRef="#ctx0" brushRef="#br0" timeOffset="-156729.72">5143 15663 0,'0'0'0,"0"-21"16,0 0-16,0 0 16,0 0-16,0 0 15,0-1-15,0 1 0,0-21 0,0 21 16,0 0-16,0-1 0,0 1 16,0 0-16,-21 0 0,21 0 0,0 0 15,-21-1-15,0 1 0,0 21 16,0 0-16,-1 0 0,1 0 15,0 0-15,0 0 0,0 0 0,0 0 16,-1 21-16,1 1 0,0-1 0,-21 0 16,21 21-16,-1-21 0,22 1 15,-21 20-15,21 0 0,-21-21 0,21 22 16,0-1-16,0 0 0,0-20 0,0 20 16,0-21-16,0 21 0,0-20 15,21-1-15,0 0 0,-21 0 0,22 0 16,-1 0-16,0-21 0,0 0 15,0 0-15,0-21 16,1 0-16,-1 21 16,0-21-16,0 0 0,-21 0 0,21-22 15,0 22-15,1 0 0,-1-21 0,0 20 16,0-20-16,0 0 0,0-1 16,-21 22-16,0-21 0,22 0 0,-22 20 15,21 1-15,-21-21 0,0 21 16,0 0-16,0 42 15,0 0 1,0 0-16,0 0 0,0 22 0,0-22 16,0 21-16,0-21 0,0 22 15,0-22-15,0 21 0,0-21 0,0 22 16,0-22-16,0 0 0,0 21 16,0-21-16,0 1 0,0-1 15,0 0-15,0 0 0,0 0 16,21-21-16,0 0 0,0 0 15,0 0-15,1 0 0,-1 0 16,0 0-16,21-21 0,-21 0 16,1 0-16,20 0 0,0-1 0,-21 1 15,22-21-15,-1 21 0,0-22 0,1 1 16,-22 0-16,21-1 0,1-20 16,-1 21-16,-21-22 0,21 1 0,1-1 15,-22 1-15,0 20 0,21-20 16,-20 20-16,-1-20 0,0 21 0,-21-1 15,21 1-15,0 0 0,-21-1 16,0 1-16,21 21 0,-21 0 0,22-22 16,-22 22-16,0 0 0,0 0 15,-22 21 1,1 21 0,0-21-16,21 21 0,-21 0 0,0 0 15,21 22-15,-21-22 0,-1 21 16,1 1-16,0-22 0,21 21 0,-21 0 15,0 1-15,21-1 0,0 0 0,-21 1 16,-1-1-16,22 0 0,-21 1 16,21-1-16,0 0 0,0 1 15,0-1-15,0-21 0,0 22 0,0-1 16,0-21-16,0 21 0,0-20 0,0 20 16,21-21-16,-21 0 0,22 0 15,-1 1-15,0-1 0,0 0 0,0 0 16,0-21-16,1 21 0,-1 0 0,0-21 15,0 0-15,0 22 0,0-22 0,22 0 16,-22 0-16,0 0 0,0 0 16,0 0-16,1 0 0,-1 0 0,21 0 15,-21 0-15,0-22 0,1 1 16,-1 21-16,21-21 0,-21 0 0,0 0 16,1 0-16,-1-1 0,21 1 0,-21 0 15,0 0-15,1-21 0,20 20 16,-21 1-16,0 0 0,-21 0 0,0 0 15,21 0-15,-21-1 0,0 1 0,0 0 16,0 0-16,0 0 16,0 0-16,-21 21 15,21-22-15,-21 22 0,0 0 16,0 0-16,0 0 0,-1 22 16,1-22-16,21 21 0,-21 0 15,0 0-15,0 0 0,21 0 16,0 1-16,-21-1 0,21 0 0,-22 0 15,22 21-15,0-20 0,-21-1 0,21 0 16,0 0-16,0 0 0,0 0 16,0 1-16,0-1 0,0 0 0,0 0 15,0 0-15,0 0 0,21-21 0,1 22 16,-22-1-16,21-21 0,0 21 0,-21 0 16,21-21-16,0 0 0,0 21 15,1-21-15,-1 0 0,0 0 0,0 0 16,0 0-16,0 0 0,1 0 0,-1 0 15,0 0-15,21-21 0,-21 0 0,1 21 16,-1-21-16,0 0 16,0 21-16,0-22 0,0 1 0,-21 0 15,22 0-15,-1 21 0,0-21 0,0 0 16,-21-1-16,21 22 0,0-21 0,-21 0 16,22 21-16,-22-21 0,0 0 15,21 0-15,-21-1 16,0 1-16,0 0 15</inkml:trace>
  <inkml:trace contextRef="#ctx0" brushRef="#br0" timeOffset="-156125.49">5440 15240 0,'0'0'0,"-21"0"0,-1 0 15,44 0 17,-1 0-32,0 0 0,0-21 15,21 21-15,1 0 0,-1 0 0,0-21 16,1 21-16,-1 0 0,0-21 16,22 21-16,-22 0 0,1-22 0,-22 22 15,21-21-15,-21 21 0,22 0 0,-22 0 16,0-21-16,0 21 0,0 0 0,0 0 15,1 0 1,-1 0 15,0 0-15,0 0 140</inkml:trace>
  <inkml:trace contextRef="#ctx0" brushRef="#br0" timeOffset="-125398.17">10118 15092 0,'-22'0'16,"1"0"0,0 0-16,0 0 15,0 0 1,0 0-1,-1 0-15,1 0 16,0 0 0,21 21 15</inkml:trace>
  <inkml:trace contextRef="#ctx0" brushRef="#br0" timeOffset="-124545.87">9271 15346 0,'0'0'0,"-21"0"0,-22 0 0,22 0 16,-21 21-16,21-21 0,0 0 0,-1 0 15,1 0-15,0 0 0,0 21 0,0-21 16,0 0 0,42 0-1,0 0 1,0 0-16,0 0 0,22 0 0,-1 0 15,-21 0-15,43-21 0,-22 21 16,0-21-16,22 0 0,-1 21 0,1-21 16,20-1-16,1 22 0,0-21 0,-1 0 15,1 0-15,21 0 0,-21 0 0,-1-1 16,1 1-16,0 0 0,-1 21 16,1-21-16,0 0 0,-1 0 0,-20 21 15,20-22-15,-20 1 0,-1 21 0,1-21 16,-1 21-16,-20-21 0,-1 0 15,0 21-15,-20 0 0,20-21 16,-21 21-16,-21-22 0,0 1 16,0 0-1,-21 0 1,0 21-16,0 0 0,-22-21 0,22 21 16,-21 0-16,21-21 0,-22 21 0,1 0 15,0 0-15,-1 0 0,22 0 0,-21 0 16,-1 0-16,22 0 0,-21 0 15,21 0-15,0 0 0,-1 0 0,1 0 16,42 0 31,1 0-47,-1 0 0,0 0 0,21 0 16,-21-22-16,22 22 0,-1 0 0,0-21 15,1 21-15,-1 0 0,0-21 16,-20 21-16,20 0 0,0 0 0,-21 0 15,1 0-15,20 0 0,-21 0 0,0 0 16,-21 21-16,21 0 16,-21 1-16,0 20 0,0-21 0,0 21 15,0 1-15,-21-1 0,0 0 0,0 1 16,0-1-16,-22 22 0,22-22 0,0 0 16,0 1-16,-21-1 15,20 0-15,1-21 0,0 22 0,0-22 16,21 0-16,0 0 0,-21 0 0,21 1 15,0-1-15,0 0 16,21-21 0,0 0-16,21-21 0,-20 0 15,-1-1-15,21 1 0,0-21 0</inkml:trace>
  <inkml:trace contextRef="#ctx0" brushRef="#br0" timeOffset="-123713.61">13398 14669 0,'0'0'0,"0"-22"15,0 1-15,0 0 16,0 0-16,0 0 16,0 0-16,0-1 0,0 1 0,0 0 15,0 0-15,0-21 0,0 20 16,0 1-16,0-21 0,0 21 0,-21 0 16,21-1-16,-21 1 0,21 0 0,-21 21 15,0 0-15,0-21 0,-1 21 16,-20 0-16,0 0 0,21 21 0,-22 0 15,1 0-15,0 1 0,-1-1 0,1 21 16,21 0-16,-22-20 0,22 20 0,0 0 16,21-21-16,0 22 0,0-22 15,0 0-15,0 0 0,0 0 16,21-21-16,0 22 0,1-22 0,-1 0 16,0 0-16,21 0 0,-21 0 15,22-22-15,-1 1 0,-21 0 0,22 0 16,-1 0-16,-21 0 0,0-1 0,22 1 15,-22 21-15,0-21 0,0 0 0,0 0 16,-21 0-16,0-1 0,21 22 16,-21-21-16,22 21 0,-22 21 47,0 1-47,0 20 0,0-21 0,0 21 0,0 1 15,0-1-15,0 0 0,0 22 0,0-22 16,0 22-16,0-22 0,0 22 15,0-1-15,0-21 0,21 22 16,-21-1-16,21 1 0,-21-1 0,0-20 16,0 20-16,0 1 0,0-22 0,0 22 15,0-22-15,0 0 0,0 1 0,0-1 16,0 0-16,0 1 0,-21-1 16,0-21-16,21 21 0,-22-20 0,22-1 15,-21-21-15,0 0 0,0 0 16,0-21-16,0-1 0,-1 1 0,22 0 15,-21-21-15,-21-1 0,21 1 16,21-21-16,-21 20 0,21-20 0,-22-1 16,22 1-16,0-22 0,0 22 15,0-22-15,0 21 0,22 1 0,-1-1 16,0 1-16,21-1 0,-21 1 16,22 21-16,-22-1 0,21 1 0,1 0 15,-22-1-15,21 22 0,0 0 0,-20-21 16,20 20-16,-21 22 0,0-21 0,0 0 15,22 0-15,-43 0 0,21 21 16</inkml:trace>
  <inkml:trace contextRef="#ctx0" brushRef="#br0" timeOffset="-123316.33">13822 14584 0,'0'0'0,"21"0"15,0 0 1,0 0-16,0-21 16,1 0-16,-1-1 0,0 1 0,0 0 15,0 0-15,0 0 0,-21 0 0,22-1 16,-22-20-16,0 21 0,0 0 0,0 0 16,0-1-16,0 1 0,0 0 15,-22 21-15,1 0 16,0 0-16,0 0 15,0 21-15,0 0 0,21 1 0,0 20 16,-22-21-16,22 21 0,-21 1 16,21-1-16,0 0 0,0 1 0,0-1 15,0 0-15,0-20 0,0 20 0,0-21 16,0 21-16,0-20 0,0-1 16,21 0-16,1-21 0,-1 21 0,0-21 15,0 0-15,0 0 0,0 0 0,1 0 16,20 0-16,-21 0 0,0-21 0,22 0 15,-22 0-15,0-1 0,21 1 16,-21 0-16,1-21 0,20-1 16,-21 1-16,21 0 0</inkml:trace>
  <inkml:trace contextRef="#ctx0" brushRef="#br0" timeOffset="-123025.5">14732 13758 0,'0'0'0,"0"22"31,0-1-15,-21 21-16,21 0 0,-21 1 0,21-1 15,-22 0-15,22 1 0,0 20 0,-21-20 16,21 20-16,-21 1 0,21-22 16,0 21-16,-21 1 0,21-1 15,-21-20-15,21-1 0,-21 0 0,21 1 16,0-1-16,0 0 0,0-20 0,0-1 15,0 21-15,0-21 0,0 0 16,0 1-16,0-44 31,21 22-31,-21-21 0,21-21 16,0 21-16,0-22 0,0 1 0,1 0 16</inkml:trace>
  <inkml:trace contextRef="#ctx0" brushRef="#br0" timeOffset="-122729.67">15113 13843 0,'0'0'0,"0"-21"0,0 42 31,0 0-31,0 0 0,0 1 0,-21-1 16,21 21-16,0 0 0,0-20 0,-21 20 15,21 0-15,-22 22 0,1-22 16,21 22-16,0-22 0,-21 21 0,21-20 15,-21 20-15,21-20 0,-21-1 0,21 0 16,-21 1-16,21-22 0,0 21 0,0-21 16,0 22-16,0-22 15,0 0-15,0 0 0,0 0 16,0 0-16,21-21 16,0 0-16,0 0 0,0 0 15,-21-21-15,21 0 0,1 21 16,-22-21-16,21 0 0,-21 0 15</inkml:trace>
  <inkml:trace contextRef="#ctx0" brushRef="#br0" timeOffset="-122377.87">15261 14626 0,'0'0'0,"21"0"0,0 0 0,1-21 16,-1 0-16,0 21 0,-21-21 0,21 0 15,0 21-15,0-22 0,1 1 16,-1 0-16,0 0 0,0 0 0,-21 0 16,0-1-16,-21 22 31,0 0-31,0 22 0,-1-1 16,1 0-16,0 21 0,0-21 0,0 22 15,0-22-15,21 21 0,0-21 16,-22 1-16,22 20 0,0-21 0,0 0 15,0 0-15,0 1 0,0-1 16,0 0-16,0 0 0,22-21 0,-1 0 16,-21 21-16,21-21 0,0 0 0,21 0 15,-20 0-15,-1 0 0,0-21 0,21 21 16,-21-21-16,1 0 0,-1 21 16,0-21-16,0-1 0,0 1 0,0-21 15,1 21-15,-22 0 0</inkml:trace>
  <inkml:trace contextRef="#ctx0" brushRef="#br0" timeOffset="-122006.08">15790 14436 0,'0'0'0,"21"0"0,1 0 15,-1 0 1,0 0-16,0 0 0,0 21 16,0 0-16,1-21 15,-22 21-15,21 0 0,0 1 0,0-1 16,-21 0-16,0 21 0,0-21 0,0 1 15,0-1-15,0 0 0,0 0 0,0 0 16,0 0-16,0 1 0,-21-1 16,0 0-16,0-21 0,21 21 15,-22-21-15,1 0 16,21-21 0,0 0-16,0 0 0,0-1 15,0-20-15,21 0 0,1 21 16,-1-22-16,21-20 0,-21 20 0,22 1 15,-22 0-15,21-1 0,-21 1 0,22 0 16,-1 21-16,-21-1 0,21 1 0,-20 0 16,-1 0-16,0 21 0,0 0 15,0 0-15,0 0 0,-42 0 32,0 0-32,0 0 15,0 0-15</inkml:trace>
  <inkml:trace contextRef="#ctx0" brushRef="#br0" timeOffset="-121669.28">14520 13970 0,'0'0'0,"-42"0"0,21 0 0,63 0 32,-21 0-32,22-21 0,-1 21 0,21 0 15,1-21-15,-1 21 0,22-21 16,0 21-16,-1-22 0,1 1 0,0 21 16,-1 0-16,1-21 0,0 21 0,-22 0 15,1 0-15,-1 0 0,1 0 0,-22 0 16,0 0-16,1 0 0,-22 0 15,21 0-15,-42 21 0,21 0 0,1 1 16,-22-1 0,0 0-16,-22 0 0,1-21 15,0 21-15,0-21 0</inkml:trace>
  <inkml:trace contextRef="#ctx0" brushRef="#br0" timeOffset="-120709.81">9483 15790 0,'0'0'16,"-22"0"-16,1 0 0,0 0 15,0 0-15,21 22 32,21-1-17,21 0-15,-20 0 16,20 0-16,0 22 0,1-1 16,20-21-16,1 21 0,-1 1 0,22-1 15,-22 0-15,22 1 0,0-1 0,-22 0 16,22-20-16,-1 20 0,1 0 15,0-21-15,21 1 0,-22-1 0,1 21 16,0-21-16,-1 0 0,1 1 0,-22-22 16,22 21-16,-43 0 0,22 0 15,-1-21-15,-20 21 0,-22-21 0,21 0 16,-21 21-16,1-21 0,-22-21 31,-22 0-15,1 21-16,21-21 0,-21 0 15,0 21-15,-21-21 0,20-1 0,1 1 16,-21 21-16,21-21 0,-22 0 0,22 21 16,-21-21-16,0 21 0,20 0 15,1 0-15,-21-21 0,21 21 16,0 0-16,42 0 31,0 0-31,0 0 16,21 21-16,-20-21 0,20 21 0,-21-21 15,21 21-15,-20 0 0,20 0 0,-21 1 16,0-1-16,0 0 0,-21 0 16,0 0-16,0 22 0,0-22 15,0 21-15,0-21 0,-21 22 0,0-1 16,0 0-16,-21 1 0,-1-22 0,1 21 16,0 0-16,-1-20 0,1 20 15,0-21-15,-1 21 0,22-20 0,-21-22 16,21 21-16,-1 0 0,1-21 0,21-21 15,0 0 1,0-1-16</inkml:trace>
  <inkml:trace contextRef="#ctx0" brushRef="#br0" timeOffset="-119909.77">13271 16552 0,'0'0'0,"-42"0"15,42-21 17,0 0-32,21 21 0,0-21 0,1 0 15,-1 21-15,21-21 0,-21-1 0,22 1 16,-22 0-16,0-21 0,21 21 16,-21-1-16,1 1 0,-22 0 0,0 0 15,0 0-15,0 0 0,-22 21 16,-20 0-1,21 0-15,0 21 16,-22 0-16,22-21 0,-21 21 0,21 21 16,-22-20-16,22-1 0,0 0 0,0 21 15,0-21-15,21 1 0,0 20 16,0-21-16,0 0 0,0 0 0,0 22 16,21-22-16,0 0 0,0 0 0,0 0 15,22 1-15,-22 20 0,0-21 16,0 0-16,0 0 0,1 1 0,-1-1 15,-21 0-15,0 0 0,0 21 0,0-20 16,0-1-16,-21 0 0,-22 0 0,22 0 16,-21 0-16,-1-21 0,1 22 15,-21-22-15,20 0 0,-20 0 0,20 0 16,-20 0-16,-1 0 0,22 0 0,0 0 16,-22-22-16,22 1 15,0 0-15,20-21 0,-20-1 0,21 22 16,0-21-16,0 0 0,-1-22 0,22 22 15,0 21-15,0-22 0,0 1 16,0 21-16,22 0 0,-1-1 0,21 22 16,-21 0-16,0 0 0,22 0 0,-1 0 15,0 22-15,1-1 0,-1 21 0,0-21 16,-20 22-16,20-1 0,-21 0 16,0 1-16,0-1 0,-21 0 0,0 1 15,0-1-15,0 0 0,0-21 16,0 22-16,0-1 0,0-21 0,0 0 15,0 1-15,0-1 0,0 0 16,0 0-16,22-21 16,-1 0-16,-21-21 15,21 0-15,0 21 0,0-43 16,0 22-16,-21 0 0</inkml:trace>
  <inkml:trace contextRef="#ctx0" brushRef="#br0" timeOffset="-119525.81">13610 16891 0,'42'0'15,"-20"0"-15,-1 0 16,0-21-16,0 0 16,0 0-16,0-1 0,-21 1 15,22 21-15,-1-21 0,0 0 16,0-21-16,-21 20 0,0 1 0,21 0 15,-21 0-15,0 0 0,0 0 16,-21 21-16,0 0 16,0 0-16,0 21 15,-1-21-15,1 21 0,0 21 16,0-21-16,21 1 0,-21 20 0,21-21 16,-21 21-16,21 1 0,0-22 15,-22 21-15,22 1 0,0-22 0,0 21 16,0-21-16,0 0 0,0 1 0,0-1 15,0 0-15,22 0 0,-1 0 0,0-21 16,0 0-16,0 0 16,0 0-16,1 0 0,-1 0 15,0-21-15,21 0 0,-21 0 0,1 0 16,-1-22-16,21 22 0,-21-21 16</inkml:trace>
  <inkml:trace contextRef="#ctx0" brushRef="#br0" timeOffset="-119225.18">14584 16066 0,'0'21'16,"-21"0"0,21 0-16,-22 21 0,22 1 0,0-1 15,0 0-15,-21 1 0,0-1 16,21 0-16,-21 22 0,0-22 0,21 22 15,-21-1-15,-1-20 0,22 20 0,-21-21 16,0 1-16,21 20 16,-21-20-16,21-22 0,0 21 0,-21-21 15,21 22-15,-21-22 0,21 0 0,0 0 16,-22 0-16,22-42 31,22 0-31,-1 0 0,0 0 16,-21-1-16,21-20 0,0 0 0,0-1 15,1-20-15</inkml:trace>
  <inkml:trace contextRef="#ctx0" brushRef="#br0" timeOffset="-118913.85">14838 16150 0,'0'0'0,"0"-21"0,0 0 15,0 42 1,0 0-1,-21 0-15,21 22 0,-22-22 16,22 21-16,0 1 0,-21-1 0,0 0 16,0 22-16,21-22 0,-21 22 0,0-22 15,-1 0-15,22 22 0,-21-22 0,0 0 16,21 22-16,0-22 0,-21-21 16,21 22-16,-21-1 0,21-21 0,-21 0 15,21 22-15,0-22 0,0 0 0,0 0 16,0 0-1,0-42 17,0 0-32,0 0 15,21 0-15,0 0 0,-21-1 16,21 1-16</inkml:trace>
  <inkml:trace contextRef="#ctx0" brushRef="#br0" timeOffset="-118517.08">14774 16933 0,'21'0'16,"1"0"0,-1 0-1,0 0-15,0 0 16,0-21-16,0 0 0,1 21 16,-1-21-16,21 21 0,-21-21 0,0 0 15,1-1-15,-22 1 0,21 0 16,-21 0-16,21 0 0,-21 0 15,0-1-15,-21 22 32,0 0-32,-1 0 0,1 22 0,0-1 15,0 0-15,0 0 0,21 0 16,-21 0-16,-1 22 0,1-22 0,21 0 16,0 21-16,0-20 0,-21-1 15,21 0-15,0 21 0,0-21 0,0 1 16,0-1-16,0 0 0,0 0 15,0 0-15,21-21 0,-21 21 16,21-21-16,1 0 0,-1 22 0,0-22 16,0 0-16,0 0 0,22 0 15,-22 0-15,0 0 0,0-22 0,0 22 16,0-21-16,1 0 0,20 21 16,-21-21-16,0 0 0</inkml:trace>
  <inkml:trace contextRef="#ctx0" brushRef="#br0" timeOffset="-118057.39">15557 16679 0,'0'0'0,"0"-21"0,22 0 16,-1 21-16,0 0 16,0 0-16,0 0 15,0 0-15,1 21 16,-1-21-16,0 21 0,0 1 0,0-1 15,0 21-15,-21-21 0,0 22 0,22-22 16,-22 21-16,21-21 16,-21 22-16,0-22 0,0 21 0,0-21 15,0 0-15,0 1 0,-21 20 0,-1-21 16,22 0-16,-21-21 0,0 21 0,21 1 16,-21-22-16,0 0 15,21-22 1,0 1-16,0 0 15,0 0-15,0 0 0,21 0 16,0-22-16,0 1 0,0 0 0,1-1 16,-1 1-16,21-22 0,-21 22 0,22 0 15,-1-1-15,-21 22 0,21-21 16,-20 21-16,20 0 0,-21-1 16,0 22-16,0-21 0,1 21 0,-1 0 15,0 0-15,-21-21 16,-21 21 15,0 0-15,-1 0-16,1 0 0,0 0 15</inkml:trace>
  <inkml:trace contextRef="#ctx0" brushRef="#br0" timeOffset="-117677.6">14160 16468 0,'0'0'0,"-84"0"16,63 0-16,42 0 15,0 0 1,21 0-16,1 0 0,-1 0 16,0-21-16,22 21 0,-1 0 15,1 0-15,-1-22 0,1 22 0,-1-21 16,22 21-16,-22 0 0,22-21 0,-21 21 16,20 0-16,-20 0 0,-1 0 15,-20-21-15,-1 21 0,0 0 0,1 0 16,-22 0-16,0 0 0,0-21 62</inkml:trace>
  <inkml:trace contextRef="#ctx0" brushRef="#br0" timeOffset="-116889.79">18097 14457 0,'0'0'0,"-21"0"0,-21 0 0,21 0 0,0 0 15,-1 0-15,1 0 0,21-21 16,0 0 15,21 21-31,22 0 0,-22 0 16,21 0-16,22-22 0,-22 22 0,22 0 15,20 0-15,-20 0 0,20 0 16,-20 0-16,-1 0 0,22 0 0,-21 0 16,-1 0-16,1 0 0,-22 0 0,21 0 15,-20 0-15,-1 0 0,0 0 16,1 0-16,-22 0 0,21 22 15,-21-22-15,1 0 0,-22 21 16,-22-21 0,1 0-1,0 0-15,-21 0 0,21 21 16,-1-21-16,1 0 0,0 0 0,-21 0 16,21 0-16,-22 0 0,22 0 0</inkml:trace>
  <inkml:trace contextRef="#ctx0" brushRef="#br0" timeOffset="-116545.47">18076 14563 0,'0'0'0,"-21"0"0,0 0 16,0 0-1,0 0-15,42 0 31,0 0-31,21 0 0,1 0 16,-1 0-16,0 0 0,22 0 0,-1 0 16,1 0-16,-1 0 0,1 0 0,-1 0 15,1 0-15,-1 0 0,1 0 0,-1 0 16,1 0-16,-22 0 16,22 0-16,-22 0 0,0 0 0,1 0 15,-22 0-15,0 0 0,0 0 0,0 0 16,0 0-16,-21-21 31,-21-1-15,0 22-16,0 0 0,21-21 0,-21 0 15,0 0-15,21 0 0</inkml:trace>
  <inkml:trace contextRef="#ctx0" brushRef="#br0" timeOffset="-116125.71">18944 14097 0,'0'0'0,"-21"-21"0,0 21 15,0 0-15,21-21 0,0 42 32,21-21-32,0 21 15,21-21-15,-21 21 0,1-21 16,20 21-16,-21-21 0,21 0 0,1 22 15,-1-22-15,0 0 0,1 21 16,-22-21-16,21 21 0,1-21 0,-22 0 16,0 21-16,0 0 0,0-21 15,0 21-15,-21 1 0,0-1 0,0 0 16,0 21-16,-21-21 0,0 22 16,-21-22-16,21 21 0,-22 1 0,1-1 15,-22 0-15,22 1 0,-21-1 0,20 0 16,1 1-16,0-1 0,-1-21 15,1 21-15,0-20 0,-1-1 0,22 0 16,-21 21-16,21-21 0,-1 1 0,1-22 16,0 21-16,0 0 0,0-21 15,21 21-15,0-42 32,21 0-32,0 0 0,21-1 15,-20 1-15,-1 0 0,21 0 0</inkml:trace>
  <inkml:trace contextRef="#ctx0" brushRef="#br0" timeOffset="-115493.95">20383 14224 0,'0'0'0,"-21"-42"15,21 21 1,0-1-16,0 1 0,21 0 16,1 21-16,-1 0 15,0-21-15,0 21 0,21 0 16,-20 0-16,20 0 0,-21 0 0,21 0 16,1 0-16,-22 21 0,21 0 0,-21 0 15,22 22-15,-22-22 0,0 21 16,0-21-16,0 22 0,-21-1 0,0 0 15,0 1-15,0-22 0,0 21 0,0 1 16,0-22-16,0 0 0,0 21 16,-21-21-16,0-21 0,0 22 0,21-1 15,-21-21-15,0 0 0,-1 0 16,22-21 0,0-1-16,0 1 15,0 0-15,0-21 0,22-1 0,-1 1 16,0 0-16,0-1 0,0-20 0,0 21 15,1-1-15,-1 1 0,0 0 0,0-1 16,21 22-16,-20 0 0,-1-21 16,-21 20-16,21 22 0,0-21 0,0 21 15,0 0 17,-21 21-32,0 1 0,0-1 15,0 0-15,0 0 16</inkml:trace>
  <inkml:trace contextRef="#ctx0" brushRef="#br0" timeOffset="-113961.81">21336 14584 0,'21'0'16,"0"0"-16,0 0 0,1 0 0,-22-21 0,21 21 15,0-21-15,0-1 0,0 1 16,22 0-16,-22-21 0,0 21 0,0-1 16,0-20-16,0 21 0,1-21 15,-1 20-15,-21-20 0,21 21 0,-21 0 16,0 0-16,0-1 0,0 1 16,-21 21-1,0 0-15,-22 0 0,22 21 16,0 1-16,0-1 0,0 0 0,-22 0 15,22 21-15,0-20 0,0 20 0,0 0 16,-1-21-16,1 22 16,21-1-16,0-21 0,-21 22 0,21-1 0,0-21 15,0 0-15,0 0 0,0 22 16,0-22-16,21 0 0,0-21 0,1 21 16,-1 0-16,21-21 0,-21 0 15,22 0-15,-1 0 0,0 0 0,1 0 16,-1 0-16,21-21 0,-20 21 0,20-21 15,-20 0-15,-1 0 0,0 0 16,1-1-16,-1 1 0,0-21 0,-21 21 16,22 0-16,-22-1 0,0-20 0,0 21 15,0 0-15,1-22 0,-22 22 0,0 0 16,0 0-16,0 0 16,0 0-16,-22 21 15,1 0-15,0 0 16,0 0-16,0 21 0,0 0 15,-1 0-15,1 0 0,0 0 16,0 1-16,0 20 0,0-21 0,-1 0 16,22 22-16,-21-22 0,0 21 0,0-21 15,21 0-15,0 1 0,0-1 16,0 0-16,0 0 0,0 0 16,21-21-1,0 0-15,0 0 16,1 0-16,-1-21 0,0 0 15,0 0-15,0 0 0,0-1 0,1 1 16,-22 0-16,21-21 0,0 21 16,0-22-16,0 22 0,0-21 15,1 21-15,-22-1 0,21 1 0,-21 0 16,21 21-16,-21-21 0,0 0 0,0 42 47,0 0-47,0 0 0,0 0 15,0 1-15,0 20 0,0-21 0,0 0 16,0 0-16,0 1 16,0 20-16,0-21 0,0 0 0,0 0 0,21 1 15,0-1-15,-21 0 0,21 0 0,22 0 16,-22-21-16,0 21 0,0 1 16,22-22-16,-22 0 0,21 0 15,0 21-15,1-21 0,-22 0 0,21 0 16,1 0-16,-1 0 0,0-21 0,1-1 15,-1 1-15,0 21 0,1-21 0,-1 0 16,-21-21-16,21 20 0,1 1 16,-22-21-16,0 21 0,0-22 0,0 22 15,1-21-15,-1 21 0,-21-22 0,0 22 16,0 0-16,0 0 0,0 0 16,0 0-16,0-1 0,-21 1 0,-1 21 15,1 0-15,0-21 0,0 21 0,-21 0 16,20 0-16,1 0 0,0 0 15,0 21-15,-21 0 0,20-21 16,1 22-16,0-1 0,0 0 0,0 21 16,0-21-16,-1 1 0,22-1 0,0 21 15,-21-21-15,21 0 0,-21 1 0,21-1 16,0 0-16,0 0 0,0 0 16,0 0-16,0 1 0,0-1 0,21-21 15,0 21-15,-21 0 0,22-21 0,-1 0 16,0 21-16,0-21 0,0 0 15,0 0-15,1 0 0,-1 0 0,0 0 16,0 0-16,0-21 0,22 0 0,-22 0 16,0 0-16,0-1 0,0 1 15,0-21-15,1 21 0,-1-22 16,0 1-16,0 0 0,0-1 0,0 1 16,1 0-16,-1-1 0,0 1 0,21 0 15,-21-22-15,1 22 0,-1 0 16,0-1-16,-21 1 0,0 0 0,21-1 15,-21 1-15,0 21 0,0-22 0,0 22 16,0 0-16,0 0 0,-21 0 0,21 0 16,0-1-16,-21 22 0,0 0 15,-1 0-15,1 0 0,0 0 16,0 22-16,21-1 0,-21 21 0,0-21 16,21 22-16,0-1 15,-22 21-15,1-20 0,21 20 0,-21-20 16,21 20-16,-21 1 0,21-1 0,-21 22 15,21-22-15,0 1 0,0-1 16,0-20-16,0 20 0,0-21 0,0 1 16,21-22-16,0 21 0,0-21 0,0 1 15,1-1-15,20 0 0,-21-21 0,21 0 16,1 0-16,-1 0 0,0 0 16,1 0-16,-1 0 0,0-21 0,22 0 15,-22 21-15,1-22 0,-22 1 0,21 0 16,0 0-16,-20 0 0,-1 0 15,0-1-15,-21 1 16</inkml:trace>
  <inkml:trace contextRef="#ctx0" brushRef="#br0" timeOffset="-113236.43">18415 16171 0,'0'0'0,"-21"0"0,-22 0 16,22 22-16,-21-22 0,21 0 15,0 0-15,-22 0 0,22 0 0,0 21 16,0-21-16,0 0 0,42 0 31,21 0-31,-21 0 0,43 0 16,-22 0-16,22 0 0,-1 0 0,1 0 16,-1 21-16,1-21 0,-1 0 15,1 0-15,-22 0 0,21 0 0,-20 0 16,20 0-16,-20 0 0,-1 0 0,-21 0 15,21 0-15,-20 0 0,-1 0 16,0 0-16,-42 0 47,0 0-47,-1 0 0,1 0 16,0 0-16,0 0 0,-21 0 0,20 0 15,-20 0-15,0 0 0,-1 0 16,1 0-16,0 0 0</inkml:trace>
  <inkml:trace contextRef="#ctx0" brushRef="#br0" timeOffset="-112989.58">18330 16256 0,'0'0'0,"-42"0"0,-43 0 15,64 0-15,0 21 0,42-21 47,0 0-47,22 0 0,-1 0 16,0 0-16,1 0 0,20 0 0,-21 0 15,22 0-15,-1 0 0,-20 0 16,20 0-16,-20 0 0,-1 0 0,21 0 16,-20 0-16,-1-21 0,0 21 0,-20 0 15,20 0-15,-21 0 0,0 0 16,0 0-16,1 0 0,-1-21 0,0 21 16,-21-21-16,0 0 15,0-1-15,0 1 16</inkml:trace>
  <inkml:trace contextRef="#ctx0" brushRef="#br0" timeOffset="-112629.24">19050 15939 0,'0'0'0,"-21"0"0,0 0 16,-1 0-16,1 0 16,42 21 15,1-21-31,-1 0 15,0 21-15,0-21 0,0 0 16,22 21-16,-22 0 0,0-21 16,0 21-16,21-21 0,-20 22 0,-1-1 15,0 0-15,0-21 0,-21 21 0,0 0 16,21 0-16,-21 22 0,0-22 16,0 0-16,0 0 0,-21 22 0,0-22 15,-21 21-15,-1 0 0,1-20 0,0 20 16,-1-21-16,1 21 0,-22 1 15,22-22-15,0 21 0,-1-21 0,22 22 16,-21-22-16,0 0 0,20 0 0,-20 0 16,21 1-16,0-1 0,0-21 15,21 21-15,21-42 32,0 0-32,0-1 0,0 1 15,22 0-15</inkml:trace>
  <inkml:trace contextRef="#ctx0" brushRef="#br0" timeOffset="-110425.3">20680 16214 0,'0'0'0,"0"-21"16,0 42 31,0 0-47,0 0 0,0 21 0,0-20 15,0 20-15,0 0 0,0 1 0,0-1 16,0 0-16,0 1 0,-21-1 16,21 0-16,-22 1 0,1-1 15,21 0-15,0-21 0,-21 1 0,21-1 16,-21 0-16,21 0 0,-21-21 15,21-21 17,0 0-32,0 0 0,0-22 15,0 22-15,0-21 0,21-1 0,0 22 16,0-21-16,-21 0 0,21-1 0,1 1 16,-1 0-16,0 20 0,0-20 15,0 21-15,0 0 0,22 0 0,-22-1 16,0 22-16,0 0 0,0 0 0,1 22 15,-1-1-15,0 0 16,0 0-16,0 0 0,-21 0 0,0 22 16,21-22-16,-21 21 0,22-21 0,-22 22 15,0-1-15,0-21 0,0 22 16,0-22-16,0 21 0,0-21 0,0 0 16,0 1-16,0-1 0,21-21 15,-21 21-15,21-21 0,0 0 16,0-21-16,0 21 15,-21-21-15,22-1 0,-1 1 16,0 0-16,0-21 0,0 21 0,0-22 16,1 22-16,20-21 0,-21-1 0,0 22 15,0-21-15,22 0 16,-22 20-16,0 1 0,0 0 0,-21 0 16,21 0-16,1 21 0,-22 21 31,0 0-31,0 0 0,0 0 0,0 22 15,0-22-15,0 0 0,0 21 0,0 1 16,0-22-16,0 21 0,0-21 16,0 22-16,0-1 0,0-21 0,0 0 15,0 1-15,0-1 0,0 0 0,0 0 16,21-21-16,0 0 0,0 0 16,0 0-16,0 0 0,1 0 0,20 0 15,-21-21-15,21 0 0,-20 0 16,20-1-16,-21 1 0,21 0 15,-20-21-15,-1 21 0,21-22 0,-21 22 16,0-21-16,1 21 0,-1-1 0,-21-20 16,0 21-16,21 21 0,-21-21 15,21 21-15,-21 21 16,0 0 0,-21 0-16,21 0 0,-21 22 15,21-22-15,0 21 0,-21 1 0,-1-1 16,22-21-16,0 21 0,-21-20 0,21 20 15,0-21-15,0 0 0,0 0 16,21 1-16,1-22 0,-1 0 16,0 21-16,0-21 0,21 0 0,-20 0 15,-1 0-15,21-21 0,-21 21 0,22-22 16,-1 1-16,-21 21 0,21-42 16,-20 21-16,20 0 0,-21-1 0,-21-20 15,0 21-15,21-21 0,-21 20 0,0-20 16,0 21-16,-21-21 0,0 20 15,0 1-15,0 0 0,-22 0 0,22 0 16,-21 21-16,21 0 0,-22 0 0,22 0 16,0 0-16,0 0 0,0 0 15,21 21-15,0 0 16,21-21 0,21 0-16,-21 0 0,22 0 15,20 0-15,-21 0 0,22 0 0,-1 0 16,1 0-16,21 0 0,-22-21 0,22 21 15,-22 0-15,1-21 0,-1 21 16,1 0-16,-22 0 0,0-21 0,1 21 16,-22 0-16,0 0 0,-42 21 31,0-21-31,0 21 0,-1 0 16,1 0-16,-21 0 0,21 1 15,-22 20-15,22-21 0,0 0 0,-21 22 16,21-1-16,-1-21 0,1 21 15,0-20-15,0 20 0,21-21 0,-21 0 16,21 22-16,0-22 0,0 0 16,0 0-16,21-21 0,0 0 15,0 0-15,0 0 0,22 0 16,-22 0-16,0 0 0,0 0 16,0-21-16,1 0 0,-1 0 0,21-22 15,-21 22-15,0-21 0,1-1 0,20 1 16,-21-21-16,0 20 0,22 1 15,-22-22-15,0 1 0,21 21 16,-21-22-16,1 1 0,-1 20 0,-21 1 0,0 0 16,21-1-16,-21 1 0,0 21 15,0 0-15,0-1 0,-21 22 32,0 22-32,-1 20 0,22-21 0,-21 21 15,0 1-15,0-1 0,0 0 16,0 22-16,21-22 0,0 1 0,-22-1 15,22 0-15,0 1 0,0-1 0,0 0 16,0 1-16,0-1 0,0-21 16,0 21-16,0-20 0,22-1 0,-22 0 15,21 0-15,0 0 0,0-21 0,21 0 16,-20 21-16,-1-21 0,21 0 16,-21 0-16,22 0 0,-22-21 15,0 0-15,21 0 0,-21 0 0,1 0 16,-1-1-16,0 1 0,0-21 15,0 21-15,0 0 0,1-1 0,-22 1 16,0 0-16,0 42 31,0 0-31,-22 1 0,1 20 0,21-21 16,-21 0-16,0 0 0,0 1 0,21 20 16,0-21-16,-21-21 0,21 21 15,-22 0-15,22 1 16,0-44 15,22 1-31,-22 0 16,21-21-16,0 21 0,-21-1 15,21 1-15,0-21 0</inkml:trace>
  <inkml:trace contextRef="#ctx0" brushRef="#br0" timeOffset="-110245.41">23961 16341 0,'0'0'15,"0"-21"-15,-22 21 0,1 0 16,0 0 0,0 0-16,42 0 47,-21 21-32,21-21-15,-21 21 0,21-21 16</inkml:trace>
  <inkml:trace contextRef="#ctx0" brushRef="#br0" timeOffset="-108242">24109 16701 0,'0'0'0,"21"21"16,0-21-16,-21 21 15,21-21-15,0 0 0,1 0 0,-1 0 16,0 0-16,21 0 0,-21-21 15,22 21-15,-22-21 0,21-1 0,1 1 16,-1 0-16,0 0 0,1-21 0,-22 20 16,21-20-16,0 0 0,-20-1 15,20 1-15,-21 0 0,0-1 0,0 1 16,1 0-16,-22-1 0,0 1 16,0 21-16,0 0 0,0 0 0,0-1 15,0 1-15,-22 21 0,1 0 16,0 0-16,0 21 0,0 1 15,0 20-15,21-21 0,-22 21 16,1-20-16,0 20 0,0 0 0,0 1 16,0-1-16,21 21 0,-22-20 0,1-1 15,0 22-15,0-22 0,0 21 16,21 1-16,-21-22 0,-22 22 0,22-1 16,0 1-16,0-22 0,0 22 0,-22-22 15,22 21-15,-21-20 0,21 20 16,-22-20-16,22-1 0,-21 0 0,21 1 15,-1-1-15,1 0 0,21 1 0,0-22 16,0 0-16,0 0 0,0 0 16,21-21-1,1 0-15,-1 0 0,0 0 0,0 0 16,21-21-16,-20 0 0,-1 0 16,21 0-16,-21-1 0,22-20 0,-22 21 15,0-21-15,0-1 0,0 1 0,0 21 16,1-22-16,-22 1 0,0 0 15,0-1-15,0 1 0,0 21 0,0-21 16,0 20-16,-22-20 0,1 21 0,0 21 16,21-21-16,-21 21 15,0-21-15,42 21 32,0 0-17,0 0-15,0 0 0,1-22 0,20 22 16,0-21-16,1 21 0,-1-21 0,0 21 15,1-21-15,-1 0 0,21 0 16,-20-1-16,-1 1 0,0 0 0,1 0 16,-1 0-16,0 0 0,-20-1 0,20 22 15,-21-21-15,-42 42 47,21 1-47,-21-22 0,21 21 16,-21 0-16,21 0 0,-22 21 15,22-20-15,0-1 0,0 0 0,0 0 16,0 0-16,0 0 0,0 1 16,0-1-16,0 0 0,22 0 15,-1 0-15,0-21 0,0 0 16,21 0-16,-20 0 0,-1 0 16,0 0-16,0-21 0,0 0 0,0 21 15,1-21-15,-1 0 0,0-1 0,0 1 16,0 0-16,-21-21 0,21 21 15,1-1-15,-22 1 0,0 0 0,0 0 16,21 21-16,-21-21 0,-21 42 63,21 0-63,-22-21 0,1 21 15,21 0-15,-21 1 0,0 20 0,0-21 16,0 0-16,-22 22 0,22-22 0,-21 21 15,21 0-15,-22 1 0,1-1 16,21 0-16,-22 1 0,22-1 0,0 22 16,0-22-16,0 21 0,0 1 0,-1-1 15,1 1-15,21-1 0,0 1 16,0-1-16,-21 1 0,21-1 0,0 1 16,0-22-16,-21 22 0,21-1 15,0 1-15,0-22 0,0 22 16,0-22-16,0 0 0,-21 1 0,21-1 15,-21-21-15,21 0 0,-22 0 0,22 1 16,-21-22-16,0 0 0,0 0 16,0-22-16,0 1 0,-1 0 15,1-21-15,0-1 0,21 1 0,0 0 16,0-1-16,0-20 0,0 21 16,0-1-16,0-20 0,0-1 0,21 1 15,0-1-15,1 1 0,20-1 16,-21 1-16,21-1 0,1 1 15,-1-1-15,0 1 0,1 20 0,-1-20 16,22 21-16,-22-22 0,21 22 16,-20-1-16,-1 1 0,22 0 0,-22 21 15,0-22-15,22 22 0,-22 0 0,22 0 16,-22 0-16,0-1 0,1 22 16,-1-21-16,-21 21 0,21 0 0,-20 0 15,-1 0-15,0 0 0,-21-21 0,0 42 78,0 0-62,0 1 281</inkml:trace>
  <inkml:trace contextRef="#ctx0" brushRef="#br0" timeOffset="-102573.05">13716 14944 0,'-42'0'16,"20"0"-16,1 0 15,0 0-15,0 0 16,0 0-16,0 0 0,-1 0 0,1 0 16,0 0-16,0 21 0,0-21 0,0 21 15,-1-21-15,22 21 16,22 0 15,-1-21-31,21 0 0,0 0 16,1 0-16,20 0 0,1 0 15,20 0-15,1 0 0,0 0 16,21 0-16,-1 0 0,22 0 0,-21 0 16,0 0-16,21 0 0,-21 0 15,0 0-15,0 0 0,21 0 0,-43 0 16,22 0-16,0 0 0,-21 0 0,-22 0 15,22 22-15,-43-22 0,22 0 0,-22 0 16,0 0-16,-21 0 0,1 21 16,-1-21-16,0 0 0,-42 0 47,0 0-47,-1 0 0,1 0 0,0 0 15,0 0-15,0 0 0,0 0 16,-1 0-16,1 0 15,0 0-15,-21 0 0,21 0 0,-1 0 16,-20 0-16,0 0 0,-1 0 0,1 0 16</inkml:trace>
  <inkml:trace contextRef="#ctx0" brushRef="#br0" timeOffset="-102121.33">13801 15092 0,'0'0'0,"-43"0"0,1 21 16,-64-21-1,85 0-15,0 0 0,0 0 0,-1 21 0,1-21 16,21 21 0,0 1-1,21-22 1,1 0-16,-1 21 0,0 0 0,21-21 15,1 0-15,-1 21 0,21-21 0,1 0 16,21 0-16,-1 0 0,1 0 16,21 0-16,0 0 0,-22 0 15,22 0-15,0 0 0,0 0 0,21 0 16,-21 0-16,-1 0 0,1 0 0,0-21 16,0 21-16,-21-21 0,-1 21 15,-20 0-15,-1-21 0,1 21 0,-22 0 16,0 0-16,-20 0 0,-1 0 0,0 0 15,0 0-15,-21 21 79,-21 0-79,0-21 15,21 21-15,0 0 0,0 0 16</inkml:trace>
  <inkml:trace contextRef="#ctx0" brushRef="#br0" timeOffset="-101362.25">13166 17399 0,'0'0'16,"-22"0"-16,22 21 16,0 0-1,22 1 1,-1-22-16,21 21 15,-21-21-15,22 0 0,-22 21 16,42-21-16,-20 21 0,20-21 0,1 0 16,20 0-16,1 0 0,0 0 15,-1 0-15,22 0 0,0 0 0,0 0 16,0 0-16,-22-21 0,22 21 0,-21-21 16,-1 21-16,-20 0 0,-1 0 15,1 0-15,-1-21 0,1 21 16,-22 0-16,-21 0 0,22 0 0,-22 0 15,0 0-15,0 0 0,-21-22 47,-21 22-31,0 0-16,-21 0 0,20 0 16,1 0-16,-21 0 0,21 0 0,-22 0 15,1 22-15,-21-22 0,20 0 16,-20 21-16,-1 0 0</inkml:trace>
  <inkml:trace contextRef="#ctx0" brushRef="#br0" timeOffset="-101017.45">13377 17738 0,'0'0'0,"-21"0"0,-85 21 15,85-21 1,63 0-1,1 0 1,-1 0-16,0 0 0,22 0 16,-1 0-16,1 0 0,21 0 0,-1 0 15,1 0-15,0 0 0,-1-21 16,22 21-16,-21 0 0,-1 0 16,22-21-16,-21 21 0,-22 0 0,22 0 15,-21-22-15,-1 22 0,1 0 16,-1 0-16,-21-21 0,1 21 0,-1 0 15,-21 0-15,0 0 0,1 0 0,-22-21 32,0 0-17,0 0 1,0 0-16,0-1 16,-22 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1:06:42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12107 0,'0'0'281</inkml:trace>
  <inkml:trace contextRef="#ctx0" brushRef="#br0" timeOffset="10986.97">1757 1122 0,'0'0'0,"0"-21"15,21 21-15,-21-21 16,0-1-1,21 1-15,-21 0 16,21 21-16,-21-21 16,0 0-16,0 0 15,0-1 1,0 1 0,-21 21-16,0 0 15,0 0-15,0 0 0,-22 0 0,22 0 16,-21 21-16,21 1 0,-22-1 15,1 0-15,21 0 0,-22 21 0,1-20 16,0 20-16,21-21 0,-22 21 16,22 1-16,-21-1 0,21 0 15,-1 1-15,22-1 0,0 0 16,-21 22-16,21-22 0,0 22 0,0-22 16,0 22-16,0-22 0,0 0 15,21 22-15,-21-22 0,22 0 0,-1-20 16,0 20-16,21-21 0,-21 0 15,1 0-15,20 1 0,0-22 0,-21 0 16,22 21-16,-1-21 0,0 0 16,1 0-16,-22 0 0,21 0 0,1-21 15,-22-1-15,21 22 0,-21-21 16,0 0-16,1 21 0,-1-21 16,0 0-16,0 0 0,-21-1 0,0 1 15,0 0-15,21 0 0,-21 0 16,21 0-16</inkml:trace>
  <inkml:trace contextRef="#ctx0" brushRef="#br0" timeOffset="11674.28">2476 1482 0,'0'-21'16,"0"-1"-1,0 1-15,-21 21 16,0-21-16,0 21 16,0 0-16,0 0 0,-1 0 15,1 0-15,0 0 0,0 0 0,0 0 16,0 0-16,-1 21 0,1 0 16,21 1-16,-21-22 0,0 21 0,0 21 15,21-21-15,0 22 0,-21-22 16,21 21-16,-22 0 0,22-20 0,-21 20 15,21 0-15,0-21 0,0 22 16,0-22-16,0 21 0,0-21 16,0 1-16,0-1 0,0 0 0,0 0 15,21-21 1,1 0-16,-1 0 0,0 0 16,0 0-16,0 0 0,0-21 15,1 0-15,-1 21 0,0-21 0,0-1 16,0 1-16,0 0 0,1 0 0,-1-21 15,0 20-15,0-20 0,0 21 16,0-21-16,1-1 0,-1 22 0,0-21 16,-21 21-16,0-1 0,21 1 15,-21 0-15,0 0 0,0 0 16,0 42 15,0 0-15,0 0-16,0 0 0,0 1 0,0 20 15,0-21-15,0 21 0,0-20 16,0-1-16,0 21 0,0-21 0,0 22 16,0-22-16,0 0 0,0 0 15,0 0-15,0 0 0,0 1 0,0-1 16,0 0 0,0 0-16,21-21 15,0 0 1,1 0-16,-1 0 15,0 0-15,-21-21 16,21 0-16,-21 0 16,21-1-16,0 22 0,-21-21 15,0 0-15</inkml:trace>
  <inkml:trace contextRef="#ctx0" brushRef="#br0" timeOffset="12606.26">2900 1630 0,'0'-21'0,"-21"0"16,21-1-16,0 1 0,0 0 15,0 0-15,21 0 16,0 21-16,0-21 0,0 21 16,0 0-16,1-22 0,-1 22 15,0 0-15,0 0 0,0 0 0,22 0 16,-22 0-16,0 0 0,0 0 0,0 22 15,0-22-15,1 21 0,-1 0 16,0 0-16,0 0 0,0 0 0,-21 1 16,0 20-16,21-21 0,-21 21 0,0-20 15,22-1-15,-22 21 0,0-21 16,0 22-16,0-22 0,0 21 16,-22-21-16,1 0 0,21 22 0,-21-22 15,21 0-15,-21 0 0,21 0 16,-21 1-16,21-1 0,-21-21 0,21 21 15,0-42 17,0 0-17,0-1-15,0 1 0,0-21 16,21 21-16,-21-22 0,21 22 16,0-21-16,0 0 0,0-1 0,1 1 15,20 0-15,-21 20 0,0-20 0,22 21 16,-22-21-16,0 20 0,21 1 15,-21 0-15,22 0 0,-22 0 16,0 21-16,21-21 0,-20 21 0,-1 0 16,0 0-16,0 0 0,0 0 15,-21-22-15,21 22 0,1 0 16,-1 0 0,-21 22 30,0-1 1,0 0 16,0 0 140,-21-21-203,-1 0 16,1 0-16,0 21 15</inkml:trace>
  <inkml:trace contextRef="#ctx0" brushRef="#br0" timeOffset="14978.23">3069 3112 0,'0'0'0,"0"-22"16,0 1-16,0 0 15,0 0 1,0 42 15,0 0-31,0 0 0,0 22 16,0-1-16,0 0 0,0 1 0,0 20 16,0 1-16,0-22 0,0 22 0,0-1 15,0-21-15,0 22 0,0-22 16,0 22-16,0-22 0,0 22 0,0-22 15,0 21-15,0-20 0,0-1 0,0 0 16,0 1-16,-21-1 0,21 0 16,0 1-16,0-22 0,-21 0 0,21 0 15,-21-21-15,21 21 16,-22-42 0,22 0-16,-21 0 0,21 0 15,0-22-15,0 1 0,-21 0 0</inkml:trace>
  <inkml:trace contextRef="#ctx0" brushRef="#br0" timeOffset="15326.44">2794 3175 0,'0'0'0,"21"-42"0,43-43 15,-43 64-15,21-21 16,-21 20-16,22 1 0,-22 0 15,21 0-15,0 0 0,22 21 0,-22 0 16,22 0-16,-22 0 0,22 0 16,-1 21-16,-21 0 0,1 21 0,-1-20 15,0-1-15,-20 21 0,-1 0 0,0 1 16,-21-1-16,0 0 0,0 1 16,-21-1-16,0 0 0,-22 1 0,1-1 15,21 0-15,-22-20 0,1 20 16,0-21-16,21 0 0,-22 0 0,22 1 15,0-1-15,0 0 0,0 0 16,-1-21-16,1 21 0,0-21 16,21 21-16,21-21 47</inkml:trace>
  <inkml:trace contextRef="#ctx0" brushRef="#br0" timeOffset="15847.4">3619 4064 0,'0'0'0,"0"-21"0,0-64 15,0 64-15,0 0 16,22 0-16,-1 0 0,0-1 16,0 1-16,0 21 0,0 0 0,1 0 15,-1 0-15,21 0 0,-21 0 16,0 21-16,22-21 0,-22 43 0,0-22 16,0 0-16,22 21 0,-43-20 0,21 20 15,-21 0-15,21-21 0,-21 22 16,0-1-16,0 0 0,0-20 0,-21 20 15,0-21-15,21 0 0,-22 0 16,22 1-16,-21-22 0,21 21 16,-21-21-16,0 0 15,21-21-15,-21 21 0,21-22 16,-21 1-16,21 0 0,0-21 16,0 21-16,0-22 0,0 22 0,0-21 15,0-1-15,0 1 0,0 21 0,0-21 16,0-1-16,0 22 0,0 0 15,0 0-15,0 0 0,21-1 16,0 22-16,0-21 0,0 21 0,0 0 31,1 0-31,-22 21 16,0 1 0,21-22-16,0 0 15</inkml:trace>
  <inkml:trace contextRef="#ctx0" brushRef="#br0" timeOffset="16310.33">4508 3895 0,'0'-21'16,"0"-1"-16,-21 22 0,0 0 15,0 0-15,0 0 0,0 0 0,-1 0 16,1 0-16,0 22 15,0-1-15,21 0 0,0 21 0,-21-21 16,21 22-16,-21-1 0,21-21 16,0 22-16,0-1 0,0 0 0,0-21 15,0 22-15,0-22 0,21 21 0,0-21 16,-21 1-16,21-1 0,0 0 16,0-21-16,1 0 0,-1 0 0,0 0 15,21 0-15,-21 0 0,22 0 16,-22-21-16,21 0 0,1-1 0,-22 1 15,0 0-15,21 0 0,-21-21 16,1 20-16,-1-20 0,-21 21 0,0-21 16,0-1-16,0 1 0,0 0 15,0-1-15,-21 22 0,-22-21 0,22 21 16,0-1-16,-21 1 0,20 0 0,-20 21 16,21 0-16,-21 0 0,20 0 15,-20 0-15,21 21 0,0-21 0,0 21 16,-1 1-16,1 20 0,21-21 0,0 0 15,-21 22-15,21-22 16,0 0-16,0 21 0,0-21 0,0 1 0,0-1 16,0 0-16,21-21 0,0 0 15,22 0-15,-22 0 16</inkml:trace>
  <inkml:trace contextRef="#ctx0" brushRef="#br0" timeOffset="16662.12">4995 3916 0,'0'0'0,"21"0"0,-21 21 31,22-21-31,-22 21 16,0 0-16,0 22 0,0-22 0,0 21 16,0 1-16,21-1 0,-21 21 15,0-20-15,21 20 0,-21-20 0,0 20 16,0-21-16,0 22 0,0-1 0,0 1 15,0-1-15,0 1 0,0 21 0,0-1 16,-21-20-16,0 20 0,-1-20 16,1-1-16,21 1 0,-21 21 0,0-22 15,0-21-15,21 22 0,0-22 0,0 1 16,0-1-16,0-21 0,0 0 0,0 0 16,0 1-16,0-44 31,0 1-31,21 0 15,-21 0-15,21-21 0,-21-1 0,0 1 16,0 0-16,21-22 0,-21 22 0,21-22 16,-21-20-16</inkml:trace>
  <inkml:trace contextRef="#ctx0" brushRef="#br0" timeOffset="16982.96">5059 4064 0,'0'0'0,"0"-42"0,0-1 15,0 22-15,0-21 0,21 21 0,-21 0 0,21-1 16,0 1-16,0 0 0,1 21 16,-1-21-16,0 0 0,0 21 15,21 0-15,-20 0 0,-1 0 0,0 0 16,0 0-16,0 21 0,0 0 0,1 0 16,-22 0-16,21 1 0,-21 20 15,0-21-15,0 21 0,0-20 0,-21-1 16,-1 21-16,-20-21 0,21 0 0,0 1 15,0 20-15,-1-21 0,-20-21 0,21 21 16,0 0-16,0 1 0,-1-22 16,22 21-16,-21-21 0,0 0 15,42 0 17,0 0-17,1-21-15,-1 21 0,0-22 0,0 22 16</inkml:trace>
  <inkml:trace contextRef="#ctx0" brushRef="#br0" timeOffset="17298.8">5588 4064 0,'0'0'0,"21"-21"0,-21 0 16,21 0-16,0-1 0,-21 1 16,22 0-16,-22 0 0,0 0 0,0 0 15,0-1-15,0 1 0,0 0 0,0 0 16,-22 42 15,22 0-15,-21 0-16,21 22 0,-21-22 0,21 21 15,0-21-15,0 22 0,0-1 16,0-21-16,0 22 0,0-22 0,0 21 16,0-21-16,21 0 0,0 1 0,-21-1 15,22-21-15,-1 21 0,0-21 16,0 0-16,0 0 0,0 0 15,1 0-15,-1 0 0,0 0 0,0-21 16,0 0-16,0 21 0,1-22 0,-22 1 16,21 0-16,0 0 15,0 0-15</inkml:trace>
  <inkml:trace contextRef="#ctx0" brushRef="#br0" timeOffset="17646.59">5990 3937 0,'0'0'0,"0"-42"15,0 21-15,21 21 16,-21-22-16,21 22 0,1 0 15,-1 0-15,0 0 16,0 0-16,0 22 0,0-22 16,-21 21-16,22 0 0,-1 21 0,0-21 15,-21 22-15,0-22 0,21 21 0,-21-21 16,21 22-16,-21-22 0,0 21 16,0-21-16,0 1 0,0-1 15,0 0-15,0 0 0,0 0 0,0 0 16,0-42 15,0 0-31,0 0 16,0-21-16,0 20 0,0-20 0,0 21 15,21-21-15,-21-22 0,22 22 0,-1-1 16,-21 1-16,21 0 0,0 21 16,-21-22-16,21 22 0,-21 0 0,0 0 15,21 0-15,1 21 0,-1-22 16,0 1-1,0 21 1,0 0-16</inkml:trace>
  <inkml:trace contextRef="#ctx0" brushRef="#br0" timeOffset="18690.7">6964 3217 0,'0'0'0,"0"22"31,0-1-31,0 0 0,-21 0 16,21 0-16,-22 22 0,1-22 0,21 21 16,-21 0-16,0 1 0,21 20 0,-21-20 15,0-1-15,21 21 0,-22-20 0,22-1 16,0 22-16,-21-22 0,21 21 15,0-20-15,0-1 0,0 0 0,0 1 16,0-1-16,0 0 0,0-20 0,0 20 16,0-21-16,0 0 0,0 0 15,21-21-15,-21 22 0,22-1 0,-1-21 16,0 0-16,0 0 16,0 0-16,0 0 0,1-21 0,-1-1 15,21 1-15,-21 0 0,0-21 0,1 21 16,-1-1-16,0-20 0,0 0 15,0-1-15,0 22 0,-21-21 0,22 0 16,-22 20-16,21 1 0,-21 0 0,0 0 16,0 42 15,0 0-31,0 22 16,0-22-16,0 0 0,0 0 0,0 21 15,0-20-15,0-1 0,0 21 16,0-21-16,0 0 0,21 1 0,-21-1 15,21 0-15,-21 0 0,21-21 16,0 21-16,1-21 0,-1 0 0,0 0 16,0 0-16,0 0 15,0 0-15,1 0 0,20 0 0,-21-21 16,0 21-16,0-21 0,1 0 0,-1 0 16,0-1-16,0 1 0,0-21 0,0 21 15,-21 0-15,0-22 0,22 1 16,-22 21-16,0 0 0,0-22 0,0 22 15,0 0-15,-22 42 32,1 0-32,21 0 15,0 1-15,-21 20 0,0-21 16,21 21-16,-21-20 0,21-1 0,0 21 16,0-21-16,0 0 0,0 1 0,0-1 15,0 0-15,0 0 16,0 0-16,21-21 0,0 0 15,0 0-15,22 0 0,-22 0 0,21 0 16,-21 0-16,22 0 0,-22 0 0,21-21 16,-21 21-16,0-21 0,22 0 15,-22 0-15,0-1 0,0 1 16,0 0-16,1 0 0,-1-21 0,-21 20 0,0 1 16,21-21-16,-21 21 0,0 0 0,0-1 15,0 1-15,-21 21 16,0 0-1,21 21-15,-22-21 0,22 22 16,-21-1-16,21 0 0,0 21 0,0-21 16,0 1-16,0-1 0,0 0 15,0 0-15,0 0 0,0 0 0,0 1 16,0-1-16,0 0 0,0 0 0,0 0 16,0 0-1,0 1 1,-21-22-1,0 0-15,0 0 16,0 0-16,-1-22 16,1 22-1,21-21-15,0 0 0,0 0 0,0 0 16</inkml:trace>
  <inkml:trace contextRef="#ctx0" brushRef="#br0" timeOffset="18870.59">7810 3641 0,'0'0'0,"-84"0"15,41 0-15,22 0 0,0 0 16,0-21 0,0 21 15,0 0-31</inkml:trace>
  <inkml:trace contextRef="#ctx0" brushRef="#br0" timeOffset="19063.49">6731 3768 0,'21'0'16,"0"0"-1,0 0-15,22 0 0,-22 0 0,21 0 16,1 0-16,-1 0 0,0 0 0,-21 0 16,22-21-16,-1 21 0,-21 0 0,22-22 15,-22 22-15,0 0 0,0-21 16</inkml:trace>
  <inkml:trace contextRef="#ctx0" brushRef="#br0" timeOffset="20062.68">9334 3979 0,'0'0'0,"0"-63"16,0 42-16,0 0 15,0-1-15,0 1 0,0 0 0,0 0 16,-21 0 0,0 21-16,0 0 0,0 0 0,0 21 15,-1 0-15,-20 0 0,21 22 16,0-22-16,0 21 0,-1 0 0,1-20 15,0 41-15,21-21 0,0 1 16,-21-22-16,21 21 0,0 1 0,0-22 16,0 21-16,21-21 0,0 0 0,0 1 15,1-22-15,-1 0 0,21 21 16,0-21-16,1 0 0,-22 0 0,21 0 16,1-21-16,-1-1 0,0 1 0,1 0 15,-1 0-15,0 0 0,-21-22 16,22 1-16,-22 21 0,21-21 0,-42-1 15,21-20-15,-21 20 0,0 1 16,0 0-16,0-1 0,-21-20 0,0 21 16,-21-1-16,21 22 0,-22-21 0,22 21 15,-21-1-15,-1 1 0,22 0 0,-21 21 16,21 0-16,0 0 0,42 0 31,21 0-15,-21 0-16,22 0 0,20-21 15,-21 21-15,22 0 0,-1-21 0,1 0 16,-1 21-16,1-22 0,-1 1 0,1 0 16,-1 0-16,1 0 0,-22 0 0,-21-1 15,22 22-15,-22-21 0,-21 0 16,0 0-16,0 0 0,0 0 0,-21-1 16,0 22-16,-1-21 0,1 21 0,0 0 15,-21 0-15,21 0 0,-22 0 16,22 21-16,-21 1 0,21 20 0,-22 0 15,22 1-15,0-1 0,21 0 0,-21 22 16,0-1-16,-1 1 0,22-1 16,-21 22-16,0-22 0,21 22 15,-21 0-15,21-1 0,0 1 0,-21-21 16,21 20-16,-21 1 0,21-22 0,0 22 16,0-21-16,-22 20 0,22 1 0,-21-22 15,0 22-15,21 0 0,0-22 16,0 22-16,-21 0 0,21-22 0,-21 22 15,21-22-15,-21 22 0,21-22 0,-22 1 16,1 21-16,0-22 0,0-21 0,0 22 16,0-22-16,-22 1 0,22-22 0,0 21 15,0-21-15,-22-21 0,22 0 0,0 0 16,-21 0-16,21 0 0,-22-21 0,22 0 16,-21 0-16,21 0 15,-22-22-15,22 1 0,0 0 0,0-1 16,0-20-16,21 20 0,-22-20 0,22 21 15,0-22-15,0 22 0,0-22 0,22 22 16,-1 0-16,0-1 0,0-20 0,0 20 16,22 1-16,-22-21 0,21 20 15,0-20-15,1-1 0,-1 22 0,22-22 16</inkml:trace>
  <inkml:trace contextRef="#ctx0" brushRef="#br0" timeOffset="20399.05">11451 3662 0,'0'0'0,"0"-21"15,-21 21-15,0 0 16,0 0-16,-1 0 0,-20 0 15,21 21-15,-21-21 0,20 21 0,-20 21 16,21-20-16,-21-1 0,20 21 0,1 0 16,-21 1-16,21-1 15,0 22-15,21-22 0,-22 21 0,22-20 16,0-1-16,0 0 0,0 1 0,0-1 16,0-21-16,0 0 0,0 22 0,22-22 15,-1-21-15,0 21 0,0-21 0,0 0 16,22 0-16,-22 0 0,21 0 15,0 0-15,1 0 0,-1-21 0,0 0 16,1 0-16,-1-1 0</inkml:trace>
  <inkml:trace contextRef="#ctx0" brushRef="#br0" timeOffset="20771">11747 4043 0,'0'-42'0,"0"84"0,0-106 16,0 43-16,0 0 0,-21 21 15,0 0-15,0 0 16,0 21-16,0 22 0,-1-22 15,1 21-15,0 0 0,21-20 0,-21 20 16,21 0-16,-21-21 0,21 22 0,0-22 16,-21 0-16,21 0 0,0 0 0,0 1 15,0-1 1,21-21-16,0 0 0,0 0 0,0 0 16,0-21-16,-21-1 0,22 22 0,-1-21 15,0 0-15,0 0 0,0-21 0,-21 20 16,0 1-16,0-21 0,21 21 15,-21 0-15,0-1 0,22 22 16,-22 22 0,0 20-16,0-21 0,0 21 15,-22-20-15,22-1 0,0 21 16,0-21-16,0 22 0,0-22 0,0 0 16,0 0-16,0 0 0,0 0 0,0 1 15,22-22-15,-1 0 16,0 0-16,0 0 0,0 0 0,0-22 15,1 1-15,-1 21 0,21-21 16,-21 0-16</inkml:trace>
  <inkml:trace contextRef="#ctx0" brushRef="#br0" timeOffset="21130.8">12107 4128 0,'0'0'0,"0"-43"16,21 22-16,-21 0 0,22 21 15,-1 0-15,0 0 0,0 0 16,0 0-16,0 0 0,1 0 0,20 21 15,-21-21-15,21 21 0,-20 0 16,-1 1-16,21 20 0,-21-21 0,0 0 16,-21 22-16,0-22 0,22 0 0,-22 21 15,0-21-15,0 1 0,0-1 0,0 0 16,0 0-16,0 0 16,-22 0-16,1-21 15,0 0-15,0 0 16,21-21-1,0 0-15,0 0 0,0-21 16,21 20-16,0-20 0,22-21 0,-22 20 16,0-20-16,21 20 0,1-20 0,-1 21 15,-21-1-15,21 1 0,1 0 0,-22 20 16,0 1-16,0 0 0,0 21 16,-21 21-1,0 0-15,-21 1 0,-21-1 16,21 0-16,-43 0 0,22 0 15,-22 0-15,1 1 0</inkml:trace>
  <inkml:trace contextRef="#ctx0" brushRef="#br0" timeOffset="21762.47">2498 4784 0,'0'0'0,"-43"-21"0,-20 21 16,42 0-16,-1-22 16,22 1-1,22 21 1,-1 0-16,0 0 0,21 0 0,-21 0 16,43 0-16,-22 0 0,22 0 15,-1 21-15,1-21 0,20 22 16,-20-22-16,21 0 0,20 21 0,1-21 15,21 0-15,-21 21 0,42-21 0,0 0 16,1 21-16,-1-21 0,42 0 16,1 0-16,-1 21 0,22-21 0,0 0 15,20 0-15,1 0 0,0 0 0,0 21 16,21-21-16,0 0 0,21 0 16,-21 0-16,21 22 0,0-22 0,1 0 15,-1 0-15,-21 21 0,21-21 0,-21 0 16,21 0-16,-21 21 0,21-21 15,-21 21-15,0-21 0,-21 0 16,0 0-16,0 21 0,0-21 0,-22 0 16,1 0-16,-22 21 0,1-21 0,-1 0 15,-20 0-15,-1 0 0,-21 22 16,-21-22-16,0 0 0,0 0 0,-21 21 16,-21-21-16,-22 0 0,-20 0 0,-1 21 15,-21-21-15,-21 21 0,-42-21 16,21 0-16,-1 0 15,-20 21-15,21-21 0,-21 0 16</inkml:trace>
  <inkml:trace contextRef="#ctx0" brushRef="#br0" timeOffset="23550.64">3217 6879 0,'0'0'0,"0"-21"0,0 0 0,0 0 16,0 0-16,0-1 0,-21 1 15,0 0-15,0 21 16,0-21-16,-1 21 0,-20 0 0,21 0 16,0 21-16,0 0 0,-22 0 15,22 1-15,0-1 0,0 21 0,0 0 16,-1 1-16,1-1 0,21 0 16,-21 22-16,21-22 0,0 22 0,0-22 15,0 0-15,0 1 0,0-1 0,21 0 16,0-20-16,-21 20 0,22-21 15,-1-21-15,21 21 0,-21-21 16,0 0-16,22 0 0,-22 0 0,21 0 0,-21-21 16,22 21-16,-1-21 0,0 0 15,1 0-15,-1-1 0,0-20 16,1 21-16,-1-21 0,0 20 0,-20-20 16,20 21-16,-21-21 0,21-1 15,-20 22-15,-22 0 0,0-21 0,0 20 16,0 1-16,-22 21 15,1 0 1,0 21-16,0 1 0,0 20 0,21-21 16,-21 21-16,-1 1 0,22-1 15,0 0-15,0 1 0,0-1 0,0 0 16,0 1-16,0-22 0,0 21 16,0-21-16,0 1 0,22-1 0,20-21 15,-21 0-15,0 0 0,22 0 16,-1 0-16,0 0 0,1-21 0,-22-1 15,21 1-15,0 0 0,1-21 16,-1 21-16,-21-22 0,0 1 0,22 0 16,-43-1-16,0 1 0,0 0 0,0-1 15,0 1-15,0 0 0,-21-1 16,-22 22-16,22 0 0,-21 0 0,-1 0 16,1 21-16,0 0 0,-1 0 0,1 0 15,-21 0-15,41 21 16,-20 0-16,21 0 0,0 0 0,0 0 15,21 1-15,0 20 0,0-21 0,0 21 16,0-20-16,21-1 0,-21 21 16,21-21-16,0 0 0,21-21 0,-20 22 15,-1-22-15,21 0 0,0 0 0,1 0 16,-1 0-16,0-22 0,22 1 16,-22 0-16,1-21 0,20 21 0,-21-22 15,22 22-15,-1-21 0,-20-1 16,20 1-16,-20 0 0,-1-1 0,0 1 15,1 0-15,-22-1 0,0 1 0,0 0 16,-21-1-16,21 1 0,-21 0 16,0 21-16,0-1 0,-21 22 15,0 22 1,21 20-16,-21-21 0,0 21 0,-1 1 16,1 20-16,21-20 0,-21-1 15,0 21-15,0 1 0,21-22 0,0 22 16,-21-1-16,21 1 0,0-22 0,0 22 15,0-22-15,0 0 0,0 1 16,0-1-16,0-21 0,0 21 0,21-20 16,0-1-16,-21 0 0,21-21 0,0 0 15,22 21-15,-22-21 0,0 0 0,0 0 16,0-21-16,22 21 16,-22-21-16,21 0 0,-21-1 0,22 1 15,-22-21-15,21 21 0,-21 0 0,0-1 16,1-20-16,-1 21 0,0 0 0,0 0 15,-21-1 1,0 44 0,0-1-16,0 0 0,0 0 15,0 0-15,-21 0 0,21 1 16,-21-1-16,21 0 0,0 0 0,0 0 16,0 0-16,0 1 0,0-1 15,21 0-15,0-21 16,0 0-16,0 0 15,1 0-15,-1 0 0,0-21 0,0 0 16,0 21-16,0-22 0,1 1 0,-1 0 16,21 0-16,-21-21 0,0 20 15,-21-20-15,22 21 0,-22-21 0,21-1 16,-21 1-16,0 0 0,0-1 0,0 1 16,0 21-16,-21 0 0,-1-22 0,1 43 15,0-21-15,-21 21 0,21 0 16,-1 0-16,-20 0 0,21 21 0,0 0 15,-22 1-15,22 20 0,-21 0 16,21 1-16,21-1 0,-21 0 0,21 1 16,-22-22-16,22 21 0,0 0 15,0 1-15,0-22 0,0 0 0,22 0 16,-1 0-16,0 1 0,21-22 0,-21 0 16,22 21-16,-1-21 0,0 0 15,-20 0-15,20 0 0,0-21 0,1-1 16,-1 1-16,0 0 0,1 0 0,-1 0 15,0 0-15,1-22 0,-22 22 16,21-21-16,-21 21 0,0-22 0,1 22 16,-1-21-16,0 21 0,-21-1 0,0 44 31,0 20-31,0-21 16,0 21-16,0-20 0,0 20 15,0-21-15,0 21 0,0 1 0,0-22 16,0 21-16,0-21 0,0 1 0,0-1 15,0 0-15,0 0 0,0 0 16,21-21-16,0 0 16,0 0-16,1-21 0,-1 0 15,0 21-15</inkml:trace>
  <inkml:trace contextRef="#ctx0" brushRef="#br0" timeOffset="24138.95">3217 8488 0,'0'-21'16,"0"42"-16,0-63 0,0 20 0,0 1 0,21 0 0,1 0 16,-1 0-16,-21 0 0,21-1 15,0-20-15,0 21 0,-21-21 16,21 20-16,-21 1 0,0 0 0,0 0 16,0 0-16,-21 21 0,0 0 0,-21 0 15,21 0-15,-22 21 0,22 0 16,-21 0-16,-1 22 0,1-1 0,0 0 15,-1 1-15,22-1 0,0 0 16,0 1-16,21-22 0,0 21 0,0 0 16,21-20-16,0-1 0,0 21 0,1-21 15,20 0-15,0 1 0,-21 20 16,22-21-16,-1 0 0,0 0 16,1 1-16,-1-1 0,-21 0 0,22 0 15,-22 0-15,-21 0 0,0 1 16,0-1-16,-21 0 0,-22 0 15,1 0-15,0-21 0,-1 21 0,-20-21 16,-1 0-16,1 0 0,-1 0 16,1 0-16,-1 0 0,22 0 0,-22 0 15,22-21-15,0 0 0,-1 0 0,22 0 16,0-22-16,21 22 0,0 0 16,0-21-16,21-1 0,0 22 0,1-21 15,20 21-15,21 0 0,-20-22 16,20 22-16,1-21 0,-1 21 15,1-22-15,-1 22 0,22-21 0,-22-1 16</inkml:trace>
  <inkml:trace contextRef="#ctx0" brushRef="#br0" timeOffset="25158.51">3746 8213 0,'0'0'0,"43"0"0,-22 0 0,-21 42 16,0-21 0,0 0-16,0 22 0,0-22 15,0 21-15,0 1 0,0-1 0,0 0 0,0 1 16,0-1-16,0 0 0,0 1 15,0-1-15,0 0 0,0 1 16,0-1-16,0 0 0,0-21 0,0 1 16,0-1-16,0 0 0,0 0 15,0-42 17,0 0-32,21 0 15,-21-22-15,21 22 0,0 0 0,-21-21 16,22 20-16,-22 1 0,21 0 0,0 0 15,-21 0-15,21 21 16,0 0-16,0 0 16,-21 21-16,22 0 0,-22 0 15,21 0-15,-21 22 0,21-22 0,-21 0 0,21 0 16,0 0-16,-21 1 16,21 20-16,1-42 0,-1 21 0,0 0 15,0-21-15,21 0 0,-20 21 0,20-21 16,-21 0-16,21 0 0,-20 0 15,20-21-15,0 21 0,-21-21 0,22 0 16,-22 0-16,21 0 0,-21-1 0,22 1 16,-22 0-16,-21 0 0,0-21 0,0 20 15,0 1-15,0 0 0,0-21 16,0 21-16,-21 21 0,0-22 0,-1 22 16,1 0-16,0 0 0,0 0 0,-21 0 15,20 22-15,1-22 16,0 21-16,0 0 0,0 21 0,0-21 15,-1 1-15,22-1 0,0 21 0,0-21 16,0 0-16,0 1 0,0-1 0,0 0 16,0 0-16,22-21 15,-1 0-15,0 0 0,0 0 16,21 0-16,-20-21 0,20 0 0,-21 21 16,21-21-16,-20-1 0,20 1 15,-21 0-15,21 0 0,-20 0 0,-1 0 16,0-1-16,0 1 0,0 21 0,0-21 15,-21 42 17,0 0-32,0 1 0,0-1 0,0 0 15,0 0-15,0 0 0,0 0 0,0 1 16,22 20-16,-22-21 0,21 0 0,-21 0 16,21 1-16,0-22 0,0 21 15,0 0-15,1-21 0,-1 0 0,21 0 16,-21 0-16,0 0 0,22 0 0,-22-21 15,0 21-15,0-21 0,0-1 0,1 1 16,-1-21-16,0 21 0,-21 0 16,0-22-16,21 22 0,-21-21 0,21-1 15,-21 22-15,0-21 0,0 21 0,0 0 16,0-1-16,-21 44 31,0-1-31,21 0 0,-21 21 0,0-21 16,21 22-16,-22-1 0,22 0 0,-21 22 15,21-22-15,0 22 0,0-1 0,0 1 16,0-1-16,0 1 0,21-1 16,-21 1-16,22 20 0,-22-20 0,0-1 15,21 22-15,-21-21 0,21-1 0,-21 1 16,0-22-16,0 21 0,0-20 0,0-22 16,0 21-16,0-21 0,0 1 0,0-44 31,0 1-31,0 0 15,0 0-15,0-21 0,0-1 16,0 1-16,0-22 0,0 22 0,0-21 16,0-22-16</inkml:trace>
  <inkml:trace contextRef="#ctx0" brushRef="#br0" timeOffset="25695.14">5355 8975 0,'0'0'0,"0"-43"0,0 1 15,21 0-15,-21-1 0,0 22 0,0-21 16,21 21-16,1 0 0,-1-1 0,0-20 15,0 21-15,0 0 0,22 21 16,-1-21-16,0-1 0,1 22 16,-1 0-16,0 0 0,1 0 0,-1 22 0,0-1 15,-21 0-15,1 0 0,-22 21 16,0-20-16,0-1 0,0 21 0,0-21 16,-22 0-16,-20 22 0,21-22 15,0 0-15,-22 0 0,22 0 0,-21 1 16,21-22-16,0 21 0,-1-21 0,22 21 15,22-21 17,-1 0-32,0-21 0,0 0 0,0 21 15,0 0-15,1-22 0,20 22 0,-21 0 16,0 0-16,0-21 0,22 21 16,-22 0-16,0-21 0,21 0 0,-20 21 15,20-21-15,-21 0 0,21-1 16,-20 1-16,20 0 0,-21 0 0,21 0 15,-20-22-15,20 22 0,0 0 0,-21-21 16,1 21-16,-1-1 0,0 1 16,-42 21-1,0 0-15,-1 21 16,1 1-16,0 20 0,0-21 0,21 0 16,-21 22-16,21-1 0,-21-21 15,21 21-15,0-20 0,0 20 16,0-21-16,0 0 0,21 0 0,0 1 15,0-1-15,21 0 0,-20-21 0,-1 0 16,21 21-16,0-21 0,-20 0 0,20 0 16,0 0-16,1-21 0,-1 21 15,0-21-15,1 0 0,-22-1 0,21 1 16,-21 21-16,22-21 0</inkml:trace>
  <inkml:trace contextRef="#ctx0" brushRef="#br0" timeOffset="27406.5">3408 9906 0,'0'0'16,"-21"-21"-16,-1-21 0,-20 20 0,21 1 0,-21 0 16,-1 0-16,1 21 0,21 0 15,-22 0-15,-20 0 0,21 0 0,-1 0 16,-20 21-16,20 0 0,1 0 0,-21 22 16,20-1-16,1 0 0,0 1 15,-1 20-15,1 1 0,21-1 16,0 1-16,-1-1 0,22 22 15,0-22-15,0 22 0,0-21 0,0-1 16,22-21-16,-1 22 0,21-22 0,-21-21 16,22 22-16,-1-22 0,0 0 15,22 0-15,-22-21 0,0 0 0,22 0 16,-22 0-16,1 0 0,20-21 0,-21 0 16,1 0-16,-1 0 0,0-1 15,1 1-15,-1 0 0,0-21 0,-20 21 16,-1-22-16,0 1 0,0 21 0,-21-22 15,0 22-15,0-21 0,0 21 16,0 0-16,-21-1 0,0 22 16,0 0-16,-1 0 0,22 22 15,-21-1-15,21 0 0,-21 21 16,21-21-16,0 22 0,0-1 0,0-21 16,0 22-16,0-22 0,21 21 0,0-21 15,-21 0-15,22 1 0,-1-1 16,0 0-16,21-21 0,-21 0 0,1 0 15,20 0-15,-21 0 0,21 0 0,-20 0 16,20 0-16,-21-21 0,21 0 0,-20-1 16,20 1-16,-21 0 0,21 0 15,-20-21-15,-1 20 0,0-20 0,-21 21 16,0-21-16,0-1 0,0 22 16,0-21-16,0 21 0,-21-1 15,0 1-15,-22 0 0,22 21 0,-21 0 16,-1 0-16,1 0 0,0 0 0,-1 21 15,1 0-15,0 22 0,21-22 16,-1 0-16,1 21 0,0 1 0,21-22 16,0 21-16,0-21 0,0 22 0,0-22 15,0 0-15,21 0 0,0-21 0,1 21 16,-1 1-16,21-22 0,-21 0 16,22 0-16,-1 0 0,0 0 0,1 0 15,-1 0-15,0-22 0,1 1 0,-1 0 16,0 21-16,1-21 15,-22 0-15,21 0 0,-21-1 0,0 22 16,22-21-16,-43 0 0,21 21 0,0 0 16,-21 21-1,0 0-15,0 1 16,0-1-16,0 0 0,0 0 0,0 21 16,0-20-16,0-1 0,0 0 0,0 0 15,0 0-15,0 0 0,0 1 16,0-44 15,0 1-15,0 0-16,21 0 0,0 0 15,-21-22-15,22 22 0,-22 0 0,21-21 16,0 21-16,0-22 0,-21 22 0,21 0 16,0 0-16,1 21 0,-1 0 15,0 0-15,-21 21 0,21-21 16,0 21-16,-21 0 0,0 0 0,21 1 15,-21 20-15,22-21 0,-1 0 0,-21 0 16,0 1-16,21-1 0,-21 0 16,21 0-16,0-21 0,-21 21 0,21-21 15,1 0-15,-1 0 0,0 0 16,0 0-16,0 0 0,0-21 16,1 21-16,-1-21 0,-21 0 15,21 0-15,0 21 0,0-22 16,0 1-16,-21 0 0,22 21 0,-22-21 15,21 21-15,-21 21 32,21-21-32,-21 21 0,0 0 15,21-21-15,-21 22 0,0-1 0,21 0 16,0 0-16,1 0 0,-1 0 16,0-21-16,0 0 0,0 0 0,0 0 15,1 0-15,-1 0 0,0 0 16,0 0-16,0 0 0,0-21 15,22 0-15,-22 21 0,0-21 0,0 0 16,0 0-16,1-22 0,-1 22 0,0 0 16,0-21-16,-21 20 0,21-20 0,-21 21 15,0-21-15,0 20 0,0 1 16,0 0-16,0 42 16,-21 0-16,21 1 15,-21-1-15,21 21 0,-21-21 0,21 22 16,0-1-16,0 0 0,0 1 15,0-1-15,-21 0 0,21 22 16,0-22-16,0 22 0,0-1 0,0 1 0,0 20 16,0-20-16,0-1 0,0 22 15,0 0-15,0-22 0,0 22 0,0-1 16,0 1-16,0-21 0,0 20 0,0-20 16,-22-1-16,1 1 0,0-1 15,0-20-15,0-1 0,0 0 0,-1-21 16,1 1-16,0-22 0,0 0 15,21-22-15,0-20 16,0 21-16,0-21 0,0-1 0,0-20 16</inkml:trace>
  <inkml:trace contextRef="#ctx0" brushRef="#br0" timeOffset="27706.33">5440 10859 0,'0'0'0,"0"-43"0,0-84 15,21 106 1,-21-21-16,0 21 0,21-1 0,0 1 16,0 0-16,1 0 0,20 0 15,-21 21-15,21-21 0,1 21 0,-1 0 16,22 0-16,-22 0 0,0 21 0,1 0 16,-22 0-16,0 0 0,0 0 0,-21 22 15,0-22-15,0 0 0,0 21 16,-21-20-16,0-1 0,0 0 0,-22 0 15,22 0-15,-21 0 0,-1 1 16,22-1-16,-21-21 0,21 21 0,0-21 16,-1 0-16,1 0 0,42 0 31,1 0-31,-1 0 0,21-21 16,0 21-16</inkml:trace>
  <inkml:trace contextRef="#ctx0" brushRef="#br0" timeOffset="29010.61">6498 10583 0,'0'0'0,"21"-21"16,0-63-16,-21 62 15,0 1-15,-21 0 0,0 0 16,0 0-16,0 21 0,-22 0 0,22 0 16,0 0-16,0 21 0,0 0 0,-22 0 15,22 22-15,0-1 0,21-21 0,-21 21 16,0 1-16,0-1 0,21 0 15,0 1-15,0-1 0,0-21 0,0 0 16,0 1-16,0-1 0,0 0 0,21-21 16,0 0-16,0 0 15,0 0-15,0-21 0,1 21 16,-1-21-16,0-1 0,0 1 0,0 0 16,0 0-16,-21 0 0,0 0 15,22-22-15,-22 22 0,21 0 0,-21 0 16,0 0-16,0-1 0,0 44 31,0-1-31,0 0 16,0 0-16,0 0 0,0 0 0,0 22 15,0-22-15,0 0 0,0 0 0,0 0 16,0 1-16,0-1 0,21 0 16,0 0-16,0-21 0,0 0 0,22 0 15,-22 0-15,0 0 0,0 0 16,22 0-16,-22-21 0,0 21 0,21-21 15,-21 0-15,22-1 0,-22 1 16,0 0-16,0 0 0,0 0 16,-21 0-16,0-1 0,22 1 0,-22 0 15,0 0-15,21 21 0,-21 21 32,0 0-32,0 0 0,0 1 15,-21 20-15,-1-21 0,22 0 0,0 0 16,0 1-16,0-1 0,-21 0 0,21 0 15,0 0-15,0 0 16,21-21 0,-21-21-1,22 0-15,-1 21 0,0-21 16,0 0-16,0 0 0,0-1 0,1-20 16,-1 21-16,0 0 0,-21 0 0,21-1 15,0 1-15,0 0 0,1 21 16,-22 21-1,0 0-15,0 22 16,0-22-16,0 0 0,0 0 0,0 0 16,0 1-16,0-1 0,0 21 0,21-21 15,0 0-15,-21 1 16,21-22-16,0 0 0,0 21 16,1-21-16,-1 0 0,0 0 15,0 0-15,0-21 0,0 21 0,1-22 16,-1 1-16,0 0 0,0 21 0,-21-21 15,21 0-15,0 0 0,1-1 16,-22 1-16,21 21 16,-21 21 15,0 1-31,0-1 0,0 0 16,0 0-16,0 0 0,0 0 15,21 1 1,0-22-16,0 0 0,0 0 0,1 0 15,-1 0-15,0 0 0,0 0 16,0-22-16,22 22 0,-22-21 0,0 0 16,0 21-16,0-21 0,0-21 0,1 20 15,-1 1-15,-21-21 0,21 21 16,0-22-16,0 1 0,-21 0 0,0 21 16,21-22-16,1 22 0,-22 0 0,0 0 15,0 0-15,0 42 16,-22 0-16,1 0 15,0 0-15,0 0 0,-21 22 0,20-22 16,-20 21-16,21 1 0,0-22 16,-22 21-16,22-21 0,0 22 0,-21-1 15,21-21-15,-1 21 0,1 1 0,0-1 16,0 0-16,21 22 0,0-22 0,0 22 16,0-1-16,0 1 0,0-22 15,0 22-15,0-1 0,0 1 0,0-1 16,0-21-16,0 22 0,0-1 0,0 1 15,0-22-15,0 22 0,0-22 0,0 22 16,0-22-16,-21 0 0,0-21 0,-1 22 16,-20-22-16,21 0 0,-21 0 0,-1 0 15,1-21-15,-22 0 0,1 0 16,21 0-16,-43 0 0,21 0 16,1 0-16,-22-21 0,1 0 0,20 0 15,1 0-15,-1 0 0,1-1 0,-1 1 16,22 0-16,-1 0 0,1 0 0,0 0 15,-1-22-15,1 22 0,0 0 0</inkml:trace>
  <inkml:trace contextRef="#ctx0" brushRef="#br0" timeOffset="31190.42">2879 11790 0,'0'0'16,"0"-21"-16,0 0 0,0-1 0,0 1 0,0 0 15,0 42 17,0 0-32,0 1 0,0-1 0,0 21 15,0 0-15,0-20 0,-22 20 0,22 0 16,-21 22-16,21-22 0,0 0 16,0 1-16,-21-22 0,21 21 0,-21 1 15,21-22-15,-21 0 0,21 0 0,0 0 16,21-42 15,-21 0-15,21 0-16,0-22 0,-21 22 0,0-21 15,21 21-15,1-22 0,-22 1 0,0 0 16,21-1-16,0 22 16,-21 0-16,21 0 0,-21 0 0,0 0 15,21 21-15,0 0 0,1 21 16,-22 0-16,21 0 0,-21 21 15,21-20-15,-21 20 0,21 0 0,-21-21 16,0 22-16,21-1 0,0-21 0,-21 22 16,22-22-16,-22 0 0,0 0 15,21 0-15,0 0 0,0-21 0,0 0 16,0 0-16,1 0 16,-1 0-16,0 0 0,0-21 15,-21 0-15,21 0 0,0 0 0,1 0 16,-1-1-16,0-20 0,0 21 15,-21-21-15,21 20 0,0-20 0,-21 21 16,22-21-16,-22 20 0,0 1 16,21 0-16,0 0 0,0 21 15,0 21 1,-21 0-16,0 0 0,0 22 16,21-22-16,-21 21 0,0-21 0,22 22 15,-22-22-15,0 21 0,21-21 0,-21 22 16,0-22-16,0 0 0,21 0 15,0 0-15,0 1 16,0-22-16,1 0 16,-1 0-1,0 0-15,0-22 0,-21 1 0,21 0 16,0 0-16,1 0 0,-1 0 0,-21-1 16,21-20-16,0 21 0,0 0 0,0-22 15,-21 22-15,22 0 0,-1 0 16,-21 42-1,0 0-15,0 0 16,0 1-16,0-1 0,0 0 16,0 21-16,0-21 0,0 1 0,0-1 15,0 0-15,0 0 0,0 0 0,0 0 16,0 1-16,21-1 16,0-21-16,0 0 0,0 0 0,1 0 15,-1 0-15,21 0 16,-21 0-16,0-21 0,22-1 0,-22 1 15,0 21-15,21-21 0,-20 0 0,-1-21 16,0 20-16,-21 1 0,0 0 16,0 0-16,0-21 0,0 20 0,-21 1 15,0 0-15,-1 0 0,-20 0 0,21 0 16,0 21-16,0 0 0,-1 0 16,-20 0-16,21 0 0,0 0 15,21 21-15,21 0 16,0-21-1,21 0-15,-20 0 0,20 0 16,0 0-16,1 0 0,20 0 0,-21 0 16,22 0-16,-1 0 0,1-21 0,-1 21 15,1-21-15,-22 21 0,22-22 16,-22 22-16,0-21 0,-20 21 0,20 0 16,-21 0-16,-21-21 0,-21 21 31,0 0-31,0 21 0,-1 0 15,-20 1-15,21-1 0,-21 0 16,-1 0-16,22 0 0,-21 0 0,-1 1 16,22 20-16,-21-21 0,21 0 0,0 22 15,-1-22-15,22 21 0,0-21 16,-21 0-16,21 1 0,0-1 0,0 0 16,0 0-16,0 0 0,21-21 15,1 0-15,-1 0 0,0 0 16,0 0-16,0 0 0,0 0 15,1 0-15,-1-21 0,21 0 0,-21 0 16,0 21-16,22-43 0,-22 22 0,0 0 16,0-21-16,0 21 0,1-22 0,-1 1 15,0 0-15,0-22 0,-21 22 16,0-22-16,21 22 0,-21-22 16,21 22-16,-21 0 0,0-22 0,0 43 15,0-21-15,0 21 0,0-22 16,0 22-16,0 42 15,0 0 1,0 1-16,-21-1 0,21 21 0,-21-21 16,21 22-16,0-1 0,0 0 15,-21 1-15,21 20 0,0-21 0,-21 1 16,21-1-16,0 0 0,0 1 0,0-1 16,0-21-16,0 22 0,0-1 0,0-21 15,0 0-15,21 0 0,0 1 16,0-1-16,0 0 0,22 0 15,-22-21-15,0 0 0,21 0 0,-20 0 16,20 0-16,0 0 0,-21 0 0,22 0 16,-22 0-16,21-21 0,-21 0 15,22 21-15,-22-21 0,21-1 0,-21 1 16,1 0-16,-1-21 0,0 21 0,-21-22 16,0 22-16,0-21 0,21 21 0,-21-22 15,0 22-15,0 0 0,0 0 0,0 0 16,0-1-16,-21 22 0,0 0 15,0 0-15,-1 0 16,22 22-16,-21-1 0,0 0 0,21 0 16,0 0-16,-21 22 0,21-22 0,-21 0 15,21 21-15,0-21 0,0 1 16,0 20-16,0-21 0,0 0 0,0 0 16,21 1-16,0-1 0,0 0 15,0-21-15,1 0 0,-1 21 0,21-21 16,-21 0-16,0 0 0,22 0 15,-22 0-15,21-21 0,-21 21 0,22-21 16,-22 0-16,21 21 0,1-22 0,-22 1 16,21 0-16,-21-21 0,22 21 0,-22-1 15,21-20-15,-21 0 0,0-1 16,22 1-16,-22 0 0,0-22 0,0 22 16,0-22-16,1 22 0,-1-21 15,-21 20-15,0 1 0,21 0 0,-21-1 16,0 1-16,0 21 0,0 0 0,-21 21 31,0 42-31,-1-21 0,22 0 16,0 22-16,-21-1 0,21 21 0,0-20 15,0 20-15,0-20 0,0 20 0,0 1 16,0-22-16,0 21 0,0-20 0,0-1 16,0 0-16,0-20 0,0 20 15,0-21-15,21 0 0,1 0 0,-22 1 16,21-1-16,0-21 0,0 0 15,0 0-15,0 0 0,1 0 0,-1 0 16,0 0-16,21 0 0,-21-21 0,1-1 16,20 1-16,-21 0 0,0 0 15,0 0-15,1 0 0,-1-1 0,0-20 16,-21 21-16</inkml:trace>
  <inkml:trace contextRef="#ctx0" brushRef="#br0" timeOffset="33583">3514 13293 0,'0'0'0,"-22"-21"0,1 21 0,0 0 16,0 0-16,0 0 16,21 21-16,0 0 0,-21 21 0,21 1 15,-22-1-15,22 21 0,0-20 16,0 20-16,0 1 0,0-22 15,0 22-15,0-22 0,0 0 0,0 1 16,0-1-16,0-21 0,0 0 16,0 0-16,0 1 0,0-1 0,0-42 47,22-1-47,-22-20 0,0 21 15,21-21-15,0 20 0,-21-20 0,21-21 16,0 20-16,-21 1 0,21 0 15,1-22-15,-1 43 0,0-21 16,0 20-16,0 1 0,-21 0 0,21 21 16,1 0-16,-1 0 0,0 21 15,0 0-15,0 1 0,0 20 0,-21-21 16,22 21-16,-1 1 0,-21-1 16,0 0-16,0 1 0,0-22 0,21 21 15,-21-21-15,0 22 0,21-22 0,-21 0 16,0 0-16,0 0 15,21-21-15,0 0 16,1-21-16,-1 0 16,-21 0-16,21 0 0,0 0 15,-21-22-15,21 22 0,0-21 0,1-1 16,-1-20-16,0 21 0,0-1 0,-21 1 16,21 0-16,0 20 0,1-20 15,-22 21-15,21 21 16,0 21-1,-21 0-15,0 0 0,0 1 0,21 20 16,-21-21-16,0 21 0,0 1 16,0-1-16,21-21 0,-21 22 0,21-1 15,-21-21-15,0 0 0,22 22 0,-1-22 16,-21 0-16,21-21 0,0 21 16,0 0-16,0-21 0,1 0 15,-1 0-15,0 0 0,21-21 0,-21 0 16,1 0-16,-1 0 0,21-1 15,-21 1-15,0 0 0,1-21 16,-1 21-16,0-22 0,-21 22 0,0-21 16,21 21-16,-21-22 0,0 22 15,0 0-15,0 0 0,0 0 0,0 42 32,-21-21-32,21 21 0,0 21 0,0-21 15,0 1-15,0 20 0,0-21 16,0 21-16,0-20 0,0 20 0,0-21 15,0 0-15,0 22 0,0-22 0,21 0 16,0-21-16,-21 21 16,21 0-16,1-21 0,-1 0 0,0 0 0,0 0 15,0 0-15,22 0 0,-22 0 16,0 0-16,21 0 0,-21-21 0,1 0 16,20 0-16,-21 0 0,0-1 15,0 1-15,1-21 0,-1 21 0,0-22 16,0 22-16,-21-21 0,21 0 0,-21 20 15,21-20-15,-21 21 0,0-21 16,22 20-16,-22 1 0,0 42 31,0 1-31,0 20 16,0-21-16,-22 21 0,22-20 16,0 20-16,0 0 0,0-21 0,0 22 15,0-22-15,0 21 0,0-21 0,0 1 16,0-1-16,0 0 0,22 0 15,-1 0-15,0-21 0,21 0 0,-21 0 16,1 0-16,20 0 0,-21 0 0,21 0 16,1 0-16,-1 0 0,0-21 0,1 0 15,-1 0-15,0 0 0,1-1 16,-1 1-16,0-21 0,-20 0 0,20-1 16,0 1-16,-21 0 0,1-1 0,-1 1 15,0 21-15,-21-22 0,21 22 0,-21 0 16,0 0-16,-21 21 15,0 0-15,0 0 0,-1 21 16,-20 0-16,21 0 0,0 22 0,0-22 16,21 0-16,0 21 0,0 1 15,0-22-15,0 21 0,0-21 0,0 1 16,0 20-16,21-21 0,0 0 0,-21 0 16,21 1-16,0-1 0,-21 0 0,0 0 15,21 0-15,-21 0 16,22-21-16,-44 0 31,1 0-31,0-21 16,0 21-16,21-21 15,-21 21-15,0-21 0,-1 0 16,22 42 15,0 0-15,0 0-16,0 0 0,0 1 15,22-1-15,-1-21 0,-21 21 16,21-21-16,0 0 0,0 21 0,0-21 16,1 0-16,-1 0 0,0 0 15,0 0-15,21 0 0,-20 0 16,20 0-16,-21-21 0,21 0 0,1 21 0,-22-21 16,21-1-16,-21 1 0,22 0 0,-22-21 15,0 21-15,0-22 16,22 22-16,-22-21 0,-21 21 0,21-22 15,0 22-15,-21 0 0,0 0 0,0 0 16,0 42 0,0 0-16,0 0 0,0 0 15,0 0-15,-21 1 0,21 20 0,0-21 16,-21 0-16,21 0 0,0 22 0,0-22 16,0 0-16,0 0 0,0 0 0,21 1 15,0-22-15,-21 21 0,21 0 16,0-21-16,1 0 0,-1 0 15,0 0-15,0 0 0,0 0 0,22 0 16,-22 0-16,0 0 0,21-21 0,-21 21 16,22-21-16,-22-1 0,0 22 0,21-21 15,-20 0-15,-1 0 0,0 0 16,0-22-16,0 22 0,22-21 0,-22 21 16,0-22-16,0 22 0,0 0 0,0 0 15,1 0-15,-1 21 0,0 0 16,0 0-16,0 0 15,0 21 1,-21 0 0,22-21-16,-1 0 15,0-21 1,-21 0 0,0 0-16,0-1 0,0 1 15,0 0-15,0 0 16,0 0-16,-21 21 15,0 0-15,-1 0 16,1 0-16,0 21 0,0 0 0,0 0 16,21 0-16,-21 1 0,-1-1 0,1 21 15,0 0-15,0-20 0,0 20 16,21-21-16,0 21 0,0-20 16,0-1-16,0 0 0,0 0 0,0 0 15,0 0-15,21 1 0,0-22 0,0 0 16,0 21-16,22-21 0,-22 0 0,0 0 15,21 0-15,-20 0 0,20 0 16,-21-21-16,21 21 0,-20-22 0,20 1 16,-21 21-16,21-21 0,-20 0 0,-1 0 15,0 0-15,0-1 0,0 1 0,0 0 16,1-21-16,-1 21 0,-21-22 16,0 22-16</inkml:trace>
  <inkml:trace contextRef="#ctx0" brushRef="#br0" timeOffset="33797.87">7133 13081 0,'0'0'16,"-42"0"-16,21 0 0,-22 0 0,22 0 0,0 0 15,21-21-15,-21 21 16,0 0-16,21 21 31,0 0-31,0 0 16,0 1-1,0-1-15</inkml:trace>
  <inkml:trace contextRef="#ctx0" brushRef="#br0" timeOffset="34534.47">3810 14690 0,'-21'-21'0,"42"42"0,-63-85 0,42 43 15,0 0-15,-22 0 0,1 21 16,0 21 0,21 0-16,0 21 15,-21-20-15,21 41 0,0-21 0,0 22 16,0-22-16,0 22 0,0-1 0,0 1 16,0-1-16,-21-20 0,21 20 15,0-21-15,-21 22 0,21-22 0,-22-21 16,22 22-16,0-22 0,0 0 0,0 0 15,-21-21-15,21-21 32,0 0-32,0 0 0,21 0 15,1-22-15,-22 22 0,21-21 16,21-1-16,-21 1 0,0 0 0,22 21 16,-1-22-16,-21 22 0,22 0 0,-1 0 15,0 0-15,-21 21 0,22 0 16,-1 0-16,-21 0 0,0 21 0,1 0 15,-1 21-15,0-21 0,-21 1 0,0 20 16,0-21-16,0 21 0,-21-20 16,0 20-16,-1-21 0,-20 21 0,0-20 15,-1-1-15,1 0 0,0 0 16,-1 0-16,-20 0 0,21-21 0,-1 0 16,1 22-16,21-22 0,0 0 15,-22 0-15,43-22 16,0 1-1,43 0-15,-22 21 0,21-21 16,-21 0-16,22 0 0,-1 21 16,0-22-16</inkml:trace>
  <inkml:trace contextRef="#ctx0" brushRef="#br0" timeOffset="35361.01">4318 15304 0,'0'0'0,"21"0"15,21 0-15,-20 0 16,-1 0-16,0-22 15,0 22-15,-21-21 0,21 21 16,0-21-16,1 0 0,-1 0 0,0-22 16,0 22-16,0 0 0,0 0 15,1-21-15,-22 20 0,21 1 0,-21 0 16,0 0-16,0 0 0,-21 21 16,-1 0-16,1 0 0,0 0 15,0 0-15,0 0 0,0 21 0,-1 0 16,1 21-16,0-20 0,0 20 0,21 0 15,0-21-15,-21 22 0,21-1 16,0 0-16,0-20 0,0 20 16,0-21-16,0 21 0,0-20 0,21-1 15,21 0-15,-21 0 0,22-21 0,-22 0 16,21 21-16,1-21 0,20 0 16,-21 0-16,22 0 0,-22-21 0,1 21 15,-1-21-15,0 0 0,1 0 0,-1-1 16,0 1-16,-21-21 0,22 21 15,-22-22-15,0 1 0,21 0 0,-20-22 16,-1 22-16,0 0 0,0-22 0,0 22 16,-21-1-16,21-20 0,-21 21 15,22-1-15,-22 22 0,0 0 16,0 0-16,0 0 0,-22 42 16,1 21-16,0-21 15,0 22-15,21-1 0,-21 0 16,21 1-16,-21 20 0,21-21 0,-22 22 15,22-1-15,0-20 0,0 20 0,0-20 16,0-1-16,0 0 0,0 1 16,0-1-16,0-21 0,22 0 0,-1 0 15,0 1-15,0-1 0,21-21 0,-20 0 16,20 0-16,0 0 0,1 0 0,-1-21 16,0-1-16,1 1 0,-1 0 15,0 0-15,1-21 0,-1 20 16,0-20-16,1 0 0,-1-22 0,0 22 15,-21-22-15,22 22 0,-22-21 0,0 20 16,0-20-16,0-1 0,-21 22 16,0 0-16,22-22 0,-22 43 0,0-21 15,0 20-15,0 1 0,0 42 16,-22 1 0,1 20-16,0-21 0,21 21 0,-21 1 15,0-1-15,21 22 0,0-22 0,0 0 16,-21 22-16,21-22 0,0 22 15,0-22-15,0 0 0,0 1 0,0-1 16,0-21-16,0 21 0,0-20 16,0-1-16,21 0 0,0 0 0,-21 0 15,21-21-15,0 0 0,0 0 0,1 0 16,-1 0-16,0 0 16,21 0-16,-21 0 0,1-21 0,-1 0 15,0 0-15,0 0 0,0-1 0,-21 1 16</inkml:trace>
  <inkml:trace contextRef="#ctx0" brushRef="#br0" timeOffset="35590.87">5884 15134 0,'0'0'0,"-21"0"0,0 0 0,0 21 0,42-21 15,0 0 1,0 0-16,22 0 0,-1 0 15,0 0-15,1-21 0,20 0 0,-21 0 16,22 21-16,-1-21 0,1 0 0,-1-1 16,1 1-16,-1 21 0,1-21 15,-1 0-15,-20 0 0,-1 21 0,0-21 16,1 21-16,-22 0 0,0 0 0,-42 0 16</inkml:trace>
  <inkml:trace contextRef="#ctx0" brushRef="#br0" timeOffset="36986.49">4106 16447 0,'0'0'0,"21"0"0,-21-22 16,22 1-16,-1-21 0,0 21 15,-21 0-15,21-22 0,0 22 0,0-21 16,-21-1-16,0 22 0,0-21 0,0 0 15,0 20-15,0 1 0,0 0 16,0 0-16,-21 0 0,-21 21 0,21 0 16,-22 0-16,1 21 0,0 0 0,-1 0 15,1 0-15,0 1 0,-1 20 16,1 0-16,0 1 0,-1-22 0,22 21 16,0 0-16,21 1 15,0-22-15,0 21 0,21-21 0,22 1 16,-22-1-16,21 0 0,0 0 0,1 0 15,-1 0-15,0 1 0,1-1 16,-1 0-16,0 0 0,-20 0 0,-1-21 16,0 21-16,-21 1 0,0-1 0,0 0 15,-21 0-15,0-21 16,-1 0-16,-20 0 0,0 0 0,-1 0 16,1 0-16,0 0 0,-1 0 0,-20 0 15,21-21-15,-22 21 0,22-21 16,-22 0-16,22 21 0,0-22 0,-1 1 15,1 21-15,21 0 0,0 0 16,-1 0-16,22 21 16,0 1-16,22-1 0,-1 0 15,21 0-15,-21 0 0,22 0 16,-1 1-16,0-1 0,1-21 0,-1 0 16,21 21-16,-20-21 0,20 0 0,-20 0 15,20 0-15,-21-21 0,22 0 16,-22-1-16,22 1 0,-1-21 0,1 21 15,-22-22-15,22 22 0,-1-21 0,1 0 16,-22-1-16,0 1 16,1 0-16,-1-1 0,-21 1 0,0-22 15,0 22-15,-21-21 0,0 20 0,0 1 16,0 0-16,0-1 0,-21 22 16,21 0-16,-21 21 0,0 0 0,0 21 15,0 0-15,21 0 0,0 22 16,-22-1-16,22 0 0,-21 1 15,21-1-15,0 0 0,0 22 0,0-22 16,0 1-16,-21-1 0,21 0 0,0 1 16,-21-1-16,21 0 0,0-21 15,0 22-15,0-22 0,0 0 0,0 0 16,0 0-16,0-42 47,21 0-47,0 0 0,-21 0 0,21 0 15,1 21-15,-22-22 0,21 1 0,0 0 16,0 0-16,0 0 16,0 21-16,1 0 15,-1 0-15,0 0 16,-21 21-16,21 0 16,-21 0-16,21 0 0,0 1 15,1-1-15,-1 0 31,0-21-31,0 0 0,0 0 16,0 0-16,1 0 0,-1 0 16,0 0-16,0 0 0,0 0 15,0-21-15,1 21 0,-1-21 0,0-1 16,0 1-16,0 21 0,0-21 0,-21 0 16,0 0-16,22 21 0,-22-21 15,0-1-15,0 1 0,0 0 16,0 0-16,-22 21 31,1 21-15,0-21-1,0 21-15,21 0 16,-21 1-16,21-1 16,0 0-1,0 0-15,0 0 16,0 0-16,0 1 15,21-1 1,0-21-16,0 0 31,-21-21-31,21 21 0,-21-22 16,22 1-16,-22 0 0,0 0 16,21 0-16,-21 0 0,0-22 15,0 22-15,21 0 0,-21 0 16,21-22-16</inkml:trace>
  <inkml:trace contextRef="#ctx0" brushRef="#br0" timeOffset="37570.24">5588 15960 0,'0'0'16,"0"-21"-16,0 42 47,0 0-47,0 0 16,0 0-16,0 0 0,0 1 15,0-1-15,0 0 0,0 0 0,0 0 16,-21 0-16,21 1 0,0-1 15,-21-21 17,21 21-32,0 0 15,0 0-15,0 0 16,-22 1-16,22-1 0,0 0 16,-21 21-16,21-21 0,0 22 0,0-22 0,-21 0 15,21 21-15,-21-20 0,0-1 16,21 0-16,0 0 0,0 0 15,-21 0-15,21 1 0,-22-1 16,22-42 31</inkml:trace>
  <inkml:trace contextRef="#ctx0" brushRef="#br0" timeOffset="37787.11">5186 16362 0,'21'0'31,"0"-21"-15,0 21-16,0 0 0,1 0 15,20 0-15,-21 0 0,0-21 0,0 21 16,1-22-16,-1 22 16,0-21-16,0 21 0</inkml:trace>
  <inkml:trace contextRef="#ctx0" brushRef="#br0" timeOffset="40830.51">3789 17759 0,'0'0'0,"0"-21"0,0 0 0,0-1 16,0-20-16,0 21 15,0 0-15,-21 0 0,21-1 16,0 1-16,0 0 0,-22 21 16,1 21-1,0 22-15,21-1 16,0 0-16,0 1 0,0 20 0,0 1 16,0-1-16,-21 1 0,21-1 0,0 1 15,-21-1-15,21 22 0,-21-22 16,-1 1-16,22-1 0,-21 1 0,0-1 15,0 1-15,0-22 0,0 0 16,-1-20-16,22 20 0,0-21 0,0-42 31,0 0-31,0 0 16,0-22-16,22 1 0,-1 0 0,-21-1 16,0-20-16</inkml:trace>
  <inkml:trace contextRef="#ctx0" brushRef="#br0" timeOffset="42402.61">3514 17632 0,'0'0'0,"0"-42"0,0-64 16,0 63-16,0 22 15,0-21-15,0 21 0,21 0 16,0-1-16,0 1 0,21 0 0,1 21 16,-22 0-16,21 0 15,1 0-15,20 0 0,-21 0 0,1 42 16,-1-20-16,0-1 0,-20 21 0,20 0 15,-21 1-15,-21-22 0,0 21 16,0 1-16,0-1 0,0 0 0,0-21 16,-21 22-16,0-22 0,-22 21 15,22-21-15,0 1 0,0-1 0,0 0 16,0-21-16,-1 21 0,1-21 16,42 0-1,1-21 1,-1 0-16,0 0 0,21-1 15,-21 1-15,22 0 0,-1-21 16,-21 21-16,22-1 0,-1-20 16,0 21-16,-21 0 0,22 0 0,-1-1 15,0 1-15,-20 0 0,20 21 0,-21 0 16,0 0-16,-21 21 16,0 0-16,0 1 0,0-1 0,0 0 15,0 0-15,-21 0 0,21 22 16,-21-22-16,21 21 0,-21-21 0,21 0 15,-21 1-15,21-1 0,0 0 0,0 0 16,0 0-16,0 0 16,21-21-16,0 0 15,0 0-15,0 0 0,0 0 0,22-21 16,-22 21-16,0-21 0,21 21 16,1-21-16,-22 0 0,21 0 0,1-1 15,-22 1-15,0-21 0,0 21 16,0 0-16,-21-1 0,0-20 0,0 21 15,0 0-15,0 0 0,-21-1 0,0 1 16,0 0-16,0 21 0,-1 0 16,1 0-16,0 0 0,-21 0 0,21 21 15,-1 0-15,1 1 0,0 20 16,0-21-16,21 0 0,0 22 0,0-22 16,0 0-16,0 0 0,0 0 15,0 0-15,0 1 0,21-22 16,21 0-16,-20 0 0,-1 0 0,21 0 15,-21 0-15,22 0 0,-22 0 0,21-22 16,0 22-16,1-21 0,-22 0 16,21 0-16,1 21 0,-22-21 0,21 0 15,-21 21-15,22 0 0,-22-22 16,0 22-16,0 0 0,0 22 16,-21-1-16,0 0 15,0 0-15,0 0 0,0 0 16,0 1-16,0-1 0,0 0 0,0 0 15,0 0 1,21-21-16,1 0 16,-1 0-16,0 0 15,0-21-15,0 0 0,0 0 16,1 0-16,-1-1 0,0 1 0,0 0 16,0 0-16,0 0 0,1 0 0,-1-1 15,0 1-15,0 21 0,0 0 16,0 0-16,-21 21 15,0 1-15,0-1 16,0 0-16,22 21 0,-22-21 16,0 1-16,0-1 0,0 0 0,0 0 15,21-21-15,-21 21 0,21 0 16,0-21-16,0 0 0,0 0 16,1 0-16,-1 0 0,0 0 0,0 0 15,0-21-15,0 21 0,1-21 16,-1 0-16,0 21 0,0-21 0,0 0 15,0-1-15,1 22 0,-1-21 0,0 0 16,0 21-16,0-21 0,0 21 16,1 0-16,-1 0 15,-21 21-15,0 0 16,0 0-16,0 1 16,21-1-16,-21 0 0,21-21 15,-21 21-15,21 0 16,0-21-16,1 0 0,-1 0 15,0 0-15,0 0 16,-21-21-16,21 0 0,0 21 16,-21-21-16,22 0 0,-1-1 0,-21 1 15,0-21-15,21 21 0,-21 0 0,21-22 16,-21 22-16,0 0 0,0 0 16,0 0-16,-21 21 31,21 21-31,-21 0 15,21 0-15,0 0 0,-21 0 0,21 1 16,0-1-16,0 21 0,0-21 0,0 0 16,0 1-16,0-1 15,21 0-15,0-21 0,0 0 16,0 0-16,0 0 0,1 0 16,-1 0-16,0 0 15,0-21-15,0 0 0,0-1 0,1 22 16,-1-21-16,0 0 0,0 0 15,0 0-15,0 0 0,1-1 0,-1 22 16,0-21-16,0 21 0,0 0 0,0 0 16,1 0-16,-1 0 0,0 0 15,0 0 32,-21-21-31,21 0-1,0 0-15,-21 0 0,22-1 0,-22 1 16,21-21-16,0 0 0,-21-1 0</inkml:trace>
  <inkml:trace contextRef="#ctx0" brushRef="#br0" timeOffset="43450.46">10393 6773 0,'0'0'0,"0"-21"0,0 0 0,0 0 15,0-21-15,0 20 0,0 1 16,0 42 0,0 1-16,0-1 15,-21 21-15,21 0 0,0 22 0,0-1 16,0 1-16,0-1 0,0 22 0,0 0 16,-22-1-16,22-20 0,-21 21 0,21-1 15,-21 1-15,0-22 0,0 22 0,0-21 16,-1-1-16,1 1 0,0 20 0,-21-41 15,21 20-15,-1 1 0,1-22 16,0 0-16,0 1 0,0-1 0,21-21 16,0 0-16,0-42 15,0 0 1,0-21-16,0 20 0,0-20 16</inkml:trace>
  <inkml:trace contextRef="#ctx0" brushRef="#br0" timeOffset="43786.32">9737 7006 0,'0'0'0,"-22"-42"0,22 21 16,0-22-16,0 1 0,22 21 0,-1-21 16,21-1-16,0 1 0,22 0 0,-1-1 15,22 22-15,0-21 0,-22 21 16,22-1-16,0 22 0,-1 0 0,1 0 15,0 22-15,-22-1 0,1 0 16,-1 21-16,-21 1 0,-20-1 0,-1 0 16,-21 22-16,0-22 0,0 0 15,0 1-15,-21 20 0,-22-20 0,1-1 16,21 0-16,-22 1 0,1-1 0,0-21 16,21 21-16,-22-20 0,22-1 0,0 0 15,0 0-15,0-21 0,21 21 0,-22-21 16,22-21 15,0 0-31,22 21 0,-1-21 16,0 0-16</inkml:trace>
  <inkml:trace contextRef="#ctx0" brushRef="#br0" timeOffset="44115.4">10731 7260 0,'43'0'16,"-22"0"-16,0 0 0,0 0 15,0-21-15,1 0 0,-1 21 0,21-21 16,-21 0-16,22 21 0,-1-22 16,0 1-16,1 0 0,-1 0 0,0 0 15,1 0-15,-22-22 0,21 22 0,-21 0 16,22 0-16,-22-22 0,-21 22 0,0 0 16,0-21-16,0 21 0,-21 21 15,-1 0 1,-20 0-16,21 21 0,-21 0 0,-1 0 15,22 0-15,-21 22 0,21-1 0,-22 0 16,22 1-16,0-1 0,21-21 0,0 21 16,0 1-16,0-22 0,0 0 15,0 21-15,21-20 0,0-22 0,0 21 16,1-21-16,-1 0 0,0 0 0,0 0 16,0 0-16,22 0 0,-22 0 0,0-21 15,0-1-15,21 1 0,-20 0 0,20 0 16,-21 0-16</inkml:trace>
  <inkml:trace contextRef="#ctx0" brushRef="#br0" timeOffset="45062.38">11896 6308 0,'0'0'0,"0"-43"0,0 22 0,-22 21 15,1 21 1,21 1-16,0-1 0,-21 21 15,21 22-15,-21-22 0,21 21 0,0 1 16,0-1-16,-21 1 0,0-1 16,21-20-16,-22 20 0,1 1 15,21-22-15,-21 22 0,0-22 0,21 0 16,-21 22-16,21-22 0,0-21 0,0 22 16,0-22-16,0 0 0,0 0 0,0 0 15,21-21-15,0 0 0,0 0 16,0 0-16,1 0 0,-1 0 15,0 0-15,0 0 0,21-21 0,-20 0 16,20 0-16,-21 0 0,21-22 0,-20 22 16,20-21-16,-21 21 0,21-22 0,-20 1 15,-1 0-15,0 20 0,0-20 0,0 21 16,-21 0-16,-21 21 31,0 0-31,0 21 0,0 0 0,-22 0 16,22 0-16,0-21 0,-21 22 0,42-1 15,-22 0-15,22 0 0,0 0 0,0 0 16,0 1-16,22-22 16,-1 0-16,0 21 0,0-21 0,21 21 15,-20-21-15,-1 0 0,0 21 0,21-21 16,-21 0-16,1 21 0,-1 0 16,-21 1-16,21-22 0,-21 21 15,0 0 1,21-21 31,0 0-47,0-21 0,1 0 15,-1-1-15,21 1 0,-21 0 16,0 0-16,22 0 0,-22 0 16,0-22-16,0 22 0,22 0 0,-22-21 15,0 20-15,0 1 0,0 21 0,-21-21 16,0 42-1,-21 0-15,0 22 0,0-22 16,0 21-16,-1 1 16,1-1-16,0 0 0,21 1 0,0-22 0,-21 21 15,21-21-15,0 22 0,0-22 16,0 0-16,21 0 0,-21 0 0,21-21 16,0 0-16,1 21 0,-1-21 0,0 0 15,21 0-15,-21 0 0,1-21 0,-1 0 16,21 21-16,-21-21 0,0 0 0,-21 0 15,22-1-15,-22 1 0,21 0 16,-21 0-16,0-21 0,0-1 0,0 22 16,0-21-16,0-1 0,-21 22 0,-1-21 15,1 0-15,0 20 0,0 1 0,0 0 16,0 21-16,-1 0 0,1 0 0,0 0 16,0 0-16,0 0 0,0 0 15,21 21 1,0 0-16,0 1 15,0-1-15,21-21 0,0 0 16,0 0-16,0 0 0,22 0 16,-22 0-16,21 0 0,0 0 0,1-21 15,-1-1-15,22 1 0,-22 0 16</inkml:trace>
  <inkml:trace contextRef="#ctx0" brushRef="#br0" timeOffset="45330.23">13610 6646 0,'0'-42'0,"0"84"0,0-147 0,0 83 0,0-20 15,0 0-15,0 21 0,0-1 16,0 1-16,-21 21 0,0 0 0,0 0 16,-1 21-16,1 1 0,0 20 15,0 0-15,0 1 0,0-1 0,-1 21 16,22-20-16,0 20 0,-21 1 16,21-1-16,-21 1 0,21-1 0,-21-20 15,21 20-15,0 1 0,0-1 0,0-21 16,0 1-16,0-1 0,0 0 0,0 1 15,21-22-15,0 21 0,0-21 0,-21 1 16,22-22-16,-1 21 0,0-21 16,0 21-16,0-21 0,0 0 15,1 0-15,-1 0 0,0-21 0,0 0 16,0-1-16,0 22 0,1-21 0,-1-21 16,0 21-16</inkml:trace>
  <inkml:trace contextRef="#ctx0" brushRef="#br0" timeOffset="45615.07">11959 6646 0,'0'0'0,"-21"0"15,0 0-15,42 0 16,0 0-16,21 0 0,1-21 16,20 21-16,-20-21 0,20 0 0,1 21 15,-1-21-15,-21 0 0,22-1 16,-22 22-16,1-21 0,-1 0 0,-21 0 16,21 21-16,-42-21 0,-42 21 31,21 21-31</inkml:trace>
  <inkml:trace contextRef="#ctx0" brushRef="#br0" timeOffset="48094.42">19664 3514 0,'0'0'0,"0"-21"0,0-22 0,0 22 0,0-21 15,0 21-15,0-22 0,0 22 16,0 0-16,0-21 0,0 20 0,0 1 16,0 0-16,0 42 31,0 0-31,-21 22 16,21 20-16,0-20 0,0 20 15,0 1-15,0-1 0,0 1 0,0-1 16,-22 1-16,22-1 0,-21 22 0,21-22 15,0 1-15,-21-1 0,0 1 16,21-22-16,-21 0 0,21 1 16,0-1-16,0-21 0,0 0 0,0 1 0,0-1 15,-21-21 1,21-21 0,0-1-16,0 1 0,0 0 15,0 0-15,0-21 0,0 20 0,0-20 16,21 0-16,-21-1 0,21 1 0,0 0 15,0-1-15,0 1 0,1 21 16,20-21-16,-21 20 0,21 1 0,1 0 16,-1 21-16,0 0 0,1 0 0,-1 0 15,0 0-15,1 0 0,-1 0 0,0 42 16,-20-20-16,20-1 0,-21 21 16,0 0-16,-21-20 0,0 20 15,0 0-15,0 1 0,-21-22 0,0 21 16,-21-21-16,20 0 0,-20 22 0,21-22 15,-21 0-15,-1 0 0,22-21 0,-21 21 16,-1-21-16,22 0 0,0 0 16,-21 0-16,21 0 0,-1 0 0,1 0 15,21-21 1,0 0-16,21 0 16,-21 0-16,22 0 0,-1-1 15</inkml:trace>
  <inkml:trace contextRef="#ctx0" brushRef="#br0" timeOffset="48470.21">20426 4064 0,'0'0'0,"21"0"0,0 0 31,0 0-31,0 0 0,1-21 16,-1 0-16,0 21 0,0-21 0,0-1 15,0 1-15,1 0 0,20 0 0,-21 0 16,0 0-16,0-1 0,1 1 16,-22 0-16,0 0 0,0 0 15,0 0-15,0-1 0,0 1 0,-22 21 16,1 0-16,0 0 0,-21 0 16,21 0-16,-1 21 0,-20 1 15,21-1-15,0 21 0,0-21 0,-1 22 16,1-1-16,0 0 0,0 1 0,21-1 15,0 0-15,0 1 0,0-1 0,0-21 16,0 0-16,21 22 0,0-22 16,0 0-16,22-21 0,-22 21 0,21-21 15,-21 0-15,22 0 0,-1 0 16,-21 0-16,22 0 0,-1 0 0,0-21 16,-21 0-16,22 0 0,-1-1 0,-21-20 15</inkml:trace>
  <inkml:trace contextRef="#ctx0" brushRef="#br0" timeOffset="48966.93">21336 3281 0,'0'0'0,"0"-42"0,0 20 0,0-20 16,0 21-16,-21 0 0,0 21 16,21 21-16,0 0 15,-22 21-15,22 1 0,-21 20 16,21-20-16,0 20 0,0 1 15,-21-1-15,21 1 0,-21-1 0,0 1 16,21-1-16,0 1 0,-21 20 0,-1-20 16,22-22-16,-21 22 0,21-22 0,0 0 15,0 1-15,0-22 0,0 21 16,0-21-16,0 0 0,-21-21 16,0-21-1,21 0-15,0 0 16,0 0-16,0-22 0,0 22 15,21-21-15,0 0 0,0-1 0,1 1 16,20 0-16,-21-1 0,0 22 16,22-21-16,-1 21 0,0-1 0,1 1 15,-1 21-15,0 0 0,-21 0 16,22 0-16,-22 21 0,21 1 0,-21-1 16,-21 0-16,0 21 0,0-21 0,0 22 15,0-1-15,0-21 0,0 22 0,0-22 16,0 21-16,-21-21 0,0 0 15,0 1-15,0 20 0,0-21 16,-1 0-16,1-21 0,21 21 16,21-42 15,1 0-31,-1 21 16,21-21-16,-21 0 0,22 0 0,-22-1 15</inkml:trace>
  <inkml:trace contextRef="#ctx0" brushRef="#br0" timeOffset="49698.55">22183 3979 0,'0'0'0,"0"-21"0,0 0 0,0 0 15,0 0-15,0 0 0,0-1 0,0 1 16,0 0-16,0 0 16,-22 21-16,1 0 0,0 0 0,0 0 15,0 21-15,0-21 16,-1 21-16,1 0 0,0 22 0,0-22 15,0 21-15,21 1 0,-21-1 0,-1 0 16,22-21-16,0 22 0,0-22 16,0 21-16,0-21 0,0 1 0,0-1 15,0 0-15,0 0 0,22-21 16,-1 0-16,0 0 16,0 0-16,0 0 0,0 0 0,1-21 15,-1 0-15,0 0 0,0-1 0,0 1 16,-21 0-16,21 0 0,1-21 0,-1 20 15,-21-20-15,0 0 0,0 21 16,21-1-16,-21 1 0,0 0 0,0 0 16,21 21-16,-21 21 15,0 0 1,0 0-16,0 1 0,0-1 16,0 0-16,0 0 0,0 21 0,0-20 15,0-1-15,0 0 0,21 21 0,-21-21 16,21 1-16,1-1 0,-1-21 0,0 21 15,0 0-15,0-21 0,0 0 16,1 0-16,-1 0 0,0 0 0,0 0 16,0 0-16,0 0 0,1 0 0,-1 0 15,0-21-15,0 0 0,0 0 16,-21-1-16,21 1 0,-21 0 16,0-21-16,0 21 0,0-22 15,0 22-15,0-21 0,0-1 0,22 22 16,-22-21-16,0 21 0,0 0 0,0-1 15,21 1-15,0 42 32,-21 1-32,0-1 0,0 0 0,0 0 15,0 21-15,0-20 0,0-1 0,0 21 16,0-21-16,0 22 0,0-22 16,0 0-16,0 0 0,0 0 0,0 0 15,0 1-15,0-1 0,0 0 16,21-21-16,0 0 15,0 0 1,1-21-16,-1 21 16,0-21-16,0-1 0,0 1 0,0 0 15,1-21-15,-1 21 0,21-22 0,-21 22 16,0-21-16,1-1 0</inkml:trace>
  <inkml:trace contextRef="#ctx0" brushRef="#br0" timeOffset="49890.44">23135 3895 0,'0'-64'15,"-42"170"-15,84-148 0,-42-43 0,-21 85 16,0 21-1,0 0-15,-1 1 0,1-1 16,0 21-16,0-21 0,0 0 0,21 22 16,-21-22-16,-1 21 0,1-21 0,0 1 15,21 20-15,-21-21 0,21 0 16,-21 0-16,21 1 0,-21-1 16,21 0-16,0 0 0,21-21 31,0 0-31,0 0 0,21-21 15,-20 0-15,-1 0 0,21-1 16</inkml:trace>
  <inkml:trace contextRef="#ctx0" brushRef="#br0" timeOffset="50118.31">23326 3937 0,'0'0'0,"0"-21"0,21 21 0,-21-21 16,0 0-16,0 42 31,0 0-31,0 0 0,-21 0 15,21 0-15,0 22 0,-22-22 16,22 0-16,-21 0 0,21 0 0,-21 1 16,21-1-16,0 0 0,0 0 0,-21 0 15,21 0-15,0 1 0,0-1 16,21-21 15,0 0-31,-21-21 16,21 21-16,1-22 0,-22 1 0</inkml:trace>
  <inkml:trace contextRef="#ctx0" brushRef="#br0" timeOffset="50315.21">23558 3937 0,'0'0'0,"0"-21"15,0 42 16,0 0-15,0 0 0,22-21 15,-1 0-31</inkml:trace>
  <inkml:trace contextRef="#ctx0" brushRef="#br0" timeOffset="51158.68">23897 3937 0,'0'0'0,"0"-21"16,-21 21-1,0 0 1,0 0-16,21 21 0,-22-21 16,1 21-16,21 0 0,-21 1 0,21-1 15,0 0-15,-21 21 0,0-21 0,21 1 16,0-1-16,0 0 0,0 0 0,0 0 15,0 0-15,0 1 16,0-1-16,21-21 16,0 0-16,0 0 0,0 0 15,1 0-15,-1 0 0,21-21 0,-21 21 16,0-22-16,1 1 0,-1 0 16,-21 0-16,21 0 0,0 0 0,-21-22 15,21 22-15,-21-21 0,0-1 0,0 22 16,0 0-16,0-21 0,0 21 15,0-1-15,-21 22 16,0 0-16,0 0 0,0 0 0,-1 0 16,1 22-16,0-1 0,0 0 0,21 21 15,-21-21-15,21 22 0,-21-22 16,21 21-16,0-21 0,0 22 0,0-22 16,0 0-16,0 0 0,0 0 0,0 1 15,21-1-15,0 0 16,0-21-16,0 0 0,0 0 15,1 0-15,-1 0 0,21 0 0,-21-21 16,0 0-16,1 21 0,20-22 16,-21 1-16,0 0 0,0 0 0,1 0 15,-1-22-15,0 22 0,0 0 16,0-21-16,0 21 0,-21-1 0,22 1 16,-22 42-1,0 1-15,0-1 16,-22 0-16,22 0 0,-21 0 15,21 22-15,0-22 0,-21 0 0,21 0 16,0 0-16,0 0 0,0 1 16,0-1-16,21-21 15,0 0 1,1 0-16,-1 0 16,-21-21-16,21 21 0,0-22 0,0 1 15,0 0-15,1 0 0,-22 0 0,21-22 16,0 22-16,0-21 0,0 21 15,0 0-15,-21-1 0,0 1 0,22 21 16,-22 21 0,0 1-16,0-1 15,0 0-15,-22 0 0,22 0 16,-21 0-16,21 1 0,0-1 0,0 0 16,0 0-16,0 0 0,0-42 62,0 0-62,0 0 16</inkml:trace>
  <inkml:trace contextRef="#ctx0" brushRef="#br0" timeOffset="51382.55">24257 3556 0,'0'0'0,"-21"0"16,0 0 0,-1 0 62,1 0-63</inkml:trace>
  <inkml:trace contextRef="#ctx0" brushRef="#br0" timeOffset="52078.15">18986 4509 0,'0'0'0,"-42"0"16,0 0-16,21 0 0,-1 0 15,-20 0-15,21 21 0,21 0 31,0 0-15,21-21-16,0 0 0,0 21 16,22-21-16,-1 21 0,0-21 15,1 0-15,20 0 0,1 22 0,20-22 16,22 0-16,0 0 0,21 21 0,0-21 16,0 0-16,21 0 0,0 0 15,22 0-15,-1 0 0,0 0 0,1 0 16,-1 0-16,0 0 0,1 0 0,-1 0 15,22 0-15,-22 0 0,0 0 0,1 0 16,20 21-16,-21-21 0,22 0 16,-22 0-16,-21 0 0,22 0 0,-22 0 15,0 0-15,-21 0 0,0 0 0,-21 0 16,-21 0-16,-1 0 0,1 0 16,-43 0-16,22 0 0,-43 0 0,21 0 15,-21 0-15,1 0 0,-1 0 16,0 0-1,-42 0 17,0 0-17,-1 0-15,1 0 0,-21 0 0,21 0 16,0 0-16,-22 0 0,1 21 0,21-21 16</inkml:trace>
  <inkml:trace contextRef="#ctx0" brushRef="#br0" timeOffset="57690.52">20024 6117 0,'0'-21'47,"0"0"-31,21 21-16,-21-21 125,0 0-110,0-1 1,0 1 0,0 0-16,0 0 15,0 0 1,0 0-16,0-1 16,0 1-16,0 0 15,0 42 48,0 0-63,0 1 15,-21-1-15,21 21 0,-22-21 0,22 22 16,-21-1-16,21-21 0,0 21 16,-21 1-16,0-1 0,21 0 15,-21 1-15,0 20 0,21-20 0,-22 20 16,22-21-16,-21 22 0,0-22 15,0 22-15,21-22 0,-21 0 0,21 22 16,-21-22-16,21 1 0,0-1 0,-22 0 16,22 1-16,0-1 0,0 0 0,0-21 15,0 22-15,0-22 0,0 21 0,0-21 16,0 1-16,0-1 0,0 0 16,22-21-16,-1 0 15,0 0-15,0 0 0,0 0 0,0 0 16,1 0-16,-1 0 0,0-21 0,0 0 15,0-1-15,0 22 16,22-21-16,-22 0 0,21 0 0,-21 0 16,1-22-16,-1 22 0,0 0 0,0 0 15,0 0-15,-21 0 0,0-1 0,0 1 16,0 0-16</inkml:trace>
  <inkml:trace contextRef="#ctx0" brushRef="#br0" timeOffset="57926.39">19770 6731 0,'0'0'0,"-22"0"0,-41 0 15,42 0-15,0 0 16,42 0 0,0 0-1,0 0-15,0 0 0,0 0 0,22 0 16,-22 0-16,21-21 0,-21 21 0,1 0 15,20-21-15,-21 21 0,0 0 16,22 0-16,-22-21 0,0 21 0,0 0 16,0 0-16,0-22 0,1 22 0,-1 0 15,0 0-15</inkml:trace>
  <inkml:trace contextRef="#ctx0" brushRef="#br0" timeOffset="58401.92">20489 6668 0,'-21'0'15,"0"0"-15,21-22 16,21 22 0,0 0-1,0 0-15,1 0 0,20 22 16,-21-22-16,0 21 0,0 0 0,22 0 15,-22 21-15,0-20 0,0-1 16,22 21-16,-22-21 0,0 22 16,0-22-16,0 21 0,0-21 0,-21 22 15,0-22-15,0 21 0,0-21 0,0 0 16,0 22-16,0-22 0,0 0 0,0 0 16,0 0-16,0-42 31,0 0-16,0 0-15,0 0 0,0 0 0,0-1 16,0 1-16,22-21 16,-1 21-16,0-22 0,0 1 0,-21 21 15,21-21-15,0-1 0,1 1 0,-1 21 16,0-22-16,0 1 0,0 21 0,0 0 16,-21-22-16,22 22 0,-1 21 15,-21-21-15,21 21 0,0 0 16,0 0-16,0 0 15,1 0 1</inkml:trace>
  <inkml:trace contextRef="#ctx0" brushRef="#br0" timeOffset="60062.3">21992 7070 0,'21'0'0,"-42"0"0,63-21 15,-20-1-15,-22 1 16,0 0-16,0 0 16,0 0-16,0 0 0,0-1 0,0-20 15,0 21-15,-22 0 0,22 0 0,-21-22 16,0 22-16,0 0 0,0-21 15,0 20-15,-1 1 0,1 21 16,-21-21-16,21 21 0,0 0 0,-22 0 16,22 0-16,-21 21 0,-1 0 0,22 1 15,-21-1-15,21 21 0,-22-21 0,22 22 16,0-1-16,0 0 0,0-21 16,21 22-16,0-1 0,0 0 0,0-20 15,0 20-15,0-21 0,0 21 0,0-20 16,0-1-16,21-21 0,0 21 0,0-21 15,22 0-15,-22 0 0,0 0 16,0 0-16,21 0 0,-20-21 0,20 0 16,-21 21-16,0-22 0,22 1 15,-22 0-15,21 0 0,-21 0 0,0-22 16,1 22-16,20 0 0,-21-21 16,0 21-16,0-22 0,1 22 0,-1 0 15,-21-21-15,21 20 0,0 1 16,-21 42-1,0 1 1,0-1-16,0 21 0,0-21 0,0 22 16,0-22-16,0 21 0,0-21 0,0 0 15,0 22-15,0-22 0,0 21 0,0-21 16,0 1-16,0-1 16,0 0-16,0 0 0,0 0 0,21 0 15,0-21-15,1 0 16,-1 0-16,0 0 0,0 0 0,0 0 15,0-21-15,1 0 0,-1 0 0,0 0 16,0 0-16,0-1 0,0 1 16,1-21-16,20 21 0,-21 0 0,0-22 15,0 22-15,1-21 0,-1 21 0,0-1 16,-21 1-16,21 0 0,-21 0 16,21 0-16,-21 42 31,0 0-31,0 0 0,0 0 15,0 1-15,0 20 0,0-21 0,0 0 16,0 0-16,0 1 0,0-1 16,0 21-16,0-21 0,0 0 0,0 1 15,0-1-15,0 0 0,21 0 0,1-21 16,-22 21-16,21 0 0,0-21 16,0 0-16,0 0 15,0 0-15,1 0 0,-1 0 0,0 0 16,0-21-16,0 21 0,22-21 0,-22 0 15,21 0-15,-21 0 0,0-1 0,22-20 16,-22 21-16,21 0 0,-21-22 16,1 22-16,20 0 0,-21-21 15,0 21-15,0-1 0,1 1 0,-22 0 16,0 0-16,21 0 0,0 21 16,-42 21 15,0 0-31,21 0 0,-22 0 0,1 1 15,21-1-15,0 0 0,-21 0 0,21 0 16,-21 0-16,21 22 0,0-22 16,0 0-16,0 0 0,0 0 0,0 1 15,21-1-15,0 0 0,0-21 16,1 21-16,-1-21 0,0 0 16,0 0-16,0 0 15,0 0-15,1 0 0,20-21 0,-21 0 16,0 21-16,22-21 0,-22-1 0,21 1 15,-21 0-15,0 0 0,22 0 0,-22-22 16,0 22-16,0 0 0,0 0 16,1-21-16,-1 20 0,-21 1 0,0 0 15,0 0-15,0 0 0,0 0 16,-43 21 0,1 0-16,21 0 0,0 21 15,0 0-15,-1 0 0,22 0 0,-21 22 16,0-22-16,21 0 0,-21 0 0,21 21 15,0-20-15,0-1 0,0 0 16,0 0-16,0 21 0,0-20 16,0-1-16,0 0 0,21 0 0,0 0 15,0 0-15,1 1 0,20-22 0,-21 21 16,21-21-16,1 21 0,-22-21 16,21 0-16,1 0 0,-1 0 0,-21 0 15,21-21-15,1 0 0,-22-1 0,21 1 16,1 0-16,-22 0 0,21-21 0,-21 20 15,22-20-15,-22 0 0,0 21 16,21-22-16,-21 1 0,1 0 16,-1-22-16,0 22 0,0-1 0,0-20 15,0-1-15,1 1 0,-1-1 0,-21 22 16,0-21-16,0 20 0,0 1 16,0 0-16,0 20 0,0 1 0,0 0 15,0 0-15,0 0 0,-21 21 16,21 21-16,-22 0 15,1 0-15,21 0 0,-21 22 0,0 20 16,21-20-16,-21 20 0,21-21 0,-21 22 16,-1-1-16,22 1 0,-21-22 0,21 22 15,0-22-15,0 0 0,0 1 16,0-1-16,0 0 0,21 1 16,1-1-16,-1-21 0,0 22 0,0-22 15,21 21-15,-20-21 0,-1-21 0,21 21 16,-21-21-16,0 0 0,22 0 15,-22 0-15,21 0 0,1 0 0,-22 0 16,21 0-16,-21-21 0,22 0 0,-1 0 16,-21 0-16,21 0 0,-20-1 0,-1 1 15,21 0-15,-42 0 0,21 21 16</inkml:trace>
  <inkml:trace contextRef="#ctx0" brushRef="#br0" timeOffset="60699">19410 7768 0,'0'0'0,"-21"0"0,-1 0 0,1 0 15,0 0-15,0 0 0,42 0 47,0 0-47,0 0 0,22 0 0,-1 0 16,0 0-16,22 0 0,-1 21 16,1-21-16,21 0 0,-1 0 0,1 0 15,0 0-15,20 0 0,22 0 0,0 0 16,0 22-16,0-22 0,22 0 15,-1 0-15,0 0 0,21 0 0,1 21 16,-1-21-16,0 0 0,1 0 0,20 21 16,22-21-16,-22 0 0,1 21 0,-1-21 15,1 0-15,-1 0 0,1 21 16,-1-21-16,-42 0 0,22 0 0,-22 0 16,-21 0-16,-21 0 0,0 0 0,-22 0 15,1 0-15,-22 0 0,1-21 16,-22 21-16,1 0 0,-1-21 15,-21 21-15,21-21 0,-20 21 0,-1-21 16,0 21-16,-21-22 16,0 1-1,0 0-15,0 0 16,-21 0-16,0 0 0</inkml:trace>
  <inkml:trace contextRef="#ctx0" brushRef="#br0" timeOffset="61162.73">25506 6604 0,'0'0'0,"21"-42"16,-21 21 0,0-1-1,-21 44 16,0-22-31,21 21 0,-22 0 0,1 0 16,0 21-16,0-20 0,0-1 0,0 21 16,-1 0-16,22-20 0,-21 20 15,0-21-15,0 21 0,21-20 0,0 20 16,-21-21-16,21 21 0,0-20 0,0-1 16,0 21-16,0-21 0,21 0 15,-21 1-15,21-1 0,0 0 0,0 0 16,1-21-16,-1 0 0,0 21 15,0-21-15,0 0 0,0 0 0,1 0 16,-1 0-16,0-21 0,0 21 16,0-21-16,22 0 0</inkml:trace>
  <inkml:trace contextRef="#ctx0" brushRef="#br0" timeOffset="61507.06">25929 6519 0,'0'0'16,"21"0"-16,0 0 0,1 0 0,-1 0 16,0 0-16,0 22 15,-21-1-15,21 0 0,0 21 16,-21-21-16,22 1 0,-22 20 15,0 0-15,0 1 0,21-22 0,0 21 16,-21 0-16,21 1 0,-21-1 0,0 0 16,0 1-16,0-1 0,0 0 15,0-20-15,0 20 0,0 0 0,0-21 16,0 22-16,-21-22 0,0 0 16,0 0-16,-1 0 0,1-21 0,0 22 15,-21-22-15,21 0 0,-22 0 16,1 0-16,21 0 0,-22 0 0,1 0 15,21 0-15,-21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9E23-9563-48DE-AD04-C8E273DA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A16D-8F9C-4256-B4F5-57E745F5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EC3B-5427-4A99-8923-C669149B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D4A6-C67C-403A-A9B9-8BC9472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AD72-870F-47A2-A216-7691495D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7D2-0413-4620-84EB-ED6E8C0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1D5B1-CABE-41D6-A630-B87A143A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6851-3CAC-4DE3-B8D6-488AC108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9A8A-9A04-47C5-8CF6-8BA0002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88AE-017F-4753-8997-EB1F4C86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586F-2DA3-41A0-9B0C-F91388409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72745-04EF-4705-B0C8-F3E4778C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AB65-6474-479A-88B3-B50BE7F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D841-3333-4B7A-9E38-1D8D4AE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6DEF-4E89-407C-831E-E24D6392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F35-A767-4D97-94D5-F7300E7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E6DD-2F80-49C4-B0F5-7960EBB2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686B-F11C-4862-B368-709CEDA7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844E-10A8-4FBD-9189-CF2CB532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970A-58BB-45D4-92BD-62B7368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5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91CF-56FB-4B45-9523-898F55B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1FE6-F3C6-43B3-B399-DF0DFE1A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7146-D70F-4305-A7E6-B7D4325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EE66-F3DA-4D68-86BC-E210F432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8CEB-028B-4983-A209-B4650C5D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0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37B-66E5-49B3-A6B5-FBF30459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101-9571-4F64-B770-2C150688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D42F-8B98-43B8-A128-CECFAFFF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5454C-8311-4EB4-80BC-EDAF5551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B6F5-874F-4528-BA36-DE3BA5F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ABDD-10E3-4753-B582-A984CBA3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A360-DB43-4998-B613-1A2BCE1D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15A1-43F8-4B97-BA89-E0F22E3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8908-44D8-40CB-8BF8-510E587C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BFC86-F590-4762-9F3D-63F638C42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8C50F-AF6D-48F8-80A5-835043EA1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38A6-0156-4596-B246-8BEBDB01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65624-7AD1-40BC-9464-19E3A959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CE34E-8DF5-479C-82CF-01F683CF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3B4-FAAE-479E-A18C-604389D4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7C5F3-74A9-4B94-B560-F246BD1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440C1-4914-4415-A28A-F5FC5EDC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369D5-A968-4B4B-A397-DAF32456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26AF5-8157-4527-BA0C-85FE7512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AED70-9C7E-4D8F-B243-7FBB890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034E-EA0B-4BAB-8D53-02624A7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ED9F-7B44-4A9E-9214-11E25119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2DA6-2A80-409F-B35D-8B7B0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109C-1A5D-48E9-9F47-D3BF6BEC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8D2B1-2827-4676-9D78-D75A24D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A3A1-2692-42B9-9106-D265A7A6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F4EB-D58B-47B5-B5DB-78DA5BEF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4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DB81-E294-450E-B089-775311C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7FCF9-09AE-4F0F-8C50-01FDC5D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6E628-5849-4075-B2DF-F508488B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DC16-5E67-4333-A475-A7F1A0AB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929B6-CFF4-44A0-B523-3985CBEF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5E12-0996-4448-A676-374D270B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358E8-0567-468C-9152-BA21F0CB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C95D-B52A-4E09-90E7-CEE93317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03F9-5F35-4A2D-8217-CB0721BF2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1E7B-6F6C-4C96-8F5E-A75F7378C97C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2900-E7C5-4223-8219-75D23818C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5488-EB84-468A-8BAB-457B22270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BADE-6774-4ACD-B851-F1DDCC3BB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5F0A00-1632-4CF3-BDA9-57D36EC7FB30}"/>
                  </a:ext>
                </a:extLst>
              </p14:cNvPr>
              <p14:cNvContentPartPr/>
              <p14:nvPr/>
            </p14:nvContentPartPr>
            <p14:xfrm>
              <a:off x="830520" y="0"/>
              <a:ext cx="832140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5F0A00-1632-4CF3-BDA9-57D36EC7F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-9360"/>
                <a:ext cx="834012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2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369936-BDB5-4803-ABA6-4EE2FA351555}"/>
                  </a:ext>
                </a:extLst>
              </p14:cNvPr>
              <p14:cNvContentPartPr/>
              <p14:nvPr/>
            </p14:nvContentPartPr>
            <p14:xfrm>
              <a:off x="182880" y="434520"/>
              <a:ext cx="984528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369936-BDB5-4803-ABA6-4EE2FA351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25160"/>
                <a:ext cx="986400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8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A0FDB1-0D60-47D8-82D2-56178A1BF96E}"/>
                  </a:ext>
                </a:extLst>
              </p14:cNvPr>
              <p14:cNvContentPartPr/>
              <p14:nvPr/>
            </p14:nvContentPartPr>
            <p14:xfrm>
              <a:off x="129600" y="198000"/>
              <a:ext cx="931176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A0FDB1-0D60-47D8-82D2-56178A1BF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88640"/>
                <a:ext cx="9330480" cy="52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78AE24-B9FC-4543-96A9-D0877F038DDA}"/>
                  </a:ext>
                </a:extLst>
              </p14:cNvPr>
              <p14:cNvContentPartPr/>
              <p14:nvPr/>
            </p14:nvContentPartPr>
            <p14:xfrm>
              <a:off x="259200" y="1661040"/>
              <a:ext cx="8389800" cy="309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78AE24-B9FC-4543-96A9-D0877F038D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1651680"/>
                <a:ext cx="8408520" cy="31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20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86D6D-2370-481B-9E5A-DB279242E579}"/>
                  </a:ext>
                </a:extLst>
              </p14:cNvPr>
              <p14:cNvContentPartPr/>
              <p14:nvPr/>
            </p14:nvContentPartPr>
            <p14:xfrm>
              <a:off x="586800" y="68760"/>
              <a:ext cx="920520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86D6D-2370-481B-9E5A-DB279242E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59400"/>
                <a:ext cx="9223920" cy="53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F096BA-3011-4716-9FB6-431137F1B878}"/>
                  </a:ext>
                </a:extLst>
              </p14:cNvPr>
              <p14:cNvContentPartPr/>
              <p14:nvPr/>
            </p14:nvContentPartPr>
            <p14:xfrm>
              <a:off x="221040" y="53280"/>
              <a:ext cx="7650720" cy="321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F096BA-3011-4716-9FB6-431137F1B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43920"/>
                <a:ext cx="766944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1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16477C-4636-4C9F-8236-CB0E38E12074}"/>
                  </a:ext>
                </a:extLst>
              </p14:cNvPr>
              <p14:cNvContentPartPr/>
              <p14:nvPr/>
            </p14:nvContentPartPr>
            <p14:xfrm>
              <a:off x="221040" y="198000"/>
              <a:ext cx="96015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16477C-4636-4C9F-8236-CB0E38E12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9620280" cy="57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3E721A-1C09-4BCC-862D-71ED2C2548CA}"/>
                  </a:ext>
                </a:extLst>
              </p14:cNvPr>
              <p14:cNvContentPartPr/>
              <p14:nvPr/>
            </p14:nvContentPartPr>
            <p14:xfrm>
              <a:off x="30600" y="167760"/>
              <a:ext cx="3855960" cy="56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3E721A-1C09-4BCC-862D-71ED2C254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158400"/>
                <a:ext cx="38746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33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CBD62-4508-4512-885A-CCFFB8943E8C}"/>
                  </a:ext>
                </a:extLst>
              </p14:cNvPr>
              <p14:cNvContentPartPr/>
              <p14:nvPr/>
            </p14:nvContentPartPr>
            <p14:xfrm>
              <a:off x="251280" y="160200"/>
              <a:ext cx="90759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CBD62-4508-4512-885A-CCFFB8943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50840"/>
                <a:ext cx="90946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5C1190-C3EA-4B0B-9503-597AFFFB1493}"/>
                  </a:ext>
                </a:extLst>
              </p14:cNvPr>
              <p14:cNvContentPartPr/>
              <p14:nvPr/>
            </p14:nvContentPartPr>
            <p14:xfrm>
              <a:off x="426600" y="327600"/>
              <a:ext cx="899964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5C1190-C3EA-4B0B-9503-597AFFFB1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18240"/>
                <a:ext cx="901836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F1F35-8FA4-4C5E-A872-19361E555C18}"/>
                  </a:ext>
                </a:extLst>
              </p14:cNvPr>
              <p14:cNvContentPartPr/>
              <p14:nvPr/>
            </p14:nvContentPartPr>
            <p14:xfrm>
              <a:off x="807840" y="495360"/>
              <a:ext cx="857268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F1F35-8FA4-4C5E-A872-19361E555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486000"/>
                <a:ext cx="859140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9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8AB324-AD2A-4AAD-B4C1-59DDC8D19A8D}"/>
                  </a:ext>
                </a:extLst>
              </p14:cNvPr>
              <p14:cNvContentPartPr/>
              <p14:nvPr/>
            </p14:nvContentPartPr>
            <p14:xfrm>
              <a:off x="899280" y="175320"/>
              <a:ext cx="582192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8AB324-AD2A-4AAD-B4C1-59DDC8D19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165960"/>
                <a:ext cx="584064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2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54E-93D0-487D-8084-5EA4AD86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FB3E-2914-49AB-83F7-D3EF7016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0B881-68C6-40B0-A031-3061AAC267B8}"/>
                  </a:ext>
                </a:extLst>
              </p14:cNvPr>
              <p14:cNvContentPartPr/>
              <p14:nvPr/>
            </p14:nvContentPartPr>
            <p14:xfrm>
              <a:off x="2415600" y="533520"/>
              <a:ext cx="752868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0B881-68C6-40B0-A031-3061AAC2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6240" y="524160"/>
                <a:ext cx="75474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6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2020-12-22T10:46:18Z</dcterms:created>
  <dcterms:modified xsi:type="dcterms:W3CDTF">2020-12-22T12:24:08Z</dcterms:modified>
</cp:coreProperties>
</file>