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0:45:08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910 0,'0'21'0,"0"1"125,-21-22-109,0 0-16,0 21 0,0-21 15,-1 0 1,22 21 0</inkml:trace>
  <inkml:trace contextRef="#ctx0" brushRef="#br0" timeOffset="931.81">2879 762 0,'0'21'16,"21"-21"-16,-21 21 0,0 1 15,0-1 17,21-21-1,0 0-31,0 0 16,0 0-16,1-21 15,-1-1-15,0 1 16,0 21-16,0-21 15,-21 0-15,0 0 16,0 0 0,-21 21-16,0 0 15,0 0-15,0 0 0,-1 0 16,1 0-16,-21 0 0,21 0 16,0 21-16,-22-21 0,22 21 0,0 0 15,-21 0-15,20 0 0,-20 1 16,21-1-16,0 21 0,0-21 0,-1 22 15,1-22-15,0 21 0,21-21 16,0 0-16,0 22 0,0-22 0,0 0 16,0 0-16,0 0 0,0 1 15,21-22-15,0 21 0,1-21 0,-1 21 16,0-21-16,0 0 0,21 21 0,-20-21 16,20 0-16,-21 0 0,0 21 15,22-21-15,-22 21 0,21-21 16,-21 22-16,0-22 0,22 21 15,-22-21-15,0 21 0,0-21 0,0 21 16,1 0-16,-1-21 0,-21 21 0,0 1 16,0-1-16,0 0 15,0 0-15,0 0 0,-21 0 0,-1 1 16,-20-1-16,21 0 0,-21 0 0,-1 0 16,1-21-16,0 21 0,-1 1 15,1-22-15,0 0 0,-1 0 0,22 21 16,-21-21-16,-1 0 0,1 0 15,21 0-15,-21-21 0,20-1 0,-20 22 16,21-21-16,0 0 0,0 21 16,-22-21-16,22 21 0,0 0 15,0-21-15,0 21 32,21-21-32,21-1 31,0 22-31,0 0 0,21-21 0,-20 0 15,20 0-15,0 21 0</inkml:trace>
  <inkml:trace contextRef="#ctx0" brushRef="#br0" timeOffset="1876.93">3662 931 0,'0'0'0,"0"-21"0,0-21 16,0 21-16,0 0 0,-21 21 31,-1 0-15,1 0-16,21 21 15,-21-21-15,0 21 0,0 0 0,0 21 0,21-20 16,-22 20-16,1 0 15,0-21-15,0 22 0,21-1 0,-21 0 16,21 1-16,-21-1 0,21 0 0,-22-20 16,22 20-16,0 0 0,0-21 15,0 22-15,0-22 0,0 21 0,0-21 16,0 1-16,0 20 0,0-21 16,22 0-16,-1 0 0,0 1 0,0-1 15,0 0-15,0 0 0,1 0 0,-1-21 16,0 21-16,0-21 0,0 0 15,0 0-15,22 0 0,-22 0 16,0 0-16,21 0 0,-20 0 0,20-21 16,-21 21-16,21-21 0,1 0 15,-22 0-15,21-22 0,-21 22 0,22-21 16,-1 21-16,-21-22 0,0 1 0,22 21 16,-22-21-16,0-1 0,-21 22 15,0-21-15,0-1 0,0 22 0,0-21 16,0 0-16,0-1 0,0 22 0,0-21 15,0-1-15,0 22 0,-21-21 16,0 0-16,0 20 0,21 1 0,-22-21 16,1 21-16,0 0 0,0 21 15,0-22-15,0 22 0,-1 0 16,-20 0-16,21 0 0,0 0 0,0 22 16,-22-1-16,22-21 0,0 21 15,-21 0-15,20 0 0,1 22 0,0-22 16,0 0-16,21 0 0,0 21 15,-21-20-15,21-1 0,0 21 0,0-21 16,0 0-16,0 1 0,0-1 0,21 21 16,-21-21-16,21 0 0,0 1 15,0-1-15,1-21 0,-1 21 0,0 0 16,21 0-16,-21 0 0,1-21 16,-1 22-16,0-1 0,0 0 0,0-21 15,22 21-15,-43 0 0,21 0 16,0 1-16,0-1 0,-21 0 15,0 0-15,21 0 0,-21 0 0,0 1 16,0-1-16,0 0 0,0 0 0,0 0 16,0 0-16,0 1 0,-21-1 15,21 0-15,0 0 0,-21-21 0,21 21 16,-21 0-16,0 1 0,21-1 16,-22-21-16,22 21 15,-21-21-15,0 0 47,21-21-31,0 0-1,0-1-15,0 1 0,0 0 16,0 0-16,0 0 0,21 0 16</inkml:trace>
  <inkml:trace contextRef="#ctx0" brushRef="#br0" timeOffset="2987.36">4932 1016 0,'0'0'0,"0"-21"16,0 0-16,0 0 16,0-1-16,21 22 0,-21-21 15,0 0 1,0 0 0,0 42 62,0 0-78,0 0 0,0 1 15,0-1-15,0 0 0,-21 0 16,21 0-16,-21 22 0,21-22 0,0 21 16,0-21-16,-22 22 0,22-22 0,-21 21 15,0-21-15,21 22 0,-21-22 16,21 21-16,-21-21 0,0 0 0,21 22 15,-22-22-15,22 0 0,0 0 0,-21 0 16,21 22-16,-21-22 16,21 0-16,0 0 0,0 0 15,0 1-15,-21-1 0,21 0 16,0-42 46,0 0-62,0-1 16,0 1-16,0 0 16,21 21-16,-21-21 0,0 0 15,0 0-15,0-1 0,21 1 16,-21 0-16,21 0 16,-21 0-16,0 0 0,22-1 15,-1 1-15,-21 0 16,21 21-16,0-21 15,0 21 1,0 0 0,1 21-1,-1 0-15,-21 0 0,21-21 16,-21 22-16,0-1 0,21-21 16,-21 21-16,21 0 0,-21 0 15,21 0-15,1-21 0,-1 22 0,0-22 16,0 21-1,0-21-15,0 0 16,1 0-16,-1 0 0,0 0 16,0-21-16,-21-1 15,21 1-15,-21 0 16,21 0-16,-21 0 0,22 0 16,-22-1-16,0 1 15,0 0-15,0 0 31,0 0 16,-22 21 78,1 0-125,0 0 0,0 0 16</inkml:trace>
  <inkml:trace contextRef="#ctx0" brushRef="#br0" timeOffset="5763.48">7832 1207 0,'-22'0'0,"1"0"15,0 0 1,0 0 0,0 0-16,0 0 15,-1 0-15,1 0 0,0 0 16,0 0-16,0 0 0,0 0 15,-1 0-15,1 0 16,0 0-16,0 0 0,0 0 16,0 0-16,42 0 78,21 0-78,-21 0 0,22 0 15,-1 0-15,0 0 0,1 0 0,20 0 16,1-22-16,-1 22 0,22 0 16,-22 0-16,1-21 0,-1 21 0,1 0 15,-1 0-15,1 0 0,-22 0 0,22-21 16,-22 21-16,0 0 0,1 0 16,-22 0-16,21 0 0,-21 0 15,0 0-15,1 0 16,-22-21-1,-22 21 17,1 0-32,0 0 15,0 0-15,0 0 0,0 0 0,-1 0 16,1 21-16,0-21 0,0 0 16,0 0-16,0 0 0,-22 21 0</inkml:trace>
  <inkml:trace contextRef="#ctx0" brushRef="#br0" timeOffset="6155.27">7535 1291 0,'0'0'0,"-21"0"16,0 0-16,42 0 31,0 0-31,0 0 16,22 0-16,-22 0 0,21 0 15,1 0-15,-1 0 0,21 0 0,1 0 16,-1 0-16,1 0 0,-1 0 0,1 0 16,-1 0-16,1 0 0,-22 0 15,22 0-15,-22 0 0,0 0 0,1 0 16,-1-21-16,0 21 0,-20 0 15,-1 0-15,0 0 0,0 0 0,-21-21 16,-21 0 47,0 21-48,0 0-15,21-21 0</inkml:trace>
  <inkml:trace contextRef="#ctx0" brushRef="#br0" timeOffset="6823.57">8424 868 0,'0'0'0,"0"-21"15,0 42 32,0 0-31,21 0-16,1 0 0,-1 1 16,0-1-16,0 0 0,0 0 15,0 0-15,1-21 0,-1 21 16,21 1-16,-21-22 0,0 21 0,1 0 15,-1-21-15,0 21 0,0-21 0,0 0 16,0 0-16,1 21 0,-1-21 16,0 0-16,0 0 0,0 0 0,0 0 15,1 21-15,-1-21 0,0 0 16,0 0 0,-21 22-1,-21-1 1,0-21-16,0 0 15,-1 21-15,-20-21 0,21 21 0,0 0 16,-22-21-16,22 21 0,0 1 0,-21-22 16,21 21-16,-22 0 0,22 0 15,-21 0-15,21 0 0,-1 1 0,-20-1 16,21 0-16,0 0 0,0 21 0,-1-20 16,1-1-16,0 0 15,21 0-15,-21-21 0,21 21 0,-21 0 0,0 1 16,21-1-16,0 0 15,-22-21 1,1 0 93</inkml:trace>
  <inkml:trace contextRef="#ctx0" brushRef="#br0" timeOffset="10208.68">10054 614 0,'0'-21'0,"21"21"31,-21-21-31,0-1 16,0 1-1,0 0 1,0 0-16,0 0 16,0 0-1,-21 21 126,21 21-125,0 0-1,0 0 1,0 0-1,0 0 1,-21 1-16,21-1 16,-21 0-16,21 0 15,-21 0-15,21 0 0,0 1 0,0-1 16,0 21-16,-22-21 0,22 0 16,0 22-16,-21-22 0,21 21 0,0-21 15,0 22-15,0-1 0,0-21 0,0 22 16,-21-22-16,21 21 0,0-21 15,0 22-15,0-22 0,0 0 0,0 0 16,0 0-16,0 0 0,0 1 0,21-1 16,0 0-16,1-21 15,-1 0-15,-21 21 0,21-21 0,0 0 16,0 0-16,22 0 0,-22 0 16,0 0-16,0 0 0,0 0 15,22 0-15,-22 0 0,21 0 0,-21 0 16,0 0-16,1-21 0,-1 21 0,21-21 15,-21 21-15,0-21 0,1-1 16,-1 22-16,0-21 0,-21 0 16,21 21-16,-21-21 0,21 21 0,0-21 15,-21 0-15,22 21 16,-22-22-16,21 22 0,0-21 16,-21 0 15,0 0-16,-21 21 1,21-21 0,-21 21-16</inkml:trace>
  <inkml:trace contextRef="#ctx0" brushRef="#br0" timeOffset="10689.92">9969 1016 0,'0'0'0,"-21"0"0,42 0 78,1 0-78,-1 0 0,0 0 16,0 0-16,0-21 0,0 0 0,1 21 16,20 0-16,-21-21 0,0 21 15,22 0-15,-22-22 0,0 22 0,0 0 16,0-21-16,0 21 0,1 0 15,-1-21-15,0 0 0,0 21 0,0 0 16,-21-21-16,21 21 0,1 0 16,-22-21 15,0-1 0,0 1-15,-22 21-16,1 0 15,0-21-15</inkml:trace>
  <inkml:trace contextRef="#ctx0" brushRef="#br0" timeOffset="11043.73">9927 572 0,'0'0'0,"21"0"32,0 0-32,1 0 0,-1 0 0,0 0 15,21 0-15,-21 0 0,22-22 16,-1 22-16,-21 0 0,22-21 0,-22 21 15,21 0-15,-21 0 0,22-21 0,-22 21 16,0 0-16,0 0 0,0 0 16,0 0-1,-21 21 48,22-21-63</inkml:trace>
  <inkml:trace contextRef="#ctx0" brushRef="#br0" timeOffset="11455.5">10753 635 0,'0'-21'0,"21"21"16,0 0 15,-21 21-15,0 0-16,21 0 16,-21 1-16,21 20 0,-21-21 15,0 0-15,21 22 0,1-1 0,-1 0 16,-21-21-16,21 22 0,-21-1 0,21 0 15,-21-20-15,0 20 0,21-21 16,0 21-16,-21-20 0,22-1 0,-22 0 16,0 0-16,0 0 0,21 0 15,-21 1-15,21-22 16,-21 21-16,0 0 0,0-42 62,21 0-62,-21-1 0,21 1 16,-21 0-16,0 0 0,21 0 16</inkml:trace>
  <inkml:trace contextRef="#ctx0" brushRef="#br0" timeOffset="11887.59">11451 529 0,'0'0'15,"0"-21"-15,0 0 32,0 42 14,0 0-46,-21 0 0,0 1 0,0-1 16,-1 21-16,1-21 0,0 22 16,0-1-16,0 0 0,0 1 0,-1 20 15,1-21-15,0 1 0,0-1 0,0 0 16,0-20-16,21 20 0,0-21 16,-22 21-16,22-20 0,-21-1 0,21 0 15,0 0-15,-21-21 0,21 21 0,0 0 16,0 1-1,0-44 64,0 1-79</inkml:trace>
  <inkml:trace contextRef="#ctx0" brushRef="#br0" timeOffset="13357.94">9948 1820 0,'0'0'0,"-21"0"15,0 0-15,0 0 0,21-21 16,-21 21-16,-1 0 0,1 0 16,0-21-16,0 21 15,0 0-15,0 0 16,42 0 31,0 0-47,0 0 0,0 0 15,0 0-15,22 0 0,-22 0 16,21 0-16,22 0 0,-22 0 0,22-21 0,-1 21 16,1 0-16,-1 0 0,-21 0 15,22 0-15,-1-21 0,1 21 16,-22 0-16,22 0 0,-22 0 0,0 0 15,22 0-15,-22 0 0,1-21 0,-22 21 16,21 0-16,0 0 0,-20 0 16,20 0-16,-21 0 0,0-22 0,0 22 15,1 0-15,-1 0 0,0 0 0,0 0 16,-42 0 46,0 0-46,0 0-16,-22 0 0,22 0 16,0 0-16,-21 0 0,20 0 15,-20 22-15,-21-22 0</inkml:trace>
  <inkml:trace contextRef="#ctx0" brushRef="#br0" timeOffset="13895.52">9758 1905 0,'-21'0'15,"42"0"32,0 0-47,0 0 16,0 0-16,22 0 0,-22 0 16,21 0-16,22 0 0,-22 0 0,21 0 15,-20 0-15,20 0 0,1 0 0,-1 0 16,1 0-16,-1 0 0,1 0 15,-22 0-15,22 0 0,-22 0 0,0 0 16,22 0-16,-22 0 0,0 0 0,1 0 16,-1 0-16,0 0 0,-20 0 15,20 0-15,-21-21 0,0 21 0,0 0 16,1 0-16,-1 0 0,0 0 16,-42 0 62,0 0-63,-1 0-15,1 0 0,0 0 16,0 0-16,0 0 0,0 0 16,-1 0-16,1 0 0,0 0 0,-21 0 15,21 0-15</inkml:trace>
  <inkml:trace contextRef="#ctx0" brushRef="#br0" timeOffset="19257.21">2371 3302 0,'0'-21'16,"0"0"-16,0 0 0,0-1 0,0 1 16,0 0-1,0 0-15,0 0 0,0 0 0,0-1 16,0-20-16,0 21 0,-22 0 15,22 0-15,0-1 0,0 1 16,-21 21-16,21 21 31,0 22-31,0-22 0,0 21 0,0 22 16,0-22-16,0 22 0,0-1 16,0 1-16,0-1 0,0 1 15,0-1-15,0 1 0,0-1 0,0-21 16,0 1-16,0-1 0,-21 0 15,21-20-15,-21 20 0,21-21 0,0 0 16,0 0-16,0-42 31,0 0-31,0 0 0,0 0 0,0 0 16,0-22-16,0 22 0,0-21 16,0-1-16</inkml:trace>
  <inkml:trace contextRef="#ctx0" brushRef="#br0" timeOffset="19811.9">2053 3175 0,'0'0'0,"0"-21"15,0 0-15,0 0 16,21 21-16,0-22 16,22 22-16,-22 0 0,21 0 0,1 0 15,-1 0-15,21 0 0,-20 0 16,20 0-16,1 0 0,-22 0 0,22 22 15,-22-1-15,0 0 0,-21 0 0,1 0 16,-22 22-16,0-22 0,0 21 16,0 0-16,-43-20 0,1 20 0,0 0 15,-1-21-15,-20 22 16,20-22-16,-20 0 0,21 0 0,-1 0 16,1-21-16,21 22 0,-22-22 0,22 0 15,21-22 1,21 1-1,1 0-15,20 21 16,-21-21-16,21 21 0,1 0 0,-1 0 16,22 0-16,-22 0 0,0 0 0,22 0 15,-22 0-15,22 0 0,-22 21 16,0 0-16,1 0 0,-22 1 16,0-1-16,0 0 0,0 0 0,-21 0 15,0 0-15,0 22 0,-21-22 16,0 0-16,0 21 0,-22-20 0,1-1 15,0 21-15,-22-21 0,22 0 16,0 1-16,-1-1 0,1-21 0,0 21 16,-1-21-16,1 0 0,0 0 0,20 0 15,-20 0-15,21 0 0,-21 0 16,20 0-16,1-21 0,0 0 0,0 21 16,21-22-16,0 1 0,0 0 15,0 0-15,0 0 16,0 0-16,21 21 0,0-22 0,22 1 15,-22 0-15,21 0 0</inkml:trace>
  <inkml:trace contextRef="#ctx0" brushRef="#br0" timeOffset="20168.22">3302 3281 0,'0'0'0,"0"-21"0,0 0 16,-21-1-1,0 22-15,-1 0 16,1 22-16,21-1 16,0 21-16,0-21 0,0 22 0,-21-1 15,21-21-15,-21 21 0,21 1 0,-21-1 16,21 22-16,0-22 16,0 0-16,-21 1 0,21-22 0,0 21 15,0 0-15,0-20 0,0 20 0,0-21 16,0 0-16,21 0 0,0 1 15,0-22-15,0 21 0,0-21 0,1 0 16,20 0-16,-21 0 0,0 0 16,22 0-16,-22-21 0,21-1 0,-21 22 15,22-21-15,-22 0 0,0 0 0,21 21 16,-21-21-16,1 0 0,-1-1 0,-21 1 16,0 0-1,0 0 1,-21 0-16,-1 21 0,1 0 0</inkml:trace>
  <inkml:trace contextRef="#ctx0" brushRef="#br0" timeOffset="20371.11">3175 3747 0,'0'0'0,"21"0"47,0 0-47,0 0 0,22-22 0,-22 22 16,0 0-16,21-21 0,1 21 15,-1-21-15,-21 21 0,22-21 16,-1 21-16,-21 0 0,21-21 0,-20 0 16,-1 21-16,0 0 0,-21-22 15,21 22-15,-21-21 0,0 0 16,-21 21-16,-21-21 0,20 21 0</inkml:trace>
  <inkml:trace contextRef="#ctx0" brushRef="#br0" timeOffset="20598.98">3238 3366 0,'0'-22'15,"22"1"17,-1 21-32,-21-21 0,21 21 0,21 0 15,-21 0-15,1-21 0,-1 21 16,0 0-16,0 0 0,0 0 0,0 0 15,1 0-15,-1 0 0,0-21 16,0 21 0,0 0-16</inkml:trace>
  <inkml:trace contextRef="#ctx0" brushRef="#br0" timeOffset="21003.75">4424 3048 0,'0'-21'0,"0"42"0,-21-63 15,-1 42-15,1 0 0,0-21 16,0 21-1,0 0-15,21 21 0,0 0 16,-21 0-16,21 21 16,-22-20-16,22 20 0,-21 21 0,21-20 15,-21 20-15,0 1 0,21-1 16,-21-20-16,0 20 0,-1 1 0,22-1 16,-21-21-16,0 22 0,0-22 0,21 22 15,-21-1-15,0-20 0,-1-1 16,22 0-16,0 1 0,-21-1 0,21-21 15,-21 0-15,21 0 0,-21 1 0,42-44 47,0 1-47,0-21 0,1 21 0,-1-22 16,0 1-16,0 0 0,0-1 16</inkml:trace>
  <inkml:trace contextRef="#ctx0" brushRef="#br0" timeOffset="21251.6">4572 3260 0,'0'0'0,"21"-21"16,0-43 0,0 64-16,-21-21 0,-21 42 15,21 0 1,-21 22-16,21-22 0,0 21 16,-21 0-16,0 22 0,21-22 15,-21 1-15,21 20 0,0-21 0,0 1 0,-22-1 16,22 0-16,0-20 0,-21 20 15,21-21-15,0 0 0,0 0 16,0 1-16,0-1 0,21-21 16,1 0-1,-22-21 1,21 21-16,-21-22 0,0 1 0,21 0 16</inkml:trace>
  <inkml:trace contextRef="#ctx0" brushRef="#br0" timeOffset="21699.35">4572 3598 0,'0'0'0,"0"-42"0,-21-64 15,21 64-15,0 0 0,0 20 0,0-20 16,0 21-16,0 0 0,21 0 16,0-1-16,0 1 0,22 21 15,-22-21-15,0 0 0,21 21 0,1 0 16,-22 0-16,21 0 0,-21 0 16,22 0-16,-22 21 0,0 0 0,0 0 15,-21 22-15,0-22 0,0 0 0,0 21 16,-21-20-16,-21 20 0,-1-21 15,22 0-15,-21 22 0,-1-22 0,1 0 16,0-21-16,21 21 0,-1 0 0,1-21 16,42 0 15,1 0-31,-1-21 0,21 21 0,-21 0 16,22 0-16,-1 0 0,0 0 15,1 0-15,-1 0 0,0 0 16,-21 21-16,22-21 0,-22 21 0,21 1 15,-21-1-15,1 0 0,-22 0 0,0 0 16,0 0-16,0 1 16,-22-1-16,-20 0 0,0 0 0,21 0 15,-22 0-15,-20 1 0,20-22 0,1 21 16,0-21-16,21 0 0,-22 21 16,1-21-16,21 0 0,0 0 15,-1 0-15,22-21 16,0 0-16,0-1 15,22 1-15,20 0 16,-21 0-16,21 0 0,-20-22 0</inkml:trace>
  <inkml:trace contextRef="#ctx0" brushRef="#br0" timeOffset="21956.71">5630 3090 0,'0'0'16,"0"-21"-16,-21 21 15,0 0-15,0 0 0,0 21 16,-1 22-16,1-22 0,0 21 16,0 1-16,0-1 0,0 21 0,-1-20 15,22-1-15,-21 22 0,0-22 16,21 0-16,0 1 0,0-1 0,-21-21 16,21 21-16,0-20 0,0-1 0,0 0 15,0 0-15,0 0 16,21-21-16,0 0 0,0 0 15,1 0-15,-1 0 0,-21-21 16,21 0-16,-21 0 0,21 21 0,-21-21 16</inkml:trace>
  <inkml:trace contextRef="#ctx0" brushRef="#br0" timeOffset="22119.61">5270 3556 0,'0'0'0,"-21"0"16,42 0 15,1 0-31,-1 0 0,0 0 16,0 0-16,21-21 0,-20 21 15,-1-21-15,21 21 0,-21-21 0,22 21 16,-22-22-16,0 22 0</inkml:trace>
  <inkml:trace contextRef="#ctx0" brushRef="#br0" timeOffset="22451.6">5694 3514 0,'0'0'0,"-21"0"0,21 21 0,21-21 31,0 0-15,0 0-16,0 0 0,0 0 0,22 0 16,-22-21-16,21 21 0,-21-21 15,1 21-15,-1-22 0,0 22 0,-21-21 16,0 0-16,0 0 15,-21 21 1,-22 0-16,22 0 16,0 0-16,0 21 0,-21-21 0,20 21 15,1 0-15,0 22 0,0-22 0,-21 0 16,42 0-16,-22 0 0,22 1 16,-21 20-16,21-21 0,0 0 15,0 0-15,0 1 16,21-22-16,1 0 0,-1 0 15,0 0-15,0 0 0,0 0 0,0-22 16,22 1-16,-1 21 0,0-21 0</inkml:trace>
  <inkml:trace contextRef="#ctx0" brushRef="#br0" timeOffset="22687.47">6413 3408 0,'-42'0'16,"21"0"-16,0 0 0,-22 0 15,43 21-15,-42 0 16,21-21-16,0 21 0,0 1 0,21-1 16,-22 0-16,1 0 0,21 21 0,-21-20 15,21-1-15,0 0 0,0 0 16,0 0-16,0 0 16,21 1-16,0-22 0,1 0 0,-1 21 15,0-21-15,0 0 0,0 0 0,0 0 16,22 0-16,-22-21 0,21-1 15,-21 22-15,1-21 0,20 0 0,-21 0 16</inkml:trace>
  <inkml:trace contextRef="#ctx0" brushRef="#br0" timeOffset="23140.15">6794 3112 0,'0'0'16,"0"-43"-16,0-20 15,-21 63 1,21 21-16,-21 0 15,21 0-15,-21 22 0,0-1 0,21 0 0,0 1 16,-21-1-16,-1 21 0,22-20 16,-21-1-16,21 0 0,0 1 15,0-1-15,-21 0 0,21 1 0,0-22 16,-21 0-16,21 21 0,0-20 0,0-1 16,0 0-16,0-42 46,0 0-46,0-22 0,0 22 16,0 0-16,21-21 0,0 20 16,22-20-16,-22 0 0,21 21 0,0-22 15,1 22-15,-1 0 0,0 0 0,-20 0 16,20 21-16,0 0 0,1 0 16,-1 0-16,-21 21 0,21 0 15,-20 0-15,-1 21 0,0-20 0,-21-1 16,0 21-16,0-21 0,0 0 15,0 22-15,0-22 0,0 0 0,-21 0 16,0 0-16,-1 1 0,1-1 16,0 0-1,0-21-15,21-21 32,21 21-32,21-21 0,-20-1 15</inkml:trace>
  <inkml:trace contextRef="#ctx0" brushRef="#br0" timeOffset="23448.21">8001 3090 0,'0'0'0,"0"-42"0,0 0 16,0 21-16,0-1 0,-21 22 16,0 0-1,-1 0-15,22 22 0,-21-1 0,0 0 16,0 0-16,0 21 0,0 1 0,-1-1 15,1 22-15,-21-1 16,21-21-16,0 22 0,-1-1 0,-20 1 16,21-22-16,-21 22 0,20-22 0,1 0 15,0 1-15,0-1 0,0 0 0,0-20 16,21-1-16,0 21 0,-22-21 16,22 0-16,-21-21 0,21 22 0,21-22 31,1 0-31,-1-22 15,21 1-15,-21 0 0,22 0 0,-22-21 16,21 20-16,22 1 0</inkml:trace>
  <inkml:trace contextRef="#ctx0" brushRef="#br0" timeOffset="24119.6">8128 3366 0,'0'0'0,"21"-43"16,0-41-1,-21 62-15,0 1 0,0 0 0,0 42 31,0 0-31,0 1 0,0 20 0,0-21 16,0 21-16,-21 1 0,0-1 0,21 0 16,0 1-16,-21-1 0,21-21 15,-21 22-15,-1-1 0,22-21 0,0 0 16,0 0-16,-21 1 0,21-1 16,0 0-16,-21-21 0,21 21 15,0-42 1,0 0-1,0 0-15,0-1 0,0 1 0,0-21 16,0 21-16,21-22 0,0 1 16,1-21-16,-1 20 0,0 1 0,0 0 15,0-1-15,0 1 0,1 21 0,-1 0 16,0-1-16,-21 1 0,21 21 16,0 0-16,0 0 0,1 0 0,-1 21 15,-21 1-15,21-1 0,0 21 0,-21-21 16,0 22-16,0-1 0,0-21 15,21 21-15,-21 1 0,0-22 0,0 0 16,0 21-16,0-20 0,0-1 16,0 0-16,21-21 31,-21-21-15,22 0-16,-1-1 15,0 1-15,-21-21 0,21 21 0,0-22 16,0 1-16,1 0 0,-1-1 0,21 1 15,-21 21-15,22-21 0,-22 20 16,21 1-16,-21 0 0,0 0 0,22 21 16,-22 0-16,0 0 0,0 0 0,-21 21 15,0 0-15,21 0 0,-21 1 16,0 20-16,0 0 0,0-21 0,0 22 16,0-1-16,0 0 0,0-20 15,0 20-15,-21-21 0,21 21 0,0-20 16,-21-1-16,21 0 0,-21 0 15,21 0-15,0 0 0,0 1 16,21-44 15,0 1-15,0 0-16,22 0 0</inkml:trace>
  <inkml:trace contextRef="#ctx0" brushRef="#br0" timeOffset="24387.45">9440 3217 0,'0'0'16,"0"-21"-16,21 0 0,-21 0 0,0 0 16,0 0-16,-21 21 15,0 0 1,21 21-16,-21 0 0,0 0 0,0 21 16,-1-20-16,1 20 0,0 0 15,0 1-15,0-1 0,21 0 0,-21 1 16,-1-1-16,22-21 0,-21 21 0,21-20 15,0 20-15,0-21 0,0 0 16,0 0-16,0 1 0,0-1 0,21-21 16,1 0-16,-1 21 0,0-21 15,0 0-15,21 0 0,-20 0 0,-1 0 16,0-21-16,21 21 0,-21-21 16,22-1-16,-22 1 0,21 0 0</inkml:trace>
  <inkml:trace contextRef="#ctx0" brushRef="#br0" timeOffset="24955.6">10245 3133 0,'0'-21'0,"-22"-1"16,1 22-16,0 0 15,0 0-15,0 22 16,0-1-16,-1 0 0,22 0 0,-21 0 15,0 22-15,0-1 0,0 0 0,21 1 16,-21-1-16,-1 0 0,1 1 16,21-1-16,-21 0 0,0 1 0,0-22 15,21 21-15,0-21 0,-21 22 0,21-22 16,-22 0-16,1 0 0,21 0 16,0-42 15,0 0-31,0 0 15,0 0-15,21-1 0,1-20 0,-1 21 16,0-21-16,0-1 0,0-20 16,0 20-16,22-20 0,-1 21 0,-21-22 15,22 22-15,-22-1 0,21 1 0,-21 21 16,0-21-16,22 20 0,-22 1 16,0 0-16,21 21 0,-20 0 0,-1 0 15,0 0-15,0 0 0,0 21 16,0 0-16,-21 1 0,0 20 0,0 0 15,0 1-15,0 20 0,0-21 16,0 1-16,0-1 0,0 22 0,0-22 16,0-21-16,-21 21 0,21 1 15,-21-22-15,21 0 0,0 0 0,0 0 16,0 1-16,0-1 0,-21-21 0,21 21 16,0-42 30,0 0-46,0-1 16,0 1-16,0 0 0</inkml:trace>
  <inkml:trace contextRef="#ctx0" brushRef="#br0" timeOffset="25175.35">9969 3556 0,'0'0'0,"-21"0"0,0 0 16,42 0-1,0 0-15,1 0 0,-1 0 16,21 0-16,0 0 0,-20-21 0,20 21 16,0 0-16,1 0 0,-22 0 0,21 0 15,-21 0-15,0-21 0,22 21 16,-22 0-16,0 0 16,-42 0 15,0 0-31,0 0 0,-1 0 15,1 0-15</inkml:trace>
  <inkml:trace contextRef="#ctx0" brushRef="#br0" timeOffset="29071.77">2159 5482 0,'-21'0'15,"0"0"17,21-21-17,-22 0 1,22 0-1,0 0-15,0-1 16,0 1-16,0 0 16,0 0-16,0 0 0,0 0 0,0-1 15,22 1-15,-1 0 16,0 0-16,0 21 0,0-21 16,0 21-16,1-21 0,-1 21 15,0 0-15,0 0 0,0 0 16,0 0-16,1 21 0,-1 0 0,0 0 15,0 0-15,0 0 0,0 1 16,-21-1-16,0 21 0,22-21 0,-22 22 16,21-1-16,-21 0 0,0 1 15,0-1-15,0 0 0,0 1 0,-21-1 16,21 0-16,-22 1 0,1-1 16,0 0-16,0-21 0,-21 22 0,20-1 15,1-21-15,-21 22 0,21-22 0,-22 0 16,22 0-16,0-21 0,0 21 15,0-21-15,0 0 0,-1 0 16,1 0-16,0 0 0,0-21 16,21 0-16,-21 0 0,21 0 15,-21-1-15,21-20 0,0 21 0,0-21 16,0-1-16,0 22 0,0-21 16,0-1-16,0 22 0,0 0 0,0 0 15,0 0-15,21 21 16,0 0-16,0 0 0,0 0 15,0 0-15,22 21 0,-22 0 16,0 0-16,21 22 0,-20-22 0,-1 0 16,21 21-16,-21-21 0,22 1 15,-22 20-15,21-21 0,-21 0 0,0-21 16,1 21-16,-1 1 0,0-1 16,0-21-16,0 0 15,0 0-15,1 0 0,-1 0 16,0 0-16,0-21 15,0 21-15,-21-22 0,21 1 0,1 0 16,-1-21-16,-21 21 0</inkml:trace>
  <inkml:trace contextRef="#ctx0" brushRef="#br0" timeOffset="29543.45">3090 5376 0,'0'0'0,"0"-21"15,-21 21-15,0 0 16,0 0-16,0 21 16,-1-21-16,1 22 0,21-1 0,-21 0 15,0 0-15,0 21 0,21 1 16,0-22-16,0 21 0,0 1 0,-21-1 16,21 0-16,0 1 0,0-1 0,0 0 15,0-21-15,0 22 0,0-22 16,21 0-16,0 0 0,-21 0 0,21 1 15,0-1-15,0-21 0,1 0 0,-1 0 16,21 0-16,-21 0 16,0 0-16,22 0 0,-22-21 0,0-1 15,21 22-15,-20-21 0,20-21 16,-21 21-16,0-22 0,22 22 0,-22-21 16,0 0-16,-21-22 0,0 22 0,0-1 15,0 1-15,0 0 0,-21-1 16,0 1-16,-22 0 0,22 21 0,0-1 15,-21 1-15,20 21 0,1 0 0,-21 0 16,21 0-16,-22 0 0,22 0 16,0 21-16,0-21 0,0 22 0,0-1 15,-1 0-15,22 0 16,0 0-16,0 0 0,0 1 0,0-1 16,0 0-16,0 0 0,0 0 15,22-21-15,20 0 16,-21 0-16,0 0 0,22 0 0</inkml:trace>
  <inkml:trace contextRef="#ctx0" brushRef="#br0" timeOffset="30172.12">4170 5376 0,'0'0'0,"0"-21"15,-21 0-15,-1 0 0,1 21 16,21-21-16,0 0 0,0-1 16,0 1-16,21 0 15,1 21-15,-1-21 0,0 21 16,0 0-16,0 0 0,22 0 0,-22 0 16,0 21-16,0 0 0,0 0 15,0 1-15,1-1 0,-1 0 0,0 0 16,-21 21-16,0 1 0,0-22 0,0 21 15,0 1-15,0-1 16,0 0-16,0 1 0,-21-1 0,0 0 16,-1-21-16,1 22 0,-21-1 0,21-21 15,0 0-15,-1 22 0,1-22 16,0-21-16,-21 21 0,21 0 0,-1-21 16,1 0-16,0 21 0,0-21 0,-21 0 15,20 0-15,1 0 0,-21 0 16,21-21-16,0 21 0,-1-21 0,1 0 15,0 0-15,0 0 0,21-1 0,0 1 16,-21-21-16,21 21 0,0 0 16,0-22-16,0 22 0,0 0 0,0 0 15,21 0 1,0 21-16,0 0 16,0 0-16,1 21 0,-1 0 0,0 0 15,0 0-15,0 0 0,0 1 16,22-1-16,-22 0 0,0 0 0,0 0 15,0 0-15,1 1 0,-1-1 0,0 0 16,0 0-16,0 0 0,0-21 16,1 21-16,-22 1 15,21-22-15,0 0 16,0 0 15,-21-22-31,21 22 16,-21-21-16,21 0 0,1 21 0,-1-21 15</inkml:trace>
  <inkml:trace contextRef="#ctx0" brushRef="#br0" timeOffset="30756.35">5270 5482 0,'0'0'0,"0"-21"0,0 0 15,0 0 1,0 0-16,-21 21 31,0 0-15,21 21-16,-21 0 16,21 0-16,-21 0 0,21 0 0,0 1 15,0 20-15,0-21 0,-21 0 16,21 22-16,0-22 0,0 0 0,0 21 15,0-21-15,0 1 0,0-1 0,0 0 16,0 0-16,0 0 0,21 0 16,-21 1-16,21-22 0,0 21 0,0-21 15,0 0-15,1 0 16,-1 0-16,0 0 0,21 0 16,-21 0-16,1 0 0,20 0 0,0-21 15,-21 21-15,22-22 0,-1 1 0,0 0 16,1 0-16,-22-21 0,21 20 15,-21-20-15,22 0 0,-22 21 0,0-22 16,-21 1-16,0 0 0,0-1 0,0 1 16,0 0-16,0 20 0,0-20 15,-21 21-15,0 0 0,0 0 0,-1-1 16,-20 1-16,21 21 0,-21 0 16,-1 0-16,22 0 0,0 0 15,-21 0-15,20 0 0,1 21 0,-21-21 16,21 22-16,0-1 0,-1-21 0,1 21 15,0 0-15,0-21 0,0 21 16,0 0-16,-1-21 0,22 22 0,0-1 16,0 0-16,-21-21 15,21 21-15,0 0 0,0 0 16,0 1-16,0-1 16</inkml:trace>
  <inkml:trace contextRef="#ctx0" brushRef="#br0" timeOffset="31531.36">2963 6858 0,'0'-21'0,"0"0"16,0 0-16,-21 21 31,0 0-31,0 0 0,0 0 0,-1 21 16,1-21-16,-21 21 0,21 0 15,0 0-15,-22 22 0,22-22 0,-21 21 16,21-21-16,-1 22 0,-20 20 16,21-21-16,0 22 0,21-22 0,0 22 15,-21-22-15,21 22 0,0-22 0,0 0 16,0 1-16,21-22 0,0 21 15,0-21-15,21 0 0,1-21 0,-22 22 16,42-22-16,-20 0 0,-1 0 16,0 0-16,1-22 0,-1 1 15,0 21-15,1-21 0,-1 0 0,-21-21 16,0 20-16,1 1 0,-22-21 16,0 21-16,0-22 0,0 1 0,0 21 15,0-21-15,-22 20 0,-20-20 0,21 42 16,-21-21-16,20 21 0,-20 0 15,0 0-15,21 0 0,-22 21 0,1-21 16,21 21-16,-22 0 0,22 1 16,0-1-16,0 0 0,0 0 0,21 0 15,-21 0-15,21 1 0,0-1 16,21-21 0,21 0-16,-21 0 0,22 0 15,-1-21-15,0-1 0,1 1 0,-1 0 16</inkml:trace>
  <inkml:trace contextRef="#ctx0" brushRef="#br0" timeOffset="31775.23">3641 6900 0,'0'-21'31,"21"0"-31,0 21 16,0 0-16,0 0 0,0-21 0,1 21 15,20 0-15,0 0 0,-21 0 16,22 0-16,-1 0 0,-21 0 0,22 0 16,-22 0-16,0 0 0,0 0 0,0 0 15,-21 21 1,-21-21 0,0 0-16,0 0 15</inkml:trace>
  <inkml:trace contextRef="#ctx0" brushRef="#br0" timeOffset="32234.97">3768 6837 0,'0'0'0,"-22"0"0,-41 42 15,42-42-15,0 21 0,-1 1 16,1-22-16,21 21 0,-21 0 0,0 0 16,0-21-16,21 21 0,0 0 0,-21 1 15,-1-22-15,22 21 0,0 0 16,-21-21-1,42 0 17,1 0-32,-1 0 0,0 0 15,0-21-15,0 21 0,22 0 16,-22 0-16,0 0 0,21 0 16,1 0-16,-22 0 0,21 0 0,0 0 15,-20 0-15,20 0 0,-21 21 0,21-21 16,-20 21-16,-1 0 0,0 0 15,0 1-15,0-1 0,-21 21 0,0-21 16,0 0-16,0 22 0,0-22 0,0 0 16,-21 21-16,0-20 0,0-1 15,-22 0-15,22 21 0,-21-42 16,21 21-16,-22 1 0,1-1 0,21-21 0,-21 0 16,20 21-16,1-21 0,-21 0 15,21 0-15,0 0 0,-1 0 16,1 0-16,0 0 15,21-21 1,0 0-16,0-1 16,0 1-1,21 0-15,22 0 16</inkml:trace>
  <inkml:trace contextRef="#ctx0" brushRef="#br0" timeOffset="32694.71">4635 7027 0,'0'-21'15,"-21"0"-15,0 21 0,0 0 16,21 21-1,0 0 1,0 1-16,0-1 0,0 0 16,21-21-1,0 21-15,0-21 0,1 0 16,-1 0-16,0 0 0,0 0 16,0 0-16,0 0 0,1-21 0,-1 21 15,0-21-15,0 21 0,0-21 16,0-1-16,1 1 0,-22 0 0,0 0 15,0 0-15,0 0 0,0-1 16,0 1-16,-22 0 0,1 21 16,0 0-16,-21 0 0,21 0 15,-1 0-15,1 0 0,0 21 0,0-21 16,0 21-16,0 1 16,-1-22-16,1 21 0,21 0 0,-21 0 15,0-21-15,21 21 16,21-21-1,0 0-15,22 0 16,-22 0-16,21 0 0</inkml:trace>
  <inkml:trace contextRef="#ctx0" brushRef="#br0" timeOffset="33087.48">5800 6625 0,'0'0'0,"0"-21"0,0 0 0,0 0 16,0-22-16,-22 43 16,1 0-1,0 0-15,0 0 0,0 22 16,0-1-16,21 0 0,-22 21 16,-20 1-16,21-1 0,0-21 0,0 43 15,-1-22-15,-20 0 0,21 1 0,0-1 16,-22 0-16,22 1 0,0 20 0,-21-21 15,21 1-15,-1-1 0,1 0 16,0 1-16,0-1 0,0 0 0,0-20 16,21 20-16,-22-21 0,22 0 15,-21 0-15,0 1 0,21-1 0,0 0 16,-21 0 0,21-42 30,21 0-46,0 0 0,0-1 16,1 1-16,-1 0 0,0 0 16,0 0-16</inkml:trace>
  <inkml:trace contextRef="#ctx0" brushRef="#br0" timeOffset="33566.92">5821 7176 0,'0'-22'15,"-21"22"32,21 22-47,-22-1 16,22 0-16,-21-21 0,21 21 15,0 0-15,0 0 0,0 1 16,0-1-16,21-21 31,1 0-31,-1 0 0,0 0 16,0 0-16,0 0 0,0-21 16,1-1-16,-1 22 15,-21-21-15,0 0 0,21 21 0,-21-21 16,0 0-16,0 0 0,0-1 0,0 1 15,-21 21 17,0 0-32,-1 21 15,1 1-15,21-1 16,-21-21 0,21 21-16,0-42 46</inkml:trace>
  <inkml:trace contextRef="#ctx0" brushRef="#br0" timeOffset="39056.42">2625 8700 0,'0'-22'0,"0"1"16,0 0-16,0 0 0,0 0 15,-22 21-15,1-21 0,0-1 0,0 1 16,0 21-16,0-21 0,-1 21 15,1 0-15,0 0 0,0 0 0,-21 0 16,20 0-16,-20 0 0,21 0 16,0 21-16,-22 0 0,22 1 0,-21 20 15,21-21-15,0 21 0,-22 22 16,22-22-16,0 22 0,0-1 16,-22 1-16,22-22 0,0 22 0,21-1 15,-21 1-15,0-1 0,21 1 16,-21-1-16,21 1 0,0-22 0,0 21 15,0 1-15,0-22 0,0 22 16,0-22-16,21 0 0,0 1 0,0-1 16,0-21-16,0 0 0,22 1 0,-22-1 15,21 0-15,1-21 0,-22 0 16,21 0-16,22 0 0,-22 0 0,0-21 16,22 21-16,-22-21 0,22-1 15,-1-20-15,-21 21 0,22-21 16,-22-1-16,22 1 0,-22-22 0,-21 22 15,22-21-15,-22 20 0,0-20 16,0-1-16,-21 1 0,0-1 0,0-20 16,0 20-16,0 1 0,0-22 0,-21 21 15,0-20-15,-22 20 0,22 22 16,-21-22-16,0 22 0,-22 0 0,22 21 16,-22-22-16,22 22 0,-22 0 15,1 21-15,-1 0 0,22 0 0,-21 0 16,20 0-16,1 21 0,-22 0 15,22 0-15,21 22 0,-21-1 0,20 0 16,-20 22-16,21-1 0,21 1 16,-21-1-16,21 22 0,0-21 15,0-1-15,0 1 0,0-1 0,0-21 16,21 22-16,-21-22 0,42 22 16,-21-22-16,1 0 0,20 1 0,0-1 15,1-21-15,-1 0 0,0 22 16,1-43-16,20 21 0,-21-21 0,22 0 15,-22 0-15,22 0 0,-1 0 0,-20-21 16,20 0-16,-21-1 0,22 1 16,-22 0-16,1-21 0,-1 21 0,0-22 15,-21 22-15,22-21 0,-22 21 0,0-1 16,0-20-16,0 21 16,1 0-16,-1 0 0,-21-1 0,0 1 15,21 0-15,-21 42 47,0 0-47,0 1 16,0-1-16,0 0 0,0 21 0,0-21 15,0 1-15,0-1 0,0 21 0,0-21 16,0 0-16,0 1 0,0 20 16,0-21-16,0 0 0,0 0 15,0 1-15,0-1 0,0 0 16,-21-21-1,21-21 1,0 0-16,0-1 16,0 1-16,0 0 0,0 0 15,0-21-15,0 20 0,21-20 0,0 21 16,-21-21-16,21 20 0,0-20 0,1 21 16,-1 0-16,0-22 0,0 22 15,0 21-15,0-21 0,1 0 0,20 21 16,-21 0-16,0 0 0,0 0 0,1 0 15,-1 0-15,-21 21 16,21 0-16,-21 0 0,0 1 16,0 20-16,0-21 0,0 0 0,0 22 15,0-1-15,0-21 0,0 21 16,0-20-16,0-1 0,0 21 0,0-21 16,21 0-16,-21 1 0,21-1 0,0-21 15,1 21-15,-1-21 0,21 0 16,-21 0-16,0 0 0,22 0 0,-22 0 15,21-21-15,1 0 0,-22-1 0,0 1 16,0 0-16,21-21 0,-20-1 16,-1 22-16,0-21 0,0 0 0,-21-22 15,21 22-15,0-1 0,1-20 16,-22-1-16,21 1 0,-21-1 16,0 1-16,21-1 0,-21 22 0,21 0 15,-21-22-15,21 43 0,-21-21 0,0 21 16,0-1-16,0 1 0,0 0 15,0 42 1,0 0 0,0 1-16,0 20 0,0 0 15,-21 1-15,0 20 0,21-21 0,-21 22 16,0-22-16,21 22 0,-22-22 0,1 22 16,21-22-16,-21 21 0,0-20 15,0-1-15,21 22 0,0-22 16,0 0-16,0 1 0,0-1 0,0 0 15,0 1-15,0-1 0,0-21 0,21 21 16,0-20-16,0-1 0,0 0 16,1 0-16,-1-21 0,0 0 0,21 0 15,-21 0-15,22 0 0,-1 0 0,0-21 16,1 21-16,-1-21 0,0 0 16,-20-22-16,20 22 0,0-21 0,1 21 15,-22-22-15,21 1 0,-21 0 0,22 20 16,-22 1-16,-21-21 0,21 21 15,0 0-15,-21-1 0,21 22 16,-42 22 15,21-1-15,-21 0-16,0 0 0,21 0 0,0 0 16,0 1-16,0-1 0,0 0 0,0 0 15,0 0-15,0 0 0,0 1 16,0-1-16,21 0 0,0 0 0,0-21 15,0 21-15,1-21 0,20 0 0,-21 0 16,21 0-16,-20 0 0,20 0 0,-21 0 16,0-21-16,0 0 0,22 21 15,-22-21-15,0 0 0,0-1 0,0-20 16,-21 21-16,22 0 0,-1 0 16,0-1-16,-21 1 0,0 0 15,0 0-15,21 0 0,-21 0 0,21-1 16,-21 1-16,0 0 15,0 42 17,0 0-17,0 1-15,-21-1 0,0 0 16,21 0-16,-21 21 0,21-20 16,0 20-16,-21 0 0,-1 1 0,22-1 15,-21 0-15,0 1 0,0 20 16,21-21-16,-21 1 0,0 20 0,21-20 15,0 20-15,0 1 0,0-1 0,0 22 16,0-22-16,0 22 0,0 0 16,0-1-16,0-20 0,0 20 0,0 1 15,0 0-15,0-1 0,0 1 0,0-21 16,0 20-16,0-20 0,0-1 0,-22 1 16,1-1-16,0-20 0,0-1 0,0 0 15,0-21-15,-1 1 0,1-1 16,0 0-16,0 0 0,0-21 15,0 21-15,-1-21 0,1 0 0,0 0 16,0 0-16,-21 0 0,20-21 0,-20 21 16,21-21-16,-21 0 0,-1 0 15,1-1-15,-22-20 0,22 21 0,0-21 16,-1-1-16,1-20 0,0 20 0,21-20 16,-1-1-16,22-20 0,0 20 15,0-20-15,0-1 0,0 0 0,0 1 16,0-22-16,22 21 0,-1 0 0,0 1 15,-21 20-15,21 1 0,0-1 0,0 22 16,1 0-16,-1 20 0,0-20 16,0 21-16,21 0 0,-20 0 0,-1-1 15,0 22-15,0-21 0,0 21 16,0 0-16,1-21 0,-1 21 31,-21-21-15,0 0-16,21 21 15,-21-21-15,21-1 0</inkml:trace>
  <inkml:trace contextRef="#ctx0" brushRef="#br0" timeOffset="39990.91">6667 9081 0,'0'0'0,"22"-22"0,-22 1 16,0-21-16,0 21 0,21-22 15,-21 22-15,0-21 0,0 21 0,0 0 16,0-1-16,0 1 0,0 42 31,0 1-31,0 20 0,0-21 16,0 43-16,0-22 0,0 0 0,-21 22 15,21-22-15,0 22 0,-22-22 0,22 0 16,0 22-16,0-22 0,-21 0 16,21 1-16,-21-22 0,21 21 0,0-21 15,0 22-15,0-22 0,0 0 16,-21-21-16,0 0 16,0 0-16,21-21 15,0 0-15,-22 0 0,22-1 16,0-20-16,0 0 0,0 21 0,0-22 15,0-20-15,22 20 0,-1 1 0,0-21 16,0 20-16,21-20 0,-20 20 16,20 1-16,0 0 0,-21-1 0,22 22 15,-1 0-15,0 0 0,1 0 0,-1 21 16,-21 0-16,22 21 0,-22 0 0,0 0 16,21 0-16,-42 22 15,21-1-15,1-21 0,-22 22 0,21-1 0,-21 0 16,0 1-16,0-1 0,0 0 15,0 1-15,0-22 0,0 21 0,0-21 16,0 22-16,0-22 0,-21 0 16,21 0-16,0 0 0,-22-21 15,1 0-15,21-21 16,0 0-16,0 0 16,0 0-16,21-1 0,-21-20 15,22 21-15,-1-21 0,0-1 0,0-20 16,0 20-16,0-20 0,22 21 0,-22-22 15,21 22-15,-21 21 0,22-22 0,-22 22 16,21 0-16,-21 0 16,22 21-16,-22 0 0,0 21 0,0 0 15,0 0-15,1 0 0,-1 22 0,-21-1 16,0-21-16,0 22 0,0-1 0,0 0 16,0 1-16,0-22 0,0 21 15,0-21-15,-21 22 0,21-22 0,-22 0 16,22 0-16,0 0 0,-21 0 0,21 1 15,-21-22-15,21 21 0,0 0 16,-21-21 0,42 0-1,0-21 1,22 0-16,-1-1 0</inkml:trace>
  <inkml:trace contextRef="#ctx0" brushRef="#br0" timeOffset="40515.61">8530 9102 0,'0'0'0,"0"-21"0,0-22 16,0 22-1,-21 0-15,21 0 0,-21-22 0,0 22 0,-1 0 16,1 21-16,0-21 0,0 21 16,0 0-16,-22 0 0,22 21 15,0 0-15,0 22 0,-21-22 16,20 21-16,1 0 0,-21 1 0,21-1 15,-22 0-15,22 1 0,0-1 0,-21 0 16,21 1-16,21-22 0,0 21 0,0-21 16,0 22-16,0-22 0,0 0 15,0 0-15,21 0 0,0 1 0,0-22 16,0 0-16,0 0 0,22 0 0,-22 0 16,21 0-16,-21-22 0,22 1 0,-1 0 15,-21 0-15,22-21 0,-22 20 16,21-20-16,-21 21 0,0-21 0,22-1 15,-22 1-15,0-22 0,-21 22 16,21 0-16,-21-1 0,21 1 0,-21 0 16,0 21-16,0-1 0,0 44 31,-21-1-31,0 0 0,21 21 0,0-21 16,0 22-16,-21-1 0,21 0 0,-21-20 15,21 20-15,0 0 0,0-21 16,0 22-16,0-22 0,0 0 0,0 21 15,0-20-15,0-1 0,0 0 0,21-21 16,0 21-16,0 0 0,0-21 16,22 0-16,-22 0 0,0 0 0,21 0 15,-20-21-15,20 0 0,-21 0 16,21 0-16,-20-1 0,20 1 16,-21 0-16,21-21 0,1 21 0,-22-22 15</inkml:trace>
  <inkml:trace contextRef="#ctx0" brushRef="#br0" timeOffset="40827.94">9207 8721 0,'0'0'0,"0"-64"0,0 1 0,0 20 0,0-105 16,-21 85-16,21 20 15,-21 22-15,21-21 0,0 21 0,0 0 16,0-1-16,0 1 16,0 42-1,0 1-15,0 20 0,0 0 16,0 1-16,0-1 0,-21 21 15,21 1-15,0 21 0,-21-22 0,21 22 16,0-22-16,0 22 0,0-22 0,0 1 16,0-1-16,-21 1 0,21-1 0,-22-20 15,22 20-15,0-20 0,0-22 0,-21 21 16,21-21-16,0 22 0,-21-22 16,21 0-16,0 0 0,0 0 15,21-42 1,0 0-16,1 21 15,-1-21-15,0-22 0,0 22 16,0 0-16,22-21 0,-22-1 16</inkml:trace>
  <inkml:trace contextRef="#ctx0" brushRef="#br0" timeOffset="41227.76">9419 9123 0,'0'0'0,"-21"21"0,21 0 0,0 0 16,0 1-16,0-1 15,0 0-15,21-21 16,0 0-16,0 0 0,1 0 16,-1 0-16,21 0 0,-21 0 0,0-21 15,22 0-15,-22 21 16,21-22-16,-21 1 0,1 0 0,20-21 16,-21 21-16,0-1 0,0-20 0,1 0 15,-1 21-15,-21-22 0,0 22 0,0-21 16,0 21-16,0-1 0,0 1 15,-21 21-15,-1 0 0,1 0 0,-21 0 16,21 0-16,-22 0 0,22 21 0,-21 22 16,21-22-16,-22 21 0,22 1 0,0-22 15,0 21-15,0 0 0,21 1 16,0-1-16,0 0 0,-21-20 0,21 20 16,0-21-16,0 21 0,0-20 0,0-1 15,21 0-15,0 0 0,0 0 16,0 0-16,0-21 0,22 22 0,-1-22 15,-21 0-15,22 0 0,-1 0 0,0 0 16,1 0-16,-22 0 0,21 0 16,0 0-16,1 0 0,-1 0 0,0 0 15,1 0-15,-1 0 0</inkml:trace>
  <inkml:trace contextRef="#ctx0" brushRef="#br0" timeOffset="41679.05">7027 10181 0,'0'0'0,"-63"21"0,20 1 16,1-22-16,0 0 0,-1 0 0,22 0 16,64 0 15,-22 0-31,21 0 0,22 0 0,-1 0 16,1 0-16,20 0 0,1 0 0,0 0 15,20 0-15,22-22 0,0 22 0,-21 0 16,42-21-16,-21 21 0,-21 0 0,21-21 15,-21 0-15,0 21 0,0 0 16,0-21-16,-22 21 0,-20 0 0,20-21 16,-20 21-16,-1 0 0,-20-22 0,20 22 15,-20 0-15,-22 0 0,21-21 0,-21 21 16,0 0-16,1 0 0,-1 0 16,-64 0-1,22 0 1,0 0-16,-21 0 0,-1 0 0,-20 0 15,21 0-15,-22 0 0</inkml:trace>
  <inkml:trace contextRef="#ctx0" brushRef="#br0" timeOffset="42027.61">6879 10456 0,'0'0'0,"-63"22"0,20-1 0,1-21 15,0 0-15,20 21 0,1-21 0,42 0 32,22 0-32,20 0 0,1 0 15,20 0-15,1-21 0,21 0 0,0 21 16,21-22-16,21 1 0,-21 0 0,21 21 16,0-21-16,0 0 0,1 0 0,-22-1 15,0 1-15,-22 0 0,1 21 0,0-21 16,-21 0-16,-1 21 0,-20-21 15,-1-1-15,1 22 0,-22 0 0,1-21 16,-22 21-16,0 0 0,0 0 0,0 0 16,-21-21-16,-21 21 47,0-21-32,0 21-15,0 0 0</inkml:trace>
  <inkml:trace contextRef="#ctx0" brushRef="#br0" timeOffset="78679.98">14605 10795 0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37:41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7683 3006 0,'0'0'0,"0"-21"0,22 21 0,-22-22 16,0 1-16,21 21 0,-21-21 15,0 0 1,0 0-16,0 0 15,0-1-15,0 1 0,-21 21 16,-1-21-16,1 21 0,0 0 16,0 0-16,0 0 0,0 0 0,-1 0 15,-20 0-15,21 0 0,0 0 0,-22 21 16,22 0-16,0 1 0,0-1 16,0 0-16,0 21 0,-1-21 0,1 22 15,0-1-15,0 0 0,0 22 0,0-22 16,21 22-16,-22-22 0,1 22 15,0-1-15,21-21 0,0 22 0,0-1 16,0 1-16,0-22 0,0 22 16,0-22-16,0 22 0,0-1 0,21-21 15,22 1-15,-22 20 0,21-20 16,0-1-16,1-21 0,20 0 0,1 0 16,-1 1-16,22-22 0,0 0 0,20 0 15,-20 0-15,21-22 0,-21 22 16,20-42-16,-20 21 0,0 0 0,-1-22 15,1 1-15,0 0 0,-22-1 0,1 1 16,-1 0-16,1-1 0,-22 1 16,0-21-16,1-1 0,-22 1 0,0-1 15,-21 1-15,0-1 0,0-21 0,0 22 16,0-1-16,-21 1 0,-21-1 16,-1 1-16,22 21 0,-42-22 15,20 22-15,1-1 0,-22 1 0,1 0 16,21-1-16,-22 22 0,1-21 0,-1 21 15,1 21-15,-1-21 0,1 21 16,-22 0-16,0 0 0,22 21 0,-22 0 16,22 0-16,-22 0 0,21 22 15,1-22-15,-1 21 0,22 0 0,-21 1 16,20-1-16,1 0 0,21 22 0,0-22 16,-1 22-16,1-22 0,21 22 15,0-1-15,0-21 0,0 1 16,0-1-16,0 0 0,21-20 0,-21 20 15,22-21-15</inkml:trace>
  <inkml:trace contextRef="#ctx0" brushRef="#br0" timeOffset="388.38">7747 3366 0,'0'0'0,"0"-22"0,-21 22 16,21-21-16,-21 21 16,-1 0-16,1 21 15,21 1-15,0-1 16,0 0-16,0 0 0,0 0 16,0 0-16,0 1 0,0-1 15,21-21-15,1 0 0,-1 0 16,0 0-16,0 0 0,0 0 15,0 0-15,-21-21 0,22-1 16,-22 1-16,0 0 0,0 0 16,-22 0-16,1 0 0,0 21 15,0-22-15,0 1 0,0 21 16,-1 21 0,22 1-1,0-1-15,22-21 16,-1 0-16,0 21 0,0-21 0,0 0 15,22 0-15,-22 0 0,21 0 16</inkml:trace>
  <inkml:trace contextRef="#ctx0" brushRef="#br0" timeOffset="692.21">8276 3281 0,'0'21'31,"0"0"-31,0 0 16,21-21 0,0 22-16,1-22 0,-1 0 15,0 0-15,0 0 16,-21-22-16,21 22 0,-21-21 16,0 0-16,0 0 15,-21 21-15,0-21 0,0 21 16,0 0-16,-1 0 15,22 21 1,0 0 0,0 0-16,0 0 15,0 1-15,-21-1 16,21 0-16,-21-21 0</inkml:trace>
  <inkml:trace contextRef="#ctx0" brushRef="#br0" timeOffset="980.93">7832 3874 0,'0'0'0,"0"21"16,21-21-1,0 0-15,21 0 0,-21 0 16,22 0-16,-1 0 0,0 0 0,1-21 15,-1-1-15,-21 22 0,22-21 16,-22 21-16,0-21 0,0 0 0,-21 0 16,-21 21 15,0 21-15,0 0-16,21 0 15,0 0-15,-22-21 0,22 22 16</inkml:trace>
  <inkml:trace contextRef="#ctx0" brushRef="#br0" timeOffset="1288.76">8128 4191 0,'0'0'0,"0"21"16,0 0 0,0 1-16,0-1 15,0 0-15,0 0 16,0 0-16,21 22 0,-21-22 0,21 21 15,-21-21-15,0 22 0,0-1 0,0 0 16,0 22-16,0-22 0,0 22 0,0-22 16,0 21-16,0 1 15,0-1-15,-21 1 0,0-22 0,21 22 16,0-22-16,-21 0 0,0 1 0,21-1 16,0 0-16,-22-20 0,22-1 0,0 0 15,22-21 1,-1 0-1,-21-21-15,21 0 0,0-1 0,0-20 16,0 0-16,-21 21 0,22-22 0,-22-20 16,21 20-16,-21 1 0</inkml:trace>
  <inkml:trace contextRef="#ctx0" brushRef="#br0" timeOffset="1619.91">8213 4763 0,'0'0'16,"-22"-22"-16,1 22 0,-63-21 15,62 21-15,1 0 16,0 21-16,-21 1 0,21-1 0,-22 0 15,22 0-15,-21 0 0,21 0 16,-1 1-16,-20-1 0,21 0 0,0 0 16,21 0-16,-21 0 0,42-42 31,0 0-15,0 0-16,0-21 0,22 20 0,-1-20 15,-21 21-15,21-21 0,1 20 0,-22 1 16,21 0-16,1 0 0,-22 0 15,0 21-15,0 0 0,0 0 16,0 0-16,1 0 0,-1 21 0,0 0 16,0 21-16,0-20 0,-21-1 0,21 21 15,-21-21-15,22 22 0,-22-1 0,0-21 16,21 0-16,0 0 0,-21 1 0,21-1 16,-21 0-16,21-21 0,0 0 15,1 0-15,-1 0 0,0-21 16,0 0-16,0-1 0,0-20 0</inkml:trace>
  <inkml:trace contextRef="#ctx0" brushRef="#br0" timeOffset="2220.09">9377 4212 0,'0'0'0,"-43"0"0,-20 0 15,42 0-15,0 0 0,-1 21 16,1-21-16,0 0 0,0 0 0,0 22 16,21-1-1,21-21 1,0 0-16,21 0 0,1 0 0,-1 0 15,22 0-15,-1 0 0,22 0 0,21 0 16,-1 0-16,44-21 0,-22 21 0,21-22 16,0 22-16,0-21 0,21 0 15,-20 21-15,-1-21 0,-21 21 0,0-21 16,-21 21-16,-22-21 0,1 21 0,-22-22 16,1 22-16,-22 0 0,-21 0 0,22 0 15,-43-21-15,0 0 16,-21 0-1,-1 21-15,-20-21 0,21 21 16,-21-21-16,-1 21 0,1 0 0,0 0 16,-1-22-16,22 22 0,-21 0 15,21 0-15,-1 0 0,1 0 0,21-21 16,21 21 0,1 0-16,20 0 0,-21 0 15,21 0-15,-20 0 0,20 0 16,-21 0-16,0 21 0,0 1 0,1-1 15,-22 0-15,21 0 0,-21 0 0,0 22 16,0-22-16,-21 21 0,-1-21 16,1 22-16,-21-22 0,21 21 0,-22-21 15,22 22-15,0-22 0,0 0 16,0 0-16,0 0 0,42-21 31,0-21-31</inkml:trace>
  <inkml:trace contextRef="#ctx0" brushRef="#br0" timeOffset="2781">13271 2540 0,'0'0'0,"-21"0"16,21-21-16,0 0 15,-21 0-15,0 42 16,21 0 0,0 0-16,0 21 0,0 1 15,0 20-15,0-20 0,0 41 0,21-20 16,-21 20-16,21 1 0,-21 21 0,0 0 15,21 0-15,-21-1 0,22 22 0,-22-21 16,0 21-16,0 0 0,0 21 16,0-21-16,0 0 0,-22 22 15,1-22-15,21 21 0,-21-21 0,21 0 16,-21-21-16,21-1 0,0 1 0,0 0 16,-21-21-16,21-1 0,0-20 0,0-1 15,0-20-15,0-1 0,0-21 0,0 0 16,0-42-16,21 0 15,0-21-15,-21-1 0,21-20 0,0-1 16,1-20-16,-22-1 0,21 0 16</inkml:trace>
  <inkml:trace contextRef="#ctx0" brushRef="#br0" timeOffset="3652.49">13356 2667 0,'0'0'0,"0"-21"0,-42-21 15,42 20-15,42 22 32,-21 0-32,22 0 15,-1 0-15,21 0 0,22 0 0,0 0 16,-1 0-16,43 0 15,0 0-15,0 0 0,22-21 0,-1 21 16,0 0-16,42-21 0,1 0 0,-1 21 16,1-21-16,21 0 0,-1-1 15,1 22-15,21-21 0,-22 0 0,-20 0 16,21 0-16,-1 0 0,-20-1 0,-1 1 16,1 0-16,-22 0 0,22 21 15,-43-21-15,21 21 0,-42 0 0,0-21 16,-21 21-16,0-22 0,-43 22 0,1 0 15,-1-21-15,-20 21 0,-1 0 16,-21 0-16,0 0 0,0-21 16,1 21-16,-22 21 15,0 0 1,0 1-16,0-1 0,-22 21 16,1 0-16,0 1 0,-21 20 0,21 1 15,-1 20-15,-20-20 0,0 21 0,21 20 16,-22-20-16,22 0 0,-21 21 15,21-22-15,-1 22 0,22 0 0,0-21 16,0 20-16,0-20 0,0 21 0,0 0 16,22 0-16,-1-1 0,0-20 0,0 21 15,0-21-15,0-1 0,1 1 16,-1 0-16,-21-22 0,0 1 0,21 20 16,-21-20-16,0-1 0,0-20 15,0 20-15,0-21 0,0 1 0,0-1 16,0 0-16,0-20 0,0 20 0,0-21 15,0 0-15,0 0 0,0 1 0,0-1 16,0 0 0,-21-21-16,0 21 0,-1-21 15,1 0-15,0 0 0,0 21 0,-21-21 16,-1 0-16,1 0 0,-22 0 0,1 0 16,-1 21-16,-20-21 0,-1 0 0,0 22 15,1-22-15,-22 21 0,21-21 0,-42 21 16,21-21-16,-21 21 0,0 0 15,-21-21-15,0 21 0,0-21 0,-21 22 16,-1-22-16,1 21 0,0 0 16,-22-21-16,-21 21 0,1 0 0,-1-21 15,0 21-15,-20 1 0,20-1 0,-21 0 16,21 21-16,1-21 0,20 1 0,22 20 16,0-21-16,42 0 0,21 0 0,0 1 15,42-1-15,-20-21 0,41 0 0,1 21 16,0-21-16,21 0 0,-1 0 0,1-21 15,21 0-15,0-1 0,0-20 0,0 21 16,0-21-16,0-22 0,21 22 16</inkml:trace>
  <inkml:trace contextRef="#ctx0" brushRef="#br0" timeOffset="4516.54">13504 2392 0,'-21'0'16,"21"21"0,21-21 15,0 0-15,1 0-16,-1-21 0,21 0 0,-21 0 15,22-1-15,-1 1 0,21-21 16,1 0-16,21-1 0,-1-20 0,1-1 15,0-20-15,20 20 0,1-21 0,0 1 16,0-1-16,0 0 0,21 1 0,-21-1 16,21 0-16,0-20 15,-22 20-15,1 0 0,0 22 0,-21-22 16,-1 22-16,-20-1 0,21 1 0,-1 20 16,-20-20-16,-1 42 0,22-22 15,-43 22-15,22-21 0,-22 42 0,0-21 16,-20 21-16,-22 21 15,-22-21 1,22 42-16,-21-21 0,0 0 0,21 22 16,0-1-16,0 0 0,0 1 0,0 20 15,0-20-15,0 20 0,0-21 16,21 22-16,22-22 0,-1 22 0,0-22 16,1 22-16,20-1 0,1-21 15,20 22-15,1-1 0,21 1 16,0-1-16,21 1 0,0-1 0,21 1 15,0-1-15,0 1 0,0-1 0,0 1 16,-21-22-16,22 22 0,-44-43 16,1 21-16,0 1 0,-42-22 0,-1 0 15,-21-21-15,1 21 0,-22-21 0,-42 0 47,0 0-16,-1 0-31,1 0 16,0 0-16</inkml:trace>
  <inkml:trace contextRef="#ctx0" brushRef="#br0" timeOffset="5015.96">14901 4382 0,'0'0'0,"0"21"0,-21 63 16,21-41-16,0-1 16,0 0-16,0 1 0,0-1 0,0 22 15,0-1-15,0 1 0,0-22 0,0 21 16,0 1-16,0-22 0,0 1 16,0-1-16,0 0 0,0-21 0,0 22 15,21-22-15,0 0 0,1-21 16,-1 0-16,0 0 0,0 0 15,0-21-15,0 21 0,1-21 0,-1 0 16,0-22-16</inkml:trace>
  <inkml:trace contextRef="#ctx0" brushRef="#br0" timeOffset="5328.72">15028 4530 0,'0'0'0,"-21"0"0,0-21 0,21-1 16,21 22-1,0-21-15,0 21 0,22 0 16,-1-21-16,0 21 0,1-21 16,20 21-16,-20 0 0,20-21 15,-21 0-15,22 21 0,-22 0 0,1 0 16,-22 0-16,21 21 0,-42 0 0,21 0 16,-21 0-16,0 0 0,0 22 15,0-22-15,0 21 0,0 1 0,21-1 16,-21 0-16,22 22 0,-22-22 0,0 0 15,21 1-15,-21-1 0,21 0 0,-21 1 16,0-1-16,21 0 0,-21 1 0,0-22 16,0 21-16,0 1 0,0-22 15,-21 0-15,-21 21 0,20-21 0,-20 1 16,0-1-16,-22 0 0,22-21 0,-22 0 16</inkml:trace>
  <inkml:trace contextRef="#ctx0" brushRef="#br0" timeOffset="7660.39">14499 2709 0,'0'0'0,"21"0"0,-21-21 15,0 0-15,0 0 16,0 0-1,0 0 1,0 42 31,0 0-31,21 0-16,-21 0 0,22 0 0,-1 1 15,-21 20-15,0-21 0,21 21 16,-21 1-16,21-22 0,-21 21 0,0 1 15,0-22-15,0 21 0,0 0 0,0 1 16,21-1-16,-21-21 0,0 22 16,21-1-16,-21-21 0,0 21 0,0-20 15,0 20-15,22-21 0,-22 0 0,21 0 16,-21 1-16,0-1 0,0 0 0,21 0 16,0 0-1,-63-21 16,21 0-31,-22 0 16,1 0-16,0 0 0,-22-21 16,22 21-16,-43 0 0,22 0 0,-22 0 15,21 0-15,-20 0 0,20 0 0,1 0 16,-1 0-16,1 0 0,-1 0 16,1 0-16,20 21 0,1-21 0,-21 21 15,41-21-15,-20 0 0,0 22 0,21-22 16,-1 0-16,1 0 0,0 0 0,42-22 31,0 1-15,1 0-16</inkml:trace>
  <inkml:trace contextRef="#ctx0" brushRef="#br0" timeOffset="8869.02">15473 2646 0,'0'0'0,"0"21"31,0 0-15,0 0-16,0 22 0,0-1 0,21 0 16,-21 1-16,21 20 0,-21-20 0,0 20 15,0 1-15,0-1 0,0 1 16,0-1-16,0 1 0,0-22 15,0 21-15,0-20 0,0-1 0,0-21 16,0 22-16,0-22 0,0 0 0,0 0 16,0-42 31,0 0-47,21 21 0,-21-21 15,21-1-15,22 22 0,-22-21 0,0 21 16,21-21-16,1 21 0,-1 0 15,22-21-15,-1 21 0,1 0 0,-1-21 16,22 21-16,-22 0 0,22 0 0,0-21 16,-1 21-16,1 0 0,-22 0 15,22 0-15,-21-22 0,-1 22 16,1 0-16,-1 0 0,-21-21 0,22 21 16,-22 0-16,-21-21 0,22 0 0,-22 0 15,0 0-15,-21-1 0,0 1 16,0 0-16,0-21 0,-21-1 0,-21 1 15,20 0-15,-20-22 0,0 22 0,21 0 16,-22-22-16,22 22 0,-21-1 16,21 1-16,-1 0 0,1 21 0,21-22 15,0 22-15,0 0 0,0 42 32,0 0-32,21 0 15,-21 22-15,0-1 0,22-21 0,-22 22 16,0-1-16,0 0 0,0 1 0</inkml:trace>
  <inkml:trace contextRef="#ctx0" brushRef="#br0" timeOffset="9403.77">16235 3725 0,'0'0'15,"-21"0"1,21-21-16,21 0 16,0 21-16,0-21 15,0 21 1,0 0-16,1 0 16,-1 0-16,0 0 0,0 21 15,0-21-15,0 21 0,-21 0 0,22 1 16,-1-1-16,0 0 0,0 0 15,0 0-15,-21 0 0,21 1 0,-21-1 16,0 0-16,0 0 16,0-42-1,-21 21 1,21-21-16,0 0 0,-21-1 16,21 1-16,0 0 0,0 0 15,0 0-15,0 0 0,0-1 0,0 1 16,0 0-16,0 0 0,0 0 15,21 21-15,0 0 16,-21-21-16,22 21 0,-1 0 0,0 0 16</inkml:trace>
  <inkml:trace contextRef="#ctx0" brushRef="#br0" timeOffset="9856.65">16912 3641 0,'0'0'0,"-21"0"16,0 0 0,21-21-16,-21 21 15,-1 0-15,1 0 16,0 0 0,0 0-16,21 21 15,0 0-15,-21 0 0,21 0 16,0 0-16,-21-21 0,21 22 0,0-1 15,0 0-15,0 0 0,0 0 0,0 0 16,0 1-16,0-1 16,21-21-1,0 0-15,0 0 16,0 0-16,0 0 0,1-21 0,-1 21 16,0-22-16,0 22 0,-21-21 15,21 0-15,-21 0 0,0 0 16,0 0-16,0-1 0,0 1 15,-21 0-15,0 21 0,0 0 16,0 0 0,-1 0-16,44 0 31,-1 0-15,0 0-16,0 0 15,0 0-15,0 0 0,1 0 0,-1 0 16</inkml:trace>
  <inkml:trace contextRef="#ctx0" brushRef="#br0" timeOffset="10120.51">17081 3662 0,'0'0'0,"22"0"0,-22 21 32,0 0-17,-22-21-15,22 21 0,-21-21 16,21 22-16,0-1 0,0 0 16,0 0-1,21-21-15,1 0 0,-1 0 16,0 0-16,0 0 0,0 0 15,0 0-15,-21-21 16,0 0-16,0 0 16,0-1-16,-21 1 15,0 0-15,0 21 0,-21 0 0,20-21 16,1 21-16,0 0 0,0 0 0,42 0 47,0 0-47,0 0 0</inkml:trace>
  <inkml:trace contextRef="#ctx0" brushRef="#br0" timeOffset="10569.31">17505 2667 0,'0'0'0,"0"-21"0,0 0 16,0 42-16,0 0 15,0 0-15,0 0 0,0 22 16,0-22-16,0 21 0,0 1 0,0-1 16,0 0-16,0 22 0,0-22 0,0 22 15,0-1-15,0 1 0,0-22 16,0 21-16,0 1 0,0-22 15,0 1-15,0-1 0,0-21 0,0 0 16,0 22-16,0-22 0,21 0 16,0-21-16,0 0 0,22 0 15,-1 0-15,0 0 0,1 0 0,-1-21 16,21 21-16,1-21 0,-1-1 0,22 1 16,-21 21-16,20-21 0,1 0 0,0 21 15,-1-21-15,-20 21 16,-1 0-16,1 0 0,-22 0 0,-21 0 15,22-21-15,-22 21 0,-42 0 32,-1 21-32,1-21 15,0 21-15,0 0 0,0-21 0,0 21 16,-1 0-16,1 1 0</inkml:trace>
  <inkml:trace contextRef="#ctx0" brushRef="#br0" timeOffset="10988.58">17865 4022 0,'0'0'0,"0"-21"0,0-1 15,0 1-15,21 21 0,0 0 16,0 0-16,0 0 16,0 21-16,-21 1 15,0-1-15,22 0 0,-1 0 16,-21 21-16,0-20 0,21-1 0,-21 0 16,0 0-16,21 0 15,-21 0-15,0-42 31,0 0-15,0 0-16,0 0 0,0 0 0,0-22 16,0 22-16,0 0 0,0 0 0,0-22 15,0 22-15,0 0 0,0 0 16,21 21-16,0 0 16,1 0-16,-1 0 15,0 0-15,0 0 16</inkml:trace>
  <inkml:trace contextRef="#ctx0" brushRef="#br0" timeOffset="11276.42">18351 3937 0,'-21'0'16,"21"21"-16,-21-21 0,21 21 16,-21-21-16,21 22 15,0-1 1,0 0-1,21-21-15,0 0 16,0 0-16,1 0 0,-1 0 16,-21-21-16,0 0 15,0-1-15,0 1 16,0 0-16,-21 21 0,-1-21 16,1 21-16,0 0 0,0 0 15,0 0-15,0 0 0,21 21 16,0 0-16,0 0 15,0 1-15,0-1 0,0 0 16,-22-21-16,22 21 0</inkml:trace>
  <inkml:trace contextRef="#ctx0" brushRef="#br0" timeOffset="17071.61">14372 5101 0,'0'0'0,"0"21"0,0 1 16,0-1 0,0 0-16,0 0 15,0 0 1,0 0-16,0 1 16,0-1-16,0 0 0,0 0 31,0 0-31,0 0 31,-21-21-15,21 22-16,-21-22 0,0 0 15,-1 0-15,1 0 16,0 0-16,0 0 16,0 0-16,21-22 0,-21 22 0,-1-21 15,1 0-15,21 0 0,-21 0 16,0 0-16,21-1 0,-21 1 15,0 0-15,21 0 0,-22 0 16,1-22-16,0 1 0,21 21 0,-21-43 16,21 22-16,-21 0 0,0-22 0,21 1 15,-22 20-15,1-20 0,21-1 0,-21 1 16,21-1-16,0 1 0,-21-1 0,0 1 16,21-1-16,-21 22 0,21-21 15,0-1-15,0 22 0,0-1 0,0 1 16,0 0-16,0 21 0,0-22 0,0 22 15,21-21-15,0 21 0,0-22 16,0 22-16,0 0 0,1-21 0,-1 20 16,0 1-16,0 0 0,0 0 15,0 0-15,-21 0 0,22 21 16,-22-22 0,-22 1 46,1 21-62,0 0 16,0 0-16,0 0 0,0 0 15,-1 0-15,1 0 16,0 0-16,0 0 16,0 0-16,0 0 15,-1 0 1,44 0 15,-22-21-15,21 21-16,0 0 0,-21-21 15,21 21-15,0 0 0,0-21 0,1 21 16,-1 0 0,0 21-1,-21 0-15,21 0 0,-21 0 0,0 1 16,0-1-16,0 0 0,21 0 0,-21 21 15,0-20-15,0-1 0,0 0 16,0 0-16,0 0 16,0 0-16,0-42 31,0 0-31,0 0 0</inkml:trace>
  <inkml:trace contextRef="#ctx0" brushRef="#br0" timeOffset="17444.63">13695 2942 0,'0'-21'15,"21"21"-15,0 0 16,0-21-16,22 21 0,-1-21 0,0 21 16,1-21-16,-1 21 0,0 0 15,-21 0-15,22-22 0,-22 22 16,21 0-16,-21 0 0,1 0 0,-1 0 15,-21 22 32,-21-22-47,21 21 16</inkml:trace>
  <inkml:trace contextRef="#ctx0" brushRef="#br0" timeOffset="17600.58">14309 3069 0,'0'0'0,"21"21"0,-21 22 16,0-22-16,0 0 15,0 0-15,-21-21 16,21 21-16,-22 1 0,1-1 16,21 0-16,-21-21 0,21 21 15,-21-21-15</inkml:trace>
  <inkml:trace contextRef="#ctx0" brushRef="#br0" timeOffset="17760.5">14055 3344 0,'0'0'15,"-22"0"-15,-105 0 16,85 0-16,0 0 0,-22 0 16,22 0-16,-22 0 0,1-21 0,-1 21 15,1-21-15,-1 21 0,22-21 0,-21 21 16,-1 0-16,22-21 0,-1 0 15,22 21-15,0-22 0</inkml:trace>
  <inkml:trace contextRef="#ctx0" brushRef="#br0" timeOffset="18872.33">16341 5525 0,'0'0'0,"0"21"16,-43 0-16,43 0 15,-21-21 1,0 0-1,0-21 1,21 0-16,-21 21 0,21-43 0,-22 22 16,1 0-16,21-21 0,-21 21 0,0-22 15,0 1-15,0-22 0,-1 22 0,-20-21 16,21-1-16,-21-21 0,20 22 0,-20-22 16,21 22-16,-21-22 15,20 0-15,-20 1 0,21-1 0,0 0 16,0 1-16,21-1 0,0 22 0,-22-22 15,22 21-15,0 1 0,0-1 0,0 22 16,22 0-16,-1-1 0,0 1 16,0 21-16,0-21 0,0 20 0,22 1 15,-22 0-15,0 0 0,0 0 0,0 0 16,1-1-16,-1 22 0,0 0 0,-21-21 16,21 21-1,0 0-15,-21-21 16,0 0-1,0 0 1,0 0-16,-21 21 16,0 0-1,0 0-15,0 0 0,-1 0 16,1 0-16,21 21 16,-21-21-16,0 21 0,0-21 0,0 21 15,-1-21-15,1 0 0,21 21 16,-21-21-16,21 21 15,-21-21-15,0 0 0,0 22 16,-1-22-16,22 21 16,22-42 15,-1-1-15,0 22-16,0-21 0,0 0 0,0 0 15,-21 0-15,22 0 0,-1-1 16,0 22-16,-21-21 0,0 0 0,21 0 15,-21 42 17,0 0-32,0 22 0,0-22 0,0 21 15,0 22-15,0-22 0,0 0 0,0 1 16,0-1-16,0 0 0,0 1 0,0-22 16,0 0-16,0 21 0,0-21 15,0 1-15,0-1 0,0 0 16,0 0-1</inkml:trace>
  <inkml:trace contextRef="#ctx0" brushRef="#br0" timeOffset="20532.14">15557 2773 0,'-21'0'31,"0"0"-31,0 0 32,42 0 30,0 0-46,0 0-16,1 0 15,-1 0-15,0 0 0,0-21 0,0 21 16,0 0-16,1-21 0,-1 21 16,0 0-16,0 0 0,21 0 0,-20 0 15,-1-22-15,21 22 0,-21 0 0,0 0 16,22 0-16,-22 0 0,0 0 16,0 0-16,0 0 0,-21-21 0,-21 21 46,0 0-30,0 0-16,0 0 0,0 0 16,-1 21-16</inkml:trace>
  <inkml:trace contextRef="#ctx0" brushRef="#br0" timeOffset="20793">15600 2879 0,'0'21'16,"21"-21"15,0 0-15,0 0-16,0 0 16,1-21-16,-1 21 0,0 0 0,0-21 15,0 21-15,0 0 0,1 0 0,-1-22 16,0 22-16,0 0 0,0 0 15,0 0-15,-42 22 32,0-22-32</inkml:trace>
  <inkml:trace contextRef="#ctx0" brushRef="#br0" timeOffset="20971.89">15430 2985 0,'0'0'0,"22"0"16,-1 0-16,0 0 16,0 0-16,0 0 0,0 0 15,22 0-15,-22 0 0,21 0 0,-21 0 16,22 0-16,-22 0 0,0 0 0,-21 21 31</inkml:trace>
  <inkml:trace contextRef="#ctx0" brushRef="#br0" timeOffset="21120.81">15452 3196 0,'21'0'32,"21"0"-17,0-21-15,22 21 0,-1-21 0,1 0 16,21 0-16,-1-1 0,1 22 0</inkml:trace>
  <inkml:trace contextRef="#ctx0" brushRef="#br0" timeOffset="21984.07">16341 2815 0,'0'0'0,"-22"0"16,1-21-16,21 0 31,0 0-31,21 0 16,1-1-16,-1 22 0,21-21 0,-21 21 15,22-21-15,-22 21 0,21-21 16,0 21-16,-20 0 0,-1-21 0,21 21 16,-21 0-16,-42 0 31</inkml:trace>
  <inkml:trace contextRef="#ctx0" brushRef="#br0" timeOffset="22163.97">16404 2942 0,'0'21'16,"21"-21"-16,0 0 0,1 0 15,-1 0-15,0 0 0,21 0 16,-21 0-16,22-21 0,-22 21 0,21 0 15,-21 0-15,1 0 0,-1 0 0,0 0 16</inkml:trace>
  <inkml:trace contextRef="#ctx0" brushRef="#br0" timeOffset="22295.89">16468 3069 0,'0'0'0,"-22"0"0,-20 0 16,63 0-1,0 0-15,22 0 0,-1 0 16,0 0-16,22 0 0,-22 0 16,22 0-16,-1 0 0,1 0 0,-22 0 15</inkml:trace>
  <inkml:trace contextRef="#ctx0" brushRef="#br0" timeOffset="23577.42">17547 5271 0,'0'-22'0,"0"-20"16,21 21-16,22-21 0,-22-1 15,21 1-15,0-22 0,1 22 16,-1-43-16,0 22 0,22-1 0,-22-20 16,1 20-16,-1-20 0,0-1 0,1 0 15,-1 1-15,0-1 0,1 0 0,-1 1 16,0 20-16,22-21 0,-22 22 16</inkml:trace>
  <inkml:trace contextRef="#ctx0" brushRef="#br0" timeOffset="23877.34">18373 3789 0,'-43'-21'16,"43"0"-16,0-1 16,0 1-16,0 0 0,0 0 15,0 0-15,21 42 32,-21 0-32,22 0 15,-22 0-15,0 22 0,0-22 0,0 21 16,0 1-16,0-22 0,-22 21 15,-20 0-15</inkml:trace>
  <inkml:trace contextRef="#ctx0" brushRef="#br0" timeOffset="31568.54">15896 4466 0,'0'0'0,"-21"0"15,0 0-15,0 0 0,-1 0 16,1 0-16,0 0 16,42 0 30,0 0-46,1 0 16,-1 0-16,0 0 0,21 0 16,1 0-16,-1 0 0,0 0 15,22 0-15,-1 0 0,1 0 0,20 0 16,1 0-16,-21 0 0,20 0 16,1 0-16,-22 0 0,22 0 0,-21 0 15,20 0-15,-20 0 0,-1-21 0,22 21 16,-22 0-16,1 0 0,21 0 15,-22 0-15,1 0 0,-22 0 0,21 0 16,-20 0-16,-22 0 0,21 0 0,-21 0 16,1 0-16,-1 0 0,-21 21 31,0 0-31,0 1 16,0-1-16,0 0 15,0 0-15,0 21 16,0-20-16,0-1 0,0 21 0,0 0 15,0 1-15,0-1 0,0 22 0,-21-22 16,21 21-16,-22-20 0,22-1 16,0 22-16,0-22 0,-21 0 0,21 1 15,0-1-15,0 0 0,-21 1 0,21-22 16,0 21-16,0-21 0,0 22 0,0-22 16,0 21-16,0-21 0,0 0 15,0 1-15,0-1 0,0 0 0,0 0 16,0 0-16,-21-21 47,21-21-32,-21 0-15,0 0 0,-1 0 16,1-1-16</inkml:trace>
  <inkml:trace contextRef="#ctx0" brushRef="#br0" timeOffset="32908.83">15854 4678 0,'0'-21'16,"0"0"-16,0-1 16,0 1-16,0 0 15,0 0 1,0 42 15,0 0-31,0 0 16,0 1-16,0 20 0,-21 0 0,21 1 15,0-1-15,0 21 0,0 1 0,0-22 16,0 22-16,0-1 0,0 1 0,0-22 16,0 22-16,0-22 0,0 0 15,0 1-15,0-1 0,0 0 0,0 1 16,0-22-16,0 21 0,0-21 0,0 0 15,0 1-15,-22-22 32,22-22-17,0 1-15,0 0 16,0 0-16,0 0 0,0-22 16,0 22-16,0-21 0,0 21 0,0-22 15,0 1-15,0-21 0,0 20 0,0-20 16,0 20-16,0-41 0,0 20 0,0 1 15,0-1-15,0 1 0,0-1 16,0 1-16,0 20 0,0-20 0,0 21 16,0-1-16,0 22 0,0-21 15,0 21-15,0-1 0,0 1 0,0 0 16,22 21 31,-1 0-32,0 0-15,0 21 0,0-21 16,0 0-16,22 0 0,-1 0 16,-21 0-16,43 0 0,-22 0 0,22 0 15,-1 0-15,1 0 0,-1 0 0,22-21 16,-22 21-16,22 0 0,-22 0 16,22-21-16,-21 21 0,20-21 0,-20 21 15,20 0-15,-20 0 0,21 0 16,-22-21-16,1 21 0,20 0 15,-41 0-15,20 0 0,-21 0 0,1 0 16,-1 0-16,0 0 0,-20 0 16,-1 0-16,0 0 0,0 0 0,0 0 15,0 21 1,-21 0 0,0 0-1,0 0-15,0 0 0,0 1 0,0-1 16,0 0-16,0 0 0,0 21 15,0-20-15,0-1 0,0 21 0,0 0 16,0-20-16,22 20 0,-22 0 0,21 1 16,0 20-16,-21-21 15,21 1-15,0-1 0,-21 22 0,21-22 16,1 0-16,-1 1 0,0-1 0,0 0 16,0 1-16,0-22 0,-21 21 0,0-21 15,22 0-15,-22 1 0,0-1 16,0 0-16,0 0 0,0 0 15,0 0 1,-22-21 0,1 0-16,0 0 15,0 0-15,0 0 0,0 0 16,-22 0-16,22 0 0,-21 0 0,-1 0 16,1 0-16,0 22 0,-1-22 15,1 0-15,0 0 0,-22 21 16,22-21-16,0 0 0,-1 21 0,1-21 15,0 0-15,20 0 0,1 0 0,-21 0 16,21 0-16,0 0 0,-1-21 0,1 0 16,0 21-16</inkml:trace>
  <inkml:trace contextRef="#ctx0" brushRef="#br0" timeOffset="33640.42">16171 6181 0,'0'0'0,"-21"21"0,0 64 16,21-64-16,-21 0 0,21 0 0,-21 0 15,21 0-15,0-42 47,21 0-47,0 0 0,0-21 16,0 20-16,22-20 0,-22 0 0,21-1 16,-21 1-16,22 0 0,-22-1 0,21 1 15,0-21-15,-20 20 0,-1 1 16,0 0-16,0-1 0,0 1 0,-21 21 15,21 0-15,-21-1 0,0 1 0,0 0 16,0 0-16,0 0 16,22 21 15,-22 21 0,-22 0-31,1-21 16,0 21-16,0-21 0,0 21 15,0 1-15,-1-22 0,-20 21 0,21-21 16,0 21-16,0-21 0,-1 0 0,1 21 16,42-42 15,1 21-15,-1-21-16,21 0 0,-21-1 0,22 22 15,-1-21-15,0 0 0,1 21 16,-1 0-16,-21 0 0,21 0 0,-20 0 15,20 0-15,-21 21 0,0-21 16,0 21-16,1 1 0,-22 20 0,0-21 16,21 0-16,-21 22 0,21-22 15,-21 21-15,0-21 0,0 0 0,0 22 16,0-22-16,0 0 0,0 0 0,0 0 16,0 1-16,0-1 0,0 0 15,0-42 16,0 0-31,0-1 0,21 1 0,-21-21 16</inkml:trace>
  <inkml:trace contextRef="#ctx0" brushRef="#br0" timeOffset="34284.79">16235 4805 0,'-21'0'15,"-1"0"-15,44 0 47,20 0-47,-21 0 16,21 0-16,1-21 0,-1 21 15,0-21-15,22 21 0,-1 0 16,1-22-16,-1 22 0,-20 0 0,20-21 16,1 21-16,-22 0 0,22 0 0,-22 0 15,0 0-15,1 0 0,-1-21 16,-21 21-16,0 0 0,0 0 0,1 0 16,-44 0 171,1-21-187,0 21 16,0 0-16</inkml:trace>
  <inkml:trace contextRef="#ctx0" brushRef="#br0" timeOffset="37027.54">15875 4826 0,'0'0'0,"-21"0"47,21-21-47,-21 21 0,21-21 15,0 0 1,0-1-16,0 1 15,-22 0-15,22 0 16,-21 0-16,21 0 16,-21 21-16,21-22 0,0 1 15,-21 21-15,0-21 0,0 0 0,21 0 16,-22 0-16,1-1 0,21 1 0,-21 0 16,0 0-16,0 0 0,0 0 15,-1-1-15,1 1 0,0 0 0,-21 21 16,21-21-16,-22 0 0,1 21 0,21-21 15,-22 21-15,1 0 0,0-22 16,-1 22-16,22-21 0,-21 21 0,0-21 16,-1 21-16,22 0 0,0-21 0,-21 21 15,20 0-15,1 0 16,0-21-16,0 21 0,-21 0 0,20 0 0,1 0 16,0 0-16,0 0 15,0 0-15,0 0 0,-1 0 16,1 0-1,21-21-15,0-1 32</inkml:trace>
  <inkml:trace contextRef="#ctx0" brushRef="#br0" timeOffset="39436.3">16298 4932 0,'0'21'0,"0"0"15,0 0-15,0 1 16,0-1-16,-21-21 0,21 21 15,-21 0 1,21 0 0,-21-21 31,21-21-32,0 0-15,-21 21 0,21-21 0,0 0 16,-22-1-16,22-20 0,-21 21 15,0 0-15,21-22 0,-21 1 16,21 0-16,0 21 0,-21-22 0,21 1 16,-21 0-16,21-1 0,0 1 0,0 0 15,0-1-15,0-20 16,0 20-16,0 1 0,21-21 0,0 20 16,-21-20-16,21 20 0,-21-20 0,21 21 15,0-1-15,1 1 0,-22 0 16,21-1-16,0 22 0,0-21 0,21-1 15,-20 22-15,20-21 0,0 21 16,-21-22-16,22 22 0,-1-21 0,0 21 16,1 0-16,-1-1 0,-21 22 0,22-21 15,-22 0-15,21 21 16,-21 0-16,0-21 0,1 21 16,-44 21 46,1-21-46,21 21-1,-21-21-15,0 21 16,0-21-16,21 22 0,-21-22 0,21 21 16,-22-21-1,22 21-15,-21-21 0,0 0 16,0 0-16,0 21 0,0-21 15,-1 0-15,-20 0 0,21 0 16,-21 0-16,-1 0 0,1 0 0,0 21 16,-1-21-16,1 0 0,-22 0 15,43 0-15,-21 0 0,0 0 0,-1 21 16,22-21-16,0 0 0,-21 0 0,42 22 16,-22-22-16,1 0 0,0 0 15,42 0 16,22 0-31,-22 0 16,21 0-16,0 0 0,1-22 0,-1 22 16,22-21-16,-1 0 0,1 0 15,-1 0-15,-21 0 0,22-1 16,-22 1-16,1 0 0,-22 0 16,0 0-16,0 0 0,-21-1 0,21 22 15,-21-21-15,0 0 0,0 42 47,0 0-31,0 22-16,0-22 0,0 0 0,0 21 15,0-20-15,0 20 16,0-21-16,0 0 0,0 22 0,0-22 0,0 0 16,0 21-16,0-21 0,0 1 15,0-1-15,0 0 16,0 0-16,0 0 0,-21 0 15,0-21 17,0 0-17</inkml:trace>
  <inkml:trace contextRef="#ctx0" brushRef="#br0" timeOffset="39920.64">15854 3069 0,'21'0'31,"0"-21"-31,21 21 0,-20-21 16,20 21-16,21-21 0,1 21 16,-22-21-16,43 21 0,-22-22 0,1 22 15,-1-21-15,22 21 0,-43 0 16,22-21-16,-22 21 0,1 0 16,-22 0-16,0-21 0,0 21 0,0 0 15,-42 0 16,0 0-31,0 0 16,0 0-16,-1 0 0,22 21 16,-21-21-16,0 0 0,0 0 0,0 21 15</inkml:trace>
  <inkml:trace contextRef="#ctx0" brushRef="#br0" timeOffset="40160.33">16002 3323 0,'0'0'0,"21"0"31,21 0-31,1-21 0,-1 0 0,0 21 16,22-21-16,-1 0 0,22-1 16,-21 1-16,-1 21 0,1-21 0,-1 0 15,-21 21-15,1 0 0,-1-21 16,-21 21-16,0 0 0,1 0 0,-44 0 31,1 0-31,0 21 0,-21-21 16,21 21-16</inkml:trace>
  <inkml:trace contextRef="#ctx0" brushRef="#br0" timeOffset="40356.22">16129 3493 0,'21'0'16,"0"0"-16,22 0 16,-22 0-16,21 0 0,0-22 0,1 1 15,-1 21-15,0-21 0,22 0 16,-22 0-16,1 21 0,-1-21 16,0-1-16,1 22 0,-22-21 0,21 0 15,-21 21-15,0-21 0,22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39:15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889 0,'0'-21'15,"0"0"1,0 0-16,0-1 0,0 1 16,0 0-16,0 0 0,0 0 0,0 0 15,0-1-15,0 1 16,0 0-16,0 0 0,0 42 47,0 0-47,0 22 15,0-22-15,0 21 0,0 22 16,0-22-16,-21 21 0,21 1 0,0-1 16,-22 1-16,1-22 0,0 22 15,0-22-15,21 22 0,-21-22 16,0 0-16,21 1 0,-22-22 0,22 0 15,0 0-15,0 0 0,0 0 0,0-42 32,0 0-32,0 0 15,0 0-15,0 0 0,0-1 0,0 1 16,0 0-16,22 0 0,-1 0 16,0 0-16,0-1 0,0 22 15,0-21-15,1 21 16,20 0-16,-21 0 0,0 0 0,22 0 15,-22 0-15,21 0 0,-21 0 16,0 0-16,22 0 0,-22 0 16,0 0-16,0 0 0,0 0 0,1 0 15,-1-21-15,0 21 0,-21-21 0,0 0 16,21 21-16,-21-21 0,0-1 16,0-20-16,0 21 0,0 0 0,0-22 15,0 22-15,0 0 0,0 0 0,0-21 16,0 20-16,0 1 15,0 0-15,-21 42 32,21 0-32,0 1 0,0 20 15,-21 0-15,21 1 0,-21-1 0,21 21 16,-22-20-16,22-1 0,0 22 0,0-22 16,-21 21-16,21-20 0,-21 20 15,21-20-15,0 20 0,0-21 0,-21 1 16,21-1-16,0-21 0,0 0 0,0 1 15,0-1-15,0 0 0,0-42 32,21 0-32,-21-1 15,0 1-15,21 0 0,0-21 16,1 21-16,-1-22 0,0 1 0,0 0 16,21-1-16,1 1 0</inkml:trace>
  <inkml:trace contextRef="#ctx0" brushRef="#br0" timeOffset="390.6">6540 550 0,'0'0'0,"-42"0"0,-64 0 16,85-21-16,-21 21 16,21 0-16,-1 0 15,22-21 1,22 21-16,-1 0 0,21-21 16,0 21-16,1 0 0,20-21 15,1 21-15,20 0 0,1-21 0,-21 21 16,20-22-16,1 22 0,-22 0 0,1 0 15,-1 0-15,-20 0 0,-1 0 16,0 0-16,1 0 0,-22 0 16,0 0-16,0 0 15,-42 0 17,0 0-32,0 0 0,0 22 0,-22-22 15,22 0-15,-21 21 0</inkml:trace>
  <inkml:trace contextRef="#ctx0" brushRef="#br0" timeOffset="714.42">6816 529 0,'0'0'0,"-22"21"0,1-21 16,0 0-16,21 22 0,-21-22 15,21 21-15,0 0 0,0 0 0,0 0 16,0 0-16,0 1 0,0 20 15,0-21-15,0 21 0,0 1 0,0-1 16,0 0-16,-21 1 0,21-1 0,0 0 16,-21 1-16,21-1 0,0 0 15,0 1-15,0-22 0,0 21 0,0-21 16,0 1-16,0-1 0,0 0 0,0 0 16,0 0-1,21-21 32,0-21-47,0 0 16,0 0-16,0 0 0,1-1 0,-1 1 15,0 0-15,21-21 0</inkml:trace>
  <inkml:trace contextRef="#ctx0" brushRef="#br0" timeOffset="1338.84">7260 995 0,'0'0'0,"0"-21"0,-21 21 32,21 21-32,-21 0 15,21 0-15,-21 0 0,21 1 16,0-1-16,-22 0 0,22 0 16,0 0-16,0 0 0,0 1 15,0-1-15,0 0 0,22-21 16,-1 0-16,0 21 0,0-21 15,0 0-15,0 0 0,1 0 0,20 0 16,-21 0-16,0-21 0,22 0 0,-22 21 16,0-21-16,0-1 0,0 1 15,0 0-15,-21 0 0,0 0 0,22 0 16,-22-1-16,21 1 0,-21 0 0,0 0 16,0 0-16,0 0 15,0-1-15,0 44 31,0-1-15,0 0-16,0 0 0,0 0 0,-21 0 16,21 22-16,0-22 0,-22 21 0,22 1 15,0-1-15,0 0 0,0 1 0,0-1 16,0 21-16,0-20 0,0 20 16,0 1-16,0-1 0,0 1 0,0-1 15,0 1-15,0-1 0,0 1 0,0-1 16,0 1-16,0-22 0,0 22 0,0-22 15,0 0-15,0 1 16,0-1-16,0 0 0,0-21 0,0 1 16,0-1-16,-21 0 0,0 0 0,0-21 15,0 21-15,0-21 0,-1 0 0,1 0 16,-21 0-16,21 0 0,-22 0 0,22 0 16,-21 0-16,0 0 0,20 0 15,-20-21-15,21 21 0,0-21 0,-22 21 16,22-21-16,0 21 0,21-21 0,-21-1 15,21 1-15,0 0 0,0 0 16,0 0 0,0 0-16,21-1 0,0-20 0,0 21 15,22-21-15,-22-1 0</inkml:trace>
  <inkml:trace contextRef="#ctx0" brushRef="#br0" timeOffset="1705.63">7980 868 0,'0'0'15,"-21"-21"-15,21-22 16,-22 43-16,22-21 0,-21 21 0,21 21 31,0 1-31,0 20 0,0 0 16,0 1-16,0 20 0,0-21 0,0 22 15,0-1-15,0-20 0,0 20 0,0 22 16,0-22-16,0 1 0,0 21 16,0-22-16,0 22 0,-21-22 0,0 22 15,0-22-15,0 22 0,-1-21 0,1-22 16,0 21-16,0 1 0,0-22 0,21 1 16,0-22-16,-21 21 0,21-21 0,-22 0 15,22 1-15,22-44 31,-1 1-31,-21-21 0,21 21 16,0 0-16,0-22 0,0 1 16,1 0-16,-22-1 0,21 1 0</inkml:trace>
  <inkml:trace contextRef="#ctx0" brushRef="#br0" timeOffset="2019.45">7789 1080 0,'0'0'0,"0"-43"0,0 22 16,0 0-16,0 0 0,0 0 16,21-1-16,1 1 0,20 0 0,-21 0 15,21 21-15,1-21 0,-1 21 16,0 0-16,1 0 0,20 0 0,-20 21 16,-1 0-16,0 0 0,-21 0 15,22 1-15,-22 20 0,-21-21 0,0 21 16,0 1-16,0-22 0,0 21 0,-21-21 15,0 22-15,-22-22 0,22 0 16,-21 0-16,-1 0 0,1 1 0,0-1 16,21-21-16,-22 21 0,22 0 0,0-21 15,42-21 32,0 21-47,0-21 0,22 0 0,-22-1 16</inkml:trace>
  <inkml:trace contextRef="#ctx0" brushRef="#br0" timeOffset="2706.51">8594 1207 0,'0'0'0,"21"0"46,0 0-46,0-22 0,0 1 0,0 21 16,22-21-16,-22 0 0,21 0 0,-21 0 16,22-1-16,-22 1 0,21-21 15,-21 21-15,1 0 0,-1-1 0,0 1 16,-21 0-16,0 0 0,0 0 16,-21 21-1,0 0-15,-1 0 0,-20 0 0,21 21 16,0 0-16,-22 0 0,22 0 0,-21 1 15,21 20-15,0-21 0,-1 21 16,1 1-16,0-22 0,21 21 16,0 1-16,0-1 0,0-21 0,0 21 15,0-20-15,0 20 0,0-21 0,0 0 16,21 0-16,22 1 0,-22-22 16,0 21-16,21-21 0,-21 0 0,22 0 15,-1 0-15,0 0 0,1 0 0,-1-21 16,0-1-16,1 1 0,-1 0 15,0 0-15,1 0 0,20-22 0,-20 1 16,-1 0-16,-21-1 0,21 1 0,1 0 16,-22-1-16,21 1 0,-21 0 15,1-1-15,-1 22 0,-21 0 0,0 0 16,0 0-16,0 0 0,-21 21 16,-1 0-16,1 21 0,0 0 15,0 0-15,0 0 0,0 22 16,21-22-16,0 21 0,0 0 0,0-20 15,0 20-15,0-21 0,0 21 0,0-20 16,21 20-16,0-21 0,0 0 16,0 0-16,-21 22 0,21-22 0,1 0 15,-1-21-15,-21 21 0,0 0 0,0 1 16,0-1-16,0 0 16,-21-21-1,-1 21-15,1-21 0,0 0 16,0 0-16,0 0 0,0 0 15,-1 0-15,1 0 16,0 0-16,0 0 16,0 0-16,0 0 15</inkml:trace>
  <inkml:trace contextRef="#ctx0" brushRef="#br0" timeOffset="3323.02">4297 2265 0,'0'0'0,"-21"0"0,-1 0 0,1 0 16,0 0-16,0 0 0,42 0 31,21 0-15,1 0-16,20 0 0,1 0 0,20 0 15,1 0-15,21 0 0,0-21 16,0 21-16,21-21 0,0 21 0,21 0 16,21-22-16,0 22 0,1-21 0,-1 21 15,22 0-15,20 0 0,-20-21 16,-1 21-16,1-21 0,-1 21 15,1 0-15,-22 0 0,0-21 0,-20 21 16,-1 0-16,-21-21 0,0 21 0,-21 0 16,-22-22-16,22 22 0,-42-21 15,20 21-15,-20-21 0,-1 21 0,1 0 16,-22-21-16,0 21 0,1 0 0,-22 0 16,0 0-16,0 0 0,-21-21 0,-21 21 31,-21 0-31,21 0 15,-22 0-15,-20 0 0,20 0 0,-20 0 16,-1 0-16,1 0 0,-22 0 16,1 0-16</inkml:trace>
  <inkml:trace contextRef="#ctx0" brushRef="#br0" timeOffset="3796.76">4974 2434 0,'0'0'0,"-63"0"0,-128 21 15,149-21-15,-1 0 16,1 0-16,21 0 0,0 0 16,0 0-16,42 0 15,21 0-15,-21 0 16,43 0-16,-22 0 0,43 0 15,-22-21-15,43 21 0,-21-21 0,21 21 16,-1-21-16,22 0 0,0 21 0,22-21 16,-1 21-16,0-22 0,0 22 0,21-21 15,22 21-15,-1-21 0,-20 21 16,20-21-16,-20 21 0,-1-21 0,0 21 16,-21-21-16,1 21 0,-1 0 0,-42-22 15,21 22-15,-22-21 0,-20 21 16,21-21-16,-21 0 0,-1 21 0,1-21 15,-22 21-15,1-21 0,-1 21 16,-20 0-16,-1-22 0,0 22 0,1 0 16,-22-21-16,0 21 0,0 0 15,0 0-15,1 0 0,-22-21 16,21 21-16,-42 0 47,-1 0-47,1 0 0,0 0 0,-21 0 15,21 0-15,-22 0 0</inkml:trace>
  <inkml:trace contextRef="#ctx0" brushRef="#br0" timeOffset="4766.64">1545 4403 0,'0'0'0,"0"-21"0,0 42 47,-21 0-47,21 21 16,0-21-16,-21 22 0,21-22 15,-21 21-15,21 22 0,0-22 16,-22 22-16,22-22 0,-21 21 0,21-20 15,-21 20-15,21-20 0,0-1 0,0 0 16,0 1-16,-21-1 16,21-21-16,0 21 0,0-20 0,0-1 15,0 0-15,0-42 32,21 0-32,-21-1 0,21 1 15,0 0-15,1-21 0,-1 21 0</inkml:trace>
  <inkml:trace contextRef="#ctx0" brushRef="#br0" timeOffset="5054.47">1863 4720 0,'0'21'16,"0"1"-16,0-1 16,-22 0-16,22 0 15,-21 0-15,21 0 16,21-21-1,1-21-15,-1 0 16,-21 0-16,21 21 0,-21-21 16,0 0-16,0-1 15,-21 22 1,0 0-16,-1 0 16,22 22-16,0-1 0,-21-21 15,21 21-15,-21-21 0,21 21 0,21-21 31,0 0-31,1 0 0,-1 0 0,0-21 16,0 0-16</inkml:trace>
  <inkml:trace contextRef="#ctx0" brushRef="#br0" timeOffset="5554.91">3662 3874 0,'0'0'0,"-21"-22"0,-1 1 0,22 0 15,-21 0-15,21 0 0,0 0 0,-21 21 16,21-22-16,-21 22 0,0 0 16,21 22-1,0-1-15,0 21 0,0-21 16,0 22-16,21 20 0,-21 1 15,21-1-15,-21 1 0,21-1 0,-21 22 16,0-22-16,0 22 0,0-22 0,0 22 16,0-21-16,0 20 0,0-20 15,0-1-15,-21 1 0,21-22 0,0 0 16,-21 1-16,21-1 0,0-21 0,0 0 16,0 1-16,0-44 31,0 1-31,0-21 0,-21 0 15,21-1-15,-21 1 0,21-22 16,-22 1-16</inkml:trace>
  <inkml:trace contextRef="#ctx0" brushRef="#br0" timeOffset="5854.74">3302 4149 0,'0'0'0,"-21"-43"0,-43-41 16,64 41-16,0 22 15,0 0-15,0 0 16,0 0-16,0 0 0,21 21 0,1-22 15,20 1-15,0 21 0,1 0 16,20 0-16,1 0 0,-1 0 16,1 0-16,-1 21 0,1-21 0,-22 43 15,21-22-15,-20 21 0,-22-21 0,0 22 16,0 20-16,-21-20 0,0-1 16,0 0-16,-21 1 0,0-1 0,0 0 15,-22 1-15,1-1 0,21 0 0,-21-21 16,-1 1-16,22-1 0,0 0 15,0 0-15,0 0 0,-1-21 16,22 21-16,22-21 31,-1 0-31,0 0 0,0 0 0,0 0 16,0-21-16,22 21 0</inkml:trace>
  <inkml:trace contextRef="#ctx0" brushRef="#br0" timeOffset="6342.55">4127 4466 0,'0'-21'16,"0"0"-1,0 42 17,0 0-17,0 0-15,0 1 0,0-1 16,0 0-16,0 21 0,0-21 0,0 22 15,0-22-15,0 21 0,0-21 0,0 22 16,0-22-16,0 21 0,0-21 16,0 22-16,22-22 0,-1 0 0,0-21 15,0 21-15,0-21 0,0 0 0,1 0 16,-1 0-16,21-21 0,-21 0 16,22 0-16,-22 0 0,21-22 0,0 22 15,-20-21-15,-1-1 0,0 1 16,0 0-16,0-1 0,-21 1 0,0 0 15,0-1-15,0 1 0,0 21 0,0-21 16,0 20-16,0 1 0,0 0 16,0 0-16,-21 21 15,21 21-15,-21 0 0,21 0 16,0 1-16,0 20 0,0-21 0,0 21 16,0-20-16,0 20 0,0-21 15,0 21-15,0-20 0,0 20 0,0-21 16,0 0-16,0 22 0,21-22 0,-21 0 15,21 0-15,0 0 16,1-21-16,-1 0 0,0 0 16,0-21-16,0 0 0,0 0 15,1 0-15,-1-1 0,0-20 0</inkml:trace>
  <inkml:trace contextRef="#ctx0" brushRef="#br0" timeOffset="6887.26">5038 3958 0,'0'0'0,"0"-21"0,0 0 0,0 0 16,0 0-16,0 42 31,0 0-31,0 21 16,0 1-16,0-1 16,0 0-16,0 1 0,0 20 0,0-21 15,0 22-15,0-22 0,0 22 0,0-22 16,-22 22-16,1-22 0,21 0 0,-21 1 15,21-1-15,0-21 0,-21 21 16,21 1-16,-21-22 0,21 0 0,0 0 16,0 0-16,0-42 31,0 0-31,0 0 0,0 0 16,0 0-16,0-1 0,21 1 0,-21 0 15,21-21-15,0 21 0,0-1 16,1 1-16,-1 0 0,0 0 15,0 0-15,0 0 0,22 21 0,-22-22 16,0 22-16,21 0 0,-21 0 0,1 0 16,20 0-16,-21 0 0,0 22 15,22-22-15,-22 21 0,0 0 0,-21 0 16,0 0-16,21 0 0,-21 22 0,0-22 16,0 0-16,0 21 0,-21-20 15,0 20-15,0-21 0,-22 21 0,1-20 16,21-1-16,-22 0 0,1 0 0,0 0 15,21 0-15,-22-21 0,22 0 16,-21 0-16,21 0 0,-1 0 0,1 0 16,21-21-1,0 0-15,0 0 16,21 21-16,1-21 16,-1 21-16,0-21 0,0-1 0,0 22 15,0 0-15,1-21 0</inkml:trace>
  <inkml:trace contextRef="#ctx0" brushRef="#br0" timeOffset="7951.09">5588 4953 0,'0'21'16,"21"-21"0,0-21-16,-21 0 15,21 21-15,1-21 16,-1 0-16,0-22 0,0 22 0,0-21 15,0-1-15,1 1 0,-1 0 0,0-1 16,-21-20-16,21-1 0,-21 1 0,21-1 16,-21 1-16,0-1 0,0 1 15,0 21-15,0-22 0,0 22 0,0-1 16,0 22-16,0 0 0,0 0 0,0 0 16,0 0-16,0 42 15,-21 0 1,21 21-16,-21 1 0,21-1 0,-21 0 15,21 22-15,0-22 16,0 22-16,0-1 0,0-21 0,-21 22 16,21-22-16,0 22 0,0-22 0,0 0 15,0 1-15,0 20 0,0-42 0,21 22 16,0-1-16,0-21 0,0 22 16,22-22-16,-22-21 0,0 21 0,21-21 15,-21 0-15,22 0 0,-22 0 0,21-21 16,-21 0-16,1-1 0,20 1 15,-21 0-15,0 0 0,0-21 0,1 20 16,-22-20-16,21 0 0,-21-1 0,21 22 16,0-21-16,-21 21 0,0 0 15,0-1-15,0 1 0,21 0 16,-21 42 0,0 0-1,0 1-15,0-1 0,0 0 0,0 0 16,0 0-16,0 22 0,0-22 15,0 0-15,0 21 0,0-21 0,0 1 16,0-1-16,0 0 0,21 0 0,1 0 16,-1-21-16,-21 21 0,21-21 0,0 0 15,0 0-15,0 0 0,1 0 16,-1-21-16,0 21 0,0-21 16,0 0-16,0-21 0,1 20 0,-1 1 0,0-21 15,0 0-15,21 20 0,-20-20 16,-1 21-16,21-21 0,-21 20 15,0 1-15,1 0 0,-1 0 0,0 0 16,0 21-16,0 0 0,-21-21 0,21 21 16,1 0-1,-22 21 1,0 0-16,0 0 16,0-42 30,0 0-30,0 0 0,-22 21-16,22-22 0,0 1 0,-21 21 15,21-21-15,0 0 16,-21 21-16,0 0 0,0 0 16,21 21-16,-21-21 0,-1 21 15,22 0-15,-21 1 0,0 20 0,0-21 16,0 0-16,0 22 0,-1-22 0,22 21 15,-21-21-15,0 22 0,21-1 16,-21-21-16,21 21 0,0-20 0,0-1 16,0 0-16,0 0 0,21 0 15,21 0-15,-20 1 0,20-22 0,-21 0 16,21 0-16,1 0 0,-1 0 16,0 0-16,1 0 0,-1-22 0,0 22 15,-20-21-15,20 0 0,-21 0 0,0 21 16,0-21-16,1 0 0,-1-1 0,0 1 15,0 0-15,-21-21 0,21 21 16,-21-1-16,0-20 0,0 21 0,0-21 16,0 20-16,0-20 0</inkml:trace>
  <inkml:trace contextRef="#ctx0" brushRef="#br0" timeOffset="8286.9">6540 3768 0,'0'0'0,"-42"21"0,21-21 0,0 21 0,21 0 16,0 0-16,0 1 16,21-22-1,0 0-15,0 0 16,0 0-16,1 0 15,-22-22 1,0 1-16,-22 21 16,1 0-1,0 0-15,21 21 47,0 1-47,-21-22 0,21 21 16,0 0-16,-21-21 0,21 21 0,-21 0 15</inkml:trace>
  <inkml:trace contextRef="#ctx0" brushRef="#br0" timeOffset="9247">1863 6456 0,'0'0'0,"-22"21"16,1-21-16,0 0 0,0 0 15,0 0 1,21-21-1,0 0-15,0 0 16,0-1 0,21 22-16,0-21 0,0 21 0,-21-21 15,21 0-15,1 21 0,-1 0 16,0 0-16,0 0 0,0 0 0,0 0 16,1 0-16,-1 21 0,0 0 0,0 0 15,0 1-15,0 20 0,-21-21 16,0 21-16,22 1 0,-22-1 0,0 22 15,0-22-15,0 0 0,-22 1 16,1-1-16,0 0 0,0 1 0,0-1 16,0 0-16,-22 1 0,22-1 15,-21-21-15,21 21 0,-22-20 0,22-1 16,-21 0-16,-1 0 0,22 0 0,-21-21 16,0 0-16,20 0 15,-20 0-15,21-21 0,0 0 0,0-21 16,-1 20-16,1 1 0,21-21 15,0 21-15,0 0 0,0-22 0,0 22 16,0 0-16,0 0 0,21 0 16,1-1-16,-1 1 0,0 0 15,0 21-15,21 0 0,-20 0 16,-1 0-16,0 0 0,0 21 0,21-21 16,-20 21-16,-1 1 0,0-1 0,0 0 15,21 21-15,-20-21 0,-1 1 16,0 20-16,-21-21 0,21 21 0,0-20 15,0-1-15,-21 21 16,0-21-16,22 0 0,-22 1 0,21-1 16,-21 0-16,0 0 0,21-21 31,-21-21-31,21 0 0,-21 0 16,21-1-16,0-20 0</inkml:trace>
  <inkml:trace contextRef="#ctx0" brushRef="#br0" timeOffset="9542.07">2646 6858 0,'0'0'0,"0"21"31,0 0-15,21-21 15,0 0-31,-21-21 15,0 0 1,-21 21 0,0 0-16,0 0 15,-1 0 1,1 0-16,21 21 16,0 0-1,0 1-15,21-22 16,22 0-16,-22 0 0,0-22 15,21 1-15,1 21 0</inkml:trace>
  <inkml:trace contextRef="#ctx0" brushRef="#br0" timeOffset="9874.92">3683 6160 0,'0'0'0,"-21"-22"0,0 1 15,-1 0-15,1 21 16,0 0 0,21 21-1,0 0-15,0 1 0,0-1 0,0 21 16,0 0-16,0 22 0,0-22 0,0 22 16,0-1-16,21 1 0,-21-1 15,0 1-15,0-1 0,0 1 0,0-1 16,0 1-16,0-22 0,0 22 0,0-22 15,0 0-15,0 1 0,0-1 16,0-21-16,0 0 0,0 0 0,0 1 16,0-44-1,0 1-15,0 0 16,0 0-16,0-21 0,0-1 16,0 1-16,0 0 0,0-1 0</inkml:trace>
  <inkml:trace contextRef="#ctx0" brushRef="#br0" timeOffset="10183.09">3408 6308 0,'0'0'0,"-21"-21"0,-64-43 16,85 43-16,0 0 15,0 0-15,0-1 0,0 1 16,21 21-16,0-21 0,22 0 0,-1 21 16,0 0-16,1-21 0,20 21 15,1 0-15,-1 0 0,1 21 16,-1 0-16,-21 0 0,1 0 0,-1 1 15,0 20-15,-20-21 0,-1 21 0,-21 1 16,0-1-16,-21 0 0,-1 1 16,-20-1-16,0 0 0,-1 1 0,-20-22 15,21 21-15,-22-21 0,22 22 16,-22-22-16,22 0 0,21-21 0,-22 21 16,22-21-16,21 21 15,21-21 1,1 0-16,-1 0 0,0-21 15,21 21-15,-21-21 0,22 0 16,-1 21-16,-21 0 0</inkml:trace>
  <inkml:trace contextRef="#ctx0" brushRef="#br0" timeOffset="10606.02">4106 6773 0,'0'0'0,"-21"0"15,21-21 1,0 0-16,0 0 16,21 0-16,0 0 0,1 21 15,-1-22-15,0 22 0,0 0 0,0 0 16,22 0-16,-22 0 0,0 0 0,21 0 16,1 22-16,-22-1 0,21 0 15,-21 0-15,0 21 0,1-20 0,-1-1 16,0 21-16,0-21 0,-21 22 0,0-22 15,0 21-15,0-21 0,0 0 16,0 1-16,0-1 0,-21 0 0,0 0 16,21 0-16,-21-21 0,21-21 15,0 0 1,0 0-16,0 0 0,0-1 16,0-20-16,0 21 0,0-21 15,0 20-15,0-20 0,0 21 0,21-21 16,0 20-16,0 1 0,-21 0 15,21 0-15,0 0 0,1 0 0,-1-1 16,0 22-16,0 0 0,0-21 0,0 21 16,1 0-16,20 0 0,-21 0 0,0 0 15,0 0-15,1 0 16,-1 0-16,0 0 0</inkml:trace>
  <inkml:trace contextRef="#ctx0" brushRef="#br0" timeOffset="10866.85">5143 6646 0,'0'-21'16,"0"42"-1,0 1 1,0-1-16,0 21 16,0-21-16,0 0 0,0 1 0,0 20 15,0-21-15,-21 0 0,21 22 0,0-22 16,0 0-16,0 0 0,-21 0 0,21 0 15,0 1-15,0-1 0,0 0 16,21-21 15,-21-21-31,21 0 0,-21-1 16,22 1-16,-1 0 0,-21-21 16,21 21-16</inkml:trace>
  <inkml:trace contextRef="#ctx0" brushRef="#br0" timeOffset="11130.71">5165 6308 0,'0'0'0,"-22"0"0,-20 0 16,21 0-16,0 0 0,0 0 15,21 21-15,-22-21 0,22 21 16,22-21 0,-1 0-16,0 0 0,0 0 15,0 0-15,0-21 16,-21 0-16,22 21 0,-22-21 15,-22 21 17,1 0-32,0 0 15,21 21 17</inkml:trace>
  <inkml:trace contextRef="#ctx0" brushRef="#br0" timeOffset="11590.65">5397 6646 0,'0'0'15,"0"-21"-15,0 0 16,22 21-16,-1 0 0,0 0 16,0 0-16,0 21 15,0 0-15,1 1 0,-1-1 16,0 0-16,0 21 0,-21-21 0,21 22 16,-21-1-16,21-21 0,-21 22 0,0-22 15,0 21-15,0-21 0,0 0 16,0 22-16,0-22 0,0 0 0,0 0 15,0-42 17,22 0-32,-1-21 0,0 20 15,-21 1-15,21-21 0,0 0 0,0-1 16,1 1-16,-1-22 0,0 22 0,-21-21 16,21 20-16,0 1 15,0 0-15,1-1 0,-1 22 0,-21 0 16,21 0-16,-21 0 0,21 21 0,0 0 31,0 21-31,-21 0 0,0 0 16,22 0-16,-1 0 0,0 1 15,-21-1-15,21 0 0</inkml:trace>
  <inkml:trace contextRef="#ctx0" brushRef="#br0" timeOffset="12635.08">6710 6773 0,'0'-21'16,"0"0"-16,21 0 0,-21-21 0,0 20 15,0 1-15,0-21 0,0 21 16,0-22-16,-21 22 0,0-21 0,-1 21 16,22 0-16,-21 21 0,0 0 0,0 0 15,0 0-15,0 0 0,-1 21 0,1 0 16,0 0-16,0 0 0,-21 22 15,20-1-15,1 0 0,0 1 0,0-1 16,0 0-16,21 1 0,0-1 16,-21 0-16,21-21 0,0 22 0,0-22 15,0 0-15,0 0 0,0 0 16,21 1-16,0-22 0,0 0 0,0 0 16,0 0-16,1 0 0,20 0 0,-21 0 15,0-22-15,22 1 0,-22 0 0,21 0 16,-21 0-16,0 0 0,1-22 15,-1 22-15,0-21 0,0-1 0,-21 1 16,0 0-16,0-1 0,0 1 0,0 0 16,0 21-16,0-22 0,0 22 15,0 0-15,0 42 32,0 0-32,0 0 0,0 22 0,0-22 15,0 21-15,0-21 0,0 22 16,0-1-16,0 0 0,0-20 0,0 20 15,0-21-15,0 0 0,0 22 0,21-22 16,0 0-16,1-21 0,-1 21 0,0-21 16,21 0-16,-21 0 0,1 0 15,20 0-15,-21 0 0,0 0 0,22-21 16,-22 0-16,0 0 0,0-1 0,21 1 16,-20-21-16,-1 0 0,0-1 0,0 1 15,0-22-15,-21 22 0,21-21 16,1-1-16,-22 1 0,0-1 15,21 1-15,-21 20 0,0 1 0,21-22 16,-21 43-16,0-21 0,0 21 0,0 0 16,-21 21-1,0 21 1,21 21-16,-22-21 0,22 22 0,-21-1 16,21 0-16,-21 1 0,21 20 0,-21-21 15,21 22-15,0-1 0,0-20 16,0-1-16,0 0 0,0 22 0,0-43 15,0 21-15,0 1 0,0-22 0,0 21 16,0-21-16,21 1 0,0-1 16,0-21-16,1 0 0,-1 21 15,21-21-15,-21 0 0,22 0 0,-1 0 16,-21-21-16,21 21 0,1-21 0,-1-1 16,-21 1-16,22 0 0,-22-21 0,21 21 15,-21-22-15,0 1 0,1 0 16,-1 20-16,0-20 0,-21 0 0,0 21 15,0-1-15,0 1 0,0 0 0,0 0 16,-21 21-16,0 0 16,-1 0-16,1 21 0,0 0 0,0 0 15,0 1-15,0 20 0,21-21 0,-22 21 16,22 1-16,-21-22 0,21 21 0,0 1 16,0-22-16,0 0 15,0 21-15,0-21 0,0 1 0,21-1 16,1 0-16,20-21 0,-21 21 0,0-21 15,22 0-15,-22 0 0,21 0 0,0 0 16,-20 0-16,20-21 0,0 0 0,1 21 16,-1-21-16,-21-1 0,21 1 15,1 0-15,-22-21 0,0 21 0,21-1 16,-20 1-16,-22-21 0,21 21 0,-21 0 16,0-22-16,0 22 0,0 0 0,0 0 15,0 0-15</inkml:trace>
  <inkml:trace contextRef="#ctx0" brushRef="#br0" timeOffset="12910.96">6985 6117 0,'0'0'0,"-42"0"0,-1 21 0,22-21 0,0 0 15,42 0-15,0 0 16,22 0-16,20 0 0,-21 0 15,43 0-15,-21 0 0,-1 0 0,22 0 16,-22-21-16,22 21 0,0-21 16,-22 21-16,22-21 0,-22 21 0,1 0 15,-22 0-15,22-21 0,-22 21 16,0 0-16,-21 0 0,1 0 0,-1 0 16,-42 0-1,-1 0 1,1 21-16,-21-21 0,0 21 0,-1 0 15</inkml:trace>
  <inkml:trace contextRef="#ctx0" brushRef="#br0" timeOffset="13870.57">1503 8530 0,'0'0'0,"-21"0"16,21-21 15,0 0-31,21 21 15,0-21-15,0 21 0,0 0 16,0 0-16,22-21 0,-22 21 0,0 0 16,21 0-16,-20 0 0,20 0 15,-21 0-15,0 0 0,0 21 16,-21 0-16,0 0 0,0 0 0,0 0 0,0 22 16,-21-22-16,0 0 0,0 21 15,-21-20-15,-1 20 0,22-21 16,-21 0-16,-1 0 0,22 1 15,-21-1-15,21-21 0,0 0 0,-1 0 16,22-21 0,0-1-1,0 1-15,22 0 16,-1 21-16,0-21 0,0 0 0,21 21 16,-20 0-16,-1 0 0,21 0 0,-21 0 15,22 0-15,-22 0 0,21 21 16,-21-21-16,22 21 0,-22 0 15,21 22-15,-21-22 0,-21 21 0,0-21 16,0 22-16,0-1 0,0-21 16,0 21-16,-21-20 0,0 20 0,-21-21 15,-1 21-15,22-20 0,-42-1 16,20 0-16,1-21 0,0 21 0,-1-21 16,1 0-16,0 0 0,-1 0 15,1 0-15,21 0 0,0 0 0,-22 0 16,22-21-16,0 0 0,21 0 15,-21-1-15,21 1 0,0 0 16,0 0 0,0 0-16,21 0 15,0 21-15,0 0 16,0-22-16,22 22 0,-22 0 16,0-21-16,21 21 0</inkml:trace>
  <inkml:trace contextRef="#ctx0" brushRef="#br0" timeOffset="14074.8">2561 8890 0,'0'0'0,"21"0"0,43-21 16,-43 21 0,-21-21-16,0 0 78</inkml:trace>
  <inkml:trace contextRef="#ctx0" brushRef="#br0" timeOffset="15520.13">4445 8975 0,'21'-21'15,"0"21"-15,-21-22 16,21 1-16,-21 0 0,22 21 16,-22-21-16,0 0 0,21-22 0,0 22 15,-21 0-15,21 0 0,-21 0 0,0 0 16,0-1-16,0 1 0,0 0 15,-21 0-15,-21 0 0,20 0 0,-20 21 16,0-22-16,-1 22 0,1 0 0,0 0 16,-1 0-16,1 0 0,0 22 0,-1-1 15,1 0-15,21 0 0,-21 21 16,-1-20-16,22 20 0,-21 0 16,21 1-16,21 20 0,0-21 0,0 1 15,0-1-15,0 0 0,0-20 16,21 20-16,0-21 0,0 0 0,0 0 15,0 1-15,22-22 0,-22 0 0,21 0 16,-21 0-16,22 0 0,-1 0 16,0-22-16,1 1 0,-1 0 0,22 0 15,-22-21-15,0-1 0,22 1 0,-22 0 16,0-1-16,1 1 0,-1-22 16,-21 22-16,22-21 0,-22 20 0,-21 1 15,21-22-15,-21 22 0,21-21 0,-21 20 16,0 1-16,0 0 0,21-1 15,-21 22-15,0 0 0,0 0 16,0 42 0,0 0-16,0 0 15,0 22-15,-21-1 0,0 0 16,21 1-16,-21-1 0,0 0 0,-1 22 16,1-22-16,0 22 0,0-22 0,21 21 15,0-20-15,-21-1 0,21 0 16,0 1-16,0-1 0,0-21 0,0 0 15,0 1-15,21-1 0,0 0 0,21-21 16,-20 0-16,20 0 0,-21 0 16,21 0-16,1-21 0,-1 0 15,0 21-15,22-43 0,-22 22 0,1 0 16,-1-21-16,-21 20 0,21-20 0,1 0 16,-22 21-16,0-22 0,0 22 15,0-21-15,-21 21 0,0-1 0,0 1 16,0 0-16,-21 0 15,0 21-15,0 0 0,0 0 0,0 21 16,-1 0-16,1 0 16,0 1-16,0-1 0,21 0 0,0 21 15,0-21-15,0 1 0,0 20 0,0-21 16,0 0-16,0 22 0,21-22 16,21 0-16,-20 0 15,-1-21-15,21 0 0,0 0 0,1 0 16,-1 0-16,22-21 0,-22 0 0,21 0 15,-20-1-15,20 1 0,-20-21 16,20 0-16,-21 20 0,1-20 0,-22 0 16,21-1-16,-21 1 0,1 0 0,-22-22 15,0 22-15,0 0 0,0-1 0,0 1 16,0 0-16,0-1 0,0 22 16,0-21-16,-22 21 0,1-1 15,0 22-15,0 0 0,0 22 16,21-1-16,-21 21 0,21-21 15,0 22-15,-22-1 0,22 21 16,-21-20-16,21 20 0,0-20 0,0 20 16,-21 1-16,21 20 0,-21-20 0,0-1 15,21 22-15,0-22 0,-21 22 16,-1 0-16,1-22 0,21 22 0,-21 0 16,0-1-16,21 1 0,0 0 0,0-22 15,0 22-15,0-22 0,0 1 0,0-22 16,0 0-16,21 1 0,0-1 0,22-21 15,-22 0-15,0 1 0,21-22 16,-21 0-16,22 0 0,-1 0 0,0-22 16,1 1-16,-1 0 0,0 0 15,1 0-15,-22-22 0,21 22 0,1-21 16,-22 0-16,0-1 0,0 1 0,0-22 16,-21 22-16,0 0 0,0-22 0,0 1 15,-21 20-15,-21-20 0,21 21 16,-22-22-16,1 22 0,-22-1 0,22-20 15,-21 21-15,-1 20 0,22-20 0,-22 21 16,22 0-16,-22 0 0,22 21 0,21 0 16,-21 0-16,20 0 0,44 0 31,-1 0-31,21 0 0,0 0 0,1 0 16,20-22-16,-20 1 0,20 0 15,1 0-15,-1 0 0,22 0 16</inkml:trace>
  <inkml:trace contextRef="#ctx0" brushRef="#br0" timeOffset="16934.32">7112 8424 0,'-21'0'16,"42"0"-16,-63-21 0,-1 0 0,22 0 0,0 0 16,-21 21-16,-1-21 0,22 21 15,-21 0-15,21 0 0,-22 0 0,1 0 16,21 21-16,-22 0 0,1 0 0,21 21 15,-21-20-15,20 20 0,1 0 16,0-21-16,0 22 0,21-1 16,0 0-16,0 1 0,0-1 0,0 0 15,0-20-15,0 20 0,21-21 0,0 0 16,0 0-16,1 1 0,-1-1 0,0-21 16,21 0-16,-21 0 0,22 0 15,-1 0-15,-21-21 0,22-1 0,-1 1 16,0 0-16,-21-21 0,22 21 0,-22-22 15,21 1-15,-21 21 0,1-22 0,-22 1 16,21 0-16,-21 21 16,0-1-16,21 1 0,-21 0 0,0 0 0,0 0 15,-21 42 1,0 0 0,21 0-16,0 0 0,0 1 15,0-1-15,0 21 0,0-21 0,0 22 16,0-22-16,0 21 0,0 0 0,21-20 15,0-1-15,0 21 0,-21-21 0,21 0 16,0 1-16,1-22 0,-1 0 16,0 0-16,0 0 0,0 0 0,0 0 15,22 0-15,-22-22 0,0 22 0,0-21 16,22 0-16,-22-21 0,0 21 0,0-1 16,0-20-16,-21 0 0,21 21 0,-21-22 15,22 1-15,-22 0 16,21 20-16,-21-20 0,0 21 0,0 0 15,0 0-15,-21 21 32,21 21-32,-22 0 0,22 21 15,0-21-15,0 1 0,-21 20 0,21-21 16,0 21-16,0-20 0,0 20 0,0-21 16,0 21-16,0-20 0,0-1 0,21 0 15,1 0-15,-1 0 0,0-21 0,0 0 16,0 0-16,0 0 0,22 0 15,-22 0-15,0 0 0,0-21 0,22 0 16,-22 0-16,0 0 0,21-1 16,-21-20-16,1 21 0,-1-21 0,0-1 15,0 22-15,0-21 0,-21-1 16,0 22-16,0-21 0,0 21 0,0 0 16,0-1-16,0 1 0,0 42 31,0 1-31,0-1 0,-21 0 15,21 0-15,0 0 0,0 22 0,0-22 16,0 21-16,0-21 0,0 22 16,0-22-16,0 21 0,21-21 0,-21 0 15,21 1-15,1-1 0,-1 0 16,0-21-16,0 0 0,0 0 0,0 0 16,22 0-16,-22 0 0,0 0 0,0 0 15,22-21-15,-22 0 0,0-1 0,0-20 16,-21 21-16,21-21 0,0 20 0,1-20 15,-1 0-15,0-22 0,-21 22 16,0-22-16,21 1 0,-21-1 0,21 1 16,-21-1-16,0 1 0,0-1 0,21 22 15,-21 0-15,22-1 0,-22 22 0,0 0 16,0 0-16,0 42 31,-22 0-31,1 0 0,21 22 0,-21 20 16,21-20-16,0 20 0,-21-21 0,21 22 15,-21-1-15,21-20 0,0 20 0,0 1 16,0-22-16,0 0 0,0 1 16,0-1-16,0 0 0,0 1 0,0-1 15,0-21-15,21 0 0,0 1 0,0-1 16,0 0-16,22-21 0,-22 0 0,21 0 16,-21 0-16,22-21 0,-22 0 15,21 21-15,1-43 0,-1 22 0,-21 0 16,21-21-16,1-1 0,-22 1 15,21 0-15,-21-1 0,22-20 0,-22-1 16,0 1-16,0-22 0,0 22 0,1-1 16,-22 1-16,0-1 0,21 1 15,-21 20-15,0 1 0,0 21 0,0 0 16,0-1-16,0 1 0,-21 42 16,21 1-1,-22-1-15,1 21 0,21 0 16,-21 1-16,21 20 0,-21-20 0,0 20 15,21 1-15,0-22 0,0 21 0,0 1 16,-21-22-16,21 22 0,0-22 0,0 0 16,0 1-16,0-1 0,0-21 15,0 22-15,21-22 0,0 0 16,0 0-16,0-21 0,0 21 0,1-21 16,20 0-16,-21 0 0,21 0 0,1 0 15,-22 0-15,21-21 0,-21 21 0,1-21 16,20 21-16,-21-21 0,0 0 15,0-1-15,1 22 0,-22-21 0,21 0 16,0 0-16,-21 0 0</inkml:trace>
  <inkml:trace contextRef="#ctx0" brushRef="#br0" timeOffset="17190.66">9207 8213 0,'0'0'0,"-21"0"0,0 21 16,42-21 0,0 0-16,1 0 0,20 0 0,-21 0 15,21 0-15,1-21 0,-1 21 16,0-21-16,1 21 0,-1-22 0,0 1 16,1 21-16,20-21 0,-20 0 0,-1 21 15,0-21-15,-21 21 0,1 0 0,-1-21 16,0 21-16,-42 21 31,0 0-31,-1-21 16</inkml:trace>
  <inkml:trace contextRef="#ctx0" brushRef="#br0" timeOffset="18147.25">1587 10816 0,'0'0'16,"0"-21"-16,0 42 31,0 0-15,0 22-16,-21-1 0,0 0 0,21 1 16,-21-1-16,0 0 0,0 1 15,-22 20-15,22-20 0,0-1 0,-21 0 16,20 1-16,1-1 0,-21-21 15,42 0-15,-21 0 0,0-21 16,42-21 15,0 21-31,0-21 0,21 21 16,-20 0-16,-1-21 0,21 21 16,0 0-16,1 0 0,-1-21 0,0 0 15,1 21-15,-1-22 0,0 22 0,1-21 16,20 21-16,-42-21 0,22 21 15,-1-21-15,-21 0 0,0 21 0,1-21 16,-1-1-16,-21 1 0,0 0 16,0 0-16,0 0 0,0 0 0,0-1 15,0 1-15,-21 0 16,-1 21 0,1 0-16,0 21 15,21 0-15,-21 22 0,0-22 16,21 21-16,-21 1 0,-1-22 15,22 21-15,0 0 0,0 1 0,-21-22 16,21 21-16,0-21 0,-21 22 16,21-22-16,0 0 0,0 0 0,0 0 15,0 1-15,0-1 0,21-21 32,0 0-32,1 0 0,-1-21 15,0-1-15,0 1 0,21 0 16</inkml:trace>
  <inkml:trace contextRef="#ctx0" brushRef="#br0" timeOffset="18318.38">2519 11218 0,'0'0'0,"0"-21"16,21 21-16,-21-21 31,21 21 0,-21-21-15,21 0-16,0 21 16</inkml:trace>
  <inkml:trace contextRef="#ctx0" brushRef="#br0" timeOffset="18786.11">4022 10562 0,'0'0'16,"0"-21"-16,0-42 16,0 41-16,-22 22 0,1 0 15,21 22-15,0 20 16,0 0-16,0 1 0,0 20 0,0-21 15,0 22-15,0-1 16,0 1-16,0 21 0,0-22 0,0 1 16,0-1-16,0 1 0,0-1 0,0-21 15,0 1-15,-21-1 0,21 0 0,0 1 16,0-22-16,0 0 0,0 0 16,0 0-16,-21-21 15,0-21 1,21 0-16,0 0 0,0 0 15</inkml:trace>
  <inkml:trace contextRef="#ctx0" brushRef="#br0" timeOffset="19126.91">3598 10795 0,'0'0'0,"0"-21"0,-21-85 15,21 64-15,0 21 0,21-22 16,0 1-16,1 0 0,20-1 0,-21 1 15,21 21-15,1-22 0,20 22 0,-20 0 16,-1 0-16,21 0 0,-20 21 16,-1 0-16,22 0 0,-22 0 0,0 21 15,22 21-15,-22-21 0,-21 43 0,22-22 16,-22 1-16,0 20 0,-21-21 16,0 1-16,-21 20 0,0-20 15,-1-1-15,-20-21 0,0 21 0,21 1 16,-22-22-16,1 0 0,21 0 15,-22 0-15,22-21 0,0 22 0,0-22 16,42 0 31,0-22-47,0 22 16,1-21-16,-1 21 0,21-21 0</inkml:trace>
  <inkml:trace contextRef="#ctx0" brushRef="#br0" timeOffset="19534.93">4657 11028 0,'-22'0'0,"1"0"16,0 0-16,21-21 16,-21 0-16,21-1 0,0 1 15,0 0-15,21 21 16,0 0-16,0 0 15,22 0-15,-22 0 0,21 0 0,-21 21 16,22 0-16,-22 1 0,21-1 0,-21 0 16,1 21-16,-1-21 0,-21 22 0,0-1 15,0-21-15,0 22 16,0-22-16,0 21 0,0-21 0,0 0 16,0 1-16,0-1 0,-21 0 0,-1-21 15,22-21 1,0 0-1,0-1-15,0 1 0,0-21 0,22 21 16,-1-22-16,-21 22 0,21-21 0,0 0 16,-21 20-16,21-20 0,0 21 15,-21-21-15,22 20 0,-1 1 0,0 0 16,0 0-16,0 21 0,0 0 16,1 0-16,-1 0 15,0 0-15,-21 21 0,21-21 16,0 21-16,0-21 0,1 21 0,-1-21 15</inkml:trace>
  <inkml:trace contextRef="#ctx0" brushRef="#br0" timeOffset="19986.68">5736 10964 0,'0'-42'16,"0"21"-16,0 0 15,-21 21-15,0 0 0,0-21 16,-1 21-16,1 0 15,0 0-15,0 0 0,0 0 0,0 21 16,-1 0-16,1 0 0,0 0 0,0 0 16,-21 22-16,20-1 0,1 0 0,0 1 15,0-22-15,21 21 0,0 1 16,0-1-16,0 0 0,0-21 0,0 22 16,0-22-16,21 0 0,0 0 0,22-21 15,-22 0-15,21 0 0,0 0 0,1 0 16,-1 0-16,0-21 0,1 21 15,-1-21-15,0-21 0,1 20 0,-1 1 16,0-21-16,1 21 0,-1-22 16,-21 1-16,0 21 0,-21-21 0,0-1 0,0 1 15,0 0-15,0 20 16,-42-20-16,21 0 0,-21 21 0,20-1 16,-20 1-16,0 0 0,-1 21 0,1 0 15,21 0-15,-21 0 0,-1 21 0,22-21 16,0 21-16,-21 22 0,20-22 15,22 0-15,-21 21 0,21-20 0,0-1 16,0 21-16,0-21 0,0 22 0,0-22 16,21 0-16,1 0 0,-1-21 0,0 0 15,21 0-15,1 0 0,-1 0 16,0 0-16,1 0 0,-1-21 16</inkml:trace>
  <inkml:trace contextRef="#ctx0" brushRef="#br0" timeOffset="20258.59">6498 10668 0,'0'0'0,"0"-106"16,0 85 0,0 0-16,0 0 0,0 0 0,0 42 31,-21 0-31,21 0 0,-21 21 16,21 1-16,0-1 0,0 0 0,-21 1 15,21-1-15,-22 22 0,22-22 0,-21 0 16,21 22-16,0-22 0,0 22 0,0-22 15,-21 0-15,21 1 0,0-1 16,0-21-16,0 21 0,0-20 16,0-1-16,21 0 0,0-21 15,1 0-15,-1 0 0,0 0 16,0 0-16,0-21 0,0 0 0,-21-1 16,0 1-16,22-21 0,-22 21 0,21-22 15</inkml:trace>
  <inkml:trace contextRef="#ctx0" brushRef="#br0" timeOffset="20426.5">6308 10922 0,'0'0'0,"-22"0"15,44 0 17,-1 0-32,0 0 15,0 0-15,0 0 0,22 0 0,-22 0 16,0 0-16,21-21 0,-21 21 0,22-21 15,-22 21-15,0-21 0,0 21 0,0 0 16</inkml:trace>
  <inkml:trace contextRef="#ctx0" brushRef="#br0" timeOffset="20795.31">6858 11028 0,'0'0'0,"-21"21"16,21 0-16,0 0 0,21-21 31,0 0-31,0 0 0,22 0 0,-22 0 16,21-21-16,-21 0 0,22 0 15,-22 21-15,0-21 0,0 0 0,0-1 16,0 1-16,1 0 0,-22 0 0,0 0 16,0 0-16,0-1 0,-22 1 15,1 21-15,0 0 0,0 0 16,0 0-16,0 21 15,-1 1-15,-20-1 0,42 0 0,-21 0 16,0 21-16,0-20 0,21 20 0,0-21 16,0 21-16,0 1 0,0-22 0,0 21 15,0-21-15,0 22 0,0-22 16,21 0-16,0 0 0,0 0 0,0-21 16,22 0-16,-22 22 0,21-22 0,-21 0 15,22 0-15,-1 0 0,-21-22 0,21 1 16,1 21-16,-1-21 0,0-21 0,-20 21 15,20-1-15</inkml:trace>
  <inkml:trace contextRef="#ctx0" brushRef="#br0" timeOffset="21518.95">7726 10986 0,'0'-43'15,"0"86"-15,0-107 0,21 43 0,-21 0 0,0 0 16,0-1-16,0 1 0,0 0 16,-21 21-1,0 0-15,-1 21 0,1 0 16,0 1-16,21-1 0,-21 21 15,0-21-15,0 0 0,21 22 0,0-22 16,0 21-16,-22 1 0,22-22 16,0 21-16,0-21 0,0 22 0,0-22 15,0 0-15,0 0 0,22 0 0,-1 0 16,0 1-16,21-22 0,-21 0 0,22 0 16,-1 0-16,0 0 0,1 0 15,-1-22-15,0 22 0,1-21 16,-1 0-16,0 0 0,1 0 0,-22-22 15,21 22-15,-21-21 0,1 0 0,20-1 16,-21 1-16,0 0 0,0-22 0,-21 22 16,22-22-16,-22 22 0,21-22 15,-21 1-15,0 21 0,0-1 0,0 1 16,0 0-16,0 20 0,0 1 0,0 0 16,0 0-16,0 42 15,0 0-15,-21 0 16,21 22-16,-22-22 0,1 21 0,21 1 15,0-1-15,0 0 0,-21 1 16,21 20-16,-21-21 0,21 1 0,0-1 16,0 0-16,0-20 0,0 20 0,0 0 15,0 1-15,0-22 0,0 21 16,0-21-16,0 0 0,21 1 0,0-1 16,0 0-16,1-21 0,-1 0 0,21 0 15,-21 0-15,22 0 0,-22 0 0,21-21 16,0 0-16,1-1 0,-22 1 15,21 0-15,-21 0 0,22-21 16,-22 20-16,0 1 0,0-21 0,0 21 0,1-22 16,-22 22-16,0-21 0,0 21 0,0 0 15,0-1-15,0 1 16,-22 21-16,1 0 0,0 0 16,0 0-16,0 21 0,21 1 15,-21-1-15,21 0 0,0 0 0,0 0 16,-22 22-16,22-22 0,0 0 0,0 21 15,0-21-15,0 1 0,0 20 0,0-21 16,0 0-16,22 0 0,-1-21 16,-21 22-16,21-1 0,21-21 0,-21 0 15,22 0-15,-1 0 0,0 0 0,1 0 16,20 0-16,-20 0 0,-1 0 0,21 0 16,-20-21-16,-1-1 0,22 1 15,-22 0-15,0 21 0,22-21 16</inkml:trace>
  <inkml:trace contextRef="#ctx0" brushRef="#br0" timeOffset="22146.6">9821 10922 0,'0'0'16,"0"-21"-16,0 0 0,0 0 0,-21-1 15,0 1-15,21 0 0,-21 21 0,0-21 16,-1 21-16,1 0 16,0 0-16,0 0 0,0 0 15,0 0-15,-1 0 0,1 0 0,0 21 16,21 0-16,-21-21 0,0 21 0,0 22 15,-1-22-15,22 0 0,-21 0 16,21 0-16,0 22 0,0-22 16,0 0-16,0 0 0,0 22 0,0-22 15,0 0-15,0 0 0,0 0 0,0 0 16,21-21-16,1 0 16,-1 0-16,0 0 0,0 0 0,0 0 15,0 0-15,1-21 16,-1 0-16,0 0 0,0 0 0,0-22 15,0 22-15,1-21 0,-1 0 0,0-1 16,0 1-16,0-22 0,0 22 0,1-21 16,-22-1-16,21-21 0,0 22 0,0-1 15,0 1-15,-21-1 16,0 22-16,21 0 0,-21-1 0,22 1 16,-22 21-16,0 0 0,0 0 0,0-1 15,-22 22 1,1 0-16,0 22 0,0-1 0,0 0 15,21 0-15,-21 21 0,-1 1 16,22 20-16,0-20 0,-21 20 0,21 1 16,-21-1-16,21 1 0,0-22 0,0 21 15,-21 1-15,21-22 0,0 22 0,0-22 16,0 0-16,0 1 0,0-1 0,0 0 16,0 1-16,0-1 15,0-21-15,21 0 0,0 1 0,0-1 16,1-21-16,-1 0 0,0 0 0,21 0 15,-21 0-15,22 0 0,-1 0 0,0 0 16,-20-21-16,20-1 0,0 1 0,1 0 16,-1 0-16,-21 0 0,21 0 15,-20-22-15,-1 22 0,0 0 0,0 0 16,0 0-16,-21-22 0,0 22 0,0 0 16,0 0-16,0 0 0,0-1 0,0 1 15,-21 0-15,0 0 0,0 0 16,0 0-16</inkml:trace>
  <inkml:trace contextRef="#ctx0" brushRef="#br0" timeOffset="22449.93">8064 10499 0,'0'0'0,"-21"0"0,0 0 16,42 0 0,22 0-16,-22 0 15,21-21-15,0 21 0,1-22 0,20 22 16,-20-21-16,-1 21 0,21-21 0,-20 21 16,-1-21-16,0 0 0,1 21 15,-1 0-15,-21-21 0,0 21 0,1 0 16,-1 0-16,-21-22 15,21 22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39:56.9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190 720 0,'0'0'0,"0"-21"16,0-1-1,0 1-15,22 21 16,-22-21-16,21 21 16,-21-21-16,0 42 62,0 0-62,0 0 0,0 1 16,0-1-16,-21 21 0,21 0 0,0 1 15,0-1-15,0 0 0,0 22 16,0-22-16,-22 1 0,22-1 0,0 0 16,0 1-16,0-22 0,0 21 15,0-21-15,0 22 0,0-22 16,0 0-16,0 0 0,22-21 15,-22 21-15,0-42 47,21 21-47,-21-21 0,21 0 16,0 0-16</inkml:trace>
  <inkml:trace contextRef="#ctx0" brushRef="#br0" timeOffset="307.82">614 1101 0,'0'21'0,"0"0"16,21-21 0,0 0-16,0 0 31,0 0-31,1 0 0,-22-21 15,0 0 1,-22 21 0,1 0-1,0 0-15,0 0 0,0 21 16,21 0 0,21-21 15,0 0-31,0 0 15,0 0-15</inkml:trace>
  <inkml:trace contextRef="#ctx0" brushRef="#br0" timeOffset="704.59">1228 614 0,'0'0'0,"-22"-21"0,-20-22 16,21 22-16,0 21 15,21-21-15,-21 21 0,21 21 32,0 22-32,0-22 15,0 21-15,0 0 0,0 1 16,0 20-16,0-20 0,0 20 0,0 22 15,0-22-15,0 1 0,0-1 16,0 22-16,0-22 0,0 1 0,-22-1 16,22 1-16,-21-22 15,21 22-15,0-22 0,0 0 0,0 1 16,0-22-16,0 0 0,0 0 16,0 0-16,21-42 31,-21 0-31,0 0 0,0-21 15,0-1-15,0 22 0,0-21 16,0-1-16,0-20 0</inkml:trace>
  <inkml:trace contextRef="#ctx0" brushRef="#br0" timeOffset="1024.3">974 826 0,'0'0'0,"0"-22"0,-22-62 16,22 63-16,0-1 15,0 1-15,0 0 0,22 0 16,-1 0-16,0 0 0,21 21 0,1-22 16,-1 22-16,21 0 0,-20 0 15,20 0-15,1 22 0,-22-1 0,22 0 16,-22 0-16,-21 21 0,0-20 16,0 20-16,-21 0 0,0 22 0,-21-22 15,-21 0-15,0 22 0,-1-22 16,1 1-16,-22-1 0,22 0 15,-21 1-15,20-22 0,1 21 0,0-21 16,-1 0-16,22 1 0,0-1 16,0 0-16,21 0 0,0 0 15,21-21 1,0 0-16,0 0 0,0 0 16,22-21-16,-22 0 0,21 21 15</inkml:trace>
  <inkml:trace contextRef="#ctx0" brushRef="#br0" timeOffset="1555.99">1482 1439 0,'0'0'0,"0"-21"16,0 0-16,0 0 0,0 0 15,0 0-15,0-1 0,21 1 16,-21 0-16,21 21 0,-21-21 16,21 21-16,-21 21 15,0 0 1,0 0-16,0 1 0,0 20 16,0-21-16,0 0 0,-21 22 0,21-22 15,-21 21-15,21 0 16,0-20-16,-21 20 0,21-21 0,0 21 15,0-20-15,0-1 0,21 0 16,0-21-16,0 0 0,0 0 0,0 0 16,1 0-16,-1 0 0,0-21 15,21 0-15,-21-1 0,1 1 0,20-21 16,-21 21-16,0-22 0,-21 22 0,21-21 16,1 0-16,-22 20 0,0-20 15,0 0-15,0 21 0,0-1 16,0 1-16,0 0 0,0 0 0,0 42 31,0 0-31,-22 0 16,22 22-16,-21-22 15,21 0-15,0 0 0,0 0 0,0 1 16,0 20-16,0-21 0,0 0 16,0 0-16,0 1 0,21-22 15,1 0-15,-1 0 16,0-22-16,0 1 0,0 0 0,0 21 15</inkml:trace>
  <inkml:trace contextRef="#ctx0" brushRef="#br0" timeOffset="2103.62">2244 826 0,'0'0'0,"0"-43"0,-22 1 15,1 42 1,0 0-16,0 0 15,21 21-15,-21 0 0,21 0 16,0 22-16,-21-1 0,21 0 16,0 22-16,0-22 0,0 1 0,0 20 15,0-21-15,0 22 0,-22-22 16,22 1-16,-21-1 0,21 0 16,0 1-16,0-1 0,0 0 0,-21-21 15,21 22-15,0-22 0,0 0 16,0 0-16,-21 0 0,21 1 0,0-44 31,0 1-15,0 0-16,0 0 0,0 0 0,0 0 15,21-1-15,0-20 0,-21 21 16,21 0-16,1 0 0,-22-1 0,21 1 16,0 0-16,0 0 0,21 0 15,-20 0-15,-1 21 0,21 0 0,-21-22 16,22 22-16,-1 0 0,0 0 15,-21 0-15,22 0 0,-1 22 16,-21-1-16,0-21 0,1 21 0,-22 0 16,0 0-16,0 0 0,0 22 0,0-22 15,-22 21-15,1-21 0,0 22 16,-21-22-16,-1 0 0,1 21 0,0-20 16,-1-1-16,1 0 0,21 0 15,-21 0-15,20-21 0,1 0 0,0 0 16,0 0-16,0 0 15,21-21 1,0 0-16,0 0 0,0 0 16,21-1-16,0 1 15,0-21-15</inkml:trace>
  <inkml:trace contextRef="#ctx0" brushRef="#br0" timeOffset="3183.82">2879 826 0,'0'0'0,"0"-22"16,0 1-16,0 0 0,0 0 15,0 42 17,0 0-32,0 22 15,0-22-15,-22 21 0,1 0 16,21 1-16,-21-1 0,21 22 0,0-22 15,-21 0-15,21 22 0,-21-22 16,21 0-16,0 1 0,0-1 0,0 0 16,0 1-16,0-22 0,0 21 0,0-21 15,0 22-15,21-22 0,0 0 16,0 0-16,0-21 0,1 0 16,-1 0-16,21 0 0,-21 0 15,0-21-15,1 0 0,-1 0 0,0 0 16,0-1-16,0-20 0,0 21 0,1-21 15,-22 20-15,0-20 0,21 21 16,-21-21-16,21 20 0,-21 1 0,0 0 16,0 0-16,0 42 31,0 0-31,0 0 16,0 1-16,0-1 0,0 21 0,0-21 15,0 0-15,0 22 0,0-22 16,0 21-16,0-21 0,0 1 0,0-1 15,0 0-15,21 0 0,-21 0 16,21 0-16,0-21 0,1 0 0,-1 0 16,0 0-16,0 0 0,0-21 0,0 0 15,1 0-15,-1 0 0,21 0 16,-21-1-16,0 1 0,1-21 0,20 0 16,-21 20-16,0-20 0,0 21 0,1-21 15,20 20-15,-21-20 16,0 21-16,-21 0 0,21 21 0,1-21 15,-1 21-15,0 0 16,0 0 0,-21 21-1,0-42 48,0-1-48,0 1 1,0 0 0,-21 21-16,0 0 0,0 0 15,-1 0-15,1 21 16,21 0-16,-21-21 0,21 22 16,-21-1-16,0 0 0,0 21 0,21-21 15,0 1-15,-22-1 0,1 0 0,21 21 16,-21-21-16,21 1 0,0-1 15,0 21-15,0-21 0,0 0 0,0 1 16,21-22-16,0 21 0,1 0 0,-1-21 16,0 0-16,0 0 0,21 0 15,-20 0-15,-1 0 0,21 0 16,-21-21-16,0 0 0,22 21 0,-22-22 16,0 1-16,0 0 0,22 0 15,-43 0-15,21 21 0,0-21 0,-21-1 16,21-20-16,-21 21 0,0 0 0,0 0 15,0-1-15</inkml:trace>
  <inkml:trace contextRef="#ctx0" brushRef="#br0" timeOffset="3523.62">3281 720 0,'0'0'0,"-21"21"0,21 0 31,21-21-15,0 0-16,0 0 0,0 0 16,0 0-16,1 0 0,-1-21 0,0 21 15,-21-21-15,0 0 16,-21 21-1,0 0 1,-1 0-16,1 0 0,0 0 16,0 21-16,21 0 15,0 0-15,0 0 16,0 0-16,21 1 16,0-22-16,0 0 0,1 0 0,-1 21 15</inkml:trace>
  <inkml:trace contextRef="#ctx0" brushRef="#br0" timeOffset="4304.2">1058 2180 0,'-42'0'16,"21"0"-16,0 0 15,42 0 17,0 0-32,0 0 0,21 0 15,1 0-15,20 0 0,22 0 16,0 0-16,20 0 0,1 0 16,0-21-16,0 21 0,21 0 0,21 0 15,-21-21-15,21 21 0,0 0 16,1 0-16,-22 0 0,0 0 0,-22 0 15,1 0-15,0 0 0,0-21 0,-21 21 16,-1 0-16,-20 0 0,-1 0 16,1 0-16,-22 0 0,0 0 0,1 0 15,-22 0-15,0 0 0,-21-21 32,-21 21-32,-21 0 0,20 0 15,-20 0-15,0 0 0,-1 0 16,1 0-16,-21 0 0,-1 0 0,1 0 15</inkml:trace>
  <inkml:trace contextRef="#ctx0" brushRef="#br0" timeOffset="4671.97">1037 2307 0,'0'0'0,"-21"0"16,-21 0-16,42 21 16,21-21-1,21 0 1,0 0-16,1 0 0,20 0 0,1 0 16,42 0-16,-22 0 0,22 0 15,0 0-15,21-21 0,0 21 0,21 0 16,0-21-16,0 21 0,1 0 0,-1 0 15,0-21-15,-21 21 0,-21 0 16,0 0-16,-1-21 0,-20 21 16,0-21-16,-22 21 0,1 0 0,-22 0 0,0 0 15,-20-22-15,20 22 0,-21 0 16,0 0-16,0 0 16,-21-21-1,22 21-15,-1-21 0,-21 0 16,21 21-16,0-21 0</inkml:trace>
  <inkml:trace contextRef="#ctx0" brushRef="#br0" timeOffset="5711.46">4974 1503 0,'0'0'15,"21"0"1,0 0-16,-42 0 47,0 0-31,-21 0-16,21 0 0,-1 0 15,1 0-15,-21 0 0,21 0 0,-22 0 16,22 0-16,-21 0 0,0 0 15,20 0-15,-20 0 0,21 0 0,-21 0 16,20 0-16,1 0 0,-21 0 0,21 0 16,0 0-16,42 21 47,0-21-47,0 0 0,21 0 15,1 0-15,-1 0 0,0 0 0,22 0 16,-1 0-16,1 0 0,-1 0 0,1 0 15,-1 0-15,22-21 0,-21 21 16,-1 0-16,1 0 0,20 0 0,-41 0 16,20 0-16,1 0 0,-22 0 0,0 0 15,-21-21-15,22 21 0,-22 0 0,0 0 16,0 0-16,0 0 0,-21-21 31,0-1-15,-21 22-16,0-21 15,0 21-15,0-21 0,-22 21 0,22 0 16,0-21-16,0 0 0,0 21 0,-22 0 16,22 0-16,0-21 15,0 21-15,0 0 0,42 0 47,0 0-47,0 0 0,22 0 16,-22 21-16,0-21 0,21 0 0,-21 0 15,1 21-15,-1-21 0,0 21 16,0-21-16,0 21 0,-21 0 16,0 1-16,0-1 15,-21 0-15,0 0 0,-21 0 0,20 0 16,-20 1-16,21-1 0,-21 0 16,-1 0-16,22 0 0,-21 0 0,21 1 15,-1-22-15,1 21 0,0 0 0,0-21 16,21 21-16,42-42 47</inkml:trace>
  <inkml:trace contextRef="#ctx0" brushRef="#br0" timeOffset="6445.02">7006 1672 0,'0'0'0,"21"-21"15,-21 0 1,0 0-16,21 0 0,1-1 16,-22 1-16,0 0 0,21 0 0,-21 0 15,21 0-15,-21-1 0,0-20 16,0 21-16,0 0 0,0-22 0,0 22 15,-21 0-15,0 0 0,-1 0 0,1 0 16,0-1-16,0 22 0,0 0 16,-22 0-16,1 22 0,21-1 0,-21 0 15,-1 0-15,1 21 0,21-20 16,-22 20-16,1 0 0,21 1 16,0-1-16,0 21 0,-1-20 0,22-1 15,-21 0-15,21-20 0,0 20 0,0-21 16,21 0-16,1 0 0,-1 1 15,0-22-15,21 0 0,-21 0 0,22 0 16,-1 0-16,0 0 0,1-22 0,-1 1 16,0 0-16,1 0 0,-1-21 15,-21 20-15,22-20 0,-22 21 0,0-21 16,0 20-16,-21-20 0,0 21 0,0-21 16,0 20-16,0-20 0,0 21 0,0 0 15,0 0 1,-21 21-1,21 21-15,0 0 0,-21 0 16,21 0-16,-21 0 0,21 1 16,0 20-16,0-21 0,0 0 0,0 22 15,0-22-15,0 21 0,0-21 0,0 0 16,21 1-16,-21-1 0,21-21 16,0 21-16,0-21 0,22 0 0,-22 0 15,0 0-15,0 0 0,0 0 16,0-21-16,22 0 0,-22-1 15,0 1-15,0 0 0,0 0 0,1-21 16</inkml:trace>
  <inkml:trace contextRef="#ctx0" brushRef="#br0" timeOffset="6896.39">7556 1291 0,'0'0'0,"0"-21"16,-21 21-16,0 0 15,21 21-15,-21 0 16,21 1-16,-21-1 0,21 21 0,-21-21 15,21 0-15,0 1 0,0 20 16,0-21-16,-22 0 0,22 22 0,-21-22 16,21 0-16,0 0 0,0 0 0,0 0 15,0 1-15,0-44 47,0 1-47,0 0 0,0 0 0,0 0 16,0 0-16,21-22 0,1 22 15,-1 0-15,0-21 0,0 20 0,0 1 16,0 0-16,22 0 0,-22 0 0,0 0 16,21-1-16,-20 22 0,20 0 15,-21 0-15,21 0 0,-20 0 0,-1 0 16,0 22-16,0-1 0,-21 0 0,0 0 16,21 0-16,-21 0 15,0 1-15,0-1 0,0 21 0,0-21 16,0 0-16,0 22 0,0-22 0,0 0 15,0 0-15,0 0 0,0 1 16,0-1-16,0 0 16,21-42-1,-21 0-15,22 21 16,-1-22-16,0 1 0,0 0 16,0 0-16,0-21 0,1 20 15</inkml:trace>
  <inkml:trace contextRef="#ctx0" brushRef="#br0" timeOffset="7495.61">8234 1334 0,'21'-22'16,"-21"44"15,0-1-31,-21 0 0,21 0 16,0 0-16,0 0 0,-21 1 15,21-1-15,0 0 0,0 0 0,0 0 16,0 0-16,0 1 0,0-1 0,21-21 15,0 21-15,0-21 0,0 0 0,0 0 16,22 0-16,-22 0 0,0 0 16,21-21-16,1 21 0,-22-21 0,21-1 15,-21 1-15,22 0 0,-22 0 16,0 0-16,0 0 0,0-22 16,1 22-16,-1 0 0,-21 0 0,0 0 15,0-1-15,0 1 0,0 0 16,0 42 31,0 0-47,0 1 0,0-1 0,-21 0 15,21 21-15,0 1 16,0-22-16,-22 42 0,22-20 0,0 20 0,0-21 16,0 22-16,0-1 0,-21 1 0,21 21 15,0-22-15,-21 1 0,21 20 16,-21-20-16,21 20 0,0-20 15,0 21-15,-21-22 0,21 1 0,-21-1 16,21 1-16,0-22 0,0 21 0,0-20 16,-22-22-16,22 21 0,-21-21 0,21 1 15,-21-22-15,0 0 0,0 0 16,0 0-16,-1 0 0,1 0 16,0 0-16,0-22 0,0 1 0,-22 21 15,1-21-15,0 0 0,-22 0 0,22 21 16,0-21-16,-22 21 0,22 0 15,-1-22-15,1 22 0,0 0 16,-1-21-16,22 0 0,-21 21 0,21-21 16,0 21-16,-1-21 0,1 0 0,21-1 15,0 1-15,0 0 0,0-21 0,21-1 16,1 22-16</inkml:trace>
  <inkml:trace contextRef="#ctx0" brushRef="#br0" timeOffset="8424.39">10033 1185 0,'0'0'16,"0"22"15,0-1-15,0 0-16,0 0 0,0 21 15,0-20-15,0-1 0,0 21 0,0-21 16,-21 0-16,21 1 15,-21 20-15,21-21 0,-22 0 0,1 0 16,21 1-16,-21-22 31,21-22-31,0 1 16,-21 0-16,21 0 0,0 0 0,0 0 16,0-1-16,0-20 0,0 21 15,0 0-15,21-22 0,0 22 0,0-21 16,1 21-16,-1 0 0,0-1 0,21 1 15,-21 0-15,22 21 0,-22 0 16,21 0-16,1 0 0,-22 0 0,21 21 16,-21-21-16,0 21 0,22 22 0,-43-22 15,21 0-15,0 21 0,-21-20 16,0 20-16,0-21 0,0 0 16,0 22-16,0-22 0,0 0 0,0 0 15,0 0-15,-21 0 0,0-21 31,0 0-31,21-21 0,-22 0 16,22 0-16,0 0 0,0-22 16,0 22-16,0 0 0,22-21 0,-1 21 15,0-22-15,0 1 0,0 21 16,0 0-16,22-1 0,-22 1 16,21 0-16,1 21 0,-1 0 0,0 0 0,22 0 15,-22 0-15,0 21 16,-20 0-16,20 1 0,0-1 0,-21 0 15,1 21-15,-22-21 0,0 1 0,0 20 16,0-21-16,0 0 0,0 22 16,-43-22-16,22 0 0,0 0 0,0 0 15,0 0-15,-1-21 0,22 22 0,-21-22 16,42-22 15,1 22-31,-1-21 0,0 0 0,0 0 16,0 0-16,0-22 0</inkml:trace>
  <inkml:trace contextRef="#ctx0" brushRef="#br0" timeOffset="8772.2">11218 1334 0,'0'42'16,"21"-42"-1,1 0-15,-1 0 16,0 0-16,0 0 15,0 0-15,0 0 0,1-21 0,-1 21 16,0-21-16,0-1 0,0 22 16,0-21-16,-21 0 0,0 0 0,0 0 15,0 0-15,-21 21 16,0 0 0,0 0-16,0 0 0,0 0 0,-1 0 15,1 21-15,0 0 0,0 0 0,0 0 16,0 0-16,-1 1 0,22-1 0,-21 0 15,21 0-15,0 21 0,0-20 16,0-1-16,21 0 0,1 0 16,-22 0-16,21-21 0,0 0 0,21 0 15,-21 0-15,1 0 0,20 0 16,-21 0-16,21 0 0,-20 0 0,20-21 16,-21 0-16,21 0 0,1 21 0</inkml:trace>
  <inkml:trace contextRef="#ctx0" brushRef="#br0" timeOffset="9403.37">11938 1185 0,'-21'0'15,"0"0"-15,21 22 16,-22-22-16,1 21 0,21 0 0,0 0 16,0 21-16,0-20 0,-21-1 0,21 0 15,0 0-15,-21 21 0,21-20 16,0-1-16,0 0 0,0 0 15,0 0-15,0 0 0,-21-21 0,21 22 16,0-1-16,-21-21 16,21-21-1,0-1 1,0 1-16,0 0 0,0 0 0,0-21 16,0 20-16,0 1 0,0-21 0,0 21 15,0 0-15,21-22 0,-21 22 16,21 0-16,0 0 0,21 0 0,-20 21 15,-1-22-15,0 22 0,21 0 0,1 0 16,-22 0-16,21 0 0,-21 22 16,22-1-16,-22 0 0,21 0 0,-21 0 15,0 0-15,1 1 0,-1-1 0,0 21 16,-21-21-16,0 0 0,0 1 16,0-1-16,0 0 0,0 0 15,0 0-15,-21-21 0,0 0 16,-1 0-16,1 0 0,0 0 15,21-21-15,0 0 16,0 0-16,0 0 0,0-1 16,0 1-16,0-21 0,42 21 0,-20 0 15,-1-22-15,0 22 0,21 0 0,-21 0 16,22 0-16,-22-1 0,21 22 16,-21 0-16,22 0 0,-22 0 15,0 22-15,21-22 0,-20 21 0,-1 0 16,0 0-16,-21 0 0,0 0 0,21 22 15,-21-22-15,0 0 0,0 0 16,0 0-16,0 1 0,0-1 0,0 0 16,-21 0-16,21 0 0,-21-21 15,21-21 17,0 0-32,21 0 0,0 0 0,-21-1 15,21 1-15</inkml:trace>
  <inkml:trace contextRef="#ctx0" brushRef="#br0" timeOffset="9887.56">13060 741 0,'0'0'0,"0"-21"0,-43 21 16,22 0 0,0 21-16,0 0 0,21 0 0,-21 22 15,21-1-15,-21-21 0,21 43 0,0-22 16,0 0-16,-22 1 0,22-1 15,0 0-15,0 22 0,0-43 0,0 21 16,0 1-16,0-1 0,-21-21 0,21 21 16,0-20-16,0-1 0,0 0 0,0 0 15,0 0 1,-21-21 0,0-21-1,21 0-15,0 0 0,0 0 16,0-1-16,0 1 0,0 0 15,21 0-15,0 0 0,0 0 0,1-1 16,-1 1-16,0 0 0,21 0 0,-21 21 16,22-21-16,-22 21 0,21 0 0,1 0 15,-22 0-15,21 0 0,-21 21 16,22 0-16,-22-21 0,0 21 0,-21 0 16,0 1-16,0-1 0,0 0 15,0 0-15,0 0 0,-21 22 0,-22-22 16,22-21-16,-21 21 0,0 0 15,20 0-15,-20 0 0,0-21 0,21 0 16,-22 22-16,22-22 0,0 0 0,21-22 31,21 1-15,0 21-16,0-21 0,1 0 0,20 21 16,-21-21-16</inkml:trace>
  <inkml:trace contextRef="#ctx0" brushRef="#br0" timeOffset="10232.37">13483 1397 0,'0'0'0,"21"0"0,0 0 16,1 0-16,-1 0 0,21 0 16,-21 0-16,0-21 15,1 21-15,-1-21 0,21 21 0,-21-21 16,0-1-16,1 22 0,-22-21 0,0 0 15,21 0-15,-21 0 0,0 0 0,0-1 16,0 1-16,-21 21 16,-1 0-16,1 0 0,0 0 0,0 0 15,0 21-15,0-21 0,-1 22 16,1-1-16,21 21 0,-21-21 16,21 0-16,-21 1 0,21 20 0,0-21 15,0 0-15,0 0 0,0 22 0,0-22 16,0 0-16,0 0 0,21 0 0,0-21 15,0 22-15,-21-1 0,22-21 16,-1 0-16,0 0 0,0 0 0,0 0 16,0 0-16,22 0 0,-22-21 0,0-1 15,0 22-15</inkml:trace>
  <inkml:trace contextRef="#ctx0" brushRef="#br0" timeOffset="10567.7">14055 1312 0,'0'0'0,"0"-63"16,0 42-1,0 0 1,21 21-16,0 0 0,0 0 16,0 0-16,0 0 0,1 0 0,-1 0 15,0 21-15,-21 0 0,21-21 0,0 21 16,0 0-16,-21 22 0,0-22 16,0 0-16,22 0 0,-22 21 0,0-20 15,0-1-15,0 21 0,0-21 0,0 0 16,0 1-16,0-1 0,0 0 0,0-42 47,0 0-47,0-1 0,0 1 15,21 0-15,0-21 0,-21 21 0,21-22 16,0 22-16,0-21 0,1 21 16,-1-22-16,0 22 0,0 0 0,-21 0 15,21 0-15,0-1 0,1 1 0,-22 0 16,21 21-16,-21-21 0,21 21 15,0-21-15,0 21 0</inkml:trace>
  <inkml:trace contextRef="#ctx0" brushRef="#br0" timeOffset="11251.96">15960 995 0,'0'0'0,"0"-21"0,0 0 0,0-1 0,0 1 15,-22 21 1,1 0-16,21 21 16,-21-21-16,0 43 0,0-22 0,-22 21 15,22 1-15,0-22 0,0 21 16,0 0-16,0 1 0,-1-1 0,1 0 16,0 1-16,21-22 0,0 0 0,0 21 15,0-20-15,21-1 16,0-21-16,1 0 0,-1 0 0,21 0 15,0 0-15,1 0 0,-1-21 0,0-1 16,1 1-16,20 0 0,-20 0 0,-1 0 16,-21 0-16,21-22 0,-20 22 15,-22-21-15,0 21 0,0-22 16,0 22-16,-22-21 0,1 21 0,-21-22 16,21 22-16,-22 0 0,1 21 15,21-21-15,-21 21 0,20 0 0,-20 0 16,21 0-16,0 0 0,0 0 0,21 21 15,0 0-15,0 0 16,0 0-16,0 1 0,0-1 0,21-21 16,21 21-16,-21-21 0,0 0 0,22 0 15,-1 0-15,0 0 0,22 0 16,-22 0-16,22-21 0</inkml:trace>
  <inkml:trace contextRef="#ctx0" brushRef="#br0" timeOffset="11679.78">16933 699 0,'0'0'0,"0"-22"16,0-41-16,0 42 16,-21 0-16,0 21 0,21-22 15,-21 22-15,0 0 0,-1 0 0,1 0 16,0 0-16,0 22 0,0-22 0,0 42 16,-1-21-16,22 0 0,-42 22 15,42 20-15,-42-21 0,42 22 0,-43-1 16,22 1-16,0-1 0,0 1 15,0-1-15,0 22 0,-1-21 0,1 20 16,21-20-16,-21 20 0,0 1 16,21 0-16,-21-1 0,21 1 0,0 0 15,0-1-15,0 1 0,0 0 0,0-1 16,0-20-16,0-1 0,21 1 16,-21-1-16,21-20 0,-21-1 0,0-21 15,0 0-15,0 1 0,0-1 0,-21-21 16,0 0-16,0 0 0,-1-21 15,-20-1-15,21 1 0,-21-21 0,-22 21 16,22-22-16,-22 1 0,22 0 16,-22-1-16,1 1 0,-1 0 15,22 21-15,-21-22 0,20 1 0,1 21 16,21-22-16,-22 22 0,43 0 0,0 0 16,0 0-16,0 0 0,22-22 15,-1 22-15,21 0 0,0 0 0,1 0 16,20-1-16,22-20 0,-22 21 0,43-21 15</inkml:trace>
  <inkml:trace contextRef="#ctx0" brushRef="#br0" timeOffset="11996.6">18119 508 0,'0'0'0,"0"-21"16,-43-21 0,22 20-16,0 22 0,0 0 0,0 22 15,-1-1-15,22 21 0,-21 0 16,21 1-16,0-1 0,-21 22 16,21-1-16,-21 1 0,21-1 0,0 1 15,0-1-15,0 1 0,0-1 0,0-21 16,-21 1-16,21-1 0,0 0 15,0 1-15,0-22 0,0 0 16,0 0-16,0 0 0,-21-21 31,21-21-15,-22 0-16</inkml:trace>
  <inkml:trace contextRef="#ctx0" brushRef="#br0" timeOffset="12567.5">17420 1101 0,'0'0'0,"-21"0"15,0 0-15,63 0 32,-21 0-32,22 0 0,-1 0 15,0 0-15,22 0 0,-1-21 16,1-1-16,-1 22 0,1-21 0,-1 0 16,1 0-16,-1 0 0,1 0 0,-1-1 15,-20 1-15,20-21 0,-42 21 16,22-22-16,-22 22 0,0-21 0,-21 21 15,0-22-15,0 22 0,0 0 0,0 0 16,0 0-16,-21 21 0,0 0 16,-1 0-16,1 0 0,21 21 15,-21 0-15,0 0 0,21 0 16,0 22-16,0-22 0,0 21 16,0 1-16,0 20 0,0-21 15,0 1-15,0-1 0,-21 22 0,21-22 16,0 0-16,0-21 0,-21 22 15,21-1-15,0-21 0,0 0 0,0 1 16,0-1-16,0 0 0,-22-21 16,22-21-1,0 0 1,0-1-16,0 1 0,0 0 0,22 0 16,-1-21-16,0 20 0,0-20 0,0 0 15,22 21-15,-22-1 16,21 1-16,-21 0 0,22 0 0,-22 0 0,21 21 15,-21 0-15,22 0 0,-22 21 16,0 0-16,0 0 0,0 0 16,0 1-16,-21-1 0,22 0 0,-22 21 15,0-21-15,0 1 0,0-1 0,0 0 16,0 0-16,0 0 0,-22 0 16,22 1-16,0-44 31,0 1-31,22 21 0,-1-21 15,0 0-15,0 0 0</inkml:trace>
  <inkml:trace contextRef="#ctx0" brushRef="#br0" timeOffset="12896.31">18923 1080 0,'21'21'15,"0"-21"-15,0 0 16,1 0-16,-1 0 15,0 0-15,0 0 0,0 0 0,22-21 16,-22 21-16,0-22 0,21 1 0,-21 0 16,22 21-16,-22-21 0,0 0 15,0 0-15,-21-1 0,0 1 0,0 0 16,0 0-16,-21 21 16,0 0-16,0 0 15,0 0-15,-22 21 0,22 0 0,-21 0 16,21 1-16,-1 20 0,1-21 0,0 21 15,0-20-15,21 20 0,-21-21 16,21 21-16,0-20 0,0 20 0,0-21 16,21 0-16,-21 0 0,21-21 0,0 22 15,0-1-15,1-21 0,-1 0 0,0 0 16,0 0-16,0 0 0,0 0 16,1-21-16,-1-1 0</inkml:trace>
  <inkml:trace contextRef="#ctx0" brushRef="#br0" timeOffset="13432">20595 826 0,'0'0'0,"0"-22"0,21-20 16,-21 21-16,0 0 15,0 0-15,0-1 0,0 1 16,0 0-16,-21 0 0,0 21 16,0 0-1,0 0-15,-1 0 0,1 0 0,0 21 16,0 0-16,-21 22 0,20-1 15,-20 0-15,21 22 0,-21-22 0,20 22 16,1-1-16,0-21 0,0 22 0,21-22 16,0 1-16,0-1 0,0 0 15,0-21-15,0 1 0,21-1 0,21 0 16,-20 0-16,20-21 0,-21 0 0,21 0 16,1 0-16,20 0 0,-20 0 15,20-21-15,-21 0 0,22 0 16,-22-1-16,22-20 0,-22 0 0,0-1 15,22 1-15</inkml:trace>
  <inkml:trace contextRef="#ctx0" brushRef="#br0" timeOffset="13671.87">21272 572 0,'0'0'0,"22"-43"0,-22-20 16,0 20-16,0 22 0,0 0 16,0 0-16,-22 21 15,1 21-15,0 21 16,0-20-16,21 20 0,-21 0 0,0 1 15,-1 20-15,1-21 0,0 22 0,21-1 16,-21-20-16,0 20 16,0 1-16,21-22 0,0 0 0,0 1 15,0-1-15,0 0 0,0-20 0,0-1 16,0 0-16,0 0 0,0 0 16,21-21-16,0 0 15,0 0-15,0-21 0,0 21 0,22-21 16,-22 0-16,21 0 0</inkml:trace>
  <inkml:trace contextRef="#ctx0" brushRef="#br0" timeOffset="14861.54">21696 931 0,'0'0'0,"21"-42"16,-21 21-16,0 0 0,0 0 16,0-1-16,0 1 0,-21 0 15,0 21-15,-1-21 0,1 21 16,0 0-16,0 0 0,0 0 0,0 0 15,-1 0-15,1 21 0,0 0 0,-21 0 16,21 22-16,-1-22 0,-20 21 16,21 1-16,0-1 0,0 0 0,-1 1 15,1-1-15,0-21 0,0 21 0,21 1 16,0-22-16,0 0 0,0 0 16,0 0-16,0 1 0,21-22 0,0 0 15,22 0-15,-22 0 0,21 0 0,0 0 16,1 0-16,-1-22 0,0 1 15,-20 0-15,20 0 0,-21 0 16,21 0-16,-20-1 0,-1-20 0,0 21 16,0-21-16,-21 20 0,0-20 0,0 0 15,21 21-15,-21-1 0,0 1 16,0 0-16,-21 42 31,0 0-31,21 22 16,-21-22-16,21 21 0,-21-21 0,21 22 15,-22-22-15,22 21 0,0-21 16,0 1-16,0-1 0,0 21 0,0-21 16,22 0-16,-1 1 15,0-22-15,0 0 0,0 0 0,0 0 16,1 0-16,20 0 0,-21 0 16,21 0-16,1-22 0,-22 1 0,21 0 15,1 0-15,-22 0 0,21 0 0,0-22 16,-20 22-16,-1-21 0,0 21 15,0-22-15,-21 22 0,0 0 0,0 0 16,0 0-16,0-1 0,-21 22 16,0 0-1,0 0-15,21 22 0,0-1 0,-22 0 16,22 0-16,0 0 0,0 0 0,0 1 16,0 20-16,0-21 15,0 0-15,22 0 0,-22 1 0,21-1 16,0 0-16,-21 0 0,21 0 0,0-21 15,0 21-15,1 1 0,-1-22 16,-42 0 15,-1 0-15,1-22-16,0 22 0,0-21 16,0 0-16,0 21 0,-1 0 15,1 0-15,21-21 0,-21 21 16,0 0-1,21 21 1,0 0-16,0 0 16,0 1-16,0-1 15,0 0-15,21 0 0,0-21 16,0 0-16,1 21 0,20-21 16,-21 0-16,21 0 0,-20 0 0,20 0 15,0 0-15,1 0 0,-1 0 16,21-21-16,-20 0 0,20 0 0,-20 0 15,20-1-15,-21 1 0,1 0 0,20 0 16,-20-21-16,-22 20 0,21-20 16,-21 0-16,0 21 0,1-22 15,-22 22-15,0 0 0,0 0 0,0 0 16,0-1-16,-22 22 16,1 0-16,0 0 0,-21 0 0,21 0 15,-1 22-15,1-1 0,0 0 0,0 0 16,21 0-16,-21 22 0,21-22 15,0 21-15,0-21 0,0 0 0,0 22 16,21-22-16,0 0 0,-21 0 0,21 0 16,0 1-16,1-1 0,-22 0 15,21-21-15,0 21 0,-21 0 0,0 0 16,-21-21 15,0 0-15,-1 0-16,1 0 0,0 0 15,0 0-15,0 0 16,0 0-16,-1-21 16,1 0-1,21 0-15</inkml:trace>
  <inkml:trace contextRef="#ctx0" brushRef="#br0" timeOffset="14995.98">22945 1355 0,'0'21'15,"-22"-21"1,1 0-16,0 0 16,0 0 15</inkml:trace>
  <inkml:trace contextRef="#ctx0" brushRef="#br0" timeOffset="16207.66">4085 3239 0,'0'21'0,"21"-21"47,-21-21-47,21-1 0,1 22 0,-22-21 15,0 0-15,0 0 0,21 0 16,-21 0-16,0-1 0,0 1 15,-21 0-15,-1 21 0,1 0 16,0 0-16,0 0 0,0 0 16,0 0-16,-1 21 0,-20 0 15,21 1-15,0 20 0,-22-21 0,22 21 16,0 1-16,0-1 0,0 0 0,0 1 16,-1-1-16,22 0 0,0 1 15,0-1-15,0-21 0,0 0 0,0 1 16,22-1-16,-1-21 0,0 0 15,0 0-15,21 0 0,-20 0 16,20 0-16,-21 0 0,21-21 0,-20-1 16,20-20-16,-21 21 0,21-21 0,1-1 15,-22 1-15,21 0 0,-21-1 16,22-20-16,-22 20 0,0-20 0,21 21 16,-20-22-16,-1 22 0,0-22 0,-21 22 15,0 0-15,0-1 0,0 1 0,0 0 16,0 20-16,0 1 0,0 0 15,0 42 1,0 0-16,-21 22 0,21-1 0,-21 0 16,21 1-16,-22-1 15,22 22-15,0-22 0,-21 21 0,21 1 16,-21-22-16,21 22 0,0-22 0,0 0 16,0 1-16,0-22 0,0 21 15,0-21-15,0 1 0,21-22 0,0 0 16,1 0-16,-1 0 0,0 0 0,0 0 15,21-22-15,-20 1 0,20 0 16,-21 0-16,0 0 0,0 0 0</inkml:trace>
  <inkml:trace contextRef="#ctx0" brushRef="#br0" timeOffset="16535.57">4741 3154 0,'0'21'15,"0"0"-15,0 0 16,21-21 15,1 0-31,-1 0 0,0 0 16,0-21-16,21 0 0,-20 21 0,-1-21 15,0 0-15,0 0 0,0 21 16,0-22-16,-21 1 0,0 0 16,-21 21-1,0 0-15,0 0 0,-21 0 16,20 21-16,-20 0 0,21 1 15,0-1-15,0 0 0,-1 0 0,1 0 16,0 22-16,0-22 0,21 0 0,0 21 16,0-21-16,0 1 0,0-1 15,0 0-15,21-21 0,0 21 0,0-21 16,1 0-16,-1 0 0,0 0 0,21 0 16,-21 0-16,22 0 0,-1-21 15,-21 21-15,22-21 0,-22 0 0</inkml:trace>
  <inkml:trace contextRef="#ctx0" brushRef="#br0" timeOffset="16792.41">5397 3090 0,'0'0'0,"0"-21"15,0 0-15,-21 21 16,0 0-16,0 0 0,0 0 16,0 0-16,-22 21 0,22 0 0,0 1 15,0-1-15,0 0 0,-1 0 0,1 21 16,0 1-16,21-22 0,0 21 0,-21 1 15,21-1-15,0-21 0,0 21 16,0-20-16,0-1 0,0 0 0,0 0 16,21 0-16,0-21 0,0 0 0,1 0 15,20 0-15,-21 0 0,21 0 16,-20-21-16,20 0 0,21 0 0,-20 0 16,-1-1-16,0-20 0,22 0 15,-22-1-15,1 1 0,-1 0 0,-21-1 16,21-20-16</inkml:trace>
  <inkml:trace contextRef="#ctx0" brushRef="#br0" timeOffset="17004.3">5905 2836 0,'0'-127'0,"0"85"16,0 21-16,0 0 0,0 0 15,0 42-15,0 0 16,-21 0-16,0 21 0,21-20 0,-21 41 16,0-21-16,21 1 0,-21 20 0,-1-20 15,22 20-15,-21-21 0,0 22 16,21-22-16,0 22 0,0-22 15,-21 0-15,21 1 0,0-1 0,0-21 16,0 22-16,0-22 0,0 0 16,0 0-16,21-21 0,0 0 0,0 0 15,1 0-15,-1 0 0,21-21 0,-21 21 16,22-21-16,-22 0 0,21-1 0</inkml:trace>
  <inkml:trace contextRef="#ctx0" brushRef="#br0" timeOffset="17464.55">6392 3196 0,'0'0'0,"21"0"0,-21-21 0,0 0 16,0 0-16,0 0 0,0-1 15,-21 1-15,0 21 0,0-21 16,0 0-16,21 0 0,-21 21 0,-1 0 16,1 0-16,0 0 15,0 0-15,0 21 0,0-21 0,21 21 16,-22 21-16,1-20 0,0 20 0,0 0 15,21 1-15,-21-22 0,0 21 0,-1 0 16,22 1-16,0-22 0,0 21 16,0-21-16,0 1 0,0-1 0,0 0 15,22-21-15,-1 0 0,0 0 16,0 0-16,21-21 0,-20 21 16,-1-21-16,21-1 0,-21-20 0,22 21 15,-22 0-15,21-22 0,-21 1 16,0 21-16,1-21 0,-22 20 0,0-20 15,0 21-15,21 0 0,-21 0 16,0 42 0,-21-21-16,21 42 15,-22-21-15,22 0 0,0 22 16,0-22-16,0 21 0,0-21 0,0 1 16,0 20-16,0-21 0,0 0 0,0 0 15,22 1-15,-1-22 0,0 21 0,0-21 16,0 0-16,0 0 0,1 0 15,-1 0-15,21 0 0,-21 0 16,0-21-16,1-1 0,20 1 0,-21 0 16,0 0-16</inkml:trace>
  <inkml:trace contextRef="#ctx0" brushRef="#br0" timeOffset="17799.87">6837 3112 0,'0'0'0,"0"-22"0,21 22 31,0 0-15,0 0-16,0 22 0,1-22 16,-1 21-16,0 0 0,0 0 0,0 0 15,0 22-15,1-22 0,-1 0 0,0 0 16,-21 0-16,0 0 0,0 1 16,0-1-16,0 0 0,0 0 0,-21-21 31,21-21-16,0 0-15,0 0 0,0-1 16,0 1-16,21-21 0,0 21 0,0-22 16,-21 22-16,21 0 0,1-21 0,-22 21 15,21-1-15,0 1 0,0 21 16,-21-21-16,21 21 0,0 0 16,1 0-1,-22 21-15,21-21 0,-21 21 16,0 1-16</inkml:trace>
  <inkml:trace contextRef="#ctx0" brushRef="#br0" timeOffset="18100">7408 3366 0,'0'0'0,"21"21"16,1-21 0,-1 0-16,0 0 0,-21-21 0,21-1 15,0 22-15,22-21 0,-22 0 0,0 0 16,0-21-16,0 20 0,0 1 15,1 0-15,-1 0 0,-21 0 16,21 0-16,-21-1 0,0 1 0,-21 21 16,0 0-1,-1 0-15,1 0 0,0 21 0,0-21 16,0 43-16,0-22 0,-1 0 16,1 0-16,0 22 0,21-22 0,0 21 15,0-21-15,0 0 0,0 1 0,0 20 16,0-21-16,0 0 0,21 0 15,0-21-15,22 0 0,-22 0 16,21 0-16,1 0 0,-1 0 16,0-21-16,1 21 0,-1-21 0,0 0 0</inkml:trace>
  <inkml:trace contextRef="#ctx0" brushRef="#br0" timeOffset="18560.25">8424 3112 0,'0'0'0,"0"-22"16,0 1-16,0 0 0,0 0 15,-21 21-15,0 0 0,0 0 16,0 0-16,-1 0 0,1 0 16,0 0-16,0 21 0,0 0 0,-22 0 15,22 1-15,0 20 0,0-21 0,0 0 16,0 22-16,-1-1 0,1-21 0,21 21 16,-21-20-16,21-1 0,0 0 15,0 0-15,0 0 0,0 0 16,21-21-16,0 0 0,1 0 0,-1 0 15,0 0-15,21 0 0,-21-21 0,1 0 16,20 0-16,-21 0 0,21 0 16,-20-22-16,-1 22 0,21-21 0,-21-1 15,0 1-15,1 0 0,-1-22 0,0 22 16,0-22-16,-21 22 0,0-21 0,21-1 16,-21 1-16,21-1 0,-21 1 15,0 20-15,0 1 0,0 0 0,0 20 16,0 1-16,0 0 0,0 42 15,0 0-15,0 22 16,0-1-16,-21 0 0,0 22 16,21-22-16,-21 22 0,21-1 0,-21 1 15,21-22-15,-21 22 0,21-22 0,0 21 16,0-20-16,0-1 0,0 0 16,0 1-16,0-22 0,0 21 0,21-21 15,0-21-15,0 22 0,0-22 0,0 0 16,22 0-16,-22 0 0,21-22 0,1 22 15,-22-21-15</inkml:trace>
  <inkml:trace contextRef="#ctx0" brushRef="#br0" timeOffset="21041.3">10160 2815 0,'0'0'0,"0"-21"0,0 0 16,0 0-1,0 0-15,0-1 16,0 44 15,0-1-15,0 0-16,0 0 0,0 0 15,0 0-15,0 1 0,-21 20 16,21-21-16,0 0 0,0 0 0,-21 22 16,-1-22-16,22 0 0,-21 0 15,21 0-15,-21-21 0,21 22 0,0-44 47,21 1-47,0 0 0,1 0 16,-22 0-16,21 0 0,0-1 0,0 1 15,0 0-15,0 0 0,1 0 16,-1 21-16,-21-21 0,21 21 0,0 0 16,0 0-16,0 21 15,-21 0-15,0 0 16,0 0-16,0 0 0,0 1 16,22-1-16,-22 0 0,0 0 15,0 0-15,21 0 0,-21 1 0,0-1 16,21-21-16,0 21 0,0-21 15,0 0-15,1 0 16,-1 0-16,0 0 0,0-21 0,0 0 16,0 21-16,1-22 0,-1 1 0,0 21 15,0-21-15,0 0 0,0-21 0,-21 20 16,0 1-16,22 0 0,-22-21 16,0 21-16,0-1 0,0 1 0,21-21 15,-21 21-15,0 0 16,0 42 15,0 0-31,0 0 16,-21 0-16,21 22 0,-22-22 0,22 0 15,-21 21-15,21-21 0,0 22 0,0-22 16,0 0-16,0 21 0,0-20 16,0-1-16,0 21 0,0-21 0,21 0 15,1-21-15,-1 22 0,0-22 0,21 21 16,-21-21-16,1 0 0,20 0 0,0-21 15,-21-1-15,22 1 0,-22 21 16,21-21-16,-21 0 0,1 0 0,20-22 16,-21 22-16,-21 0 0,21 0 0,-21 0 15,21-22-15,-21 22 0,0 0 0,0 0 16,0 0-16,0 0 16,0-1-16,-21 22 15,0 22 1,21-1-16,0 0 0,-21 0 15,21 0-15,0 0 0,-21 1 16,21-1-16,0 21 0,0-21 0,0 0 16,0 22-16,0-22 0,0 0 0,0 0 15,21 0-15,0-21 0,0 22 0,0-22 16,1 0-16,-1 0 0,0 0 16,21 0-16,-21-22 0,22 22 0,-22-21 15,21 0-15,-21 0 0,22 0 16,-22 0-16,0-22 0,21 22 0,-20 0 15,-1-21-15,-21 20 0,0-20 16,21 0-16,-21 21 0,21-22 0,-21 22 16,0 0-16,0 0 0,0 0 0,0-1 15,-21 22 1,0 0 0,21 22-16,0-1 0,0 0 0,-21 21 15,21-21-15,-22 22 0,22-22 0,-21 21 16,21-21-16,0 22 0,0-22 15,0 21-15,0-21 0,0 1 16,0 20-16,0-21 0,0 0 0,21 0 16,22-21-16,-22 0 0,0 0 15,0 0-15,22 0 0,-22 0 0,21-21 16,0 0-16,1 0 0,-1 0 16,-21 0-16,22-22 0,-1 22 0,-21-21 15,21-1-15,-20 1 0,-1 0 0,0-22 16,0 22-16,0-22 0,0 1 0,-21-1 15,0 1-15,22-1 0,-22 22 16,0 0-16,21-1 0,-21 1 0,0 21 16,0 0-16,-21 42 31,-1 21-31,22-21 0,-21 43 16,0-22-16,0 22 0,21-22 0,-21 22 15,0-1-15,-1-21 0,1 22 0,21-1 16,-21-20-16,21-1 0,-21 0 0,21 1 15,0-1-15,0 0 0,0 1 16,0-22-16,0 0 0,0 0 0,21 0 16,0 1-16,0-22 0,1 0 0,20 0 15,0 0-15,-21 0 0,22-22 0,-1 1 16,-21 0-16,22 0 0,-1 0 16,-21-22-16,21 1 0,-20 21 15,-1-21-15,0-22 0,0 22 0,0-22 16,0 22-16,1-22 0,-1 1 0,-21-1 15,0 1-15,0 21 0,21-1 16,-21 1-16,0 21 0,0 0 0,0-1 16,0 44-1,-21-1-15,21 0 0,-21 21 0,21 1 16,-22-1-16,1 21 0,21-20 16,-21 20-16,21-20 0,-21-1 0,0 21 15,21-20-15,0-1 0,0 0 0,-21 1 16,21-22-16,0 21 0,-22-21 15,22 22-15,0-22 0,0 0 16,0 0-16,0 0 0,0 1 16,0-44 31,0 1-47,0 0 15,0 0 1,0 0-16,0 0 15,0-1 1,0 1 15,0 42 47,0 1-62,0-44 78,22 22-79,-22-21-15,21 21 0,-21-21 16,0 0-16,21 0 0,0 21 16,-21-21-16,21-1 0,-21 1 0,21 21 15,1-21-15,-1 21 16,-21-21-16,21 21 0,0 0 16,-21 21-16,21 0 15,-21 0-15,0 1 0,0-1 0,0 0 16,0 0-16,0 0 0,21 0 15,-21 1-15,22-1 16,-22 0-16,21-21 0,0 0 16,0 0-16,0 0 0,0 0 15,1 0-15,-1 0 0,0 0 0,0-21 16,0 21-16,0-21 0,1-1 16,-22 1-16,0 0 0,21 0 0,-21 0 15,0-22-15,0 22 0,0-21 0,0 21 16</inkml:trace>
  <inkml:trace contextRef="#ctx0" brushRef="#br0" timeOffset="21224.19">12171 2561 0,'0'0'0,"-21"21"0,-1-21 0,1 0 16,21 22-16,21-22 15,1 0-15,-1 0 16,21 0-16,-21 0 0,22 0 0,-1-22 15,-21 22-15,21-21 0,-20 0 0,-1 21 16,0-21-16,0 0 0,-21 0 16,0-1-16,0 1 0</inkml:trace>
  <inkml:trace contextRef="#ctx0" brushRef="#br0" timeOffset="21352.12">11684 2371 0,'0'0'0,"-21"0"0,-43 21 15,64 0 1,21-21 0,1 0-16,-1 0 0,21 0 0,0 0 15</inkml:trace>
  <inkml:trace contextRef="#ctx0" brushRef="#br0" timeOffset="22824.29">14457 2455 0,'0'0'0,"0"-42"0,0 0 0,0-1 16,0 1-16,0 21 0,0-21 0,0 20 15,0 1-15,0 0 0,0 0 16,0 42-1,0 0-15,0 22 0,0-1 0,0 0 16,21 22-16,-21-1 0,0 22 16,0-22-16,0 1 0,0-1 0,0 22 15,-21-21-15,0-22 0,21 21 0,-22-20 16,22-1-16,-21 0 0,0 1 16,21-22-16,0 0 0,0 0 15,-21 0-15,0-21 16,21-21-16,0 0 0,0 0 15,0 0-15,0-22 0,0 22 0,21-21 16,0 0-16,0-1 0,0 1 16,1 0-16,-1-1 0,0 1 0,0 21 15,0 0-15,22-1 0,-22 1 0,0 21 16,0 0-16,0 0 0,0 0 16,1 21-16,-22 1 0,0-1 15,0 21-15,0-21 0,-22 0 0,1 1 16,0-1-16,-21 0 0,21 0 15,-22 0-15,22 0 0,0-21 16,0 22-16,0-22 0,-1 0 0,1 0 16,0 0-16,21 21 31,0 0-15,0 0-16,0 0 0,21-21 15,0 21-15,1 1 0,-1-1 16,0 0-16,0-21 0,21 0 0,-20 21 15,20-21-15,-21 0 0,21 0 16,1 0-16,-1 0 0,0-21 0,1 21 16,20-21-16,-20 0 0,20-1 15,-21 22-15,22-21 0,-22 0 0,-21 0 16,22 0-16,-22 0 0,0-22 16,0 22-16,-21-21 0,0 21 0,0-22 15,0 22-15,0 0 0,-21 0 0,0 0 16,21-1-16,-21 22 0,0 0 0,-1 0 15,1 0-15,0 22 0,0-1 16,0 0-16,21 0 0,-21 21 0,-1-20 16,22-1-16,-21 21 0,21-21 0,0 0 15,0 22-15,0-22 0,0 0 0,0 0 16,21 0-16,1-21 0,-1 22 16,21-1-16,-21-21 0,22 0 15,-1 0-15,-21 0 0,21 0 0,1 0 16,-1 0-16,0-21 0,1-1 0,-1 22 15,-21-21-15,22 0 0,-22 0 16,0 0-16,0-22 0,0 22 0,0 0 16,-21 0-16,0-21 0,0 20 0,0 1 15,0 0-15,0 42 32,0 0-32,0 1 0,0-1 15,0 0-15,0 21 0,0-21 0,0 1 16,0-1-16,0 0 0,0 0 15,22-21-15,-1 21 16,0-21-16,0 0 0,21 0 0,-20 0 16,-1 0-16,21 0 0,0 0 0,-20 0 15,20-21-15,0 21 0,-21-21 0,1 0 16,20 0-16,-21-1 0,0 1 16,0 0-16,-21-21 0,0 21 0,22-1 15,-22 1-15,0 0 0,0 0 0,0 0 16,-22 42-1,22 0 1,-21 0-16,21 0 0,0 1 0,0-1 16,0 21-16,-21 0 0,21-20 0,0 20 15,-21 0-15,21 22 0,0-22 16,0 22-16,0-1 0,0-21 16,0 22-16,0-1 0,0 1 0,0-1 15,0 1-15,0-1 0,0 1 0,0-1 16,0-20-16,0 20 0,0-20 0,0-1 15,-21 0-15,21 1 0,-21-22 0,-1 0 16,1 0-16,0-21 0,0 0 0,0 0 16,0 0-16,-1-21 0,1 21 15,0-21-15,0 0 0,0-22 0,-22 22 16,22-21-16,0 21 0,-21-22 0,21 22 16,-22-21-16,22 21 0,0-1 0,21-20 15,0 21-15,0 0 0,0 0 16,0-1-16,0 1 0,21-21 15,0 21-15,0 0 0,1-22 0,20 22 16,0-21-16</inkml:trace>
  <inkml:trace contextRef="#ctx0" brushRef="#br0" timeOffset="23499.91">16404 2773 0,'0'0'0,"-21"-64"16,21 43-16,0 42 47,-21 1-47,21-1 0,-21 0 0,21 21 15,0-21-15,-22 22 0,1-22 0,21 0 16,-21 21-16,21-20 0,0-1 0,-21 0 16,21 0-16,-21 0 15,42-42 17,0 0-17,-21 0-15,21 0 0,0-1 16,1-20-16,-22 21 0,21 0 0,0 0 15,0-1-15,-21 1 0,0 0 0,21 21 16,0 0 0,-21 21-16,0 0 15,0 1-15,0-1 0,0 0 0,0 0 16,0 0-16,0 0 0,0 1 0,0-1 16,22 0-16,-22 0 0,21 0 15,0-21-15,0 21 0,0-21 16,0 0-16,1 0 0,20 0 0,-21 0 15,0 0-15,22 0 0,-22 0 0,21 0 16,-21-21-16,22 0 0,-22 0 0,0 0 16,0 0-16,0-1 0,0-20 15,-21 0-15,22 21 0,-22-22 0,0 1 16,0 21-16,0-22 0,-22 22 0,1 0 16,0 0-16,0 0 0,0 21 15,0 0-15,-22 0 0,22 0 0,0 0 16,0 0-16,0 21 0,-1-21 15,1 21-15,21 0 0,0 0 0,0 1 0,-21-1 16,21 0-16,0 0 16,0 0-16,0 0 0,21 1 0,0-1 15,1-21-15,20 0 0,-21 21 0,21-21 16,1 0-16,-22 0 0</inkml:trace>
  <inkml:trace contextRef="#ctx0" brushRef="#br0" timeOffset="23879.69">17272 2752 0,'0'0'0,"0"-21"0,0-1 0,0 1 16,0 0-16,0 0 0,-21 21 16,0 0-1,-1 0-15,1 21 16,0 0-16,21 0 0,-21 1 0,0 20 16,21-21-16,0 0 0,0 22 15,0-22-15,0 21 0,0-21 0,0 0 16,0 1-16,0-1 0,0 0 0,21 0 15,0 0-15,0-21 0,0 0 0,1 0 16,-1 0-16,0 0 0,21 0 16,-21 0-16,1-21 0,20 21 0,-21-21 15,0 21-15,0-21 0,1 0 0,-1-1 16,-21 1-16,0-21 0,0 21 16,0-22-16,0 22 0,0-21 15,0 21-15,0 0 0,-21-1 0,-1 1 16,1 21-16,0 0 0,0 0 0,-21 0 15,20 0-15,1 0 0,0 0 0,0 0 16,0 21-16,0 1 0,21-1 16,0 0-16,0 0 0,0 0 15,0 0-15,21 1 0,0-22 16,0 0-16,21 0 0,-20 0 0</inkml:trace>
  <inkml:trace contextRef="#ctx0" brushRef="#br0" timeOffset="24268.47">17738 2731 0,'0'0'15,"-22"-22"-15,1 22 0,21-21 0,0 0 0,0 0 16,0 0-16,0 0 0,21 21 31,1 0-31,-1 21 0,0 0 16,0 0-16,0 0 0,0 0 0,1 22 15,-1-22-15,-21 21 0,0-21 16,21 22-16,-21-22 0,0 0 0,0 21 16,0-20-16,0-1 0,0 0 15,0 0-15,-21-21 0,21 21 0,-21-21 16,-1 0 0,22-21-1,0 0-15,0 0 0,0 0 0,0-1 16,0 1-16,0-21 0,22 21 0,-1-22 15,0 1-15,-21 0 0,21 21 16,-21-22-16,21 22 0,0-21 0,-21 21 16,22-1-16,-1 22 0,-21-21 0,21 21 15,0 0-15,0 0 0,0 0 16,1 21-16,-1-21 0,0 22 16,0-1-16</inkml:trace>
  <inkml:trace contextRef="#ctx0" brushRef="#br0" timeOffset="24839.66">18711 2794 0,'0'0'15,"21"0"-15,-21-63 16,0 41-16,0 1 0,0 0 0,0 0 0,-21 21 31,0 0-31,0 0 0,0 0 0,-22 0 16,22 21-16,-21 0 0,21 0 0,-22 1 15,1 20-15,21-21 0,-21 21 16,20-20-16,1 20 0,0-21 0,0 21 16,0-20-16,21 20 0,0-21 0,0 0 15,0 0-15,0 1 0,0-1 0,21-21 16,0 21-16,0-21 0,0 0 15,22 0-15,-22 0 0,0 0 0,21-21 16,-20 0-16,20-1 0,-21 1 0,21 0 16,-20 0-16,-1 0 0,0-22 15,0 1-15,0 0 0,0-1 16,1-20-16,-1-1 0,0 1 0,0-1 16,-21 1-16,21-1 0,0 1 0,-21-1 15,0 22-15,22 0 0,-22-1 16,0 22-16,21 0 0,-21 0 0,0 0 15,0 42 1,-21 0-16,-1 0 0,1 22 0,0-22 16,21 42-16,-21-20 0,0 20 15,21-21-15,-21 22 0,21-1 0,0 1 16,0-1-16,0 1 0,0-22 0,0 1 16,0 20-16,21-42 15,0 22-15,0-22 0,0 21 0,0-21 16,22-21-16,-22 21 0,0-21 0,21 0 15,-20 0-15,-1 0 0,21 0 0,-21-21 16,0 0-16,22 0 0,-22 0 16,21 0-16</inkml:trace>
  <inkml:trace contextRef="#ctx0" brushRef="#br0" timeOffset="28548.2">20595 2498 0,'0'-21'0,"0"-1"0,21 1 15,-21 0-15,21 0 16,-21 0-16,0 0 0,0-1 16,0 44 15,0 20-31,0 0 16,0 1-16,-21-1 0,0 21 0,21 1 15,-21-1-15,0 1 0,21-1 0,-21 1 16,-1 21-16,1-22 0,21 1 15,-21 20-15,0-20 0,0 20 16,0-20-16,-1-1 0,22 1 0,-21-22 16,21 1-16,-21-1 0,21 0 0,0-21 15,0 1-15,0-1 0,0 0 0,0-42 32,0 0-32,0-1 0,21 1 15,0 0-15,1-21 0,-1-1 0,0 1 16,0-21-16,0 20 0</inkml:trace>
  <inkml:trace contextRef="#ctx0" brushRef="#br0" timeOffset="28825.38">20510 2604 0,'0'0'0,"0"-64"0,-42-42 16,42 85-16,0-21 16,0 21-16,0-1 0,21 1 15,0 21-15,22-21 0,-1 0 0,0 21 16,1 0-16,20 0 0,-20 0 0,20 0 15,-21 21-15,1 0 0,-1 22 0,0-1 16,-20 0-16,-1 1 0,-21-1 16,0 0-16,0 1 0,-21-1 0,-22 0 15,22 1-15,-21-1 0,-1-21 0,1 0 16,21 0-16,-21 1 0,-1-1 16,22-21-16,0 0 0,0 0 15,42-21 1,0-1-16,21 1 15,-20 0-15,20 0 0,-21-21 16,21 20-16</inkml:trace>
  <inkml:trace contextRef="#ctx0" brushRef="#br0" timeOffset="30500">21251 2307 0,'0'0'0,"21"0"0,1-21 16,-22 42-1,0 0-15,-22 22 16,1-22-16,0 21 0,0-21 15,21 22-15,-21-1 0,21 0 16,-21-20-16,21 20 0,0-21 0,0 21 16,0-20-16,0-1 0,21 0 15,0 0-15,21-21 0,-21 0 16,1 0-16,20 0 0,-21 0 0,21-21 16,1 0-16,-22 0 0,21-1 0,-21 1 15,22-21-15,-22 0 0,0 20 16,0-20-16,0 0 0,-21-1 0,0 1 15,0 0-15,0 21 0,0-1 0,0 1 16,0 0-16,0 42 16,0 0-1,-21 22-15,0-22 0,21 21 16,-21 1-16,21-1 0,0 0 0,0-21 16,0 22-16,0-1 0,0 0 15,0-20-15,0-1 0,21 0 0,0 0 16,0 0-16,1-21 0,-1 0 0,21 0 15,-21 0-15,22 0 0,-1 0 0,-21-21 16,21 0-16,1 0 0,-22-22 16,21 22-16,-21-21 0,1-22 0,-1 22 15,0-21-15,0 20 0,-21-20 0,0 20 16,21-20-16,-21-1 0,0 22 16,0 0-16,0-1 0,0 22 0,0 0 15,0 0-15,-21 42 16,21 0-1,0 22-15,-21-22 0,0 21 0,21 0 16,-21 1-16,-1 20 0,22-20 0,0-1 16,0 21-16,-21-20 0,21-1 0,0 0 15,0-20-15,0 20 0,0-21 16,0 0-16,0 0 0,0-42 31,21 21-31,1-21 0,-22-21 16,21 21-16,0-1 0,-21-20 0,21 21 15,0-21-15,0 20 0,1-20 0,-1 21 16,0 0-16,0 21 0,0 0 16,0 0-16,1 0 0,-1 0 15,0 0-15,0 21 0,21 0 0,-20 0 16,-22 0-16,21 1 0,-21 20 0,21-21 16,-21 0-16,0 22 0,0-22 15,0 0-15,0 0 0,-21 0 0,0 0 16,-1 1-16,1-1 0,-21-21 0,21 21 15,0-21-15,-1 0 0,1 0 0,0 0 16,0 0-16,-21 0 0,20 0 16,22-21-16,-21 0 0,0 21 0,0-22 15,21 44 32,21-1-47,0-21 0,0 0 16,1 21-16,20-21 0,-21 0 0,21 0 15,-20 0-15,20 0 0,0 0 16,1 0-16,-1 0 0,21 0 0,-20-21 16,-1 0-16,0-1 0,1 1 0,-1 0 15,0-21-15,-20-1 0,-1 1 0,21 0 16,-21-1-16,0-20 16,1-1-16,-22 22 0,21-21 0,0-1 15,-21 22-15,21-22 0,-21 22 0,0 0 16,0 20-16,0 1 0,0 0 15,-21 42 1,0 0-16,0 22 0,-1-22 0,1 21 16,0 1-16,21-1 0,-21 0 15,0 1-15,21 20 0,-21-21 0,21 1 16,0-1-16,0 0 0,0 1 0,21-1 16,0-21-16,0 22 0,21-22 0,-20 0 15,20 0-15,-21-21 0,21 0 16,1 0-16,-22 0 0,21 0 15,-21 0-15,1 0 0,-1-21 0,0 0 16,0 0-16,0-1 0,0 1 16,-21-21-16,0 0 0,22 20 0,-22-20 15,0 21-15,0 0 0,0 0 0,0-1 16,0 44 0,0-1-16,0 0 15,0 0-15,0 0 0,0 0 0,0 22 16,0-22-16,21 0 0,-21 0 0,0 0 15,21 1-15,0-1 0,0-21 16,0 21-16,1-21 0,-1 0 0,21 0 16,-21 0-16,0 0 0,1 0 0,-1 0 15,0-21-15,0 0 0,0-1 16,0 1-16,1 0 0,-1-21 16,0 21-16,0-22 0,0 1 0,0 21 15,1-22-15,-1 22 0,-21 0 0,21 0 16,-21 0-16,21 21 0,0 0 31,-21 21-31,0 0 16,0 0-1,21-42 17,-21 0-17,0 0 1,0 0-16,0-1 0,0 1 15,-21 21 1,0 0-16,0 21 16,21 1-16,-21-1 0,0 0 15,-1 0-15,1 21 0,0 1 0,21-22 16,0 21-16,-21 1 0,21-1 0,0-21 16,0 21-16,0-20 0,0-1 15,21 0-15,0 0 0,0 0 16,22-21-16,-22 0 0,21 0 0,-21 0 0,22 0 15,-1 0-15,0 0 0,-20-21 16,-1 0-16,21 0 0,-21 0 16,0-1-16,1 1 0,-1-21 0,0 0 15,-21 20-15,0-20 0,0 0 0,21-1 16,-21 1-16,0 21 0</inkml:trace>
  <inkml:trace contextRef="#ctx0" brushRef="#br0" timeOffset="30687.83">23876 1672 0,'0'0'0,"-42"0"16,20 0-16,1 0 15,0 0-15,0 0 63,0 0-48,0 0-15,-22 21 0</inkml:trace>
  <inkml:trace contextRef="#ctx0" brushRef="#br0" timeOffset="31564.34">1524 4636 0,'0'0'0,"21"-22"0,-21-41 16,0 21-16,0 20 15,0 1-15,0-21 0,0 21 0,-21 0 16,0-1-16,-22 1 0,22 0 16,-21 21-16,21 0 0,-22 0 0,1 0 15,-21 0-15,20 21 0,1 0 16,0 1-16,-22-1 0,22 0 0,-1 21 15,1 1-15,0 20 16,21 1-16,-22 20 0,22 1 0,21 21 16,0-22-16,0 1 0,0 21 15,42-21-15,-20-22 0,20 22 0,0-22 16,1-20-16,-1-1 0,21-21 0,1 0 16,-1 0-16,22-21 0,-21 0 15,20-21-15,-20 0 0,-1-21 0,22 21 16,-22-22-16,1 1 0,-1-22 15,1 22-15,-22 0 0</inkml:trace>
  <inkml:trace contextRef="#ctx0" brushRef="#br0" timeOffset="32328.9">2074 4932 0,'0'0'0,"0"-42"0,-21-1 15,0 22-15,0 0 16,-22 0-16,22 21 0,0 0 16,-21 0-16,21 21 0,-1 21 0,-20-21 15,21 22-15,0-1 0,0 0 16,-1 1-16,22 20 0,-21-20 0,21 20 15,-21-21-15,21 1 0,0-1 16,0 0-16,0-20 0,0-1 0,0 0 16,21 0-16,0-21 0,1 0 15,-1 0-15,21 0 0,-21-21 0,0 0 16,22 0-16,-22-1 0,0-20 0,21 21 16,-20-21-16,-1 20 0,0-20 15,-21 0-15,0 21 0,0-22 16,0 22-16,0-21 0,0 21 15,0 42 1,0 0-16,-21 0 0,21 0 16,-21 22-16,21-22 0,0 21 15,-22 0-15,22-20 0,0 20 0,0-21 16,0 0-16,0 0 0,0 1 16,22-1-16,-1-21 0,0 0 0,0 0 15,21 0-15,-20 0 0,-1-21 16,21-1-16,0 22 0,-20-42 0,20 21 15,-21 0-15,21 0 0,-20-22 0,-1 22 16,0-21-16,-21-1 16,0 22-16,0-21 0,0 21 0,0 0 15,0-1-15,0 1 0,0 42 16,0 1 0,0-1-16,0 0 0,0 0 0,0 21 15,0-20-15,0 20 0,0 0 16,-21-21-16,21 22 0,-21-22 0,21 21 15,-22-21-15,22 1 0,0-1 0,-21 0 16,21 0-16,-21-21 0,21-21 31,0 0-31,0 0 16,0-1-16,0 1 0,0-21 16,0 0-16,21-1 0,0 1 0,1 0 15,-1-1-15,21-20 0,0 20 16,1 1-16,-1 21 0,0 0 0,1 0 15,-1 21-15,22 0 0,-22 0 0,21 0 16,-20 21-16,-1 0 0,0 21 16,1-21-16,-1 22 0,-21-1 0,-21-21 15,0 22-15,0-1 0,0 0 16,0-21-16,0 22 0,-21-22 0,21 21 16,-21-21-16,21 1 0,-21-22 0,21 21 15,0-42 16,0-1-31,0 1 0,21 0 0,0 0 16,0-21-16,0-1 0</inkml:trace>
  <inkml:trace contextRef="#ctx0" brushRef="#br0" timeOffset="33096.37">3873 4318 0,'0'0'16,"0"21"-1,0 0-15,0 22 16,0-1-16,0 0 0,0 1 16,0-1-16,0 22 0,0-22 0,0 21 15,0 1-15,0-1 0,0 1 0,0-1 16,0 1-16,0-22 0,0 22 16,-21-22-16,21 0 0,0 1 0,-21-22 15,21 0-15,0 0 0,0 0 0,0 1 16,0-44-1,0 1-15,0 0 16,0 0-16,0 0 0,0-22 0,0 22 16,21-21-16,0 0 0,-21-1 15,22 1-15,-1 21 0,0-22 16,0 22-16,21 0 0,-20 0 0,-1 0 16,0 0-16,21 21 0,-21 0 15,1 0-15,20 21 0,-21 0 0,21 0 16,-20 0-16,-1 0 0,0 22 0,0-22 15,-21 21-15,21-21 0,-21 22 16,0-22-16,0 21 0,-21-21 0,0 1 16,-21 20-16,20-21 0,-20 0 0,21 0 15,-21-21-15,20 22 0,1-22 0,-21 0 16,21 0-16,0 0 0,-1 0 16,1 0-16,0 0 0,21-22 0,0 1 15,21 21 16,0 0-15,1 0-16,-1 0 0,0 0 0,21 0 16,-21 0-16,22 0 0,-1 0 0,0 0 15,1 0-15,-1 0 0,22-21 16,-1 0-16,1 21 0,20-21 0,-20 0 16,-1-1-16,1 1 0,-1 0 0,-20 0 15,-1 0-15,0-22 0,1 1 16,-22 21-16,0-21 0,0-1 0,-21 1 15,0 0-15,0-1 0,0 1 16,0 21-16,-21 0 0,0-1 0,0 22 16,-1 0-16,1 0 0,0 22 15,0-1-15,0 21 0,0-21 0,-1 22 16,22-1-16,0 0 0,0 1 0,0-1 16,0-21-16,0 21 0,0 1 15,0-22-15,22 0 0,-1 0 0,0 0 16,0 1-16,0-22 0,22 0 0,-22 0 15,0 0-15,21 0 0,-21 0 0,22 0 16,-22-22-16,21 1 0,1 0 16,-22 0-16,21-21 0</inkml:trace>
  <inkml:trace contextRef="#ctx0" brushRef="#br0" timeOffset="36130.99">7091 5207 0,'21'0'0,"0"0"16,0-21-16,0 0 0,1 0 15,-1-1-15,0 1 0,0 0 0,0-21 16,0 21-16,-21-22 0,0 22 16,0-21-16,0-1 0,0 1 0,0 0 15,-21-1-15,0 1 0,0 0 0,0-1 16,0 22-16,-22 0 0,22 0 15,0 0-15,0 21 0,-22 0 16,22 0-16,0 0 0,-21 21 0,21 0 16,-22 21-16,22-20 0,-21 41 0,21-21 15,-22 22-15,22-1 0,21 1 16,-21-1-16,21-20 0,0 20 0,0-20 16,0-1-16,0-21 0,21 21 0,0-20 15,0-22-15,22 21 0,-22-21 0,21 0 16,-21 0-16,22 0 0,-1-21 15,-21-1-15,22 1 0,-22 0 0,0 0 16,21-21-16,-21-1 0,1 22 0,-1-21 16,-21-1-16,0-20 0,21 21 15,-21-1-15,0 1 0,0 0 16,0 20-16,0-20 0,0 21 0,0 0 16,0 42-1,0 0-15,0 21 16,0-20-16,0 20 0,0 0 0,0 1 15,0-1-15,0 0 0,0 1 0,21-1 16,0 0-16,-21-21 0,21 1 0,1 20 16,-1-42-16,21 21 0,-21 0 15,0-21-15,22 0 0,-22 0 0,0 0 16,21-21-16,-20 0 0,20 0 0,-21 0 16,21-1-16,-20-20 0,20 21 15,-21-21-15,0-1 0,0 1 16,1 0-16,-1-1 0,0 22 0,0-21 15,0 21-15,0-1 0,-21 1 0,0 0 16,22 21-16,-1 0 16,-21 21-16,0 0 15,0 1-15,0-1 0,0 0 16,0 0-16,0 0 0,21-21 31,-21-21-15,0 0-16,0 0 15,0 0-15,0-1 0,0 1 16,0 0-16,-21 0 0,0 0 16,21 0-16,-22 21 0,1 0 15,0 0-15,0 0 0,0 0 16,0 0-16,21 21 0,-22 0 16,22 0-16,-21 21 0,21 1 0,0-22 15,-21 21-15,21 1 0,-21 20 0,21-21 16,0 1-16,0-1 0,0 0 0,0-20 15,21 20-15,0 0 0,0-21 16,22 1-16,-22-1 0,21 0 0,-21-21 16,22 0-16,-1 0 0,-21 0 0,22 0 15,-1 0-15,0-21 0,-21 21 16,22-21-16,-22-1 0,0-20 16,0 21-16,22-21 0,-22-1 0,0 1 15,0-22-15,-21 22 0,21 0 0,0-1 16,1 1-16,-1 0 0,-21 21 0,0-1 15,21 1-15,-21 0 0,21 21 16,0 0-16,-21 21 16,0 0-16,0 1 15,0-1-15,0 0 0,0 0 0,0 0 16,0 0-16,21-21 16,1 0-1,-22-21 1,0 0-16,0 0 0,0 0 15,0 0-15,0-1 16,0 1-16,0 0 0,0 0 0,-22 0 16,22 0-16,-21 21 15,0-22-15,0 22 0,0 0 16,0 0-16,-1 22 16,22-1-16,-21 0 0,0 0 0,21 21 15,0 1-15,-21-1 0,21 0 0,-21 1 16,21-1-16,0 0 0,0 22 0,0-43 15,0 21-15,0 1 0,21-22 16,0 21-16,0-21 0,22 1 16,-22-1-16,21-21 0,0 0 0,1 0 15,-1 0-15,0 0 0,22 0 0,-22 0 16,1 0-16,20-21 0,-21-1 16,1 1-16,-1-21 0,-21 21 0,22-22 15,-22 1-15,21 0 0,-21-1 0,0 1 16,1 0-16,-1-1 0,-21 1 0,0 0 15,0 21-15,0-22 0,0 22 16,0 0-16,-21 21 16,-1 21-16,1 0 15,21 0-15,-21 1 0,0-1 0,0 21 16,0 0-16,21 1 0,-22-1 16,22-21-16,-21 22 0,21-1 0,0 0 15,0-21-15,0 22 0,0-22 0,0 0 16,21 0-16,1 0 0,-1-21 0,0 0 15,0 0-15,21 0 0,-20 0 16,-1 0-16,21 0 0,0-21 0,-20 0 16,20 0-16,0 0 0,1-22 15,-22 22-15,21-21 0,0 0 0,-20-1 0,20 1 16,-21 0-16,0-1 0,0 1 16,1 21-16,-22-22 0,0 22 15,0 0-15,0 0 0,-22 21 16,1 0-16,0 21 15,21 0-15,0 22 0,0-22 0,0 0 16,0 21-16,0-21 0,0 22 16,0-22-16,21 21 0,-21-21 0,21 1 15,1-1-15,-1 0 0,0 0 0,0 0 16,0 0-16,-21 1 0,21-22 16,-21 21-16,-21-21 31,0 0-31,0-21 0,0-1 0,0 22 15,-1-21-15,1 0 0,0 21 16,0-21-16,0 21 0,0 0 0,-1 0 16,1 0-16,0 0 15,21 21-15,0 0 16,0 0-16,0 1 0,0-1 16,21 0-16,0 0 0,1-21 0,-22 21 15,21 0-15,21-21 0,-21 0 16,0 0-16,22 0 0,-22 0 0,21 0 15,22 0-15,-22 0 0,0-21 0,1 21 16,20-21-16,-20 0 0,-1 0 0,0-22 16,1 22-16,-1-21 0,0 21 15,1-22-15,-22 1 0,0-21 16,0 20-16,0 1 0,-21 21 0,21-22 16,-21 22-16,0 0 0,0 0 0,0 0 15,-21 21-15,0 0 0,-21 0 0,42 21 16,-21 0-16,-1 0 0,22 22 15,0-22-15,0 21 0,0-21 0,0 22 16,0-22-16,0 21 0,22 0 0,-1-20 16,-21 20-16,21-21 0,0 0 0,-21 0 15,0 1-15,0-1 0,21 0 16,-21 0-16,0 0 0,0 0 16,-21-21-16,0 0 15,0 0-15,0-21 0,-1 21 16,1-21-16,0 0 0,0 21 15,0-21-15,0 21 16,42 0 15,0 21-31,0-21 0,0 21 16,0-21-16,1 21 0,-1-21 16,0 0-16,21 0 0,-21 21 0,22-21 15,-1 0-15,-21 0 0,43 0 0,-22 0 16,0 0-16,1 0 0,20 0 0,-20-21 15,-1 0-15,0 21 0,1-21 16,-1 0-16,-21 0 0,21-1 16,-20-20-16,-1 21 0,0-21 0,0 20 15,0-20-15,-21 21 0,0 0 0,0-22 16,0 22-16,0 0 0,-21 21 16,0 0-16,0 0 15,0 21-15,-1 0 0,1 1 16,0-1-16,21 0 0,-21 0 0,0 21 15,21-20-15,0-1 0,0 21 0,0-21 16,0 0-16,0 1 0,0-1 16,21 0-16,-21 0 0,42 0 0,-21 0 15,22-21-15,-1 22 0,0-22 16,22 0-16,-1 0 0,1 0 0,-1 0 16,1 0-16,-22 0 0,22 0 0,-22-22 15,22 1-15,-22 0 0,-21 0 16,21 0-16,1 0 0,-22-22 0,0 22 15,21-21-15,-42-1 0,22 1 0,-22 0 16,0-1-16,0 22 0,0-21 0,0 21 16,0 0-16,-22-1 0,1 1 0,0 21 15,0 0-15,0 0 0,0 0 16,-1 0-16,1 21 0,0 1 0,0-1 16,-21 0-16,20 21 0,1-21 0,-21 22 15,21-22-15,0 21 0,-1 1 16,1-22-16,21 21 0,0-21 15,0 22-15,0-22 0,0 0 0,0 0 16,0 0-16,21 0 0,1-21 16,-1 0-16,0 0 0,0 0 0,0 0 15,0 0-15,22-21 0,-22 0 0,0 0 16,21 0-16,-20 0 0,-1-22 16,0 1-16,0 0 0,21-22 0,-20 1 15,-1 20-15,-21-20 0,21-1 16,0 1-16,0-1 0,-21-20 0,21 20 0,-21 1 15,22 20-15,-22-20 0,21 20 16,-21 1-16,0 21 0,0 0 16,0 42-1,-21 0-15,-1 0 0,1 22 0,0-1 16,0 21-16,0-20 0,0 20 16,-1-20-16,1 20 0,21 1 0,0-1 15,0 1-15,0-1 0,0 1 0,0-22 16,0 21-16,21-20 0,1-1 0,-1 0 15,0 1-15,21-22 0,1 0 0,-22 0 16,21-21-16,0 0 16,1 0-16,-22 0 0,21 0 0,-21 0 15,22-21-15,-22 0 0,21 0 0,-21-22 0,-21 22 16,22-21-16,-1 0 0</inkml:trace>
  <inkml:trace contextRef="#ctx0" brushRef="#br0" timeOffset="37787.62">14626 4741 0,'0'22'0,"21"-22"31,0 0-16,-21-22-15,22 1 16,-22 0-16,0 0 16,21 21-16,-21-21 0,0 0 15,0-22-15,0 22 0,0 0 0,0 0 16,0-22-16,0 22 0,0 0 0,-21 0 16,-1 0-16,-20 0 0,21 21 0,-21 0 15,20 0-15,-20 21 0,0 0 16,-1 0-16,1 0 0,0 22 0,-1-1 15,1 0-15,21 1 0,-21 20 0,20-21 16,22 22-16,0-22 0,0 1 0,0-1 16,0 0-16,0 1 0,22-1 15,-1-21-15,0 0 0,0 0 16,21-21-16,-20 0 0,20 0 0,-21 0 16,21 0-16,1 0 0,-1-21 0,-21 0 15,22 0-15,-22 0 0,0-22 16,21 22-16,-21-21 0,-21 0 0,22-1 15,-22 1-15,21 21 0,-21-22 0,0 1 16,0 0-16,0-1 0,0 22 0,0 0 16,0 0-16,0 0 0,0 42 31,0 0-31,0 0 0,0 0 0,0 1 16,0 20-16,0 0 0,0-21 0,0 22 15,0-1-15,0 0 0,0-20 16,0 20-16,21-21 0,0 21 15,0-20-15,0-1 0,1 0 0,20-21 16,-21 0-16,21 0 0,1 0 0,-1 0 16,0 0-16,22-21 0,-22 0 0,1-1 15,-1 1-15,0 0 0,-21-21 16,1 21-16,20-22 0,-21 1 0,-21 21 16,0-22-16,0 1 0,0 21 0,0-21 15,0 20-15,0 1 0,0 0 0,-21 21 31,0 21-15,0 22-16,21-22 0,0 0 16,-22 21-16,1 1 0,21-1 0,-21 0 15,21 1-15,0-22 0,-21 21 0,21-21 16,0 22-16,0-22 0,0 0 16,0 0-16,21-21 15,0 0-15,0-21 16,1 0-16,-1 0 0,0-1 0,0 1 15,0-21-15,0 0 0,1 20 0,-1-20 16,0 0-16,0-1 0,0 22 16,-21-21-16,21 21 0,-21 0 15,22-1-15,-22 1 0,21 21 0,-21 21 32,0 1-32,0-1 0,0 0 15,0 0-15,0 0 0,0 22 0,0-22 16,0 0-16,0 21 0,0-21 0,0 22 15,0-22-15,21 0 0,0 21 0,-21-20 16,21-22-16,22 21 0,-22 0 0,0-21 16,21 0-16,1 0 15,-1 0-15,0-21 0,1 0 0,-1 21 0,21-22 16,-20-20-16,-1 21 0,0 0 0,1-22 16,-22 1-16,21 21 0,-21-21 15,1 20-15,-22-20 0,0 21 16,21 0-16,-21 0 0,0-1 0,-21 22 31,-1 22-15,22-1-16,0 0 0,0 0 0,0 0 15,0 0-15,0 1 0,0-1 16,0 0-16,0 0 0,22-21 0,-1 21 16,0 0-16,0-21 0,0 0 0,0 0 15,22 0-15,-22 0 0,21 0 0,-21 0 16,22-21-16,-22 21 0,0-21 15,0 0-15,0 0 0,1 0 16,-1-1-16,-21 1 0,0-21 0,0 21 16,0 0-16,0-1 0,0 1 0,0 0 15,0 42 17,0 0-32,0 1 0,-21-1 15,21 0-15,-22 21 0,22 1 0,0-1 16,0 21-16,0 1 0,-21-1 0,21 1 15,0-1-15,0 1 0,0-1 16,-21 22-16,21-21 0,0 20 0,0 1 16,0-22-16,0 22 0,0 0 0,-21-22 15,21 22-15,0 0 0,-21-22 16,21 1-16,-21-1 0,21 1 0,-22-1 16,1-21-16,21 1 0,-21-1 0,0-21 15,21 0-15,-21-21 0,0 0 0,-1 0 16,22-21-16,-21 0 0,0-21 15,21 21-15,-21-22 0,0-20 0,0 20 16,21 1-16,-22-21 0,1 20 0,0-20 16,21-1-16,0 1 15,0-1-15,0-20 0,0 20 0,0 1 0,0-1 16,0 1-16,21-1 0,0 1 0,1 20 16,-1-20-16,0 20 0,0 1 15,21 0-15,-20-1 0,20 1 0,0 0 16</inkml:trace>
  <inkml:trace contextRef="#ctx0" brushRef="#br0" timeOffset="38328.14">17208 4487 0,'0'0'0,"-21"0"0,-21 0 15,21 0-15,0 22 0,21-1 16,-22 0-16,22 0 0,-21 21 15,0-20-15,21-1 0,0 21 16,0-21-16,-21 22 0,21-22 0,0 0 16,0 21-16,0-21 0,0 1 0,0-1 15,21-21 1,0 0 0,0-21-16,1-1 0,-22 1 15,21 0-15,0-21 0,-21 21 0,0-1 16,21 1-16,0 0 0,-21 0 15,21 21-15,-21-21 0,22 21 16,-1 21-16,-21 0 16,0 0-16,21 0 0,-21 1 15,21-22-15,-21 21 0,21 0 16,0 0-16,1 0 0,-1 0 16,0-21-16,21 22 0,-21-22 0,22 0 15,-22 0-15,21 0 0,1 0 0,-22 0 16,21 0-16,-21-22 0,22 1 0,-22 0 15,0 0-15,-21 0 0,0 0 16,0-1-16,0-20 0,0 0 0,0-1 16,0 22-16,0-21 0,-21 0 0,0-1 15,-1 22-15,22 0 0,-21 0 16,0 0-16,0 21 0,0 0 16,0 0-16,-1 0 0,1 0 0,0 0 0,21 21 15,0 0-15,0 0 16,0 0-16,0 0 0,21-21 15,22 0-15,-22 0 16,0 0-16,21 0 0</inkml:trace>
  <inkml:trace contextRef="#ctx0" brushRef="#br0" timeOffset="38775.87">18140 4085 0,'0'0'15,"0"-42"-15,0-43 16,0 64-16,0 0 0,0 0 0,0 42 15,0 0-15,0 21 16,0-20-16,-21 41 16,21-21-16,-22 1 0,22 20 0,0 1 15,0-22-15,-21 22 0,21-22 0,0 0 16,-21 1-16,21 20 0,0-42 0,0 22 16,0-1-16,0-21 0,0 21 15,0-20-15,0-1 0,0 0 16,0-42-1,0 0-15,0-1 0,0 1 16,0 0-16,21 0 0,-21-21 0,21 20 16,1-20-16,-1 0 0,0 21 15,0-22-15,0 22 0,0 0 0,1 0 16,-1 0-16,0 21 0,0 0 16,0 0-16,0 0 0,1 21 15,-22 0-15,21 0 0,-21 0 16,0 22-16,0-22 0,0 0 0,0 21 15,0-21-15,0 22 0,0-22 0,0 21 16,0-21-16,0 1 0,0-1 0,0 0 16,-21 0-16,21 0 15,0-42 17,21 0-32,-21 0 0,21 0 0,0-1 15,0 1-15</inkml:trace>
  <inkml:trace contextRef="#ctx0" brushRef="#br0" timeOffset="39104.44">18605 4551 0,'0'21'31,"22"-21"-15,-1 0-16,0 0 0,0 0 16,0 0-16,0 0 0,22 0 15,-22 0-15,0-21 0,0 0 0,0 21 16,1-21-16,-1-1 0,-21 1 15,0 0-15,21 0 0,-21 0 16,0 0-16,0-1 0,0 1 0,-21 21 16,0 0-16,-1 0 15,1 0-15,0 21 0,0 1 0,0-1 16,0 21-16,-1-21 0,22 22 16,0-22-16,-21 21 0,21-21 0,0 22 15,0-22-15,0 0 0,0 21 0,0-21 16,21 1-16,1-1 0,-1-21 0,21 21 15,-21 0-15,0-21 0,22 0 16,-1 0-16,-21 0 0,0 0 0,22 0 16,-22-21-16,21 0 0,-21 0 0,1 21 15</inkml:trace>
  <inkml:trace contextRef="#ctx0" brushRef="#br0" timeOffset="39452.25">19283 4551 0,'0'0'0,"0"-21"0,-21-43 16,21 43-16,-22 0 0,22 0 15,0 0-15,0-1 16,22 22-16,-1 0 0,0 0 16,0 0-16,0 22 15,0-1-15,1 0 0,-22 0 16,21 21-16,-21-20 0,21-1 0,-21 21 16,0-21-16,0 0 0,0 22 0,0-22 15,0 0-15,0 0 0,0 0 16,0 1-16,0-1 0,0 0 0,-21-21 15,21-21 1,0 0-16,0-1 16,0-20-16,21 21 0,-21 0 15,21-22-15,0 22 0,0-21 16,1 0-16,-22 20 0,21-20 0,0 21 16,-21-21-16,21 20 0,-21 1 0,21 21 15,0-21-15,1 21 16,-1 0-16,0 21 15,0 0 1,-21 1-16</inkml:trace>
  <inkml:trace contextRef="#ctx0" brushRef="#br0" timeOffset="39784.42">19791 4551 0,'0'0'16,"0"21"-16,21-21 15,0 0-15,0 0 0,0 0 16,1 0-16,-1 0 0,21-21 15,-21 21-15,0-21 0,1 0 16,20-1-16,-21 1 0,0 0 16,22 0-16,-22 0 0,0 0 0,-21-1 0,0 1 15,0 0-15,0 0 0,0 0 16,-21 21 0,0 0-16,-1 0 0,-20 0 0,21 0 15,-21 21-15,20 21 0,1-21 0,0 22 16,-21-22-16,42 21 0,-21 1 0,21-1 15,-22-21-15,22 21 0,0-20 16,0 20-16,22-21 0,-1 0 0,-21 0 16,42 1-16,-21-1 0,0-21 0,22 0 15,-1 0-15,-21 0 0,22 0 16,-1 0-16,21 0 0,1-21 0,-22 21 0,22-22 16,-1 1-16,-20 0 15,20 21-15,-21-21 0,1 0 0</inkml:trace>
  <inkml:trace contextRef="#ctx0" brushRef="#br0" timeOffset="40472.08">14901 5398 0,'0'0'0,"-21"21"0,-21-21 15,21 0-15,-1 0 16,1 0-1,0 0 1,42 0 15,0 0-31,22 0 16,-1 0-16,0 0 0,22 0 0,-1 0 0,22 0 16,21-21-16,0 21 0,21-22 0,0 22 15,21-21-15,21 21 0,22 0 16,-1-21-16,22 21 0,0 0 15,20 0-15,1 0 0,0-21 0,-21 21 16,21 0-16,-22 0 0,1 0 0,-22 0 16,1 0-16,-22 0 0,1 0 0,-1 0 15,-21 0-15,-21 0 0,0 0 0,-21 0 16,0 0-16,-22 0 0,-20 0 16,-1-21-16,-20 21 0,-1 0 0,-21-21 15,0 21-15,1 0 0,-22-22 16,-22 22-1,-20 0-15,21 0 0,-21 0 16,-1 0-16,1-21 0,0 21 16,-22 0-16,1 0 0,-1 0 0</inkml:trace>
  <inkml:trace contextRef="#ctx0" brushRef="#br0" timeOffset="40995.43">15600 5546 0,'0'0'0,"-64"0"0,22 0 15,-22 0-15,22 0 0,0 0 16,-1 0-16,1 0 0,0 0 0,21 0 15,-22 0-15,22 0 0,0 0 0,0 0 16,0 0-16,42 0 16,0 0-1,21 0-15,1 0 16,20 0-16,1 0 0,-1 0 0,22 0 0,-1 0 16,22-21-16,0 21 0,42 0 15,0 0-15,1 0 0,20 0 0,21 0 16,1 0-16,21 0 0,-1 0 0,-20 21 15,20-21-15,1 0 0,-21 21 16,-1-21-16,1 0 0,-22 0 0,-21 0 16,0 0-16,0 0 0,-42 0 0,21 0 15,-21 0-15,-21 0 0,-1 0 0,-20 0 16,-1 0-16,1 0 0,-1 0 16,-20 0-16,-22 0 0,0 0 0,21 0 15,-20 0-15,-1 0 16,-42 0 31,-1 0-32,1 0-15,0 0 16</inkml:trace>
  <inkml:trace contextRef="#ctx0" brushRef="#br0" timeOffset="43868.32">2095 6160 0,'0'0'0,"-21"0"0,0 0 16,42 0 31,0 0-32,1 0-15,-1 0 0,21 0 0,-21 0 16,22-22-16,-1 22 0,0 0 0,1 0 15,-1 0-15,-21 0 16,21 0-16,-20 0 0,-1 0 0,0 0 16,-21 22-1,-21-22 1,0 0-16,-1 0 0,1 21 0,-21-21 16,21 0-16,-22 0 0,22 0 15,-21 0-15,0 0 0,20 0 0,-20 0 16,21 0-16,0 0 0,0 0 15,-1 0-15,1 0 0,0 0 0,0 0 16,0 0 0,0 0-1,-1 0 1,22 21 0,0 0-16,0 21 0,0-20 15,-21-1-15,21 21 0,-21 0 16,21 1-16,0-1 0,0 0 0,0 22 15,0-22-15,-21 1 0,21 20 16,0-21-16,0 22 0,0-22 0,0 22 16,-21-1-16,21 1 0,0-1 15,0 1-15,0-1 0,0 1 16,0-22-16,0 22 0,0-22 0,0 21 16,0-20-16,21-22 0,0 21 15,-21 1-15,21-22 0,0 0 0,1 0 16,-1-21-16,0 21 0,0-21 15,21 0-15,-20 0 0,-1 0 0,21 0 16,-21 0-16,22 0 0,-22-21 16,0 21-16,0-21 0,0 21 0,0-21 15,1 0-15,-1-1 0,0 1 0,0 0 16</inkml:trace>
  <inkml:trace contextRef="#ctx0" brushRef="#br0" timeOffset="44524.46">3196 7027 0,'0'0'0,"-21"0"0,0 0 15,21-21 1,0 0-16,21 0 16,-21 0-16,21 0 15,-21-1-15,0 1 0,0 0 16,0 0-16,0 0 0,0 0 0,0-1 16,-21 1-16,0 0 0,0 21 15,-1 0-15,1 0 0,0 0 0,0 0 16,0 0-16,0 0 0,-1 21 0,1 0 15,-21 1-15,21 20 0,0-21 16,-1 21-16,1-20 0,0 20 0,0 0 16,0 1-16,21-1 0,0 0 15,0-21-15,0 22 0,0-1 0,0-21 16,0 0-16,21 1 0,0-1 16,0 0-16,0-21 0,1 0 0,-1 0 15,0 0-15,21 0 0,-21 0 16,1-21-16,20 0 0,-21-1 0,0-20 15,22 21-15,-22-21 0,21 20 16,-21-20-16,0 0 0,1 21 0,-1-22 16,0 1-16,-21 21 0,0-22 15,0 22-15,0 0 0,0 0 0,0 0 16,0 0-16,0 42 31,0 0-31,0 0 0,0 0 0,0 0 16,0 22-16,0-22 0,0 0 0,0 21 15,0-20-15,0-1 16,0 0-16,0 0 0,0 21 0,21-20 16,0-1-16,0-21 0,1 0 15,-1 0-15,0 0 0,0 0 16,0 0-16,0 0 0,1-21 16,-1-1-16,0 1 0,0 0 15</inkml:trace>
  <inkml:trace contextRef="#ctx0" brushRef="#br0" timeOffset="45480.68">3683 6837 0,'0'0'0,"-21"0"16,0 0-1,-1 0-15,22 21 16,0 0-16,0 0 16,-21 22-16,21-22 0,-21 0 0,21 0 15,0 22-15,0-22 0,0 0 16,-21 21-16,21-21 0,0 1 0,-21-1 15,21 0-15,0-42 32,0 0-32,21-1 0,0 1 15,0 0-15,0-21 0,-21 21 0,22-1 16,-1-20-16,0 21 16,0 0-16,0-22 0,0 22 0,-21 0 0,22 0 15,-1 21-15,0 0 0,0 0 16,0 0-1,-21 21-15,21 0 0,-21 0 0,0 1 16,0-1-16,0 0 0,0 0 0,0 21 16,0-20-16,0-1 0,0 21 15,0-21-15,0 0 0,22 1 0,-22-1 16,21 0-16,0-21 0,-21 21 0,21-21 16,0 0-16,0 0 0,1 0 15,-1 0-15,21-21 0,-21 0 0,0 0 16,1-1-16,-1 1 0,21 0 0,-21 0 15,0-21-15,1 20 0,-1 1 16,0-21-16,0 21 0,-21 0 16,0-1-16,21 1 0,-21 0 0,21 21 15,-21-21-15,0 42 32,0 0-32,-21 0 0,21 1 15,0-1-15,0 0 0,0 0 16,0 0-16,0 0 0,0 1 0,0-1 15,0 21-15,0-21 0,0 0 0,0 1 16,21-1-16,1 0 16,-1-21-16,21 0 0,0 0 0,1 0 15,-22 0-15,21-21 0,1 0 16,-1-1-16,0 22 0,1-42 0,-1 21 16,-21 0-16,0 0 0,0-1 15,1-20-15,-1 21 0,-21 0 0,0-22 16,0 22-16,0 0 0,0 0 15,0 0-15,0 42 32,0 0-17,0 0-15,0 22 0,0-22 16,0 21-16,0 0 0,0 1 16,0-1-16,0 22 0,0-1 0,0 1 0,-21-1 15,21 22-15,-22-22 0,22 22 16,0-22-16,-21 22 0,0 0 15,21-1-15,-21 22 0,0-21 0,0 0 16,21-1-16,-22-20 0,1 20 0,0-20 16,0-1-16,0-20 0,0-1 0,-1 0 15,1-20-15,0-1 0,0 0 16,0-21-16,0 0 0,-1 0 0,-20 0 16,21 0-16,0-21 0,-22 0 0,22-1 15,-21 1-15,0 0 0,20 0 0,1-21 16,-21 20-16,21 1 0,0 0 15,-1 0-15,1 0 0,0 0 16,21-1-16,0 1 0,-21 0 0,21 0 16,0 0-16,0 0 0,0-22 0,0 22 15,0-21-15</inkml:trace>
  <inkml:trace contextRef="#ctx0" brushRef="#br0" timeOffset="45991.94">6456 6625 0,'0'0'0,"0"-42"0,0 0 0,0-1 0,0 22 15,0-21-15,0-1 0,0 1 0,-21 21 16,-1 0-16,22-22 0,-21 22 16,0 21-16,0 0 15,21 21-15,0 22 0,0-1 16,-21 0-16,21 22 0,0-1 16,0 1-16,-21-1 0,21 1 0,0-1 15,0-20-15,0 20 0,0-20 0,0 20 16,0-21-16,0 1 0,0-1 0,-22-21 15,22 22-15,0-22 0,-21 0 16,21 0-16,-21-21 31,21-21-31,0-21 0,-21 20 16</inkml:trace>
  <inkml:trace contextRef="#ctx0" brushRef="#br0" timeOffset="46287.67">6096 6668 0,'0'0'0,"-21"-43"0,-22-147 15,43 147-15,0 1 16,0 0-16,0 21 0,0-22 0,0 22 16,22 0-16,-1-21 15,0 20-15,21 1 0,1 21 0,-1-21 16,21 0-16,-20 21 0,20 0 0,1 0 16,-22 21-16,22 0 0,-22 0 15,-21 1-15,0 20 0,0-21 0,-21 43 16,0-22-16,0 0 0,0 1 0,-21-1 15,-21 0-15,21 1 0,0-1 16,-22-21-16,22 0 0,0 0 0,0 1 16,0-1-16,-1 0 0,1-21 0,0 0 15,21 21 1,21-21 0,22 0-16,-22 21 0,0-21 15,21 0-15,1 0 0,-1 0 16</inkml:trace>
  <inkml:trace contextRef="#ctx0" brushRef="#br0" timeOffset="46756.42">7027 6795 0,'0'0'0,"21"0"0,1 0 0,-1 0 15,0 0 1,-21-22-16,0 1 16,0 0-16,0 0 15,0 0-15,0 0 0,0-22 0,0 22 16,0 0-16,-21 0 0,0 21 15,-1 0 1,1 0-16,0 21 0,0 0 16,0 21-16,0-20 0,-1 20 0,1-21 15,0 21-15,21 1 0,-21-22 0,0 21 16,21 1-16,0-22 0,0 0 16,0 0-16,0 0 0,0 0 0,0 1 15,21-22-15,0 0 0,0 0 16,0 0-16,1 0 0,-1 0 15,0 0-15,0-22 0,0 1 0,0 0 16,22 0-16,-22-21 0,0 20 0,0 1 16,0-21-16,1 21 0,-1-22 15,-21 22-15,0 0 0,0 0 16,0 42 0,0 0-1,0 0-15,0 1 16,-21-1-16,21 0 0,0 0 0,0 0 15,0 0-15,0 1 0,0-1 0,0 0 16,0 0-16,21 0 0,-21 0 0,21-21 16,-21 22-16,21-22 0,0 0 15,0 0-15,1 0 0,-1 0 16,0 0-16,0-22 0,21 1 0,-20 21 16</inkml:trace>
  <inkml:trace contextRef="#ctx0" brushRef="#br0" timeOffset="48343.45">7789 6625 0,'0'0'0,"0"-21"0,0-21 16,0 21-16,0-1 0,-21 22 16,0 0-16,0 0 15,0 22-15,-1-1 0,1 0 0,0 0 16,0 0-16,0 22 0,0-1 0,21 0 16,-22 1-16,22-22 0,-21 21 15,21 0-15,0-20 0,0 20 0,0-21 16,0 21-16,21-20 0,1-1 0,20-21 15,-21 0-15,21 0 0,1 0 16,-1 0-16,0 0 0,22 0 16,-22-21-16,1-1 0,-1 1 0,21 0 15,-20 0-15,-1-21 0,0-1 0,-20 1 16,20 0-16,-21-1 0,0 1 0,0-22 16,-21 1-16,0-1 0,0 22 15,0-21-15,0 20 0,0 1 0,0 0 16,0 20-16,0 1 0,0 0 0,0 42 15,0 0 1,0 1-16,-21 20 0,21 0 16,-21 1-16,0-1 0,21 21 0,-21-20 15,21-1-15,-21 22 0,21-22 16,-22 0-16,1 1 0,21-1 0,-21 0 16,0 1-16,21-22 0,-21 0 15,21 0-15,0 0 0,0-42 31,21 21-31,-21-21 0,42 0 16,-21 0-16,1-1 0,-1-20 0,0 21 16,21 0-16,-21 0 0,1-22 0,20 22 15,-21 0-15,0 21 0,0-21 0,1 0 16,-1 21-16,0 0 16,-21 21-1,0 0-15,0 0 16,-21-21-16,0 21 0,-1-21 15,1 21-15,0-21 16,0 0-16,0 0 0,0 0 16,-1 0-16,22 22 0,-21-22 15,0 21-15,0 0 16,21 0-16,0 0 16,0 0-16,0 1 0,0-1 15,0 0-15,0 0 0,0 0 16,21-21-16,0 21 0,0-21 0,1 0 15,20 0-15,-21 22 16,0-22-16,22 0 0,-22 0 0,21 0 16,0 0-16,22 0 0,-1 0 0,1 0 15,-1-22-15,1 22 0,-22-21 0,22 0 16,-1 0-16,-20 0 0,-1 0 16,-21-1-16,21 1 0,-20 0 0,-1-21 15,-21 21-15,0-22 0,0 1 0,0 21 16,0-22-16,0 22 0,0 0 0,-21 0 15,-22 0-15,22 21 0,0 0 16,0 0-16,-22 0 0,22 0 0,0 0 16,-21 21-16,21 0 0,-22 0 15,22 22-15,0-22 0,0 21 0,0-21 16,21 0-16,0 22 0,0-22 16,0 0-16,0 21 0,0-20 0,0-1 15,21 0-15,0-21 0,21 0 16,-21 0-16,1 0 0,20 0 0,-21 0 15,21-21-15,-20 0 0,20 21 0,-21-22 16,0 1-16,0 0 0,1-21 16,-22 21-16,0-1 0,21-20 0,-21 21 15,0 0-15,0-22 0,0 22 0,0 0 16,0 0-16,-21 42 31,21 0-15,0 0-16,0 1 0,0 20 0,0-21 15,0 21-15,0-20 0,0-1 0,0 21 16,21-21-16,-21 0 0,21 1 16,0-1-16,21 0 0,-20 0 0,20 0 15,-21-21-15,21 0 0,1 0 0,-1 0 16,0 0-16,22 0 0,-22 0 0,1-21 16,-1 0-16,21 0 0,-20 0 0,-1-1 15,0 1-15,-20-21 0,-1 21 16,0-22-16,0 22 0,-21-21 15,0 0-15,0 20 0,0-20 0,0 21 16,-21-21-16,0 20 0,0 22 0,-1 0 16,-20 0-16,21 0 0,-21 0 0,20 0 15,-20 22-15,21-1 0,-21 0 16,20 21-16,1-21 0,0 1 0,0 20 16,21-21-16,0 21 0,0-20 0,0-1 15,0 0-15,0 0 0,0 0 0,0 0 16,21-21-16,0 0 15,0 0-15,22 0 0,-22 0 0,0 0 16,21 0-16,-20-21 0,20 0 0,-21 0 16,0 0-16,0 0 0,1-1 15,-22 1-15,0 0 0,21 0 0,-21 0 16,0 0-16,0 42 31,0 21-15,0-21-16,0 22 0,-21-22 0,21 21 15,0 0-15,0 1 0,-22-1 0,22 22 16,-21-1-16,21 1 0,-21-1 16,21 1-16,-21 20 0,0-20 15,0-1-15,-1 22 0,1-22 0,0 1 0,0-1 16,0 1-16,0-1 0,21 1 16,-22-1-16,22-20 0,-21-1 0,21-21 15,0 0-15,0 1 0,0-44 31,0 1-31,0-21 0,21 21 0,1-22 16,-1-20-16,21 21 0,-21-22 0,22 1 16,-22-1-16,21 1 0</inkml:trace>
  <inkml:trace contextRef="#ctx0" brushRef="#br0" timeOffset="48672.77">10350 6985 0,'22'0'15,"-1"-21"-15,0 21 0,0 0 0,21 0 16,-20-21-16,-1 0 0,21 21 16,-21-22-16,22 1 0,-22 21 15,21-21-15,-21 0 0,22 0 0,-22 0 16,0-22-16,0 22 0,-21 0 0,0-21 16,0 20-16,0 1 0,0 0 0,0 0 15,-21 21-15,0 0 0,0 0 16,-1 0-16,-20 0 0,21 21 0,-21 0 15,20 0-15,-20 22 0,21-22 0,0 21 16,0-21-16,-1 22 0,22-22 0,0 21 16,0-21-16,0 1 0,0-1 0,0 0 15,0 0-15,22 0 16,-1 0-16,0-21 0,0 0 0,21 0 16,-20 0-16,20 0 0,0 0 0,-21 0 15,22 0-15,-1 0 0,-21-21 0,22 21 16,-1 0-16,0-21 0</inkml:trace>
  <inkml:trace contextRef="#ctx0" brushRef="#br0" timeOffset="48859.67">11388 6943 0,'0'0'0,"21"0"0,0 0 16,-21 21 0,0 0-16,0 0 15,0 0-15,0 1 0,0-1 16,0 0-16,0 0 0,0 0 15,-21 0-15,0 22 0,-1-22 0,22 0 16,-21 0-16,-21 0 0,21 1 0,0-1 16,-1 0-16,1-21 0,0 0 0,0 0 15</inkml:trace>
  <inkml:trace contextRef="#ctx0" brushRef="#br0" timeOffset="50493.12">14076 6646 0,'0'-42'15,"-21"21"-15,-1 0 0,22 0 16,-21-1-16,0 1 0,21 0 0,-21 0 16,0-21-16,21 20 0,-21 1 0,-1-21 15,1 21-15,0 0 0,0-1 0,0 22 16,0-21-16,-1 21 16,1 0-16,0 0 0,-21 0 0,21 21 0,-22-21 15,22 43-15,-21-1 0,-1 0 16,22 1-16,0-1 0,-21 22 0,21-1 15,21-21-15,0 22 0,0-22 16,0 1-16,0-1 0,0-21 0,0 21 16,21-20-16,0-1 0,0 0 0,21-21 15,-20 0-15,20 0 0,-21 0 0,21 0 16,1 0-16,-1-21 0,0 0 0,1-1 16,-1 1-16,22-21 0,-22 21 15,21-22-15,-20 1 0,-1 21 0,-21-21 16,22-1-16,-22-20 0,0 20 15,-21 1-15,0 0 0,0 21 0,0-1 16,0 1-16,0 0 0,-21 21 16,21 21-16,-21 0 15,-1 1-15,22 20 0,0 0 0,0-21 16,-21 22-16,21-1 0,0 0 0,0 1 16,0-22-16,0 21 0,0-21 0,21 1 15,1-1-15,-1 0 0,0 0 16,21-21-16,-21 0 0,22 0 0,-22 0 15,21 0-15,1 0 0,-1 0 0,0 0 16,1-21-16,-22 0 0,21 0 0,0-1 16,-20 1-16,-1 0 0,21 0 15,-21-21-15,-21-1 0,21 1 16,-21 21-16,22-22 0,-22 22 0,0-21 16,0 21-16,0 42 15,0 0 1,-22 0-16,22 22 0,-21-22 0,21 21 15,0-21-15,0 22 0,-21-1 16,21-21-16,0 21 0,-21-20 0,21-1 16,0 0-16,0 0 0,0 0 0,0 0 15,0 1-15,21-22 16,0 0 0,-21-22-16,0 1 15,21 21-15,1-21 0,-1 0 0,-21-21 16,21 20-16,0 1 0,-21-21 0,21 21 15,0-22-15,1 22 0,-22-21 0,0 21 16,21 0-16,0 21 0,-21 21 31,21 0-31,-21 0 0,0 0 0,0 0 16,0 1-16,0 20 0,21-21 0,-21 0 16,0 0-16,0 1 0,0-1 0,21 0 15,1 0-15,-22 0 0,21-21 0,0 21 16,0-21-16,0 0 0,0 0 0,22 0 15,-22 0-15,21 0 16,1 0-16,-1-21 0,-21 21 0,21-21 16,1 0-16,-22 0 0,21 0 0,-21-1 15,1 1-15,-1 0 0,0 0 0,-21-21 16,0 20-16,0 1 0,0 0 0,0 0 16,0 42 15,0 0-31,0 0 0,0 1 0,0-1 15,0 21-15,0-21 0,0 0 0,0 22 16,0-22-16,0 0 0,0 0 0,0 0 16,21 1-16,0-1 0,0 0 15,1-21-15,20 0 0,-21 21 16,21-21-16,1 0 0,-1 0 0,0 0 16,1-21-16,-1 0 0,-21 21 0,22-21 15,-1-1-15,-21 1 0,0 0 0,0 0 16,1-21-16,-1 20 0,-21 1 0,0-21 15,0 21-15,0 0 0,0-1 16,-21 22 0,-1 0-16,22 22 15,-21-1-15,21 0 0,0 21 16,0-21-16,0 22 0,0-1 0,0 0 0,0 1 16,0-1-16,0 0 0,0 22 15,0-1-15,0 1 0,0-1 0,0 22 16,0-21-16,0 20 0,0-20 0,0-1 15,0 22-15,0-22 0,0 1 16,-21-1-16,0 1 0,0-1 0,0 1 16,-1-22-16,1 1 0,0-1 0,0 0 15,0-21-15,0 1 0,21-1 0,-22-21 16,1 0-16,0 0 0,21-21 16,0-22-16,0 22 0,0-21 15,0-1-15,0 1 0,0-21 0,0-1 16,21 1-16,0-1 0,1-21 0,-1 22 15,0-22-15,21 1 0,-21 20 0,1-21 16,20 1-16,0 20 0,-21 1 16,22-1-16,-1 1 0,0 20 15,1-20-15,-1 21 0,0-1 0,1 1 16</inkml:trace>
  <inkml:trace contextRef="#ctx0" brushRef="#br0" timeOffset="51920.3">17462 6435 0,'0'0'0,"0"-21"0,0-1 0,0-20 0,0 21 0,0 0 15,0 0-15,0-1 0,0 1 16,-21 21-16,0 0 16,0 0-16,0 21 0,0 1 15,-1 20-15,1-21 0,0 21 16,0 22-16,21-22 0,-21 1 0,21-1 15,0 0-15,0 22 0,0-43 0,0 21 16,0 1-16,21-22 0,0 21 0,0-21 16,22 0-16,-22 1 0,21-22 15,0 21-15,1-21 0,-1 0 0,0 0 0,1 0 16,-1 0-16,0-21 16,1-1-16,-1 1 0,-21 0 0,22 0 15,-22-21-15,21 20 0,-21-20 0,0 0 16,22-22-16,-22 22 0,0-22 0,0 1 15,0-1-15,1 22 0,-1-21 0,-21 20 16,0 1-16,0 0 0,0-1 16,0 22-16,-21 21 15,21 21-15,-22 0 16,1 1-16,21-1 0,-21 21 0,0 0 16,21 1-16,0 20 0,0-20 0,0 20 15,0-21-15,0 22 0,0-22 16,0 1-16,0-1 0,21 0 15,0 1-15,0-22 0,1 0 0,-1 0 0,21 0 16,-21 0-16,22-21 0,-22 0 16,21 0-16,0 0 0,1 0 0,-1 0 15,0-21-15,-20 0 0,20 0 0,0 0 16,-21 0-16,1-22 0,20 22 16,-21-21-16,0-1 0,-21-20 0,0 21 15,0-1-15,0 1 0,0 0 0,0 20 16,0 1-16,0 0 0,-21 21 0,0 0 15,0 0-15,-22 0 0,22 21 0,0 0 16,-21 1-16,21 20 0,-1-21 16,1 21-16,0 1 0,0-22 15,0 21-15,21 1 0,-21-22 0,21 21 16,0-21-16,0 0 0,0 1 0,0-1 16,21 0-16,0 0 0,0-21 0,0 0 15,0 0-15,1 0 0,20 0 16,-21 0-16,0 0 0,0 0 0,22-21 15,-22 0-15,0 0 0,0-1 0,0-20 16,1 21-16,-1-21 0,0-1 0,-21 1 16,0 21-16,21-22 0,-21 1 0,0 21 15,0 0-15,0 0 0,-21 21 16,21 21 0,-21-21-16,0 42 0,21-21 15,0 0-15,-22 22 0,22-22 0,0 21 16,0-21-16,0 22 0,0-22 0,0 0 15,0 0-15,0 0 0,22 1 16,-1-1-16,0 0 0,0-21 0,21 0 16,-20 0-16,-1 0 0,21 0 0,-21 0 15,22 0-15,-1-21 0,0 21 0,1-21 16,-22-1-16,21 1 0,0 0 0,-20-21 16,20 21-16,-21-22 0,0 1 15,0 0-15,1 20 0,-1-20 0,0 0 16,-21 21-16,0-1 0,0 1 0,0 0 15,-21 21-15,0 0 16,-1 21-16,22 0 16,-21 1-16,21 20 0,0-21 15,0 0-15,0 22 0,0-22 0,21 21 16,1-21-16,-22 0 0,21 22 0,0-22 16,-21 0-16,0 0 0,21 0 15,-21 1-15,-21-22 31,0 0-15,0 0-16,-1 0 0,1-22 0,0 22 16,0 0-16,0 0 15,42 22 1,0-22 0,0 0-16,0 0 0,22 0 15,-22 0-15,21 0 0,-21 0 0,1 0 16,20 0-16,0 0 0,-21 0 0,22-22 15,-22 22-15,21-21 0,-21 0 0,22 0 16,-22-21-16,0 20 0,21 1 0,-20-21 16,-1 21-16,0-22 0,0 22 15,-21-21-15,0 21 0,0 0 0,0-1 16,0 1-16,0 42 31,0 1-31,0-1 0,0 0 0,0 21 16,0-21-16,0 22 0,0-22 15,0 21-15,0-21 0,0 1 0,0 20 16,0-21-16,-21 0 0,0 0 0,0 1 16,-1-1-16,1 0 0,0-21 0,0 21 15,0-21-15,0 0 0,-1 0 0,1 0 16,42-21 15,1 0-31,-1 0 0,0-1 0,21-20 16,-21 21-16</inkml:trace>
  <inkml:trace contextRef="#ctx0" brushRef="#br0" timeOffset="52408.58">20553 5863 0,'0'0'0,"-21"0"15,-1 0-15,44-21 16,-1 21-1,21 0-15,0 0 0,1-21 0,-1 0 16,22 21-16,-22-21 0,21 21 16,-20-22-16,20 1 0,-20 21 0,20-21 15,-21 21-15,1 0 0,-1-21 16,-21 21-16,22 0 0,-22 0 16,0 0-16,-21 21 15,0 0-15,0 0 16,-21 1-16,0-1 0,21 21 0,-22 0 15,1-20-15,0 20 0,0 0 0,21 22 16,-21-22-16,0 0 0,21 22 16,0-22-16,-22 22 0,22-1 0,0-20 15,0 20-15,-21 1 0,21-1 0,0 1 16,0-22-16,0 21 0,0 1 16,0-22-16,21 1 0,1 20 0,-22-21 15,0 1-15,0-1 0,0 0 16,0 1-16,0-1 0,0-21 0,0 0 15,-22 1-15,-20-1 0,21 0 0,-21 0 16,20 0-16,-20-21 0,-21 0 0,20 0 16,1 21-16,-22-21 0,22 0 0,0 0 15,-1 0-15,22 0 0,-21 0 0,21 0 16,0 0-16,-22 0 0,22 0 0,0 0 16,0 0-16,0 0 0,-1-21 15,-20 21-15,-21-21 0</inkml:trace>
  <inkml:trace contextRef="#ctx0" brushRef="#br0" timeOffset="53287.96">5736 9335 0,'0'0'0,"-21"-43"15,21 22-15,0 0 0,0 0 16,0 0-16,0-1 15,-21 22 1,21 22 0,0-1-16,0 0 0,0 0 0,0 21 15,0 1-15,0-1 16,0 0-16,0 22 0,0-1 0,0 1 16,0 21-16,0-22 0,0 22 0,0-22 15,-21 22-15,21-22 0,-22 22 16,22-21-16,0 20 0,-21-20 0,21-1 15,0 1-15,-21-22 0,21 0 0,0 1 16,0-1-16,0 0 0,0-20 0,0-1 16,0 0-16,0-42 31,0 0-31,0-22 0,0 22 16,21-21-16,-21-1 0,0-20 0,0-1 15,0 1-15,0-1 0,0 1 16</inkml:trace>
  <inkml:trace contextRef="#ctx0" brushRef="#br0" timeOffset="53968.01">5630 9313 0,'0'0'16,"0"-21"-16,-21 21 0,0 0 15,63 0 16,-21 0-31,1 0 0,20 0 16,0 0-16,22-21 0,-22 21 0,22 0 16,-1 0-16,1 0 0,-1-21 15,1 21-15,20 0 0,1-21 0,21 21 16,0 0-16,-1-21 0,1 21 0,0-22 16,0 22-16,-21 0 0,20 0 15,-20 0-15,-21 0 0,20 0 0,-20 0 16,-22 0-16,22 0 0,-22 0 0,0 0 15,-21 0-15,1 0 0,-1 0 16,-21 22-16,21-22 16,-21 21-16,0 0 0,21 0 15,-21 0-15,0 0 16,0 1-16,0-1 16,21 0-16,-21 0 0,0 21 0,21 1 15,-21-22-15,0 42 0,0-20 0,22-1 16,-1 22-16,-21-22 0,21 21 0,-21-20 15,21 20-15,0-20 0,-21-1 16,21 21-16,1-20 0,-1-1 0,0 0 16,-21 1-16,21-1 0,-21 0 0,0 1 15,0-1-15,0 0 0,0 1 0,0-22 16,0 0-16,0 21 16,0-20-16,-21-1 0,0 0 0,0 0 0,-1 0 15,-20-21-15,21 21 0,-21 1 16,-1-22-16,1 0 0,-22 21 0,1-21 15,-1 0-15,-20 0 0,-1 0 16,-21 0-16,-21 0 0,0 0 0,0 0 16,-21 0-16,21 21 0,0-21 0,0 0 15,0 0-15,21 0 0,0 0 0,22 0 16,-1 0-16,0 0 0,22 0 16,-1 0-16,22 0 0,0 0 0,-1 0 15,22-21-15,0 0 0,0-1 16,21 1-16,0 0 15,21 0-15,0 0 0,22 0 0,-22-1 16,21 1-16,-21-21 0,22 21 16,-1-22-16,0 22 0</inkml:trace>
  <inkml:trace contextRef="#ctx0" brushRef="#br0" timeOffset="54343.83">6435 9271 0,'0'0'0,"0"-21"16,0-21-16,0 63 31,0 0-31,0 0 16,0 21-16,0 1 0,21 20 0,0 1 15,-21-1-15,21 22 0,0 0 16,-21-22-16,21 43 0,-21-21 0,22-1 15,-22 1-15,0 21 0,0-22 0,0 22 16,0 0-16,0-21 0,0-1 0,0 1 16,0 21-16,0-21 0,0-1 15,0 1-15,0 0 0,0-1 0,0-20 16,-22-1-16,22 1 0,-21-1 16,21-20-16,-21-1 0,21 0 0,0-21 15,0 1-15,0-1 0,-21-21 0,21-21 31,0-1-31,0-20 0,21 0 0,-21-1 16,21 1-16,0 0 0,-21-22 0,0 1 16,0-22-16,0 22 0</inkml:trace>
  <inkml:trace contextRef="#ctx0" brushRef="#br0" timeOffset="54623.57">5651 10308 0,'0'0'0,"-63"0"0,21 0 16,20 0-16,-20 0 0,42-21 16,21 0-16,0 21 15,22-21-15,-1 21 0,22-21 16,-1 21-16,1-22 0,20 22 0,1-21 16,0 21-16,20-21 0,-20 21 0,21 0 15,21-21-15,-21 0 0,0 21 0,-22 0 16,22 0-16,-21-21 0,-22 21 15,-20 0-15,20 0 0,-42 0 0,22-22 16,-22 1-16,-21 0 16,0 0-16,0 0 15,0 0-15,0-1 0,0 1 16,0-21-16</inkml:trace>
  <inkml:trace contextRef="#ctx0" brushRef="#br0" timeOffset="55147.58">7345 8509 0,'0'0'0,"-21"-21"15,-1 21-15,22 21 31,-21 21-31,21-20 0,0-1 16,0 21-16,-21-21 0,21 22 16,0-1-16,0 0 0,0 1 0,-21-1 15,21-21-15,-21 21 0,21-20 0,0-1 16,0 0-16,0 0 0,-21 0 16,-1-42-1,22 0 1,0-21-16,0 20 0,0-20 0,0 0 15,0-1-15,0 1 16,0 0-16,0-1 0,22 1 0,-22 0 16,21-1-16,0 1 0,-21 21 0,21 0 15,0-22-15,22 43 0,-22-21 16,0 21-16,21 0 0,-21 0 0,22 0 16,-1 0-16,-21 21 0,22 1 0,-1-1 15,0 0-15,-21 21 0,1 1 0,20-22 16,-42 21-16,21 0 0,-21 1 15,0-1-15,0 0 0,0 1 0,0-1 16,0-21-16,0 22 0,0-22 0,0 0 16,0 0-16,0 0 15,0 0-15,-21-21 16,0 0-16,21-21 16,-21 21-16,-1-21 0,1 0 0,0 0 15</inkml:trace>
  <inkml:trace contextRef="#ctx0" brushRef="#br0" timeOffset="55351.4">7218 8805 0,'0'-21'15,"21"21"-15,21 0 0,-21-21 16,22 0-16,-1 21 0,0-21 0,1 21 16,-1 0-16,22-21 15,-22 21-15,0 0 0,1-22 0,-1 22 16,0 0-16,-21 0 0,1 0 0,-1 0 15,0 0 1,-21 22-16,0-1 0,0 0 16,0 0-16,0 0 0</inkml:trace>
  <inkml:trace contextRef="#ctx0" brushRef="#br0" timeOffset="55912.08">5355 13145 0,'0'0'0,"0"-22"16,0 1-16,0 42 15,0 1 1,0 20-16,0 0 0,0 22 0,0-1 16,0 1-16,0 20 0,0-20 0,0 21 15,0-1-15,0 1 0,0 0 16,0-1-16,0 1 0,0 21 0,0-22 15,0 1-15,0 0 0,0-1 0,0 1 16,0-21-16,0-1 0,0 1 0,0-22 16,21 0-16,-21 1 0,21-22 15,-21 21-15,0-21 0,22-21 16,-1-21-16,-21 0 16,0 0-16,21 0 0,0-22 0,-21 1 15,0 0-15,21-22 0,-21 1 16</inkml:trace>
  <inkml:trace contextRef="#ctx0" brushRef="#br0" timeOffset="56455.77">5440 13737 0,'0'0'0,"-21"-42"15,-1-22 1,1 43-16,21-21 0,0 21 0,0 0 16,0-1-16,21 1 0,1 21 0,20-21 15,0 21-15,1 0 0,20 0 16,22 0-16,-22-21 0,43 21 0,-21 0 15,21 0-15,-1 0 0,1 0 0,21 0 16,21 0-16,-21 0 0,22 0 0,-22 0 16,-22 0-16,1 0 0,0 0 15,-21 0-15,-22 0 0,1 0 16,-1 0-16,-20 21 0,-22 0 0,0-21 16,0 21-16,-21 1 0,0-1 0,0 0 15,0 0-15,0 0 0,0 22 16,0-22-16,-21 0 0,21 21 0,-21-21 15,21 22-15,0-1 0,-21-21 0,21 22 16,0-1-16,0 0 0,0-21 0,0 22 16,0-1-16,0 0 0,0 1 15,0-1-15,21 0 0,-21 1 0,21-1 16,0 0-16,0 1 0,0-1 16,-21 0-16,22 1 0,-22-1 0,21 0 15,-21 1-15,0-1 0,0-21 0,0 22 16,-43-1-16,22-21 0,-21 0 15,21 22-15,-43-22 0,22 0 0,-22 0 16,1 21-16,-1-20 0,-20-22 0,-1 21 16,-21 0-16,22-21 0,-22 0 0,0 0 15,0 0-15,0-21 0,0 0 0,-21-1 16,22 22-16,-1-21 0,-21 0 16,42 21-16,-21 0 0,43-21 0,-22 21 15,43 0-15,-22 0 0,22 0 0,21 0 16,-22 0-16,22 0 0,0 0 15,0 0-15,21-21 16,0 0-16,0-1 0</inkml:trace>
  <inkml:trace contextRef="#ctx0" brushRef="#br0" timeOffset="56784.22">6202 13822 0,'0'0'0,"0"-21"0,0-22 16,-21 22-16,-1 21 16,22 21-16,0 1 0,0-1 15,0 21-15,0-21 0,0 43 16,0-22-16,22 22 0,-1-1 16,0 1-16,0-1 0,0 22 0,0-1 15,22 1-15,-22 0 0,0-22 0,0 22 16,0 0-16,1-1 0,-22 1 0,0-22 15,0 22-15,0 0 0,0-22 16,0 22-16,0-22 0,0 1 0,0-1 16,0-20-16,0 20 0,-22-20 0,1-1 15,0-21-15,21 21 0,0-20 16,-21-1-16,21 0 0,-21-21 0,21-21 31,0 0-31,0-1 0,0-20 0</inkml:trace>
  <inkml:trace contextRef="#ctx0" brushRef="#br0" timeOffset="57076.07">5440 14923 0,'0'0'15,"-64"-22"-15,-20 1 16,41 21-16,22 0 0,21-21 0,0 0 15,21 21-15,22-21 16,20 21-16,-21-21 0,43 21 0,0-22 16,21 1-16,-1 21 0,1-21 15,21 0-15,0 0 0,0 0 0,0-1 16,21 1-16,-21 0 0,0 21 0,-21-21 16,0 21-16,-21 0 0,-1-21 15,-20 21-15,-22 0 0,1 0 0,-22 0 16,0 0-16,0 0 0,-21-21 15,0-1-15,0 1 16</inkml:trace>
  <inkml:trace contextRef="#ctx0" brushRef="#br0" timeOffset="58273.09">7472 10583 0,'0'0'0,"0"-21"0,0 0 15,0 0-15,0 0 0,0 0 16,-21 21 0,21 21-1,0 0-15,0 21 0,0-21 16,0 1-16,0 20 0,0 0 16,0 1-16,0-1 0,0 0 0,21 1 15,-21-22-15,0 21 0,0 0 16,0 1-16,0-1 0,0 0 0,0 1 15,-21-1-15,21-21 0,-22 22 0,22-22 16,0 0-16,0 0 0,-21-21 16,21 21-16,0 0 31,21-21-31,22 0 16,-22 0-16,0 0 0,21 0 15,1 0-15,-1 0 0,22 0 0,-1 0 16,22-21-16,-22 21 0,22-21 0,0 21 15,-1-21-15,1 0 0,-22 21 16,22-21-16,-21-1 0,-1 22 16,1 0-16,-22-21 0,0 21 0,1 0 15,-22 0-15,0 0 0,-42-21 32,0 21-32,-1 0 15,1 0-15,0-21 0,0 21 0,0-21 16,0 21-16,-1-21 0,1 21 0,0-22 15,0 1-15,0 21 16,21-21 0,21 21-1,0 0 1,0 0-16,-21 21 0,21-21 0,1 21 16,-22 1-16,0-1 0,0 0 15,0 0-15,0 21 0,0-20 0,0-1 16,0 21-16,0 0 0,-22-20 0,1 20 15,0-21-15,0 21 0,0-20 0,-22-1 16,22 21-16,0-21 0,0-21 16,0 21-16,0 1 0,-1-22 0,44 0 31,20-22-15,-21 1-16,21 0 0,-20-21 0,20-1 15</inkml:trace>
  <inkml:trace contextRef="#ctx0" brushRef="#br0" timeOffset="58560.59">9313 10605 0,'0'0'0,"-21"-22"0,0 1 16,21 0-16,21 21 31,0 0-31,0-21 0,22 21 0,-22 0 16,21 0-16,1 0 0,-1 0 0,0 0 15,1 0-15,-1 0 0,0 21 0,-21-21 16,22 0-16,-22 0 0,0 21 16,0-21-16,-21 21 0,-42 1 15,21-22-15,0 0 16,-22 0-16,1 0 0,0 0 0,20 0 15,-20 0-15</inkml:trace>
  <inkml:trace contextRef="#ctx0" brushRef="#br0" timeOffset="58791.48">9419 10583 0,'0'22'16,"0"-1"-16,0 0 15,0 0-15,0 0 0,0 0 0,0 22 16,0-1-16,0-21 0,0 22 0,0-1 15,0 0-15,0-21 0,0 22 16,0-1-16,-21 0 0,21 1 0,0-22 16,-21 21-16,21-21 0,-21 22 0,21-22 15,0 0-15,0 0 0,0 0 16,21-42 15,0 0-31,0 0 0,0 0 0,0-22 16,1 22-16</inkml:trace>
  <inkml:trace contextRef="#ctx0" brushRef="#br0" timeOffset="59775.53">9715 11007 0,'0'21'16,"0"0"0,22-21-16,-1 0 15,0 0-15,0 0 0,0 0 16,0 0-16,1-21 0,-1 21 0,0-21 15,21 0-15,-21-1 0,1 22 16,-1-21-16,0 0 0,-21 0 16,0 0-16,0 0 0,0-1 0,0 1 15,0 0-15,-21 21 16,0 0-16,-22 0 16,22 0-16,0 21 0,0-21 0,0 21 15,-22 1-15,43-1 0,-21 0 0,0 0 16,21 0-16,-21 0 0,21 1 0,0-1 15,0 0-15,0 0 16,0 0-16,21 0 0,0 1 0,0-22 16,0 21-16,1-21 0,20 0 0,-21 0 15,21 0-15,1 0 0,-1 0 16,0 0-16,1-21 0,-22 21 16,21-22-16,1 1 0,-1 21 0,0-21 15,1-21-15,-22 21 0,0-1 0,0 1 16,0 0-16,-21 0 0,0 0 0,0 0 15,0-1-15,-21 22 16,0 0-16,0 0 0,0 0 16,-1 0-16,22 22 0,0-1 0,-21-21 15,21 21-15,0 0 0,0 0 0,21 0 16,-21 1-16,22-1 16,-1 0-16,21 0 0,-21 0 0,0 0 15,1 1-15,-1-1 0,0 0 0,0 0 16,-21 0-16,0 0 0,0 1 0,0-1 15,-21-21 1,0 0-16,0 0 0,-1 0 0,1 0 16,-21 0-16,21 0 0,-22 0 0,22 0 15,0-21-15,-21 21 0,21-22 0,-1 22 16,1 0 0,42 0-1,1 22-15,-1-22 16,0 21-16,21-21 0,-21 0 15,1 0-15,20 21 0,-21-21 0,21 0 16,-20 0-16,20 0 0,-21 0 16,21 0-16,-20 0 0,-1-21 0,21 0 15,-21 21-15,0-22 0,1-20 0,-1 21 16,0 0-16,-21-22 0,21 22 0,0-21 16,-21 0-16,21-1 0,1 1 15,-1 0-15,-21-22 0,21 22 0,-21-22 16,21 22-16,-21-22 0,21 22 0,-21 0 15,0-1-15,0 22 0,0 0 0,0 0 16,0 0-16,0 42 16,0 0-1,0 21-15,0-20 0,-21 20 0,21 0 16,0 1-16,0 20 0,-21-21 0,21 1 16,-21-1-16,21 22 0,0-22 15,0 0-15,0 1 0,0-1 0,0-21 16,0 21-16,0 1 0,0-22 0,0 0 15,0 0-15,0 0 0,21 1 0,0-1 16,0-21-16,0 0 16,1 0-16,-1 0 0,21 0 0,-21-21 15,0-1-15,1 1 0,-1 0 16,0 0-16,0 0 0,0 0 0,-21-1 0,0-20 16,0 21-16,0 0 0,0 0 15</inkml:trace>
  <inkml:trace contextRef="#ctx0" brushRef="#br0" timeOffset="59944.43">10816 10816 0,'0'0'0,"-21"0"16,0 0-16,0 0 0,42 0 31,0 0-31,21 0 16,-21 0-16,1 0 0,20 0 0,-21 0 15,21 0-15,1-21 0,-22 0 0,21 21 16,-21-21-16,1 21 0,20-21 0,-21-1 15,0 22-15,0-21 16</inkml:trace>
  <inkml:trace contextRef="#ctx0" brushRef="#br0" timeOffset="60528.12">11832 10732 0,'21'0'15,"-21"-22"1,0 1-16,21 0 0,-21 0 0,0 0 16,0 0-16,22-1 0,-1-20 0,-21 21 15,21 0-15,-21-22 0,0 22 16,21 0-16,-21 0 0,0 42 31,0 0-31,0 0 0,-21 22 16,21-22-16,-21 21 0,21 1 0,0-1 15,-21-21-15,21 21 0,-22 1 0,22-1 16,0-21-16,0 22 0,0-22 16,0 21-16,0-21 0,0 0 0,0 22 15,0-22-15,0 0 0,0 0 16,0 0-16,0 1 0,0-1 0,0 0 16,0 0-16,-21-21 31,0 0-31,0 0 0,0 0 0,0 0 15,-22 0-15,22 0 0,0 0 0,-21 0 16,20 0-16,1 0 0,0 0 0,0 0 16,0 0-16,0 0 15,42 0 1,0 0-16,0 0 0,0 0 16,22 0-16,-1 0 0,0 0 0,1 0 15,-1 0-15,-21 0 0,21 0 0,1-21 16,-1 21-16,0 0 0,-20 0 15,20 0-15,-21 0 0,0 0 0,0 0 16,1 0-16,-1 0 0,0 0 16,-21-21 15,-21 21-15,0 0-1,-1 0-15</inkml:trace>
  <inkml:trace contextRef="#ctx0" brushRef="#br0" timeOffset="61892.41">7112 15155 0,'0'0'0,"0"-21"0,0 0 15,0 0-15,0 0 0,0 0 16,0-1-16,0 1 0,0 0 0,0 0 15,0 0-15,0 0 16,-21 21 0,21 21-1,-21 0-15,21 0 0,0 0 16,0 22-16,-22-1 0,1 21 0,0-20 16,0-1-16,21 22 0,-21-22 0,0 0 15,-1 22-15,22-22 0,-21 0 16,21 1-16,-21-1 0,21-21 15,-21 22-15,21-22 0,0 0 0,0 0 16,0 0-16,0 0 0,0 1 0,21-1 16,0-21-16,0 0 15,1 0-15,-1 0 0,21 0 0,-21 0 16,22 0-16,-1 0 0,0 0 0,22 0 16,-22 0-16,22 0 0,-1 0 15,1 0-15,-1-21 0,22 21 0,-22 0 16,22 0-16,0-22 0,-22 22 0,22 0 15,-22 0-15,1-21 0,-1 21 16,1 0-16,-22 0 0,0 0 0,1 0 16,-1 0-16,-21 0 0,0 0 15,1-21-15,-22 0 32,-22 21-32,1-21 0,-21 21 0,21-21 15,-22-1-15,22 22 0,-21-21 0,0 0 16,20 21-16,-20-21 0,21 21 0,-21-21 15,20 21-15,1 0 0,21-21 16,21 21 15,1 0-31,-1 0 0,21 0 16,-21 21-16,22-21 0,-22 21 0,21 0 16,-21 0-16,0-21 0,1 21 15,-1 1-15,-21-1 0,0 21 0,0-21 16,0 0-16,0 22 0,-21-22 15,-1 21-15,-20 1 0,21-22 0,-21 21 16,-1 0-16,1-20 0,21 20 0,-22-21 16,1 21-16,21-20 0,0-1 0,0 0 15,-1-21-15,22 21 0,22-42 32,-1 0-32</inkml:trace>
  <inkml:trace contextRef="#ctx0" brushRef="#br0" timeOffset="62284.21">8932 15346 0,'21'0'16,"1"0"-16,20 0 0,0 0 15,1 0-15,20 0 0,-21 0 0,22 0 16,-22-21-16,22 21 0,-1 0 0,-20 0 16,20 0-16,-21 0 0,1 0 0,-1 0 15,-21 0-15,0 0 0,1 0 16,-65 21 0,22-21-16,0 0 15,-21 0-15,20 0 0</inkml:trace>
  <inkml:trace contextRef="#ctx0" brushRef="#br0" timeOffset="62528.07">9398 15325 0,'-21'0'15,"0"21"1,21 0-16,0 0 0,0 0 0,0 22 16,0-22-16,0 21 0,0 1 0,0-1 15,-22 0-15,22 1 0,-21 20 16,21-21-16,0 1 0,0 20 0,-21-20 15,21-1-15,0 0 0,-21 1 0,21-1 16,0-21-16,0 0 16,0 0-16,0 1 0,0-1 0,21-21 15,0 0 1,-21-21-16,21 21 0,1-22 0,-1 1 16,0 0-16,0-21 0,0 21 15,0-1-15</inkml:trace>
  <inkml:trace contextRef="#ctx0" brushRef="#br0" timeOffset="63415.56">9588 15896 0,'-21'21'0,"42"-42"15,1 0-15,-1 21 0,0-21 16,0 21 0,0 0-16,0 0 0,-21-21 0,22 21 15,-1 0-15,0 0 0,0-21 0,21 21 16,-20 0-16,-1-22 16,0 1-16,0 21 0,0-21 0,-21 0 15,0 0-15,0 0 0,0-1 16,0 1-16,-21 21 15,0 0-15,0 0 0,0 0 16,-1 0-16,1 0 0,0 21 0,0 1 16,0-1-16,0 0 0,-1 0 0,22 21 15,0-20-15,-21-1 0,21 21 16,0-21-16,0 0 0,0 1 16,0-1-16,0 0 0,21-21 0,1 21 0,-1-21 15,0 0-15,21 0 0,-21 0 16,22 0-16,-1 0 0,0-21 15,22 0-15,-22 21 0,1-21 0,-1-22 16,0 22-16,1 0 0,-1 0 0,-21-22 16,0 22-16,0 0 0,-21 0 15,0 0-15,0 0 0,0-1 0,0 1 16,-21 21-16,0 0 16,21 21-16,-21 1 0,0-1 0,21 0 15,0 0-15,0 0 0,0 0 16,0 1-16,0-1 0,0 0 15,21 0-15,0 0 0,0 0 0,0 1 16,1-1-16,-1 0 0,0-21 16,-21 21-16,0 0 0,21-21 0,-21 21 15,-21-21 1,0 0-16,0 0 0,-22 0 16,22 0-16,-21 0 0,21 0 15,-22 0-15,22-21 0,-21 21 0,21 0 16,-1 0-16,1 0 0,42 0 31,1 0-31,-1 0 16,21 21-16,-21-21 0,22 0 15,-1 0-15,0 0 0,-21 0 16,22 0-16,-1 0 0,0 0 0,1-21 16,-1 0-16,-21 0 0,22 0 0,-1 0 15,-21-1-15,0 1 0,22 0 0,-22-21 16,-21 21-16,21-22 0,-21 1 15,0 0-15,0-1 0,0 1 0,0-22 16,0 22-16,0-21 0,0 20 0,0-20 16,0 20-16,0 22 0,0-21 15,0 21-15,0 42 16,0 21-16,0-21 16,0 22-16,0 20 0,0-20 15,-21-1-15,21 21 0,0-20 16,-21-1-16,21 0 0,-22 1 0,1 20 15,21-20-15,0-1 0,0 0 0,0-21 16,0 22-16,0-22 0,0 21 16,0-21-16,0 1 0,21-1 15,1-21-15,-1 0 0,0 0 16,0 0-16,0-21 0,0-1 0,1 1 16,-1 0-16,-21 0 0,21-21 15,-21 20-15,21-20 0,-21 21 0,0-21 16</inkml:trace>
  <inkml:trace contextRef="#ctx0" brushRef="#br0" timeOffset="63572">10626 15579 0,'0'0'0,"-22"0"16,44 0 0,-1 0-1,0 0-15,21 0 0,-21 0 16,1 0-16,20 0 0,-21-21 15,21-1-15,1 22 0,-1-21 0,0 0 16</inkml:trace>
  <inkml:trace contextRef="#ctx0" brushRef="#br0" timeOffset="64048.66">11536 15409 0,'-21'0'0,"21"-21"15,0 0-15,0 0 16,0 0-16,21 21 16,0 0-16,0 0 0,0 0 15,0 0-15,1 0 0,-1 21 16,0 0-16,0 0 0,-21 0 16,0 1-16,0-1 0,0 0 0,0 21 15,0-21-15,0 1 0,-21-1 0,0 21 16,0-21-16,-22 0 0,22 1 15,-21-1-15,21 0 0,-22-21 0,22 21 16,0-21-16,0 0 0,0 0 0,-1 0 16,22-21-1,22 21 1,-1 0-16,0-21 0,21 21 0,-21 0 16,1 0-16,20 0 0,-21 0 0,0 0 15,22 0-15,-22 0 0,0 0 16,0 0-16,0 21 0,0 0 0,1 0 15,-1 0-15,-21 1 0,0-1 16,0 0-16,0 0 0,0 0 0,0 22 16,-21-22-16,-1 0 0,1 0 15,-21 0-15,0 0 0,20 1 0,-20-1 16,21 0-16,-21 0 0,-1-21 0,22 0 16,-21 0-16,21 0 0,-1 0 0,-20 0 15,21 0-15,0-21 0,-22 0 16,22 0-16,-21-1 0</inkml:trace>
  <inkml:trace contextRef="#ctx0" brushRef="#br0" timeOffset="65137.14">6540 12764 0,'0'0'0,"0"-22"0,0 1 0,0 0 15,0 0-15,0 0 0,-21 21 16,0 0-16,0 0 15,0 0-15,21 21 16,-21 21-16,21-21 0,-22 22 0,22-1 16,0 0-16,0 22 0,0-22 0,0 1 15,0-1-15,0 0 0,0 1 16,0-22-16,0 21 0,0-21 16,0 0-16,0 1 0,0-1 0,22 0 15,-22 0-15,0-42 31,0 0-31,0 0 16,0-1-16,0 1 0,0 0 0,0-21 16,0 21-16,0-22 0,0 1 0,0-22 15,0 22-15,0 0 0,0-22 16,21 22-16,0 0 0,0-1 0,-21 22 16,21-21-16,0 21 0,1-1 15,-1 22-15,21 0 0,-21 0 16,0 0-16,1 0 0,20 0 0,-21 22 15,0-1-15,22 0 0,-43 0 0,21 21 16,-21 1-16,21-1 0,-21-21 0,0 22 16,0-1-16,0 0 0,-21-21 15,0 22-15,-1-22 0,1 0 0,0 0 16,0 0-16,0 1 0,0-22 0,-1 0 16,1 0-16,21-22 31,0 1-31,21 0 0,22-21 0,-22 21 15,0-1-15,21 1 16,-20 0-16,20 21 0,-21-21 0,21 21 16,-20 0-16,20 0 0,-21 0 0,21 0 15,1 21-15,-22 0 0,21 0 0,-21 1 16,22-1-16,-22 0 0,0 0 16,-21 21-16,0-20 0,0-1 0,0 0 15,0 0-15,-42 21 0,21-20 0,-1-1 16,-20-21-16,0 21 0,-1 0 0,1 0 15,-21-21-15,20 0 0,1 21 16,0-21-16,-1 0 0,22 0 0,0 0 16,0 0-16,0 0 0,-1 0 0,22-21 15,0 0-15,0 0 16,0 0-16,0 0 0,0-1 16,0-20-16</inkml:trace>
  <inkml:trace contextRef="#ctx0" brushRef="#br0" timeOffset="68400.03">7514 11324 0,'-21'0'0,"21"21"16,0 1-1,-21-1-15,21 21 16,0-21-16,0 0 0,0 22 0,0-22 15,0 21-15,0 1 0,0-22 0,0 21 16,0-21-16,0 22 0,0-22 16,0 21-16,0-21 0,0 0 0,0 1 15,0 20-15,0-21 0,0 0 16,0 0-16,0 1 16,0-1-1,21-21 16,0 0-31,0 0 16,0 0-16,1 0 0,-1 0 16,0 0-16,21 0 0,-21 0 15,22 0-15,-22 0 0,21 0 0,1 0 16,-1 0-16,21 0 0,-20 0 0,20 0 16,-20 0-16,20 0 0,1 0 15,-1 0-15,1 0 0,-1 0 0,22 0 16,-1 0-16,1 0 0,21 0 15,-21 0-15,-1 0 0,1 0 0,-22 0 16,1 0-16,-1 0 0,-20 21 16,-1-21-16,-21 0 0,22 0 0,-22 0 15,0 21-15,0-21 16,-21-21 15,0 0-31,-21 21 0,0-21 16,0-1-16,-1 1 0,1 21 15,0-21-15,-21 21 0,21-21 16,-1 21-16,-20-21 0,0 21 0,-1 0 16,22-21-16,-21 21 0,21 0 0,-22 0 15,22 0-15,0-22 16,0 22-16,0 0 16,42 0-1,0 0-15,0 22 16,0-22-16,1 0 0,20 21 15,-21-21-15,21 0 0,-20 21 0,20-21 16,-21 0-16,0 21 0,0-21 0,1 0 16,-1 21-16,0-21 0,0 21 15,-21 1-15,0-1 16,0 0-16,0 0 0,-21 0 16,0-21-16,0 21 0,-1 1 15,-20 20-15,21-21 0,-21 0 16,20 0-16,1 1 0,-21-1 0,21 0 15,0 0-15,-1 0 0,1 0 0,0-21 16,0 22-16,21-1 0,-21-21 16,0 0-16,21 21 15,21-21 1,0 0 0,0-21-16,21 0 0,-20-1 0,20 1 15</inkml:trace>
  <inkml:trace contextRef="#ctx0" brushRef="#br0" timeOffset="68776.78">9673 11790 0,'0'0'0,"-21"0"0,0 0 16,21-21 15,21 21-31,0 0 0,21 0 0,-20 0 16,20 0-16,0 0 0,1 0 0,20-21 15,-21 21-15,1 0 0,20 0 0,-20 0 16,-1 0-16,0 0 0,1 0 16,-22 0-16,21 0 0,-21 0 0,-21 21 15,-21 0 1,0-21 0,0 0-16,-22 0 0,22 0 0,0 0 15</inkml:trace>
  <inkml:trace contextRef="#ctx0" brushRef="#br0" timeOffset="69008.64">10012 11769 0,'0'0'0,"-21"0"16,21 21-1,0 0 1,0 21-16,-22-20 0,22-1 0,0 21 16,-21 0-16,21 1 0,0-22 15,0 21-15,0 1 0,0-1 0,0-21 16,-21 21-16,21-20 0,0-1 15,-21 21-15,21-21 0,0 0 16,0 1-16,21-22 31,0 0-31,0-22 0,1 22 16,20-21-16,-21 0 0,0 0 0,22 0 16</inkml:trace>
  <inkml:trace contextRef="#ctx0" brushRef="#br0" timeOffset="69876.1">10350 12192 0,'0'0'0,"22"0"16,-1-21-16,-21 0 16,21 21-1,0-21-15,0 21 0,0-22 0,1 1 16,-1 0-16,0 0 0,-21 0 16,21-22-16,-21 22 0,0 0 0,0 0 15,0 0-15,-21 21 16,0 0-16,0 21 15,-1 0-15,1 0 0,0 0 0,0 22 16,0-22-16,0 21 0,-1 1 0,1-22 16,21 21-16,0-21 0,0 22 15,0-22-15,0 0 0,0 0 0,0 0 16,0 0-16,21 1 0,1-22 0,20 0 16,-21 0-16,0 0 0,22 0 15,-22 0-15,21-22 0,0 22 16,-20-21-16,20 0 0,0 0 0,-21 0 15,22 0-15,-22-22 0,0 22 0,0-21 16,0 21-16,-21-22 0,0 22 0,0 0 16,0 0-16,0 0 0,0 42 31,0 0-31,0 0 16,0 0-16,0 0 0,22 1 15,-1-1-15,-21 0 0,21 0 0,0 21 16,-21-20-16,21-1 0,-21 0 15,0 0-15,0 0 0,0 0 16,0 1-16,-21-22 0,0 0 16,0 21-16,0-21 0,-1 0 15,-20 0-15,21 0 0,-21 0 0,20 0 16,-20 0-16,21 0 0,-21 0 0,20 0 16,1 0-16,42 0 31,1 0-31,-1 0 0,21 0 15,-21 0-15,22 0 0,-22 0 0,21 0 16,0 0-16,-20 0 0,20 0 0,0 0 16,1-21-16,-1-1 0,-21 22 15,21-21-15,-20 0 0,-1 0 16,0 0-16,0 0 0,0-1 0,0 1 16,1-21-16,-22 0 0,0 20 0,21-20 15,-21-21-15,21 20 0,-21 1 16,0 0-16,0-1 0,0 1 0,21 0 15,-21 20-15,0-20 0,0 21 0,21 0 16,-21 0-16,0 42 16,0 0-1,0 0-15,0 0 0,-21 22 0,0-1 16,21 0-16,-21 1 0,21-1 16,0 0-16,-21 1 0,21 20 0,0-21 0,0 1 15,0-22-15,0 21 0,0 1 16,0-22-16,0 0 0,0 0 15,21 0-15,-21 0 0,21-21 16,0 0-16,0 0 0,0 0 0,1 0 16,-1 0-16,0-21 0,-21 0 15,21 0-15,-21 0 0,21 0 16,-21-1-16,0-20 0</inkml:trace>
  <inkml:trace contextRef="#ctx0" brushRef="#br0" timeOffset="70032">11197 11896 0,'0'0'0,"-21"0"0,0 0 16,42 0 0,0 21-1,0-21-15,0 0 0,1 0 16,-1 0-16,0 0 0,21 0 0,-21 0 16,22 0-16,-22 0 0,21 0 0,-21-21 15,22 0-15,-1 21 0</inkml:trace>
  <inkml:trace contextRef="#ctx0" brushRef="#br0" timeOffset="70575.36">12150 11790 0,'0'0'0,"-22"0"15,1 0-15,21-21 16,0 0-1,0-1-15,0 1 16,0 0-16,21 21 0,-21-21 16,22 21-16,-1 0 0,0 0 0,0 0 15,0 0-15,0 0 16,1 0-16,-1 0 0,0 21 0,0 0 16,0 22-16,0-22 0,-21 21 15,0 0-15,0-20 0,22 20 0,-22 0 16,0 1-16,0-1 0,-22 21 0,1-41 15,0 20-15,-21 0 0,-1 1 16,1-22-16,0 0 0,-1 21 0,1-21 16,0-21-16,-1 22 0,1-1 0,0-21 15,-1 0-15,22 0 0,-21 0 0,21 0 16,0 0-16,-1-21 0,22-1 0,0 1 16,0 0-16,0 0 0,0-21 15,0 20-15,22-20 0,-1 0 0,0 21 16,21-22-16,-21 22 0,1 0 0,-1 0 15,21 21-15,-21 0 0,0 0 16,22 0-16,-22 21 0,0 0 0,0 0 16,0 0-16,1 22 0,-1-22 15,0 21-15,0-21 0,0 22 0,0-22 16,-21 21-16,0-21 0,22 1 0,-1-1 16,-21 0-16,0 0 0,0 0 0,21-21 15,-21 21-15,21-21 0,0 0 16,0 0-16,1 0 15,-1 0-15,-21-21 0,21 0 0,0 0 16,0 0-16</inkml:trace>
  <inkml:trace contextRef="#ctx0" brushRef="#br0" timeOffset="71068.1">13250 11684 0,'0'21'31,"0"0"-15,0 1-16,0-1 0,0 0 0,0 0 15,0 21-15,0 1 0,0-1 0,0 0 16,0-20-16,0 20 0,0 0 0,0 1 16,0-1-16,-21-21 15,0 21-15,0-20 0,21 20 0,-21-21 16,-1 0-16,22 0 0,-21 1 0,21-1 15,0 0-15,21-21 32,1 0-32,20-21 0,0 21 15,1-21-15,20-1 0,22-20 0,-22 21 16,1-21-16,20 20 0,1-20 0,21 0 16,0-1-16,0 1 0,-1 0 0,1 21 15,-21-22-15,21 22 0,-43 0 16,1 21-16,-1-21 0,-42 21 0,22-21 15,-22 21-15,0 0 0,0 0 0,0 0 16,1 0-16,-44 0 94,22 21-94,-42-21 0,21 21 0,0-21 15,0 0-15,-1 21 0,-20-21 0</inkml:trace>
  <inkml:trace contextRef="#ctx0" brushRef="#br0" timeOffset="72615.33">12509 15875 0,'0'0'0,"0"-21"15,0 0-15,0 0 0,0-1 16,0 1-16,0 0 16,0 0-16,0 42 31,0 0-16,0 0-15,0 22 0,0-22 16,0 21-16,0 1 0,0-22 0,0 21 16,0 0-16,0 1 0,0-22 0,0 21 15,0-21-15,0 1 0,0-1 16,0 0-16,0 0 0,0-42 47,0 0-47,0 0 0,0-1 15,22 1-15,-22 0 0,21 0 0,-21-21 16,0 20-16,0-20 0,0 21 16,21-21-16,-21 20 0,0-20 0,0 21 15,21 0-15,-21 0 0,0-1 16,0 44 15,0-1-31,0 0 0,0 0 16,-21 0-16,21 22 0,0-1 0,0-21 15,0 21-15,0 1 0,0-1 16,0-21-16,0 22 0,0-22 0,0 21 16,0-21-16,0 0 0,0 1 0,0-1 15,0 0-15,0 0 16,21-21 15,0 0 0,0 0-15,-21-21-16,22 21 16,-1-21-16,0 21 0,21-21 0,1-1 15,-1 1-15,0 0 0,43 0 16,-22 0-16,43-22 0,-21 1 0,21 0 16,0-1-16,-1-20 0,22 21 0,0-1 15,0 1-15,0 0 0,0 20 16,-21-20-16,0 21 0,-21 21 0,-1-21 15,-20 21-15,-22-21 0,-21 21 16,1 0-16,-1 0 0,-42 0 63,-1 0-17,1 0-30,0 0 0,0 0-1,21 21-15</inkml:trace>
  <inkml:trace contextRef="#ctx0" brushRef="#br0" timeOffset="77776.64">6265 14626 0,'0'0'0,"-21"0"0,-21-21 15,21 21-15,-1 0 0,1 0 16,0 0-16,0 0 16,63 0-1,-21 0 1,22 0-16,20 0 0,1 0 0,-1 0 16,43 0-16,-21 0 0,21 0 15,-1 0-15,1-21 0,0 21 0,0-21 16,-21 21-16,-1 0 0,-20-21 0,-1 21 15,1 0-15,-22 0 0,-21 0 16,22 0-16,-43-22 16,-22 22-1,1 0-15,0 0 0,-21 0 0,21-21 16,-22 21-16,1 0 0,21-21 16,-22 0-16,1 21 0,21-21 15,-21 0-15</inkml:trace>
  <inkml:trace contextRef="#ctx0" brushRef="#br0" timeOffset="78200.06">6244 13674 0,'0'0'0,"0"-43"16,0 22-16,0 0 0,0 0 0,0 0 15,0-22-15,0 22 0,0 0 16,0 0-16,0 42 31,0 0-31,0 22 16,0 20-16,0-21 0,0 43 0,21-21 15,-21 20-15,0 1 0,0 0 0,0 20 16,0 1-16,0 0 0,0 0 16,0 0-16,0 0 0,0-1 0,0-20 15,0 21-15,0-21 0,0-1 16,-21 1-16,21-22 0,-21 1 0,21-1 16,-21-20-16,21 20 0,-21-20 15,-1-22-15,22 0 0,0 0 0,0 0 16,-21 0-16,0-21 0,0-21 15,21 0-15,0 0 0,0-21 16,0-1-16</inkml:trace>
  <inkml:trace contextRef="#ctx0" brushRef="#br0" timeOffset="78747.63">5461 14563 0,'0'0'0,"-42"0"16,20 0-1,1 0-15,21-21 31,21 21-31,1-22 0,20 1 16,0 21-16,22-21 0,20 0 0,1 21 16,0-21-16,21 0 0,21 21 0,0-22 15,21 1-15,0 21 0,0-21 16,0 21-16,22 0 0,-43-21 0,21 0 16,-21 21-16,-21 0 0,21 0 0,-43 0 15,1 0-15,-22-21 0,1 21 16,-22 0-16,-21 0 0,1 0 0,-1 0 15,0 0-15,-42 0 47,0 0-47,-1 0 47,1 0-31,0 0 15,0 0-15,0 0-1,21 21-15,-21-21 16,-1 0-16</inkml:trace>
  <inkml:trace contextRef="#ctx0" brushRef="#br1" timeOffset="98453.46">17695 8932 0,'0'-21'16,"0"0"15,-21 21 0,0 0-15,0 0-16,0 0 15,-1 0-15,1 0 0,0 0 16,21 21-16,-21-21 0,0 0 0,0 21 16,-1-21-16,1 0 0,21 22 15,-21-22-15,0 21 0,0-21 16,0 21-16,-1 0 0,1-21 15,0 21-15,21 0 0,-21 1 16,0-22-16,21 21 0,0 0 16,-21 0-16,21 0 0,-22-21 15,22 21-15,-21 1 0,21-1 0,0 0 16,-21 0-16,21 0 0,-21 0 16,21 1-16,0-1 15,0 0-15,0 0 0,0 0 0,0 0 16,0 1-16,0-1 0,0 0 15,0 0-15,0 21 0,0-20 16,0-1-16,0 0 0,0 0 0,0 0 16,0 0-16,0 1 0,0-1 15,0 0-15,0 0 0,0 0 0,0 0 16,0 1-16,0-1 0,0 0 16,0 0-16,0 0 0,21 0 15,-21 1-15,0-1 0,0 0 16,0 0-16,0 0 15,21 0-15,0 1 16,1-1-16,-1-21 16,0 0-16,-21 21 0,21-21 0,0 0 15,0 21-15,1-21 16,-1 0-16,0 0 0,0 21 16,0-21-16,0 0 0,1 0 15,-1 0-15,0 21 0,0-21 16,0 0-16,0 0 0,1 0 0,-1 0 15,0 0-15,0 0 16,0 0-16,0 0 0,1 0 16,-1 0-16,0 0 0,0 0 15,0 0-15,0-21 16,1 21-16,-1 0 0,0-21 16,0 21-16,0 0 15,0-21-15,1 0 16,-1 21-16,0 0 0,-21-21 0,21 21 15,0 0-15,0-22 0,1 1 16,-1 21-16,0-21 0,0 0 16,-21 0-16,21 21 0,0-21 15,-21-1-15,22 22 0,-22-21 16,21 0-16,0 0 16,-21 0-16,0 0 0,0-1 15,21 22-15,-21-21 0,21 0 16,-21 0-16,0 0 15,0 0-15,0-1 0,21 1 16,-21 0-16,0 0 0,0 0 16,0 0-16,0-1 0,0 1 15,0 0-15,0 0 0,0 0 16,0 0-16,0-1 0,0 1 16,0 0-16,-21 0 15,21 0-15,0 0 0,0-1 16,-21 1-16,21 0 0,-21 21 15,21-21-15,0 0 0,-21 0 16,0-1-16,21 1 16,0 0-16,-22 0 15,1 21-15,21-21 16,0 0-16,-21 21 16,0 0-16,21-22 15,-21 22-15,21-21 0,-21 21 16,-1 0-16,1-21 0,0 21 15,21-21-15,-21 21 16,21-21-16,-21 21 16,0-21-16,-1-1 15,1 22 1,0-21-16,0 21 0,21-21 16,-21 21-1,0 0-15,-1-21 0,1 21 16,0 0-1,0 0-15,0 0 16,0 0-16,-1 0 16,1 0-16,0 0 15,0 0-15,0 0 0,21 21 16,-21-21-16,-1 0 16,22 21-16,-21 0 31,0-21-16,21 22 1,-21-22 31,21 21-47,-21-21 16,21 21 46,-21-21-46,-1 0-16,22 21 0,-21-21 15,0 21-15,0-21 16,0 0 0,0 0-16,-1 0 0,22 21 15,-21-21 1,42 0 15,1 0-15,-1 0-16,0 0 0,21-21 15,1 21-15,-22 0 0,21-21 16,0 21-16,1 0 0,20-21 0,-20 21 16,-1 0-16,0 0 0,-21 0 0,22-21 15,-22 21-15,0 0 0,0 0 16,-42 0 15,0 21-31,0-21 16,0 0-16,-1 21 0,-20-21 0,0 21 15,21-21-15,-22 0 0,1 21 16,0-21-16,20 22 0,-20-22 0,0 21 16,21-21-16,-1 0 0,1 21 0,0-21 15,0 0-15,0 0 0,0 0 16,21 21-16,21-21 78,0-21-78,21 21 0,-21-21 0,1 21 16,20-21-16,0 21 0,1-22 0,-22 1 15,21 21-15,0-21 0,1 21 0,-1 0 16,-21-21-16,0 21 0,1 0 15,-1 0-15,0 0 0,-42 0 32,-22 0-32,22 0 0,0 0 15,-21 0-15,21 0 0,-22 21 16,22-21-16,-21 0 0,-1 0 16,22 21-16,0-21 0,-21 0 0,21 0 15,-1 0-15,1 0 0,0 0 0,0 0 16,42 0 15,-21-21-15,21 21-16,22-21 0,-22 21 0,0-21 15,21 21-15,-21 0 0,22-21 16,-1-1-16,-21 22 0,22 0 16,-22 0-16,0-21 0,0 21 0,0 0 15,-42 0 1,0 0-1,0 21-15,0 1 0,-22-22 0,22 0 16,-21 21-16,21-21 0,-22 21 0,22-21 16,-21 21-16,21-21 0,-22 21 0,1-21 15,21 21-15,-22-21 0,1 0 16,21 22-16,0-22 0,-22 0 0,22 21 16,0-21-16,42 0 15,0 0 1,1 0-16,20-21 15,0 21-15,1-22 0,20 22 0,-21-21 16,22 21-16,-22 0 0,22-21 0,-22 21 16,0 0-16,1 0 0,-22 0 0,0 0 15,0 0-15,0 0 0,-42 0 32,-21 21-32,21 0 0,-22-21 15,1 22-15,0-1 0,-1-21 0,1 21 16,0 0-16,21-21 0,-22 21 15,1-21-15,21 21 0,-22-21 0,22 0 16,0 22-16,0-22 0,42 0 47,0 0-47,0 0 0,22-22 16,-22 22-16,21-21 0,1 21 0,20-21 15,-21 21-15,1-21 0,-1 0 0,0 21 16,1 0-16,-1-21 0,0 21 15,-20 0-15,-1 0 0,0 0 0,-42 0 32,-22 0-32,22 21 0,-21-21 15,0 21-15,-1 0 0,1-21 0,-22 21 16,22 0-16,-21-21 0,20 22 16,1-1-16,0-21 0,-1 21 15,1-21-15,21 0 0,0 21 0,-1-21 16,1 0-16,42 0 15,1 0 1,-1 0-16,21 0 0,0-21 0,1 0 16,-1 21-16,22-21 0,-22 21 0,21-22 15,1 1-15,-22 21 0,1-21 0,20 21 16,-21 0-16,-20-21 0,-1 21 16,0-21-16,0 21 0,-42 0 15,0 0 1,0 0-16,-22 21 0,1-21 0,-22 21 15,22 0-15,-21-21 16,-1 21-16,1 1 0,20-22 0,-20 21 16,20 0-16,1-21 0,0 21 0,-1 0 15,1-21-15,21 0 0,0 21 0,0-21 16,63 0 0,-21 0-16,21 0 15,1-21-15,-1 0 0,22 21 0,-1-21 16,1 0-16,20 0 0,-20 21 0,-1-22 15,1 1-15,20 21 0,-41-21 16,20 0-16,1 21 0,-22 0 16,-21-21-16,0 21 0,1 0 0,-44 0 31,1 0-31,0 0 0,-21 0 0,-1 21 16,1-21-16,0 21 0,-1 0 15,1-21-15,0 21 0,-1 1 0,1-1 16,-21 0-16,20 0 0,1 0 0,0 0 15,-1-21-15,-20 22 0,20-1 0,22 0 16,-21 0-16,0-21 0,20 21 16,1-21-16,64 0 15,-22 0 1,21 0-16,0-21 0,1 0 16,20 21-16,1-21 0,-1 0 15,1-1-15,-1 22 0,-20-21 0,20 0 16,1 0-16,-1 21 0,-21-21 0,1 0 15,-1 21-15,-21 0 0,0-22 0,1 22 16,-65 0 0,22 0-16,0 0 0,-21 0 15,-1 22-15,1-1 0,0-21 0,-22 21 16,1 0-16,20 0 0,-20-21 0,-1 21 16,1 1-16,-1-1 0,22 0 0,-22 0 15,22-21-15,0 21 0,-1 0 16,22-21-16,0 0 0,0 22 15,42-22 1,0 0-16,0-22 0,22 1 16,-1 21-16,22-21 0,-22 0 15,21 21-15,1-21 0,-1 0 0,1-1 16,-1 1-16,22 0 0,-43 21 0,22-21 16,-1 0-16,-20 21 0,-1 0 0,-21-21 15,0 21-15,1 0 0,-44 0 16,-20 0-1,21 0-15,-21 21 0,-1 0 0,1-21 16,-22 21-16,1 0 0,-1 0 16,1 1-16,-1-1 0,-20 0 0,20 0 15,1 0-15,-1 0 0,22 22 16,-64-1-16,85-42 0,0 21 16,0-21-16,42 0 15,21 0-15,0 0 0,1-21 16,20 0-16,1 0 0,-1 0 15,22-1-15,-22 1 0,22 0 0,-21 0 16,20 0-16,1 0 0,-22-1 0,1 1 16,-1 0-16,1 0 0,-22 21 0,-21-21 15,1 21-15,-1 0 0,-42 0 16,-1 0 0,-20 0-16,0 0 0,-1 21 15,1-21-15,0 21 0,-22 0 0,1 0 16,20 1-16,-20-1 0,-1 0 0,-20 0 15,20 0-15,1 0 0,-1 1 16,22-1-16,-22 0 0,22 0 0,0 0 16,21 0-16,-1 1 0,1-22 0,42 0 31,22 0-31,-1-22 0,0 1 16,1 0-16,20 0 0,1 0 15,-1 0-15,1-1 0,20 1 0,-20 0 16,63-21-16,-64 21 0,1-1 0,-22 22 15,1-21-15,-1 21 0,-21 0 16,0 0-16,-21-21 16,-21 21-16,0 0 15,-21 21-15,-1-21 0,1 21 0,0 1 16,-1-1-16,1 0 0,-22 0 0,22 0 16,-21 0-16,20 22 0,-20-22 15,20 0-15,1 21 0,-21-20 16,41-1-16,-20 0 0,21 0 0,0 0 15,0-21-15,42 0 16,0 0-16,21 0 16,1-21-16,-1 0 0,0 0 15,1 0-15,20-1 0,-21 1 0,85-21 16,-84 21-16,20 0 0,64-22 16,-84 22-16,-1 21 0,0-21 15,-21 21-15,1 0 0,-1 0 16,-42 0-1,-1 0-15,-20 0 0,0 21 0,-1 0 16,1-21-16,0 21 0,-22 1 0,22-1 16,-22 21-16,1-21 0,-22 22 15,22-22-15,-22 21 0,22-21 0,-22 22 16,21-22-16,22 21 0,0-21 16,-1 0-16,22-21 0,0 22 0,0-22 0,42 0 31,0 0-31,22 0 0,-1-22 15,21 1-15,-20 0 0,20 0 0,22 0 16,-22-22-16,1 22 0,21-21 0,-22 21 16,22 0-16,-1-1 0,-20 1 15,21 0-15,-22 0 0,-21 0 16,1 21-16,-1 0 0,-21-21 0,0 21 0,-42 0 16,-21 0-1,21 21-15,-22 0 0,1-21 0,-21 21 16,20 0-16,-20 0 0,-1 22 0,1-22 15,-1 0-15,1 21 16,-22-20-16,22 20 0,-1-21 0,22 0 16,-22 0-16,22 1 0,21-1 0,-22 0 15,22 0-15,42-21 16,22 0 0,-22 0-16,21-21 0,22 21 0,-22-21 15,22 0-15,-1-1 0,1 1 16,84-21-16,-85 21 0,1 0 0,-1-1 15,-20 1-15,20 0 0,-42 21 16,22 0-16,-86 0 31,22 0-31,-21 21 0,-1 0 16,-20-21-16,21 22 0,-22-1 0,1 21 16,-1-21-16,1 0 0,-86 43 15,86-43-15,-1 0 16,22 0-16,0 1 0,-22 20 0,43-21 15,0-21-15,42 0 16,0 0-16,22 0 0,-1 0 16,0-21-16,22 0 0,-22 21 15,22-21-15,-1-1 0,22 1 16,-22 0-16,85-21 0,-84 21 16,-1-1-16,-20 1 0,20 21 0,-42-21 15,1 21-15,-1 0 0,-64 0 31,22 0-31,-21 21 0,0-21 16,-1 21-16,-20 1 0,20-1 0,1 0 16,-21 0-16,-1 0 0,1 0 0,20 1 15,-20-1-15,-1 0 0,22 0 16,0-21-16,-1 21 0,22 0 0,0-21 16,21 22-16,21-22 15,21 0-15,1-22 0,-1 22 16,0-21-16,22 0 0,-1 0 0,1 0 15,21 0-15,-22-1 0,22 1 16,-22 0-16,64 0 16,-84 0-16,-1 21 0,0 0 0,-42-21 15,-21 21 1,-21 0-16,-1 0 0,1 21 16,-21 0-16,20-21 0,-20 21 15,20 0-15,-20 0 0,-1 1 0,22-1 16,-85 0-16,85 0 0,-22 0 15,43 0-15,-21-21 0,-1 22 0,22-1 16,42-21 15,22 0-31,-22 0 0,21 0 0,-21 0 16,22-21-16,-1 21 0,0 0 0,1-22 16,-22 22-16,21 0 0,-21 0 0,1 0 15,-1-21-15,-42 21 47,21 21-31,21-21-1,0-21 1,0 0-16,0 21 0,0-21 16,1 0-16,-1 0 15,0-22-15,21 22 0,1-64 16,-1 43-16,-21 0 0,0-22 0,-21 22 15,0 0-15,0-1 0,0-20 0,0 20 16,0 22-16,0-21 0,-21 0 16,0 20-16,-21 1 0,20 0 15,-20 0-15,0 0 0,-1 21 0,1 0 0,-21 0 16,20 0-16,-20 0 0,-1 21 0,1 0 16,-1 0-16,1 22 0,-22-22 0,22 21 15,-22 0-15,21 22 0,1-22 16,21 22-16,-22-1 0,43 1 15,-21-22-15,20 22 0,22-22 0,0 21 16,0-20-16,0-1 0,22-21 0,20 22 16,0-22-16,1 0 0,-1 0 15,21-21-15,1 0 0,-22 0 0,22 0 16,-1 0-16,1 0 0,-1 0 0,1-21 16,-1 0-16,1 0 0,-22-1 0,22-20 15,-22 21-15,21-21 0,-20 20 0,-1-20 16,0 0-16,-20-1 0,20 1 15,0-64-15,-42 43 16,0-22-16,0 43 0,0-1 0,-21 1 16,0 0-16,-21-1 0,20 22 15,-20 0-15,21 0 0,-21 0 0,-1 21 16,1 0-16,0 0 0,-22 0 16,22 0-16,-1 0 0,-20 21 0,21 0 15,-22 21-15,22 1 0,-64 41 16,21 22-16,64-42 0,-21-22 15,21 22-15,21 41 16,0-41-16,0-22 0,42 1 0,-21-22 16,21 21-16,1-21 0,-1 0 15,22 1-15,-22-1 0,85-21 0,-85 0 16,22 0-16,-22-21 0,22-1 16,-1 22-16,1-21 0,-22-21 15,21 21-15,-20-22 0,20 22 0,-20-21 16,-22 0-16,21-22 0,0-42 15,-20 64-15,-22-64 0,0 43 16,-22 20-16,-20 1 0,21 0 16,-21-1-16,-1 1 0,1 0 15,-64-1-15,64 22 0,-22 21 16,1 0-16,-1 0 0,-20 0 0,-1 21 0,0 22 16,1-22-16,-1 21 0,21 0 15,1 1-15,-1-1 0,22 22 16,0-22-16,21 21 0,-1 1 0,22-1 15,0 64-15,22-84 0,20-1 16,0 22-16,1-43 0,-1 21 0,21 0 16,1-20-16,-22-1 0,85-21 15,-63 0-15,-1 0 0,1 0 16,-22 0-16,22 0 0,-1-21 0,-21-1 16,22 1-16,-22 0 0,1-21 0,-1 21 15,-21-22-15,0 1 0,43-43 16,-64 43-16,0-22 0,0 1 15,0 21-15,0-22 0,0 22 0,-21-22 16,-1 22-16,1 0 0,-21-1 0,21 1 16,-22 21-16,1-22 0,0 22 0,-1 0 15,1 0-15,0 21 16,-1 0-16,-20 0 0,21 0 0,-22 21 16,22 0-16,-22 22 0,22-22 0,0 21 15,-1 0-15,1 1 0,0 20 0,20 1 16,-20 63-16,42-85 15,0 22-15,0-1 0,21-21 0,22 22 16,-22-22-16,21-21 0,64 43 16,-64-43-16,64 21 0,-42-42 15,-1 0-15,-21 0 0,22 0 0,-22-21 16,22 0-16,-22 21 0,0-21 16,1-21-16,-1 20 0,-21-20 15,0 21-15,1-21 0,-1-1 0,-21-20 16,0 20-16,0-20 0,0-1 0,0 22 15,-21-21-15,21 20 0,-43-20 0,22 20 16,-21 1-16,-1 0 0,1-1 16,0 22-16,-1 0 0,1 0 0,0 0 15,-22 21-15,-42 0 0,43 21 16,-1 0-16,22 21 0,-21-20 16,-22 62-16,43-41 0,-1 20 15,22-21-15,0 22 0,0-1 16,21 1-16,0-1 0,0 1 0,21-1 0,0 1 15,0-22-15,22 1 0,-1-1 16,0 0-16,1-21 0,62 22 16,-62-43-16,-1 0 0,22 0 15,-22 0-15,0 0 0,22 0 0,-22-21 16,22-1-16,-22 1 0,21-21 0,-20 21 16,-22-22-16,21 1 0,-21 0 0,1-1 15,-1-84-15,-21 64 16,0-1-16,0 22 0,-21-21 15,-1-1-15,1 1 0,-21 20 0,21-20 16,-22 20-16,1 1 0,0 21 0,-64-21 16,64 42-16,-22 0 0,1 0 15,-1 21-15,1 0 0,-1 21 0,-21 1 16,22-22-16,-43 85 16,43-43-16,20 1 0,22-1 0,0 1 15,21-1-15,0 43 0,0-43 16,21-20-16,21 20 0,1-42 0,-1 22 15,22-1-15,-1-21 0,-21 0 16,22-21-16,-1 0 0,1 0 0,-1 0 16,1 0-16,-1 0 0,1-21 15,-22 0-15,22 0 0,-1 0 0,-20 0 0,-1-22 16,0 1-16,1 0 0,-1-1 16,-21-20-16,0-43 15,-21 42-15,0 22 0,0-21 0,-21 20 0,0 1 16,0 0-16,-22-1 0,22 1 15,-21 21-15,0 21 0,-1-21 16,1 21-16,-64 0 0,64 21 16,-22 0-16,1 0 0,20 21 0,-20 1 15,-1-1-15,1 0 0,-22 64 16,43-21-16,42-22 16,0-20-16,0-1 0,21 0 0,0 1 0,22-22 15,-1 0-15,0 0 0,1 0 16,-1-21-16,21 0 0,-20 0 0,20 0 15,-20 0-15,20 0 0,-21-21 0,22 0 16,-22 0-16,1-21 0,-1 20 16,-21-20-16,0 21 0,-21 0 0,0-22 15,0 22-15,-21 0 0,-21 0 16,21 0-16,-22 0 0,-20 21 0,-43 0 16,42 0-16,1 21 0,-1-21 15,-20 21-15,20 0 0,1 0 0,20 0 16,-20 1-16,42-1 0,-22-21 15,22 21-15,21 0 0,43 0 16,-22-21-16,21 0 16,22 0-16,-22 0 0,21-21 0,1 21 0,-1-21 15,-20 0-15,20 0 0,1-1 0,-1-20 16,-20 21-16,-1 0 16,0 0-16,-21-1 0,1 1 0,-22-21 15,-22 42-15,1 0 0,-21 0 16,0 0-16,-1 0 0,-20 0 0,-1 21 15,1 0-15,-22 0 0,22 1 0,-1-1 16,-21 0-16,22 0 16,-43 21-16,64-20 0,21-1 15,42-21-15,21 0 16,-21 0-16,43 0 0,-22 0 0,22-21 16,-1 21-16,1-22 0,-1 1 15,-21 0-15,22-21 16,-1 21-16,-20-1 0,-1 1 0,22-21 15,-64 21-15,-22 21 16,-20 0-16,0 0 0,-22 0 16,22 21-16,-43 0 0,22 0 15,-22 0-15,-63 22 0,84-22 16,1 0-16,21 0 0,-1 0 0,1 1 16,63-22-1,0 0-15,22 0 0,20 0 16,1 0-16,-1-22 0,1 1 0,20 0 15,-20 0-15,20 0 0,-20 0 16,63-43-16,0 22 16,-85 21-16,22-1 0,-64 1 15,-43 21 1,22 0-16,-42 0 0,20 0 0,-20 0 16,-1 21-16,1-21 0,-1 22 0,1-1 15,-22 0-15,22-21 0,-1 21 16,-42 0-16,22-21 0,63 0 15,42 0 1,21 0-16,0-21 0,1 0 0,20 21 16,1-21-16,-1 0 0,22-1 15,-22 1-15,1 0 0,-1 0 0,86-21 16,-107 20-16,21 22 16,22-21-16,-64 21 0,0 0 15,-63 0-15,0 21 16,-1 1-16,-20-1 0,-64 42 15,42-42-15,22 1 0,-107 62 16,86-63-16,20 22 16,-63-1-16,64 0 15,42-20-15,63-22 0,0 0 16,1 0-16,20 0 0,1 0 0,-1 0 16,1-22-16,-1 1 0,22 0 15,-22 0-15,64 0 16,0-22-16,-42 43 15,-64-21-15,-63 42 16,21 1-16,-22-1 16,-20 0-16,20 0 0,1 0 15,-21 0-15,-1 22 0,22-22 16,-22 0-16,22 0 0,-43 22 16,43-1-16,63-42 15,21 0 1,1 0-16,-1 0 0,0-21 15,1 0-15,-1-1 0,22 1 0,20 0 16,1-21-16,-22 21 16,-41 21-16,-1-22 0,-42 22 31,-22 22-31,22-22 0,-21 21 0,-43 21 16,22-21-16,20 0 0,1 1 15,0-1-15,-1 0 0,-20 0 16,42 0-16,-1-21 0,44 0 15,-1 0 1,21 0-16,-21 0 0,22 0 0,-1-21 16,0 21-16,1-21 0,-1 21 15,-21-21-15,21 21 0,1 0 0,-1-21 16,-21 21-16,22 0 0,-22 0 0,0 0 16,-42 0-1,-22 0 1,22 21-16,-21 0 0,21-21 0,-22 21 15,1 0-15,21 0 0,-21 1 16,20-22-16,44 0 31,-1 0-31,0 0 0,0 0 16,0-22-16,0 22 0,22-21 16,-22 0-16,21-21 0,-21 21 0,22-22 0,-1 1 15,22-43-15,-22 43 16,-21-22-16,21-20 15,-42 20-15,0 22 0,0 0 0,-21-1 16,0 1-16,0 0 0,-21-1 0,-1 22 16,-20 0-16,20 0 0,-84 0 15,64 21-15,-1 21 0,-20 0 16,20 0-16,-20 0 0,-1 22 0,-63 41 16,63-41-16,-63 62 15,42 22-15,64-63 16,-1 63-16,43-85 0,0 22 15,0-22-15,22 0 0,-1 1 0,0-22 16,21 21-16,22-21 0,-1-21 16,1 22-16,-1-22 0,1 0 15,-1 0-15,22 0 0,-22-22 0,1 1 0,21 0 16,-22 0-16,1-21 0,-1 20 16,22-62-16,-43 41 0,0 1 15,-20 0-15,-1-22 0,-21-42 16,0 1-16,-21 62 15,-1-20-15,-20 20 0,-21-62 16,-1 62-16,22 1 0,-64-43 16,64 64-16,-85 0 15,-22 21-15,86 21 0,-1 0 16,1 22-16,-1-1 0,1 0 16,21 1-16,-1 84 0,22-22 15,21 22-15,21-63 16,0-1-16,22-20 0,-1 20 0,0-20 15,1-22-15,84 42 0,-64-42 16,43 22-16,-42-43 0,-1 0 16,-21 0-16,22-21 15,-1-1-15,-20 1 0,63-21 16,-64 0-16,21-22 0,-41 1 16,-1 20-16,0-63 0,-21 1 15,0 62-15,-21-20 0,0 20 16,-1 1-16,-41-64 15,42 64-15,-64-22 0,0 22 16,-20 42-16,41 0 16,22 0-16,-43 21 0,22 0 0,-1 22 15,1-22-15,-22 21 0,43 1 16,-22 20-16,22-21 0,-43 85 16,43-21-16,42 21 15,21-42-15,21-43 16,1 1-16,-1-1 0,85 0 15,0-42-15,-64 0 16,1 0-16,-22 0 0,22 0 0,-1-21 16,1 0-16,-22-21 0,0 20 0,22-20 15,-22 0-15,22-64 0,-43 64 16,-21-64-16,0 21 16,0 22-16,-42 20 15,20-20-15,1 20 0,-21 1 0,-43-43 16,1 43-16,20 42 15,-42 0-15,43 21 16,-1 0-16,1 22 0,-1-1 0,-20 0 16,-22 43-16,0 42 15,64 0-15,20 64 16,44-149-16,-1 0 0,21 22 16,0-43-16,22 21 0,63 1 15,-64-22-15,1-21 0,63 0 16,-64 0-16,1 0 0,-1-21 15,1-1-15,-1 1 0,-20 0 0,20-21 16,43-43-16,-85 43 16,22-43-16,-43 43 15,0-43-15,-22 43 0,1-1 16,-21 1-16,0 21 0,-43-43 16,-21 64-16,43 0 0,-1 0 15,1 22-15,-1-1 0,1 0 16,20 0-16,-20 21 0,-43 43 15,21 21-15,43-21 16,42-43-16,0 21 0,0-20 0,0-22 16,21 21-16,21-21 0,1 22 0,-1-43 15,22 21-15,-1 0 0,-21-21 16,22 0-16,-1 0 0,1 0 0,-1-21 16,-20 0-16,-1 0 0,22-1 0,-43 1 15,42-42-15,-42 42 16,-21-22-16,0 1 0,0 0 0,0-1 15,-21 1-15,0 0 0,-21-1 16,-1 22-16,1-21 0,-43 21 16,-20 21-16,62 0 0,-20 0 15,20 21-15,22 0 0,-21 0 0,0 21 16,20 1-16,1 20 0,21-20 16,0-1-16,0 0 0,0 1 15,43-22-15,-22 0 0,0 0 0,21 0 16,1 0-16,41 1 15,1-22-15,-43 0 0,1 0 0,-1-22 16,-21 22-16,21-21 0,-20 0 0,-1 0 16,0 0-16,-21-22 15,0 22-15,0 0 0,0-21 0,0-1 16,-42 1-16,20 0 0,1 21 0,-21-22 16,-43-20-16,43 42 0,-43-1 15,43 22-15,-22 0 16,22 0-16,0 22 0,-1-1 0,22 21 15,-21-21-15,21 22 0,0-1 0,-1 43 16,22-1-16,22-41 16,-1-22-16,0 21 0,21-21 0,43 43 15,-43-43-15,1-21 16,20 21-16,-21-21 0,1 0 16,-1 0-16,22 0 0,-22-21 0,-21 21 15,21-21-15,-20 0 0,20-1 0,-21 1 16,0-21-16,-21-22 0,0 22 15,0 0-15,0-1 0,-21 1 16,0 0-16,0-1 0,-22 1 0,1 0 16,-43-22-16,43 43 15,-64-21-15,43 42 0,-1 0 0,1 0 16,-1 21-16,1 0 0,-1 0 0,-20 43 16,41-1-16,-20 43 15,20 0-15,43 0 16,0-64-16,22 0 15,-1 1-15,0-1 0,21 0 0,22-20 16,42 20-16,-43-21 16,128-21-16,-128 0 15,1-21-15,-1 0 0,1 0 0,-1-1 16,64-41-16,0-22 16,-85 22-16,43-43 15,-43 42-15,-20 22 0,-22-21 0,0-64 16,-43 21-16,22 63 15,-21 1-15,-1 0 0,-62-43 16,-1 64-16,-42 21 16,-85 42-1,148-21-15,0 22 0,-42 41 16,64-41-16,-43 63 16,21 21-16,64-64 15,0 1-15,21-1 0,0 1 0,21-1 16,0-21-16,64 43 0,-21-64 0,41 22 15,-41-22-15,-1-21 0,1 0 16,-1 0-16,1 0 16,-1 0-16,1-21 0,-1-1 0,1 1 15,21-42-15,-22 20 0,-21 1 16,-20 0-16,20-64 0,-21-21 16,-21 0-16,0 85 15,-21-22-15,0 1 0,-22 20 16,-20-63-16,-43 1 15,43 83-15,20 22 0,-63 0 16,64 22-16,-21 20 16,-1-21-16,1 21 0,-64 64 0,63-63 15,1 20-15,-22 64 16,64-42-16,0-22 0,21 64 16,0-21-16,42-42 15,0-22-15,1-21 0,-1 21 0,85-20 16,-21-22-16,-43 0 15,1 0-15,-1 0 0,1-22 16,-1 1-16,1-21 0,42-22 16,-1-20-16,-20-43 15,-43 21-15,-42-21 16,0 63-16,0 22 0,-21-21 16,-21-1-16,21 22 0,-22-22 0,1 22 15,-85-43-15,0 43 16,-21 42-16,84 21 0,-20 0 15,20 0-15,-20 22 0,20-1 0,22 22 16,-22-1-16,43-21 16,-21 43-16,-1 42 0,43-63 15,0 63-15,22-64 0,-1 1 16,21-22-16,43 43 0,42-43 16,-64-21-16,85 0 15,-84-21-15,-1 0 0,1-21 16,-1 0-16,1 0 0,-1 0 0,64-43 15,-42-42 1,-43 0-16,-20 64 0,-22-85 16,-22 0-16,1 85 15,0-22-15,-21 22 0,21-22 16,-22 22-16,-41 0 0,41 21 16,-20 21-16,-64 63 15,84-42-15,-20 22 0,21-1 0,-1 0 16,1 22-16,-43 63 15,64-64-15,-42 64 16,63-21-16,0 0 16,21-64-16,21-21 0,-21 22 0,22-22 15,-1 0-15,21-21 0,22 0 16,-43 0-16,1 0 0,-1 0 0,0 0 16,-20-21-16,-1 0 0,0 21 0,0-21 15,-21-1-15,0 1 0,-21 21 16,0-21-16,0 21 15,-1 0-15,1-21 0,0 21 16,21-21-16,-21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59:57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1122 0,'0'0'0,"0"-21"31,0 0-31,0-1 16,0 1-16,0 0 15,0 0-15,0 0 16,0 0-16,0-1 0,0 1 16,0 0-16,0 0 0,0 0 15,0 0-15,-21 21 16,21 21 15,0 0-31,0 0 0,0 21 0,0 1 16,0-1-16,0 22 0,0-22 15,0 21-15,0-20 0,21 20 16,-21 1-16,0 20 0,21-20 16,-21-1-16,0 22 0,0-21 0,0-1 15,0 1-15,0-1 0,0 1 0,0-22 16,0 0-16,0 1 0,0-1 16,0-21-16,0 0 0,0 0 0,0 1 15,-21-22 16,21-22-31,0 1 0,0 0 16,0 0-16,0-21 0,0 20 0,0-41 16,0 21-16,0-1 0,0-20 15,0-1-15,0 22 0</inkml:trace>
  <inkml:trace contextRef="#ctx0" brushRef="#br0" timeOffset="379.78">1376 1080 0,'0'0'0,"-21"-22"0,-1-20 16,1 21-16,21 0 0,0 0 15,0-22-15,0 22 0,0 0 16,21 0-16,1-22 0,-1 22 16,21 0-16,0 0 0,1 0 0,20 0 15,-20-1-15,20 1 0,-21 21 16,22-21-16,-22 21 0,22 0 0,-22 0 15,0 0-15,1 21 0,-1 0 16,-21 22-16,0-1 0,-21 22 0,0-22 16,0 21-16,0 1 0,-21-1 15,-21 1-15,21-1 0,-22-20 0,22 20 16,-21-20-16,0-1 0,20 0 16,-20 1-16,21-22 0,0 21 0,0-21 15,-1 0-15,1 1 16,42-22 31,1-22-47,-1 22 0,-21-21 15,21 21-15,0 0 0,0-21 16</inkml:trace>
  <inkml:trace contextRef="#ctx0" brushRef="#br0" timeOffset="823.01">2074 1630 0,'0'-21'16,"0"0"0,0-1-1,21 22-15,1 0 0,-1-21 16,21 21-16,-21 0 0,0 0 0,22 0 15,-22 0-15,21 21 0,1 1 16,-22-1-16,21 0 0,-21 0 0,0 21 16,1 1-16,-1-1 0,-21 0 15,0 1-15,0-1 0,0 0 16,-21 1-16,-1-1 0,22-21 0,-21 22 16,0-22-16,21 0 0,0 0 15,-21-21-15,0 0 16,21-21-1,0 0-15,0 0 0,0-1 16,0-20-16,0 21 0,0-21 0,0-1 16,21 1-16,0 0 0,-21-1 15,21 1-15,0 0 0,1-1 0,-1 22 16,0 0-16,0 0 0,0 0 16,0-1-16,1 22 15,-1 0-15,0 0 16,0 0-1</inkml:trace>
  <inkml:trace contextRef="#ctx0" brushRef="#br0" timeOffset="1107.84">3006 1566 0,'-22'0'31,"22"22"-15,-21-1-16,21 0 0,0 0 0,-21 21 16,21-20-16,0 20 0,0 0 0,0-21 15,0 22-15,0-1 16,0-21-16,0 22 0,0-1 0,0-21 16,0 0-16,0 22 0,0-22 0,0 0 15,21 0-15,-21 0 16,21-21-1,-21-21 1,0 0-16,0 0 0,0-22 16,22 1-16,-22 0 0</inkml:trace>
  <inkml:trace contextRef="#ctx0" brushRef="#br0" timeOffset="1419.22">3006 1291 0,'0'0'0,"-22"0"15,1 0-15,0 21 16,21 1 0,0-1-1,21-21 1,0 0 0,1-21-16,-22-1 0,0 1 15,0 0-15,0 0 16,-22 0-1,1 21-15,0 0 0,0 0 16,0 0-16,21 21 16,-21 0-16,21 0 15,0 0-15,0 1 0,0-1 16,0 0-16,0 0 16,21 0-16,0 0 0,0-21 0,-21 22 15,21-1-15,0 0 0</inkml:trace>
  <inkml:trace contextRef="#ctx0" brushRef="#br0" timeOffset="1752.03">3260 1651 0,'0'0'0,"0"-21"0,0 0 31,21 42-16,0 0-15,-21 0 16,21 0-16,0 22 0,-21-22 16,21 21-16,-21-21 0,22 22 0,-1-1 15,-21-21-15,0 22 0,0-22 0,21 21 16,-21-21-16,0 0 16,0 1-16,21-1 0,-21 0 0,0 0 15,21-21-15,-21 21 0,0-42 31,0 0-31,0 0 16,0 0-16,0-1 0,0 1 0,0 0 16,0 0-16,21-21 0,1 20 15,-22-20-15,21 0 0,0 21 0</inkml:trace>
  <inkml:trace contextRef="#ctx0" brushRef="#br0" timeOffset="1991.66">3810 1461 0,'0'0'0,"-21"0"47,0 21-47,21 21 0,-22-21 0,1 22 15,0-22-15,-21 21 0,21 0 16,-1 22-16,1-22 0,0 1 0,0-1 16,0 0-16,0 1 0,21-22 0,-22 21 15,22-21-15,-21 22 0,21-22 16,-21 0-16,21 0 0,0 0 15,21-21 17,0 0-32,1-21 0,-22 0 0,21 21 0,0-21 15</inkml:trace>
  <inkml:trace contextRef="#ctx0" brushRef="#br0" timeOffset="2572.33">4170 1651 0,'0'0'0,"0"-21"0,0 0 0,0 0 16,0-1 0,0 1-16,0 0 0,-21 21 31,-1 21-16,1-21-15,0 43 0,0-22 16,0 21-16,0-21 0,-1 22 16,1-1-16,0 0 0,0 1 0,0-1 15,0 0-15,-1 1 0,1-1 0,21-21 16,0 21-16,0-20 0,0-1 16,0 0-16,0 0 0,21-21 15,1 0-15,-1 0 16,0 0-16,21 0 0,-21-21 15,1 0-15,20 0 0,-21-1 16,0-20-16,0 21 0,1-21 0,-1-1 16,0 1-16,0 0 0,-21-1 0,0 1 15,0 0-15,0-1 0,0 22 16,0-21-16,0 21 0,0-22 0,0 22 16,0 0-16,0 42 31,0 21-31,0-20 0,0 20 0,0 0 15,0 1-15,0-1 0,0 0 16,0 1-16,0-1 0,0-21 0,0 21 16,0 1-16,0-22 0,0 0 15,0 0-15,0 0 0,0 1 16,0-1-16,21-21 0,0 0 16,1 0-16,-1 0 0,0 0 15,0-21-15,0 21 0,0-22 16,1-20-16,-1 21 0,0 0 0,21-22 15,-21 1-15</inkml:trace>
  <inkml:trace contextRef="#ctx0" brushRef="#br0" timeOffset="2887.14">4974 762 0,'-42'0'16,"21"21"-16,-1 22 0,22-22 16,0 21-16,-21 0 0,21 1 0,-21 20 15,21-20-15,0 20 0,-21 1 16,21-1-16,0 1 0,0-1 0,0 1 16,0-1-16,-21 1 0,21-1 0,0 1 15,-21-22-15,21 21 0,0-20 16,0-1-16,0 0 0,0-20 0,0 20 15,0-21-15,0 0 0,0 0 16,0 1-16,0-1 0,21-21 16,0 0-16,0 0 15,0-21-15,0-1 0,22-20 16,-22 21-16,21-21 0</inkml:trace>
  <inkml:trace contextRef="#ctx0" brushRef="#br0" timeOffset="3303.76">5186 1630 0,'-43'42'16,"43"-21"-16,0 1 15,0-1 1,22-21-16,-1 0 16,0 0-16,0 0 0,0 0 15,0 0-15,1-21 0,-1-1 0,21 22 16,-21-21-16,0 0 0,1 0 0,-1 0 15,-21 0-15,0-1 0,21 1 16,-21 0-16,0 0 0,0 0 16,-21 21-16,0 0 0,-1 0 15,1 0-15,0 0 0,0 0 0,0 0 16,0 21-16,-1 0 16,-20 0-16,21 22 0,0-1 0,21-21 15,-21 21-15,-1 1 0,22-1 0,0 0 16,0 1-16,0-1 0,0-21 15,0 22-15,0-22 0,22 0 0,-1 0 16,0 0-16,0 0 0,0 1 0,22-22 16,-22 0-16,21 0 0,0 0 15,1 0-15,-22 0 0,21-22 0,1 1 16,-1 21-16,0-21 0,1 0 0,-22-21 16,21 20-16,-21-20 0,0 21 0,22-21 15,-43-1-15,21 1 16,0 0-16</inkml:trace>
  <inkml:trace contextRef="#ctx0" brushRef="#br0" timeOffset="3588.38">4953 1037 0,'0'0'0,"-21"0"0,0 0 15,42 0 1,21 0-16,-21 0 16,22 0-16,-1 0 0,0 0 15,22 0-15,-22 0 0,0-21 0,22 21 16,-22 0-16,22 0 0,-22 0 16,0 0-16,1-21 0,-22 21 0,21 0 15,-21 0-15,1 0 0,-22 21 16,0 0-1,-22-21-15,1 21 16,0-21-16</inkml:trace>
  <inkml:trace contextRef="#ctx0" brushRef="#br0" timeOffset="4155.28">1270 2667 0,'0'0'0,"21"0"31,21 0-31,-20 0 0,41 0 16,-21 0-16,22 0 0,21-21 15,-22 0-15,22 21 0,-1 0 0,22-21 16,0-1-16,21 22 0,21-21 0,-21 21 16,21-21-16,22 0 15,-22 21-15,21-21 0,-21 0 0,22 21 16,-1-22-16,0 22 0,1 0 0,-1-21 16,0 21-16,1 0 0,-22 0 15,21-21-15,-21 21 0,-21 0 0,0 0 16,0-21-16,0 21 0,-21 0 0,-21 0 15,0 0-15,-1 0 0,-20 0 16,-22 0-16,22 0 0,-43 0 0,0 0 16,0 0-16,0-21 0,-42 21 15,0 0 1,-21 0-16,-1-21 16,-20 21-16,-1 0 0,1 0 0</inkml:trace>
  <inkml:trace contextRef="#ctx0" brushRef="#br0" timeOffset="4667.35">1524 2731 0,'0'0'0,"-106"0"15,85 0-15,0 0 16,0 0-16,-1 0 0,1 0 16,42 0-1,22 0 1,-1 0-16,22 0 0,20-22 15,1 22-15,0-21 0,20 21 0,22-21 16,0 0-16,22 21 0,20-21 16,0 0-16,1-1 0,20 22 0,1-21 15,-1 0-15,1 21 0,-22-21 16,21 21-16,-41 0 0,20 0 16,-21-21-16,0 21 0,0 0 0,-21 0 15,0-21-15,-21 21 0,21 0 0,-42 0 16,21-22-16,0 22 0,-22 0 15,1-21-15,-22 21 0,22-21 0,-21 21 16,-22 0-16,21-21 0,-20 21 0,-22 0 16,0 0-16,0-21 0,0 21 15,-42 0 1,0 0-16,-21 0 0,-1 0 0,22 0 16,-21 0-16,0 0 0,20 0 15,-20 0-15</inkml:trace>
  <inkml:trace contextRef="#ctx0" brushRef="#br0" timeOffset="9055.89">7408 1778 0,'0'0'0,"-21"0"0,0 0 0,0 0 15,0 0-15,-1 0 0,1 0 16,0 0-16,0 0 0,0 0 0,0 0 16,-1 0-16,44 0 31,-1 21-31,21-21 0,0 0 16,1 21-16,-1-21 0,22 0 0,-1 22 15,1-22-15,20 21 0,-20-21 0,20 21 16,-20-21-16,21 0 0,-22 21 15,1-21-15,-1 0 0,1 0 0,-1 0 16,-21 0-16,1 0 0,-22 0 16,21 0-16,-21 0 0,1 0 0,-1 0 15,-21-21 1,-21 21 0,-1-21-16,1 0 0,0 21 15,0-22-15,0 1 0,0 0 16,-1 0-16</inkml:trace>
  <inkml:trace contextRef="#ctx0" brushRef="#br0" timeOffset="9351.74">8213 1609 0,'0'0'0,"-22"0"0,1 0 0,21 21 32,0 0-32,21 0 15,1 0-15,-1-21 16,21 22-16,-21-22 0,0 21 0,22 0 15,-22-21-15,21 21 0,-21 0 0,1 0 16,-1 1-16,0-22 0,0 21 16,-21 0-16,0 0 0,0 0 0,0 0 15,-21 1-15,-21-1 0,20 0 16,-20 0-16,0 0 0,-1 0 16,1 1-16,0-1 0,-22-21 0,22 21 15,0 0-15,-1 0 0,1 0 0,21-21 16,-22 22-16,22-22 0,21 21 15,21-21 1,1 0 0,-1-21-16</inkml:trace>
  <inkml:trace contextRef="#ctx0" brushRef="#br0" timeOffset="11028.3">9842 1947 0,'43'-42'16,"-22"42"-16,0-21 0,0 0 16,-21 0-16,21-22 0,1 22 15,-1 0-15,-21 0 0,0-22 0,21 22 16,-21-21-16,0 21 0,0-22 0,0 22 15,0 0-15,-21 0 0,0 0 16,-22 0-16,22 21 0,0 0 0,-21 0 16,-1 0-16,1 0 0,0 42 0,-1-21 15,1 21-15,0 1 0,-1-1 16,1 22-16,21-22 0,-22 21 0,1 1 16,21-22-16,0 1 0,21-1 0,0 0 15,0-21-15,0 22 0,0-22 16,21 0-16,0-21 15,0 0-15,22 0 0,-22 0 0,21 0 16,0-21-16,1 0 0,-1 0 0,22-1 16,-22 1-16,0 0 0,1-21 15,-1 21-15,0-22 0,1 1 0,-22 21 16,0-22-16,-21 1 0,0 0 0,0-1 16,0 22-16,0-21 0,0 21 15,0 0-15,0-1 0,-21 22 16,0 0-16,21 22 15,-22-1-15,1 0 0,21 0 0,0 21 16,-21 1-16,0-22 0,21 21 0,-21 1 16,21-1-16,0 0 0,0 1 15,0-1-15,0 0 0,0-21 16,0 1-16,21-1 0,0 0 0,0 0 16,0-21-16,22 0 0,-22 0 0,21 0 15,-21 0-15,22 0 0,-1-21 16,0 0-16,1 0 0,-22-1 0,21 1 15,1-21-15,-22 21 0,0-22 0,0 1 16,0 21-16,0-21 0,-21-1 16,0 1-16,0 21 0,0 0 0,0-1 15,0 1-15,0 0 0,0 42 32,-21 0-32,21 1 0,0-1 15,0 0-15,0 21 0,-21-21 0,21 22 16,-21-1-16,0-21 0,21 22 15,0-22-15,-21 0 0,21 21 0,-22-21 16,22 1-16,0-1 0,0-42 47,22-1-47,-1 1 0,-21 0 16,0 0-16,21-21 0,0 20 0,-21-20 15,21 21-15,-21-21 0,21 20 16,-21-20-16,22 21 0,-22 0 0,0 0 15,21-1-15,0 22 0,0 0 16,0 22 0,-21-1-16,21 0 0,-21 21 0,0-21 15,0 22-15,0-22 0,0 21 0,0 1 16,22-22-16,-22 0 0,0 21 16,21-21-16,-21 1 0,0-1 0,21 0 15,0-21-15,0 21 0,0-21 16,1 0-16,-1 0 0,21 0 0,-21-21 15,22 0-15,-22 21 0,21-21 16,-21-22-16,22 22 0,-22 0 0,0-21 16,0 20-16,0-20 0,0 21 0,1-21 15,-22 20-15,0 1 16,21-21-16,-21 21 0,0 0 0,0-1 16,0 44 15,0-1-31,0 0 0,0 0 0,0 0 15,0 0-15,0 1 0,0 20 0,0-21 16,0 0-16,0 0 0,0 1 16,21-1-16,0-21 0,0 21 0,0-21 15,1 0-15,-1 0 0,0 0 16,21 0-16,-21-21 0,1 21 16,-1-21-16,0-1 0,0 1 15,0 0-15,0 0 0,-21 0 0,22 0 16,-22-22-16,21 22 0,-21 0 0,0 0 15,0 0-15,0-1 0,0 1 16,0 0-16,0 42 31,0 0-31,0 1 0,0-1 16,0 21-16,0-21 0,0 22 0,0-1 16,0 0-16,-21 1 0,21-1 0,0 21 15,0-20-15,-22 20 0,22 1 0,-21-1 16,21 22-16,0 0 15,0-22-15,0 22 0,0-1 0,0 1 16,0 0-16,0-1 0,0 1 0,0 0 16,0-1-16,0 1 0,0-21 0,0-1 15,0 22-15,0-43 0,0 22 0,-21-22 16,21 0-16,-21-21 0,0 22 16,0-22-16,-1 0 0,-41 0 15,42-21-15,0 0 0,-22 0 16,1 0-16,0 0 0,-1 0 0,1-21 15,0 0-15,-1 21 0,1-21 0,0 0 16,-1-1-16,1 1 0,21 0 0,0 0 16,-1 0-16,1 0 15,0-1-15,21 1 0,0 0 0,0 0 16,0-21-16,0 20 0,0-20 0,0 0 16,21 21-16,0-22 0</inkml:trace>
  <inkml:trace contextRef="#ctx0" brushRef="#br0" timeOffset="11912.01">12996 1778 0,'0'0'0,"-42"-42"15,21 42 1,0 0-16,-1 0 0,1 0 0,21 21 16,-21 0-16,21 0 15,-21 0-15,21 1 0,0-1 0,0 21 16,0-21-16,0 22 0,0-22 0,0 21 16,0-21-16,0 0 0,0 1 0,0-1 15,0 0-15,0 0 0,0 0 16,0 0-16,-21-21 15,0-21 1,21 0-16,0 0 16,0 0-16,-22 0 0,22-22 15,0 22-15,0-21 0,0-1 16,0 22-16,0-21 0,22 0 0,-1-1 16,0 1-16,0 0 0,21 20 15,-20 1-15,20-21 0,0 42 0,1-21 16,-1 21-16,0 0 0,22 0 0,-22 21 15,0 0-15,-20 0 0,20 22 16,-21-22-16,0 21 0,0 0 0,-21 1 16,0-1-16,0 0 0,0 1 0,0-1 15,-21-21-15,0 22 0,21-22 16,-21 0-16,0 0 0,0 0 16,-1-21-16,1 0 15,21-21 1,0 0-16,0 0 15,0 0-15,21-22 0,1 1 0,-1 21 16,0-22-16,0 1 0,0 0 0,0-22 16,22 43-16,-1-21 0,-21-1 15,22 22-15,-1 0 0,0 0 0,1 21 16,-1 0-16,-21 0 0,21 0 0,1 21 16,-22 0-16,21 0 0,-21 22 15,-21-22-15,0 21 0,0 1 0,0-22 16,0 21-16,0 0 0,0-20 0,0 20 15,0-21-15,0 0 0,-21 0 16,21 1-16,0-1 0,-21 0 16,21 0-16,21-42 31,-21 0-31,21 0 16,1-1-16,-1 1 0,0-21 15</inkml:trace>
  <inkml:trace contextRef="#ctx0" brushRef="#br0" timeOffset="12271.8">14160 1863 0,'0'0'0,"0"21"0,-21-21 0,21 21 16,21-21 15,1 0-31,-1 0 0,21 0 0,-21-21 16,0 21-16,22-21 0,-22 0 0,21 21 15,-21-22-15,1 1 0,20 0 0,-21 0 16,-21 0-16,0 0 16,0-1-16,0 1 0,-21 21 15,-21 0-15,20 0 16,1 0-16,0 21 0,-21 1 16,21-1-16,-1 0 0,1 0 0,0 0 15,21 22-15,-21-22 0,21 21 0,0-21 16,0 0-16,0 1 0,0-1 0,21 0 15,0 0-15,0 0 0,1-21 16,-1 0-16,0 21 0,0-21 0,0 0 16,0 0-16,1 0 0,-1 0 0,21 0 15,-21-21-15,0 21 0,1-21 16,-1 0-16,21 0 0,-21 0 0,0-1 16</inkml:trace>
  <inkml:trace contextRef="#ctx0" brushRef="#br0" timeOffset="12936.42">14838 1672 0,'0'0'0,"0"21"32,0 1-32,0-1 15,0 0-15,0 0 0,0 0 0,0 0 16,-21 22-16,21-22 0,0 0 0,0 0 16,0 0-16,0 1 0,0-1 15,0 0-15,-22 0 0,22 0 0,0 0 16,0 1-16,-21-22 15,21-22 17,0 1-32,0 0 0,0 0 15,0 0-15,0 0 0,0-1 0,0-20 0,0 21 16,0 0-16,21-22 16,1 22-16,-1-21 0,-21 21 0,21 0 15,0-1-15,0 22 0,0-21 0,1 21 16,-1 0-16,0 0 0,0 0 15,0 21-15,0-21 0,1 22 16,-1-1-16,0 0 0,-21 21 0,0-21 16,21 1-16,-21 20 0,0-21 0,0 0 15,0 0-15,0 1 0,0-1 16,0 0-16,0 0 0,0 0 16,0 0-16,-21-21 15,21-21 16,0 0-31,0 0 0,0 0 0,0 0 16,0-1-16,21-20 0,0 21 0,0-21 16,1-1-16,-1 1 0,0 0 15,0 20-15,0-20 0,22 21 0,-22 0 16,21 0-16,-21-1 0,22 22 0,-1 0 16,-21 0-16,21 0 0,-20 22 0,-1-1 15,21 0-15,-21 21 0,-21 1 16,0-22-16,0 21 0,0 0 15,0-20-15,0 20 0,-21-21 0,0 21 16,0-20-16,21-1 0,-21 0 0,-1 0 16,1 0-16,21 0 0,-21-21 15,21 22-15,0-44 32,21 1-17,0 0-15,1 0 0,-1 0 0,0-22 16,0 22-16,0-21 0</inkml:trace>
  <inkml:trace contextRef="#ctx0" brushRef="#br0" timeOffset="13416.15">15960 1228 0,'0'0'0,"0"-21"0,0-1 16,0 44-1,-22-1-15,22 0 0,0 0 16,-21 21-16,21-20 0,0 20 0,0 0 15,0 1-15,-21 20 0,21-21 16,-21 1-16,21 20 0,0-20 0,0-1 16,-21 0-16,21 1 0,-21-1 0,21 0 15,-22-21-15,22 22 0,-21-22 16,21 0-16,0 0 0,0-42 47,0 0-47,0 0 0,21 0 15,-21-1-15,22-20 0,-1 0 0,-21 21 16,21-22-16,0 1 0,0 0 0,0 20 16,1-20-16,-1 21 0,0 0 15,21 21-15,-21-21 0,1 21 0,-1 0 16,0 0-16,0 21 0,0 0 0,-21 0 16,21 0-16,-21 0 0,22 1 15,-22 20-15,0-21 0,0 21 0,0-20 16,-22-1-16,1 21 0,0-21 0,-21 0 15,21 1-15,-22-1 0,22 0 16,-21-21-16,21 21 0,-1-21 16,1 0-16,0 21 0,0-21 0,0 0 15,21-21 1,21 0 0,0 21-16,0-21 0,0 0 15,1-1-15</inkml:trace>
  <inkml:trace contextRef="#ctx0" brushRef="#br0" timeOffset="13751.31">16531 1863 0,'0'0'0,"21"0"0,0 0 16,-21-21-16,22 21 0,-1-22 15,0 1-15,0 0 0,-21 0 16,21 0-16,0 0 0,-21-1 0,22 1 15,-22 0-15,0 0 0,0 0 16,0 0-16,-22 21 16,1 0-16,0 21 15,0 0-15,0 21 0,0-21 16,-1 22-16,1-22 0,0 21 0,0-21 16,21 22-16,0-22 0,0 21 15,0-21-15,0 1 0,0-1 16,0 0-16,0 0 0,0 0 15,21-21-15,0 0 0,0 0 0,1 0 16,-1 0-16,0 0 0,0 0 0,0 0 16,0 0-16,22-21 0,-22 0 15,0 0-15,0 0 0,0-1 0</inkml:trace>
  <inkml:trace contextRef="#ctx0" brushRef="#br0" timeOffset="14084.12">16912 1778 0,'0'0'0,"0"-21"15,0 0-15,21 21 16,0 0-16,1 0 16,-1 0-16,0 0 15,0 21-15,0 0 16,-21 0-16,21-21 0,-21 21 0,0 22 16,0-22-16,0 0 0,0 0 15,0 0-15,0 1 0,0-1 0,0 0 16,0 0-16,0 0 0,0 0 15,0 1-15,0-44 32,0 1-17,22 0-15,-22 0 16,21 0-16,0-22 0,-21 22 0,21-21 16,0 21-16,0-22 0,-21 22 15,0 0-15,22-21 0,-22 21 0,21-1 16,-21 1-16,0 0 0,0 0 15,0 0-15</inkml:trace>
  <inkml:trace contextRef="#ctx0" brushRef="#br0" timeOffset="15057.32">18796 1651 0,'0'0'0,"21"-21"0,21-21 16,-42 20-16,0 1 0,0 0 15,-21 21 1,0 0-16,0 0 0,0 0 0,-22 0 16,22 21-16,0 0 0,0 1 0,-21-1 15,20 21-15,1-21 0,0 22 16,0-1-16,21 0 0,0 1 0,0-1 15,0-21-15,0 21 0,0-20 0,21 20 16,0-21-16,0 0 0,1 0 0,20 1 16,0-22-16,-21 0 15,22 0-15,-1 0 0,0 0 0,1 0 0,-1-22 16,0 22-16,1-21 0,-22 0 16,21 0-16,-21-21 0,1 20 15,-1-20-15,-21 0 0,0-1 0,0 1 16,-21-21-16,21 20 0,-43-20 0,22 20 15,-21 1-15,-1 0 0,22 21 0,-21-22 16,0 22-16,20 21 0,-20-21 16,21 21-16,0 0 0,21 21 15,42 0 1,-21-21-16,22 21 16,-1-21-16,21 0 0,-20 0 0,20 0 15,1 0-15,-1 0 0,1 0 0,20 0 16,-20 0-16,63-21 15,-64 21-15,-20-21 0,-1 0 0,-21 0 16,22 21-16,-22-21 0,-21-1 0,0 1 16,0 0-16,0 0 0,0 0 15,0 0-15,-21-1 0,-1 1 16,1 21-16,0 0 0,0 0 0,0 0 16,0 21-16,-1 1 0,22-1 15,-21 21-15,0 0 0,0 1 0,0-1 16,0 0-16,-1 22 0,22-1 15,-21 1-15,21-1 0,-21 22 0,21 0 16,0-22-16,0 22 0,0 0 16,0-1-16,-21 22 0,21-21 0,-21 21 15,0-1-15,-1-20 0,1 0 0,0-1 16,-21 1-16,-1 0 0,22-22 0,-21 1 16,21-1-16,0 1 0,-22-22 15,22 0-15,0 1 0,0-22 0,0 0 16,-1-21-16,1 0 0,0 0 15,0 0-15,-21 0 0,20 0 0,1-21 16,-21 0-16,0 0 0,20-22 0,-20 22 16,0 0-16,21-21 0,-22 20 15,22 1-15,21-21 0,0 21 16,0 0-16,0-22 0,0 22 0,0 0 16,0-21-16,21 20 0,22 1 0,-22-21 15,21 21-15,0-22 0,1 22 0,20-21 16,-20 0-16</inkml:trace>
  <inkml:trace contextRef="#ctx0" brushRef="#br0" timeOffset="15367.65">20849 1207 0,'0'0'0,"0"-64"0,0-63 16,0 85-16,0 21 15,0-1-15,0 1 0,-21 21 16,0 21-16,0 1 16,-1 20-16,1 0 0,0 22 0,-21-22 15,21 22-15,-1-1 0,1 1 16,-21-1-16,21 1 0,0 20 0,-1-20 16,22-1-16,-21 1 0,0-22 0,21 22 15,0-22-15,-21 0 0,21 1 16,0-22-16,0 0 0,0 0 15,0 0-15,21-21 16,0 0-16,0 0 0,1-21 0,-1 0 16,21 0-16,-21 0 0,22-22 15,-22 1-15</inkml:trace>
  <inkml:trace contextRef="#ctx0" brushRef="#br0" timeOffset="16019.85">21167 1164 0,'0'0'0,"0"-21"0,0 0 0,0 0 0,0 42 15,0 0 1,-22 0-16,22 0 0,-21 22 16,21-22-16,0 21 0,-21 22 0,0-22 15,21 0-15,-21 22 0,21-22 16,-21 1-16,-1 20 0,1-21 0,0 1 16,21-1-16,-21 0 0,0 1 15,21-22-15,0 21 0,-21-21 0,-1 1 16,22-44 15,22 1-31,-1 0 0,-21 0 16,21 0-16,0-22 0,21 22 0,-20-21 15,-1 0-15,0 20 0,0-20 16,0 21-16,-21 0 0,21 21 0,1-21 16,-1 21-1,-21 21-15,0 0 16,0 0-16,0 0 0,0 0 15,0 22-15,0-22 0,0 0 0,21 0 16,-21 0-16,0 22 0,0-22 0,21 0 16,0-21-16,0 21 0,1 0 15,-1-21-15,0 0 0,21 0 0,-21 0 16,22 0-16,-1 0 0,0 0 0,-20 0 16,20 0-16,0-21 0,-21 0 15,22 0-15,-22 0 0,0 0 0,0-22 16,0 22-16,1-21 0,-1-1 0,-21 22 15,21-21-15,-21 21 0,0 0 16,0-1-16,0 1 0,-21 21 16,0 0-16,-1 0 0,1 0 0,0 0 15,0 21-15,0 1 0,0-1 0,-1 21 16,22-21-16,0 22 0,0-22 16,0 0-16,0 21 0,0-21 0,0 1 15,22 20-15,-1-21 0,0-21 0,0 21 16,0 0-16,0-21 0,1 0 0,-1 0 15,21 0-15,-21 0 0,22 0 16,-22 0-16,0 0 0,0-21 0,0 0 16,0 0-16,1 0 0,-1 0 0,0-1 15,-21 1-15,21 0 16,-21-21-16,0 21 0,0-22 0,0 22 16</inkml:trace>
  <inkml:trace contextRef="#ctx0" brushRef="#br0" timeOffset="16219.74">20278 1439 0,'0'0'0,"42"0"32,-21 0-32,21 0 15,1 0-15,20 0 0,-20 0 0,20 0 16,-21 0-16,22 0 0,-22 0 0,1 0 15,-1 0-15,0 0 0,-21 0 16,22-21-16,-22 0 0,0 21 0</inkml:trace>
  <inkml:trace contextRef="#ctx0" brushRef="#br0" timeOffset="16731.43">23643 1482 0,'0'0'0,"0"-21"16,0-43-1,0 43-15,0 0 0,0 0 0,-21-1 16,0 22-16,0 0 0,-22 0 15,22 0-15,0 0 0,0 0 16,0 0-16,-1 22 0,1-1 0,0 21 16,0-21-16,0 22 0,0-1 15,-1 0-15,1 1 0,0-1 0,21 0 16,0 1-16,0-1 0,0 0 16,0-21-16,0 22 0,21-22 15,22 0-15,-22 21 0,21-42 0,0 22 16,1-22-16,-1 0 0,0 0 0,22 0 15,-22 0-15,22 0 0,-22-22 0,0 1 16,22 0-16,-22 0 0,1-21 16,-1-1-16,0 1 0</inkml:trace>
  <inkml:trace contextRef="#ctx0" brushRef="#br0" timeOffset="16991.75">24384 1058 0,'0'0'15,"21"-42"-15,-21-21 0,0 20 0,0 22 0,0-21 16,0 21-16,0-1 0,-21 22 15,0 22 1,21 20-16,0 0 0,-21 1 16,-1-1-16,1 21 0,21-20 0,0 20 15,-21 1-15,0-22 0,0 22 16,21-1-16,0-21 0,-21 1 0,-1 20 16,22-20-16,-21-1 0,21 0 0,0 1 15,0-1-15,-21-21 0,21 21 16,0-20-16,0-1 0,0 0 0,0 0 15,0 0-15,21-21 16,0 0-16,1 0 0,-1 0 16,0-21-16,0 0 0,21 0 15,-20 0-15</inkml:trace>
  <inkml:trace contextRef="#ctx0" brushRef="#br0" timeOffset="18099.72">24892 1588 0,'0'0'0,"21"0"0,-21-43 15,0 22-15,0 0 16,0 0-16,0 0 0,0-1 0,0 1 16,-21 21-16,0-21 0,0 21 15,-1 0-15,1 0 0,0 0 0,0 0 16,0 0-16,-22 21 0,22 0 0,-21-21 16,21 22-16,0 20 0,-22-21 15,22 0-15,0 22 0,0-1 16,0-21-16,21 21 0,0 1 0,0-22 15,0 21-15,0-21 0,0 1 0,0-1 16,0 0-16,0 0 0,21 0 16,0-21-16,21 0 0,-21 0 0,1 0 15,-1 0-15,21 0 0,-21-21 0,0 21 16,22-21-16,-22 0 0,0 0 16,0-1-16,0 1 0,1-21 0,-1 21 15,-21-22-15,21 1 0,-21 0 0,21 21 16,-21-22-16,0 22 0,0 0 0,21 0 15,-21 0-15,0 42 32,-21 0-17,21 0-15,0 21 0,-21-20 16,0 20-16,0-21 0,21 21 0,0-20 16,0 20-16,0-21 0,0 21 0,0-20 15,0-1-15,0 0 0,0 0 0,0 0 16,21-21-16,0 21 0,0-21 15,0 0-15,22 0 0,-22 0 0,21 0 16,0 0-16,-20-21 0,20 0 0,0 21 16,-21-42-16,22 21 0,-1-1 15,-21-20-15,0 21 0,22-21 16,-22-1-16,0 1 0,-21 21 0,0-22 16,0 22-16,0 0 0,0 0 15,0 0-15,0 0 0,-21 21 16,0 0-16,0 0 0,21 21 15,-22-21-15,22 21 0,-21 0 0,21 21 16,0-20-16,0-1 0,0 21 16,0-21-16,0 0 0,0 22 0,0-22 15,0 0-15,21 0 0,-21 22 0,0-22 16,0 0-16,22 0 16,-22 0-16,0 0 15,-22-21 1,1 0-1,0-21-15,0 0 0,0 21 16,0-21-16,-1 0 0,1 21 0,0-21 16,0 21-16,0 0 15,21 21 1,0 0-16,21 0 16,0 0-16,0-21 0,0 21 0,1-21 15,-1 0-15,0 22 0,21-22 16,-21 0-16,22 0 0,-1 0 0,0 0 15,-20 0-15,20 0 0,0-22 0,1 1 16,-1 21-16,0-21 0,1 0 16,-1 0-16,-21-22 0,21 22 15,-20-21-15,-1 21 0,21-22 0,-21 1 16,0 0-16,-21-1 0,0 1 0,22 21 16,-22 0-16,0 0 0,0-1 15,0 1-15,-22 21 0,1 0 16,0 0-16,0 21 0,0 1 0,0-1 15,-1 21-15,22-21 0,0 22 16,0-1-16,0-21 0,0 21 0,0 1 16,22-22-16,-1 21 0,0-21 0,0 1 15,-21 20-15,0-21 0,21-21 16,-21 21-16,0 0 0,0 1 16,-21-22-1,0 0-15,0 0 0,0 0 16,-1 0-16,1 0 0,0 0 15,0-22-15,0 22 0,0 0 0,-22 0 16,22 0-16,-21 0 0,-1 0 0,1 0 16</inkml:trace>
  <inkml:trace contextRef="#ctx0" brushRef="#br0" timeOffset="19512.05">3514 3789 0,'0'-21'0,"0"0"16,0-1-1,0 1-15,0 0 16,0 0-16,-22 0 16,1 21-16,0-21 0,0-1 15,-21 22-15,20 0 0,-20-21 0,0 21 16,21 0-16,-22 0 0,1 0 0,0 0 15,20 21-15,-20 1 0,0-1 16,21 0-16,-22 0 0,1 21 16,21-20-16,0 20 0,-22 0 0,22 1 15,21-1-15,0 0 0,0 1 16,0-1-16,0-21 0,0 21 0,0-20 16,21-1-16,0-21 0,1 0 15,20 0-15,-21 0 0,21 0 0,1-21 16,-1-1-16,22 1 0,-22-21 0,21 0 15,1-1-15,-1 22 0,1-21 16,-1-1-16,-20-20 0,20 21 0,-20-1 16,-1-20-16,0 20 0,-21-20 0,1 21 15,-1-22-15,-21 1 0,0 20 16,0 1-16,0-22 0,0 43 0,-21-21 16,-1 21-16,22 0 0,-21 21 15,0 0-15,0 0 16,0 21-16,21 0 0,-21 21 0,21 1 15,-22 20-15,22 1 0,-21-1 0,21-21 16,0 22-16,0-1 0,0 1 16,0-1-16,0-20 0,0-1 0,0 22 15,0-22-15,21-21 0,1 21 16,-1-20-16,0-1 0,0 0 0,0-21 16,22 0-16,-22 0 0,21 0 0,-21 0 15,22-21-15,-1 0 0,0-1 16,-21 1-16,22 0 0,-22-21 0,21 21 15,-21-1-15,1-20 0,-1 21 16,0-21-16,-21 20 0,0-20 0,0 21 16,0 0-16,0 0 0,0-1 15,-21 22-15,0 0 0,-1 0 16,1 0-16,0 22 0,0-1 0,0 0 16,0 0-16,-1 21 0,22-20 15,0-1-15,0 21 0,0-21 0,0 22 16,0-22-16,0 21 0,0-21 0,22 0 15,-22 1-15,21-1 0,0 0 16,0-21-16,0 0 0,0 0 0,22 0 16,-22 0-16,21 0 0,1 0 0,-22-21 15,21 21-15,0-21 0,-20-1 16,20 1-16</inkml:trace>
  <inkml:trace contextRef="#ctx0" brushRef="#br0" timeOffset="21341.13">4784 3641 0,'0'0'0,"21"-64"15,-21 43 1,0 0-16,-21 21 16,-1 21-1,1 0-15,0 0 0,-21 1 16,21 20-16,-1-21 0,1 21 16,21-20-16,-21 20 0,21-21 0,-21 21 15,21 1-15,0-1 0,0-21 16,0 22-16,21-22 0,0 0 0,0 0 15,22 0-15,-1 0 0,-21-21 0,22 0 16,-1 0-16,0 0 0,22 0 16,-22-21-16,0 0 0,1-21 0,20 21 15,-20-22-15,-1 22 0,0-21 0,1-1 16,-1 1-16,0-21 0,-21 20 0,1-20 16,-1-1-16,-21 1 0,0-1 15,0 1-15,0-1 0,0 22 0,0 0 16,0-1-16,0 1 0,0 21 0,0 0 15,0-1-15,-21 44 16,21-1 0,0 21-16,0 0 0,-22 1 0,22-1 15,-21 22-15,21-1 0,-21 1 0,21-1 16,-21-21-16,21 22 0,0-1 16,0-20-16,0 20 0,0-20 0,0-1 15,0 21-15,0-20 0,0-22 0,0 21 16,21-21-16,0 1 0,-21-1 15,43 0-15,-22-21 0,0 0 0,21 0 16,-21 0-16,22-21 0,-1 0 0,0-1 16,1 1-16,-1 0 0,0 0 0,1-21 15,-1 20-15,0-20 16,1 21-16,-22-21 0,0 20 0,0-20 16,-21 21-16,0-21 0,0 20 0,0 1 15,0-21-15,0 21 16,0 0-16,-21 21 0,0 0 0,0 0 15,0 0-15,-1 21 0,1 0 16,0 0-16,0 0 0,0 0 0,0 22 16,-1-22-16,1 0 0,0 21 15,21 1-15,0-22 0,0 21 0,0-21 16,0 1-16,0 20 0,0-21 0,0 0 16,0 0-16,21-21 0,0 0 15,1 0-15,-1 0 16,0 0-16,0-21 0,0 0 0,0 21 15,1-21-15,-1 0 0,0 0 0,-21-22 16,0 22-16,21 0 0,-21 0 0,0 0 16,21-22-16,-21 22 0,0 0 15,0 0-15,0 0 0,0-1 16,0 44 15,0-1-31,0 0 0,0 0 16,0 0-16,0 0 0,0 1 15,0 20-15,0-21 0,0 0 0,0 0 16,0 22-16,0-22 0,0 0 16,21 0-16,1 0 0,-1-21 15,0 0-15,21 0 0,-21 0 16,1 0-16,20-21 0,-21 0 0,21 0 16,-20 0-16,-1 0 0,21-22 15,-21 22-15,22 0 0,-22-21 0,0 20 16,0-20-16,-21 21 0,0 0 0,0 0 15,0-1-15,0 1 0,-21 21 32,0 21-17,21 1-15,0-1 0,0 0 16,0 0-16,0 0 0,0 0 0,0 1 16,0-1-16,0 0 0,0 0 15,21 0-15,-21 0 0,21 1 0,-21-1 16,21 0-16,0 0 0,-21 0 0,22 0 15,-1-21-15,21 22 0,-21-22 16,0 0-16,22 0 0,-22 0 0,21 0 16,1 0-16,-1-22 0,-21 1 0,21 0 15,1 21-15,-22-21 0,21-21 0,-21 20 16,1 1-16,-1 0 0,0-21 16,0 21-16,-21-1 0,0-20 15,0 21-15,0 0 0,0 0 0,0-1 16,0 1-16,-21 21 15,0 0-15,0 0 0,-1 0 16,1 0-16,0 21 0,0 1 16,0 20-16,21-21 0,-21 0 0,21 22 15,0-22-15,0 0 0,0 21 0,0-21 16,0 1-16,0-1 0,0 21 16,21-21-16,0 0 0,21-21 0,-21 22 15,1-22-15,20 0 0,0 0 0,1 0 16,-1 0-16,0 0 0,1 0 15,-1 0-15,21-22 0,-20 1 16,-1 0-16,22 0 0,-22 0 0,0 0 16,1-1-16,-1 1 0,-21 0 0,21-21 15,-20 21-15,-22-1 0,0 1 0,21 0 16,-21-21-16,0 21 0,0-1 16,0 1-16,-21 0 0,-1 21 15,1 0-15,0 0 0,0 0 0,0 0 16,0 0-16,-1 21 0,-20 0 0,21 1 15,0-1-15,0 0 0,-1 0 16,1 0-16,0 22 0,0-22 0,21 0 16,0 21-16,0-21 0,0 1 15,0-1-15,0 0 0,0 0 0,0 0 16,21 0-16,0-21 0,0 0 0,1 0 16,-1 0-16,0 0 0,21 0 15,-21-21-15,1 0 0,-1 0 0,21 0 16,-21 0-16,0-22 0,1 22 0,20-21 15,-21 21-15,0-22 0,0 1 0,1 0 16,-1-22-16,0 22 0,0-22 16,0 1-16,0-1 0,1 1 0,-1 20 15,0-20-15,-21-1 0,0 22 16,21 0-16,-21-1 0,0 1 0,0 21 16,0 0-16,0 0 0,0-1 15,0 44 1,-21-1-16,0 21 0,0 0 15,-1 22-15,22-22 0,-21 22 16,0-1-16,21 1 0,-21-1 0,21 1 16,0-1-16,0-20 0,0 20 0,0-21 15,0 1-15,21-1 0,0 0 0,0 1 16,-21-22-16,22 0 0,-1 21 16,0-42-16,-21 22 0,21-1 0,0-21 15,0 0-15,1 0 0,-1 0 16,0-21-16,-21-1 0,21 1 0,0 0 15,0 0-15,1 0 16,-1-22-16,0 22 0</inkml:trace>
  <inkml:trace contextRef="#ctx0" brushRef="#br0" timeOffset="23375.8">9483 3450 0,'0'0'0,"0"-21"0,0-21 16,0 21-16,0-22 0,0 1 16,0 0-16,0 20 0,0 1 15,0 0-15,0 0 0,0 0 0,0 0 16,0 42-1,0 0-15,0 21 16,0-21-16,0 22 0,0 20 0,0-20 16,0-1-16,-22 0 0,22 22 0,-21-22 15,21 0-15,0-20 0,0 20 0,0-21 16,0 21-16,0-20 0,0-1 16,21-21-1,1 0-15,-1-21 16,0-1-16,0 1 0,0 0 0,0 0 15,1-21-15,-1 20 16,0-20-16,0 21 0,0-21 0,0 20 16,-21 1-16,0 0 0,22 0 0,-22 0 15,0 42 1,0 0-16,21 0 0,-21 0 16,21 1-16,-21 20 0,0-21 0,0 21 15,21-20-15,0 20 0,0-21 0,1 0 16,-22 0-16,21 1 0,0-1 0,0 0 15,0-21-15,0 0 0,1 21 16,20-21-16,-21 0 0,0 0 0,22 0 16,-22-21-16,21 0 0,0 21 0,-20-21 15,20-1-15,-21-20 0,21 21 16,-20-21-16,-1 20 0,0-20 16,0 0-16,-21-1 0,0 1 0,0-21 15,0 41-15,0-20 0,0 0 0,0 21 16,0-1-16,0 1 0,0 42 31,0 1-31,0-1 0,-21 21 16,21 0-16,0 1 0,-21-1 0,21-21 15,0 22-15,0-1 0,0 0 0,0 1 16,0-22-16,0 0 16,0 21-16,0-21 0,21 1 0,0-1 15,0-21-15,0 0 0,1 0 0,-1 0 16,0 0-16,0 0 0,0 0 0,22-21 15,-22 21-15,0-22 0,21 1 16,-21 0-16,1 0 0,-1-21 0,0 20 16,0 1-16,0-21 0,0 0 0,-21 20 15,0-20-15,0 21 0,0-21 0,0 20 16,0 1-16,0 0 0,0 42 31,0 0-31,-21 22 16,21-22-16,-21 21 0,21-21 15,0 22-15,0-22 0,0 21 0,0 1 16,0-22-16,0 0 0,0 21 16,0-21-16,0 1 0,21-1 0,0-21 15,1 21-15,-1-21 0,0 0 0,21 0 16,-21 0-16,22 0 0,-1 0 0,0-21 16,-20 21-16,20-21 0,0-1 15,1-20-15,-1 21 0,0-21 0,-21-1 16,22 1-16,-1 0 0,-21-1 0,0-20 15,1-1-15,-1 22 0,-21-22 0,0 1 16,21 21-16,-21-1 0,0 1 16,0 0-16,0-1 0,0 22 15,0 0-15,-21 21 16,0 0-16,-1 42 16,1-21-16,21 22 0,0-1 15,-21 0-15,21 22 0,-21-22 0,0 22 16,21-1-16,0-20 0,0 20 0,0-21 15,0 22-15,0-22 0,0 1 0,0-1 16,0-21-16,21 21 0,0-20 0,-21-1 16,42-21-16,-20 21 0,-1-21 15,21 0-15,-21 0 0,22 0 0,-1 0 16,-21-21-16,21 0 0,1-1 0,-1 1 16,0 0-16,-20 0 0,20-21 15,0-1-15,-21 1 0,1-22 16,-1 1-16,0 21 0,0-22 0,-21 1 15,21-1-15,-21 1 0,0 20 0,0 1 16,0 0-16,0-1 0,0 1 0,0 21 16,0 0-16,-21 21 15,21 21-15,-21 0 0,0 0 16,21 21-16,0-20 0,-21 41 0,21-21 16,-22 22-16,22-1 0,-21-20 0,21 20 15,0 1-15,0-22 0,0 22 16,-21-22-16,21 0 0,0 1 0,0-22 15,0 21-15,-21-21 0,21 0 16,0 1-16,0-1 0,21-42 47,0-1-47,-21 1 0,21 0 0,1-21 16,-22 21-16,21-22 0,0 22 0,0-21 15,-21 21-15,21-1 0,0 1 0,1 0 16,-22 0-16,0 0 0,21 21 15,-21 21-15,0 0 16,0 0-16,0 0 0,0 1 16,0-1-16,0 0 0,21 21 0,-21-21 0,0 1 15,0-1-15,21 0 16,0 0-16,0 0 0,1 0 0,-1 1 16,0-1-16,0-21 0,21 0 0,-20 0 15,-1 0-15,21 0 0,-21 0 0,0 0 16,22 0-16,-22 0 0,0-21 0,0-1 15,0 22-15,1-21 0,-1 0 16,0 0-16,0 0 0,-21-22 0,0 22 16,0 0-16,21 0 0,-21 0 0,0 0 15,0-1-15,0 1 0,0 42 63,0 1-48,0-1 17,-21-21 108,21-21-140,-21 21 0</inkml:trace>
  <inkml:trace contextRef="#ctx0" brushRef="#br0" timeOffset="23639.64">11197 3302 0,'0'0'0,"21"-21"15,22 21-15,-22 0 16,21 0-16,0-21 0,1 21 15,-1 0-15,0 0 0,1 0 0,-1-21 16,0 21-16,1 0 0,-22 0 0,0 0 16,0 0-16,-21-22 0,0 1 15,-21 21 1,0-21-16</inkml:trace>
  <inkml:trace contextRef="#ctx0" brushRef="#br0" timeOffset="23815.61">11112 3027 0,'22'0'62,"-22"-21"-62,21 21 16,0 0-16,0 0 0</inkml:trace>
  <inkml:trace contextRef="#ctx0" brushRef="#br0" timeOffset="24268.1">13970 3260 0,'0'0'0,"0"-43"0,0 22 0,0-21 0,0 0 16,0 20-16,21 1 0,-21 0 0,0 0 16,21 21-16,-21 21 31,0 21-31,0 1 0,0-1 0,0 22 16,0-1-16,0 1 0,-21-1 15,21 1-15,0-1 0,0 1 16,0-1-16,-21-21 0,21 1 0,0 20 15,0-20-15,0-1 0,0 0 0,0 1 16,0-22-16,0 0 0,-21 0 0,21 0 16,0 0-16,0 1 0,-21-22 0,-1 0 15,1 0 1,0 0-16,0-22 0,0 1 0</inkml:trace>
  <inkml:trace contextRef="#ctx0" brushRef="#br0" timeOffset="25024.6">13462 3831 0,'0'0'0,"-21"-21"15,21 0-15,0 0 16,21 21-16,0 0 16,21-21-16,-20 21 0,20-22 0,0 22 15,22-21-15,-22 21 0,22-21 0,-1 21 16,22-21-16,-22 0 0,22 0 16,0-1-16,-22 1 0,22 0 0,-43 0 15,22 0-15,-22-22 0,0 22 0,1 0 16,-22-21-16,0 21 0,-21-22 0,0 1 15,0 21-15,0-22 0,0 22 16,0-21-16,0 21 0,-21 21 0,0-21 16,-1 21-16,1 0 0,21 21 15,-21 0-15,0 21 16,21 1-16,-21-1 0,21 21 16,0 1-16,0-22 0,0 22 0,-21-22 15,21 22-15,-22-22 0,22 0 0,-21 1 16,21-1-16,0 0 0,-21 1 0,21-1 15,-21-21-15,21 21 0,0-20 16,0-1-16,0 0 0,0 0 16,0-42-1,21 0-15,0 0 16,0-1-16,1 1 0,-22 0 16,21-21-16,0 21 0,0-22 0,21 22 15,-20-21-15,-1 21 0,-21-22 16,21 22-16,0 0 0,0 0 0,0 21 15,-21 21 1,0 0 0,0 0-16,0 0 0,0 22 0,0-22 15,0 0-15,0 0 0,0 0 0,0 22 16,22-22-16,-22 0 0,21 0 0,0 0 16,0 1-16,0-1 15,22-21-15,-22 0 0,0 0 16,21 0-16,1 0 0,-1 0 0,0-21 0,1-1 15,-1 22-15,0-21 0,1 0 0,-22 0 16,21-21-16,-21 20 0,0 1 16,1-21-16,-1 21 0,-21-22 15,0 22-15,0-21 0,0 21 0,0 0 16,-21-1-16,21 1 0,-22 21 0,1 0 16,-21 0-16,21 0 0,0 21 0,-1 1 15,1-1-15,0 0 0,21 0 16,0 21-16,0-20 0,0-1 0,0 21 15,0-21-15,0 0 0,0 22 0,21-22 16,0 0-16,1-21 0,-1 21 16,0 0-16,0-21 0,0 0 0,22 0 15,-22 0-15,0 0 0,0 0 16,21 0-16,-20 0 0,-1-21 0,21 0 16,-21 0-16</inkml:trace>
  <inkml:trace contextRef="#ctx0" brushRef="#br0" timeOffset="25224.48">16573 3471 0,'0'0'0,"-42"22"0,21-1 15,-21-21-15,20 0 0,1 0 16,21-21 0</inkml:trace>
  <inkml:trace contextRef="#ctx0" brushRef="#br0" timeOffset="26593.03">16827 3090 0,'0'0'0,"0"-21"0,22-63 16,-22 62-16,0-20 15,0 21-15,0 0 0,-22 21 16,22-21-16,-21 21 0,0 0 0,0 0 16,0 0-16,0 21 0,21 0 0,-22 0 15,1 21-15,21 22 0,-21-22 0,21 22 16,0 20-16,0-20 0,0-1 16,-21 22-16,21-21 0,0-1 0,-21 1 15,21-1-15,-21 1 0,21-22 0,0 21 16,0-20-16,0-1 0,-22 0 15,22-20-15,0 20 0,0-21 0,-21-21 16,21 21-16,0-42 16,0 0-1,0 0-15,0 0 0,0-22 0,0 22 16,0-21-16,0-1 0,0 1 16,0 0-16,21-22 0,1 22 0,-1-22 15,0 22-15,0-21 0,0 20 0,0 1 16,1 21-16,20-22 0,-21 22 0,21 21 15,1 0-15,-22 0 0,21 0 16,-21 0-16,1 43 0,-1-22 0,-21 0 16,0 0-16,0 0 0,0 22 0,0-22 15,-21 0-15,-1 0 0,-20 0 16,0 0-16,21 1 0,-22-1 16,1 0-16,0-21 0,-1 0 0,1 21 15,21-21-15,-22 0 0,22 0 0,-21 0 16,21 0-16,0 0 0,-1 0 15,1-21-15,21 42 32,21 0-17,22 0-15,-22 1 0,0-22 16,0 21-16,0 0 0,22 0 0,-22 0 16,0 0-16,21 1 0,1-22 0,-22 21 15,21-21-15,1 0 0,-1 0 0,0 0 16,1 0-16,20 0 0,1 0 15,-22 0-15,21-21 0,1 21 16,-22-22-16,22 1 0,-22 0 0,0 21 16,1-21-16,-22 0 0,0 0 0,0-1 15,-21 1-15,0 0 0,0 0 0,0 0 16,0 0-16,0-1 0,0 1 16,-21 0-16,0 0 0,0 21 15,0 0-15,-1 0 0,1 0 0,0 21 16,-21 0-16,21 0 0,-1 1 15,1 20-15,-21-21 0,21 0 0,21 22 16,-21-22-16,21 0 0,0 0 0,0 0 16,0 0-16,0 1 0,21-1 15,0-21-15,0 0 0,21 0 16,-20 0-16,20 0 0,0 0 16,1 0-16,-1-21 0,0 21 0,1-22 15,-1 1-15,0 0 0,1 0 0,-22 0 16,21 0-16,-21-1 0,22 1 0,-22 0 15,0 0-15,-21 0 0,0 0 16,21-1-16,-21 1 0,0 42 31,0 1-31,0-1 16,0 0-16,-21-21 0,21 21 16,0 21-16,-21 1 15,21-22-15,0 0 0,0 0 16,0 0-16,0 1 0,21-1 15,0-21-15,0 0 0,22 0 16,-22 0-16,21 0 0,-21 0 0,22 0 16,-1-21-16,0-1 0,1 22 0,-1-21 15,0 0-15,-21 0 0,22 0 0,-22 0 16,0-1-16,0 1 0,0 0 16,-21 0-16,0 0 0,0 0 0,0-1 15,0 1-15,-21 21 16,0 21-1,0-21-15,21 22 16,0-1-16,0 0 0,-21 21 0,21-21 16,-21 22-16,-1-22 0,22 21 0,-21 22 15,21-22-15,0 22 0,-21-1 0,21 1 16,0-1-16,0 1 0,0-1 0,0 1 16,0-1-16,0 1 0,0-1 15,0 1-15,0-1 0,0-21 0,0 22 16,0-22-16,0 1 0,0-1 0,0 0 15,-21-21-15,0 1 0,0 20 0,-1-42 16,1 21-16,-21 0 0,21-21 0,0 0 16,-22 0-16,1 0 0,0 0 0,-1 0 15,1-21-15,0 0 16,-1 0-16,-20 21 0,20-21 0,1-1 16,0 1-16,-1 0 0,1 0 0,21 0 15,21 0-15,0-1 0,0 1 0,0 0 16,0 0-16,21 0 0,0 0 0,22-22 15,-22 22-15,21-21 0,22 21 0,-22-22 16,0 1-16</inkml:trace>
  <inkml:trace contextRef="#ctx0" brushRef="#br0" timeOffset="27171.6">18902 3641 0,'0'0'0,"0"-21"0,0-1 0,0 1 15,-21 21-15,-1 0 0,22-21 0,-21 21 16,0 0-16,0 0 0,21 21 0,-21 0 16,0 1-16,21-1 0,0 21 0,-22-21 15,1 22-15,21-22 0,-21 21 16,21-21-16,0 0 0,0 22 0,0-22 16,0 21-16,0-21 0,0 1 0,0-1 15,0 0-15,21-21 31,0-21-31,1 0 16,-1-1-16,0 1 0,0 0 16,0-21-16,0 21 0,1-1 0,-1 1 15,-21 0-15,21 0 0,0 0 16,-21 0-16,21 21 0,0 0 16,1 21-1,-22 0-15,0 0 0,0 0 16,0 0-16,0 1 0,0-1 15,0 0-15,0 0 0,21 0 0,0 0 16,0 1-16,0-22 0,0 0 16,1 0-16,-1 0 0,0 0 0,0 0 15,21 0-15,-20 0 0,20-22 0,-21 22 16,0-21-16,22 0 16,-22 0-16,-21 0 0,21 0 0,0-1 15,-21-20-15,0 21 0,21-21 0,-21 20 16,0-20-16,0 21 0,0 0 0,0 0 15,0-1-15,-21 22 0,0 0 16,0 0-16,0 0 0,-1 0 16,22 22-16,-21-22 15,21 21-15,0 0 0,0 0 0,0 0 16,0 0 0,0 1-16,0-1 0,21-21 15,1 21-15,-1-21 0,0 0 0</inkml:trace>
  <inkml:trace contextRef="#ctx0" brushRef="#br0" timeOffset="27584.24">19791 3768 0,'0'0'16,"21"-21"-16,0-1 0,0 1 0,0-21 0,1 21 15,-22 0-15,21-22 0,-21 22 0,0 0 16,0 0-16,0 0 0,0-1 16,-21 22-1,-1 0-15,1 0 0,0 22 16,0-1-16,0 21 0,21-21 15,-21 0-15,-1 22 0,1-22 16,0 21-16,0-21 0,21 22 0,-21-22 16,21 21-16,0-21 0,0 1 0,0 20 15,21-21-15,0 0 0,0 0 0,0 1 16,1-22-16,-1 0 0,21 0 16,-21 0-16,0 0 0,22 0 0,-22-22 15,0 22-15,0-21 0,0 0 0,1 0 16,-1 0-16,0 0 0,-21-1 0,0 1 15,0-21-15,0 21 0,0-22 0,0 1 16,0 21-16,0-21 0,0 20 16,0 1-16,-21 0 0,0 0 15,-1 21-15,-20 0 0,21 0 0,0 0 16,0 0-16,-22 0 0,22 21 0,0 0 16,0 0-16,21 1 0,-21-22 15,21 21-15,0 0 0,0 0 0,0 0 16,0 0-16,21 1 0,0-22 15,0 0-15,0 0 0,0 0 0,22 0 16</inkml:trace>
  <inkml:trace contextRef="#ctx0" brushRef="#br0" timeOffset="27963.96">20235 3620 0,'0'0'0,"0"-22"0,0-20 15,0 21-15,0 0 0,21 0 16,1 21-1,-1 0-15,0 0 16,0 21-16,0 0 0,-21 0 16,21 0-16,1 0 0,-22 22 0,0-22 15,0 0-15,21 21 0,-21-20 16,0-1-16,0 0 0,0 21 0,0-21 16,0 1-16,0-1 0,0 0 15,-21-21 1,21-21 15,0 0-31,0-1 0,0 1 0,0 0 16,0 0-16,0 0 0,21-22 0,-21 22 15,21-21-15,0 21 0,0-22 0,-21 22 16,21-21-16,1 21 0,20 0 16,-21-1-16,0 22 0,0-21 0,22 21 15,-22 0-15,21 0 0,-21 0 0,1 0 16,-1 0-16,21 21 0,-21 1 0,0-22 15,-21 21-15,22 0 0,-1 0 16,-21 0-16</inkml:trace>
  <inkml:trace contextRef="#ctx0" brushRef="#br0" timeOffset="28500.14">21442 3704 0,'0'0'0,"21"-21"0,-21-21 16,0-1-1,0 22-15,0 0 0,0 0 0,0 0 16,0 0-16,0-1 0,0 1 0,-21 0 16,0 21-16,-1 0 0,1 0 0,0 0 15,0 0-15,0 0 16,0 21-16,-1 0 0,-20 1 0,21-1 0,0 21 16,0-21-16,-22 22 0,22-1 15,0-21-15,0 21 0,21-20 0,0 20 16,0-21-16,0 21 0,0-20 15,0-1-15,0 0 0,21 0 0,0-21 16,0 0-16,0 0 0,1 0 0,-1 0 16,0 0-16,21 0 0,-21 0 0,1-21 15,-1 0-15,0 0 0,0-1 0,0 1 16,22-21-16,-22 0 0,0-1 16,0 1-16,0 0 0,0-22 0,1 1 15,20-1-15,-21 1 0,0-1 0,0-21 16,1 22-16,20-1 0,-21 1 15,-21-1-15,0 1 0,21 21 16,-21 20-16,0-20 0,0 21 0,0 0 16,-21 21-16,0 21 0,0 0 15,0 0-15,-1 22 0,1-1 16,0 0-16,0 22 0,0-22 0,0 22 16,21-1-16,-22 1 0,22-1 0,0 1 15,0-1-15,0-21 0,0 22 0,22-22 16,-1 1-16,-21-1 0,21-21 15,0 0-15,0 0 0,-21 1 0,21-1 16,1-21-16,-1 0 16,0 0-16,0 0 0,0 0 0,0-21 15,-21-1-15,22 1 0</inkml:trace>
  <inkml:trace contextRef="#ctx0" brushRef="#br0" timeOffset="29031.84">23114 3514 0,'0'0'0,"21"0"0,-21-21 0,0-1 15,21 1-15,-21 0 0,0-21 0,0 21 16,0-1-16,0 1 15,0 42 1,0 1-16,0 20 16,0 0-16,0 22 0,-21-1 15,21 1-15,0 20 0,0 1 0,0 0 16,0 21-16,0-22 0,-21 22 0,21-21 16,0 21-16,0-1 0,-21-20 0,0 21 15,-1-21-15,22 20 0,-21-20 0,0 0 16,0-22-16,0 22 0,0-22 15,-1-20-15,1 20 0,0-20 0,21-1 16,0-21-16,-21 0 0,21 0 0,0-42 31,0 0-31,0 0 0,21 0 16,-21-22-16,0 1 0,21 0 0,-21-22 16,21 22-16,1-22 0,-22-20 0</inkml:trace>
  <inkml:trace contextRef="#ctx0" brushRef="#br0" timeOffset="29336.21">22860 3831 0,'0'0'16,"-21"-63"-16,21-107 15,0 128-15,0-21 0,0 20 0,21 1 16,0 0-16,0-1 0,22 1 0,-1 21 16,0-22-16,1 43 0,-1 0 0,0 0 15,22 0-15,-22 0 16,0 22-16,1 20 0,-1-21 0,0 21 15,-20-20-15,-1 20 0,-21 0 0,0 1 16,0-1-16,-21-21 0,-1 21 0,-20-20 16,21-1-16,-21 21 0,20-21 15,-20 0-15,0-21 0,-1 22 0,22-1 16,-21-21-16,21 21 0,0-21 0,-1 0 16,22 21-1,22-21 1,-1 0-16,0 0 0,0 0 0,21-21 15,-20 0-15,-1 21 0,21-21 16,-21-1-16</inkml:trace>
  <inkml:trace contextRef="#ctx0" brushRef="#br0" timeOffset="29716.1">23622 3429 0,'0'-21'0,"0"0"16,-21 0-16,21-1 0,0 1 15,0 0-15,0 0 0,0 0 16,21 0-16,0 21 0,0 0 16,0 0-16,1 0 0,-1 0 15,21 21-15,-21 0 0,0 0 16,22 0-16,-22 22 0,0-1 0,0-21 16,0 21-16,1 1 0,-22-1 0,21 0 15,-21-20-15,0 20 0,0-21 0,0 0 16,0 0-16,0 1 0,-21-1 15,-1-21-15,1 0 0,0 0 16,21-21 0,0-1-16,0 1 0,0-21 15,0 21-15,0 0 0,0-22 16,21 1-16,-21 21 0,21-22 0,-21 22 16,22-21-16,-1 21 0,0 0 15,-21-1-15,21 22 0,0-21 16,0 0-16,1 21 0,-1 0 15,0 0-15,0 0 0,0 0 16,0 0-16,1 0 0</inkml:trace>
  <inkml:trace contextRef="#ctx0" brushRef="#br0" timeOffset="29956.96">24511 3302 0,'-42'0'15,"20"0"-15,1 0 0,0 0 16,21 21 0,-21 0-16,21 1 0,-21-1 0,21 0 15,0 0-15,0 0 0,0 0 0,0 22 16,0-22-16,0 0 0,0 0 16,0 0-16,21-21 0,-21 22 15,21-22-15,-21-22 31,0 1-31,0 0 16</inkml:trace>
  <inkml:trace contextRef="#ctx0" brushRef="#br0" timeOffset="30135.86">24447 3069 0,'0'0'0,"0"-21"0,-21 0 15,21 0 1,-21 21-16,0 0 0,21 21 47,0 0-47,21 0 15,0-21-15,0 21 16,1-21-16</inkml:trace>
  <inkml:trace contextRef="#ctx0" brushRef="#br0" timeOffset="30519.65">24913 3260 0,'-21'0'15,"0"0"-15,0 21 16,21 0-16,0 0 16,0 22-16,0-22 0,0 0 15,0 0-15,0 0 0,0 22 0,0-22 16,0 0-16,0 0 0,21 0 15,-21 0-15,21 1 0,-21-1 0,0 0 16,21-21 0,0 0-1,-21-21-15,21 0 16,-21-1-16,22 1 0,-22 0 16,0-21-16,21 21 0,0-22 15,0 22-15,-21 0 0,0-21 0,0 20 16,21 1-16,-21 0 0,0 0 15,21 21-15,1 0 32,-1 21-32,0 0 15,-21 0-15,21-21 16,0 22-16,-21-1 0,21-21 16</inkml:trace>
  <inkml:trace contextRef="#ctx0" brushRef="#br0" timeOffset="31463.59">25569 3429 0,'0'-21'0,"0"42"0,0-63 15,0 21-15,0-1 0,0 1 0,0 0 16,0 0-16,0 0 0,0 0 16,0-1-16,-21 1 0,0 21 15,0 21 1,0 1-16,-1-1 0,1 0 15,21 0-15,0 21 0,-21-20 0,21 20 16,-21-21-16,21 21 0,-21-20 16,21 20-16,0-21 0,0 21 0,0-20 15,0-1-15,0 0 0,21-21 16,0 0 0,0 0-16,0 0 15,-21-21-15,22 0 0,-1-1 16,-21 1-16,21-21 0,-21 21 15,0-22-15,0 22 0,21-21 0,-21 21 16,21-22-16,0 22 0,-21 0 16,0 0-16,0 0 0,0 42 15,0 0 1,0 0-16,0 0 0,0 1 0,0-1 16,0 0-16,0 21 0,0-21 15,0 1-15,0-1 0,0 21 0,0-21 16,0 0-16,0 1 15,22-1-15,-1 0 0,0-21 0,0 0 0,0 0 16,22 0-16,-22 0 0,0 0 16,0 0-16,0 0 0,0-21 15,22 0-15,-22-1 0,0 1 0,0 0 16,0-21-16,-21-1 0,22 1 16,-1 0-16,0-1 0,-21-20 0,0-1 15,21 22-15,-21 0 0,0-1 0,21 1 16,-21 0-16,0 21 0,0-22 0,0 22 15,0 42 1,-21 22 0,0-22-16,21 21 0,0 0 15,-21 1-15,0-1 0,21 0 16,-22 1-16,22-1 0,0 0 0,0 1 16,0-1-16,0 0 0,0-20 15,0 20-15,0-21 0,0 0 0,0 0 16,22 1-16,-1-1 0,0 0 15,0-21-15,0 0 0,0 0 0,22 0 16,-22 0-16,0 0 0,0 0 0,0-21 16,1 21-16,-1-21 0,0-1 0,0 1 15,-21 0-15,21-21 0,-21 21 16,21-22-16,-21 22 0,0 0 0,0-21 16,0 20-16,0 1 0,-21 42 31,21 1-31,-21-1 15,21 21-15,0-21 0,-21 0 16,21 22-16,0-22 0,0 0 0,0 0 16,0 0-16,0 1 0,0-1 15,0 0-15,21 0 0,0-21 16,0 0-16,1 0 0,-1 0 16,21 0-16,-21 0 0,0 0 0,-21-21 15,22 21-15,-1-21 0,-21 0 16,21 21-16,-21-22 0,0 1 0,0 0 15,0 0-15,0 0 0,0-22 16,0 22-16</inkml:trace>
  <inkml:trace contextRef="#ctx0" brushRef="#br0" timeOffset="31772.1">25760 3133 0,'0'0'0,"-21"0"0,-1 0 16,65 0 0,-22-21-16,21 21 15,1 0-15,-1 0 0,0 0 0,22-22 16,-22 22-16,0-21 0,1 21 0,-1-21 16,0 21-16,1 0 0,-22-21 15,0 21-15,0 0 0,0 0 16,-21-21-16,22 21 0,-22 21 62,-22 0-62,1-21 0,0 21 16,0-21-16,0 21 0,0-21 0,-22 22 16</inkml:trace>
  <inkml:trace contextRef="#ctx0" brushRef="#br0" timeOffset="33391.79">1968 5122 0,'0'-21'0,"0"0"15,0 0-15,0 0 16,22 21-16,-1-21 0,-21-1 16,0 1-16,21 0 0,-21 0 15,0 0-15,0 0 16,0-1-16,0 1 0,0 0 0,-21 0 15,-22 21 1,22 0-16,0 0 0,-21 0 0,21 21 16,-22 0-16,1 0 0,0 1 15,-1 20-15,1 0 0,0 1 0,20-1 16,-20 0-16,21 22 0,0-22 16,0 22-16,21-22 0,0 0 0,0 22 15,0-22-15,0 0 0,21 1 16,0-1-16,0 0 0,0-20 15,22 20-15,-22-21 0,21 0 0,0 0 16,1-21-16,-22 0 0,21 0 16,22 0-16,-22 0 0,0 0 0,1 0 15,-1-21-15,0 0 0,1 0 16,-1 0-16,0 0 0,-20-22 0</inkml:trace>
  <inkml:trace contextRef="#ctx0" brushRef="#br0" timeOffset="34235.69">2455 5419 0,'21'-64'16,"-21"43"-1,0 0-15,0 0 0,-21 21 0,0 0 16,0 0-16,0 0 16,0 0-16,-1 21 0,1-21 15,-21 21-15,21 0 0,0 22 0,-1-22 0,1 0 16,0 21-16,21-21 16,-21 22-16,21-1 0,-21-21 0,21 22 15,0-22-15,0 0 0,0 0 0,0 0 16,21-21-16,0 0 15,0 0-15,0 0 0,22 0 0,-22 0 16,21-21-16,-21 0 0,22 0 16,-22 0-16,21-1 0,1-20 0,-22 21 15,0 0-15,0-22 0,0 22 16,-21 0-16,0-21 0,0 21 0,0-1 16,0 1-16,-21 21 31,0 0-31,21 21 0,-21-21 0,21 22 15,0-1-15,0 0 0,0 0 16,0 21-16,0-20 0,0-1 0,0 0 16,0 0-16,21 0 0,0 0 0,0 1 15,0-22-15,1 21 0,-1-21 16,0 0-16,0 0 0,0 0 0,0 0 16,22-21-16,-22 21 0,0-22 15,21 1-15,-20 0 0,-1 0 16,0 0-16,0 0 0,-21-1 0,0 1 0,0 0 15,21 0-15,-21 0 0,0 0 16,0-1-16,0 1 16,0 42-1,0 1 1,21-1-16,-21 0 0,0 0 16,0 0-16,0 0 0,0 1 15,0-1-15,0 0 0,0 0 0,0 0 16,0 0-16,0 1 0,0-1 0,0 0 15,0-42 17,0 0-32,0-1 15,0 1-15,0 0 0,0 0 16,0-21-16,0 20 0,0 1 16,0-21-16,0 21 0,22-22 15,-1 22-15,0-21 0,0 21 0,0 0 16,0-1-16,1 1 0,20 0 0,0 21 15,1 0-15,-1 0 0,21 21 16,-20 0-16,-1 1 0,0-1 0,1 0 16,-22 21-16,21-21 0,-42 22 15,21-22-15,-21 21 0,0-21 0,0 22 16,0-22-16,0 0 0,0 0 16,-21 22-16,0-22 0,21 0 15,-21 0-15,0-21 16,21-21 15,0 0-31,0 0 0,21-1 0,0 1 16,0 0-16,22-21 0,-22 21 0</inkml:trace>
  <inkml:trace contextRef="#ctx0" brushRef="#br0" timeOffset="35103.35">4593 4847 0,'0'0'0,"-21"-42"16,0 42-16,0 0 15,-1 21 1,22 0-16,0 0 0,-21 22 0,21-1 16,0 0-16,0 1 0,0-1 0,0 0 15,0 22-15,0-22 0,0 1 16,0-1-16,0 21 0,0-20 15,0-1-15,0 0 0,0 1 0,0-22 0,0 21 16,0-21-16,0 1 0,0-1 16,0 0-16,0-42 31,0 0-31,0-1 16,0 1-16,0-21 0,21 21 15,1 0-15,-22-22 0,21 22 0,0-21 16,-21 21-16,21-22 0,0 22 0,22 0 15,-22 0-15,0 0 0,0-1 16,21 22-16,-20 0 0,-1 0 0,21 0 16,-21 0-16,0 0 0,22 0 0,-22 22 15,0-1-15,0 0 0,-21 21 16,0-21-16,21 1 0,-21-1 16,0 21-16,0-21 0,0 0 0,0 22 15,-21-22-15,0 0 0,0 21 16,0-20-16,0-1 0,-1 0 0,1-21 15,0 21-15,0-21 0,0 0 16,0 0-16,-1 0 0,1 0 16,0 0-16,0-21 0,0 0 0,0 0 15,-1 21-15,1-22 0,0 1 0,0 21 16,0-21-16,0 21 16,42 21 15,21-21-31,-21 21 15,0-21-15,1 0 0,20 22 0,-21-22 16,21 0-16,1 0 0,-22 0 0,21 0 16,1 0-16,-1 0 0,0 0 15,1 0-15,20-22 0,-21 1 0,1 0 16,-1 21-16,22-21 0,-22 0 0,-21 0 16,21-22-16,-20 22 0,-1 0 0,0 0 15,0-22-15,-21 22 0,0 0 16,0-21-16,0 21 0,0-1 0,0 1 15,0 0-15,-21 21 0,0 0 16,0 0-16,-1 0 0,1 21 16,0 0-16,21 1 0,0-1 0,-21 0 15,21 21-15,0-21 0,0 22 16,0-22-16,0 0 0,0 21 16,0-20-16,0-1 0,21 0 0,0 0 15,0 0-15,1-21 0,-1 0 0,0 0 16,0 0-16,21 0 0,-20 0 15,-1 0-15,0 0 0,0-21 0,0 21 16,22-21-16,-43 0 0,21 0 0,0-1 16,0 1-16</inkml:trace>
  <inkml:trace contextRef="#ctx0" brushRef="#br0" timeOffset="38316.51">7091 5630 0,'0'0'0,"0"-21"16,0 0-16,21 21 0,0-21 16,-21 0-16,21 21 0,0-21 0,-21-1 15,22 1-15,-1 0 0,0 0 0,-21 0 16,21-22-16,-21 22 0,21 0 15,-21-21-15,0 21 0,0-22 16,0 22-16,0-21 0,0 21 0,0-1 0,0-20 16,-21 21-16,0 0 0,0 0 15,0-1-15,-1 22 0,-20 0 16,21 0-16,-21 0 0,20 22 0,-20-1 16,0 0-16,-1 0 0,22 21 15,-21 1-15,21-1 0,0 0 0,-1 22 16,1-22-16,0 1 0,21-1 0,0 0 15,0 1-15,0-1 0,0-21 0,21 21 16,0-20-16,1-1 0,62 0 16,-63-21-16,22 0 15,-22 0-15,21-21 0,-21 0 0,22-1 16,-22 1-16,21 0 0,-21 0 16,1-21-16,20 20 0,-21 1 0,-21-21 15,0 21-15,21-22 0,-21 22 16,0-21-16,0 21 0,0 0 15,0-1-15,0 1 0,0 42 32,0 1-32,0 20 0,0-21 15,0 0-15,21 0 0,-21 22 16,0-22-16,0 0 0,0 0 0,22 22 16,-1-22-16,-21 0 0,21-21 0,0 21 15,0 0-15,0-21 0,1 0 16,-1 0-16,0 0 0,0 0 0,0 0 15,0-21-15,22 0 0,-22 21 0,0-21 16,0 0-16,-21-1 0,21 1 16,1 0-16,-22-21 0,21 21 15,-21-1-15,0-20 0,21 21 0,0 0 16,0-22-16,0 22 0,1 0 16,-1 21-16,0 0 15,0 0-15,0 0 0,0 21 16,-21 0-16,22-21 0,-22 22 0,21-1 15,0-21 17,-21-21-1,0-1-31,0 1 16,0 0-16,-21 0 15,0 0-15,-1 0 0,1-1 16,0 22-1,0 0-15,0 0 16,0 22-16,21-1 0,-22 0 0,1 0 16,21 0-16,-21 0 0,21 22 0,-21-22 15,21 21-15,-21-21 0,21 22 16,0-22-16,0 21 0,0-21 0,0 22 16,21-22-16,0 0 0,0 21 0,0-42 15,1 22-15,20-1 16,-21-21-16,21 0 0,-20 0 0,20 0 15,-21 0-15,21 0 0,1 0 0,-22 0 16,0-21-16,21-1 0,-20 1 0,-1 0 16,0 0-16,0-21 0,0 20 15,0 1-15,1-21 0,-1 21 0,-21-22 16,21 22-16,0 0 0,0-21 0,-21 21 16,21 21-16,1-22 0,-1 1 15,0 21-15,0 0 16,0 0-1,-21 21-15,0 1 0,0-1 16,21-21-16,-21 21 16,0-42 31,0 0-32,0-1-15,0 1 0,0 0 16,-21 21-16,0-21 15,0 21 1,0 0-16,0 21 16,21 0-1,-22 0-15,22 1 0,-21-1 0,21 0 16,-21 0-16,21 0 0,0 0 0,0 1 16,0 20-16,0-21 0,0 0 15,0 0-15,0 1 0,0-1 0,0 0 16,0 0-16,21 0 0,0 0 0,-21 1 15,22-22-15,-1 0 0,0 0 16,0 0-16,0 0 0,0 0 0,22 0 16,-22 0-16,21-22 0,1 22 0,-22-21 15,21 0-15,0 0 0,1 0 0,-22 0 16,21-1-16,-21 1 16,1-21-16,-1 21 0,-21 0 0,0-1 15,21-20-15,-21 21 0,0 0 0,0 0 16,0-1-16,0 1 0,-21 21 15,0 0 1,-1 0-16,1 21 0,21 1 16,0-1-16,-21 0 0,21 0 0,-21 0 15,21 0-15,0 1 0,0 20 0,0-21 16,0 0-16,0 0 0,0 1 16,0-1-16,0 0 0,21 0 0,0 0 15,0-21-15,22 21 0,-22-21 16,0 0-16,21 0 15,-20 0-15,20 0 0,0-21 0,-21 0 16,22 0-16,-1 21 0,0-21 0,-20 0 16,20-1-16,0-20 0,1 21 0,-22 0 15,21-22-15,-21 22 0,0 0 16,1-21-16,-22 21 0,0-1 0,0 1 16,0 0-16,-22 21 15,1 0-15,0 0 0,0 21 0,0-21 16,0 21-16,21 1 0,0-1 15,0 0-15,0 0 0,0 0 16,0 0-16,21 1 0,0-1 0,0 0 16,0 0-16,0 0 0,1 0 15,-1 1-15,0-1 0,-21 0 16,21 0-16,-21 0 0,0 0 16,-21-21-1,0 0-15,0 0 0,-1 0 16,1 0-16,0 0 0,0-21 15,0 0-15,0 21 0,-1-21 16,1 21-16,0 0 0,21-21 0,-21 21 16,0 0-1,21 21 1,0 0-16,21 0 16,0-21-16,-21 21 0,21-21 15,0 0-15,1 0 0,-1 22 0,21-22 16,-21 0-16,22 0 0,-22 0 15,21 0-15,0 0 0,1-22 0,-22 1 16,21 0-16,1 0 0,-1 21 0,0-42 16,1 20-16,-1 1 0,0-21 0,-21 21 15,22-22-15,-22 22 0,21-21 16,-21 0-16,1 20 0,-22-20 0,0 21 16,0 0-16,0 0 0,-22 21 15,1 21-15,0 0 16,0 0-16,0 0 0,21 0 15,0 1-15,-21 20 0,21-21 16,0 0-16,0 0 0,0 22 0,21-22 16,0 0-16,-21 0 0,21 0 0,0 1 15,0-1-15,1 0 0,-1 0 16,0 0-16,0-21 16,-42 0 15,0 0-31,0 0 0,-1-21 15,1 21-15,0 0 0,0-21 16,0 21-16,0-21 0,-1 21 16,22 21 15,0 0-31,22 0 0,-1-21 16,0 0-16,0 21 0,0-21 0,0 0 15,1 0-15,-1 22 0,0-22 0,21 0 16,-21 0-16,22 0 0,-1 0 15,-21 0-15,22-22 0,-1 1 0,-21 21 16,21-21-16,1 0 0,-22 21 0,0-21 16,0 0-16,0-1 0,1-20 0,-1 21 15,-21 0-15,0 0 16,0-1-16,0-20 0,0 21 0,0 0 16,0 0-16,-21 21 31,-1 21-16,1 0-15,21 0 0,0 0 0,0 0 16,0 1-16,0-1 0,0 0 0,0 21 16,0-21-16,0 1 0,0-1 0,0 0 15,21 0-15,1 0 16,-1 0-16,21-21 0,-21 0 0,0 22 16,22-22-16,-1 0 0,0 0 0,1 0 15,20 0-15,1 0 0,-22 0 0,22 0 16,-1 0-16,-21-22 0,1 1 15,-1 0-15,0 21 0,1-21 0,-22 0 16,0 0-16,0-1 0,0-20 16,1 21-16,-1 0 0,-21 0 0,21-1 15,-21 1-15,0 0 0,0 0 16,-21 21-16,0-21 16,-1 21-16,1 0 0,0 0 0,-21 0 15,21 0-15,-1 21 0,1 0 0,0 0 16,-21 0-16,21 1 0,-1-1 0,1 0 15,21 0-15,0 0 0,-21 0 16,21 1-16,0-1 0,0 0 16,0 0-16,0 0 0,0 0 0,0 1 15,21-22-15,-21 21 0,21-21 0,1 0 0,-1 0 16,0 0-16,0 0 0,0 0 16,0 0-16,1-21 15,-1-1-15,0 1 0,0 0 0,0 0 16,-21 0-16,21-22 0,1 22 0,-1-21 15,0 0-15,-21-1 0,21-20 0,0 20 16,-21-20-16,0-1 0,21 1 16,1-1-16,-22 1 0,21 21 0,-21-22 15,0 22-15,0-1 0,0 1 0,0 21 16,0 0-16,0 0 0,-21 42 31,-1 0-31,1 21 0,0 1 16,21-1-16,-21 0 0,0 22 0,21-1 15,-21-20-15,21 20 0,0 1 0,0-22 16,0 21-16,0-20 0,0-1 16,0 0-16,0 1 0,0-1 0,0 0 15,21-20-15,-21 20 0,21-21 0,0 0 16,0-21-16,0 21 0,1-21 0,-1 0 16,0 0-16,21 0 0,-21 0 15,22-21-15,-22 0 0,0 21 0,21-21 16,-20-21-16,-1 20 0,0 1 15</inkml:trace>
  <inkml:trace contextRef="#ctx0" brushRef="#br0" timeOffset="40358.17">13441 4932 0,'0'0'0,"0"-21"0,21-43 16,0 43-1,-21 0-15,0 0 0,0 0 0,0-1 16,0 1-16,0 0 0,0 0 15,-21 21 1,0 0-16,0 0 0,-1 21 16,1 21-16,0-20 0,-21 20 0,21 0 15,-1 1-15,1-1 0,0 21 16,0-20-16,0 20 0,0-20 0,21 20 16,-22-21-16,22 22 0,0-22 0,0 1 15,0-1-15,0 0 0,0 1 0,22-22 16,-1 21-16,0-21 0,0 22 0,0-22 15,22 0-15,-22 0 16,21-21-16,-21 21 0,22-21 0,-1 0 16,0 0-16,1 0 0,-1-21 0,0 21 15,1-21-15,20 0 0,-21 0 0,1-22 16,-1 22-16,0-21 0,-20-1 16,20 22-16,-21-21 0,-21-22 0,0 22 15,0 0-15,0-22 0,0 22 0,0-22 16,0 1-16,-21-1 0,0 1 0,0-1 15,-22 1-15,22 21 16,0-1-16,0 1 0,-22 21 0,22 0 16,0-1-16,-21 22 0,21 0 0,-22 0 0,22 0 15,-21 22-15,-1-1 0,22 0 16,-21 0-16,0 43 0,20-22 16,1 21-16,-21 1 0,42-1 0,-21 1 15,21-22-15,0 22 0,0-1 0,0-20 16,0-1-16,21 21 0,-21-41 0,21 20 15,21 0-15,-20-21 0,20 1 16,0 20-16,1-42 0,-1 21 0,0-21 16,1 0-16,-1 0 0,21 0 0,-20 0 15,-1-21-15,0 21 0,22-21 16,-43 0-16,21-1 0,1 1 0,-22 0 16,21 0-16,-21-21 0,1 20 15,-22 1-15,21 0 0,-21 0 0,21 0 16,-21 42 15,0 0-31,0 0 0,0 0 0,0 1 16,0-1-16,-21 0 0,21 0 0,0 0 15,0 0-15,0 1 0,-21-1 0,21 0 16,0 0-16,0 0 0,0 0 0,0 1 16,0-44 15,0 1-31,21 0 15,-21 0-15,21-21 0,0 20 16,-21 1-16,21-21 0,0 0 16,-21 20-16,22-20 0,-1 21 0,0 0 15,-21-22-15,21 22 0,0 21 16,-21 21 0,0 1-16,0-1 0,0 0 15,0 0-15,0 0 0,0 22 0,0-22 16,0 0-16,0 21 0,0-21 0,0 1 15,21 20-15,-21-21 0,22 0 0,-22 0 16,21 1-16,0-1 0,0-21 16,0 21-16,0-21 0,1 0 15,-1 0-15,21 0 0,-21 0 0,22 0 16,-22-21-16,0 21 0,21-21 0,-21-1 16,1-20-16,20 21 0,-21 0 0,0-22 15,-21 1-15,21 0 0,1-1 0,-1 1 16,-21-21-16,21 20 0,-21-20 15,0-1-15,21 1 0,-21 20 0,0-20 16,0 21-16,0 20 0,0-20 0,0 21 16,-21 21-1,0 21-15,21 21 16,0-20-16,0 20 0,-21 0 16,21 1-16,-22 20 0,22-21 0,0 1 15,-21 20-15,21-20 0,0-1 0,0 0 16,0 1-16,0-1 0,0 0 15,0 1-15,0-22 0,0 21 0,0-21 16,21 0-16,1 1 0,-1-1 0,0 0 16,21-21-16,-21 0 0,22 0 0,-1 0 15,0 0-15,1-21 0,-1 0 0,0-1 16,1 1-16,-1 0 0,0 0 16,-20 0-16,-1 0 0,21-22 0,-21 22 15,-21 0-15,21 0 0,-21-22 0,22 22 16,-22 0-16,0 0 15,-22 21 1,22 21 0,-21 0-16,21 0 0,-21 1 0,21-1 15,0 0-15,0 0 0,0 0 0,0 22 16,0-22-16,0 0 0,0 0 0,21 0 16,0 0-16,1-21 0,-1 22 15,0-22-15,0 0 0,0 0 0,22 0 16,-22 0-16,21 0 0,-21 0 15,0-22-15,1 1 0,-1 0 0,0 0 0,0 0 16,0-22-16,-21 22 0,0 0 16,21-21-16,-21 21 0,0-1 15,0-20-15,0 21 0,0 0 16,0 0-16,0 42 31,0 0-31,0 0 16,0 0-16,0 22 0,0-22 0,0 21 15,0-21-15,0 22 0,0-1 0,0 0 16,0 1-16,0-1 0,0 21 0,0-20 16,0 20-16,0-20 0,0 20 0,0 1 15,-21-22-15,21 21 0,0 1 0,-21 21 16,0-22-16,0 1 0,21 20 0,-21-20 16,21-1-16,-22 22 15,22-22-15,-21-20 0,21 20 0,0-20 16,0-1-16,0 0 0,0-21 0,0 1 15,0-1-15,0-42 16,0-1-16,0 1 0,0-21 16,0 21-16,0-22 0,0 1 0,0-21 15,0 20-15,-21-20 0,21-1 0,-21-20 16,21 20-16,-21 1 0,21-1 0,0 1 16,0-1-16,0 22 0,0-22 0,0 22 15,0 0-15,0-1 0,21 1 16,0 0-16,-21-1 0,21 22 0,0-21 15,-21 21-15,22-22 0,-1 22 16,0-21-16,0 21 0,0-22 0,0 22 16,1-21-16,20 21 0</inkml:trace>
  <inkml:trace contextRef="#ctx0" brushRef="#br0" timeOffset="42779.61">16933 5461 0,'0'0'0,"21"-21"0,1 21 0,-22-21 0,21 0 0,0-1 16,0 1-16,0 0 0,-21 0 0,0 0 16,21 21-16,-21-21 15,0-1-15,0 44 16,-21-1-1,21 0-15,-21 0 0,0 21 0,21 1 16,0-1-16,-21 0 0,0 1 0,21-1 16,-22 0-16,22 1 0,0-1 15,0-21-15,0 22 0,0-22 0,0 0 16,0 0-16,0 0 0,0 0 0,22-21 16,-1 0-16,0 0 0,0 0 15,0-21-15,0 0 16,1 0-16,-1 0 0,0 0 0,0-22 15,-21 22-15,21-21 0,0-1 16,1 22-16,-22-21 0,21 21 0,-21 0 16,21-1-16,-21 1 0,0 42 31,0 1-31,0-1 16,0 0-16,21 0 0,-21 0 0,0 0 15,21 1-15,-21 20 0,0-21 0,21 0 16,1 0-16,-22 1 0,21-22 15,0 21-15,0 0 0,0-21 0,0 0 16,22 0-16,-22 0 16,0 0-16,0 0 0,0 0 0,22-21 15,-22 21-15,0-21 0,0-1 0,-21 1 16,21-21-16,1 21 0,-22 0 16,21-22-16,-21 1 0,0 21 0,0-22 15,21 1-15,-21 21 0,0 0 0,0 0 16,0-1-16,0 1 0,0 0 0,0 42 31,0 0-31,0 1 16,0-1-16,0 21 0,0-21 0,0 0 15,0 22-15,0-22 0,0 21 0,0-21 16,0 22-16,0-22 0,0 0 16,0 0-16,0 0 0,21 1 0,0-1 15,-21 0-15,21-21 0,1 0 16,-1 0-16,0 0 0,0 0 0,0 0 15,0 0-15,1-21 0,-1 21 0,21-21 16,-21-1-16,0 1 0,1 0 0,-1 0 16,-21-21-16,21 20 0,0-20 0,0 21 15,-21-21-15,0 20 0,0 1 16,21 0-16,-21 0 0,0 0 0,0 0 16,0 42 15,-21 0-31,21 0 15,0 21-15,0-20 0,-21-1 16,21 21-16,0-21 0,0 22 0,0-22 16,0 0-16,0 21 0,0-21 0,0 1 15,21-1-15,-21 0 0,21-21 0,1 21 16,-1 0-16,0-21 0,21 0 0,-21 0 16,1 0-16,20 0 0,-21 0 15,21-21-15,-20 0 0,20 0 0,-21 0 16,21-1-16,-20-20 0,-1 21 15,0-21-15,0-1 0,0 1 0,0 0 16,-21-1-16,22-20 0,-1 20 0,-21-20 16,0 21-16,0-22 0,21 22 15,-21-22-15,0 22 0,0 0 0,0-1 16,0 1-16,0 21 0,-21 21 16,0 0-16,21 21 15,-22 21-15,1 1 0,21-1 16,0 0-16,-21 1 0,21-1 0,-21 0 15,21 1-15,0-1 0,0 0 0,0 1 16,0-1-16,0 0 0,0 1 0,21-22 16,-21 21-16,21 0 0,0-20 15,1-1-15,-1 0 0,-21 0 16,42 0-16,-21 0 0,0-21 0,1 0 0,-1 0 16,0 0-16,0 0 0,21 0 15,-20-21-15,-1 21 0,0-21 0,0-21 16,0 21-16,0-22 0,1 22 15,-1-21-15,0-1 0,0 1 0,0-21 16,-21 20-16,0-20 0,0 20 0,21 1 16,-21-21-16,0 20 0,0 1 0,0 21 15,0 0-15,0-1 0,0 1 16,0 42 0,-21 1-16,21-1 0,0 0 0,0 21 15,-21 1-15,21-1 0,-21 0 0,21-21 16,-21 22-16,21-1 0,0 0 0,0 1 15,0-1-15,0 0 16,0 1-16,-21-22 0,21 21 0,0-21 16,0 1-16,0-1 0,0 0 0,0 0 15,0 0-15,21-21 32,-21-21-32,21 21 0,-21-21 15,0 0-15,21 0 0,0-1 0,0 1 16,-21-21-16,0 21 0,22 0 0,-1-1 15,-21-20-15,0 21 0,21 21 16,-21-21-16,21 0 0,-21 42 31,0 0-31,0 0 0,0 0 16,0 0-16,0 1 0,0 20 16,0-21-16,0 0 0,0 0 0,21 1 15,-21-1-15,21 0 0,1 0 0,-1 0 16,0-21-16,0 0 0,0 21 15,22-21-15,-22 0 0,0 0 16,0 0-16,0 0 0,22-21 0,-22 21 16,0-21-16,0 0 0,0 21 0,0-21 15,1 0-15,-1-1 0,0-20 0,0 21 16,-21 0-16,0 0 0,21-22 16,-21 22-16,21 0 0,-21 0 15,0 0-15,-21 42 31,21 0-15,-21 0-16,21 0 0,-21 0 0,21 1 16,0-1-16,0 0 0,0 0 15,0 0-15,0 0 0,0 1 0,0-1 16,0 0-16,21 0 0,0-21 16,0 0-16,1 0 0,-1 0 0,0 0 15,21 0-15,-21 0 0,1 0 16,-1 0-16,0-21 0,21 21 0,-21-21 15,1 0-15,-1-1 0,-21 1 0,21 0 16,0 0-16,0 0 0,-21 0 16,0-22-16,0 22 0,21 0 15,-42 21 17,21 21-32,-21 0 15,21 0-15,0 1 0,-21-1 0,0 0 16,21 21-16,-21-21 0,21 1 0,0-1 15,-22 0-15,22 0 0,-21 0 0,21 0 16,-21 1-16,21-1 16,0 0-1,0-42 17,0 0-32,0-1 0,0 1 0,0 0 15,0 0-15,21 0 0,-21-22 16,21 22-16,1-21 0,-1 0 0,0 20 15,-21-20-15,21 0 0,0 21 0,0-1 16,1-20-16,20 21 0,-42 0 16,21 21-16,0 0 0,0 0 0,1 0 15,-1 0-15,0 21 0,-21 0 0,0 0 16,21 0-16,-21 22 0,0-22 16,0 0-16,0 21 0,0-20 0,0 20 15,0 0-15,-21-21 0,21 1 0,0 20 16,-21-21-16,21 0 0,-21 0 15,-1 1-15,22-1 16,0-42 15,0-1-31,0 1 0,0 0 16,0 0-16,0 0 0,0-22 0,0 22 16,0-21-16</inkml:trace>
  <inkml:trace contextRef="#ctx0" brushRef="#br0" timeOffset="42963.5">20278 5017 0,'0'0'0,"-22"0"0,-20 0 15,21 0 1,0 0-16,0 0 16,21 21-1,-22-21 1,22 21-16,-21-21 0,0 0 15,0 0-15,0 0 16,0 0-16</inkml:trace>
  <inkml:trace contextRef="#ctx0" brushRef="#br0" timeOffset="43176.38">18796 5292 0,'0'0'0,"-106"21"15,85-21-15,0 0 0,42 0 32,0 0-32,0 0 0,22 0 15,-22 0-15,21-21 0,0 21 0,1-21 16,-22 21-16,21 0 0,1-22 0,-22 22 16,0 0-16,0-21 0,0 0 15,-21 0-15,-21 21 16</inkml:trace>
  <inkml:trace contextRef="#ctx0" brushRef="#br0" timeOffset="43343.78">18140 5165 0,'0'0'0,"-21"21"0,-22 0 16,22-21-16,42 0 62,0 0-62</inkml:trace>
  <inkml:trace contextRef="#ctx0" brushRef="#br0" timeOffset="43827.54">21421 5271 0,'0'0'0,"21"0"0,0-22 0,0 1 15,0 0-15,0-21 0,-21 21 0,0-1 16,22-20-16,-22 21 16,21 0-16,-21 0 0,0-1 0,0 1 0,0 0 15,0 42 1,0 0-16,-21 22 15,21-1-15,-22 0 0,22 1 16,0 20-16,0-20 0,0 20 0,0 1 16,0-22-16,0 21 0,0-20 0,0-1 15,0 22-15,0-43 0,0 21 0,0 0 16,0-20-16,0-1 0,0 0 16,0 0-16,0 0 0,-21-21 31,0 0-31,0-21 0,0 0 15,21 0-15,-21 0 0,-22-1 0</inkml:trace>
  <inkml:trace contextRef="#ctx0" brushRef="#br0" timeOffset="44592.81">21251 5630 0,'0'0'0,"-21"-42"0,0 21 0,0 0 15,0 0-15,21-1 0,-22 22 0,22-21 16,0 0-16,22 21 16,-1-21-16,21 21 0,-21 0 15,22-21-15,-1 21 0,21-21 0,-20 21 16,20-22-16,1 1 0,-1 21 0,1-21 15,-1 0-15,-20 0 0,-1 0 0,0-1 16,-21 1-16,22 0 0,-22 0 16,0 0-16,-21-22 0,0 22 15,0-21-15,0 21 0,0 0 0,0-1 16,0 1-16,0 0 0,-21 21 16,0 0-1,0 0-15,21 21 0,-22 22 0,22-22 16,0 21-16,-21 0 0,21 1 0,-21-1 15,21 0-15,-21 1 0,21 20 0,0-20 16,0-1-16,-21 0 0,21 1 16,0-1-16,-21 0 0,21 1 0,0-1 15,0-21-15,0 21 0,0-20 0,0-1 16,0 0-16,0-42 31,21 0-15,0-1-16,-21 1 0,21-21 0,0 21 15,0-22-15,1 1 0,-1 21 0,0-21 16,0 20-16,-21 1 0,21 0 0,0 0 16,-21 0-16,22 21 15,-22 21 1,0 0-16,0 0 16,0 0-16,0 1 0,0-1 0,21 0 15,-21 0-15,0 0 0,0 0 0,0 1 16,21-1-16,0 0 0,-21 0 15,21 0-15,0 0 0,1-21 16,-1 22-16,0-22 0,21 0 0,-21 0 16,1 0-16,20 0 0,0 0 0,-21-22 15,22 22-15,-1-21 0,-21 0 0,22 0 16,-22 0-16,21 0 0,-21-1 16,0-20-16,-21 21 0,0 0 0,0-22 15,0 22-15,0 0 0,0 0 0,0 0 16,0 0-16,0-1 0,-21 22 0,0 0 15,0 0 1,0 22-16,0-22 0,-1 21 0,22 0 0,0 0 16,-21 0-16,21 22 0,0-22 0,0 0 15,0 21-15,0-21 0,0 1 16,0-1-16,21 0 0,-21 0 0,22 0 16,-1 0-16,0-21 0,0 22 15,21-22-15,-20 0 0,-1 0 0,21 0 16,0 0-16,-20 0 0,20 0 0,0 0 15,-21-22-15,22 1 0,-1 0 0,0 0 16,-20 0-16,20 0 0</inkml:trace>
  <inkml:trace contextRef="#ctx0" brushRef="#br0" timeOffset="46239.83">23749 5144 0,'0'0'0,"0"-22"0,0 1 0,0 0 15,0 0-15,-21 21 0,0 0 16,-1 0-16,1 0 0,0 0 16,0 0-16,0 0 0,0 21 0,-1 0 15,1 0-15,0 22 0,0-22 0,0 21 16,0 1-16,-1-22 0,1 21 0,21 0 16,0 1-16,0-1 0,0-21 15,0 22-15,0-1 0,0 0 0,0-21 16,0 1-16,21 20 0,1-21 0,-1 0 15,0-21-15,0 21 0,21-21 16,-20 22-16,20-22 0,0 0 0,1 0 16,-1 0-16,0-22 0,1 1 15,-1 0-15,-21 0 0,21-21 0,-20 20 16,20-20-16,-21 21 0,0-21 0,0-1 16,1-20-16,-1 20 0,0-20 0,-21 21 15,21-22-15,0 1 0,-21-1 16,21 1-16,-21-1 0,0 22 0,0-22 15,0 22-15,0 21 0,0 0 0,0-1 16,0 1-16,0 42 16,-21 22-1,21-22-15,-21 21 0,0 22 16,21-22-16,0 0 0,0 22 0,-21-22 16,21 22-16,-21-22 0,21 22 0,0-22 15,0 0-15,0 1 0,0-1 0,0 0 16,0 1-16,21-22 0,0 21 15,0-21-15,0 0 0,0 1 0,1-1 16,-1-21-16,0 0 0,21 0 0,1 0 16,-22 0-16,21 0 0,0 0 0,-20 0 15,20-21-15,-21-1 0,21 1 16,-20 0-16,-1 0 0,0-21 16,0 20-16,0 1 0,0-21 0,-21 0 15,22 20-15,-22-20 0,0 21 0,0-21 16,0 20-16,0 1 0,-22 0 0,1 0 15,0 21-15,0 0 0,0 0 16,-22 0-16,22 21 0,0 0 0,-21 0 16,21 1-16,-1 20 0,1-21 0,0 0 15,0 22-15,0-22 0,0 21 0,21-21 16,-22 22-16,22-22 0,0 0 16,0 21-16,0-21 0,0 1 0,0-1 15,22-21-15,-1 21 0,0-21 0,0 0 16,0 0-16,0 0 0,1 0 15,-1 0-15,0 0 0,0-21 16,-21 0-16,21-1 0,0 1 16,1 0-16,-22 0 0,21 0 0,-21-22 15,21 22-15,-21-21 0,0 21 0,21 0 16,-21-22-16,0 22 0,21 0 0,-21 0 16,0 0-16,0 42 31,-21-21-31,0 21 0,21 0 15,0 21-15,-21-20 0,0-1 0,21 0 16,-22 0-16,22 21 0,0-20 16,0-1-16,0 21 0,0-21 15,0 0-15,0 1 0,0-1 0,22-21 16,-1 21-16,0 0 0,0-21 0,0 0 16,0 0-16,1 0 0,-1 0 0,21 0 15,-21 0-15,22-21 0,-22 0 0,21 0 16,0-1-16,-20 1 0,20 0 15,-21 0-15,21-21 0,1 20 0,-22-20 16,21 21-16,-21-21 0,1 20 0,-1 1 16,-21-21-16,0 21 0,0 0 15,-21 21 1,-1 21-16,1 0 0,0 0 16,21 0-16,0 0 0,-21 1 0,21-1 15,0 0-15,0 0 0,0 0 16,0 0-16,0 1 0,0-1 0,0 0 15,0 0-15,21-21 0,-21 21 16,0 0-16,0 1 0,0-1 16,-21-21 15,0 0-31,0-21 16,-1-1-16,1 22 15,0-21-15,0 21 0,0-21 16,21 42 15,21-21-15,0 21-16,0-21 15,0 0-15,1 0 0,-1 0 0,0 22 16,21-22-16,-21 0 0,1 0 0,-1 0 16,21 0-16,-21 0 0,0 0 0,1-22 15,-1 22-15,0-21 0,21 0 16,-21 0-16,1 0 0,-1 0 0,0-1 15,0 1-15,0-21 0,0 21 16,1-22-16,-1 22 0,0-21 0,-21 0 16,0 20-16,0 1 0,0 0 0,0 0 15,0 0-15,-21 21 16,0 0-16,-1 0 0,1 21 16,0 0-16,0 0 0,21 0 0,0 1 15,0 20-15,0-21 0,0 0 0,0 0 16,0 1-16,0-1 0,0 0 0,0 0 15,0 0-15,0 0 0,0 1 0,0-1 16,0 0-16,0 0 0,0 0 16,0 0-16,0 1 0,-21-22 15,21 21-15,-21-21 0,-1 0 16,22 21-16,-21-21 0,0 0 0,21-21 78,0 0-78,0-1 16,0 1-16</inkml:trace>
  <inkml:trace contextRef="#ctx0" brushRef="#br0" timeOffset="46583.63">26141 5652 0,'21'0'16,"-42"0"93,0 0-109</inkml:trace>
  <inkml:trace contextRef="#ctx0" brushRef="#br0" timeOffset="56328.24">3344 6456 0,'0'0'0,"21"-21"0,1 0 0,-22-1 16,0 1-16,21 21 0,0-21 0,-21 0 15,21 0-15,-21 0 0,0-1 16,0 1-16,0 0 0,0 0 15,0 0-15,0 0 0,0-1 16,0 1 0,0 42 15,0 1-31,0-1 0,-21 0 0,21 21 16,-21 1-16,0 20 0,-22 1 0,22-1 15,-21 1-15,-1-1 16,1 1-16,0-1 0,-1 22 0,-20-22 15,21 1-15,-1-1 0,1 1 0,0-1 16,20 1-16,-20-1 0,21-20 16,0-1-16,0 0 0,-1 1 0,1-22 15,21 0-15,-21 0 0,21 0 16,0 0-16,0-42 47,0 0-47,0 0 0,0 0 0,21 0 15,0-22-15,1 22 0</inkml:trace>
  <inkml:trace contextRef="#ctx0" brushRef="#br0" timeOffset="58271.91">4233 6816 0,'21'-21'15,"-21"-1"1,22 22-16,-22-21 0,21 0 0,0 21 16,0-21-16,0 0 0,0-22 0,1 22 15,-1 0-15,0-21 0,0 21 16,0-22-16,0 22 0,-21 0 0,0-21 15,0 20-15,0 1 0,0 0 16,-21 21-16,-21 0 0,21 0 16,-22 0-16,1 21 0,0-21 0,-1 21 15,1 1-15,0-1 0,-1 21 0,1-21 16,21 22-16,-21-22 0,20 21 16,1-21-16,0 0 0,21 22 0,0-22 15,0 0-15,0 0 0,0 0 16,0 1-16,42-1 0,-20 0 15,-1 0-15,0 21 0,21-20 0,-21-1 16,22 0-16,-22 0 0,21 0 0,-21 0 16,22 1-16,-22-1 0,0 0 0,0 21 15,-21-21-15,0 1 0,0-1 16,0 0-16,0 0 0,-21 0 0,-21 0 16,21 1-16,-1-1 0,-20-21 0,0 0 15,21 21-15,-22-21 0,22 0 16,-21 0-16,-1-21 0,22 0 0,0-1 15,0 1-15,-21 0 0,42 0 16,-22-21-16,1 20 0,21-20 16,-21 21-16,21 0 0,0 0 0,0-1 15,0 1-15,0 0 0,21 21 32,0 0-32,-21 21 0,22 0 15,-1 1-15,0-1 0,0 0 0,0 21 16,0-21-16,1 1 0,-1 20 0,0-21 15,21 0-15,-21 0 0,22 1 16,-22-1-16,21-21 0,1 21 16,-1-21-16,0 0 0,1 0 0,-1 0 0,0-21 15,22 21-15,-1-21 16,-20-1-16,20 1 0,-21-21 0,22 21 16,-22 0-16,-21-22 0,22 22 0,-22-21 15,0 21-15,-21-22 0,0 1 0,0 21 16,0-22-16,0 22 0,-21-21 15,0 21-15,0 0 0,-1-1 0,-20 22 16,21 0-16,0 0 0,-22 0 0,1 0 16,21 0-16,-21 22 0,-1-1 15,22 0-15,-21 21 0,21-21 0,-1 22 16,1-22-16,0 21 0,21 1 16,-21-22-16,21 21 0,0 0 0,0-20 15,0 20-15,0-21 0,21 0 16,0 0-16,0 1 0,22-1 0,-22-21 15,0 0-15,21 0 0,-20 0 0,20 0 16,-21-21-16,21-1 0,1 1 16,-22 0-16,21-21 0,-21 21 0,22-22 15,-22 22-15,0-21 0,0 21 0,-21-22 16,0 1-16,0 0 0,21 20 16,-21-20-16,0 21 0,0 0 0,0 0 15,0 42 1,0 0-1,0 0-15,0 0 0,0 0 16,0 22-16,0-22 0,0 0 16,0 21-16,22-20 0,-1-1 0,0 0 15,0 21-15,0-21 0,0 1 16,1-22-16,-1 21 0,0-21 0,0 0 16,0 0-16,22 0 0,-22 0 0,21 0 15,-21 0-15,0-21 0,22-1 0,-22 1 16,0 0-16,0 0 0,-21 0 15,21 0-15,-21-1 0,0 1 0,0 0 16,0-21-16,0 21 0,0-1 0,0 1 16,0 0-16,0 0 0,-21 21 31,21 21-15,0 0-16,0 0 0,0 1 0,0-1 15,-21 21-15,21-21 0,0 0 0,0 1 16,0-1-16,-21 21 0,21-21 15,0 0-15,0 1 0,0-1 0,0 0 16,0 0-16,-21-21 0,21 21 16,0-42-1,0 0 1,0 0-16,0 0 0,0-1 0,21-20 16,-21 21-16,21 0 0,0-22 15,-21 22-15,21 0 0,1-21 0,-22 21 16,21-1-16,0 1 0,-21 0 15,21 21-15,0-21 0,0 21 16,1 21 0,-22 0-16,21 0 0,-21 1 15,0-1-15,21 0 0,-21 0 0,21 0 16,-21 0-16,21 1 0,-21-1 0,0 0 16,21 0-16,1 0 0,-22 0 0,21-21 15,-21 22-15,21-22 0,0 0 16,0 0-16,0 0 0,1 0 15,-1 0-15,0 0 0,0-22 16,-21 1-16,21 0 0,0 0 0,1 0 16,-1-22-16,0 22 0,-21 0 15,21-21-15,-21 21 0,21-1 0,-21 1 16,0-21-16,21 21 0,1 0 16,-22-1-16,0 44 31,0-1-31,0 0 0,0 0 15,0 0-15,0 0 0,0 1 0,0 20 16,0-21-16,0 0 0,0 22 0,0-22 16,0 0-16,0 0 0,0 0 15,0 0-15,21 1 0,0-1 16,0-21-16,0 0 0,22 0 0,-22 0 16,21 0-16,0 0 0,-20 0 0,20-21 15,0-1-15,-21 1 0,22 0 16,-22 0-16,0 0 0,0 0 0,0-22 15,1 22-15,-1-21 0,-21 21 0,0-1 16,0-20-16,0 21 0,0 0 0,0 0 16,0-1-16,-21 22 0,-1 0 15,1 0-15,0 0 0,0 0 16,0 22-16,0-1 0,21 0 0,0 21 16,-22-21-16,22 1 0,0 20 0,0-21 15,0 0-15,0 0 16,0 1-16,0 20 0,0-21 0,0 0 15,0 0-15,0 1 0,22-22 16,-1 21-16,0-21 0,0 0 16,0 0-16,0 0 0,1 0 15,-1 0-15,0 0 0,0-21 0,21-1 16,-20 22-16,20-21 0,-21 0 0,21 0 16</inkml:trace>
  <inkml:trace contextRef="#ctx0" brushRef="#br0" timeOffset="60147.95">7514 7027 0,'0'0'0,"0"22"0,-21-22 0,21 21 0,-21-21 16,21-21 30,21-1-46,-21 1 16,0 0-16,21 0 0,0 0 16,0-22-16,-21 22 0,22-21 0,-1 0 15,0-1-15,0 22 0,0-21 16,0-1-16,1 1 0,-1 21 0,0 0 16,0 0-16,0 21 0,0 0 0,1 0 15,-1 0-15,-21 21 0,0 0 16,0 0-16,21 0 15,-21 0-15,0 1 0,0-1 16,0 0-16,0 0 16,21-21-1,-21-21 1,0 0-16,0 0 16,0-1-16,0 1 0,0 0 0,0 0 15,0 0-15,0-22 0,0 22 0,0 0 16,-21 21-16,0-21 0,0 0 15,-1 21-15,1 0 16,0 0-16,21 21 0,-21 0 0,0 0 16,21 0-16,-21 22 0,21-22 15,-22 21-15,22 1 0,0-1 0,0 0 16,0 1-16,0-1 0,0 0 0,0-21 16,0 22-16,22-1 0,-1-21 0,0 22 15,0-22-15,21 21 0,-20-21 16,20 0-16,0 1 0,-21-1 15,22 0-15,-1-21 0,0 0 0,1 0 16,-1 0-16,0 0 0,-20 0 0,20-21 16,0 0-16,1-1 0,-22 1 15,21-21-15,-21 21 0,22-22 0,-22 1 16,0 0-16,0-1 0,-21-20 0,21 21 16,0-22-16,-21 1 0,22-1 0,-22 1 15,0-1-15,0 22 0,0-1 16,0 1-16,0 21 0,0-21 0,0 20 15,-22 22-15,1 22 16,21-1-16,0 0 0,-21 0 0,0 21 16,21 1-16,-21-1 15,21 0-15,-21 1 0,21-1 0,0 0 16,0 1-16,0 20 0,0-20 0,0-1 16,0-21-16,21 21 0,0 1 0,-21-22 15,21 21-15,0-21 0,-21 1 0,21-1 16,1 0-16,20-21 0,-21 0 15,0 21-15,22-21 0,-1 0 0,-21 0 16,21 0-16,-20-21 0,20 0 0,0 21 16,-21-21-16,1-1 0,-1 1 0,0-21 15,0 21-15,-21 0 0,0-22 16,0 22-16,0-21 0,0-1 0,0 22 16,0 0-16,0 0 0,-21 0 15,0 0-15,0-1 0,-1 22 0,1 0 16,0 0-16,-21 0 0,21 22 0,-1-1 15,1 0-15,0 0 0,21 0 16,-21 22-16,21-22 0,-21 21 0,21-21 16,0 22-16,0-22 0,0 0 0,0 21 15,0-21-15,0 1 0,21-1 0,-21 0 16,21 0-16,0-21 0,-21 21 16,21-21-16,1 0 0,-1 0 0,0 0 15,0 0-15,0 0 0,-21-21 0,21 0 16,1 21-16,-1-21 0,-21 0 15,0-1-15,21-20 0,0 21 0,-21 0 16,0 0-16,0-22 0,0 22 16,0-21-16,0 21 0,0-1 0,0 1 15,0 0-15,0 42 32,0 0-32,0 1 0,0-1 15,0 0-15,0 0 0,0 21 0,0-20 16,0-1-16,0 0 0,0 0 0,0 0 15,0 0-15,21 1 0,-21-1 0,21 0 16,1-21-16,-1 21 0,0-21 0,0 0 16,0 0-16,22 0 15,-22 0-15,0 0 0,21-21 0,-21 21 16,1-21-16,20 0 0,-21-1 0,0 1 16,22 0-16,-22 0 0,0-21 0,0 20 15,21-20-15,-20 0 0,-1 21 0,0-22 16,0 1-16,0 21 0,-21 0 15,0-1-15,0 1 0,-21 21 16,-21 21-16,21 1 16,-1-1-16,1 0 0,-21 0 0,21 0 15,0 0-15,21 1 0,0 20 0,0-21 16,0 0-16,0 0 0,0 1 16,0-1-16,0 0 0,21 0 0,0 0 15,0-21-15,0 21 0,0-21 16,1 22-16,-1-22 0,0 0 15,-21-22 32,-21 22-31,0 0-16,-1 0 0,1 0 16,0 0-16,21 22 31,21-1-16,0-21-15,1 0 16,20 0-16,-21 0 0,0 0 16,22 0-16,-22 0 0,21 0 0,0 0 15,-20 0-15,20 0 0,0 0 0,1-21 16,-22 21-16,21-22 0,-21 1 0,22 0 16,-22 0-16,0 0 0,21 0 0,-21-1 15,1 1-15,-22-21 0,21 21 16,-21 0-16,0-1 0,0 1 0,0 0 15,0 0-15,-21 21 16,-1 0-16,1 0 0,0 0 16,0 21-16,0 0 0,21 0 15,-21 1-15,21 20 0,0-21 16,0 0-16,0 0 0,0 1 0,0-1 16,0 0-16,0 0 0,0 0 0,0 0 15,0 1-15,0-1 16,0 0-16,-22 0 15,1-21-15,0 0 16,0 0-16,0 0 16,0 0-1,-1 0-15,22-21 16,0 0-16,-21 21 0</inkml:trace>
  <inkml:trace contextRef="#ctx0" brushRef="#br0" timeOffset="61636.13">3641 9483 0,'0'0'0,"0"-21"0,-22 21 16,1 0-16,0-22 0,0 22 31,21 22-31,-21-1 15,21 0-15,0 21 0,0-21 0,0 22 16,0 20-16,0-20 0,0-1 16,0 21-16,0-20 0,0 20 0,0 1 15,0-22-15,0 22 0,-21-1 16,21 1-16,-22-1 0,1 1 0,21-1 16,0 1-16,-21-1 0,0 1 15,21-22-15,-21 0 0,0 1 0,21-1 16,0 0-16,0-21 0,0 1 0,0-1 15,0 0-15,0-42 32,0 0-32,0-1 0,0-20 0,0 0 15,21-1-15,-21 1 0,21 0 16,-21-22-16</inkml:trace>
  <inkml:trace contextRef="#ctx0" brushRef="#br0" timeOffset="62355.7">3704 9504 0,'21'0'47,"0"0"-47,1 0 0,-1 21 0,21-21 15,0 0-15,22 0 0,-22 0 16,22 0-16,-1 0 0,22 0 16,-22 0-16,22 0 0,21 0 0,-21 0 15,20 0-15,1 0 0,-21 0 16,0 0-16,-1-21 0,1 21 0,0 0 16,-1 0-16,-20 0 0,20 0 0,-20 0 15,-22 0-15,22 0 0,-22 0 16,0 0-16,-20 0 0,20 0 0,-21 0 15,0 0-15,0 0 0,1 0 0,-22 21 16,21 0-16,-21 0 16,0 1-16,0-1 0,0 0 0,0 21 15,0-21-15,0 22 0,0-1 16,0 0-16,0-20 0,0 20 16,0 0-16,0 1 0,0-1 0,0 0 15,0 1-15,21-1 0,0 0 0,0 1 16,0-1-16,1 0 0,-1 1 15,0-1-15,0 21 0,0-41 0,0 20 16,1 0-16,-1 1 0,0-22 0,-21 21 16,0-21-16,0 0 0,0 1 0,0-1 15,0 0-15,0 0 0,-21 0 16,0-21-16,-1 21 0,1 1 0,-21-22 16,0 21-16,-1-21 0,-20 0 0,-1 21 15,-20-21-15,-1 0 0,0 0 16,-21 21-16,-21-21 0,0 0 15,-21 0-15,0 0 0,0 21 0,0-21 16,21 0-16,0 0 0,0 0 0,21 0 16,0 0-16,21 0 0,1 0 15,-1 0-15,0 0 0,22 0 0,-1 0 16,1-21-16,-1 21 0,22 0 0,0 0 16,21 0-16,-1 0 0,1 0 15,0 0-15,21-21 16,0 0-16,21 21 15,0-21-15,1-1 0,20 22 16,0-21-16,1 0 0,-1 0 16,0 0-16,1-22 0</inkml:trace>
  <inkml:trace contextRef="#ctx0" brushRef="#br0" timeOffset="62739.48">4508 9610 0,'0'0'0,"0"-21"0,-21-64 15,21 64-15,-21 0 16,21 42 0,0 0-16,0 21 15,0 1-15,0-1 0,0 21 0,0-20 16,0 41-16,0-20 0,0-1 15,21 1-15,-21 21 0,0-1 0,21 1 16,-21 0-16,0-1 0,0 1 0,0 0 16,0-1-16,0 1 0,0 0 15,0-1-15,0 22 0,0-21 0,-21-1 16,0 1-16,21 0 0,-21-1 16,0 1-16,21-21 0,-21-1 0,21-21 15,0 1-15,0-1 0,-22 0 16,22-20-16,0-1 0,0-42 15,22-1 1,-22-20-16,0 21 0,21-21 16,-21-1-16,21 1 0,-21 0 0,0-22 15</inkml:trace>
  <inkml:trace contextRef="#ctx0" brushRef="#br0" timeOffset="63152.58">3556 10245 0,'0'0'0,"-42"0"0,-22-21 16,43 21-16,21-22 31,21 22-15,21 0-16,1 0 0,-1 0 0,22 0 15,20 0-15,-20-21 0,20 21 0,1 0 16,21 0-16,0 0 16,0 0-16,21 0 0,0-21 0,0 21 15,0 0-15,0 0 0,0 0 0,0-21 16,0 21-16,0 0 0,-22 0 16,1 0-16,0 0 0,-21 0 0,-22-21 15,1 21-15,-1 0 0,-20 0 0,-1 0 16,-21 0-16,0 0 0,0 0 0,1 0 31,-22 21 16,0 0-31,-22 0-16,1-21 0</inkml:trace>
  <inkml:trace contextRef="#ctx0" brushRef="#br0" timeOffset="63871.94">3514 14097 0,'0'0'0,"-22"0"31,1 21-31,0 0 16,21 1-16,-21 20 0,0 21 0,0 1 16,21-1-16,-22 1 0,1 21 15,0-22-15,21 22 0,-21-1 0,0-20 16,0 21-16,21-1 0,-22-20 16,22 20-16,-21-20 0,21-1 0,-21 1 15,21-1-15,0-20 0,0-1 0,0-21 16,0 0-16,0 1 0,0-1 15,0 0-15,21-21 16,-21-21-16,21 0 16,1-22-16,-22 22 0,21-21 15,0-1-15,-21-20 0</inkml:trace>
  <inkml:trace contextRef="#ctx0" brushRef="#br0" timeOffset="64508.19">3535 14266 0,'0'0'0,"0"-21"16,0-21-16,0 21 16,0 0-16,0-1 15,21 22-15,0 0 16,21-21-16,1 21 0,-1 0 16,22-21-16,-1 0 0,1 21 0,-1 0 15,22 0-15,-1-21 0,22 21 0,0 0 16,0-21-16,21 21 0,-21 0 15,21 0-15,-21 0 0,-1 0 0,22 0 16,-21 0-16,0 0 0,-21 0 0,21 0 16,-43 0-16,1 0 0,-1 0 15,-21 0-15,1 0 0,-22 0 0,0 21 16,-21 0-16,0 0 0,0 0 16,0 0-16,0 1 15,21-1-15,-21 21 0,0-21 16,21 22-16,-21-1 0,0-21 0,0 21 15,22 1-15,-1-1 0,-21 0 16,0-20-16,0 20 0,21 0 0,-21 1 16,0-1-16,21-21 0,-21 21 0,0 1 15,0-1-15,0-21 0,0 22 16,0-1-16,0 0 0,0 1 0,0-22 16,0 21-16,-21 0 0,0-20 0,0 20 15,-1-21-15,1 0 0,-21 22 0,0-22 16,-1 0-16,1 0 0,-22-21 15,1 21-15,-22 0 0,22-21 0,-22 22 16,-21-22-16,0 0 0,-21 0 16,0 0-16,0 0 0,-21 0 15,21 0-15,0 0 0,0 0 0,0 0 16,0 0-16,21 0 0,-21 0 0,43 0 16,-22 0-16,21-22 0,22 22 15,-1 0-15,1-21 0,20 21 0,1 0 16,21 0-16,0 0 0,0-21 0,21 0 15,0 0 1,21 21-16,0-21 0,21-1 16,1 1-16,-1 21 0,21-42 15,1 21-15,-1 0 0,1-1 16,-1-20-16</inkml:trace>
  <inkml:trace contextRef="#ctx0" brushRef="#br0" timeOffset="64869">4593 14182 0,'0'0'0,"-42"-64"15,21 43-15,21 0 0,0 0 16,-22 21-16,1 0 0,0 0 16,0 0-1,21 21-15,0 0 0,-21 0 0,21 22 16,0 20-16,0 1 0,0-1 15,0 22-15,0-22 0,0 22 0,0 0 16,0-1-16,0 1 0,0 0 0,0-1 16,0 22-16,0-21 0,0-1 15,0 22-15,0-21 0,-21 0 16,21-1-16,0 1 0,-22 0 0,1-1 0,0 1 16,21-22-16,0 1 0,-21-1 0,21-20 15,-21 20-15,0-42 0,21 22 16,0-22-16,0 0 0,-22-21 15,22-42 1,0 21 0,0-22-16,0 1 0,0 0 0,0-1 15,0-20-15</inkml:trace>
  <inkml:trace contextRef="#ctx0" brushRef="#br0" timeOffset="65247.8">3196 14923 0,'0'0'0,"-42"0"0,-64 0 16,85 0-16,0 0 0,42 0 31,0 0-31,21 0 0,22 0 16,-1 0-16,1 0 0,42 0 0,-1 0 15,1-22-15,21 22 0,0-21 16,21 0-16,1 21 0,-1-21 0,21 21 16,-21-21-16,0 21 0,1 0 0,-22 0 15,21-21-15,-21 21 0,0-22 16,-21 22-16,-1 0 0,-20 0 0,0 0 16,-22 0-16,-20 0 0,-1 0 0,0 0 15,-21 0-15,1 0 16,-1 0-1,-21-21 17,-21 0-17,-1 21-15</inkml:trace>
  <inkml:trace contextRef="#ctx0" brushRef="#br0" timeOffset="66683.39">4995 8657 0,'0'0'0,"0"-21"0,0 0 0,0 0 16,0 0-16,0-1 16,0 1-16,0 0 15,0 42 1,0 0 0,0 1-16,0 20 0,-21-21 15,21 21-15,-21 1 0,21-1 0,0 0 16,-21 1-16,0-1 15,-1 0-15,1 22 0,21-22 0,-21 1 16,0-22-16,0 21 0,0-21 0,21 22 16,0-22-16,0 0 0,0 0 15,0-42 17,0 0-32,0 0 15,0-1-15,0 1 0,21-21 0,-21 21 16,0-22-16,0 1 0,21 0 0,-21-1 15,21-20-15,0 21 0,-21-22 16,21 22-16,-21-1 0,22 1 0,-1 0 16,0-1-16,0 1 0,-21 21 15,21 0-15,0 0 0,1-1 16,-1 22-16,21 0 0,-21 0 0,0 0 16,22 22-16,-43-1 0,21 0 15,0 0-15,-21 21 0,0-20 16,21 20-16,-21 0 0,0 1 0,0-1 15,0 0-15,0 1 0,0-1 0,0 0 16,0 1-16,0-1 0,0-21 16,0 21-16,0-20 0,0-1 0,0 0 15,0 0-15,0 0 0,-21-21 32,21-21-17,0 0-15,-21 0 16,21 0-16,-21-1 0</inkml:trace>
  <inkml:trace contextRef="#ctx0" brushRef="#br0" timeOffset="66907.25">4889 8911 0,'0'0'0,"22"0"16,-1 0-16,0 0 15,21 0-15,-21 0 0,22-21 0,-22 21 16,21-21-16,1 21 0,-1-21 0,0 21 15,1 0-15,-22-21 16,0 21-16,0 0 0,0 0 0,0 0 16,-21-22-16,0 44 31,0-1-31,-21 0 16,21 0-16</inkml:trace>
  <inkml:trace contextRef="#ctx0" brushRef="#br0" timeOffset="67585">5228 12848 0,'0'43'16,"0"-22"-16,0 0 16,0 21-16,0-21 0,0 22 0,0-22 15,0 21-15,0 1 0,-21-22 0,21 21 16,0 0-16,-21 1 0,21-1 0,-21 0 15,21 1-15,0 20 0,0-20 16,-22-1-16,22 0 0,-21 22 0,21-22 16,0-21-16,0 22 0,0-22 0,0 21 15,0-21-15,0 0 16,0-42 15,0 0-31,0 0 0,0-21 16,0 20-16,0-20 0,0 0 15,0-1-15,0 1 0,0 0 0,0-1 16</inkml:trace>
  <inkml:trace contextRef="#ctx0" brushRef="#br0" timeOffset="68084.72">5122 13145 0,'0'0'0,"0"-43"16,0 22-16,21 21 15,1-21-15,-1 21 16,0-21-16,0 21 0,21 0 0,-20 0 15,20-21-15,0 21 0,1 0 0,-1 0 16,0 0-16,-21 21 0,22 0 16,-22 0-16,0 0 0,0 0 0,-21 1 15,0-1-15,0 21 0,-21-21 0,0 0 16,0 1-16,-22-1 0,1 21 16,0-21-16,-1 0 0,22 1 0,-21-1 15,21-21-15,-22 21 0,22-21 16,0 0-16,0 0 0,21-21 31,21 21-15,0-21-16,22-1 0,-1 22 0,-21 0 15,21 0-15,22 0 0,-22 0 16,22 0-16,-22 0 0,22 0 0,-1 0 16,-21 0-16,22 0 0,-22 0 0,1 0 15,-1 22-15,-21-1 0,0-21 0,0 21 16,-21 0-16,0 0 0,0 0 15,0 1-15,-21 20 0,-21-21 0,21 0 16,-22 22-16,-20-22 0,21 21 16,-22-21-16,1 0 0,20 1 0,-20-1 0,20 0 15,1-21-15,0 21 0,-1-21 16,1 0-16,21 0 0,0 0 16,0 0-16,-1 0 0,1 0 0,0 0 15,21-21-15,0 0 0,0 0 16,0-1-16,0 1 0,0 0 15,0-21-15,0 21 0,0-22 0,21 1 16</inkml:trace>
  <inkml:trace contextRef="#ctx0" brushRef="#br0" timeOffset="69044.16">5292 10816 0,'0'0'0,"0"-21"15,0 42 17,0 0-32,0 1 0,0-1 15,0 0-15,0 21 0,0-21 0,0 22 16,0-22-16,0 21 0,-22 1 0,22-1 15,0 0-15,0 22 0,0-43 16,0 21-16,0 1 0,0-1 0,0-21 16,0 0-16,0 0 0,0 22 0,0-22 15,22 0-15,-1 0 16,21-21-16,-21 21 0,22-21 0,-1 0 16,0 0-16,1 22 0,20-22 15,1 0-15,-22 0 0,43 0 0,-22 0 16,1 0-16,-1 0 0,22-22 15,-1 22-15,-20-21 0,21 21 0,-1-21 16,1 0-16,21 21 0,-22-21 0,1 21 16,-21-21-16,20-1 0,-20 22 0,-22 0 15,0-21-15,1 21 0,-22 0 16,-21-21-16,0 0 16,-21 21-16,0-21 0,-22 21 15,22 0-15,-21 0 0,-1-21 0,1 21 16,0 0-16,-1 0 0,1 0 15,0 0-15,21-22 0,-1 22 16,1 0-16,0 0 0,42 0 31,0-21-31,22 21 0,-22 0 16,21 0-16,1 0 0,-1 0 0,0 0 16,1 21-16,-22 1 0,21-1 0,-21-21 15,0 21-15,-21 0 0,0 0 0,0 22 16,0-22-16,0 0 0,0 0 15,-21 21-15,0-20 0,-21 20 0,21-21 16,-1 0-16,1 0 0,-21 1 16,21-1-16,0 0 0,21 0 0,0 0 15,0-42 17,21 0-32,0 21 0,21-21 0,-21-22 15,1 22-15,20-21 0</inkml:trace>
  <inkml:trace contextRef="#ctx0" brushRef="#br0" timeOffset="69336.99">7620 10478 0,'0'0'0,"-21"0"0,-22 0 15,43-22-15,0 1 0,0 0 16,43 21 0,-22 0-16,21 0 0,1 0 0,-1 0 15,0 0-15,22 0 0,-22-21 0,22 21 16,-22 0-16,0 0 0,1 0 16,-22 0-16,0 0 0,0 21 0,0-21 15,-21 21-15,0 0 0,-21-21 16,0 0-16,0 22 0,-22-22 15,22 0-15,0 0 16,0 0-16</inkml:trace>
  <inkml:trace contextRef="#ctx0" brushRef="#br0" timeOffset="69563.89">7810 10478 0,'-42'0'0,"42"21"15,0 0-15,0 0 0,0 0 16,0 0-16,0 1 0,0 20 15,0 0-15,0-21 0,0 22 0,0-1 16,0 0-16,0 1 0,-21-1 0,21-21 16,0 22-16,0-1 0,0 0 0,0-21 15,0 22-15,0-22 16,0 0-16,0 0 0,0 0 0,0 1 16,21-22-16,0 0 15,0 0-15,1 0 0,-1 0 0,0-22 16,0 1-16,0 0 0</inkml:trace>
  <inkml:trace contextRef="#ctx0" brushRef="#br0" timeOffset="70507.24">8128 10986 0,'0'0'0,"21"0"16,0 0-1,0 0-15,1 0 16,-1-22-16,0 1 0,0 21 15,0-21-15,0 21 0,1-21 0,-22 0 16,21 0-16,-21-1 0,0 1 0,0 0 16,0 0-16,0 0 0,0 0 15,0-1-15,-21 22 0,-1 0 16,-20 0-16,21 0 0,0 22 16,0-1-16,-1 0 0,1 0 0,0 21 15,21-20-15,0-1 0,-21 0 16,21 21-16,0-21 0,0 1 15,0-1-15,0 0 0,21 0 0,0 0 16,0-21-16,1 21 0,-1-21 0,21 0 16,-21 0-16,0 0 0,22 0 15,-22 0-15,21 0 0,1-21 0,-22 0 16,21 0-16,-21 21 0,22-21 0,-1 0 16,-21-1-16,0 1 0,0 0 0,1 0 15,-22 0-15,0 0 0,0-1 16,0 1-16,-22 21 15,1 0-15,21 21 16,-21 1-16,21-1 0,0 0 16,0 0-16,0 0 0,0 0 15,0 1-15,0-1 0,21 0 16,-21 0-16,21-21 0,-21 21 0,22 0 16,-22 1-16,21-22 0,-21 21 0,0 0 15,-21-21 1,-1 0-1,1 0-15,0 0 0,0 0 0,0-21 16,0 21-16,-1 0 0,22-21 0,-21 21 16,0 0-16,21 21 31,21-21-31,0 21 16,1 0-16,20-21 15,-21 0-15,0 0 0,22 0 0,-22 0 16,21 0-16,-21 0 0,22 0 0,-1 0 15,0 0-15,1-21 0,-1 21 16,-21-21-16,21 0 0,-20-1 0,-1-20 16,0 21-16,0 0 0,0-22 0,0 1 15,1 0-15,-22-22 0,21 22 0,-21-22 16,0 22-16,21-21 0,-21-1 16,21 22-16,-21-1 0,0 1 0,0 21 15,0-21-15,0 20 0,0 44 31,-21-1-31,0 21 0,21 0 16,0 1-16,0-1 0,-21 0 0,21 22 16,0-22-16,-22 1 0,22 20 0,0-21 15,0 1-15,-21-1 0,21 0 0,0 1 16,-21-1-16,21-21 0,0 22 16,0-22-16,0 0 0,0 0 0,0 0 15,21 0-15,0 1 0,1-22 16,-1 0-16,0 0 0,0 0 0,0 0 15,0-22-15,1 1 0,-1 0 16,0 0-16,0 0 0,0 0 16,0-1-16,-21-20 0,0 21 15,22 0-15,-22 0 0,0-22 0,0 22 16,0 0-16</inkml:trace>
  <inkml:trace contextRef="#ctx0" brushRef="#br0" timeOffset="70675.16">9229 10753 0,'0'0'0,"-22"0"0,44 0 32,-1 0-32,0 0 15,0 0-15,0 0 0,0 0 16,1 0-16,-1 0 0,0-21 0,0 21 16,0-22-16,0 22 15,1 0-15,-22-21 0,21 21 0,0 0 16</inkml:trace>
  <inkml:trace contextRef="#ctx0" brushRef="#br0" timeOffset="71199.36">10181 10710 0,'0'-42'16,"0"21"-1,0 0-15,0-22 0,0 22 0,21 0 16,-21-21-16,21 21 0,-21-1 16,0-20-16,0 21 0,22 0 15,-22 42 1,0 0 0,0 21-16,0-20 0,0 20 0,-22 0 15,22 1-15,-21-1 0,21 0 0,0 1 16,-21-22-16,21 21 0,0 0 0,0-20 15,0 20-15,0-21 0,0 0 16,0 0-16,0 1 0,0-1 0,0 0 16,0 0-16,21 0 0,-21 0 31,-21-21-15,0 0-16,0 0 0,-22 0 15,22 22-15,0-22 0,-21 0 0,21 0 16,-1 0-16,1 0 0,0 21 0,0-21 15,0 0-15,42 0 32,21 0-32,-21 0 0,22 0 15,-22 0-15,21 0 0,1 0 0,-22 0 16,21 0-16,-21 0 0,22 0 0,-22-21 16,0 21-16,0 0 0,0 0 15,-42-22 1,0 22-1,-21 0-15,20 0 0</inkml:trace>
  <inkml:trace contextRef="#ctx0" brushRef="#br0" timeOffset="72351.77">5101 11028 0,'0'0'0,"0"-21"15,21 21-15,-21 21 31,0 0-15,0 0-16,0 22 0,21-1 0,-21 21 16,0-20-16,0 20 0,0 1 15,0-1-15,0 1 0,0-1 0,0 1 16,0-22-16,0 22 0,0-1 0,0 1 16,0-22-16,0 21 0,0-20 15,0-1-15,0 0 0,0 1 0,0-1 16,0-21-16,0 0 0,0 1 0,0-1 15,0 0-15,0 0 0,0 0 32,0 0-32,22-21 15,-1 0-15,0 0 16,0 0-16,21 0 0,1 0 0,-22 0 16,42 0-16,-20 0 0,20 0 15,1 0-15,20 0 0,-20 0 0,42 0 16,-22 0-16,1-21 0,21 21 0,0-21 15,0 21-15,21 0 0,0 0 0,0 0 16,0 0-16,0 0 0,-22 0 16,1 0-16,-21 0 0,0 0 0,-1 0 15,-20 0-15,-22 0 0,0 0 16,1 0-16,-1 0 0,-21 0 0,0 0 16,-21-21-16,0 0 15,-21 0 1,0 21-16,0-22 0,0 1 0,0 21 15,-1-21-15,1 21 0,0-21 0,0 21 16,0 0-16,0 0 0,-1 0 0,1-21 16,0 21-16,0 0 0,42 0 47,0 0-47,22 0 0,-22 0 15,0 0-15,21 0 0,-21 21 16,1-21-16,-1 0 0,0 0 15,0 0-15,0 21 0,0 0 16,-21 0-16,0 1 0,0-1 16,0 0-16,-21 0 0,0 0 15,0 0-15,0 1 0,21-1 16,-21 0-16,-1-21 0,1 21 0,0 0 16,0 0-16,0 1 0,0-1 15,-1 0-15,44-21 31,-1-21-15,-21 0-16,42-1 0,-21 1 16,0 0-16</inkml:trace>
  <inkml:trace contextRef="#ctx0" brushRef="#br0" timeOffset="72595.7">8086 11853 0,'21'-21'32,"0"21"-32,0 0 0,21-21 15,-20 21-15,-1 0 0,21 0 16,-21 0-16,22 0 0,-1 0 16,-21 0-16,21 0 0,-20 0 0,-1 0 15,0 0-15,0 0 0,-42 0 31,0 0-31,0 0 16,-1 0-16</inkml:trace>
  <inkml:trace contextRef="#ctx0" brushRef="#br0" timeOffset="72823.57">8318 11811 0,'0'21'31,"0"0"-15,0 1-16,0-1 0,0 0 15,0 0-15,0 0 0,0 22 0,0-22 16,0 21-16,-21-21 0,21 22 0,0-1 16,-21-21-16,21 21 0,-21-20 15,21 20-15,0 0 0,-21-21 0,21 1 16,-21-1-16,21 0 0,0 0 0,0 0 16,0 0-16,21-21 15,0 0-15,0 0 16,0-21-1,0 0-15,1 0 0</inkml:trace>
  <inkml:trace contextRef="#ctx0" brushRef="#br0" timeOffset="73704.06">8551 12256 0,'0'0'0,"21"-22"16,1 22-16,-1 0 16,-21-21-16,21 21 15,0-21-15,0 0 0,0 0 16,-21 0-16,22 21 0,-22-22 15,0 1-15,0 0 0,0 0 0,0 0 16,0 0-16,-22 21 31,1 0-31,0 0 16,21 21-16,0 0 0,-21 0 0,21 0 16,-21 0-16,21 22 0,-21-22 0,21 0 15,0 0-15,0 0 0,0 22 16,0-22-16,0 0 0,0 0 15,21 0-15,0-21 16,21 0-16,-21 0 0,1 0 16,20 0-16,-21-21 0,21 0 0,-20 21 15,20-21-15,-21 0 0,21 0 16,-20-1-16,-1 1 0,0 21 0,-21-21 16,0-21-16,0 21 0,0-1 15,0 1-15,0 0 0,-21 0 16,0 21-16,-1 0 0,1 0 15,21 21 1,0 0-16,0 0 0,0 1 16,0-1-16,0 0 0,21 0 0,1-21 15,-1 21-15,-21 0 0,21 1 0,0-22 16,-21 21-16,0 0 0,21-21 16,-21 21-16,0 0 15,0 0-15,-21-21 16,0 0-16,0 0 0,0 0 15,-1 0-15,1 0 0,0 0 16,0 0-16,42 22 47,0-22-47,0 0 0,1 0 16,-1 0-16,0 0 0,0 0 0,0 0 15,0 0-15,1 0 0,20 0 16,-21-22-16,21 22 0,-20-21 0,-1 0 15,21 21-15,-21-21 0,0 0 0,1 0 16,-1-1-16,0 1 0,0-21 0,0 21 16,-21-22-16,21 1 0,-21 0 15,0-1-15,0 1 0,0 21 16,0-21-16,0-1 0,0 22 0,22 0 16,-22 0-16,0 0 0,0 42 31,0 0-16,0 21-15,0-21 0,0 22 0,-22-22 16,22 21-16,-21 1 0,21-1 0,0-21 16,0 21-16,0-20 0,0 20 0,0-21 15,0 0-15,0 22 0,0-22 0,0 0 16,0 0-16,0 0 16,21-21-1,1 0 1,-1-21-16,-21 0 15,21 0-15,-21 0 0,0-1 0</inkml:trace>
  <inkml:trace contextRef="#ctx0" brushRef="#br0" timeOffset="73875.96">9377 12065 0,'-43'0'15,"65"0"1,-1 0-1,0 0-15,0 0 16,0 0-16,0 0 0,1 0 0,-1 0 16,0-21-16,0 21 0,0-21 0,-21 0 15,21 21-15,1-22 0,-1 1 0</inkml:trace>
  <inkml:trace contextRef="#ctx0" brushRef="#br0" timeOffset="74436.85">10096 11938 0,'0'-21'0,"0"0"0,0 0 16,0-1-16,22 1 0,-1 0 15,-21 0-15,21 21 0,0-21 16,0 21-16,0 0 0,1 0 15,-1 0-15,0 0 0,-21 21 16,21 0-16,-21 0 0,0 22 0,0-22 16,0 21-16,0-21 0,0 22 15,0-1-15,0 0 0,-21-21 0,0 22 16,0-22-16,-1 21 0,1-21 0,-21 1 16,21 20-16,0-21 0,-22 0 0,22-21 15,-21 21-15,21 1 0,-1-22 16,1 0-16,0 0 0,0 0 0,21-22 31,0 1-31,0 0 0,0 0 16,0 0-16,21 0 0,0-1 0,0 1 15,1 21-15,-22-21 0,21 21 0,0 0 16,0 0-16,0 0 0,0 21 16,-21 0-1,22 1-15,-1-1 0,0 21 0,-21-21 16,21 0-16,0 1 0,0-1 15,1 0-15,-1 0 0,0 0 0,0-21 0,0 21 16,0-21-16,22 0 0,-22 0 16,21 0-16,-21 0 0,22 0 0,-22 0 15,21 0-15,-21 0 0,1-21 16,-1 0-16,0 21 0,-21-21 0,0 0 16,21 0-16,-21-1 0,0 1 0,0 0 15,0 0-15,0 0 0,-21 21 16,0 0-16</inkml:trace>
  <inkml:trace contextRef="#ctx0" brushRef="#br0" timeOffset="75539.64">5122 15452 0,'-21'21'32,"21"0"-32,-21 0 0,21 0 0,-21 22 15,21-22-15,-21 21 0,-1 1 0,1-1 16,21 0-16,-21 22 0,0-22 15,0 22-15,0-22 0,-1 0 0,22 1 16,0-1-16,-21 0 0,21 1 0,0-22 16,0 21-16,0-21 0,21 0 15,1 1-15,20-1 0,-21-21 16,21 21-16,-20-21 0,20 0 16,0 0-16,22 0 0,-22 0 0,22 0 15,-1 0-15,22 0 0,-22 0 16,22 0-16,0-21 0,-1 0 0,1 21 15,0-22-15,-1 1 0,-20 0 16,20 0-16,-20 21 0,-1-21 0,-20 0 16,-1 21-16,0-22 0,-20 22 0,-1 0 15,-21-21-15,0 0 0,-21 0 16,-1 21 0,-20 0-16,21 0 0,-21-21 0,20 21 15,-20-21-15,0 21 0,21 0 16,-22 0-16,22-22 0,0 22 0,0 0 15,0 0-15,21-21 16,21 21 0,0 0-16,21 0 15,-21 0-15,1 0 0,20 0 0,0 0 16,-21 21-16,22 1 0,-22-1 0,0-21 16,21 21-16,-42 0 0,22 21 15,-22-20-15,0-1 0,0 21 0,0-21 16,0 0-16,-22 22 0,1-22 0,0 21 15,0-21-15,0 1 0,0-1 16,-1 0-16,1 0 0,0 0 16,21 0-16,-21-21 0,21 22 0,0-44 31,21 1-31,0 21 16,0-21-16,1-21 0,20 21 0,-21-22 15,21 22-15</inkml:trace>
  <inkml:trace contextRef="#ctx0" brushRef="#br0" timeOffset="75775.13">7006 15642 0,'0'0'0,"21"0"31,0 0-31,1 0 16,20 0-16,-21 0 0,21-21 0,1 21 15,-1 0-15,0 0 0,22 0 16,-22 0-16,1 0 0,-1 0 0,-21 0 16,21 0-16,-20 0 0,-1 0 0,-64 0 31,22 0-31,0 0 16,0 0-16</inkml:trace>
  <inkml:trace contextRef="#ctx0" brushRef="#br0" timeOffset="76016">7239 15600 0,'-42'0'16,"42"21"15,0 0-31,-22 0 0,22 1 16,0-1-16,0 21 0,0 0 0,0 1 16,0-1-16,0 0 0,0 22 0,0-22 15,0 1-15,0 20 0,0-21 16,0 1-16,0-1 0,0 0 0,0 1 15,0-22-15,0 21 0,0-21 0,0 1 16,0-1-16,0 0 16,22-21-16,-1 0 0,0 0 15,0-21-15,0 21 16,0-21-16,1-1 0,-1 1 0</inkml:trace>
  <inkml:trace contextRef="#ctx0" brushRef="#br0" timeOffset="76984.37">7599 16150 0,'21'0'31,"0"0"-31,0 0 0,0 0 16,1-21-16,20 0 0,-21 21 16,0-21-16,0 0 0,1-1 15,-1 22-15,0-21 0,-21-21 16,0 21-16,0 0 0,0-1 0,0 1 15,0 0-15,0 0 0,-21 21 0,0 0 16,-1 0-16,1 0 0,0 0 16,-21 0-16,21 0 0,-1 21 0,1 0 15,0 0-15,0 22 0,0-22 0,21 21 16,0-21-16,0 22 0,-21-1 16,21-21-16,0 22 0,0-22 0,0 0 15,21 0-15,-21 0 0,21 0 16,0 1-16,21-1 0,-20-21 0,-1 0 15,21 0-15,-21 0 0,22 0 0,-1 0 16,0 0-16,1 0 0,-1-21 16,0-1-16,1 1 0,20 0 0,-21 0 15,1-21-15,-1 20 0,0-20 0,1 0 16,-1 21-16,-21-22 0,0 1 16,1 0-16,-22 20 0,0 1 0,0 0 15,0 0-15,-22 21 0,1 0 16,0 0-16,-21 0 0,21 21 15,-1-21-15,1 21 0,0 22 0,21-22 16,-21 0-16,21 0 0,0 0 0,0 22 16,0-22-16,21 0 0,0 0 15,0 0-15,22 0 0,-22 1 16,0-22-16,0 21 0,0 0 0,1-21 16,-1 21-16,0-21 0,0 0 15,-21 21-15,-21-21 16,0 0-16,0 0 15,-1 0-15,1 0 0,0-21 0,0 0 16,0 21-16,0 0 0,-1 0 0,1 0 16,21-21-16,-21 21 0,21 21 31,21-21-15,0 21-16,1 0 0,-1-21 0,0 0 15,0 0-15,21 0 0,-20 0 16,-1 0-16,21 0 0,0 0 0,-20 0 15,20 0-15,0-21 0,1 0 0,-22 0 16,21 0-16,0-1 0,-20 1 0,-1 0 16,0-21-16,0-1 0,0 1 15,-21 0-15,0-1 0,21 1 0,-21 0 16,22-22-16,-22 22 0,0 0 0,21-1 16,-21 1-16,0 21 0,0-22 15,0 22-15,0 0 0,-21 21 16,-1 0-16,1 21 15,0 0-15,0 22 0,21-22 16,0 21-16,0 1 0,-21-22 16,21 21-16,-21 0 0,21 1 0,0-1 15,0 0-15,0 1 0,0-1 0,0 0 16,0-20-16,0 20 0,0-21 0,0 0 16,0 0-16,0 1 0,0-1 15,0 0-15,21-21 16,0 0-16,0 0 0,0 0 0,0 0 15,1-21-15,-1 0 0,0 21 0,0-22 16,0 1-16,0 0 0,1 0 16,-22 0-16,0 0 0</inkml:trace>
  <inkml:trace contextRef="#ctx0" brushRef="#br0" timeOffset="77159.27">8826 15833 0,'-21'0'15,"42"0"1,1 0 0,-1 0-16,0 0 0,0 0 15,0 0-15,0 0 0,1 0 0,-1 0 16,0-21-16,0 21 0,21-22 16,-20 22-16,-1-21 0,0 0 15</inkml:trace>
  <inkml:trace contextRef="#ctx0" brushRef="#br0" timeOffset="77858.92">9673 15790 0,'0'-21'15,"21"0"-15,-21 0 0,0 0 16,0 0-16,21 21 0,1-43 0,-22 22 15,0 0-15,0 0 16,21 0-16,-21-22 0,21 22 0,-21 0 16,21 21-16,-21-21 0,0 42 31,0 0-31,0 0 16,0 0-16,0 1 0,0-1 0,0 21 15,0-21-15,0 22 0,0-22 0,0 21 16,-21-21-16,21 22 0,0-22 0,0 21 15,0 0-15,0-20 0,0 20 16,0-21-16,0 21 0,0-20 0,0-1 16,0 21-16,0-21 0,21 0 0,-21 1 15,0-1-15,0 0 16,0 0-16,0 0 16,-21-21-1,0 0 1,0 0-16,-22 0 0,22 0 0,-21 0 15,21 0-15,-22 0 0,22 0 16,-21 0-16,21 0 0,-22 0 0,22 0 16,0 0-16,0 0 15,42 0 1,0 0-16,0 0 16,0 0-16,1 0 0,-1 0 0,0 0 15,21 0-15,-21 0 0,1 0 16,20 0-16,-21 0 0,21 0 0,-20-21 15,20 21-15,-21 0 0,0 0 0,0-21 16,1 21-16,-1-21 0,0 21 16,0 0-16,0-21 31,0 21 16,-21-22-16,0 1-15</inkml:trace>
  <inkml:trace contextRef="#ctx0" brushRef="#br0" timeOffset="80755.5">10668 10647 0,'-21'0'62,"0"-21"1,21 0-32,0-1-16,0 1 1,0 42 47,0 1-63,0-1 15,0 0-15,0 0 16,0 0-16,0 0 0,0 1 0,0-1 15,0 0-15,0 0 0,0 0 16,0 0 0,0-42 31,0 0-32,0 0-15,0 0 0,0 0 16,0-1-16,0 1 0,0 0 15,0 0-15,0 0 0,0 0 16,0-1-16,0 44 63,0-1-63,0 0 15,0 0-15,0 0 16,0 0-16,0 1 15,0-1 1,0 0 0,0 0-1,0 0 1,0 0 15,0 1-15,0-1 15,21-21 32,0 0-48,0 0 1,0 0-16,0 0 15,1 0 1,-1 0-16,-21-21 0,21 21 16,0 0-16,0-22 0,0 22 15,1-21-15,-1 21 0,0-21 16,0 21-16,0-21 16,0 21-16,1 0 0,-1-21 0,0 21 15,21-21-15,-21-1 0,1 22 16,20-21-16,-21 21 0,0-21 0,22 0 15,-22 21-15,0-21 0,21 21 0,-21-21 16,1 21-16,-1-22 0,21 22 16,-21-21-16,0 21 0,1-21 0,-1 21 15,0 0-15,0-21 0,21 21 0,-20-21 16,-1 0-16,21 21 0,-21-22 0,0 22 16,1-21-16,20 21 0,-21 0 15,0-21-15,0 21 0,1 0 0,-1-21 16,0 21-16,0 0 15,-21-21 32,0 42 31,0 0 79</inkml:trace>
  <inkml:trace contextRef="#ctx0" brushRef="#br0" timeOffset="81615.94">11007 11832 0,'0'-21'16,"0"0"0,0 0-1,0 0-15,21 21 16,-21-22-1,21 22 1,0 0 0,0 22-16,0-1 15,1-21-15,-22 21 0,21 0 16,0 0-16,0 0 0,0 1 0,22-1 16,-22 21-16,0-21 0,21 0 0,-21 22 15,22-22-15,-1 21 0,-21-21 0,22 22 16,-22-22-16,21 21 0,-21-21 0,0 1 15,22-1-15,-22 21 0,0-21 16,0 0-16,0 1 0,22-22 0,-22 21 16,-21 0-16,21-21 0,0 21 0,0-21 15,1 0-15,-22 21 16,0-42 15,0 0-15,0 0-16,0 0 15,0-1-15,0 1 0,0 0 0,0 0 16,0 0-16,0-22 0,0 22 16,0-21-16,0 21 0,0-22 0,0 22 15</inkml:trace>
  <inkml:trace contextRef="#ctx0" brushRef="#br0" timeOffset="82631.96">11938 11642 0,'0'0'0,"0"-43"16,0 22 0,-21 21 46,0 0-46,-1 0-16,1 0 0,0 0 15,0 21-15,0 1 0,0-1 16,-1-21-16,1 21 16,21 0-16,-21 0 0,0 0 0,0 1 15,0-1-15,-1 0 0,1 0 0,0 0 16,0 22-16,0-22 0,0 0 0,-1 21 16,-20-21-16,21 22 0,0-22 15,-22 21-15,1 1 0,0-22 0,-1 21 16,1-21-16,0 22 0,-1-22 0,1 21 15,0-21-15,-1 22 0,22-22 0,-21 0 16,0 0-16,20 0 0,1 22 16,-21-22-16,21-21 0,0 21 15,-1 0-15,22 0 0,-21-21 0,21 21 0,-21-21 16,0 0-16,21 22 16,0-44 202,0 1-186,21 21-32,0 0 15,-21-21-15,21 0 16,1 21-16,-22-21 0,21 21 0,-21-21 15,21 21-15,0-22 0,0 1 0,0 0 16,1 0-16,-1 0 16,0 0-16,21-1 0,-21-20 0,22 0 15,-1 21-15,0-22 0,22-20 0,-22 20 16,1 1-16,20-21 0,-21 20 0,1 1 16,-1 0-16,0 20 0,1-20 15,-1 21-15,-21 0 0,22 0 0,-22-1 16,0 1-16,-21 0 0,21 21 0,0-21 15,-21 0-15,21 21 0,-21-21 16,0-1 0,0 1-1,0 42 48,0 1-16,-21-22-47,0 0 15,0 0-15,21 21 0</inkml:trace>
  <inkml:trace contextRef="#ctx0" brushRef="#br0" timeOffset="83403.5">10901 11684 0,'0'0'0,"-21"-42"16,21 21-1,0-1-15,0 1 16,0 0-16,21 21 31,-21 21-31,21-21 16,0 21-16,0 1 0,0-1 16,1 0-16,-1 0 0,0 21 0,0-20 15,21-1-15,-20 21 0,-1-21 0,21 22 16,-21-1-16,22-21 0,-22 21 0,21 1 15,0-1-15,-20-21 0,20 22 16,0-1-16,-21 0 0,22-21 0,-22 22 16,21-22-16,1 0 0,-22 0 15,21 0-15,0 1 0,-20-1 0,20 0 16,0 0-16,-21-21 0,22 0 16,-22 0-16,21 0 0,-21 0 0,1 0 15,-44 0 1,1-21-1,0 21-15,0-21 0,0 0 0,-22-1 16,22 22-16,-21-42 0,0 21 16,-1 0-16,1-22 0,0 1 0,-1 21 15,1-21-15,0-22 0,-1 22 0,1-1 16,-22 1-16,22 0 0,0-1 16,-22 1-16,22 0 0,-22 21 0,22-22 15,-21 1-15,20 21 0,1 0 16,21-1-16,-22 1 0,22 0 0,0 21 15,21-21-15,21 42 32,0 0-32,22 22 0,-22-22 15,21 21-15,1 0 0,20 1 0,-21-22 16,1 42-16,20-20 0,-20-1 0,-1 0 16,0 1-16,22-22 0,-22 21 15,0 1-15,1-22 0,-22 0 0,21 21 16,-21-21-16,1 1 0,-1-22 15,0 21-15,-21 0 0,0 0 16,-21-42 15,0 21-31,-1-21 0,22 0 0,-21-1 16,21 1-16,-21 0 0,21 0 16,-21 0-16</inkml:trace>
  <inkml:trace contextRef="#ctx0" brushRef="#br0" timeOffset="84648.32">11070 15431 0,'0'-22'0,"-21"1"15,21 0 1,-21 21-16,21-21 0,0 0 0,-21 0 15,-1 21-15,22-22 16,0 1 0,22 21 15,-1 0-31,0 0 16,0 21-16,0 1 0,0-1 0,22 0 15,-22 0-15,0 0 0,21 0 0,-20 22 16,20-22-16,-21 21 0,21-21 0,-20 1 15,20 20-15,-21 0 0,21-21 16,-20 22-16,20-22 0,-21 21 0,21 1 16,1-22-16,-22 21 0,21 0 0,1 1 15,-22-22-15,21 21 0,-21 1 16,22-22-16,-22 21 0,0-21 16,0 0-16,0 1 0,0-1 0,-21 0 15,0 0-15,22 0 0,-22 0 16,0-42 31,0 0-47,-22 21 0,22-21 15,0 0-15,0 0 0,-21-1 0,21-20 16,-21 21-16,21-21 0,0 20 16</inkml:trace>
  <inkml:trace contextRef="#ctx0" brushRef="#br0" timeOffset="85456.37">12128 15198 0,'0'0'0,"0"-21"0,22-1 16,-22 1-16,21 0 0,-21 0 15,-21 21 16,-1 21-31,1-21 0,0 21 16,0 0-16,-21 1 0,20-1 0,-20 21 16,21-21-16,-21 22 0,-1-22 0,1 21 15,0 0-15,-22 1 0,22-1 16,-1 0-16,-20 1 0,21 20 0,-22-20 16,22-1-16,-22 21 0,1-20 0,-1 20 15,22 1-15,-22-22 0,1 22 0,21-22 16,-22 0-16,22 22 0,-1-43 15,1 21-15,0 1 0,-1-22 0,22 0 16,0 0-16,0 0 0,0 0 0,21-42 47,21 0-47,0 0 0,21 0 0,-20 0 16,20-22-16,21 22 0,-20-21 0,20-1 15,1 1-15,-1-21 0,1 20 16,20-20-16,-20 20 0,-1-20 0,1 21 15,-1-22-15,1 22 0,-1-22 0,1 1 16,-1 20-16,1-20 0,-1-1 0,1 22 16,-22 0-16,22-1 0,-22 1 15,0 21-15,1-21 0,-22 20 0,0 1 16,0 0-16,-21 0 16,-21 21-1,0 21-15,0 0 16,-22 0-16,1 1 0,0-1 0,-1 0 15,1 21-15,0 1 0,-22-22 0,22 21 16,-22 0-16,22 1 0,-21 20 16,20-20-16,-20-1 0,20 0 0,-20 22 15,-1-22-15,1 22 0,21-1 0,-22-21 16,1 1-16,20 20 0,-20-20 16,20-1-16,1-21 0,21 21 0,-21-20 15,20-1-15,1 0 0,0 0 0,0-21 16,21 21-16,0-42 31,21 0-15,0 21-16,-21-21 0,21 21 15,1 0-15,-22-21 0,21 21 16,0-22 0,0 22-16,-21-21 0,21 21 15,0-21-15,1 0 0,-1 21 0,21-21 16,-21 0-16,0-1 0,1 1 0,20 0 15,-21 21-15,0-21 0</inkml:trace>
  <inkml:trace contextRef="#ctx0" brushRef="#br0" timeOffset="86415.94">10943 15409 0,'0'0'0,"-21"0"0,0-21 16,21 0-16,-21 21 0,-1 0 16,22-21-16,-21 0 31,42 21 0,1 21-31,-1 0 0,21 0 0,0 0 16,-20 1-16,41 20 0,-21 0 0,1-21 15,20 22-15,-20-1 0,-1 0 16,21-20-16,-20 20 0,20 0 0,-20 1 16,-1-1-16,0 0 0,22 1 0,-22-1 15,0-21-15,1 21 0,-1 1 16,0-22-16,22 21 0,-22-21 15,1 1-15,-22-1 0,21 0 0,-21 0 16,22 0-16,-22-21 0,-21 21 16,-21-21 15,-1 0-31,1 0 0,0-21 16,0 0-16,0 21 0,0-21 0,-22 0 15,22 0-15,-21-1 0,21-20 16,-22 21-16,1-21 0,0 20 0,-1-20 15,1 0-15,0 21 0,-1-22 0,1 22 16,0-21-16,-1 21 0,1-1 16,0 1-16,-1-21 0,1 21 0,21 0 15,-22-1-15,22 1 0,-21 0 16,21 0-16,0 0 0,-1 0 0,22-1 16,-21 1-16,21 0 0,0 0 15,0 0 1,21 42-1,1 0-15,-1 0 16,0 0-16,0 1 0,0 20 16,0-21-16,22 0 0,-22 22 0,21-22 15,-21 21-15,22 0 0,-1 1 0,0-22 16,-20 21-16,20 1 0,0-1 0,1 0 16,-22-21-16,21 22 0,-21-22 15,22 21-15,-22-21 0,21 1 16,-21-1-16,0 0 0,1-21 0,-1 0 15,0 21-15,0-21 0,-21-21 32,0 0-32,0 0 0,-21 21 0,0-22 15,0-20-15,-22 21 0,22 0 0,-21-22 16,-1 1-16,22 0 0,-21-1 0,0 1 16,-1 0-16,1-1 0,0 1 15,-1 0-15,1-1 0,0 1 0,-1 21 16,1-21-16,0 20 0,-22 1 15,22 0-15,-1 0 0,1 0 0,21 0 16,-21 21-16,20-22 0,-20 22 16,21 0-16,0-21 15,21 42 1,21-21-16,0 22 16,0-1-16,0-21 0,1 21 15,-1 0-15</inkml:trace>
  <inkml:trace contextRef="#ctx0" brushRef="#br0" timeOffset="95019.36">16785 8700 0,'0'-22'15,"-21"1"-15,21 0 16,0 0-16,-21 21 47,21 21-32,0 0-15,0 0 0,0 22 16,0-1-16,0 0 0,0 1 0,0-1 16,0 0-16,21 22 0,-21-22 0,0 22 15,0-22-15,0 0 0,21 22 16,-21-22-16,0 22 0,0-22 0,0 22 16,0-22-16,0 0 0,0 1 0,0 20 15,0-42-15,0 22 0,0-1 0,0-21 16,0 0-16,0 0 0,0 1 0,0-1 15,0-42 17,0-1-17,0-20-15,0 21 0,0 0 16,0-22-16,0 22 0,0-21 0,0 0 16</inkml:trace>
  <inkml:trace contextRef="#ctx0" brushRef="#br0" timeOffset="95743.94">16764 8700 0,'-21'-22'15,"0"22"-15,-1 0 16,44 0 15,-1 0-31,0 0 0,21 0 0,-21 0 16,22 0-16,20 0 0,-20 0 0,20 0 15,1-21-15,20 21 0,1 0 0,-22-21 16,22 21-16,-21 0 0,20 0 16,-20-21-16,-1 21 0,1 0 0,-22 0 15,0 0-15,1 0 0,-1 0 0,0 0 16,-20 0-16,20 0 0,-21 0 15,0 0-15,0 0 16,1 0-16,-22 21 47,0 0-47,0 0 0,0 1 16,0-1-16,0 0 0,0 0 0,0 21 15,0-20-15,0-1 0,0 21 0,0-21 16,0 22-16,0-1 0,0-21 15,0 21-15,0 1 0,0-22 0,0 21 16,0 1-16,0-22 0,0 0 0,0 21 16,0-21-16,0 22 0,0-22 15,0 0-15,0 21 0,0-20 0,0-1 16,0 0-16,0 0 0,0 21 0,0-20 16,0-1-16,0 0 0,0 0 0,0 0 15,0 0-15,-22 1 0,1-1 16,0 0-16,0-21 0,21 21 15,-42 0-15,20-21 0,1 21 0,-21-21 16,21 22-16,-43-22 0,22 0 0,-22 0 16,1 0-16,-1 21 0,-20-21 0,20 0 15,-20 0-15,20 0 0,1 0 0,-1 0 16,22 0-16,-1 0 0,1-21 16,0 21-16,21 0 0,-1 0 0,1 0 15,0 0-15,21-22 16,0 1-1,0 0-15,21 0 16,0 0-16,1 21 0,-22-21 16,21-1-16,0 1 0,21 0 15,-21-21-15</inkml:trace>
  <inkml:trace contextRef="#ctx0" brushRef="#br0" timeOffset="106019.52">17124 8890 0,'0'0'0,"0"-21"15,-43-43-15,43 43 16,-21 0-16,21 0 0,-21 21 16,21-21-16,-21 21 0,21 21 15,0 0 1,0 21-16,0-20 0,0 20 0,0 21 15,0-20-15,0 20 0,0-20 0,0 20 16,0 1-16,0-22 16,0 21-16,0 1 0,0-1 0,0 1 0,0-1 15,0-20-15,0-1 0,0 0 0,-21 1 16,21-1-16,0-21 0,0 22 16,0-22-16,0 0 0,0-42 31,0 0-31,0-1 0,0 1 15,0-21-15,0 21 0,0-22 0,0-20 16,0 21-16,0-1 0,0-20 0,0-1 16,0 22-16,0-22 0,0 1 0,0-1 15,-21 1-15,21-1 0,0 1 0,0-1 16,0 22-16,-22-21 0,22 41 16,0-20-16,0 21 0,0 0 0,0 63 31,0-21-31,0 22 0,0-1 15,0 0-15,0 22 0,0-1 0,0-20 16,0 20-16,-21 1 0,21-1 16,0 1-16,-21-22 0,0 21 0,21 1 15,0-22-15,0 22 0,-21-22 0,21 0 16,0-20-16,-21 20 0,21-21 0,0 0 16,0-42-1,0-21 1,0 21-16,0-22 15,0 1-15,0 0 0,0-22 0,0 22 16,0-22-16,0 1 0,0-1 0,0-20 16,21 20-16,-21 1 0,0-22 0,0 21 15,21 1-15,-21-1 0,0 22 0,0 21 16,0-21-16,0 20 0,0 65 31,0-22-31,0 21 0,0 1 0,0 20 16,0 1-16,0-1 0,0 1 0,0-1 15,0 1-15,0-1 0,0 1 0,0-1 16,0 1-16,0-1 0,0 1 16,-21-22-16,21 21 0,0-20 0,-21-22 15,21 21-15,0-21 0,0 1 16,0-44 0,0 1-1,0-21-15,21 0 0,-21-1 0,0 1 16,0-22-16,0 22 0,0-21 15,0-1-15,21 22 0,-21-22 0,0-20 16,0 20-16,0 1 0,0-1 0,0 1 16,0 20-16,21 1 0,-21 0 0,0 20 15,0 1-15,0 42 16,0 1-16,0 20 16,21 0-16,-21 1 0,0-1 0,21 21 15,-21 1-15,0-1 0,0 1 16,0-1-16,0 1 0,0-1 0,0 1 15,0 21-15,0-43 0,0 21 0,0 1 16,0-22-16,0 1 0,0-22 16,0 0-16,0 0 0,0 0 0,0-42 15,22 21 1,-22-42-16,21 21 0,0-22 0,0 1 16,0-22-16,-21 1 0,21-1 0,1 1 15,-22-1-15,21-20 0,0 20 16,-21-20-16,21-1 0,-21 0 0,0 1 15,0-1-15,21 21 0,-21 1 16,0 21-16,0-1 0,0 22 0,0 0 16,21 42-1,-21 21-15,0 1 0,22-1 16,-22 22-16,0-1 0,0 22 0,0-22 16,0 1-16,0-1 0,0 22 0,0-22 15,0 1-15,0-1 0,0 1 0,0-22 16,0 22-16,-22-22 0,22 0 0,-21 1 15,21-1-15,0-21 0,0 0 0,0 1 16,0-44 0,0-20-1,0 21-15,0-21 0,0-1 16,21 1-16,-21-22 0,22 1 0,-22-1 16,0 1-16,0-1 0,21 1 0,-21-22 15,0 1-15,0 20 0,0-21 0,0 22 16,0-1-16,0 22 0,0 0 15,0 21-15,0-1 0,0 44 16,0-1-16,0 21 16,0 0-16,0 22 0,0-1 0,0 1 15,0-1-15,0 1 0,0-1 0,0 1 16,0-1-16,-21 1 0,21-1 16,0 1-16,0-22 0,-22 22 15,22-22-15,-21 0 0,21 1 0,0-22 16,0 21-16,0-21 0,0 1 15,0-44 1,0 1-16,0 0 0,21 0 0,1-21 16,-22-1-16,0-20 0,21 20 15,0-20-15,-21-1 0,0 1 0,0-22 16,21 22-16,-21-22 0,21 22 0,-21-22 16,0 21-16,0 1 0,0-1 0,0 22 15,0 21-15,0-21 0,0 63 16,0 0-1,0 0-15,0 43 0,0-22 16,0 21-16,0-20 0,0 20 0,0 1 16,0-1-16,0 1 0,0-1 0,0 1 15,0-22-15,0 22 0,0-1 0,0-21 16,0 1-16,0-1 0,0 0 0,0-20 16,0-1-16,0 0 0,0 0 15,0 0-15,21-42 16,1 0-16,-22 0 0,21 0 15,0-22-15,0 1 0,0 0 0,-21-1 16,21-20-16,1-1 0,-22 22 0,0-22 16,21-20-16,-21 20 0,21 1 15,-21-22-15,0 22 0,0-1 16,0 22-16,0-1 0,0 22 0,0 0 16,0 42-16,0 0 15,0 22-15,0-1 0,0 0 0,0 22 16,-21-22-16,21 22 0,0-1 15,-21 1-15,21-1 0,0 1 0,0-1 16,0 1-16,-22-22 0,22 22 0,-21-1 16,21-21-16,0 1 0,0-1 0,0-21 15,-21 0-15,21 1 0,0-1 0,0 0 16,0-42 0,21 0-16,0-1 0,1 1 15,-22-21-15,21 0 0,0-1 16,0-20-16,-21 20 0,21-20 0,-21-1 15,21 1-15,-21-1 0,22-20 0,-22 20 16,0-20-16,0 20 0,0 1 0,0-1 16,0 22-16,0-1 0,0 1 15,0 21-15,0 0 0,0 42 16,0 0-16,0 21 0,0 1 16,0 20-16,0 1 0,0-22 0,0 22 15,0-1-15,0 1 0,0-1 0,0 1 16,0-1-16,0 1 15,0-1-15,-22-21 0,22 22 0,0-22 16,0 1-16,0-1 0,0-21 0,0 21 16,0-20-16,22-22 15,-22-22 1,21-20-16,0 21 0,0-21 0,0-1 16,-21-20-16,21 20 0,1-20 15,-22-1-15,0 1 0,0-1 0,0-20 16,0 20-16,0-20 0,0 20 0,0-21 15,0 22-15,0-1 0,0 22 0,0 21 16,0-21-16,0 63 16,0 0-16,0 21 15,0 1-15,0-1 0,0 21 16,0 1-16,0 21 0,0-22 0,0 1 16,0-1-16,0 22 0,0-22 0,-22 1 15,22 20-15,0-20 0,0-1 0,0-20 16,0 20-16,0-20 0,0-1 0,0 0 15,0-21-15,0 1 0,0-1 0,0 0 16,22-42 0,-22 0-16,21-1 15,-21-20-15,21 0 0,-21-1 0,0-20 16,21-1-16,-21 1 0,21-1 0,-21 1 16,21-1-16,-21-20 0,0 20 15,0-20-15,0-1 0,0 21 0,0-20 16,0 20-16,0 1 0,0-1 15,0 22-15,0 0 0,0 20 0,0 1 16,0 0-16,0 42 16,0 0-16,0 22 0,0 20 0,0 1 15,0-1-15,0 1 0,0-1 0,0 22 16,0-22-16,0 1 0,0 21 16,0-22-16,0 22 0,0-22 0,0 1 15,0-1-15,0-20 0,0-1 0,0 21 16,0-41-16,0 20 0,0-21 0,0 0 15,22-21 1,-1-21 0,-21 0-16,0 0 0,0-22 0,21 1 15,-21 0-15,0-22 0,0 22 16,0-22-16,0 1 0,0-1 0,0 1 16,0-22-16,0 22 0,0-22 0,0 22 15,-21-22-15,0 21 0,21 1 0,-22-1 16,22 22-16,-21 21 0,21-21 0,-21 20 15,21 44 1,0-1-16,0 21 0,0 0 16,0 22-16,0-1 0,0 1 0,0-1 15,0 1-15,0-1 0,0 1 16,0-1-16,0 1 0,0-1 0,0-20 16,0 20-16,0-20 0,0-1 0,0 0 15,0-21-15,0 22 0,0-22 16,0 0-16,0 0 0,21-42 31,-21 0-31,0-21 0,0 20 16,0-20-16,0 0 0,0 21 0,0-43 15,0 22-15,0-1 0,0 1 0,0-21 16,0 20-16,0-20 0,0 20 16,0-20-16,-21-1 0,21 22 0,-21-21 15,0 20-15,0 1 0,-1 0 16,22 20-16,-21-20 0,0 21 0,0 21 15,-21-21-15,20 0 0,1 21 0,-21 0 16,0 0-16,20 0 0,-41 0 16,21 0-16,-1 0 0,1 21 0,0 0 15,-1-21-15,1 21 0,0 0 0,20-21 16,1 21-16,21 1 0,0-1 0,0 0 16,43-21-1,-22 0-15,21 0 16,0 0-16,1 0 0,20 0 0,-20 0 15,20 0-15,1 0 0,-1-21 0,-21 0 16,22 21-16,-1-22 0,-20 22 0,-1 0 16,-21 0-16,0 0 0,-63 0 31,21 0-31,-43 0 0,22 22 0,-21-1 16,-1 0-16,-21-21 0,22 21 0,-1 0 15,1 0-15,-1-21 0,1 22 0,21-1 16,-1-21-16,22 0 0,0 21 15,42-21 1,0 0-16,22 0 0,-1 0 0,0-21 16,43 0-16,-22 21 0,1-22 0,-1 1 15,22 21-15,-21-21 0,-22 21 16,21-21-16,-20 21 0,-22-21 16,0 21-16,0 0 0,-42 0 15,0 0-15,-21 21 0,-22 0 16,1-21-16,-1 21 0,1 0 0,-1-21 15,-21 22-15,22-1 0,-1-21 16,1 21-16,21 0 0,-1-21 0,22 21 16,0-21-16,21 21 0,21-21 15,0 0-15,22 0 0,20 0 16,1 0-16,-1 0 0,22 0 0,-22 0 16,22-21-16,0 21 0,-1 0 15,-20-21-15,-1 21 0,1 0 16,-22 0-16,0 0 0,-20 0 0,-44 0 15,-20 21 1,0 0-16,-22-21 0,1 22 0,-1-1 16,-20 0-16,-1-21 0,0 21 15,1 0-15,-1 0 0,21-21 0,1 22 16,-1-1-16,22-21 0,0 21 0,21-21 16,-1 0-16,22 21 0,22-21 15,-1 0-15,21 0 0,22 0 0,-1 0 16,1 0-16,20 0 0,1 0 15,0 0-15,-1-21 0,1 21 16,-22 0-16,1 0 0,-22 0 0,1 0 16,-22 0-16,0 0 0,-42 0 15,0 0-15,-22 0 0,-20 21 16,20-21-16,-41 21 0,20-21 0,1 21 16,-22-21-16,22 22 0,-1-22 0,1 0 15,-1 21-15,22-21 0,-1 0 16,1 21-16,21-21 0,0 0 0,42 0 15,0 0-15,21 0 16,1 0-16,-1 0 0,22 0 16,20 0-16,-20 0 0,20-21 0,1 21 0,-21 0 15,20-21-15,-20 21 0,-1 0 16,-20 0-16,-1 0 0,-21 0 16,0 0-16,-42 0 15,-21 0-15,21 21 0,-43-21 0,1 21 16,-1 0-16,-21 0 0,1-21 0,-1 21 15,0 1-15,1-1 0,-1 0 0,22 0 16,20-21-16,1 21 0,0-21 16,20 0-16,22 21 0,0 1 15,22-22-15,20 0 0,0 0 16,22 0-16,-22 0 0,43-22 0,-22 22 16,22-21-16,0 0 0,-22 21 15,22-21-15,-22 21 0,1 0 0,-22 0 0,0 0 16,-20 0-16,-44 0 15,-20 21 1,0 0-16,-22 0 0,-20 1 0,20-1 16,-21 0-16,1 0 0,20 0 0,1 0 15,-1-21-15,1 22 0,20-1 0,1-21 16,21 21-16,0-21 0,42 0 16,0 0-1,21 0-15,1 0 0,-1 0 0,22 0 16,-1 0-16,1-21 0,-1 21 15,22-21-15,-22 21 0,1 0 0,-1-22 16,-20 22-16,-1-21 0,0 21 0,-21 0 16,1 0-16,-22 21 15,-22 1 1,1-22-16,-21 21 0,21 0 0,0 0 16,-22 0-16,22 0 0,-21 1 0,21 20 15,-1-21-15,1 0 0,0 0 0,0 1 16,21-1-16,0 0 0,0 0 0,0 0 15,21-21-15,0 0 16,0 0-16,1 0 0,-1 0 16,0-21-16,21 0 0,-21 0 15,22 0-15,-1-1 0,-21-20 0,22 21 16,-1-21-16,-21-1 0,0 1 0,22-22 16,-22 22-16,0-64 0,-21 43 15,21-1-15,-21 1 0,0-1 0,0 1 16,0-22-16,0 22 0,0-1 15,0-21-15,-21 22 0,21 21 0,-21-22 16,21 43-16,0-21 0,0 20 0,0 1 16,0 42-1,0 1-15,0 20 0,0 0 0,0 22 16,0-1-16,0 1 0,0-1 16,0 1-16,0-1 0,0 1 0,0-1 15,0 1-15,0-1 0,0 1 16,0-1-16,0-20 0,0 20 0,0-21 15,0-20-15,0 20 0,0-21 0,0 0 16,0 0-16,21-21 16,0 0-16,-21-21 15,21 0-15,-21-21 0,21 21 16,-21-22-16,0-20 0,0 20 0,0 1 16,0-21-16,0-1 0,0 1 0,-21-1 15,21 1-15,-21-1 0,0-21 16,21 1-16,-21 20 0,21 1 0,-21-1 0,21 22 15,0 0-15,0-1 16,-22 22-16,22 0 0,-21 21 16,21 21-16,0 0 0,0 22 0,0-1 15,-21 21-15,21 1 0,0-1 0,0 1 16,0 21-16,0-22 0,0 1 0,0 20 16,0-20-16,0 20 0,0-20 15,0-1-15,0 1 0,0-22 0,0 22 16,0-22-16,0-21 0,0 22 0,-21-22 15,21 0-15,0 0 0,0-42 32,0 0-32,0-22 0,0 22 0,0-21 15,0 0-15,0-22 0,0 22 0,-21-22 16,21 1-16,0-1 16,0 1-16,0-1 0,0 1 0,0-1 15,-21-20-15,21 20 0,-22 22 0,22-22 16,0 22-16,0 0 0,0 20 0,-21 22 15,21 22-15,0-1 16,0 21-16,0 0 0,-21 1 16,21 20-16,0-20 0,0 20 0,0 1 15,0-22-15,0 21 0,0 1 0,0-22 16,0 22-16,0-22 0,0 0 0,0 1 16,0-1-16,0-21 0,0 0 0,0 1 15,0-1-15,0-42 31,0-1-31,0-20 0,0 21 0,0-21 16,21-1-16,-21 1 0,21 0 0,-21-1 16,0-20-16,0 20 0,0-20 0,0-1 15,0 1-15,-21-1 0,0 1 0,21-1 16,-21 22-16,0-21 0,-22 20 16,22 22-16,0 0 0,0 0 0,0 21 15,0 21-15,21 0 0,-22 21 16,22 1-16,0-1 0,0 22 0,0-1 15,0 1-15,0-1 0,0 1 16,0-1-16,0-21 0,0 22 0,0-1 16,0-20-16,0 20 0,0-20 15,0-1-15,0 0 0,0-21 0,0 1 16,0-1-16,0 0 0,22-21 16,-22-21-16,21 21 15,-21-43-15,0 22 0,0-21 0,0 0 16,0-1-16,0 1 0,0-22 0,0 1 15,-21-1-15,-1 1 0,1-1 16,0-20-16,0-1 0,-21-63 16,20 84-16,1 22 0,0 0 15,0-1-15,21 22 0,-21 21 0,0 0 16,21 21-16,-22 22 0,22-1 16,-21 22-16,21-22 0,0 21 15,0 1-15,0-1 0,0 1 0,-21-1 16,21 1-16,0-22 0,0 22 0,-21-22 15,21 22-15,0-22 0,-21 0 0,21-21 16,0 22-16,0-22 0,0 0 0,0 0 16,0-42-1,0 0-15,0 0 16,0-22-16,0 22 0,0-21 0,0 0 16,0-1-16,0-20 0,0-1 15,0 1-15,0-1 0,0 1 0,0-22 16,0 22-16,0-1 0,0 1 0,-21 20 15,21 1-15,-22 0 0,1 20 16,21 44-16,-21-1 16,21 21-16,-21 0 0,21 1 0,-21 20 15,21 1-15,0-1 0,-21 1 0,-1-1 16,22-20-16,-21 20 0,21 1 0,0-22 16,-21 21-16,21-20 0,-21-1 15,21 0-15,0 1 0,0-22 0,-21 21 16,21-21-16,0 1 0,0-44 31,21 22-31,0-42 0,0 21 0,-21 0 16,0-22-16,21 1 0,1 0 0,-22-22 15,0 22-15,0-22 0,0 1 16,21-1-16,-21 1 0,0-1 0,0 1 16,0-1-16,0 1 0,0 21 0,0 20 15,0-20-15,0 21 0,0 42 16,0 0-16,0 22 0,0-1 15,0 0-15,0 22 0,0-22 16,0 22-16,0-1 0,0 1 0,0-1 16,0-21-16,0 22 0,0-1 0,0-20 15,0 20-15,0-20 0,0-1 0,0 0 16,0-21-16,0 1 0,0-1 16,0 0-16,0 0 0,21-42 31,-21 0-31,0 0 0,0-22 15,0 22-15,0-21 0,0-1 0,0 1 16,0-21-16,0 20 0,0-20 0,0 20 16,0-20-16,0-1 0,0 1 0,0-1 15,0-20-15,0 20 0,0 22 0,-21-22 16,0 22-16,-1 21 16,22 0-16,-21 0 0,0 21 15,21 21-15,-21 0 0,21 21 16,0 1-16,0-1 0,0 0 0,0 1 15,-21-1-15,21 0 0,0 1 0,0-22 16,-21 21-16,21-21 0,0 22 16,0-22-16,0 0 0,0 0 15,0-42 17,0 0-32,0 0 0,0-1 15,-22-20-15,22 21 0,0-21 16,-21 20-16,21-20 0,-21 0 15,21-1-15,-21 22 0,21-63 16,0 62-16,0 1 0,0-21 0,0 21 16,0 0-16,21 21 15,0-22-15,0 22 0,1 0 0,20 0 16,21 0-16,1 0 0,-1 0 16,22 0-16,0 0 0,-1 0 0,1 0 15,0 0-15,-1 0 0,1 0 0,-21 0 16,-22 0-16,0 22 0,1-22 0,-43 21 15,0 0-15,0 0 16,-43 0-16,22-21 0,-21 21 16,-22-21-16,1 22 0,-1-22 15,1 21-15,-22-21 0,22 21 0,-22-21 16,21 21-16,1-21 0,-1 0 0,1 0 16,21 0-16,-1 0 0,22 0 0,0 21 15,42-21 1,21 0-16,1-21 15,-1 21-15,22 0 0,-1-21 0,22 21 16,-22 0-16,22 0 0,-22-21 0,22 21 16,-21 0-16,-1 0 0,-21 0 15,1 0-15,-1 0 0,-42 21 16,0 0-16,-42 0 0,-1-21 16,1 21-16,-21 1 0,-1-22 15,-21 21-15,22 0 0,-22 0 0,1-21 16,20 21-16,1 0 0,-1 1 15,1-22-15,20 21 0,1-21 0,21 0 16,0 21-16,42-21 16,0 0-16,21 0 0,1 0 0,-1 0 15,21 0-15,1 0 0,-1 0 0,22 0 16,-21-21-16,20 0 0,-20 21 0,-1-22 16,1 22-16,-22 0 0,0 0 15,-20 0-15,-1 0 0,-42 0 16,-22 0-16,1 22 15,0-1-15,-22-21 0,1 21 0,-1 0 16,-21 0-16,22-21 0,-22 21 0,22 1 16,-1-22-16,1 21 0,20 0 15,1-21-15,0 21 0,21-21 0,-1 0 16,22 21-16,22-21 0,20 0 16,0 0-16,1 0 0,-1 0 0,43 0 15,-22 0-15,1 0 0,20-21 0,1 21 16,-22-21-16,22 21 0,-21 0 0,-1 0 15,-21-21-15,1 21 0,-22 0 16,0 0-16,-42 0 16,-21 0-16,-1 21 0,1-21 15,-22 21-15,1 0 0,-22-21 0,22 21 16,-22 1-16,0-1 0,22-21 0,-1 21 16,1 0-16,-1-21 0,22 21 0,21-21 15,-21 21-15,20-21 0,65 0 16,-22 0-1,21 0-15,22 0 0,-1 0 0,1 0 16,-1 0-16,22 0 0,-22-21 0,22 21 16,-21-21-16,20 21 0,-20 0 0,-22 0 15,22-21-15,-43 21 0,21 0 0,-84 21 32,21-21-32,-43 21 15,22 0-15,-22 1 0,1-22 0,-22 21 16,22 0-16,-1 0 0,1 0 0,-1 0 15,1 1-15,-1-1 0,22-21 16,21 21-16,-1 0 0,44-21 16,-1 0-16,21 0 0,0 0 15,22 0-15,-1-21 0,1 0 16,21 21-16,-22-21 0,1-1 16,-1 1-16,1 21 0,-1-21 0,-21 21 15,1 0-15,-1-21 0,-63 42 16,0-21-1,-22 21-15,1 0 0,-21-21 16,20 22-16,-20-1 0,20 0 0,-20 0 16,-1 0-16,22 0 0,0 1 15,-1-1-15,1-21 0,21 21 0,0 0 16,0-21-16,21 21 0,21-21 16,0 0-16,21 0 15,1 0-15,-1 0 0,0 0 0,1 0 16,-1 0-16,0 0 0,1 0 0,20 0 15,-21 0-15,-20 0 0,20 0 16,-21 0-16,21 0 0,-20 0 0,-1 0 16,-21 21-1,0 1 1,0-1 0,0-42 15,0-1-16,21 1-15,-21 0 0,21 0 0,-21-21 16,0-1-16,0 1 0,0 0 0,0-1 16,0 1-16,0-22 0,0 22 0,0-21 15,0-1-15,0 1 0,0 20 16,0-20-16,0 20 0,0 1 0,0 0 0,0-1 16,0 22-16,0 0 0,0 42 31,0 0-31,0 1 0,0 20 0,0-21 15,0 21-15,0 1 0,0-1 0,0 0 16,0 1-16,0-1 0,0 0 0,0-20 16,0 20-16,0 0 0,0-21 0,0 1 15,0 20-15,0-21 0,0 0 16,0 0-16,0 1 16,0-44-1,0 1-15,0 0 0,0 0 0,0 0 16,0 0-16,21-22 0,-21 1 0,0 21 15,21-22-15,-21-20 0,0 21 16,0-1-16,0-20 0,22 20 16,-22 1-16,0 0 0,21-1 0,-21 22 15,0 0-15,0 42 16,0 0-16,0 22 16,0-1-16,0 0 0,0 1 0,0-1 15,0 0-15,0 1 0,0-1 0,0 0 16,-21-20-16,-1 20 0,1 0 15,21-21-15,0 22 0,-21-22 0,21 0 16,-21 0-16,21 0 0,0 1 0,-21-22 16,21-22-1,0 1 1,0 0-16,0 0 0,0 0 0,0-22 16,0 1-16,0 21 0,0-21 15,0-22-15,0 22 0,0-1 0,0-20 16,0 21-16,0-22 0,21 22 0,-21-1 15,0 1-15,0 21 0,21 21 16,-21 42-16,0-21 16,0 22-16,0 20 0,21-20 15,-21-1-15,21 21 0,-21 1 16,0-22-16,0 22 0,22-22 0,-22 22 0,21-22 16,-21 21-16,0-20 0,0-1 0,0 0 15,0-20-15,21 20 0,-21-21 16,0 0-16,0 0 0,21-21 15,-21-21 1,21 0-16,-21 0 16,21-21-16,-21 20 0,22-20 0,-22-64 15,0 64-15,0-22 0,0 1 16,0-1-16,0 1 0,0-1 0,0 1 16,0-22-16,0 22 0,0-1 0,0 22 15,0 0-15,0-1 0,0 22 0,0 0 16,0 42-1,0 21-15,0 1 0,0-1 16,0 0-16,0 22 0,-22-22 0,22 22 16,0-1-16,0-20 0,0 20 0,-21 1 15,21-22-15,0 21 0,0 1 0,0-22 16,0 22-16,-21-22 0,21 0 0,0-20 16,0 20-16,0-21 0,0 0 15,-21 0-15,21-42 31,0-21-31,0 21 0,0-22 0,0 1 16,0 0-16,0-1 0,-21-20 0,21-1 16,-21 1-16,-22-64 15,22 63-15,0 1 0,0-22 0,0 22 16,-64-43-16,64 64 16,-22-1-16,1 22 0,-64-21 15,64 42-15,-64 0 0,64 0 16,-1 21-16,-20 0 0,21 0 15,-22 22-15,1-1 0,20-21 16,22 0-16,21 22 0,-21-43 16,21 21-16,-21 21 15,21-21-15,0-42 47,0 0-47,0 0 16,0 0-16,0-1 15,0 44 17,0-1-32,0 0 0,0 21 15,0-21-15,0 22 0,0-1 16,0 0-16,0 1 0,0-22 0,0 21 16,0 1-16,0-1 0,0-21 0,0 0 15,0 22-15,0-22 0,0 0 16,0 0-16,0-42 15,-21 0 1,21 0-16,-22-22 16,22 22-16,-21-21 0,21-43 15,-21 43-15,21-1 0,-21-20 0,0-43 16,21 43-16,-21-1 0,21 22 16,0 21-16,-22-22 0,22 22 0,0 42 15,0 22 1,22-22-16,-1 21 0,0 22 15,-21-22-15,21 21 0,-21-20 16,21 20-16,-21-20 0,21-1 0,-21 21 16,0-20-16,0-1 0,0 0 0,0 1 15,0-1-15,0 0 0,0-20 0,0-1 16,0 0-16,0 0 0,0 0 0,0 0 16,0-42-1,0 0-15,0 0 0,0 0 16,0 0-16,0-22 0,0 1 0,0 0 15,0-1-15,0-20 0,0 20 0,-21-20 16,21-1-16,-21-20 0,0 20 16,0 1-16,21-1 0,0 1 0,0 20 15,-21 22-15,21 0 0,0 0 0,0 42 16,0 0-16,0 22 16,0 20-16,0-21 0,0 1 15,21 20-15,-21 1 0,0-22 0,0 0 16,0 22-16,0-22 0,0 1 0,0-1 15,21 0-15,-21 1 0,0-22 16,0 21-16,0-21 0,0 0 0,0 1 16,0-1-16,0-42 15,0-1 1,0 1-16,-21-21 0,21 21 16,0-22-16,0 22 0,-21-21 0,21 0 15,-22-1-15,22 1 16,0 0-16,0-1 0,-21 22 0,21-21 0,-21 21 15,21 42 1,0 21-16,0-21 16,0 22-16,0-1 0,0 21 0,0-20 15,0-1-15,0 22 0,0-22 0,0 21 16,21-20-16,-21-1 0,0 22 16,0-22-16,0 0 0,0-21 0,0 22 15,0-1-15,0-21 0,0 0 0,0 1 16,21-22-16,1 0 15,-1 0-15,0 0 0,21-22 0,-21 22 16,22-21-16,-1 0 0,0 0 16,22 0-16,-22 0 0,22-1 15,63 1-15,-64 0 16,1 0-16,-1 21 0,64-21 0,-84 21 16,41-21-16,-41 21 0,-22 0 15,0 0-15,-21 21 16,-21 0-16,0-21 0,-22 21 15,22 0-15,-42-21 0,20 21 16,-20 1-16,-1-22 0,-20 21 0,20 0 16,-21-21-16,22 0 0,-1 21 0,1-21 15,-1 0-15,1 0 0,21 0 0,20 0 16,1 0-16,0 0 0,42 0 16,0-21-1,1 21-15,41-21 0,-21 21 0,22-21 16,21 21-16,-1 0 0,-20-22 15,20 22-15,22 0 0,-42-21 0,20 21 16,-20 0-16,-1 0 0,-20 0 0,-22 0 16,0 0-16,-42 0 15,0 0-15,-22 21 0,1-21 0,-21 22 16,-1-22-16,1 21 0,-86 0 16,65-21-16,20 21 0,-20-21 15,20 21-15,1-21 0,-1 0 0,22 21 16,-1-21-16,22 0 0,0 0 15,21 22-15,21-22 16,0 21-16,22-21 0,-1 0 16,22 0-16,-1 0 0,1 0 0,-1 0 15,22 0-15,-22 0 0,1 0 0,-1 0 16,-20 0-16,-1-21 0,-21 21 16,0 0-16,-63 0 15,21 0-15,-43 0 0,22 21 16,-22-21-16,-20 21 0,20-21 15,1 21-15,-22-21 0,22 21 0,-1-21 16,22 0-16,-1 21 0,1-21 0,21 0 16,0 22-16,42-22 15,0 0-15,21 0 16,1 0-16,-1 0 0,22 0 0,-1-22 16,1 1-16,20 21 0,-20-21 0,20 0 15,-20 0-15,-1 21 0,-20-21 0,-22-1 16,21 22-16,-42-21 0,-21 21 15,-21 0-15,21 0 0,-43 0 16,22 0-16,-22 0 0,1 0 0,-1 0 16,1 21-16,-1-21 0,22 0 15,-22 22-15,22-22 0,21 21 0,0-21 16,42 0 0,21 0-16,1 0 15,20 0-15,1 0 0,-1 0 0,1-21 16,-1-1-16,22 22 0,-22-21 0,1 21 15,-22 0-15,0-21 0,-20 21 16,-1 0-16,-64 0 16,1 0-16,0 0 15,-1 0-15,-20 0 0,-1 0 0,1 0 16,-1 0-16,1 0 0,-1 21 0,22-21 16,0 0-16,-1 21 0,22-21 15,0 0-15,21 22 0,21-22 16,0 0-16,22 0 0,-1 0 15,0 0-15,22 0 0,-1 0 16,1 0-16,-1 0 0,1 0 0,-1-22 16,1 22-16,-22 0 0,1-21 0,-1 21 15,-21 0-15,0 0 0,-42 0 16,0 0 0,0 0-16,-22 0 0,1 0 0,0 0 15,-1 0-15,1 21 0,21-21 16,-21 22-16,-22-22 0,43 0 15,21 21-15,21-21 32,0 0-17,0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2:07:17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762 0,'0'0'0,"0"-21"0,0 0 16,0 0-16,0-22 0,0 22 0,0 0 16,0 0-16,-21-22 0,0 22 15,0 0-15,21 0 0,-22 21 16,1 0-16,0 0 16,21 21-16,0 21 0,0 1 15,0-1-15,0 0 0,0 22 16,0 21-16,0-22 0,-21 22 0,21-1 15,-21 1-15,21 0 0,0-22 16,-21 22-16,21 0 0,-22-22 16,22 22-16,0-22 0,0 1 15,-21-22-15,21 22 0,0-43 0,0 21 16,0-21-16,0 0 0,21-21 31,-21-21-31,22 0 0,-22-21 16,0-1-16,0 1 0,0 0 15</inkml:trace>
  <inkml:trace contextRef="#ctx0" brushRef="#br0" timeOffset="361.79">698 826 0,'0'0'0,"-84"-85"16,63 64-1,21 0-15,0-1 0,0 1 0,0 0 16,42 0-16,-21 0 0,21 0 15,1-1-15,20 1 0,1 21 0,-1 0 16,22 0-16,0 0 0,20 21 16,-20 1-16,21 20 0,0 0 0,0 1 15,-22-1-15,-20 21 0,20 22 16,-41-21-16,-1 20 0,0-20 0,-20 20 16,-22 1-16,0-21 0,-43 20 15,22 1-15,-42 0 0,20-22 16,-41 22-16,20-22 0,-21 1 0,1-22 15,-1 22-15,22-22 0,-22-21 16,21 21-16,22-20 0,-21-1 0,20-21 16,1 0-16,21 0 0,0 0 15,-1 0-15,22-21 16,0-1-16,22 1 16,-1-21-16,0 21 0,21 0 0,1-22 15,-1 1-15,0 0 0,1-1 16</inkml:trace>
  <inkml:trace contextRef="#ctx0" brushRef="#br0" timeOffset="712.59">1968 1630 0,'22'0'15,"-1"0"-15,0 0 0,0 0 16,0 0-16,0-21 0,1 0 15,20-1-15,-21 1 16,21 0-16,-20 0 0,20 0 0,-21 0 0,21 21 16,-20-22-16,-44 22 31,-20 0-31,21 0 0,-21 22 16,20-1-16,-20 0 0,0 0 15,21 0-15,-1 22 0,1-22 0,0 21 16,21 0-16,-21-20 0,21-1 15,0 21-15,0-21 0,0 0 0,21 1 16,0-22-16,0 21 0,22-21 16,-22 0-16,21 0 0,1 0 0,-1 0 15,21-21-15,-20-1 0,20 1 0,-20 0 16,20 0-16,-21-21 0,1 20 16,-1-20-16,0 0 0</inkml:trace>
  <inkml:trace contextRef="#ctx0" brushRef="#br0" timeOffset="1228.29">3090 931 0,'0'0'0,"0"-42"0,21 0 0,-21-1 0,0 1 15,0 21-15,0-21 0,0-1 0,0 1 16,0 0-16,0 20 0,0-20 16,0 21-16,0 0 0,-21 21 15,0 0-15,21 21 16,-21 0-16,0 21 0,21 1 0,-21-1 15,21 22-15,-22 20 16,1 1-16,0 0 0,21-1 0,-21 1 16,0 0-16,0 20 0,-1-20 0,-20 21 15,21 21-15,0-21 0,0 0 16,-1 21-16,1-22 0,21 22 0,-21-21 16,21 21-16,-21 0 0,21-21 0,0 0 15,0 0-15,0 0 0,0-22 16,0 1-16,21 0 0,0-1 0,0-20 15,1-22-15,-1 0 0,21-20 0,-21-1 16,22-21-16,-22 0 0,21-21 16,0-1-16,22-20 0,-22 0 0,22-22 15,-22 1-15,22 20 0,-22-20 16,21-1-16,-20 1 0,-22-1 16,0 1-16,-21-1 0,0 22 0,0-21 15,-21-1-15,-21 1 0,-1-1 0,-20 22 16,-1-22-16,1 22 0,-1-22 15,-20 22-15,20 0 0,-21-1 0,1 22 16,20-21-16,1 21 0,20 0 0,1 21 16,0-22-16,21 1 0,21 0 15,42 0 1,-21 21-16,21-21 0,22 0 16,-22-1-16,22 1 0,-1-21 15,-20 21-15,41-22 0,-20 22 0</inkml:trace>
  <inkml:trace contextRef="#ctx0" brushRef="#br0" timeOffset="2667.92">3810 1376 0,'0'0'15,"0"-21"-15,0-22 0,-21 22 16,0 0-16,-1 0 0,-20 21 0,21 0 16,-21-21-16,20 21 0,-20 0 0,21 0 15,-21 21-15,-1-21 0,22 21 16,-21 0-16,21 22 0,-22-22 0,22 21 15,-21 0-15,21 1 0,-1-1 16,22 22-16,-21-22 0,21 0 16,0 1-16,0-1 0,0 0 0,0-21 15,0 22-15,21-22 0,1-21 16,-1 21-16,21-21 0,-21 0 0,22 0 16,-22-21-16,21 21 0,0-21 0,-20-22 15,20 22-15,0-21 0,-21 21 16,1-22-16,-1 1 0,0 0 0,0-1 15,0 1-15,-21 21 0,0-21 16,21 20-16,-21 1 0,0 0 0,22 21 16,-22 21 15,0 0-31,0 1 0,-22 20 16,22-21-16,-21 0 0,21 22 0,0-1 15,0-21-15,0 21 0,0-20 16,0-1-16,21 0 0,1 0 0,-1 0 15,-21 0-15,21 1 0,0-22 0,21 0 16,-20 0-16,-1 0 0,0 0 16,0-22-16,0 1 0,22 21 0,-22-21 15,0-21-15,0 21 0,-21-1 0,21-20 16,0 21-16,1-21 0,-22-1 16,0 22-16,21-21 0,-21 21 0,21-1 15,-21 1-15,0 0 0,0 0 16,0 42-1,0 0 1,0 0-16,0 1 0,0-1 0,0 21 16,0-21-16,0 22 0,0-22 15,0 21-15,0-21 0,0 22 0,0-22 16,0 0-16,0 21 16,21-21-16,0 1 0,0-22 0,1 0 15,-1 0-15,0 0 0,0 0 0,0 0 16,0-22-16,22 1 15,-22 0-15,0 0 0,0 0 0,0-22 16,1 22-16,-1-21 0,0 0 0,0 20 16,-21-20-16,0 21 0,21-21 15,-21 20-15,0 1 0,0 0 0,0 0 16,21 21-16,-21 21 31,-21 0-31,21 0 0,-21 1 16,21 20-16,-21-21 0,21 21 0,0-20 15,0 20-15,0-21 0,0 21 16,0-20-16,0 20 0,0-21 0,21 0 16,0 0-16,0 1 0,1-22 0,-1 0 15,21 0-15,-21 0 0,0 0 16,22 0-16,-22 0 0,21-22 16,-21 1-16,22 0 0,-22 0 0,21-21 15,-21-1-15,1 1 0,-1 0 0,0-1 16,0-20-16,0 20 0,0-20 15,1-1-15,-22 1 0,21-22 0,-21 22 16,21 20-16,-21-20 0,0 21 16,0-1-16,0 1 0,0 0 0,0 20 15,0 1-15,0 42 16,-21 1 0,0 20-16,21 0 0,-22 1 0,22 20 15,0-21-15,0 22 0,-21-1 16,21-20-16,0 20 0,-21-20 15,21 20-15,0-21 0,0 22 0,0-22 16,0 22-16,0-22 0,0 0 0,0 1 16,0-1-16,21-21 0,0 22 0,-21-22 15,22 0-15,-1-21 0,0 21 16,0-21-16,21 0 0,-20 0 0,20 0 16,-21-21-16,21 0 0,1 0 0,-22-1 15,21 1-15,1-21 0,-1 0 16,0-22-16,-21 22 0,22-22 0,-1 22 15,-21-22-15,22 1 0,-22-22 16,0 22-16,0-22 0,0 22 16,0-1-16,-21 1 0,0-1 0,0 1 15,0 20-15,0 1 0,0 21 0,0 0 16,0-1-16,0 1 0,-21 21 16,0 21-16,0 1 15,21-1-15,-21 21 0,0 0 0,-1 1 16,1 20-16,21 1 15,-21-1-15,21 1 0,-21-1 0,21 1 0,-21-1 16,21 1-16,0-22 0,0 22 0,0-22 16,0 21-16,0-20 0,0-1 15,0-21-15,0 22 0,21-22 0,0 21 16,-21-21-16,21 0 0,0-21 0,1 22 16,-1-22-16,0 0 15,0 0-15,0 0 0,0 0 0,1 0 16,-1-22-16,0 22 0,0-21 0,0 0 15,0 0-15,1 0 0,-1-22 0,0 22 16,-21-21-16,21 21 0,-21-22 16,0 1-16,0 21 0,0-21 0</inkml:trace>
  <inkml:trace contextRef="#ctx0" brushRef="#br0" timeOffset="2851.82">5651 1207 0,'0'0'0,"-21"21"0,-21-21 15,42 21-15,-21-21 0,42 0 16,0 0 0,21 0-16,-20 0 0,20 0 0,0 0 15,-21 0-15,22 0 0,-1 0 16,-21 0-16,0 0 0,1 0 0,-1 0 16,0 0-16,0 0 0,-21-21 0</inkml:trace>
  <inkml:trace contextRef="#ctx0" brushRef="#br0" timeOffset="3599.91">7662 1461 0,'0'0'0,"-21"0"0,-64-43 16,43 22-16,21 21 0,0 0 16,-22 0-16,22-21 15,0 21-15,0 0 0,42 21 31,21-21-31,-20 0 16,41 0-16,-21 21 0,22-21 0,21 0 16,-22 0-16,22 0 0,-1 0 15,1 0-15,0 0 0,-1 0 0,1 0 16,21 0-16,-21 0 0,-1 0 0,-20 0 16,-1-21-16,1 21 0,-1 0 0,-42 0 15,22 0-15,-22 0 0,-21-21 16,-42 21-1,20 0-15,-20-21 0,21 21 0,-21-21 16,-1 21-16,22 0 0,0 0 16,0-22-16,0 22 0,21-21 15,0 0 1,21 21-16,0 0 0,21-21 16,-21 0-16,1 21 0,20 0 0,-21 0 15,0 0-15,22 0 0,-22 0 0,0 21 16,-21 0-16,0 0 0,0 22 15,0-22-15,0 21 0,-42-21 0,20 22 16,-20-22-16,21 21 0,-21 0 0,20-20 16,-20 20-16,0 0 15,21-21-15,-1 1 0,1-1 0,0 0 0,0 0 16,42-21 15,0-21-31</inkml:trace>
  <inkml:trace contextRef="#ctx0" brushRef="#br0" timeOffset="5129.85">10372 1609 0,'0'0'0,"0"21"0,0-42 31,0 0-31,0-1 16,21 1-16,-21 0 0,21 0 0,0 0 16,0-22-16,0 22 0,1-21 0,-1 0 15,-21-1-15,0 1 0,0-22 16,0 22-16,0 0 0,-21-1 0,-1 22 15,1 0-15,-21 0 0,21 0 0,-22 21 16,1 0-16,0 21 16,-22 0-16,22 21 0,0-20 0,-1 20 15,1 21-15,0-20 0,-1-1 0,22 0 16,0 22-16,0-22 0,0 1 16,21-1-16,0 0 0,0 1 0,0-22 15,21 21-15,0-21 0,0 0 0,21-21 16,-20 22-16,20-22 0,0 0 15,1 0-15,20-22 0,-21 1 0,1 0 16,-1 0-16,0 0 0,-20-22 0,20 22 16,-21-21-16,0 21 0,0-22 15,-21 1-15,0 0 0,0-1 16,0 1-16,0 0 0,0-1 0,0 22 16,0 0-16,0 0 0,0 42 31,0 21-31,0-20 0,-21 20 0,21 0 15,0 1-15,0-1 0,0-21 16,0 21-16,0 1 0,0-1 0,21-21 16,1 0-16,-1 22 0,0-22 0,0-21 15,21 21-15,1-21 0,-22 0 16,21 0-16,1 0 0,-1-21 0,21 0 16,-20 0-16,-1-1 0,0-20 0,1 21 15,-1 0-15,0-22 16,-20 1-16,-1 0 0,0 21 0,-21-22 15,0 1-15,0 21 0,0 0 0,0-1 16,0 1-16,-21 42 16,0 1-16,-1-1 15,1 0-15,21 21 0,-21-21 0,0 22 16,21-22-16,-21 21 0,21-21 16,-21 22-16,21-22 0,0 0 0,-22 0 15,22 0-15,0 1 0,0-1 0,0-42 31,22-1-15,-22 1-16,21-21 16,0 21-16,0 0 0,0-22 0,-21 1 15,21 0-15,1-1 0,-1 1 16,-21 21-16,0-22 0,21 22 0,-21 0 16,21 21-16,-21 21 15,0 0-15,0 22 16,0-22-16,0 21 0,0-21 0,0 22 15,0-22-15,0 0 0,21 21 0,-21-20 16,21-1-16,-21 0 16,0 21-16,22-42 0,-1 21 0,0 1 0,0-22 15,0 0-15,0 0 0,1 0 0,20 0 16,-21 0-16,21-22 16,1 1-16,-22 0 0,21 0 0,1 0 15,-22-22-15,21 22 0,-21-21 0,0 0 16,1 20-16,-1-20 0,0 0 15,-21-1-15,0 22 0,0 0 0,0 0 16,0 0-16,0 42 31,0 0-31,-21 21 0,21-20 0,-21-1 16,21 21-16,-22-21 0,22 0 0,0 22 16,0-22-16,0 0 0,0 0 0,0 0 15,22 1-15,-1-1 0,0 0 16,0-21-16,0 0 0,0 0 15,22 0-15,-22 0 0,21 0 0,1 0 16,-22-21-16,21 0 0,-21-1 16,22 1-16,-22 0 0,0 0 0,0-21 15,0 20-15,0-20 0,-21 0 0,0 21 16,22-22-16,-22 22 0,0 0 16,21-21-16,-21 20 0,0 1 15,0 42 1,0 22-16,0-22 15,-21 0-15,21 21 0,-22 1 0,1-1 16,21 0-16,0 22 0,0-1 16,0 1-16,-21-1 0,21 22 0,0 0 15,0-1-15,0 1 0,0 0 16,0-1-16,0 1 0,0 21 0,0-21 16,0 20-16,-21-20 0,21 0 0,0-1 15,0-20-15,-21 21 0,0-22 0,-1 1 16,1-1-16,21 1 0,-21-22 0,-21 21 15,21-20-15,-1-22 0,-20 0 16,0 0-16,21 0 0,-22-21 0,1 0 16,0 0-16,-1-21 0,1 0 15,0 0-15,-22-21 0,22-1 0,-1 22 16,1-21-16,0-1 0,-1 1 0,1 0 16,21-1-16,0 1 0,0 0 0,-1-1 15,1 1-15,21 0 0,0-1 16,0 1-16,0 0 0,0-1 0,21-20 15,1 21-15</inkml:trace>
  <inkml:trace contextRef="#ctx0" brushRef="#br0" timeOffset="5848.04">13356 931 0,'-21'0'16,"21"22"-1,0-1-15,0 0 0,0 0 0,0 21 16,0-20-16,0 20 0,21 0 15,-21-21-15,0 22 0,0-1 0,0-21 16,0 0-16,0 22 0,0-22 16,0 0-16,0 0 15,0-42 1,0 0 0,0 0-16,0 0 0,0-1 0,0-20 15,0 21-15,0-21 0,0-22 16,0 22-16,0-1 0,21 1 0,0 0 15,1-1-15,-1 22 0,0 0 16,0 0-16,21 0 0,-20 21 16,20 0-16,-21 0 0,21 21 0,-20 0 0,20 0 15,-21 22-15,0-1 0,0-21 16,1 21-16,-1 1 0,-21-1 16,0 0-16,0-20 0,0 20 0,0-21 15,0 0-15,0 0 0,-21 1 0,-1-1 16,1-21-1,21-21-15,0-1 16,0 1-16,0-21 0,0 21 16,21-22-16,-21 1 0,22-21 15,-1 20-15,21-20 0,-21 20 0,0-20 16,22 21-16,-1-1 0,-21 22 0,22-21 16,-1 42-16,-21 0 0,21 0 15,-20 0-15,20 0 0,-21 21 0,0 0 16,0 21-16,1 1 0,-22-1 15,0 0-15,0 1 0,0-1 0,0 0 16,0 1-16,0-1 0,0-21 16,-22 22-16,22-22 0,-21 0 0,21 0 15,0 0-15,0 0 0,21-21 32,1 0-32,-1-21 0,0 0 0,0 0 15,0 0-15</inkml:trace>
  <inkml:trace contextRef="#ctx0" brushRef="#br0" timeOffset="6748.52">14563 1037 0,'0'21'31,"21"-21"-15,0 0-16,0 0 0,0 0 16,0 0-16,22 0 0,-22-21 0,21 0 15,1 21-15,-22-21 0,21 0 0,-21 0 16,0-1-16,1 1 0,-1-21 15,-21 21-15,0 0 0,0-1 16,-21 1-16,-1 0 0,1 21 0,-21 0 0,21 0 16,-22 0-16,1 21 0,0 0 15,-1 22-15,22-22 0,-21 21 16,21 1-16,0-1 0,-1 0 0,22 1 16,0-22-16,0 21 0,0 0 15,0-20-15,22-1 0,-1 0 0,0 0 16,21 0-16,1-21 0,-22 0 0,42 0 15,-20 0-15,20 0 0,-21 0 16,22 0-16,-1-21 0,1 0 0,-1 0 16,-20 0-16,20-1 0,-20 1 0,-1-21 15,-21 21-15,21-22 0,-20 22 0,-1-21 16,-21 21-16,0-22 0,0 22 16,0 0-16,-21 21 31,-1 21-31,1 0 0,21 1 15,-21-1-15,21 21 0,0-21 0,-21 22 16,0-22-16,21 21 0,-21-21 0,21 22 16,0-22-16,0 21 0,0-21 15,-22 0-15,22 1 0,0-1 16,-21-21-16,21-21 31,0-1-31,21 1 0,1 0 16,-22-21-16,21 21 0,0-22 0,0 1 15,0 0-15,0-22 0,1 22 0,-1-1 16,0 1-16,0 21 16,0 0-16,0 0 0,1 21 0,-1 0 15,21 0-15,-21 21 0,0 0 0,1 0 16,-1 21-16,-21-20 0,21 20 16,-21 0-16,21 1 0,-21-1 0,0-21 15,0 21-15,0 1 0,0-22 0,0 0 16,0 0-16,0 0 0,-21 1 0,0-22 15,21 21-15,0-42 32,0-1-32,0-20 0,0 21 15,0 0-15,21-22 0,0 1 16,0 0-16,0-1 0,1-20 16,-1 21-16,21-22 0,-21 22 0,22 21 15,-1-22-15,-21 22 0,21 21 0,-20 0 16,-1 0-16,0 21 0,0 0 15,0 22-15,0-22 0,1 21 0,-22 1 16,0-1-16,0 21 0,0-20 0,0-1 16,0-21-16,0 22 0,0-1 15,-22-21-15,22 21 0,-21-20 0,21-1 16,-21 0-16,21 0 0,0-42 31,21 0-15,0 0-16,1-22 0,20 22 15</inkml:trace>
  <inkml:trace contextRef="#ctx0" brushRef="#br0" timeOffset="7188.27">16722 529 0,'0'0'16,"0"-21"-16,0 0 0,0 0 0,0 42 16,0 0-16,-22 21 15,22 1-15,0-1 0,-21 0 16,0 1-16,21 20 0,-21-20 0,21 20 15,0 1-15,-21-22 0,0 21 0,21-20 16,-22-1-16,22 0 16,0 1-16,0-22 0,-21 21 0,21-21 15,0 1-15,-21-1 0,21 0 16,0-42 0,0 0-1,0-1-15,21-20 0,0 0 0,1 21 16,-1-22-16,21 1 0,-21 0 0,0 20 15,1-20-15,20 21 0,-21 0 16,21 0-16,-20-1 0,20 22 16,-21 0-16,21 0 0,-20 22 0,20-22 0,-21 42 15,0-21-15,-21 0 16,0 22-16,0-22 0,0 21 0,0-21 16,0 22-16,-21-22 0,0 21 0,0-21 15,-22 0-15,22 1 0,-21-1 16,0 0-16,-1 0 0,22-21 0,-21 21 15,-1-21-15,22 0 0,0 0 0,0 0 16,21-21 0,0 0-16,21 0 15,0 0-15,0-1 0,1 1 0,-1 0 16</inkml:trace>
  <inkml:trace contextRef="#ctx0" brushRef="#br0" timeOffset="7680.01">17103 1228 0,'0'0'0,"0"21"0,63-21 16,-42 0-16,0 0 0,1 0 16,-1 0-16,0-21 0,21 21 0,-21-21 15,1-1-15,-1 22 0,-21-21 0,21-21 16,-21 21-16,21 0 0,-21-22 16,0 22-16,0 0 0,0 0 0,0 0 15,-21 21 1,0 0-16,0 21 0,-1 0 15,1 0-15,0 21 0,0-20 0,0 20 16,0 0-16,-1-21 0,1 22 16,21-22-16,0 21 0,0-21 0,0 1 15,0-1-15,0 0 0,21 0 16,1-21-16,-1 0 0,0 0 16,21 0-16,-21 0 0,22 0 0,-1-21 15,-21 21-15,22-21 0,-22 0 0,21-1 16,-21 1-16,0 0 0,1 0 15,-22-21-15,21 20 0,0-20 0,-21 0 16,0 21-16,0-1 0,21-20 16,-21 21-16,21 0 15,-21 42-15,0 0 16,0 0-16,0 0 0,0 22 16,0-22-16,0 0 0,0 21 15,0-20-15,0 20 0,0-21 0,0 0 16,0 0-16,0 1 0,0-1 0,0 0 15,21-21-15,1 0 16,-22-21 15,0 0-31,0-1 0</inkml:trace>
  <inkml:trace contextRef="#ctx0" brushRef="#br0" timeOffset="8491.9">19262 995 0,'-22'-21'15,"1"0"-15,0-1 16,21 1-16,-21 0 0,0 0 16,0 0-16,-1 0 0,1 21 15,0-22-15,0 22 0,0 0 16,0 22-16,-1-1 0,22 0 0,-21 21 16,0 1-16,0-1 0,0 0 15,21 22-15,-21-22 0,-1 0 0,22 1 16,0-1-16,-21 0 0,21 1 0,0-22 15,0 0-15,0 0 0,21 0 0,1 1 16,-1-22-16,21 0 16,-21 0-16,22 0 0,-1 0 0,21-22 0,-20 1 15,20 0-15,-20-21 0,20 21 0,-21-22 16,1 1-16,-22 0 16,0-1-16,-21-20 0,0 20 0,0 1 15,-21-21-15,-21 20 0,20 22 0,-41-21 16,21 21-16,-1-1 0,1 22 15,21-21-15,-22 21 0,22 0 0,0 0 16,21-21-16,21 0 16,22 21-16,-1 0 0,0-21 15,22 21-15,-1-21 0,1-1 0,-1 22 16,1 0-16,-1-21 0,1 21 0,-22 0 16,0 0-16,1 0 0,-22 0 15,0 21-15,-21 1 0,0-1 0,0 21 16,0 0-16,0 1 0,0-1 15,-21 22-15,0-22 0,0 21 16,-1 1-16,1 21 0,21-22 0,0 1 16,0 20-16,0 1 0,0 0 0,0-1 15,0 1-15,0 0 0,0-1 0,0 1 16,21 0-16,-21-1 0,22 1 16,-22 0-16,0-1 0,0-20 0,0 20 15,0-20-15,0-1 0,0 1 0,0-22 16,-22 1-16,1-22 0,0 21 0,0-21 15,0-21-15,-22 0 0,22 0 16,-21 0-16,21-21 0,-22 0 16,1-21-16,21 20 0,-21-41 0,-1 21 15,1-22-15,21 1 0,0-1 0,-1 1 16,22-1-16,0 1 0,0-1 0,0 22 16,0-22-16,22 1 0,-1-1 15,21 22-15,0-22 0,1 1 0,20-1 16,1 1-16,-1-1 0</inkml:trace>
  <inkml:trace contextRef="#ctx0" brushRef="#br0" timeOffset="8748.26">21294 296 0,'0'0'0,"-43"-21"15,1 21-15,21 0 0,0 0 16,-1 21-16,1 22 0,0-22 0,0 21 15,21 22-15,-21-22 0,21 22 16,-21-1-16,21 22 0,0-22 0,0 22 16,0-22-16,0 1 0,0-1 0,0 1 15,0-1-15,0-20 0,0-1 16,0 0-16,0-20 0,0-1 0,0 0 16,0 0-16,21-21 0,0 0 15,0 0-15,0-21 16,0 0-16,1 0 0,-1-22 0,21 22 15</inkml:trace>
  <inkml:trace contextRef="#ctx0" brushRef="#br0" timeOffset="9352.16">21505 656 0,'0'0'0,"21"-63"0,1-1 15,20-63 1,-21 106-16,-21 42 16,0 22-16,0-1 15,0 0-15,-21 1 0,0-1 0,0 21 16,21 1-16,0-1 0,-22 1 15,1-1-15,21 1 0,-21-1 0,21-20 16,0-1-16,-21 0 0,21 1 16,0-1-16,0-21 0,0 0 0,0 1 15,21-22 1,0-22-16,0 22 16,1-42-16,-22 21 0,21 0 0,0-22 15,0 1-15,0 0 0,0-1 16,1 1-16,-1 21 0,-21-21 0,21 20 15,0 1-15,0 21 0,-21 21 32,0 1-32,0 20 0,0-21 0,0 21 15,0-20-15,0 20 0,0-21 0,0 21 0,0-20 16,0 20-16,0-21 16,0 0-16,21 0 0,1-21 0,-1 22 15,-21-1-15,21-21 0,0 0 0,0 0 16,22 0-16,-22 0 0,0 0 15,0-21-15,21-1 0,-20 1 0,-1 0 16,21-21-16,-21 21 0,0-22 0,1 1 16,-1 0-16,0-1 0,-21-20 15,0 42-15,0-22 0,0 22 0,0 0 16,0 0-16,-21 42 16,0 0-16,-1 0 15,22 22-15,0-1 0,-21 0 16,21-21-16,0 22 0,0-1 0,0-21 15,0 0-15,0 22 0,0-22 16,21 0-16,1-21 0,-1 21 0,0-21 16,0 0-16,0 0 0,22 0 0,-22 0 15,21 0-15,-21-21 0,0 0 0,1 0 16,-1 21-16,0-43 0,-21 22 16,21 0-16,-21-21 0,0-1 0,0 22 15,-21-21-15,-21 0 0</inkml:trace>
  <inkml:trace contextRef="#ctx0" brushRef="#br0" timeOffset="9523.64">20934 699 0,'0'0'0,"-43"21"16,-84 0-16,127 0 16,22-21-1,-1 0-15,21 0 0,0 0 0,1 0 16,20 0-16,22 0 0,0 0 0,-1 0 15,22 0-15,0-21 16,0 21-16,0-21 0,-1 21 0</inkml:trace>
  <inkml:trace contextRef="#ctx0" brushRef="#br0" timeOffset="10952.31">23622 614 0,'0'0'15,"0"-21"-15,-21 21 16,0 0-16,-1 0 16,1 0-16,0 0 0,-21 0 0,21 21 15,-1 0-15,-20 0 0,21 0 16,0 22-16,0-22 0,-1 21 0,1 1 16,21-1-16,0 0 0,0 1 15,0-1-15,0 0 0,0 1 16,21-1-16,1-21 0,-1 21 0,0-20 15,0-1-15,21 0 0,1-21 0,-22 21 16,21-21-16,1 0 0,-1 0 16,0 0-16,22 0 0,-22-21 0,0 0 15,1 0-15,-22-1 0,21-20 0,-21 21 16,22-21-16,-22-22 0,0 22 16,21-22-16,-20 1 0,-1-1 0,0 1 15,0 20-15,0-20 0,0 21 0,-21-1 16,0 1-16,0 21 0,22 0 15,-22-1-15,0 44 16,0-1-16,-22 0 16,1 21-16,21-21 0,-21 22 15,0-1-15,21 22 0,0-22 0,0 0 16,-21 22-16,21-22 0,0 0 0,0 1 16,0-1-16,0 0 0,21 1 0,0-1 15,0-21-15,-21 0 0,21 1 16,22-1-16,-22-21 0,0 0 0,0 0 15,22 0-15,-22 0 0,0 0 0,21 0 16,-21-21-16,1-1 16,-1 1-16,0 0 0,0-21 0,0 21 0,0-22 15,-21 1-15,22 0 0,-22 20 0,0-20 16,0 21-16,0-21 16,0 20-16,0 1 0,-22 21 15,1 0-15,0 21 0,0-21 16,0 43-16,0-22 0,21 0 0,-22 21 15,1 1-15,21-22 0,0 21 16,0 1-16,-21-22 0,21 0 0,0 0 16,0 0-16,0 0 0,0 1 0,0-1 15,21-21 1,0 0-16,1 0 0,-1 0 16,0-21-16,0-1 15,0 1-15,0 0 0,-21 0 0,22 0 16,-1-22-16,-21 22 0,0-21 15,21 21-15,-21 0 0,21-1 0,-21 44 32,0-1-17,0 0-15,-21 0 0,21 0 0,0 0 16,0 1-16,0-1 0,0 0 0,0 0 16,0 0-16,21 0 15,0-21-15,0 0 0,1 0 16,-1 0-16,21 0 0,-21 0 0,22 0 15,-22 0-15,0-21 0,21 0 16,-21 0-16,1 0 0,-1 0 16,0-1-16,21-20 0,-21 21 0,1-21 15,-1 20-15,-21-20 0,0 21 0,0 0 16,21 21-16,-21 21 16,0 0-1,0 0-15,0 0 0,0 1 16,0 20-16,-21-21 0,21 0 0,0 22 15,0-22-15,0 0 0,0 0 0,0 0 16,0 0-16,0 1 16,0-1-16,-21-21 31,-1 0-31,1 0 0,0 0 16,0 0-1,0 0-15,42 0 63,0 0-63,0 0 0,0 0 15,1 0-15,-1 0 0,0 0 0,0 0 16,21 0-16,-20 0 0,20 0 16,-21-21-16,21-1 0,-20 1 15,20 21-15,0-21 0,-21-21 0,22 21 16,-22-22-16,0 22 0,0-21 15,0-1-15,1 1 0,-1 0 0,-21 21 16,0-1-16,0 1 0,0 0 0,-21 42 31,-1 0-31,1 1 0,0-1 0,21 21 16,-21 0-16,21 1 0,-21-1 0,21-21 16,0 22-16,0-1 0,0-21 0,0 0 15,0 22-15,0-22 0,0 0 16,0 0-16,0 0 15,-21-21 17,-1 0-32,1 0 15,-21 0-15,0 0 0,-22 0 0,1 0 16,-1 0-16,-42 0 0,0 0 0,-21 0 16</inkml:trace>
  <inkml:trace contextRef="#ctx0" brushRef="#br0" timeOffset="12723.48">571 3598 0,'0'-21'0,"0"0"16,0 0-16,0 0 0,0 0 0,0-1 16,0 1-16,0 0 15,0 0-15,0 42 31,0 0-31,0 22 0,0-1 0,0 0 16,0 1-16,0-1 0,0 21 16,0-20-16,0-1 0,-21 22 0,21-22 15,-21 21-15,21-20 0,0-22 16,-21 21-16,21-21 0,0 1 0,21-22 31,0-22-31,0-20 0,1 21 16,-22 0-16,21-22 0,0 1 15,0 21-15,0-21 0,0-1 0,1 22 16,-1-21-16,0 21 0,-21-1 16,0 1-16,21 21 0,0 0 15,0 21 1,-21 1-16,22 20 0,-22-21 16,0 0-16,0 22 0,0-22 15,21 21-15,-21-21 0,21 0 0,0 22 16,-21-22-16,21-21 0,0 21 15,1-21-15,-1 0 16,21 0-16,-21 0 0,0 0 0,1-21 16,20 0-16,-21 0 0,21-22 15,1 22-15,-22-21 0,21 21 0,-21-22 16,1 22-16,-1-21 0,0-1 16,0 22-16,-21-21 0,0 0 0,21 20 15,-21 1-15,0 0 0,0 0 16,0 0-16,0 42 15,-21 0 1,21 21-16,-21-20 0,21 20 0,-21-21 16,21 21-16,0 1 15,0-1-15,0-21 0,0 22 0,0-1 16,0 0-16,0-21 0,0 1 16,0 20-16,21-21 0,0-21 15,21 0-15,-20 0 0,20 0 16,-21-21-16,21 0 0,1 0 0,-1-1 15,0-20-15,1 21 0,-1-21 0,22-1 16,-22-20-16,0 20 0,1-20 16,-22 21-16,21-22 0,-21 1 0,0-1 15,-21 1-15,0-1 0,0 22 16,0-1-16,0 22 0,0-21 0,0 21 16,-21 21-16,0 0 0,0 0 15,0 21-15,0 21 16,21 1-16,0-1 0,0 0 15,0 22-15,-22-1 0,22-20 16,0 20-16,-21 1 0,21-22 0,0 21 16,0-20-16,0-1 0,-21 22 15,21-22-15,0-21 0,0 21 0,0-20 16,0-1-16,0 0 0,21-42 31,0 0-31,-21-1 0,22 1 0,-1 0 16,0-21-16,0 21 0,-21-22 15,21 1-15,0 21 0,1-22 16,-22 22-16,21 0 0,-21 0 16,21 21-16,0 0 15,0 21 1,-21 0-16,0 0 0,0 1 0,21 20 16,-21-21-16,22 0 0,-1 0 0,-21 1 15,21-1-15,0 0 16,0 0-16,0-21 0,1 0 0,-1 0 15,21 0-15,-21 0 0,22 0 16,-22 0-16,21 0 0,-21-21 0,22 21 16,-1-21-16,-21 0 0,0-1 15,0 1-15,1 0 0,-1 0 16,-21 0-16,0 0 0,0-1 0,0 1 16,0 42 15,0 1-31,0-1 15,0 0-15,-21 0 0,21 0 0,-22-21 16,22 21-16,0 1 0,0-1 16,0 0-1,0-42 17,0 0-32,0-1 15,0 1-15</inkml:trace>
  <inkml:trace contextRef="#ctx0" brushRef="#br0" timeOffset="12852.4">2730 3535 0,'0'0'0,"-21"0"15,21 21 17,0 0-32,21-21 15,1 0-15</inkml:trace>
  <inkml:trace contextRef="#ctx0" brushRef="#br0" timeOffset="13124.25">3302 3577 0,'-21'0'0,"0"0"0,-1 0 15,1 0-15,0 0 0,0 0 0,0 0 16,0 21-16,-1 1 0,1-1 0,0 0 15,21 0-15,-21 0 0,21 22 16,-21-22-16,21 21 0,-21-21 16,21 22-16,0-22 0,0 21 0,0-21 15,0 0-15,0 1 0,21-1 0,0 0 16,0-21-16,21 0 0,-20 0 16,20 0-16,0 0 0,1-21 15,-1 0-15,0-1 0,22 1 0,-22-21 16,0 21-16,1-22 0,-1 22 0,0-21 15</inkml:trace>
  <inkml:trace contextRef="#ctx0" brushRef="#br0" timeOffset="13545.02">3852 3387 0,'0'0'0,"21"-64"0,-21 1 0,0-1 15,0 22-15,0 21 0,0-22 16,0 22-16,0 0 0,-21 42 16,21 22-1,-21-1-15,21 0 0,-21 1 16,21 20-16,0-21 0,0 22 15,0-1-15,-21-20 0,21 20 0,-21-20 16,21-1-16,0 0 0,0 1 16,-22-1-16,22-21 0,-21 21 0,21-20 15,0-1-15,0 0 0,0-42 32,0 0-32,0-22 15,21 22-15,-21 0 0,22-21 16,20-1-16,-21 1 0,0 0 0,22-1 15,-22 22-15,21-21 0,-21 21 16,22-1-16,-22 1 0,21 21 16,-21 0-16,22 0 0,-22 0 0,0 21 15,0 1-15,0-1 0,0 21 16,-21-21-16,22 0 0,-22 22 0,0-22 16,0 0-16,0 21 0,0-20 0,0-1 15,0 21-15,-22-21 0,22 0 16,-21 1-16,21-1 0,0 0 15,21-21 17,-21-21-32,43 0 15</inkml:trace>
  <inkml:trace contextRef="#ctx0" brushRef="#br0" timeOffset="13787.64">5228 3323 0,'0'0'0,"21"0"0,-21 21 31,0 1-31,0 20 16,0-21-16,-21 0 0,21 22 0,0-22 16,0 21-16,-21-21 0,21 0 15,0 22-15,-21-22 0,21 0 0,0 0 16,0 0-16,0 1 0,0-1 15,0 0-15,21-21 16,0-21 0,0 0-16,22-1 0</inkml:trace>
  <inkml:trace contextRef="#ctx0" brushRef="#br0" timeOffset="14131.32">5800 3366 0,'0'0'16,"42"-43"-16,-21 22 0,-21 0 15,-21 21 1,-21 0 0,20 21-16,-20 0 0,0 0 0,21 1 15,-22-1-15,1 0 0,0 0 16,20 0-16,1 0 0,0 1 0,21-1 16,0 0-16,0 0 0,21 0 15,0-21-15,22 0 0,-22 21 16,21 1-16,-21-22 0,22 0 0,-22 21 15,21-21-15,-21 21 0,22-21 0,-22 21 16,0 0-16,0-21 0,-21 21 16,0 1-16,0-1 15,-21 0-15,0-21 0,0 21 16,0-21-16,-1 0 0,-20 0 0,21 0 16,0 21-16,0-21 0,-1 0 0,1 0 15,0 0-15,0 0 0,21-21 16,0 0-16,0 0 0,0 0 15,0-1-15,0 1 0</inkml:trace>
  <inkml:trace contextRef="#ctx0" brushRef="#br0" timeOffset="14292.17">5419 3133 0,'0'0'0,"-64"-21"15,43-1-15,0 22 16</inkml:trace>
  <inkml:trace contextRef="#ctx0" brushRef="#br0" timeOffset="15013.3">7895 3493 0,'0'0'0,"0"-22"15,0 1-15,21 0 0,0-21 16,1 21-16,-1-22 0,0 22 16,0-21-16,0 21 0,-21-22 0,0 1 15,0 21-15,0 0 0,-42-22 16,21 22-16,0 21 0,-22-21 0,1 21 15,0 0-15,-1 0 0,1 21 0,0-21 16,-1 21-16,1 22 0,0-1 16,20 0-16,-20 1 0,21 20 0,0-21 15,0 22-15,-1-22 0,22 22 0,0-22 16,0 0-16,0-20 16,0 20-16,43-21 0,-22-21 0,0 21 0,21-21 15,-20 0-15,20 0 0,0-21 16,1 0-16,20 0 0,-21 0 15,1-22-15,20 1 0,-20 0 0,-1-1 16,0-20-16,1 20 0,-1-20 0,0-1 16,-21-20-16,1 20 0,-1 1 15,21-22-15,-42 22 0,21-22 0,-21 0 16,0 22-16,0-1 0,0 22 0,0 0 16,0-1-16,0 22 0,0 0 15,-21 21-15,0 0 0,0 21 0,21 21 16,0 1-16,-21 20 0,21 1 15,-22-1-15,22 1 0,0 20 0,0-20 16,0 21-16,0-1 0,0-20 16,0 20-16,0-20 0,0 21 0,0-43 15,0 21-15,0-20 0,0-1 16,22 0-16,-1-20 0,0-1 0,0-21 16,0 0-16,0 0 0,1 0 0,20 0 15,-21 0-15,21-21 0,-20-1 0,20 1 16,-21 0-16,21-21 0,-20-1 15,-1 1-15,0 0 0,0-1 0</inkml:trace>
  <inkml:trace contextRef="#ctx0" brushRef="#br0" timeOffset="15340.17">8721 3133 0,'0'21'16,"-22"-21"-16,22 21 0,0 0 15,0 0-15,22 1 16,-1-22-16,0 0 15,21 0-15,-21 0 0,1 0 16,20-22-16,-21 22 0,21-21 0,-20 0 16,20 21-16,-21-21 0,0 0 15,0 0-15,-21-1 0,0 1 16,-21 21 0,-21 0-16,21 0 0,-22 21 0,1 1 15,-21-1-15,20 21 16,1-21-16,0 22 0,-1-1 0,22 0 15,-21 1-15,21-1 0,-1-21 0,22 21 16,0-20-16,0-1 0,0 0 16,22 0-16,-1 0 0,0 0 0,21-21 15,1 0-15,-1 0 0,0 0 0,22 0 16,-22-21-16,22 0 0,-22 21 16,21-21-16,1 0 0,-22 0 0</inkml:trace>
  <inkml:trace contextRef="#ctx0" brushRef="#br0" timeOffset="15568.04">9631 3196 0,'0'0'0,"21"-63"16,-21 42 0,0-1-16,-21 22 0,0 0 0,-1 0 15,1 0-15,0 0 0,0 0 16,0 22-16,0-1 0,-1 0 16,22 0-16,-21 21 0,21-20 0,-21 20 15,21 0-15,-21-21 0,21 22 0,0-1 16,0-21-16,0 22 0,0-22 15,0 0-15,0 0 0,21 0 0,0 0 16,0-21-16,1 0 0,-1 0 0,21 0 16,0 0-16,1 0 0,-1-21 15,0 0-15,22 0 0,-22 0 16,22-22-16,-22 22 0</inkml:trace>
  <inkml:trace contextRef="#ctx0" brushRef="#br0" timeOffset="15823.44">10499 2815 0,'0'0'0,"21"-63"0,-21-64 15,0 63-15,0 22 16,0 0-16,0 20 0,-21 1 0,21 0 16,-22 21-16,1 0 0,0 21 0,0 0 15,0 1-15,0 20 0,-1 21 16,1-20-16,0 20 0,21 1 0,-21-1 16,0 1-16,21-1 0,-21 1 0,21 20 15,0-20-15,0-1 0,0 1 16,-22-1-16,22-20 0,0 20 15,0-20-15,0-1 0,22-21 0,-22 0 16,21 0-16,21 1 0,-21-22 0,0 0 16,22 0-16,-1 0 0,0 0 15,1-22-15,-1 1 0,0 0 0,22-21 16,-22 21-16,1-22 0,-1 22 0</inkml:trace>
  <inkml:trace contextRef="#ctx0" brushRef="#br0" timeOffset="16608.99">10985 3112 0,'0'0'0,"0"-22"0,0-20 0,0 21 0,-21 0 15,0 21-15,-21 0 0,21 0 16,-1 0-16,-20 0 0,21 21 16,-21 0-16,20 0 0,-20 22 15,21-1-15,0 0 0,0 1 0,-1-1 16,1 0-16,21 1 0,0-1 0,-21 0 16,21-21-16,0 22 0,0-22 15,0 21-15,0-21 0,21 1 0,0-1 16,1-21-16,-1 0 0,21 0 15,-21 0-15,22 0 0,-22-21 0,21-1 16,-21 1-16,0 0 0,22 0 16,-22 0-16,0-22 0,0 22 0,0-21 15,1 0-15,-1-1 0,-21 22 16,0-21-16,0 21 0,21-1 0,-21 1 16,0 0-16,0 42 31,0 0-31,0 1 0,0-1 0,0 21 15,0-21-15,0 22 0,0-22 0,0 21 16,0-21-16,0 0 0,0 22 16,0-22-16,0 0 0,21 0 0,0-21 15,0 21-15,1-21 0,-1 0 0,0 0 16,0 0-16,0 0 0,0 0 0,22-21 16,-22 21-16,0-21 0,21 0 15,-20 0-15,-1-22 0,0 22 0,0 0 16,0-21-16,0 21 0,1-1 15,-22-20-15,0 21 0,21 0 0,-21 0 16,0-1-16,21 22 0,-21 22 31,0-1-31,0 0 0,0 0 0,0 0 16,0 0-16,0 1 0,-21 20 0,21-21 16,0 0-16,0 22 0,0-22 15,0 0-15,0 0 0,21 0 0,-21 0 16,21-21-16,0 22 0,0-22 0,22 0 15,-22 0-15,21 0 0,-21 0 0,22 0 16,-1 0-16,-21-22 16,22 22-16,-1-21 0,0 0 0,-21 0 15,22 0-15,-22 0 0,0-22 0,0 22 16,0-21-16,1 21 0,-1-22 0,-21 22 16,21-21-16,-21 21 0,0-1 15,0 1-15,0 0 0,-21 21 16,0 0-16,-1 0 0,1 0 15,0 21-15,0 0 0,0 22 0,21-22 16,-21 0-16,-1 21 0,22-20 16,-21 20-16,21-21 0,0 0 15,0 22-15,0-22 0,0 0 0,0 0 16,0 0-16,21-21 16,1 0-16,20 0 0,-21 0 15,21 0-15,1 0 0,-22 0 0,42 0 16</inkml:trace>
  <inkml:trace contextRef="#ctx0" brushRef="#br0" timeOffset="17079.86">13039 3281 0,'0'0'0,"21"-21"0,0-22 0,-21 22 0,0 0 16,0 0-16,0 0 0,-21 21 0,0-21 16,-1 21-16,-20 0 0,21 0 15,0 0-15,-22 0 0,22 0 0,-21 21 16,21 0-16,-22 0 0,22 0 15,0 22-15,0-22 0,0 21 0,0 0 16,21 1-16,0-22 0,0 21 0,0-21 16,0 22-16,0-22 0,0 0 15,0 0-15,21 0 0,0 1 0,0-22 16,0 0-16,0 0 0,1 0 0,20 0 16,-21 0-16,0 0 0,22-22 0,-22 1 15,21 0-15,-21-21 0,22 21 16,-22-22-16,21 1 0,-21 0 0,0-22 15,1 1-15,20 20 0,-21-41 16,0 20-16,0 1 0,1-22 0,-1 0 0,0 22 16,0-1-16,-21 1 15,0-1-15,21 22 0,-21 21 0,0 0 16,0-1-16,0 44 16,-21-1-16,0 0 0,21 21 15,-21 22-15,0-22 0,-1 22 0,1-1 16,0 1-16,0-1 0,0 1 0,21-1 15,-21 1-15,21-1 0,0 1 0,0-22 16,0 21-16,0-20 0,0-1 16,0-21-16,21 22 0,0-22 15,21 0-15,-21-21 0,1 0 0,-1 0 16,0 0-16,0 0 0,0 0 0,0-21 0,1 0 16</inkml:trace>
  <inkml:trace contextRef="#ctx0" brushRef="#br0" timeOffset="18164.18">15049 2773 0,'0'0'0,"-21"-42"16,-21-64-16,21 85 15,0-22-15,21 22 0,-22 21 16,1 0-16,0 0 0,0 0 0,0 21 16,0 0-16,21 22 0,0-1 15,-22 0-15,22 1 0,-21-1 16,0 0-16,21 22 0,0-22 0,0 1 15,-21-1-15,21 0 0,-21-21 0,21 22 16,0-22-16,0 21 0,0-21 0,0 1 16,0-44 15,21 1-31,0 0 0,-21 0 16,21 0-16,0 0 0,-21-1 15,22 1-15,-1-21 0,-21 21 0,21 21 16,-21-21-16,21-1 0,0 22 15,0 0-15,1 22 16,-22 20 0,21-21-16,0 0 0,-21 0 0,21 22 15,0-1-15,-21-21 0,21 22 0,1-22 16,-1 0-16,-21 0 0,21 0 16,0 0-16,0 1 0,0-22 15,22 0-15,-22 0 0,21 0 0,-21 0 16,22-22-16,-1 1 0,0 0 0,1 0 15,-1-21-15,-21 20 0,22-20 16,-22 21-16,0-21 0,0-1 0,0 1 16,-21 0-16,21 20 0,-21-20 0,0 0 15,0 21-15,0-1 0,0 1 16,0 0-16,-21 21 16,0 0-16,21 21 0,-21 0 15,21 1-15,-21 20 0,21-21 0,-21 21 16,21-20-16,0 20 0,0-21 15,0 21-15,0 1 0,0-22 0,0 21 16,0 1-16,0-22 0,0 0 16,21 0-16,0 0 0,0 0 15,21-21-15,-20 0 0,-1 0 0,21 0 16,0 0-16,-20 0 0,20 0 0,0-21 16,-21 0-16,22 0 0,-22 0 0,21 0 15,-21-1-15,1-20 0,-1 21 16,0-21-16,-21 20 0,0-20 0,0 21 15,0 0-15,0 0 0,0-1 0,0 44 32,-21-22-17,21 21-15,0 0 0,-21 0 0,21 21 0,0-20 16,0-1-16,0 0 0,0 0 16,0 0-16,0 0 0,0 1 15,0-1-15,0 0 0,0 0 16,0-42 15,0 0-31,21 0 0,-21-1 16,0 1-16,21-21 0</inkml:trace>
  <inkml:trace contextRef="#ctx0" brushRef="#br0" timeOffset="18331.61">16214 2604 0,'0'0'0,"0"-22"0,-22 22 15,1 0-15,0 0 0,0 0 16,21 22 0,-21-22-16,21 21 0,21 0 15,0-21-15,0 0 0,22 0 16,-22 21-16,0-21 0,21 0 16,-21 0-16</inkml:trace>
  <inkml:trace contextRef="#ctx0" brushRef="#br0" timeOffset="18571.64">17272 2350 0,'0'0'0,"0"-22"0,-21 22 0,0 0 16,-1 0-16,1 0 0,0 0 0,-21 22 16,21-1-16,-1 21 0,1 0 0,0 22 15,0-22-15,21 22 0,-21-1 16,0 22-16,-1-22 0,22 1 0,-21-1 15,0 1-15,21-22 0,0 22 0,0-22 16,-21 0-16,21 1 0,0-1 16,0-21-16,0 0 0,0 1 0,0-1 15</inkml:trace>
  <inkml:trace contextRef="#ctx0" brushRef="#br0" timeOffset="20183.66">16573 2985 0,'0'0'0,"0"-22"16,22 22-16,-1 0 0,0-21 15,21 21-15,1-21 0,-1 21 16,0-21-16,1 21 0,20-21 0,1 21 16,-1-21-16,1-1 0,20 1 0,-20 0 15,20 0-15,-20-21 0,-1 20 16,1-20-16,-22 0 0,1-1 15,-22 1-15,21 0 0,-42-1 0,0 1 16,0 21-16,0-21 0,0 20 0,-21 22 16,0 0-16,0 0 15,-1 0-15,1 22 0,0 20 0,0 0 16,0 1-16,0-1 0,-1 21 0,1 1 16,21-1-16,-21 1 0,21-1 15,0-20-15,0 20 0,0-20 0,0 20 16,0-21-16,0 22 0,0-22 0,0-21 15,0 22-15,0-22 0,0 21 16,0-21-16,0 1 16,0-44-1,0 1-15,0 0 16,21 0-16,0 0 0,-21-22 16,22 22-16,-22-21 0,21 21 0,0-22 15,0 1-15,-21 21 0,21-21 0,0 20 16,1 1-16,-1 0 15,0 21-15,-21 21 16,21 0-16,-21 1 0,0-1 16,0 21-16,0-21 0,21 22 15,-21-22-15,0 21 0,0 0 16,0-20-16,0 20 0,21-21 0,1 0 16,-1 0-16,-21 1 0,21-1 0,0-21 15,0 0-15,0 0 0,1 0 0,-1 0 16,0 0-16,0 0 0,21 0 15,-20-21-15,20-1 0,-21 1 0,21 0 16,-20 0-16,20-21 0,-21 20 0,0-20 16,0 21-16,1-21 0,-22 20 15,0 1-15,0-21 0,0 21 16,0 0-16,-22 42 16,1 0-1,21 0-15,-21 0 0,0 0 16,0 1-16,21 20 0,-21-21 0,-1 0 15,22 22-15,0-22 0,0 0 0,0 0 16,0 21-16,0-20 16,0-1-16,22-21 0,-1 0 0,0 0 15,0 0-15,21 0 0,-20 0 0,20 0 16,0 0-16,1-21 0,-22-1 0,21 1 16,-21 0-16,0 0 0,1-21 15,-1 20-15,0-20 0,-21 21 0,21-21 16,-21-1-16,0 1 0,0 21 0,-21-22 15,0 22-15,0 0 0,-1 0 16,-20 0-16,21 21 0,-21 0 16,-1 0-16,22 0 0,-21 21 0,21 0 15,-22 0-15,22 0 0,0 1 0,0 20 16,0 0-16,21-21 0,0 22 16,0-1-16,0 0 0,0-20 0,21 20 15,0-21-15,21 0 0,-21 0 0,22 1 16,-22-1-16,21-21 0,1 0 15,-1 0-15,0 0 0,1 0 0,-1 0 16,0 0-16,1-21 0,-1-1 0,0 1 16,-21 0-16,22 0 0,-22 0 15,0-22-15,0 22 0,0-21 16,1 21-16,-1-22 0,-21 22 0,0 0 16,0 0-16,0 0 0,21 0 0,-21 42 31,0 0-31,0 0 0,-21 0 15,21 22-15,-21-22 0,21 0 0,0 21 16,0-21-16,0 1 0,-22-1 0,22 0 16,0 0-16,0 0 0,0 0 15,22 1-15,-1-22 0,0 0 16,0 0-16,0 0 0,22 0 0,-22 0 16,0 0-16,0 0 0,0-22 15,22 1-15,-22 0 0,0 0 0,0 0 16,-21 0-16,21-22 0,0 22 15,1-21-15,-22 21 0,0-1 0,21 1 16,0 0-16,-21 0 0,0 42 31,0 0-31,0 0 16,0 1-16,0 20 0,0-21 16,-21 21-16,21-20 0,0-1 0,0 21 15,0-21-15,0 0 0,0 1 0,0-1 16,21 0-16,0-21 0,0 0 15,0 0-15,1 0 0,20 0 0,-21 0 16,21 0-16,1 0 0,-22-21 16,21 0-16,1-1 0,-22 1 0,21 0 15,0-21-15,-20 21 0,20-22 16,-21 1-16,21-22 0,1 22 0,-1-21 16,-21-1-16,22 1 0,-22-22 0,21 21 15,-21-20-15,0 20 0,1 1 16,-22 20-16,0 1 0,0 21 0,0 0 15,0 0-15,-22 21 0,-20 21 16,21 21-16,0 0 0,0 1 16,-22 20-16,22-20 0,0 20 15,0 1-15,0-1 0,-1 1 0,22-1 16,-21-21-16,21 22 0,0-1 0,0-20 16,0 20-16,21-20 0,-21-1 15,22-21-15,-1 21 0,0-20 0,0-1 16,-21 0-16,21 0 0,0-21 0,1 0 15,-1 0-15,0 0 0,21 0 0,-21 0 16,1 0-16,-1-21 0,0 0 16,0 0-16,0-1 0,0 1 0,-21-21 15,0 21-15,0-22 0,0 22 0</inkml:trace>
  <inkml:trace contextRef="#ctx0" brushRef="#br0" timeOffset="20348.11">19770 2963 0,'0'0'0,"-43"0"15,1 22-15,21-22 16,42 0 0,0 0-16,0 0 0,22 0 0,-22 0 15,21 0-15,0 0 0,1-22 16,-1 22-16,0 0 0,1 0 0,-1-21 16,-21 21-16,22-21 0,-1 21 0,-21-21 15,21 21-15</inkml:trace>
  <inkml:trace contextRef="#ctx0" brushRef="#br0" timeOffset="20619.96">22034 2942 0,'0'0'0,"0"21"0,-21 1 16,21-1-1,21-21 1,1 0-16</inkml:trace>
  <inkml:trace contextRef="#ctx0" brushRef="#br0" timeOffset="21987.96">22183 3006 0,'0'0'0,"42"0"16,0 0-16,1-21 0,-1-1 16,0 1-16,1 0 0,-22 0 0,21 0 15,-21 0-15,-21-22 0,0 22 0,0-21 16,0-1-16,0 1 0,-21 0 16,0-1-16,0 22 0,-22 0 15,1 0-15,0 0 0,-1 21 0,22 0 0,-21 21 16,0 0-16,-1 21 0,1 1 15,0-1-15,20 0 0,-20 22 16,21-22-16,-21 22 0,20-22 0,1 22 16,21-22-16,0 0 0,0 22 0,0-22 15,0 0-15,0-20 0,0 20 16,21-21-16,22 0 0,-22 0 0,21-21 16,1 0-16,-1 0 0,0-21 0,1 0 15,20 0-15,-21 0 0,22 0 16,-22-22-16,1 22 0,-1-21 0,0 21 15,-21-22-15,1 1 0,-1 0 0,-21-1 16,0 1-16,0 21 0,0-22 0,0 22 16,0 0-16,0 0 15,0 0-15,-21 21 0,-1 0 0,1 21 16,0 0-16,0 0 0,0 0 16,21 1-16,-21-1 0,21 21 15,-22-21-15,22 22 0,0-22 0,0 21 16,0-21-16,0 0 0,22 22 0,-1-22 15,21 0-15,-21 0 0,22 0 0,-1-21 16,0 22-16,22-22 0,-22 0 16,22 0-16,-1 0 0,-21-22 15,1 1-15,20 21 0,-20-21 0,-1 0 16,0 0-16,-21-22 0,1 22 0,20 0 16,-42-21-16,21 21 0,-21-22 15,0 22-15,21-21 0,-21 21 0,0-1 16,0 1-16,-21 21 15,0 0-15,21 21 16,-21-21-16,0 22 0,21 20 0,0-21 16,-22 0-16,1 0 0,21 1 0,-21-1 15,21 21-15,0-21 0,0 0 16,0 1-16,0-1 0,0 0 16,21-21-16,0 0 15,1 0-15,-1 0 0,0 0 16,0-21-16,0 0 15,0-1-15,1 1 0,-22 0 0,21 0 16,0-21-16,0 20 0,0-20 0,0 21 16,1 0-16,-22-22 0,21 22 0,-21 0 15,0 0-15,0 42 16,0 0 0,0 0-16,0 1 0,0-1 15,0 21-15,-21-21 0,21 0 16,-22 1-16,22 20 0,0-21 0,0 0 15,0 0-15,0 1 0,22-1 16,-1 0-16,21 0 0,-21 0 0,22-21 16,-22 0-16,21 0 0,0 0 15,1 0-15,-1 0 0,0 0 0,1 0 16,-1-21-16,-21 0 0,22 0 0,-22 21 16,0-21-16,0-1 0,0-20 0,0 21 15,-21 0-15,0 0 0,0-1 16,0 1-16,0 0 0,0 42 47,-21 0-47,21 1 0,0-1 15,-21 0-15,21 0 16,0 0-16,0 0 0,0 1 0,21-22 16,0 21-16,1-21 0,-1 0 15,21 21-15,-21-21 0,0 0 0,22 0 16,-22 0-16,0 0 0,21 0 0,-20-21 15,-1 21-15,21-21 0,-21-1 0,0 22 16,1-21-16,-1 0 0,0-21 16,-21 21-16,21-1 0,-21 1 0,21-21 15,-21 21-15,0 0 0,0-1 0,0 1 16,0 0 0,0 42-1,0 0-15,-21 1 0,21-1 16,-21 0-16,0 0 0,21 0 15,0 22-15,-21-1 0,-1-21 16,22 21-16,-21 22 0,21-1 0,0-20 16,0 41-16,0-20 0,0-1 0,0 1 15,0 21-15,0-22 0,-21 1 0,21 20 16,-21 1-16,21-22 0,0 22 0,0 0 16,-21-22-16,21 1 0,0-1 15,0 1-15,0-1 0,-21-20 0,21-22 16,-22 21-16,22-21 0,-21 0 0,0-21 15,0 0-15,0 0 0,0 0 0,-22 0 16,22 0-16,-21 0 0,-1 0 0,-20 0 16,21-21-16,-1 0 0,-20 21 15,20-21-15,1 0 0,0 0 0,21-1 16,-22 1-16,43-21 0,0 21 16,0-22-16,21 1 0,1 0 0,-1-22 15,21 22-15,22-22 0,-22 1 0,21-1 16,1-20-16</inkml:trace>
  <inkml:trace contextRef="#ctx0" brushRef="#br0" timeOffset="22507.74">25506 2413 0,'0'0'0,"0"-42"0,0-22 16,-21 43-16,21 0 15,-22 21-15,1 0 0,21 21 16,-21 21-16,0-20 0,21 20 0,-21 0 16,21 22-16,0-1 0,0-20 15,-21 20-15,-1 1 0,22-22 0,-21 21 16,21-20-16,0-1 0,0 0 0,-21-20 16,21 20-16,0-21 15,0 0-15,-21 0 0,21 1 0,0-44 31,0 1-31,0 0 0,0 0 16,21 0-16,-21-22 0,21 22 16,0-21-16,1-22 0,-22 22 0,21-21 15,21-1-15,-21-21 0,0 22 0,1-1 16,-1 22-16,0 0 0,0-1 16,0 1-16,0 21 0,1 21 0,-1 0 15,0 0-15,0 0 0,0 42 16,0-21-16,1 22 0,-22-1 15,21 22-15,0-22 0,-21 21 16,0 1-16,21-22 0,0 1 0,-21 20 0,0-21 16,0 1-16,0-1 15,0-21-15,0 22 0,0-22 0,0 0 16,0 0-16,-21 0 0,0-21 0,21 21 16,-21-21-16,0 0 15,-1 0 1,22-21-16,-21 0 0,21 0 0,-21 0 15,0 0-15,21-1 0</inkml:trace>
  <inkml:trace contextRef="#ctx0" brushRef="#br0" timeOffset="22687.63">25400 2815 0,'-21'0'16,"21"-21"-1,21 21 1,21 0-16,-21 0 15,1-21-15,20 21 0,0 0 0,-21-21 16,22 21-16,-1 0 0,0-21 0,1-1 16,-1 22-16,0-21 0,-20 21 15,20-21-15,0 21 0,-21 0 0,22-21 16</inkml:trace>
  <inkml:trace contextRef="#ctx0" brushRef="#br0" timeOffset="23119.4">26437 2582 0,'0'0'0,"21"0"0,0-21 0,1 21 16,-1-42 0,-21 21-16,0 0 0,0-1 0,0 1 15,0 0-15,-21 21 0,-1 0 16,1 0-16,0 0 16,-21 0-16,21 0 0,-1 21 0,-20 22 15,21-22-15,-21 0 0,20 21 0,1 1 16,0-22-16,0 21 0,21-21 15,0 22-15,0-22 0,0 0 0,0 0 16,21 0-16,0 0 0,0-21 0,22 22 16,-22-22-16,21 0 0,1 0 15,-1 0-15,0 21 0,1-21 16,-1 0-16,-21 0 0,21 21 0,-20-21 16,-1 0-16,0 21 0,-21 0 15,0 0-15,-21 1 16,-22-22-16,22 21 0,0 0 0,-21-21 15,21 21-15,-22 0 0,22 0 0,-21-21 16,21 22-16,-1-22 0,1 21 0,0-21 16,0 0-16,0 21 0,0-21 15,-1 0-15,1 0 16,0 0 0,0 0-1,0 0 1,0 21-16,-1-21 0,1 0 0</inkml:trace>
  <inkml:trace contextRef="#ctx0" brushRef="#br0" timeOffset="35463.94">1079 5906 0,'0'21'16,"0"-42"46,22-1-46,-22 1-16,0 0 0,0 0 16,0 0-16,21-22 0,-21 22 0,0 0 15,0-21-15,0-1 0,0 22 16,0-21-16,0 21 0,-21-22 0,-1 22 15,1-21-15,0 21 0,0 0 16,0-1-16,0 1 0,-1 21 0,1 0 16,-21 0-16,21 0 0,-22 0 15,22 21-15,-21 1 0,21-1 0,-22 21 16,22 0-16,0 1 0,-21-1 16,42 22-16,-21-1 0,21 1 15,0-1-15,-22 1 0,22-22 16,0 21-16,0-20 0,0-1 15,0 0-15,22 1 0,-1-22 0,0 0 16,-21 0-16,21 0 0,0 1 16,0-22-16,1 0 0,-1 0 0,0 0 15,0 0-15,21-22 0,-20 1 16,-1 0-16,0 0 0,0 0 0,0-22 16,0 1-16,1 0 0,-1-1 15,0 1-15,0-21 0,-21 20 0,21 1 16,-21-22-16,0 22 0,0 21 15,0-21-15,0 20 0,0 44 32,0-1-32,0 21 15,0 0-15,0 1 0,21-1 16,-21 0-16,22 1 0,-22-1 0,21 0 16,0 1-16,-21-22 0,21 21 15,0-21-15,0 1 0,1-1 0,-1 0 16,0 0-16,0-21 0,0 0 15,22 0-15,-22 0 0,0 0 0,21-21 16,-21 0-16,22 0 0,-22-1 16,21 1-16,-21-21 0,1 21 0,-1-22 15,0 1-15,-21 0 16,21-22-16,0 22 0,0 0 0,-21 20 16,0-20-16,22 21 0,-22 0 15,21 21-15,0 0 16,-21 21-1,21 0-15,-21 0 0,0 0 16,0 1-16,21-22 0,-21 21 16,21-21-16,1 0 31,-22-21-15,0-1-16,0 1 0,-22 0 15,1 0 1,0 21-16,21-21 0,-21 21 15,0-21-15,0 21 0,-1 0 16,1 0-16,21 21 16,-21-21-16,21 21 0,-21 0 15,0 21-15,21-20 0,-21 20 0,21-21 16,0 21-16,0 1 0,0-22 16,0 21-16,0 1 0,0-22 0,0 0 15,0 21-15,21-21 0,0 1 16,-21-1-16,21-21 0,0 21 0,0-21 15,22 21-15,-22-21 0,0 0 16,0 0-16,22 0 0,-22 0 16,0-21-16,21 0 0,-21 0 0,1-1 15,20 1-15,-21 0 0,21-21 16,1 21-16,-22-22 0,21 1 0,-21 21 16,1-22-16,20 1 0,-21 21 15,0-21-15,0 20 0,-21 1 0,22 21 16,-1 0-16,-21-21 0,21 21 15,0 0-15,-21 21 16,21-21-16,-21 21 0,0 1 16,21-22-16,-21 21 15,22-21-15,-22-21 32,0-1-17,0 1-15,0 0 16,0 0-16,-22 0 0,1 0 15,0 21-15,0-22 16,0 22-16,0 0 0,-1 0 16,1 0-16,0 22 0,0-1 15,0 0-15,0 0 0,-1 0 16,1 22-16,21-22 0,0 21 0,-21 0 16,21-20-16,-21 20 0,21-21 15,0 21-15,0-20 0,0-1 0,0 21 16,21-21-16,0 0 0,0-21 15,1 22-15,20-22 0,-21 0 16,21 0-16,1 0 0,-1 0 0,0 0 16,22 0-16,-22 0 0,1-22 15,-1 1-15,0 0 0,1 0 0,-1 0 16,0 0-16,1-22 0,-22 22 0,0-21 16,0-1-16,0 1 0,-21 21 15,21-21-15,-21-1 0,0 22 0,0 0 16,0 0-16,0 0 0,-21 21 15,0 0-15,0 0 16,0 0-16,0 21 0,-1 0 16,22 21-16,-21-21 0,0 22 15,0-1-15,21-21 0,0 22 0,0-1 16,0-21-16,0 21 0,0-20 16,0-1-16,0 0 0,0 0 0,21 0 15,0 0-15,0-21 0,22 0 0,-22 0 16,0 0-16,21 0 0,1 0 15,-22 0-15,21 0 0,1-21 0,-1 0 16,0 0-16,1 0 0,-22 0 0,21-1 16,0-20-16,-20 21 0,20-21 15,-21-1-15,0 22 0,0-21 16,1 21-16,-22-22 0,0 22 16,0 0-16,0 0 15,-22 21-15,1 21 16,0 0-16,21 0 0,0 0 15,0 1-15,0-1 0,0 21 0,0-21 16,0 0-16,0 1 0,0-1 0,21 0 16,0 0-16,1 0 0,-1 0 15,-21 1-15,21-1 0,0 0 16,-21 0-16,0 0 31,-21-21-15,0 0-16,0-21 0,-1 0 0,1 21 15,0-21-15,0 21 0,0-21 16,0 21-16,-1 0 0,1-22 0,0 22 16,0 0-16,0 0 0,0 0 15,-1 22-15,22-1 16,0 0-16,0 0 16,22 0-16,-1-21 15,0 21-15,0-21 0,21 0 0,1 0 16,-1 0-16,-21 0 0,22 0 0,-1 0 15,0 0-15,1 0 16,-1 0-16,0-21 0,1 0 0,-1 0 16,0 0-16,1-22 0,-22 22 0,21-21 15,-21 21-15,0-22 0,1 1 16,-1 0-16,-21 21 0,21-22 0,-21 22 16,0 0-16,0 0 0,0 0 0,0 42 31,0 0-31,0 0 0,-21 0 15,21 22-15,0-22 0,0 21 0,0-21 16,0 22-16,0-22 0,0 0 16,0 0-16,21 0 0,-21 0 0,21 1 15,0-1-15,-21 0 0,21 0 16,1-21 0,-44 0 15,1 0-31,0 0 0,0 0 0,0 0 15,-22 0-15,22-21 0,-21 21 16,21 0-16,0 0 16,42 21 15,0-21-15,0 0-16,0 0 0,0 21 0,1-21 15,-1 0-15,21 0 16,-21 0-16,0 0 0,22 0 0,-22 0 15,21 0-15,1 0 0,-1 0 0,0 0 16,1-21-16,-1 21 0,0-21 16,-21 0-16,22 0 0,-22-1 0,0 1 15,0 0-15,-21 0 0,0 0 0,21 0 16,-21-22-16,0 22 0,0 0 16,0 0-16,0 0 0,0-1 0,-21 22 31,0 22-16,0-1-15,21 0 0,0 0 0,0 0 16,-21 22-16,21-22 0,0 0 16,0 0-16,0 21 0,0-20 0,0-1 15,0 0-15,21-21 0,0 21 16,0 0-16,0-21 0,22 0 0,-22 0 16,21 0-16,1 0 0,-1 0 0,0 0 15,1 0-15,-1 0 0,0 0 16,1-21-16,-1 0 0,0 21 0,1-21 15,-1 0-15,-21-1 0,0 1 0,0-21 16,1 21-16,-22 0 0,21-1 16,-21-20-16,0 21 0,0 0 0,0 0 15,0-1-15,0 1 0,-21 21 16,-1 0-16,1 0 0,0 0 16,0 21-16,0 1 15,0-1-15,-1 0 0,1 0 0,0 0 16,0 22-16,0-22 0,0 0 0,-1 0 15,22 0-15,0 0 0,0 1 16,0-1-16,0 0 0,0 0 16,22-21-16,-1 0 0,0 0 15,0 0-15,0 0 0,22 0 0,-22-21 16,0 0-16,0 21 16,0-21-16,0-22 0,22 22 0,-22-21 0,0-1 15,0 1-15,0 0 0,1-22 0,-1 1 16,21-1-16,-21 1 15,0-1-15,22 1 0,-22-1 0,-21 1 16,0-1-16,0 22 0,0-22 0,0 43 16,0-21-16,0 21 0,-21 21 15,0 0-15,-1 21 16,1 21-16,0 1 0,0-1 0,-21 0 16,42 22-16,-22-1 0,1 1 15,0-1-15,21 1 0,0-1 0,0 1 16,0-1-16,0-20 0,0 20 0,0-21 15,0 1-15,0-1 0,21-21 16,0 22-16,-21-22 0,22 0 0,-1 0 16,0-21-16,0 0 0,0 0 15,0 0-15,1 0 0,-1 0 0,0 0 16,0 0-16,0-42 0,0 21 16,1-1-16,-22 1 0,21-21 0</inkml:trace>
  <inkml:trace contextRef="#ctx0" brushRef="#br0" timeOffset="37463.44">7302 4953 0,'0'0'0,"0"-42"0,0-64 16,0 85-16,0-22 0,0 22 15,0 0-15,-21 21 0,21-21 16,-21 21-16,0 0 0,0 0 0,0 0 16,-1 0-16,1 21 0,0 0 0,0 22 15,0-1-15,-22 0 0,22 22 16,0-1-16,0 1 0,0 20 0,0-20 15,-22 21-15,22-22 0,0 22 0,0-22 16,21 22-16,0-22 16,0 1-16,0-22 0,0 22 0,0-22 15,21 0-15,21-20 0,-21-1 0,22 0 16,-22 0-16,21-21 0,1 0 0,-1 0 16,0 0-16,1-21 0,-1 0 15,0 0-15,22-22 0,-1 1 0,1 0 16,-1-1-16,1-20 0,-22-1 0,22 22 15,-22-22-15,0-20 0,-21 20 16,-21 1-16,0-22 0,0 0 0,0 22 16,-21-22-16,0 22 0,-21-1 0,-1 1 15,1-1-15,0 22 0,-22 21 16,22 0-16,0-1 0,-22 22 16,22 0-16,-1 0 0,-20 22 0,21-1 15,-1 0-15,-20 42 0,20-20 0,1 41 16,0-20-16,21-1 0,-22 22 15,22-21-15,0 20 0,0-20 0,21-1 16,0 1-16,0-1 0,21 1 0,0-22 16,21 0-16,-20 1 0,20-1 15,0-21-15,22 0 0,-22 1 0,22-22 16,-1 0-16,1 0 0,20 0 0,-20 0 16,20-22-16,1 1 0,-21 0 15,20-21-15,1 21 0,-22-22 0,1 1 16,-1 0-16,1 20 0,-22-20 15,1 0-15,-1 21 0,-21-1 0,0-20 16,0 21-16,1 21 0,-22-21 16,0 42-1,0 0 1,0 0-16,0 0 0,-22 22 0,22-22 16,-21 0-16,21 21 0,-21-20 15,21 20-15,0-21 0,0 21 0,-21-20 16,21-1-16,0 0 0,-21 0 0,21 0 15,0 0-15,21-42 32,0-21-17,-21 21-15,21-22 0,0 22 0,-21-21 16,22 0-16,-1-1 0,-21-20 0,21 42 16,-21-22-16,0 1 0,21 21 15,0-22-15,0 22 0,1 21 16,-22 21-1,0 1-15,21-1 0,-21 0 0,0 0 16,0 21-16,0-20 0,0 20 16,0-21-16,0 0 0,21 22 15,-21-22-15,21 21 0,-21-21 0,21 0 16,0 1-16,1-1 0,-1 0 0,0-21 16,0 21-16,0-21 0,22 0 15,-22 0-15,21 0 0,0 0 0,1-21 16,-22 0-16,21 0 0,1-1 0,-22 1 15,21-21-15,-21 0 0,0 20 0,1-41 16,-1 21-16,0-1 0,0-20 16,0-1-16,-21 1 0,21-1 0,-21-20 15,22 20-15,-22 1 0,0 20 0,0 1 16,0 0-16,0-1 0,0 22 0,0 0 16,0 0-16,0 42 31,-22 0-31,1 21 0,21 1 0,-21-1 15,21 22-15,0-22 0,0 21 0,0 1 16,0-1-16,0 1 0,0-1 16,0 1-16,0-1 0,0 1 0,0-22 15,0 22-15,0-22 0,21 0 0,0-20 16,1 20-16,-1-21 0,0 0 0,0 0 16,0-21-16,0 0 0,22 0 15,-22 0-15,0 0 0,0-21 0,22 0 16,-22 0-16,21-21 0,0 20 0,-20-20 15,20 0-15,-21-1 0,21 1 16,-20 0-16,-1 21 0,0-22 16,0 22-16,0-21 0,0 21 0,-21-1 15,22 22-15,-22 22 32,0-1-32,0 0 0,0 0 0,0 0 15,0 22-15,0-22 0,0 0 16,0 0-16,0 21 0,0-20 0,0-1 15,42 0-15,-21-21 0,0 21 0,0-21 16,22 0-16,-1 0 0,-21 0 0,22 0 16,-1 0-16,0 0 0,1-21 15,-22 0-15,21 0 0,-21-1 16,0 1-16,1 0 0,-1-21 0,-21 21 16,0-1-16,21-20 0,-21 21 0,0 0 15,0 0-15,0-1 0,0 1 16,0 42-1,0 1 1,0 20-16,0-21 0,-21 0 16,21 22-16,-21-1 0,21 0 0,-22 1 15,22-1-15,0 0 0,-21 1 0,0 20 16,21-21-16,-21 22 0,21-22 16,-21 1-16,21 20 0,-21-21 0,21 1 15,0 20-15,0-20 0,0 20 16,0-21-16,0 1 0,21 20 0,0-20 15,-21 20-15,21-21 0,-21 1 0,0 20 16,21-20-16,-21 20 0,0-21 0,21 1 16,-21-1-16,0 0 0,0 1 0,0-1 15,-21-21-15,0 22 0,0-22 0,0 0 16,0 0-16,-1-21 0,1 0 0,-21 0 16,21 0-16,-22 0 0,1 0 15,0-21-15,-1 0 0,1 0 0,0-22 16,-1 22-16,1-21 0,21-1 0,-21 1 15,20-21-15,1 20 0,21-20 16,0 20-16,0 1 0,0 0 0,0-1 16,0 1-16,21 0 0,1-1 0,20 1 15,-21 0-15,0 21 0,22-22 0,-1 1 16,0 21-16,-21-22 0,22 1 0,-1 21 16,0-21-16,-20-1 0</inkml:trace>
  <inkml:trace contextRef="#ctx0" brushRef="#br0" timeOffset="39748.54">12488 4826 0,'0'0'0,"0"-21"0,0-21 0,0 20 16,0-20-16,0 21 0,0-21 0,0 20 15,0 1-15,0 0 0,0 42 31,0 0-31,0 22 0,-21-1 0,21 0 16,-21 22-16,21-22 0,0 22 16,0-1-16,-21 1 0,21-22 0,-21 22 15,-1-22-15,22 0 0,0 1 0,0-22 16,-21 21-16,21-21 0,0 0 0,0 1 16,21-22-1,1 0 1,-22-22-16,21 1 0,0-21 0,0 21 15,-21-22-15,21 1 0,0 0 0,-21-1 16,0 1-16,22 0 0,-22-1 16,21 22-16,-21-21 0,21 21 15,-21 42 1,0 0-16,0 0 0,0 22 16,0-22-16,21 21 0,-21 0 0,0-20 15,21 20-15,-21 0 0,21-21 16,-21 22-16,22-22 0,-1 0 0,0 21 15,0-42-15,0 22 0,0-1 0,22-21 16,-22 0-16,21 0 0,1 0 0,-1 0 16,-21 0-16,21-21 0,1-1 15,-1 1-15,0 0 0,1-21 16,-22 21-16,21-22 0,-21 1 0,1 0 16,-1-22-16,-21 22 0,0-1 0,0-20 15,0 21-15,0-1 0,0 1 0,0 21 16,0 0-16,0-1 0,-21 22 15,-1 0 1,22 22-16,-21-1 0,21 0 0,0 21 16,0 1-16,-21-22 0,21 21 0,0 0 15,0 1-15,0-1 0,0 0 16,0 1-16,0-1 0,0-21 0,0 22 16,21-22-16,0 0 0,1 0 0,-1 0 15,0 0-15,0-21 0,0 0 0,0 0 16,1 0-16,-1 0 0,21 0 15,-21-21-15,0 0 0,22 21 16,-22-42-16,0 21 0,0-1 0,0-20 16,1 21-16,-1-21 0,-21-1 0,0 1 15,21 0-15,-21-1 0,21 1 0,-21 0 16,0 20-16,0 1 0,0 0 16,0 42-1,0 0-15,0 22 16,0 41-1,0-41-15,0-22 0,0 21 0,0-21 16,0 22-16,0-22 0,0 21 0,0-21 16,0 1-16,21-1 0,0-21 15,-21 21-15,22 0 0,20-21 0,-21 0 16,0 0-16,22 0 0,-1 0 0,-21 0 16,21-21-16,1 21 0,-1-21 15,0 0-15,-20-22 0,20 22 0,0-21 16,-21-1-16,22 1 0,-22-21 0,0 20 15,0-20-15,0-1 0,22 1 0,-43-1 16,21 1-16,-21 20 0,21-20 16,-21 21-16,0-1 0,0 22 0,0 0 15,0 0-15,0 0 0,-21 21 16,0 21-16,21 0 0,-21 0 16,-1 0-16,1 22 0,0-1 0,21 0 15,-21 22-15,0-1 0,0 1 16,21-1-16,0 1 0,0-1 0,0-20 15,0 20-15,0 1 0,0-22 0,0 0 16,21 1-16,0-1 0,0 0 0,0-21 16,0 1-16,22-1 0,-22 0 0,21 0 15,-21-21-15,22 0 0,-1 0 16,-21 0-16,22 0 0,-1-21 0,-21 0 16,21 0-16,1-22 0,-1 1 15,-21 0-15,22-1 0,-1-20 0,-21-1 16,0 1-16,0-22 0,1 22 0,-1-1 15,-21 1-15,21-1 0,-21 1 16,0 20-16,0 1 0,0 0 0,0 20 16,0 1-16,0 0 0,-21 42 15,0 0-15,-1 1 0,1 20 16,21-21-16,-21 21 0,0 22 16,21-22-16,-21 22 0,0-1 0,21 1 15,-22-22-15,22 22 0,0-1 0,0-21 16,-21 1-16,21 20 0,0-20 0,0-22 15,0 21-15,0-21 0,0 0 16,0 1-16,0-1 0,21 0 16,1-21-16,-1 0 15,0 0-15,0-21 0,0 0 16,0-1-16,1 1 0,-1-21 0,0 21 16,0 0-16,0-22 0,0 22 0,1 0 15,-22 0-15,21 0 0,-21-1 16,21 22-16,-21 22 15,0-1 1,21 0-16,-21 0 0,21 0 16,-21 0-16,0 1 0,0-1 15,21 0-15,1 0 0,-1 0 16,0 0-16,-21 1 0,21-22 0,21 21 16,-20-21-16,-1 0 0,0 0 0,0 0 15,21 0-15,-20 0 0,-1 0 0,0 0 16,21 0-16,-21 0 0,1-21 0,-1-1 15,0 1-15,-21 0 0,21-21 0,0 21 16,-21-22-16,21 22 0,-21-21 16,22 21-16,-22-1 0,21 1 0,-21 0 15,0 0-15,0 42 16,0 0 0,0 0-16,0 1 0,0 20 15,0-21-15,0 0 0,0 0 16,0 22-16,0-22 0,0 0 0,0 0 15,0 0-15,0 1 0,21-1 0,0-21 16,0 21-16,22-21 0,-22 0 16,0 0-16,0 0 0,0 0 0,0 0 15,22 0-15,-22-21 0,0 21 16,0-21-16,0-1 0,1 1 0,-1-21 16,0 21-16,0-22 0,0 22 0,0-21 15,-21 21-15,22-22 0,-1 22 0,-21 0 16,0 0-16,0 42 31,0 0-31,0 0 0,0 1 16,0-1-16,0 0 0,-21 21 0,21-21 15,-22 1-15,22 20 0,0-21 0,0 0 16,-21 0-16,21 1 0,-21-1 0,21 0 16,0 0-16,0 0 15,-21 0-15,21-42 31,0 0-15,0 0-16,0-21 0,21 20 16,0-20-16,-21 21 0,21-21 0,1-1 15,-1-20-15,0 20 16,0 1-16,0-21 0,22 20 0,-22 1 16,21 21-16,-21 0 0,0-1 0,22 22 15,-22 0-15,0 0 0,0 22 0,0-1 16,1 21-16,-1 0 0,-21-20 0,0 20 15,21 0-15,-21 1 0,0-1 16,0 0-16,0 1 0,0-1 0,0-21 16,0 0-16,0 22 0,0-22 0,0 0 15,0 0-15,-21 0 0,21 0 0,-21-21 16,21 22-16,-22-22 16,1 0-16,0-22 15,21 1 1,0 0-16,-21 0 0,0-21 0,21 20 15</inkml:trace>
  <inkml:trace contextRef="#ctx0" brushRef="#br0" timeOffset="39935.43">16319 4487 0,'0'0'0,"-21"0"0,0 0 15,0 0 1,0 0 31,0 0-47,-1 0 0,1 0 15,0 0-15,0 0 0,0 0 0,-22 0 16</inkml:trace>
  <inkml:trace contextRef="#ctx0" brushRef="#br0" timeOffset="40196.28">14139 4826 0,'0'0'0,"-42"0"0,0 0 16,-1 0-16,22 0 0,42 0 15,0 0-15,22 0 16,20-21-16,-20 21 0,20-21 0,22 21 15,-22 0-15,22-21 0,0 21 0,-1-22 16,-20 22-16,20 0 0,-20 0 16,-1-21-16,-20 21 0,-1-21 0,-21 21 15,0 0-15,-42-21 0,0 21 16,-21 0-16,-1-21 0</inkml:trace>
  <inkml:trace contextRef="#ctx0" brushRef="#br0" timeOffset="40384.71">13271 4509 0,'0'0'0,"0"21"0,22-21 78,-1-21-78</inkml:trace>
  <inkml:trace contextRef="#ctx0" brushRef="#br0" timeOffset="40860.36">17780 4614 0,'0'0'0,"21"-21"0,0 0 0,0 0 0,1 0 15,-1-22-15,0 22 0,-21 0 0,21-21 16,-21 21-16,21-1 0,-21 1 16,0 42-1,0 1-15,-21 20 16,0 0-16,0 22 0,21-1 0,-21 1 15,-1-1-15,22 22 0,-21 0 16,0-1-16,21-20 0,-21 20 0,21-20 16,-21 21-16,21-22 0,0-21 0,0 22 15,0-22-15,-21 1 0,21-1 0,0-21 16,0 21-16,0-20 0,0-1 16,0-42-1,-22-1 1</inkml:trace>
  <inkml:trace contextRef="#ctx0" brushRef="#br0" timeOffset="41588.24">17378 5228 0,'0'0'0,"-85"-21"15,85 0-15,21 21 32,22 0-32,-1 0 0,0 0 0,22 0 15,-1 0-15,22 0 0,-22-21 16,22 21-16,0-21 0,-1-1 0,1 1 15,-21 0-15,20 0 0,-20 0 0,-1-22 16,-20 22-16,-1-21 0,0 21 0,-21-22 16,1 1-16,-1 0 0,-21-1 15,0 22-15,0-21 0,0 0 16,0-1-16,0 22 0,0 0 0,-21 42 31,21 0-31,-22 22 0,22-1 16,-21 0-16,21 1 0,0 20 0,0 1 15,-21-1-15,21 1 0,-21-22 0,0 21 16,21 1-16,-21-1 0,21-20 16,0-1-16,-22 22 0,22-22 0,0 0 15,-21-21-15,21 22 0,0-22 0,0 0 16,0 0-16,0 0 0,21-21 16,1 0-16,-1 0 0,-21-21 15,21 0-15,0 0 16,0-21-16,0 20 0,1-20 0,-1 21 15,0-21-15,0-1 0,0 1 0,0 21 16,1-22-16,-22 22 0,21 0 0,-21 0 16,21 21-16,-21 21 15,0 0-15,0 0 16,0 1-16,0-1 0,0 0 0,0 21 16,0-21-16,0 1 0,0-1 0,0 0 15,0 21-15,21-42 0,0 21 0,0 1 16,1-1-16,-1-21 0,0 0 15,0 0-15,0 0 0,22 0 0,-22 0 16,0 0-16,21 0 0,-21-21 16,22-1-16,-1 1 0,-21 0 0,0 0 15,1 0-15,-1-22 0,0 22 0,-21-21 16,0 21-16,0-22 0,0 22 16,0 0-16,0 0 0,-21 21 15,0 21 1,-1 0-16,22 0 0,0 1 0,0 20 15,0-21-15,0 0 0,0 22 0,0-22 16,0 0-16,0 0 0,22 0 16,-1 0-16,0-21 0,0 22 0,0-22 15,0 21-15,1-21 0,20 0 16,-21 0-16,0 0 0,22 0 0,-22 0 16,21-21-16,0 21 0,1-22 0</inkml:trace>
  <inkml:trace contextRef="#ctx0" brushRef="#br0" timeOffset="43279.36">20214 5546 0,'-42'21'16,"21"-21"-16,21-21 16,21 0-16,0-1 15,0 22-15,0-21 0,0-21 16,22 21-16,-1 0 0,-21-22 15,22 1-15,-1 0 0,0-1 0,1 1 16,-1-22-16,0 22 0,1-21 0,-22-1 16,0 22-16,0-22 0,-21 43 0,0-21 15,0 21-15,0-1 0,-21 1 16,0 21-16,-22 0 0,22 21 0,-21 1 16,0-1-16,-1 21 0,22 0 0,-21 1 15,21 20-15,-1-20 0,22-1 0,0 0 16,0 22-16,0-22 0,0 0 15,22 1-15,-1-22 0,21 21 0,-21 1 16,22-22-16,-1 21 0,0-21 16,-21 22-16,22-22 0,-22 0 0,0 0 15,0 0-15,0-21 0,-21 21 0,22-21 16,-22 22-16,-22-22 16,1 0-16,0 0 0,0 0 15,-21 0-15,-1-22 0,22 1 0,-21 21 16,-1-21-16,1 0 0,0 21 0,21-21 15,-22 21-15,22 0 0,-21 0 0,21 0 16,-1 0-16,22 21 16,0 0-16,22 0 15,-1 0-15,0-21 16,21 22-16,1-22 0,-1 0 0,0 21 16,22-21-16,-1 0 0,-20 0 0,20 0 15,1 0-15,-22 0 0,21-21 0,-20 21 16,20-22-16,-20 22 0,-22-21 15,21 0-15,0 0 0,-20 0 0,-1 0 16,0-22-16,-21 22 0,0-21 0,0 21 16,21-22-16,-21 1 0,0 0 0,0 20 15,0-20-15,-21 21 0,0-21 16,0 42-16,21-22 0,-43 22 0,22 0 16,0 0-16,0 22 0,0-1 0,-1 0 15,-20 0-15,21 21 0,0-20 16,0 20-16,-1-21 0,22 21 0,0 1 15,0-22-15,0 21 0,0-21 16,0 1-16,0 20 0,0-21 0,22-21 16,-1 21-16,0 0 0,21-21 0,-21 0 15,1 0-15,-1 0 0,0 0 0,0-21 16,21 0-16,-20 21 0,-22-21 0,21 0 16,0 0-16,0-1 0,-21 1 15,0-21-15,0 21 0,21-22 0,-21 1 16,0 21-16,0-21 0,0 20 0,0 1 15,0 0-15,0 0 0,0 42 32,0 0-32,-21 0 0,21 1 15,0-1-15,0 21 0,0-21 0,0 0 16,0 1-16,0-1 0,0 0 0,0 0 16,21 0-16,0 0 0,1 1 0,-1-22 15,0 21-15,0-21 0,0 0 0,0 0 16,1 0-16,20 0 0,-21 0 15,0 0-15,-21-21 0,21 21 0,1-22 16,-1 1-16,-21 0 0,0 0 0,21 0 16,0 0-16,-21-1 0,21-20 0,-21 21 15,0 0-15,21 0 0,-21-1 16,22 1-16,-22 0 0,0 42 31,21 0-31,-21 1 0,0-1 16,0 0-16,0 0 0,0 0 0,0 22 15,0-22-15,0 0 0,0 0 0,0 0 16,-21 0-16,21 1 16,0-1-16,0-42 31,0-1-31,0 1 16,0 0-16,0 0 0,21-21 15,-21 20-15,0-20 0,21 21 16,0-21-16,0 20 0,0-20 0,-21 21 15,22 0-15,-1 0 0,0 21 0,0 0 16,0 0-16,0 0 0,1 0 16,-1 21-16,-21 0 0,0 0 15,0 0-15,21 0 0,-21 1 0,0-1 16,0 0-16,0 21 0,0-21 0,0 1 16,21-1-16,-21 0 0,21 0 15,-21 0-15,21-21 16,1 0-16,-1 0 15,0-21-15,0 0 16,0 0-16,0 0 0,1-1 16,-1 1-16,0 0 0,21 0 0,-21-21 15,1 20-15,20-20 0,-21 0 0,21 21 16,-20-1-16,-1 1 0,0 0 16,0 0-16,-21 42 15,0 0-15,-21 0 16,0 1-16,21-1 0,-21 21 0,21-21 15,0 0-15,0 1 0,0-1 0,0 0 16,0 0-16,0 0 0,0 0 16,0 1-16,21-22 0,0 21 0,0-21 15,0 0-15,0 0 0,1 0 0,20 0 16,-21 0-16,0 0 0,22 0 16,-22-21-16,21 21 0,-21-22 0,22 1 15,-22 0-15,0 0 0,0 0 16,0-22-16,-21 22 0,0 0 0,21-21 15,-21 21-15,0-1 0,0 1 0,0 0 16,-21 21-16,0 0 0,0 0 16,0 0-16,0 21 0,-1 0 15,22 1-15,-21 20 0,21-21 0,0 0 16,0 0-16,0 22 0,0-22 0,0 0 16,0 0-16,0 0 0,0 1 0,21-22 15,1 21-15,-1 0 0,0-21 16,0 21-16,21-21 15,-20 0-15,20 0 0,0 0 0,1 0 16,20 0-16,-21 0 0,1 0 0,20 0 16</inkml:trace>
  <inkml:trace contextRef="#ctx0" brushRef="#br0" timeOffset="43604.17">24257 4530 0,'0'0'0,"-42"-85"16,20 85-1,1 0-15,0 21 0,21 0 16,-21 22-16,0-1 0,21 0 16,-21 22-16,-1-1 0,22 22 0,-21-21 15,21 20-15,0-20 0,0 20 0,0-20 16,0-1-16,-21-20 0,21 20 0,0-20 15,0-1-15,0 0 0,0 1 0,0-22 16,0 0-16,0 21 0,0-21 16,0 1-16,21-22 15,0-22 1,-21 1-16,0 0 16,22 0-16,-1 0 0,-21 0 0,0-22 15,21 22-15,-21 0 0</inkml:trace>
  <inkml:trace contextRef="#ctx0" brushRef="#br0" timeOffset="44071.9">23855 4868 0,'-21'-21'0,"42"42"0,-64-63 16,22 21-16,21 0 15,0 0-15,0-1 0,0 1 16,0 0-16,21-21 0,1 21 0,20-1 15,-21 1-15,0 0 0,22 21 16,-1-21-16,-21 0 0,21 21 0,1 0 16,-22 0-16,21 0 0,-21 0 15,22 0-15,-22 21 0,0-21 0,21 21 16,-20 0-16,-1 22 0,-21-22 16,0 21-16,0 0 0,0 1 0,0-1 15,0-21-15,0 22 0,-21-1 0,-22 21 16,1-41-16,21 20 0,0-21 15,-1 0-15,-20-21 0,21 21 16,0 1-16,0-22 0,21 21 16,21-21-1,0 0 1,0 0-16,21 21 0,-20-21 0</inkml:trace>
  <inkml:trace contextRef="#ctx0" brushRef="#br0" timeOffset="44515.39">24574 5249 0,'0'0'0,"22"0"0,-1 0 0,21-21 16,-21 0-16,0 21 16,1-21-16,-1 0 0,-21 0 15,0-1-15,21 1 0,-21 0 0,0 0 16,0 0-16,0 0 0,-21 21 16,0 21-16,-1 0 15,1 0-15,0 21 16,0-20-16,-21 20 0,20 0 0,1-21 0,0 22 15,0-22-15,0 21 0,21-21 16,0 22-16,0-22 0,0 0 0,0 0 16,0 0-16,0 1 0,0-1 15,21-21-15,0 0 0,0 0 16,0 0-16,1 0 0,-1 0 0,0-21 16,0 21-16,0-22 0,0 1 0,22 0 15,-22 0-15,0-21 0,0 20 0,22 1 16,-22-21-16,0 21 0,0 0 15,-21-1-15,0 1 0,21 0 0,-21 42 32,-21 0-32,0 1 0,21 20 15,-21-21-15,0 0 0,21 0 16,-22 1-16,22 20 0,0-21 0,0 0 16,0 0-16,0 1 0,0-1 0,0 0 15,22-21-15,-1 0 0,0 0 16,0 0-16,21 0 0,-20 0 0,-1 0 15,21 0-15,0 0 0,-20-21 16</inkml:trace>
  <inkml:trace contextRef="#ctx0" brushRef="#br0" timeOffset="45851.85">25463 5207 0,'0'0'0,"0"-42"0,0 21 16,0-22-16,0 22 15,-21 21-15,0 0 16,0 21-16,0-21 0,0 21 0,-1 22 15,1-22-15,0 0 0,0 21 0,21-20 16,0 20-16,-21-21 0,21 21 0,0-20 16,0-1-16,0 21 0,0-21 15,0 0-15,0 1 0,21-1 0,0-21 16,-21 21-16,21-21 0,0 0 0,1 0 16,-1 0-16,0 0 0,0 0 0,0 0 15,0-21-15,1 0 0,20-1 16,-21 1-16,0 0 0,0-21 15,22-1-15,-22 1 0,0-21 0,21-1 16,1 1-16,-22-22 0,21 21 0,-21-20 16,22-1-16,-22 22 0,0-1 15,0 22-15,-21-1 0,0 1 0,0 21 16,0 0-16,0 0 0,-21 21 16,0 21-16,0 21 0,0-21 15,-1 22-15,22-22 0,-21 42 16,0-20-16,0-1 0,21 21 0,-21 1 15,0-22-15,-1 22 0,1-22 0,0 22 16,21-22-16,-21 0 0,0 1 16,0-22-16,-1 21 0,22-21 15,0 0-15,-21-21 0,21 22 0,-21-22 16,21-22 0,21 1-1,0 0-15,1 21 0,-22-21 0,21 0 16,0 21-16,0-21 0,0-1 15,0 22-15,1-21 0,-1 21 16,-42 0 15,-1 21-31,1 1 16,21-1-16,-21 0 0,0 0 16,21 0-16,0 0 0,0 1 0,0-1 15,0 0-15,0 0 0,0 0 16,0 0-16,21 1 0,0-22 15,22 0-15,-22 0 0,0 0 16,21 0-16,-21 0 0,22 0 0,-1-22 16,-21 22-16,22-21 0,-1 21 0,-21-21 15,21 0-15,-20 0 0,-1 0 0,0-1 16,0-20-16,0 21 0,-21 0 16,0 0-16,0-1 0,0 1 15,0 0-15,-21 21 0,0 0 0,0 0 16,0 0-16,-22 0 0,22 21 0,0 0 15,0 1-15,-22-1 0,22 0 0,21 0 16,-21 0-16,21 0 0,-21 1 16,21-1-16,0 0 0,0 0 0,0 0 15,21-21 1,0 0-16,0 0 0,1 0 16,-1 0-16,0 0 0,0-21 15,-21 0-15,21 21 0,0-21 0,1 0 16,-1-1-16,-21 1 0,0 0 0,21 21 15,-21-21-15,21 0 0,-21 0 16,-21 21 0,0 21-1,21 0-15,-21 0 0,-1 0 0,22 0 16,0 1-16,-21-1 0,0 0 16,21 0-16,0 0 0,0 0 0,0 1 15,21-22-15,0 21 16,1-21-16,-1 0 0,21 0 15,-21 0-15,22 0 0,-22 0 0,21-21 16,-21 21-16,22-22 0,-22 1 16,21 0-16,-21 0 0,22 0 15,-22 0-15,0-1 0,0 1 0,0 0 16,-21 0-16,0 0 0,0 0 0,-21 21 16,0 0-1,0 0-15,0 0 0,-1 0 16,1 21-16,0-21 0,0 21 0,0-21 15,0 21-15,21 0 0,0 0 16,0 1-16,0-1 16,0 0-1,0 0-15,0 0 0,0 22 16,0-22-16,0 0 0,0 21 0,-22-21 16,1 22-16,0-1 0,0 0 0,0 1 15,0 20-15,-1-20 16,1-1-16,21 21 0,0-20 0,0-1 15,0 0-15,0 1 0,0-22 0,0 21 16,0 1-16,0-22 0,0 0 0,21 0 16,-21 0-16,22-21 0,-1 0 15,-21-21 1,21 0-16,0 0 0,-21 0 0,21-1 16,0 1-16,-21-21 0,22 0 0,-1-1 15,21 1-15,-21 0 0</inkml:trace>
  <inkml:trace contextRef="#ctx0" brushRef="#br0" timeOffset="46143.68">26712 5588 0,'0'0'0,"0"-21"0,0 0 0,0 0 0,-21 21 15,21-22-15,-21 22 0,0-21 16,21 0 0,0 0-1,21 0-15,0 0 16,0 21-16,0-22 0,1 22 0,-1-21 15,0 21-15,-21-21 16,-21 21 0,0 21-1,-1-21-15,1 21 0,0 1 0,0-1 16,0 0-16,21 0 0,-21 0 0,21 0 16,-22 1-16,22 20 0,0-21 0,0 0 15,0 0-15,22 1 16,-1-22-16,0 0 0,0 21 0,0-21 15,0 0-15,22 0 0,-22 0 0,21 0 16,-21-21-16</inkml:trace>
  <inkml:trace contextRef="#ctx0" brushRef="#br0" timeOffset="47499.73">12382 6096 0,'0'-21'15,"22"21"17,-1 0-32,0-21 15,0 21-15,0 0 16,0 0-16,1 0 0,-1 0 15,0 0-15,0 0 0,0 0 0,0 0 16,22 0-16,-1 0 0,0 0 0,1 0 16,-1 0-16,22 0 0,-1 0 15,1 0-15,-1 0 0,1 0 0,20 0 16,1 0-16,0 0 0,-1 0 0,1 0 16,0 0-16,20 0 0,1 0 0,0 0 15,0 0-15,0 0 0,0 0 16,-1 0-16,-20 0 0,21 0 0,0 0 15,0 0-15,-1 0 0,1 0 0,0 21 16,0-21-16,0 0 0,0 0 0,-1 0 16,1 0-16,0 0 15,0 0-15,21 0 0,-21 0 0,21 0 16,-21 0-16,21 0 0,-22 0 0,1 0 16,-21 0-16,21 0 0,0 0 0,-1 0 15,1 0-15,0 0 0,-21 0 16,21 0-16,-1 0 0,1 0 0,0 0 15,0 0-15,0 0 0,0 0 0,-1 0 16,22 0-16,-21 0 0,21 0 0,-21 0 16,0 0-16,0 0 15,0 0-15,-1 0 0,1 0 0,0 0 0,21 0 16,-21 0-16,0 0 0,0 0 16,-22 0-16,22 0 0,0 0 0,0 0 15,-22 0-15,22 0 0,0 0 16,0 0-16,0 0 0,0 0 0,-1 0 15,-20 0-15,0 0 0,21 0 0,-22 0 16,22 0-16,-21 0 0,21 0 0,-22 0 16,1 0-16,21 0 0,-22 0 15,1 0-15,0 0 0,-1 0 0,1 0 16,0 0-16,21 0 0,-22 0 0,1 0 16,21 0-16,-22 0 0,1 0 15,0 0-15,-1 0 0,1 0 0,0 0 16,-22 0-16,1 0 0,20 0 15,-20-21-15,-1 21 0,1 0 0,-22 0 16,22-21-16,-1-1 0,1 22 0,-22-21 16,22 21-16,-22-21 0,21 21 15,-20-21-15,-1 0 0,22 21 0,-22-21 16,21 21-16,-20 0 0,20-22 0,1 22 16,-22 0-16,22-21 15,-22 21-15,21 0 0,-20 0 0,-1-21 0,22 21 16,-22 0-16,-21 0 0,21 0 0,1 0 15,-22-21-15,0 21 16,0 0-16,0 0 0,1 0 0,-1-21 16,0 21-16,0 0 0,0-21 0,0 21 15,1-22-15,20 22 0,-21 0 0,0-21 16,0 21-16,1-21 16,-1 21-16,-21-21 15,-21 21 1,-22 0-16,22 0 15</inkml:trace>
  <inkml:trace contextRef="#ctx0" brushRef="#br0" timeOffset="48375.85">3492 8721 0,'0'0'0,"0"-21"0,-21-1 16,21 44 15,0 20-31,0-21 0,-21 21 15,21 22-15,0-1 0,-21-20 0,0 20 16,21 1-16,-21-1 0,21 1 16,-22-1-16,1 1 0,0-1 0,0 1 15,0-1-15,21-20 0,-21 20 16,21-21-16,-22-20 0,22 20 0,0-21 16,0 0-16,0 0 0,22-21 15,-1-21 1,-21-21-16,0 21 0,21-22 0,0 22 15</inkml:trace>
  <inkml:trace contextRef="#ctx0" brushRef="#br0" timeOffset="48832.59">3387 8742 0,'0'0'15,"0"-21"-15,63-22 16,-42 43-16,43-21 0,-22 0 0,22 21 0,-1-21 15,22 21-15,-22-21 0,22 21 16,-22 0-16,22-21 0,-21 21 0,20-22 16,1 22-16,-22 0 0,1 0 15,21 0-15,-43 0 0,21 0 16,-20 0-16,-22 0 0,21 22 0,-21-22 16,1 21-16,-22 0 0,21 0 0,0 0 15,-21 22-15,21-22 0,0 21 16,0-21-16,1 22 0,-1-22 0,0 21 15,0 0-15,0-20 0,0 20 16,22-21-16,-22 21 0,0-20 0,-21 20 16,21-21-16,-21 21 0,0-20 0,0 20 15,0-21-15,-21 21 0,0-20 16,-21-1-16,-22 21 0,1-21 0,-43 22 16,21-1-16,-42-21 0,0 21 15,0-20-15,0 20 0,-21-21 0,0 0 16,0 0-16,21 1 0,21-1 15,0-21-15,21 0 0,1 0 0,41 0 16,1 0-16,0 0 0,20 0 16,1 0-16,21-21 15,21-1-15,1 1 0,-1 0 16,0 0-16,21 0 0,1 0 16,-1-1-16</inkml:trace>
  <inkml:trace contextRef="#ctx0" brushRef="#br0" timeOffset="49131.42">3852 8636 0,'0'0'0,"0"-21"16,-21 0-16,0 21 0,0 21 16,21 0-16,-21 0 15,21 22-15,0 20 0,0 1 16,0-1-16,0 22 0,0-22 0,0 22 15,0 0-15,0-1 0,0 1 0,0 0 16,-22-1-16,22-20 0,0 20 16,0 1-16,-21 0 0,21-22 0,0 1 15,0-1-15,0 1 0,0-22 16,-21 0-16,21 1 0,0-1 16,0-21-16,0 0 0,0 1 0,0-1 15,0-42 1,0-22-16,0 22 0,0 0 0,0-21 15,0-1-15</inkml:trace>
  <inkml:trace contextRef="#ctx0" brushRef="#br0" timeOffset="49400.26">2794 9398 0,'0'0'0,"-21"0"0,21-21 15,42 21-15,0-21 16,1 21-16,20-21 0,22 21 15,21 0-15,0-22 0,21 1 0,21 21 16,0-21-16,-21 0 0,21 21 0,21-21 16,-20 21-16,-1-21 0,-21 21 15,0 0-15,-21 0 0,-22 0 0,1 0 16,-22 0-16,-20 0 0,-22 0 0,21 0 16,-42-22-1,0 1 1,0 0-1,0 0-15,21 0 16,-21 0-16,22-1 0</inkml:trace>
  <inkml:trace contextRef="#ctx0" brushRef="#br0" timeOffset="50764.1">6054 8869 0,'0'0'0,"0"-21"31,0 0-16,0-1 1,0 1 0,0 0-1,-22 0-15,1 21 16,0-21-16,0 21 16,0-21-16,0-1 15,42 22 1,0 0-1,0-21-15,0 21 0,22 0 0,-1 0 16,0 0-16,1 0 0,-1 0 16,21-21-16,-20 21 0,-1 0 0,22 0 15,-22 0-15,0 0 0,1 0 0,-1 0 16,-21 0-16,0 0 0,0 0 16,-42 0-1,0 0-15,0 0 16,0 0-16,0 0 0,-1 0 15,1 0-15,0 0 0,0 0 16</inkml:trace>
  <inkml:trace contextRef="#ctx0" brushRef="#br0" timeOffset="50991.97">6371 8636 0,'-21'0'0,"0"0"15,0 0 1,21 21 0,0 0-16,0 1 15,0 20-15,0-21 0,0 21 16,0 1-16,0-1 0,0 0 15,0 1-15,0 20 0,0-20 0,0-1 0,0 0 16,0 1-16,0-22 0,0 21 16,0 0-16,-22-20 0,22-1 15,0 0-15,0 0 0,0 0 0,22-21 16,-1 0 0,0 0-16,0 0 15,0 0-15,0-21 0,-21 0 0,22 0 16,20 0-16,-21-1 0</inkml:trace>
  <inkml:trace contextRef="#ctx0" brushRef="#br0" timeOffset="51872.48">6667 9165 0,'0'0'0,"22"0"0,-1 0 15,0 0 1,-21-21 0,21 21-16,-21-21 0,21 0 15,0 0-15,-21-1 16,22 22-16,-22-21 0,0 0 15,0 0-15,0 0 0,0 0 16,0 42 15,-22 0-31,1 0 0,21 0 16,-21 0-16,21 1 0,0-1 0,-21 0 16,21 0-16,0 0 0,0 0 15,0 1-15,0-1 16,21-21-1,0 0-15,0 0 0,1 0 16,-1 0-16,21-21 0,-21 21 16,0-22-16,1 1 0,-1 0 0,0 21 15,0-21-15,0 0 0,0 0 0,1-1 16,-22 1-16,21 21 0,-21-21 16,21 21-16,0 0 15,-21 21-15,21 0 16,-21 1-16,21-1 0,-21 0 0,0 0 15,22 0 1,-22 0-16,0 1 0,0-1 0,0 0 16,0 0-16,0 0 15,-22-21 1,1 0 0,0 0-16,0 0 0,0 0 15,21-21-15,-21 21 0,-1-21 0,1 21 16,21-21-16,-21 21 0,0-21 15,21 42 17,0 0-32,21 0 0,0-21 15,0 21-15,1-21 16,-1 0-16,0 21 0,21-21 0,-21 0 16,1 0-16,20 0 0,-21 0 0,21 0 15,1 0-15,-22-21 0,21 21 0,1-21 16,-22 0-16,21 0 0,-21 0 15,22-1-15,-22 1 0,0-21 0,0 0 16,-21 20-16,0-20 0,21-21 0,-21 20 16,0 1-16,0 0 0,0-1 15,0-20-15,0 42 0,-21-22 0,21 22 16,0-21-16,0 21 0,-21 21 0,0 0 16,21 21-1,-21 0-15,21 0 16,-22 21-16,22 1 0,0-1 0,-21 0 15,21 22-15,0-22 0,0 22 0,0-22 16,0 0-16,0 1 0,0-1 16,0 0-16,0-20 0,0-1 0,0 0 15,0 0-15,0 0 0,21-21 16,1 0-16,-1 0 0,0 0 16,0-21-1,0 21-15,-21-21 0,21 0 0,-21 0 16,0-22-16,0 22 0,0 0 0</inkml:trace>
  <inkml:trace contextRef="#ctx0" brushRef="#br0" timeOffset="52019.4">7578 8911 0,'-22'0'0,"44"0"0,-65 0 0,43-21 32,21 21-17,1 0-15,-1-21 16,0 21-16,21 0 0,-21-21 0,22 21 15,-1-21-15,0 21 0,1 0 16,-1-22-16</inkml:trace>
  <inkml:trace contextRef="#ctx0" brushRef="#br0" timeOffset="52496.2">8699 8996 0,'0'21'0,"-21"0"15,0 0-15,21 1 0,-21-1 16,0 0-16,0 0 0,-1 0 16,1-21-16,0 0 0,21 21 15,-21-21-15,0 0 0,0 0 16,-1 0-16,1 0 0,0 0 0,0 22 16,42-22 15,0 0-16,0 0-15,22 0 0,-1 0 0,0 0 16,1 0-16,20 0 0,1 0 0,-1-22 16,-20 22-16,20 0 0,1-21 15,-1 21-15,-21 0 0,1-21 0,-1 21 16,0 0-16,-20 0 0,-1 0 16,-21-21-16,0 0 31</inkml:trace>
  <inkml:trace contextRef="#ctx0" brushRef="#br0" timeOffset="53203.34">8742 8573 0,'0'0'0,"0"21"0,-21-21 0,-1 0 16,22 21-16,0-42 47,0 0-47,0-1 16,22 22-16,-1-21 0,-21 0 0,21 21 15,-21-21-15,0 0 16,0 0-16,21 21 0,-21 21 47,0 0-47,0 21 0,0-21 15,0 22-15,0-1 0,0 0 0,0 1 16,0-1-16,0 0 0,0 1 0,0-1 16,0 0-16,0 1 0,21-22 0,-21 21 15,0-21-15,0 22 0,0-22 16,0 0-16,0 0 0,0 0 0,-21 1 15,0-22-15,0 0 0,0 21 16,-1-21-16,1 0 0,0 0 16,0 0-16,-21 0 0,20 0 0,1 0 15,0 0-15,0 0 16,42 0 15,0 0-31,22 0 0,-22 0 16,21 0-16,0 0 0,1 0 0,-1 0 15,22 0-15,-22 0 0,0 0 0,1 0 16,-1 0-16,0-21 0,1 21 0,-22 0 16,0 0-16,0-22 0,0 22 15,0 0-15,-21-21 0,0 0 16,0 0-16,0 0 16</inkml:trace>
  <inkml:trace contextRef="#ctx0" brushRef="#br0" timeOffset="53940.85">3852 7853 0,'0'0'0,"0"-21"0,0 0 0,0-43 15,0 43-15,0 0 0,0 0 16,-21 21 0,0 21-1,0 21-15,0-21 0,21 22 16,-22-1-16,1 0 0,21 22 15,-21-22-15,0 22 0,21-22 0,0 21 16,-21-20-16,21-1 0,-21 0 16,21-20-16,0-1 0,0 0 0,0 0 15,0 0-15,0-42 32,0 0-32,21 0 0,0 0 0,-21-22 15,21 1-15,0 0 0,-21-1 0,21-20 16,1 20-16,-1-20 15,0-1-15,0 22 0,0-21 0,0-1 16,1 22-16,-1-1 0,0 1 0,0 21 16,0 0-16,0 0 0,1 21 15,-1 0-15,0 0 0,0 21 0,0 21 16,0-21-16,-21 22 0,0-22 0,22 42 16,-22-20-16,0-1 0,0 0 15,0 22-15,0-22 0,0 22 0,0-22 16,0 0-16,0 1 0,0-22 15,0 21-15,0-21 0,0 0 16,0 1-16,21-22 0,-21 21 0,0-42 31,-21-1-15,-1 1-16</inkml:trace>
  <inkml:trace contextRef="#ctx0" brushRef="#br0" timeOffset="54099.76">3768 8065 0,'0'0'0,"-22"0"0,1-22 15,42 1 1,1 21-16,20 0 16,0 0-16,-21-21 0,22 0 15,20 21-15,-20 0 0,-1 0 16,0-21-16,1 21 0,-1 0 0,-21 0 16,21 0-16,-20 0 0,-1 0 15,0 0-15,0 0 0</inkml:trace>
  <inkml:trace contextRef="#ctx0" brushRef="#br0" timeOffset="54951.46">4889 9313 0,'0'0'0,"-21"0"0,0 0 16,0 0-16,0 0 0,0 0 15,-1 0-15,1 0 16,0 0-16,0 0 0,21 22 31,21-22-31,0 0 16,22 0-16,-1 0 0,0 0 0,1 0 15,-1 0-15,21 0 0,1 0 0,-22 0 16,22 0-16,-1 0 0,1 0 16,-1 0-16,22 0 0,-22-22 0,-20 22 15,20 0-15,-42 0 0,22 0 16,-22 0-16,0 0 0,-42 0 31,0 0-31,0 0 16,-1 0-16,1-21 0,0 21 15,0 0-15,21-21 0,-21 0 16,0 0-16</inkml:trace>
  <inkml:trace contextRef="#ctx0" brushRef="#br0" timeOffset="55194.32">5461 9208 0,'-21'0'15,"42"0"17,0 0-17,0 0-15,0 0 16,1 0-16,20 0 0,-21 0 0,21 21 16,-20-21-16,20 21 0,-21 0 0,0 0 15,0 0-15,1 1 0,-22-1 16,21 0-16,-21 0 0,0 21 0,0-20 15,-21-1-15,-22 0 0,22 0 0,0 0 16,-21 0-16,-1 1 0,22-22 16,-21 21-16,-1 0 0,1-21 0,0 0 15,-1 0-15,1 21 0,0-21 0,-1 0 16,-20 0-16</inkml:trace>
  <inkml:trace contextRef="#ctx0" brushRef="#br0" timeOffset="55935.95">4360 9694 0,'0'0'0,"0"-21"0,-21-21 15,21 21 1,0 42-1,0 0-15,0 0 0,0 0 16,0 1-16,0 20 0,0-21 16,0 21-16,0 1 0,0-1 0,0 0 15,0 1-15,0-1 0,0 0 16,0 1-16,0-1 0,0 22 0,-21-22 16,0 0-16,21 1 0,-21-1 0,21 0 15,0 1-15,0-22 0,0 0 16,0 0-16,0 0 0,0 0 0,0 1 15,21-1-15,0-21 16,0 21-16,0-21 0,22 0 16,-22 0-16,42 0 0,-20 0 0,20 0 15,1 0-15,-1 0 0,22 0 0,-22 0 16,22 0-16,0-21 0,20 0 16,-20 21-16,21-22 0,0 22 15,-22-21-15,22 21 0,-21-21 0,0 21 16,-1-21-16,-20 21 0,-22 0 0,0 0 15,1 0-15,-22 0 0,0 0 16,-21-21-16,-21 0 16,0 21-16,0-22 15,-22 22-15,22-21 0,-21 21 0,21-21 16,-22 0-16,22 21 0,-21-21 16,21 0-16,-1 21 0,1-22 0,0 22 15,21-21-15,21 0 31,0 21-31,1 0 0,20 0 16,-21 0-16,21 0 0,1 21 0,-1-21 16,-21 21-16,0-21 0,22 22 0,-43-1 15,21 0-15,-21 0 0,0 0 16,0 0-16,0 1 0,-21 20 0,0-21 16,-1 0-16,1 22 0,-21-22 0,21 0 15,-22 0-15,1 0 0,21 22 16,-21-22-16,-1-21 0,22 21 15,0 0-15,0 0 0,0-21 0,-1 21 16,1-21-16,21-21 31,21 21-31,1-42 16</inkml:trace>
  <inkml:trace contextRef="#ctx0" brushRef="#br0" timeOffset="57167.8">9483 8700 0,'0'0'0,"0"-22"31,-22 22 0,22-21-15,0 0-1,22 21-15,-1-21 0,0 21 0,0-21 16,0 21-16,22-21 0,-22 21 0,21-22 16,0 22-16,1-21 0,20 21 0,-20-21 15,20 21-15,1 0 16,-1 0-16,22-21 0,-22 21 0,1 0 16,-1 0-16,1 21 0,-1 0 0,-20-21 15,20 21-15,-21 22 0,22-22 0,-22 21 16,1 1-16,-1-1 0,0 21 15,1-20-15,-22 20 0,0-20 0,0 20 16,-21-21-16,0 22 0,0-22 0,0 22 16,0-22-16,-21 22 0,0-1 0,0-21 15,-1 22-15,-20-1 0,21-20 16,-21 20-16,-1 1 0,1-22 0,0 22 16,-22-22-16,22 0 0,-22 1 0,1-1 15,-1 0-15,1 1 0,-1-1 0,-20-21 16,-1 21-16,0-20 0,22 20 15,-22-21-15,22 0 0,-1 22 16,1-22-16,-1 0 0,22 0 0,-1-21 16,1 21-16,21-21 0,-21 0 0,20 0 15,1 0-15,0 0 0,0 0 16,21-21-16,0 0 16,0 0-16,0 0 15,0-1-15,21 1 0,-21 0 16,21 0-16,0 0 0,-21 0 0,0-1 15,22 1-15,-22 0 0,21 0 16,-21 0-16,21 0 0,-21-1 0,0 1 16,21 0-16,0 21 15,-21-21-15,0 42 16,0 0 0,0 0-16,0 1 0,0-1 15,-21 0-15,0 21 0,21-21 0,-21 1 16,0-1-16,-1 0 0,1 21 0,0-21 15,0 1-15,0-1 0,0 21 0,-1-21 16,1 0-16,0 1 0,21-1 0,0 0 16,0 0-16,0 0 15,21-21-15,22 0 16,-22 0-16,21 21 0,-21-21 0,22 0 0,20 0 16,-21 0-16,1 0 0,20 0 15,-20 0-15,20-21 0,1 21 16,-1 0-16,-21-21 0,22 21 0,-22 0 15,-21-21-15,1 21 0,-1 0 0,-21-21 16,-43 21 0,22-21-16,-21-1 0</inkml:trace>
  <inkml:trace contextRef="#ctx0" brushRef="#br0" timeOffset="57575.85">6604 10097 0,'0'0'0,"-21"0"15,0 0-15,42 0 32,0 0-17,0 0-15,0 0 0,22 0 0,-1 0 16,0 0-16,1 0 0,-1 0 0,-21 0 15,21 0-15,-20 0 0,-1 0 16,0 0-16,0 0 0,0 0 16,-21 21-1,-21-21 1,-21 0-16,21 0 0,-1 21 0,-20-21 16</inkml:trace>
  <inkml:trace contextRef="#ctx0" brushRef="#br0" timeOffset="57816">6667 10139 0,'0'21'16,"0"0"0,0 0-16,22 1 0,-22-1 15,21 0-15,-21 0 0,0 21 16,0 1-16,0-1 0,0-21 0,0 22 16,0-1-16,0 0 0,0-21 0,0 22 15,0-22-15,0 21 0,0-21 16,0 1-16,0-1 0,0 0 15,21-21 1,0 0 0,0 0-16,-21-21 0,21 21 15,1-21-15,-1-1 0,0 1 16,0 21-16</inkml:trace>
  <inkml:trace contextRef="#ctx0" brushRef="#br0" timeOffset="58260.4">7006 10605 0,'0'0'0,"21"-22"16,0 22-16,-21-21 0,22 0 15,-1 0-15,0 21 0,-21-21 16,0 0-16,21-1 0,-21 1 0,21 0 16,-21 0-16,0 0 0,0 0 15,0-1-15,0 1 0,-21 21 16,0 0-16,0 0 0,0 21 16,-1 1-16,1-1 0,21 0 0,0 0 15,-21 21-15,21-20 0,0 20 16,0-21-16,0 21 0,0-20 0,0-1 15,0 0-15,0 0 0,21 0 0,0 0 16,1-21-16,-1 0 16,0 0-16,0 0 0,0 0 0,0-21 15,1 0-15,-1 0 0,0 21 16,0-21-16,0-22 0,0 22 16,1 0-16,-22 0 0,0 0 15,21-22-15,-21 22 0,21 0 16,-21 0-16,0 42 15,0 0-15,-21 0 16,21 22-16,0-22 0,-21 0 16,21 0-16,0 22 0,0-22 0,0 0 15,0 0-15,0 0 0,0 0 0,0 1 16,0-1-16,0 0 0,0 0 16,0-42 15,0 0-16,0 0-15,0-1 0</inkml:trace>
  <inkml:trace contextRef="#ctx0" brushRef="#br0" timeOffset="58500.29">7408 10266 0,'0'0'0,"0"-42"0,21 20 0,-21 1 16,0 0-16,0 0 0,22 21 15,-1 0-15,-21 21 16,0 0-16,0 0 15,0 1-15,0 20 0,0-21 0,0 21 0,0 1 16,0-1-16,0-21 16,0 22-16,0-1 0,-21-21 0,21 21 15,0-20-15,-22-1 0,22 0 0,0 0 16,0 0-16,0 0 0,22-21 31,-1 0-31,-21-21 16,0 0-16,0 0 0,0 0 0,0 0 15</inkml:trace>
  <inkml:trace contextRef="#ctx0" brushRef="#br0" timeOffset="58656.28">7324 10456 0,'21'0'31,"0"0"-31,0-21 16,0 21-16,0 0 0,1-21 15,-1 21-15,0-21 0,21 21 0,-21-21 16,22 0-16,-22-1 0,42 22 0,-20-21 16</inkml:trace>
  <inkml:trace contextRef="#ctx0" brushRef="#br0" timeOffset="59068.05">8297 10202 0,'0'0'0,"0"-21"31,0 0-31,0 0 16,21 21-1,1 0-15,-1 0 0,0 0 16,0 21-16,0-21 0,0 21 16,1 0-16,-22 1 0,21-1 0,-21 21 15,0-21-15,0 22 0,0-22 0,-21 21 16,-1 0-16,-20-20 0,0 20 15,-1 0-15,1-21 0,0 22 0,-1-22 16,-20 21-16,21-21 0,-1 1 16,1-22-16,0 21 0,20-21 0,1 0 15,0 0-15,42 0 16,22 0 0,-22 0-16,21 0 0,-21 0 0,22 0 15,-1 0-15,21 0 0,-20 0 0,-1 0 16,0 0-16,1 0 0,-1 0 0,0 0 15,-20 0-15,20 0 0,-21 0 0,0 0 16,0 0-16,1 0 0,-22-21 31,-22 21-31,1 0 16,0 0-16</inkml:trace>
  <inkml:trace contextRef="#ctx0" brushRef="#br0" timeOffset="59641.33">3133 13737 0,'0'0'0,"0"-21"0,-22-21 0,22 21 15,0-1-15,0 44 16,0 20-1,0 0-15,0 1 0,22 20 16,-1 1-16,-21-1 0,21 1 0,-21-1 16,21 1-16,-21-1 0,0 1 15,0-1-15,0 1 0,0-1 16,0 1-16,0-22 0,-21 21 0,0-41 16,21 20-16,0-21 0,0 21 15,0-20-15,0-1 0,0-42 31,0-1-31,0-20 0,0 21 16</inkml:trace>
  <inkml:trace contextRef="#ctx0" brushRef="#br0" timeOffset="60177.29">3027 13907 0,'-21'-64'15,"42"128"-15,-42-149 0,21 64 16,21 0-1,21 21-15,-21-22 0,22 1 16,20 21-16,1-21 0,20 0 16,1 21-16,0-21 0,20 0 0,22-1 15,-21 22-15,0-21 0,21 21 0,21 0 16,-21 0-16,0 0 0,0 0 16,0 0-16,-21 0 0,0 0 0,-21 21 15,-22 1-15,1-1 0,-22 0 16,0 0-16,1 0 0,-22 22 15,-21-22-15,0 0 0,0 21 0,0-21 16,0 22-16,0-22 0,0 21 0,0 1 16,0-1-16,-21 0 0,-1 1 15,22-1-15,-21 0 0,21 1 0,-21-1 16,0 21-16,0-20 0,21-1 0,-21 0 16,-1 1-16,22-1 0,0 0 15,-21-20-15,0 20 0,21-21 0,0 0 16,-21 22-16,0-22 0,0 0 0,-1-21 15,1 21-15,0 0 0,0-21 0,0 21 16,-22-21-16,-20 0 0,21 0 16,-22 0-16,1 0 0,-22 0 0,0 0 15,1 0-15,-1 0 0,-21 0 16,21 0-16,-20 0 0,20 0 16,-21 0-16,0 0 0,22 0 0,20-21 15,-21 21-15,22 0 0,21 0 0,-1-21 16,22 21-16,0 0 0,0-21 15,0 0-15,21 0 16,0-1-16,0 1 0,21 0 16,0 0-16,0 0 0,21 0 15,-20-1-15</inkml:trace>
  <inkml:trace contextRef="#ctx0" brushRef="#br0" timeOffset="60476.11">3979 14034 0,'0'0'0,"0"-43"0,0 22 0,0-21 0,0 21 16,0-1-16,-21 1 0,21 0 0,-21 0 16,0 21-16,21 21 15,0 0-15,0 22 16,0-1-16,0 0 0,0 22 16,21-22-16,0 43 0,0-22 0,0 22 15,1-22-15,-1 22 0,-21 0 0,21-1 16,-21-20-16,0 21 0,0-1 15,0-20-15,0 20 0,0 1 0,0-21 16,0 20-16,0-20 0,0-1 16,-21-20-16,21-1 0,-21 21 0,21-41 15,0 20-15,0-21 0,0 0 16,-22-42 0,22-21-1,0 21-15,-21-22 0</inkml:trace>
  <inkml:trace contextRef="#ctx0" brushRef="#br0" timeOffset="60763.9">3196 14520 0,'0'0'0,"-42"0"0,-22 0 16,64-21-16,0 0 15,0 0-15,21 0 16,1 21-16,20-21 15,21 21-15,22-22 0,0 22 0,21 0 16,-1-21-16,22 0 0,0 21 0,0-21 16,0 0-16,22 21 0,-22-21 15,21 21-15,-21-22 0,-21 22 0,21-21 16,-43 21-16,1 0 0,0 0 0,-22 0 16,-21 0-16,-20 0 0,-1 0 15,-42 0 1,-1-21-16,-20 21 15,21-21-15,-21 0 0,20 0 0,-20-1 16</inkml:trace>
  <inkml:trace contextRef="#ctx0" brushRef="#br0" timeOffset="61519.47">4064 12700 0,'0'0'0,"0"-21"16,0 42-1,0 0 1,-21 0-16,21 22 0,0-1 0,-21-21 15,21 22-15,-22 20 0,22-21 0,0 1 16,0-1-16,0 0 0,-21-20 16,21 20-16,0-21 0,0 21 15,0-20-15,0-1 0,-21-21 32,21-21-32,0-1 15,0 1-15,0 0 0,-21 0 0,21-21 16,0-1-16,0 22 0,0-42 15,0 20-15,0 1 0,0 0 0,0-22 16,0 22-16,21-1 0,0 22 16,0-21-16,1 21 0,-1 0 0,0-1 15,0 1-15,0 0 0,0 21 0,1 0 16,-1 0-16,0 0 16,0 0-16,-21 21 15,0 0-15,0 1 0,0-1 0,0 0 16,-21 21-16,0-21 0,-22 22 15,22-22-15,0 0 0,0 0 0,0 0 16,0 1-16,-1-1 0,1 0 16,42-42 15,1 21-31,-1-21 0,0 21 16,21-22-16,1 22 0,-1 0 0,0-21 15,1 21-15,20 0 0,1 0 0,-22 0 16,21 21-16,-20 1 0,-1-1 15,-21 0-15,22 0 0,-43 21 16,0-20-16,0-1 0,0 21 16,-43-21-16,22 22 0,-21-22 0,-22 0 15,22 21-15,-22-21 0,22 1 0,-21-1 16,20 0-16,1 0 0,0-21 16,-1 21-16,22-21 0,0 0 0,0 0 15,42 21 1,0-21-1,0 0-15,22 0 0,-22 0 0,21 22 16,0-1-16</inkml:trace>
  <inkml:trace contextRef="#ctx0" brushRef="#br0" timeOffset="62283.65">4889 14944 0,'0'0'0,"-21"-43"15,0 43-15,21-21 16,-21 21-16,0 0 16,21 21-16,0 1 0,-21-1 0,-1 0 15,1 0-15,21 21 0,0 1 0,0-1 16,-21 0-16,0 1 0,21-1 16,-21 22-16,21-22 0,0 0 0,0 1 15,-21-1-15,21 0 0,0 1 0,0-1 16,0-21-16,0 0 0,0 0 15,21 1-15,0-1 0,0-21 16,21 21-16,-20-21 0,41 0 0,-21 0 16,1 0-16,20 0 0,1 0 0,-22 0 15,43 0-15,-22 0 0,1 0 16,20 0-16,1-21 0,21 0 0,-21 21 16,-1-22-16,22 1 0,-21 21 0,-1-21 15,1 0-15,-21 21 0,20-21 0,-20 21 16,-1 0-16,-20-21 0,-1 21 15,0 0-15,-21 0 0,1-22 0,-22 1 16,-43 21 0,22-21-16,-21 21 0,21-21 15,-22 21-15,1-21 0,0 21 0,-1-21 16,-20-1-16,20 22 0,22-21 16,-21 21-16,21-21 0,0 21 0,21-21 15,21 21 1,0 0-16,0 0 0,21 0 15,-20 0-15,20 0 0,0 0 0,1 0 16,-1 0-16,0 0 0,1 0 0,-1 0 16,0 0-16,-21 21 0,1-21 0,-1 21 15,0 0-15,-21 1 0,0-1 16,0 0-16,-21 0 0,0 21 0,-1-20 16,-20-1-16,0 21 0,-1-21 15,22 22-15,-42-22 0,20 0 0,1 21 16,0-21-16,21 1 0,-22-1 0,22 0 15,-21-21-15,42 21 0,-21-21 16,21-21-16,0 0 16,0 0-16</inkml:trace>
  <inkml:trace contextRef="#ctx0" brushRef="#br0" timeOffset="62664.43">6943 14690 0,'21'0'16,"0"-21"-16,0 21 15,0 0-15,0 0 0,1-22 16,20 22-16,0-21 0,1 21 0,20-21 16,-21 21-16,22-21 0,-22 21 15,22 0-15,-1-21 0,-20 21 0,-1 0 16,0 0-16,-21 0 0,1 0 0,-1 0 15,-42 0 1,-1 0 0,1 0-16,0 0 0</inkml:trace>
  <inkml:trace contextRef="#ctx0" brushRef="#br0" timeOffset="62900.29">7366 14584 0,'0'0'15,"-21"0"1,0 0-16,21 21 15,0 0 1,0 0-16,0 22 0,0-22 0,0 21 16,0 1-16,0-1 0,0 21 0,0-20 15,0 20-15,0-20 0,0 20 0,0 1 16,0-22-16,0 21 0,0-20 16,0-1-16,0 0 0,0 1 0,0-1 15,0-21-15,0 22 0,0-22 0,0 0 16,21-21-16,0 0 15,0 0-15,0-21 16,0 0-16,1-1 0,-1 1 0</inkml:trace>
  <inkml:trace contextRef="#ctx0" brushRef="#br0" timeOffset="63780.29">7705 15240 0,'0'0'0,"21"-21"15,0 21-15,-21-21 16,21 21-16,0-21 0,0-1 15,1 22-15,-1-21 0,0 0 0,0 0 16,0 0-16,0 21 0,1-21 16,-22-1-16,0 1 0,0 0 0,0-21 15,0 21-15,0-1 0,0 1 0,0 0 16,-22 21-16,1 0 16,0 0-16,0 0 0,0 0 15,0 21-15,21 0 0,-22 1 0,1-1 16,0 21-16,21-21 0,0 22 0,-21-22 15,21 21-15,0 0 0,0-20 16,0 20-16,0-21 0,0 0 0,21 22 16,0-43-16,0 21 0,22 0 0,-22-21 15,21 0-15,1 0 0,-22 0 0,21 0 16,22 0-16,-22-21 0,0 0 16,1-1-16,-1 1 0,0 0 0,1 0 15,-1-21-15,-21 20 0,0-20 0,0 21 16,1-21-16,-22 20 0,0 1 15,-22 21 1,1 0-16,0 0 0,21 21 16,-21 1-16,21-1 0,-21 21 0,21-21 15,0 0-15,0 22 0,0-22 16,0 0-16,0 0 0,0 0 0,0 1 16,21-1-16,0 0 0,0 0 0,-21 0 15,21 0-15,-42-21 31,0 0-15,0 0-16,0 0 0,0 0 0,-22 0 0,22 0 16,0-21-16,-21 21 0,20 0 15,1 0-15,0 0 0,0 0 16,21 21 0,42 1-16,-21-22 15,1 0-15,-1 21 0,21-21 16,0 0-16,-20 0 0,20 0 0,0 0 15,22 0-15,-22 0 0,0-21 0,22-1 16,-1 22-16,-20-21 0,20 0 0,-20 0 16,-1-21-16,0 20 0,1-20 15,-22 21-15,0-21 0,0-1 0,-21 1 16,21-22-16,-21 22 0,0 0 0,0-22 16,0 22-16,0-22 0,0 22 15,0 0-15,-21-1 0,21 1 16,0 21-16,-21 0 0,21 42 15,0 0-15,0 0 0,0 22 16,0-1-16,0 0 0,0 1 16,-21-1-16,21 21 0,0-20 0,0 20 15,0-20-15,-21 20 0,21-21 0,0 1 16,-22 20-16,22-20 0,0-1 0,0 0 16,0-21-16,0 22 0,0-22 15,0 21-15,0-21 16,0 1-16,22-22 0,-1 0 0,0 0 15,0 0-15,0 0 16,0-22-16,-21 1 0,0-21 0,0 21 16</inkml:trace>
  <inkml:trace contextRef="#ctx0" brushRef="#br0" timeOffset="63960.19">8975 15134 0,'0'0'0,"-22"-21"0,-41 21 16,42-21-16,0 21 15,42-21 1,0 21-16,0 0 16,21 0-16,-20-21 0,20 21 0,0-22 15,22 22-15,-22-21 0,22 0 0,-22 21 16,0-21-16,22 0 0,-22 0 16,22-1-16,-22 1 0</inkml:trace>
  <inkml:trace contextRef="#ctx0" brushRef="#br0" timeOffset="64491.88">9991 14796 0,'0'0'0,"-43"21"0,22-21 0,0 0 15,0 0-15,0 0 0,-1 0 0,22-21 16,0-1 0,22 1-1,-1 21-15,21 0 0,-21 0 16,22 0-16,-1 0 0,0 0 0,-21 0 15,22 0-15,-1 0 0,-21 0 0,0 21 16,1 1-16,-1-1 0,-21 0 16,0 0-16,0 0 0,0 0 0,0 1 15,-21-1-15,-1 0 0,1 0 0,-21 21 16,21-20-16,-22-1 0,1 0 0,0 0 16,-1 0-16,1-21 0,21 21 15,-21-21-15,20 0 0,1 0 16,42-21 15,22 21-31,-22 0 0,21-21 16,-21 21-16,22 0 0,-1 0 0,0-21 15,1 21-15,-1 0 0,0 0 0,-20 0 16,20 0-16,-21 0 0,21 21 0,-20-21 16,-1 21-16,0-21 0,0 21 15,0 1-15,-21-1 0,0 0 0,0 0 16,0 0-16,0 0 0,0 1 15,-21-1-15,0 21 0,-21-21 0,20 0 16,-20 1-16,0-1 0,-1 0 0,1 21 16,0-42-16,-1 21 0,1 1 15,21-1-15,-21 0 0,20-21 0,1 21 16,-21-21-16,21 0 0,0 0 0,-1 0 16,1 0-16,21-21 15,0 0-15,0-22 0,0 22 16,0-21-16,21 0 0</inkml:trace>
  <inkml:trace contextRef="#ctx0" brushRef="#br0" timeOffset="65327.97">10096 10075 0,'0'0'0,"0"-21"0,0 0 16,22 21-1,-1-21 1,0 21-16,0 0 16,0 0-16,0 0 0,1 0 0,20 0 15,0 0-15,1 0 0,-1 0 16,0 21-16,22-21 0,-1 21 0,22 0 15,-22-21-15,22 22 0,0-1 0,-1 0 16,1 0-16,0 21 0,-22-20 0,22 20 16,0 0-16,-22 22 0,22-22 0,-1 22 15,1-1-15,0 1 0,-1-1 16,1 22-16,0-22 0,-1 22 16,-20 21-16,-1-22 0,1 1 0,-1 21 15,-20 0-15,-1-22 0,-21 22 0,0 0 16,1 0-16,-22 21 0,0-21 0,0 21 15,-22-21-15,1-1 0,0 22 0,-21-21 16,-1 21-16,1-21 0,-21 21 16,20-21-16,-20 0 0,-22 0 0,22-1 15,-22 1-15,21 0 0,-20-21 0,-1 21 16,22-22-16,-22 1 0,0-22 0,22 1 16,-1 21-16,1-22 0,-1-21 0,1 22 15,20-22-15,1 22 0,21-22 16,-21-21-16,20 22 0,1-22 15,0 21-15,0-21 0,21 0 16,-21 1-16,0-22 0,-1 0 16,1 0-16,0 0 15,21-22-15,0 1 16,0 0-16,0 0 0,0 0 0,0 0 16</inkml:trace>
  <inkml:trace contextRef="#ctx0" brushRef="#br0" timeOffset="65719.74">11049 13949 0,'0'-21'0,"0"42"16,0 0 0,0 0-16,0 0 0,0 1 0,0 20 15,-21-21-15,0 21 0,-1 1 16,1-1-16,0 0 0,0 1 0,-21-1 15,20 0-15,1 1 0,-21-1 0,21-21 16,0 22-16,-1-22 0,1 21 0,0-21 16,0 0-16,21 1 0,0-1 15,0 0-15,21 0 16,21-21 0,-20 0-16,20 0 0,0 0 0,22 0 15,-1 0-15,1 0 0,-1 21 0,1-21 16,-1 0-16,22 0 0,-22 0 0,1 0 15,-1 21-15,1-21 0,-1 0 0,-20 22 16,20-22-16,-20 21 0,-1-21 16,0 21-16,-21-21 0,1 21 0,-1-21 15,-21 21-15,0-42 32,0 0-32,0 0 15,0 0-15</inkml:trace>
  <inkml:trace contextRef="#ctx0" brushRef="#br0" timeOffset="66163.39">10858 11748 0,'0'0'0,"-21"-22"0,-63-41 15,84 42 1,21 21 0,21 21-16,0 21 0,22-21 15,-1 22-15,1-1 0,21 0 0,-22 22 16,22-22-16,21 43 0,-22-22 0,22 1 15,21 21-15,0-22 0,0 22 0,21-1 16,-21 1-16,21 0 0,-21-1 16,22 1-16,-22 0 0,21-22 0,-21 22 15,0-22-15,-21 1 0,-22-1 16,22 1-16,-42-22 0,20 1 0,-20-1 16,-22 0-16,0-21 0,1 1 0,-1-1 15,-21 0-15,-42-21 31,0 0-31,0-21 0,0 0 16,-22-1-16,22 1 0,-21-21 0,21 21 16,-22-22-16,1 1 0</inkml:trace>
  <inkml:trace contextRef="#ctx0" brushRef="#br0" timeOffset="66524.25">13652 11472 0,'0'0'0,"0"-21"0,-21 21 16,0 0-16,0 0 0,0 0 0,-22 21 16,1 1-16,0-1 0,-22 21 0,-20 0 15,20 1-15,-42-1 0,22 22 16,-22-1-16,21 1 0,-42 20 0,0-20 0,0 20 15,0 1-15,-21 0 0,0-1 16,0 1-16,-1 0 0,22-1 16,-21 1-16,21 0 0,0-1 0,21-20 15,1-1-15,20-20 0,0 20 0,22-20 16,-1-1-16,22 0 0,0-21 0,20 22 16,1-22-16,0 0 0,0 0 15,0 0-15,42-21 31,0-21-15,0 0-16,0 21 0</inkml:trace>
  <inkml:trace contextRef="#ctx0" brushRef="#br1" timeOffset="77292.19">16595 8784 0,'0'0'0,"0"-21"0,21-21 15,0 21-15,-21-1 16,21 1-16,0 21 16,-21-21-16,0 0 0,21 21 15,-42 0 17,0 0-32,0 21 0,21 0 15,-21 22-15,0-22 0,-1 21 16,1 22-16,0-1 0,0 1 0,0-1 15,-22 1-15,1-1 0,21 22 0,-21-22 16,-1 1-16,-20 20 0,20-20 0,1-1 16,0 1-16,-1-1 0,1 1 15,0-1-15,21-20 0,-22-1 0,22 0 16,0 1-16,0-1 0,0 0 0,-1-20 16,22-1-16,0 0 0,-21 0 0,21 0 15,-21 0-15,21 1 16,0-44 15,21 1-31,0 0 16,-21 0-16</inkml:trace>
  <inkml:trace contextRef="#ctx0" brushRef="#br1" timeOffset="77672.97">15875 10075 0,'-21'22'0,"42"-22"47,0 0-47,0 0 0,22 0 15,-22 0-15,21 0 0,22 0 16,-22 0-16,21-22 0,22 22 0,-21 0 15,20-21-15,1 21 0,0 0 0,20-21 16,-20 21-16,0 0 0,-1-21 0,1 21 16,-21 0-16,20-21 0,-20 21 0,-22-21 15,0 21-15,1 0 0,-1 0 16,-21 0-16,0 0 0,1 0 16,-22-22-1,0 1 32,-22 0-47,1 21 16,21-21-16,-21 21 0,21-21 0,0 0 15</inkml:trace>
  <inkml:trace contextRef="#ctx0" brushRef="#br1" timeOffset="78211.67">16806 8678 0,'0'0'0,"-21"-21"15,21 0 1,0 42 62,0 0-78,0 1 16,0 20-16,0-21 0,0 21 0,0 1 15,0-1-15,21 22 0,0-22 0,-21 0 16,43 22-16,-22-22 0,0 22 16,21-22-16,-20 0 0,20 22 0,-21-22 15,21 22-15,1-22 0,-22 0 16,21 1-16,-21 20 0,1-21 0,20-20 16,-21 20-16,0 0 0,0-21 0,1 1 15,-22 20-15,21-21 16,-21 0-16,21 0 15,-21-42 48,0 0-63,0 0 16</inkml:trace>
  <inkml:trace contextRef="#ctx0" brushRef="#br1" timeOffset="85204.71">16616 10012 0,'0'0'0,"-85"21"0,22-21 15,-1 21-15,-21-21 0,22 21 16,-1-21-16,1 0 0,21 22 16,-22-22-16,22 0 0,21 21 0,-22-21 15,22 21-15,0-21 0,42 0 32,0 0-32,22 0 0,-1 0 0,0 0 15,22 0-15,-1 0 0,1 0 16,-1 0-16,22 0 0,0-21 0,-1 21 15,1 0-15,0-21 0,-1 21 0,1-22 16,-22 22-16,22-21 0,0 21 0,-22-21 16,-20 21-16,20 0 0,-21-21 0,-20 21 15,-1 0-15,0 0 16,-21-21-16,-21 21 16,0 0-16,-1 0 15,-20 0-15,21 0 0,-21 0 0,-1 0 16,1 0-16,-22 0 0,22 0 0,-21 0 15,20 0-15,-20 0 0,-1 21 16,1-21-16,-1 0 0,-20 0 0,20 21 16,-21-21-16,22 0 0,-22 0 0,43 21 15,-22-21-15,22 0 0,0 0 0,-1 0 16,22 0-16,0 0 0,0 0 16,42 0-1,0 0 1,0 0-16,22 0 0,-1 0 0,0-21 15,22 21-15,-1-21 0,1 21 0,-1-21 16,22 0-16,-21 21 0,20-22 16,-20 22-16,20-21 0,1 21 0,-21-21 15,20 21-15,-20-21 0,-1 21 0,1 0 16,-22 0-16,0 0 0,-20 0 0,-1 0 16,-42 0-1,-22 0-15,1 0 0,0 0 0,-1 0 16,-20 21-16,-1-21 0,1 21 0,-1-21 15,-20 21-15,-1-21 0,21 22 0,-20-22 16,-1 21-16,0-21 0,1 21 16,20-21-16,1 21 0,-1-21 15,22 0-15,0 0 0,-1 0 0,22 0 16,42 0 0,0 0-16,22 0 15,-22 0-15,42 0 0,-20-21 0,20 21 16,1-21-16,-1 21 0,1-21 15,-1 21-15,22-22 0,-22 22 0,1-21 16,-1 0-16,1 21 0,-1-21 0,1 21 16,-1 0-16,-20-21 0,-22 21 0,21 0 15,-21 0-15,1 0 0,-44 0 32,1 0-32,-21 0 0,0 0 0,-1 0 15,1 0-15,-22 0 0,1 21 0,-1 0 16,22-21-16,-21 21 0,-1-21 0,-21 21 15,43-21-15,-21 22 0,-1-22 16,22 0-16,-1 21 0,1-21 0,0 0 16,21 0-16,21 21 0,-22-21 15,44 0 1,-1 0-16,21 0 0,0 0 0,1 0 16,20-21-16,1 21 15,-1-21-15,1 21 0,20-22 0,-20 22 16,21-21-16,-22 0 0,22 21 0,-1-21 15,-20 21-15,21-21 0,-43 21 0,21 0 16,-41 0-16,20 0 0,-21 0 16,-63 0-1,21 0-15,-43 0 0,22 0 0,-149 0 16,128 0-16,-1 21 16,-20-21-16,-1 0 0,0 0 0,-21 21 15,22-21-15,-22 0 0,21 0 16,1 21-16,20-21 0,1 0 0,20 0 15,1 0-15,0 0 0,20 0 16,44 0 0,20 0-1,0 0-15,22-21 0,-1 21 0,1 0 16,-1-21-16,22 0 0,0 21 0,-1-21 16,1 21-16,-22-22 0,22 22 0,0 0 15,-22-21-15,1 21 0,-1 0 0,-20-21 16,-1 21-16,-21 0 0,0 0 15,-63 0 1,21 0-16,-22 0 0,-20 0 0,21 0 16,-22 0-16,1 21 0,-1-21 0,1 21 15,-22-21-15,0 0 16,1 22-16,-1-22 0,21 0 0,1 21 16,-1-21-16,1 0 0,21 0 0,20 21 15,-20-21-15,21 0 0,63 0 31,-21 0-31,22 0 0,20 0 16,1 0-16,20-21 0,1 21 0,-21-21 16,20-1-16,1 22 0,0-21 0,-1 21 15,1-21-15,0 0 0,-22 21 0,1 0 16,-1-21-16,-21 21 0,1 0 16,-22 0-16,-42 0 15,-22 0-15,22 0 0,-42 0 16,20 0-16,-20 0 0,-1 0 0,-20 21 15,20-21-15,-20 21 0,-22-21 0,21 21 16,0-21-16,1 0 0,-1 21 16,22-21-16,-1 0 0,1 0 0,20 22 15,22-22-15,0 0 0,0 0 0,42 0 16,0 0-16,21 0 16,1 0-16,-1 0 0,22 0 15,-1 0-15,1 0 0,20-22 0,-20 22 16,-1 0-16,1-21 0,20 21 0,-20-21 15,-22 21-15,22 0 0,-22 0 16,0-21-16,-20 21 0,-1-21 0,0 21 16,-42 0-1,-22 0-15,1 0 0,0 0 16,-1 0-16,-20 0 0,-22 0 0,22 0 16,-22 0-16,0 21 0,1-21 0,-1 21 15,22-21-15,-1 0 0,1 0 16,20 21-16,1-21 0,21 0 0,0 0 15,-1 0-15,44 0 16,-1 0-16,21 0 0,0 0 16,22 0-16,-1-21 0,22 0 15,-21 21-15,20-21 0,1 0 16,0 21-16,-22-22 0,22 1 0,-22 21 16,1-21-16,-22 21 0,0 0 0,1-21 15,-22 21-15,-42 0 16,-22 0-16,1 0 15,0 0-15,-22 0 0,22 21 0,-43-21 16,22 0-16,-1 21 0,-20 0 0,20-21 16,-21 0-16,22 22 0,-1-22 0,22 0 15,0 0-15,-1 21 0,22-21 16,0 0-16,42 0 16,0 0-16,22 0 0,-1 0 15,22 0-15,-1 0 0,22 0 16,-22 0-16,22-21 0,0-1 15,-1 22-15,1-21 0,0 0 0,-1 21 16,1-21-16,0 0 0,-43 21 0,21 0 16,-20-21-16,-22 21 0,-42 0 15,0 0-15,-22 0 16,-20 0-16,-1 0 0,1 0 0,-1 21 16,1 0-16,-22-21 0,0 21 0,1-21 15,-22 0-15,21 21 0,1-21 0,20 0 16,1 21-16,-1-21 0,22 0 0,-1 0 15,22 0-15,0 0 16,42 0 0,22 0-16,-22 0 0,42 0 0,-20 0 15,20-21-15,1 21 0,20-21 0,1 0 16,-22 21-16,22-21 0,0 0 16,-22 21-16,1-22 0,-1 22 0,1 0 15,-22-21-15,-21 21 0,0 0 0,-42 0 16,0 0-16,-21 0 15,-1 0-15,-20 21 0,21-21 16,-22 22-16,-21-22 0,22 21 0,-22-21 16,22 0-16,-1 21 0,-20-21 0,41 0 15,-20 21-15,20-21 0,22 0 16,-21 0-16,21 0 0,0 21 16,63-21-1,-21 0-15,21 0 0,22-21 0,-22 21 16,22-21-16,20 0 0,-20 21 0,21-21 15,-22-1-15,22 1 0,-22 21 16,22-21-16,-22 21 0,1 0 0,-22-21 16,-21 21-16,1 0 0,-44 0 15,1 0-15,-21 0 16,-22 0-16,22 0 0,-43 21 0,22-21 16,-1 21-16,-20-21 15,-1 21-15,0-21 0,22 0 0,-1 22 0,1-22 16,-1 0-16,22 0 0,21 21 15,0-21-15,0 0 0,42 0 16,0 0 0,21 0-16,1 0 0,20-21 0,1 21 15,-1-22-15,22 1 0,-22 21 0,1-21 16,20 21-16,-20-21 0,-1 21 0,1 0 16,-1-21-16,-20 21 0,-22-21 0,0 21 15,-42 0 1,0 0-16,-22 0 0,1 0 0,-21 21 15,20-21-15,-20 21 0,-1-21 16,1 21-16,-1-21 0,-20 0 0,20 21 16,22-21-16,-22 21 0,22-21 15,0 0-15,-1 22 0,22-22 0,0 0 16,42 0 0,0 0-16,22 0 0,-1-22 0,0 1 15,22 0-15,-1 21 0,1-21 16,-1 0-16,1 21 0,-1-21 0,1-1 15,-1 22-15,-20-21 0,-22 21 0,21 0 16,-21 0-16,-42 0 16,-21 0-16,-1 0 0,1 0 15,-21 0-15,-1 21 16,22-21-16,-22 22 0,1-22 0,-1 21 16,1-21-16,-1 0 0,22 21 0,0-21 15,20 0-15,1 21 0,0-21 0,42 0 31,0 0-31,22 0 0,-1 0 16,0-21-16,1 0 0,20 21 0,1-21 16,-22-1-16,22 22 0,-1-21 0,-21 21 15,22-21-15,-22 21 0,-21-21 0,22 21 16,-22 0-16,-42 0 16,-22 0-16,22 0 15,-21 0-15,-22 0 0,22 21 16,-21-21-16,20 0 0,-20 21 0,20 0 15,1-21-15,0 0 0,-1 0 0,1 22 16,0-22-16,21 0 0,-1 0 16,44 0-1,-1 0-15,21 0 16,0 0-16,1-22 0,-1 22 0,0-21 16,22 21-16,-22-21 0,22 0 0,-22 21 15,22-21-15,-22 21 16,0 0-16,-21-21 0,1 21 0,-1 0 0,-42 0 31,-1 0-31,-20 0 0,0 0 16,-1 0-16,-20 0 0,-1 21 15,22-21-15,-21 21 0,-1-21 0,22 21 16,-22-21-16,22 0 0,21 21 0,-22-21 16,22 0-16,0 21 0,42-21 15,0 0 1,1 0-16,20 0 0,0 0 15,1-21-15,20 21 0,1-21 0,-1 0 16,-21 21-16,22-21 0,-1 0 0,-20 21 16,-1-22-16,0 22 0,-20 0 0,-1 0 15,-42 0 1,-22 0 0,1 0-16,0 0 0,-1 0 0,1 0 15,0 0-15,-1 22 0,1-22 0,0 21 16,-1-21-16,1 0 0,21 0 0,0 0 15,-1 0-15,1 0 0,42 0 32,1 0-32,-1 0 0,21 0 0,0 0 15,1-21-15,-1 21 0,0-22 0,22 22 16,-22-21-16,1 21 0,20-21 0,-21 21 16,1 0-16,-1-21 0,-21 0 15,0 21-15,1 0 0,-44 0 16,-20 0-1,0 0-15,-1 0 0,1 21 0,0-21 16,-1 21-16,-20-21 0,21 21 0,-1-21 16,1 21-16,0-21 0,-1 0 15,1 0-15,21 0 0,42 0 32,21 0-32,-21 0 0,22 0 15,-1 0-15,0-21 0,-20 21 16,20-21-16,0 21 0,1-21 0,-1 21 15,0-21-15,-21 21 0,1 0 16,-1 0-16,0 0 0,-21-21 0,-21 21 31,-22 0-31,22 0 0,-21 0 16,21 21-16,-22-21 0,1 0 0,0 21 16,21-21-16,-22 0 0,22 0 0,-21 21 15,21-21-15,-1 0 0,44 0 31,-1 0-31,0 0 16,0 0-16,21-21 0,-20 21 0,20-21 16,-21 21-16,21-21 0,1 21 0,-22-22 15,21 22-15,-21-21 0,1 21 16,-1 0-16,0 0 0,-21-21 16,-42 21-1,20 0-15,-20 0 0,21 0 0,-21 21 16,-1-21-16,1 0 0,21 21 15,-22-21-15,1 0 0,21 22 0,0-22 16,0 0-16,-1 0 0,1 0 16,42 0-1,1 0-15,-1 0 0,0 0 16,0 0-16,0 0 0,22-22 16,-22 22-16,21-21 0,-21 21 0,22-21 15,-22 21-15,21-21 0,-21 21 0,0 0 16,1-21-16,-1 21 0,-42 0 31,-1 0-31,1 0 0,0 0 16,-21 0-16,-1 0 0,1 0 0,21 21 15,-21 0-15,-1-21 0,22 0 0,0 0 16,-21 21-16,20-21 0,1 0 16,0 21-16,42-21 31,22 0-31,-22-21 0,0 21 15,21-21-15,-21 21 0,22-21 16,-22 0-16,21 21 0,-21-21 16,1 21-16,-1-22 0,0 22 15,0 0-15,-21-21 0,-21 21 16,-21 0-16,20 0 16,1 0-16,-21 21 0,21-21 15,-22 0-15,22 22 0,0-22 0,0 0 16,0 21-16,0-21 0,-1 0 0,44 0 47,-1 0-47,0 0 15,0-21-15,21-1 0,-20 22 0,-1-21 16,0 0-16,21 21 0,-21-21 0,1 0 16,-1 21-16,0-21 0,0 21 15,-42 0 1,0 0-16,0 0 15,-1 0-15,-20 21 0,21-21 0,0 21 16,-22-21-16,22 0 0,0 21 16,0-21-16,0 0 0,0 21 0,-1-21 15,44 0 32,-1 0-47,0-21 0,0 0 0,0 21 16,0-21-16,22 21 0,-22-21 0,0 21 15,0-22-15,0 22 0,1 0 0,-22-21 16,-22 21 15,1 0-31,0 21 0,0-21 16,0 0-16,0 22 0,-1-22 0,1 0 16,0 21-16,0-21 0,0 0 15,21-21 32,21 21-47,0-22 0,0 1 16,0 0-16,1 21 0,-22-21 15,21 0-15,0 0 0,0 21 0,-21-22 16,21 22-16,-42 0 31,0 0-15,0 0-16,0 22 0,-1-22 15,1 21-15,0-21 16,21-21 31,21-1-31,0 1-16,1 0 15,-22 0-15,21 0 0,0 0 16,-21-1-1,0 44 32,0-1-31,-21 0-16,21 0 0,-21-21 16,21 21-16,-22-21 0,22 21 15,0-42 32,22 21-47,-1-21 0,0 0 16,-21 0-16,21 0 0,0-1 15,-21 1-15,0 0 0,21 0 16,-21 42 31,-21 0-47,21 0 15,-21 1-15,21-1 0,0 0 0,-21 21 16,21-21-16,-21 22 16,0-1-16,-1 0 0,22-20 0,-21 20 15,0 0-15,0 1 0,0-1 0,21 0 16,-21 1-16,-1-22 0,1 21 0,0 0 16,0-20-16,0 20 0,0 0 15,-1-21-15,1 22 0,0-1 0,0-21 16,0 22-16,-22 20 0,22-42 15,-21 43-15,42-43 0,-21 0 16,0 21-16,-1-20 0,22-1 16,0 0-16,-21 0 0,21 0 15,-21-21-15,21 21 0,-21-21 63,0 0-48,0 0 64,21 22-33,-22-22-46,44 0 63,-1 0-47,21 0-16,-21 0 0,22 0 0,-1 0 15,0 0-15,1 0 0,20-22 0,1 22 16,-1-21-16,1 21 0,-1-21 15,85 0-15,-84 0 0,-22 21 16,22-21-16,-1 21 0,-21 0 16,1 0-16,-1-22 0,0 22 0,1 0 15,-1 0-15,0 0 0,1 0 0,-22 0 16,21 0-16,-21 0 0,1 0 0,20 0 16,-21 0-16,0 0 0,0 0 15,1 0-15,-1 0 0,0 0 16,-42 0 62,0-21-78,-1 21 0,1 0 16,21-21-16,-21 21 15,0 0-15,21-21 16,0 0-16,-21 21 0,21-21 15,-21 21-15,-1-22 0,1 1 16,0 21-16,0-21 0,0 0 0,0 0 16,-1 0-16,-20-1 0,21 1 15,-21 0-15,20 0 0,-20 0 0,21-22 16,-21 22-16,-1 0 0,22-21 0,0 21 16,-21-22-16,20 22 0,-20-21 15,21 21-15,0-22 0,0 22 0,-1-21 16,22 21-16,0-1 0,-21-20 15,21 21-15,0 0 0,0 0 0,0-1 16,0 1-16,0 0 0,0 0 0,0 0 31,0 42-15,0 0-16,0 0 0,0 0 0,0 1 16,0 20-16,0-21 0,0 21 0,0-20 15,21 20-15,1-21 0,-1 21 16,0 1-16,0-22 0,0 21 0,0-21 15,1 22-15,-1-22 0,21 21 16,-21-21-16,0 22 0,1-1 16,20-21-16,-21 22 0,21-1 0,-20 0 0,-1-21 15,21 22-15,0 20 16,-20-42-16,20 22 0,-21-22 0,0 0 16,0 0-16,1 0 0,-1 1 15,0-1-15,-21 0 0,21-21 16,-21 21-16,0-42 31,0 0-15,-21 21-16,0-21 0,21-1 0,-21-20 15,-1 21-15,1-21 0,-21 20 16,21-20-16,0 0 0,-1-22 16,-20 22-16,0-64 0,-1 43 15,1-43-15,-43-42 16,43 42-1,21 63-15,0-20 0,0 21 0,-1-1 16,22 22-16,0-21 0,-21-1 16,0 22-16,21 0 0,0 0 15,0 42 17,21 0-32,-21 0 0,21 1 0,-21-1 15,0 0-15,22 0 0,-22 21 16,21-20-16,-21 20 0,21-21 0,0 43 15,0-22-15,-21 0 16,21-21-16,1 22 0,-22-22 0,21 21 16,0-21-16,0 22 0,0-22 0,0 0 15,1 0-15,-22 22 0,21-22 16,0 0-16,-21 0 0,21 0 0,0 0 16,-21 1-16,0-1 15,0-42 16,-21-1-31,0 1 0,0 0 16,0 0-16,-1-21 0,-20-22 16,21 43-16,-43-64 15,22 1-15,21 20 0,0 22 16,0-1-16,21-20 0,-22 21 0,22-1 16,-21-20-16,21 20 0,-21 22 15,21-21-15,0 21 0,0 0 0,0-1 16,0 1-16,21 42 15,0 1 1,1 20-16,-1 0 16,0 22-16,0-22 0,21 22 0,-20-1 15,-1 1-15,0-1 0,42 64 16,-20-63-16,-1-1 0,-21-21 0,22 22 16,-1-1-16,-21-20 0,21 20 15,1 22-15,-22-43 16,21 22-16,1-22 0,-43-21 15,0 0-15,21 1 0,-21-1 0,21-21 16,-21 21-16,0 0 16,0-42 15,0 0-31,0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2:11:39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9864 0,'0'0'0,"21"-21"0,43-43 16,-64 43-16,21 0 0,0 0 15,-21-1-15,0 1 0,0 0 16,-21 42 15,0 0-31,21 22 0,-22-1 16,1 0-16,21 22 0,0-22 0,-21 22 16,0-1-16,0 1 0,21-1 15,-21 22-15,-1-22 0,1 22 0,0 0 16,0-22-16,0 22 0,0-22 0,-1 22 15,1-21-15,21-1 0,-21 1 16,0-1-16,21-21 0,-21 22 0,21-22 16,0 22-16,0-22 0,0 0 0,0-20 15,0 20-15,0-21 0,21 0 16,21 0-16,-21 1 0,1-1 0,20 0 16,0 0-16,1-21 0,-1 0 0,21 0 15,22 0-15,0 0 0,-1 0 16,22 0-16,0 0 0,21 0 15,0 0-15,-21-21 0,21 0 0,0 21 16,0 0-16,0 0 0,0-21 0,-21 21 16,0 0-16,-22-22 0,1 22 0,-22 0 15,-20-21-15,20 0 0,-20 21 16,-22-21-16,0 21 0,0-21 0,-21 0 16,0-1-16,-21 1 15,-21 0-15,20 21 0,1-21 0,-21 21 16,0 0-16,-1 0 0,1 0 15,0 0-15,-1 0 0,1 0 0,0 0 16,-1 0-16,22 0 0,0 0 16,0 0-16,42 21 15,0-21-15,21 0 16,1 0-16,-1 0 0,0 21 0,22-21 16,-22 0-16,1 0 0,-1 21 0,0-21 15,-21 22-15,1-22 0,-1 21 0,-21 0 16,0 0-16,0 0 15,-21-21-15,-1 21 0,1 1 0,0-1 16,-21-21-16,21 21 0,-22-21 0,22 21 16,-21-21-16,21 0 0,-1 0 0,1 0 15,-21 0-15,21 0 0,0 0 16,-22 0-16</inkml:trace>
  <inkml:trace contextRef="#ctx0" brushRef="#br0" timeOffset="769.35">4212 10202 0,'0'0'0,"0"-21"0,0-21 16,0 21-16,-21 21 31,21 21-31,-21 0 0,21 21 0,0 1 16,0-1-16,-21 22 0,21-1 0,-22 1 16,22 20-16,-21-20 0,21 20 15,0-20-15,0 21 0,0-1 0,-21 1 16,21 0-16,0-1 0,-21 1 0,21 0 15,-21-22-15,21 1 0,0-1 0,0 1 16,0-22-16,0 21 16,0-20-16,0-1 0,0-21 0,0 22 15,0-22-15,21 21 0,0-21 0,0 0 16,0-21-16,1 22 0,20-1 16,0-21-16,1 0 0,20 21 0,1-21 15,-1 0-15,22 0 0,-1 0 0,22 0 16,0 0-16,0 0 0,0 0 0,0 0 15,-1 0-15,22 0 0,-21 0 16,0 0-16,0 0 0,0 0 0,-22 0 16,1 0-16,0 0 0,-22 0 0,1 0 15,-22 0-15,0-21 0,1 21 16,-1 0-16,-21 0 0,0 0 0,-21-21 16,0-1-16,0 1 15,-21 21-15,0 0 0,0-21 16,0 21-16,0 0 0,-22-21 0,1 21 15,21 0-15,-22 0 0,22 0 0,0 0 16,0 0-16,0 0 0,0 0 16,42 0-1,0 0-15,0 0 16,0 0-16,0 0 0,22 21 16,-22-21-16,0 0 0,0 0 0,22 21 15,-22-21-15,0 21 0,-21 1 16,0-1-16,0 0 15,0 0-15,-21 0 0,0 0 16,-1 1-16,1-1 0,0-21 16,0 21-16,0 0 0,0 0 0,-22-21 15,43 21-15,-21 1 0,0-22 0,0 0 16,0 0-16,-1 0 0,1 0 16,0 0-16</inkml:trace>
  <inkml:trace contextRef="#ctx0" brushRef="#br0" timeOffset="1543.79">4106 11303 0,'0'0'0,"0"-63"16,0 41-16,0 1 0,0 0 0,0 0 15,-21 42 17,21 0-32,0 0 15,0 22-15,-21-1 0,21 0 0,-21 22 16,21-22-16,0 22 0,-21-1 15,21 1-15,0-1 0,0 1 0,0-1 16,-22 1-16,22-1 0,0 1 0,0-1 16,0-20-16,0 20 0,0-21 0,0 1 15,22-22-15,-1 21 0,0-21 16,21 1-16,-21-22 0,43 21 0,-22-21 16,22 0-16,20 0 0,1 21 15,0-21-15,21 0 0,-1 0 0,-20 0 16,21 0-16,-21 0 0,20 0 15,1 0-15,-21 0 0,21 0 0,0 0 16,-1 0-16,-20 0 0,21 0 0,-21 0 16,-1 0-16,1 0 0,-22 0 0,1 0 15,-1 0-15,-20 0 0,-1 0 16,0 0-16,1 0 0,-22 0 0,0 0 16,-21-21-16,-21 21 15,-21-21-15,20 21 16,1 0-16,0 0 0,0 0 0,0 0 15,-22-22-15,22 22 0,0 0 16,0 0-16,0 0 0,0 0 16,-1 0-16,44 0 31,-1 0-31,0 0 16,0 0-16,21 0 0,-20 0 0,20 0 15,-21 0-15,0 0 0,22 22 0,-22-22 16,0 21-16,-21 0 0,0 0 15,0 0-15,0 0 0,-21 1 16,21-1-16,-43 0 0,22-21 16,0 21-16,-21 0 0,21 0 0,-1 1 15,-20-1-15,21 0 0,0-21 0,-22 21 16,22 0-16,0-21 16,0 0-16,21-21 15,0 0 1,21-21-16</inkml:trace>
  <inkml:trace contextRef="#ctx0" brushRef="#br0" timeOffset="2600.92">9229 10435 0,'0'0'0,"-22"0"0,1 0 15,0 0-15,0 0 16,0 0-16,0 0 15,21-21-15,-22 21 0,22-21 0,-21 21 16,21-21-16,0 0 16,0-1-16,21 22 15,22 0-15,-1 0 0,-21-21 0,22 21 16,20 0-16,-21 0 0,1 0 16,20 0-16,-20 0 0,-1 21 0,21 1 15,-20-22-15,-1 21 0,0 21 0,1-21 16,-22 0-16,21 22 0,-21-1 0,1-21 15,-22 22-15,0-1 0,0-21 16,0 21-16,0 1 0,0-1 16,-43-21-16,22 22 0,0-1 0,-21-21 15,-1 21-15,1-20 0,0 20 0,-22-21 16,1 21-16,-1-20 0,1-1 16,-1 0-16,-21 21 0,1-21 0,-1 1 15,0-1-15,1 0 0,20-21 0,-20 21 16,-1 0-16,21-21 0,1 21 0,-1 1 15,1-22-15,-1 21 0,22 0 16,-21-21-16,20 21 0,1-21 0,0 0 16,20 21-16,-20-21 0,21 0 0,0 0 15,0 21-15,21-42 63,0 0-63,0 0 15,0 0 1,21 0-16,-21-1 0,21 22 16,0-21-16,0 0 0,0 0 0</inkml:trace>
  <inkml:trace contextRef="#ctx0" brushRef="#br0" timeOffset="2956.73">8382 11049 0,'21'-42'16,"-42"42"15,0 0-31,0 21 0,-22 0 0,22 0 16,0 0-16,-21 22 0,-1-22 15,22 21-15,-21-21 0,-1 22 0,1-1 16,21-21-16,-21 22 0,20-22 0,1 0 16,0 0-16,21 21 0,-21-20 0,21-1 15,0 0-15,21 0 16,21-21-16,-20 21 0,20 0 0,0-21 15,1 22-15,-1-22 0,21 0 0,-20 21 16,20-21-16,1 0 0,-1 0 16,-20 21-16,20-21 0,1 0 15,-1 0-15,1 0 0,-22 0 0,21 0 16,-20 0-16,-1 0 0,0 21 0,-20-21 16,-1 0-16,0 0 0,0 0 0,0 0 31,-21-21-16,21 0-15,-21 0 16,22-1-16,-1 1 0</inkml:trace>
  <inkml:trace contextRef="#ctx0" brushRef="#br0" timeOffset="3681.08">9398 10732 0,'0'0'0,"0"-22"0,-21 1 0,21 0 0,-21 21 16,21-21-16,0 0 0,21 21 15,0 0-15,0-21 16,21 21-16,-20 0 0,20 0 0,0 0 16,1 21-16,-1-21 0,0 21 0,22 0 15,-22 21-15,0-20 0,1 20 16,20-21-16,-42 21 0,22 1 15,-22-1-15,21 0 0,-42 1 0,0 20 16,0 1-16,0-22 0,0 22 0,-21-1 16,-21 1-16,21-22 0,-22 21 0,-20-20 15,20-1-15,-20 22 0,-1-22 16,1-21-16,-1 21 0,1 1 0,-1-1 16,-20-21-16,20 22 0,1-1 0,-22-21 15,22 21-15,-1-20 0,1-1 0,-1 0 16,1 21-16,-1-21 0,22-21 0,-1 22 15,1-1-15,0-21 0,21 21 16,-1-21-16,1 21 0,0-21 16,0 0-16,21-21 31,0 0-31,0 0 16,0-1-16,21 1 15,0 0-15,-21 0 0,21 0 0,1 0 16,-22-1-16,21 1 0,0 0 0,0 0 15,-21 0-15,0 0 16,-21 21 15,0 21-15,0-21-16,-22 21 0,22 0 0,0 0 0,0-21 16,0 21-16,-1 1 0,1-1 15,21 0-15,0 0 0,-21-21 0,21 21 16,0 0-16,0 1 15,0-1-15,21-21 16,0 21-16,1-21 0,20 0 0,-21 0 16,21 21-16,1-21 0,-1 0 0,0 0 15,1 0-15,-1 0 0,0 0 0,1 0 16,20 0-16,-20 0 0,-1 0 16,-21-21-16,21 21 0,1-21 15,-22 21-15,21-21 0,-21-1 0,22 1 0,-22 0 16,0-21-16,21 21 0,-20-22 15</inkml:trace>
  <inkml:trace contextRef="#ctx0" brushRef="#br0" timeOffset="4123.82">9758 10986 0,'0'0'0,"-21"-22"0,-1 1 16,1 0-16,21 0 0,-21 21 15,42 0 17,0 0-17,1 0-15,-1 21 0,21 0 0,0 0 16,1 1-16,-1-1 0,0 21 0,1 0 16,-1 1-16,0-1 0,-20 0 15,20 22-15,0-22 0,-21 22 0,1-22 16,20 22-16,-42-22 0,21 21 0,-21-20 15,0 20-15,0-20 0,0-1 0,-21 0 16,-21 1-16,-1-1 0,1 0 0,-22 1 16,-20-1-16,20 0 0,-20-21 15,-1 22-15,0-22 0,1 21 0,-1-21 16,0 1-16,1-1 0,-1 0 16,0 0-16,22 0 0,-22-21 0,43 21 15,-22-21-15,22 22 0,0-1 0,-1-21 16,22 21-16,-21-21 0,21 0 15,-1 21-15,1-21 0,0 21 16,21-42 15,0 0-31,0-21 0,21 20 0,0-20 16,22-21-16</inkml:trace>
  <inkml:trace contextRef="#ctx0" brushRef="#br0" timeOffset="4692.68">10880 9440 0,'0'0'0,"42"0"0,-21 0 0,-21-21 15,21 21-15,-21 21 16,-21 1-1,21-1-15,-21 21 0,0 0 0,0 1 16,-1 20-16,1-20 0,0 20 16,0-21-16,21 22 0,-21-22 0,0 1 15,-1-1-15,22 0 0,0-21 0,0 22 16,0-22-16,22 0 0,-1 0 16,0 0-16,42-21 0,-20 0 0,20 0 15,22 0-15,0-21 0,20 0 16,1 0-16,0 0 0,21-22 0,21 1 15,0 0-15,1-1 0,20-20 0,21-1 16,-20 22-16,20-21 0,-20 20 0,-1 1 16,-21 21-16,-42 0 0,-21-1 0,-1 1 15,-41 0-15,-1 21 0,-21 0 0,-63 0 32,21 0-32,-1 0 0,-20 0 15,0 21-15,-1-21 0,22 0 0,-21 21 16,0-21-16,-1 22 0,-20-22 15,-1 21-15,1 0 0,-1-21 0</inkml:trace>
  <inkml:trace contextRef="#ctx0" brushRef="#br0" timeOffset="5136.45">10964 9610 0,'0'0'0,"-21"-21"15,0 42-15,0 0 16,0 0-16,-1 0 0,1 22 0,21-1 16,-21 0-16,0 1 0,0 20 0,0-21 15,-1 1-15,22 20 0,0-20 16,-21 20-16,21-21 0,0 1 0,0-1 15,0 0-15,0 1 0,21-1 0,22-21 16,-1 0-16,22 1 0,-1-22 0,22 0 16,21 0-16,-1-22 0,22 1 0,0 0 15,43 0-15,-22 0 0,21-22 0,1 1 16,-1 21-16,0-21 0,1-1 16,20 1-16,-21 0 0,-20 20 15,-1-20-15,0 21 0,-42 0 0,0 0 16,-43-1-16,1 22 0,-22 0 0,0-21 15,-21 21-15,1 0 0,-44 21 32,1-21-32,0 22 0,0-22 15,0 21-15,-22 0 0,22-21 0,-21 21 16,-22 0-16,22 0 0,-43 1 16</inkml:trace>
  <inkml:trace contextRef="#ctx0" brushRef="#br0" timeOffset="7272.45">1990 14118 0,'0'0'0,"0"-42"15,0 21-15,0 0 0,0-1 16,0 1-16,21 42 31,21 22-31,-21-22 16,22 21-16,-1 22 0,21-1 15,1 1-15,-1 20 0,1-20 0,-1 21 16,22-1-16,-21-20 0,-1 20 16,1-20-16,-1 21 0,1-22 0,-1 22 15,-21-22-15,1 1 0,20-1 16,-42-20-16,22 20 0,-22-21 15,21-20-15,-21 20 0,1-21 0,-22 0 16,21 0-16,-21 1 0,21-22 0,-21-22 47,-21-20-47,0 21 0,-1-21 0,22-1 16,-21 1-16,0 0 0</inkml:trace>
  <inkml:trace contextRef="#ctx0" brushRef="#br0" timeOffset="7556.38">3281 14245 0,'21'-21'0,"-42"42"0,42-84 0,-21 42 15,-21 21 1,0 0-16,-1 0 0,1 21 0,-21 0 16,0 21-16,-1 1 0,1-1 15,-22 21-15,-20 1 0,20-1 0,-20 1 16,-1 21-16,0-22 0,1 1 0,-1-1 15,0 22-15,1-22 0,-1 1 16,0 20-16,22-41 0,-1 20 0,1-20 16,20 20-16,1-42 0,0 22 15,21-22-15,-1 0 0,1 0 0,21 0 16,21-21 0,1 0-1,-1 0-15,0 0 0,0-21 0,0 0 16,0 0-16,1 0 0,-1-22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2:11:28.0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1863 1016 0,'21'0'63,"-21"21"-48</inkml:trace>
  <inkml:trace contextRef="#ctx0" brushRef="#br0" timeOffset="527.69">1460 699 0,'0'0'0,"0"-22"0,0-41 15,0 21-15,0 20 0,0-20 16,0 21-16,0-21 0,0 20 15,0 1-15,0 0 0,0-21 0,0 21 16,0-1-16,0 44 16,0-1-1,0 0-15,0 21 0,0 1 16,0 20-16,0 1 0,0-1 16,0 22-16,0-1 0,0 1 15,0 21-15,0-21 0,0-1 0,0 1 16,0 0-16,0-1 0,-21 1 15,0 0-15,21-22 0,-21 22 0,0-43 16,21 22-16,-21-22 0,21 0 16,0-21-16,-22 22 0,22-22 15,0-42 1,0-22-16,22 22 0,-22-21 16,0 0-16,21-22 0,-21 1 15,21-1-15</inkml:trace>
  <inkml:trace contextRef="#ctx0" brushRef="#br0" timeOffset="843.59">1058 699 0,'0'0'15,"-21"-43"-15,0 22 0,0-21 0,0-1 16,21 1-16,0 21 0,0-21 0,0-1 16,21 22-16,21-21 0,22-1 15,-1 22-15,1 0 0,20 0 0,1 21 16,21 0-16,-22 0 0,1 21 15,0 0-15,-1 22 0,-20-1 16,-22 21-16,-21 1 0,1-1 0,-22 1 16,0 21-16,-22-22 0,-20 22 15,0-1-15,-22-20 0,1-1 0,-1 1 16,1-22-16,-1 22 0,-20-22 16,20-21-16,22 22 0,-22-22 0,43 0 15,-21 0-15,21-21 0,-1 0 16,44 0-1,-1 0-15,21 0 0,-21-21 0,22 0 16,-1 0-16,0 21 0,1-22 0,-1 1 16,0 21-16</inkml:trace>
  <inkml:trace contextRef="#ctx0" brushRef="#br0" timeOffset="1237.36">1863 1461 0,'0'0'0,"-22"0"0,1 0 0,0 0 16,21-22 0,21 1-1,0 0-15,1 21 0,-1 0 0,0-21 16,0 21-16,21 0 0,-20 0 16,20 0-16,-21 21 0,21 0 15,-20 0-15,-1 1 0,0 20 16,0-21-16,-21 21 0,0 1 0,0-1 15,0 22-15,0-22 0,-21 0 16,0-21-16,0 22 0,21-22 0,-22 21 16,1-21-16,0-21 15,21-21 1,0 0-16,0 0 0,0 0 0,0-22 16,21 1-16,0 0 0,1-1 15,-22 1-15,21 0 0,0-1 0,0 1 16,0 0-16,0 21 0,22-1 15,-22 1-15,0 0 0,0 0 0,0 21 16,1 0-16,-1 0 0,0 0 16,0 0-16,0 0 0,0 0 15,1 0-15,-1 0 0</inkml:trace>
  <inkml:trace contextRef="#ctx0" brushRef="#br0" timeOffset="1621.16">2963 1355 0,'0'0'0,"-21"0"32,0 0-32,0 0 0,0 21 15,-1 0-15,-20 0 0,21 0 0,-21 1 16,20 20-16,1 0 0,-21 1 16,21-1-16,0 0 0,-1 1 15,1-1-15,21-21 0,0 21 0,0 1 16,0-22-16,0 0 0,43 0 0,-22 0 15,21-21-15,-21 0 0,22 0 16,-1 0-16,21 0 0,-20-21 0,-1 0 16,0 0-16,1 0 0,-1 0 15,0-22-15,1 22 0,-22-21 0,0-1 16,0 22-16,-21-21 0,0 0 16,0-1-16,0 1 0,-21 0 0,0-1 15,0 22-15,-22 0 0,22 0 16,-21 0-16,0-1 0,20 22 15,-20 0-15,0 0 0,21 0 0,-1 0 16,1 0-16,0 0 0,0 22 0,21-1 16,0 0-16,21-21 15,0 0-15,0 0 0,22 0 16,-22 0-16</inkml:trace>
  <inkml:trace contextRef="#ctx0" brushRef="#br0" timeOffset="1904">3852 847 0,'0'0'0,"0"-21"0,0-22 16,0 22-16,0 0 0,0 42 31,-21 0-31,0 0 0,21 22 16,-21-1-16,21 22 0,-21-1 0,-1-21 15,22 22-15,-21-1 0,0 1 0,0-1 16,-21 1-16,20-1 0,1 1 15,0-1-15,0 1 0,21-1 0,0-20 16,-21 20-16,21-42 0,0 22 16,0-22-16,0 0 0,21 0 0,0 0 15,0-21-15,0 0 0,1 0 0,-1 0 16,0-21-16,0 0 0,0 0 16,22 0-16,-22-22 0,-21 22 15,21-21-15,-21 0 0</inkml:trace>
  <inkml:trace contextRef="#ctx0" brushRef="#br0" timeOffset="2063.42">3577 1439 0,'0'0'0,"-42"0"0,-1 0 15,86 0 17,-22 0-32,0 0 0,21 0 15,1 0-15,-1 0 0,0 0 16,-20-21-16,20 0 0,0 21 15,-21 0-15,22 0 0,-22-21 0</inkml:trace>
  <inkml:trace contextRef="#ctx0" brushRef="#br0" timeOffset="2401.23">4043 1630 0,'0'0'0,"0"21"15,0 0-15,0 0 0,21-21 16,0 0-1,0 0-15,0 0 0,22-21 0,-1 0 16,0 0-16,1 0 0,-1 0 16,0-1-16,1 1 0,-22 0 15,21 0-15,-21 0 0,1 0 0,-22-1 16,0 1-16,-22 0 16,-20 21-16,21 0 0,0 0 15,-22 0-15,1 21 0,21 0 0,-21 1 16,20-1-16,1 0 0,-21 21 15,21-21-15,21 22 0,-21-1 0,21-21 16,0 22-16,0-1 0,0-21 0,0 0 16,0 0-16,0 1 0,21-1 15,0 0-15,0-21 0,21 0 0,-20 0 16,20 0-16,0 0 0,1-21 16,-1 21-16,0-21 0,1-1 0,-1 1 15</inkml:trace>
  <inkml:trace contextRef="#ctx0" brushRef="#br0" timeOffset="3095.87">5038 1461 0,'0'0'16,"0"-22"-16,0-20 15,0 21-15,0 0 0,0 0 16,-22 21-16,1 0 0,0 21 16,0 0-16,-21 0 15,20 0-15,-20 0 0,21 22 0,0-1 16,-22 0-16,22 1 0,0-1 0,0 0 15,0 22-15,0-22 0,21-21 16,0 22-16,0-1 0,0-21 0,0 0 16,21 1-16,21-1 0,-21-21 0,22 0 15,-1 0-15,0 0 0,1 0 16,-1-21-16,0-1 0,22 1 0,-22 0 16,0-21-16,1-1 0,-1 1 0,0 0 15,1-1-15,-22-20 0,21 21 16,1-22-16,-22 1 0,21-1 0,-21 1 15,0-1-15,1 1 0,-1-1 0,0 1 16,0-43 0,-21 63-16,0 1 0,0 0 0,0 21 15,0-1-15,-21 22 16,21 22-16,-21-1 16,0 21-16,-1 0 0,22 1 0,-21 20 15,21-20-15,-21 20 0,0 1 0,21-1 16,0 1-16,-21-1 0,0 1 15,21-1-15,-22 1 0,22-1 0,0-21 16,0 22-16,0-22 0,0 1 0,22-1 16,-1-21-16,0 0 0,21 0 15,-21-21-15,22 0 0,-1 0 0,0 0 16,1 0-16,20 0 0,-20 0 0,-1-21 16,0 0-16,1-21 15,-22 21-15,21-22 0,-21 22 0,22-21 16,-22-1-16,0 1 0,-21 0 0,0-1 15,0 1-15,0 21 0,0-21 0,0 20 16,0 1-16,-21 21 16,0 0-16,-1 21 0,1 1 15,0 20-15,0-21 0,0 21 16,21-20-16,0 20 0,0 0 16,0-21-16,0 22 0,0-22 15,0 21-15,0-21 0,0 1 0,0-1 16,21 0-16,0 0 0,0-21 15,0 0-15,22 21 0,-22-21 0,21 0 16,1 0-16,-1 0 0,0 0 0,1-21 16,20 0-16,1 0 0,-1 21 0</inkml:trace>
  <inkml:trace contextRef="#ctx0" brushRef="#br0" timeOffset="3647.55">7070 1566 0,'0'0'15,"21"-21"-15,-21 0 0,0 0 0,0 0 0,0 0 16,0-1-16,-21 1 15,-1 0-15,1 21 16,0 0-16,0 0 0,0 0 0,0 0 0,-22 0 16,22 21-16,0 0 0,0 1 15,0-1-15,-22 21 0,22-21 16,0 22-16,0-1 0,0 0 0,-1 1 16,1-22-16,21 21 0,0 0 15,0-20-15,0 20 0,0-21 0,0 0 16,0 0-16,0 1 0,21-22 0,1 0 15,-1 0-15,0 0 0,21 0 16,-21 0-16,22 0 0,-1-22 0,-21-20 16,22 21-16,-22-21 0,21-1 0,-21 1 15,22-22-15,-22 1 0,21-1 16,-21 1-16,0-22 0,22 22 16,-22-22-16,0 0 0,0 1 0,-21-1 15,0 0-15,21 22 0,-21-1 0,0 22 16,0 0-16,0-1 0,0 22 15,0-21-15,-21 42 16,0 0-16,21 21 16,-21 0-16,0 22 0,0 20 0,-1 1 15,22-1-15,-21 1 0,21 20 0,-21 1 16,21-22-16,0 22 0,0-21 16,0-1-16,0 22 0,0-22 0,0 1 15,21-22-15,0 22 0,1-22 16,-1 0-16,0 1 0,0-22 0,21 0 15,1 0-15,-22 0 0,21 0 16,1-21-16,-1 0 0,-21 0 0,21 0 16,1 0-16,-1-21 0,-21 0 0,22 0 15,-22 0-15,21 0 0,-21-22 16,0 22-16,1-21 0,-22-1 0,0 1 16,0 21-16,0-21 0,0-1 0,0 22 15</inkml:trace>
  <inkml:trace contextRef="#ctx0" brushRef="#br0" timeOffset="3884.42">5524 1058 0,'0'0'0,"-42"0"15,0 0-15,-1 0 0,43 22 16,22-22-16,-1 0 0,21 0 15,22 0-15,-22 0 0,21-22 0,22 22 16,-21-21-16,-1 21 0,1 0 0,-1 0 16,-21-21-16,22 21 0,-43 0 15,21 0-15,-63 0 16,0 21 0,0-21-16</inkml:trace>
  <inkml:trace contextRef="#ctx0" brushRef="#br0" timeOffset="4500.27">1333 2646 0,'0'0'0,"-21"0"0,-21 0 0,21 0 16,0 0-16,-1 0 0,1 0 0,0 0 15,42 0 17,0 0-17,1 0-15,20 0 0,21 0 0,1 0 16,-1 0-16,22 0 0,0 0 16,21 0-16,-1 0 0,22-21 0,0 21 15,22 0-15,20-21 0,-21 21 0,21 0 16,1-22-16,20 22 0,1-21 15,-1 21-15,22-21 0,21 21 0,21 0 16,0-21-16,0 21 0,21 0 0,-21-21 16,21 21-16,-21 0 0,0 0 15,0 0-15,-21 0 0,0-21 0,-22 21 16,1 0-16,-21 0 0,-1 0 16,-21 0-16,-20-22 0,-22 22 15,-22 0-15,-20 0 0,0-21 0,-43 21 16,0-21-16,1 21 0,-22 0 0,0 0 15,-21-21 1,0 0-16,-21 21 16,0 0-16,0 0 15,-1 0-15</inkml:trace>
  <inkml:trace contextRef="#ctx0" brushRef="#br0" timeOffset="5352.08">9377 1503 0,'0'0'0,"-85"0"15,64 0-15,0 0 16,-22 0-16,22 0 0,0 0 0,-21 0 16,21 21-16,-1-21 0,1 0 15,0 0-15,0 0 0,21 21 16,21-21-1,21 0-15,1 0 16,-1 0-16,22 0 0,-1 0 0,22 0 16,-1 0-16,22 0 0,-21 0 0,21 0 15,0 0-15,-1 0 0,-20 0 16,21 0-16,-21 0 0,-22 0 0,1 0 16,-1 0-16,-21 0 0,1 0 0,-22 0 15,0-21-15,0 21 0,0 0 16,-42 0-1,0 0-15,-21 0 16,21-21-16,-22 21 0,1 0 0,0 0 16,-22 0-16,1 0 0,-1 0 15</inkml:trace>
  <inkml:trace contextRef="#ctx0" brushRef="#br0" timeOffset="5617.94">9461 1566 0,'0'0'0,"-42"22"0,-21-22 16,41 21-16,-20-21 15,21 21-15,0-21 16,42 0 0,21 0-16,1 0 0,20 0 15,-21 0-15,43 0 0,-21 0 0,41 0 16,-20 0-16,0 0 0,21 0 16,-22 0-16,1 0 0,-22 0 0,22 0 15,-21 0-15,-1 0 0,-21 0 16,1 0-16,-22 0 0,21 0 0,-21 0 15,1 0-15,-22-21 16,0 0 0,-22-1-16,22 1 15,-21 0-15,0 0 16</inkml:trace>
  <inkml:trace contextRef="#ctx0" brushRef="#br0" timeOffset="5971.61">10435 1228 0,'0'0'0,"-42"0"0,21 0 16,-1 0-16,1 0 0,21 21 15,0 0-15,0 0 16,0 0-16,43-21 0,-22 22 0,0-1 16,21 0-16,1-21 0,-1 21 0,0 0 15,22-21-15,-22 21 0,22-21 16,-22 22-16,21-1 0,-20-21 0,-1 21 15,0-21-15,1 21 0,-22 0 0,0-21 16,0 21-16,-21 1 0,0-1 0,0 0 16,-21 0-16,0-21 0,-21 21 15,20 0-15,-20 1 0,0-1 16,-22 0-16,22 0 0,-22 0 0,22 0 0,0 1 16,-22-1-16,22-21 15,0 21-15,20 0 0,-20 0 0,21-21 16,0 21-16,0-21 0,-1 22 0,22-1 15,0-42 17</inkml:trace>
  <inkml:trace contextRef="#ctx0" brushRef="#br0" timeOffset="25376.25">12404 1651 0,'-22'0'0,"44"-21"32,-1 21-17,-21-21-15,21 0 0,-21-1 0,21 22 16,-21-21-16,0 0 0,0 0 16,21 0-16,-21 0 0,0-22 0,0 22 15,0 0-15,0 0 0,-21 0 0,0-1 16,0 1-16,0 21 0,-1 0 15,1 0-15,-21 21 0,0 1 0,-1-1 16,-20 0-16,20 0 0,-20 21 16,21 1-16,-1-1 0,1 22 15,0-22-15,-1 0 0,22 1 0,21-1 16,0 0-16,0 1 0,0-1 0,0-21 16,0 0-16,21 0 0,0 1 15,1-1-15,20-21 0,0 0 0,1 0 16,-1 0-16,0 0 0,1-21 0,-1-1 15,0 1-15,1 0 0,-1 0 16,0-21-16,-21-1 0,22 22 0,-22-21 16,-21-1-16,0 1 0,0 21 15,0-21-15,0-1 0,0 22 0,0 0 16,0 0-16,0 0 0,-21 21 16,0 0-16,-1 0 15,22 21-15,-21 0 0,0 21 0,21 1 16,0-1-16,0 0 0,0 1 0,0-1 15,0 0-15,0 1 0,0-22 16,0 21-16,0-21 0,42 0 0,-20 1 16,-1-1-16,0 0 0,21-21 0,-21 0 15,22 0-15,-1 0 0,0 0 16,1-21-16,-1 0 0,0-1 0,1 1 16,-1-21-16,0 0 0,1 20 0,-22-20 15,21 0-15,-21-1 0,-21 1 16,0 0-16,0 21 0,0-22 15,0 22-15,0 0 0,-21 21 16,0 0 0,0 21-16,0 21 0,0-20 0,-1-1 15,22 21-15,-21 0 0,0 1 0,0-1 16,0 0-16,21 1 0,0-1 16,-21 0-16,21-20 0,-22-1 0,22 21 15,0-21-15,0 0 0,22-21 16,-1 0-16,0 0 15,0-21-15,0 0 0,0 0 16,1 0-16,-1-22 0,0 22 0,0-21 16,0 0-16,0-1 15,1-20-15,-22 20 0,21 1 0,0 0 16,-21 21-16,0-1 0,21 1 0,-21 0 16,0 42-1,0 0-15,0 1 0,0 20 16,0-21-16,0 21 0,0 1 0,0-22 15,0 21-15,0 1 16,0-22-16,0 21 0,21-21 0,0 0 0,1 22 16,-1-43-16,0 21 0,0 0 0,0-21 15,22 0-15,-1 0 0,-21 0 16,21 0-16,1-21 0,-1 0 0,-21 21 16,22-21-16,-22-1 0,21-20 15,-21 21-15,0-21 0,1-1 16,-1 22-16,-21-21 0,21-1 0,-21 1 15,21 21-15,-21 0 0,0 0 0,0-1 16,0 44 15,0-1-31,0 0 0,0 0 0,-21 21 16,21-20-16,0-1 0,0 21 16,0-21-16,0 0 0,0 1 0,0-1 15,0 0-15,21 0 0,0 0 16,0-21-16,22 0 0,-22 21 15,21-21-15,1 0 0,-1 0 0,0 0 16,1-21-16,-1 0 0,0 0 0,1 0 16,-22 0-16,21-1 0,-21-20 15,0 0-15,1 21 0,-22-22 0,21 1 16,0 21-16,-21-22 0,21 22 0,-21 0 16,0 0-16,0 0 0,0 42 31,0 0-31,-21 0 0,21 22 15,-21-1-15,21 0 0,0 1 16,0 20-16,-21 1 0,21-1 16,0 1-16,0 20 0,0-20 0,0 20 15,0 1-15,0 0 0,0-1 0,0 1 16,0 0-16,0-1 0,0-20 16,0 21-16,0-22 0,-22-21 0,1 22 15,0-22-15,0 1 0,-21-1 0,-1-21 16,1 0-16,0 0 0,-22 1 0,22-22 15,-22 0-15,1 0 0,-1 0 16,1 0-16,-1-22 0,1 1 16,20 21-16,-20-21 0,21 0 0,-1 0 0,1 0 15,21-1-15,0-20 0,21 21 0,0-21 16,0-1-16,21 1 0</inkml:trace>
  <inkml:trace contextRef="#ctx0" brushRef="#br0" timeOffset="44039.82">15938 1566 0,'-21'0'16,"42"0"-16,-63 0 0,21 0 0,0 0 15,0-21-15,-1 21 0,22-21 16,0 0-16,0 0 0,0 0 16,0-1-16,0 1 0,0 0 0,22 0 15,-1 0-15,0 0 16,0 21-16,0 0 0,0 0 16,1 21-16,20-21 0,-21 42 0,0-21 15,0 22-15,1-1 0,-22 0 16,0 1-16,21-1 0,-21 21 0,0-20 15,0-1-15,0 0 0,0 1 16,0-1-16,0-21 0,0 22 16,0-22-16,-21 0 0,21 0 15,0-42 1,-22 0 0,22 0-16,0-1 0,0 1 0,0-21 15,0 0-15,0-1 0,0 1 0,0 0 16,22-1-16,-1 1 0,0 0 15,-21 20-15,21-20 0,0 21 0,22 0 16,-22 21-16,0 0 0,0 0 0,0 0 16,22 0-16,-22 0 0,0 0 15,0 42-15,0-21 0,0 0 16,1 22-16,-22-22 0,0 21 0,21 1 16,-21-1-16,0-21 0,0 21 0,0 1 15,0-22-15,0 21 0,0-21 16,0 1-16,0-1 0,-21 0 15,-1-21 1,22-21-16,0 0 16,0-1-16,0 1 0,0 0 15,0-21-15,22-1 0,-1 1 0,0 0 16,0-1-16,0 1 0,0 0 16,1-1-16,-1 22 0,0-21 0,0 21 15,0 21-15,0 0 0,22 0 0,-22 0 16,0 0-16,0 21 0,0 0 15,1 0-15,-1 22 0,-21-1 0,0 0 16,0 1-16,0-1 0,0 0 0,0 1 16,0-22-16,0 21 0,0 0 0,0-20 15,0-1-15,0 0 0,-21 0 16,21 0-16,0 0 0,21-21 31,0-21-31,0 0 16</inkml:trace>
  <inkml:trace contextRef="#ctx0" brushRef="#br0" timeOffset="44383.94">17166 1757 0,'-21'0'0,"0"0"0,21 21 16,21 0 15,0-21-31,21 0 0,-20 0 16,-1 0-16,21-21 0,-21 21 15,22-21-15,-1 0 0,-21 0 0,21-1 16,-20 22-16,-1-21 0,0 0 16,-21 0-16,0 0 0,0 0 15,-21-1-15,0 22 16,-1 0-16,-20 0 0,21 22 0,-21-1 16,20 0-16,-20 0 0,21 0 15,-21 22-15,20-22 0,22 21 0,-21-21 16,21 22-16,0-22 0,0 21 0,0-21 15,0 0-15,0 1 0,21-1 0,1 0 16,-1-21-16,0 0 0,21 21 16,1-21-16,-22 0 0,21 0 0,22 0 15,-22-21-15,0 21 0,1-21 16,20 0-16,-21-1 0,1 1 0,-1 0 16</inkml:trace>
  <inkml:trace contextRef="#ctx0" brushRef="#br0" timeOffset="44955.7">18013 1609 0,'0'0'0,"0"-21"0,0-1 15,-21 22 1,-1 0-16,22 22 0,-21-1 16,0 0-16,21 0 0,-21 21 0,0-20 15,21 20-15,-21-21 0,21 21 16,0 1-16,-22-22 0,22 21 0,0-21 16,-21 22-16,21-22 0,0 0 15,0 0-15,0 0 0,0 1 16,0-44 15,0 1-31,0 0 0,0 0 0,21-21 16,-21 20-16,22-20 0,-1 21 15,-21-21-15,21-1 0,0 1 0,-21 0 16,21 20-16,0-20 0,1 21 0,-1 0 16,0 21-16,21 0 0,-21 0 15,1 0-15,-1 0 0,21 21 0,-21 0 16,0 21-16,1-20 0,-1 20 0,-21-21 15,0 21-15,0 1 16,0-22-16,0 21 0,0-21 0,0 1 16,0 20-16,0-21 0,-21 0 0,21 0 15,-22-21 1,22-21 0,0 0-16,0 0 15,22 0-15,-22-22 0,21 22 0,0-21 16,21 0-16,-21-1 0,22 1 15,-22 0-15,21-1 0,-21 22 0,22 0 16,-1 0-16,0 0 0,1 21 0,-22 0 16,21 21-16,-21 0 0,1 0 15,-1 0-15,0 22 0,-21-22 16,0 21-16,21-21 0,-21 22 0,0-22 16,0 21-16,0-21 0,0 22 0,0-22 15,0 0-15,-21 0 0,21 0 16,0 0-16,0 1 15,0-44 1,0 1-16,0 0 0</inkml:trace>
  <inkml:trace contextRef="#ctx0" brushRef="#br0" timeOffset="45419.44">19198 1185 0,'0'0'0,"0"-21"16,0-63-16,0 62 15,-21 22 1,21 22-16,-21 20 0,21 0 16,0 1-16,0-1 0,0 0 0,-21 22 15,21-22-15,0 22 0,-22-1 16,22 1-16,0-1 0,0 1 0,-21-1 16,21-21-16,-21 1 0,21-1 0,0 0 15,0 1-15,0-22 0,0 0 0,0 0 16,-21-21-16,21-21 31,0 0-31,0 0 16,21-22-16,-21 22 0,21-21 15,0 0-15,1-1 0,-1 1 0,21 0 16,-21-1-16,22 22 0,-22 0 0,21 0 16,-21 0-16,22 21 0,-22 0 0,21 0 15,-21 21-15,22 0 0,-22 0 16,0 21-16,-21-20 0,0 20 0,0-21 15,0 21-15,0 1 0,0-22 0,0 21 16,-21-21-16,0 1 0,-22 20 16,22-21-16,-21 0 0,-1-21 15,22 21-15,-21 1 0,0-22 0,20 0 16,-20 0-16,21 0 0,0 0 0,0 0 16,21-22-1,0 1-15,0 0 0,21 0 0,21 0 16,-21-22-16,22 22 0</inkml:trace>
  <inkml:trace contextRef="#ctx0" brushRef="#br0" timeOffset="45747.77">19791 1820 0,'0'0'0,"0"22"0,21-22 16,0 0-16,0 0 15,22 0-15,-22 0 16,0-22-16,21 1 0,-21 21 0,22-21 15,-1 0-15,-21 21 0,22-21 16,-22-22-16,0 22 0,0 0 0,-21 0 16,0 0-16,0 0 0,-21 21 15,0 0-15,0 0 16,-22 0-16,22 21 0,-21 0 0,21 21 16,-22-21-16,22 22 0,0-1 0,0-21 15,0 22-15,21-22 0,0 21 16,0-21-16,0 22 0,0-22 0,0 0 15,21 0-15,0-21 0,0 21 0,0 0 16,0-21-16,22 0 0,-22 0 16,21 0-16,-21 0 0,22 0 0,-1 0 15,-21 0-15,22-21 0,-1 0 16,-21 21-16,21-21 0</inkml:trace>
  <inkml:trace contextRef="#ctx0" brushRef="#br0" timeOffset="46091.82">20532 1715 0,'0'0'0,"0"-22"0,0-20 0,21-21 15,-21 41 1,21 22-16,0 0 16,0 0-16,0 0 0,1 22 0,20-1 15,-21 0-15,21 0 0,1 21 16,-1-20-16,0 20 0,-20 0 0,20 1 16,-21-1-16,0-21 0,0 21 15,-21 1-15,0-22 0,0 21 0,0-21 16,0 1-16,0-1 0,-21 0 0,0-21 15,-21 0-15,21 21 0,-1-21 16,1 0-16,0 0 0,0-21 0,0 21 16,21-21-16,0 0 0,0-1 0,0-20 15,21 0-15,0-1 0,21 1 0,1 0 16,-1-22-16,0 1 0,1-1 16,20 22-16,1-22 0,-22 22 0,22 21 15,-1-21-15,1 20 0,-22 1 0,21 0 16,-20 21-16,-1 0 0,-21 0 15,22 0-15,-22 0 0,0 0 16,0 0-16,-21 21 0,0 0 16,0 1-16,-21-1 0</inkml:trace>
  <inkml:trace contextRef="#ctx0" brushRef="#br0" timeOffset="47271.61">1291 3979 0,'0'-21'15,"0"0"1,0 0-16,0 0 16,0 0-16,0-1 15,-21 1-15,0 0 0,0 21 16,-22-21-16,22 0 0,0 21 16,-21 0-16,20 0 0,-20 0 0,0 0 15,21 21-15,-22 0 0,1 0 0,21 0 16,-22 22-16,22-1 0,-21 0 15,21 22-15,0-1 0,-1-20 0,1-1 16,0 22-16,0-22 0,21 0 16,0 1-16,0-22 0,0 0 0,21 0 15,0 0-15,0-21 0,1 0 16,20 0-16,0 0 0,1 0 0,-1-21 16,0 0-16,1 0 0,-1-22 15,0 22-15,1-21 0,20-22 0,-21 22 16,1-21-16,-1-1 0,0 22 15,1-22-15,-1 1 0,-21-1 16,22 1-16,-22-1 0,0 1 0,-21-1 16,0 22-16,0-22 0,0 22 15,0 0-15,0 21 0,0-1 0,-21 44 16,21-1-16,-21 0 16,-1 21-16,1 22 0,0-22 15,21 22-15,-21-1 0,0 1 0,21-1 16,0 22-16,-21-22 0,21 1 15,-22-1-15,22 1 0,0-22 16,0 22-16,0-22 0,0-21 16,22 21-16,-1-20 0,0-1 0,0 0 15,0 0-15,0-21 0,22 0 0,-22 0 16,21 0-16,-21-21 0,22 0 16,-22 0-16,21-22 0,-21 22 0,1 0 15</inkml:trace>
  <inkml:trace contextRef="#ctx0" brushRef="#br0" timeOffset="47612.41">1820 4106 0,'0'0'0,"-21"22"15,21-1 1,21-21 0,0 0-16,1 0 0,20 0 15,-21 0-15,0-21 0,0-1 16,22 22-16,-22-21 0,0 0 0,0 0 15,0 0-15,1 0 0,-22-1 16,0 1-16,0 0 0,-22 21 16,1 0-16,0 0 0,-21 0 15,21 0-15,-22 21 0,1 0 16,21 1-16,-22 20 0,22-21 0,0 21 16,0-20-16,0 20 0,0-21 15,21 21-15,0-20 0,0 20 16,0-21-16,0 0 0,0 0 0,21 1 15,0-1-15,0-21 0,0 21 16,0-21-16,22 0 0,-22 0 0,21 0 16,-21 0-16,22 0 0,-1-21 0,0 0 15,1 21-15,-1-22 0</inkml:trace>
  <inkml:trace contextRef="#ctx0" brushRef="#br0" timeOffset="49339.3">2709 3916 0,'0'0'0,"0"-42"15,-21 42-15,0 0 0,-21 0 16,20 0-16,1 0 0,0 21 16,-21 0-16,21-21 0,-1 42 15,-20-21-15,21 1 0,0 20 0,0 0 16,21-21-16,0 22 0,-22-1 16,22 0-16,0-20 0,0 20 0,0-21 15,22 21-15,-1-20 0,0-1 0,0-21 16,21 21-16,1-21 0,-1 0 15,0 0-15,1 0 0,20-21 0,-20 0 16,-1-1-16,0 1 0,1 0 0,-1-21 16,0 21-16,1-22 0,-22-20 0,21 20 15,-21 1-15,0-21 0,22-1 16,-22 22-16,0-22 0,0 1 16,0-1-16,-21 1 0,0 20 0,22-20 15,-22 42-15,0-22 0,0 22 16,0 0-16,0 0 0,-22 42 15,1 0-15,0 0 16,0 1-16,0 20 0,0 0 0,-1 22 16,1-22-16,0 0 0,21 22 0,-21-1 15,21 1-15,0-22 0,0 22 16,0-1-16,0-20 0,0 20 0,0-21 16,21 1-16,0-22 0,0 21 0,22-21 15,-22 1-15,21-1 0,1-21 16,-1 0-16,0 0 0,22 0 15,-22 0-15,0 0 0,1 0 0,20-21 16,-20-1-16,-22 1 0,21 0 0,-21 0 16,0-21-16,1-1 0,-1 22 15,-21-21-15,0-1 0,0 1 0,0 0 16,0 21-16,0-22 0,0 22 0,-21 0 16,-1 21-16,1 0 0,0 0 0,0 0 15,-21 0-15,20 0 0,1 0 16,0 42-16,0-21 0,-21 22 0,20-22 15,22 21-15,-21 1 0,0-1 0,21-21 16,0 21-16,0 1 0,0-22 16,0 21-16,0-21 0,0 1 15,0-1-15,21-21 0,0 21 0,1-21 16,-1 0-16,21 0 0,-21 0 16,0 0-16,1-21 0,-1 0 15,0-1-15,0 1 0,0 0 0,0-21 16,1-1-16,-1 1 0,-21 0 0,21-1 15,0 1-15,-21 21 0,0-21 16,0 20-16,0 1 0,21 21 0,-21-21 16,0 42-1,0 0-15,0 1 16,-21-1-16,21 21 0,0-21 16,0 22-16,0-22 0,0 21 0,0-21 15,0 22-15,0-22 0,0 0 0,0 0 16,0 0-16,21 0 0,0-21 0,1 22 15,-1-22-15,0 0 0,0 0 16,21 0-16,-20 0 0,20 0 0,-21-22 16,0 22-16,0-21 0,22 0 0,-22-21 15,0 21-15,0-1 0,0-20 16,1 0-16,-1 21 0,0-22 0,-21 1 16,21 21-16,-21 0 0,21-1 15,-21 1-15,0 42 31,0 1-31,0-1 0,0 21 0,0-21 16,0 22-16,0-22 0,-21 21 0,21-21 16,0 22-16,0-22 0,0 21 15,0-21-15,0 0 0,0 1 0,21-22 16,0 21-16,1 0 0,-1-21 0,21 0 16,-21 0-16,22 0 0,-22 0 0,21 0 15,0-21-15,1 0 0,-1 21 16,0-22-16,-20 1 0,20-21 0,0 21 15,-21-22-15,1 22 0,-1-21 16,0 0-16,0-1 0,-21 22 0,21-21 16,-21 21-16,0-1 0,0 1 15,-21 21-15,0 0 16,0 0-16,0 0 0,-1 21 0,1 1 16,0-1-16,0 21 0,21-21 0,-21 22 15,21-22-15,-21 21 0,21-21 16,0 0-16,0 22 0,0-22 0,0 0 15,0 0-15,0 0 0,21 1 0,0-22 16,0 21-16,0-21 0,22 0 0,-22 0 16,21 21-16,0-21 0,22 0 15,-22 0-15,22 0 0,-1 0 16,-20 0-16,20 0 0,-21 0 0,22 0 16,-22 0-16,22-21 0,-22 0 0,22-1 15,-22 1-15,-21 0 0,21 0 0,-20-21 16,-1 20-16,-21-20 0,0 21 15,0-21-15,0 20 0,0-20 0,-21 21 16,-1 0-16,1 0 0,0 21 0,0 0 16,-21 0-16,20 0 0,1 0 0,0 0 15,-21 21-15,21 21 0,-1-21 16,1 0-16,0 22 0,0-1 0,0-21 16,21 22-16,0-1 0,-21-21 0,21 21 15,0-20-15,0-1 0,0 0 16,0 0-16,0 0 0,21 0 15,0-21-15,0 0 0,21 0 16,-20 0-16,-1 0 0,21 0 0,-21-21 16,22 0-16,-22 0 0,21 0 0,0-22 15,1 1-15,-1 0 0,0-22 16,1 22-16,20-43 0,-20 22 0,-1-1 16,0-20-16,-21 20 0,22 1 0,-22-22 15,0 21-15,-21 1 0,0 21 0,0-1 16,0 1-16,0 21 0,0 0 15,-21-1-15,0 22 0,0 0 0,-1 22 16,1 20-16,0-21 0,0 43 16,-21-22-16,20 21 0,1 1 15,0 21-15,21-22 0,0 22 0,0-22 16,0 22-16,0-22 0,0 1 0,0-1 16,21 1-16,0-22 0,1 1 0,-1-1 15,0-21-15,0 0 0,0 0 16,0 1-16,1-22 0,-1 0 0,21 0 15,-21 0-15,0 0 0,1-22 0,-1 1 16,21-21-16,-21 21 0,0-22 0,22 22 16,-22-42-16</inkml:trace>
  <inkml:trace contextRef="#ctx0" brushRef="#br0" timeOffset="50163.53">8064 3768 0,'0'-21'15,"0"42"-15,0-64 0,0 22 0,-21 21 31,0 0-31,0 0 0,0 21 16,21 22-16,-21-22 0,-1 21 0,1-21 16,0 22-16,0-1 0,0 0 0,0 1 15,21-1-15,0 0 0,-22-20 16,22 20-16,0-21 0,0 21 16,0-20-16,0-1 0,0 0 15,22-21-15,-1 0 16,0-21-16,0 0 0,0-1 15,0 1-15,1-21 0,-1 21 0,0-22 16,0 22-16,0-21 0,0 0 0,1 20 16,-22 1-16,0 0 0,21 0 0,0 21 15,-21 21 1,0 0 0,21 0-16,-21 1 0,0 20 0,21-21 15,-21 21-15,0-20 0,0 20 0,21-21 16,1 0-16,-1 22 0,-21-22 15,42 0-15,-21 0 0,0 0 0,1-21 16,-1 0-16,21 0 0,0 0 0,-20 0 16,20 0-16,0 0 0,1-21 0,-1 0 15,0 0-15,-21 0 0,22-1 16,-1-20-16,-21 0 0,0-1 0,1 1 16,-1 0-16,-21-1 0,0 1 0,0 0 15,0 21-15,0-22 0,0 22 16,0 0-16,0 0 0,-21 21 15,-1 0-15,1 0 16,0 21-16,21 0 0,-21 0 0,0 0 16,0 1-16,21-1 0,0 0 0,-22 0 15,22 0-15,-21 0 0,21 1 16,0-1-16,0 0 0,0 0 0,0 0 16,0 0-16,21 1 0,1-1 15,-1-21-15,0 0 0,21 0 16</inkml:trace>
  <inkml:trace contextRef="#ctx0" brushRef="#br0" timeOffset="50412.4">9377 3789 0,'0'-21'0,"0"42"0,0-63 0,0 20 16,-21 22-1,-1 0-15,22 22 16,-21-1-16,21 0 0,-21 0 0,0 21 15,21-20-15,-21 20 0,21-21 0,-21 21 16,-1 1-16,22-1 0,0 0 0,-21-20 16,21 20-16,0-21 0,-21 0 15,21 0-15,0 1 0,0-1 0,21-42 32,0 21-32,-21-22 15,22 1-15,-22-21 0,21 21 0,-21-22 16</inkml:trace>
  <inkml:trace contextRef="#ctx0" brushRef="#br0" timeOffset="50727.21">9419 3302 0,'0'0'16,"-21"0"-16,-64 21 16,64 0-16,0 1 0,0 20 0,21-21 0,0 21 15,0-20-15,0 20 0,0-21 16,0 21-16,0-20 0,21-1 15,0 0-15,0-21 0,0 0 0,22 21 16,-22-21-16,21 0 0,-21 0 0,22-21 16,-22 21-16,0-21 0,0 0 15,-21-1-15,0 1 0,0 0 0,0 0 16,0-21-16,0-1 0,0 22 0,-21 0 16,0 0-16,0 0 0,0-1 15,-1 22-15,1 0 0,0 0 0,0 0 16,0 22-16,0-22 0,-1 21 0,1 0 15,0 21-15,21-21 0,0 1 0,0 20 16,0-21-16,0 0 16,0 22-16,21-22 0,0-21 0,1 21 15,20-21-15</inkml:trace>
  <inkml:trace contextRef="#ctx0" brushRef="#br0" timeOffset="50992.06">10223 3217 0,'0'0'0,"22"-21"0,-22-21 16,0 21-16,0 0 0,-22 21 16,1 21-16,0 0 0,0 21 15,-21 1-15,20 20 0,-20-21 16,21 22-16,0-1 0,-22 1 16,22-1-16,0 1 0,0-1 0,0 1 15,0-1-15,21 1 0,0-22 0,0 22 16,0-1-16,0-20 0,0-1 0,0 0 15,0-21-15,0 1 0,0-1 16,21 0-16,0-21 0,0 0 0,0 0 16,0-21-16,22 0 0,-22-1 15,0 1-15,0-21 0,22 0 0,-22-1 16</inkml:trace>
  <inkml:trace contextRef="#ctx0" brushRef="#br0" timeOffset="51415.45">10541 3175 0,'0'0'0,"0"-21"0,0 0 0,0 42 16,0 0 0,0 0-16,0 22 0,-21-1 0,0 21 15,-1-20-15,22 20 0,-21 1 0,21-1 16,-21-20-16,0 20 0,21-21 0,0 22 16,0-1-16,-21-20 0,21 20 0,-21-20 15,21-1-15,0 0 0,0 1 16,0-22-16,0 21 0,-22-21 0,22 0 15,0-42 1,0 0-16,0 0 16,22-21-16,-22 20 15,21-20-15,0 0 0,0-1 0,0 1 16,0 0-16,22-1 0,-22 1 0,0 0 16,21 21-16,-20-1 0,20 1 0,-21 0 15,21 21-15,-20 0 0,-1 0 16,21 21-16,-21 0 0,0 1 0,1-1 15,-1 0-15,-21 21 0,0-21 0,21 22 16,-21-1-16,0 0 0,0-20 0,0 20 16,0 0-16,-21-21 0,21 1 15,-21 20-15,-1-21 0,1 0 16,0 0-16,0 1 0,0-1 16,0-21-16,-1 0 0,1 0 15,0-21-15,0 21 0,21-22 16,-21 1-16</inkml:trace>
  <inkml:trace contextRef="#ctx0" brushRef="#br0" timeOffset="51587.35">9694 3747 0,'0'0'0,"-21"0"0,0 0 0,0 0 16,42 0-1,0 0-15,21 0 16,1 0-16,-1 0 0,0 0 0,22 0 15,-1 0-15,-20 0 0,20 0 16,-20 0-16,20-22 0,-21 22 0,1-21 16,-1 21-16</inkml:trace>
  <inkml:trace contextRef="#ctx0" brushRef="#br0" timeOffset="52016.11">12615 3387 0,'0'0'0,"21"-43"0,1-41 16,-22 63-16,0-1 16,0 44-1,0 20-15,0 0 0,0 1 0,-22 20 16,22 1-16,-21-1 0,0 1 0,0 20 15,0-20-15,0 20 0,-1-20 16,1-1-16,0 1 0,0-1 0,0 1 16,0-22-16,-1 1 0,22-1 0,-21 0 15,21-21-15,0 1 0,0-1 0,-21-21 16,0 0-16,0 0 16</inkml:trace>
  <inkml:trace contextRef="#ctx0" brushRef="#br0" timeOffset="52715.71">11832 4043 0,'0'0'0,"-21"-21"16,63 21-1,-21 0-15,22 0 0,20 0 16,1-21-16,20 21 0,1-22 16,0 22-16,-1-21 0,22 0 0,0 0 15,0 0-15,-21 0 0,20-1 0,-20 1 16,0 0-16,-1-21 0,-20 21 0,-22-22 15,1 1-15,-1 0 0,-21-1 16,0 1-16,-21-22 0,0 22 0,0 0 16,0 21-16,0-22 0,-21 22 15,0 21-15,0 0 0,-22 0 16,22 21-16,0 0 0,-21 22 0,21-1 16,-22 22-16,22-22 0,0 21 0,0 1 15,0-22-15,-1 22 0,1-1 0,21 22 16,0-22-16,-21-20 0,21 20 0,-21 1 15,21-22-15,0 22 0,0-22 16,0 0-16,0-21 0,0 1 0,0-1 16,0 0-16,0 0 0,21-42 31,0 0-31,-21-22 16,21 22-16,1-21 0,-1 21 15,0-22-15,0 1 0,0 21 0,0-21 16,1 20-16,-22 1 0,21 21 0,0 0 15,-21 21 1,0 1-16,21-1 0,-21 0 16,0 0-16,0 0 0,21 0 0,-21 22 15,0-22-15,21 0 0,1 0 0,-1 0 16,0-21-16,0 22 0,21-22 0,-20 0 16,20 21-16,0-21 0,1 0 15,-1 0-15,0 0 0,22 0 16,-22-21-16,0 21 0,1-22 0,-1 1 0,0 0 15,1-21-15,-22 21 0,0-22 16,0 1-16,0 0 0,-21-1 0,0 22 16,0-21-16,0 21 0,-21-1 0,0 22 15,0 0-15,0 0 0,0 0 16,-1 22-16,-20-1 0,21 0 0,0 21 16,0-21-16,21 22 0,0-1 0,-22-21 15,22 22-15,0-1 0,0-21 0,0 0 16,0 0-16,22 1 0,-1-1 0,0 0 15,0-21-15,0 0 0,0 0 16,22 0-16,-1 0 0,0-21 16,1 0-16,-1-1 0</inkml:trace>
  <inkml:trace contextRef="#ctx0" brushRef="#br0" timeOffset="54208.27">15811 3493 0,'0'-64'16,"0"43"-16,0-21 0,0 20 0,0-20 15,0 0-15,0-1 0,0 1 16,0 0-16,0-1 0,0 1 0,0-21 16,0 20-16,0 1 0,0 0 0,0-1 15,0 22-15,-21 0 0,21 42 16,0 0-16,-21 22 16,21-1-16,-21 21 0,21 1 0,0 21 15,0-1-15,0 1 0,0 0 16,-21-1-16,21 1 0,-21 0 15,21-22-15,-22 22 0,22-22 0,0 1 16,0-22-16,-21 22 0,21-22 0,-21 0 16,21-21-16,-21 1 0,21-1 0,0 0 15,-21-21 1,21-21-16,0 0 16,0-22-16,0 22 0,0-21 0,0-1 15,21 1-15,0-21 0,0 20 0,22-20 16,-22 20-16,21-20 0,0 21 15,1-1-15,-1 1 0,22 21 0,-22 0 16,21-1-16,1 22 0,-22 0 16,1 0-16,-22 0 0,0 22 0,0-1 15,-21 0-15,0 0 0,0 0 16,-21 0-16,0 1 0,0-1 0,-22 0 16,1 0-16,0 0 0,-1 0 0,1 1 15,0-1-15,-22-21 0,22 21 0,-1-21 16,1 0-16,0 0 0,21 0 15,-22 0-15,22 0 0,0 0 0,0 0 16,21 21-16,0 0 16,0 0-16,0 1 0,0-1 15,0 0-15,0 0 0,0 0 0,21 0 16,0 1-16,0 20 16,0-21-16,1 0 0,-1 0 0,21 1 15,-21-1-15,22 0 0,20 0 0,-21-21 16,22 0-16,-1 0 0,1 0 0,21 0 15,-22 0-15,22 0 0,-1-21 16,-20 21-16,21-21 0,-22 0 0,1-22 16,-1 22-16,1 0 0,-22-21 0,0 20 15,1-20-15,-22 0 0,21 21 0,-21-22 16,0 1-16,-21 21 0,0 0 0,0-22 16,0 22-16,0 0 0,-21 0 15,0 21-15,0 0 0,0 0 16,0 0-16,-1 21 0,-20 0 15,21-21-15,0 42 0,0-20 0,-1-1 16,1 0-16,0 21 0,21-21 16,0 22-16,0-22 0,0 21 0,0-21 15,0 22-15,0-22 0,21 0 0,0 0 16,1 0-16,-1-21 0,21 0 0,-21 0 16,22 0-16,-1 0 0,0 0 15,1 0-15,-1 0 0,0-21 0,1 0 16,-1 0-16,0 0 0,1 0 0,-1-22 15,-21 22-15,21 0 0,-20-21 0,-1 20 16,0 1-16,-21 0 0,0 0 0,0 0 16,0 42 15,-21 0-31,21 0 0,-21 0 16,21 1-16,-22-1 0,22 0 0,0 21 15,0-21-15,0 1 0,0-1 16,0 21-16,0-21 0,22 0 0,20-21 15,-21 22-15,21-1 0,1-21 0,-1 0 16,-21 0-16,22 0 0,-1 0 0,0 0 16,1-21-16,-1-1 0,-21 1 0,21 0 15,-20 0-15,-1 0 16,0 0-16,0-22 0,-21 22 0,0-21 16,0 21-16,0-1 0,0-20 0,0 21 15,0 0-15,0 0 0,0-1 0,0 1 16,0 42-1,0 1 1,0-1-16,0 0 0,-21 0 0,21 21 16,-21-20-16,21 20 0,0 21 0,0-20 15,-21 20-15,21 1 0,-22-1 0,22 1 16,-21-1-16,21 1 0,-21 20 16,21-20-16,-21 21 0,0-22 15,21 22-15,-21-22 0,-1 22 0,1-22 0,0 22 16,0-21-16,0-1 0,21 1 0,0-1 15,-21 1-15,21-22 0,-22 0 16,22-21-16,-21 1 0,21-1 0,-21 0 16,0 0-16,0-21 0,0 0 0,-1 0 15,1 0-15,0 0 0,0 0 16,-21 0-16,20-21 0,1 0 0,-21 0 16,0-1-16,20-20 0,-20 21 0,21-21 15,-21 20-15,20-20 0,1 0 0,21-1 16,0 22-16,0-21 0,0 0 0,0-1 15,0-20-15,21 20 0,1-20 0,20 21 16,0-22-16,1 1 0,20 20 16</inkml:trace>
  <inkml:trace contextRef="#ctx0" brushRef="#br0" timeOffset="54767.73">18415 3683 0,'0'0'15,"0"-21"-15,-21 21 16,0 21-16,21 0 0,-22 22 16,1-22-16,21 0 0,0 21 15,-21 1-15,21-22 0,0 21 16,0 0-16,0 1 0,0-22 16,0 21-16,0-21 0,0 1 0,0-1 15,21 0-15,0-21 0,1 0 16,-1 0-16,0 0 15,0-21-15,-21 0 0,21-1 16,0 1-16,1-21 0,-22 21 0,21 0 16,0-22-16,0 22 0,-21 0 0,21-21 15,-21 20-15,21 22 0,-21-21 16,0 42 0,0 1-16,0-1 15,0 0-15,0 0 0,0 0 0,0 22 16,0-22-16,0 0 15,0 0-15,22 0 0,-1 0 0,-21 1 16,21-1-16,0 0 0,21-21 0,-20 0 16,-1 0-16,21 0 0,-21 0 0,22 0 15,-22 0-15,21 0 0,-21-21 16,0 0-16,22-1 0,-43 1 0,21 0 16,0-21-16,-21 21 0,0-22 0,0 1 15,0 21-15,0-22 0,0 22 0,0 0 16,0-21-16,0 21 0,-21 21 15,21-22-15,-21 22 0,0 0 0,-1 0 16,1 0-16,0 0 0,0 0 0,0 22 16,0-22-16,-1 21 0,22 0 0,0 0 15,0 0 1,22-21-16,-1 0 16,0 0-16,0 0 0,21 0 0</inkml:trace>
  <inkml:trace contextRef="#ctx0" brushRef="#br0" timeOffset="55119.52">19727 3725 0,'0'0'0,"21"-21"0,-42 21 31,0 0-31,-21 21 0,21 1 16,-1-1-16,-20-21 0,21 42 15,0-21-15,0 0 0,-1 1 0,22-1 16,0 0-16,0 21 0,0-21 0,0 1 15,0-1-15,22 0 0,-1 0 0,0 0 16,21 0-16,-21-21 0,1 0 16,20 0-16,-21 0 0,21 0 0,-20 0 15,-1 0-15,21-21 0,-21 21 0,0-21 16,1-21-16,-1 21 0,-21-1 0,0 1 16,0-21-16,0 21 0,0-22 0,0 22 15,0-21-15,0 21 16,0 0-16,0-1 0,-21 1 0,-1 21 15,1 0-15,0 0 0,-21 0 0,21 0 16,-1 0-16,1 0 0,0 0 0,0 21 16,0 1-16,21-1 15,0 0-15,0 0 0,21-21 16,0 21-16</inkml:trace>
  <inkml:trace contextRef="#ctx0" brushRef="#br0" timeOffset="55496.31">20278 3747 0,'0'0'0,"-22"0"0,22-22 0,0 1 15,-21 21-15,21-21 0,-21 0 0,21 0 16,21 21 0,0 0-16,1 0 0,-1 0 15,0 21-15,0 0 0,21 0 0,-20 0 16,-1 22-16,21-22 0,-21 21 0,0-21 15,1 22-15,-1-22 0,-21 21 16,0-21-16,0 22 0,0-22 0,0 0 16,0 0-16,0 0 0,0 1 0,-21-22 15,-1 0-15,1 0 0,0 0 16,0 0 0,21-22-16,-21 1 0,21-21 0,0 21 15,0 0-15,0-1 0,0-20 0,0 21 16,0-21-16,21 20 0,0 1 0,0-21 15,0 21-15,1 0 0,-1-1 0,0 1 16,0 21-16,0-21 0,0 21 16,1 0-16,-1 0 0,0 0 0,0 0 15,0 0-15,22 0 0,-22 0 0,21 0 16,-21 21-16</inkml:trace>
  <inkml:trace contextRef="#ctx0" brushRef="#br0" timeOffset="55991.44">21357 3789 0,'0'-42'16,"0"20"-16,0 1 0,0 0 15,0 0-15,-21 21 16,0-21-16,0 21 0,-1 0 16,1 0-16,0 21 0,0-21 0,-21 21 15,20 0-15,1 0 0,0 22 16,0-22-16,0 0 0,0 21 0,-1-20 15,1 20-15,21 0 0,0-21 0,0 22 16,0-22-16,0 21 0,0-21 0,21 1 16,1-22-16,-1 21 0,0-21 15,0 0-15,21 0 0,-20 0 16,-1-21-16,0-1 0,21 1 0,-21 0 16,22-21-16,-22 21 0,21-22 0,-21 1 15,22 0-15,-22-22 0,21 22 0,-21-22 16,22-20-16,-22 20 0,21 1 15,-21-22-15,22 21 0,-22 1 0,0-1 16,-21 1-16,0 21 0,0 20 0,0-20 16,0 21-16,-21 21 15,0 0-15,0 0 0,-1 21 16,1 0-16,0 22 0,0-22 0,0 42 16,0-20-16,21-1 0,0 21 0,0 1 15,0-22-15,0 22 0,0-1 16,0-20-16,21 20 0,0-21 0,0 1 15,-21-1-15,21-21 0,0 22 0,1-22 16,-1 0-16,0 0 0,0-21 0,0 0 16,0 0-16,1 0 0,-1 0 15,0-21-15,0 0 0,21 0 0,-20-1 16</inkml:trace>
  <inkml:trace contextRef="#ctx0" brushRef="#br0" timeOffset="56212.32">23135 3239 0,'0'0'0,"-42"0"0,21 0 16,-1 0-16,22-22 15,43 1 1,-22 0-16,0 0 16,0 0-16</inkml:trace>
  <inkml:trace contextRef="#ctx0" brushRef="#br0" timeOffset="56488.1">23220 2942 0,'0'0'0,"0"-21"16,0-64-16,0 43 16,0 0-16,0 21 0,0-1 0,0 1 15,0 0-15,-21 42 16,21 22-16,-22-22 0,1 42 15,21-20-15,-21 20 0,21 22 0,-21-1 16,0 1-16,21 0 0,-21 21 0,-1-22 16,1 22-16,21-21 0,-21 21 0,0-22 15,0 22-15,21 0 0,-21 0 16,-1 0-16,1-22 0,21 22 16,-21 0-16,0-21 0,0-1 0,21 1 15,-21 0-15,-1-22 0,22 1 0,0-22 16,-21 0-16,21 1 0,-21-22 0,21 0 15,21-63 1,0 20-16,1-20 16,-1 0-16,0-1 0,0-20 15,-21-1-15,21 1 0,-21-1 0</inkml:trace>
  <inkml:trace contextRef="#ctx0" brushRef="#br0" timeOffset="56747.95">22839 3958 0,'0'0'0,"-21"-84"0,-1 41 0,1-20 16,0-1-16,21 22 15,0-22-15,0 22 0,0 0 0,0-1 16,42 1-16,-20 0 0,-1 21 0,21-22 16,22 22-16,-22-21 0,21 21 0,-20-1 15,20 22-15,1 0 0,-22 0 16,0 0-16,1 0 0,-22 43 0,0-22 16,-21 21-16,0 1 0,0-1 0,0-21 15,-21 21-15,0 1 0,0-1 16,-1 0-16,1-20 0,-21-1 0,21 0 15,0 0-15,21 0 0,-22 0 0,1-21 16,21-21 15,0 0-31,0 0 0,0 0 16,21 0-16,1-1 0</inkml:trace>
  <inkml:trace contextRef="#ctx0" brushRef="#br0" timeOffset="57068.04">23495 3239 0,'0'0'0,"0"-22"0,0-20 16,21 42 0,0 0-16,0 0 0,1 0 15,-1 21-15,0 0 16,0 1-16,0 20 0,0 0 16,1-21-16,-1 22 0,0-1 0,0 0 15,0-20-15,-21 20 0,0 0 16,0-21-16,21 1 0,-21 20 0,0-21 15,0 0-15,0-42 16,0 0 0,0 0-16,0-22 15,0 22-15,0-21 0,0 0 0,0-1 16,0 22-16,0-21 0,0-1 0,22 1 16,-1 0-16,0 21 0,0-1 0,-21 1 15,42 0-15,-20 21 0,-1 0 16,21-21-16,-21 21 0,0 0 15,22 0-15,-22 0 0,21 0 0,-21 0 16</inkml:trace>
  <inkml:trace contextRef="#ctx0" brushRef="#br0" timeOffset="57404.37">24447 3175 0,'-21'0'16,"0"0"-16,0 0 0,0 0 15,0 0-15,-1 0 0,1 21 0,0-21 16,-21 43-16,21-22 0,-1 0 15,1 21-15,0-21 0,0 22 0,21-1 16,0-21-16,0 22 0,0-1 0,0-21 16,0 0-16,0 22 0,42-22 15,-21 0-15,1 0 0,-1 0 16,21-21-16,-21 0 0,22 0 0,-22 0 16,21 0-16,0 0 0,-20 0 0,20-21 15,-21 0-15,0 0 0,-21 0 0,0-22 16,21 22-16,-21-21 0,0-1 15,0 1-15,0-21 0,0 20 0,-21 1 16,0 21-16,0-22 0,21 22 0,-21 0 16,0 0-16,-22 21 0,22 0 15,0 0-15,0 0 0,0 0 16,42 0 15,0 0-31,21 0 0</inkml:trace>
  <inkml:trace contextRef="#ctx0" brushRef="#br0" timeOffset="57635.24">24955 2794 0,'0'0'0,"22"-21"0,-22 0 16,0 42 0,0 0-16,-22 21 0,22-20 15,-21 20-15,0 0 0,0 1 0,0-1 16,0 0-16,-1 22 15,1-1-15,0-20 0,0 20 0,21-21 16,-21 22-16,21-22 0,0 1 0,0-22 16,0 21-16,0-21 0,0 0 0,21 1 15,0-22-15,0 0 0,0 0 16,1 0-16,-1 0 0,0 0 16,-21-22-16</inkml:trace>
  <inkml:trace contextRef="#ctx0" brushRef="#br0" timeOffset="57787.15">24638 3196 0,'0'0'0,"-21"0"0,0-21 0,42 21 31,0 0-15,0 0-16,21 0 0,1 0 0,-22 0 16,21 0-16,1 0 0,-1 0 15,-21-21-15,21 21 0,-20 0 0,20 0 16</inkml:trace>
  <inkml:trace contextRef="#ctx0" brushRef="#br0" timeOffset="58103.96">25125 3302 0,'-43'21'16,"43"0"0,22-21-1,-1 0-15,0 0 0,0 0 0,0-21 16,0 0-16,1 21 0,-1-21 15,0 0-15,-21 0 0,21-1 0,-21 1 16,21 0-16,-21 0 0,0 0 16,-21 21-1,0 0-15,0 0 0,-22 21 0,22 0 16,0 0-16,-21 0 0,21 22 0,-22-22 16,22 21-16,0-21 0,0 22 0,21-22 15,0 21-15,0-21 0,0 1 16,0-1-16,0 0 0,0 0 15,21-21-15,0 0 0,21 21 0,-20-21 16,20 0-16,0 0 0,1 0 0,-1 0 16,0 0-16,22-21 0,-22 0 0,22 0 15</inkml:trace>
  <inkml:trace contextRef="#ctx0" brushRef="#br0" timeOffset="58715.95">25866 3239 0,'0'0'0,"0"-22"0,-22 22 16,1 0-16,-21 0 0,21 0 15,0 0-15,-22 0 0,22 22 0,-21-1 16,-1 0-16,22 0 0,-21 21 0,21-20 16,0 20-16,-1-21 0,1 21 15,21 1-15,0-22 0,0 0 16,0 21-16,0-20 0,21-1 0,22 0 16,-22 0-16,0-21 0,21 21 0,-20-21 15,20 0-15,0 0 0,22 0 0,-22 0 16,0 0-16,1-21 0,-1 0 0,-21 0 15,22 0-15,-22-22 0,21 22 16,-21-21-16,22-22 0,-22 22 0,0-22 16,21 1-16,-21-1 0,1 1 15,-1 21-15,0-22 0,0 22 0,0-1 16,-21 22-16,0 0 0,0 0 16,0 0-16,-21 21 15,0 21-15,0 0 0,0 0 16,-1 22-16,1-22 0,-21 21 15,21 0-15,0 1 0,-1-1 0,22 22 16,0-22-16,-21 0 0,21 22 0,0-22 16,0 0-16,0 1 0,0-22 0,0 21 15,0-21-15,21 1 0,-21-1 16,22 0-16,-1 0 0,21-21 0,-21 0 16,0 0-16,1 0 0,20 0 0,-21 0 15,0 0-15,22-21 0,-22 0 16,0 0-16,0-1 0,0 1 15,-21 0-15,0 0 0,0 0 0,0 0 16,0-1-16,-21 22 16,0 0-16,0 0 15,0 22-15,21-1 0,-22 0 16,22 0-16,0 0 0,0 0 16,0 1-16,0-1 0,0 0 15,22-21-15,-1 0 0,0 0 16,0 0-16,0 0 15,0 0-15,22 0 0,-22 0 0,0 0 16,21 0-16,-20 0 0,-1-21 0,0 0 16,0 21-16</inkml:trace>
  <inkml:trace contextRef="#ctx0" brushRef="#br0" timeOffset="59119.72">26755 3556 0,'0'0'0,"0"-21"0,0 0 16,-22 21-16,1 0 15,0 0-15,0 0 0,0 0 16,0 21-16,-1 0 15,1 0-15,0-21 0,21 21 0,0 1 16,0-1-16,0 0 0,21-21 47,0 0-47,1-21 16,-22 0-16,0-1 0,21 1 15,-21 0-15,21-21 0,0 21 0,-21-22 16,21-20-16,0 20 0,1-20 0,-1-1 15,0 22-15,-21 0 0,21-22 16,0 22-16,-21 21 0,21-22 0,-21 22 16,0 0-16,0 42 15,-21 0 1,0 1-16,0-1 0,0 21 0,0 0 16,-1 1-16,22 20 0,-21-20 0,0-1 15,0 21-15,21-20 0,0-1 16,0 0-16,-21 1 0,21-1 0,0 0 15,0-20-15,0-1 0,0 0 16,0 0-16,0 0 0,0-42 31,0 0-15,0 0-16</inkml:trace>
  <inkml:trace contextRef="#ctx0" brushRef="#br0" timeOffset="59315.82">26183 3260 0,'0'0'0,"-42"0"0,-64-21 16,148 21 15,-21 0-31,22 0 16,-1 0-16,0 21 0,1-21 0,-1 0 16,22 0-16,-22 0 0,0 0 0,-21 0 15,22 0-15,-22 0 0,-42 0 31,0 0-31,-22 21 0</inkml:trace>
  <inkml:trace contextRef="#ctx0" brushRef="#br0" timeOffset="61055.39">1609 5461 0,'0'0'0,"0"-21"15,0 0-15,0 0 0,0-1 16,0-20-16,0 21 0,0 0 16,0 0-16,-22-22 0,1 22 0,0 0 15,0-21-15,21 20 0,-21 1 16,-22 0-16,22 21 0,0 0 0,-21 0 16,-1 0-16,1 21 0,-21 0 0,20 22 15,1-22-15,0 21 0,-22 22 16,43-22-16,-21 22 0,-1-1 0,22 1 15,0-1-15,0 1 0,0-1 16,21-21-16,0 1 0,0 20 16,0-42-16,0 22 0,21-22 15,0 0-15,0 0 0,21 0 0,1-21 16,-1 0-16,0 0 0,22 0 0,-1 0 16,1-21-16,-1 0 0,22 0 15,-21 0-15,-1 0 0,1-1 0,-1-20 16,-21 21-16,1 0 0,-1-22 15,0 22-15,-20-21 0,-1 21 0,-21-22 16,0 22-16,0-21 0,0 21 0,0 0 16,0-1-16,-21 1 0,-1 21 15,-20 0-15,21 0 0,0 0 0,-22 21 16,1 1-16,0-1 16,21 0-16,-22 21 0,1 1 0,0-1 15,-1-21-15,22 21 0,0 1 16,0-1-16,21-21 0,-21 22 0,21-22 15,0 0-15,0 0 0,21-21 0,0 0 16,0 0-16,21 0 0,-20 0 16,20 0-16,0 0 0,-21-21 0,22 0 15,-1 0-15,0-1 0,-20 1 16,20-21-16,-21 21 0,21 0 0,-20-22 16,-22 22-16,0-21 0,21 21 15,-21-1-15,0 1 0,0 0 16,-21 21-1,-1 0-15,1 42 16,0-20-16,0-1 0,21 21 0,0-21 16,-21 22-16,21-22 0,-21 21 0,21-21 15,0 0-15,0 22 0,0-22 16,0 0-16,21-21 0,0 21 0,0-21 16,21 0-16,-20 0 0,20 0 15,-21 0-15,21 0 0,-20-21 0,20 0 16,0 0-16,-21 0 0,22-1 0,-22 1 15,0 0-15,0-21 16,0 21-16,-21-22 0,22 22 0,-22 0 16,0 0-16,0 0 0,0 42 31,0 0-31,-22 0 16,22 0-16,-21 22 0,21-22 0,0 0 15,-21 21-15,0-21 0,0 1 16,21 20-16,-21-21 0,21 0 0,0 0 15,-22 1-15,22-1 16,0-42 0,0-1-1,0 1 1,22-21-16,-1 21 0,0-22 0,0 22 16,0-21-16,22 0 0,-22-1 0,21 1 15,-21 0-15,22 20 0,-1 1 16,0 0-16,1 0 0,-22 21 0,21 0 15,-21 0-15,22 21 0,-22-21 0,0 21 16,-21 22-16,0-22 0,0 21 16,0-21-16,0 22 0,0-1 0,0-21 15,0 21-15,-21 1 0,0-22 16,-1 0-16,1 21 0,0-20 0,21-1 16,0 0-16,0 0 15,21-21-15,0 0 16,1-21-16,20 0 0,0 0 15,1-1-15</inkml:trace>
  <inkml:trace contextRef="#ctx0" brushRef="#br0" timeOffset="61799.54">3704 5165 0,'0'0'15,"-21"0"1,21 21-16,-21 0 0,0 0 15,21 0-15,-22 22 0,1-1 0,21 0 16,-21 1-16,0 20 0,21-20 16,-21-1-16,21 21 0,0-20 15,0-1-15,0 22 0,0-22 0,0 0 16,0-21-16,0 22 0,0-22 0,0 0 16,0 0-16,0 0 0,0 1 15,0-44 1,0 1-16,0 0 15,0 0-15,0 0 0,0-22 16,0 22-16,0-21 0,21 21 0,0-22 16,0 1-16,-21 21 0,43-21 0,-22 20 15,0 1-15,21 0 0,-21 21 0,22 0 16,-1 0-16,-21 0 16,22 0-16,-22 0 0,21 21 0,-21 0 15,0 1-15,1 20 0,-1-21 0,-21 0 16,0 0-16,0 22 0,0-22 15,0 0-15,-21 0 0,-22 0 0,22 1 16,0-1-16,-21 0 0,-1 0 0,22-21 16,-21 21-16,21-21 0,-22 0 0,22 0 15,-21 0-15,21 0 0,-1 0 16,44 0 15,-1 0-31,0 0 0,0 0 0,0 0 16,22 0-16,-1 0 0,-21 0 15,21 0-15,1 0 0,-1 0 0,0 0 16,22 0-16,-22-21 0,1 21 0,20-21 16,1 21-16,-22-21 0,21 0 15,-20-1-15,-1 1 0,0 0 0,1 0 16,-1 0-16,-21-22 0,0 22 0,1-21 16,-1 0-16,0-1 0,-21 22 0,0-21 15,0-1-15,0 22 0,0 0 16,-21 21-16,0 0 0,-22 0 0,22 0 15,-21 21-15,-1 0 0,1 1 16,0 20-16,21 0 0,-22 1 0,22-1 16,0 0-16,21 1 0,0-1 15,0-21-15,0 21 0,0-20 0,21-1 16,21 0-16,-20 0 0,20 0 0,0-21 16,1 0-16,-1 0 0,0 0 0,1 0 15,-1 0-15,0-21 0,1 0 16,-1 0-16,0 0 0,1-1 0</inkml:trace>
  <inkml:trace contextRef="#ctx0" brushRef="#br0" timeOffset="64845.09">5884 5757 0,'0'0'0,"21"-21"0,22 0 0,-1 0 0,0 0 16,-20 0-16,20-1 0,-21-20 0,0 21 16,0-21-16,1 20 0,-22-20 15,0 21-15,0-21 0,0-1 0,0 22 16,-22-21-16,1 21 0,0-1 0,0 22 16,0 0-16,0 0 0,-22 0 0,1 0 15,21 43-15,-22-22 0,1 21 16,0 1-16,-1-1 0,1 21 0,0 1 15,21-22-15,-1 22 0,1-22 0,21 0 16,0 1-16,0-1 16,0 0-16,21-20 0,1-1 0,-1 0 15,0-21-15,21 0 0,-21 0 0,22 0 16,-1 0-16,0-21 0,-20 0 0,20-1 16,0 1-16,-21 0 0,1 0 15,20-21-15,-21-1 0,0 22 0,0-21 16,-21-1-16,0 1 0,22 0 0,-22-1 15,0 1-15,0 21 0,0 0 0,0 0 16,0 42 0,0 0-1,0 21-15,0-21 0,0 22 0,0-1 16,0 0-16,0-20 0,0 20 16,0 0-16,0 1 0,21-22 15,-21 21-15,21-21 0,0 0 0,0 1 16,0-1-16,1-21 0,-1 0 0,0 0 15,0 0-15,21 0 0,-20 0 16,-1-21-16,0 21 0,21-22 0,-21 1 16,1 0-16,-1 0 0,0 0 0,0-22 15,0 22-15,22-21 0,-43 0 0,42-1 16,-42 22-16,21-21 0,0 21 16,0-22-16,1 22 0,-1 0 0,0 21 15,0 0-15,0 21 16,-21 0-1,0 0-15,21 1 16,-21-1-16,0 0 0,0 21 16,0-21-16,22-21 15,-1 0 1,-21-21-16,0 0 16,0 0-16,0 0 0,0 0 15,0-1-15,0 1 0,0 0 0,0 0 16,-21 21-16,-1-21 0,22 0 0,-21 21 15,0 0-15,0 0 16,0 0-16,0 0 0,21 21 0,-22 0 16,1 21-16,0-21 0,0 1 15,0 20-15,0 0 0,-1 1 0,22-1 16,0 0-16,0 1 0,0-1 16,0-21-16,0 21 0,22-20 0,-1 20 15,0-21-15,0 0 0,21 0 0,-20 1 16,20-22-16,-21 0 0,21 0 0,1 0 15,-1 0-15,0 0 0,1-22 16,-1 22-16,-21-21 0,22 0 0,-1-21 16,-21 21-16,0-22 0,22 22 0,-22-21 15,0-1-15,0 1 0,0 0 16,0-1-16,-21 1 0,22 21 0,-1 0 16,-21 0-16,0-1 0,21 22 15,0 0-15,0 0 0,0 22 16,-21-1-1,0 0-15,0 0 0,0 0 16,0 0-16,0 1 0,0-1 0,22 0 16,-22 0-16,21 0 15,-21-42 17,0 0-32,0 0 0,0 0 15,0-1-15,0 1 0,0 0 0,0 0 16,0 0-16,0 0 0,0-1 15,0 1-15,-21 21 16,-1 0-16,1 0 16,0 0-16,0 21 0,0 1 15,0-1-15,-1 0 0,1 21 0,21-21 16,-21 22-16,21-22 0,-21 21 0,21-21 16,0 22-16,0-1 0,0-21 15,0 22-15,0-22 0,0 0 0,21 21 16,0-21-16,0 1 0,1-22 0,-1 21 15,21 0-15,-21-21 0,22 0 0,-1 0 16,0 0-16,-21 0 0,22 0 16,-1 0-16,0-21 0,1 0 0,-22-1 15,21 1-15,-21 0 0,22 0 16,-22 0-16,-21-22 0,21 22 0,-21-21 16,21 0-16,-21 20 0,0-20 15,0 0-15,0 21 0,0-1 0,0 1 16,0 0-16,-21 21 0,0 0 15,0 0-15,0 21 0,21 0 16,-22 1-16,22-1 0,-21 21 16,21-21-16,-21 22 0,21-22 0,0 21 15,0-21-15,0 0 0,0 22 0,0-22 16,0 0-16,21 0 0,0-21 16,1 21-16,20 1 0,-21-22 0,0 0 15,22 0-15,-1 0 0,-21 0 16,21 0-16,1 0 0,-1-22 0,-21 22 15,22-21-15,-1 0 0,0 0 0,-21-21 16,22 20-16,-22 1 0,0-21 0,0 21 16,0-22-16,-21 22 0,0 0 0,22-21 15,-22 21-15,0-1 16,-22 22-16,1 0 0,0 22 16,0-22-16,21 21 0,0 0 0,0 0 15,0 21-15,0-20 0,0-1 16,0 0-16,0 21 0,0-21 15,0 1-15,21-1 0,0 21 0,0-21 16,-21 0-16,0 1 0,22-1 16,-22 0-16,0 0 15,-22-21 1,22-21 0,-21 21-16,0 0 0,0-21 15,0 21-15,21-21 0,-21-1 16,-1 22-1,22 22 1,0-1-16,22-21 16,-1 0-16,0 21 15,0-21-15,0 0 0,0 0 0,22 0 16,-22 0-16,0 0 0,21 0 0,1 0 16,-22 0-16,21 0 0,1 0 0,-1-21 15,0 0-15,1-1 0,-1 1 0,0 0 16,1 0-16,-1 0 0,0 0 15,-21-22-15,1 22 0,-1-21 0,0-1 16,-21 22-16,0-21 0,0 0 0,0 20 16,0 1-16,-21 0 0,0 0 0,-22 21 15,22 0-15,0 0 0,0 0 16,0 21-16,-1 0 0,22 22 16,0-22-16,0 21 0,0 0 0,22-20 15,-1 20-15,0 0 0,0 1 0,0-22 16,0 21-16,22-21 0,-22 0 0,0 22 15,0-43-15,-21 21 0,21 0 16,-21 0-16,0 0 16,-21-21-1,0 0-15,0 0 0,0 0 0,0-21 16,-1 21-16,-20-21 0,21 21 0,0-21 16,0 21-16,-1 0 0,1-21 15,0 21-15,0 0 0,21 21 31,21-21-31,0 0 16,0 21-16,1-21 0,20 0 0,-21 21 16,0-21-16,22 0 0,-22 0 15,0 0-15,21 0 0,-21 0 0,22 0 16,-22 0-16,21 0 0,1-21 0,-1 21 16,-21-21-16,21 21 0,1-21 0,-1 0 15,-21-1-15,22 1 0,-1 0 0,0 0 16,1 0-16,-1-22 15,0 22-15,1-21 0,-22 21 0,0-22 16,0 22-16,0 0 0,-21 0 0,0 0 0,-21 21 31,0 0-31,0 0 0,-22 21 16,22 0-16,-21 0 0,21 0 16,0 1-16,-1 20 0,1-21 0,0 0 15,21 22-15,0-22 0,0 0 0,0 21 16,0-21-16,0 1 0,21-1 0,0 0 15,1 0-15,20-21 0,-21 21 0,0-21 16,22 0-16,-1 0 0,0 0 16,-21 0-16,22 0 0,-1 0 0,0 0 15,1 0-15,-1-21 0,0 21 16,22-21-16,-22 0 0,1 21 0,20-21 16,-21-1-16,-20 1 0,20 0 0,0 0 15,-21 0-15,1 0 0,-1-1 0,-21 1 16,0-21-16,0 21 0,0 0 15,0-1-15,0 1 0,-43 21 0,22-21 16,0 21-16,0 0 0,-21 0 0,20 0 16,-20 0-16,21 21 0,-21 0 0,20-21 15,-20 22-15,21-1 0,0 0 0,0 0 16,-1 21-16,1-20 0,21-1 16,-21 0-16,21 0 0,0 0 15,0 0-15,0 1 0,0-1 0,21-21 0,0 21 16,1-21-16,-1 0 0,0 0 15,0 0-15,0 0 0,0 0 0,1 0 16,-1 0-16,21 0 0,-21-21 16,0 0-16,1-1 0,-1 1 0,0 0 15,0 0-15,0-21 0,0-1 0,1 1 16,20 0-16,-42-22 0,42 1 0,-42 20 16,21-20-16,1-1 0,-1 22 0,0-22 15,0 22-15,-21 21 0,21-21 16,-21 20-16,0 1 0,0 0 0,-21 21 15,0 21 1,0 0-16,0 1 0,-1 20 0,1-21 16,0 21-16,0 1 0,0 20 15,0-20-15,-1 20 0,22-21 16,0 22-16,0-22 0,-21 22 0,21-22 16,0 0-16,0 1 0,0-1 0,0 0 15,0-20-15,0 20 0,0-21 0,0 0 16,0 0-16,0 1 0,21-22 15,1 0 1,-1-22-16,0 1 16,0 21-16,0-42 0</inkml:trace>
  <inkml:trace contextRef="#ctx0" brushRef="#br0" timeOffset="66903.46">13314 5398 0,'0'0'0,"0"-22"0,0 1 0,21-21 16,-21 21-16,21-22 0,-21 22 0,0 0 15,0-21-15,0 21 0,0-1 16,0 1-16,0 0 0,0 0 0,-21 0 15,21 0-15,-21 21 0,-22 0 0,22 0 16,-21 0-16,0 21 0,-1 0 16,1 21-16,0 1 0,-1-1 0,1 21 15,0 1-15,-1-1 0,1 1 16,0 21-16,-1-22 0,1 1 0,21 20 16,0-20-16,21-1 0,0-20 0,0-1 15,0 0-15,21 1 0,21-22 16,0 21-16,1-42 0,-1 21 0,22-21 15,-1 0-15,22 0 0,-22 0 0,1 0 16,20-21-16,-20 0 0,-1 0 0,1 0 16,-1-22-16,-20 22 0,-1-21 0,0-1 15,1 1-15,-22-21 0,-21-1 16,0 1-16,0-1 0,0 1 0,0-1 16,0 1-16,-21-22 0,-22 21 0,22 1 15,-21 21-15,0-1 0,-22 1 16,22 21-16,-22 21 0,1 0 0,-1 0 15,1 0-15,-1 21 0,1 0 16,-1 21-16,22 1 0,0-1 0,20 22 16,-20-22-16,42 21 0,0 1 0,0-1 15,0 1-15,0-1 0,21-20 0,22 20 16,-1-20-16,-21-1 0,43 0 16,-22-21-16,21 22 0,-20-22 0,20 0 15,1-21-15,-1 21 0,1-21 0,-1 0 16,1 0-16,-1 0 0,1-21 15,-22 21-15,22-21 0,-22 0 0,-21 0 0,21-1 16,-20-20-16,20 21 0,-21-21 16,0 20-16,0-20 0,-21 21 15,0-21-15,0 20 0,22 1 0,-22 0 16,0 42 0,0 0-16,-22 1 0,22-1 0,-21 21 15,21-21-15,-21 22 0,21-22 16,-21 21-16,0-21 0,21 0 0,0 22 15,0-22-15,0 0 0,0 0 0,0 0 16,0 1-16,21-44 47,-21 1-47,21 0 16,-21 0-16,0 0 0,21 0 0,0-1 15,1-20-15,-22 21 0,21-21 0,-21-1 16,21 22-16,0-21 0,-21 21 0,0-1 15,21 22-15,0 0 16,-21 22-16,0-1 16,0 0-16,0 0 0,0 0 0,0 22 15,0-22-15,0 21 0,0-21 0,0 0 16,0 22-16,22-22 0,-22 0 0,21 0 16,0 0-16,0 1 0,0-1 15,0-21-15,22 21 0,-22-21 16,21 0-16,-21 0 0,22 0 0,-22 0 15,21 0-15,-21 0 0,22-21 0,-22 0 16,0-1-16,0 1 0,0 0 0,1-21 16,-1-1-16,0 1 0,0 0 0,0-22 15,0 22-15,1-22 0,-22 1 16,21-1-16,-21 1 0,21-1 0,-21 22 16,0 0-16,0-1 0,0 1 0,0 21 15,0 0-15,0 0 0,-21 21 16,0 21-16,21 0 0,-22 0 15,1 21-15,0-20 16,21 20-16,0 0 0,-21 1 0,21-1 0,0 0 16,-21 22-16,21-22 0,0 0 15,0 1-15,0-1 0,0 22 0,0-43 16,0 21-16,0 0 0,21-20 0,0 20 16,0-21-16,0 0 0,-21 0 15,22 1-15,20-1 0,-21-21 0,0 0 16,22 21-16,-1-21 0,-21 0 0,21 0 15,-20 0-15,20-21 0,-21 21 0,21-21 16,-20-1-16,-1 1 0,21 0 0,-21 0 16,0-21-16,1 20 0,-22 1 0,21-21 15,-21 21-15,21 0 0,-21-1 16,-21 44 15,0-1-31,21 0 16,0 0-16,0 0 0,0 0 0,0 1 15,0-1-15,0 0 16,0 0-16,21-21 0,0 0 16,0 21-16,0-21 0,0 0 0,1 0 15,20 0-15,-21 0 0,0 0 0,22-21 16,-22 21-16,0-21 0,0 0 0,-21 0 16,21-1-16,0 1 0,1 0 15,-22-21-15,0 21 0,21-1 16,-21 1-16,21 0 0,-21 0 0,0 0 0,0 42 47,-21 0-47,21 0 0,-21 0 15,-1 22-15,22-22 0,-21 21 16,0 1-16,0-22 0,0 21 0,0 22 16,-1-22-16,22 21 0,-21-20 0,0 20 15,0 22-15,21-22 0,-21 22 0,0-21 16,-1-1-16,1 22 0,0-22 0,0 1 15,0-1-15,21 22 0,-21-22 16,21 22-16,0-21 0,-22-1 0,22 1 16,0-1-16,0 1 0,0-1 0,0-21 15,-21 1-15,21-22 0,-21 21 0,0-21 16,-21-21-16,20 22 0,1-22 0,-21 0 16,21 0-16,-22 0 0,22-22 0,-21 1 15,21 0-15,0-21 0,-1-1 16,1 1-16,21-21 0,-21 20 0,21-20 15,0-22-15,0 22 0,0-22 0,21 21 16,0-20-16,1-1 0,-1 0 0,21 22 16,-21-22-16,22 22 0,-1-22 0,0 43 15,1-22-15,-1 22 0,0 0 16,1-1-16,-1 1 0,0 0 0,1 20 16,-1-20-16,0 21 0,1-21 0,-1 20 15,-21 1-15,21-21 0</inkml:trace>
  <inkml:trace contextRef="#ctx0" brushRef="#br0" timeOffset="69219.83">17208 5609 0,'22'0'0,"-22"-21"16,0 0-16,0 0 15,21 0-15,-21-1 16,-21 22-1,-1 22 1,1-1-16,0 0 0,0 21 0,0 1 16,0-1-16,-1 0 0,1 1 0,0-1 15,0 0-15,21 1 0,-21-1 16,21 0-16,-21 1 0,21-22 0,0 0 0,0 0 16,0 0-16,21-21 31,0 0-31,-21-21 0,21 0 15,0 0-15,0 0 0,1-1 0,-22 1 16,21 0-16,0-21 0,0 21 0,0-1 16,0-20-16,1 21 0,-1 0 15,0 21-15,0 0 0,0 0 0,0 0 16,-21 21-16,22-21 16,-22 21-16,0 0 0,0 22 0,0-22 15,0 0-15,21 0 0,-21 0 0,21 0 16,0-21-16,-21 22 15,21-1-15,0-21 0,1 0 0,-1 21 16,0-21-16,0 0 0,21 0 0,-20 0 16,20 0-16,-21-21 0,0 21 0,22-21 15,-22-1-15,0 1 0,0 0 0,21 0 16,-20 0-16,-1-22 0,-21 22 0,21-21 16,0 0-16,-21-1 0,21 22 15,-21-21-15,0 21 0,0-22 0,0 22 16,0 0-16,0 63 31,0-21-31,-21 1 0,0-1 16,21 21-16,-21 0 0,21-20 15,0 20-15,0 0 0,0-21 0,0 22 16,0-22-16,0 21 0,0-21 0,0 1 16,0-1-16,0 0 0,21 0 0,0-21 15,21 0-15,-20 0 0,20 0 0,-21 0 16,21 0-16,1-21 0,-22 0 15,21 21-15,1-21 0,-1-1 0,-21-20 16,21 21-16,-20 0 0,-1-22 0,0 22 16,0-21-16,0 21 0,0-22 0,-21 22 15,0 0-15,0 0 0,0 0 0,0 0 16,0 42 0,0 0-1,-21 0-15,21 21 0,-21-20 16,0-1-16,21 21 0,0-21 0,0 22 15,0-22-15,0 21 0,0-21 0,0 0 16,0 1-16,0-1 0,21-21 0,0 21 16,0 0-16,22-21 0,-22 0 15,21 0-15,1 0 0,-22 0 0,21 0 16,-21-21-16,22 0 0,-22 21 0,0-21 16,21-22-16,-21 22 0,1 0 0,-1-21 15,0-1-15,0 1 0,0 0 0,0-22 16,1 22-16,-1-22 15,-21 22-15,21-22 0,0 1 0,0 21 16,-21-1-16,0 1 0,0 0 0,0 20 16,0 1-16,-21 21 15,0 21-15,21 1 0,-21-1 16,0 21-16,-1 0 0,22 1 16,-21 20-16,0-20 0,21 20 0,0-21 15,0 22-15,0-22 0,0 22 0,0-22 16,0 0-16,21 1 0,22-1 0,-22-21 15,21 22-15,-21-22 0,22 0 16,-1-21-16,-21 21 0,21-21 0,1 0 16,-22 0-16,21 0 0,1-21 15,-22 0-15,0 21 0,21-21 0,-21-22 16,1 22-16,20-21 0,-21 21 0,0-22 16,0-20-16,1 20 0,-1-20 0,0 21 15,0-22-15,0 1 0,0 20 0,1-20 16,-22 20-16,0 1 0,21 21 15,-21 0-15,0 0 0,-21 21 16,21 21-16,-22 21 16,1-21-16,21 22 0,-21-1 0,21 0 15,-21 22-15,0-22 0,21 22 16,0-22-16,0 21 0,-21-20 16,21 20-16,-22-20 0,22-1 0,0 0 15,0 1-15,0-22 0,0 0 0,0 0 16,0 0-16,0 0 0,0-42 31,22 0-31,-1 0 0,-21 0 0,21 0 16,0-1-16,0-20 0,0 0 15,1 21-15,-1-22 0,0 1 0,-21 21 16,21 0-16,-21-1 0,21 1 0,-21 42 31,0 1-31,0-1 0,0 0 16,0 21-16,0-21 15,0 1-15,0-1 0,0 21 0,0-21 16,21 0-16,-21 1 0,22-1 0,-1-21 16,0 21-16,0-21 0,21 0 0,-20 0 15,20 0-15,0 0 0,-21 0 0,1 0 16,20 0-16,-21 0 0,0 0 0,22-21 16,-22 0-16,0-1 0,0 1 15,0-21-15,-21 21 0,21-22 0,-21 22 16,0-21-16,0 21 0,0 0 15,0-1-15,-21 44 16,21-1 0,-21 0-16,21 0 0,0 0 15,-21 22-15,21-22 0,0 0 16,0 0-16,0 0 0,0 0 0,0 1 16,21-1-16,0 0 0,22-21 0,-22 0 15,0 0-15,21 0 0,-21 0 0,22 0 16,-22 0-16,0 0 0,21 0 0,-20-21 15,-1 0-15,0-1 0,0 1 0,-21 0 16,21 0-16,0-21 0,1-1 16,-22 1-16,0 21 0,0-22 0,0 22 15,0 0-15,0 0 0,-22 42 16,22 0 0,-21 22-16,0-22 15,21 21-15,-21-21 0,21 22 16,0-22-16,-21 21 0,0-21 0,21 0 15,-22 22-15,22-22 0,-21 0 0,21 0 16,0 0-16,-21-21 16,0 0-1,21-21-15,0 0 16,0 0-16,0 0 0,0 0 16,0-1-16,0-20 0,0 0 0,21-1 15,0 1-15,0 0 0,22-22 0,-22 22 16,21 0-16,1-1 0,-1 22 15,-21-21-15,43 21 0,-22 21 0,0 0 16,-21 0-16,22 0 0,-1 0 16,-21 21-16,0 0 0,1 0 0,-1 21 15,0 1-15,-21-1 0,0-21 0,0 22 16,0-1-16,0 0 0,0 1 0,-21-1 16,0 0-16,-1-21 0,1 1 0,0-1 15,21 0-15,-21 0 0,21 0 0,-21-21 16,0 0-1,21-21 1,0 0-16,0 0 0,0 0 0,0-1 16,0 1-16,0-21 0</inkml:trace>
  <inkml:trace contextRef="#ctx0" brushRef="#br0" timeOffset="69371.74">21040 5313 0,'0'0'0,"0"-42"0,0 20 0,-43-20 16,22 42-1,0 21 1,0-21-16,21 21 16,-21-21-16,21 22 0,-22-22 15,1 0-15,0 0 16,0 0-16,0 0 0</inkml:trace>
  <inkml:trace contextRef="#ctx0" brushRef="#br0" timeOffset="69561.09">19071 5440 0,'0'0'0,"-42"21"0,-43 0 15,85 0-15,21-21 16,0 0-16,1 0 16,-1 0-16,21 0 0,-21 0 0,22 0 15,-1 0-15,-21 0 0,21 0 0,-20-21 16,20 0-16,-21 21 15,0-21-15,-21 0 0</inkml:trace>
  <inkml:trace contextRef="#ctx0" brushRef="#br0" timeOffset="69715.99">18775 5249 0,'0'0'0,"-148"0"16,126 0-16,-20 0 15,21 0-15,42 0 16,0 0-1,0 0-15,-21 22 0,22-22 0,-1 0 16,0 0-16,0-22 16</inkml:trace>
  <inkml:trace contextRef="#ctx0" brushRef="#br0" timeOffset="70159.82">22733 5525 0,'-21'21'0,"42"-42"0,0-1 0,0-20 0,22 0 16,-22 21-16,0-22 0,0 22 16,21-21-16,-20 21 0,-1-1 15,-21 1-15,21 21 0,-21 21 16,0 1-16,0-1 0,0 21 0,0 0 15,-21 22-15,21-22 16,-21 22-16,-1-1 0,1 1 0,0-1 16,0 1-16,0-22 0,0 22 0,-1-22 15,22 0-15,0 1 0,-21-22 0,21 21 16,-21-21-16,21 0 0,-21-21 0,21 22 16,-21-22-16,0 0 0,-1 0 15,1 0-15,0-22 0</inkml:trace>
  <inkml:trace contextRef="#ctx0" brushRef="#br0" timeOffset="70864.42">22458 5969 0,'0'0'0,"-21"-21"0,-1 0 0,1 0 0,21-1 16,-21 1-16,21 0 0,0 0 15,0 0-15,21 21 0,0-21 0,22-1 16,-1 22-16,0-21 0,43 0 0,-21 21 16,20-21-16,1 0 0,21 0 0,-22-22 15,22 22-15,-21 0 0,0 0 0,-22-22 16,22 22-16,-43-21 0,22 21 15,-22-22-15,-21 1 0,0 21 0,0-21 16,-21-1-16,0 22 0,0 0 0,0 0 16,0 0-16,-21 21 0,0 21 15,0 0 1,0 0-16,0 0 0,-1 22 0,1-1 16,0 0-16,0 1 0,21-1 0,-21 0 15,0 22-15,21-22 0,-22 22 0,1-22 16,0 0-16,21 1 0,-21-1 15,0 0-15,21-21 0,0 22 0,0-22 16,0 0-16,-21 0 0,42-42 31,0 21-31,0-21 0,0-21 16,22 20-16,-22 1 0,0-21 16,21 21-16,-21-22 0,1 22 0,-1 0 15,0 0-15,0 0 0,-21 0 16,21 21-16,-21 21 15,0 0-15,0 0 0,0 0 16,0 0-16,0 1 0,0-1 16,0 0-16,0 21 0,0-21 0,0 1 15,0-1-15,0 0 0,21 0 0,1-21 16,-1 21-16,21-21 0,-21 0 0,0 0 16,22 0-16,-1 0 0,0 0 0,1 0 15,-22 0-15,21 0 0,1-21 16,-1 0-16,0 21 0,-21-42 0,1 20 15,-1 1-15,0-21 0,0 21 0,-21-22 16,0 22-16,0-21 0,0 21 16,0 0-16,0-1 0,-21 22 15,0 0-15,0 0 0,-1 0 16,1 22-16,0-1 0,0 0 0,21 0 16,0 0-16,0 22 0,0-22 0,0 0 15,0 0-15,0 0 0,0 0 0,0 1 16,0-1-16,0 0 0,0 0 15,21-21-15,0 0 16,0-21 0,1 0-1,-22 0-15,21-1 0</inkml:trace>
  <inkml:trace contextRef="#ctx0" brushRef="#br0" timeOffset="71336.16">24955 5461 0,'0'0'0,"22"-21"0,-22 0 15,0 0-15,21-22 0,-21 22 16,0-21-16,0 21 0,0-1 0,0 1 16,0 0-16,0 0 0,0 42 15,-21 0-15,21 22 0,-22-22 16,1 42-16,21-20 0,0 20 15,-21 22-15,0-22 0,21 22 0,0 0 16,0-1-16,0 1 0,-21 0 16,21-1-16,-21 1 0,-1 0 0,22-1 15,-21 1-15,0-22 0,0 22 0,0-21 16,0-1-16,-1-21 0,1 1 0,0-1 16,0 0-16,0 1 0,0-22 15,21 0-15,0-42 31,21 0-31,0-22 0,0 1 0,-21 21 16,21-43-16,0 22 0,1-21 0,-22-1 16</inkml:trace>
  <inkml:trace contextRef="#ctx0" brushRef="#br0" timeOffset="71580.02">24723 5779 0,'0'0'0,"0"-43"0,0-84 15,0 85-15,0 21 16,21-22-16,0 22 0,0 0 0,0 21 15,22-21-15,-22 21 0,21 0 0,0 0 16,1 0-16,-1 0 0,-21 21 0,22-21 16,-1 21-16,-21 22 0,0-22 0,-21 0 15,0 21-15,0-21 0,0 22 16,-21-22-16,0 21 0,-21-21 0,20 22 16,-20-22-16,0 0 0,-1 0 0,22 0 15,-21-21-15,0 22 0,20-22 0,1 0 16,42 0 15,22 0-31,-22-22 0,21 1 0</inkml:trace>
  <inkml:trace contextRef="#ctx0" brushRef="#br0" timeOffset="71979.78">25379 5588 0,'0'0'15,"0"-21"-15,0-43 16,0 43-16,-21 21 15,-1 0-15,1 0 16,0 0-16,0 21 0,0 1 0,0-1 0,-1 0 16,1 21-16,0-21 0,0 1 15,0-1-15,21 21 0,0-21 16,0 0-16,0 1 0,0-1 0,0 0 16,0 0-16,21-21 15,0 0-15,0 0 0,0 0 16,22 0-16,-22-21 0,0 0 0,0 0 15,0 21-15,-21-43 0,22 22 16,-1 0-16,-21 0 0,21 0 0,-21-22 16,0 22-16,0 0 0,0 0 15,0 42 1,0 0-16,0 0 0,0 0 16,-21 1-16,21 20 15,-21-21-15,21 0 0,0 0 0,0 22 16,0-22-16,0 0 0,0 0 15,0 0-15,21 1 16,0-22-16,0 0 0,0 0 0,0 0 16,1 0-16,20-22 0,-21 22 15,0-21-15</inkml:trace>
  <inkml:trace contextRef="#ctx0" brushRef="#br0" timeOffset="73331.91">25717 5652 0,'0'0'0,"0"-22"15,22-62-15,-22 63 16,0-1-16,-22 22 15,1 0 1,0 22-16,21-1 0,-21 0 0,0 0 16,0 0-16,21 22 0,-22-22 0,22 21 15,0-21-15,0 0 0,0 22 16,0-22-16,0 0 0,0 0 0,0 0 16,22-21-16,-22 22 0,21-1 0,0-21 15,0 0-15,21 0 0,-20 0 16,-1 0-16,0 0 0,21-21 0,-21-1 0,1 22 15,-1-42-15,0 21 16,0 0-16,0-22 0,0 1 0,1 0 16,-1-1-16,0-20 0,-21 21 0,21-22 15,0 22-15,-21-1 0,21-20 0,-21 21 16,0 20-16,0 1 0,0 0 16,0 0-16,0 42 15,0 0-15,-21 0 0,21 22 16,-21-22-16,0 21 0,0 1 0,21-1 15,-21 0-15,-1 1 0,22-1 16,0 0-16,-21 1 0,0-1 0,21-21 16,0 21-16,-21-20 0,21 20 0,-21-21 15,21 0-15,-21-21 0,21 21 16,21-42 15,0 0-31,0 0 0,0 0 0,0 0 16,1-1-16,-1 1 0,0 0 0,0 0 15,0 0-15,0 0 0,1 21 16,-1-22-16,-21 44 31,0-1-31,-21 0 16,-1-21-16,1 21 0,0-21 0,0 21 16,0-21-16,0 0 0,-1 21 15,1 1 1,21-1-16,0 0 15,0 0-15,0 0 16,0 0-16,21 1 0,1-22 16,-1 0-16,0 0 15,0 0-15,0 0 0,0 0 0,1 0 16,20 0-16,-21 0 0,21 0 0,-20 0 16,-1-22-16,21 22 0,-21-21 0,0 21 15,1-21-15,-1 0 0,-21 0 16,0 0-16,21-1 0,-21 1 0,0 0 15,0 0-15,0 0 0,0 0 0,-21 21 16,0-22-16,-1 22 16,1 0-16,0 0 0,0 22 15,0-1-15,0-21 0,-1 21 16,1 0-16,21 0 0,0 0 0,0 1 16,0-1-16,0 0 0,0 0 15,0 0-15,0 0 0,21-21 16,1 0-16,-1 0 15,0 0-15,0 0 0,0 0 16,0 0-16,1 0 0,-22-21 0,21 0 16,-21 0-16,0 0 31,0 0-31,0-1 16,0 44 15,0-1-31,0 0 0,0 0 15,0 0-15,0 0 16,0 1-16,0-1 16,21-21-16,0 0 0,0 0 15,0 0-15,1 0 0,-1 0 0,0 0 16,0-21-16,0 21 0,0-22 16,1 1-16,-1 0 0,0 0 0,-21 0 15,0 0-15,0-1 0,0-20 16,0 21-16,0 0 0,0 0 15,-21 21-15,0 0 0,-1 0 16,1 0-16,0 0 0,0 21 16,0-21-16,21 21 0,-21 0 0,21 0 15,-22 0-15,22 1 0,0-1 16,0 0-16,22-21 16,-1 0-16,-21 21 0,21-21 15,0 0-15,-21 21 0,21 0 16,-21 1-16,0-1 15,0 21-15,0-21 0,0 0 0,-21 22 16,0-1-16,21 0 0,-21 1 16,0-1-16,-1 0 0,1 1 0,21-1 15,-21 0-15,0 1 0,0-1 16,21-21-16,0 22 0,0-22 0,-21 0 16,21 0-16,0-42 31,0 0-31,21 21 15,-21-21-15,21-22 0,0 22 16,0 0-16,0-21 0,1 20 0</inkml:trace>
  <inkml:trace contextRef="#ctx0" brushRef="#br0" timeOffset="73661.73">26733 5927 0,'0'0'0,"0"-21"16,22 21-1,-1-22 1,0 22-16,-21-21 0,21 21 0,0-21 16,0 0-16,-21 0 0,22 0 15,-22-1-15,0 1 0,0 0 16,-22 21 0,1 0-16,0 21 0,0-21 15,0 21-15,0 1 0,-1-1 16,22 21-16,0-21 0,0 0 0,0 1 0,0-1 15,0 0-15,0 0 16,0 0-16,0 0 0,22 1 16,-1-22-16,0 0 15,0 0-15,0 0 16,0-22-16,-21 1 16,0 0-1</inkml:trace>
  <inkml:trace contextRef="#ctx0" brushRef="#br0" timeOffset="75219.56">1291 6985 0,'0'-21'16,"0"0"-16,0 0 16,0-1-16,0 1 15,0 0-15,0 0 0,0 0 16,0 0-16,0-1 0,0 1 0,0 0 16,0 0-16,0 42 31,0 21-31,0-20 15,0 20-15,0 0 0,-21 1 16,21-1-16,0 21 0,-21 1 0,21-1 16,-21 1-16,21-1 0,-22-20 15,22 20-15,-21 1 0,0-22 0,21 0 16,0 1-16,0-22 0,0 21 16,-21-42-16,21 21 0,0 1 15,0-44 16,0 1-31,0 0 0,0 0 0,0 0 16,0 0-16,0-22 0,21 1 16,-21 0-16,21-1 0,0 1 0,1 0 15,20-1-15,-21 1 0,0 21 16,22-22-16,-1 22 0,-21 0 0,21 0 16,1 0-16,-22 21 0,21 0 15,1 0-15,-22 21 0,21 0 16,-21 21-16,0 1 0,1-1 0,-22 0 15,0 1-15,0-1 0,0 0 16,0 1-16,-22-1 0,1 0 0,-21 1 16,21-1-16,-22-21 0,1 0 0,0 1 15,-1-1-15,1 0 0,21-21 16,-21 0-16,-1 0 0,22 0 0,0 0 16,-21 0-16,20 0 0,1-21 15,21 0-15,-21-1 16,21 1-1,0 0-15,21 21 16,0-21-16,22 21 0,-22-21 0,0 21 16,21-21-16,-20-1 0</inkml:trace>
  <inkml:trace contextRef="#ctx0" brushRef="#br0" timeOffset="75992.48">2011 7218 0,'0'0'15,"0"-21"-15,0 0 0,0-1 0,0 1 16,0 42 15,-21 1-31,-1-1 0,22 0 16,-21 21-16,21-21 0,0 22 16,-21-1-16,21 0 0,0-20 0,-21 20 15,21 0-15,0-21 0,0 1 16,0 20-16,0-21 0,21 0 15,0 0-15,0-21 0,1 0 16,-1 0-16,21 0 0,-21-21 16,0 0-16,1 0 0,20 0 0,-21 0 15,21-1-15,-20 1 0,-1-21 0,0 0 16,0 20-16,0-20 0,0 0 16,1-1-16,-22 22 0,0-21 0,21 21 15,-21 0-15,0-1 0,0 1 16,0 42-1,0 1 1,0-1-16,0 21 0,-21-21 0,21 22 16,0-1-16,-22-21 0,22 21 15,-21 1-15,21-22 0,0 21 0,0 1 16,0-22-16,0 0 0,0 0 0,0 0 16,21 0-16,1 1 0,-1-22 15,0 0-15,21 0 0,-21 0 0,22 0 16,-1 0-16,-21-22 0,22 1 15,-1 0-15,0 0 0,1 0 0,-1-22 16,0 22-16,1-21 0,-22 0 16,21-1-16,-21-20 0,0 20 0,1-20 15,-1-1-15,0 1 0,-21 21 0,0-22 16,21 1-16,-21 20 0,0-20 16,0 20-16,0 1 0,0 21 0,0-21 15,0 20-15,-21 22 16,0 0-16,0 0 15,21 43-15,-22-22 0,22 21 0,0 1 16,-21-1-16,21 0 0,-21 1 0,21 20 16,0-21-16,0 22 0,0-22 15,0 22-15,0-1 0,0-20 16,0 20-16,0-21 0,0 1 0,0-1 16,0 0-16,0-20 0,21 20 15,0-21-15,-21 0 0,0 0 0,22-21 16,-22 22-16,21-22 0,0 0 0,0 0 15,0 0-15,-21-22 16,0 1-16,21 21 0,1-21 16,-22 0-16,21 0 0,0 0 0,-21-1 15,0-20-15,0 21 0,21 0 0,-21-22 16</inkml:trace>
  <inkml:trace contextRef="#ctx0" brushRef="#br0" timeOffset="76332.28">2794 7006 0,'0'0'0,"-21"0"15,-43 0 1,43 0-16,42 0 16,22 0-1,-22 0-15,21 0 0,0-21 16,22 21-16,-22-21 0,22 21 0,-22 0 15,0-21-15,22 21 0,-22 0 0,1 0 16,-1-21-16,0 21 0,-21 0 16,1 0-16,-1 0 0,-42 0 47,21 21-32,21-21 32</inkml:trace>
  <inkml:trace contextRef="#ctx0" brushRef="#br0" timeOffset="77663.39">4741 7451 0,'21'0'0,"1"0"16,-1 0-16,0 0 0,0-21 15,0-1 1,-21 1-16,0 0 15,0 0-15,0 0 0,0 0 16,-21-1-16,0 1 16,0 0-16,0 21 0,-1-21 0,1 21 15,-21 0-15,21 0 0,0 0 0,-22 0 16,22 21-16,-21 0 0,21 22 16,-22-22-16,22 21 0,-21 0 0,21 1 15,-1-1-15,1 0 0,0 1 16,21-1-16,-21 0 0,21 1 0,0-1 15,0-21-15,0 0 0,21 1 0,0-1 16,0-21-16,1 0 0,20 0 16,-21 0-16,21 0 0,1 0 15,-1-21-15,0-1 0,1 1 0,-1 0 16,0-21-16,1 21 0,-22-22 0,21 1 16,1 0-16,-22-22 0,0 22 15,21-22-15,-21 1 0,1-1 0,-1 1 16,-21-1-16,21 22 0,0-22 0,-21 1 15,21 21-15,-21-22 0,0 22 16,0 21-16,0-22 0,0 22 0,0 42 31,0 0-31,0 22 0,0-1 16,0 0-16,0 1 0,0-1 16,-21 22-16,21-1 0,0-21 0,-21 22 15,21-1-15,0-20 0,0 20 16,0-20-16,0-1 0,0 0 0,0-21 15,0 22-15,0-22 0,0 0 0,21 0 16,0-21-16,0 0 0,1 0 0,-1 0 16,0 0-16,21 0 0,-21 0 15,1-21-15,20 0 0,-21 0 0,21 0 16,-20-1-16,-1-20 0,0 21 0,0-21 16,-21 20-16,0 1 0,0 0 15,0 0-15,0 0 0,0 42 31,-21 0-31,21 0 16,-21 0-16,21 1 0,0 20 16,0-21-16,0 0 0,-21 0 15,21 1-15,0-1 0,0 0 16,0-42 15,0 0-31,0-1 16</inkml:trace>
  <inkml:trace contextRef="#ctx0" brushRef="#br0" timeOffset="77824.31">5503 7112 0,'-21'0'15,"0"0"-15</inkml:trace>
  <inkml:trace contextRef="#ctx0" brushRef="#br0" timeOffset="80696.13">5715 7535 0,'0'0'0,"0"22"15,-21-22-15,0 21 16,42-21 15,0 0-31,21-21 0,-21-1 16,22 1-16,-1 0 0,0 0 0,1 0 15,-1 0-15,0-22 0,1 1 0,-1 0 16,-21-1-16,22 1 0,-22 0 16,0-1-16,0 1 0,0 0 0,-21-1 15,0 1-15,0 21 0,0-22 16,0 22-16,0 0 0,0 0 0,0 0 15,-21 21-15,0 0 16,0 0-16,21 21 0,-21 0 0,21 0 16,-22 22-16,1-1 0,21 0 0,0 1 15,0 20-15,-21 1 0,0-1 16,21 1-16,-21-1 0,0 1 0,21-1 16,-22 22-16,1-22 0,21 1 0,-21 20 15,0-20-15,21 21 0,-21-22 0,21 22 16,-21-22-16,-1 22 15,22-22-15,0 1 0,-21-1 0,21-20 0,-21 20 16,21-20-16,0-1 0,0 0 16,0-21-16,0 1 0,0-1 0,21-21 15,0 0-15,22 0 0,-22 0 16,21-21-16,-21-1 0,22 1 0,-1-21 16,0 21-16,1-22 0,-22 1 0,21 0 15,1-1-15,-22-20 0,0 21 0,-21-22 16,0 22-16,0-22 0,0 1 0,-21-1 15,0 22-15,-1-22 0,-20 22 16,0 0-16,-1-1 0,1 1 0,0 0 16,-1 21-16,1-1 0,0 1 0,21 21 15,-22 0-15,43-21 0,0 0 32,21 21-32,1 0 0,-1-21 0,21 21 15,0-21-15,22 21 0,-22-22 0,22 1 16,-1 0-16,1 0 0,-1-21 15,22-1-15,-22 22 0,22-42 0,-21 20 16,20 1-16,-20-22 0,-22 22 0,0 0 16,1-22-16,-22 22 0,0 0 0,-21-1 15,0 1-15,0 21 0,0-22 16,0 22-16,0 0 0,-21 0 0,0 0 16,0 21-16,-1 0 0,1 0 15,0 21-15,0 0 16,0 21-16,0 1 0,-1-1 0,1 22 15,21-1-15,-21 1 0,0-1 0,0 22 16,0-1-16,-1 1 0,1-21 0,21 20 16,-21 1-16,0 0 0,0-22 15,0 22-15,-1-1 0,1 1 0,21 0 16,-21-1-16,0 1 0,0 0 0,0-22 16,-1 22-16,1-22 0,0 1 0,0-1 15,0 1-15,0-1 0,-1-20 16,22-1-16,0 0 0,0-20 15,0 20-15,22-42 16,-1 0-16,21-21 0,-21 0 16,22-1-16,20-20 0,-21 21 0,22-21 15,-1-22-15,1 22 0,-22-1 0,22-20 16,-1 21-16,-20-22 0,-1 1 16,-21-1-16,0 1 0,-21-1 0,0 1 15,0-1-15,0 22 0,-42-22 0,21 1 16,-22 20-16,1 1 0,0 0 0,-1 21 15,-20-1-15,21 1 0,-1 0 16,22 21-16,-21 0 0,21 0 0,-1 0 16,1 0-16,42 0 15,1 0 1,-1 0-16,0 0 0,21 0 16,1 0-16,-1-21 0,0 21 15,1-21-15,20 21 0,-21-21 0,22-1 16,-22 1-16,1 0 0,20 0 0,-21 0 15,1 0-15,-22-22 0,21 22 0,-21-21 16,1 21-16,-1-22 0,-21 22 16,0-21-16,0 21 0,0-22 0,0 22 15,0 0-15,0 0 0,-21 21 16,-1 0-16,1 0 16,21 21-16,-21 0 15,21 0-15,0 0 0,0 1 0,0-1 16,0 0-16,0 21 0,0-21 15,0 1-15,0-1 0,0 21 16,0-21-16,0 0 0,0 1 0,0-1 16,0 0-16,0 0 0,0 0 0,21-21 15,0 21-15,-21 1 0,22-22 0,-1 0 16,0 0-16,0 0 0,21 0 16,-20 0-16,-1 0 0,0 0 0,0 0 15,21-22-15,-20 22 0,20-21 0,-21 0 16,21 0-16,-20 0 0,-1-22 15,21 22-15,-21-21 0,0 21 0,1-22 16,20 22-16,-42 0 0,21 0 16,0 0-16,-21 0 0,21 21 0,-42 21 31,0 0-15,21 0-16,0 21 0,-21-20 0,21-1 15,-21 21-15,21-21 0,0 0 0,0 22 16,0-22-16,0 0 0,0 0 0,21 0 15,0 1-15,21-1 0,-20 0 16,20 0-16,-21-21 0,21 0 0,1 0 16,-22 0-16,21 0 0,1 0 0,-1 0 15,-21 0-15,21 0 0,1-21 16,-1 0-16,-21 0 0,22 21 0,-22-43 16,0 22-16,0 0 0,0 0 15,0-22-15,-21 1 0,22 21 0,-22-21 16,0-1-16,0 22 0,0-21 0,0 21 15,-22 21-15,1 0 0,0 0 16,0 0-16,0 21 16,0 0-16,-1 21 0,1-21 0,0 1 15,21 20-15,-21-21 0,21 21 0,0-20 16,0-1-16,0 0 0,0 0 0,0 0 16,21 0-16,0-21 0,0 22 15,22-22-15,-22 0 0,0 0 16,21 0-16,-20 0 0,-1 0 0,21 0 15,-21 0-15,0-22 0,1 1 0,-1 0 16,0 0-16,0 0 0,0 0 0,0-1 16,1-20-16,-22 21 0,21-21 15,0 20-15,-21 1 0,0 0 0,0 0 16,0 42 0,0 0-16,0 22 0,0-22 15,0 0-15,0 21 0,0-21 16,0 22-16,0-22 0,0 21 15,-21-21-15,21 1 0,0-1 0,-21 0 0,21 0 16,0 0-16,0 0 16,0-42 15,21 21-31,0-21 0,-21 0 0,21 0 16,0 0-16,0-1 0,1-20 0,-1 21 15,-21-21-15,21-1 0,0 1 0,0 21 16,0-22-16,1 22 0,-22 0 15,21 0-15,0 21 0,-21 21 16,0 0-16,0 0 16,0 22-16,0-22 0,0 21 0,0-21 15,0 1-15,0 20 0,0-21 0,0 0 16,0 22-16,21-22 16,0-21-16,0 21 0,1 0 0,-1-21 15,0 0-15,0 0 0,0 0 0,0 0 16,1 0-16,-1 0 0,0 0 0,0-21 15,0 0-15,0 0 0,22-1 0,-22 1 16,0-21-16,-21 0 0,21-1 0,0 1 16,1-22-16,-1 1 0,0-1 15,21 1-15,-21-1 0,1 1 0,-1-1 16,-21 1-16,0 21 0,0-1 0,0 1 16,0 0-16,0 20 0,-21 22 15,-1 0-15,1 0 0,0 22 16,0 20-16,0-21 0,0 21 15,-1 22-15,22-22 0,0 22 0,-21-1 16,21 1-16,0-1 0,0 1 0,0-1 16,0-20-16,0-1 0,0 21 0,0-41 15,0 20-15,21 0 0,1-21 16,-22 1-16,21-1 0,0 0 16,0-21-16,0 0 0,0 0 15,1-21-15,-1 21 0,21-21 0,-21-1 16,0 1-16,1 0 0,20-21 15,-42-1-15,21 22 0,0-21 0,-21 0 0,0-1 16</inkml:trace>
  <inkml:trace contextRef="#ctx0" brushRef="#br0" timeOffset="80860.03">9610 7176 0,'0'0'0,"-43"0"16,22 0-16,0 0 0,0 0 0,0 0 15,21 21-15,21-21 16,0 0-16,0 21 0,0-21 15,22 0-15,-1 0 0,-21 0 0,21 0 16,1 0-16,-1 0 0,0 0 16,1-21-16,-1 21 0,-21-21 0,22 21 15,-22-22-15,0 22 0</inkml:trace>
  <inkml:trace contextRef="#ctx0" brushRef="#br0" timeOffset="81340.17">11451 7430 0,'0'0'0,"21"-43"0,-21 22 0,0-21 16,0 21-16,0-1 0,0 1 0,21 0 16,-21 0-16,0 42 15,22 21-15,-22-20 16,0 41-16,21-21 0,-21 22 0,0-1 15,0 1-15,0-1 0,0 22 16,0 0-16,0-1 0,0 1 0,0 21 16,-21-21-16,21-1 0,-22 22 15,22-21-15,-21 21 0,21-22 0,-21 22 16,21-21-16,-21-1 0,0 1 0,0-21 16,-1 20-16,1-20 0,21-1 0,-21-20 15,0-1-15,0 0 0,21 1 0,0-22 16,0 0-16,0-42 15,0 0-15,0-1 16,0-20-16,21-21 0,0 20 0,-21-20 16,21-1-16</inkml:trace>
  <inkml:trace contextRef="#ctx0" brushRef="#br0" timeOffset="81620.53">11197 7959 0,'0'0'0,"-21"-64"0,-64-126 16,64 126-16,21 22 15,0-22-15,0 1 0,21 21 0,22-1 16,-1 1-16,0 0 0,22-1 0,20 22 16,-20 0-16,21 21 0,-22 0 0,22 21 15,-22 0-15,1 0 0,-22 22 16,0-1-16,-20 0 0,-1 1 0,-21-1 16,0 0-16,-21 1 0,-1-1 0,1-21 15,-21 22-15,21-22 0,-22 21 0,1-21 16,0 0-16,-1 1 0,22-1 15,-21-21-15,21 21 0,0-21 0,-1 0 16,65 0 0,-22 0-16,0 0 15,21 0-15,1-21 0,-1 0 0,0-1 16,22 1-16</inkml:trace>
  <inkml:trace contextRef="#ctx0" brushRef="#br0" timeOffset="82032.28">12531 7387 0,'0'0'0,"0"-21"0,0-21 16,-22 42 0,1 0-16,0 0 15,0 0-15,-21 0 0,20 0 0,1 21 16,-21 0-16,0 0 0,20 22 0,-20-22 16,21 21-16,0-21 0,-22 22 0,22-22 15,21 21-15,0-21 0,0 0 0,0 22 16,0-22-16,0 0 0,21 0 15,1-21-15,-1 0 0,21 0 16,-21 0-16,22 0 0,-22 0 0,21-21 16,0 0-16,-20 21 0,-1-21 0,21 0 15,-21-22-15,0 22 0,1 0 0,-22 0 16,0-22-16,21 22 0,-21-21 16,0 21-16,0 0 0,0-22 0,0 22 15,0 42 1,0 0-16,0 1 15,0 20-15,0-21 0,0 21 0,0-20 16,0 20-16,0-21 0,0 0 0,0 22 16,0-22-16,0 0 0,0 0 0,0 0 15,21-21-15,-21 21 0,21-21 0,0 0 16,0 0-16,22 0 0,-22 0 16,0 0-16,21 0 0,1-21 0,-22 21 15,21-21-15,1 0 0</inkml:trace>
  <inkml:trace contextRef="#ctx0" brushRef="#br0" timeOffset="83828.58">13250 7408 0,'0'0'0,"0"-42"0,0-21 16,0 41-16,0 1 15,-21 21-15,0 0 16,0 0-16,0 0 0,-1 21 0,1 1 16,0 20-16,0-21 0,0 21 0,0 1 15,21-1-15,-22 0 0,22 1 0,-21-22 16,21 21-16,0 1 0,0-22 0,0 21 15,0-21-15,21 0 0,1 1 16,20-1-16,-21 0 0,0-21 0,22 0 16,-22 0-16,21 0 0,0 0 15,1 0-15,-1 0 0,0 0 0,1-21 16,-1 0-16,-21-1 0,22 1 0,-22 0 16,0-21-16,0-1 0,0 1 0,0 0 15,1-1-15,-22-20 0,21-1 16,0 1-16,-21-1 0,0-20 0,21 20 15,0 22-15,-21-22 0,21 22 0,-21 0 16,0-1-16,0 22 0,-21 21 16,0 21-16,0 1 15,21-1-15,-21 21 0,0 0 16,-1 1-16,22 20 0,-21 1 16,0-22-16,21 22 0,-21-1 0,21-21 15,0 22-15,0-22 0,-21 1 0,21-1 16,0 0-16,-21-21 0,21 22 0,0-22 15,0 0-15,0 0 0,0-42 32,21 21-17,0-42-15,0 21 0,0-1 0,0 1 16,1-21-16,-1 21 0,0-22 0,0 22 16,0-21-16,0 21 0,1 0 0,20-1 15,-21 22-15,0 0 0,0 0 16,1 0-16,-1 0 15,-21 22-15,0-1 0,0 0 16,0 0-16,0 0 0,-21-21 16,-1 21-16,1-21 0,21 22 0,-21-22 15,0 0-15,0 21 0,0-21 0,-1 0 16,1 0-16,0 0 0,0 0 0,0 0 16,0 0-16,-1 0 0,1 0 15,0 21 1,21 0-16,0 0 15,0 0-15,0 1 16,0-1-16,0 0 0,21 0 0,0 0 16,1-21-16,-1 21 0,0 1 15,0-1-15,21-21 0,1 21 0,-1-21 16,0 0-16,22 0 0,-1 21 0,-20-21 16,20 0-16,1 0 0,-22 0 15,22 0-15,-22-21 0,0 21 0,1-21 16,-22 0-16,21-1 0,-21 1 0,0 0 15,1 0-15,-1 0 0,-21-22 0,0 22 16,21-21-16,-21 21 0,0-22 0,0 22 16,0-21-16,0 21 0,0 0 0,0-1 15,-21 1-15,0 21 0,-1 0 16,1 0-16,0 21 16,-21 1-16,21-1 0,-1 0 0,-20 21 15,21-21-15,0 1 0,-22 20 0,22-21 16,0 21-16,21-20 0,0-1 0,0 0 15,0 0-15,0 0 0,0 0 0,0 1 16,21-1-16,0-21 0,1 0 0,-1 0 16,0 0-16,0 0 0,0 0 0,22 0 15,-22 0-15,0 0 0,0-21 16,21-1-16,-20 1 0,-1 21 0,0-21 16,0 0-16,-21 0 0,21-22 0,0 22 15,-21 0-15,0 0 0,0-21 0,0 20 16,0 1-16,-21 42 31,0 1-31,21-1 16,0 0-16,0 0 0,-21 0 15,21 22-15,0-22 0,0 0 0,0 0 16,0 0-16,0 0 0,21 1 0,0-1 16,0 0-16,22-21 0,-22 21 0,21-21 15,1 0-15,-1 0 0,0 0 0,1 0 16,-1 0-16,21 0 0,-20 0 0,-1 0 15,22-21-15,-22 0 0,0 0 0,1-1 16,-1 1-16,-21 0 0,21-21 16,-20 21-16,-1-22 0,0 1 15,-21 0-15,0-1 0,0 1 0,0 21 16,0-22-16,0 22 0,-21 0 16,0 21-16,-1 0 0,1 0 0,-21 21 15,21-21-15,-22 21 0,22 22 0,-21-22 16,21 0-16,-22 21 0,22-20 0,0 20 15,0-21-15,0 21 0,0-20 16,21-1-16,0 0 0,0 0 0,0 0 16,0 0-16,0 1 0,21-1 15,21-21-15,-21 0 0,0 0 0,22 0 16,-22 0-16,21 0 0,-21 0 16,22 0-16,-22-21 0,21 21 0,-21-22 15,1 1-15,-1 0 0,0 21 0,-21-42 16,0 21-16,21-1 0,-21 1 0,0 0 15,0-21-15,0 21 0,0-1 16,0 1-16,-21 42 31,0 1-31,21-1 0,0 0 0,-21 0 16,-1 21-16,1-20 0,21 20 0,-21-21 16,0 21-16,21 1 0,-21-1 0,0 22 15,-1-22-15,1 0 0,21 22 0,-21-1 16,0 1-16,21-1 15,0 1-15,0-1 0,0 22 0,0-22 16,0 22-16,0 0 0,0-22 0,0 22 16,0 0-16,0-22 0,0 22 0,0-22 15,0 22-15,0-22 0,0-20 0,0 20 16,-21-20-16,21-1 0,-21 0 0,-1 1 16,1-22-16,-21 0 0,21-21 0,0 0 15,-1 0-15,1 0 0,0 0 0,0-21 16,21 0-16,-21-1 0,0 1 0,-1-21 15,1 0-15,0-1 0,0-20 16,0-1-16,21 1 0,0-1 0,0-20 16,0 20-16,0-21 0,42 1 0,-21 20 15,0-20-15,22 20 0,-22-21 0,21 22 16,1-22-16,-1 22 0,0-1 0,1 1 16,20-1-16,-21 1 0,1 20 0,20 1 15,-20-21-15,-1 20 0,0 22 16,1-21-16,-1-1 0,0 22 0,-21-21 15,22 21-15,-22-22 0,21 22 0,-21 0 16,1 0-16,-1 0 0</inkml:trace>
  <inkml:trace contextRef="#ctx0" brushRef="#br0" timeOffset="84199.48">15833 7620 0,'0'0'0,"-22"21"15,44-21 16,-1 0-31,0 0 16,21 0-16,-21-21 0,1 0 0,20 21 16,-21-21-16,0 0 0,22 21 0,-22-22 15,0 1-15,21 0 0,-42 0 0,21 0 16,-21 0-16,0-1 0,0 1 16,0 0-16,-21 0 0,0 21 15,0 0-15,-21 0 0,-1 21 16,22-21-16,-21 42 0,-1-20 0,22 20 15,-21 0-15,21-21 0,0 22 0,21-1 16,0 0-16,0 1 0,0-1 0,0-21 16,0 22-16,0-22 0,21 0 15,0 0-15,0 0 0,0 0 0,0-21 16,22 0-16,-22 22 0,0-22 0,0 0 16,0 0-16,22 0 0,-22 0 0,0 0 15,-21-22-15,21 22 0,0 0 0,-21-21 16,22 21-16,-1 0 15,0 0 1</inkml:trace>
  <inkml:trace contextRef="#ctx0" brushRef="#br0" timeOffset="84339.4">16362 7938 0,'0'0'0,"0"21"0,0 0 16,0 0-1,-21-21-15,21 21 16</inkml:trace>
  <inkml:trace contextRef="#ctx0" brushRef="#br0" timeOffset="87636.02">17653 7472 0,'0'-21'16,"0"0"0,0-1-1,0 1-15,0 0 16,0 0-16,0 0 16,0 0-16,0-1 15,21 1-15,-21 42 31,0 1-15,0-1-16,0 0 0,-21 0 16,21 0-16,-21 22 0,21-22 0,0 0 15,0 0-15,0 21 0,0-20 0,0-1 16,0 0-16,0 0 0,0 0 16,-21-21 30,21-21 1,0 0-31,0 0 0,0 0-16</inkml:trace>
  <inkml:trace contextRef="#ctx0" brushRef="#br0" timeOffset="88024.14">17695 7345 0,'0'-21'15,"0"0"1,0-1 0,0 44 15,-21-1-31,21 0 0,-21 0 0,21 0 16,0 22-16,0-22 15,-21 21-15,21-21 0,-21 22 0,21-22 16,-22 0-16,22 21 0,0-21 0,-21 1 15,21-1-15,0 0 0,-21-21 0,21 21 16,0 0-16,0-42 47,0 0-47,21 0 0,0 0 16,-21-1-16,0 1 0,22 0 15</inkml:trace>
  <inkml:trace contextRef="#ctx0" brushRef="#br0" timeOffset="88431.43">17674 6985 0,'0'0'15,"0"-21"-15,-21 21 0,0 0 0,0 0 16,-1 0-16,1 0 15,0 21-15,21 0 16,0 0-16,0 1 0,0-1 16,0 0-16,0 0 15,21-21-15,0 0 16,1 0-16,-1 0 0,0 0 0,21 0 16,-21-21-16,1 21 0,-1-21 0,0 0 15,0 21-15,-21-22 0,0 1 16,0 0-16,0 0 0,0 0 0,0 0 15,0-1-15,-21 1 0,0 0 16,-22 21-16,22 0 0,0 0 0,0 0 16,0 0-16,0 0 0,-1 21 15,1 0-15,0 1 0,0-1 16,0 0-16,21 0 0,0 43 16,0-22-16,0-21 0,21 0 15,0 0-15,0 1 0,0-1 0,22 0 16,-22-21-16,21 21 0,1-21 15,-22 0-15</inkml:trace>
  <inkml:trace contextRef="#ctx0" brushRef="#br0" timeOffset="88895.82">18140 7218 0,'0'-21'16,"-21"21"-1,-1 21 1,1 0-16,21 0 0,0 22 15,0-22-15,-21 0 0,21 21 0,-21-21 16,21 1-16,0 20 0,-21-21 0,21 21 16,0-20-16,0-1 0,0 0 15,0 0-15,0 0 0,0 0 0,-21-21 16,21 22-16,-22-22 16,22-22 15,0 1-31,0 0 0,0 0 15,0-21-15,0 20 0,22-20 0,-22 0 16,21-1-16,0 1 0,0 0 16,0-1-16,22 1 0,-22 21 0,0 0 15,21 0-15,-21-1 0,22 22 0,-1 0 16,-21 0-16,22 22 0,-1-1 16,-21 0-16,0 0 0,0 21 0,1-20 15,-22 20-15,21-21 0,-21 21 0,0 1 16,0-22-16,0 21 0,-21-21 0,-1 22 15,1-22-15,21 0 0,-21 0 0,0 0 16,0 1-16,0-22 0,21 21 16,-22-21-16,44 0 31,-1-21-31,0-1 0,0 1 0,0 0 16,0 0-16,22 0 0,-22-22 15</inkml:trace>
  <inkml:trace contextRef="#ctx0" brushRef="#br0" timeOffset="91731.75">18838 6879 0,'43'-106'16,"-43"85"-16,0 0 15,0 0-15,21 0 0,-21 42 16,0 0 0,0 21-16,0 1 0,0-1 0,0 0 15,0 1-15,0 20 0,0-20 16,0 20-16,-21 1 0,-1-1 0,1-21 15,21 22-15,-21-22 0,0 1 16,0 20-16,21-42 0,0 22 0,-21-22 16,21 21-16,-22-21 0,22 0 0,0 1 15,0-44 17,22 1-32,-22 0 15,21 0-15,0 0 0,0-22 0,0 1 16,0 21-16,1-21 0,-1-1 0,0 1 15,0 0-15,21-1 0,-20 22 16,-1 0-16,0 0 0,0 0 0,0 21 16,0 0-16,1 0 0,-1 0 15,0 21-15,0 0 0,-21 0 0,21 21 16,-21-20-16,0 20 0,0-21 0,0 21 16,0 1-16,0-1 0,0-21 0,0 22 15,0-22-15,0 21 0,0-21 0,0 0 16,0 1-16,0-1 0,0 0 15,21 0-15,1-21 0,20 0 0,-21 21 16,21-21-16,-20 0 0,20 0 0,21 0 16,-20 0-16,-1-21 0,22 0 0,-22 21 15,0-21-15,1 0 0,-1-1 0,0-20 16,-21 21-16,22 0 0,-43-22 16,21 1-16,-21 21 0,0-21 15,0 20-15,0-20 0,0 21 0,0 0 16,0 0-16,0-1 0,-21 22 0,0 0 15,-1 0-15,1 22 0,0-1 16,0 0-16,0 0 0,21 21 0,-21-20 16,21 20-16,-22-21 0,22 21 15,0-20-15,0 20 0,0-21 0,0 0 16,0 0-16,0 1 0,0-1 0,0 0 16,22 0-16,-1-21 0,0 0 0,0 21 15,0-21-15,0 0 0,1 0 0,-1 0 16,21 0-16,0 0 0,1-21 15,-1 0-15,0 21 0,1-21 16,-1 0-16,0-22 0,1 22 0,-1 0 16,-21-21-16,0 20 0,1-20 0,-1 21 15,-21-21-15,0 20 0,0 1 0,0 0 16,0 0-16,-21 21 16,-1 0-16,1 0 15,0 21-15,21 0 0,-21-21 0,21 21 16,0 1-16,0-1 0,0 0 0,0 0 15,0 0-15,21-21 0,0 21 16,0 1-16,-21-1 0,0 0 0,22 0 16,-1-21-16,-21 21 0,0 0 15,21 1-15,-21-1 16,21-21-16,-21 21 0,21-21 16,0 0-16,1 0 0,-1 0 15,21 0-15,-21 0 0,0 0 0,22 0 16,-22 0-16,0 0 0,21 0 15,-20-21-15,-1 0 0,0-1 0,0 22 16,0-42-16,-21 21 0,0 0 0,21 0 16,-21-22-16,22 22 0,-22-21 0,0 21 15,0-1-15,0 1 0,0 0 16,0 0-16,0 0 0,0 42 31,0 0-31,-22 21 0,22-20 16,-21-1-16,21 21 0,-21-21 0,21 0 15,0 22-15,-21-22 0,21 0 0,0 0 16,0 0-16,0 1 0,0-1 16,0 0-16,0 0 0,21 0 0,0-21 15,0 0-15,1 21 0,20-21 0,-21 0 16,21 0-16,-20 0 0,20 0 0,-21 0 16,0 0-16,22-21 0,-22 0 0,0 0 15,0 0-15,0 0 0,0-22 16,1 22-16,-1-21 0,0-1 15,0-20-15,0-1 0,22 1 0,-22-1 16,0 1-16,21-1 0,-21 1 0,1-1 16,20 22-16,-21-21 0,-21 20 0,0 1 15,21 21-15,-21-22 0,0 22 16,-21 21-16,0 0 16,0 21-16,0 1 0,-1-1 15,1 21-15,0-21 0,0 43 0,0-22 16,0 22-16,21-1 0,-22 1 0,22-1 15,-21 1-15,21-1 16,-21 1-16,21-22 0,0 21 0,0-20 16,0-1-16,0 0 0,0 1 0,0-22 15,21 21-15,0-21 0,22 1 0,-22-1 16,0-21-16,21 21 0,1-21 0,-1 0 16,0 0-16,22 0 0,-22 0 0,1-21 15,20 21-15,-21-21 0,1-1 16,-1 1-16,0 0 0,1-21 0,-1 21 15,-21-22-15,22 1 0,-22 0 0,0-1 16,0 1-16,0 0 0,0-1 0,-21 1 16,0 21-16,0-22 0,0 22 0,0 0 15,-21 21-15,0 0 16,0 0-16,-21 21 0,20 0 16,-20 1-16,21 20 0,-21-21 0,-1 21 15,22 1-15,-21-1 0,21 0 0,-1-20 16,1 20-16,0-21 0,21 21 0,0-20 15,0-1-15,0 21 0,0-21 16,0 0-16,21-21 0,0 0 16,1 0-16,-1 0 0,0 0 15,21 0-15,-21 0 0,1 0 0,-1-21 16,0 0-16,0 0 0,0 0 0,-21-22 16,21 22-16,1-21 0,-22 21 0,0-22 15,21 1-15,0 0 0,-21-1 16,21 1-16,-21 21 0,0 0 15,0 0-15,0 42 16,0 0 0,0 0-16,0 21 0,-21-20 0,21 20 15,0-21-15,0 21 0,0-20 16,0-1-16,0 21 0,0-21 0,0 0 16,0 1-16,21-1 0,0 0 15,0-21-15,1 0 0,20 0 0,-21 0 16,21 0-16,-20 0 0,20 0 15,-21 0-15,21-21 0,-20 0 0,20 21 16,-21-43-16,0 22 0,22 0 16,-22 0-16,0-22 0,0 1 0,21 0 15,-20 21-15,-1-22 0,0 22 0,0 0 16,-42 42 15,21 0-31,-21 0 0,0 22 0,-1-22 16,22 21-16,-21-21 0,0 1 0,21 20 15,-21-21-15,21 0 0,0 22 0,-21-22 16,21 0-16,-21-21 0,21 21 0,0 0 16,0 0-1,21-42 17,0 0-32,0 0 15,0 0-15,0-22 0,1 22 0,-1 0 16,0-21-16,21-1 0,-21 22 15,1-21-15,20 21 0,-21 0 0,0-1 16,-21 1-16,21 0 0,1 21 0,-1 0 16,-21 21-16,21 0 15,0 1-15,-21-1 0,0 21 16,21-21-16,0 0 0,1 1 0,-22-1 16,21 0-16,0 0 0,-21 0 0,0 0 15,21 1-15,0-1 0,0-21 16,1 0-1,-1 0 1,-21-21-16,0-1 0,21 22 16,0-21-16,-21 0 0,21-21 0,0 21 15,1-22-15,-1 1 0,0 0 16,21-1-16,-21 22 0,22-21 0,-22-1 16,0 1-16,21 21 0,-42 0 0,22 0 15,-1 21-15,-21 21 16,0 0-1,0 0-15,0 0 0,0 0 16,-21 1-16,21-1 0,0 0 0,0 0 16,0 0-16,21-21 31,0-21-15,-21 0-16,0 0 15,0 0-15,21-1 16,-21 1-16,0 0 0,0 0 15,0 0-15,0 0 0,0-1 16,-21 22-16,0 0 16,0 0-16,-1 22 15,22-1-15,-21 0 0,0 0 0,0 0 16,0 22-16,0-22 0,21 21 16,-22 0-16,22-20 0,-21 20 0,21 0 15,0-21-15,0 22 0,0-22 0,0 0 16,0 0-16,0 22 0,21-22 15,1-21-15,20 21 0,-21 0 0,0-21 16,22 0-16,-22 0 0,21 0 0,0 0 16,-20 0-16,20 0 0,0 0 0,1-21 15,-1 0-15,0 21 0,-21-43 0,22 22 16,-1 0-16,-21-21 0,22-1 16,-22 1-16,0 0 0,0-1 15,0 1-15,0-21 0,-21 41 0,0-20 0,0 21 16,0 0-16,0 0 0,-21 21 15,0 21 1,0 0-16,-21 21 0,20-21 16,1 22-16,0-1 0,0 0 15,0 1-15,0-1 0,21 0 0,0 1 0,0-22 16,0 21-16,0-21 0,21 1 0,0 20 16,0-21-16,0-21 0,0 21 0,1 0 15,20-21-15,-21 0 0,21 0 16,-20 0-16,20 0 0,-21 0 0,21-21 15,-20 0-15,20 21 0,0-21 16,-21 0-16,1 0 0,-1-1 0,0 1 16,0-21-16,0 21 0,-21-22 0,0 22 15,0-21-15,0 0 0</inkml:trace>
  <inkml:trace contextRef="#ctx0" brushRef="#br0" timeOffset="92027.58">20976 7006 0,'0'0'0,"0"21"0,21-21 15,0 0-15,22 0 0,-1 0 16,0 0-16,22 0 0,-22 0 15,22-21-15,-1 0 0,22 21 0,-22-21 16,1 21-16,-1-21 0,22 21 0,-43-21 16,22-1-16,-22 22 0,1-21 0,-22 0 15,0 21-15,0-21 0,-21 0 16,-21 0 0,0 21-16,-22-22 0,1 22 0,0 0 15,-1-21-15</inkml:trace>
  <inkml:trace contextRef="#ctx0" brushRef="#br0" timeOffset="92359.4">20595 6752 0,'0'0'0,"-42"21"0,-1-21 0,1 22 0,21-1 16,0-21-16,0 0 0,21 21 15,0 0-15,21-21 16,0 0-16,0 0 16,21 0-16,1 0 0,-22 0 0,21-21 15,1 0-15,-22 21 0,0-21 16,0-1-16,0 22 0,-21-21 0,0 0 16,-21 21-1,0 0-15,0 0 0,0 21 16,21 0-16,-22 1 15,22-1-15,0 0 0,0 0 0,0 0 16,0 0-16,0 1 0,0-1 16,0 0-16,0 0 15</inkml:trace>
  <inkml:trace contextRef="#ctx0" brushRef="#br0" timeOffset="103611.83">18775 8213 0,'-21'21'16,"-1"-21"0,1 0-16,0 0 15,0 0-15,0 0 0,0 0 16,-1 0-16,1 0 0,0 0 0,-21 0 16,21 0-16,-1 0 0,1 0 15,0 0-15,0 0 0,0 0 16,42 0 15,0 0-31,0 0 0,0 0 16,22 0-16,-22 0 0,21 0 15,1 0-15,-1 0 0,21 0 0,-20 0 16,20 0-16,1 0 0,20 0 16,1 0-16,0 0 0,21 0 0,21 0 15,-22 0-15,22 0 0,0 0 16,0 0-16,0 0 0,22 0 0,-22 0 15,0-21-15,0 21 0,0 0 0,-22 0 16,1 0-16,0-21 0,-21 21 0,21 0 16,-22 0-16,1-22 0,0 22 15,-22 0-15,22 0 0,-22 0 0,1-21 16,-1 21-16,1 0 0,-1 0 0,-20 0 16,20 0-16,-21 0 0,-20 0 0,20 0 15,-21 0-15,0 0 0,0 0 16,-42 0 31,0 0-47,0 0 0,0 0 15,0 0-15,-22 0 0,1 0 0</inkml:trace>
  <inkml:trace contextRef="#ctx0" brushRef="#br0" timeOffset="104172.39">18394 8467 0,'-21'0'16,"42"0"15,0 0-31,0 0 0,21 0 16,-20 0-16,20 0 0,0 0 0,1 0 15,-1 0-15,21 0 0,1 0 0,-1 0 16,22 0-16,0 0 0,-1 0 0,43 0 16,-21 0-16,21 21 0,21-21 15,1 0-15,-1 0 0,0 21 0,0-21 16,21 0-16,1 0 0,-22 0 0,0 21 16,-21-21-16,0 0 0,0 0 0,0 0 15,-21 0-15,0 0 0,0 0 16,-22 0-16,1 0 0,-22 0 15,22 0-15,-43 0 0,22 0 0,-22-21 16,1 21-16,-22 0 0,21 0 0,-21 0 16,0 0-16,-21-21 0,22 21 15,-44 0 17,1 0-32,0 0 15,0 0-15,0 0 0,0 0 0,-1 0 16,1 0-16,0 0 0</inkml:trace>
  <inkml:trace contextRef="#ctx0" brushRef="#br0" timeOffset="125491.94">18415 6265 0,'0'0'0,"-21"0"0,-22 0 15,22 0-15,0 0 0,21-21 16,-21 21-16,0 0 0,0 0 15,-1 0 1,44 0 47,-1 0-63,0 0 0,0 0 0,21 0 15,-20 0-15,20 0 0,0 0 0,1 21 16,20-21-16,-21 0 0,22 0 0,-1 0 15,1 0-15,-1 0 0,1 0 16,21 0-16,-1 0 0,1 0 0,0 0 16,20 0-16,1 0 0,0 0 15,0-21-15,21 21 0,-21 0 0,0 0 16,21 0-16,-22 0 0,22 0 16,-21 0-16,0 0 0,0-21 0,0 21 15,0 0-15,-22 0 0,1 0 0,0 0 16,-1 0-16,1 0 0,0 0 0,-1 0 15,-20 0-15,-1 0 0,22 0 0,-22 0 16,1 0-16,-22 0 0,22 0 16,-22 0-16,0 0 0,1 0 0,-1 0 15,0 0-15,-20 0 0,20 0 0,-21 0 16,0 0-16,0 0 0,1 0 0,-1 0 16,0 0-16,0 0 15,-42 0 16,0 0-31,0 0 16,-1 0-16,1 0 0,-21 0 0,21 0 16,-22 0-16,1 0 0,0 0 15,21 0-15,-43 0 0,22 0 0,-1 0 16</inkml:trace>
  <inkml:trace contextRef="#ctx0" brushRef="#br0" timeOffset="126451.85">19156 6371 0,'0'0'0,"-43"0"0,1 0 16,21 0-16,0 0 15,0 0-15,21-21 16,-22 21-16,44 0 31,-1 0-15,0 0-16,21 0 0,-21 0 0,22 0 16,-1 0-16,22 0 0,-22 0 0,43 0 15,-22 0-15,1 0 0,20 21 0,1-21 16,0 0-16,20 0 0,-20 0 15,21 21-15,0-21 0,0 0 0,-1 0 16,22 22-16,0-22 0,-21 0 0,21 0 16,-21 21-16,0-21 0,0 0 0,0 0 15,-1 0-15,1 0 0,-21 0 16,0 0-16,-1 0 0,-20 0 16,-1 0-16,1 0 0,-1 0 0,-20 0 15,-1 0-15,0 0 0,1 0 0,-22 0 16,21 0-16,-21 0 0,0 0 15,1 0-15,-1 0 0,0 0 16,0 0 0,0 0 31,0 0 187,-42 0-62,0 0-172,0 0 15,0 0 1</inkml:trace>
  <inkml:trace contextRef="#ctx0" brushRef="#br0" timeOffset="130020.24">4593 6477 0,'0'0'0,"0"-42"0,21 21 16,-21-1-16,21 1 0,1 0 0,-22 0 15,0 0-15,0 0 0,21 21 16,-21-22-16,0 1 0,-21 42 31,21 1-31,-43-1 0,22 21 16,-21 0-16,-1 22 0,1-1 16,-21 22-16,20-21 0,-20 20 0,-1 1 15,1 21-15,20-22 0,-20 22 0,-1 0 16,1 0-16,-1 0 0,22-22 15,-21 22-15,20-21 0,1 0 0,-22-1 16,43-20-16,-21-1 0,0 1 0,20-1 16,1-20-16,0-1 0,21-21 15,0 0-15,0 0 0,0-63 16,21 21 0,0-21-16,22-22 0,-22 1 0</inkml:trace>
  <inkml:trace contextRef="#ctx0" brushRef="#br0" timeOffset="130563.55">5334 6202 0,'0'0'0,"21"-21"0,-21 0 0,0-1 16,-21 44 15,0-1-31,0 0 15,-1 21-15,1-21 0,0 22 0,0-1 16,0 0-16,0 1 0,-1-1 16,22 0-16,0-20 0,0 20 0,0-21 15,0 0-15,0 22 0,22-43 16,-1 21-16,0 0 0,0-21 0,21 0 16,-20 0-16,20 0 0,0 0 15,1-21-15,-22 0 0,21-1 0,-21 1 16,22 0-16,-22 0 0,0 0 0,-21-22 15,0 1-15,0 21 0,0-21 16,-21-1-16,0 22 0,-1-21 0,1 21 16,0-1-16,-21 1 0,21 21 0,-1 0 15,1 0-15,0 0 0,0 0 16,0 0-16,0 0 0,21 21 0,-22 1 16,22-1-16,0 0 0,0 0 0,0 0 15,0 0-15,0 1 0,0-1 16,0 0-16,0 0 0,22-21 15,-1 0-15,21 0 0</inkml:trace>
  <inkml:trace contextRef="#ctx0" brushRef="#br0" timeOffset="131188.75">5800 6287 0,'0'0'0,"0"-22"0,0 44 31,0-1-31,0 0 0,0 0 15,0 0-15,0 22 0,0-22 0,0 21 16,0-21-16,-22 22 0,22-22 16,0 0-16,0 21 0,0-21 15,0 1-15,0-1 0,22 0 16,-1-21-16,0 0 0,0 0 0,0 0 16,0 0-16,1 0 0,-1-21 0,21 0 15,-21-1-15,0 1 0,1 0 16,-1-21-16,0 21 0,0-22 0,0 1 15,-21 21-15,0-22 0,0 22 0,0 0 16,21 0-16,-21 42 31,0 0-31,0 0 0,-21 1 16,21 20-16,0-21 0,0 21 16,0-20-16,0 20 0,0-21 15,0 21-15,0-20 0,0-1 0,0 0 16,21 0-16,1-21 0,-1 21 0,0-21 15,0 0-15,0 0 16,0 0-16,22-21 0,-22 21 0,0-21 16,0 0-16,22-22 0,-22 22 0,0-21 15,21 0-15,-21-1 0,1 1 0,-22-22 16,21 22-16,-21 0 16,21-1-16,-21 1 0,0 21 0,0 0 15,0 0-15,0-1 0,0 44 16,-21-1-1,21 21-15,-21-21 16,21 22-16,0-22 0,-22 21 0,22 0 16,-21 1-16,21-1 0,0 0 0,0-20 15,0 20-15,0-21 0,0 0 16,0 22-16,0-22 0,0 0 16,21-21-16,1 0 15,-1-21 1,-21 0-16,0-1 15,0 1-15,0-21 0</inkml:trace>
  <inkml:trace contextRef="#ctx0" brushRef="#br0" timeOffset="131332.26">6392 6392 0,'0'22'31,"21"-22"-15,1 0-16,-1 0 0,0 0 0,0 0 15,21 0-15,-20 0 0,-1-22 16,21 22-16,-21 0 0,0-21 0</inkml:trace>
  <inkml:trace contextRef="#ctx0" brushRef="#br0" timeOffset="131687.99">7006 6308 0,'21'-21'0,"-42"21"31,0 0-31,0 0 0,0 0 16,-1 0-16,1 0 0,0 21 0,-21 0 16,21-21-16,-1 21 0,1-21 0,21 21 15,0 0-15,0 1 16,0-1-16,21-21 16,1 21-16,-1-21 0,0 21 0,0-21 0,0 21 15,22-21-15,-22 21 0,0 1 16,0-22-16,0 21 0,0 0 15,-21 0-15,0 0 16,0 0-16,-21 1 16,0-22-16,0 0 0,0 21 0,-22-21 15,22 0-15,0 0 0,-21 21 16,21-21-16,-1 0 0,1 0 0,0 0 16,21-21 15,21 21-31,-21-21 15,21 21-15,1-22 0</inkml:trace>
  <inkml:trace contextRef="#ctx0" brushRef="#br0" timeOffset="131911.87">7175 6414 0,'0'21'31,"0"0"-31,0 0 15,0 0-15,0 0 0,0 1 0,0-1 16,0 0-16,0 0 0,0 0 16,0 0-16,0 1 0,0-44 62,0 1-62,0 0 0,0 0 16</inkml:trace>
  <inkml:trace contextRef="#ctx0" brushRef="#br0" timeOffset="132067.78">7218 6265 0,'0'0'15,"-43"0"-15,22 0 32,21 22-1,0-1-16,21-21-15,1 21 16</inkml:trace>
  <inkml:trace contextRef="#ctx0" brushRef="#br0" timeOffset="132572">7789 6477 0,'0'0'0,"0"-21"15,0-21-15,-21 20 0,0 22 16,21-21-16,-21 0 0,0 21 16,-1-21-16,1 21 15,0 0-15,0 0 0,0 0 16,0 21-16,-1 0 0,1 0 0,0 1 16,0-1-16,0 0 0,21 0 0,-21 0 15,-1 22-15,22-22 0,0 0 16,0 0-16,0 0 0,0 0 0,0 1 15,0-1-15,22 0 16,-1-21-16,0 0 0,21 0 16,-21 0-16,1-21 0,-1 21 0,0-21 15,0-1-15,21 1 0,-20 0 0,-1-21 16,0-1-16,0 22 0,0-21 16,-21 0-16,21-22 0,-21 22 15,22-1-15,-22 22 0,0-21 0,0 0 16,21 20-16,-21 1 0,0 0 0,0 42 31,0 0-15,-21 1-16,21-1 0,-22 21 0,22 0 15,-21-20-15,21 20 0,-21 0 0,21 1 16,-21-22-16,21 21 0,0 0 16,0-20-16,0-1 0,0 21 0,0-21 15,0 0-15,0 1 16,21-22-16,0 0 0,0 0 15,1 0-15,20-22 16,-21 22-16</inkml:trace>
  <inkml:trace contextRef="#ctx0" brushRef="#br0" timeOffset="133067.04">8128 6541 0,'0'0'0,"-21"0"0,-22 21 16,22-21-1,0 21-15,42-21 16,0 0 0,22 0-16,-22 0 0,0 0 15,0-21-15,0 0 0,22 21 16,-22-22-16,0 1 0,0 0 0,0 21 16,1-21-16,-1 0 0,0 0 0,0-1 15,-21 1-15,0 0 0,0 0 16,0 0-1,-21 21-15,0 0 16,0 0-16,-1 21 0,1 0 0,0 0 16,-21 0-16,21 1 0,-1 20 15,1-21-15,0 0 0,0 22 0,21-22 16,0 0-16,0 21 0,0-21 16,0 1-16,0-1 0,0 0 0,21 0 15,0 0-15,0-21 16,1 21-16,-1-21 0,0 0 0,21 0 15,-21 22-15,22-22 0,-1 0 0,0 0 16,-20 0-16,20 0 0,-21 0 0,0 0 16,0 0-16,1 0 0,-1 0 15,0-22-15,0 22 0,0 0 0,-21-21 16,21 21 0,-42 0 15</inkml:trace>
  <inkml:trace contextRef="#ctx0" brushRef="#br0" timeOffset="134436.26">17949 8234 0,'0'0'16,"-21"0"-16,-85 21 16,85-21-16,-21 0 0,21 0 0,-1 0 0,1 0 15,0 0 1,42 0 15,0 0-31,1 0 16,-1 0-16,0 0 15,0 0-15,0 0 0,22 0 16,-22 0-16,21 0 0,0 0 0,1 0 16,-1 0-16,22 0 0,20 0 0,1 0 15,21-21-15,-22 21 0,22 0 0,0 0 16,21-21-16,-21 21 0,21 0 15,0 0-15,0-21 0,21 21 0,0-22 16,0 22-16,1 0 0,-1 0 16,21-21-16,0 21 0,1 0 0,-1 0 15,0 0-15,1 0 0,-1 0 16,22 0-16,-22 0 0,0 0 0,1 0 16,-1 0-16,0 0 0,1 0 0,-22 0 15,0 21-15,0-21 0,-21 0 0,-21 22 16,0-22-16,-22 0 0,22 0 15,-42 0-15,20 0 0,-20 0 0,-22 0 16,1 0-16,-1 0 0,0 0 0,-21 0 16,1 0-16,-1 0 0,-42 0 47,-1 0-47,1 0 0,0 0 0,0 0 15,0 0-15,0 0 0,-1 21 0,-20-21 16,0 0-16,-1 0 0,1 0 0,0 0 15,-1 0-15</inkml:trace>
  <inkml:trace contextRef="#ctx0" brushRef="#br0" timeOffset="135128.25">19008 8446 0,'0'0'0,"-22"0"0,1 0 0,0 0 16,0 0-16,0 0 16,0 0-16,-1 0 0,1 0 0,0 0 15,0 0-15,42 0 47,0 0-47,0 0 16,1 0-16,20 0 0,0 0 0,-21 0 15,43 0-15,-22 0 0,22 0 0,-1 0 16,1 0-16,20 0 0,22 0 16,-21 0-16,21 0 0,21 0 0,0 0 15,0 0-15,21 0 0,21 0 0,-21 0 16,22 0-16,-1 21 0,0 0 16,1-21-16,20 0 0,-20 21 15,-1-21-15,0 21 0,22-21 0,-22 0 16,0 21-16,-20-21 0,20 0 0,-21 0 15,-21 0-15,0 0 0,0 0 0,-21 0 16,0 0-16,-22 0 0,1 0 16,0 0-16,-22-21 0,1 21 0,-1 0 15,1 0-15,-22 0 0,0-21 0,1 21 16,-1 0-16,-21 0 0,0 0 0,1 0 16,-1 0-16,0 0 15,-21-21 16,-21 21 16,0 0-47,-1 0 16,1 0-16,0 0 0,0 0 0</inkml:trace>
  <inkml:trace contextRef="#ctx0" brushRef="#br0" timeOffset="138052.7">3789 10139 0,'0'0'0,"0"-21"0,0 0 16,0-1-16,0 1 0,0 0 15,0 42 1,0 0 0,0 1-16,0 20 0,0 0 15,0 1-15,0 20 0,0 22 16,0-1-16,0-20 0,0 21 0,0-1 15,0 1-15,0 0 0,-21-1 0,21 1 16,-22 0-16,22-1 0,0-20 16,0-1-16,-21 1 0,21-22 0,-21 0 15,21 1-15,-21-1 0,21-21 0,0 0 16,-21-21 0,21-21-1,0 0-15,0-21 0,0-1 16,0-20-16,0-1 0,0 1 15</inkml:trace>
  <inkml:trace contextRef="#ctx0" brushRef="#br0" timeOffset="138591.74">3768 10118 0,'21'0'16,"0"0"-16,0 0 15,21 0-15,1 0 0,20 0 16,-20-21-16,20 21 0,22 0 16,-1 0-16,22 0 0,0 0 0,0-22 15,0 22-15,21 0 0,-21 0 16,21 0-16,-22 0 0,1 0 0,-21 0 16,0 0-16,-1 0 0,-20 0 0,-1 0 15,-20 22-15,-22-22 0,21 21 16,-21-21-16,0 21 0,-21 0 0,0 0 15,0 0-15,0 1 0,0-1 0,0 0 16,0 21-16,0 1 0,0-1 16,0 0-16,0 1 0,0 20 0,22-21 15,-1 22-15,0-22 0,0 1 16,0 20-16,-21-21 0,21 1 16,1-1-16,-1 0 0,0 1 0,-21-1 15,0 0-15,0 1 0,0-22 0,0 21 16,0 1-16,0-22 0,-21 21 0,0-21 15,-22 22-15,1-22 0,-22 0 16,1 0-16,-22 0 0,1 0 0,-22 1 16,0-22-16,-42 21 0,0-21 0,-1 0 15,1 21-15,0-21 0,0 0 16,21 21-16,0-21 0,21 0 0,0 0 16,0 0-16,22 0 0,20 0 15,1-21-15,-1 21 0,22-21 16,21 0-16,0 21 0,-1-22 0,22 1 15,0 0-15,0 0 0,22 0 16,20 0-16,-21-22 0,21 22 16,1-21-16,-1-1 0</inkml:trace>
  <inkml:trace contextRef="#ctx0" brushRef="#br0" timeOffset="138923.54">4678 10266 0,'0'0'0,"0"-42"0,0 20 0,0-20 15,-21 0-15,21 21 16,-22-1-16,22 44 16,0-1-16,0 21 0,0 0 15,0 1-15,0 20 0,0 22 16,0 0-16,0-1 0,0 1 0,0 0 15,0 20-15,0-20 0,0 21 16,-21 0-16,0-22 0,0 22 0,21-21 16,-21 0-16,0-1 0,-1 1 0,22-22 15,-21 1-15,21-1 0,-21-20 16,21-1-16,-21 0 0,21-20 16,0-1-16,0 0 0,0-42 15,0 0-15,0-22 16,0 22-16,0-21 0,0-1 0</inkml:trace>
  <inkml:trace contextRef="#ctx0" brushRef="#br0" timeOffset="139179.41">3450 10859 0,'0'0'0,"-21"0"0,0 0 0,42-22 15,21 22 1,22-21-16,-1 0 0,43 21 0,-21-21 15,42 0-15,-21 21 0,42-21 0,-21-1 16,21 22-16,0-21 0,0 21 16,-21 0-16,0 0 0,0 0 0,-42 0 15,21 0-15,-43 0 0,1 0 0,-22-21 16,0 21-16,-20 0 0,-1 0 0,-21-21 16,0 0-16,0 0 15,-21 21-15,-1-22 0,22 1 16,-21 0-16,0 0 0,21-21 0,-21 20 15</inkml:trace>
  <inkml:trace contextRef="#ctx0" brushRef="#br0" timeOffset="139812.04">4276 9017 0,'0'0'0,"0"-21"16,0 0-16,0 0 0,-22 21 15,1 0-15,0 0 0,21 21 16,-21 0-16,0 21 0,21-21 16,-21 43-16,-1-22 0,22 1 0,-21 20 15,0-21-15,0 22 0,0-22 0,0 22 16,-1-22-16,1 22 0,0-22 16,21 0-16,-21-21 0,21 22 0,-21-22 15,21 0-15,0 0 0,0-42 31,0 0-31,0 0 16,0-22-16,0 1 0,0 0 0,21-1 16,0 1-16,-21-21 0,21-1 15,0 22-15,1-22 0,-22-20 0,21 20 16,0 1-16,0-1 0,21 1 16,-20-1-16,20 22 0,-21 21 0,21-22 15,1 22-15,20 21 0,-20 0 0,-1 21 16,21 0-16,-20 22 0,-1-1 15,0 0-15,-20 1 0,20 20 0,-21 1 16,0-22-16,0 22 0,-21-22 0,0 21 16,0-20-16,0-1 15,0 0-15,-21 1 0,0-1 0,0-21 16,21 0-16,-21 22 0,0-22 16,21 0-16,-22-21 0,1 0 31,0-21-31,21 0 0,-21 0 15,0-22-15,0 22 0</inkml:trace>
  <inkml:trace contextRef="#ctx0" brushRef="#br0" timeOffset="140015.44">4106 9356 0,'0'0'0,"-21"0"16,42 0-1,0 0-15,22 0 16,-1 0-16,0 0 0,1 0 15,20 0-15,1 0 0,-1 0 0,1-21 16,-22 21-16,22 0 0,-22 0 0,0 0 16,1 0-16,-22 0 0,0 0 15,-42 0 17,0 0-32</inkml:trace>
  <inkml:trace contextRef="#ctx0" brushRef="#br0" timeOffset="140855.95">5609 11197 0,'0'0'15,"0"-21"-15,0 0 0,0 0 0,0 0 0,0-1 16,-21 22 15,21 22-31,0-1 0,-21 0 0,21 21 16,-21-21-16,21 22 0,-22-1 15,22 0-15,0 1 0,0-1 0,-21 22 16,21-22-16,-21-21 0,21 21 0,0 1 16,0-1-16,0-21 0,0 22 0,0-22 15,21 0-15,0 0 0,1 0 16,20 0-16,0-21 0,22 22 0,-1-1 16,1-21-16,20 0 0,1 0 0,0 0 15,-1 0-15,22 0 0,21 0 16,-21 0-16,21 0 0,0-21 15,0 21-15,0-22 0,-21 22 0,-21 0 16,-1-21-16,-20 21 0,-1-21 0,-20 21 16,-1-21-16,-21 21 0,-21-21 0,0 0 15,-21-1-15,0 22 16,-22-21-16,1 0 0,0 0 0,-22 21 16,22-21-16,-22 0 0,22-1 0,0 22 15,-1-21-15,22 21 0,0-21 0,21 0 16,0 0-16,42 21 15,-20 0-15,-1 0 16,21 0-16,0 0 0,-20 21 0,20 0 16,0 0-16,-21 0 0,22 1 15,-22-1-15,-21 0 0,0 21 16,0-21-16,0 22 0,0-22 0,0 21 16,-21-21-16,0 22 0,-1-22 0,-20 21 15,21 1-15,-21-22 0,20 0 0,1 21 16,0-21-16,0 1 0,0-1 15,0-21-15,21 21 0,21-42 32,0 0-32,0-22 0,21 22 15,1-21-15,-1-1 0</inkml:trace>
  <inkml:trace contextRef="#ctx0" brushRef="#br0" timeOffset="141071.9">7789 10901 0,'0'0'0,"0"-21"16,21 21-16,1 0 15,-1-21-15,21 21 0,0 0 0,1 0 16,20 0-16,-20 0 0,-1-22 0,21 22 16,-20 0-16,-1 0 0,0 0 15,-20 0-15,-1 0 0,0 0 16,-21 22-16,-21-22 15,0 21-15,-1-21 0,-20 0 16,0 0-16</inkml:trace>
  <inkml:trace contextRef="#ctx0" brushRef="#br0" timeOffset="141287.76">7959 10880 0,'0'21'15,"0"0"-15,0 0 16,0 22-16,0-22 0,0 21 0,0 0 15,21 1-15,-21 20 0,0-20 16,0-1-16,0 21 0,0-20 16,0-1-16,0 0 0,0 1 0,0-1 0,0-21 15,0 0-15,0 1 0,0-1 16,0 0-16,0 0 0,0 0 16,21-21-1,0 0-15,0-21 0,0 0 16</inkml:trace>
  <inkml:trace contextRef="#ctx0" brushRef="#br0" timeOffset="142124.67">8297 11409 0,'0'0'0,"21"0"15,1-21 1,-1 21-16,0 0 16,0-21-16,0 21 0,0-22 15,1 22-15,-1-21 0,0 0 16,0 0-16,0 0 0,0 0 0,-21-1 15,0 1-15,0 0 0,0-21 0,0 21 16,0-1-16,-21 22 0,-21 0 16,21 0-16,0 22 15,-1-1-15,1 21 0,0-21 0,-21 22 16,42-22-16,-21 21 0,-1 0 0,22-20 16,-21 20-16,21-21 0,0 0 0,0 0 15,0 22-15,21-43 0,1 21 16,-1 0-16,0-21 0,0 0 15,21 0-15,-20 0 0,20 0 0,-21 0 16,21 0-16,1-21 0,-1 21 0,22-21 16,-22-22-16,0 22 0,1 0 0,-1-21 15,0 21-15,-21-22 0,1 1 16,-1 21-16,-21-22 0,0 22 0,0 0 16,-21 21-16,-1 0 0,1 0 0,0 0 15,-21 0-15,21 21 0,-1 0 16,1 1-16,0 20 0,21-21 0,0 0 15,0 22-15,0-22 0,0 0 0,21 0 16,22 0-16,-22 0 0,0 1 16,21-1-16,-21 0 0,1 0 0,-1-21 15,0 21-15,-21 0 16,0 1-16,-21-22 0,0 0 16,-22 0-16,22 0 0,-21 0 0,21 0 15,-22 0-15,22 0 0,0 0 0,0 0 16,42 0-1,0 0 1,0 0-16,0 0 0,1 0 0,20 0 16,-21 0-16,0 0 0,22 0 0,-22 0 15,21 0-15,-21 0 0,22-22 16,-1 1-16,-21 21 0,21-21 0,1 0 16,-22 0-16,21 0 0,-21-22 15,1 22-15,-1-21 0,0-22 0,-21 22 16,0-22-16,21 22 0,-21-21 0,21-1 15,-21 22-15,0-22 0,0 22 16,0 0-16,0-1 0,0 22 0,0 0 16,0 0-16,-21 42 15,21 0-15,-21 0 0,21 0 16,0 22-16,0-1 0,-21 0 0,21 1 16,-21 20-16,21-20 0,0 20 15,0-21-15,0 22 0,0-22 0,0 1 16,0-1-16,0 0 0,0 1 0,0-22 15,0 21-15,21-21 0,0-21 16,0 21-16,-21 1 0,21-22 16,0 0-16,-21-22 15,0-20-15,0 21 16,0 0-16,0-22 0</inkml:trace>
  <inkml:trace contextRef="#ctx0" brushRef="#br0" timeOffset="142259.26">9292 11176 0,'0'0'15,"-21"0"-15,0-21 0,0 21 0,42 0 32,21 0-17,-21 0-15,0 0 0,22 0 0,-1 0 16,-21 0-16,22-21 0,-1 21 0,21-21 16,-20 21-16</inkml:trace>
  <inkml:trace contextRef="#ctx0" brushRef="#br0" timeOffset="142699.1">10266 11155 0,'0'-21'16,"0"0"-1,0-1-15,0 1 0,0 0 16,0 0-16,0 0 0,21 0 16,-21-22-16,21 22 0,0 0 0,-21 0 15,21 0-15,-21-1 0,-21 22 31,21 22-31,-21 20 16,0-21-16,21 0 0,-21 22 0,21-1 16,-21 0-16,21 1 0,0 20 0,0-21 15,0 1-15,0-1 0,0 0 16,0 1-16,-22-22 0,22 21 0,-21-21 16,21 22-16,-21-22 0,21 0 0,-21 0 15,0 0-15,0 1 0,-1-1 0,1-21 16,0 21-16,-21 0 0,-1-21 15,22 0-15,-21 0 0,0 21 16,20-21-16,1 0 0,0 0 0,0 0 16,42 0-1,0 0-15,0 0 0,1 0 16,20 0-16,0 0 0,1 0 0,-1 0 16,0 0-16,1 0 0,20 0 15,-21 0-15,1 0 0,-1 0 0,0-21 16,1 21-16,-22 0 0,0 0 0,21 0 15,-42-21-15</inkml:trace>
  <inkml:trace contextRef="#ctx0" brushRef="#br0" timeOffset="143532.03">5228 11790 0,'0'0'0,"0"-21"0,-21 21 15,0 0-15,0 21 16,-1 21-16,1-21 15,21 22-15,0-1 0,0 22 16,-21-22-16,21 21 0,-21 1 0,21-1 16,0 1-16,0-1 0,0 1 0,0-1 15,0-20-15,0 20 0,0-20 16,0-1-16,0 0 0,21 1 0,0-1 16,0-21-16,1 21 0,-1-20 0,21-1 15,0 21-15,1-21 0,20 0 16,22 1-16,0-1 0,-1-21 0,22 21 15,0 0-15,0-21 0,0 21 0,-1-21 16,22 0-16,-21 0 0,21 0 16,-21 0-16,21 0 0,-21 0 0,0 0 15,-22 0-15,1-21 0,0 21 16,-22-21-16,-20 0 0,-1 0 0,0-1 16,-21 1-16,-21 0 0,0 0 0,0 0 15,0 0-15,-21-1 0,-21 1 0,21 0 16,-22 0-16,1 21 0,-21-21 15,20 21-15,1 0 0,-22-21 0,22 21 16,21 0-16,-21 0 0,20 0 0,1 0 16,21-22-16,21 22 15,22 0-15,-22 0 16,21 0-16,1 0 0,20 0 16,-21 0-16,1 22 0,-1-1 0,-21 0 15,22 0-15,-22 21 0,0-20 16,-21-1-16,0 21 0,0-21 0,0 22 15,-21-22-15,-22 21 0,22-21 0,-21 22 16,21-22-16,-22 21 0,1 0 0,0-20 16,-1-1-16,1 0 0,21 21 0,0-42 15,-22 21-15,43 1 0,22-44 32,-1 1-32,21 0 0,0 0 15,1 0-15,20-22 0</inkml:trace>
  <inkml:trace contextRef="#ctx0" brushRef="#br0" timeOffset="143747.91">7874 12531 0,'0'0'0,"0"-21"0,0-1 32,21 22-32,21 0 15,-20 0-15,20 0 0,-21-21 0,21 21 16,1 0-16,-1 0 0,0 0 0,22 0 15,-22 0-15,1 0 0,-1 0 16,-21 0-16,21 0 0,-20 0 0,-1 0 16,-21 21-1,-21-21 1,-1 0-16,1 0 0</inkml:trace>
  <inkml:trace contextRef="#ctx0" brushRef="#br0" timeOffset="143959.78">8170 12446 0,'0'0'0,"-21"0"0,21 21 31,0 0-31,0 1 0,0-1 16,0 0-16,0 21 0,0-21 0,0 22 15,0-1-15,0 0 0,0 1 0,0-1 16,0-21-16,0 22 0,0-1 0,-21 0 16,21-21-16,-21 22 15,21-22-15,-21 0 0,21 0 0,0 0 16,-22 1-16,22-1 0,22-21 31,-1 0-31,0 0 0,0-21 0,21-1 16</inkml:trace>
  <inkml:trace contextRef="#ctx0" brushRef="#br0" timeOffset="144768.59">8445 12954 0,'0'0'0,"0"-21"0,64-21 15,-43 42 1,0-22-16,0 22 0,1-21 0,-1 0 15,0 21-15,-21-21 0,21 0 16,-21 0-16,21-1 0,-21 1 16,0 0-16,0 0 0,-21 21 15,0 0-15,0 0 0,0 0 16,-1 21-16,1-21 0,0 21 16,0 22-16,0-22 0,21 0 0,-21 21 15,21-21-15,0 22 0,0-22 0,0 0 16,0 0-16,0 0 0,0 1 0,21-1 15,0 0-15,0-21 0,0 0 16,0 0-16,1 0 0,-1 0 16,21 0-16,0 0 0,-20 0 0,20-21 15,0 0-15,1-1 0,-22 1 0,0 0 16,0 0-16,0-21 0,0 20 0,-21-20 16,0 21-16,0 0 0,0-22 15,0 22-15,0 0 0,-21 21 16,0 0-16,21 21 15,0 0-15,0 1 0,0-1 16,0 0-16,0 0 0,21 21 16,-21-20-16,21-1 0,-21 0 0,22 0 15,-22 0-15,0 0 0,0 1 0,0-1 16,0 0-16,0 0 0,0 0 16,-22-21-16,1 0 0,0 0 15,0 0-15,-21 0 0,20 0 16,1 0-16,0 0 0,0 0 0,42 21 47,0-21-47,0 0 15,1 0-15,-1 22 0,0-22 0,21 0 16,-21 0-16,1 0 0,20 0 0,0 0 16,-21 0-16,22-22 0,-1 1 0,-21 21 15,22-21-15,-22 0 0,21 0 16,-21-22-16,22 22 0,-22-21 15,0 0-15,0-1 0,0 1 0,0 0 16,-21-22-16,22 22 0,-22-22 0,21 1 16,-21 20-16,0-20 0,0 21 0,0 20 15,0-20-15,-21 42 16,-1 0-16,22 21 0,-21 0 16,0 22-16,21-1 0,0 0 0,0 1 15,-21-1-15,21 0 0,0 1 0,0-1 16,0 0-16,0 1 0,0-1 15,0 0-15,0 1 0,0-1 16,21-21-16,0 22 0,-21-22 0,21 0 16,1 0-16,-22 0 0,21-21 0,0 21 15,0-21-15,0 0 16,-21-21 0,0 0-16,0 0 0</inkml:trace>
  <inkml:trace contextRef="#ctx0" brushRef="#br0" timeOffset="144927.73">9165 12742 0,'0'0'0,"-42"0"0,21 0 0,-1 0 16,1 0-16,42 0 15,1 0-15,20 0 0,0 0 16,1 0-16,-1 0 0,0 0 0,22 0 16,-22 0-16,0 0 0,22 0 15,-22 0-15,1-21 0,-1 0 0,0 21 16,-21-21-16,22 0 0,-22 0 0,0-22 15</inkml:trace>
  <inkml:trace contextRef="#ctx0" brushRef="#br0" timeOffset="145579.26">11112 11155 0,'0'0'16,"0"-21"-16,0-43 15,0 43-15,0 0 0,22 21 16,-22 21-1,0 0 1,0 0-16,0 1 0,0 20 0,0 0 16,-22 1-16,1-1 0,0-21 0,21 21 15,-21 1-15,21-1 0,0-21 16,0 22-16,0-22 0,0 0 16,0 0-16,0 0 0,21 0 0,0-21 15,0 0-15,1 0 0,20 0 0,21 0 16,1 0-16,-1-21 0,1 0 0,42 0 15,-22-21-15,22 20 0,21-20 16,-21 21-16,21-21 0,0-1 0,-21 1 16,0 0-16,-22 20 0,1-20 0,0 21 15,-22 0-15,-20 0 0,-1 21 0,-21 0 16,0-22-16,0 22 0,-21 22 31,-21-22-31,0 0 16,21 21-16,0 0 15,-21-21 1,21 21-16,-21-21 0</inkml:trace>
  <inkml:trace contextRef="#ctx0" brushRef="#br0" timeOffset="146356.32">11282 11832 0,'0'0'0,"21"0"78,0 0-63,21 0-15,-20 0 0,20 0 0,-21 0 16,21 0-16,1 0 0,-1 0 0,0 0 16,1 0-16,-1 21 0,22-21 0,-22 22 15,0-1-15,1 0 0,-1 21 16,0-21-16,1 22 0,-22-1 0,21-21 16,-42 22-16,0-1 0,0 0 0,0-21 15,0 22-15,-21-1 0,0 0 0,-22-20 16,1 20-16,0 0 0,-22-21 0,22 22 15,-22-22-15,22 21 0,-21 1 16,-1-22-16,22 21 0,-22-21 0,1 22 16,-1-22-16,22 21 0,-22-21 15,1 0-15,-1 1 0,22 20 0,-21-21 16,20 0-16,1-21 0,0 21 0,-1 1 16,22-1-16,0-21 0,0 0 15,21-21 16,21-1-31,0 1 16,0 21-16,-21-21 0,21 0 16,1 0-16,-22 0 0,21-1 0,0-20 15,0 21-15</inkml:trace>
  <inkml:trace contextRef="#ctx0" brushRef="#br0" timeOffset="146699.23">11091 12510 0,'0'0'0,"21"0"15,-21 21 1,0 0-16,-21 0 16,0 21-16,21-20 0,-21-1 15,0 0-15,0 21 0,-1 1 16,1-22-16,0 21 0,0-21 0,0 22 16,0-22-16,-1 21 0,22-21 0,-21 0 15,21 1-15,-21 20 0,21-21 16,0 0-16,0 0 0,0 1 15,21-22-15,0 0 16,22 0-16,-22 21 0,21-21 0,22 0 16,-22 0-16,22 0 0,-1 0 0,22 0 15,-22 0-15,1 0 0,20 0 0,1 0 16,-21 0-16,20 0 0,-20 0 0,-1 0 16,1 0-16,-22 0 0,0 0 15,1 0-15,-22 0 0,0 0 0,-21-21 16,-21 21-1,0 0-15,-22 0 0,22-22 16,-21 22-16</inkml:trace>
  <inkml:trace contextRef="#ctx0" brushRef="#br0" timeOffset="147627.76">5376 11917 0,'0'0'0,"-21"0"0,0-21 16,0 21 15,0 21-31,21 0 0,0 0 0,-22 22 16,1-1-16,21 0 0,-21 22 0,21-1 15,0 1-15,0 20 0,0-20 0,-21 21 16,21-1-16,0 1 0,0 0 15,0-1-15,-21 22 0,21-21 0,0-22 16,0 22-16,0 0 0,0-22 0,0 22 16,-21-22-16,21 1 0,0-1 15,-22-20-15,22 20 0,0-21 16,0 1-16,0-22 0,0 21 0,0-21 16,22 22-16,-1-22 0,0 0 0,0 0 15,0 0-15,22-21 0,-1 22 0,21-1 16,-20-21-16,41 0 0,-20 21 15,21-21-15,-1 0 0,1 0 0,21 0 16,-22 0-16,22 21 0,-21-21 0,21 0 16,0 0-16,-1 0 0,-20 0 0,21 0 15,-21 0-15,-22 0 0,22 0 16,-43 0-16,22 0 0,-43 0 0,0 0 16,0 0-16,-21-21 15,0 0-15,-21 0 0,0 21 16,-22-22-16,1 1 0,0 21 0,-1-21 15,-20 0-15,21 21 0,-1-21 16,-20 21-16,42-21 0,-22 21 0,22 0 16,0 0-16,63 0 15,-21 0-15,22 0 16,-1 0-16,22 0 0,-1 21 16,1-21-16,-1 0 0,-21 21 15,22-21-15,-1 21 0,-20-21 0,-1 21 16,-21 0-16,0 1 0,-21-1 15,0 0-15,0 0 0,-21 0 0,-21 22 16,0-22-16,-1 0 0,-20 0 0,20 21 16,-20-20-16,-1-1 0,22 0 15,0 21-15,-1-21 0,1-21 0,0 22 16,21-1-16,-1-21 0</inkml:trace>
  <inkml:trace contextRef="#ctx0" brushRef="#br0" timeOffset="147992.56">8170 13991 0,'0'0'0,"0"-21"32,21 21-32,1 0 0,20 0 0,-21 0 15,21 0-15,1 0 0,20 0 0,-20 0 16,20 0-16,-21 0 0,1 0 15,-1 0-15,-21 0 0,0 0 0,1 0 16,-22 21-16,-22-21 16,1 0-16,0 0 15,-21 0-15,21 0 0,-1 0 16</inkml:trace>
  <inkml:trace contextRef="#ctx0" brushRef="#br0" timeOffset="148563.24">8467 13991 0,'0'-21'0,"0"42"31,0 0-31,0 1 0,0-1 16,0 0-16,0 21 0,0 1 0,0-1 15,0 0-15,0 1 0,0-1 16,0 21-16,0-20 0,-22-1 0,1 22 16,21-22-16,-21-21 0,21 21 0,0 1 15,0-22-15,0 0 0,0 0 0,0 0 16,21-21-1,0 0-15,22 0 0,-22 0 0,0-21 16,21 0-16,1 0 0,-1 0 16,0 0-16,1-22 0,-1 22 0,0-21 15,1-1-15,-22 1 0,21 0 16,1-1-16,-22 1 0,0 0 0,0 21 16,-21-22-16,0 22 0,0 0 15,0 0-15,-21 21 16,0 0-16,0 21 15,-1 0-15,-20 0 0,21 22 0,0-22 16,0 21-16,-1-21 0,1 22 0,0-22 16,21 0-16,0 21 0,0-21 0,0 1 15,21-1-15,0 0 16,1-21-16,20 0 0,-21 0 16,21 0-16,1 0 0,-1 0 0,0-21 15,1 0-15,-1 21 0,0-22 0,1 1 16,-1 0-16,0 21 0,-20-21 15,-1 0-15,0 21 0,0 0 0,-21 21 16,0 0 0,-21-21-16,0 21 0,0 0 0,-1 1 15,-20-1-15,21 0 0,0 0 16,0 0-16,-1-21 0,-20 21 0,21 1 16,0-22-16,0 0 0,21-22 31,21 1-16,0 0-15,0-21 0,0 21 0</inkml:trace>
  <inkml:trace contextRef="#ctx0" brushRef="#br0" timeOffset="148787.53">9758 13780 0,'0'0'0,"-21"0"15,21 21-15,-22 0 0,22 21 16,-21 1-16,0-1 0,21 0 15,-21 1-15,21-1 0,0 0 16,0 22-16,-21-22 0,21 22 0,-21-22 16,21 0-16,0 1 0,0-1 0,0-21 15,0 21-15,0-20 0,0-1 16,21 0-16,0-21 0,0 0 16,0 0-16,0 0 0,1 0 0,-1 0 15,-21-21-15,0 0 0,21-1 0,-21-20 16</inkml:trace>
  <inkml:trace contextRef="#ctx0" brushRef="#br0" timeOffset="148943.96">9567 14097 0,'0'0'0,"-21"0"0,0 0 15,0 0-15,42 0 32,0 0-32,21 0 0,-20 0 15,20 0-15,0 0 0,22 0 0,-22 0 16,0 0-16,1 0 0,-1 0 15,0 0-15,1-21 0,-1 21 0,0 0 16</inkml:trace>
  <inkml:trace contextRef="#ctx0" brushRef="#br0" timeOffset="149307.75">11112 14012 0,'0'22'16,"0"-1"-16,-21-21 0,0 21 0,21 0 16,-21 0-16,0 22 0,21-22 0,-21 21 15,-1-21-15,1 22 0,0-22 16,0 21-16,0-21 0,0 22 0,-22-1 16,43-21-16,-21 21 0,21-20 0,-21-1 15,21 0-15,0 0 0,21 0 16,0-21-16,0 0 0,22 0 15,-1 0-15,0 0 0,1-21 0,20 0 16,1 0-16,-1 0 0,-20-1 16,20 1-16,22-21 0,-22 21 0,1-22 15,20 22-15,-20 0 0,21-21 0,-1 21 16,-20-1-16,20 1 0,-20 0 16,-1 21-16,1-21 0,-22 0 0,1 0 15,-22 21-15,0-22 0,0 1 0,0 21 16,-21-21-16,0 0 0,0 0 0,0 0 15,0-1-15</inkml:trace>
  <inkml:trace contextRef="#ctx0" brushRef="#br0" timeOffset="149659.54">12531 12827 0,'0'0'0,"-22"0"0,-62 0 16,63 0-16,21 21 0,-22-21 0,1 43 15,21-22-15,-21 0 0,21 21 0,0 1 16,0-1-16,0 0 0,0-21 0,0 22 16,0-1-16,21-21 0,0 0 15,1 22-15,20-43 0,-21 21 16,21 0-16,1-21 0,20 0 0,-20 0 15,20 0-15,-21 0 0,22 0 0,-1-21 16,1 0-16,-1 21 0,1-21 0,-22-22 16,1 22-16,20 0 0,-42 0 15,22 0-15,-22 21 0,0-22 0,-42 22 47,0 0-47,-1 0 0</inkml:trace>
  <inkml:trace contextRef="#ctx0" brushRef="#br0" timeOffset="150224.13">16997 10160 0,'0'0'15,"-21"-21"-15,21 0 0,0 0 16,0 42 0,0 21-16,0 0 0,0 1 15,0 20-15,0 1 0,0-1 0,0 1 16,0 20-16,0-20 0,0-1 16,0 1-16,0-22 0,21 22 0,-21-22 15,0 0-15,0 1 0,0-1 0,0 0 16,0 1-16,0-22 0,0 0 0,0 0 15,0 0-15,21-21 16,-21-21 0,0 0-16,0 0 0,0 0 15</inkml:trace>
  <inkml:trace contextRef="#ctx0" brushRef="#br0" timeOffset="150711.87">17039 10118 0,'0'0'0,"-21"-21"0,21-1 16,21 1 0,0 21-16,22 0 15,20 0-15,1-21 0,20 21 0,1-21 16,0 21-16,20-21 0,-20 21 0,21-21 16,0 21-16,21 0 0,-21-22 15,21 22-15,-22 0 0,1 0 0,-21 0 16,0 0-16,-22 0 0,1 0 15,-22 0-15,0 22 0,1-22 0,-22 21 16,0-21-16,0 21 0,-21 0 0,21 0 16,-21 0-16,21 1 0,-21-1 15,0 21-15,22-21 0,-22 0 16,21 22-16,-21-22 0,0 21 0,0 1 16,0-1-16,0 0 0,0 22 15,0-22-15,0 0 0,0 1 0,0 20 16,-21-20-16,21-1 0,-22 0 15,-20 1-15,21-22 0,0 21 0,-22 0 16,1-20-16,0 20 0,-1-21 0,-20 0 16,-1 0-16,1 1 0,-22-1 0,1 0 15,-1-21-15,-21 0 0,21 0 0,-20 0 16,20 0-16,-21 0 0,21 0 16,1 0-16,-1 0 0,22 0 0,-1-21 15,1 21-15,41-21 0,-20 21 0,21-22 16,0 1-16,21 0 0,21 0 15,0 0-15,0 21 0,0-21 16,22-1-16,-22 1 0,21 0 0,-21-21 16</inkml:trace>
  <inkml:trace contextRef="#ctx0" brushRef="#br0" timeOffset="150987.71">17907 10012 0,'0'42'0,"0"-84"0,0 0 0,0 20 15,0-20-15,-21 21 0,21 42 16,0 0 0,0 22-16,0-1 0,0 21 0,21 1 15,0 21-15,-21-22 0,0 22 0,21-1 16,-21 1-16,0 0 16,0-1-16,0 1 0,0-21 0,0 20 15,0-20-15,-21 20 0,0-20 0,21-1 16,-21 1-16,21-1 0,-21-20 0,21-1 15,-22 0-15,22 1 0,0-1 0,0-21 16,-21 0-16,21 1 0,-21-22 0,0 0 16,0 0-1,0-22-15,-1 1 0,1 0 0</inkml:trace>
  <inkml:trace contextRef="#ctx0" brushRef="#br0" timeOffset="151191.59">16976 10837 0,'0'0'0,"-43"-21"0,22 0 0,0 0 16,21 0-16,21 21 0,0-21 16,22 21-16,20 0 0,22 0 0,-1 0 15,22 0-15,0-22 0,0 22 0,0 0 16,0 0-16,-1-21 0,1 21 16,21-21-16,-42 0 0,21 21 0,-22-21 15,1 21-15,-21-21 0,-1-1 0,-21 22 16,1-21-16,-22 0 0,0 21 0,0-21 15,0-21-15,-21 20 0,22 1 16</inkml:trace>
  <inkml:trace contextRef="#ctx0" brushRef="#br0" timeOffset="151939.66">19854 9123 0,'0'0'0,"0"-21"0,0 42 31,0 0-31,0 0 16,0 22-16,0-22 0,0 21 0,0 0 15,0 1-15,0-1 0,0 0 0,0 22 16,0-22-16,0 1 0,0-1 0,0 0 16,0 1-16,0-1 0,-21 0 0,21-21 15,0 1-15,0-1 0,0 0 0,0 0 16,-21 0-16,21-42 31,0 0-15,0 0-16,0 0 0,0-22 0,0 22 15,21-21-15,-21-22 0,0 22 0,21 0 16,-21-22-16,0 22 0,21-22 0,1 22 16,-1-22-16,0 22 0,0 0 15,0 21-15,0-22 0,1 22 0,20 0 16,-21 21-16,21 0 0,1 0 0,-22 0 16,21 0-16,-21 21 0,22 0 0,-22 0 15,0 1-15,0-1 0,-21 0 0,0 0 16,0 0-16,-21 0 0,0 1 0,0-1 15,-22 0-15,22 0 0,-21 0 16,0-21-16,-1 21 0,22-21 16,-21 0-16,21 22 0,-1-22 0,1 0 15,42 0 1,22 0-16,-22 0 16,21 0-16,1 0 0,20 0 0,-21 0 15,1 21-15,20-21 0,-20 21 0,-1 0 16,0 0-16,1 0 0,-1 1 15,-21-1-15,0 0 0,-21 21 0,0-21 16,0 1-16,0-1 0,-21 0 0,-21 21 16,21-21-16,-22-21 0,-20 22 0,-1-1 15,1 0-15,-1-21 0,1 21 0,-1 0 16,1-21-16,-1 0 0,1 21 16,20-21-16,-20 0 0,21 0 0,20 0 15,1 0-15,0 0 0,42 0 31,0 0-31,1 0 0</inkml:trace>
  <inkml:trace contextRef="#ctx0" brushRef="#br0" timeOffset="152652.04">17441 11155 0,'0'0'15,"0"-21"-15,0 0 16,0-1-16,0 44 16,0-1-16,0 21 0,0 0 15,-21 1-15,21-1 0,-21 22 0,0-22 16,0 21-16,-1 1 0,1-22 0,0 22 16,0-22-16,21 22 0,-21-22 15,21 0-15,0 1 0,0-1 0,0 0 16,0 1-16,21-22 0,0 21 0,0-21 15,22 0-15,-1-21 0,21 22 0,-20-22 16,41 0-16,-20 0 0,21 0 0,-1 0 16,1 0-16,0 0 0,20 0 0,-20 0 15,21 0-15,0 0 0,-22 0 0,22-22 16,-42 22-16,-1 0 16,1-21-16,-22 21 0,-21-21 0,-21 0 15,0 0-15,-21 0 16,-21-1-16,-1 22 0,1-21 0,0 0 15,-22 0-15,22 0 0,0 0 0,-22-1 16,43 22-16,-21-21 0,20 21 0,22-21 16,22 0-1,20 21-15,0 0 0,-21 0 16,22 0-16,20 0 0,-20 0 0,-1 21 16,-21 0-16,21 0 0,1-21 0,-22 22 15,0-1-15,0 0 0,-21 21 0,0-21 16,0 1-16,0-1 0,-21 21 15,0-21-15,-21 0 0,20 1 0,-20 20 16,21-21-16,-21 0 0,-1 0 0,22 1 16,-21-1-16,21 0 0,-1-21 0,1 21 15,0-21-15,42 0 16,0 0 0,1-21-16,20 0 0,-21 0 0,21-1 15,22-20-15</inkml:trace>
  <inkml:trace contextRef="#ctx0" brushRef="#br0" timeOffset="152859.95">19304 11536 0,'0'0'0,"21"-21"0,0 21 16,0-21-16,1 21 0,-1 0 16,0 0-16,0 0 0,21 0 0,-20 0 15,20 0-15,0 0 0,1 0 16,-1 0-16,0 0 0,1 0 0,-1 0 15,0 0-15,-21 0 0,22 0 0,-22 0 16,0 0-16,0 0 0,-21 21 16,-21-21-16,0 0 15,0 0-15,0 0 0</inkml:trace>
  <inkml:trace contextRef="#ctx0" brushRef="#br0" timeOffset="153051.85">19621 11494 0,'0'0'0,"-42"63"15,42-42-15,-21 0 0,0 1 0,21-1 16,-21 21-16,21-21 0,0 22 0,0-1 16,-22-21-16,22 21 0,0 1 0,-21-22 15,21 21-15,0-21 0,0 22 0,0-22 16,0 21-16,0-21 0,0 1 16,0-1-16,21 0 0,1 0 15,-1-21 1,0 0-16,0 0 0,21 0 15</inkml:trace>
  <inkml:trace contextRef="#ctx0" brushRef="#br0" timeOffset="153875.69">19939 11917 0,'63'-42'16,"-41"20"0,-1 22-16,0-21 0,0 21 15,0 0-15,0-21 0,1 21 16,-22-21-16,21 0 0,-21 0 15,0-1-15,-21 22 16,-1-21-16,1 21 0,0 0 16,-21 0-16,21 0 0,-1 21 0,1 1 15,-21-1-15,21 0 0,21 0 16,-21 0-16,21 22 0,0-22 0,0 0 16,0 21-16,0-21 0,0 1 15,0-1-15,21-21 0,-21 21 0,21 0 16,0-21-16,0 0 0,22 0 0,-22 0 15,21 0-15,-21 0 0,22 0 0,-1-21 16,0 21-16,-21-21 0,22 0 0,-1-1 16,0 1-16,-20 0 0,-1-21 0,0 21 15,0-1-15,-21 1 0,0 0 0,0 0 16,-21 21 0,0 0-16,21 21 15,-21-21-15,21 21 0,-22 0 16,22 1-16,0-1 0,0 0 0,0 0 15,0 0-15,0 0 0,22 1 0,-1-1 16,0 0-16,-21 0 0,21 0 0,0 0 16,0 1-16,-21-1 0,-21-21 31,0 0-15,-21 0-16,21 0 0,-1 0 0,1 0 15,0 0-15,0-21 0,0 21 0,0 0 16,42 21 15,0-21-31,0 0 0,21 0 0,-20 0 16,-1 0-16,21 0 0,-21 0 15,22 0-15,-1 0 0,0 0 0,-21 0 16,22 0-16,-1-21 0,0-1 0,1 22 16,-22-42-16,21 21 0,-21 0 0,1-22 15,-1 1-15,0 0 0,0-1 0,0 1 16,-21 0-16,21-22 0,1 1 0,-1 20 15,-21-20-15,0-1 0,0 1 16,21 21-16,-21-1 0,0 22 0,0 0 16,0 0-16,-21 42 15,0 0-15,-1 21 0,22 1 16,-21-1-16,0 0 0,0 1 0,21 20 16,0-20-16,0-1 0,-21 21 0,21-20 15,0-1-15,0 0 0,0 1 16,0-1-16,0 0 0,0-20 0,0 20 15,0-21-15,0 0 0,21 0 0,0 1 16,0-22-16,0 0 0,1 0 16,-1 0-16,0 0 0,0 0 0,0-22 15,0 22-15,-21-21 0,22-21 16,-1 21-16,-21 0 0,21-22 0</inkml:trace>
  <inkml:trace contextRef="#ctx0" brushRef="#br0" timeOffset="154027.6">20870 11684 0,'0'0'0,"-21"0"0,-21 0 0,21 0 16,-1 0-16,1 21 0,21 0 16,21-21-16,1 0 15,-1 22-15,21-22 0,-21 0 0,22 0 16,-1 0-16,0 0 0,1 0 0,-1 0 16,0 0-16,1 0 0,20-22 0,1 1 15,-22 21-15</inkml:trace>
  <inkml:trace contextRef="#ctx0" brushRef="#br0" timeOffset="154520.03">22246 11726 0,'0'0'0,"-21"0"0,-21 0 16,42-21-16,0 0 15,0 0-15,21 0 0,0 0 16,0-22-16,0 1 0,22 0 0,-22-1 15,0 1-15,21 0 0,-21-1 0,1 22 16,-22-21-16,0 21 0,21-1 16,-21 1-16,-21 42 15,-1 1-15,22 20 16,-21-21-16,0 21 0,0 22 0,0-22 16,0 1-16,-1-1 0,22 21 0,0-20 15,0-1-15,0 0 0,0 1 0,0-1 16,0 0-16,0 1 0,0-1 0,0-21 15,0 22-15,0-22 0,0 0 0,-21 0 16,21 0-16,0 0 0,-21-21 0,21 22 16,-21-22-16,0 0 0,0 0 15,-1 0-15,-20 0 0,21 0 0,-21 0 16,-1 0-16,1 0 0,21 0 16,-22 0-16,22 0 0,0 0 0,0 0 15,21-22-15,21 22 16,21 0-16,1 0 0,-1 0 15,0 0-15,1 0 0,20 0 16,-20 0-16,-1 0 0,0 0 0,1 0 16,-1 0-16,0 0 0,1 0 0,-22 0 15,0 0-15,-42 0 32,21-21-32,-21 21 0</inkml:trace>
  <inkml:trace contextRef="#ctx0" brushRef="#br0" timeOffset="155936.31">12594 11155 0,'0'0'0,"0"21"0,-21-21 16,21 21-16,-21-42 62,0 21-46,-1-21-16,22 0 0,0 0 15,0-1 1,0 1-16,0 0 16,0 0-16,0 0 0,22 21 0,-22-21 15,21-1-15,0 1 16,-21 0-16,21 0 0,0 0 16,0 0-16,-21-1 0,22 1 15,-1 0-15,0 0 0,-21 0 0,21 0 16,0-1-16,0 1 0,1 0 0,-1 0 15,0 0-15,-21 0 0,21-1 16,0 1-16,0 0 0,-21 0 0,22 0 16,-1 0-16,-21-1 0,21 1 0,0 0 15,0 0-15,0 21 0,1-21 16,-1 0-16,0-1 0,21 1 16,-21 21-16,22-21 0,-1 0 0,0 21 15,1-21-15,-1 0 0,0 21 0,22-22 16,-22 22-16,1-21 0,-1 21 0,0 0 15,-21-21-15,22 21 0,-1 0 16,0 0-16,-20-21 0,20 21 0,0-21 16,1 21-16,-1 0 0,0 0 0,1-21 15,-1 21-15,21 0 0,-20 0 0,-1 0 16,22-22-16,-22 22 0,0 0 16,22 0-16,-22 0 0,0 0 0,1 0 15,-1 0-15,0 0 0,1 0 16,-22 0-16,21 0 0,1 22 0,-1-22 15,0 21-15,1-21 0,-1 21 16,0-21-16,1 21 0,20-21 0,-21 21 16,22-21-16,-1 21 0,-20 1 0,20-1 15,-20 0-15,20 0 0,-21 0 0,1 0 16,-1 1-16,-21 20 0,22-21 16,-1 0-16,-21 22 0,21-22 0,-20 21 15,20-21-15,0 22 0,1-22 0,-22 0 16,21 21-16,0-21 0,1 1 0,-1 20 15,0-21-15,1 0 0,-1 0 16,0 22-16,1-22 0,-1 0 16,0 21-16,1-20 0,-1-1 0,0 21 15,-20-21-15,20 22 0,0-22 0,-21 21 16,22-21-16,-22 22 0,21-22 0,-21 21 16,1-21-16,-1 22 0,21-22 15,-21 0-15,-21 0 0,21 0 0,1 0 16,-22 1-16,21-1 0,-21 0 0,0 0 15,21 0-15,-21 0 0,0 1 16,0-1 0,0-42 31,0-1-32,0 1 1,0 0-16,0 0 15</inkml:trace>
  <inkml:trace contextRef="#ctx0" brushRef="#br0" timeOffset="156319.09">17103 11409 0,'0'0'0,"0"-21"15,0 0-15,0-1 16,0 1 0,-22 21-16,1 0 15,21 21 1,0 1 0,0-1-16,21 0 15,-21 0-15,22-21 0,-1 21 0,-21 0 16,21 1-16,-21-1 15,0 0-15,0 0 0,0 0 0,0 0 16,0 1-16,0-1 0,0 0 0,0 0 16,-21 0-16,0 0 15,-1 1-15,1-22 0,-21 0 16,21 0-16,0 0 0,-1 21 0,1-21 16,0 0-16,0 0 0,0 0 15,0 0-15,-1 0 0,1 0 0,0 0 16,0 0-16,0 0 0,0 0 0,21-21 15,-22-1-15,1 1 0,0 0 0,21 0 16</inkml:trace>
  <inkml:trace contextRef="#ctx0" brushRef="#br0" timeOffset="156884.68">12869 9186 0,'0'-21'0,"0"42"47,-21 1-47,21-1 0,0 0 0,-21 0 15,21 21-15,0-20 0,0 20 0,-21-21 16,21 21-16,-21-20 0,21 20 0,0-21 15,0 21-15,0-20 0,0-1 16,0 21-16,-22-21 0,22 0 16,0 1-16,22-22 31,-22-22-31,21 1 0,0 21 16</inkml:trace>
  <inkml:trace contextRef="#ctx0" brushRef="#br0" timeOffset="157287.97">13335 9229 0,'0'0'0,"21"0"16,-21-21-16,-21 21 16,0 0-16,0 0 15,-22 0-15,22 21 0,0-21 16,-21 21-16,20-21 0,1 21 15,0 0-15,21 0 0,0 1 16,0-1-16,21 0 16,0 0-16,1-21 15,-1 0-15,21 21 0,-21-21 0,0 21 16,22-21-16,-22 22 0,0-22 16,0 21-16,0-21 0,1 21 0,-22 0 15,0 0-15,0 0 16,-22-21-16,-20 0 15,21 22-15,0-22 0,-22 0 16,1 0-16,21 0 0,-21 0 0,-1 0 16,1 0-16,21 0 0,0 0 15,-1 0-15,1 0 0,0 0 0,42 0 32,0 0-17,1 0-15,-1-22 0,0 22 0,0 0 16</inkml:trace>
  <inkml:trace contextRef="#ctx0" brushRef="#br0" timeOffset="157843.51">14139 9250 0,'0'21'16,"-21"0"0,21 0-16,0 1 0,-21-1 15,0 21-15,21-21 0,-21 0 0,-1 1 16,1 20-16,21-21 0,-21 0 16,21 22-16,-21-22 0,21 0 0,0 0 15,-21 0-15,21 0 16,0-42 15,0 0-31,0 0 16,0 0-16,0 0 0,21-22 0,-21 22 15,21-21-15,0 21 0,-21-22 0,21 1 16,1 0-16,-1-1 0,0 22 0,0-21 16,0-1-16,22 22 0,-22 0 15,0 0-15,0 0 0,0 21 0,0 0 16,1 0-16,-1 0 0,0 21 15,0 0-15,-21 0 0,0 0 0,21 22 16,-21-22-16,21 0 16,-21 21-16,0-20 0,0 20 0,0-21 0,0 21 15,0-20-15,0-1 0,0 21 16,0-21-16,-21 0 0,21 1 0,0-1 16,0 0-16,0 0 0,0 0 0,0 0 15,-21-21 1,0 0 15,21-21-31,0 0 16,-21 21-16,0-21 0</inkml:trace>
  <inkml:trace contextRef="#ctx0" brushRef="#br0" timeOffset="158059.39">13991 9525 0,'0'0'0,"-21"0"0,0 0 16,21-21-1,21 21-15,0 0 0,0 0 16,0 0-16,22 0 0,-1 0 16,-21 0-16,22 0 0,-1 0 0,-21-21 15,21 21-15,-20 0 0,-1 0 0,0 0 16,-21-21 0</inkml:trace>
  <inkml:trace contextRef="#ctx0" brushRef="#br1" timeOffset="191756.02">17060 12996 0,'0'0'0,"21"-21"0,-21 0 0,22 0 15,-1 0-15,0 0 0,-21-1 16,21 22-16,-21-21 0,21 21 0,-21-21 16,0 42 15,-21 0-16,0 22-15,0-22 16,-22 0-16,22 21 0,-21-20 0,0 20 16,-1 0-16,1 1 0,0-22 0,-1 21 15,1 0-15,-22 1 0,22-1 0,0-21 16,-22 22-16,22-1 0,0 0 16,-22 1-16,22-22 0,-1 21 0,22-21 15,-21 22-15,0-22 0,20 0 0,1 0 16,0 0-16,21 0 15,-21-21-15,21 22 16,21-22 15,-21-22-31,21 1 0,-21 0 16,21 0-16,1 21 16</inkml:trace>
  <inkml:trace contextRef="#ctx0" brushRef="#br1" timeOffset="192191.43">16319 13589 0,'0'0'16,"-21"0"-16,0 0 0,0 0 0,0 0 15,0 0 1,-1 0-16,22 21 0,0 0 16,0 1-1,0-1-15,22-21 16,20 21-16,-21 0 0,0-21 0,0 21 16,22 0-16,-22 1 0,21-1 0,-21 0 15,22 21-15,-22-21 16,21 1-16,-21 20 0,22-21 0,-1 0 15,0 22-15,-20-22 0,20 21 0,0-21 16,-21 0-16,22 1 0,-1 20 0,-21-21 16,22 0-16,-22 0 0,21 1 15,-21-1-15,0 0 0,1 0 16,-1-21-16,-21-21 47,0 0-47,0 0 0,0-1 15,0 1-15,0 0 0,0 0 0</inkml:trace>
  <inkml:trace contextRef="#ctx0" brushRef="#br1" timeOffset="192747.62">17251 13123 0,'0'0'15,"0"-21"-15,0 0 0,0 0 16,0 0-16,0 0 16,0-1-16,0 1 15,0 0 1,0 42 46,21-21-62,-21 21 0,21 1 16,0 20-16,-21-21 0,21 21 0,1-20 16,-1 20-16,21 0 0,-21 1 15,0-22-15,22 21 0,-1 0 0,-21-20 16,22 20-16,-22 0 0,21-21 0,-21 22 16,0-1-16,22-21 0,-22 0 15,0 22-15,-21-22 0,21 0 0,0-21 16,-21 21-16,0 0 0,22-21 0,-22 22 15,21-22-15,-21 21 32,0-42-1</inkml:trace>
  <inkml:trace contextRef="#ctx0" brushRef="#br1" timeOffset="193079.61">17928 13737 0,'0'-21'15,"-21"21"17,0 0-32,0 0 15,-1 21-15,1 0 0,0 1 16,0-1-16,0 0 0,-22 0 15,22 0-15,-21 22 0,0-22 0,-1 21 16,1 0-16,0-20 0,-1 20 0,1-21 16,0 21-16,-1-20 0,1 20 0,0-21 15,20 21-15,-20-20 0,21-1 16,0 0-16,0 0 0,-1 0 0,1 0 16,21 1-16,0-44 46,21 1-46,1 21 0,-22-21 16,21 0-16,0 0 0,-21 0 0</inkml:trace>
  <inkml:trace contextRef="#ctx0" brushRef="#br1" timeOffset="204584.48">17018 14118 0,'-21'0'0,"21"21"15,21-21 17,0 0-32,0 0 0,0 0 15,1 0-15,-1-21 0,21 21 16,0-21-16,1 0 0,-1 21 0,0-21 16,1 21-16,-1-21 0,0 21 0,1 0 15,-22-22-15,0 22 0,0 0 0,0 0 16,-42 0-1,0 0 1,0 0-16,0 22 0,-22-22 0,1 21 16,21-21-16,-21 21 0,-1-21 15,1 21-15,21-21 0,-22 21 0,22-21 16,-21 0-16,21 21 0,0-21 0,-1 22 16,1-22-16,0 0 0,0 0 0,0 21 15,0-21 1,-1 0-16,22 21 15,22-21 32,-1 0-47,0-21 0,0 21 16,0 0-16,0-21 0,1-1 0,-1 22 16,21 0-16,-21-21 0,0 21 15,22 0-15,-22-21 0,0 21 0,0 0 16,0-21-16,1 21 0,-1 0 0,-42 0 47,-1 0-47,1 0 0,0 21 15,-21-21-15,21 0 0,-22 21 16,22-21-16,-21 0 0,21 0 16,-22 21-16,22-21 0,0 0 0,-21 0 15,20 0-15,22 22 0,-21-22 0,0 0 16,42 0 15,0 0-31,1-22 0,20 22 16,-21 0-16,21-21 0,1 21 0,-1-21 15,-21 21-15,22-21 0,-1 21 16,0 0-16,-21-21 0,1 21 0,-1 0 16,0 0-16,-21-21 15,-21 21 1,0 0-16,-1 0 0,1 0 15,0 0-15,-21 0 0,21 0 0,-22 0 16,22 0-16,-21 0 0,21 0 0,-22 0 16,22 0-16,0 0 0,-21 21 15,20-21-15,1 0 0,0 0 0,-21 0 16,21 0-16,-1 21 0,44-21 47,-1 0-47,0 0 15,21 0-15,1 0 0,-22-21 16,21 21-16,22-21 0,-22 21 16,0-22-16,1 22 0,20-21 0,-21 21 15,-20-21-15,20 21 0,-21 0 0,0-21 16,0 21-16,1 0 0,-22-21 16,-22 21-1,1 0-15,-21 0 16,21 0-16,-22 0 0,1 21 15,0-21-15,-22 21 0,22-21 0,0 0 16,-1 21-16,1-21 0,0 0 0,-1 0 16,22 21-16,-21-21 0,21 0 15,-1 0-15,1 0 0,0 0 0,0 0 16,42 0 31,0 0-47,22-21 15,-22 21-15,21-21 0,0 21 0,1 0 16,-1-21-16,22 0 0,-22 21 16,0-21-16,22 21 0,-22-22 0,0 22 15,-20 0-15,20-21 0,-21 21 0,0 0 16,0 0-16,-21-21 16,-21 21-1,0 0-15,-21 0 16,21 21-16,-22-21 0,1 0 15,0 21-15,-1-21 0,1 22 16,-22-22-16,22 0 0,0 21 0,21-21 16,-22 0-16,1 0 0,21 21 0,-22-21 15,22 0-15,-21 0 0,21 21 16,0-21-16,-1 0 0,1 0 16,42 0 15,1 0-31,-1 0 0,0 0 15,21 0-15,1-21 0,-1 21 0,0-21 16,22 21-16,-1-21 0,1 21 16,-1-22-16,1 1 0,-22 21 15,22-21-15,-1 21 0,-21-21 0,1 21 16,-1 0-16,-21 0 0,22-21 0,-22 21 16,0 0-1,-42 0 1,0 0-16,-1 0 0,-20 0 0,0 0 15,-1 0-15,-20 21 0,-1-21 16,1 0-16,-1 21 0,1-21 0,-1 0 16,1 21-16,-1-21 0,22 0 0,-21 21 15,20-21-15,1 0 0,0 22 16,-1-1-16,22-21 0,0 0 16,0 0-16,0 21 0,-1-21 15,44 0 1,-1 0-16,0 0 0,0 0 15,21 0-15,1 0 0,-1-21 0,0 21 16,22 0-16,-1-21 0,1 21 0,-1-22 16,1 1-16,-1 21 0,1-21 15,-1 21-15,-20-21 0,-1 21 0,0 0 16,1 0-16,-22-21 0,0 21 0,0 0 16,0 0-16,-42 0 31,0 0-31,-21 0 15,-1 0-15,1 0 0,-21 0 16,-1 0-16,1 21 0,-1-21 0,1 0 16,-1 21-16,1-21 0,-1 21 0,-21-21 15,22 21-15,-1-21 0,-20 22 16,20-22-16,1 21 0,-1-21 0,22 21 16,0-21-16,-1 21 0,22-21 0,0 0 15,0 0-15,21 21 16,21-21-16,0 0 0,21 0 15,1 0-15,-1 0 0,22 0 0,-1-21 16,-21 21-16,43-21 0,-21 0 16,20 21-16,-20-21 0,20-1 15,1 22-15,0-21 0,-1 0 0,1 21 16,0-21-16,-22 0 0,1 21 0,-1-21 16,-20-1-16,-1 22 0,0-21 15,-21 21-15,1 0 0,-22-21 16,-22 21-16,-20 0 15,21 0-15,-21 0 0,-22 0 16,22 0-16,-43 0 0,22 0 0,-22 0 16,0 0-16,22 0 0,-22 21 0,0-21 15,22 0-15,-22 21 0,22-21 16,-1 0-16,1 0 0,-1 22 16,22-22-16,0 0 0,-1 0 0,22 0 15,0 21-15,0-21 0,42 0 31,0 0-31,0 0 0,22 0 0,-1 0 16,0 0-16,22-21 0,-1 21 0,1-22 16,-1 22-16,1-21 0,20 0 15,1 21-15,-21-21 0,20 21 0,-20 0 16,-1-21-16,-20 21 0,-1 0 0,0 0 16,-21 0-16,1 0 0,-44 0 31,1 0-31,0 0 15,-21 0-15,-22 0 0,22 0 16,-22 0-16,1 21 0,-1-21 0,22 0 16,-21 0-16,-1 21 0,1-21 0,-1 0 15,22 0-15,-22 21 0,22-21 16,0 21-16,-1-21 0,22 0 0,-21 0 16,21 0-16,-1 0 0,22 22 15,22-22 1,-1 0-16,21 0 0,0 0 15,1 0-15,-1 0 0,22 0 0,-1 0 16,1 0-16,-1-22 16,22 22-16,-1-21 0,-20 21 0,21-21 15,-1 21-15,-20-21 0,20 21 0,-41 0 16,20-21-16,-20 21 0,-1 0 16,-21 0-16,0-21 0,-63 21 15,21 0 1,-22 0-16,-20 0 0,-1 0 15,1 21-15,-1-21 0,-20 0 0,20 21 16,-20-21-16,-1 21 0,0-21 0,1 21 16,-1-21-16,21 21 0,-20-21 15,20 22-15,1-22 0,20 0 0,1 0 16,21 21-16,0-21 0,42 0 31,21 0-31,1 0 0,-1 0 16,21 0-16,1 0 0,-1 0 0,22-21 15,-21 21-15,20-22 0,1 1 0,21 21 16,-22-21-16,1 0 0,-21 21 16,-1-21-16,1 21 0,-22 0 0,0-21 15,-21 21-15,1 0 0,-65 0 16,22 0 0,-21 0-16,-22 0 0,22 0 0,-22 0 15,1 0-15,-1 0 0,1 0 0,-1 0 16,1 0-16,-1 0 15,1 0-15,-1 0 0,1 21 0,-1-21 16,1 0-16,21 21 0,-1-21 0,1 0 16,0 21-16,20-21 0,65 0 31,-22 0-31,21 0 0,1 0 16,-1 0-16,21 0 0,1 0 15,-1 0-15,22-21 0,-21 0 0,20 21 16,1-21-16,-22 21 0,22-22 0,-21 22 15,-1-21-15,-21 21 0,1 0 16,-22 0-16,0 0 0,-21-21 16,-21 21-16,-21 0 15,-22 0-15,22 0 0,-43 0 16,22 0-16,-22 0 0,0 21 0,1-21 16,-1 0-16,0 0 0,1 21 0,-1-21 15,21 0-15,1 0 0,-1 0 16,22 0-16,21 22 0,0-22 0,0 0 15,42 0 1,21 0-16,0 0 0,1 0 16,20-22-16,1 22 0,-1-21 0,1 21 15,20-21-15,1 21 0,0-21 0,-22 21 16,22 0-16,-22-21 16,1 21-16,-1-21 0,-41 21 0,20 0 15,-63 0 1,0 0-16,-22 0 0,-20 21 15,-1-21-15,1 21 0,-1-21 0,1 21 16,-1-21-16,1 0 0,-22 21 0,43-21 16,-22 0-16,1 21 0,20-21 15,1 0-15,21 0 0,0 0 0,0 22 16,63-22 0,-21 0-1,21 0-15,1-22 0,20 22 0,1-21 16,-1 21-16,1-21 0,20 0 15,1 21-15,0-21 0,-1 21 16,-20-21-16,-1-1 0,-20 22 0,-1 0 16,0 0-16,-63 0 15,0 0-15,-21 0 0,-22 0 16,1 0-16,-1 0 0,1 22 16,-1-22-16,1 0 0,-1 21 0,1-21 15,-1 0-15,1 21 0,-1-21 16,1 0-16,20 21 0,-20-21 0,21 0 15,20 0-15,1 21 0,42-21 16,1 0 0,-1 0-16,42 0 0,-20 0 15,20-21-15,1 0 0,20 21 0,1-21 16,0 0-16,20 21 0,1-22 0,-21 22 16,0-21-16,-22 21 0,1-21 15,-1 21-15,-42 0 0,0 0 0,1 0 16,-44 0-16,-20 0 15,-21 0-15,-1 0 0,1 0 16,-1 21-16,-21-21 0,22 0 0,-22 21 16,22-21-16,-1 0 0,1 0 0,20 22 15,1-22-15,0 0 0,21 0 16,-1 0-16,1 0 0,42 0 16,1 0-1,-1 0-15,21 0 0,0 0 16,22-22-16,-1 22 0,1-21 0,-1 0 15,22 21-15,-21-21 0,-1 21 0,1 0 16,-1-21-16,-42 21 0,22 0 16,-22 0-16,-42 0 15,-1 0-15,-20 0 0,0 0 0,-22 0 16,1 0-16,-1 0 0,1 0 0,-1 0 16,1 21-16,-1-21 0,1 0 15,20 0-15,1 21 0,0-21 0,-1 0 16,22 0-16,0 0 0,0 0 15,42 0 1,0 0-16,22 0 16,-22 0-16,21 0 0,22-21 0,-22 21 15,21-21-15,22 21 0,-21-21 16,-1-1-16,22 22 0,-22-21 0,1 21 16,-22 0-16,0 0 0,-20 0 0,-65 0 31,1 0-31,0 0 0,-1 0 15,-20 0-15,-1 0 0,1 0 0,20 21 16,-20-21-16,21 0 0,-1 22 0,1-22 16,0 0-16,20 0 0,1 21 15,0-21-15,42 0 32,0 0-32,1 0 0,20 0 0,0 0 15,1-21-15,-1 21 0,0 0 16,1-22-16,20 22 0,-21 0 0,1-21 15,-1 21-15,-21 0 0,0 0 0,1 0 16,-44 0 0,-20 0-16,0 0 0,-1 0 15,1 0-15,-21 0 0,20 21 16,1-21-16,0 0 0,-1 0 0,1 22 16,21-22-16,0 0 0,-1 0 15,1 0-15,42 0 16,1 0-1,-1 0-15,21 0 0,-21-22 0,22 22 16,-1-21-16,21 21 0,-20-21 16,20 21-16,-20-21 0,-1 21 0,21 0 15,-20-21-15,-22 21 0,0 0 0,0 0 16,-42 0 0,-21 0-16,-1 0 0,1 0 0,0 0 15,-22 0-15,22 0 0,-22 21 0,22-21 16,0 0-16,-1 0 0,22 0 15,0 21-15,0-21 0,0 0 16,42 0 0,0 0-1,21 0-15,-20 0 0,20 0 16,0-21-16,1 21 0,-1-21 0,0 21 16,22-21-16,-22-1 0,0 22 0,1 0 15,-22-21-15,0 21 0,0 0 16,-42 0-16,0 0 15,-21 0-15,-1 0 0,1 0 0,-22 0 16,22 21-16,-21-21 0,20 0 16,1 22-16,21-22 0,-22 0 15,22 0-15,0 21 0,0-21 0,42 0 47,0 0-47,0 0 0,1 0 0,-1 0 16,21 0-16,-21-21 0,22 21 0,-22 0 15,0-22-15,21 22 0,-21-21 16,-42 21 15,0 0-31,-21 0 0,21 0 16,-1 0-16,1 0 0,-21 0 16,21 0-16,0 0 0,-1 0 0,1 0 15,0 0-15,42-21 47,0 21-47,1-21 0,-1 21 0,0-21 16,21 0-16,-21-1 0,22 1 15,-1 0-15,22 0 0,-43 0 16,0 21-16,-21-21 0,-21 21 31,0 0-31,-1 21 0,1-21 0,-21 21 16,21-21-16,-22 21 0,22-21 0,-21 21 15,21-21-15,0 0 16,-1 21-16,1-21 0,42 0 47,1-21-47,-1 0 0,0 0 16,0 21-16,0-21 0,22 0 0,-22-1 15,0 1-15,21 0 0,-21 0 16,1 0-16,-1 0 0,0 21 0,-21-22 15,-21 44 1,0-1 0,-1 0-16,-20 0 0,21 0 0,-21 22 15,-1-22-15,1 21 0,0 0 16,-22 1-16,22-1 0,-22 0 0,22 1 16,-22-1-16,22 0 0,-21 22 15,-1-22-15,22 1 0,-1-22 0,1 21 16,0 0-16,-1-20 0,22-1 0,-21 21 15,21-21-15,21 0 16,0-42 0,21 0-16,-21 0 15,21 0-15,0-22 16,22 22-16,-22-21 0,0 0 0,21 20 16,1-20-16,-22 0 0,42-1 0,-20-20 15,-1 21-15,0-1 0,22-20 16,-22 20-16,22 1 0,-22 0 0,0-22 15,22 43-15,-22-21 0,-21 21 16,43-22-16,-43 22 0,0 0 16,-21 42-1,0 0-15,-21 0 0,-21 1 16,20 20-16,-20 0 0,0 1 16,-1-1-16,-41 43 0,41-43 15,-20 0-15,21 1 0,-22 20 16,1-21-16,-1 1 0,1-1 15,20 0-15,-20 1 0,20-22 0,1 21 16,0-21-16,21 1 0,-22 20 16,22-21-16,42-21 31,0-21-31,1 0 0,20 0 0,0-1 16,-21 1-16,22-21 0,20 21 15,-20-22-15,-1 1 0,43-21 16,-64 41-16,0 1 0,0 0 0,0 0 15,-21 0-15,21 0 0,-42 21 32,0 0-17,0 21-15,0 0 0,0 0 0,-1 0 16,1 0-16,0 1 0,0-1 16,0 0-16,0 21 0,21-21 0,-22 1 15,1-1-15,0 0 0,21 0 16,-21 0-16,21 0 0,0 1 0,-21-22 31,0 0-15,21-22-16,-22 22 15,1-21-15,0 21 0,0-21 0,0 21 16,0-21-16,-1 21 16,22-21-1,22 21 16,-1 21-31,0 0 16,0-21-16,21 21 0,-20 0 16,20 22-16,64 20 0,-43-20 15,-20-22-15,-1 0 16,64 42-16,-64-41 0,64 20 16,-43-21-16,-20 0 0,-1 0 15,-21 1-15,22-1 0,-22-21 0,0 21 16,-21 0-1,-42-21 1,20 0-16,1 0 0,-21 0 16,0 0-16,-1 0 0,1-21 15,0 0-15,-1 0 0,-20-1 16,-43-41-16,42 21 0,-63-43 16,85 43-16,-21 20 0,20-20 15,22 0-15,-21 21 0,21-1 16,-1 1-16,1 0 0,21 42 31,21-21-31,22 21 0,-22 22 0,21-22 16,-21 21-16,22-21 15,-1 22-15,0-22 0,22 21 0,-22 1 0,1-22 16,-1 21-16,0-21 0,1 0 16,41 43-16,-41-64 15,-22 21-15,21 0 0,-21 0 0,-21 1 0,21-22 16,-42 0 15,0 0-31,-21 0 0,21-22 0,-22 1 16,1 0-16,0 0 0,-1 0 15,1-22-15,0 1 0,-22 0 0,22-1 16,-22 1-16,22 0 0,-22-1 16,22 22-16,0-21 0,-1 21 0,22 0 15,0-1-15,0 1 0,0 21 16,21 21-1,21 1-15,0-1 0,21 0 0,1 21 16,-1-21-16,22 22 0,-22-1 16,64 22-16,-43-22 15,1-21-15,-22 21 0,22-20 0,20 41 16,-41-21-16,-22-20 16,21-1-16,-21 21 0,0-21 0,-21 0 15,0 1-15,0-1 0,0 0 0,-21-21 31,0 0-31,0 0 0,0-21 0,-22 21 16,22-21-16,-21-1 0,21-20 0,-22 21 16,1-21-16,0 20 0,-1-20 15,1 0-15,0-1 0,-22-20 0,22 21 16,-64-22-16,64 22 0,21 21 16,-43-22-16,43 22 15,0 21-15,21 21 16,21 0-16,21 22 0,-21-22 15,22 21-15,-1-21 0,22 22 16,-1-22-16,-21 21 0,22-21 0,-1 22 16,1-22-16,42 42 15,-43-20-15,1-22 0,-22 0 16,64 21-16,-85 1 16,21-43-16,-20 21 0,-22 0 0,0 0 15,0 0-15,-22-21 16,-20-21-1,21 0-15,-21 0 0,-1 0 0,1-22 16,0 22-16,-43-63 0,21 41 16,22 22-16,0-21 0,-1-1 15,-20 1-15,21 21 0,-22-43 16,22 43-16,21 0 0,-1 21 16,1 0-16,0-21 0,21 42 31,0 0-31,42 0 0,-20 1 0,20-1 15,-21 0-15,64 42 0,-22-20 16,-20-1-16,20-21 0,-21 22 16,22-22-16,-22 21 0,22 0 15,42 22-15,-43-22 0,22 22 16,-1-1-16,-41-42 16,-22 1-16,21 20 0,-21-21 15,-21-42 32,0 0-47,-21 21 0,21-21 0,-21-1 16,0 1-16,0 0 0,21 0 15,-21 21-15,-1-21 0,22 0 0,0-1 0,-21 22 16,0-21-16,0 0 16,21 42 15,0 0-31,0 1 15,0-1-15,0 0 16,0 0-16,0 0 31,-21-21-31,21-21 32,0 0-32,21 0 0,0 0 0,0-1 15,43-41-15,-43 42 16,21-22-16,1 22 0,-1-21 0,21 0 15,-20-1-15,20 1 0,-20 21 0,-1-22 16,21 22-16,-20 0 16,-1-21-16,-21 21 0,22-1 0,-22 1 15,0 21-15,-21-21 0,21 21 16,-42 0 0,0 0-1,21 21-15,-43 0 0,22 1 0,0 20 16,-21-21-16,21 0 0,-22 22 0,1-22 15,0 21-15,-1 0 16,-20-20-16,20 20 0,1 0 0,-43 22 16,1-1-16,63-42 15,-22 22-15,64-43 32,1 0-32,-1-21 0,21-22 0,0 22 15,1 0-15,41-64 16,-41 43-16,-1 0 0,22-1 15,-22 1-15,21 0 0,-20-1 0,-1 1 16,0 0-16,1-22 0,-22 43 16,0 21-16,-42 21 31,0 0-31,0 0 0,-1 1 16,-41 41-16,21-21 0,-1 1 15,1-22-15,0 21 0,-1 1 16,1-22-16,0 21 0,-1 0 0,-41 22 15,41-22-15,1-21 16,42 1-16,-21-22 16,21-22-1,21 1-15,0 0 0,21 0 0,-20 0 16,20 0-16,0-22 0,1 22 0,41-64 16,-41 64-1,-1-21-15,0 0 0,43-22 0,-64 22 16,21 21-16,1-22 0,-22 22 15,-21 0-15,0 42 32,-21 0-32,0 0 0,-22 1 15,22 20-15,-21-21 0,21 21 16,-22 1-16,1-22 0,0 21 16,20 1-16,-20-1 0,0 0 0,21-21 15,-22 22-15,22-22 0,-21 21 16,21-21-16,21 1 15,0-44 1,0 1-16,21 21 0,21-42 0,-21 21 16,22 0-16,-22-22 0,21 1 15,0 0-15,1-1 0,-1-20 0,0 20 16,1-20-16,41-43 0,-62 43 16,41-22-16,-42 64 15,-21 0-15,0-1 0,0 1 16,0 42-16,0 1 0,0-1 15,-21 0-15,-21 0 0,21 21 16,-1 1-16,-20-22 0,0 21 16,-1 1-16,1-1 0,0 0 15,-1 1-15,1-1 0,-43 21 16,64-41-16,0-1 0,-21 21 0,21-21 16,42-42 15,0 21-31,21-21 0,22-43 15,-22 43-15,-21-21 0,22 21 16,-1-22-16,0 1 0,1 0 0,-1-1 16,0-20-16,-21 42 15,1 0-15,-1 21 0,-21 21 32,0 0-17,0 0-15,0 0 0,-21-21 16,21 21-16,0 1 15,0-1-15,0 0 16,21-21-16,0 21 16,0-21-16,0 0 0,0 0 15,1 0-15,-1 0 16,-21-21 15,-21 0-31,-1 21 16,1-21-16,0-1 0,0-20 0,0 21 15,-22 0-15,1-22 0,21 1 0,-21 0 16,-64-64-16,63 64 16,-62-64-16,41 63 15,-84-41-15,84 41 0,1 1 0,-43 0 16,64 21-16,-1-1 16,1 1-16,0 21 15,21 0-15,21 21 16,21 1-16,0-1 0,21 0 15,1 0-15,-1 0 0,43 22 16,-22-22-16,1 21 0,20 0 0,1-20 16,0 20-16,-1 0 0,64 43 15,1 0-15,-86-43 16,1-21-16,-1 21 0,43 1 16,-43-1-16,-41-21 15,-22 0-15,0 1 0,-43-22 16,22 0-16,-21 0 0,21 0 15,-22-22-15,1 1 0,0 0 0,-22 0 16,22 0-16,-1-22 0,-20 22 16,21-21-16,-22-22 0,1 22 15,-43-43-15,0 1 16,42 41-16,-20-20 0,41 21 16,22 42-16,0-22 15,42 44 1,22-1-16,-1 0 0,0 0 15,1 21-15,-1 1 0,21-22 16,22 64-16,21 20 16,-43-62-16,-20-1 0,-1-21 15,0 22-15,-20-1 0,41 0 16,-63 1-16,0-22 0,0 0 16,0 0-16,-21-21 0,0 0 15,0 0-15,-1 0 0,1 0 0,-21 0 16,0 0-16,-1-21 0,1 0 15,-22-22-15,-20-20 0,20 21 16,1-1-16,-1 1 0,-42-43 16,43 43-16,-43-22 15,64 43-15,21 0 0,-43 21 16,22-21-16,42 42 47,21-21-47,0 21 0,0-21 0,0 21 15,-21 22-15,0-22 0,22 21 0,-22-21 16,0 22-16,0-22 0,0 21 16,0-21-16,0 22 0,0-22 0,0 0 15,0 0-15,-22 0 0,22 1 0,0-44 32,0 1-17,0-21-15,0 21 0,0-22 0,22 1 16,-1 0-16,0-22 0,42-42 15,1 1 1,-43 62-16,0 1 0,0 0 0,1-1 16,-22 22-16,0-21 15,-22 42-15,1 0 16,0 0-16,0 21 0,0 0 0,-22 0 16,-20 43-16,21-43 15,-1 21-15,1 1 0,0-1 0,-1 0 16,1 1-16,-22 20 15,-20 22-15,63-64 0,-1 0 16,1 0-16,0 0 0,21-42 31,21 0-31,22 0 0,-22 0 16,0-22-16,42-41 16,22-1-16,42-42 15,-63 85-15,-22-1 16,0 1-16,22-21 0,-43 41 15,0 1-15,-42 42 16,0 1-16,-22-1 0,1 0 16,0 21-16,-1-21 0,1 22 15,-43 41-15,1 1 16,63-43-16,-43 22 16,64-22-16,-21-21 0,21 1 0,0-1 15,0 0 1,21-21-16,0-21 15,22 0-15,-22-1 0,0-20 16,21 0-16,43-22 0,21-20 16,0-22-16,-22 21 15,-41 64-15,-22 0 16,-21 0-16,0-1 0,-43 22 16,22 22-16,-21-22 0,0 21 0,-1 21 15,1-21-15,0 0 0,-1 22 16,-41 20-16,-22 22 15,42-22-15,-20 1 16,62-43-16,1 0 0,0-21 16,21 21-16,21-42 15,0 21 1,22-42-16,20 0 0,-20-1 16,-22 1-16,21 0 0,0-1 15,1 1-15,41-43 16,-41 43-16,-22 21 0,0-22 0,-21 22 15,0 0-15,-42 21 16,21 21-16,-22-21 0,22 21 0,-21 22 16,-1-22-16,1 0 0,0 21 15,-1 1-15,1-1 0,-43 22 16,64-22-16,0 0 0,-21 22 16,21-22-16,21-21 15,0 0-15,21-21 16,0 0-16,21 0 0,-21 0 15,22-42-15,-1 21 0,0 0 0,43-43 16,-21 22-16,-22 0 16,21 20-16,22-41 0,0 21 15,-64 20-15,0 22 0,-21 22 16,-21-1 0,-21 0-16,20 0 0,-20 21 15,-21 43-15,41-21 0,-20-22 16,21 21-16,-21 43 0,20-63 15,1-1-15,0 21 16,21 1-16,0-43 16,21-21-16,0 0 0,1 0 0,-1 0 15,21 0-15,0-21 0,1 21 16,-1-42-16,22 20 0,-1 1 16,-21-21-16,22 0 0,-1-1 0,-20 22 15,-1-21-15,0 21 0,-20-1 16,-1-20-16,-21 63 15,-21 0-15,-1 1 0,-20-1 16,21 21-16,-21 0 0,-1 1 16,1-22-16,-22 64 0,1-22 15,-1 1-15,43-1 16,21-42-16,0 0 16,21-21-1,1 0-15,20-21 16,-21 0-16,21 0 0,64-43 15,-42 22-15,42-21 16,21-22-16,-106 64 16,0 0-16,0-1 0,-21 44 15,-21-1 1,0 21-16,-22-21 0,-20 43 16,-22-1-16,1-20 15,41-1-15,-20 0 16,42-21-16,-1 1 15,1-1-15,0 0 0,21 0 16,21-21-16,0 0 16,1-21-16,20 0 0,0 0 0,1-1 15,41-20 1,64-43-16,-105 64 16,41-21-16,-62 21 0,20 0 15,-84 42 16,20 0-31,-20 0 0,-43 21 16,43-20-16,0 20 0,-1-21 0,1 0 16,0 0-16,-1 1 0,22-1 15,0 0-15,-21 21 0,42-21 16,21-21 0,0 0-16,21-21 15,-20 21-15,20-21 0,0 0 0,1 0 16,-1 0-16,0-22 0,43 1 15,-64 0-15,21 20 0,1-20 0,-1-21 16,-21 41 0,0 1-16,1 21 0,-22 21 31,0 1-31,0-1 0,0 0 16,0 0-16,0 0 0,0 0 15,0 1-15,0-1 0,0 0 16,21-21-16,0 0 31,-21-21-15,0 0-16,0-1 0,-21 1 15,21 0-15,-21 0 0,-22-21 0,22 20 16,0-20-16,-21 0 16,-1-1-16,1 1 0,-43-85 15,1 21-15,-22 22 16,42 41-16,22-20 0,-85-1 15,63 22-15,-20 0 16,20-1-16,43 43 16,42 21-1,0 1 1,43-1-16,-22 21 0,22-21 0,84 64 16,-85-64-16,22 21 15,63 43-15,-84-43 16,84 43-16,-42-21 15,0-1-15,-22-42 16,-63 0-16,-21 1 16,-21-22-1,-21 0-15,21-22 0,-22 1 16,1-21-16,0 21 0,-1-22 16,1 1-16,-85-43 0,21 1 15,43 41-15,-107-84 16,128 85-1,-43 0-15,1-1 16,63 43-16,-1 0 0,1 0 0,21 22 16,21-1-1,1 0-15,20 0 0,43 43 16,20-1-16,-41-21 16,42 43-16,21-21 0,-85-22 15,64 21-15,-21 1 16,-1-22-16,-63-21 15,1 1-15,-1-22 0,0 21 16,-42-21 0,-22-21-16,22-1 15,-21 1-15,-43-42 16,1-22-16,-149-105 31,190 147-31,22 22 16,42 42-1,1 0-15,20 1 0,0-1 16,1 21-16,105 64 16,-64-43-16,22 1 15,-63-43-15,-1 21 16,21 1-16,-41-22 0,-22 0 16,0 0-16,0 0 15,-22-21-15,1 0 16,0 0-16,0 0 0,0 0 15,0 0-15,-1 0 0,1 0 0,21-21 16,-21 0-16,21 0 0,0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2:18:39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1355 847 0,'0'-21'16,"0"42"-16,0-106 0,0 64 15,0 0 1,0 0-16,-22 21 16,1-22 15,42 22 16,1 0-32,-1 0-15</inkml:trace>
  <inkml:trace contextRef="#ctx0" brushRef="#br0" timeOffset="607.65">1228 381 0,'0'0'0,"21"-21"0,0-21 16,-21 20-1,0 1-15,0 0 16,0 42 0,0 0-16,0 1 0,-21 20 15,0 0-15,21 1 0,-22 20 16,1 1-16,0-1 0,0 22 0,0-1 16,-22 1-16,22 0 0,0-1 15,0 1-15,-21 0 0,20-1 16,1-20-16,21-1 0,-21 1 0,21-1 15,0-20-15,-21-1 0,21 0 16,0-20-16,0-1 0,0-42 16,0-1-1,21-20-15,-21 0 0,21-1 0,0-20 16,-21-1-16,22 1 0,-22-22 0,21-21 16,0 22-16,0-22 0,0 0 15,-21 0-15,21 22 0,1-22 16,-1 42-16,0-20 0,-21 41 15,0-20-15,0 42 0,21-1 0,-21 1 16,21 21-16,-21 21 0,21 22 16,-21-1-16,22 0 0,-1 22 0,0-1 15,-21 22-15,21 0 0,-21-1 16,0 22-16,0-21 0,0 0 0,0-1 16,0 1-16,0 0 0,0-22 15,0 1-15,0-1 0,0 1 0,0-22 16,0 0-16,0-21 0,0 22 0,0-22 15,-21-42 1,0 0 0,0-22-16,-22 22 0,22-21 15</inkml:trace>
  <inkml:trace contextRef="#ctx0" brushRef="#br0" timeOffset="750.57">825 1439 0,'0'0'16,"22"0"-1,-1 0-15,0 0 0,0 0 0,0 0 16,22 0-16,-1 0 0,0 0 16,1-21-16,20 21 0,-21-21 0,22 21 15,-22-21-15,1 0 0,-1 0 0</inkml:trace>
  <inkml:trace contextRef="#ctx0" brushRef="#br0" timeOffset="978.95">1841 1101 0,'0'0'0,"-21"0"16,0 0 0,-21 0-16,-1 21 0,22 0 15,-21 21-15,0 1 0,20-1 0,-20 0 16,0 1-16,21-1 0,-1 0 16,1 22-16,0-22 0,21 1 0,0-1 15,0 0-15,21-21 0,0 22 16,22-22-16,-22 0 0,21-21 0,22 0 15,-22 0-15,0 0 0,22 0 16,-22-21-16,22 21 0,-22-42 16,0 20-16,1 1 0,-1 0 0</inkml:trace>
  <inkml:trace contextRef="#ctx0" brushRef="#br0" timeOffset="1199.82">2328 1270 0,'0'0'15,"0"-21"-15,0 0 0,0 0 0,0-1 0,0 1 16,-21 21-1,0 0-15,0 21 0,-22 1 0,22 20 16,0-21-16,0 21 0,0 1 16,0-1-16,-1-21 0,1 22 15,0-1-15,21 0 0,0 1 0,0-1 16,0 0-16,0-21 0,0 22 16,0-22-16,21 0 0,0 0 0,1 0 15,-1-21-15,0 0 0,21 0 0,1 0 16,-22 0-16,21 0 0,0-21 15,-20 0-15,20 0 0,0 0 0</inkml:trace>
  <inkml:trace contextRef="#ctx0" brushRef="#br0" timeOffset="1530.71">2646 1355 0,'0'0'0,"-21"0"15,-1 21 1,22 0-16,22-21 15,-1 0-15,0 0 16,0 0-16,0 0 0,22 0 16,-22 0-16,21 0 0,-21-21 0,0 21 15,22-21-15,-22 0 0,0 21 0,0-22 16,-21 1-16,0 0 16,-21 21-16,-21 0 15,21 0-15,-22 21 0,1-21 16,0 21-16,-1 22 0,1-22 15,0 0-15,20 21 0,-20-20 0,21 20 16,0-21-16,21 21 0,0-20 16,0-1-16,0 0 0,0 0 0,0 0 15,21 0-15,0-21 0,21 0 0,-20 0 16,20 0-16,0 0 0,1 0 16,-1-21-16,0 0 0,1 0 0,20 21 15</inkml:trace>
  <inkml:trace contextRef="#ctx0" brushRef="#br0" timeOffset="1867.56">3408 1376 0,'0'0'0,"21"-42"0,21-22 16,-42 43-1,-21 21-15,0 0 16,0 0-16,0 0 0,-22 21 0,1-21 16,0 21-16,20 0 0,-20 1 15,21-1-15,0 21 0,0-21 0,21 0 16,-22-21-16,22 22 0,0-1 0,0 0 15,22-21-15,-1 21 0,0-21 16,0 21-16,0-21 0,0 0 0,22 21 16,-22 1-16,0-22 0,0 0 0,0 21 15,1-21-15,-1 0 0,-21 21 16,0 0-16,0 0 16,-21-21-16,-1 21 0,-20-21 15,0 0-15,21 0 0,-22 22 16,1-22-16,0 0 0,-1 0 0,1 0 15,21 0-15,-22 0 0,22 0 0,0 0 16,0 0-16,21-22 16,0 1-16,42 0 15,-21 0-15,22 0 0</inkml:trace>
  <inkml:trace contextRef="#ctx0" brushRef="#br0" timeOffset="2252.11">4127 1418 0,'0'0'0,"0"-21"0,0-21 16,0 21-16,0-1 15,0 1-15,0 0 0,0 0 16,0 0-16,-21 0 0,0-1 16,0 22-16,0 0 0,0 0 15,-22 22-15,22-1 0,-21 0 16,-1 0-16,1 21 0,0 1 0,-1-22 15,1 21-15,0-21 0,21 22 0,-1-22 16,22 21-16,0-21 16,0 1-16,43-1 0,-22 0 0,21-21 15,1 0-15,-1 21 0,21-21 0,-20 0 16,-1 0-16,0 0 0,1 21 16,-22-21-16,0 0 0,0 21 0,-21 1 15,-21-1-15,0-21 16,-21 21-16,20 0 0,-20-21 15,0 21-15,-22-21 0,22 21 0,21-21 16,-22 22-16,1-22 0,21 0 0,0 0 16,0 0-16,21-22 15,0 1-15,21 0 0,0 0 16</inkml:trace>
  <inkml:trace contextRef="#ctx0" brushRef="#br0" timeOffset="2670.87">5186 804 0,'21'-42'0,"-42"84"0,42-126 0,-21 63 15,0-22-15,0 1 0,0 0 0,0 20 16,0-20-16,0 0 0,0 21 16,0-1-16,0 1 0,-21 21 15,0 0-15,-1 0 0,-20 21 16,21 22-16,-21-1 0,-1 0 15,-20 1-15,20 20 0,-20-20 16,-1 20-16,22 1 0,0-1 0,-1 1 16,1-1-16,21-21 0,21 1 15,0-1-15,0 0 0,42 1 0,-21-22 16,22 21-16,-1-21 0,0 1 0,1 20 16,-1-21-16,0 0 0,1 0 15,-1 22-15,-21-22 0,0 0 0,-21 0 16,0 22-16,0-22 0,0 0 0,-42 0 15,0 0-15,-1 0 0,-20 1 16,-1-1-16,-20 0 0,20-21 16,-20 0-16,20 21 0,1-21 0,-1 0 0,22 0 15,-1 0-15,1 0 0,21 0 16,0-21-16,21 0 16,0 0-16,21 21 0,21-22 0,1 1 15,-1 0-15,0 0 0,22 0 0,-1 0 16</inkml:trace>
  <inkml:trace contextRef="#ctx0" brushRef="#br0" timeOffset="2983.26">5355 1101 0,'0'0'0,"0"-43"0,0 1 16,0 0-16,0 21 0,0-1 0,0 1 16,-21 0-16,0 21 15,21 21-15,0 22 0,0-1 16,0 0-16,0 22 0,0-1 15,0 1-15,0 20 0,0 1 0,0 0 16,0-1-16,0 22 0,0 0 0,-21 0 16,-1 0-16,1 0 0,0 21 0,0-22 15,0 1-15,0 0 0,-1 0 16,1-21-16,0 20 0,0-20 0,21 0 16,0-22-16,0 1 0,0-1 0,-21-20 15,21-1-15,0 0 0,-21-21 0,21 1 16,0-44-1,0 1-15,0-21 16,0 0-16,0-1 0,21 1 0,0-22 16,0-20-16,0-1 0,-21 0 0,21 1 15</inkml:trace>
  <inkml:trace contextRef="#ctx0" brushRef="#br0" timeOffset="3219.12">5059 1905 0,'0'0'0,"-64"-212"15,43 170-15,21-21 0,0 20 16,0 1-16,0 0 0,21 20 0,0-20 15,22 21-15,-22 0 0,21 21 16,1 0-16,-1 0 0,0 0 0,1 0 16,-1 21-16,-21 0 0,0 0 15,0 0-15,-21 22 0,0-1 0,0 0 16,0 1-16,-21-1 0,0 0 16,0 1-16,-21-22 0,-1 21 0,1-21 15,21 1-15,-22-1 0,22-21 0,0 21 16,0-21-16,0 0 0,21-21 15,0 0 1,0-1-16,42 1 0,-21 21 0,0-42 16</inkml:trace>
  <inkml:trace contextRef="#ctx0" brushRef="#br0" timeOffset="3499.48">5609 1545 0,'0'0'0,"21"0"0,0 0 16,1 0-16,-1 0 0,0-21 0,0 0 15,0 21-15,0-21 0,-21 0 16,22-1-16,-22 1 0,0 0 16,0 0-16,-22 21 15,1 0-15,0 0 0,0 0 16,0 0-16,0 21 0,-22 0 16,22 0-16,0 22 0,0-22 0,0 21 15,21 1-15,0-22 0,0 21 0,0-21 16,0 22-16,0-22 0,0 0 15,21 0-15,0 0 0,0 0 16,0-21-16,22 0 0,-22 0 0,21 0 16,0 0-16,1 0 0,-1-21 0,0 0 15,1 0-15,-1 0 0,-21 0 0,22-1 16</inkml:trace>
  <inkml:trace contextRef="#ctx0" brushRef="#br0" timeOffset="3835.28">6181 1524 0,'0'0'0,"21"-21"0,0-21 15,-21 20-15,0 1 0,0 0 0,-21 21 31,0 21-15,21 0-16,-22 1 0,22 20 0,0-21 16,0 21-16,0-20 0,0-1 15,0 21-15,0-21 0,0 0 16,0 1-16,0-1 0,0 0 0,0 0 16,22-21-16,-1 0 0,0 0 15,0 0-15,0 0 0,0-21 0,1 0 16,20 0-16,-21-1 0,0 1 15,0 0-15,-21-21 0,22 21 0,-22-1 16,21 1-16,-21 0 0,0 42 31,-21 0-31,21 1 16,-22-1-16,1 0 0,21 21 0,0-21 16,-21 1-16,21-1 0,-21 0 15,21 0-15,0 0 0,0-42 31,0 0-15,21 0-16,0-22 0</inkml:trace>
  <inkml:trace contextRef="#ctx0" brushRef="#br0" timeOffset="3995.19">6519 1207 0,'0'0'15,"-21"0"-15,0 0 0,-21 0 0,20 0 0,1 0 16,0 0-16,0 0 0,21 21 31,21-21-15,0 0-16,0 0 0,1 0 15,-1 0-15,21 0 0,-21 0 0</inkml:trace>
  <inkml:trace contextRef="#ctx0" brushRef="#br0" timeOffset="4646.75">6879 1037 0,'0'0'0,"21"-42"0,22-106 16,-43 105-16,21 1 0,-21 21 16,21 0-16,-21-22 0,0 22 15,0 42 1,0 1-16,0 20 16,-21 0-16,0 22 0,-1-1 0,1 1 15,0 20-15,-21 1 0,21 21 16,-22-21-16,22 20 0,-21 1 0,21 21 15,-1-21-15,1 21 0,0-21 0,0 0 16,21 21-16,0-21 0,0-1 0,-21 1 16,21 0-16,0 0 0,0-21 15,0-1-15,0 22 0,21-42 0,-21 20 16,0-20-16,0-1 0,0-20 0,0-1 16,0 0-16,0-21 0,21-21 15,0 0-15,0-21 0,1 0 16,-1-21-16,0-1 0,21-20 0,-21-1 15,22 1-15,-1-22 0,-21 1 16,22-1-16,-22-21 0,0 21 0,0-20 16,-21 20-16,0-21 0,-21 21 0,-21 1 15,-1 20-15,-20-20 0,20 20 0,-20 1 16,-1 20-16,22 1 0,0 0 16,21-1-16,-22 22 0,43 0 0,0 0 15,0 0-15,21 21 16,1-22-16,20 22 0,0-21 15,1 21-15,-1-21 0,0 0 16,1 21-16,-1-21 0,0 0 0,1-1 16,-1 1-16,0 0 0,-21 0 0,22 0 15,-22 0-15,-21-1 0,0 1 16,0 0-16,0 0 0,0 42 31,0 0-31,0 0 0,-21 1 16,21 20-16,-21-21 0,21 21 15,0-20-15,-22 20 0,22-21 0,0 21 16,0-20-16,-21-1 0,21 0 16,21-42 15,1 0-31,-22-22 0,0 22 16,0-21-16,21 21 0</inkml:trace>
  <inkml:trace contextRef="#ctx0" brushRef="#br0" timeOffset="4786.66">7133 1291 0,'0'0'0,"0"-21"0,-21 21 16,0 0-16,0-21 0,-1 21 16,44 0 31,-1 0-47,0 0 15,0 0-15,0 21 0</inkml:trace>
  <inkml:trace contextRef="#ctx0" brushRef="#br0" timeOffset="5070.5">7345 1503 0,'0'0'0,"0"-21"32,21 21-32,0-21 0,0-1 15,0 22-15,1-21 0,-1 0 0,0 0 16,-21 0-16,21 0 15,-42 21 1,0 0-16,0 0 16,-1 21-16,1 0 0,0 0 0,0 0 15,0 0-15,0 1 0,21-1 0,0 21 16,0-21-16,0 0 0,0 1 16,0 20-16,0-21 0,21 0 0,0-21 15,0 21-15,0-21 0,0 0 0,22 0 16,-22 0-16,21 0 0,1 0 15,-1 0-15,0-21 0</inkml:trace>
  <inkml:trace contextRef="#ctx0" brushRef="#br0" timeOffset="5343.35">7832 1482 0,'0'0'0,"0"-43"16,-22 22-16,22 0 0,0 0 16,22 21-1,-1 0-15,0 0 16,0 21-16,0 0 0,0 0 0,1 1 15,-1 20-15,0-21 0,-21 21 16,21-20-16,-21 20 0,0 0 0,0-21 16,0 22-16,0-22 0,0 0 0,-21 0 15,0 0-15,21 1 0,-21-22 16,21-22 0,0 1-16,0 0 0,0 0 15,0-21-15,0 20 0,21-20 0,0 21 16,0-21-16,-21 20 0,21-20 15,0 21-15,1-21 0,-1 20 0,0 1 16,-21-21-16,21 21 0,0 0 0,-21-1 16</inkml:trace>
  <inkml:trace contextRef="#ctx0" brushRef="#br0" timeOffset="6842.23">9737 191 0,'0'0'0,"0"-22"0,0 1 16,0 0-16,0 0 0,0-21 0,0 20 15,0-20-15,-22 42 63,1 0-47,21 42-1,0 1-15,0-1 0,-21 22 16,21-22-16,0 0 0,0 1 0,0 20 15,0-21-15,0 22 0,0-22 0,-21 22 16,21-1-16,0 1 0,0-1 16,0 1-16,0-1 0,0 22 0,0-22 15,0 1-15,0-1 0,0 1 0,0-1 16,0 1-16,0-1 0,0 1 0,-21-1 16,21 1-16,0 21 0,0-22 15,-21 1-15,21-1 0,-22-21 0,22 22 16,0-1-16,-21 1 0,21-22 0,-21 22 15,0-1-15,21 1 0,-21-1 16,0 1-16,-1-22 0,22 22 16,-21-1-16,0 1 0,0-1 0,21 1 15,0-22-15,-21 21 0,0 1 0,21-1 16,-22 1-16,22-1 0,0 1 0,0-1 16,0 22-16,0-21 0,0-1 15,0 1-15,0-1 0,0 1 0,0-1 16,0 1-16,0-1 0,0 22 0,0-22 15,22 22-15,-22-22 0,0 22 0,0-21 16,0 20-16,21-20 0,-21 20 16,0-20-16,0 21 0,0-1 0,0 1 15,0 0-15,0-1 0,0 1 16,21-22-16,-21 22 0,0 0 0,0 21 16,0-22-16,0 1 0,0 0 0,0-1 15,0 1-15,0 21 0,21-22 0,-21 1 16,0 21-16,0-21 0,0 20 0,0-20 15,0 0-15,0 21 0,0-22 16,0 22-16,21-21 0,-21 21 0,0-1 16,0-20-16,0 21 0,0 0 15,0 0-15,0-22 0,0 22 0,0 0 0,0 0 16,0 0-16,0-1 0,0 1 16,0 0-16,0 0 0,0 0 0,0 0 15,0-1-15,0 1 0,21-21 0,-21 21 16,0 0-16,0-22 0,0 22 15,0 0-15,0 0 0,0-22 0,0 22 16,22-21-16,-22 21 0,0 0 0,0-1 16,0 1-16,0 0 0,0-21 0,0 21 15,0-1-15,0 1 0,0 0 0,0 0 16,0 0-16,0 0 0,0-22 0,0 22 16,0 0-16,0-21 0,0 20 15,0 1-15,0-21 0,0 21 0,0-22 16,0 1-16,21 21 0,0-21 15,-21-1-15,21 22 0,-21-21 0,0 21 16,0-22-16,0 22 0,0-21 0,0 21 16,0-1-16,0-20 0,0 21 0,21-21 15,-21 20-15,0-20 0,21 0 16,-21 21-16,0-22 0,0 1 0,22 0 16,-22 20-16,21-20 0,-21 0 0,0-1 15,21 1-15,0 0 0,-21-1 0,0 1 16,0 0-16,21-1 0,-21 1 0,0 0 15,21-1-15,-21 1 0,0 0 16,0-1-16,0 1 0,0 0 0,0-1 16,0 1-16,0 0 0,0-1 15,0 1-15,0 0 0,0-1 0,0 1 16,0 0-16,0-22 0,22 22 0,-22 0 16,21-1-16,-21-20 0,0 20 15,0-20-15,21 21 0,0-22 0,-21 1 16,21 20-16,-21-20 0,0 20 0,21-20 15,-21 21-15,22-22 0,-22 1 0,0 20 16,0-20-16,0-1 0,0 1 16,0-1-16,0 22 0,21-22 0,-21 1 15,0-1-15,0 1 0,0-1 0,0 1 16,0-1-16,0 1 0,0-1 16,0 1-16,0-1 0,0 1 15,21-64 16,0 0-31,0 0 16,0 0-16,1 0 0,-1 0 16</inkml:trace>
  <inkml:trace contextRef="#ctx0" brushRef="#br0" timeOffset="7991.12">10858 741 0,'0'0'0,"22"-21"0,-22 0 0,0-1 16,0 1-16,-22 21 16,1 21-16,21 1 0,-42 20 15,21 0-15,0 22 0,-1-1 16,-20 1-16,21-1 0,-21 1 0,20-1 15,-20 22-15,21-22 0,-21 1 0,-1 21 16,22-22-16,-21 1 0,21-1 16,-1 1-16,1-22 0,0 0 0,21 1 15,0-22-15,0 0 0,0 0 16,21-21-16,0-21 16,1-21-16,-1 20 0,0-20 15,0-21-15,0 20 0,0-20 0,1-1 16,20 1-16,-21-22 0,0 0 0,22 1 15,-1-1-15,0 0 0,-21 1 16,22-1-16,-22 22 0,21 20 0,-21 1 16,-21 0-16,22 42 0,-1 0 15,-21 21-15,0 21 0,0 0 16,0 22-16,0-22 0,0 43 0,0-22 16,0 1-16,0-1 0,0 1 0,0-1 15,0 1-15,0-1 0,0 1 16,0-1-16,0-20 0,0-1 0,0 0 15,0 1-15,0-1 0,0-21 16,0 0-16,0 1 0,0-1 16,-21-21-16,-1 0 0,1 0 0,0 0 15,-21 0-15,21-21 0</inkml:trace>
  <inkml:trace contextRef="#ctx0" brushRef="#br0" timeOffset="8119.04">10287 1609 0,'0'0'0,"-21"-21"0,21-1 16,21 1-1,21 21-15,-21-21 0,22 21 0,-1-21 16,22 21-16,-1-21 0,1 0 16,20 21-16,-20-22 0,20 1 0,-20 0 15,21 21-15,-22-21 0</inkml:trace>
  <inkml:trace contextRef="#ctx0" brushRef="#br0" timeOffset="8334.96">11578 1249 0,'0'-21'15,"-21"21"-15,0 0 16,0 0-16,-1 0 0,1 0 0,-21 21 16,21 0-16,-22 0 0,22 0 0,0 22 15,-21-22-15,21 21 0,-1-21 0,22 22 16,0-22-16,0 21 0,0-21 16,0 22-16,0-22 0,0 0 15,22 0-15,-1 0 0,21-21 0,0 0 16,-20 0-16,20 0 0,0 0 15,22 0-15,-22-21 0,0 0 0,22 21 16,-22-21-16,22 0 0</inkml:trace>
  <inkml:trace contextRef="#ctx0" brushRef="#br0" timeOffset="8547.14">12107 1397 0,'0'0'16,"21"-42"-16,-21-43 16,0 64-16,0 0 0,0 0 0,-21 21 15,0 0-15,0 0 0,0 0 0,-22 0 16,1 21-16,21 0 0,-21 21 0,20-21 15,-20 22-15,21-22 0,-21 21 16,20 1-16,22-22 0,-21 21 16,21 0-16,0-20 0,0 20 0,0-21 15,0 21-15,21-20 0,1-1 0,-1 0 16,21-21-16,-21 21 0,22-21 16,-1 0-16,21 0 0,-20 0 0,-1-21 15,0 0-15,22 21 0,-22-21 0,1-22 16</inkml:trace>
  <inkml:trace contextRef="#ctx0" brushRef="#br0" timeOffset="9483.04">12636 1355 0,'-21'0'15,"0"0"-15,42 0 31,0 0-15,1 0-16,-1-21 0,21-1 16,-21 22-16,22-21 0,-22 0 0,0 21 15,0-21-15,0 0 0,-21 0 16,-42 21 0,21 0-16,-22 21 0,1 0 15,0-21-15,-1 21 0,1 21 0,0-20 16,-1-1-16,1 21 0,21-21 0,-21 0 15,20 22-15,22-22 0,0 0 16,0 0-16,0 0 0,0 1 0,22-1 16,20-21-16,-21 0 0,21 0 0,1 0 15,-22 0-15,42 0 0,-20 0 16,-1-21-16,22-1 0,-22 1 0,21 0 16,1 0-16,-22 0 0,1 0 0,-1-22 15,0 22-15,-21 0 0,1 0 16,-22 0-16,0-1 0,0 1 0,0 0 15,-22 21-15,1 0 16,0 0-16,-21 0 0,21 21 0,-1-21 16,1 21-16,0 1 0,21-1 15,-21 0-15,21 21 0,0-21 0,0 1 16,21-1-16,0 0 0,0 0 0,1-21 16,-1 21-16,0 0 0,0 1 15,0-1-15,0-21 0,1 21 0,-1-21 16,-21 21-16,-21-21 15,-22 0-15,22 0 16,-21 0-16,-1 0 0,1 0 16,0 0-16,-1 0 0,22 0 0,-21 0 15,21 0-15,0 0 0,63 0 32,-21 21-32,21-21 15,1 0-15,-22 0 0,21 0 0,1 0 16,20 0-16,-21 0 0,1 0 0,-1-21 15,0 21-15,1-21 0,-1 0 16,22 0-16,-22-1 0,0 1 0,1 0 16,-1-21-16,0 21 0,-21-1 0,1-20 15,-1 21-15,-21 0 0,0 0 16,0-1-16,0 1 0,-21 21 16,-1 0-16,1 0 0,-21 0 15,21 0-15,-22 21 0,43 1 16,-21-1-16,21 0 0,0 0 0,0 0 15,0 0-15,21 1 0,-21-1 0,22-21 16,-1 21-16,21 0 0,-21 0 0,0 0 16,1 1-16,-1-1 0,-21 0 15,0 0-15,0 0 16,0 0-16,-21-21 16,-1 0-16,1 0 0,0 0 15,0 0-15,0 0 0,0 0 0,-1 0 16,1 0-16,21-21 0,0 0 15,21 0 1,1 0-16,-1 21 16,0-21-16,0-1 0,0 22 0,0-21 15</inkml:trace>
  <inkml:trace contextRef="#ctx0" brushRef="#br0" timeOffset="9667.95">13928 1397 0,'0'0'15,"0"-21"-15,0 42 16,0 0-1,-22-21-15,22 21 0,0 1 16,-21-1-16,21 0 0,-21 0 0,21 0 16,-21 0-16,21 1 0,0-1 0,0 0 15,0 0-15,0 0 16,0-42 0,21 0-1,0 0-15,-21 0 0</inkml:trace>
  <inkml:trace contextRef="#ctx0" brushRef="#br0" timeOffset="9807.11">13970 1185 0,'0'0'0,"0"-21"0,-21-21 15,0 42-15,-1 0 16,22 21 15,22-21-15,-1 0-16,0 0 0,0 0 0</inkml:trace>
  <inkml:trace contextRef="#ctx0" brushRef="#br0" timeOffset="10271.07">14584 847 0,'0'0'0,"0"-21"0,0-22 0,0 22 16,0 0-16,-21 21 15,-1 0-15,1 21 16,0 0-16,0 22 0,21-1 15,-21 0-15,0 22 16,-1-22-16,22 22 0,0-1 0,-21 1 16,0-22-16,21 21 0,0-20 0,0 20 15,-21-20-15,21-1 0,0 0 0,-21 1 16,21-1-16,0-21 0,0 0 16,0 0-16,0 1 0,0-44 15,0 1 1,0 0-16,21 0 0,0 0 15,-21 0-15,21-22 0,0 22 0,-21-21 16,22 21-16,-1-1 0,21 1 0,-21 0 16,0 0-16,22 21 0,-22 0 15,0-21-15,21 21 0,-20 0 16,-1 0-16,21 21 0,-21 0 0,0-21 16,-21 21-16,22 0 0,-22 1 0,0 20 15,0-21-15,0 0 0,-22 0 16,1 22-16,0-22 0,-21 0 0,-1 0 15,1 0-15,0 1 0,-1-1 0,1 0 16,21 0-16,-21-21 0,20 0 0,-20 0 16,42-21-1,0 0 1,21 0-16,22-1 0,-22 1 0,0 0 16,21 0-16</inkml:trace>
  <inkml:trace contextRef="#ctx0" brushRef="#br0" timeOffset="10478.94">15007 1334 0,'0'0'0,"0"21"31,0 0-31,0 0 16,-21 0-16,21 0 0,-21 1 0,0-1 16,21 0-16,-22 0 0,22 0 0,0 0 15,-21-21-15,21 22 0,0-1 0,-21-21 16,21 21-16,0-42 31,21 0-15,0-1-16,-21 1 0,22 0 0</inkml:trace>
  <inkml:trace contextRef="#ctx0" brushRef="#br0" timeOffset="10631.37">15049 1164 0,'0'0'0,"0"-21"0,-21 21 0,21-21 0,-21 21 16,0 0-16,0 0 15,0 0-15,21 21 16,0 0 0,21-21-1,-21 21-15,21 1 16,0-22-16</inkml:trace>
  <inkml:trace contextRef="#ctx0" brushRef="#br0" timeOffset="11903.07">15240 1609 0,'0'0'0,"0"21"16,0-42 15,21 21-31,0-21 0,22-1 16,-22 1-16,0 0 15,21 0-15,1-21 0,-22 20 0,21-20 16,-21 0-16,22-1 0,-22-20 0,0 21 15,0-22-15,21 1 0,-20-1 16,-22 1-16,21 20 0,0 1 0,-21 0 16,0 20-16,0 1 0,0 0 0,0 42 15,0 0 1,0 22-16,-21-1 0,0 0 0,-1 1 16,1 20-16,0-20 0,0 20 0,0-21 15,0 22-15,-1-22 0,1 1 0,21 20 16,0-21-16,-21 1 0,21-1 15,0-21-15,0 0 0,0 22 16,0-22-16,21-21 0,0 0 0,1 0 16,-1 0-16,0 0 15,0 0-15,0-21 0,0 0 0,1-1 16,-1 1-16,21 0 0,-21 0 0,0-21 16,-21 20-16,22 1 0,-1-21 0,0 21 15,-21 0-15,0-1 16,0 44-1,0-1-15,0 0 0,0 0 0,0 0 16,0 0-16,0 1 0,-21-1 16,0 21-16,21-21 0,0 0 15,0 1-15,0 20 0,0-21 0,0 0 16,0 0-16,21-21 0,0 0 16,0 0-16,0 0 0,0 0 15,1 0-15,-1-21 0,0 21 0,21-21 16,-21-21-16,1 21 0,-1-1 0,0-20 15,21 0-15,-21-1 0,1-20 16,20 21-16,0-22 0,-21-21 0,22 22 16,-1-22-16,-21 1 0,22 20 0,-22 1 15,-21 20-15,0 1 0,21 21 16,-21 0-16,0-1 0,-21 22 16,0 0-16,-1 43 15,1-22-15,0 21 0,0 1 16,-21 20-16,20 1 0,1-1 0,0-21 15,0 22-15,0-1 0,21 1 0,0-22 16,-21 22-16,21-22 0,0 0 0,0 1 16,0-1-16,0 0 0,0-20 15,0 20-15,0-21 0,21 0 0,0-21 16,0 21-16,21-21 0,1 0 0,-1 0 16,-21 0-16,22-21 0,-1 21 15,0-21-15,-21-21 0,22 21 0,-1-1 16,-21-20-16,0 21 0,22 0 15,-22-22-15,0 22 0,-21 0 16,21 0-16,-21 0 16,0 42-1,0 0-15,-21 0 16,21 0-16,0 1 0,0-1 0,0 0 16,0 0-16,0 0 0,0 0 0,0 1 15,0-1-15,0 0 0,21-21 16,0 0-16,1 0 0,-1 0 15,0 0-15,0 0 0,-21-21 0,21 0 16,0-1-16,1 1 0,-1 0 16,0-21-16,-21 21 0,21-22 15,0 1-15,0 21 0,1-22 0,-22 1 16,0 21-16,21 0 0,-21 0 0,0 42 31,0 0-31,-21 21 16,-1-21-16,1 22 0,0-1 0,0 0 15,0 1-15,0-1 0,-1 0 16,1 22-16,0-22 0,0 22 0,21-1 16,0 1-16,0-1 0,0 1 15,0-1-15,0 22 0,0-22 0,0 1 0,0 21 16,0-22-16,0 22 0,0-22 16,0 1-16,0-1 0,0-20 15,0 20-15,0-21 0,0-20 0,0 20 16,0-21-16,0 0 0,-21-21 0,0 21 15,-1-21-15,1 0 0,0 0 16,21-21-16,-21 21 16,21-21-16,-21 0 15,21 0-15,0 0 0,0-1 0,0 1 16,0 0-16,0-21 0,0 21 0,0-22 16,0 1-16,0 0 0,21-22 0</inkml:trace>
  <inkml:trace contextRef="#ctx0" brushRef="#br0" timeOffset="12154.92">16341 1291 0,'-22'0'0,"22"-21"15,22 21-15,-1 0 0,0 0 16,21-21-16,1 21 0,-1 0 15,21 0-15,-20-21 0,-1 21 16,0 0-16,1 0 0,-1 0 0,0-21 0,-20 21 16,-1 0-16,0 0 0,0 0 15,-21-22 1,-21 22-16,0-21 16,0 21-16,-1 0 0,-20-21 15</inkml:trace>
  <inkml:trace contextRef="#ctx0" brushRef="#br0" timeOffset="12351.19">15960 1101 0,'0'0'0,"-22"0"0,-41 0 16,84 0 15,0 21 0,-21 0-15</inkml:trace>
  <inkml:trace contextRef="#ctx0" brushRef="#br0" timeOffset="14223.09">20066 127 0,'0'0'0,"0"-21"0,0 0 0,0 0 15,21-1-15,-21 1 0,0 0 16,21 21-16,-21 21 109,0 22-109,0-1 0,0 0 0,0 1 16,0 20-16,0-21 0,0 1 16,0 20-16,0-20 0,0-1 15,0 0-15,0 1 0,0 20 0,0-21 16,0 22-16,0-22 0,0 22 0,0-1 16,0 1-16,0-22 0,0 22 15,-21-1-15,21 1 0,0-1 0,0 1 16,0-22-16,-21 21 0,21 1 0,0-1 15,-21 1-15,21-1 0,0 1 16,0-22-16,-21 22 0,21-22 0,0 22 16,0-22-16,0 21 0,0-20 15,0-1-15,0 22 0,0-22 0,0 21 0,0-20 16,0 20-16,-22 1 16,22-1-16,0 1 0,0-1 0,0-20 15,0 20-15,0 1 0,0-1 0,0 1 16,0-1-16,0 1 0,0-22 0,0 21 15,0 1-15,0-1 0,0 1 16,0-1-16,0 1 0,0-1 0,0 1 16,0-1-16,0 1 0,0-1 0,0 1 15,0-1-15,0 22 0,0-21 0,0-1 16,0 22-16,0-22 0,0 1 16,0-1-16,0 1 0,0-1 0,0 22 15,0-22-15,0 22 0,0-21 0,0 20 16,0-20-16,0 20 0,0-20 15,0-1-15,0 22 0,0-21 0,0 20 16,0 1-16,0-22 0,-21 22 0,21 0 16,0-22-16,0 22 0,0 0 15,0-1-15,0-20 0,0 20 0,0 1 16,0 0-16,0-1 0,0 1 0,0 0 16,0-1-16,0 1 0,0 0 0,0 21 15,0-22-15,0 1 0,0 0 0,0-1 16,21 1-16,-21 0 0,0-1 0,0 22 15,0-21-15,0-1 0,0 22 16,0-21-16,0 0 0,0-1 0,0 1 16,0 21-16,0-22 0,0 1 15,0 21-15,0-21 0,0-1 0,0 1 16,0 21-16,22-22 0,-22 1 0,0 0 16,0-1-16,0 22 0,0-21 0,0 0 15,21 20-15,-21-20 0,0 0 0,0-1 16,0 22-16,0-21 0,0 21 0,0-22 15,0 1-15,0 21 0,0-21 0,0 20 16,0-20-16,0 0 0,-21 21 16,21-22-16,0 22 0,0-21 15,0-1-15,0 22 0,0-21 0,0 0 0,0-1 16,0 22-16,0-21 0,0-1 0,0 22 16,0-21-16,0 0 0,0-1 15,0 1-15,0 21 0,0-22 0,0 1 16,-22 0-16,22 21 0,0-22 0,-21 1 15,21 0-15,0-1 0,0 1 16,0 0-16,0-1 0,0 1 0,0 0 16,0-1-16,0 1 0,0 0 0,0-22 15,0 22-15,0-1 0,0 1 0,0 0 16,0-1-16,0 1 0,0 0 0,0-22 16,-21 22-16,21 0 0,-21-1 15,21 1-15,0 0 0,0-1 0,-21-20 16,21 20-16,-21 1 0,21-21 0,0 20 15,-22-20-15,22 20 0,0 1 16,0-21-16,0 20 0,0-20 0,0 20 16,0-20-16,0-1 0,0 22 15,0-21-15,0-1 0,0 22 0,0-22 16,0 22-16,0-22 0,0 1 0,0 21 16,0-22-16,0 1 0,0-1 0,0 1 15,0-1-15,0 1 0,0-1 16,0 1-16,0-1 0,0-21 0,0 22 15,0-1-15,22 1 0,-22-22 0,21 1 16,-21 20-16,0-21 0,0 1 16,0-1-16,0 0 0,0 1 0,0-1 15,0 0-15,0 1 0,0-1 16,0-21-16,0 22 0,0-1 16,0 0-16,0-21 0,0 22 0,0-22 15,0 0-15,0 0 0,0 0 0,21-21 16,0 0-1,-21-21-15,21-21 16,-21 21-16,21-22 0,1 1 0,-22 0 16,21-22-16</inkml:trace>
  <inkml:trace contextRef="#ctx0" brushRef="#br0" timeOffset="15235.25">20997 1164 0,'0'0'0,"21"-21"15,-21 0-15,0 0 0,0 0 16,0-1-16,0 1 0,0 0 0,0 0 15,0 0-15,0 0 0,0-1 0,-21 22 16,0 0-16,0 0 0,0 0 16,0 22-16,-1-1 0,-20 0 15,21 21-15,-21 1 0,20-1 16,1 0-16,0 1 0,0 20 0,0-21 16,21 1-16,0-1 0,0 0 0,0 1 15,0-1-15,0 0 0,0 1 16,0-22-16,21 21 0,0-21 0,0 1 15,0-22-15,1 21 0,-1-21 0,21 0 16,-21 0-16,0 0 0,22 0 16,-22 0-16,0-21 0,21-1 0,-20 1 15</inkml:trace>
  <inkml:trace contextRef="#ctx0" brushRef="#br0" timeOffset="15591.04">21272 1439 0,'0'0'0,"0"-42"15,0 21-15,0-21 16,0 20-16,-21 22 15,0 0-15,0 22 16,0-1-16,21 0 0,-21 0 0,21 0 16,-22 0-16,22 22 0,-21-22 15,21 21-15,0-21 0,0 22 0,0-22 16,0 0-16,0 0 0,0 0 0,21 1 16,1-1-16,-1 0 0,0-21 15,21 0-15,-21 0 0,1 0 0,20 0 16,-21 0-16,21-21 0,-20 0 15,-1-1-15,0 1 0,21 0 16,-42 0-16,21-21 0,-21 20 0,0-20 16,0 0-16,0-1 0,-21 22 0,0-21 15,0 21-15,0-22 0,0 22 16,-22 21-16,22 0 0,0 0 0,-21 0 16,20 0-16,1 0 0,0 0 15,0 21-15,0 1 0,21-1 0,-21 0 16,21 0-16,0 0 0,0 0 15,21-21-15,0 0 0,0 0 16,0 0-16,22 0 0,-1 0 0</inkml:trace>
  <inkml:trace contextRef="#ctx0" brushRef="#br0" timeOffset="15863.15">21886 762 0,'0'0'0,"0"-42"0,0-22 15,0 43-15,0 42 16,-21 0-16,21 22 16,-21-1-16,0 0 0,21 22 15,-21-1-15,-1 1 0,1-1 0,21 1 16,-21-1-16,0 1 0,0-1 0,21-20 16,0-1-16,-21 22 0,21-43 15,0 21-15,0 0 0,0-20 16,0-1-16,0 0 0,0 0 0,21-21 15,0 0-15,0 0 16,0 0-16,0-21 16,1 0-16,-1-22 0,-21 22 0,21 0 15,0-21-15</inkml:trace>
  <inkml:trace contextRef="#ctx0" brushRef="#br0" timeOffset="16199.1">22013 1228 0,'0'0'0,"0"21"16,-21 0-1,0 0-15,0 22 0,21-22 16,-21 0-16,-1 21 0,22-21 0,0 22 16,-21-22-16,21 21 0,0-21 15,0 1-15,0-1 0,0 0 0,0 0 16,21 0-16,1 0 0,-1-21 0,0 0 16,21 0-16,-21 0 0,22 0 15,-22 0-15,21 0 0,-21-21 0,22 0 16,-22 0-16,0 0 0,0-22 0,0 22 15,-21-21-15,0 21 0,0-22 16,0 1-16,0 21 0,-21-21 0,0 20 16,0 1-16,0 0 0,-22 21 15,22 0-15,0 0 0,-21 0 16,21 0-16,-1 21 0,1-21 0,0 21 16,21 1-16,0-1 0,0 0 15,0 0-15,0 0 0,0 0 0,0 1 16,0-1-16,21 0 0,0 0 0,1-21 15,-1 0-15,0 0 0,0 0 0</inkml:trace>
  <inkml:trace contextRef="#ctx0" brushRef="#br0" timeOffset="16558.41">22521 1418 0,'0'-21'16,"-21"21"-16,21-21 0,21 21 31,0 0-31,1 0 16,-1 21-16,0 0 0,0 0 15,0 1-15,-21-1 0,0 21 0,21-21 16,-21 22-16,22-22 0,-22 21 16,21 0-16,-21-20 0,0 20 0,0-21 15,0 0-15,0 0 0,0 1 0,0-1 16,0 0-16,0-42 31,21 21-31,-21-21 0,0-1 16,0-20-16,21 21 0,0-21 15,-21-1-15,21 1 0,1 0 0,-1-1 16,0 1-16,0 0 0,0-1 0,-21 22 16,21-21-16,1 21 0,-1-1 15,0 1-15,0 0 0,-21 0 0,21 0 16,0 0-16,-21-1 0,22 1 0</inkml:trace>
  <inkml:trace contextRef="#ctx0" brushRef="#br0" timeOffset="17764.22">24088 191 0,'0'0'0,"-22"-22"0,22-62 15,0 63-15,0-1 16,0 1-16,0 42 47,0 1-47,0 20 0,0 0 15,0 1-15,0-1 0,0 0 0,0 22 16,0-1-16,0 1 0,0-1 0,-21 1 16,0 20-16,0 1 0,0 0 15,0-1-15,-1 1 0,1 0 0,0-1 16,-21 1-16,21 21 0,-1-21 16,-20 20-16,21-20 0,0 21 0,0-21 15,-1-1-15,1 1 0,21 21 16,0-22-16,0 22 0,-21-21 0,21 0 15,-21 20-15,21-20 0,-21 0 16,21-1-16,0 1 0,0 21 0,0-21 16,0 20-16,-21 1 0,21-21 0,0 21 15,0 0-15,-22-22 0,22 22 0,0 0 16,0 0-16,0 0 0,0-1 16,0 1-16,0-21 0,0 21 0,0 0 15,0-1-15,0 1 0,0 0 0,0 0 16,22 0-16,-22 0 0,0-1 0,0 1 15,21 0-15,-21 0 0,21 0 16,-21 0-16,0-1 0,21 1 16,-21 0-16,0 0 0,0 0 0,0 0 15,0-1-15,0 1 0,0-21 0,0 21 16,0 0-16,0-1 0,0 1 0,0 0 16,0-21-16,0 21 0,0-1 0,0 1 15,0 0-15,0 0 0,0 0 16,0-22-16,0 22 0,0 0 0,21-21 15,-21 21-15,0-1 0,0-20 0,21 21 16,-21-21-16,0 20 0,0-20 0,22 21 16,-22-21-16,21 20 0,-21-20 0,21 0 15,0 21-15,-21-22 0,21 1 16,0 0-16,1 20 0,-22-20 0,21 0 16,0 21-16,0-22 0,-21 1 15,21 21-15,0-22 0,-21 1 0,22 0 16,-1-1-16,-21 1 0,21 21 0,0-21 15,-21-1-15,21 1 0,0 0 0,-21-1 16,22 22-16,-1-21 0,-21-1 0,21 1 16,0 0-16,-21-1 0,21 1 0,-21 0 15,21-1-15,-21 1 0,0 0 16,22 21-16,-22-22 0,21 1 0,-21 0 16,21-1-16,-21 1 0,0 0 0,0-1 15,0 1-15,0 0 0,21-1 0,-21 1 16,0 0-16,21-1 0,-21 1 15,0 0-15,0-1 0,0 1 0,0 0 16,0-1-16,0 1 0,0 0 16,0-1-16,0 1 0,0 0 0,0-1 15,0 1-15,0 0 0,0-1 0,21 1 16,-21 0-16,0-1 0,0 22 0,0-42 16,0 20-16,0 1 0,0 0 0,0-1 15,0 1-15,0 21 0,0-22 16,0 1-16,0 0 0,0-1 0,0-20 15,0 21-15,0-1 0,0 1 0,0 0 16,0-22-16,0 22 0,0-22 0,0 22 16,0-22-16,0 22 15,0-21-15,0-1 0,0 1 0,0 20 16,0-20-16,0-1 0,0 22 0,0-22 16,0 22-16,0-21 0,0-1 15,0 22-15,0-22 0,0 22 0,0-22 16,0 22-16,0 0 0,0-22 0,0 1 15,0-1-15,0 1 0,22-1 16,-22-20-16,0-1 0,0-21 0,21 0 16,-21 0-16,21-21 0,0 0 15,0-21-15,-21 0 16,21-21-16,1-1 0,-1 1 16</inkml:trace>
  <inkml:trace contextRef="#ctx0" brushRef="#br0" timeOffset="18951.32">24998 1101 0,'0'0'0,"-21"0"0,-43 0 16,43 0-1,42 0 32,0-21-47,0-1 16,1 22-16,-1 0 0,-21-21 15,-21 21 1,-1 0 0,-20 0-16,0 21 0,-1 1 0,1-1 15,0 0-15,-1 0 0,1 21 0,21-20 16,0 20-16,21-21 16,0 21-16,0-20 0,21 20 0,0-21 15,21 0-15,1 0 0,-1 1 0,22-1 16,-22 0-16,21 0 0,-20 21 15,20-20-15,-20-1 0,-22 0 0,0 0 16,-21 21-16,0-20 0,0-1 0,-21 0 16,0 0-16,-43 0 0,22-21 15,-22 21-15,1 1 0,-1-22 0,1 0 16,20 0-16,-20 21 0,42-21 0,-22 0 16,22 0-16,0 0 0,21-21 15,0-1-15,21 22 16,0-21-16,1 0 0,20 0 15,0 0-15,1 0 0,-1-1 16</inkml:trace>
  <inkml:trace contextRef="#ctx0" brushRef="#br0" timeOffset="19397.07">25421 1016 0,'0'0'15,"0"-21"-15,0-21 0,0 20 0,0 1 16,0 42-1,0 1 1,0 20-16,0 0 0,0 1 0,0 20 16,0-21-16,-21 22 0,21-1 15,0-20-15,-21 20 0,21-20 16,0 20-16,0-21 0,0 22 0,0-22 16,0 1-16,0-1 0,0-21 0,0 0 15,0 0-15,0 1 0,0-44 31,0 1-31,0 0 0,0 0 16,0-21-16,21-1 0,-21 1 16,21 21-16,0-22 0,0 1 0,1 21 15,-22-21-15,0 20 0,21 1 16,0 21-16,0 0 16,0 21-16,-21 1 15,21-1-15,-21 0 0,22 0 0,-1 21 16,-21-20-16,0 20 0,0 0 15,0-21-15,0 22 0,0-22 0,0 0 16,0 0-16,0 22 0,0-22 16,0 0-16,21-21 0,-21 21 15,21-21-15,0 0 16,0 0-16,1-21 0,-22 0 0,21 0 16,0-1-16</inkml:trace>
  <inkml:trace contextRef="#ctx0" brushRef="#br0" timeOffset="20034.25">25993 1545 0,'0'0'0,"0"-21"0,0 0 16,0 0-16,0 0 16,-22 21-16,1 0 0,0 0 15,0 0-15,0 0 0,0 0 0,-1 21 16,1 0-16,0 0 0,0 0 16,0 0-16,0 22 0,-1-22 0,22 0 15,0 21-15,0-20 0,0-1 16,0 0-16,0 0 0,0 0 0,0 0 15,22-21-15,-1 22 0,0-22 16,0 0-16,0 0 16,0 0-16,1-22 0,-1 1 15,-21 0-15,21 21 0,-21-42 0,21 21 16,-21-1-16,21 1 0,-21 0 16,0 0-16,0 0 0,0 0 0,0 42 31,0 0-16,0 0-15,0 0 0,0 0 0,0 1 16,0-1-16,0 0 0,0 0 0,0 0 16,21-21-16,-21 21 15,22-21-15,-1 0 0,0 0 0,0 0 16,0 0-16,0 0 0,1 0 0,-1-21 0,0 21 16,0-21-16,0 0 15,-21 0-15,0 0 0,21-22 0,-21 22 16,22 0-16,-22-21 0,0 20 0,21 1 15,-21 0-15,0 0 0,0 0 16,0 42 0,0 0-16,0 0 15,-21 22-15,21-22 0,-22 21 16,22 22-16,-21-22 0,21 0 0,0 22 16,0-22-16,-21 22 0,21-1 0,-21 1 15,0-22-15,21 21 0,0 1 16,0-1-16,-21 1 0,21 21 15,0-43-15,0 21 0,0 1 0,0-22 16,0 1-16,0-1 0,0-21 0,0 0 16,0 0-16,0 1 0,21-22 15,0 0-15,0 0 0,-21-22 16,21 1-16,0-21 0,-21 21 0,22-22 16,-1 1-16,-21 0 0,0-22 0,21 22 15</inkml:trace>
  <inkml:trace contextRef="#ctx0" brushRef="#br0" timeOffset="20282.54">26268 1757 0,'0'0'0,"-21"-42"0,21 20 16,0-20-16,0 21 0,0 0 15,0 0-15,0-1 0,21 1 0,0 0 16,0 0-16,0 21 0,22-21 16,-22 21-16,21 0 0,-21 0 0,0 0 15,1 0-15,-1 21 0,-21 0 16,0 21-16,-21-20 0,-1 20 15,1-21-15,0 21 0,-21 1 0,21-22 16,-22 21-16,22-21 0,-21 1 0,21-1 16,-1 0-16,1 0 0,42-21 31,1-21-15,20 0-16,-21 0 0,0-1 15,0 1-15</inkml:trace>
  <inkml:trace contextRef="#ctx0" brushRef="#br0" timeOffset="20574.38">26522 1693 0,'42'0'15,"-21"0"-15,0-21 16,1 0-16,20 21 0,-21 0 0,0-21 16,0 21-16,22-21 0,-22 0 0,0-1 15,-21 1-15,21 21 16,-21-21-16,-21 21 15,0 0 1,0 0-16,0 21 0,-1 0 16,1 1-16,0-1 0,0 21 0,21-21 15,0 0-15,-21 22 0,21-22 0,0 0 16,0 21-16,0-20 0,0-1 16,0 0-16,21-21 15,0 0-15,0 0 0,0 0 0,1 0 16,-1 0-16,21-21 0,-21 21 15,0-21-15,1-1 0,-1 1 0</inkml:trace>
  <inkml:trace contextRef="#ctx0" brushRef="#br0" timeOffset="22606.58">593 2180 0,'21'0'78,"0"0"-62,0 0-16,0 0 16,0 0-16,1 0 0,-1 0 15,0 0-15,0 0 0,0 0 16,22 0-16,-1 0 0,0 0 0,1 0 16,-1 0-16,0 0 0,22 0 15,-22 0-15,22 0 0,-1 0 0,1 0 16,-1 0-16,1 0 0,-1 0 0,1 0 15,20 0-15,-20 0 0,20 0 16,-20 0-16,21 0 0,20 0 0,1 0 16,0 0-16,0 0 0,0 0 0,0 0 15,21 0-15,-22 0 0,1 0 16,0-21-16,21 21 0,-21 0 16,21 0-16,0 0 0,-21 0 0,21 0 15,-21 0-15,21 0 0,0 0 16,0 0-16,0 0 0,0 0 0,21 0 15,-21 0-15,0 0 0,21 0 0,-21 0 16,21 0-16,0 0 0,-21 0 0,21 0 16,-21 0-16,22 0 0,-1 0 15,-21 0-15,21 0 0,0 0 0,0 21 16,0-21-16,-21 0 0,22 0 16,-1 0-16,0 0 0,-21 0 0,21 21 15,0-21-15,0 0 0,-21 0 16,22 22-16,-1-22 0,0 0 0,0 0 15,0 21-15,0-21 0,1 0 0,-22 0 16,21 21-16,21-21 0,-21 0 0,0 0 16,-21 21-16,22-21 0,-1 0 0,0 0 15,0 0-15,0 21 0,0-21 16,-21 0-16,22 21 0,-1-21 0,-21 0 16,21 0-16,0 0 0,0 0 0,-21 0 15,21 0-15,1 0 0,-22 0 0,21 0 16,0 0-16,-21 22 15,21-22-15,-21 0 0,21 0 0,-21 0 16,21 0-16,1 0 0,-22 0 0,21 0 16,-21 0-16,0 0 0,21 0 0,-21 0 15,0 0-15,21 0 0,-21 0 0,21 0 16,-21 0-16,21 0 0,-21 0 16,0 0-16,22 0 0,-22 0 0,0 0 15,0 0-15,21-22 0,-21 22 0,0 0 16,-21 0-16,21 0 0,0 0 0,-22 0 15,22 0-15,0 0 0,-21 0 16,21-21-16,-21 21 0,21 0 0,-21 0 16,21 0-16,-21 0 0,21-21 0,-21 21 15,21 0-15,-22 0 0,22 0 16,-21-21-16,21 21 0,-21 0 16,21 0-16,-21-21 0,21 21 0,0 0 15,-21 0-15,21 0 0,-21-21 0,-1 21 16,22 0-16,-21 0 0,21 0 0,0 0 15,-21 0-15,21 0 0,-21-22 16,0 22-16,21 0 0,0 0 0,-21 0 16,21 0-16,0 0 0,0 0 0,0 0 15,0 0-15,0 0 0,0 0 0,0 0 16,0 0-16,0 0 16,0 0-16,-22 0 0,22 0 0,0 0 15,-21 0-15,0 0 0,21 0 0,-21 0 16,21 0-16,-21 0 0,21 0 0,-21 0 15,-1 0-15,1 0 0,0 0 16,0 0-16,21 0 0,-42 0 0,20 0 16,1 0-16,0 0 0,-21 0 0,-1 0 15,1 0-15,-21 0 0,20 22 0,-20-22 16,-1 0-16,1 0 0,-1 0 16,1 0-16,-1 0 0,-20 0 0,20 0 15,-21 0-15,1 0 0,-1 0 16,0 0-16,1 0 0,-22 0 15,0 0-15,21 0 0,-20 0 16,-1 0-16,-21 21 16,21-21-16,-21 21 15,21-21-15,0 0 0,0 21 16,1-21-16,-1 0 16,0 0-16,-21 21 0,21-21 0,0 0 15,0 21 1,-42-21 15,0 0-31,0 0 0,0 0 16,-22 0-16,22 0 0,-21 0 15</inkml:trace>
  <inkml:trace contextRef="#ctx0" brushRef="#br1" timeOffset="27402.81">1122 3577 0,'-21'0'0,"21"-21"15,0 0 1,0 0-16,0 0 0,0-1 15,0 1-15,0 0 0,0 0 0,0 0 16,0 0-16,0-1 16,0 44-1,0-1-15,0 0 16,0 21-16,0 1 0,0-1 0,0 21 16,0 1-16,0-1 0,0 1 15,0 21-15,0-1 0,-22 1 0,1 0 16,21-1-16,-21 1 0,0-22 0,0 1 15,0-1-15,21 1 0,-22-22 16,22 1-16,-21-1 0,21-21 0,0 0 16,0 0-16,0-42 15,0 0 1,0-21-16,0 21 0,0-22 16,0 1-16,0-22 0,0 22 0</inkml:trace>
  <inkml:trace contextRef="#ctx0" brushRef="#br1" timeOffset="27699.64">825 3556 0,'0'0'0,"0"-42"0,0 21 15,0-22 1,0 22-16,0 0 0,22 0 0,-1 0 0,21-1 16,0 22-16,1-21 0,-1 21 15,22 0-15,-1 0 0,1 21 0,-1 1 16,1-1-16,-22 0 0,21 21 15,-41 1-15,20-1 0,-42 0 0,0 1 16,0-1-16,0 0 0,-42-21 16,20 22-16,-20-22 0,21 0 15,-21 21-15,-1-42 0,1 22 0,0-1 16,20-21-16,1 0 0,0 0 16,0 21-16,42-42 31,0 0-31,0 21 0,1-22 0,20 1 15,-21 0-15,21 0 0</inkml:trace>
  <inkml:trace contextRef="#ctx0" brushRef="#br1" timeOffset="28103.79">1778 3450 0,'0'0'0,"21"-21"0,-21 0 16,0 42-1,0 0 1,0 0-16,-21 1 0,21 20 0,-21 0 15,0-21-15,21 22 0,0-1 16,0 0-16,-22-20 0,22 20 0,0-21 16,0 0-16,0 22 0,22-22 15,-1 0-15,0-21 0,0 0 16,0 0-16,22 0 0,-22 0 16,21-21-16,-21 0 0,22-1 0,-22 1 15,21-21-15,0 21 0,-20-22 0,-1 1 16,21-21-16,-21 20 15,-21 1-15,0 0 0,21-1 0,-21 22 16,0 0-16,0 0 0,-21 42 16,21 0-16,-21 0 15,0 22-15,0-1 0,0 0 0,-1 1 16,22-1-16,0 0 0,-21 1 16,21-1-16,0-21 0,0 21 0,0-20 15,0 20-15,0-21 0,21-21 16,1 21-16,-1-21 0,0 0 0,21 0 15,-21 0-15,22 0 0,-22-21 0,21 21 16,1-21-16,-1-21 16,-21 20-16,21-20 0,1 0 0</inkml:trace>
  <inkml:trace contextRef="#ctx0" brushRef="#br1" timeOffset="28550.73">2688 3112 0,'0'0'0,"0"-22"0,0 1 0,0 0 0,-21 21 16,0 0-1,21 42-15,-21-20 0,21 20 16,-22 0-16,22 1 0,0 20 16,0-21-16,0 22 0,0-22 0,-21 22 15,21-22-15,0 22 0,-21-22 0,21 0 16,0-21-16,0 22 16,0-22-16,0 0 0,-21 0 0,21 0 15,0-42 16,0 0-31,0 0 0,0 0 0,0 0 16,0-22-16,21 22 0,0 0 0,0-21 16,1 20-16,20 1 0,-21 0 15,21 21-15,-20 0 0,20 0 0,-21 0 16,21 0-16,-20 0 0,-1 21 16,0 0-16,21 1 0,-21 20 0,-21-21 15,0 0-15,22 0 0,-22 22 0,0-22 16,0 0-16,-22 21 15,1-20-15,0-1 0,-21 0 0,21 0 16,-22 0-16,1 0 0,0 1 0,20-22 16,-20 0-16,0 0 0,21 0 15,-1 0-15,1 0 0,0-22 0,21 1 16,0 0-16,0 0 0,0 0 16,21 0-16,0-1 15,1 1-15,-1 21 0,21-21 0,-21 0 16,22 0-16</inkml:trace>
  <inkml:trace contextRef="#ctx0" brushRef="#br1" timeOffset="29383.29">3323 3175 0,'0'0'0,"0"-21"0,0-21 16,0 20-16,-21 22 15,0 22 1,21-1-16,-21 0 15,-1 21-15,22 1 0,0-1 0,-21 21 16,21 1-16,-21-22 0,21 22 16,-21-22-16,21 0 0,0 22 0,0-43 15,0 21-15,0 1 0,0-22 0,21 0 16,0 0-16,0 0 0,1 1 16,-1-22-16,0 0 0,0 0 15,21 0-15,-20 0 0,-1-22 0,0 1 16,0 0-16,21 0 0,-20-21 0,-1 20 15,-21-20-15,21 21 0,0-21 16,-21 20-16,0-20 0,0 21 0,0 0 16,0 42-1,0 0 1,0 0-16,0 0 0,0 1 0,0 20 16,0-21-16,0 21 0,0-20 15,0 20-15,0-21 0,0 0 0,0 0 16,0 1-16,21-1 0,22 0 0,-22 0 15,21-21-15,-21 0 0,22 0 16,-1 0-16,0 0 0,-21 0 16,22-21-16,-22 0 0,0 0 0,21-1 15,-20-20-15,-1 21 0,0-21 0,0-1 16,0 1-16,0 0 0,1 20 16,-1-20-16,-21 21 0,21 0 0,-21 0 15,21 21-15,0 0 0,0 0 16,-21 21-1,22 0-15,-22 0 16,0 0 0,21-42 15,-21 0-31,0 0 16,0 0-16,0-1 15,0 1-15,0 0 16,0 0-16,-21 21 15,-1-21-15,1 21 16,0 0-16,0 21 0,21 0 16,-21 0-16,0 0 0,-1 1 0,22 20 15,-21-21-15,21 21 0,-21 1 16,21-22-16,0 21 0,0-21 16,0 22-16,0-22 0,0 21 0,0-21 15,21 1-15,0-1 0,43 0 16,-43-21-16,0 0 15,22 0-15,-1 0 0,0 0 0,-21 0 16,22-21-16,-22 0 0,21-1 0,-21 1 16,1 0-16,-1 0 0,0 0 0,-21 0 15,0-22-15,0 22 0,0 0 16,0-21-16,0 20 0</inkml:trace>
  <inkml:trace contextRef="#ctx0" brushRef="#br1" timeOffset="29683.12">4085 3027 0,'0'0'0,"-42"0"0,-1 21 16,-62 0 0,105 0-16,21-21 15,0 0 1,0 0-16,0 0 0,22 0 0,-22 0 15,0-21-15,0 21 0,0-21 0,-21 0 16,-21 21 0,0 0-16,0 0 15,0 0-15,-1 0 0,-20 0 16,21 0-16,0 0 0,0 21 16,21 0-16,0 0 15,0 1-15,21-22 0,0 21 16,0-21-16,0 0 0,0 21 0</inkml:trace>
  <inkml:trace contextRef="#ctx0" brushRef="#br1" timeOffset="35567.21">10520 3471 0,'0'22'0,"0"-1"15,21-21 1,0-21-1,0-1-15,0 1 0,1 0 16,-1 0-16,0-21 0,0 20 0,0-20 16,0 0-16,-21-1 0,0 22 0,0-21 15,0 0-15,0 20 0,-42 1 16,21 0-16,0 0 0,-22 21 0,1 0 16,0 0-16,-22 0 0,22 21 0,-22 0 15,22 22-15,0-1 16,-22 0-16,22 1 0,0-1 0,20 21 15,1 1-15,0-22 0,21 22 0,0-22 0,0 0 16,0 1-16,21-22 16,0 21-16,1-21 0,-1 1 0,21-1 15,-21 0-15,22-21 0,-1 0 0,0 0 16,1 0-16,20-21 0,-21 0 0,1-1 16,-1 1-16,0-21 0,1 21 15,-1-22-15,-21 1 0,0 0 0,1-1 16,-22 1-16,0 0 0,0-1 0,0 1 15,0 21-15,0-21 0,0 20 16,-22 1-16,1 21 16,0 21-16,21 22 15,0-22-15,0 21 0,0 1 0,0-1 16,0 0-16,0 1 0,0-1 16,0 0-16,0-21 0,21 22 0,0-22 15,1 0-15,-1 0 0,21-21 0,-21 0 16,22 0-16,-1 0 0,0 0 15,1 0-15,-1 0 0,0-21 0,1 0 16,-1-21-16,0 20 0,1-20 0,-22 21 16,21-21-16,-42-1 0,21 1 0,-21 0 15,0-1-15,0 1 0,0 0 16,0 20-16,0 1 0,-21 42 31,21 1-31,0 20 0,0-21 16,-21 21-16,21 1 0,-21-1 0,21-21 15,-21 22-15,21-1 0,0 0 0,0-21 16,0 1-16,-22-1 0,22 0 0,0 0 16,0 0-16,0-42 31,22 0-31,-1 0 0,-21 0 0,21-1 16,0-20-16,-21 21 0,21-21 0,-21-1 15,0 1-15,21 0 0,-21 20 16,22-20-16,-22 21 0,0 0 15,0 0-15,21 21 0,0 21 16,-21 0-16,0 21 16,0-21-16,0 22 0,21-22 0,-21 21 15,0 1-15,0-22 0,0 21 0,21-21 16,-21 22-16,21-22 0,1 0 0,-22 0 16,21-21-16,0 0 0,0 21 15,0-21-15,0 0 0,1 0 0,-1 0 16,21-21-16,-21 0 0,0 0 0,22 0 15,-22-22-15,21 22 0,-21-21 16,1 21-16,-1-22 0,-21 1 0,21 0 16,-21-1-16,21 1 0,-21 21 15,21 0-15,-21-1 0,0 1 0,0 42 16,0 1 0,0-1-16,0 0 0,0 21 0,0 1 15,0-1-15,0-21 0,0 21 0,0 1 16,0-1-16,0-21 0,21 22 0,1-22 15,-22 0-15,21 0 0,0 0 16,21 0-16,-21-21 0,22 0 0,-22 0 16,21 0-16,1 0 0,-1-21 0,-21 0 15,21 0-15,-20 0 0,20 0 16,-21-1-16,0-20 0,0 21 16,-21-21-16,0-1 0,22 1 0,-22 21 15,0-22-15,21 1 0,-21 21 0,0 0 16,0 0-16,0-1 0,0 44 15,0-1 1,0 21-16,0-21 0,0 22 0,0-1 16,0 0-16,0 22 0,0-22 0,0 22 15,0-22-15,0 21 0,0 22 16,0-21-16,0 20 0,0 1 0,-21 21 16,-1-22-16,22 1 0,-21 21 0,0-21 15,0 20-15,-21-20 0,20 21 16,-20-21-16,21-1 0,-21 1 0,-1-22 0,1 1 15,21-22-15,-22 22 0,1-43 16,0 21-16,-1-21 0,22-21 16,-21 0-16,0 0 0,-1 0 0,1-21 15,-22-21-15,22 21 0,-21 0 0,-1-22 16,22 1-16,-22 0 0,22-1 0,0 1 16,20 21-16,1-22 0,0 1 0,21 0 15,0-1-15,0 1 0,0-21 0,21 20 16,22 1-16,-22 0 0,21-22 15,0 1-15</inkml:trace>
  <inkml:trace contextRef="#ctx0" brushRef="#br1" timeOffset="36122.9">12848 3281 0,'0'0'15,"-21"-21"-15,-43 0 16,43 21-16,0 0 0,21 21 0,-21 0 16,21 21-16,0-21 0,0 22 0,0-1 15,0 0-15,0 1 0,0-1 0,0-21 16,0 22-16,0-22 0,0 0 16,0 0-16,0 0 0,0 0 15,21-21-15,0 0 0,0 0 16,1 0-16,-1-21 0,0 21 0,0-21 15,0 0-15,0-21 0,1 20 0,-22-20 16,21 21-16,0-21 0,0 20 16,-21-20-16,21 21 0,-21 0 0,21 21 15,1 0-15,-22 21 16,0 21-16,0-21 16,0 1-16,0 20 0,0 0 0,0-21 15,21 22-15,0-22 0,-21 0 0,21 0 16,0 0-16,0 1 0,1-1 0,20-21 15,-21 0-15,21 0 0,1 0 16,-22 0-16,21 0 0,1 0 16,-1-21-16,-21-1 0,21 1 0,1 0 15,-22 0-15,0 0 0,0-22 0,-21 1 16,21 0-16,-21-1 0,0-20 0,0 21 16,-21-1-16,0 1 0,0 0 15,-21-1-15,20 22 0,1 21 0,0 0 16,-21 0-16,21 0 0,-1 0 0,1 21 15,21 0-15,0 1 0,0 20 0,0-21 16,0 0-16,0 0 0,0 1 16,21-1-16,1 0 0,-1-21 0,0 0 15,0 0-15,21 0 0,-20 0 16</inkml:trace>
  <inkml:trace contextRef="#ctx0" brushRef="#br1" timeOffset="36545.98">14182 2752 0,'0'0'16,"0"-21"-16,0-1 0,-43 22 0,22 0 16,0 22-16,0-1 0,0 21 15,-1 0-15,22 1 0,-21-1 0,21 0 16,0 1-16,0-1 0,0 22 16,0-22-16,0 21 0,0-20 15,0 20-15,0-20 0,0-1 0,0 0 16,0 1-16,0-22 0,0 0 0,0 21 15,0-21-15,0 1 0,0-44 32,0 1-32,0-21 0,0 21 15,0-22-15,0 1 0,0 0 0,0-1 16,21 1-16,1 0 0,-1-1 0,0 1 16,0 0-16,0 21 0,22-1 15,-22 1-15,0 21 0,21 0 0,-21 0 16,1 21-16,-1 1 0,0 20 0,0-21 15,0 21-15,-21 1 0,0-1 16,0 0-16,0 1 0,0-1 16,0 0-16,0 1 0,0-22 0,0 21 15,0-21-15,0 1 0,0-1 16,21-21 0,1-21-16,-1-1 15,21 1-15,-21 0 0,0 0 0</inkml:trace>
  <inkml:trace contextRef="#ctx0" brushRef="#br1" timeOffset="36866.78">14711 3344 0,'0'22'15,"0"-1"-15,0 0 16,21 0 0,0-21-16,0 0 0,0 0 15,22 0-15,-22 0 0,0-21 0,0 21 16,0-21-16,1 0 0,20-1 15,-21 1-15,0 0 0,0 0 0,-21 0 16,0 0-16,0-1 0,0 1 0,0 0 16,-21 21-1,0 0-15,0 21 16,0 0-16,0 1 0,-1-1 0,1 21 16,21 0-16,0-20 0,0 20 0,0-21 15,0 21-15,0-20 0,0-1 0,0 21 16,0-21-16,0 0 0,21 1 15,1-22-15,-1 0 0,0 0 16,0 0-16,21 0 0,-20 0 0,20 0 16,0 0-16,-21-22 0,22 1 0,-22 0 15,21 21-15,-21-21 0</inkml:trace>
  <inkml:trace contextRef="#ctx0" brushRef="#br1" timeOffset="37186.89">15346 3323 0,'0'0'0,"0"-42"0,0-22 16,0 43-16,0 0 0,0 0 0,21 0 0,0 21 15,0-21 1,0 21-16,22 0 0,-22 0 0,0 0 16,21 21-16,-20 0 0,20 21 0,-21-21 15,0 22-15,0-1 0,1 0 0,-1 1 16,-21-1-16,21 0 0,-21 1 16,0-22-16,0 21 0,0-21 0,0 22 15,0-22-15,0 0 0,-21-21 16,21-21-1,0 0-15,0 0 16,0-1-16,0-20 0,21 21 0,0-21 16,-21-22-16,21 22 0,0-1 0,1-20 15,-1 21-15,0-1 0,0 22 16,0 0-16,0-21 0,1 42 16,-22-22-16,21 22 15,-21 22-15,21-1 16,-21 0-16,0 0 0,0 21 15</inkml:trace>
  <inkml:trace contextRef="#ctx0" brushRef="#br1" timeOffset="37486.72">16044 3429 0,'0'0'0,"0"21"0,43-21 16,-22 0-16,0 0 16,0 0-16,0 0 0,22-21 15,-1 0-15,0 0 0,1 0 0,20-1 16,-21 1-16,1 0 0,-22-21 0,21 21 15,-21-22-15,1 22 0,-22-21 16,0 21-16,0-1 0,0 1 0,-22 21 16,1 0-16,-21 0 0,0 21 15,-1 1-15,1-1 0,0 21 0,20 0 16,-20 1-16,21-1 0,0 22 16,0-22-16,21 0 0,-22 1 0,22-1 15,0-21-15,0 21 0,22-20 16,-1-1-16,0 0 0,21-21 0,-21 0 0,22 0 15,-1 0-15,-21 0 16,22-21-16,-1 21 0,0-21 0,1-1 16,-1 1-16,0-21 0,-21 21 0,1-22 15,-1 22-15</inkml:trace>
  <inkml:trace contextRef="#ctx0" brushRef="#br1" timeOffset="38242.28">9588 4233 0,'0'0'0,"64"-21"0,-1 0 16,64-21-16,-63 21 0,-1-1 15,1 22-15,-1-21 0,-20 0 0,20 21 16,-42 0-16,22 0 0,-22 0 0,-42 0 31,0 0-31,-1 21 16,-20-21-16,0 0 0,-1 0 0,22 0 15,-21 0-15,0 0 0,20 0 0,1 0 16,0 0-16,0 0 0,0 0 16,0 0-1,-1 0 1,1 0-16,0 0 0,0 0 15,0 21-15,-22-21 0,22 22 0,0-1 16,-21-21-16,21 42 0,-1-21 16,22 0-16,0 22 0,-21 20 0,21-20 0,-21-1 15,21 21-15,0 1 16,0-1-16,-21 1 0,21 21 0,0-22 16,0 22-16,0-22 0,0 22 0,-21-22 15,21 1-15,0-1 0,0 1 0,0-22 16,0 1-16,21-1 0,-21-21 15,21 21-15,21-20 0,-20-22 0,-1 21 16,21-21-16,0 0 0,-20 0 0,20 0 16,0-21-16,1-1 0,-22 1 0,21 0 15,0 0-15,1-21 0</inkml:trace>
  <inkml:trace contextRef="#ctx0" brushRef="#br1" timeOffset="39486.29">10689 4784 0,'0'0'0,"0"-21"0,0-22 16,0 22-16,0 0 15,-21 0-15,0 0 0,0-1 0,-1 22 16,1 0-16,-21 0 0,21 0 0,0 0 16,-22 22-16,22-1 0,-21 21 0,21-21 15,-22 22-15,22-1 0,-21 0 16,21 22-16,-1-22 0,1 0 15,0 1-15,21-1 0,0 0 0,0-20 16,0 20-16,0-21 0,0 0 0,21-21 16,22 0-16,-22 0 0,21 0 15,-21 0-15,22 0 0,-1-21 16,0 0-16,1-21 0,-1 20 0,0-20 16,-21 21-16,22-21 0,-22-1 0,0 1 15,0 0-15,-21 20 0,0-20 0,0 21 16,0 0-16,-21 42 31,21 0-31,0 21 0,-21-20 16,21 20-16,0-21 0,0 21 0,0-20 15,0 20-15,0-21 0,0 0 0,21 0 16,0 1-16,0-1 0,1 0 16,-1 0-16,0-21 0,21 0 0,1 0 15,-1 0-15,0 0 0,1 0 0,-1-21 16,0 0-16,1 0 0,-1 21 0,0-22 15,-21-20-15,1 21 0,-1 0 16,0-22-16,-21 22 0,21 0 0,-21 0 16,0 0-16,0 0 0,-21 21 15,21 21-15,-21-21 16,21 21-16,0 0 16,-21 21-16,-1-20 0,22-1 0,-21 0 15,21 21-15,0-21 0,-21 1 0,21-1 16,-21 0-16,21 0 0,0 0 15,21-42 17,0 0-32,-21 0 0,21 0 0,1-1 15,-1 1-15,0 0 0,0-21 0,0 21 16,-21-1-16,21 1 0,-21 0 0,22 0 16,-22 0-16,21 21 0,-21 21 15,0 0-15,0 0 16,0 0-16,0 1 0,0-1 15,0 0-15,0 0 0,0 21 0,0-20 16,0-1-16,0 0 0,0 0 0,0 0 16,21 0-16,0-21 15,0 0-15,0 0 0,22 0 0,-22 0 16,21 0-16,-21-21 0,22 21 0,-22-21 16,21 0-16,-21 0 0,1 0 0,20-1 15,-21 1-15,-21 0 0,21 0 16,-21 0-16,21 0 0,-21 42 31,0 0-31,-21 0 16,21 0-16,0 0 0,0 1 15,0-1-15,0 0 16,0 0-16,0 0 0,21-21 16,1 21-16,-1-21 0,0 0 0,21 0 15,1 0-15,-1 0 0,0 0 0,1 0 16,-1-21-16,0 21 0,1-21 0,-1 0 15,-21 0-15,21-22 0,-42 22 16,22 0-16,-1 0 0,-21-21 0,21 20 16,-21 1-16,0 0 0,0 42 31,-21-21-31,21 43 0,-21-22 16,21 0-16,0 21 0,0 1 0,-22-1 15,1 0-15,21 22 0,0-22 16,0 22-16,-21-1 0,21 1 0,0 20 15,0-20-15,-21 20 0,21-20 0,0 21 16,0-22-16,-21 22 0,0-22 0,21 1 16,-22-1-16,1 1 0,0-1 0,21 1 15,-21-22-15,0-21 0,21 22 0,-21-22 16,-1-21-16,1 0 16,0 0-16,0-21 0,21-1 15,-21 1-15,0-21 0,-1 21 0,1 0 16,0-22-16,0 1 0,0 21 15,0-22-15,-1 22 0,22-21 0,0 21 0,0-22 16,0 1-16,0 0 0,0-1 16,22 1-16,20 0 0,-21-22 0,21 1 15,1-1-15</inkml:trace>
  <inkml:trace contextRef="#ctx0" brushRef="#br1" timeOffset="40802.89">13081 4826 0,'0'0'0,"-21"-21"0,0-21 0,-1 20 16,1 1-16,0 0 0,0 21 0,0 0 0,0 0 15,-1 0-15,1 0 0,0 21 16,0 0-16,21 22 0,-21-22 16,0 21-16,21 1 0,0-1 0,0 0 15,0 1-15,0-1 0,0-21 0,0 21 16,21-20-16,0-1 0,0 0 0,0 0 15,22 0-15,-1-21 0,0 0 16,1 0-16,-1 0 0,0 0 0,1-21 16,-1 0-16,0 0 0,1 0 0,-1-1 15,-21-20-15,21 21 0,-20-21 0,-1-1 16,21-20-16,-21 20 0,0 1 0,1-21 16,-1 20-16,-21 1 15,21 0-15,-21 20 0,21-20 0,-21 21 16,-21 42-1,0 21 1,0-20-16,-1 20 0,22 0 0,0 1 16,-21-1-16,0 0 0,21 1 15,0-1-15,0 0 0,0 1 0,0-22 16,0 21-16,0-21 0,21 22 0,0-22 16,1-21-16,-1 21 0,21 0 0,-21-21 15,0 0-15,22 0 0,-1 0 16,-21 0-16,22-21 0,-1 0 0,-21 0 15,21-1-15,-20 1 0,-1 0 16,0-21-16,0-1 0,0 22 0,0-21 16,-21 0-16,0 20 0,0-20 0,0 21 15,0 0-15,-21 21 0,0 0 16,0 0-16,0 0 0,0 21 16,-1 0-16,1 0 0,21 22 0,-21-22 15,0 21-15,21-21 0,0 22 0,0-22 16,0 0-16,0 0 0,0 0 0,0 0 15,0 1-15,0-1 0,21-21 16,0 0-16,0 0 0,1 0 16,-1 0-16,0 0 0,0 0 0,0-21 15,0-1-15,1 1 0,-1 0 16,-21 0-16,21 0 0,-21-22 0,21 22 16,-21-21-16,0 21 0,0 0 0,0-1 15,0 1-15,-21 21 16,0 21-1,21 1-15,-21-1 0,21 0 0,0 0 16,0 21-16,0-20 0,0-1 0,0 0 16,0 0-16,0 0 0,0 0 0,0 1 15,21-22-15,0 21 0,0-21 16,21 0-16,-20 0 0,20 0 16,-21 0-16,21 0 0,1-21 0,-1 21 15,-21-22-15,22 1 0,-1 0 0,-21 0 16,21-21-16,1 20 0,-22-20 0,21 21 15,-21-21-15,1 20 0,-1 1 16,-21 0-16,0 0 0,0 42 16,-21 0-1,21 0-15,-22 1 0,22 20 0,0-21 16,-21 0-16,21 22 0,0-22 16,0 0-16,0 0 0,0 0 0,0 0 15,0 1-15,0-1 0,0 0 16,-21-21-1,0 0 1,0 0-16,-22-21 16,22 0-16,0 21 0,0 0 0,21-22 15,21 22 1,0 0 0,22 22-16,-22-1 0,0-21 15,0 0-15,0 0 0,0 0 16,22 21-16,-22-21 0,0 0 0,0 0 15,22 0-15,-22 0 0,0-21 0,21 0 16,-21 21-16,1-22 0,20 1 0,-21 0 16,0 0-16,0 0 0,-21-22 0,22 22 15,-22-21-15,0 21 16,0-22-16,0 22 0,0 0 0,0 0 16,-22 0-16,1 21 0,0 0 15,21 21-15,0 0 16,0 0-16,0 0 0,21 22 0,0-22 15,1 21-15,-1-21 0,0 22 16,-21-22-16,21 21 0,0-21 0,-21 22 16,0-22-16,0 0 0,0 0 0,0 0 15,0 1-15,-21-1 0,0 0 0,-21 0 16,20 0-16,-20-21 0,21 0 16,0 21-16,0-21 0,-1 0 0,1 0 15,21-21 1,21 0-16,1 0 0</inkml:trace>
  <inkml:trace contextRef="#ctx0" brushRef="#br1" timeOffset="40974.8">15473 5207 0,'0'21'16,"0"0"-16,0 1 0,0-1 15,0 0-15,-21 0 16,-1 0-16,1 0 0,0 1 0,0-1 15,0 0-15,0 0 0,-22-21 16,22 21-16,0 0 0,0-21 0,0 0 16,-1 0-16</inkml:trace>
  <inkml:trace contextRef="#ctx0" brushRef="#br1" timeOffset="42547.67">16192 4805 0,'0'0'0,"22"0"16,-1 0-16,0 0 0,0 0 16,0-21-16,0 0 0,1 21 0,-1-22 15,0 1-15,-21 0 0,0 0 16,0 0-16,0 0 0,0-1 0,-21 1 15,21 0-15,-21 0 0,-22 0 16,22 0-16,0 21 0,-21 0 0,20 0 16,-20 0-16,21 21 0,-21 0 0,20 21 15,-20-21-15,21 22 0,0-1 0,0 22 16,21-22-16,0 0 0,-22 1 16,22-1-16,0 0 0,0 1 0,0-22 15,22 21-15,-22-21 0,21-21 0,21 21 16,-21-21-16,22 0 0,-22 0 0,21 0 15,0-21-15,1 0 0,-1 0 16,0 0-16,-20-22 0,20 22 16,-21 0-16,0-21 0,0-1 0,-21 22 15,0-21-15,0 0 0,0 20 0,0-20 16,0 21-16,0 0 0,-21 42 31,21 0-31,-21 0 0,21 22 0,0-1 16,0-21-16,0 21 0,0 1 0,0-22 15,0 21-15,0-21 0,0 1 0,0-1 16,0 0-16,21 0 0,0-21 16,1 0-16,20 0 0,-21 0 0,21 0 15,-20 0-15,20-21 0,0 0 0,-21 0 16,22-1-16,-22 1 0,0 0 16,21-21-16,-42 21 0,22-22 0,-22 22 15,21-21-15,-21 21 0,0-1 16,0 1-16,0 42 15,0 1 1,0-1-16,-21 0 0,21 21 0,-22-21 16,22 22-16,-21-22 0,21 21 15,0-21-15,0 1 0,-21-1 0,21 0 16,0 0-16,0 0 0,21-21 31,0 0-31,-21-21 0,22 0 0,-1 0 16,0 0-16,0-1 0,0-20 15,0 21-15,-21-21 0,22-1 16,-1 22-16,-21 0 0,0 0 0,21 0 16,0 21-16,-21 21 15,0 0-15,0 0 16,0 0-16,0 22 0,0-22 16,0 0-16,0 0 0,0 21 0,0-20 15,21-1-15,-21 0 0,21 0 0,-21 0 16,22-21-16,-1 0 0,0 21 0,0-21 15,0 0-15,22 0 16,-22 0-16,0-21 0,0 0 16,0 0-16,0 0 0,1 0 0,-1-1 0,0 1 15,-21-21-15,0 21 0,0 0 16,21-1-16,-21 1 0,0 0 0,0 42 31,0 0-31,0 1 0,0-1 16,0 0-16,0 0 0,0 21 0,0-20 15,-21-1-15,21 0 0,0 0 0,0 0 16,21-21 0,0 0-16,0 0 0,1 0 0,-1 0 15,0 0-15,21-21 0,-21 0 16,1 0-16,-1 0 0,0-1 0,0 1 0,-21 0 16,21-21-16,-21 21 0,21-22 0,-21 22 15,0-21-15,0 21 16,0-1-16,22 1 0,-22 42 15,0 1 1,21-1-16,-21 0 0,0 0 0,0 21 16,0 1-16,0-1 0,0 0 15,0 22-15,21-22 0,-21 22 0,21-1 16,-21 1-16,0-1 0,21 22 0,-21-22 16,0 22-16,0 0 0,0-22 0,0 22 15,0 0-15,-21-22 0,0 1 16,0-1-16,-22 1 0,22-22 0,-21 21 15,0-20-15,-1-22 0,1 21 0,0-21 0,-1-21 16,22 0-16,-21 0 0,-1 0 16,22-21-16,-21 0 0,21 0 0,0 0 15,-1 0-15,1-1 0,0-20 16,21 21-16,0 0 0,0-22 0,0 22 16,0-21-16,21 0 0,22 20 0,-22-20 15,21 0-15,0-1 0,1-20 0,-1 21 16</inkml:trace>
  <inkml:trace contextRef="#ctx0" brushRef="#br1" timeOffset="42818.51">18330 4297 0,'0'0'0,"-21"0"15,0 0-15,0 21 16,0 0-16,21 0 0,-22 22 0,1-22 15,0 21-15,21 1 0,-21 20 16,21-21-16,0 1 0,-21 20 0,21-20 16,0-1-16,-21 21 0,21-20 0,0-1 15,0 0-15,0 1 0,0-1 0,0-21 16,0 0-16,0 1 0,0-1 16,0 0-16,0 0 0,21-21 15,0 0-15,0-21 16,-21 0-16,0 0 15,21-1-15,-21-20 0</inkml:trace>
  <inkml:trace contextRef="#ctx0" brushRef="#br1" timeOffset="43058.89">18055 4614 0,'0'0'0,"-21"-42"0,21 0 0,0 21 16,0-22-16,0 22 0,0 0 0,0 0 16,0 0-16,21-1 0,0 1 0,0 0 15,22 21-15,-22 0 0,21 0 16,1 0-16,20 0 0,-21 0 0,1 21 15,-1-21-15,0 43 0,1-22 16,-22 0-16,-21 21 0,0 1 0,0-22 16,0 21-16,-42-21 0,20 22 15,-20-1-15,21-21 0,-21 21 0,-1-20 16,1-1-16,21 0 0,-22 0 0,22 0 16,21 0-16,21-21 31,1 0-31,-1 0 0</inkml:trace>
  <inkml:trace contextRef="#ctx0" brushRef="#br1" timeOffset="43503.38">18627 4847 0,'0'0'0,"21"-21"16,-21 0-1,0 0-15,0 0 16,0-1-1,-21 22 1,-1 0 0,1 22-16,0-1 15,0 0-15,21 0 0,-21 0 16,0 0-16,21 22 0,-22-22 16,22 0-16,-21 0 0,21 0 15,-21 1-15,21-1 0,0 0 16,21-21-1,0 0-15,1 0 0,-1 0 0,0 0 16,0 0-16,0-21 0,0 0 16,1 21-16,-1-22 0,-21 1 0,0-21 15,21 21-15,-21 0 0,0-1 0,0 1 16,0 0-16,0 0 16,0 42-1,0 0 1,0 0-16,0 1 0,0-1 15,0 0-15,0 0 0,0 0 16,0 0-16,21-21 16,0 0-16,0 0 15,1 0-15,-1 0 0,0 0 0,0 0 16,0-21-16</inkml:trace>
  <inkml:trace contextRef="#ctx0" brushRef="#br1" timeOffset="44579.17">18902 4847 0,'0'0'0,"0"-21"0,0-21 16,0 21-16,0-1 0,0 1 15,-21 42 1,-1 1 0,22-1-16,-21 0 0,21 0 15,0 21-15,-21-20 0,21-1 16,0 0-16,0 21 0,0-21 0,0 1 16,0-1-16,0 0 0,0 0 15,21-21-15,0 0 0,1 0 16,-1 0-16,0 0 0,0 0 0,0-21 15,0 0-15,1 0 0,20-1 16,-42 1-16,21-21 0,0 0 0,0-1 16,1 1-16,-1-22 0,0 22 0,-21-21 15,0-1-15,21 22 0,-21-1 0,0 1 16,0 0-16,0 21 0,0-1 16,-21 44-1,21-1-15,0 0 0,-21 21 16,0-21-16,-1 22 0,22-1 0,-21 0 15,21 1-15,-21-1 0,21 22 0,-21-22 16,21 0-16,0 1 0,-21-22 16,21 21-16,0-21 0,0 0 0,0 1 15,0-1-15,0 0 0,21-21 32,0-21-32,-21 0 15,0-1-15,0 1 0,21 0 0,-21 0 16,0 0-16,0 0 0,0-1 15,0 44 17,21-1-32,-21 0 15,0 0-15,0 0 0,22-21 16,-22 21-16,21-21 0,-21 22 0,-21-22 78,21 21-15,21-21-63,0 21 15,0-21-15,0 0 0,0 0 16,1 0-16,-1 0 0,0 0 15,0 0-15,0 0 0,0-21 16,1 21-16,-22-21 16,0-1-16,0 1 0,0 0 15,-22 21 1,1 0-16,0 0 0,0 0 16,0 0-16,21 21 15,-21 0 1,21 1-16,0-1 15,0 0 1,21-21-16,0 0 16,0 0-16,0 0 0,0 0 15,-21-21-15,22 21 0,-22-21 16,21-1-16,-21 1 16,0 42 15,-21-21-31,21 22 15,-22-1-15,22 0 16,0 0-16,-21 0 0,0 0 0,21 22 16,-21-22-16,21 21 0,0-21 0,-21 1 15,21 20-15,-21-21 0,21 0 0,0 0 16,0 1-16,0-1 0,0 0 0,0 0 16,0-42 15,21 21-31,0-21 0,0 0 15,0-1-15,0-20 0,1 21 0</inkml:trace>
  <inkml:trace contextRef="#ctx0" brushRef="#br1" timeOffset="44870.2">19516 4995 0,'-22'0'16,"22"22"-1,22-22 16,-1 0-31,0-22 0,0 1 16,0 0-16,-21 0 16,0 0-16,0 0 15,-21 21 1,0 0 0,0 21-16,21 0 0,-21 0 15,21 0-15,-22 0 0,22 1 16,0-1-16,0 0 0,0 0 0,0 0 15,0 0-15,0 1 0,22-22 16,-1 0-16,0 0 16,-21-22-1,21 22-15,-21-21 0</inkml:trace>
  <inkml:trace contextRef="#ctx0" brushRef="#br1" timeOffset="45158.95">19643 4297 0,'0'0'0,"-22"-42"0,1-22 16,21 85-1,0 0-15,21 22 16,1-1-16,-1 0 0,0 1 0,0-1 16,21 22-16,-20-1 0,-1-21 0,-21 22 15,21-1-15,-21 1 0,21 21 0,-21-22 16,0 1-16,0-1 0,0-21 0,-21 22 15,-21-1-15,20-20 0,-20 20 16,0-20-16,-1-1 0,1 21 0,-21-20 16,20-1-16,1 0 0,0 1 0,-1-22 15,1 0-15,21 0 0,0 0 16,21-42 0,0 0-16,21 0 0,0-21 15,0-1-15</inkml:trace>
  <inkml:trace contextRef="#ctx0" brushRef="#br1" timeOffset="47042.73">21103 3048 0,'0'-21'0,"0"0"16,0 0 0,0-1-16,0 1 15,-21 21 1,21-21-16,-21 21 0,0 0 0,-1 0 16,1 0-16,0 0 0,0 21 0,0-21 15,-22 21-15,22 22 0,0-22 16,-21 21-16,21 1 0,-1 20 0,1-21 15,-21 22-15,21-22 0,0 22 0,-1-22 16,1 22-16,21-22 0,0 0 16,0 1-16,0-22 0,21 21 0,1-21 15,-1 0-15,21 1 0,0-22 0,-20 0 16,20 0-16,0 0 0,1 0 0,-1 0 16,0-22-16,-21 22 15,22-21-15,-22 0 0,0 0 0,-21 0 16,0 0-16,0-1 0,0 1 15,-21 0-15,0 0 0,0 21 16,-22-21-16,22 21 0,0 0 0,0 0 16,0 0-16,-1 0 0,44 0 31,-1 21-31,0-21 0,0 21 16,21 0-16,-20 0 0,-1 22 0,0-22 15,-21 0-15,21 21 0,-21 1 16,0-22-16,0 21 0,0 22 0,-21-22 15,0 0-15,0 1 0,-1 20 16,1-20-16,-21-1 0,21 0 0,0 1 16,-1-1-16,1-21 0,0 0 0,21 0 15,0 1-15,21-44 16,0 22 0,1-21-16,20-21 0,-21 21 0,0-22 15,22 1-15,-22 0 0,0-1 0</inkml:trace>
  <inkml:trace contextRef="#ctx0" brushRef="#br1" timeOffset="47386.55">21251 3514 0,'0'0'0,"0"-21"0,0-64 15,0 64-15,0 0 16,0-1-16,0 1 0,21 21 16,1-21-16,-1 21 0,21 0 15,-21 0-15,22 0 0,-1 21 0,-21 0 16,21 1-16,-20-1 0,20 0 0,-21 21 15,0-21-15,-21 1 0,0 20 16,0-21-16,0 0 0,0 0 0,0 22 16,-21-22-16,0 0 0,0 0 15,0-21-15,21-21 32,0 0-32,0 0 0,0-22 15,0 22-15,0 0 0,21-21 0,-21 21 16,21-22-16,0 22 0,-21-21 15,21 21-15,0-1 0,1 1 16,-1 21-16,0 0 0,0 0 0,0 0 16,0 0-16,1 0 15,-22 21-15,21 1 0,0-1 16,-21 0-16</inkml:trace>
  <inkml:trace contextRef="#ctx0" brushRef="#br1" timeOffset="48262.56">21844 3577 0,'0'0'0,"0"21"0,21-21 16,0 0 0,0 0-16,1 0 0,-1-21 0,0 0 15,0 0-15,0 21 0,0-21 0,1 0 16,-1-1-16,0 1 0,0 0 0,-21 0 16,0 0-16,0 0 0,0-1 15,-21 22 1,0 0-16,0 0 0,-1 0 0,1 22 15,0-1-15,0 0 0,0 0 16,0 21-16,-1-20 0,22 20 0,0-21 16,0 21-16,0-20 0,0-1 15,0 21-15,0-21 0,22 0 16,-1 1-16,0-22 0,0 0 16,0 0-16,22 0 0,-22 0 0,21 0 15,0 0-15,1-22 0,-1 1 0,-21 0 16,22 21-16,-1-21 0,-21 0 15,0 0-15,0-1 0,1 1 0,-1 0 16,-21-21-16,0 21 0,0-1 0,0 1 16,0 0-16,0 0 0,-21 0 0,-1 21 15,1 0-15,0 0 0,0 0 16,0 0-16,0 21 0,21 0 16,0 0-16,0 22 0,0-22 15,0 0-15,0 0 0,0 0 0,0 0 16,0 1-16,0-1 0,21 0 15,0-21-15,0 0 0,0 0 0,22 0 16,-22 0-16,21 0 0,0 0 0,1 0 16,-1 0-16,0 0 0,-20-21 15,20 0-15,-21-1 0,0 1 0,0 0 16,1 0-16,-22 0 0,21 0 0,-21-1 16,0 1-16,0 0 0,0 0 15,-21 21-15,-1 0 16,22 21-16,-21-21 0,21 21 15,0 0-15,-21 1 0,21-1 16,0 0-16,0 0 0,0 0 16,0 0-16,0 1 0,0-1 0,0 0 15,0 0-15,0 0 0,21-21 0,0 21 16,1-21-16,-1 22 0,0-22 16,0 0-1,-21-22 1,0 1-16,0 0 0,0 0 15,0-21-15,0 20 0,0 1 16,0 0-16,0-21 0,21 21 0,0-22 16,-21 22-16,22-21 0,-1 21 15,0-1-15,0 1 0,0 0 0,0 21 16,1 0-16,-1 0 0,0 0 16,-21 21-16,21 0 0,0 1 0,-21-1 15,21 0-15,-21 21 0,0-21 0,0 22 16,0-22-16,0 0 0,0 21 15,0-20-15,0-1 0,-21 0 0,0 0 16,21 0-16,-21 0 0,21 1 0,-21-22 16,21-22 15,0 1-31,0 0 16</inkml:trace>
  <inkml:trace contextRef="#ctx0" brushRef="#br1" timeOffset="54909.44">25612 3027 0,'0'-21'78,"0"0"-62,-22 21-1,1 0 1,0 0-16,0 0 0,0 0 15,0 0-15,-1 0 16,1 21-16,0 0 16,0-21-16,0 21 0,0 0 0,21 0 15,-22 1-15,1-1 0,21 21 0,-21-21 16,21 0-16,0 22 0,0-22 16,0 0-16,0 21 0,0-20 0,0-1 15,0 0-15,0 0 0,0 0 0,0 0 16,0 1-16,21-1 0,0 0 15,1 0-15,-1 0 16,0-21-16,0 0 0,0 0 0,0 0 16,1 0-16,-1 0 0,0 0 0,21 0 15,-21-21-15,22 21 0,-1-21 16,-21 0-16,22 0 0,-22-1 0,21 1 16,-21-21-16,0 21 0,1-22 0,-22 1 15,0 21-15,0-21 0,0-1 16,0 22-16,-22-21 0,1 21 0,0-1 15,0 1-15,0 0 0,-22 0 0,22 21 16,0-21-16,-21 21 0,21 0 16,-1 0-16,1 0 0,-21 0 0,21 0 15,0 0-15,-1 0 0,1 0 16,0 21-16,0-21 16,21 21-16,0 0 15,21-21 16,0 0-31,0 0 0,1 0 0,-1 0 16,21 0-16,-21-21 0,0 21 16,1 0-16,-22-21 0,0 0 15,-22 21 1,1 0-16,0 0 0,0 0 16,-21 0-16,20 0 15,1 0-15,0 21 16,0-21-16,21 21 0,0 0 15,42-21 17,-21 0-32,1 0 15,-1 0-15,0 0 0,21 0 0,-21 0 16,1 0-16,-1 0 0,0 0 16,-42 0-1,0 0-15,-22 21 16,1-21-16,21 22 0,-22-22 15,22 21-15,-21-21 0,21 0 0,0 21 16,-1-21-16,1 0 0,0 21 16,42-21 15,0 0-31,1 0 0,-1 0 0,0 0 16,21-21-16,-21 21 0,22 0 15,-22-21-15,21 21 0,1-21 0,-22 21 16,0 0-16,0 0 0,-42 0 15,-21 0 1,-1 0-16,22 0 16,-21 21-16,-1 0 0,1-21 0,0 21 15,-1-21-15,22 21 0,0-21 0,0 21 16,0-21-16,0 0 0,21 22 16,21-22-1,0 0-15,0 0 16,21 0-16,-20 0 0,20 0 15,0-22-15,1 22 0,-1 0 0,0-21 16,-21 21-16,1 0 0,-1 0 16,0 0-16,-42 0 15,0 21-15,-22-21 0,1 22 16,21-22-16,-22 21 0,1-21 16,21 21-16,0 0 0,-22-21 0,22 21 15,0 0-15,0 1 16,42-22 15,0 0-31,0 0 0,22 0 0,-22 0 16,21 0-16,1 0 0,-22 0 0,63-22 15,-62 22-15,20 0 16,-63 0 0,0 0-1,-22 22-15,1-22 0,21 21 16,-22-21-16,22 21 0,-21 0 0,21-21 15,0 21-15,-1-21 0,1 21 0,0 1 16,0-1 0,21 0-16,21 0 15,0-21-15,0 0 16,1 0-16,-1 0 0,0 0 16,21 0-16,-21 0 0,1 0 0,20 0 15,-21 0-15,21 0 0,-20 0 0,-1-21 16,0 21-16,0-21 0,0 0 0,0 21 15,-21-22-15,22 1 0,-22 0 16,0 0-16,0-21 0,0 20 16,0 1-16,0-21 0,-22 21 0,1-22 15,0 22-15,-21 0 0,21 0 16,-1 0-16,-20 21 0,21 0 0,-21 0 16,20 0-16,-20 0 0,21 0 0,0 21 15,-22 0-15,22 0 0,-21 0 16,21 22-16,0-1 0,-1 0 0,1-20 15,0 20-15,21 0 0,0 1 0,0-1 16,0-21-16,0 0 0,0 22 16,0-22-16,21 0 0,0 0 0,22-21 15,-22 21-15,0-21 0,21 0 0,1 0 16,-1 0-16,0 0 0,1-21 16,-1 0-16,0 21 0,1-21 15,-1 0-15,-21-22 0,0 22 0,1 0 16,-1-21-16,-21-1 0,0 1 0,0 0 15,0-22-15,0 22 0,-21-1 16,-1 1-16,1 0 0,0-1 0,0 22 16,-21 0-16,20 0 0,1 21 0,-21 0 15,21 0-15,0 0 0,-22 0 16,22 0-16,-21 21 0,21 0 0,-1 22 16,-20-22-16,21 21 0,0 0 15,0 22-15,-1-22 0,1 1 0,21 20 0,-21-21 16,21 1-16,0-1 15,0 0-15,21 1 0,0-22 0,1 21 16,20-21-16,-21 1 0,0-22 0,22 21 16,-1-21-16,0 0 0,1 0 15,-1 0-15,21 0 0,-20-21 0,20 21 16,-20-22-16,20 1 0,-21 0 0,-20-21 16,20-1-16,-21 1 0,0 0 0,-21-1 15,0-20-15,0 21 0,0-22 16,-21 1-16,0 20 0,0 1 0,-22 0 15,1 20-15,0-20 0,-1 21 0,1 21 16,0 0-16,-1 0 0,1 0 16,0 0-16,-22 21 0,22 0 15,0 0-15,-1 22 0,22-1 0,-21 22 16,-1-22-16,1 21 0,21 1 16,0-22-16,0 22 0,21-22 0,0 0 15,0 1-15,0-1 0,21-21 0,0 22 16,0-22-16,0 0 0,22 0 0,-1-21 15,0 0-15,1 0 0,-1 0 16,21 0-16,-20-21 0,20 21 0,1-21 16,-22 0-16,22-22 0,-22 22 0,0-21 15,-21-1-15,1 1 0,-1-21 16,-21 20-16,0-20 0,0-1 0,-21 1 16,-1-1-16,-20 22 0,0 0 15,21-1-15,-22 1 0,1 21 0,0 0 16,-1-1-16,1 22 0,21 0 15,-22 0-15,1 22 0,0-1 0,-1 0 16,22 21-16,-21 1 0,21 20 0,-22-21 16,22 22-16,0-1 0,0-20 15,0 20-15,21-20 0,0 20 0,0-21 16,0 1-16,0-1 0,21-21 0,0 22 16,21-22-16,-20 0 0,20-21 15,0 21-15,1-21 0,-1 0 0,21 0 16,1 0-16,-22-21 0,22 0 0,-22 21 15,22-21-15,-22-22 0,-21 22 16,21 0-16,-20-21 0,-22-1 16,0 1-16,0-22 0,0 22 0,-43-21 15,22 20-15,-21-20 0,-1 20 0,-20 1 16,21 21-16,-22 0 0,22 0 16,-22 21-16,22 0 0,0 0 0,-1 21 15,-20 0-15,42 21 0,-22-21 0,22 22 16,-21-1-16,21 22 0,21-22 0,0 0 15,0 1-15,0-1 0,0 0 16,21 1-16,21-22 0,-21 0 0,22 0 16,-1 0-16,0 0 0,1-21 15,-1 0-15,21 0 0,1 0 16,-1 0-16,1 0 0,-22-21 0,22 0 16,-22 0-16,-21 0 0,0 0 0,1-1 15,-22 1-15,0-21 0,-22 0 0,-20 20 16,0-20-16,-1 0 0,1 21 15,-21-1-15,-1 1 0,22 21 0,-22 0 16,22 0-16,0 0 0,-1 21 0,1 1 16,21-1-16,0 21 0,-1-21 15,1 22-15,21-22 0,0 21 0,0-21 16,0 0-16,0 1 0,21-1 16,1 0-16,20-21 0,-21 0 0,21 0 15,1 0-15,-1 0 0,0 0 16,22 0-16,-22 0 0,22-21 0,-1 0 15,-20-1-15,-1 1 0,-21 0 0,0 0 16,-21-21-16,0 20 0,-21-20 16,0 21-16,-21 0 0,-1 0 0,-20-1 15,-1 22-15,22 0 0,-22 0 0,1 0 16,21 0-16,-1 22 0,1-1 16,0 0-16,20 0 0,1 0 0,0 0 15,21 1-15,0-1 0,0 0 16,21-21-16,22 21 15,-22-21-15,21 0 0,0 0 16,1 0-16,-1-21 0,22 0 0,-1 21 16,-21-21-16,22-1 0,-22 1 0,-21 0 15,22 0-15,-43 0 0,0 0 16,0-1-16,-43 1 0,22 21 0,-21 0 16,-22-21-16,22 21 0,-21 0 0,-1 0 15,22 21-15,-22 0 0,22 1 16,0-1-16,-1 0 0,22-21 0,0 21 15,0 0-15,21 0 0,0 1 16,42-22-16,-21 0 16,0 0-16,22 0 0,-1 0 15,0 0-15,1 0 0,-1-22 0,0 1 16,22 0-16,-22 0 0,22 21 0,-22-21 16,0 0-16,-20-1 0,-1 22 15,-21-21-15,-21 21 0,-1 0 16,-20 0-16,0 0 0,-22 21 0,22 1 15,-22-22-15,22 21 0,-21 0 16,20 0-16,1 0 0,0 0 16,20 1-16,1-1 0,0-21 0,21 21 15,0 0-15,21-21 16,0 0-16,1 0 0,20 0 0,-21 0 16,21-21-16,1 0 0,20 21 15,-20-21-15,20-1 0,1 1 0,-22 0 16,0 0-16,1 21 0,-22-21 15,0 21-15,-42 0 16,0 0-16,-22 0 0,22 21 0,-42-21 16,20 21-16,1 0 0,0 0 15,-1 1-15,1-1 0,0-21 0,20 21 16,-20 0-16,21-21 0,21 21 0,21-21 31,0 0-31,0-21 16,22 21-16,-1-21 0,0 0 15,-20 0-15,20-22 0,0 22 0,1-21 16,-22 21-16,0-22 0,-21 1 16,0 21-16,0-22 0,0 22 0,-21-21 15,0 21-15,-1 21 0,-20 0 0,0 0 16,21 0-16,-22 0 0,1 0 16,0 21-16,-1 0 0,1 21 0,0-20 15,-1 20-15,22 0 0,-21 22 0,21-22 16,-1 0-16,22 43 15,0-43-15,0-20 0,0 20 16,22-21-16,-1 0 0,21 0 0,-21 1 0,22-1 16,-1-21-16,0 0 0,22 0 15,-22 0-15,22 0 0,-22 0 16,21-21-16,-20 21 0,-1-22 0,0 1 16,-20-21-16,-1 21 0,0-22 0,0 22 15,-21-21-15,0-22 0,0 22 16,0 0-16,-21-22 0,0 22 0,-22-22 15,22 22-15,-21 0 0,0-1 16,-1 22-16,1 0 0,0 21 0,-1 0 0,22 0 16,-21 0-16,-1 0 0,1 42 15,0-20-15,21 20 0,-1 0 0,-20 1 16,42 20-16,-21-21 0,21 22 16,0-1-16,0-20 0,0-1 0,0 22 15,21-22-15,0 0 0,0-21 16,22 22-16,-22-22 0,21 0 0,1 0 15,-1-21-15,0 0 0,1 0 0,-1 0 16,21 0-16,-20 0 0,20-21 16,-20 0-16,-1 0 0,0 0 0,-21-1 15,22-20-15,-22 21 0,-21-21 16,0-22-16,0 22 0,0-22 0,-21 1 16,0-1-16,-1 1 0,-20-1 0,-43-20 15,43 41-15,-21 22 16,20 0-16,1 0 0,0 21 0,-1 0 15,1 0-15,0 21 0,-1 0 16,1 0-16,0 22 0,-1-1 0,1 21 16,21-20-16,-22 20 0,22 1 0,0-22 15,0 22-15,21-22 0,0 21 16,0-20-16,0-1 0,21-21 0,21 22 16,-20-22-16,20 0 0,0 0 0,1 0 15,-1 0-15,43-21 0,-43 0 16,21 0-16,1-21 0,-22 0 15,22 0-15,-1 0 0,-20 0 0,-1-1 16,0-20-16,1 0 0,-22-1 16,0-20-16,-21 21 0,0-22 0,0 1 15,-21-1-15,-22 22 0,22-22 16,-21 22-16,-22 21 0,22-22 16,0 22-16,-22 21 0,22 0 0,0 0 0,-22 0 15,22 21-15,-1 1 0,22 20 16,-21 0-16,0 1 0,20-1 0,1 21 15,0-20-15,0 20 0,21-20 16,0-1-16,0 21 0,0-20 0,0-22 16,21 21-16,0-21 0,0 22 0,1-43 15,20 21-15,0 0 0,-21-21 0,22 0 16,-1 0-16,22 0 0,-22-21 0,0 0 16,22 21-16,-22-21 15,0-22-15,1 22 0,-1-21 0,-21 21 16,0-43-16,-21 22 0,0-1 0,0-20 15,-21 21-15,0-22 0,-21 22 16,21-1-16,-22 1 0,1 21 16,-43-21-16,43 42 0,0 0 0,20 0 15,-20 21-15,21 0 0,-21 21 0,20 1 16,1-1-16,0 0 0,0 1 16,21 20-16,0-21 0,0 1 15,0-1-15,0 0 0,0 1 0,21-22 0,0 0 16,22 21-16,-22-42 0,21 22 15,0-1-15,1-21 0,-1 0 16,22 0-16,-22 0 0,0 0 0,-21-21 16,22 21-16,-22-22 0,0 1 0,-21 0 15,0 0-15,0 0 0,-21 0 16,0-1-16,-22-20 0,1 21 0,0 0 16,-1 21-16,1-21 0,0 21 0,21 0 15,-22 0-15,22 0 0,0 0 0,0 0 16,0 21-16,21 0 0,0 0 15,0 0-15,0 0 0,0 1 16,21-22-16,0 21 0,0 0 16,0-21-16,0 0 0,1 0 15,-1 0-15,21 0 0,-21 0 0,22 0 16,-22 0-16,0 0 0,0 0 0,-21-21 16,0 0-1,-21 21-15,0 0 0,0 0 16,-22 0-16,1 0 0,0 0 0,20 0 15,-20 0-15,0 0 0,-1 0 0,22 21 16,0-21-16,0 21 0,21 0 16,21-21-1,0 0-15,22 0 16,-22 0-16,0 0 0,21 0 16,-21 0-16,22 0 0,-1 21 15,-21-21-15,22 0 0,-22 21 0,0-21 16,0 0-16,0 22 0,0-22 0,-21 21 15,0-42 32,0-1-31,-21 22 15</inkml:trace>
  <inkml:trace contextRef="#ctx0" brushRef="#br0" timeOffset="61031.01">1228 7811 0,'0'0'0,"0"-43"0,0 22 0,0 0 16,0-21-16,0 20 0,21-20 15,0 0-15,-21 21 0,0-22 0,0 1 16,21 21-16,-21 0 0,0-1 16,0 1-16,0 42 15,0 1-15,0 20 16,-21 0-16,21 1 0,0-1 0,0 21 16,0 22-16,-21-21 0,21 20 15,-21 22-15,21-21 0,-22-1 0,22 1 16,-21 21-16,21-21 0,-21-1 15,0 1-15,0 21 0,0-22 16,-1-20-16,1 21 0,0-22 0,21-21 16,0 1-16,-21-1 0,21-21 15,0 0-15,0-42 16,0 0-16,0 0 16,0-21-16,0-1 0,0-20 0,0 20 15</inkml:trace>
  <inkml:trace contextRef="#ctx0" brushRef="#br0" timeOffset="61306.36">931 7811 0,'0'0'0,"0"-43"15,0 1-15,64-127 16,-22 126-16,0 22 16,22-21-16,21 21 0,-22 21 0,22 0 15,-1 0-15,-20 21 0,21 0 16,-43 0-16,0 21 0,1 1 0,-43 20 15,0-20-15,0 20 0,-22-21 0,-20 22 16,0-1-16,-22-20 0,22 20 16,-22-20-16,22-1 0,0 0 0,-1-21 15,1 1-15,21-1 0,0 0 16,21-42 0,21 0-1,0-1-15,21 1 0,-20 0 0,20-21 16,0 21-16,1-22 0</inkml:trace>
  <inkml:trace contextRef="#ctx0" brushRef="#br0" timeOffset="61675.18">1841 7747 0,'0'-21'15,"-21"21"-15,21-21 16,21 21-16,1 0 0,-1 0 15,0 0-15,21 0 0,-21 0 16,22 0-16,-1 21 0,0 0 0,-20 0 16,20 0-16,0 1 0,-21 20 15,1-21-15,-1 21 0,-21 1 0,0-22 16,0 21-16,0 1 0,-21-22 16,-1 21-16,1-21 0,0 0 0,0 1 15,0-1-15,0-21 0,-1 0 16,1 0-16,21-21 15,0-1-15,0-20 0,0 21 16,0-21-16,0-1 0,0 1 0,21 0 16,1-1-16,-1 1 0,0 0 15,0 20-15,0-20 0,0 21 0,22 0 16,-22 0-16,0-1 0,21 22 16,-20 0-16,20-21 0,-21 21 0,21 0 15,-20 0-15,-1 0 0,21 0 16,-21 0-16</inkml:trace>
  <inkml:trace contextRef="#ctx0" brushRef="#br0" timeOffset="61887.05">2815 7726 0,'0'21'16,"0"0"-16,0 0 16,0 1-16,-21-1 15,21 0-15,0 0 0,0 0 0,0 0 16,0 1-16,0-1 0,0 0 0,0 0 15,0 0-15,0 0 0,0 1 16,0-1-16,-21-21 31,21-21-15,0-1-16,0 1 0,0 0 0</inkml:trace>
  <inkml:trace contextRef="#ctx0" brushRef="#br0" timeOffset="62038.96">2667 7514 0,'0'0'0,"-21"-21"0,0 0 16,-1 21-16,22 21 31,22-21-31,-1 21 16,0 0-16,0-21 15,0 22-15,22-1 0</inkml:trace>
  <inkml:trace contextRef="#ctx0" brushRef="#br0" timeOffset="62394.76">2963 7705 0,'21'0'16,"1"0"0,-1 0-16,0 21 15,0 0-15,0-21 0,0 21 16,-21 0-16,22 1 0,-1-1 0,0 0 15,0 21-15,-21-21 0,0 22 16,0-22-16,0 21 0,0-21 0,0 22 16,0-22-16,0 21 0,0-21 0,0 1 15,0-44 17,0 1-32,0 0 0,21-21 15,-21-1-15,21 1 0,-21 0 16,22-1-16,-1 1 0,0 0 0,-21-1 15,21 1-15,0 21 0,0-21 0,1 20 16,-1 1-16,0 21 0,0 0 16,0 0-16,0 0 0,1 0 15,-1 0-15,-21 21 0,0 1 16,21-1-16,0 0 0,0 0 16,0 0-16</inkml:trace>
  <inkml:trace contextRef="#ctx0" brushRef="#br0" timeOffset="63306.2">4106 8043 0,'0'0'0,"21"0"0,1-21 0,-1 0 15,-21 0-15,0 0 0,0 0 16,21-1-16,-21-20 0,0 21 0,0-21 16,0 20-16,0-20 0,-21 21 0,0 0 15,-1 0-15,1-1 0,0 22 16,0 0-16,0 0 0,-22 0 0,22 0 15,0 22-15,-21-1 0,21 0 0,-1 0 16,-20 21-16,21-20 16,0 20-16,0 0 0,-1 1 0,1-1 15,21 0-15,0-21 0,0 22 0,0-1 16,0-21-16,21 0 0,1 1 16,-1-22-16,0 0 0,21 0 0,-21 0 15,22 0-15,-22 0 0,21 0 0,-21-22 16,1 1-16,20-21 0,-21 21 15,0 0-15,-21-22 0,0 1 0,21 21 16,-21-22-16,0 1 0,0 21 0,0-21 16,0 20-16,0-20 0,0 21 0,0 0 15,0 42 1,0 0 0,-21 0-16,21 22 0,0-22 15,0 21-15,0 0 0,0-20 16,0 20-16,0 0 0,0-21 0,0 22 15,0-22-15,0 21 0,0-21 0,21 1 16,1-1-16,-1-21 0,0 0 0,21 0 16,-21 0-16,22 0 0,-22 0 15,21-21-15,1-1 0,-1-20 0,0 21 16,1-21-16,-1-1 0,-21 1 0,21 0 16,1-22-16,-22 1 0,21 20 15,1-20-15,-22-22 0,0 22 0,0-1 16,0 1-16,-21-1 0,0 22 0,0-1 15,0 22-15,0 0 16,0 0-16,-21 21 16,0 21-16,0 21 0,0 1 0,-22-1 15,22 0-15,0 22 0,21-22 16,-21 22-16,21-1 0,-21-20 0,21 20 16,0 1-16,0-1 0,0 1 0,0-22 15,21 0-15,0 22 0,0-22 0,0-21 16,22 22-16,-22-22 15,21 0-15,0-21 0,1 0 0,-1 0 0,22 0 16,-22-21-16,0 21 0,22-43 0,-22 22 16,0 0-16,1-21 15,-1-1-15,-21 1 0,22 0 0,-22-1 16,0 1-16,-21 21 0,0-21 0,0 20 16,0 1-16,0 0 0,-21 21 0,0 0 15,-1 0-15,1 0 0,0 0 16,0 21-16,0 0 0,0 22 0,-1-22 15,22 21-15,0-21 0,0 22 0,0-1 16,0-21-16,0 22 0,0-22 0,22 0 16,-1 21-16,0-21 0,0-21 15,0 22-15,0-22 0,22 0 0,-22 0 16,21 0-16,-21 0 0,22-22 0,-1 22 16,0-21-16,1 0 0,-22-21 15,21 21-15,-21-22 0,1 22 16,-1-21-16,0-1 0,-21 1 0</inkml:trace>
  <inkml:trace contextRef="#ctx0" brushRef="#br0" timeOffset="63519.08">4784 7451 0,'0'0'0,"-43"21"16,22-21-16,0 21 0,42-21 15,21 21-15,22-21 0,-22 0 16,22 0-16,20 0 0,-20 0 15,-1 0-15,22 0 0,-21-21 16,20 21-16,-20 0 0,-22-21 0,22 0 16,-22 21-16,-21 0 0,0 0 0,0 0 15,-21-21-15,-21 21 16,0 0-16,0-22 0,0 22 16,0-21-16</inkml:trace>
  <inkml:trace contextRef="#ctx0" brushRef="#br0" timeOffset="65575.94">11557 7578 0,'0'0'15,"0"-43"-15,0 22 0,0-21 0,21 21 16,-21-22-16,0 1 0,0 0 15,0-1-15,0 1 0,0 21 0,0-21 16,-21 20-16,0 1 0,0 21 0,-22 0 16,1 0-16,0 0 0,-1 0 0,1 43 15,0-22-15,-22 42 0,1-20 16,20 20-16,-20 1 0,-1 20 0,22-20 16,0 20-16,-1-20 0,1 21 0,21-1 15,0 1-15,21-22 0,0 1 0,0-1 16,0 1-16,42-22 0,-21 1 15,21-1-15,22 0 0,-1-21 0,1-21 16,-1 0-16,1 0 0,21 0 0,-22 0 16,22 0-16,-22-21 0,1-21 15,20 21-15,1-22 0,-21 1 0,-1 0 16,-21-22-16,22 22 0,-43-22 16,0 1-16,0-1 0,-21 22 0,0-21 15,0-1-15,-21 1 0,0-22 0,-21 21 16,-1 1-16,-20-1 0,-1 1 0,22-1 15,-43 22-15,22 0 0,-1 21 16,1-1-16,-22 22 0,22 22 0,-22-1 16,22 21-16,-1 22 0,1-22 0,-1 43 15,22-22-15,21 1 0,-22 20 0,22 1 16,21 0-16,0-22 0,0 22 0,21-22 16,0 22-16,22-22 15,-1-20-15,0-1 0,22 0 0,-1 1 16,1-22-16,-1 0 0,22-21 0,-21 0 15,-1 0-15,1 0 0,-1 0 0,22-21 16,-22 0-16,1 0 0,-1-22 0,-20 1 16,20 21-16,-21-22 0,1 1 15,-22-21-15,21 20 0,-21 1 0,1 21 16,-22-22-16,21 22 0,-21 0 0,0 0 16,21 21-16,-21 21 15,0 0-15,0 0 0,0 22 16,0-1-16,0-21 15,-21 22-15,21-1 0,-21 0 0,21-21 16,-22 22-16,22-1 0,0-21 0,0 0 16,0 22-16,0-22 0,0 0 15,22-42 1,-1 0 0,0 0-16,0-22 0,-21 22 15,21-21-15,0-1 0,-21 1 0,22 0 16,-22-1-16,21 1 0,-21 0 0,0 21 15,21-1-15,-21 1 0,0 0 16,21 21-16,-21 21 16,0 0-16,0 1 15,0-1-15,0 21 0,21-21 0,-21 22 16,0-22-16,0 21 0,21-21 0,-21 22 16,22-22-16,-22 21 0,21-21 0,0 22 15,0-22-15,0 0 0,0 0 0,1-21 16,-1 21-16,21-21 0,-21 0 0,22 0 15,-1 0-15,0 0 0,1-21 16,-1 0-16,0 0 0,1 0 0,-22-22 16,21 1-16,-21 0 0,0-1 0,22-20 15,-22 20-15,-21-20 0,21-1 0,-21 1 16,0-1-16,0 1 0,0-22 0,0 22 16,0-1-16,0 1 15,0-1-15,0 22 0,0 0 0,0 20 16,0-20-16,-21 63 15,21 0-15,0 22 0,0-1 16,-21 0-16,21 22 0,-21-22 16,21 22-16,-22-1 0,22 1 0,0-22 15,0 22-15,0-1 0,0 1 0,0-1 16,0-21-16,0 22 0,0-22 0,0 22 16,0-22-16,0-21 0,0 22 0,22-22 15,-1 0-15,0 0 0,0-21 0,21 0 16,-20 0-16,20 0 15,0 0-15,1 0 0,-1-21 0,0 0 16,-21 0-16,22-1 0,-22 1 0,0-21 16,0 21-16,0-22 0,1 1 0,-1 21 15,-21-21-15,0 20 0,0 1 0,0 0 16,0 0-16,0 42 31,0 0-31,0 0 16,0 1-16,0-1 0,0 0 0,21 0 15,-21 21-15,21-20 0,-21-1 0,21 0 16,0 0-16,1 0 16,-1 0-16,21-21 0,-21 0 0,22 0 15,-1 0-15,-21 0 0,21 0 16,1 0-16,-22-21 0,0 0 0,21 0 16,-20 0-16,-1-22 0,0 22 0,-21-21 15,21 21-15,-21-22 0,21 1 0,-21 21 16,0-21-16,0 20 0,0 1 0,0 0 15,0 0-15,0 0 0,0 42 47,0 0-47,0 0 16,0 22-16,0-22 0,-21 21 0,21 0 16,-21 1-16,21-1 0,0 22 15,0-22-15,-21 21 0,0 1 0,-1-1 16,22-20-16,-21 20 0,0 1 0,0 20 15,21-20-15,-21-1 0,0 22 0,-1-21 16,22-1-16,-21 22 0,0-22 0,0 1 16,21-1-16,0 1 0,0-1 0,0 22 15,-21-22-15,21 1 0,0-1 16,0-20-16,0 20 0,0 1 0,0-22 16,0 0-16,0 1 0,0-22 0,-21 21 15,-1-21-15,1 1 0,0-1 16,0-21-16,0 0 0,-22 0 0,22-21 15,0-1-15,0 1 0,-21-21 16,20 0-16,1-1 0,0-20 0,0-1 16,0-20-16,21 20 0,0-21 0,0-20 15,0 20-15,0-21 0,21 0 0,0 0 16,21 1-16,-20 20 0,-1-21 0,21 21 16,0 1-16,1-1 0,-1 0 0,0 22 15,1 21-15,-1-22 0,0 22 16,22 21-16,-22-22 0,1 22 0,-1 0 15,0 21-15,1-21 0,-1 21 16</inkml:trace>
  <inkml:trace contextRef="#ctx0" brushRef="#br0" timeOffset="68467.59">14944 7768 0,'0'-21'31,"0"0"-31,0 0 16,0 0 0,0-1-1,-22 22 1,1 0 15,0 22-31,21-1 0,0 0 16,0 0-16,0 0 0,0 0 0,0 22 15,0-1-15,-21-21 16,21 22-16,-21-1 0,21 0 0,0-21 16,0 22-16,0-22 0,0 21 0,0-21 15,0 1-15,0-1 0,0 0 16,21-42-1,-21 0 1,21-1-16,-21 1 0,0 0 0,0 0 16,21-21-16,-21 20 0,0 1 0,21-21 15,-21 21-15,0 0 0,0-1 0,22 1 16,-1 21-16,-21-21 0,21 21 16,0 0-16,0 0 0,0 0 15,1 0-15,-1 0 0,0 21 16,0 0-16,-21 1 0,21-1 0,0 0 15,-21 0-15,0 0 0,22 0 0,-1 22 16,-21-22-16,21 0 0,0 0 16,-21 0-16,21-21 0,0 0 15,1 0-15,-1 0 0,0 0 0,0 0 16,0 0-16,22 0 0,-22-21 0,0 0 16,0 0-16,0 0 0,0-22 0,1 22 15,-22-21-15,0 21 0,0-22 16,0 22-16,0-21 0,0 21 0,0 0 15,0-1-15,0 1 0,0 0 16,0 42 0,0 0-1,0 1-15,0 20 0,0-21 16,0 0-16,-22 22 0,22-1 0,0-21 16,0 21-16,0 1 0,0-22 0,0 21 15,0-21-15,0 1 0,0-1 0,22 0 16,-1 0-16,0-21 0,0 0 0,0 0 15,0 0-15,1 0 16,-1 0-16,21-21 0,-21 21 0,22-21 16,-22 0-16,0-1 0,0-20 0,0 21 15,0-21-15,-21 20 0,0-20 0,22 21 16,-22-21-16,0 20 0,21-20 0,-21 21 16,0 0-16,0 0 15,0 42 1,0 0-16,0 0 0,-21 0 15,21 22-15,-22-22 0,22 21 0,0 0 16,0-20-16,0 20 0,0 0 0,0 1 16,0-22-16,0 0 0,0 21 15,0-21-15,0 1 0,22-1 0,-1-21 16,0 0-16,0 21 0,21-21 0,-20 0 16,20 0-16,-21-21 0,21 0 0,1 21 15,-1-43-15,-21 22 0,22 0 16,-1-21-16,-21-1 0,0 1 15,0-22-15,22 22 0,-43-21 0,21-1 16,0 1-16,0 20 0,0-20 0,1-1 16,-22 1-16,0-1 0,21 22 0,-21 0 15,0-1-15,21 22 0,-21 0 0,-21 42 32,0 0-32,-1 22 0,1-1 0,0 0 15,-21 1-15,21-1 0,-1 21 0,1-20 16,21 20-16,-21-20 0,21 20 0,-21-21 15,21 22-15,0-22 0,0 1 16,0-1-16,21 0 0,0 1 16,0-22-16,1 0 0,-1 0 0,21 0 15,-21-21-15,22 0 0,-1 0 0,0 0 16,1-21-16,-1 0 0,21 0 0,-20 0 16,-1-22-16,22 22 0,-43-21 0,21-1 15,0-20-15,-20 21 0,-1-1 16,0-20-16,-21 20 0,0 1 0,0-21 15,0 20-15,0 1 0,0 0 0,0-1 16,0 1-16,-21 21 0,0 21 16,-1 0-16,1 0 0,21 21 15,-21 0-15,0 21 0,21-20 0,0 20 16,0 0-16,-21 1 0,21 20 16,-21-21-16,21 1 0,0 20 0,-22-20 15,22-1-15,0 21 0,0-20 0,0-1 16,0 0-16,0-20 0,0 20 0,0-21 15,0 0-15,0 0 0,22-21 32,-1-21-32,0 0 0,0 0 15,0 0-15,0-22 0,1 1 0,-1 21 16,0-21-16,0-1 0,0 22 16,-21-21-16,21 21 0,1-1 0,-22 1 15,21 21-15,0 21 16,-21 1-16,0-1 15,0 0-15,0 0 0,21 21 0,-21-20 16,0-1-16,0 21 0,0-21 0,21 0 16,0 1-16,1-1 0,-1 0 0,21 0 15,-21-21-15,22 21 0,-1-21 16,0 0-16,1 0 0,-1 0 0,21 0 16,-20 0-16,-22-21 0,21 21 0,-21-21 15,22 0-15,-22 21 0,-21-21 0,21-1 16,-21 1-16,0 0 0,0 0 15,0-21-15,0 20 0,0 1 16,0-21-16,0 21 0,-21-22 0,0 22 16</inkml:trace>
  <inkml:trace contextRef="#ctx0" brushRef="#br0" timeOffset="68662.5">16573 7641 0,'0'0'15,"-21"21"-15,0-21 0,42 0 16,0 0-16,1 0 16,20 0-16,0 0 0,1 0 15,-1 0-15,0-21 0,1 21 0,-1-21 16,0 21-16,1-21 0,-22 21 0,0-21 16,0 0-16,-21-1 0,0 1 15,0 0-15,-21 0 0</inkml:trace>
  <inkml:trace contextRef="#ctx0" brushRef="#br0" timeOffset="68847.39">16171 7472 0,'0'0'16,"-21"0"-16,0 21 0,21 0 31,0 0 0,21-21-31,0 22 0,0-22 16,1 0-16,20 0 0,0 21 0,1 0 16,20-21-16</inkml:trace>
  <inkml:trace contextRef="#ctx0" brushRef="#br0" timeOffset="69175.22">17970 7874 0,'0'0'16,"0"-21"-16,0 0 0,0 0 0,0-1 0,0 1 15,0 42 1,0 1-16,-21-1 15,21 21-15,0 0 0,-21-20 16,21 20-16,0 0 0,0 1 0,-21-22 16,21 21-16,-21-21 0,21 0 15,0 1-15,0-1 0,0 0 0,0 0 16,0-42 15,0 0-31,0 0 0,0-1 16,0 1-16</inkml:trace>
  <inkml:trace contextRef="#ctx0" brushRef="#br0" timeOffset="69315.14">17907 7705 0,'-42'-64'15,"42"43"-15,-22 21 32,22 21-17,0 0 1,22-21-16,-22 22 0,21-22 15,0 21-15</inkml:trace>
  <inkml:trace contextRef="#ctx0" brushRef="#br0" timeOffset="69711.07">18351 7832 0,'0'21'31,"0"0"-31,0 0 16,0 0-16,0 1 0,0-1 15,0 0-15,0 0 0,0 21 16,0-20-16,0-1 0,0 0 0,0 0 16,0 0-16,0 0 0,0 1 0,-21-1 15,0-21 1,21-21 0,0-1-1,0 1-15,0 0 0,0 0 0,0 0 16,0-22-16,0 1 0,21 21 0,0-21 15,22-1-15,-22 1 16,21 21-16,-21 0 0,22-1 0,-1 1 16,0 21-16,1 0 0,-22 0 0,21 0 0,-21 21 15,1 1-15,-1-1 0,-21 21 16,0 0-16,0 1 0,0-1 0,0-21 16,0 22-16,0-1 0,-21 0 15,-1-21-15,1 22 0,0-22 0,0 0 16,0 0-16,0 0 0,-1 1 0,1-22 15,0 0 1,0 0-16</inkml:trace>
  <inkml:trace contextRef="#ctx0" brushRef="#br0" timeOffset="71576.64">11239 9356 0,'-21'-21'0,"21"-1"15,0 1-15,0 0 0,0 0 16,0 0-16,0 0 0,21-1 0,1 1 15,-1-21-15,0 21 0,0-22 0,0 22 16,-21-21-16,0 21 16,0 0-16,0-1 0,-21 1 0,0 0 15,-21 21-15,-1 0 0,1 0 0,-22 21 16,1-21-16,21 21 0,-22 22 0,22-22 16,-1 0-16,1 21 0,21 1 15,21-22-15,0 21 0,21 1 0,0-1 16,22-21-16,20 21 0,1 1 0,-1-1 15,1 0-15,-1 1 0,1-1 0,-1 0 16,1 1-16,-22-1 0,0 0 16,-21-20-16,1 20 0,-22 0 0,0-21 15,-22 22-15,-20-22 0,0 0 16,-1 0-16,1 0 0,-21 1 0,-1-22 0,1 0 16,-1 0-16,1 0 0,-1 0 0,22-22 15,-1 1-15,1-21 16,0 21-16,21-22 0,-1 1 0,1 0 15,21-1-15,-21-20 0,21 21 0,0-1 16,0 22-16,0-21 0,0 21 16,21 21-16,0 21 15,1 0-15,-1 0 0,0 0 0,0 22 16,21-1-16,-20 0 0,-1 1 0,21-1 16,-21 0-16,22 1 0,-22-1 15,0 0-15,21-21 0,-21 22 0,22-22 16,-1 0-16,-21 0 0,22 0 15,-1-21-15,0 0 0,1 0 0,-1 0 0,0 0 16,1 0-16,-1-21 0,0 0 16,1 21-16,-1-21 0,0-21 0,-21 20 15,22 1-15,-22-21 0,0 21 16,0-22-16,-21 1 0,0 0 0,0-1 16,0 1-16,0 21 0,0-21 0,-21 20 15,0 1-15,0 21 0,0 0 0,-1 0 16,1 0-16,0 0 0,0 43 15,0-22-15,0 0 0,-1 21 0,22-21 16,-21 22-16,0-1 0,0 0 16,21-20-16,0 20 0,0-21 0,0 21 15,0-20-15,0-1 0,0 0 0,21-21 16,0 0-16,0 21 0,1-21 0,20 0 16,-21 0-16,0 0 0,22-21 15,-22 0-15,21 0 0,-21-1 0,0 1 16,1 0-16,-1 0 0,0-21 0,-21 20 15,0-20-15,0 21 0,0-21 0,0 20 16,0 1-16,0 0 0,0 0 16,-21 21-1,21 21-15,0 21 0,0-20 0,-21-1 16,21 21-16,0-21 0,-22 22 16,22-22-16,0 21 0,0-21 0,0 22 0,0-22 15,0 0-15,22 0 16,-1 0-16,0-21 0,0 0 0,0 21 15,0-21-15,22 0 0,-22 0 0,0 0 16,21-21-16,-20 0 0,20 21 0,-21-21 16,0 0-16,22 0 0,-22-1 0,-21-20 15,21 21-15,0-21 0,-21 20 0,0-20 16,0 21-16,0 0 0,0 0 16,0 42-1,0 0 1,0 0-16,0 0 0,0 0 15,0 22-15,0-22 0,0 0 0,0 0 16,0 0-16,0 1 0,0-1 16,0 0-16,0 0 0,0 0 15,21-21 1,0-21-16,-21 0 16,22 0-16,-22 0 0,0-1 0,21 1 15,-21 0-15,21-21 0,-21 21 16,0-1-16,0 1 0,21 0 0,-21 0 15,21 21-15,-21 21 32,0 0-32,0 0 0,0 1 15,21-1-15,-21 21 0,0-21 0,22 0 16,-22 1-16,0-1 0,0 0 16,21 0-16,0-21 0,0 21 0,-21 0 15,21-21-15,0 0 0,1 0 0,-1 0 16,0 0-16,21 0 0,-21 0 0,1-21 15,20 0-15,-21 21 0,21-21 0,-20 0 16,-1 0-16,0-1 0,0-20 0,0 21 16,-21 0-16,21 0 0,-21-22 15,22 22-15,-22 0 0,0 0 16,0 42 15,0 0-31,0 0 0,0 0 16,0 1-16,0-1 0,0 0 0,21 0 15,0 0-15,-21 0 0,21 1 16,0-22-16,0 21 0,1-21 0,-1 0 16,21 0-16,0 21 0,1-21 0,-1 0 15,0 0-15,22 0 0,-22-21 0,1 0 16,-1 21-16,0-22 0,-21 1 0,22 0 16,-22-21-16,0 21 0,-21-1 0,0-20 15,0 0-15,0 21 0,0-22 16,0 22-16,-21-21 0,0 21 0,0 21 15,-1-22-15,-20 22 0,21 0 16,0 0-16,-22 22 0,22-1 0,0 0 16,0 0-16,0 21 0,21-20 0,-21 20 15,21-21-15,0 21 0,0-20 16,0-1-16,21 21 0,0-21 0,0 0 16,0 1-16,0-1 0,1 0 0,-1 0 15,21-21-15,-21 0 0,0 21 0,22-21 16,-1 0-16,-21 0 0,43 0 0,-22-21 15,0 21-15,22-21 0,-1 0 16</inkml:trace>
  <inkml:trace contextRef="#ctx0" brushRef="#br0" timeOffset="73122.88">15028 9504 0,'0'0'0,"0"-42"16,0-22-1,0 43-15,0 0 0,-21 0 0,0 21 0,0 0 16,0 0-16,-1 0 0,1 21 0,0 0 16,0 0-16,0 21 0,0-20 15,-1 20-15,1 0 0,0 1 0,0-1 16,0 0-16,21 1 0,0-22 0,0 21 16,0 0-16,0 1 0,0-22 15,0 0-15,0 21 0,21-20 0,0-1 16,21 0-16,-20-21 0,-1 21 0,21-21 15,0 0-15,1 0 0,-1 0 16,0 0-16,1-21 0,-1 21 0,0-21 16,-20 0-16,20-1 0,0-20 0,-21 21 15,22-21-15,-22-22 0,0 22 0,0-1 16,0-20-16,1-1 0,-1 1 0,0 21 16,-21-22-16,21 1 0,-21 20 15,0 22-15,0-21 0,0 21 0,0-1 16,0 44-1,0-1-15,-21 0 0,21 0 16,-21 21-16,0 1 0,-1-1 0,22 0 16,-21 1-16,21-1 0,0 0 0,0 22 15,0-22-15,0 1 0,0-1 16,0 0-16,21 1 0,1-1 0,-1 0 16,-21-21-16,42 1 0,-21-1 0,0 0 15,1 0-15,20 0 0,0-21 0,1 0 16,-1 0-16,0 0 0,22 0 0,-22-21 15,0 0-15,1 0 0,-1 0 16,0-1-16,1 1 0,-22-21 16,21 0-16,-21-1 0,1 1 0,-1 0 15,-21-1-15,0 1 0,0 0 0,0 20 16,0-20-16,0 21 0,-43 0 0,22 21 16,0 0-16,0 0 0,-21 0 0,20 0 15,-20 21-15,21 0 0,-21 0 0,20 0 16,1 22-16,0-1 0,0 0 15,0-20-15,0 20 0,21 0 0,-22 1 16,22-22-16,0 21 0,0-21 0,0 0 16,0 1-16,0-1 0,22 0 0,-1-21 15,0 0-15,0 0 0,0 0 0,0 0 16,22 0-16,-22 0 0,0 0 0,21-21 16,-20 0-16,20-1 0,-21 1 15,0-21-15,22 0 0,-22 20 16,0-20-16,0 0 0,0-1 0,-21 1 15,0 0-15,21-1 0,-21 22 0,0 0 16,0 0-16,-21 42 16,21 0-16,-21 0 15,0 1-15,0-1 0,0 21 0,-1-21 16,1 22-16,21-1 0,-21-21 16,21 21-16,-21-20 0,21 20 0,0-21 15,0 0-15,0 22 0,0-22 16,21 0-16,0-21 0,0 0 0,1 0 15,-1 0-15,21 0 0,-21 0 16,22 0-16,-1 0 0,0-21 0,1 0 16,-1 21-16,0-43 0,1 22 15,-1 0-15,0-21 0,1-1 0,-22 1 16,21 0-16,-21-1 0,0 1 0,1 21 16,-22-22-16,0 22 0,0 0 0,0 0 15,0 0-15,-22 21 16,1 21-16,0 0 0,0 0 0,0 0 15,21 1-15,0 20 16,0-21-16,0 21 0,0-20 0,0 20 0,21-21 16,0 21-16,0-20 0,0-1 0,-21 0 15,22 0-15,-1 0 0,-21 0 16,0 1-16,0-1 0,21-21 16,-42 0-1,0 0 1,-1 0-16,1-21 0,0-1 15,0 22-15,0-21 0,21 0 0,-21 21 16,-1 0-16,22-21 0,-21 21 0,21 21 31,0 0-31,21 0 16,1 1-16,-1-1 16,0-21-16,0 0 15,0 21-15,0-21 0,1 0 0,-1 0 16,0 0-16,21 0 0,1 0 0,-22 0 15,21 0-15,0 0 0,1-21 0,-22 0 16,21-1-16,1 1 0,-1 0 0,0 0 16,-21-21-16,22-1 0,-1 1 15,0 0-15,1-1 0,-1 1 0,-21 0 16,0-1-16,1 1 0,-22 21 0,0 0 16,0-1-16,-22 1 0,-20 21 0,21 0 15,-21 0-15,20 21 0,-20 1 0,21-1 16,0 0-16,0 21 0,-1-21 0,1 22 15,21-1-15,0 0 16,0-20-16,0 20 0,0 0 0,21-21 16,1 22-16,20-22 0,-21 0 0,0 21 15,0-20-15,22-22 0,-22 21 0,0 0 16,-21 0-16,21-21 0,-21 21 16,-21-21-1,0 0 1,0 0-16,0 0 0,-22 0 0,22 0 15,0 0-15,0 0 16,0 0 0,21-21-16,0 0 15,0 0-15,21 21 0,0-21 0,21-22 16</inkml:trace>
  <inkml:trace contextRef="#ctx0" brushRef="#br0" timeOffset="74339.3">20680 7514 0,'0'-21'0,"0"0"16,0 0-16,0 0 0,0-1 0,0 1 16,0 0-16,0 0 0,0 42 31,0 0-31,0 22 0,21-22 15,-21 21-15,0 22 0,21-22 0,-21 0 16,0 1-16,0 20 0,0-21 0,0 22 16,0-1-16,0 1 0,-21-22 15,0 22-15,0-1 0,21-20 0,0-1 16,-22 0-16,22 1 0,-21-22 0,21 0 16,0 0-16,-21 0 0,21 0 15,0-42 16,0 0-31,0 0 0,0-21 0,0 20 16,21-20-16,-21 0 0,21-1 0</inkml:trace>
  <inkml:trace contextRef="#ctx0" brushRef="#br0" timeOffset="74863">20489 7578 0,'0'0'15,"-21"-21"-15,-21-1 0,21 1 0,-1 0 16,1 0-16,0 0 0,21 0 0,0-1 15,0 1-15,0 0 0,0 0 16,21 0-16,0 0 0,22-1 0,-22 1 16,21 0-16,1 0 0,-1 21 15,21 0-15,-20 0 0,20 0 0,-20 21 16,-1 0-16,21 0 0,-20 22 0,-22-1 16,0 0-16,0 1 0,0-1 0,-21 0 15,0 22-15,0-22 0,0 1 16,0-1-16,0 0 0,-21 1 0,0-1 15,-21 0-15,21 1 0,-22-1 0,1-21 16,0 0-16,-1 22 0,1-22 16,0 0-16,-1-21 0,1 21 0,21-21 0,-22 0 15,22 0-15,0 0 16,0 0-16,0 0 0,0 0 0,21-21 16,0 0-16,0 0 0,0-1 15,0 1-15,0 0 0,0 0 16,21 0-16,-21 0 0,21 21 15,0 0-15,-21-22 0,21 22 0,0 0 16,1 0-16,-1 0 0,-21 22 16,21-1-16,0 0 0,0 0 0,0 0 15,1 0-15,-1 22 0,0-22 0,0 21 16,0-21-16,0 1 0,1 20 16,-1-21-16,0 0 0,0 0 0,0 1 15,0-1-15,1 0 0,-1-21 16,21 0-16,-21 21 0,0-21 0,1 0 15,-1 0-15,0 0 0,0 0 0,0 0 16,0 0-16,-21-21 0,22 0 16,-22 0-16,21-1 0,0-20 15,0 21-15</inkml:trace>
  <inkml:trace contextRef="#ctx0" brushRef="#br0" timeOffset="75206.8">21399 7938 0,'-21'0'0,"0"21"15,21 0-15,-21-21 16,21 21-16,0 0 0,0 0 16,21-21-1,0 0-15,0 0 0,1 0 16,-1 0-16,21 0 0,0-21 0,-20 0 16,20 21-16,-21-21 0,21 0 0,-20 0 15,-1-1-15,0 1 0,-21 0 16,0 0-16,-21 21 15,0 0-15,-1 0 0,-20 0 16,0 0-16,-1 21 0,22 0 0,-21 0 16,0 22-16,20-22 0,1 21 15,-21-21-15,42 22 0,0-22 0,0 21 16,0-21-16,0 1 0,0-1 16,0 0-16,21 0 0,0 0 0,0 0 15,22-21-15,-1 22 0,0-22 0,1 0 16,-1 0-16,22 0 0,-1 0 0,-21 0 15,22 0-15,-1 0 0,-20 0 0,20-22 16,-20 22-16</inkml:trace>
  <inkml:trace contextRef="#ctx0" brushRef="#br0" timeOffset="75642.78">22564 8022 0,'0'0'0,"21"-21"0,-21-64 15,0 64-15,-21 0 0,-1 21 16,1 0-16,0 0 0,0 0 0,-21 0 15,20 0-15,1 21 0,-21 0 16,21 1-16,-22-1 0,22 21 0,-21-21 16,21 22-16,0-1 0,-1-21 0,1 21 15,0-20-15,21 20 0,-21-21 0,21 0 16,0 0-16,0 1 0,0-1 0,21-21 16,0 0-16,0 0 0,22 0 15,-22 0-15,21 0 0,1 0 0,-1-21 16,0-1-16,1 1 0,-1 0 15,0-21-15,1-1 0,-1 1 0,0 0 0,1-22 16,-1 22-16,-21-22 0,0 1 16,0-1-16,1 1 0,-1-1 15,-21-20-15,0 20 0,0 1 0,21-1 16,-21 22-16,0 0 0,0-1 0,0 22 16,-21 21-16,0 0 0,-1 21 15,1 0-15,0 22 0,-21-1 0,21 22 16,-1-1-16,1 1 0,0-1 0,21 1 15,-21-1-15,21 1 0,0-1 0,0 1 16,21-1-16,0-21 0,0 1 16,1 20-16,20-20 0,-21-22 15,21 21-15,1-21 0,-1 0 0,0-21 16,22 0-16,-22 0 0,1 0 0,-1 0 16,0 0-16</inkml:trace>
  <inkml:trace contextRef="#ctx0" brushRef="#br0" timeOffset="76130.98">24786 7303 0,'0'21'0,"0"-42"0,0-1 0,0 1 0,0 0 0,0 0 15,0 42 1,0 0 0,0 22-16,0-1 0,0 0 0,0 1 15,-21 20-15,21-21 0,-21 22 0,21-1 16,0 1-16,0-22 0,0 22 0,0-1 16,-21 1-16,21-1 0,0-20 15,0 20-15,0-21 0,0 1 0,0-1 16,0 0-16,0-20 0,0-1 0,0 0 15,0 0-15,21-21 16,-21-21 0,0 0-16,21-22 15,0 22-15,-21-21 0,0 0 0,21-1 16,0-20-16,-21-1 0</inkml:trace>
  <inkml:trace contextRef="#ctx0" brushRef="#br0" timeOffset="76750.59">24892 7345 0,'0'0'0,"-64"-42"16,64 20-16,0 1 16,22 21-1,-1 0-15,21 0 16,0 0-16,1 0 0,-1 0 0,22 0 16,-1-21-16,1 21 0,232-21 15,-190 21 1,-22 0-16,22 0 0,-21 0 15,0 0-15,-1 0 0,-20 0 0,-22 0 16,0 0-16,1 0 0,-1 21 0,-21-21 16,0 0-16,-21 21 0,22-21 15,-22 21-15,21 1 16,-21-1-16,0 0 0,0 0 16,0 0-16,0 0 0,0 1 15,0-1-15,0 0 0,0 0 16,0 0-16,0 0 0,0 1 0,0-1 15,0 21-15,0-21 0,0 22 16,0-22-16,0 21 0,0-21 0,0 22 16,0-1-16,0 0 0,0 1 0,0-1 15,0 0-15,0 1 0,21-1 16,-21-21-16,0 21 0,0 1 0,0-22 16,0 21-16,0-21 0,0 1 0,0-1 15,0 0-15,0 0 0,0 0 0,-21-21 16,0 21-16,-1-21 0,1 0 0,-21 22 15,21-22-15,-22 0 0,1 0 16,-21 0-16,-1 0 0,1 0 16,-1 0-16,-21 0 0,-20 0 0,20 0 15,-21 0-15,0-22 0,-21 22 0,21-21 16,1 21-16,20 0 0,0-21 0,1 21 16,20-21-16,22 21 0,-1 0 15,1 0-15,0-21 0,21 21 0,-1 0 16,1 0-16,21-21 15,21-1 1,1 22-16,-1-21 0,0 0 16,0 0-16,0-21 15,0 20-15,-21 1 0,22 0 16</inkml:trace>
  <inkml:trace contextRef="#ctx0" brushRef="#br0" timeOffset="85367.54">24871 7514 0,'0'0'0,"0"-21"0,0-42 16,0 20-16,0 22 0,0 0 0,0 0 15,0 0-15,0-1 16,0 44-16,0-1 16,0 21-16,0 0 0,0 1 15,0-1-15,0 22 0,0-22 0,0 21 16,0-20-16,0 20 0,0 1 15,0-22-15,0 22 0,0-1 0,0-21 16,-21 22-16,21-22 0,-22 1 16,22-1-16,0-21 0,-21 0 0,21 22 15,0-22-15,0-42 32,0-1-32,0 1 0,0-21 0,0 0 15,0-1-15,0 1 0,0-22 16,0 1-16,0-1 0,21 1 0,-21-1 15,0 1-15,22-22 0,-22 22 0,0-1 16,0 1-16,0-1 0,21 22 0,-21 0 16,0 20-16,0 1 15,0 42-15,0 1 16,0 20-16,0 0 0,0 22 0,0-22 16,0 22-16,0-1 0,0 1 0,0-1 15,0 1-15,0-1 0,0 1 16,-21-1-16,21 1 0,0-1 0,0-21 15,-22 1-15,22-1 0,-21 0 0,21-20 16,0-1-16,0 0 0,0 0 0,21-21 16,1-21-1,-22 0-15,21 0 0,0-1 16,-21-20-16,21 0 0,0-1 0,0-20 16,-21-1-16,22 1 0,-1-1 15,0 1-15,-21-22 0,21 22 0,0-22 16,0 22-16,1-22 0,-1 21 15,-21 22-15,0 0 0,21 21 0,-21-1 16,0 44-16,0 20 16,0 0-16,0 1 0,0-1 0,0 21 15,-21 1-15,0-22 0,21 22 16,-22-1-16,1 1 0,0-1 0,21 1 16,-21-22-16,0 22 0,0-22 0,21 0 15,0 1-15,-22-1 0,22-21 0,-21 0 16,21 0-16,0-42 31,21 0-31,1-21 0,-22 21 16,21-22-16,0 1 0,-21-22 0,21 22 15,-21-21-15,21-1 0,-21 1 0,21-1 16,1 1-16,-22-1 0,0 1 16,0-1-16,0 22 0,21-1 0,-21 22 15,0 0-15,0 42 16,0 0-16,0 22 0,-21-1 0,-1 0 15,1 1-15,21 20 16,-21 1-16,0-1 0,0-20 0,0 20 16,-1 1-16,1-1 0,21 1 0,-21-22 0,0 21 15,0-20-15,21-22 0,0 21 16,0-21-16,0 1 0,-21-1 0,21-42 31,0-1-31,21 1 0,-21-21 16,0 0-16,21-1 0,0 1 0,0-22 15,-21 1-15,21-1 0,1 1 0,-22-22 16,0 22-16,21-1 0,-21-20 16,0 20-16,0 22 0,0-1 0,0 1 15,0 21-15,0 0 0,0 42 16,-21 0-16,21 21 0,-22 1 0,1-1 16,0 0-16,21 22 0,-21-1 15,0 1-15,21-22 0,0 22 16,0-1-16,-21 1 0,21-1 0,0-20 15,0 20-15,0-21 0,0-20 0,0 20 16,0-21-16,21 0 0,0-21 16,0 0-16,0 0 15,0-21-15,1 0 0,-1-21 0,0 20 16,0-41-16,0 21 0,0-1 0,1-20 16,-1-1-16,0 1 0,0-1 0,0 1 15,-21-22-15,21 22 0,-21-1 16,22 22-16,-22-1 0,0 1 0,0 21 15,0 42-15,0 0 16,0 22-16,0-1 0,-22 21 16,1-20-16,0-1 0,0 22 0,0 63 15,0-85-15,-1 21 16,1 1-16,21-1 0,0-20 0,-21-1 16,21 22-16,-21-43 0,21 21 0,0-21 15,0 0-15,0 1 0,21-44 16,-21 1-1,21 0-15,0-21 0,1 21 16,-22-22-16,21-20 0,0-1 16,0 22-16,-21-22 0,21-20 0,0 20 15,1 1-15,-22-22 0,21 22 0,0-1 0,-21 1 16,0 20-16,0 22 16,0 0-16,0 42 15,0 21-15,0 1 0,-21-1 0,21 22 16,-21-22-16,-1 21 0,1 1 0,0-1 15,0 1-15,0-1 0,0 1 16,-1-1-16,22 1 0,-21-22 0,21 22 16,-21-22-16,21-21 0,0 22 0,0-22 15,0 0-15,21-42 16,0 0 0,1-1-16,-1-20 0,0 0 15,0-1-15,0-20 0,0-1 16,1 1-16,-1-1 0,-21 1 0,21-1 15,0-20-15,-21 20 0,0 1 0,21-1 16,-21 22-16,21 0 0,-21 20 0,0 1 16,0 42-1,0 1-15,0 20 0,0 0 0,0 22 16,-21-22-16,0 22 0,0-1 0,21 1 16,-21-1-16,0 1 0,21-1 0,-22 1 15,22-22-15,0 21 0,0-20 16,0-1-16,0-21 0,0 22 15,0-22-15,0 0 0,22-21 16,-1-21-16,0 0 16,0-1-16,0-20 0,-21 0 0,21-1 15,1 1-15,-1-21 0,-21-1 16,21 1-16,-21-22 0,0 21 0,21-20 16,-21-1-16,21 0 0,-21 22 0,0-22 15,0 22-15,0 20 0,0 1 0,0 21 16,0 0-16,0 42 15,0 0-15,0 21 0,0 22 0,0-22 16,0 22-16,-21-1 0,0 1 16,0-1-16,21 22 0,-21-22 0,21 1 15,0 21-15,-22-22 0,22 1 0,0-22 16,0 21-16,0-20 0,0-22 16,0 21-16,0-21 0,0 1 15,22-22-15,-1-22 16,-21 1-16,21-21 0,0 21 0,-21-22 15,21-20-15,0 21 0,-21-22 0,22 1 16,-22-1-16,0-21 0,21 1 16,0 20-16,-21-20 0,0-1 0,0 0 15,21 22-15,-21-1 0,0 22 0,0 0 16,0 20-16,0 44 16,0-1-16,0 21 15,-21 22-15,21-1 0,-21 1 0,0 20 16,-1-20-16,22-1 0,0 22 0,-21-22 15,21 22-15,-21-21 0,21-1 0,0 1 16,0-1-16,0 1 0,0-22 0,0-21 16,0 21-16,0-20 0,21-1 15,0-21-15,1 0 0,-1 0 16,0-21-16,-21-1 0,21-20 16,0 0-16,-21-1 0,21-20 0,-21 21 15,22-22-15,-1-21 0,-21 22 0,0-22 16,0 1-16,21-1 0,-21 0 15,0 1-15,21-1 0,-21 21 16,0 22-16,0 0 0,0-1 0,0 22 16,0 42-16,0 1 0,0 20 15,0 21-15,0 1 0,0-1 16,-21 1-16,21-1 0,-21 22 0,21-21 16,0 20-16,0-20 0,0-1 0,0 22 15,0-22-15,0-20 0,0 20 0,0-20 16,0-1-16,0 0 0,0-21 0,0 1 15,0-1-15,21-21 16,0 0-16,-21-21 16,21-1-16,-21 1 0,21-21 0,1 0 15,-22-22-15,21 1 0,0-1 0,-21 1 16,21-22-16,0 21 0,-21-20 0,0-1 16,21 0-16,-21 1 0,0-1 15,22 22-15,-22 20 0,0 1 0,0 21 16,0 63-16,0 0 15,0 1-15,-22 20 0,22 1 0,-21-1 16,21 1-16,0-1 0,0 22 16,0-22-16,0 22 0,0-21 0,0-1 15,0 1-15,0-22 0,0 21 16,0-20-16,0-1 0,0-21 0,0 0 0,0 1 16,0-1-16,21-21 0,1 0 15,-1-21 1,0-1-16,-21 1 0,21-21 0,0 0 15,-21-1-15,21-20 0,-21-1 0,22 1 16,-22-1-16,0-20 0,21-1 0,-21 21 16,21-41-16,-21 41 0,0-21 15,0 22-15,0-1 0,0 22 0,0 21 16,0 0-16,0 42 0,0 0 16,0 43-16,0-22 0,0 21 0,0 1 15,0-1-15,0 1 0,0-1 16,0 22-16,0-21 0,0-1 0,0 22 15,0-22-15,0-20 0,0 20 0,0-21 16,0 1-16,0-1 0,0 0 16,0-20-16,0-1 0,21 0 0,0-21 31,-21-21-31,0 0 0,21-22 16,-21 22-16,22-21 0,-1-22 0,-21 22 15,0-22-15,21 1 0,-21-1 0,21 1 16,0-22-16,-21 22 0,0-22 0,0 0 15,0 22-15,0-1 0,0 22 16,0 0-16,0 21 0,0-1 16,0 44-16,0-1 0,-21 21 15,0 0-15,21 22 0,-21-1 0,21 1 16,-21-1-16,21 1 0,-22 21 16,22-22-16,0 1 0,0 20 0,0-20 15,0-1-15,0-20 0,0 20 0,0-21 16,0 1-16,0-22 0,0 21 0,0-21 15,0 1-15,22-22 32,-1 0-32,-21-22 0,21-20 0,-21 21 15,0-21-15,21-1 0,-21 1 0,21 0 16,-21-22-16,0 1 0,0 20 16,0-20-16,0-1 0,-21 1 0,-21 20 15,21-20-15,-22 21 0,1-1 16,-22 1-16,22 21 0,-21-22 0,-1 43 15,1-21-15,-1 21 0,22 0 0,-22 0 16,22 0-16,0 0 0,-1 21 0,1-21 16,21 22-16,0-22 0,21 21 15,0 0-15,21-21 16,0 0-16,21 0 0,1 0 16,-1 0-16,0 0 0,22 0 0,-1 0 15,1 0-15,-1 0 0,1 0 16,20-21-16,-20 21 0,-22-21 15,22 21-15,-22-22 0,-21 1 0,-21 0 16,-21 0-16,-21 21 16,-22 0-16,1 0 0,-22 0 15,0 0-15,1 0 0,-22 0 0,21 21 16,1-21-16,20 21 0,-21 0 0,22 1 16,-1-22-16,22 21 0,0 0 0,21-21 15,21 21-15,42-21 16,-21 0-16,43 0 15,-22 0-15,21 0 0,1-21 0,21 21 16,-22-21-16,22 0 0,-1-1 0,22 22 16,-42-21-16,20 0 0,-41 0 15,-1 21-15,0-21 0,-20 0 16,-22-1-16,-43 22 0,1 0 16,-22-21-16,1 21 0,-1 0 0,-20 0 15,20 0-15,-20 0 0,20 0 0,-21 0 16,22 21-16,-1-21 0,1 22 15,21-22-15,-1 0 0,1 21 0,21-21 16,0 0-16,21 21 0,21-21 16,0 0-16,21 21 0,1-21 0,20 0 15,-21 0-15,43 0 0,0 0 16,-1 0-16,1-21 0,21 21 0,-21 0 16,20-21-16,-41 0 0,-1 21 15,-20 0-15,-1-22 0,-21 22 0,-21-21 16,-21 21-16,-21-21 0,-22 21 15,1 0-15,-22-21 0,0 21 0,1 0 16,-1 0-16,0 0 0,1 0 0,20 0 16,-20 0-16,20 0 0,1 0 0,20 21 15,22-21-15,0 0 0,42 0 16,0 0 0,22 0-16,-1 0 0,21 0 0,1 0 15,21-21-15,-1 0 0,1 21 0,21-21 16,-22 21-16,22 0 15,-21-22-15,-22 22 0,1 0 0,-22 0 16,-21-21-16,-42 21 16,-21 0-16,-22 0 0,1 0 0,-22 0 15,1 0-15,-1 0 0,-21 0 16,21 0-16,1 21 0,-1-21 0,0 22 16,1-22-16,20 21 0,1-21 15,20 0-15,1 21 0,21-21 0,0 0 0,42 0 16,0 0-1,21 0-15,1 0 0,-1 0 0,22-21 16,-1 0-16,22 21 0,-1-22 0,22 1 16,-21 21-16,21-21 0,0 21 15,-22 0-15,1 0 0,0 0 16,-43 0-16,0 0 0,-21 0 0,-42 0 16,0 0-16,-42 0 0,-1 21 15,-21-21-15,1 0 0,-22 0 0,0 21 16,21-21-16,-20 0 0,-1 22 15,21-22-15,0 21 0,1-21 0,20 21 16,22-21-16,0 0 0,20 21 0,22 0 16,22-21-16,-1 21 15,21-21-15,0 0 0,22 0 16,-1 0-16,1 22 0,-1-22 0,1 0 16,21 0-16,-1 0 0,1 0 15,0 0-15,-1 0 0,-20 21 0,-22-21 16,22 0-16,-43 21 0,0 0 15,-42 0-15,0 0 0,-43 1 16,22-22-16,-43 21 0,0 0 16,1 0-16,-1 0 0,0 0 0,-105 43 15,105-43-15,22-21 0,-1 21 16,1 0-16,20 1 0,22-22 0,0 21 16,42-21-16,0 0 15,22 0-15,-1 0 0,22 0 0,-1 0 16,1-21-16,20-1 0,1 22 0,21-21 15,-22 21-15,22 0 0,21-21 16,-42 21-16,21-21 0,-43 21 16,22 0-16,-43 0 0,1 0 0,-22 0 15,-42 0-15,-22 0 16,-20 0-16,-1 0 0,-20 0 0,-1 21 16,-21 0-16,21-21 0,-20 21 15,-1-21-15,21 22 0,-21-1 16,22-21-16,20 21 0,1 0 0,-1-21 0,22 21 15,-1-21-15,22 21 0,42-21 16,22 0-16,-22 0 16,42 0-16,-20 0 0,41 0 15,-20 0-15,21-21 0,20 21 0,-20 0 16,21 0-16,0-21 0,-22 21 0,1 0 16,0 0-16,-22 0 0,-20 0 0,-1 0 15,-63 0 1,-22 0-16,-20 0 0,-1 0 15,1 21-15,-22 0 0,1-21 0,-1 0 16,0 22-16,22-22 0,-22 21 0,0 0 16,22-21-16,-1 21 0,22-21 0,0 21 15,-1-21-15,22 0 0,0 0 16,21 21-16,21-21 16,22 0-16,-22 0 0,42 0 0,-20-21 15,20 0-15,22 0 0,-1 0 0,22 0 16,0-1-16,0 1 0,0 0 0,-22 0 15,1 0-15,-21 0 0,-22-1 16,0 1-16,-21 0 0,-21 0 0,-21 0 16,-21 21-16,0 0 0,-22-21 15,-21 21-15,1 0 0,-1 0 0,0 0 16,1 0-16,-1 0 0,0 21 0,22-21 16,-22 21-16,22 0 0,20-21 15,1 21-15,21-21 0,0 21 0,21 1 16,21-22-1,0 0-15,21 0 0,1 0 0,20 0 16,1 0-16,-1 0 0,22 0 0,0-22 16,20 22-16,-20-21 0,0 21 15,21 0-15,-43 0 0,1-21 0,-1 0 16,-42 21-16,0 0 0,-42-21 16,0 21-16,-21 0 0,-22 0 15,1 0-15,-22 0 0,0 0 0,22 0 16,-22 21-16,1 0 0,-1-21 15,0 21-15,22-21 0,-1 21 16,22-21-16,0 22 0,20-22 0,1 21 0,42 0 31,1-21-31,20 0 0,0 0 0,22 0 16,-1 0-16,1 21 0,-1-21 16,22 0-16,0 21 0,-1-21 0,1 0 15,0 21-15,-22 1 0,1-22 0,-22 21 16,0 0-16,-21 0 0,-21 0 15,0 0-15,-42 1 0,0-1 0,-22 0 0,-20 0 16,20 0-16,-21 0 0,-20 1 16,20-1-16,0-21 0,1 21 0,-1 0 15,0-21-15,22 0 0,20 21 0,1-21 16,0 0-16,21 0 0,42 0 16,21 0-1,0 0-15,1 0 0,20 0 16,-20 0-16,41-21 0,-20 21 0,20 0 15,-20 0-15,21-21 0,-1 21 0,1-21 16,0 21-16,-22 0 0,1 0 0,-22 0 16,0 0-16,-21 0 0,-63 0 15,0 0 1,-1 0-16,-41 0 0,20 0 0,-20 21 16,-1 0-16,0-21 0,1 21 0,-22 0 15,21-21-15,22 22 0,-22-1 16,21-21-16,22 21 0,0 0 0,21-21 15,-1 21-15,44-21 16,-1 0-16,21 21 0,0-21 16,1 0-16,20 0 0,1 0 0,-1 0 15,1 0-15,20 0 0,1 0 0,0 0 16,-1 0-16,1-21 0,-21 21 0,-1 0 16,-21 0-16,1 0 0,-22 0 0,-42 0 15,-22 0 1,1 0-16,0 0 0,-22 0 0,-20 0 15,20 0-15,-21 0 0,1 0 0,-1 0 16,22 0-16,-22 0 0,21 0 0,-20 0 16,41 0-16,-20 0 0,21 0 15,20 0-15,-20 0 0,42 21 16,21-21-16,0 22 16,1-22-16,20 0 0,0 0 0,22 21 15,-1-21-15,1 0 0,-1 0 0,22 0 16,0 0-16,-1 0 0,1 0 0,0 0 15,-22 0-15,1 0 0,-1 0 0,-21-21 16,-20 21-16,20-22 0,-21 22 16,-21-21-16,0 0 15,0 0-15,-21 21 0,0-21 16,0 0-16,21-1 0,-22 1 16,22 0-16,0-21 0,0 21 15,0-1-15,0-20 0,0 0 16,0-1-16,0 1 0,0 0 0,0-1 15,0 1-15,0 0 0,0-1 0,0-20 16,0 21-16,0-1 0,0-20 0,0 20 16,0 1-16,0 0 0,0-1 15,0 22-15,0-21 0,0 21 0,22 21 16,-1 0 0,-21 42-16,0-21 0,0 22 0,0-1 15,0 0-15,0 22 0,0-22 16,0 22-16,-21-1 0,-1 1 15,22 20-15,-21-20 0,0-1 0,21 1 16,0-1-16,0 1 0,0-22 0,0 22 16,0-43-16,0 21 0,0 0 0,0-20 15,0-1-15,21-21 0,0 21 16,1-21-16,-1 0 0,0 0 0,0 0 16,0 0-16,0-21 0,1 0 0,-1-1 15,0 1-15,0-21 0,-21 0 0,21-1 16,-21-20-16,21 20 0,-21-20 0,0-1 15,0-20-15,0 20 0,0 1 16,0-22-16,0 22 0,22-22 0,-22 21 16,0 1-16,0-1 0,0 22 15,0 0-15,0 21 0,21-1 0,-21 44 16,0 20 0,0 0-16,0 1 0,0 20 0,0 1 15,0-1-15,0 1 0,0-1 0,0 1 16,0-1-16,0 1 0,-21 20 0,21-41 15,0 20-15,0 1 0,0-22 0,0 0 16,0 1-16,0-22 0,-22 0 16,22 0-16,0 0 0,0-42 31,0 0-31,22-21 16,-22 20-16,21-20 0,-21 0 0,0-22 15,0 22-15,21-22 0,-21 1 16,0-1-16,21 1 0,-21-22 0,0 22 15,0-22-15,0 0 0,0 22 0,0-1 16,0 1-16,0-1 0,-21 43 0,21-21 16,-21 42-16,21 21 15,-21 0-15,-1 22 0,22-1 0,-21 21 16,21 1-16,0-1 0,-21 22 0,21-21 16,-21 20-16,21-20 0,0 20 0,0-20 15,0-1-15,0 1 0,0-1 0,0 1 16,0-22-16,0 1 15,-21-1-15,21-21 0,0 0 0,-21 0 16,21 1-16,0-44 16,0 1-1,0 0-15,0-21 0,0 21 0,0-22 16,0 1-16,0-22 0,0 1 16,0 21-16,21-22 0,-21 1 0,21-1 15,-21 1-15,21-1 0,-21 1 16,0-1-16,0 22 0,0-1 0,0 22 0,0 0 15,0 0-15,0 42 16,0 0-16,0 22 0,-21-22 0,21 21 16,0 22-16,0-22 0,0 0 15,0 22-15,0-1 0,0-20 0,0 20 16,0-21-16,0 22 0,0-22 0,0-21 16,0 22-16,0-22 0,0 0 15,0 0-15,0 0 0,21-42 16,-21 0-1,0 0-15,0 0 0,0-22 0,0 1 16,0 0-16,0-22 0,0 22 0,0-22 16,0 1-16,0-1 0,21-20 15,-21-1-15,0 22 0,0-22 0,0 0 16,0 22-16,0-1 0,0 1 0,0 20 16,0 1-16,0 21 0,0 42 15,-21 0 1,0 22-16,21 20 0,-21-21 0,0 43 15,21-21-15,-22-1 0,1 22 0,21-22 16,-21 1-16,21 20 0,0-20 0,0-1 16,0 22-16,0-21 0,0-22 15,0 21-15,0-20 0,0-22 0,0 21 16,0-21-16,0 1 0,0-1 0,0-42 31,0-22-31,0 22 0,0 0 16,0-21-16,0-1 0,0 1 15,0-22-15,0 22 0,0 0 16,-21-22-16,0 22 0,21 0 0,-21-22 16,-1 22-16,1 21 0,0-22 0,-21 43 15,21-21-15,-1 21 0,-20 0 0,0 21 16,-1 0-16,1 1 0,-21-1 16,20 21-16,-41 22 0,62-22 15,-20-21-15,21 21 0,0 1 16,0 20-16,21-20 0,0-22 15,21 0-15,0-21 0,0 0 16,0 21-16,22-21 0,-1 0 0,0 0 16,1 0-16,-1-21 0,0 0 0,1 21 15,-1-21-15,0-1 0,-21 1 16,1 0-16,-22 0 0,-22 0 16,-20 0-16,-21 21 0,-1-22 0,-21 22 15,22 0-15,-22 0 0,1 0 16,20 0-16,-21 0 0,22 0 0,-22 0 15,22 0-15,-1 22 0,22-22 0,0 21 16,20 0-16,22 0 0,22 0 16,20-21-16,21 0 15,1 0-15,-1 21 0,1-21 0,21 0 16,-1 0-16,1 0 0,0 0 0,20 0 16,-20 0-16,0 0 0,-22 0 0,1 0 15,-22 0-15,0 0 0,-63 0 16,0 0-1,-21 0-15,-22 0 0,-20 0 0,20 0 16,-21 0-16,1 0 0,-1 0 0,22 0 16,-22 22-16,21-22 0,1 21 0,-1 0 15,22-21-15,21 21 0,0-21 0,21 21 16,0 0-16,21-21 16,21 22-16,1-22 0,-1 0 0,21 0 15,1 0-15,21 0 0,-1 0 0,1 0 16,0 0-16,-1 0 0,-20 0 0,-1 0 15,1 0-15,-43 0 0,0 0 16,-42 0 0,-21 0-16,-22 0 0,1 0 0,-22 0 15,0 0-15,1 0 0,-22 0 0,21 21 16,0-21-16,1 0 0,-1 21 0,22-21 16,-1 0-16,22 0 0,-1 21 0,22-21 15,21 21-15,21-21 16,22 0-16,-1 0 0,0 0 0,22 0 15,-1 0-15,1 0 0,21 0 0,-1 0 16,1 0-16,0 0 0,-1 0 16,-20 0-16,20 0 0,-20 0 0,-22 0 15,1 0-15,-22 0 0,-21 21 16,-43-21-16,1 0 0,-21 22 16,-1-22-16,1 0 0,-1 0 0,-21 21 15,22-21-15,-22 0 0,22 0 0,-1 21 16,22-21-16,0 0 0,-1 0 0,22 0 15,0 21-15,42-21 16,21 21-16,-20-21 16,41 0-16,-21 0 0,22 0 0,-1 0 15,1 0-15,21 0 0,-1 0 0,1 0 16,0-21-16,-1 0 0,1 21 0,0-21 16,-43 0-16,21 21 15,-20-22-15,-22 22 0,-21-21 0,0 0 16,-21 0-16,-22 21 0,1-21 15,-21 0-15,-22 21 0,21 0 16,-20-22-16,-1 22 0,0 0 0,1 0 0,-1 0 16,22 0-16,-22 0 0,21 0 15,22 0-15,0 0 0,21 0 0,-22 22 16,64-22 0,1 0-16,20 0 0,0 0 0,1 0 15,-1 0-15,21 0 0,1-22 0,21 22 16,-22-21-16,22 0 15,-22 0-15,-20 0 0,20 0 0,-42-1 16,0 1-16,-21 0 0,0 0 16,0 0-16,-21 0 0,-21 21 0,-22-22 0,22 22 15,-106 0-15,84 0 0,1 0 16,-22 0-16,22 0 0,20 0 16,-20 0-16,21 22 0,-1-22 0,22 0 15,0 21-15,21 0 0,21-21 16,21 0-16,-20 0 0,20 0 15,0 0-15,22 0 0,-1 0 16,1 0-16,-1 0 0,1 0 16,20-21-16,-20 21 0,21-21 0,-22 21 0,-21 0 15,1-22-15,-22 22 0,0 0 16,-42 0-16,-21 0 16,-1 0-16,1 0 0,-22 0 15,1 0-15,-1 0 0,1 0 0,-1 0 16,22 22-16,-21-22 0,20 21 0,-20-21 15,42 21-15,21 0 16,21 0-16,0-21 16,21 0-16,1 21 0,20-21 15,1 0-15,-1 0 0,22 0 16,-1 0-16,1 0 0,0 0 0,-22 0 0,1 0 16,20 0-16,-41 0 0,20-21 0,-42 21 15,22 0-15,-22 0 0,-42 0 31,0 0-31,-22 0 0,1 21 0,0-21 16,-1 0-16,1 0 0,0 0 0,20 22 16,-20-22-16,21 0 0,0 0 0,0 0 15,-1 0-15,1-22 0,0 1 16,21 0-16,0 0 0,0 0 16,0 0-16,0-1 0,0 1 0,0 0 15,21 0-15,0-21 0,1 20 0,-1 1 16,0-21-16,0 21 0,0-22 15,0 22-15,1 21 0,-1 0 16,0 21 0,-21 1-16,21-1 0,-21 0 15,0 21-15,0-21 0,0 22 0,0-1 16,0 0-16,0 1 0,0-1 0,0 0 16,0 1-16,0-1 0,0 0 15,0-20-15,0-1 0,0 0 0,0 0 16,21-42 15,-21 0-31,0-22 16,0 22-16,21-21 0,-21 0 15,22-1-15,-22 1 0,0 0 0,21-1 16,0 1-16,-21-22 0,21 22 0,-21-21 16,21 20-16,0-20 0,-21 20 0,0 22 15,22-21-15,-22 21 0,21 0 16,-21 42-1,0 0-15,0 21 0,0-21 0,0 22 16,-21-22-16,-1 21 0,1 1 0,0-22 16,-21 0-16,21 21 0,-22-21 0,22 1 15,-21-1-15,21-21 16,-1 21-16,1-21 0,0 0 16,0 0-16,0 0 0,0-21 0,-1 0 15,1-1-15,-42-20 0,42 21 16,-43-21-16,43-1 15,-21 22-15,-1 0 0,1 0 16,0 21-16,20 0 0,1 0 16,-21 0-16,21 0 0,0 0 0,-1 0 0,1 21 15,0-21-15,21 21 0</inkml:trace>
  <inkml:trace contextRef="#ctx0" brushRef="#br2" timeOffset="92162.89">1799 12488 0,'0'0'0,"0"-21"16,0 0-16,0 0 15,0 0-15,0 0 16,-21-1-16,21 1 0,-21 0 0,-22 0 16,22 0-16,-21 21 0,-22 0 15,22 0-15,-21 0 0,-1 0 0,1 0 16,-1 21-16,1 21 0,20-21 15,1 22-15,0-1 0,-1 0 16,1 22-16,21-22 0,0 22 0,-1-1 16,22 1-16,0-1 0,0-20 15,0 20-15,22-21 0,-1-20 0,21 20 16,-21-21-16,22-21 0,20 0 16,-21 0-16,22 0 0,-22 0 0,22-21 15,-1 0-15,1-22 0,-1 1 16,-20 0-16,20-1 0,1-20 0,-22-1 15,0 1-15,1-1 0,-1 1 0,0-1 16,1-20-16,-22-1 0,21 0 16,-21 1-16,-21-1 0,0 0 15,0 22-15,0-22 0,0 22 16,0-1-16,0 22 0,0 0 0,0 20 16,0 1-16,0 0 0,-21 42 15,21 0-15,-21 22 0,0-1 16,0 22-16,-1-1 0,1 22 0,0-1 15,0 1-15,0 0 0,0-1 16,21 1-16,-22 0 0,22-22 0,0 22 16,0-22-16,0 1 0,0-22 15,22 1-15,20-1 0,-21 0 0,21-21 16,1-21-16,-1 0 0,22 0 16,-22 0-16,21 0 0,1 0 15,-22-21-15,22-21 0,-1 21 0,-20-22 16,20 22-16,-21-21 0,1 0 15,-1-1-15,-21 1 0,0 0 0,-21-1 16,0 22-16,0-21 0,0 21 0,-21-22 16,-21 43-16,21 0 0,-22 0 15,1 0-15,0 0 0,21 43 0,-22-22 16,1 0-16,0 21 0,20 1 0,1-1 16,0 0-16,21 1 0,0-1 15,0 0-15,21 1 0,0-1 0,22-21 16,-1 0-16,0 0 15,22 1-15,-1-22 0,1 0 0,-1 0 16,22 0-16,-21-22 0,-1 1 0,1 0 16,-1-21-16,22-1 0,-22 1 15,-20 0-15,20-1 0,-21 1 0,1-21 16,-1-1-16,0 1 0,-20-22 0,-1 21 16,-21-20-16,0-1 0,21 22 15,-21-1-15,0 1 0,0 20 0,0 1 16,0 0-16,0 20 0,-21 44 15,0-1 1,21 21-16,-22 22 0,1-1 0,0 22 16,21-22-16,-21 22 0,0 0 15,0-1-15,-1 1 0,1 21 16,-21-22-16,21 22 0,-22 0 0,22 0 16,-21 21-16,0-21 0,-1 21 0,22-21 15,-21 21-15,-1 0 0,1 0 16,21-22-16,0 1 0,0-21 0,21 21 15,0-43-15,0 22 0,0-22 0,0-20 16,21-1-16,21-21 0,-21-21 16,22 0-16,-22 0 0,21-21 0,22 0 15,-22-21-15,21-1 0,1 1 0,21-22 16,-22 1-16,1-1 0,20-20 0,-41 20 16,20-20-16,-21-1 15,-20 0-15,-1 1 0,-21-1 0,0 0 16,-21 22-16,-22-22 0,1 22 0,-22-1 15,1 1-15,-1 20 0,-20-20 16,20 20-16,-20 22 0,20-21 0,1 21 16,20-22-16,1 22 0,0 21 0,20-21 15,22 0-15,0 0 16,22 21-16,-1-21 0,21 21 0,22-22 16,-22 1-16,21 21 0,22-21 0,-21 0 15,20 0-15,1 0 0,0-1 16,20 1-16,-41 0 0,21-21 15,-22 21-15,1-1 0,-1-20 0,-21 0 16,1 21-16,-22-22 0,0 1 0,-21 21 16,0-22-16,0 22 0,0 0 15,-21-21-15,-21 42 0,20-21 0,-20 21 16,0 0-16,-1 0 0,1 21 0,21 0 16,-21 0-16,-1 0 0,1 22 15,21-22-15,0 21 0,-1 0 0,1 1 16,21-22-16,0 21 0,0 1 0,0-22 15,0 0-15,0 0 0,21 0 16,1 0-16,20-21 0,-21 0 16,21 0-16,1 0 0,-22 0 0,21 0 15,1-21-15,-22 0 0,21 0 16,-21 0-16,0 0 0,1-1 0,-1-20 16,-21 21-16,21-21 0,-21 20 0,0 1 15,0 0-15,0 0 0,0 0 16,-21 21-16,0 21 15,21 0-15,-22 21 0,1-20 0,21-1 16,0 21-16,-21-21 0,21 22 0,0-22 16,0 0-16,0 21 0,0-21 15,0 1-15,21-1 0,0 0 0,1 0 16,-1-21-16,21 0 16,-21 0-16,0 0 0,1 0 15,20-21-15,-21 21 0,21-21 0,-20 0 16,20-1-16,-21 1 0,21-21 0,-20 21 15,-1-22-15,0 22 0,0-21 0,0 21 16,-21-22-16,0 22 0,0 0 16,0 42-1,0 0 1,-21 1-16,21-1 0,-21 0 16,21 21-16,0-21 0,0 1 0,0 20 15,0-21-15,0 0 0,0 0 0,0 1 16,21-1-16,0-21 15,0 21-15,1-21 0,-1 0 0,0 0 16,0 0-16,21 0 0,-20 0 0,20 0 16,-21-21-16,0 0 0,22-1 0,-22 1 15,0 0-15,0-21 0,-21 21 16,21-22-16,0 22 0,-21-21 0,0-1 16,0 22-16,0 0 0,0 0 0,0 0 15,0 42 1,-21 0-16,0 0 15,21 0-15,-21 1 0,21 20 0,-21-21 16,21 21-16,0-20 0,0-1 0,0 21 16,0-21-16,0 0 15,0 22-15,21-22 0,0 0 0,0-21 16,0 21-16,22-21 0,-22 0 0,21 0 16,1 0-16,-1 0 0,-21 0 15,21-21-15,1 0 0,-1 0 0,-21 0 16,22-22-16,-1 1 0,0 0 0,-21-1 15,22-20-15,-22-1 0,21 1 0,-21-22 16,1 22-16,-1-22 0,0 21 16,0 1-16,-21 21 0,0-22 0,0 43 15,0-21-15,0 20 0,0 1 0,-21 21 16,0 0-16,0 0 16,-1 21-16,1 22 0,0-22 15,0 21-15,0 22 0,21-22 0,-21 22 16,21-1-16,-22 1 0,22-1 0,0 1 15,0-1-15,0 1 0,0-22 16,0 21-16,0-20 0,22-1 0,-1 0 16,0-20-16,0 20 0,0-21 0,0 0 15,22 0-15,-22-21 0,21 0 16,1 0-16,-1 0 0,0-21 0,1 0 16,-1 0-16,0 0 0,1-22 15,-22 1-15,21 0 0,0-1 0,-20-20 0,-1-1 16,21-20-16,-21 20 15,0-20-15,-21-1 0,22 21 0,-22 1 16,0 21-16,0-22 0,0 22 0,0 21 16,0-1-16,-22 1 0,1 21 15,0 0-15,0 21 0,0 22 16,0-1-16,21 0 0,0 22 0,-22-1 16,22 1-16,0-1 0,0 1 0,0-1 15,0 1-15,0-22 0,0 22 16,0-22-16,22 0 0,-22 1 0,21-1 15,0-21-15,-21 0 0,21 1 0,0-1 16,-21 0-16,21-21 0,1 0 0,-1 0 16,0 0-1,0-21-15,0 21 0,0-21 0,1-1 16,-1 1-16,0 0 0,0-21 0,-21 21 16,0-1-16,21-20 0,-21 21 0,0-21 15,0 20-15,0-20 0</inkml:trace>
  <inkml:trace contextRef="#ctx0" brushRef="#br2" timeOffset="92358.77">6159 12171 0,'-21'21'0,"42"-42"0,-63 42 0,21 0 0,21 0 15,21-21 1,0 0-16,0 0 0,22 0 16,-1 0-16,-21 0 0,22 0 0,-22 0 15,21 0-15,-21 0 0,22-21 16,-22 21-16,0-21 0,0 21 0,0 0 15,-42 0 17</inkml:trace>
  <inkml:trace contextRef="#ctx0" brushRef="#br2" timeOffset="96642.68">10774 11917 0,'0'21'16,"21"-21"31,-21-21-32,0 0 1,21 21-16,-21-21 16,21-1-16,-21 1 0,0 0 15,0 0-15,0 0 16,0 0-16,-21-1 15,0 1-15,0 21 0,-64-42 16,64 42-16,-21 0 16,20 0-16,1 0 0,-21 0 15,21 0-15,0 21 0,-22 0 0,22 0 16,-21 1-16,21-1 0,-1 21 0,-20 0 16,21 1-16,0-1 0,-22 22 15,22-22-15,21 21 0,0-20 0,-21-1 16,21 0-16,0 1 0,0-1 0,21-21 15,0 0-15,1 1 0,-1-1 16,21 0-16,-21-21 0,22 0 16,-1 0-16,0 0 0,-21 0 0,22-21 15,-1 0-15,0 21 0,1-22 0,-1-20 16,0 21-16,1 0 0,-22 0 16,0-22-16,0 1 0,0 21 0,1-22 15,-22 1-15,21 0 0,-21-1 0,0 22 16,0-21-16,0 21 0,0 0 15,0-1-15,0 1 0,0 42 16,0 1 0,0-1-16,0 21 0,0-21 15,0 22-15,0-1 0,0-21 16,0 21-16,0 1 0,0-22 0,21 0 16,0 21-16,0-20 0,0-1 0,1-21 15,-1 21-15,0-21 0,0 0 16,21 0-16,-20 0 0,20 0 0,-21 0 15,21-21-15,-20 21 0,-1-21 0,21-1 16,-21 1-16,0 0 0,-21 0 0,22 0 16,-22 0-16,0-1 0,21-20 15,-21 21-15,0-21 0,0 20 0,0 1 16,0 0-16,0 0 0,0 0 16,0 42-1,0 0-15,-21 0 16,21 0-16,-22 1 0,22 20 0,0-21 15,-21 21-15,21-20 0,0 20 0,0-21 16,-21 21-16,21-20 0,-21-1 16,21 0-16,0 0 0,0 0 0,0 0 15,0-42 17,0 0-17,0 0-15,0 0 0,21 0 0,-21-22 0,21 22 16,-21 0-16,0-21 0,0 20 0,21-20 15,1 21-15,-22-21 16,21 20-16,-21 1 0,0 0 0,21 21 16,0 0-16,0 0 0,0 21 15,-21 0-15,22 1 16,-22-1-16,0 21 0,0-21 16,21 22-16,-21-22 0,0 21 0,21-21 15,-21 22-15,21-22 0,-21 0 0,0 0 16,21 0-16,0 0 0,-21 1 0,22-1 15,-1-21-15,0 0 16,0 0-16,21 0 0,-20 0 0,-1 0 16,21-21-16,0-1 0,-20 1 15,20 0-15,-21 0 0,0 0 0,22-22 16,-22 22-16,0-21 0,-21 0 16,21 20-16,-21-20 0,21 21 0,-21 0 15,0 0-15,0-1 0,0 44 31,0-1-31,0 0 0,0 0 16,0 0-16,0 0 0,0 22 0,0-22 16,0 0-16,0 0 0,21 0 0,-21 1 15,22-1-15,-1-21 0,-21 21 16,21-21-16,0 21 0,0-21 0,22 0 16,-22 0-16,0 0 0,21-21 15,1 0-15,-22 21 0,21-21 0,-21-1 16,0 1-16,1 0 0,-1 0 15,-21-21-15,0 20 0,0-20 0,0 21 16,0-21-16,0 20 0,0 1 0,0 0 16,0 0-16,0 42 15,0 0 1,0 0-16,0 22 0,0-22 0,0 21 16,0 1-16,0 20 0,0-21 0,0 1 15,0 20-15,0-20 0,0 20 16,0 1-16,0-1 0,0 22 0,0-22 15,0 22-15,0-22 0,0 22 16,-21 0-16,21-22 0,0 22 0,0-22 16,-22 22-16,1-21 0,21-1 0,0 1 15,-21-1-15,0-21 0,0 1 0,0-1 16,-1-21-16,1 22 0,0-22 0,-21-21 16,21 21-16,-22-21 0,22 0 15,-21 0-15,-1-21 0,1 21 0,0-43 16,-1 22-16,1 0 0,0-21 0,-1-1 15,1 1-15,21 0 0,-21-1 0,20 1 16,1 0-16,21-1 0,0 1 16,0-21-16,0 20 0,0 1 0,21-22 15,22 22-15,-22 0 0,21-22 16,1 22-16,-1 0 0,0-1 0,1 1 16,20 0-16</inkml:trace>
  <inkml:trace contextRef="#ctx0" brushRef="#br2" timeOffset="97247.3">12848 12150 0,'0'-21'16,"0"-1"0,0 44 15,0-1-31,0 0 0,0 0 15,0 0-15,0 22 0,0-22 0,-21 21 16,21-21-16,0 0 0,0 1 0,0-1 16,0 0-16,0 0 0,0 0 15,21-21 1,0-21 0,-21 0-16,21 0 0,1 0 0,-1-1 15,-21 1-15,0 0 0,21 0 16,-21 0-16,21 0 0,-21-1 15,21 1-15,-21 0 0,21 21 16,1 0-16,-22 21 0,21 0 16,-21 1-16,21-1 0,-21 21 15,21-21-15,-21 22 0,0-22 0,21 0 16,0 21-16,-21-21 0,22 1 0,-1-1 16,0 0-16,0-21 0,0 21 0,0-21 15,22 0-15,-1 0 0,-21 0 0,22 0 16,-1-21-16,0 21 0,1-21 15,-22 0-15,0-1 0,0 1 0,0-21 16,-21 21-16,21-22 0,-21 1 0,0 0 16,0-1-16,0 1 0,-21-21 15,0 20-15,0 1 0,0 21 16,0-22-16,-1 22 0,1 21 0,0 0 16,0 0-16,0 0 0,0 0 0,-1 0 15,22 21-15,0 1 0,-21-1 0,21 0 16,0 0-16,0 0 0,0 0 15,0 1-15,21-1 16,1-21-16,-1 0 0,0 0 16,0 0-16,0 0 0,0 0 0,1-21 15,-1 21-15,0-22 0</inkml:trace>
  <inkml:trace contextRef="#ctx0" brushRef="#br2" timeOffset="98236.75">14055 11748 0,'0'0'0,"0"-64"16,0 43-16,-22 0 16,1 21-16,0 0 0,0 21 15,21 0-15,-21 0 0,21 22 16,-21-1-16,21 0 0,0 22 16,0-22-16,0 22 0,0-1 0,0-21 15,0 22-15,0-22 0,0 22 0,0-22 16,0 0-16,0 1 0,0-22 0,0 21 15,0-21-15,0 1 0,0-1 16,21-21-16,-21 21 0,21-21 16,-21-21-1,21 0-15,0-1 0,-21 1 16,21 0-16,-21-21 0,0 21 0,0-22 16,22 1-16,-22 21 0,21-22 15,-21 22-15,0 0 0,0 0 16,21 21-16,0 21 15,-21 0 1,0 0-16,0 1 0,21-1 0,-21 0 16,0 0-16,21 0 0,1 0 0,-1-21 15,0 22-15,0-1 0,-21 0 16,21-21-16,0 21 0,22-21 0,-22 0 16,0 0-16,0 0 0,22 0 0,-22 0 15,21 0-15,0 0 0,-20 0 16,-1-21-16,21 0 0,-21 0 0,0 21 15,-21-43-15,0 22 0,0 0 0,0-21 16,0 20-16,0 1 0,0-21 0,0 21 16,0 0-16,0-1 15,-21 22-15,0 0 16,0 22-16,21 20 0,-21-21 16,21 0-16,-21 22 0,21-22 0,0 21 15,0-21-15,0 0 0,0 22 16,0-22-16,0 0 0,0 0 15,21 0-15,0 1 0,0-22 16,0 0-16,0 0 0,1 0 16,-1 0-16,0 0 0,0 0 0,0-22 15,0 1-15,1 21 0,-1-21 0,0 0 16,-21 0-16,21 0 0,-21-22 16,21 22-16,-21 0 0,0 0 0,0 0 15,21-1-15,-21 1 0,22 21 16,-22 21-1,0 1-15,0-1 16,0 0-16,0 0 0,21 0 16,0 0-16,-21 1 0,0-1 15,21 0-15,0 0 0,0-21 16,-21 21-16,22-21 0,-1 0 0,0 0 16,21 0-16,-21 0 0,1 0 15,20 0-15,-21 0 0,21 0 0,-20-21 16,-1 21-16,0-21 0,0 0 0,0 0 15,0-22-15,1 22 0,-22-21 0,0-1 16,0 1-16,0 0 0,0 21 16,0-22-16,0 22 0,-22 21 15,22 21 1,0 22-16,-21-22 0,21 21 0,-21-21 16,21 22-16,0-22 0,0 21 0,0-21 15,0 22-15,0-22 0,0 0 16,0 0-16,21 0 0,0-21 0,1 21 15,-1-21-15,0 0 0,0 0 16,21 0-16,-20 0 0,-1 0 0,0-21 16,0 0-16,0 0 0,0 0 0,-21 0 15</inkml:trace>
  <inkml:trace contextRef="#ctx0" brushRef="#br2" timeOffset="100174.9">16192 12065 0,'0'0'0,"0"-21"16,0-21-16,0 20 16,0 1-16,0 0 0,22 21 15,-1 0 1,-21 21-16,0 0 0,0 22 15,0-1-15,0-21 0,0 22 16,0-1-16,0 0 0,0 1 0,0-1 16,0 0-16,0-21 0,0 22 15,-21-22-15,21 0 0,0 0 0,0 0 16,0 1-16,21-44 31,0 22-31,0-21 0,0 0 16,0 0-16,1-21 0,-1 20 0,0-20 15,0 21-15,0-21 0,0 20 0,1-20 16,-1 21-16,-21 0 0,21 21 16,0 0-16,-21 21 15,0 0-15,21 0 0,-21 22 16,0-22-16,21 0 0,-21 0 16,0 21-16,0-20 0,22-1 0,-1 0 15,-21 0-15,21 0 0,0-21 16,-21 21-16,21-21 0,0 0 0,1 0 15,-1 0-15,0 0 0,21 0 0,-21 0 16,1 0-16,-1-21 0,0 0 0,0 0 16,0 21-16,0-42 0,-21 20 0,0 1 15,22-21-15,-22 21 0,0-22 16,0 1-16,0 0 0,0 21 0,0-22 16,0 22-16,0 0 0,0 0 0,0 0 15,0 42 1,0 0-1,0 21-15,0-21 0,0 22 0,0-1 16,0-21-16,-22 22 0,22-1 0,0-21 16,0 21-16,0-20 0,0 20 0,0-21 15,22 0-15,-1 0 0,0 1 0,0-22 16,0 0-16,0 0 0,1 0 16,20 0-16,-21 0 0,0 0 0,22 0 15,-22-22-15,21 1 0,-21 21 0,0-21 16,1 0-16,20-21 0,-42 20 0,21-20 15,0 21-15,0-21 0,-21-1 16,0 22-16,0-21 0,0 21 0,0-1 16,0 1-16,0 0 0,0 42 31,0 0-31,-21 1 0,21-1 0,-21 21 16,21-21-16,-21 22 0,21-22 15,0 0-15,0 21 0,0-21 0,0 1 16,0 20-16,0-21 0,21 0 0,0 0 15,0 1-15,1-22 0,-1 21 0,21-21 16,-21 0-16,22 0 0,-22 0 16,21 0-16,0 0 0,-20 0 0,20-21 15,-21-1-15,21 1 0,-20 0 0,-1-21 16,0 21-16,0-22 0,0 1 0,0-22 16,1 22-16,-1-21 0,-21-1 15,0 1-15,21 20 0,-21-20 16,21-1-16,-21 22 0,0 0 0,0-1 15,0 22-15,0 0 0,0 0 0,0 42 16,-21 0 0,0 21-16,21 1 0,-21-1 0,21 22 15,0-22-15,-22 21 0,22 1 16,0-1-16,0 1 0,0-22 0,0 22 16,0-22-16,0 0 0,22 1 0,-22-22 15,21 0-15,0 0 0,21 0 0,-21 1 16,22-22-16,-1 0 0,0 0 15,1 0-15,-1 0 0,0-22 16,22 22-16,-22-21 0,1-21 0,-1 21 16,-21-22-16,21 1 0,-20 0 0,-1-22 15,0 22-15,0-22 0,0 1 0,0-1 16,-21 1-16,0 21 0,0-1 0,0 1 16,0 0-16,0 20 15,-21 22-15,0 0 0,0 22 0,0-1 16,0 0-16,-1 21 0,22 1 0,-21-1 15,0 0-15,0 1 0,0 20 0,21-21 16,0 22-16,0-22 0,0 1 16,0-1-16,0 0 0,0-21 15,0 22-15,0-22 0,0 0 0,0 0 16,0 0-16,0-42 31,21 0-31,0 0 16,-21 0-16,21 0 0,0-1 0,-21 1 15,22 0-15,-22 0 0,21 0 0,-21 0 16,21 21 0,-21 21-16,0 0 0,0 0 15,0 0-15,0 0 16,0 1-16,21-1 0,0 0 16,0 0-16,1-21 15,-1 0-15,0 0 0,21 0 16,-21 0-16,1 0 0,-1 0 0,0 0 15,0 0-15,0-21 0,0 21 16,1-21-16,-1 0 0,-21-1 0,0 1 16,21 0-16,-21 0 0,0 0 0,0 0 15,0-1-15,0 1 0,-21 21 32,21 21-32,0 1 15,0-1-15,0 0 16,0 0-16,0 0 0,0 0 0,0 1 15,0-1-15,21-21 0,0 21 16,0-21-16,0 0 16,1 0-16,-1 0 0,0 0 15,0-21-15,0 21 0,0-21 16,-21-1-16,22 1 0,-1 0 0,-21 0 16,21 0-16,-21 0 0,21-1 0,-21 1 15,21 21-15,-21 21 31,0 1-31,0-1 0,0 0 16,0 0-16,0 0 0,0 0 0,0 1 16,0-1-1,0-42 17,0-1-17,0 1-15,0 0 0,0 0 0,0 0 16,0 0-16</inkml:trace>
  <inkml:trace contextRef="#ctx0" brushRef="#br2" timeOffset="100326.5">19346 11980 0,'0'0'0,"0"-21"15,-21 21 17,0 0-1,0 0-16,0 0-15,-1 0 0,1 0 0,-21 0 16</inkml:trace>
  <inkml:trace contextRef="#ctx0" brushRef="#br2" timeOffset="100514.39">17738 12002 0,'0'0'0,"-43"0"0,-20 21 16,105-21 15,-21 0-31,0 0 0,22 0 0,-1 0 16,0-21-16,1 21 0,-1 0 0,0-22 15,-20 1-15,-1 21 0,0-21 0,-21 0 16,0 0-16,0 0 0,-21 21 16</inkml:trace>
  <inkml:trace contextRef="#ctx0" brushRef="#br2" timeOffset="100688.3">16912 11790 0,'0'0'0,"-21"0"0,21 21 0,-21-21 16,42 0 0,0 21-16,0-21 15,-42 0 16</inkml:trace>
  <inkml:trace contextRef="#ctx0" brushRef="#br2" timeOffset="102610.83">10858 13547 0,'0'0'0,"-21"0"0,-21 0 16,21-21-16,0 21 0,-1 0 0,1 0 15,21-22 1,0 1-16,21 0 16,1 0-16,-1 0 0,0 21 15,21-21-15,-21-1 0,1-20 16,20 21-16,-21 0 0,0 0 0,0-1 16,-21 1-16,0 0 0,0 0 15,-21 21-15,-21 0 0,0 0 0,-22 0 16,22 21-16,-22 0 0,1 0 0,-1 1 15,1-1-15,-1 21 0,22-21 16,-22 22-16,22-22 0,21 21 0,0 0 16,21-20-16,0 20 0,0-21 0,21 21 15,0-20-15,21-1 0,1 0 16,-1 21-16,22-21 0,-22 1 0,21 20 16,1-21-16,-1 0 0,-20 22 0,20-22 15,-42 21-15,22-21 0,-22 0 16,-21 1-16,0-1 0,0 0 15,-21 0-15,0 0 0,-22-21 0,22 0 16,0 0-16,-21 0 0,-1 0 0,22-21 16,-21 21-16,21-21 0,-22 0 0,22 0 15,-21-22-15,21 22 0,-1-21 16,1-1-16,0 22 0,0-21 0,0 21 16,0-22-16,-1 22 0,22 42 31,0 1-31,22 20 0,-1-21 15,0 21-15,0-20 0,0 20 0,22-21 0,-22 21 16,21-20-16,0 20 0,-20-21 16,20 0-16,0 0 0,1 1 15,-22-1-15,21 0 0,0-21 0,1 0 16,-1 0-16,22 0 0,-22 0 0,21-21 16,-20 0-16,20-1 0,-20 1 0,20 0 15,-21 0-15,1-21 0,-1 20 16,-21-20-16,0 21 0,1-21 0,-22-1 15,0 1-15,0 21 0,0-22 0,0 22 16,-22-21-16,1 21 0,0 21 0,0 0 16,0 0-16,0 0 15,-1 0-15,1 21 0,0 0 0,21 0 0,-21 22 16,0-22-16,21 21 0,0 0 16,0-20-16,0 20 0,0-21 0,0 0 15,0 0-15,0 1 0,0-1 16,21 0-16,0-21 0,0 0 0,0 0 15,22 0-15,-22 0 0,0 0 0,0 0 16,0 0-16,22-21 0,-22 0 0,0-1 16,0 1-16,-21 0 15,21 0-15,-21 0 0,0-22 16,0 22-16,0 0 0,0 0 0,0 0 16,0 42-1,0 0 1,0 21-16,0-20 0,0-1 0,0 21 15,22-21-15,-1 22 0,-21-22 0,21 0 16,0 21-16,0-21 0,0-21 16,1 22-16,-1-1 0,21-21 0,-21 0 15,22 0-15,-22 0 0,21 0 0,0-21 16,-20-1-16,20 22 0,0-21 0,-21 0 16,1 0-16,-1-21 0,0 20 15,-21 1-15,21 0 0,-21-21 16,0 21-16,0-1 0,0 1 0,0 0 15,0 42 17,0 0-32,0 1 0,0-1 0,0 0 15,0 0-15,0 0 0,0 0 0,0 1 16,0-1-16,0 0 0,0 0 16,0 0-16,21-21 31,0-21-31,1 0 15,-1 0-15,-21 0 0,21-22 16,-21 22-16,21 0 16,-21-21-16,21 20 0,-21 1 0,0 0 15,0 0-15,0 0 0,21 21 16,-21 21-16,0 0 16,22 0-16,-22 0 0,0 1 15,0-1-15,0 0 0,0 0 0,21 0 16,-21 0-16,21 1 0,-21-1 0,21-21 15,0 21-15,0-21 0,22 0 16,-22 0-16,0 0 0,0 0 16,22 0-16,-22 0 0,21 0 0,-21-21 15,22 0-15,-22 21 0,21-22 0,-21 1 16,0 0-16,1 0 0,-22 0 0,0 0 16,21-1-16,-21 1 0,0 0 15,0-21-15,0 21 16,0-1-16,0 44 15,0-1 1,0 21-16,0-21 0,-21 0 16,21 22-16,0-22 0,0 21 0,0-21 15,0 1-15,0-1 0,0 0 0,21 0 16,0 0-16,0-21 0,0 0 0,0 21 16,1-21-16,20 0 0,0 0 15,1 0-15,-1-21 0,0 21 0,22-21 16,-22 0-16,0 0 0,1 0 0,-1-1 15,0-20-15,-20 21 0,-1-21 0,0 20 16,-21-20-16,0 0 0,0 21 16,0-22-16,0 22 0,-21 0 15,0 21-15,-1 0 0,-20 0 0,21 21 16,0 0-16,0 0 0,-1 1 0,1-1 16,0 21-16,21-21 0,0 22 0,0-22 15,0 0-15,0 0 0,21 0 16,0 0-16,1 1 0,-1-1 0,21 0 15,-21 0-15,0-21 0,22 0 0,-22 0 16,0 0-16,21 0 0,1 0 0,-1 0 16,0 0-16,1-21 0,-1 0 15</inkml:trace>
  <inkml:trace contextRef="#ctx0" brushRef="#br2" timeOffset="102862.69">14753 13166 0,'0'0'0,"0"-85"16,0 106 0,0 22-16,-21-1 15,0 0-15,21 1 0,-21 20 0,-1-21 16,22 22-16,0-1 0,0 1 0,-21-22 16,21 22-16,0-22 0,0 22 0,0-22 15,0 0-15,0 1 0,0-22 16,0 21-16,0-21 0,0 0 15,0 1-15,0-1 0,21-21 16,-21-21 0,0-1-16,0 1 15,0-21-15</inkml:trace>
  <inkml:trace contextRef="#ctx0" brushRef="#br2" timeOffset="103122.62">14478 13547 0,'0'0'15,"-21"-43"-15,-22-20 0,22 21 0,0-1 16,0-20-16,21 20 0,0 1 0,0 0 15,21-1-15,0 22 0,0 0 16,22 0-16,-22 0 0,21 21 0,1 0 16,-1 0-16,0 0 0,1 21 0,-1 0 15,21 0-15,-20 22 0,-1-22 0,0 21 16,-20 0-16,20 1 0,-42-1 16,0 0-16,0-20 0,0 20 0,-21 0 15,0 1-15,-22-22 0,22 21 0,-21-21 16,-1 0-16,1 1 0,21-1 0,0 0 15,-22 0-15,22-21 0,21 21 16,21-21 0,1 0-1,-1 0-15,0 0 0,21 0 0,-21 0 16</inkml:trace>
  <inkml:trace contextRef="#ctx0" brushRef="#br2" timeOffset="103534.32">15240 13737 0,'0'0'0,"42"0"0,22-63 15,-43 42-15,0-1 0,0 1 0,-21 0 16,0 0-16,0 0 0,0-22 16,0 22-16,-21 0 0,0 21 15,0 0-15,0 0 0,-22 0 0,22 21 16,-21 0-16,-1 1 0,22-1 16,-21 0-16,0 21 0,20-21 0,-20 22 15,21-1-15,0-21 0,0 22 16,-1-22-16,22 0 0,0 0 0,0 0 15,0 0-15,0 1 0,22-22 16,-1 0-16,21 0 0,-21 0 0,22 0 16,-1 0-16,0-22 0,1 1 15,-1 0-15,-21 0 0,21 0 0,-20-22 16,-1 22-16,0-21 0,0 21 0,-21 0 16,0-22-16,0 22 0,0 0 15,-21 21 1,0 21-16,0 0 15,21 0-15,0 1 0,-22-1 0,22 21 16,0-21-16,0 0 0,0 1 0,0 20 16,0-21-16,0 0 0,22 0 15,-22 1-15,21-22 0,0 21 0,0-21 16,0 0-16,0 0 0,1 0 0,20 0 16,-21 0-16,0 0 0,0 0 0,22-21 15,-1-1-15</inkml:trace>
  <inkml:trace contextRef="#ctx0" brushRef="#br2" timeOffset="105211.9">15875 13568 0,'0'0'0,"0"-42"0,21-1 16,-21-41-1,0 62-15,-21 22 16,0 0-16,0 22 0,-1-1 16,22 0-16,-21 21 0,0-21 0,0 22 15,0-1-15,21 64 16,0-64-16,0-21 0,0 22 15,0-22-15,21 0 0,-21 0 0,21 0 16,0 1-16,0-22 0,1 0 0,20 21 16,-21-21-16,0 0 0,22 0 0,-22 0 15,21-21-15,-21-1 0,0 1 0,22 0 16,-22 0-16,0-21 0,0-1 16,-21 1-16,21 0 0,1-22 15,-1 22-15,-21-22 0,0 1 0,0-1 16,21 1-16,-21 20 0,0-20 0,21 21 15,-21 20-15,0 1 0,0 0 16,0 42-16,0 22 16,-21-22-16,0 21 0,21 0 0,0 1 15,-21-1-15,21 22 0,-22-22 0,22 21 16,-21-20-16,21 20 0,-21-20 16,21-1-16,0 0 0,0-21 0,0 22 15,0-22-15,0 0 0,0 0 0,0 0 16,21-42 15,0 0-31,1 0 0,-1 0 0,0 0 16,0-1-16,21-20 0,-20 21 0,20-21 15,0 20-15,-21-20 0,22 21 0,-22 0 16,21 0-16,-21 21 0,1 0 0,-1 0 16,-21 21-1,0 0-15,-21 0 16,-1 0-16,1-21 0,0 21 0,-21 1 15,21-22-15,-22 0 0,22 21 0,0-21 16,-21 0-16,20 0 0,1 0 16,0 0-16,0 0 15,0 0-15,21 21 16,0 0-16,0 0 0,0 0 16,0 1-16,0-1 15,0 0-15,0 0 0,0 0 16,21 0-16,0-21 0,0 22 0,0-1 15,22-21-15,-1 0 0,0 21 0,1-21 16,-1 0-16,22 0 0,-1 0 16,-21 0-16,22 0 0,-1 0 0,-20 0 15,-1 0-15,22-21 0,-22 0 16,0 21-16,1-22 0,-22 1 0,21-21 0,-21 21 16,0-22-16,1 1 0,-1 0 0,-21 21 15,0-22-15,0 1 16,0 21-16,0 0 0,0-1 0,0 1 15,-21 21-15,-22 0 0,22 0 16,0 21-16,-21-21 0,20 22 0,-20 20 16,21-21-16,0 0 0,-22 22 0,22-22 15,0 21-15,0-21 0,21 22 16,0-22-16,0 0 0,0 0 0,0 0 16,0 0-16,0 1 0,21-22 15,0 0-15,0 0 0,1 0 0,-1 0 16,21 0-16,-21 0 0,0-22 15,1 22-15,-1-21 0,0 0 0,0 0 16,0 0-16,-21 0 0,21-1 16,1-20-16,-22 21 0,0-21 0,0 20 15,21-20-15,-21 21 0,0 0 16,0 42 0,0 0-1,0 0-15,0 0 0,0 1 0,-21-1 16,21 21-16,0-21 0,0 0 15,0 1-15,0-1 0,0 0 0,21 0 16,0 0-16,0 0 0,21-21 0,-20 22 16,20-22-16,0 0 0,1 0 0,-1 0 15,0 0-15,1 0 0,20 0 16,-21 0-16,1 0 0,-1-22 16,-21 1-16,22 0 0,-22 0 0,0 0 15,0-22-15,0 22 0,0-21 0,-21 21 16,0-22-16,0 1 0,0 21 0,0 0 15,0 0-15,0-1 0,-21 1 16,0 21-16,-21 0 0,21 0 0,-22 21 16,22 1-16,-21-1 0,-1 0 0,22 0 15,-21 21-15,21 1 0,0-1 0,-1-21 16,1 22-16,21-22 16,0 21-16,0-21 0,0 0 0,0 1 15,21-1-15,1 0 0,-1 0 0,0-21 16,0 0-16,0 0 0,0 0 0,22 0 15,-22 0-15,0-21 0,0 0 0,0 0 16,1 21-16,-1-22 0,-21 1 16,0 0-16,21-21 0,-21 21 0,21-1 15,-21-20-15,21 21 0,-21 0 0,0 0 16,0 42 15,0 0-31,0 0 0,-21 21 16,0-20-16,21-1 0,-21 21 0,21-21 15,-21 22-15,21-1 0,-22-21 16,1 21-16,21 1 0,0-1 16,0 0-16,0 1 0,0-1 0,0 22 15,0-1-15,0 1 0,0-1 0,0 1 16,-21-22-16,21 21 0,-21 1 0,0-1 16,21-20-16,-21 20 0,-1-20 0,22-1 15,-21 0-15,0-21 0,0 1 16,21-1-16,-21-21 0,0 0 15,-1-21 1,22-1-16,0 1 0,0-21 0,0 0 16,0 20-16,0-41 0,0 21 0,0-1 15,22-20-15,-1-1 16,0 1-16,0-22 0,0 22 0,0-1 16,22-21-16,-1 22 0,-21-1 0,22-20 15,-1 20-15,0 1 0,-21-1 0,22 22 16,-1-22-16,0 22 0,1 0 0,-1-1 15,0 1-15,1 21 0,-1 0 16,0 0-16,-20-1 0</inkml:trace>
  <inkml:trace contextRef="#ctx0" brushRef="#br2" timeOffset="105534.7">18500 13547 0,'0'21'0,"-22"-21"0,44 0 31,-1 0-31,-21-21 15,21 0-15,21 21 0,-21-22 16,1 1-16,-1 21 0,0-21 0,21 0 16,-21 0-16,1 21 0,-1-21 0,-21-1 15,0 1-15,0 0 0,0 0 16,-21 21-16,-1 0 16,-20 0-16,21 0 0,-21 21 0,-1 0 15,22 0-15,-21 22 0,21-22 0,-1 21 16,1 1-16,0-1 0,21 0 0,0 1 15,0-1-15,0 0 0,21 1 16,0-22-16,1 21 0,20-21 16,-21 0-16,0 1 0,22-22 0,-22 0 15,0 21-15,0-21 0,0 0 0,0 0 16,1 0-16,-1-21 0,0-1 0,0 22 16,-21-21-16,0 0 0,0 0 15</inkml:trace>
  <inkml:trace contextRef="#ctx0" brushRef="#br2" timeOffset="107558.5">21145 11769 0,'0'-21'16,"0"-1"-16,0 1 16,0 42-1,-21 22 1,21-22-16,0 21 0,0 22 15,0-22-15,0 22 0,0-22 0,0 21 16,0 1-16,0-22 0,0 1 16,0 20-16,-21-21 0,21 1 0,-21-22 15,21 21-15,-21-21 0,21 1 0,0-1 16,0 0-16,0 0 0,0-42 31,0 0-15,0 0-16,0-1 0,0 1 0</inkml:trace>
  <inkml:trace contextRef="#ctx0" brushRef="#br2" timeOffset="108011.27">20997 12044 0,'0'0'0,"-21"-106"16,21 64-16,0 21 0,0-1 0,0-20 16,21 21-16,0 0 0,1 21 0,-1-21 15,0-1-15,21 22 0,1 0 0,-1 0 16,0 0-16,1 0 0,-1 0 15,-21 22-15,21-1 0,-20 0 0,-22 0 16,0 21-16,0 1 0,0-22 0,-22 21 16,-20 1-16,21-1 0,-21-21 15,20 21-15,-20 1 0,0-22 0,21 21 16,-22-21-16,22 1 0,0-1 16,0 0-16,0-21 0,42 0 15,0 0 1,0 0-16,0 0 0,22-21 15,-1 21-15,0 0 0,1 0 0,-1 0 16,0 0-16,22 21 0,-22-21 0,22 21 16,-22 0-16,0-21 0,-21 21 15,22 1-15,-22-1 0,-21 21 16,0-21-16,-21 0 0,-22 1 0,1-1 16,-21 0-16,20 0 0,-20 0 0,-1 0 15,1 1-15,-1-22 0,1 21 16,20-21-16,1 0 0,0 0 15,-1 0-15,1 0 0,21 0 0,0 0 16,21-21-16,0-1 0,0 1 16,21 0-16,0 0 0,0 0 15,22 0-15,-22-1 0,21-20 16,22 21-16,-22-21 0,21-1 0</inkml:trace>
  <inkml:trace contextRef="#ctx0" brushRef="#br2" timeOffset="108798.82">21844 11917 0,'21'-42'0,"-42"84"0,84-127 0,-63 64 15,22 0-15,-22 0 16,0 42 0,0 0-16,0 0 0,0 22 15,0-1-15,0 0 0,0 1 0,-22-1 16,22 21-16,0-20 0,0-1 16,-21 22-16,21-22 0,0 0 0,0 1 15,0-22-15,-21 21 0,21-21 0,0 22 16,0-22-16,0 0 0,21-21 0,0 21 15,1-21-15,-1 0 16,0 0-16,0 0 0,21-21 0,-20 0 16,-1 0-16,0-1 0,0 1 0,-21 0 15,21-21-15,-21 21 0,21-22 0,-21 1 16,0 21-16,0-22 0,0 22 16,0 0-16,0 0 0,0 0 15,0 42 1,0 0-16,0 0 15,0 22-15,0-22 0,0 0 16,0 21-16,0-21 0,0 1 0,0 20 16,0-21-16,0 0 0,0 0 0,0 1 15,0-1-15,22 0 0,-1-21 0,0 21 16,0-21-16,0 0 0,0 0 16,1 0-16,20 0 0,-21 0 0,0 0 15,22-21-15,-22 21 0,21-21 16,-21 0-16,22-1 0,-22 1 0,0-21 0,0 21 15,0 0-15,-21-22 16,21 22-16,-21 0 0,22 0 0,-22 0 16,0-1-16,0 1 0,0 42 31,-22 1-15,1-1-16,0 21 0,21-21 0,0 0 15,0 1-15,0 20 0,-21-21 0,21 0 16,0 0-16,0 22 0,0-22 0,21 0 15,0 0-15,22 0 16,-22-21-16,0 0 0,21 0 0,1 0 16,-1 0-16,0 0 0,1 0 0,-1-21 15,0 0-15,1 0 0,-1 0 16,-21-22-16,21 22 0,-20 0 0,-1-21 16,0-1-16,-21 1 0,0 0 15,0 21-15,0-22 0,0 22 0,-21 0 16,0 0-16,-1 21 0,-20 0 0,21 0 15,0 21-15,-22-21 0,22 42 16,0-21-16,0 1 0,0 20 0,21-21 16,0 21-16,0 1 0,0-22 0,0 21 15,0-21-15,0 22 0,0-22 0,21 0 16,0 0-16,0 0 0,0 1 0,1-1 16,20-21-16,-21 0 0,21 0 15,-20 0-15,20 0 0,-21 0 16,21-21-16</inkml:trace>
  <inkml:trace contextRef="#ctx0" brushRef="#br2" timeOffset="109472.43">25802 11409 0,'0'0'0,"0"-42"16,0 20-16,0 1 15,0 0 1,0 42 0,0 0-16,0 1 15,-21-1-15,0 0 0,0 21 16,-1 1-16,1-1 0,0 0 0,-21 1 15,21-1-15,-22 0 0,1 22 0,0-1 16,-1-20-16,1 20 0,0 1 0,-1-1 16,1 1-16,0-22 0,-1 21 0,1-20 15,0 20-15,-1-20 0,22-1 16,-21 0-16,21-21 0,-22 22 0,22-22 16,0 0-16,21 0 0,-21-21 15,21 21-15,0-42 31,21 0-31,0 0 0,-21 0 16,21 0-16,0-1 0,1 1 0,-1 0 16,0 0-16</inkml:trace>
  <inkml:trace contextRef="#ctx0" brushRef="#br2" timeOffset="116220.15">25866 11367 0,'0'-22'47,"0"1"-31,0 0 0,0 0-16,0 0 15,0 0 16,0 42 1,0 0-32,21-21 15,-21 21-15,0 0 0,21 0 0,0 22 16,0-22-16,0 21 0,1 1 16,-1-1-16,0 0 0,0 1 0,0-22 15,0 21-15,1 0 0,-22 1 16,21-1-16,-21 0 0,0 1 0,21-1 0,0 0 15,0 1-15,0-1 16,-21-21-16,22 22 0,-1-1 0,0-21 16,21 21-16,-21-20 0,1 20 0,-1-21 15,0 0-15,0 0 0,0 1 0,0-1 16,1 0-16,-1 0 0,0 0 16,0 0-16,0-21 15,-21 22-15,-21-22 63,0 0-63,0 0 0,0 0 0,-1 0 15,-20 0-15,0 0 0,-1 0 0,1 0 16,-21 0-16,-22 21 0,0-21 0,1 0 16,-1 0-16,0 0 0,1 21 15,-1-21-15,0 0 0,22 0 0,-22 0 16,22 0-16,-1 0 0,1 21 0,-1-21 15,-21 0-15,22 0 0,-1 0 0,1 0 16,-1 0-16,1 0 0,21 0 16,-22 0-16,22-21 0,21 21 0,-22 0 15,22 0-15,0 0 0,21-21 16,21 21 0,0 0-16,22 0 15,-22 0-15,21-21 16,0 21-16,1 0 0,-1 0 0,22 0 15,-1 0-15,-21-22 0,43 22 0,-21 0 16,-1 0-16,22-21 0,-1 21 0,1 0 16,21-21-16,0 21 0,0-21 15,-1 21-15,1-21 0,-21 21 0,0 0 16,-22-21-16,-21 21 0,1 0 0,-22 0 16,0 0-16,-21-22 0,-21 22 31,-21 0-31,20 0 0,-20 0 0,-21 0 15,20 0-15,-20 0 0,-1 0 0,-20 0 16,20 0-16,-21 0 0,22 0 16,-22 0-16,1 0 0,20 0 15,1 0-15,-1 0 0,22 0 0,-1 0 16,1 0-16,21 0 0,42 0 31,0 0-31,22 0 0,-1 0 0,0 0 16,22 0-16,-1 0 0,22 0 0,0 0 15,-1 0-15,1 0 0,0 0 0,-1 0 16,1 0-16,0 0 0,-22 0 16,1 0-16,-43-21 0,21 21 15,-21 0-15,-42 0 0,0 0 16,-21 0-16,-1 0 0,-20 0 16,-1 0-16,1 0 0,-1 0 15,-20 0-15,20 0 0,-21 0 0,22 0 16,-22 0-16,22 0 0,-1 0 0,22 0 15,-22 0-15,1 0 0,21 0 0,-1 0 16,22 0-16,0 0 0,0 0 16,42 0-1,0 0-15,21 0 0,1 0 16,20 0-16,-20 0 0,20 0 16,22 0-16,-1-21 0,1 21 15,0 0-15,21 0 0,-1-21 0,-20 21 16,0 0-16,-22 0 0,1 0 0,-22 0 15,0 0-15,-20 0 0,-44 0 16,-20 0 0,-21 0-16,-1 0 0,1 0 0,-22 0 15,0 0-15,1 0 0,-1 0 0,0 21 16,1-21-16,20 0 0,1 0 0,-1 0 16,1 21-16,20-21 0,1 0 15,0 0-15,20 0 0,22 21 0,22-21 16,-1 0-1,21 0-15,0 0 0,1 0 0,20 0 16,22 0-16,0 0 0,20 0 16,1 0-16,0 0 0,-21 0 0,21 0 15,-22 0-15,-20-21 0,-1 21 0,-20 0 16,-1 0-16,-21 0 0,-42-21 16,-21 21-16,-1 0 15,1 0-15,-22 0 0,-20 0 0,20-21 16,-20 21-16,-1 0 0,-21 0 0,43-21 15,-22 21-15,0 0 0,22 0 0,-1 0 16,22 0-16,0 0 0,20 0 16,1 0-16,21-21 15,21 21-15,1 0 16,20 0-16,0 0 0,22-22 0,-1 1 16,22 21-16,0 0 0,-1-21 15,22 21-15,-21 0 0,-1-21 0,-20 21 16,-1 0-16,-20-21 0,-22 21 0,0 0 15,-42 0-15,-21 0 16,-22 0-16,1 0 0,-22 0 16,21 0-16,-20 0 0,-1 0 0,0 0 15,1 0-15,20 0 0,1 0 0,-1 0 16,22 0-16,0 0 0,20 0 0,1 0 16,64 0-1,-22 0-15,21 0 16,22 0-16,-22 0 0,21 0 0,22-21 15,0 21-15,-1 0 0,1-22 0,0 22 16,-1 0-16,-20-21 0,-1 21 16,-20 0-16,-1 0 0,-21 0 0,-21-21 15,-21 21-15,0 0 0,-21 0 16,-22 0-16,1 0 0,-1 0 0,-21 0 16,1 0-16,-1 0 0,0 21 15,22-21-15,-22 0 0,43 21 16,-22-21-16,22 0 0,0 22 0,21-22 0,21 21 31,21-21-31,21 0 0,-21 0 16,43 0-16,-22 0 0,22 0 0,20 0 15,-20 0-15,20-21 0,1 21 0,0 0 16,-22 0-16,1 0 0,-22-22 0,0 22 16,-20 0-16,-1 0 0,-42 0 15,-1 0-15,-20 0 16,-21 0-16,-1 0 0,1 0 0,-1 0 15,1 0-15,-22 0 0,21 0 0,22 0 16,-21 0-16,-1 0 0,22 0 16,21 0-16,-22 0 0,22 0 15,0 0-15,42 0 16,0 0-16,22 0 0,-1 0 16,0-21-16,22 21 0,-1-21 15,22 0-15,0 0 0,-1 21 0,-20-21 16,20-1-16,-20 22 0,-1-21 0,-20 21 15,-22 0-15,0-21 0,-42 21 16,-21 0-16,-22 0 16,1 0-16,-1 0 0,-21 0 0,22 0 15,-22 0-15,1 0 0,20 0 0,1 0 16,-1 0-16,1 0 0,20 0 0,1 0 16,21 21-16,0-21 0,42 0 31,0 0-31,0 0 0,21 0 0,1 0 15,20 0-15,-20 0 0,20-21 0,22 21 16,-22-21-16,1 21 0,-22-21 0,22 21 16,-22 0-16,-21-21 0,0-1 15,-42 22-15,-21 0 16,-1-21-16,1 21 0,-21 0 0,20 0 16,-20 0-16,-1 0 0,22 0 0,-22 0 15,22 0-15,21 0 0,-21 0 16,20 21-16,1-21 0,42 0 31,22 0-31,-22 0 0,21 0 16,1 0-16,-1-21 0,0 21 0,22-21 15,-22 0-15,22 21 0,-22-21 16,21 0-16,-41 21 0,-1-22 0,0 22 16,-21-21-16,-21 21 15,-22 0-15,1 0 0,0 0 0,-1 0 16,1 0-16,0 0 0,-22 0 15,43 0-15,-21 0 0,-1 0 0,22 0 16,0 0-16,0 21 0,0-21 16,42 0-1,0 0-15,0 0 16,22 0-16,-22 0 0,21 0 0,-21 0 16,22 0-16,-1-21 0,0 21 0,1-21 15,-1 21-15,-21-21 0,0 21 0,-21-21 16,-21 21-1,0 0-15,0 0 16,-22 0-16,22 0 0,-21 0 0,21 0 16,0 21-16,-22-21 0,22 0 0,0 0 15,21-21 17,0 0-32,21 21 0,-21-22 15,21 1-15,0 0 0,-21 0 16,22 0-16,-22 0 15,21 21-15,-21 21 16,0 21 0,0-21-16,-21 22 0,-1-1 0,1 0 15,0 1-15,0 20 0,0 1 16,-22-1-16,22 1 0,-21-1 0,0 1 16,-1-22-16,-20 21 0,20 1 0,1-22 15,0 1-15,-1-1 0,1-21 16,21 21-16,0-20 0,0-1 0,-1-21 15,44 0 1,-1 0-16,0-21 16,0-22-16,21 22 0,1-21 0,-22-1 15,21-20-15,22-1 0,-22 1 0,0-1 16,1-20-16,-1 20 0,0-20 16,-20 20-16,20-21 0,-21 22 0,0-1 15,-21 1-15,0 21 0,21-1 0,-21 22 16,0 0-16,0 42 15,-21 0-15,0 22 0,0-1 16,0 0-16,0 1 0,-22 20 0,22 1 16,-21-1-16,-1 1 0,1-1 15,-21 22-15,20-22 0,1 1 0,0-1 16,-1-20-16,1 20 0,0-21 16,20 1-16,-20-22 0,21 21 0,21-21 15,21-21 1,0 0-16,0-21 0,1 0 15,20-21-15,-21-1 0,21 1 16,-20-21-16,20-1 0,0 1 0,-21-1 16,22-21-16,-22 22 0,21-1 0,-21-20 15,1 20-15,-1 1 0,0-1 0,-21 22 16,0 0-16,21-1 0,-42 86 31,0-1-31,0 0 0,-1 1 16,-20-1-16,21 21 0,-21 1 0,-1-1 15,1 1-15,0 21 0,-1-22 0,1 1 16,-22-1-16,22-21 0,0 22 16,-1-22-16,1 1 0,0-1 0,21-21 15,-1 21-15,1-20 0,0-1 0,42-21 32,0 0-32,22-21 0,-22-22 15,21 22-15,22-21 0,-22-1 16,22-20-16,-1 21 0,-21-43 0,85-42 15,-63 42-15,-22 22 0,22-1 16,-22 1-16,0 20 0,1 1 16,-22 0-16,0 21 0,0-1 0,-21 1 15,0 42 1,0 22-16,-21-22 0,0 21 0,0 1 16,-22 20-16,22-21 0,-21 22 15,0-1-15,-1 1 0,1-1 0,0 1 16,-1-1-16,1-20 0,0 20 0,-1-20 15,1-1-15,21-21 0,-22 21 16,22-20-16,0-1 0,21 0 0,21-21 31,0-21-31,1 0 0,20-1 16,0-20-16,1 0 0,-1-1 0,0-20 16,1-1-16,20-20 0,-21 20 0,22-20 15,-22-1-15,22 0 0,-22 22 16,-21-22-16,22 0 0,-22 22 0,0-1 15,0 1-15,-21-1 0,21 43 0,-21-21 16,0 63 0,0 21-16,-21 1 0,0 20 0,0 1 15,-22-1-15,22 1 0,-21-1 16,-22 107-16,43-107 0,0 1 16,-21-1-16,21 1 0,-1-1 0,22-21 15,0 1-15,-21-1 0,21-21 16,0 0-16,0 1 0,21-44 15,1 22 1,-1-42-16,0 21 0,0-21 16,0-1-16,-21 1 0,21-22 0,1 1 15,-1-1-15,0 1 0,-21-1 0,21 1 16,0-1-16,-21 22 0,21-21 0,1-1 16,-22 22-16,21 21 0,0-22 15,0 43-15,0 0 16,0 0-16,1 21 0,-1 22 0,0-1 15,0 0-15,21 22 0,-20-1 0,-1 1 16,21-1-16,0 1 0,-20-1 16,20 1-16,0-1 0,-21 1 0,22-1 15,-1-20-15,0 41 0,-20-41 16,-1-22-16,-21 21 0,0-21 0,0 1 16,0-1-16,-21-21 15,-1 0-15,1 0 16,0-21-16,-21-1 0,-1-20 0,22 21 15,-21-21-15,0 20 0,-1-41 0,1 21 16,0-22-16,-1 22 0,22-22 16,-64-63-16,64 85 15,0 0-15,0-1 0,0 1 0,21 21 16,0 0-16,0 42 16,21 21-16,0-21 0,0 22 15,0 20-15,1-21 0,-1 1 16,21 20-16,0-20 0,43 62 15,0-20-15,-43-43 0,0-20 16,-20 20-16,20-21 0,-21 21 16,0-20-16,-21-1 0,0 0 15,-42-21-15,21 0 0,-22 0 16,-20 0-16,-1 0 0,1 0 16,-1 0-16,-20 0 0,-1-21 0,0 0 15,1-1-15,-1 1 0,0 0 0,1 0 16,-1 21-16,22-21 0,20 0 15,1 21-15,0 0 0,20 0 0,22-22 16,22 22-16,20 0 16,0 0-16,1 0 0,20 0 15,1 0-15,-1 22 0,22-22 0,-1 0 16,22 0-16,-21 0 0,21 0 0,-22 0 16,1 0-16,-21 0 0,-22 0 0,0 0 15,-21 21-15,-63-21 16,0 0-16,-1 0 15,-20 0-15,-22 0 0,1 0 0,-1 0 16,0 0-16,1 21 0,-1-21 0,21 0 16,1 0-16,-1 0 0,1 21 0,21-21 15,20 0-15,1 21 0,42 0 16,22-21 0,-1 0-16,0 0 0,22 0 0,21 0 15,-1 0-15,1 0 0,21 0 0,0 0 16,-1 0-16,1 0 0,-21-21 15,0 21-15,-22 0 0,-21 0 0,-20 0 16,-1-21-16,-42 21 0,-1 0 16,-41 0-16,21 0 0,-43 0 15,21 0-15,-20 0 0,-1 0 16,0 0-16,1 0 0,-1 0 0,0 0 16,22 0-16,-1 0 0,22 0 0,0 21 15,21-21-15,-1 0 0,22 21 16,22-21-16,-1 0 0,21 0 0,0 0 15,22 0-15,-1 0 0,22 0 16,0 0-16,-1 0 0,1 0 0,0-21 16,-1 21-16,1-21 0,-21 21 15,-1-21-15,-21 21 0,1-21 0,-22 21 0,-21-21 16,-21-1-16,-22 22 16,1 0-16,0-21 0,-22 21 15,1 0-15,-22 0 0,22 0 0,-22 0 16,21 0-16,1 0 0,-1 0 0,1 0 15,21 0-15,-1 0 0,1 0 16,21 0-16,0 0 0,42-21 16,21 21-16,0-21 0,1 21 15,20-21-15,1 21 0,-1-21 0,22 21 16,0-22-16,-22 1 0,22 0 16,-22 0-16,1 0 0,20 0 15,-62-1-15,-22 1 0,0 0 16,-22 21-16,-20 0 0,-21 0 15,-1 0-15,-21 0 0,22 0 0,-22 0 16,22 0-16,-22 0 0,22 0 16,-1 21-16,22-21 0,-1 21 0,1-21 15,21 0-15,0 22 0,21-1 16,21-21-16,21 0 16,-21 0-16,22 0 0,-1 0 15,0 0-15,22 0 0,-22-21 0,22-1 16,-1 22-16,-20-21 0,-1 0 0,0 0 15,1 0-15,-22 0 0,-21-1 16,-21 1-16,-22 21 0,1 0 16,0-21-16,-1 21 0,-20 0 15,-1 0-15,1 0 0,20 0 0,1 0 16,-21 0-16,20 0 0,22 0 0,-21 0 16,21 0-16,63 0 31,-21 0-31,0 0 0,22 0 0,20 0 15,-21 0-15,1 0 0,20-21 0,1 0 16,-1 21-16,1-21 0,-22-1 0,22 22 16,-22-21-16,-21 0 0,0 21 15,-21-21-15,-21 21 0,0 0 16,-21 0-16,-1 0 0,-20 0 0,-1 0 16,1 0-16,-1 0 0,1 0 15,-1 0-15,22 0 0,-22 0 16,22 0-16,21 0 0,-21 0 0,20 0 15,1 0-15,21 21 0,21-21 16,1 0-16,20 0 0,-21 0 16,21 0-16,1-21 0,-1 0 0,0 21 15,22-21-15,-22-1 16,22 1-16,-22 21 0,0-21 0,1 0 16,-22 0-16,0 0 0,-21-1 15,-42 22-15,-1 0 0,1 0 16,0 0-16,-1 0 0,-20 0 15,21 0-15,-1 0 0,1 0 16,21 0-16,-22 0 0,22 0 0,0 0 16,21 22-1,21-22 1,0 0-16,22 0 0,-22 0 0,0 0 16,21 0-16,-20 0 0,20-22 0,-21 22 15,21-21-15,1 21 0,-1 0 0,0-21 16,1 21-16,-1-21 0,-21 21 15,0 0-15,1-21 0,-1 21 0,-21-21 16,-21 21-16,-22 0 16,1 0-16,0 0 0,-1 0 0,1 0 15,0 0-15,-1 0 16,1 0-16,0 21 0,20-21 0,1 0 16,0 0-16,21 21 0,21-21 15,0 0-15,22 0 16,-1 0-16,0 0 0,22 0 15,-22 0-15,22 0 0,-22 0 0,0-21 16,-20 0-16,-1-1 0,-21 1 0</inkml:trace>
  <inkml:trace contextRef="#ctx0" brushRef="#br3" timeOffset="122294.3">1079 16658 0,'0'0'0,"-42"-21"0,0 21 0,21-21 16,-1 21-16,1-21 0,21 0 15,0-1-15,0 1 16,0 0-16,21 0 0,1 0 0,-1 0 15,0-1-15,21 1 0,-21 0 16,1 0-16,-1 0 0,0-22 0,-21 22 16,0 0-16,0 0 0,0 0 15,0 0-15,0-1 0,-21 22 16,0 22 0,-1 20-16,1 0 0,21 1 15,0 20-15,-21 1 0,21-1 16,-21 22-16,21-22 0,0 22 15,0 0-15,0-1 0,0 1 0,-21 0 16,0-22-16,21 22 0,-22-22 16,22 1-16,-21-22 0,0 22 0,0-22 15,21-21-15,0 0 0,0 0 16,0-42 0,0 0-16,0 0 15,0-21-15,0-1 0,21 1 0,-21-22 16</inkml:trace>
  <inkml:trace contextRef="#ctx0" brushRef="#br3" timeOffset="122571.14">741 16468 0,'0'0'0,"-64"-170"15,43 128-15,21-21 16,0 20-16,0-20 0,21 20 16,0-20-16,22 21 0,-1 20 0,22 1 15,-22 0-15,21 21 0,1 0 16,21 0-16,-22 42 0,1 1 15,-22-1-15,0 22 0,-21-1 16,1 1-16,-22-1 0,-22-21 0,1 22 16,-21-1-16,0-20 0,-1-1 15,1 0-15,0 1 0,-1-1 0,1-21 16,0 22-16,20-22 0,-20-21 16,21 21-16,21-42 15,21 0 1,0-1-16,0-20 0,22 0 0,-1 21 15,22-22-15</inkml:trace>
  <inkml:trace contextRef="#ctx0" brushRef="#br3" timeOffset="122878.97">1609 16298 0,'0'0'0,"21"0"0,0 0 16,0 0-1,0 22-15,0-1 16,1 0-16,-1 0 0,21 21 15,-21-20-15,0 20 0,1 0 0,-22 1 16,0-1-16,21 0 0,-21 1 16,0-1-16,0 0 0,0-21 0,-21 22 15,-1-22-15,22 0 0,-21-21 16,0 0-16,0 0 16,21-21-16,0-21 0,0 20 15,0-20-15,0 0 0,21-1 16,0-20-16,-21 21 0,21-22 15,1 22-15,-1-1 0,0 1 0,0 0 16,0-1-16,0 22 0,1 0 16,-22 0-16,21 21 0,0 0 15,0 0-15,-21 21 0,21-21 0,0 21 16</inkml:trace>
  <inkml:trace contextRef="#ctx0" brushRef="#br3" timeOffset="123190.79">2371 16404 0,'0'0'0,"0"21"0,0 1 0,0-1 15,-22 21-15,22-21 16,-21 0-16,0 22 0,0-22 16,21 21-16,-21-21 0,21 22 0,-21-22 15,21 21-15,0-21 0,0 1 16,0-1-16,0 0 0,21 0 0,0-21 16,0 0-16,21 0 0,1 0 0,-22-21 15,21 0-15,1 0 0,-1-1 16,0-20-16,1 21 0,-22-21 0,0 20 15,-21-20-15,0 0 0,0-1 16,0 22-16,-21-21 0,-22 0 0,1 20 16,0 1-16,-1 0 0,1 21 15,0 0-15,-1 0 0,1 0 16,21 0-16,0 21 0,0-21 0,-1 21 16,22 1-16,0-1 0,0 0 15,22 0-15,20-21 0,-21 0 16,21 0-16,1-21 0,20 21 15,-20-21-15</inkml:trace>
  <inkml:trace contextRef="#ctx0" brushRef="#br3" timeOffset="123410.66">3069 16066 0,'0'0'0,"42"-43"0,-20-20 0,-1 20 0,-21 22 16,0 0-16,0 0 0,0 42 16,-21 0-16,-1 22 15,22 20-15,-21-21 0,0 22 16,0-1-16,0 1 0,21-22 15,-21 22-15,21-1 0,-22-20 0,22 20 16,0-21-16,0 22 0,0-22 0,0 1 16,0-1-16,0 0 0,0-21 15,0 1-15,0-1 0,0 0 0,22-21 16,-1 0-16,-21-21 16,0 0-16,0-1 15,0-20-15</inkml:trace>
  <inkml:trace contextRef="#ctx0" brushRef="#br3" timeOffset="123551.58">2857 16531 0,'22'21'0,"-44"-42"0,-20 0 16,21 21-16,0-21 0,0 0 0,21 0 16,42 21-1,-21 0-15,0 0 0,22 0 16,-22 0-16,21 0 0,0 0 16,1 0-16,-1 0 0,0 0 0,-20 0 15,20 0-15,0 0 0,-21 0 0,1 0 16</inkml:trace>
  <inkml:trace contextRef="#ctx0" brushRef="#br3" timeOffset="125078.4">3365 16574 0,'0'0'0,"-21"21"0,42-21 32,1 0-32,-1-21 15,0-1-15,0 22 0,21-21 16,-20 0-16,-1 0 0,21 0 0,-21 0 15,0-1-15,1 1 0,-22 0 16,0 0-16,0 0 0,0 0 0,-22 21 16,1 0-16,0 0 0,0 21 15,0 0-15,-22 0 0,22 0 16,0 22-16,0-22 0,21 21 0,0-21 16,-21 22-16,21-1 0,0-21 15,0 21-15,0-20 0,0 20 16,21-21-16,0 0 0,0 0 0,22-21 15,-1 0-15,0 0 0,1 0 16,-1 0-16,0 0 0,22-21 0,-22 0 16,0 0-16,1-21 0,-1 20 0,0 1 15,-20 0-15,-1-21 0,0 21 16,0-1-16,-21-20 0,0 21 0,0 0 16,0 0-16,0-1 0,21 22 46,0 0-30,1 0 0,-1 0-16,-21-21 15,21 21-15,0 0 16,-21-21-16,-21 21 62,0 0-30,0 0-32,21 21 15,-22-21-15,22 21 0,0 1 0,-21-1 16,21 0-16,-21 0 0,21 0 16,0 0-16,0 1 0,0-1 0,0 0 15,0 0-15,0 0 0,21 0 16,0-21-16,1 0 0,-1 0 15,21 0-15,-21 0 0,22 0 0,-1 0 16,0-21-16,1 21 0,-1-21 0,0 0 16,-21 0-16,22 0 0,-22-22 15,0 1-15,0 21 0,0-43 0,1 22 16,-22-22-16,21 1 0,-21-1 16,0-20-16,0 20 0,0 1 0,0 20 15,0 1-15,0 0 0,0-1 16,0 22-16,0 0 0,-21 21 15,-1 0-15,1 21 0,0 0 16,0 22-16,0-1 0,21 22 0,-21-1 16,21-21-16,-22 22 0,22-1 15,0 1-15,0-1 0,0-20 0,0 20 16,0-20-16,22-1 0,-22 0 0,21-21 16,0 22-16,0-22 0,0 0 15,22 0-15,-1 0 0,0-21 16,1 0-16,-1 0 0,0 0 0,1 0 0,-22-21 15,21 0-15,0 0 16,-20 0-16,20 0 0,-21-1 0,0 1 16,0-21-16,-21 21 0,0-22 0,0 22 15,0 0-15,0 0 0,0 0 16,0 0-16,-21 21 16,0 0-16,0 21 0,21 0 0,-21 0 15,21 0-15,-21 0 0,21 1 16,0 20-16,0-21 0,0 0 0,0 0 15,0 1-15,0-1 0,0 0 0,0 0 16,21 0-16,21 0 16,-21-21-16,22 0 0,-22 0 0,42 0 15,-20 0-15,20 0 0,1 0 0,-1 0 0,1 0 16,-1-21-16,-21 0 16,22 0-16,-22 0 0,1 0 0,-1-1 15,-21 1-15,0 0 0,0-21 0,-21 21 16,0-1-16,0-20 0,0 21 15,0 0-15,-21 0 0,0 21 0,-21 0 16,21 0-16,-22 0 0,1 0 0,21 0 16,-22 21-16,22 0 0,-21-21 0,21 42 15,0-21-15,-1 1 0,1-1 16,21 0-16,0 0 0,0 0 16,0 0-16,0 1 0,0-1 0,21 0 15,1-21-15,-1 0 0,0 0 16,0 0-16,0 0 0,22 0 0,-22-21 15,21 21-15,-21-21 0,22-1 0,-22 1 16,0-21-16,0 21 0,21-22 16,-20-20-16,-1 21 0,0-22 0,0 1 15,-21-22-15,21 21 0,0-20 0,1-1 16,-1 22-16,0-22 0,0 43 16,-21-22-16,0 22 0,21-1 0,-21 22 15,-21 21-15,0 21 16,0 1-16,0 20 0,-22 0 15,22 22-15,-21-1 0,21 1 16,-1-1-16,1 22 0,21-22 0,0 1 16,0 21-16,0-22 0,0-21 0,21 22 15,1-22-15,-1 1 0,0-1 16,0 0-16,0-21 0,22 1 0,-22-1 16,0 0-16,0-21 0,0 0 0,0 0 15,1 0-15,-1 0 0,21-21 16,-42 0-16,21-1 0,0 1 0,-21-21 15,22 21-15,-22-22 0,0 1 0,0 0 16</inkml:trace>
  <inkml:trace contextRef="#ctx0" brushRef="#br3" timeOffset="125271.18">4530 15854 0,'0'0'0,"-64"0"0,22 21 16,-1-21-16,22 0 0,42 0 15,22 0 1,-1 0-16,0 0 0,1 0 0,20 0 16,1 0-16,-1 0 0,22 0 15,-22-21-15,22 0 0,-21 21 0,-1-21 16,1 21-16,-1-22 0,1 22 0,-22-21 16,21 21-16</inkml:trace>
  <inkml:trace contextRef="#ctx0" brushRef="#br3" timeOffset="126102.83">10964 15600 0,'0'0'0,"0"-21"16,0-43-16,0 43 16,21 0-16,1 0 0,-1 0 0,0 21 15,-21 21 1,0 0-16,0 0 0,0 21 0,0 1 15,-21 20-15,0-20 0,-1 20 0,22-21 16,-21 22-16,0-1 0,0-20 16,21 20-16,-21-20 0,0-1 0,21-21 15,0 21-15,0-20 0,0-1 0,0-42 32,0-1-32,0 1 0,0 0 15,21-21-15,0-1 0,0 1 16,0 0-16,0-1 0,1 1 15,-1 0-15,0-1 0,0 1 0,0 21 16,0 0-16,1 0 0,-1 21 0,0 0 16,-21 21-16,21 0 0,0 0 15,-21 21-15,0 1 0,21-1 16,1 0-16,-1 1 0,-21-1 0,21 0 16,0-20-16,0 20 0,0-21 0,22 21 15,-22-20-15,21-22 0,-21 21 16,22-21-16,-1 0 0,0 0 15,1-21-15,-1 21 0,0-22 0,-20-20 16,20 21-16,-21-21 0,0 20 16,-21-20-16,0 0 0,0-22 0,0 22 15,0 0-15,0-1 0,-21 1 0,0 0 16,0-1-16,0 22 0,-1 0 16,22 0-16,-21 21 0,0 0 0,0 0 15,0 0-15,21 21 0,0 0 0,-21 0 16,21 0-16,-22 1 0,22-1 0,0 0 15,0 0-15,0 0 0,0 0 16,43-21-16,-22 0 0,0 0 16,21 0-16,1 0 0,-1 0 0</inkml:trace>
  <inkml:trace contextRef="#ctx0" brushRef="#br3" timeOffset="126282.73">12277 15663 0,'0'22'16,"0"-1"-16,-22 21 15,1-21-15,0 0 0,21 22 16,-21-22-16,21 21 0,-21-21 0,0 22 16,21-22-16,-22 0 0,22 21 0,-21-42 15,21 22-15,-21-1 0,21-42 32,0-1-32,0 1 0,0 0 0,0-21 15</inkml:trace>
  <inkml:trace contextRef="#ctx0" brushRef="#br3" timeOffset="126426.65">12086 15304 0,'0'0'0,"0"-22"0,-21 22 15,0 0-15,21 22 16,-21-1-16,21 0 16,0 0-16,0 0 0,0 0 0,0 1 15,21-1-15,0-21 0,21 21 0,-21-21 16,22 0-16</inkml:trace>
  <inkml:trace contextRef="#ctx0" brushRef="#br3" timeOffset="126655.03">12827 15304 0,'0'0'0,"21"-22"0,-21 1 16,0 0-16,0 42 31,-21 0-31,0 22 0,21-1 0,-21 0 16,-1 1-16,22-1 0,-21 0 0,0 1 15,21 20-15,-21-20 0,0-1 16,21 0-16,-21 1 0,21 20 0,-22-21 16,22-20-16,0 20 0,0-21 15,0 21-15,0-20 16,22-22-16,-1 0 0,21 0 0,-21-22 16,22 1-16,-1-21 0,0 21 0,1-22 15</inkml:trace>
  <inkml:trace contextRef="#ctx0" brushRef="#br3" timeOffset="127054.83">13187 15261 0,'0'0'0,"0"-42"0,0 0 0,0 63 16,-21 0-1,-1 21-15,22 1 0,-21-1 16,0 21-16,21-20 0,-21 20 16,0 1-16,0-22 0,21 22 0,-22-22 15,1 21-15,21-20 0,0-1 16,-21 0-16,21 1 0,-21-1 0,21 0 15,0-20-15,0-1 0,21-21 16,0 0-16,0-21 16,1-1-16,-1 1 0,0-21 15,0 21-15,21-22 0,-20 22 0,-22-21 16,21 21-16,0-22 0,-21 22 0,21 21 16,-21-21-16,0 42 15,0 0 1,0 1-16,0-1 0,0 21 15,0-21-15,0 22 0,0-22 0,0 21 0,0-21 16,21 0-16,-21 1 16,21-1-16,1 0 0,20 0 0,-21-21 15,21 0-15,1 0 0,-1 0 0,0 0 16,1 0-16,-1 0 0,0-21 16,-20 0-16,-1 21 0,0-21 0,0-22 15,-21 22-15,0 0 0,0-21 0,0 20 16,-21 1-16,0-21 0</inkml:trace>
  <inkml:trace contextRef="#ctx0" brushRef="#br3" timeOffset="127218.73">12785 15600 0,'0'0'0,"-43"21"0,22-21 0,21 21 16,21-21-1,22 0-15,-22 0 0,21 0 0,0 0 16,22 0-16,-22 0 0,22 0 15,-22 0-15,22-21 0,-22 21 0,0-21 16,-21 0-16,22 0 0,-22-1 0,0 1 16</inkml:trace>
  <inkml:trace contextRef="#ctx0" brushRef="#br3" timeOffset="128894.77">14457 15473 0,'0'0'0,"-21"21"0,-1-21 0,1 21 16,21 0-1,21-21 1,1 0-16,-1-21 15,21 0-15,0 0 0,1 0 0,-22 0 16,21-22-16,1 22 0,-1-21 16,-21 21-16,0-22 0,0 22 0,-21-21 15,0 21-15,0-1 0,-21 22 0,0 0 16,0 0-16,-21 22 0,-1-1 0,1 21 16,0-21-16,-22 22 0,22-1 15,-1 0-15,1 22 0,21-43 0,0 21 16,0 1-16,21-1 0,0-21 0,21 21 15,0-20-15,0-1 0,21 21 16,1-21-16,-1 0 0,0 22 0,1-22 16,-1 21-16,0-21 0,1 22 0,-22-22 15,0 0-15,-21 21 0,0-20 16,0-1-16,-21 0 0,0 0 16,0-21-16,-22 21 0,-20-21 0,20 0 15,-20 0-15,-1 0 0,22-21 0,-21 0 16,-1 0-16,22 0 0,-1-22 15,1 1-15,0 0 0,-1-1 0,22 22 16,0-21-16,21-1 0,0 22 0,0 0 16,21 21-1,0 0-15,1 21 0,-1 0 16,0 1-16,0-1 0,0 21 0,0-21 16,1 22-16,20-22 0,-21 21 0,21-21 15,-20 22-15,20-22 16,0 0-16,1 0 0,20-21 0,-21 0 15,1 21-15,20-21 0,1 0 0,-1 0 16,1-21-16,-1 0 0,1 0 0,-1 0 16,-20-1-16,-1 1 0,21-21 15,-41 0-15,20 20 0,-21-20 0,0 0 16,-21 21-16,0-22 0,0 1 0,0 21 16,-21 0-16,0-1 0,-21 1 15,20 21-15,-20 0 0,0 0 16,21 0-16,-22 21 0,1 1 0,0-1 15,20 0-15,-20 0 0,21 21 0,-21-20 16,20 20-16,1 0 0,0-21 16,21 22-16,0-22 0,0 21 0,0-21 15,0 1-15,0-1 0,21-21 16,22 0-16,-22 0 0,21 0 16,0 0-16,1 0 0,-1-21 0,22-1 15,-22 1-15,-21-21 0,21 21 0,-20-22 16,20 22-16,-21-21 0,-21 0 0,0 20 15,0 1-15,0 0 0,0 0 16,0 0-16,0 42 16,-21-21-1,21 21-15,0 0 0,0 0 0,0 1 0,0-1 16,0 21-16,0-21 16,0 0-16,0 1 0,0-1 0,21 0 15,0 0-15,0-21 0,22 0 16,-22 0-16,21 0 0,-21 0 15,22-21-15,-22 21 0,64-64 16,-64 43-16,-21 0 0,0 0 16,21 0-16,-21-22 0,0 22 0,0 0 15,0 0-15,0 0 16,-21 21-16,21 21 16,-21 0-1,21 0-15,-22 0 0,22 1 0,0-1 16,0 0-16,0 21 0,0-21 15,-21 1-15,21-1 0,0 0 0,0 0 16,-21-21-16,21 21 0,21-42 31,0 0-15,1 0-16,-22-22 0,21 22 0,0 0 16,0 0-16,0-21 0,-21 20 0,21 1 15,1 0-15,-22 0 0,0 0 16,21 21-16,0 21 15,-21 0 1,0 0-16,0 0 0,0 1 0,0-1 16,0 0-16,0 0 0,0 21 15,0-20-15,0-1 0,0 0 0,0 0 16,21 0-16,0-21 0,0 21 0,1-21 16,-1 0-16,0 0 0,0 0 15,0 0-15,22 0 0,-22-21 0,0 0 16,21 0-16,-21 0 0,1 0 0,-1-1 15,-21 1-15,21 0 0,-21 0 0,21 0 16,-21 0-16,21-1 0,-21 1 16,0 0-16,0 0 15,0 42 1,0 0 0,0 0-16,21-21 15,-21 22-15,0-1 0,0 0 0,22 0 16,-22 0-16,21 0 0,0-21 15,0 0-15,0 0 0,0 0 0,1 0 16,20 0-16,-21 0 0,21-21 16,1 0-16,-22 0 0,21 0 0,-21 0 15,1-1-15,-1 1 0,0 0 16,-21 0-16,0 0 0,0-22 0,0 22 0,0 0 16,-21 21-16,0 0 15,-22 0-15,22 0 0,0 0 16,0 21-16,0-21 0,-1 21 0,1 1 15,21 20-15,0-21 0,0 0 0,0 0 16,0 1-16,0 20 0,0-21 16,0 0-16,0 0 0,21 1 0,1-1 15,-1-21-15,0 0 16,0 0-16,0-21 16,22 21-16</inkml:trace>
  <inkml:trace contextRef="#ctx0" brushRef="#br3" timeOffset="129306.62">17314 15134 0,'0'-42'0,"0"84"0,0-126 15,0 62-15,0-20 0,0 21 0,0 0 16,-21 21-16,0 0 0,0 0 15,0 21-15,-1 21 0,1 1 16,-21-1-16,42 21 0,-21 1 0,21-1 16,-21 1-16,21-1 0,0 1 15,0-22-15,0 22 0,0-22 0,0 0 16,0 1-16,21-22 0,0 21 16,-21-21-16,21 1 0,0-22 0,-21 21 15,21-21-15,-21-21 16,22-1-16</inkml:trace>
  <inkml:trace contextRef="#ctx0" brushRef="#br3" timeOffset="129579.46">17081 15219 0,'0'0'0,"-21"-42"0,21-1 16,0 1-16,0 0 0,0-1 16,0 22-16,21 0 0,22 0 0,-1-22 15,0 43-15,22-21 0,-1 21 0,1 0 16,-1 0-16,1 21 15,-1 1-15,1 20 0,-22-21 0,-21 43 16,1-22-16,-22 0 0,0 22 0,-22-22 16,1 0-16,-21 1 0,0-1 0,-1 0 15,-20 1-15,-1-22 0,22 21 16,-22-21-16,22 1 0,0-22 0,-1 21 16,22 0-16,0-21 0,42 0 31,22 0-31,-22 0 0,21 0 0,0 0 15,1 0-15,20 0 0,-20 0 0,20 0 16</inkml:trace>
  <inkml:trace contextRef="#ctx0" brushRef="#br3" timeOffset="129967.24">18224 15473 0,'0'0'0,"22"0"0,-22-21 15,0 0-15,-22 21 0,-20 0 16,21 0-16,-21 21 0,-1-21 15,-20 21-15,20 0 0,1 21 0,0-20 16,-22-1-16,22 21 0,0-21 0,20 22 16,-20-22-16,21 0 0,0 21 15,21-21-15,0 1 0,0-1 0,0 0 16,21 0-16,21 0 0,-21-21 0,22 0 16,-1 0-16,0 0 0,1-21 15,20 0-15,-20 0 0,20 0 16,-21-1-16,22 1 0,-22 0 0,1-21 15,-22 21-15,21-22 0,-21 22 0,-21-21 16,0 21-16,0-1 0,0 1 16,-21 21-16,0 0 15,0 21-15,0 1 0,-1-1 0,22 0 16,-21 0-16,0 0 0,21 0 0,-21 1 16,21 20-16,0-21 0,0 0 15,0 0-15,0 1 0,0-1 0,0 0 16,0 0-16,21-21 0,0 0 0,22 21 15,-22-21-15,0 0 0,21 0 16,1-21-16,-1 21 0,0-21 16</inkml:trace>
  <inkml:trace contextRef="#ctx0" brushRef="#br3" timeOffset="131154.56">18817 15600 0,'0'0'16,"0"-21"-16,0-43 15,0 43-15,0 0 0,-21 21 0,0 0 16,-22 0-16,22 0 0,0 21 15,0 0-15,0 0 0,0 22 16,-1-22-16,1 21 0,0-21 0,0 22 16,21-22-16,-21 21 0,21-21 0,0 22 15,0-22-15,21 21 0,0-21 16,0 1-16,22-1 0,-1-21 16,-21 0-16,21 0 0,1 0 0,20 0 15,-20-21-15,-22 21 0,21-43 0,0 22 16,1 0-16,-22-21 0,0 20 15,0-20-15,0-21 0,1 20 0,-22-20 16,0-1-16,21 1 0,-21-1 0,21 1 16,-21-22-16,0 43 0,0-22 0,0 22 15,0 21-15,0 0 0,0-1 16,0 44-16,0-1 16,0 21-16,0 0 0,-21 1 15,0 20-15,21-20 0,-22 20 0,22-21 16,-21 22-16,21-22 0,-21 1 15,21-1-15,0-21 0,0 21 0,0-20 16,0 20-16,0-21 0,21 0 0,0 0 16,1-21-16,-22 22 0,21-22 15,0 0-15,-21-22 16,0 1-16,0 0 16,0 0-16,0 0 0,0 0 15,-21 21-15,0-22 16,-1 22-16,22 22 15,0-1-15,0 0 16,0 0-16,0 0 0,22-21 16,-1 21-16,0 1 0,0-1 15,0-21-15,0 21 0,1-21 0,20 0 16,-21 0-16,0 0 0,22 0 0,-22 0 16,21 0-16,-21 0 0,22 0 0,20-21 15,-42 0-15,0-1 16,-21 1-16,0 0 0,0 0 15,0 0-15,-21 21 0,0 0 16,0-21-16,0 21 0,0 0 16,-1 0-16,1 0 0,0 0 15,0 21-15,21 0 0,-21 0 16,21 0-16,0 0 0,0 22 16,0-22-16,0 0 0,0 0 15,21-21-15,0 21 0,0 1 0,0-22 16,1 0-16,-1 0 0,21 0 15,-21 0-15,22 0 0,-22 0 0,21-22 16,-21 22-16,0-21 0,1 0 16,-22 0-16,21 0 0,-21 0 0,21-1 15,-21-20-15,0 21 0,21 0 0,-21 0 16,0-1-16,-21 22 16,0 0-1,0 22-15,-1-1 0,1-21 16,0 21-16,0 0 0,0 0 0,0 0 15,-1 1-15,22-1 0,0 0 16,0 0-16,22-21 16,-1 0-16,21 0 0,-21 0 0,0 0 15,22 0-15,-22-21 0,0 21 16,21-21-16,-20 0 0,20-1 0,-21 22 16,21-21-16,-20 0 0,-1 0 0,0 0 15,0 0-15,-21-1 0,21 22 16,-21 22 15,-21-1-31,0 0 0,21 0 16,0 0-16,-21 0 0,0 1 0,21 20 15,-22-21-15,22 0 0,-21 0 16,21 1-16,0-1 0,0 0 0,0 0 16,21-21-16,1 21 0,-1-21 15,0 21-15,0-21 16,-21 22-16,21-22 0,-21 21 0,0 0 15,0 0-15,0 0 16,-21 0-16,0-21 16,0 22-16,0-22 15,-1 21-15,1-21 0,0 0 16,0 0-16,0 0 16</inkml:trace>
  <inkml:trace contextRef="#ctx0" brushRef="#br3" timeOffset="133114.53">10223 16701 0,'0'0'0,"22"-22"0,20 1 0,-21-21 16,21 21-16,22-43 15,-43 43-15,-21 0 0,0 0 16,0 0-16,0-1 0,-21 22 0,0 0 16,-22 0-16,1 0 0,0 22 0,-22-1 15,22 21-15,-22 0 0,22 1 16,-21 20-16,20 1 0,1-1 0,0 22 16,-1 0-16,22-22 0,0 22 15,21-22-15,0 22 0,0-22 16,0 1-16,21-22 0,0 22 0,0-22 15,1 0-15,20-20 0,0-1 16,-21 0-16,22 0 0,-1-21 0,0 0 16,1-21-16,-1 0 0,0 0 0,1-22 15,-1 22-15,0-21 0,-20-22 16,20 22-16,-21-22 0,21 1 0,-20-1 16,-22 1-16,0-22 0,0 1 15,0 20-15,-22-21 0,-20 22 0,21-1 16,-21 1-16,-1 21 0,1-1 15,0 22-15,-1 0 0,1 21 16,21 0-16,-22 0 0,1 21 0,21 21 16,-21 1-16,20-1 0,1 22 0,0 20 15,0-20-15,21 20 0,0-20 16,0 21-16,0-22 0,0 1 0,0-1 16,21-21-16,0 1 0,0-1 0,22 0 15,-22-20-15,21-1 0,1 0 16,-1-21-16,0 0 0,1-21 0,20 0 15,-21-1-15,1 1 0,-1 0 16,-21-21-16,22 21 0,-22-22 0,21 1 16,-42 21-16,21-22 0,-21 22 15,21 0-15,-21 0 0,0 0 16,0 42 0,0 0-16,0 0 0,0 0 15,0 1-15,0 20 0,0-21 0,0 21 16,0 1-16,0-22 0,0 21 0,0-21 15,22 1-15,-22-1 0,21 0 16,0 0-16,-21 0 0,21-21 0,21 0 16,-20 0-16,-1 0 0,21-21 15,-21 0-15,22 0 0,-22 0 0,0-1 16,0 1-16,0 0 0,0-21 0,-21 21 16,0-1-16,0-20 0,0 21 15,0 0-15,0 0 0,0-1 16,0 44-1,0-1-15,0 21 16,0-21-16,0 0 0,0 22 0,0-22 16,0 21-16,0-21 0,0 22 0,0-22 15,0 0-15,22 0 0,-1-21 16,0 21-16,0-21 0,0 0 0,0 0 16,22-21-16,-22 21 0,21-21 15,-21-21-15,22 21 0,-22-1 16,21-20-16,-21 0 0,22-1 0,-22 1 15,0 0-15,0-22 0,-21 1 16,0-1-16,0 1 0,0-1 0,0 1 16,0-1-16,0 1 0,-21 20 0,21 22 15,-21 0-15,0 0 0,0 21 16,21 21-16,-22 21 0,1 1 16,21 20-16,-21 1 0,21-1 0,-21 1 15,21-1-15,-21 1 0,21-22 16,0 22-16,0-1 0,0-21 0,0 1 15,0-1-15,0 0 0,21 1 0,0-22 16,21 0-16,-20 0 0,20-21 16,-21 0-16,21 0 0,1 0 0,-1 0 15,0-21-15,1 0 16,-1 0-16,0-22 0,1 22 0,-1-21 16,0 21-16,1-22 0,-22 22 0,0-21 15,0 21-15,-21 0 0,0-1 16,-21 22-16,0 0 0,-21 0 15,20 0-15,-20 22 0,21-1 0,-21 0 16,20 0-16,1 0 0,0 0 16,0 1-16,21-1 0,0 0 15,21 0-15,0 0 0,0-21 0,22 21 16,-22-21-16,21 22 0,1-22 16,-1 21-16,-21-21 0,21 0 15,-20 21-15,-1-21 0,-42 0 31,-1 0-31,-20 0 0,21 0 16,-21 0-16,20 0 0,1 0 16,0 0-16,0-21 0,0 21 0,42 0 31,0 21-31,0-21 16,0 0-16,1 21 0,-1-21 0,21 0 15,-21 0-15,22 0 0,-1-21 0,0 21 16,1-21-16,-22 0 15,21-1-15,0 1 0,-20 0 0,-1 0 16,0-21-16,0 20 0,-21 1 0,0 0 16,0 0-16,0 0 0,0 42 31,0 0-31,-21 0 16,21 0-16,-21 1 0,21-1 15,-21 0-15,21 21 0,0-21 0,0 1 16,0-1-16,0 0 0,0 0 15,0 0-15,0-42 32,0 0-17,0 0-15,0 0 0</inkml:trace>
  <inkml:trace contextRef="#ctx0" brushRef="#br3" timeOffset="133254.45">12340 16955 0,'0'0'0,"0"-43"0,0 22 0,0 0 15,-21 21-15,0 0 16,0 0 0,21 21-16,-22 0 0,1 0 15,0-21-15,0 22 0,0-22 0,-22 21 16,22 0-16</inkml:trace>
  <inkml:trace contextRef="#ctx0" brushRef="#br3" timeOffset="133418.88">11261 17103 0,'0'0'0,"-43"21"0,22-21 0,-21 0 16,63 0-1,21 0-15,-21 0 16,43 0-16,-22 21 0,22-21 0,-1 0 16,1 0-16,-1 0 0,22 0 15,0 0-15,-1 21 0,1-21 0</inkml:trace>
  <inkml:trace contextRef="#ctx0" brushRef="#br3" timeOffset="134054.53">13102 17357 0,'0'0'0,"42"0"0,-20 0 0,-1 0 0,0 0 16,-21-21 0,0-1-16,-21 22 15,0-21-15,-1 21 0,1 0 0,-21-21 16,21 21-16,-22 0 0,22 0 15,-21 0-15,21 0 0,-22 21 0,22 0 16,-21 1-16,21-1 0,0 0 0,-1 0 16,1 21-16,0-20 0,0 20 15,21-21-15,0 0 0,0 0 0,0 1 16,0-1-16,21-21 0,0 0 16,22 0-16,-1 0 0,0 0 15,1 0-15,-1-21 0,0-22 0,1 22 16,-1 0-16,0-21 0,1 20 15,-22-20-15,0 0 0,0-1 0,0 1 16,-21-21-16,21 20 0,-21-20 0,0-1 16,0 1-16,0-1 0,0 1 15,0-1-15,0 1 0,0 20 0,0 22 16,0 0-16,-21 0 0,0 21 0,0 0 16,0 21-16,0 0 15,-1 22-15,1-1 0,21 0 0,-21 22 16,0-22-16,21 22 0,-21-1 0,21 1 15,0-22-15,0 21 0,0-20 16,0-1-16,0 0 0,21 1 0,21-1 16,-21 0-16,1-20 0,-1-1 0,21-21 15,-21 21-15,22-21 0,-1 0 16,0 0-16,1-21 0,-1 0 0,0-1 16,1 1-16,-1 0 0,-21 0 0,0-21 15,-21 20-15,0 1 0,0-21 16,0 21-16,0 0 0,0-1 15,-21 1-15,0 21 0,0 0 0,0 0 16,-1 0-16,-20 21 0,21 1 16,0-1-16,0 0 0,-1 0 0,22 21 15,0 1-15,0-22 0,0 21 0,0-21 16,0 22-16,0-22 0,22 0 16,20 0-16,-21 0 0,0 1 0,22-22 15,-22 0-15,21 0 0,0-22 0,1 1 16,20-21-16</inkml:trace>
  <inkml:trace contextRef="#ctx0" brushRef="#br3" timeOffset="134423.32">14457 16616 0,'0'0'0,"0"-21"0,21-22 0,-21 22 15,0 0-15,0 42 16,-21 0-1,21 22-15,0 20 0,0-20 0,-21 41 16,21-20-16,-22-1 0,22 1 16,0-1-16,0 1 0,-21-22 0,21 22 15,-21-22-15,21 0 0,0 1 0,0-1 16,0-21-16,0 0 0,0 0 16,0 1-16,0-1 0,0-42 15,0-1-15,0 1 16</inkml:trace>
  <inkml:trace contextRef="#ctx0" brushRef="#br3" timeOffset="134687.17">14182 16870 0,'0'0'15,"-22"-64"-15,22 22 0,0-21 0,0 20 0,0 1 16,22 0-16,20-1 0,-21 22 16,21 0-16,22 0 0,-1 0 0,-20 21 15,41 0-15,-20 0 0,-1 21 0,1 0 16,-1 0-16,-20 0 0,-1 22 15,-21-1-15,0 0 0,-21 1 0,0-1 16,-21 21-16,0-20 0,0-1 0,-21 0 16,-1 1-16,1-1 15,-22 0-15,22-20 0,0-1 0,-1 0 16,22 0-16,-21 0 0,21 0 0,0-21 16,42 0-1,0 0-15,0 0 16,21 0-16,-20 0 0,20 0 15</inkml:trace>
  <inkml:trace contextRef="#ctx0" brushRef="#br3" timeOffset="135086.96">15049 17145 0,'22'-21'0,"-44"42"0,86-63 0,-43 21 16,-21-1-16,0 1 0,0 0 16,-21 21-1,0 0-15,0 0 0,-22 0 0,22 21 16,-21 0-16,-1 1 0,1-1 0,0 0 15,21 21-15,-22-21 0,22 22 16,0-22-16,0 0 0,0 21 0,21-20 16,0-1-16,0 0 0,21 0 15,0-21-15,21 0 16,-21 0-16,22-21 0,-1 0 0,0 0 16,22-1-16,-22 1 0,1 0 0,-1 0 15,0-21-15,-21 20 0,22-20 16,-22 21-16,-21-21 0,0 20 15,0 1-15,0 0 0,-21 21 32,0 21-32,-1 22 0,1-22 0,0 0 15,0 21-15,0-21 0,0 22 0,-1-22 16,1 21-16,21-21 0,0 1 16,0 20-16,0-21 0,0 0 0,0 0 15,21-21-15,1 22 0,-1-22 0,0 0 16,21 0-16,-21 0 0,22 0 15,-1 0-15,22-22 0,-22 1 0,0 21 16,22-21-16,-22 0 0</inkml:trace>
  <inkml:trace contextRef="#ctx0" brushRef="#br3" timeOffset="136435.23">15748 17187 0,'21'-42'16,"-148"190"-16,233-254 0,-85 43 0,-21 21 0,0 20 0,21-20 16,-21 21-16,0 0 0,-21 21 31,0 0-31,0 21 0,0 21 0,-1-21 15,1 1-15,0 20 0,0 0 16,0-21-16,21 22 0,-21-1 0,21-21 16,0 22-16,0-22 0,0 0 15,0 0-15,21 0 0,0 0 16,0-21-16,21 0 0,-20 0 0,20 0 0,0-21 16,1 0-16,-1 21 0,0-21 15,1-21-15,20 20 0,-42-20 16,22 21-16,-22-21 0,21-22 0,-21 22 15,-21-22-15,21 1 0,-21-1 16,0 1-16,22-22 0,-22 22 0,0 20 16,0-20-16,0 42 0,0-22 0,0 22 15,0 42 1,0 22-16,-22-1 0,22 0 16,-21 1-16,21 20 0,-21 1 0,0-1 15,21 1-15,-21-22 0,0 21 16,21-20-16,0-1 0,-22 0 0,1-20 15,21 20-15,0-21 0,0 0 16,0 0-16,21-21 16,1 0-16,-1-21 15,0 21-15,21-21 0,-21 0 0,22 0 16,-1-22-16,0 22 0,1 0 0,-22-21 16,21 21-16,1-1 0,-22 1 15,0 21-15,0 0 0,-42 21 31,0 1-31,0-1 0,-22 0 0,22 0 16,-21 0-16,-1 0 0,1 1 16,0-1-16,-1 0 0,22-21 0,-21 21 0,21-21 15,0 0-15,21 21 16,0 0 0,21-21-16,0 22 15,0-22-15,0 21 0,0 0 16,1-21-16,-1 21 0,0 0 15,0-21-15,21 21 0,-20-21 0,20 22 16,0-22-16,22 0 0,-1 0 16,1 0-16,-1 21 0,1-21 0,-1 0 15,1 0-15,-1 0 0,-20 0 0,20-21 16,-21-1-16,1 22 16,-1-21-16,-21 0 0,22 0 0,-22 0 15,0 0-15,-21-1 0,0-20 0,21 0 16,-21 21-16,0-22 0,0 22 15,0 0-15,0 0 0,-21 0 0,21-1 16,-21 22-16,0 0 0,-22 0 0,22 22 16,0-1-16,-21 0 0,20 0 15,-20 0-15,21 0 0,0 1 0,0-1 16,-1 21-16,1-21 0,21 0 0,0 1 16,0-1-16,0 0 0,21 0 15,1-21-15,-1 0 0,0 0 16,21 0-16,-21 0 0,22 0 15,-22 0-15,21-21 0,1 0 16,-22 0-16,0-1 0,21 1 0,-42 0 16,21 0-16,-21-21 0,22 20 0,-22 1 15,0 0-15,0 0 16,-22 21-16,1 0 16,0 21-16,0-21 0,21 21 0,0 0 15,-21 1-15,21-1 0,0 0 16,0 0-16,0 0 0,0 0 0,0 1 15,21-1-15,-21 0 0,21-21 0,0 21 16,22-21-16,-22 0 0,21 0 16,22 0-16,-1 0 0,-21 0 0,22 0 15,-1 0-15,-20-21 0,-1 21 16,0-21-16,1 0 0,-22-1 16,0-20-16,0 21 0,-21 0 0,0-22 15,0 1-15,0 21 0,0-21 0,-21 20 16,0-20-16,0 42 0,-22-21 0,22 21 15,-21 0-15,21 0 0,-22 0 16,22 21-16,0-21 0,0 21 0,21 0 16,0 1-16,0-1 0,21 0 15,0-21 1,0 0-16,1 0 0,-1 0 0,0 0 0,21 0 16,-21 0-16,1 0 0,-1 0 15,0 0-15,-21 21 0,21 0 16,-21 0-16,0 1 0,0 20 15,0-21-15,-21 21 0,0-20 0,0 20 16,-1 0-16,-20 1 0,21-1 16,0 21-16,-22-20 0,22-1 0,-21 22 15,21-22-15,0 0 0,-1 1 16,-20-1-16,42-21 0,-21 21 0,21-20 16,0-1-16,0 0 0,21-21 15,0-21-15,0 0 16,22-1-16,-1 1 0,0-21 15</inkml:trace>
  <inkml:trace contextRef="#ctx0" brushRef="#br3" timeOffset="136768.04">18246 17251 0,'0'21'15,"21"-21"1,0 0-16,0 0 15,0 0-15,22 0 0,-22-21 0,21 0 16,0 21-16,-20-21 0,20-1 0,0 1 16,-21 0-16,1 0 0,-1 0 15,-21 0-15,0-1 0,0 1 16,-43 0-16,22 21 0,0 0 0,-21 0 16,-1 21-16,1 0 0,0 1 0,21 20 15,-22-21-15,22 21 0,0 1 16,0-22-16,21 21 0,0 1 0,0-22 15,0 21-15,0-21 0,21 0 0,21 1 16,-21-1-16,1 0 0,-1-21 16,21 0-16,-21 0 0,22 0 0,-22 0 15,21 0-15,0 0 0,-20-21 0,20 0 16,-21-1-16,-21 1 0,0 0 16</inkml:trace>
  <inkml:trace contextRef="#ctx0" brushRef="#br3" timeOffset="137250.76">12467 17992 0,'0'0'0,"0"-21"0,0-1 16,0 1-16,0 42 31,0 1-31,0 20 16,-21-21-16,0 21 0,0 1 0,21-1 15,-22 0-15,1 1 0,0-1 0,0 0 16,0 1-16,21-1 0,-21-21 15,21 22-15,0-22 0,0 0 16,21-21-16,0 0 16,21 0-16,-21-21 0,22 0 0,-22-1 15,21 1-15,1-21 0</inkml:trace>
  <inkml:trace contextRef="#ctx0" brushRef="#br3" timeOffset="137555.59">12890 18119 0,'0'0'0,"43"-21"0,-1-22 0,0 22 16,-20 0-16,-1 21 0,0-21 0,-21 0 15,-42 21 1,20 0-16,-41 0 0,21 0 0,-1 21 16,1-21-16,0 21 0,-1 0 15,1 0-15,21 0 0,0-21 0,21 22 16,0-1-16,0 0 0,21 0 16,0-21-16,21 21 0,22-21 15,-22 21-15,22 1 0,-1-22 0,1 21 16,-22 0-16,21 0 0,-20 0 15,-1 22-15,-21-22 0,-21 21 16,0-21-16,0 0 0,-21 1 16,-21 20-16,-22-21 0,22 0 0,-22 0 15,1-21-15,-1 22 0,22-22 16,-21 0-16,20 0 0,1 0 0,0 0 16,20 0-16,22-22 0,0 1 0,0-21 15,22 21-15,-1 0 16,42-22-16,-20 22 0</inkml:trace>
  <inkml:trace contextRef="#ctx0" brushRef="#br3" timeOffset="137969.88">14118 17971 0,'0'21'15,"-21"0"1,0 0-16,0 0 0,-1 0 0,1 1 15,0 20-15,21-21 0,-21 21 16,0 1-16,0-1 0,-1 0 0,22-20 16,-21 20-16,0 0 0,21 1 15,0-22-15,0 0 0,0 0 0,0 0 16,0-42 0,21 0-16,0 0 15,1 0-15,-1-22 0,-21 1 16,21 0-16,0-1 0,0 1 15,0 0-15,1-1 0,-22-20 0,21 20 16,0 1-16,0 0 0,-21-1 16,21 22-16,0 0 0,1 21 15,-1 21-15,-21 0 0,0 1 16,21 20-16,-21 0 0,21 1 16,-21-1-16,0 0 0,0 1 0,0 20 15,21-21-15,-21 1 0,21-1 16,-21 0-16,22 1 0,-22-1 15,0-21-15,0 0 0,21 1 0,-21-1 16,0 0-16</inkml:trace>
  <inkml:trace contextRef="#ctx0" brushRef="#br3" timeOffset="138122.79">13906 18436 0,'-21'0'0,"42"0"0,-63 0 0,42-21 0,-21 21 16,21-21-1,21 21-15,0-21 0,0 21 16,1 0-16,20 0 0,0 0 0,1-21 16,-1 21-16,21-22 15,-20 1-15,-1 21 0,0-21 0,1 0 16</inkml:trace>
  <inkml:trace contextRef="#ctx0" brushRef="#br3" timeOffset="138678.51">15134 18267 0,'0'-21'15,"0"0"-15,0-1 0,0 1 16,21 0-1,0 21-15,1-21 0,-1 21 16,0 0-16,0 0 0,21 0 16,1 0-16,-22 0 0,21 21 0,1 0 15,-22 22-15,21-1 0,-21 0 16,22 1-16,-43-1 0,21 0 0,-21-21 16,0 22-16,0-1 0,0-21 15,0 0-15,0 1 0,-21-22 16,-1 0-16,1-22 15,21 1-15,0 0 0,0-21 16,0 21-16,0-22 0,0 1 16,0 0-16,21-1 0,1-20 15,-1 20-15,0 1 0,0 0 0,0 21 16,0-22-16,22 22 0,-22 0 16,0 21-16,0-21 0,0 21 0,1 0 15,-1 0-15,0 0 0,21 0 16,-21 0-16,1 0 0</inkml:trace>
  <inkml:trace contextRef="#ctx0" brushRef="#br3" timeOffset="140523.04">16044 18288 0,'-21'42'15,"42"-84"-15,-42 106 0,21-43 0,-21 21 16,21-21-16,-21-21 0,21 21 16,0 1-16,21-22 15,0 0-15,21-22 16,-20 1-16,20 0 0,-21 0 0,21 0 15,-20 0-15,20-22 0,-42 22 16,21-21-16,-21 21 0,0-22 0,0 22 16,0 0-16,-21 0 0,0 0 15,0 21-15,-1 0 0,1 0 0,-21 0 16,21 21-16,0 21 0,21-21 0,-22 0 16,1 22-16,21-1 0,-21 0 15,21 1-15,0-1 0,0 0 0,0-20 16,0 20-16,0-21 15,21 0-15,0 0 0,1-21 0,-1 0 16,21 0-16,0 0 0,1 0 16,-1 0-16,0-21 0,22 0 0,-22-21 15,22 21-15,-22-22 0,0 1 16,1 0-16,-22-1 0,21 1 0,-21-22 16,1 22-16,-1-21 0,0-1 15,-21 22-15,0-22 0,0 22 0,0 0 16,0-1-16,0 1 0,0 21 0,0 0 15,0 42 1,0 0-16,-21 21 0,21 1 0,-21-1 16,-1 0-16,1 22 15,0-1-15,21-20 0,-21 20 0,0 1 16,0-1-16,-1 1 0,22-1 16,0-21-16,0 1 0,0-1 0,22-21 15,-1 22-15,0-22 0,21-21 16,1 0-16,-22 0 0,21 0 0,22 0 15,-22-21-15,0-1 0,1 1 16,-1 0-16,0-21 0,-21 21 0,1-22 16,-1 1-16,-21 0 0,0 20 0,0-20 15,0 0-15,0 21 0,0-1 16,-21 1-16,21 0 0,-22 21 0,1 0 16,-21 0-16,21 21 15,0 0-15,-1 1 0,1 20 0,0-21 16,0 21-16,0 1 0,0-1 15,21 0-15,0 1 0,0-22 0,0 21 16,0-21-16,0 1 0,21-1 16,0 0-16,0-21 0,0 0 0,22 0 15,-22 0-15,21 0 0,-21-21 16,22 0-16,-22-1 0,0 1 0,0 0 16,0 0-16,0-21 0,-21-1 15,0 22-15,0-21 0,0 21 0,0-22 16,0 22-16,-21 42 31,21 0-31,-21 1 0,0-1 0,21 0 16,0 21-16,0-21 0,0 22 15,0-22-15,0 21 0,0-21 0,21 1 16,0-1-16,0 0 0,22 0 16,-22-21-16,21 0 0,-21 0 0,22 0 15,-1 0-15,-21 0 0,22-21 16,-22 0-16,0 0 0,0-1 0,0-20 15,0 0-15,-21-1 0,22 1 0,-22 0 16,0-22-16,0 22 0,21-22 16,-21 1-16,0 21 0,21-22 15,-21 22-15,0-1 0,0 1 16,0 21-16,0 42 16,0 0-16,0 0 15,-21 22-15,21-1 0,0 0 0,-21 1 16,21-1-16,-22 22 0,22-22 0,0 0 15,0 1-15,0-1 0,0 0 16,22 1-16,-1-22 0,0 0 0,0 0 16,0 0-16,0-21 0,1 0 15,20 0-15,-21 0 0,0 0 0,0-21 16,1 0-16,-1 0 0,-21 0 16,21-22-16,0 22 0,-21-21 15,0 21-15,21-22 0,-21 22 16,21 0-16,-21 0 0,0 42 31,0 0-31,0 0 0,0 0 0,0 1 16,0 20-16,0-21 0,-21 21 15,21-20-15,0-1 0,0 0 0,0 0 16,0 0-16,0 0 0,0 1 16,21-22-16,1 0 0,-1 0 0,21 0 15,-21 0-15,22 0 0,-1 0 16,0-22-16,-21 1 0,22 21 15,-22-42-15,0 21 0,0 0 0,0-1 16,1 1-16,-22 0 16,0 42-1,-22 0 1,22 1-16,0-1 0,0 0 0,-21 0 16,21 0-16,0 0 15,0 1-15,0-1 16,21-21-16,1 0 15,-1 0-15,0-21 0,0 21 16,-21-22-16,0 1 0,0 0 16,0-21-16,0 21 15,0-1-15,-21-20 0,21 21 0,-21 0 16,21-22-16,-21 22 0,21 0 16,0 0-16,0 0 15,21 21 1,0 0-16,0 0 0,0 0 0,0 0 15,1 21-15,-1 0 0,-21 0 16,21 0-16,0 1 16,-21-1-16,0 0 0,0 0 0,0 21 15,0-20-15,0-1 0,21 0 16,-21 0-16,21 0 0,-21 0 0,22 1 16,-22-1-1,21-21-15,-21-21 31,0-1-31,0 1 0,0 0 0,0 0 16,21 0-16,0-22 0,0 1 0,0 0 16,1-1-16,-1 1 0,0 0 15,21-1-15,-21 22 0,22-21 0,-1 21 16,0 21-16,1 0 0,-22 0 16,21 21-16,-21 0 0,1 0 15,20 22-15,-42-1 0,21 0 0,-21 1 16,0-1-16,0 0 0,0 1 0,0-1 15,0 0-15,-21 1 16,21-22-16,-21 21 0,0-21 0,21 0 16,-22 1-16,1-22 15,21-22 1,-21 1-16,21 0 0,0-21 16,0 21-16,0-22 0</inkml:trace>
  <inkml:trace contextRef="#ctx0" brushRef="#br3" timeOffset="140682.96">19262 17759 0,'-22'0'0,"-20"21"15,21 0-15,0-21 16,0 21-16,21 1 0,0-1 16,-22-21-16,22 21 15,-21-21-15,0 0 16,0 0-16</inkml:trace>
  <inkml:trace contextRef="#ctx0" brushRef="#br3" timeOffset="140862.85">18055 18161 0,'-42'21'0,"84"-42"0,-127 63 0,43-20 15,21-22-15,0 0 0,0 0 16,42 0-1,0 0-15,21 0 0,1-22 16,-1 1-16,21 0 0,-20 0 0,20 0 16,1 0-16,-1-1 0,-20-20 15,-1 21-15</inkml:trace>
  <inkml:trace contextRef="#ctx0" brushRef="#br3" timeOffset="141483.16">20235 16341 0,'0'-64'16,"21"43"0,1 0-16,20 0 0,0-22 0,1 22 15,20 0-15,-21 21 0,22 0 16,-22 0-16,1 0 0,-1 21 0,0 22 15,-21-22-15,22 21 0,-43 22 0,0-22 16,0 0-16,0 1 0,0-1 16,0 0-16,0 1 0,-21-22 0,21 0 15,0 21-15,-22-21 0,22 1 16,22-22 0,-22-22-16,21 1 0,21 0 15,-21 0-15,22 0 0,-22-22 16,21 22-16,0-21 0,-20 0 15,20-1-15,0 1 0,-21 0 0,22-1 16,-22 1-16,0 0 0,-21 20 0,0 44 31,0-1-31,0 21 0,0 22 0,-21-1 16,21 1-16,0-1 0,-21 22 0,0-1 16,21 1-16,-22-21 0,22 20 15,0 1-15,-21 0 0,0-22 0,21 1 16,-21 20-16,0-20 0,21-22 0,0 22 15,-21-22-15,21-21 16,-22 0-16,22 0 0,0-42 16,22-21-16,-1 0 15</inkml:trace>
  <inkml:trace contextRef="#ctx0" brushRef="#br3" timeOffset="141799.98">21378 16489 0,'0'0'15,"0"-21"-15,-21 21 0,42 0 32,0 0-32,1 0 15,-1 0-15,0 0 0,21 0 16,-21-21-16,22 21 0,-22-22 0,21 1 16,-21 0-16,1 21 0,-22-21 0,0-21 15,0 20-15,-22 1 0,-20 0 16,21 0-16,-43 21 0,22 0 0,0 0 15,-22 0-15,22 0 0,-22 21 0,22 0 16,0 0-16,-1 22 0,22-1 16,0 0-16,0-20 0,21 20 0,0 0 15,0 1-15,21-22 0,0 21 16,0-21-16,22 0 0,-1 1 0,0-1 16,22-21-16,-22 0 0,22 0 0,-1 0 15,1-21-15,-1-1 0,1 1 16,-1 0-16</inkml:trace>
  <inkml:trace contextRef="#ctx0" brushRef="#br3" timeOffset="142038.84">22140 15875 0,'0'0'0,"0"-42"0,0-22 16,0 43-16,0 0 16,-21 21-16,0 21 15,21 21-15,0 1 0,0-1 0,-21 22 16,21-22-16,0 21 0,-21 22 15,21-21-15,0-22 0,0 21 16,0 1-16,-22-22 0,22 1 0,-21 20 16,21-42-16,-21 22 0,21-1 0,0-21 15,0 0-15,0 0 0,21-42 32,0 0-32,1 0 0,-1-21 15,0 20-15,0-20 0</inkml:trace>
  <inkml:trace contextRef="#ctx0" brushRef="#br3" timeOffset="142270.66">22352 15833 0,'0'-64'0,"0"128"0,21-170 16,0 64-16,-21 20 0,0 1 15,21 21-15,-21 21 0,0 1 0,0-1 16,0 21-16,0 22 0,0-1 16,0 1-16,-21-1 0,0 1 15,21-1-15,-21 22 0,0-22 0,0 1 16,-1-22-16,1 22 0,0-22 0,0 21 15,21-20-15,0-1 0,-21-21 16,21 22-16,0-22 0,0 0 0,0 0 16,21-21-1,0 0-15,0-21 0,0-21 16,1 20-16,20 1 0,-21-21 16,0 21-16,0-22 0</inkml:trace>
  <inkml:trace contextRef="#ctx0" brushRef="#br3" timeOffset="143103.07">22564 16277 0,'-22'21'16,"1"1"-16,0-1 0,0 0 16,0 21-16,21-21 0,-21 1 15,-1 20-15,22-21 0,0 21 0,0-20 16,0 20-16,0-21 0,0 21 0,0-20 16,0-1-16,22 0 0,-1-21 0,0 21 15,0-21-15,21 0 0,-20 0 16,20 0-16,0 0 0,1-21 15,-22 21-15,21-21 0,-21 0 0,0-22 16,1 22-16,-22 0 0,0-21 16,0-1-16,0 22 0,-43-21 0,22-1 15,0 22-15,-21 0 0,20 0 0,-20 0 16,0 21-16,-1 0 0,22 0 16,-21 0-16,21 21 0,0 0 0,-1 0 15,22 0-15,0 1 0,0-1 0,0 0 16,0 0-16,22 0 0,-1-21 0,0 21 15,21-21-15,1 0 0,-1 0 16,0 0-16,1 0 0,-1 0 16,0 0-16,1-21 0,-22 0 0,21 21 0,0-21 15,-20 0-15,20-22 16,-21 22-16,21 0 0,-20 0 0,-1 0 16,-21 0-16,0 42 15,-21 21 1,21-21-16,-22 0 15,1 22-15,0-22 0,21 21 0,0-21 16,-21 22-16,21-22 0,-21 21 0,21-21 16,0 1-16,0-1 0,0 0 15,0 0-15,21-21 0,0 0 16,0 0-16,0 0 0,22 0 16,-22-21-16,0 0 15,0 0-15,0-1 0,1 1 0,-1 0 16,0 0-16,-21-21 0,21 20 0,0 1 15,-21 0-15,0 0 0,0 42 32,0 0-17,0 0-15,0 1 0,0-1 0,0 0 16,0 0-16,0 0 0,0 22 16,0-22-16,0 0 0,0 0 0,0 0 15,21-21-15,1 0 0,-1 21 16,21-21-16,-21 0 0,22 0 15,-1 0-15,0 0 0,-21-21 16,22 21-16,-22-21 0,0 0 0,0 0 16,0-22-16,-21 22 0,0-21 0,0 21 15,0-22-15,0 1 0,0 0 16,-21-1-16,0 22 0,0-21 0,-21 21 16,20 0-16,1-1 0,21 1 0,-21 21 15,0-21-15,42 21 31,0 0-31,0 0 16,1 0-16,-1 0 16,0-21-16</inkml:trace>
  <inkml:trace contextRef="#ctx0" brushRef="#br3" timeOffset="143935.6">26014 15240 0,'0'0'0,"21"-21"0,0 21 16,-21 21-1,0 0-15,-21 0 0,0 1 16,0-1-16,-22 21 0,22-21 15,-21 22-15,-1-1 0,-20 0 0,21 1 16,-22-1-16,1 0 0,20 1 0,-20-1 16,20 0-16,1 22 0,0-22 15,-1 0-15,1 1 0,21-22 0,-21 21 16,20-21-16,22 1 0,0-1 0,0 0 16,22-21-1,-1 0-15,0-21 16,0 0-16,0-1 0,0 1 15</inkml:trace>
  <inkml:trace contextRef="#ctx0" brushRef="#br3" timeOffset="144274.41">26056 15282 0,'21'0'0,"-42"0"0,42-21 0,0 21 16,1 0 0,-1 21-1,0 1-15,0-22 0,0 21 16,0 0-16,22 0 0,-22 0 0,21 22 16,1-22-16,-1 21 0,0-21 15,22 22-15,-1-22 0,-20 21 0,20 0 16,1-20-16,-22 20 0,21-21 0,-20 21 15,-1-20-15,0 20 0,-20-21 16,-1 0-16,0 0 0,0 1 0,-21-1 16,-21-21 15,0 0-31,0 0 0,-1 0 16,1 0-16,0-21 0</inkml:trace>
  <inkml:trace contextRef="#ctx0" brushRef="#br3" timeOffset="144715.16">25209 16087 0,'0'0'0,"-21"0"0,0 0 16,21-21 0,21 21 15,0 21-31,1 0 15,-1 0-15,21 0 0,-21 0 0,22 1 16,-1-1-16,21 21 0,-20-21 0,20 0 16,1 22-16,-1-22 15,22 0-15,-22 21 0,22-20 0,-21-1 16,20 21-16,-20-21 0,-1 0 0,1 1 16,-1 20-16,-20-21 0,-1 0 15,-21 0-15,0 1 0,0-1 0,-21 0 16,0 0-16,0-42 31,0 0-31,0 0 0,0-1 0</inkml:trace>
  <inkml:trace contextRef="#ctx0" brushRef="#br3" timeOffset="145083.14">27093 15875 0,'-21'0'31,"0"0"-31,0 0 16,0 0-16,-1 21 15,1-21-15,0 43 16,21-22-16,-21 21 0,-21 0 0,20 1 15,1-1-15,-21 22 0,0-22 16,-1 0-16,22 22 0,-21-22 16,-1 0-16,22 22 0,-21-22 0,21 1 15,0-1-15,-1 0 0,1-21 0,0 22 16,21-22-16,-21 0 0,21 0 16,21-42-1,-21 0 1,21 21-16,0-21 0,-21 0 15,22-1-15,-22 1 0,21 0 0,-21 0 16</inkml:trace>
  <inkml:trace contextRef="#ctx0" brushRef="#br3" timeOffset="152315.88">25548 16108 0,'0'0'0,"-21"0"0,0 21 15,42-21 1,0 0 0,0 0-16,22 0 0,-1 0 15,21-21-15,1 0 0,-1 21 0,1 0 16,-1-21-16,22 21 0,-21 0 16,20 0-16,-20 0 0,20 0 0,-20-22 15,21 22-15,-22 0 0,-21 0 0,1 0 16,-1 0-16,-21 0 0,-42 0 15,0 0 1,-21 0-16,-1 22 0,-20-22 0,20 0 16,-20 0-16,-1 21 0,-20-21 0,20 21 15,-20-21-15,20 0 0,-21 0 16,22 21-16,-1-21 0,1 0 0,21 0 16,-1 0-16,1 0 0,21 0 0,0 0 15,42 0 1,0 0-16,21 0 15,1 0-15,20 0 0,1 0 0,-1 0 16,1-21-16,20 0 0,-20 21 16,20-21-16,1 21 0,-21-22 15,20 22-15,-20 0 0,-1-21 0,-20 21 16,-22 0-16,0 0 0,-42 0 16,-22 0-1,1 0-15,0 0 0,-1 0 0,-20 21 16,-1-21-16,22 0 0,-43 0 15,22 22-15,-1-22 0,-20 0 0,-1 0 16,22 21-16,-1-21 0,-21 0 0,43 0 16,-21 21-16,20-21 0,1 0 15,21 0-15,0 0 0,-1 0 0,44 0 16,-1 0 0,21-21-16,0 21 0,22-21 15,-1-1-15,1 22 0,21-21 16,-1 0-16,1 21 0,0-21 0,-1 0 15,1 21-15,0 0 0,-22-21 16,1 21-16,-1 0 0,-21 0 0,1 0 16,-64 0-1,-22 0-15,1 0 0,0 0 0,-22 0 16,1 21-16,-1-21 0,-21 0 16,22 0-16,-22 21 0,1-21 0,-1 0 15,0 0-15,22 21 0,-22-21 0,0 21 16,22-21-16,-1 21 0,1 1 15,-1-22-15,22 21 0,0 0 16,21-21-16,-1 21 0,22 0 16,22-21-16,20 0 15,0 0-15,1 0 0,20 0 0,22-21 16,-1 21-16,1-21 0,21 0 0,-21 21 16,20-21-16,-20 21 0,21-22 15,-21 22-15,-22 0 0,22-21 0,-22 21 16,-20 0-16,-1 0 0,-21 0 0,0 0 15,-21-21-15,-21 21 16,0 0-16,-21 0 0,-1 0 0,1 0 16,-22 0-16,1 0 0,-22 0 0,1 0 15,20 0-15,-21 0 16,1 0-16,-1 0 0,22 0 0,-22 0 16,21 0-16,1 0 0,21 0 0,-1 21 15,1-21-15,0 21 0,20-21 16,22 22-16,22-22 15,20 0-15,0 0 0,22 0 16,-1 0-16,22 0 0,0 0 16,20-22-16,-20 22 0,21-21 0,0 21 15,0-21-15,-1 21 0,1-21 0,0 21 16,0 0-16,-43 0 0,22-21 16,-43 21-16,1 0 0,-64 0 15,-22 0-15,1 0 16,-22 0-16,1 0 0,-22 0 15,22 0-15,-22 21 0,0-21 0,1 0 16,-22 0-16,21 0 0,1 21 0,-1-21 16,0 0-16,1 0 0,20 0 15,22 21-15,-1-21 0,1 0 0,21 0 16,63 0 0,1 0-16,-1 0 0,21 0 15,22 0-15,0 0 0,21-21 0,-22 0 16,22 21-16,21-21 0,-21 21 15,21 0-15,0-21 0,-21 21 0,0 0 16,-1 0-16,-41 0 0,-1 0 16,1 0-16,-43 0 0,-42 0 15,0 0-15,-43 0 0,1 0 16,-22 0-16,0 0 0,1 0 16,-22 0-16,21 0 0,-21 0 0,22 0 15,-22 0-15,21 0 0,-21 0 0,22 0 16,-1 0-16,22 0 0,-1 0 15,22 0-15,-1 0 0,1 0 0,21 0 16,42 0 0,0 0-16,22-22 0,-1 1 15,21 21-15,1-21 0,-1 21 16,1-21-16,21 21 0,-1 0 0,-20-21 16,20 21-16,-20 0 0,21 0 15,-22 0-15,-21 0 0,1 0 0,-22 0 16,0 0-16,-63 0 15,21 0-15,-22 0 0,1 0 16,-22 21-16,22-21 0,-21 0 0,-1 0 16,1 0-16,-1 21 0,1-21 0,-1 0 15,1 0-15,-22 0 0,21 21 16,-20-21-16,20 0 0,-20 0 16,41 21-16,-20-21 0,20 0 0,22 22 0,0-22 15,42 0 1,22 0-16,20 0 15,1 0-15,20 0 0,1-22 0,21 22 16,0-21-16,-22 0 0,22 21 0,0-21 16,0 21-16,0 0 0,-1-21 15,-20 21-15,-21 0 0,-1 0 0,-42 0 16,0 0-16,-42 0 0,0 0 16,-42 0-16,20 0 0,-41 0 15,20 0-15,-21 0 0,1 0 16,20 21-16,-20-21 0,-1 0 0,0 0 15,1 0-15,20 21 0,22-21 0,-22 0 16,43 0-16,-21 0 0,21 0 16,21 21-16,21-21 15,21 0-15,-21 0 0,43 0 16,-22 0-16,22 0 0,-1 0 0,1 0 16,20-21-16,-20 0 0,20 21 0,1-21 15,0 21-15,-1 0 0,-20-21 16,-1 21-16,-20 0 0,-1 0 0,-63 0 15,-21 0-15,-1 0 16,1 0-16,-22 0 0,1 0 16,-22 0-16,22 0 0,-22 21 15,0-21-15,22 0 0,-22 0 0,1 0 16,20 0-16,1 21 0,-1-21 0,1 0 16,20 0-16,1 0 0,21 0 15,0 21-15,42-21 16,0 0-16,21 0 0,22 0 0,-1-21 15,1 21-15,20-21 0,1 0 16,21 21-16,-21-22 0,-1 22 0,1-21 16,0 21-16,-22-21 0,1 21 0,-22 0 15,-63 0 1,0 0-16,-22 0 16,-20 0-16,-1 0 0,-20 0 0,20 0 15,-21 0-15,1 0 0,-1 21 0,0-21 16,22 0-16,-1 0 0,1 0 15,21 0-15,-1 21 0,22-21 0,0 0 16,42 0 0,21 0-16,1 0 0,20 0 15,-20 0-15,20 0 0,22 0 0,-22-21 16,22 21-16,-22 0 0,22-21 0,-21 21 16,20 0-16,-20 0 0,-22 0 15,0-21-15,-20 21 0,-44 0 16,-20 0-1,0 0-15,-1 0 0,-20 0 0,-1 0 16,1 0-16,-22 0 0,22 0 16,-1 0-16,1 0 0,-1 0 0,22 0 15,0 0-15,-1 0 0,22 0 0,0 21 16,42-21 0,21 0-16,1 0 0,-1 0 15,0 0-15,22 0 0,-1 0 0,-20 0 16,20 0-16,1-21 0,-1 21 0,1-21 15,-1 21-15,1 0 0,-22-21 16,-21 21-16,0 0 0,-21-22 16,-21 22-16,-21 0 0,0 0 15,-1 0-15,-20 0 0,-1 0 16,1 0-16,-1 0 0,-20 0 0,20 0 16,1 22-16,-1-22 0,22 0 0,-1 0 15,1 21-15,21-21 0,0 0 16,0 21-16,42-21 15,0 0-15,21 0 0,1 0 16,-1 0-16,0 0 0,22 0 0,-22 0 16,0 0-16,22-21 0,-22 21 15,1 0-15,-1-21 0,-21 21 0,0 0 16,-21-22-16,-21 22 16,0 0-16,-21 0 0,-1 0 15,1 0-15,-22 0 0,22 0 16,-21 0-16,-1 0 0,22 0 0,-1 0 15,1 0-15,0 0 0,-1 0 16,22 0-16,0 22 0,42-22 16,22 0-1,-22 0-15,21 0 0,0 0 16,22 0-16,-22 0 0,22-22 0,-22 22 16,0-21-16,1 0 0,-1 21 0,-21 0 15,0-21-15,-42 21 16,0 0-1,-21 0-15,-1 0 0,1 0 0,0 0 16,-22 0-16,22 0 0,0 0 0,-1 0 16,22 0-16,-21 0 0,21 0 15,-1 0-15,44 0 16,-1 0 0,0 0-16,0-21 0,21 21 15,1 0-15,-22-21 0,21 21 0,1 0 16,-1-22-16,-21 22 0,21 0 0,-20-21 15,-1 0-15,0 21 0,0 0 16,-21-21-16,21 21 16,-21-21-16,-21 21 15,0 0-15,-21 0 16,20 0-16,-20 0 0,0 0 0,-1 0 16,1 0-16,0 0 0,-1 21 0,22-21 15,-21 0-15,21 21 0,21 0 31,42-21-31,-21 0 16,0 0-16,22 0 0,-1 0 16,0 0-16,1-21 0,-1 0 0,0 21 15,1 0-15,-1-21 0,0 21 0,-20 0 16,-1 0-16,0 0 0,-21-21 16,-21 21-1,-22 0-15,22 0 16,-21 0-16,0 0 0,-1 21 0,1-21 15,21 0-15,-22 0 0,22 21 16,0-21-16,0 21 0,0-21 0,0 0 16,42 0-1,0 0 1,0 0-16,0 0 0,22 0 0,-22 0 16,21 0-16,0-21 0,-20 21 0,20 0 15,-21-21-15,0 21 0,-63 0 31,21 0-31,-22 0 16,1 21-16,0 0 0,-1-21 16,1 21-16,0-21 0,-1 21 0,1-21 15,0 22-15,-1-22 0,1 21 0,21-21 16,-21 0-16,20 0 0,22 21 16,-21-21-16,42 0 15,1 0-15,-1 0 16,0-21-16,0 21 0,21-21 15,1-1-15,-22 22 0,21-21 0,1 0 16,-22 0-16,21 21 0,-21-21 0,-42 21 31,0 21-15,0 0-16,-22 0 0,22 0 0,-21 1 16,0-1-16,20 21 0,-20-21 0,0 22 15,21-1-15,-22 0 0,1 1 16,21-1-16,-22 0 0,22 22 0,0-22 15,0 0-15,-21 1 0,20-1 0,1 0 16,21-20-16,0-1 0,-21 0 16,21 0-16,21-21 15,0-21 1,1 0-16,-1 0 0,21-1 16,-21-20-16,22 0 0,-1-1 15,21 1-15,-20-21 0,20 20 0,22-20 16,-22-1-16,1 22 0,21-22 15,-22 22-15,-21 0 0,22-1 0,-43 1 16,21 0-16,-20 21 0,-22-1 16,-22 22-1,-20 0-15,21 22 16,0-22-16,0 21 0,-1 0 0,-20-21 16,21 21-16,0 0 0,0 0 15,-1-21-15,1 0 16,21 22-16,0-44 31,0 1-15,0 0-16,0 0 0,21 0 15,-21-22-15,22 22 0,-1 0 16,-21 0-16,0 0 0,21 21 0,0-21 16,0 21-16,0 0 0,1 0 15,-22 21-15,21 0 0,0 0 16,0 21-16,0 1 0,0-22 0,1 21 15,20 1-15,-21-1 0,21 0 0,1 1 16,-1-22-16,0 21 16,22 0-16,-22 1 0,43-22 0,-22 21 15,1-21-15,-1 22 0,-20-22 0,-1 0 16,0 0-16,-20 0 0,-1-21 16,-21 22-16,-21-22 15,-1 0-15,1 0 0,-21 0 0,0 0 16,-1-22-16,1 1 0,0 0 0,-1-21 15,1 21-15,-22-22 0,22 1 16,0 0-16,-1-1 0,1 1 0,0 21 16,-1-22-16,1 1 0,0 0 15,-1 21-15,22-22 0,-21 22 0,21 0 16,0 0-16,-1 21 0,1 0 16,42 21-1,1 0 1,20 0-16,-21 0 0,21 22 0,1-22 15,-1 21-15,0-21 0,22 22 0,42 20 16,-64-42-16,0 22 16,22-22-16,-22 0 0,1 0 0,-22 0 15,21 1-15,-21-1 0,-42-21 32,-21 0-32,21-21 0,-22-1 15,1 1-15,0 0 0,-22-21 0,22-1 16,-22 22-16,22-21 0,-22 0 15,1-1-15,-1 1 0,22 0 16,-21-22-16,20 22 0,1-1 0,21 1 16,-22-21-16,43 41 0,22 22 31,20 43-31,0-22 0,1 21 16,20 1-16,-21-1 0,22 0 0,-1 1 15,-20-1-15,20 0 0,1 1 16,-22-1-16,22 0 0,-22 1 0,-21-1 15,21 0-15,-20 1 0,-1-1 16,-21-21-16,0 21 0,0-20 16,0-1-16,-21 0 0,-1-21 0,1 21 15,-21-21-15,21 0 0,-22 0 0,1 0 16,0 0-16,-1 0 0,1-21 16,-21 21-16,-1-21 0,1 0 0,-1-1 15,-21 22-15,1-21 0,-1 0 0,-21 21 16,22 0-16,-1 0 0,21 0 15,1 0-15,21 0 0,-1 0 0,22 0 16,0 0-16,63 0 16,1 0-1,-1 0-15,43 0 0,-22 0 0,22 0 16,-1 0-16,22 0 0,-21-21 0,0 21 16,20 0-16,-20 0 0,0-21 15,-1 21-15,1 0 0,-21 0 16,-22 0-16,0 0 0,-21 0 0,-42 0 15,0 0-15,-21 21 16,-1-21-16,1 0 0,-21 21 16,-1-21-16,1 0 0,-22 0 0,21 21 15,-20-21-15,20 21 0,-20-21 0,20 0 16,22 0-16,-22 22 0,22-22 16,21 0-16,-22 0 0,43 21 15,22-21-15,-1 0 16,21 0-16,0 0 15,22 0-15,-1 0 0,1-21 0,-1-1 0,22 22 16,-21-21-16,20 0 0,1 21 16,0-21-16,-1 21 0,1 0 15,-22-21-15,-20 21 0,-1-21 0,-21 21 16,-63 0 0,0 0-16,-1 21 0,-20 0 15,-1-21-15,1 21 0,-22 0 0,22-21 16,-22 21-16,0 1 0,1-1 0,-1-21 15,0 21-15,22 0 0,-22-21 16,22 21-16,-1-21 0,22 21 16,21-21-16,-1 0 0,1 0 0,42 0 15,1 0-15,20 0 0,0 0 16,22 0-16,-1 0 16,22-21-16,0 21 0,-22-21 0,22 21 15,-1-21-15,1 21 0,0 0 0,-22-21 16,1 21-16,-1 0 0,-20 0 15,-22 0-15,0 0 0,-42 0 16,-22 0-16,1 21 0,0-21 16,-22 21-16,1-21 0,-1 21 15,-20-21-15,20 21 0,-21-21 0,22 0 16,-1 22-16,1-22 0,21 0 0,-22 21 16,43-21-16,-21 0 0,20 0 15,44 0 1,-1 0-16,21 0 0,0 0 15,22 0-15,-1 0 0,1 0 0,-1-21 16,1 21-16,21 0 0,-22-22 16,22 22-16,-22-21 0,1 21 0,-22 0 15,0 0-15,-20 0 0,-44 0 16,-20 0 0,0 21-16,-1 1 0,-20-22 0,-1 21 15,1-21-15,-22 21 0,22-21 0,-1 21 16,1-21-16,-1 0 0,1 21 15,20-21-15,1 0 0,21 0 16,0 21-16,42-21 16,0 0-16,21 0 15,1 0-15,-1 0 0,22 0 0,-1 0 16,1-21-16,-1 21 0,1-21 0,-1 21 16,1 0-16,-1-21 0,-21 21 15,22 0-15,-22 0 0,-21 0 0,1 0 16,-44 0-16,-20 0 15,0 0-15,-22 21 0,1 0 0,-1-21 16,1 21-16,-22-21 16,0 0-16,1 22 0,20-22 0,1 0 0,-1 0 15,1 21-15,20-21 0,22 0 16,0 0-16,21 21 16,21-21-16,22 0 15,-1 0-15,21 0 0,-20 0 0,20 0 16,1 0-16,-1 0 0,22 0 15,-22-21-15,1 21 0,-1 0 0,1-21 16,-22 21-16,1-22 0,-22 22 0,0 0 16,-63 0-1,-1 22-15,1-1 0,-22 0 16,1-21-16,-1 21 0,1 0 0,-1-21 0,1 21 16,-1-21-16,22 22 0,0-22 15,-1 0-15,22 0 0,0 21 16,42-21-1,22 0-15,-1 0 0,0 0 0,1 0 16,-1-21-16,0 21 0,22 0 16,-22-22-16,0 22 0,22 0 0,-22-21 15,1 21-15,-22 0 0,0 0 0,0 0 16,-42 0 0,0 0-16,-22 0 0,1 0 15,0 21-15,-1-21 0,-20 22 0,21-22 16,-1 21-16,1 0 15,0-21-15,20 21 0,1-21 0,0 0 0,21 21 16,21-21 0,0 0-16,22 0 0,-22 0 15,21 0-15,1 0 0,-1 0 16,0 0-16,1 0 0,-1 0 0,0 0 16,-21 0-16,1 0 0,-1 0 0,0 0 15,-42 0 16,21 21-31,-21-21 16,42 0 31,0 0-31,0 0-16,0 0 0,0 0 15,1 0-15,-1 0 0,-21 22 16,21-22-16,-21 21 15,0 0 1,-21 0-16,21 0 16,-21-21-16,21 21 15,-22-21-15,22 22 0,0-1 16,22-21 0,-1 0-16,-21 21 0,21-21 15,0 0-15,0 0 16,-21-21-1,0 0 1,0-1-16,0 1 0,0 0 16,0 0-16,0 0 0,0 0 0,0-1 15,0 1-15,0-21 0,0 0 16,21-1-16,1 1 0,-1 0 0,0-1 16,0 1-16,21-43 15,-20 43-15,20 0 0,-42 20 16,0 1-16,0 42 31,0 1-31,0-1 0,0 0 16,0 21-16,-21-21 0,0 1 15,-1 20-15,1-21 0,0 21 0,-21 1 16,21-22-16,-22 21 0,-20 22 16,20-43-16,1 0 0,21 0 15,0 0-15,0 1 0,-1-1 16,44-42-1,-1-1 1,0 1-16,21 0 0,-21 0 16,22-21-16,-1-1 0,0 1 0,43-64 15,-43 43-15,22-1 16,-22 22-16,43-64 0,-43 85 16,-21-22-16,22 43 0,-43 22 15,0 20 1,-21-21-16,-1 21 0,1 1 0,-21-1 15,0 0-15,20 1 0,-20-1 0,-21 0 16,20 1-16,1-1 16,0 0-16,20-20 0,-20 20 0,-21 0 15,41-21-15,1 1 0,21-1 16,0 0-16,0 0 16,21-21 15,1-21-31,-1 21 15,0 0-15,-21-21 0,21 21 16,0 0-16,-21 21 47,-21 0-47,0-21 0,0 21 16,0-21-16,-1 21 0,1 1 15,0-22-15,0 0 0,-21 0 0,20 0 16,1 0-16,-21 0 0,0-22 0,-1 1 15,1 0-15,0 0 0,-22 0 16,22-22-16,-22 22 0,-42-63 16,64 41-16,-64-63 15,22 1-15,-1 20 16,43 43-16,20 20 0,1 1 16,0 0-16,21 42 15,21 0 1,0 22-16,1-22 0,20 0 15,0 21-15,1 1 0,20-22 16,1 21-16,-1 1 0,1-22 0,-1 21 16,22 0-16,-22-20 0,1 20 0,-1-21 15,64 43-15,-84-43 16,-1 0-16,21 21 0,-41-21 16,-44-21-1,1 0-15,-21-21 16,21 0-16,-22 0 0,22 0 0,-21 0 15,0-22-15,-1 1 0,1 0 16,0-1-16,-64-41 0,63 41 16,-41-41-16,41 62 15,-20-20-15,42 42 0,0 0 16,21 21 0,0 0-16,0 1 0,21-1 0,0 0 15,0 0-15,0 0 0,22 0 16,-22-21-16,21 22 0,-21-22 15,22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0:46:33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762 0,'0'-21'16,"0"0"-1,0 0-15,0-1 16,0 1 0,-22 21 15,22 21-31,-21 1 16,21-1-16,-21 0 0,0 21 0,21 1 15,-21-1-15,0 0 0,21 22 16,-22-1-16,1 1 0,0-22 0,21 22 15,-21-1-15,0 1 0,0-1 16,-1 1-16,1-1 0,21 1 0,0-22 16,-21 0-16,21 1 0,0-1 15,-21-21-15,21 0 0,0 0 0,0 1 16,0-44 0,21 1-16,-21 0 0,21 0 15,-21-21-15,21-1 0,1 1 16,-1 0-16,-21-22 0,21 22 15,0-22-15,0 1 0,0 20 0,1-41 16,-1 20-16,0 1 0,0-22 16,0 22-16,0-1 0,1 22 0,-1-22 15,-21 43-15,21-21 0,-21 21 16,21-1-16,0 22 16,0 22-16,-21 20 15,0-21-15,22 21 0,-1 22 0,-21-1 16,0-20-16,0 20 0,0 1 0,0-1 15,0 1-15,0-1 0,0 1 16,0-22-16,0 22 0,0-1 16,0-21-16,0 1 0,0 20 15,0-42-15,0 22 0,0-1 0,0-21 16,0 0-16,0 1 0,0-1 16,0-42 15,0-1-31,-21 22 0,-1-21 15,-20-21-15</inkml:trace>
  <inkml:trace contextRef="#ctx0" brushRef="#br0" timeOffset="159.88">2159 1588 0,'0'0'0,"-21"0"0,0 0 0,-1 0 16,44 0 15,-1-22-31,0 22 0,21 0 16,-21 0-16,22-21 0,-22 21 15,21-21-15,1 21 0,-1 0 0,0-21 16,1 21-16,-1-21 0,0 21 16,1-21-16,-1-1 0</inkml:trace>
  <inkml:trace contextRef="#ctx0" brushRef="#br0" timeOffset="443.25">3281 1228 0,'0'0'0,"0"-21"15,0-1 1,-21 22-16,-1 0 0,1 0 16,0 0-16,0 0 0,0 0 0,0 22 15,-1-1-15,1 0 0,0 0 16,0 0-16,0 0 0,0 22 0,-1-22 16,1 21-16,0 1 0,21-22 15,0 21-15,-21-21 0,21 22 0,0-22 16,0 0-16,0 0 0,0 0 15,0 0-15,21 1 0,0-22 0,0 0 16,22 0-16,-22 0 0,21 0 16,1 0-16,-22 0 0,21 0 15,0 0-15,1-22 0,-22 22 0,21-21 16,1 0-16,-1 0 0,0 0 0</inkml:trace>
  <inkml:trace contextRef="#ctx0" brushRef="#br0" timeOffset="699.1">3831 1291 0,'0'0'16,"0"-21"-16,-21 0 16,0 21-16,0 0 15,-1 0-15,1 0 0,0 0 0,0 0 16,0 21-16,0 0 0,-1-21 16,1 21-16,0 22 0,0-22 0,0 0 15,0 21-15,-1-20 0,1-1 0,0 21 16,21 0-16,0-20 0,0-1 15,0 21-15,0-21 0,0 0 0,0 1 16,21-1-16,0-21 0,1 21 16,-1-21-16,21 0 0,-21 0 0,22 0 15,-1 0-15,-21 0 0,21-21 0,1 0 16,-22-1-16,21 1 0,1 0 16</inkml:trace>
  <inkml:trace contextRef="#ctx0" brushRef="#br0" timeOffset="1072.9">4022 1439 0,'0'0'0,"0"22"0,-22-22 16,22 21 0,22-21-1,-1 0-15,0 0 0,0-21 0,0 21 16,0-22-16,22 22 0,-22-21 0,0 0 15,21 21-15,-20-21 16,-1 0-16,0 0 0,-21-1 16,-21 22-1,0 0 1,-1 0-16,1 0 0,-21 22 0,21-1 16,0 0-16,-22 0 0,22 0 0,0 0 15,0 1-15,0-1 0,21 21 16,0-21-16,0 0 0,0 1 0,0-1 15,0 0-15,0 0 0,0 0 16,0 0-16,21-21 0,0 0 0,0 22 16,0-22-16,0 0 0,22 0 15,-22 0-15,21 0 0,1-22 0,-22 1 16,21 21-16,0-21 0,22 0 16</inkml:trace>
  <inkml:trace contextRef="#ctx0" brushRef="#br0" timeOffset="1436.69">4932 1355 0,'0'0'0,"21"-21"0,-21-1 0,0 1 0,0 0 16,-21 21-16,0 0 16,-1 0-16,1 0 0,-21 0 15,21 0-15,-22 21 0,22 0 0,-21 1 16,21-22-16,0 21 0,-1 0 16,1-21-16,21 21 0,0 0 0,0 0 15,0 1-15,0-1 16,21-21-16,1 21 0,-1 0 15,0-21-15,21 21 0,-21-21 16,22 21-16,-22-21 0,0 0 0,21 22 16,-20-22-16,-1 0 0,0 21 0,-21 0 15,0 0 1,-21 0-16,0-21 16,-1 0-16,-20 21 0,0-21 0,-1 0 15,1 0-15,0 22 0,-1-22 16,1 0-16,0 0 0,-1 0 0,22 0 15,0 0-15,0 0 0,0 0 0,21-22 16,0 1 0,21 21-1,0-21-15,21 21 0,1-21 0,-22 21 16,21-21-16</inkml:trace>
  <inkml:trace contextRef="#ctx0" brushRef="#br0" timeOffset="1847.5">5482 1355 0,'0'0'0,"0"-21"15,0-1-15,0 1 16,-21 21 0,0 0-16,-22 0 15,22 0-15,0 0 0,0 21 16,0 1-16,0-22 0,-1 21 0,1 0 15,0 0-15,21 0 0,0 0 16,0 1-16,0-1 16,21 0-16,0-21 15,22 0-15,-22 21 0,0-21 0,21 0 16,-20 21-16,-1-21 0,21 0 16,-21 21-16,0-21 0,1 22 0,-1-22 15,0 21-15,-21 0 16,0 0-16,-21 0 15,-22-21-15,22 21 0,0 1 16,-21-22-16,-1 0 0,22 0 0,-21 21 16,21-21-16,-22 21 0,22-21 15,0 0-15,0 0 0,0 0 0,0 0 16,-1 0-16,22-21 16,0 0-16,0-1 0,0 1 0,0 0 15,22-21-15</inkml:trace>
  <inkml:trace contextRef="#ctx0" brushRef="#br0" timeOffset="2704.11">6816 699 0,'0'-22'0,"0"1"15,0 42 32,0 1-47,0 20 0,-22-21 0,22 43 16,0-22-16,-21 0 16,21 22-16,0-22 0,0 22 0,0-22 15,0 21-15,0-20 0,0-1 0,0 0 16,0 1-16,0-1 0,0-21 15,0 22-15,0-22 0,0 0 0,0 0 16,0 0-16,0 0 0,0 1 0,21-22 16,-21 21-16,0-42 31,0-1-31,0 1 0,0 0 16,0-21-16</inkml:trace>
  <inkml:trace contextRef="#ctx0" brushRef="#br0" timeOffset="2959.96">6625 889 0,'0'0'0,"-21"-85"16,0 64-16,21-21 0,0 21 0,0-22 15,0 22-15,0 0 0,0 0 0,21 0 16,0 0-16,21-1 0,1 22 16,-1-21-16,22 21 0,-1 0 0,-21 0 15,22 0-15,-1 21 0,-20 1 0,-1-1 16,0 21-16,-20-21 0,-1 22 15,-21 20-15,0-21 0,0 1 0,0-1 16,-21 0-16,-22 1 0,1-22 16,0 21-16,-1-21 0,1 22 15,0-22-15,20 0 0,-20-21 0,21 21 16,-21 0-16,20-21 0,1 0 16,0 0-16</inkml:trace>
  <inkml:trace contextRef="#ctx0" brushRef="#br0" timeOffset="3840.11">974 953 0,'0'-22'31,"0"44"1,0-1-17,0 0-15,0 21 0,0 1 16,0-1-16,0 0 0,-22 1 0,22 20 16,0-21-16,0 22 0,0-22 15,-21 1-15,21 20 0,0-21 16,0 1-16,0-1 0,0 0 0,0-20 15,0-1-15,0 0 0,0 0 16,0 0-16,0 0 16,0-42-1,0 0 1,0 0-16,0 0 16,0 0-16,0-1 0,21 1 15</inkml:trace>
  <inkml:trace contextRef="#ctx0" brushRef="#br0" timeOffset="4191.43">1228 1461 0,'21'0'15,"0"21"1,0-21-1,0 0-15,0 0 16,1 0-16,-1 0 0,0 0 0,0 0 16,0 0-16,0 0 0,1 0 15,-1-21-15,-21-1 0,0 1 16,0 0 0,0 0-16,-21 0 0,-1 21 15,1 0-15,-21 0 0,21 0 16,0 0-16,-1 0 0,1 21 15,0-21-15,21 21 0,0 0 16,0 0-16,0 1 0,0-1 16,0 0-16,0 0 15,0 0-15,21 0 0,0 1 16,1-22-16,-22 21 0</inkml:trace>
  <inkml:trace contextRef="#ctx0" brushRef="#br0" timeOffset="5127.97">952 3069 0,'0'0'0,"-21"0"0,0 0 16,0 0-16,0 0 16,21-21-1,0 0 1,0 0-16,0 0 16,21 21-16,-21-22 0,21 22 15,0-21-15,0 21 16,1 0-16,-1-21 0,0 21 0,0 0 15,0 0-15,22 0 0,-22 21 16,21 0-16,-21-21 0,0 43 0,1-22 16,-1 0-16,0 21 0,0 1 15,-21-1-15,0 0 0,0 1 0,0 20 16,0-20-16,0-1 0,0 0 16,-21 22-16,0-22 0,-22-21 0,22 22 15,-21-1-15,21-21 0,-22 21 16,22-20-16,-21-1 0,21 0 0,-22 0 15,22-21-15,0 21 0,0-21 16,0 0-16,0 0 0,-1 0 16,1 0-16,0-21 0,21 0 0,0 0 15,-21 0-15,21-22 0,-21 22 16,21-21-16,0 21 0,0-22 0,0 22 16,0-21-16,0 21 0,0-1 15,0 1-15,21 21 0,0 0 16,0 0-16,0 0 15,1 21-15,20 1 0,-21-1 0,0 0 16,0 0-16,1 0 0,-1 22 16,0-22-16,0 0 0,0 0 0,-21 0 15,21 0-15,1 1 0,-1-1 16,0-21-16,-21 21 0,21 0 16,0-21-16,0 0 15,1 0-15,-1 0 16,0 0-16,0-21 15,-21 0-15</inkml:trace>
  <inkml:trace contextRef="#ctx0" brushRef="#br0" timeOffset="5483.78">1714 3493 0,'22'0'63,"-1"0"-48,0 0-15,-21-22 16,0 1-16,0 0 16,-21 21-1,0 0-15,-1 0 0,1 0 16,0 21-16,0 0 15,21 1-15,0-1 16,0 0-16,0 0 16,0-42 46,0 0-62,0 0 16,0-1-16</inkml:trace>
  <inkml:trace contextRef="#ctx0" brushRef="#br0" timeOffset="6331.95">2476 2963 0,'-42'0'15,"21"0"-15,0 0 0,0 0 16,-1 0-16,22 22 31,0-1-31,0 0 16,22-21-1,-1 0-15,0 0 0,0 0 0,85 0 16,-64 0-16,1 0 16,-1 0-16,-21 0 0,21 0 15,1-21-15,-1 0 0,-21 21 0,22-22 16,-22 1-16,0 21 0,-21-21 0,0 0 15,0 0-15,0 0 16,0-1-16,0 1 0,0 0 0,0 0 16,-21 0-16,21 0 15,-21 21 1,21 21-16,0 0 16,0 0-16,-22 21 15,22-20-15,0 20 0,0 0 0,0 1 16,0-1-16,0 0 0,-21 1 15,21-1-15,-21 21 0,21-20 0,0 20 16,0-20-16,0-1 0,-21 21 0,21-20 16,0-22-16,0 21 0,-21 1 15,21-22-15,0 0 0,0 0 0,0 0 16,0 0-16,-21-21 0,21 22 0,-22-22 16,1 0-1,0 0-15,0 0 16,0 0-16,0 0 15,-1 0-15,1 0 0,0 0 16,21-22-16,-21 22 0,0 0 0,21-21 16,0 0-16,0 0 15,0 0 1,21 21-16,0-21 0,0 21 16,22-22-16</inkml:trace>
  <inkml:trace contextRef="#ctx0" brushRef="#br0" timeOffset="6815.68">3090 3302 0,'0'0'0,"0"-21"0,-21 21 47,21 21-47,0 0 0,0 0 0,0 1 15,0-1-15,0 21 0,0-21 0,0 0 16,0 1-16,0 20 0,0-21 15,0 0-15,21 0 0,-21 1 0,0-1 16,21 0-16,-21 0 16,0 0-16,0-42 47,0 0-47,0 0 0,0-22 15,0 22-15,0 0 0,0-21 0,0-1 16,22 1-16,-22 0 0,21-1 15,0 1-15,0 0 0,0-1 0,0 22 16,1 0-16,-1 0 0,21 0 0,-21 21 16,0 0-16,22 0 0,-22 0 15,21 21-15,-21 0 0,1 0 0,-1 0 16,21 22-16,-42-22 0,21 21 0,-21 1 16,21-1-16,-21-21 0,0 21 15,0 1-15,0-22 0,0 21 0,0-21 16,0 1-16,0-1 0,0 0 15,-21 0-15,0 0 16,21-42 15,0 0-31,0 0 0,21 0 16,0-1-16,1-20 0</inkml:trace>
  <inkml:trace contextRef="#ctx0" brushRef="#br0" timeOffset="7080.52">4106 2900 0,'0'0'0,"0"-21"0,0 0 16,-21 21-1,0 21 1,21 21-16,-21-21 16,21 0-16,-21 22 0,21-1 0,0 0 15,0 1-15,-22-1 0,1 0 0,21 22 16,-21-22-16,21 1 0,0-1 15,-21 0-15,21 1 0,0-22 0,0 21 16,0-21-16,0 0 0,0 1 0,0-1 16,0 0-16,21-21 15,0 0 1,0 0-16,-21-21 0,22 21 16,-22-21-16,0-1 0</inkml:trace>
  <inkml:trace contextRef="#ctx0" brushRef="#br0" timeOffset="7247.02">3831 3323 0,'0'0'16,"-21"0"-16,0 0 0,42 0 31,0 0-31,0 0 0,22 0 16,-22 0-16,21 0 0,0-21 15,-20 21-15,20 0 0,-21-21 16,21 0-16,-20 21 0,20-21 0,-21 21 15,0 0-15</inkml:trace>
  <inkml:trace contextRef="#ctx0" brushRef="#br0" timeOffset="7591.82">4276 3344 0,'0'0'0,"-22"0"0,22 22 0,22-22 31,-1 0-16,21 0-15,-21-22 0,22 22 0,-22-21 16,21 0-16,-21 0 0,22 21 16,-22-21-16,0 0 0,-21-1 15,0 1-15,0 0 0,0 0 16,-21 21-16,0 0 0,-1 0 16,1 0-16,0 0 0,0 21 15,0-21-15,0 21 0,-1 0 0,1 22 16,0-22-16,21 21 0,0-21 0,-21 22 15,21-1-15,0-21 0,0 22 16,0-22-16,0 0 0,0 0 0,0 0 16,21 0-16,0 1 0,0-1 0,22-21 15,-22 0-15,0 0 16,0 0-16,22 0 0,-22 0 16,21 0-16,-21 0 0,22-21 0,-1-1 15,-21 22-15</inkml:trace>
  <inkml:trace contextRef="#ctx0" brushRef="#br0" timeOffset="7952.9">4911 3260 0,'0'0'0,"0"-43"15,0 22-15,21 42 32,0 1-32,0-1 15,0 0-15,0 0 16,1 21-16,-1-20 0,0-1 0,-21 0 15,21 21-15,0-21 0,-21 1 0,0-1 16,0 0-16,0 0 0,0 0 0,0 0 16,0 1-16,-21-1 0,0-21 15,21 21-15,-21-21 0,0 0 0,-1 0 16,1 0 0,21-21-1,0 0-15,0-1 0,0 1 0,0 0 16,0-21-16,21 21 0,1-22 0,-22 22 15,21 0-15,0-21 0,-21 20 0,21 1 16,0 0-16,-21 0 16,21 21-16,-21-21 0,22 21 0,-1 0 15,-21-21-15,21 21 0,0 0 16,0 0-16,-21-22 16,21 22-16</inkml:trace>
  <inkml:trace contextRef="#ctx0" brushRef="#br0" timeOffset="8647.75">5482 3408 0,'0'-21'16,"21"21"-16,0-21 15,22-1-15,-22 1 0,21-21 16,1 21-16,-1 0 0,0-22 0,1 22 16,-1-21-16,0-1 0,-21 1 0,22 21 15,-22-21-15,0-1 0,-21 1 0,0 0 16,0-1-16,0 1 0,0 21 16,0-22-16,-21 1 0,0 21 0,0 0 15,-1 0-15,-20 21 0,21 0 0,0 0 16,0 0-16,-1 21 15,1 0-15,0 0 0,0 21 0,0 1 16,0-1-16,21 22 0,0-22 0,0 0 16,-22 22-16,22-1 0,-21 1 15,21-1-15,0 22 0,-21-22 0,21 1 16,0 21-16,0-22 0,0 22 0,-21-22 16,0 22-16,21 0 0,-21-1 0,-1 22 15,1-21-15,0-1 0,0 1 16,0 0-16,0-1 0,-22 1 0,22 0 15,0-22-15,0 22 0,0-22 0,-1 1 16,1-22-16,21 1 0,0-1 0,0 0 16,0-21-16,0 1 0,0-1 15,21-21-15,1 0 0,-1 0 16,21-21-16,0-1 0,1 1 0,-1-21 16,0 21-16,22-22 0,-22 1 0,22 0 15,-1-22-15,-20 22 0,-1 0 0,0-22 16,1 22-16,-22-22 0,21 1 15,-42-1-15,0 1 0,0-1 0,0 1 16,0-1-16,-42 1 0,21 20 0,-22-20 16,1 21-16,0-1 0,-22 1 0,22 0 15,-1 20-15,-20 1 0,21 0 16,-1 21-16,22-21 0,0 21 16,-21-21-16,20 21 0,22-21 15,22 21 1,-1-22-16,0 22 15,21 0-15,-21-21 0,22 0 16,-22 0-16,21 21 0,1-21 0</inkml:trace>
  <inkml:trace contextRef="#ctx0" brushRef="#br0" timeOffset="9107.49">6498 3048 0,'0'0'0,"0"-21"0,-21 21 15,0-21-15,0 21 0,-1 0 0,1-21 16,0 21-16,-21 0 0,21 0 0,-1 0 16,1 0-16,-21 21 0,21-21 15,0 21-15,-1 0 0,-20 21 0,21-20 16,0 20-16,0 0 0,-1 1 0,1-22 16,0 21-16,21 0 0,0-20 15,-21 20-15,21-21 0,0 0 0,0 0 16,0 1-16,21-22 0,0 21 0,0-21 15,1 0-15,-1 0 0,0 0 0,21 0 16,-21 0-16,1-21 0,20-1 16,-21 22-16,21-21 0,-20-21 15,-1 21-15,0-22 0,21 22 0,-21-21 16,-21 0-16,22-1 0,-1 22 16,-21-21-16,21 21 0,-21-1 0,0 1 15,0 42 1,0 1-1,-21-1-15,21 0 0,-21 0 0,21 21 16,-22-20-16,22-1 0,0 21 0,0-21 16,0 0-16,0 1 0,0-1 0,0 0 15,0 0-15,0 0 16,22 0-16,-1-21 16,0 0-16,0 0 0,0 0 15,0-21-15,1 0 0,20 0 16,-21 21-16</inkml:trace>
  <inkml:trace contextRef="#ctx0" brushRef="#br0" timeOffset="9371.85">7154 3027 0,'0'0'0,"0"-21"0,0 0 16,-21 21-16,0 0 16,0 0-16,0 0 0,-1 0 0,1 0 15,0 21-15,0 0 0,0 0 16,0 0-16,-1 0 0,1 1 15,0 20-15,0-21 0,0 21 0,21-20 16,0 20-16,0-21 0,0 21 0,0-20 16,0-1-16,0 0 0,0 0 15,0 0-15,21-21 0,0 21 0,0 1 16,0-22-16,1 0 0,-1 0 0,0 0 16,0 0-16,0 0 0,0 0 0,1 0 15,-1-22-15,21 22 0,-21-21 16,0 0-16,1 0 0,-1 0 0,21 0 15</inkml:trace>
  <inkml:trace contextRef="#ctx0" brushRef="#br0" timeOffset="9755.2">7514 3154 0,'21'0'46,"0"0"-46,22 0 0,-22 0 16,21-21-16,-21 21 0,22-21 0,-1-1 16,0 22-16,-20-21 0,20 0 0,0 0 15,1 0-15,-22 0 0,0-1 16,0 1-16,-21 0 0,0 0 0,0 0 16,0 0-16,-21-1 0,0 22 15,-22 0-15,1 0 0,0 0 0,-1 0 16,1 0-16,0 22 0,-1-1 15,1 21-15,0-21 0,-1 22 0,22-22 16,0 21-16,0 0 0,0-20 0,21 20 16,0 0-16,0-21 0,0 22 15,0-22-15,21 0 0,0 0 0,21 0 16,-20 1-16,-1-1 0,21-21 0,0 0 16,1 0-16,-1 0 0,-21 0 0,22 0 15,-1 0-15,-21 0 16,21 0-16,-20-21 0,-1 21 0,-21-22 15,21 1-15,0 0 0</inkml:trace>
  <inkml:trace contextRef="#ctx0" brushRef="#br0" timeOffset="10963.78">1101 5482 0,'-22'0'15,"1"0"1,21-21-16,-21 21 15,21-21-15,0 0 16,0 0 0,0-1-16,21 22 0,0-21 15,1 21-15,-1-21 16,0 21-16,21 0 0,-21 0 0,1 0 16,20 0-16,-21 0 0,0 21 15,-21 0-15,0 1 0,0-1 16,0 21-16,-42-21 0,21 22 15,0-22-15,-22 21 0,1-21 16,0 0-16,-1 22 0,22-22 0,-21 0 16,21 0-16,-1 0 0,1-21 15,0 0-15,21-21 32,0 0-32,0 0 15,21 0-15,0 21 0,1-21 16,-1 21-16,0 0 0,0 0 15,0 0-15,22 0 0,-1 0 16,0 21-16,-21 0 0,22-21 0,-1 21 16,-21 0-16,0 22 0,1-22 15,-22 0-15,0 21 0,0-21 0,-22 1 16,1 20-16,-21-21 0,0 0 16,-1 0-16,1 1 0,0-1 0,-1 0 15,1-21-15,0 21 0,-1-21 16,1 0-16,21 0 0,-22 0 0,22 0 15,-21 0-15,21 0 0,0 0 16,-1-21-16,1 0 0,0 21 16,21-21-16,0-1 15,21 22 1,0-21-16,1 21 16,20 0-16,-21-21 0,0 21 15</inkml:trace>
  <inkml:trace contextRef="#ctx0" brushRef="#br0" timeOffset="11296.23">1693 5757 0,'21'0'62,"-21"-21"-46,22 21-16,-22-21 15,0 0-15,0 0 16,-22 21-16,1 0 0,0 0 16,0 0-1,0 0-15,0 0 0,-1 21 16,22 0-1,0 0-15,0 0 0,0 1 0,0-1 16,0 0-16,22-21 16,-1 0-16,0 0 0,21 0 0,-21 0 15,22 0-15</inkml:trace>
  <inkml:trace contextRef="#ctx0" brushRef="#br0" timeOffset="13059.51">2709 5228 0,'0'21'47,"21"-21"-31,1 0-16,-1 0 0,21 0 0,-21 0 15,22 0-15,-1-21 16,0 21-16,1-21 0,-1 0 0,0 0 0,1 0 15,-1-1-15,-21 22 16,0-21-16,0 0 0,1 0 0,-22 0 16,0 0-16,0-1 0,0 1 0,-22 21 15,1-21-15,-21 0 0,21 21 16,-22 0-16,1 0 0,0 0 0,-1 0 16,1 21-16,-21 0 0,20 0 15,1 22-15,21-22 0,-22 21 0,22 1 16,21-1-16,0 0 0,0 1 15,0-22-15,0 21 0,21 0 0,1-20 16,20-1-16,0 21 0,1-42 0,-1 21 16,0 0-16,1-21 15,-1 0-15,0 0 0,1 0 0,-1 0 16,0 0-16,1 0 0,-22 0 0,0 0 16,0-21-16,-42 21 15,0 0-15,-22 0 16,22 0-16,-21 21 0,0-21 15,-1 22-15,-20-1 0,20 0 0,1 21 16,0-21-16,-1 22 0,1-22 0,21 21 16,0 1-16,0-22 15,21 21-15,0-21 0,0 22 0,0-22 0,0 0 16,21 0-16,0 0 16,21 0-16,-21-21 0,22 0 0,-1 0 15,0 0-15,1 0 0,-1 0 0,0 0 16,22-21-16,-22 0 0,22 0 15,-22 0-15,22 0 0,-22-22 0,0 22 16,1-21-16,-1-1 0,-21 22 0,0-21 16,0 0-16,1-1 0,-22 1 15,0 21-15,0 0 0,0-22 0,0 22 16,0 42 15,0 0-31,0 1 0,0-1 0,0 21 16,0-21-16,0 22 15,0-1-15,0-21 0,-22 21 0,22-20 16,0 20-16,-21-21 0,21 0 0,0 0 16,0 1-16,-21-1 0,0 0 15,21-42 17,0 0-32,0-1 0,0 1 15,0 0-15,0 0 0,21-21 0,-21-1 16,21 22-16,0-21 0,1-1 15,20 1-15,-21 21 0,0-21 16,22 20-16,-22 1 0,21 0 0,0 21 0,22 0 16,-22 0-1,-21 0-15,22 21 0,-22-21 0,0 43 16,0-22-16,-21 0 0,0 21 0,0 1 16,0-22-16,0 21 0,0-21 15,0 22-15,0-1 0,0-21 0,-21 0 16,0 0-16,0 1 0,21-1 0,0 0 15,-21-21-15,21 21 16,0-42 0,21 21-16,-21-21 0,21 0 15,0-1-15,0 1 16,0-21-16</inkml:trace>
  <inkml:trace contextRef="#ctx0" brushRef="#br0" timeOffset="13320.36">4699 5398 0,'0'0'0,"0"-22"0,0 1 16,-21 21-16,0 0 16,-1 0-16,1 0 0,-21 0 0,21 0 15,-22 0-15,22 0 0,-21 21 16,21 1-16,-22-1 0,22 0 0,0 0 16,0 21-16,0 1 0,0-1 0,-1 0 15,22 1-15,0-1 16,0 0-16,0 1 0,0-1 0,0 0 15,0-20-15,0-1 0,22 0 0,-1 0 16,21 0-16,-21 0 0,22-21 16,-1 0-16,0 0 0,1 0 0,-1 0 15,0 0-15,1-21 0,-1 0 0,0 0 16,1 0-16,20 0 0</inkml:trace>
  <inkml:trace contextRef="#ctx0" brushRef="#br0" timeOffset="14031.96">5228 5546 0,'0'0'0,"0"-21"0,0-22 16,0 22-16,-21 21 16,0 0-16,0 0 0,-1 0 15,1 0-15,0 0 0,0 21 0,0 0 16,0 1-16,-1-1 0,1 21 16,0-21-16,0 0 0,0 22 0,0-22 15,21 0-15,0 21 0,0-20 16,0-1-16,0 0 0,0 0 0,0 0 15,0 0-15,21-21 0,0 0 16,0 0-16,0 0 0,0 0 0,1 0 16,-1 0-16,0 0 0,0 0 15,21-21-15,-20 0 0,-1 0 16,0 0-16,-21 0 0,21-1 0,0 1 16,-21-21-16,21 21 0,-21 0 15,0-1-15,0 1 0,0 0 16,0 42 15,0 0-31,0 1 16,0-1-16,0 0 0,-21 0 0,21 0 15,0 0-15,0 1 0,0-1 16,0 0-16,0 0 0,21 0 16,1-21-16,-1 0 0,21 0 15,-21 0-15,0 0 16,22 0-16,-22-21 0,21 21 0,-21-21 15,1 0-15,-1 0 0,0-1 0,0 1 16,0 0-16,0 0 0,-21-21 16,22 20-16,-22 1 0,0 0 0,0 0 15,21 0-15,-21 0 0,0 42 32,0 0-32,0 0 15,0 0-15,0 0 0,0 22 16,0-1-16,0-21 0,0 22 0,0-1 0,-21 0 15,21 22-15,-22-22 0,1 0 16,0 22-16,0-22 0,0 1 16,21 20-16,-21 1 0,-1-1 0,22 1 15,-21-1-15,21 1 0,-21-1 0,21 1 16,0-1-16,0-21 0,-21 22 16,21-22-16,-21 1 0,21-1 0,-21 0 15,21-21-15,0 1 0,0-1 0,0-42 31,21-1-31,0 1 0,0-21 0,0 21 16,0-22-16,1-20 0,-1 21 16,0-22-16</inkml:trace>
  <inkml:trace contextRef="#ctx0" brushRef="#br0" timeOffset="14303.43">5609 5906 0,'0'-22'15,"0"44"-15,0-86 0,0 43 0,0-21 16,0 20-16,0 1 0,0 0 0,21 21 15,0-21-15,-21 0 0,22 0 0,20 21 16,-21-22-16,0 22 0,22 0 16,-22 0-16,0 0 0,21 0 0,-21 0 15,1 0-15,-1 0 0,-21 22 0,0-1 16,0 0-16,0 0 0,0 0 16,0 0-16,-21 1 0,-22-1 15,22 0-15,0-21 0,-21 21 0,-1 0 16,22 0-16,-21-21 0,21 22 0,-1-22 15,1 0-15,0 0 0,42-22 32,0 1-32,1 0 15,20-21-15,-21 21 0</inkml:trace>
  <inkml:trace contextRef="#ctx0" brushRef="#br0" timeOffset="14672.12">6392 5503 0,'0'0'0,"21"0"0,22-21 15,-22 21-15,-21-21 16,0 0-16,0 0 0,-21 0 16,0 21-16,-22 0 0,22 0 15,0 0-15,0-22 0,-22 22 0,22 0 16,0 0-16,0 0 0,0 0 16,21 22-16,0-1 0,0 0 15,0 0-15,21 0 0,0 0 16,0 1-16,0-22 0,1 21 15,20 0-15,-21 0 0,0 0 0,0 0 16,22 1-16,-22-1 0,0-21 0,-21 21 16,0 0-16,0 0 0,0 0 15,0 1-15,-21-1 16,-21-21-16,20 0 0,-20 21 16,0-21-16,-1 0 0,1 0 0,0 0 15,21 0-15,-22 0 0,22 0 16,-21 0-16,21 0 0,-1 0 0,22-21 31,0 0-31,22-1 16,-1 1-16,21 21 0,-21-21 15,0 0-15</inkml:trace>
  <inkml:trace contextRef="#ctx0" brushRef="#br0" timeOffset="15375.46">6625 5525 0,'0'0'0,"21"-22"0,0 1 15,-42 42 32,21 1-47,-21-22 0,0 42 0,21-21 16,0 0-16,0 0 0,0 1 0,0-1 16,0 0-16,0 0 0,0 0 15,0 0-15,0 1 0,21-1 16,0-21-16,0 0 0,1 0 15,-1 0-15,0-21 16,0 21-16,0-22 0,0 1 16,1 0-16,-1 0 0,0 0 0,0 0 15,0-22-15,-21 22 0,0-21 0,21 21 16,-21-1-16,0 1 0,0 0 16,0 0-16,0 0 0,22 21 0,-22 21 31,0 0-31,0 0 15,0 0-15,0 1 0,0-1 0,0 0 16,0 21-16,0-21 0,0 1 0,0-1 16,0 0-16,0 0 0,21-21 15,-21 21-15,21-21 0,0 0 0,0 0 16,0 0-16,1 0 0,-1 0 16,0 0-16,0-21 0,21 0 0,-20 0 15,-1 0-15,0-1 0,0-20 16,0 21-16,0-21 0,-21-1 0,22 1 15,-1-22-15,-21 22 0,0-21 0,21-1 16,-21 1-16,21 20 0,-21-20 0,0-1 16,0 22-16,0-22 0,0 43 15,0-21-15,0 21 0,0 42 16,-21 0-16,0 21 16,0 1-16,-1 20 0,22-20 15,0 20-15,-21-21 0,21 22 16,0-1-16,0-20 0,0-1 0,0 22 15,0-22-15,0 0 0,21 1 16,-21-1-16,22-21 0,-1 21 0,-21-20 16,0-1-16,21 0 0,0 0 0,0-21 15,0 21-15,1-21 0,-1 0 16,0 0-16,0 0 0,0 0 16,0-21-16,22 0 0,-22 21 0,0-21 15,0 0-15,0 21 0,22-22 0,-22 1 16,0 0-16,21 0 0,-20 0 15,20 0-15</inkml:trace>
  <inkml:trace contextRef="#ctx0" brushRef="#br0" timeOffset="16959.39">7980 5461 0,'-85'42'0,"191"-105"0,-127 84 0,84-63 0,-42 21 16,1-1-16,-22 1 0,0 0 0,0 0 15,0 0-15,-22 21 16,1-21-16,0 21 0,-21 0 0,21 0 16,-1 0-16,-20 21 0,21 0 0,-21-21 15,20 21-15,-20 0 0,21 0 16,0 1-16,0-1 0,-1 0 0,22 21 15,0-21-15,0 1 0,0-1 0,0 0 16,0 0-16,0 0 0,22 0 16,-1-21-16,0 0 0,0 0 15,0 0-15,0 0 0,1 0 16,-1 0-16,0 0 0,0-21 0,0 21 16,0-21-16,1 0 0,-22 0 15,0 0-15,21-1 0,-21 1 0,21-21 16,-21 21-16,0 0 0,0-1 0,0 1 15,0 0-15,0 0 0,0 42 32,-21 0-32,21 0 0,0 1 15,-21-1-15,21 0 0,0 0 0,0 0 16,0 0-16,0 22 0,0-22 16,21 0-16,0-21 0,0 21 0,-21 0 15,21-21-15,0 0 0,1 22 16,-1-22-16,0 0 0,0 0 0,0 0 15,0 0-15,1-22 0,-1 22 16,0-21-16,0 0 0,0 0 0,0-21 16,1 20-16,-1-20 0,-21 0 0,21-1 15,0-20-15,0 21 0,-21-22 16,0 1-16,21-22 0,1 21 0,-22 1 16,0-1-16,0 22 0,0 0 0,0 21 15,0-1-15,0 1 0,0 0 16,-22 42-1,1 22-15,0-22 0,0 21 0,21 0 16,0 22-16,-21-22 0,21 22 16,-21-22-16,21 22 0,0-1 15,0-21-15,0 1 0,0-1 0,0 0 16,0 1-16,0-1 0,21 0 0,0-20 16,-21-1-16,21 21 0,0-21 15,0 0-15,1-21 0,-1 0 16,0 0-16,0 0 0,0-21 15,0 21-15,-21-21 0,22 0 0,-1 0 16,0 0-16,0-1 0,-21-20 16,21 21-16,0-21 0,-21 20 0,0 1 15,22-21-15,-22 21 0,0 0 16,21 21-16,-21 21 31,0 0-31,0 0 0,0 0 16,0 0-16,0 1 0,0-1 0,0 0 15,0 0-15,0 0 16,0 0-16,21 1 0,0-22 16,0 21-16,22-21 0,-22 0 15,0 0-15,0 0 0,0 0 0,0-21 16,1-1-16,20 22 0,-21-21 16,-21 0-16,21 0 0,0 0 15,1 0-15,-1-1 0,-21 1 0,0 0 0,21 0 16,-42 42 31,21 0-47,0 0 0,0 1 0,-21-1 15,21 0-15,0 0 0,0 0 16,0 0-16,0 1 0,0-1 0,0 0 16,0 0-16,0 0 0,21-21 0,0 21 15,0-21-15,0 0 0,0 0 16,1 0-16,-1 0 0,0 0 15,0-21-15,0 21 0,0-21 0,-21 0 16,0 0-16,0 0 0,0-1 0,0 1 16,0 0-16,0-21 15,0 21-15,0-1 0,0 1 0,-21 0 16,0 0-16,0 0 0,0 21 0,0 0 16,-1 0-16,1 0 0,0 0 15,42 0 16,0 0-31,1 0 16,-1-21-16,0 21 0,21-22 0,-21 22 16,22 0-16,-1-21 0,0 21 0,1 0 15,-22-21-15,21 21 0,1 0 0,-22 0 16,0 0-16,0 0 16,0 21-16,0 0 0,-21 1 15,22-1-15,-22 21 0,0-21 0,21 0 16,-21 1-16,0-1 0,0 21 0,0-21 15,0 0-15,0 22 0,0-22 16,0 0-16,0 0 0,0 0 0,0 1 16,0-1-16,0 0 0,0 0 15,-21-21 1,-1 0-16,22-21 16,0 0-16,0 0 15,0-1-15,0 1 0,0-21 16,0 21-16,0 0 0,22-22 15,-1 22-15,0-21 0,0-1 0,21 1 16,1 21-16,-1-21 0,0-1 0,1 1 16,20 21-16,-20-22 0,-1 22 15,21 0-15,-20 21 0,-1 0 0,0 0 16,-20 0-16,-1 0 0,0 21 0,0 0 16,-21 22-16,21-22 0,-21 21 15,0-21-15,0 22 0,0-22 0,0 21 16,0-21-16,0 22 0,-21-22 0,21 0 15,-21 0-15,21 0 0,-21 1 16,21-1-16,0 0 0,0 0 16,0 0-16,0-42 31,0 0-15,0 0-16,0 0 0</inkml:trace>
  <inkml:trace contextRef="#ctx0" brushRef="#br0" timeOffset="17195.59">9927 4741 0,'0'0'0,"-42"0"0,-22 0 15,43 0-15,0 0 0,0 0 16,21-21-1,-21 42 32,-1-21-47,1 22 16,0-1-16,0-21 0</inkml:trace>
  <inkml:trace contextRef="#ctx0" brushRef="#br0" timeOffset="17471.84">8086 5271 0,'0'42'16,"42"-42"-16,-21 0 15,0 0-15,22 0 0,-1 0 16,0 0-16,1 0 0,-22-21 0,21 21 15,0 0-15,1 0 0,-1 0 0,-21-21 16,22 21-16,-22 0 0,0 0 16,-42 0 15,0 0-31,-1 0 16,1 0-1,0 0-15,0 21 0</inkml:trace>
  <inkml:trace contextRef="#ctx0" brushRef="#br0" timeOffset="19739.3">3090 7747 0,'-21'0'15,"0"0"1,0 0 0,0 0-16,-1 0 0,1 0 15,0 0 1,0 0-16,0 0 0,0 0 0,-1 0 15,1 0-15,0 0 16,0 0-16,0 0 16,0 0-16,-1 0 47,44 0 343,-44 0-296,1 0-78,64 0 62,-22 0-78,21 0 0,0-21 15,1 21-15,-1 0 16,22 0-16,-1 0 0,1 0 0,-1-21 16,22 21-16,-1 0 0,1 0 0,0 0 15,21 0-15,-22 0 0,1-21 16,0 21-16,-22 0 0,1 0 0,-1 0 15,-21 0-15,1 0 0,-1 0 0,-21 0 16,0-22-16,1 22 0,-1 0 16,-42 0 15,-1 0-31,1 0 0,0 0 16,0 0-16,0 0 0,0 0 15,-1 0-15,1 0 16,0 0-16</inkml:trace>
  <inkml:trace contextRef="#ctx0" brushRef="#br0" timeOffset="20111.09">3556 7684 0,'0'0'0,"-42"0"16,20 0-1,1 0 1,0 0 0,21 21-1,0 0-15,0 0 0,0 0 16,0 22-16,0-1 0,0 0 0,0 1 16,0 20-16,0-21 0,0 22 15,0-1-15,0 1 0,0-22 0,0 22 16,0-22-16,-21 22 0,21-22 0,-21 0 15,21 1-15,0-22 0,0 21 0,0-21 16,0 22-16,-21-22 0,21 0 16,0 0-16,0-42 47,21 0-47,0 0 0,0-1 15,0 1-15,0-21 0,22 21 0,-22 0 16,0-1-16</inkml:trace>
  <inkml:trace contextRef="#ctx0" brushRef="#br0" timeOffset="20539.22">4022 8170 0,'0'0'0,"0"-21"0,0 0 16,0 42 15,-22-21-31,22 21 0,-21 1 15,21-1-15,0 21 0,0-21 0,0 0 16,-21 22-16,21-22 0,0 0 16,-21 21-16,21-20 0,0-1 0,0 21 15,0-21-15,0 0 0,0 1 0,0-1 16,0 0-16,0 0 16,21-21-16,0 0 15,0 0-15,1 0 0,-1-21 16,0 21-16,0-21 0,0 21 15,-21-21-15,21-1 0,1 1 0,-1-21 16,0 21-16,-21 0 0,21-22 16,0 22-16,-21-21 0,21 21 0,-21-1 15,0-20-15,0 21 0,0 0 16,0 0-16,0 42 47,0 0-32,0 0 1</inkml:trace>
  <inkml:trace contextRef="#ctx0" brushRef="#br0" timeOffset="20936.99">4530 8297 0,'0'22'16,"21"-22"0,0 0-16,0-22 15,0 22-15,-21-21 0,21 21 16,1-21-16,-1 21 0,-21-21 0,0 0 16,21 21-16,-21-21 0,0-1 0,0 1 15,0 0 1,-21 21-16,0 0 15,-1 0-15,1 0 0,0 21 16,0-21-16,21 21 0,-21 1 0,0-1 16,-1 0-16,1 0 0,0 0 15,0 22-15,0-22 0,0 0 0,21 0 16,-22 21-16,1-20 0,21-1 0,0 0 16,0 0-16,0 0 0,0 0 15,0 1-15,0-1 0,21-21 16,1 0-16,-1 0 0,0 0 15,0 0-15,0 0 0,0 0 0,1 0 16,-1 0-16,0-21 16,0 21-16,0-22 0,0 1 0,1 21 15,20-21-15,-21 0 0,21 0 0,-20 21 16,20-21-16</inkml:trace>
  <inkml:trace contextRef="#ctx0" brushRef="#br0" timeOffset="21435.78">5292 8213 0,'0'0'0,"0"-21"0,0-1 16,21 22-16,-42 0 31,-1 0-15,1 0-16,0 0 0,0 22 16,-21-1-16,20 0 0,1-21 0,0 21 15,-21 0-15,21 0 0,-1 1 0,1-1 16,21 0-16,-21 0 15,21 0-15,0 0 0,21 1 16,0-22 0,1 0-16,-1 21 0,0-21 0,0 0 15,21 0-15,-20 0 0,-1 0 16,21 0-16,-21 0 0,0 0 0,1 0 16,-1 21-16,0-21 0,0 0 0,0 0 15,0 0-15,-21 21 16,0 0-1,-21 0 1,0-21-16,0 0 0,0 22 0,0-22 16,-1 0-16,-20 0 0,21 21 0,0-21 15,0 0-15,-1 0 0,1 0 16,0 0-16,0 0 0,0 21 0,0-21 16,-1 0-16,1 0 0,0 0 15,0 0-15,0 0 31,0 0-31,21-21 63</inkml:trace>
  <inkml:trace contextRef="#ctx0" brushRef="#br0" timeOffset="22760.26">6075 8424 0,'0'-21'31,"21"0"-15,0 21-16,-21-21 0,21 0 16,-21 0-16,21-1 15,-21 1-15,0 0 0,0 0 0,0 0 16,0 0-1,0-1-15,-21 1 0,0 21 16,0 0-16,0-21 0,0 21 0,-1 0 16,1 0-16,0 0 0,0 0 15,0 21-15,0 0 0,-1 1 16,1-1-16,0 0 0,0 0 0,0 0 16,0 22-16,21-22 0,-22 21 0,22-21 15,-21 0-15,21 22 0,0-22 16,0 0-16,0 0 0,0 0 0,0 1 15,0-1-15,21 0 0,1 0 16,-1-21-16,-21 21 0,21-21 16,21 0-16,-21 0 0,1 0 0,-1 0 15,0 0-15,21 0 0,-21 0 0,1 0 16,-1-21-16,21 0 0,-21 21 0,0-21 16,1 0-16,20-1 0,-21 1 15,0 0-15,0-21 0,1 21 0,20-22 16,-21 1-16,0 0 0,-21-22 0,21 22 15,-21-22-15,22 22 0,-22-22 0,0 1 16,0-1-16,0 22 0,0-21 16,0 20-16,0 1 0,0 0 0,0 20 15,0-20-15,0 21 0,0 0 16,0 0-16,-22 21 0,1 0 16,0 0-1,0 42-15,21-21 0,-21 21 0,21-20 16,-21 20-16,21 21 0,0-20 15,0 20-15,0 1 0,0-22 0,0 22 16,-22-1-16,22 1 0,0-22 0,0 21 16,0-20-16,0-1 0,0 0 0,0 1 15,0-22-15,22 21 0,-22-21 16,21 1-16,-21-1 0,21 0 0,0 0 16,0-21-16,0 0 0,1 21 0,-1-21 15,0 0-15,0 0 16,0 0-16,22 0 0,-22-21 15,0 0-15,21 21 0,-21-21 0,22 0 16</inkml:trace>
  <inkml:trace contextRef="#ctx0" brushRef="#br0" timeOffset="24047.18">7302 8213 0,'0'0'0,"0"-21"16,0-22-16,0 22 0,0 0 15,0 0-15,0 0 0,-21-1 0,0 1 0,21 0 16,-21 21-16,0-21 0,0 21 0,-1 0 16,1 0-1,0 0-15,-21 0 0,21 21 0,-1 0 16,1 0-16,-21 1 0,21-1 0,-22 21 16,22-21-16,-21 22 0,21-22 15,-22 21-15,22 0 0,0-20 0,0 20 16,0-21-16,0 21 0,21-20 0,0 20 15,0-21-15,0 0 0,0 0 0,21 1 16,0-1-16,0-21 16,0 0-16,0 0 0,22 0 0,-22 0 15,0 0-15,21 0 0,-20 0 16,20-21-16,-21 21 0,0-22 0,22 1 0,-22 0 16,0 0-16,0-21 15,0 20-15,22-20 0,-43 21 0,21-21 16,0-1-16,0 22 0,-21-21 0,0 21 15,0-1-15,21-20 0,-21 21 16,0 0-16,0 42 16,0 0-1,-21 21-15,21-20 0,0-1 16,0 21-16,-21-21 0,21 22 16,0-22-16,-21 0 0,21 21 0,0-21 15,0 22-15,0-22 0,0 0 16,0 0-16,0 0 0,21 1 0,0-22 15,0 21-15,0-21 0,1 0 0,-1 0 16,21 0-16,-21 0 0,0 0 16,1 0-16,20-21 0,-21-1 0,0 1 15,0 0-15,22 21 0,-22-42 0,0 21 16,0-1-16,0 1 0,1-21 0,-1 21 16,0-22-16,-21 22 0,21-21 15,-21 21-15,21 0 0,-21-1 0,0 1 16,-21 42 15,0 1-31,0-1 16,21 0-16,0 0 0,0 0 0,0 0 15,-21 1-15,21 20 0,0-21 16,0 0-16,0 0 0,0 1 16,0-1-16,21 0 0,0 0 15,0-21-15,0 0 0,22 0 16,-22 0-16,0 0 0,21 0 0,-21 0 15,22 0-15,-22 0 0,21 0 16,-21-21-16,1 0 0,-1 0 0,0-1 16,0 1-16,0 0 0,-21 0 0,21 0 15,1-22-15,-22 22 0,21 0 16,-21-21-16,21 21 0,-21-22 16,0 22-16,21 0 0,-21 0 0,21 0 15,0 21 1,-21 21-1,0 0-15,0 0 0,0 0 16,0 0-16,-21 1 0,0 20 0,21-21 16,-21 21-16,21-20 0,-21 20 0,21-21 15,-21 21-15,21-20 0,-22 20 0,22 0 16,0-21-16,0 22 0,0-1 16,0 0-16,0 22 0,0-22 0,0 22 15,0-22-15,0 22 0,0-1 16,0 1-16,0-22 0,0 21 0,0 1 15,0-1-15,0-20 0,0 20 0,0 1 16,0-22-16,0 22 0,0-22 16,0 21-16,0-20 0,-21-1 0,21-21 15,-21 22-15,0-22 0,21 0 0,-21 0 16,0 0-16,-1 0 0,1-21 16,0 0-16,0 0 15,21-21-15,-21 0 16,21 0-16,-21-21 15,21 20-15,0-20 0,-22-21 0,22 20 0,-21-20 16,21-1-16,0 22 0,0-22 16,0-20-16,0 20 0,0 1 0,0-1 15,21 1-15,1-1 0,20 1 16,-21 20-16,0-20 0,22 21 0,-22-1 16,21 1-16,0 0 0,1 20 0,-1-20 15,0 21-15,1 0 0,-1 0 0,0-22 16,1 22-16,-22 21 0,21-21 15,-21 0-15,1 21 0,-1 0 0,0 0 16</inkml:trace>
  <inkml:trace contextRef="#ctx0" brushRef="#br0" timeOffset="24784.34">3471 9144 0,'0'0'0,"-21"0"0,-64 21 15,43-21-15,21 0 16,0 0-16,-22 0 0,22 0 16,0 0-16,0 0 15,42 0 16,0 0-15,0 0-16,22 0 0,-1 0 16,0 0-16,22 0 0,-1 0 0,1 0 15,21 0-15,-1 0 0,22 0 16,0 0-16,0 0 0,0 0 0,21 0 16,0 0-16,0-21 0,21 21 15,0 0-15,21 0 0,-21-21 0,22 21 16,-1 0-16,0 0 0,1-21 0,-1 21 15,-21 0-15,0 0 0,-21 0 16,22-21-16,-22 21 0,-22 0 0,22 0 16,-42 0-16,0 0 0,-1-22 0,-20 22 15,-1 0-15,-20 0 0,-1 0 0,-21 0 16,22 0-16,-22-21 0,-42 21 47,-1 0-47,1 0 0,-21 0 0,21 0 15,-22 0-15,1 0 0,-21 0 16,20 0-16,-20 0 0,20-21 0,-20 21 16,-1 0-16,1 0 0</inkml:trace>
  <inkml:trace contextRef="#ctx0" brushRef="#br0" timeOffset="25423.04">3408 9271 0,'0'0'0,"-21"0"0,-1 0 0,-20 0 0,21 0 16,0 0-16,0 0 0,-1 0 16,1 0-16,0 0 15,0 0-15,42 0 47,0 0-47,22 0 16,-1 0-16,0 0 0,22 0 0,-1 0 15,1 0-15,20 0 0,-20 0 16,21 0-16,20 0 0,-20 0 0,21 0 16,-21 0-16,42-21 0,0 21 0,0 0 15,0-21-15,21 21 0,0 0 16,0 0-16,21-21 0,-20 21 15,20 0-15,-21 0 0,0 0 0,-21 0 16,0 0-16,-21 0 0,0 0 0,-21 0 16,-1 0-16,1 0 0,-22-22 15,1 22-15,-22 0 0,1 0 0,-1 0 16,0 0-16,1 0 0,-22-21 0,0 21 16,0 0-16,0 0 15,-42 0 16,0 0-15,0 0-16,0 0 0,-1 0 16,1 0-1,0 0-15</inkml:trace>
  <inkml:trace contextRef="#ctx0" brushRef="#br0" timeOffset="30896.29">1122 10732 0,'0'-22'156,"0"1"-109</inkml:trace>
  <inkml:trace contextRef="#ctx0" brushRef="#br0" timeOffset="31739.44">1122 10689 0,'0'-21'15,"-21"0"-15,21 0 16,0 0-16,0-1 16,-22 1-16,22 0 0,-21 21 15,21-21-15,0 0 0,0 0 16,0-1-16,0 44 47,0-1-47,0 0 15,0 0-15,0 0 0,0 22 16,0-1-16,0 0 0,0 1 0,0-1 16,0 0-16,-21-21 0,21 22 15,-21-1-15,21 0 0,0 1 0,0-22 16,0 21-16,-21-21 0,21 1 16,0-1-16,0 0 0,0 0 0,0 0 15,0-42 16,-21 0-15,21 0-16,0 0 16,0-1-16,0 1 15,0 0 1,0 0 0,0 0 249</inkml:trace>
  <inkml:trace contextRef="#ctx0" brushRef="#br0" timeOffset="33343.36">1079 10520 0,'0'-21'15,"0"0"1,0-1 0,0 1 281</inkml:trace>
  <inkml:trace contextRef="#ctx0" brushRef="#br0" timeOffset="34642.94">1058 10520 0,'0'-21'31,"0"0"-15,0-1 156,0 1-172,0 0 15,0 0 1,0 42 46,0 0-62,0 0 16,0 22-16,0-22 0,0 0 16,0 21-16,0-20 0,0 20 0,0-21 15,0 21-15,0-20 0,0-1 16,0 21-16,-21-21 0,21 22 0,-21-22 15,21 0-15,0 21 0,-21-21 16,0 1-16,21-1 0,0 0 16,-22-21-16,22 21 15,-21-21-15,21-21 47,0 0-47,21 0 16,1-1-1,-1 1-15,0 21 16,-21-21-16,21 21 0,0 0 16,0 0-16,1 0 0,-1 0 15,0 0-15,0 0 0,0 0 16,0 0-16,1 0 0,-1 0 0,0 0 16,0 0-16,0 0 15,0-21-15,1 21 0,-22-21 16,21 0-16,-21-1 15,21 22-15,-21-21 0,0 0 16,0 0-16,0 0 16,0 0-16,0-1 0,0 1 0,0 0 15,0 0-15,-21 0 0,21 0 0,0-1 16,-21 22-16,21 22 31,-22-1-31,22 0 0,0 0 16,0 21-16,0-20 0,-21 20 0,21 0 15,0-21-15,0 22 0,0-1 16,-21 0-16,0 1 0,21-1 0,-21 0 16,21 1-16,0-1 0,0-21 15,0 22-15,0-22 0,-21 0 0,21 21 16,0-21 0,0 1-16,0-1 15,21-21 1,-21-21-16,21 21 15,0-22-15,-21 1 0,21 0 0,0-21 16,1 21-16</inkml:trace>
  <inkml:trace contextRef="#ctx0" brushRef="#br0" timeOffset="34968.26">2053 10816 0,'0'0'0,"0"21"16,21-21 15,-21-21-31,0 0 16,0 0-16,0 0 15,-21 21 16,0 0-31,0 21 16,21 0 0,0 0-16,-21-21 15,21 21-15,21-42 32,0 0-17</inkml:trace>
  <inkml:trace contextRef="#ctx0" brushRef="#br0" timeOffset="35532.96">4297 10372 0,'0'-43'0,"0"86"0,0-107 0,0 43 15,0-21-15,0 21 0,0-1 16,-21 1-16,-1-21 0,22 21 0,-21 21 16,21-21-16,-21-1 0,0 22 0,0 0 15,0 0-15,-1 0 0,-20 0 16,21 0-16,0 22 0,-22 20 15,22-21-15,-21 21 0,21 1 0,0 20 16,-22 1-16,22-1 0,0 1 16,0-1-16,0-20 0,-1 20 0,1 1 15,21-22-15,0 21 0,0-20 16,0-1-16,0 0 0,21 1 0,-21-1 16,43-21-16,-22 0 0,21 22 0,1-43 15,-1 21-15,0 0 0,1-21 16,-1 0-16,21 0 0,-20-21 0,20 0 15,-20 0-15,20-1 0,-21 1 0,1 0 16,-1 0-16,22 0 0,-43 0 16,21-22-16</inkml:trace>
  <inkml:trace contextRef="#ctx0" brushRef="#br0" timeOffset="35903.76">4657 10880 0,'21'-21'0,"-21"-1"0,0-20 0,-21 127 0,42-191 0,-21 64 16,0-1-16,0 22 0,0 0 16,0 0-16,0 0 0,-21-1 15,-1 22-15,1 0 0,0 0 16,0 0-16,0 22 0,0-1 15,-1 0-15,1 0 0,0 21 0,0-20 16,21-1-16,0 21 0,-21-21 0,21 0 16,0 22-16,0-22 0,0 0 0,0 0 15,0 0-15,0 1 0,21-22 16,0 21-16,0-21 0,22 0 0,-22 0 16,21 0-16,-21 0 0,22 0 0,-1-21 15,0-1-15,1 1 0,-1 0 16,0 0-16,-21 0 0,22 0 15,-43-1-15,21-20 0,-21 21 0,0-21 16,0 20-16,0-20 0,-21 0 16,0 21-16,-1-22 0,1 22 0,-21 0 15,0 21-15,20 0 0,-20 0 0,0 0 16,-1 0-16,22 21 0,-21 0 16,21 0-16,-22 1 0,22-1 0,0 21 15,21-21-15,0 0 0,0 1 0,0-1 16,0 0-16,0 0 0,21 0 15,0-21-15,1 0 0,20 0 16,0 0-16,1 0 0,-1 0 0,0-21 16,22 0-16</inkml:trace>
  <inkml:trace contextRef="#ctx0" brushRef="#br0" timeOffset="36176.46">5313 10266 0,'0'0'0,"0"-42"0,0 20 0,0-20 16,0 21-16,0 0 0,0 0 15,-21 21 1,21 21-16,0 0 0,-22 21 16,22-21-16,-21 22 0,21-1 15,0 0-15,-21 22 0,21-22 16,0 22-16,0-22 0,0 22 0,-21-22 16,0 0-16,21 22 0,0-22 0,0 0 15,-21-20-15,21 20 0,0-21 16,0 0-16,0 22 0,0-22 15,0 0-15,21-21 16,0 0 0,0-21-16,-21 0 0,21-1 0,0-20 15,22 21-15,-22-21 0</inkml:trace>
  <inkml:trace contextRef="#ctx0" brushRef="#br0" timeOffset="36411.33">5546 10287 0,'0'0'0,"21"-42"16,-21-43-16,0 64 15,0 0-15,0 42 16,0 0-16,0 0 0,0 22 16,0-1-16,0 0 0,0 22 0,-21-1 15,-1-20-15,22 20 0,-21 1 0,0-1 16,21-21-16,-21 1 0,0 20 16,21-20-16,0-1 0,-21-21 0,21 21 15,-22-20-15,22-1 0,0 0 16,0 0-16,22-21 15,-1 0 1,0 0-16,0-21 0,0 0 16,0-22-16,22 22 0,-22-21 0</inkml:trace>
  <inkml:trace contextRef="#ctx0" brushRef="#br0" timeOffset="36755.12">5800 10710 0,'0'22'16,"0"-1"-16,0 0 15,21-21 1,0 0 0,0 0-16,0 0 0,0-21 0,1 21 15,-1-21-15,21-1 0,-21 22 16,0-21-16,1 0 0,-1 0 16,0 0-16,-21 0 0,0-1 0,0 1 15,0 0-15,-21 21 16,0 0-16,-22 21 15,22 0-15,0 1 0,-21-1 0,20 0 16,1 21-16,-21-21 0,21 22 0,0-22 16,-1 21-16,22-21 0,0 1 15,0 20-15,0-21 0,0 0 0,0 0 16,0 1-16,22-22 0,-1 0 16,21 0-16,-21 0 0,22 0 0,-1 0 15,0 0-15,1 0 16,-22 0-16,21-22 0,0 1 0,1 0 15,-1 0-15,-21 0 0,22 0 0</inkml:trace>
  <inkml:trace contextRef="#ctx0" brushRef="#br0" timeOffset="38191.44">6646 10541 0,'0'0'0,"21"-21"0,-21 0 16,0-22 0,-21 43-16,0 0 15,0 0-15,0 22 0,0-1 16,-1 0-16,-20 21 0,21-21 0,0 22 15,0-22-15,21 21 0,-22-21 16,1 22-16,0-1 0,21-21 0,0 22 16,0-22-16,0 0 0,0 0 15,0 0-15,0 0 0,21 1 0,0-1 16,1-21-16,20 0 0,-21 0 0,21 0 16,1 0-16,-1 0 0,0 0 0,1 0 15,-1-21-15,0 21 0,1-22 16,-1 1-16,0 0 0,-20 0 0,20-21 15,-21 20-15,0-20 0,0 0 0,1-1 16,-1 1-16,-21-21 0,0-1 16,21 1-16,-21 20 0,0-20 0,21-1 15,-21 1-15,0 20 0,0 1 0,0 0 16,0-1-16,0 22 0,0 0 16,-21 21-1,0 0-15,0 21 0,-1 0 16,1 22-16,21-22 0,-21 21 0,0 22 15,21-22-15,-21 22 0,21-22 16,-21 21-16,21 1 0,0-22 0,0 22 16,0-22-16,0 22 0,0-22 0,0 0 15,0-21-15,0 22 0,0-22 0,0 21 16,0-21-16,21-21 0,0 22 16,0-22-16,21 0 0,-20 0 0,-1 0 15,21 0-15,-21 0 0,22 0 0,-22 0 16,21-22-16,-21 1 0,0 0 15,22 0-15,-22 0 0,0 0 0,0-1 16,0-20-16,1 21 0,-1-21 16,-21 20-16,21-20 0,0 21 0,-21 0 15,21 0-15,-21-1 0,0 44 32,0-1-32,0 0 0,0 0 15,0 21-15,0-20 0,0-1 0,-21 0 16,21 21-16,-21-21 0,21 1 0,0-1 15,0 0-15,0 0 0,0 0 16,21-21 0,0 0-16,0 0 15,1 0-15,-1 0 0,0 0 0,0 0 16,0-21-16,0 0 0,22 0 0,-22 0 16,0-1-16,0 1 0,0 0 15,1-21-15,-1 21 0,0-1 0,-21-20 16,21 21-16,0 0 0,0 21 15,1 0-15,-22 21 16,0 0 0,0 0-16,0 0 0,0 1 15,-22-1-15,22 0 0,0 0 0,-21 0 0,21 0 16,0 1-16,0-1 0,0 0 16,21-21-1,1 21-15,-1-21 0,0 0 16,0 0-16,0 0 0,0 0 0,1 0 15,-22-21-15,21 0 0,-21 0 16,0-1-16,0 1 16,0 0-16,-21 0 0,-1 0 15,1 0-15,0-1 0,0 1 0,0 0 16,0 0-16,-1 21 0,1 0 0,0-21 16,0 21-16,21-21 15,21 21 1,0 0-16,0-22 0,22 22 15,-22 0-15,21-21 0,-21 21 0,22 0 16,-1-21-16,-21 21 0,22 0 16,-22 0-16,0 0 0,0 0 0,21 0 15,-20 0-15,-22 21 0,21-21 0,0 21 16,-21 1-16,21-1 0,-21 0 16,0 0-16,0 0 0,0 0 0,0 1 15,0-1-15,0 0 0,0 0 0,0 0 16,0 0-16,0 1 15,0-1 1,0 0 0,-21-21-16,0 0 15,21-21 1,0 0-16,0-1 16,0 1-16,0 0 0,0-21 15,0 21-15,21-22 0,0 1 0,0 21 16,0-22-16,1 1 0,-1 0 0,21-1 15,-21 22-15,22 0 0,-22 0 16,21 21-16,0 0 0,1 0 0,-1 0 16,0 21-16,-20 0 0,20 0 0,-21 22 15,0-22-15,-21 21 0,0 1 16,0-22-16,0 21 0,0-21 16,0 22-16,0-22 0,0 0 0,0 0 15,-21 0-15,0 0 0,0 1 0,0-1 16,-1 0-16,1-21 15,21-21 17,0 0-17,0-1-15,0 1 0,0 0 0,0 0 16,21 0-16,-21-22 0</inkml:trace>
  <inkml:trace contextRef="#ctx0" brushRef="#br0" timeOffset="38407.32">8467 10054 0,'0'0'0,"-22"0"0,-41 0 16,42 0-16,21 21 0,-21-21 16,-1 0 15,1 0 16,0 0-47</inkml:trace>
  <inkml:trace contextRef="#ctx0" brushRef="#br0" timeOffset="38611.19">7197 10329 0,'0'0'0,"-22"22"0,1-1 0,42-21 32,1 0-32,-1 0 0,21 0 15,-21 0-15,22 0 0,-1-21 16,0 21-16,-21 0 0,22-22 16,-22 22-16,21 0 0,-21 0 0,1 0 15</inkml:trace>
  <inkml:trace contextRef="#ctx0" brushRef="#br0" timeOffset="39712.05">1143 12340 0,'0'0'0,"-21"0"16,42 0 31,0 0-47,0 0 15,0 0-15,22-21 0,-1 21 16,0 0-16,1-21 0,20 21 0,-20 0 16,-22 0-16,21-21 0,-21 21 15,22 0-15,-22 0 16,-42 0 15,-1 0-31,-20 0 0,21 0 0,-21 0 16,-1 0-16,1 0 0,0 0 15,20 0-15,-20 21 0,21-21 0,0 0 16,-22 21-16,22 0 0,0-21 16,0 21-16,0-21 0,0 22 0,-1-1 15,1-21-15,21 21 0,-21 0 16,0 0-16,21 0 0,-21 1 15,0-22-15,21 21 16,0-42 31,0-1-47,21 22 16,0 0-16,0 0 0,0-21 15,0 21-15,1 0 0,-1 0 0,21 0 16,-21 0-16,22 0 0,-1 0 15,0 0-15,1 0 0,-1 0 0,0 21 16,-21 1-16,22-1 0,-22 0 16,-21 0-16,0 0 0,0 0 0,0 1 15,0-1-15,0 0 0,-21 0 16,-22 21-16,22-20 0,0-1 16,-21 0-16,21-21 0,-22 21 0,22-21 15,-21 21-15,21-21 0,-1 0 16,1 0-16,0 0 0,0 0 0,0-21 15,21 0-15,-21 21 16,-1-21-16,22 0 31,0-1-15,0 1 0,22 21-16,20-21 0,-21 21 0</inkml:trace>
  <inkml:trace contextRef="#ctx0" brushRef="#br0" timeOffset="39983.8">2011 12552 0,'0'0'16,"21"0"-16,0-21 16,-42 21 124</inkml:trace>
  <inkml:trace contextRef="#ctx0" brushRef="#br0" timeOffset="42194.95">2032 12679 0,'-21'0'94,"42"-21"-47,-21 0-32,0-1-15,21 1 16,-21 0 0,0 0-16,-21 21 47,21 21-47,0 0 15,0 0-15,0 1 16,21-22 15,0 0-31,0 0 16,1 0-16,-22-22 15,21 1-15,0 21 0,-21-21 0,0 0 16,0 0-16,0 0 31,-21 21-15,0 0-16,-1 0 0,22 21 15,-21-21-15,21 21 16,-21-21-16,21 21 0,0 0 16,21-21 31,0 0-47,1-21 15,-22 0 1,0 0-1,0 0 1,-22 21 15,22 21-31,0 0 16,0 0-16,0 0 16,22-21 46,-1 0-62,-21-21 16,0 0-1,0 0-15,0 0 16,-21 21 0,-1 0-16,1 0 15,21 21 1,0 0-1,0 0-15,0 0 16,21-21 31,1-21-47,-22 0 16,0 0-16,0 0 31,-22 21-16,1 0-15,0 0 16,21 21 31,21-21 31,-42 0 156,0 0-218,0 0 0</inkml:trace>
  <inkml:trace contextRef="#ctx0" brushRef="#br0" timeOffset="45367.65">3852 12446 0,'0'0'0,"21"-21"15,1 0-15,-1 21 0,0-21 16,0-1-16,0 1 0,0 0 0,1 0 16,-22-21-16,21 20 0,-21-20 15,21 0-15,-21 21 0,0-22 0,0 1 16,-21 0-16,0 20 0,-1 1 0,-20 0 16,21 21-16,-21 0 0,-1 0 15,1 0-15,0 21 0,-1 0 0,1 22 16,0-1-16,-1 0 0,22 22 15,0-1-15,0 1 0,21-1 16,-21-20-16,21 20 0,0 1 0,0-1 16,0-20-16,21-1 0,21 0 15,-21 1-15,0-1 0,22 0 0,-22-21 16,21 1-16,1-1 0,-1 0 0,0-21 16,1 0-16,-1 0 0,0 0 15,1 0-15,-1-21 0,0 0 0,1-1 16,-1 1-16,0 0 0,1-21 0,-1-1 15,0 1-15,-21 21 0,22-21 16,-1-1-16,-21 1 0,0 21 0,1-22 16,-1 22-16,0-21 0,-21 21 0,21 21 15,-21-21-15,-21 42 32,0 0-32,0 0 0,-1 0 0,1 22 15,0-22-15,0 21 0,21-21 0,0 22 16,-21-22-16,21 21 0,0-21 15,0 0-15,0 1 0,0 20 0,0-21 16,21-21-16,0 21 0,0-21 0,0 0 16,1 0-16,20 0 0,-21 0 15,21 0-15,-20-21 0,20 0 0,-21 0 16,21 0-16,-20-22 0,-1 22 0,0-21 16,0 21-16,-21-22 0,0 1 15,0 0-15,0 20 0,0-20 0,0 0 16,-21 21-16,-21-1 0,20 1 15,1 0-15,-21 21 0,0 0 16,20 0-16,-20 21 0,0-21 0,-1 21 16,22 1-16,0-1 0,0 0 0,0 0 15,0 21-15,21-20 0,0-1 16,0 0-16,21 0 0,0-21 16,0 0-16,21 0 0,1 0 0,-1 0 15,0 0-15,1 0 0,-1-21 0,0 21 16,1-21-16,20 0 0</inkml:trace>
  <inkml:trace contextRef="#ctx0" brushRef="#br0" timeOffset="45627.5">5186 12107 0,'0'0'0,"21"-42"15,0-21-15,0-1 0,0 22 0,-21-1 16,0 1-16,22 0 0,-22 21 0,0-1 16,0 44-1,0-1-15,0 21 16,0 0-16,0 22 0,0-22 0,-22 22 15,1-1-15,21 1 0,0-1 16,-21 1-16,0-1 0,0 1 0,21-22 16,0 22-16,-21-22 0,21 0 0,-22 1 15,22-1-15,0-21 0,0 21 0,0-20 16,0-1-16,0 0 16,22-21-16,-1 0 15,0 0-15,0-21 0,0 0 0,0-22 16,1 22-16,-1-21 0,0-1 15,21 1-15,-21 0 0</inkml:trace>
  <inkml:trace contextRef="#ctx0" brushRef="#br0" timeOffset="45855.37">5630 11875 0,'0'0'0,"43"-127"16,-43 105-16,0 44 31,0-1-31,0 21 0,0 0 0,0 1 16,-22 20-16,22-20 0,-21 20 15,0 1-15,-21-1 0,21 1 0,-1-1 16,1 1-16,0-22 0,21 0 0,0 1 16,-21-1-16,21-21 0,0 21 15,0-20-15,0-1 0,0 0 0,21 0 16,0-21-16,22 0 0,-22 0 16,0 0-16,21-21 0,-21 0 15,1 0-15,20-1 0,-21 1 0,21 0 16</inkml:trace>
  <inkml:trace contextRef="#ctx0" brushRef="#br0" timeOffset="46155.71">5927 12383 0,'21'0'0,"0"0"15,0 0 1,0 0-16,0 0 16,1 0-16,-1 0 0,0 0 15,0 0-15,21 0 0,-20 0 0,-1-22 16,0 22-16,0-21 0,0 0 0,-21 0 15,0 0-15,0 0 0,0-1 16,0 1-16,0 0 0,0 0 0,-21 21 16,0 0-16,-21 0 0,20 0 0,-20 0 15,21 0-15,-21 21 0,-1 0 0,22 0 16,0 22-16,-21-22 0,20 21 16,1-21-16,0 1 0,21 20 15,0-21-15,0 0 0,0 0 0,0 1 16,21-1-16,0 0 0,1-21 15,20 0-15,-21 21 0,21-21 0,1 0 16,-1 0-16,0 0 0,1 0 0,20-21 16,1 21-16</inkml:trace>
  <inkml:trace contextRef="#ctx0" brushRef="#br0" timeOffset="47717.32">7027 12150 0,'0'0'0,"0"-21"0,0-64 16,-21 64-16,0 21 0,0 0 15,0 0-15,-22 0 16,22 0-16,0 21 0,-21 0 0,20 21 16,-20-20-16,21 20 0,-21 0 0,20 1 15,1-1-15,0-21 0,21 21 0,0 1 16,0-22-16,0 21 0,0-21 16,0 22-16,0-22 0,0 0 0,21 0 15,22 0-15,-22-21 0,0 0 16,21 0-16,-21 0 0,22 0 0,-1-21 15,0 21-15,1-21 16,-1 0-16,0 0 0,-20-22 0,20 22 16,-21-21-16,0-22 0,22 22 0,-22-21 15,0-1-15,0 1 0,0-22 0,0 21 16,-21 1-16,22-1 0,-22-20 16,21 41-16,-21-20 0,0 21 0,0-1 15,21 22-15,-21 0 0,21 0 0,-21 42 31,0 0-31,-21 21 0,0-20 16,0 20-16,21 0 0,0 1 0,-22 20 16,22-21-16,-21 22 0,21-1 0,-21-20 15,21 20-15,0-20 16,0 20-16,0-21 0,0 1 0,0-22 16,0 21-16,0-21 0,0 1 0,21-1 15,0 0-15,1-21 0,-1 0 0,0 0 16,21 0-16,-21 0 0,1 0 15,-1-21-15,21 21 0,-21-21 0,22-1 16,-22-20-16,21 21 0,-21-21 0,22 20 16,-22-20-16,0 0 0,0 21 0,0-22 15,0 22-15,-21 0 0,0 0 16,0 42 0,0 0-16,0 0 0,-21 0 0,0 1 15,0 20-15,21-21 0,0 0 16,-21 22-16,21-22 0,-21 21 15,21-21-15,0 0 0,0 1 0,0-1 16,0 0-16,21-21 0,0 21 0,0-21 16,0 0-16,22 0 0,-22 0 0,21 0 15,-21 0-15,22 0 0,-1 0 16,0-21-16,-21 0 0,22 0 0,-22-1 16,21 1-16,-21 0 0,1-21 0,-1 21 15,0-22-15,0 22 0,-21 0 16,0 0-16,0 0 0,-21 21 15,21 21 1,-21 0-16,0 0 0,-1 0 16,22 0-16,0 1 0,-21-1 15,21 21-15,-21-21 0,21 0 0,0 1 16,0-1-16,0 0 16,21-21-16,0 0 0,1 0 15,-1 0 1,-21-21-16,21 21 0,-21-21 15,21-1-15,-21 1 0,0 0 0,0 0 16,0-21-16,0 20 0,0-20 0,0 0 16,0 21-16,0-22 0,0 1 15,0 21-15,0 0 0,0-1 0,0 1 16,21 21 0,0 0-1,1 0-15,-1 0 0,0 0 16,-21 21-16,21-21 0,0 22 0,0-22 15,-21 21-15,22-21 0,-22 21 0,21 0 16,0 0-16,-21 0 0,21 1 16,-21-1-16,21 0 0,-21 0 0,0 0 15,0 22-15,0-22 0,0 0 0,0 0 16,0 0-16,0 0 0,0 1 0,0-1 16,-21 0-1,0-21 1,21-21-1,0 0-15,0-1 16,21 1-16,0 0 16,0 0-16,1 0 0,-1 0 0,0-22 15,0 22-15,0-21 0,22 21 0,-22-1 16,0-20-16,0 21 0,0 0 0,0 21 16,1 0-16,-1 0 0,0 0 15,-21 21-15,0 0 0,0 0 16,0 0-16,0 22 0,-21-22 0,0 0 15,21 21-15,-22-20 0,22-1 16,-21 0-16,21 21 0,0-21 16,0 1-16,0-1 0,0 0 15,21-21-15,1 0 0,-1 0 0,0 0 16,0 0-16,0 0 0,0 0 0,22 0 16,-22 0-16,21-21 0,-21 0 15,22 21-15,-22-22 0,0 1 0,21-21 16,-20 21-16,-1-22 0,0 1 0,21 0 15,-21-1-15,-21 1 0,22-21 16,-1 41-16,-21-20 0,0 21 0,0-21 16,-21 63 15,21 21-31,-22-21 0,22 22 16,0-22-16,0 21 0,0 0 0,0-20 15,0 20-15,0-21 0,0 0 0,0 22 16,0-22-16,0 0 0,0 0 0,0 0 15,0 0-15,-21-21 0,21 22 16,-21-1-16,0-21 0,0 0 0,0 21 16,-1-21-16,1 0 0,0 0 0,0 0 15,0 0-15,21-21 16,0 0-16,0-1 16,0 1-16,0 0 0,0 0 0,0 0 15</inkml:trace>
  <inkml:trace contextRef="#ctx0" brushRef="#br0" timeOffset="47907.21">8699 11599 0,'0'0'0,"-42"0"0,0-21 0,-1 21 0,1 0 16,0 0-16,21-21 0,-1 21 15,1 0-15,0 0 0,21-21 16,21 21 15</inkml:trace>
  <inkml:trace contextRef="#ctx0" brushRef="#br0" timeOffset="48135.05">7281 11832 0,'0'0'0,"-63"21"15,-22 1 1,85-1-16,42-21 16,-20 0-16,20 0 0,0 0 0,1 0 15,-1 0-15,21 0 0,1 0 0,-1 0 16,1 0-16,21 0 16,-22 0-16,1 0 0,-1 0 0,1 0 15,-22 0-15,0 0 0,1 0 0,-22 0 16,0 0-16,-21 21 15,-21 0-15,-22 0 16</inkml:trace>
  <inkml:trace contextRef="#ctx0" brushRef="#br0" timeOffset="48875.09">1630 13780 0,'-21'0'32,"-1"0"-17,-20 0-15,21 21 0,-21 0 16,-1 0-16,1 21 0,21-20 0,-22 20 15,1 0-15,0 1 0,21-1 16,-1 0-16,-20 1 0,21-1 0,21 0 16,0 1-16,0-1 0,0 0 15,0 1-15,0-22 0,21 0 0,0 0 16,22 0-16,-1 0 0,0-21 16,1 0-16,20 0 0,1 0 0,-22-21 15,21 0-15,-20 0 0,-1 0 16,0 0-16,-20-22 0,-1 22 15,-21 0-15,0 0 0,0-22 0,-21 22 16,-1 0-16,1 21 0,-21-21 16,21 0-16,-22 21 0,22 0 0,-21 0 15,21 0-15,-22 21 0,22 0 16,0 0-16,0 0 0,0 1 0,0-1 16,21 0-16,-22 0 0,22 0 15,0 0-15,0 1 0,0-1 0,22 0 16,-1-21-16,0 0 0,21 0 15,1 0-15</inkml:trace>
  <inkml:trace contextRef="#ctx0" brushRef="#br0" timeOffset="49059.98">2392 14161 0,'0'0'0,"21"0"0,0 0 15,0 0-15,-21-22 0,0 1 78,0 0-62</inkml:trace>
  <inkml:trace contextRef="#ctx0" brushRef="#br0" timeOffset="49923.22">4360 13547 0,'0'0'0,"21"-43"0,1-20 16,-22 21-16,21 20 0,-21 1 15,0 0-15,0 0 0,-21 0 16,-1 21-16,1 0 0,0 0 0,0 0 15,-21 0-15,20 21 16,1 0-16,-21 0 0,21 0 0,0 22 16,-1-1-16,-20 22 0,42-22 0,-21 21 15,0 1-15,21-1 0,-21 1 16,21-22-16,0 22 0,0-1 0,0-20 16,0-1-16,21 0 0,0 1 0,0-1 15,0-21-15,0 21 0,1-20 16,-1-1-16,21-21 0,0 21 0,1-21 15,-1 0-15,0 0 0,1-21 0,-1 21 16,22-21-16,-22-1 0,21 1 16,-20-21-16,20 21 0,-20-22 0,20 22 15,-21-21-15,1 0 0,-1-1 16,0 1-16,1 0 0,-22-1 0,0 1 16,-21 21-16,0 0 0,0-1 15,0 1-15,-21 21 16,0 21-16,0 1 0,-1-1 0,1 0 15,-21 0-15,21 21 0,0-20 16,-1 20-16,1-21 0,0 21 0,0-20 16,21 20-16,0-21 0,0 0 0,0 0 15,0 1-15,0-1 0,0 0 16,0 0-16,21 0 0,0-21 0,0 0 16,22 0-16,-22 0 0,0 0 0,21 0 15,1 0-15,-22-21 0,21 0 16,-21 0-16,22 0 0,-1-1 15,-21-20-15,0 21 0,1-21 0,-1 20 16,-21-20-16,0 0 0,0-1 0,0 22 16,0-21-16,-21 0 0,-1 20 0,1 1 15,0 0-15,0 21 0,0 0 16,-22 0-16,22 0 0,0 0 0,-21 21 16,21 0-16,-22 1 0,22-1 0,-21 0 15,21 0-15,-1 0 0,1 0 16,0 1-16,21-1 0,0 0 0,0 0 15,0 0-15,21-21 0,0 0 16,22 0-16,-22 0 16,21 0-16,1-21 0,-1 0 0,0 0 15,1 0-15,-1-1 0</inkml:trace>
  <inkml:trace contextRef="#ctx0" brushRef="#br0" timeOffset="50208.06">5567 13568 0,'0'0'0,"42"-42"15,0-22-15,43-63 16,-64 85-16,-21-1 0,0 1 0,21 21 15,-21 0-15,-21 42 16,21 0 0,-21 21-16,0-20 0,0 20 0,0 0 15,-1 1-15,22 20 0,-21 1 16,0-22-16,21 21 0,0 1 16,-21-22-16,21 22 0,-21-1 0,21-20 15,0-1-15,0 0 0,0 1 0,0-1 16,0 0-16,0-21 0,0 22 15,0-22-15,0 0 0,0 0 0,0 0 16,21-21-16,0 0 0,0 0 16,0 0-16,1-21 0,-1 0 15,0 0-15,0-21 0,21 20 16,-20-20-16,20 0 0,0-1 0,-21-20 16,22 21-16,-22-22 0</inkml:trace>
  <inkml:trace contextRef="#ctx0" brushRef="#br0" timeOffset="50427.93">6032 13695 0,'22'-64'0,"20"1"16,-106 190-16,149-318 0,-64 128 0,0-1 0,-21 22 15,22 0-15,-1-1 0,-21 1 0,0 21 16,0 0-16,0 42 16,0 0-16,0 21 15,0-20-15,0 20 0,0 21 0,-21-20 16,-1 20-16,22 1 0,-21-1 0,0-20 16,0 20-16,0-21 0,0 22 15,-1-22-15,22 1 0,-21-1 0,21-21 16,-21 0-16,21 22 0,0-22 15,0 0-15,21-21 16,0 0 0,1 0-16,-1 0 0,0-21 0,0 0 15,0-1-15,0 1 0,1 0 0</inkml:trace>
  <inkml:trace contextRef="#ctx0" brushRef="#br0" timeOffset="50787.94">6350 13780 0,'0'21'0,"0"0"15,0 0-15,0 0 16,0 0-16,0 1 16,21-22-16,0 0 0,22 0 15,-22 0-15,0 0 0,21 0 16,-21-22-16,22 1 0,-1 0 16,0 0-16,-20 21 0,20-21 0,-21 0 15,0-22-15,0 22 0,-21 0 16,0 0-16,0-22 0,0 22 0,-21 0 15,-21 0-15,21 21 0,-22 0 0,22 0 16,-21 0-16,0 0 0,-1 21 16,1 0-16,0 0 0,20 1 0,-20 20 15,21-21-15,0 21 0,0-20 0,-1 20 16,1-21-16,21 21 0,0-20 16,0-1-16,0 0 0,0 0 0,0 0 15,0 0-15,21 1 0,1-22 0,-1 0 16,0 21-16,0-21 0,21 0 15,-20 0-15,20 0 0,-21 0 0,21 0 16,1-21-16,-22 21 0,21-22 16,1 1-16,20 0 0,-21 21 0</inkml:trace>
  <inkml:trace contextRef="#ctx0" brushRef="#br0" timeOffset="52543.91">7239 13716 0,'0'0'0,"21"-21"0,0 0 0,-21 0 15,0-1-15,0 1 0,0 0 16,-21 21-1,-21 0 1,21 21-16,-1 0 16,1 1-16,0-1 0,0 0 0,0 21 15,0-21-15,-1 1 0,1 20 0,0-21 16,0 21-16,21-20 0,0-1 0,0 0 16,0 21-16,0-21 0,0 1 15,0-1-15,21 0 0,0-21 16,0 0-16,1 0 0,20 0 0,-21 0 15,21 0-15,1 0 0,-22 0 0,21 0 16,-21-21-16,1 0 0,-1-1 16,21 1-16,-21 0 0,0 0 0,1 0 15,-1-22-15,0 1 0,0 0 0,-21-1 16,21 1-16,0-21 0,-21 20 0,0-20 16,22-1-16,-22 1 0,21 20 15,-21-20-15,0 21 0,0-1 16,0 1-16,0 21 0,0 0 0,0-1 15,-21 22-15,-1 22 16,22-1-16,-21 0 0,0 0 16,0 0-16,21 22 0,0-22 0,0 21 15,-21 0-15,21 1 0,0-1 0,0 0 16,0 1-16,0-1 0,0 0 0,0 1 16,0-1-16,0 0 15,0 1-15,0-1 0,21-21 0,-21 22 0,21-22 16,0 0-16,0 0 0,1-21 0,-1 21 15,0-21-15,0 0 16,0 0-16,0 0 0,1 0 0,20 0 16,-21 0-16,0-21 0,0 0 15,1 0-15,-1 0 0,0-1 0,21 1 16,-21-21-16,1 21 0,-1-22 0,0 22 16,0-21-16,0 0 0,0 20 15,1 1-15,-22 0 0,21 0 0,-21 0 16,0 42-1,0 0-15,-21 0 16,-1 0-16,22 1 0,-21 20 16,21-21-16,0 0 0,-21 0 0,21 1 15,0 20-15,0-21 0,0 0 0,0 0 16,0 1-16,0-1 0,21-21 16,0 0-16,1 0 15,-1 0-15,0 0 0,0 0 0,0 0 16,22 0-16,-22-21 0,0-1 0,0 1 15,0 0-15,0-21 0,22 21 16,-22-1-16,0-20 0,0 21 0,0 0 16,-21-22-16,0 22 0,22 0 0,-22 0 15,0 0-15,0 42 32,-22 0-32,22 0 15,-21 0-15,21 1 0,0-1 0,-21 21 16,21-21-16,-21 0 0,21 1 0,0-1 15,0 0-15,0 0 0,0 0 16,0 0-16,21 1 0,0-22 16,0 21-16,1-21 15,-1 0-15,0 0 0,0 0 16,0 0-16,-21-21 0,0-1 16,21 22-16,-21-21 15,0 0-15,0 0 0,0 0 0,0 0 0,0-22 16,0 22-16,-21 0 0,21 0 15,0 0-15,-21-1 0,21 1 16,-21 21-16,21-21 0,21 0 31,0 21-15,0-21-16,22 21 0,-22 0 16,21 0-16,-21-21 0,22 21 0,-1 0 15,-21 0-15,0 0 0,22 0 0,-22 0 16,0 0-16,0 0 0,-21 21 15,0 0-15,0 0 0,0 0 16,0 0-16,0 1 0,0-1 16,0 0-16,0 0 0,-21 0 0,21 0 15,-21 1-15,21-1 16,-21 0-16,21 0 0,0 0 16,0 0-16,-21-21 15,21-21 16,0 0-31,21 21 16,-21-21-16,21 0 0,0 0 0,0-22 16,0 22-16,1-21 0,20 21 15,0-22-15,-21 1 0,22 21 16,-1-22-16,0 22 0,-20 0 0,20 0 16,-21 0-16,21 0 0,-20 21 0,-1 0 15,0 0-15,0 0 0,-21 21 16,0 0-16,0 0 15,0 21-15,0-20 0,-21-1 0,0 21 16,21-21-16,-21 22 0,21-22 0,-22 21 16,22-21-16,0 0 0,0 1 15,0-1-15,0 0 0,0 0 0,0 0 16,0 0-16,22-21 16,-1 0-16,0 0 15,0 0-15,0 0 0,0-21 16,1 21-16,20-21 0,-21 0 0,0 0 15,0 0-15,1-1 0,20-20 0,-21 21 16,0-21-16,0-1 0,22 22 16,-22-21-16,-21-1 0,21 22 0,-21-21 15,0 21-15,0 0 0,0-1 0,0 1 16,-21 21-16,0 0 0,0 0 16,-1 0-16,22 21 15,-21 1-15,21-1 0,0 0 16,0 0-16,0 0 0,0 0 0,0 1 15,21-1-15,1 0 0,-22 0 0,0 0 16,0 0-16,21 1 16,-21-1-16,0 0 0,0 0 0,0 0 15,0 0-15,-21 1 0,21-1 0,-22-21 16,1 21-16,0 0 0,0-21 0,0 0 16,0 0-16,-1 0 15,1 0-15,0 0 16,0 0-16,21-21 15,0 0-15,-21 0 16,21-1-16,0 1 16,0 0-16,0 0 0,0 0 0,0 0 15</inkml:trace>
  <inkml:trace contextRef="#ctx0" brushRef="#br0" timeOffset="52783.77">9165 13039 0,'0'0'16,"-21"0"-16,0-21 0,0-1 0,-1 22 15,1 0-15,0 0 0,0 0 0,0 0 16,0 0-16,-1 0 16,1 0 46,0 22-62,0-22 16,0 21-16,-22 0 0</inkml:trace>
  <inkml:trace contextRef="#ctx0" brushRef="#br0" timeOffset="52995.65">7705 13420 0,'0'0'0,"-43"0"0,-20 63 16,63-42-16,0 1 16,21-22-16,0 21 15,0-21-15,22 0 0,-1 0 0,0 0 16,22 0-16,-1-21 0,-20-1 0,20 22 16,-21-21-16,1 0 0,-1 21 0,-21-21 15,22 21-15,-22 0 0,-21-21 16</inkml:trace>
  <inkml:trace contextRef="#ctx0" brushRef="#br0" timeOffset="56555.56">12721 995 0,'0'-21'0,"0"0"16,-21 21-16,21-22 16,-21 1-16,21 0 15,0 0-15,0 0 16,-21 0 0,21-1-1,0 44 16,0-1-31,0 0 16,0 0-16,0 21 0,0 1 16,0-1-16,0-21 0,0 22 0,0 20 15,0-21-15,0 1 0,0-1 16,0 0-16,0-20 0,0 20 0,0 0 16,0 1-16,21-1 0,-21-21 0,0 21 15,0-20-15,0-1 0,0 0 16,0 0-16,0 0 0,0 0 0,0-42 47,0 0-47,0 0 15,0 0-15,0 0 16</inkml:trace>
  <inkml:trace contextRef="#ctx0" brushRef="#br0" timeOffset="57175.41">13166 1355 0,'0'0'0,"-22"0"47,22 21-31,22-21 15,-1 0-15,-21-21-16,21 21 15,-21-21-15,21 21 0,-21-22 16,0 1-16,0 0 31,-21 21-31,0 0 0,0 0 0,-1 0 16,1 0-16,21 21 15,0 0-15,-21 1 16,21-1-16,0 0 16,21-21-1,0 0-15,1 0 16,-1 0-16,0 0 0,-21-21 15,21 21-15,-21-21 16,-21-1 0,0 22-16,0 0 15,-1 0-15,1 0 0,0 0 16,0 0-16,21 22 16,0-1-1,0 0-15,0 0 16,0 0-1,21-21-15,0 0 16,0 0 15,1 0-31,-1-21 0</inkml:trace>
  <inkml:trace contextRef="#ctx0" brushRef="#br0" timeOffset="58032.84">14393 889 0,'0'0'0,"-21"21"0,0 0 16,21 1-16,0-1 0,0 0 15,0 0-15,0 0 0,0 0 16,0 1-16,21-1 16,0-21-16,0 0 0,1 21 0,20-21 15,-21 0-15,21 0 0,-20 0 0,20 0 16,0 0-16,1-21 0,20 21 15,-21-21-15,1-1 0,-1 1 0,0 0 16,1 0-16,-22 0 0,21 0 0,-21-1 16,-21-20-16,0 21 0,0 0 15,0 0-15,-21-1 0,0 1 0,-21 0 16,21 0-16,-22 21 0,1 0 16,0 0-16,-1 0 0,1 0 0,0 21 15,-1 0-15,1 0 0,0 22 0,20-1 16,-20-21-16,21 22 15,21-1-15,0 0 0,0 1 0,0-22 16,0 21-16,0-21 0,21 0 0,0 1 16,0-1-16,1 0 0,20-21 15,-21 21-15,21-21 0,1 21 0,-22-21 16,21 0-16,-21 0 0,22 0 0,-22 0 16,0 0-16,-42 0 31,0 0-31,0 0 0,-22 0 15,22 21-15,-21-21 0,-1 22 16,22-22-16,-21 21 0,0 0 0,20 0 16,1 0-16,0 0 0,0 1 15,0-1-15,21 0 0,0 0 16,0 0-16,0 22 0,0-22 0,21 0 16,0 0-16,0 0 0,0-21 0,22 21 15,-22 1-15,21-22 0,-21 0 16,22 21-16,-1-21 0,0 0 0,1 0 15,-1 0-15,0 0 0,1 0 0,-1-21 16,0-1-16,22 1 0,-22 0 16,22 0-16</inkml:trace>
  <inkml:trace contextRef="#ctx0" brushRef="#br0" timeOffset="58259.78">15494 1228 0,'0'0'16,"-21"0"-1,21 21-15,0 0 16,0 0-16,0 0 0,21 1 16,-21-1-16,21 0 0,0 0 0,0 0 15,1 0-15,-1 1 0,0-1 0,0 0 16,21 0-16,-42 0 0,22 0 16,-1 1-16,0-22 0,0 21 0,0 0 15,0-21-15,1 0 16,-1 0-16,-21-21 15,0 0-15,0-1 16</inkml:trace>
  <inkml:trace contextRef="#ctx0" brushRef="#br0" timeOffset="58483.65">15917 1270 0,'0'0'0,"0"-42"16,-21 42-16,0 0 15,0 0-15,0 21 0,-1 0 16,1 0-16,0 0 0,0 1 15,0-1-15,-22 0 0,22 21 0,0-21 16,0 1-16,0 20 0,-22-21 0,22 21 16,0-20-16,0 20 15,0-21-15,0 21 0,21-20 0,-22 20 16,22-21-16,0 0 0,0 0 0,0 1 16,22-22-16,-1 0 15,0 0-15,21 0 0,1 0 0,-1-22 16,0 22-16</inkml:trace>
  <inkml:trace contextRef="#ctx0" brushRef="#br0" timeOffset="58807.47">16383 1334 0,'0'-22'16,"-21"22"15,21 22-31,0-1 0,0 0 0,0 0 15,0 0-15,0 22 0,0-22 16,0 21-16,0 0 0,21 1 0,-21 20 16,0 1-16,0-1 0,0 1 0,0-1 15,0 1-15,0-1 0,-21 1 16,0-1-16,21 1 0,-43-1 0,43 1 16,-21-1-16,0-20 0,0-1 0,21 0 15,-21-21-15,21 22 0,0-22 16,0 0-16,0-42 31,21 0-31,0 0 16,0-22-16,0 22 0,-21-21 0,21 21 15,1-22-15,-1 1 0,0 0 16</inkml:trace>
  <inkml:trace contextRef="#ctx0" brushRef="#br0" timeOffset="59067.32">16319 1566 0,'0'0'15,"-21"-42"-15,0-21 16,21 20-16,0 22 0,0-21 0,0 21 16,0-1-16,0 1 0,21 0 0,22 0 15,-22 21-15,21 0 0,0 0 16,1 0-16,-1 0 0,0 21 0,1 0 16,-1 0-16,-21 1 0,0-1 0,-21 21 15,0-21-15,0 0 0,0 22 16,-21-22-16,0 0 0,0 0 0,-21 0 15,-1 1-15,1-1 0,0-21 0,-22 21 16,22 0-16,-1-21 0,22 21 16,-21-21-16,0 21 0,20 1 0,1-22 15,0 21-15,0-21 0,0 0 16,0 21-16,-1 0 0</inkml:trace>
  <inkml:trace contextRef="#ctx0" brushRef="#br0" timeOffset="59971.56">12806 2921 0,'-21'21'15,"-1"-21"-15,1 0 16,0 0 0,0 0-16,21-21 15,0 0 1,0 0-16,0 0 16,0-1-16,0 1 15,21 21-15,0 0 16,0 0-16,1 0 0,-1 0 0,0 0 15,21 21-15,-21-21 0,1 22 0,20 20 16,-21-21-16,0 0 0,0 22 16,1-1-16,-1-21 0,-21 21 0,0 22 15,0-22-15,0 1 0,0-1 16,-21 0-16,-22 22 0,22-22 0,0 0 16,-21 1-16,20-22 0,-20 21 0,21-21 15,-21 22-15,20-22 0,-20 0 16,21 0-16,0-21 0,0 0 0,-1 21 0,1-21 15,0 0-15,0 0 16,0-21-16,0 0 0,-1 0 16,22 0-16,-21 0 0,21-1 0,-21 1 15,21-21-15,-21 21 0,21-22 16,0 22-16,0-21 0,0 21 0,0 0 16,0-1-16,21 1 0,0 21 0,0 0 15,1 0-15,-1 0 0,0 21 0,0-21 16,0 22-16,22-1 0,-22 0 15,0 21-15,0-21 0,0 1 0,0 20 16,1-21-16,-1 0 0,0 0 16,0 1-16,0-1 0,-21 0 15,0 0-15,0 0 0,0 0 0,21-21 16,-21 22-16,22-22 0,-1 0 16,0 0-1,0 0-15,0-22 0</inkml:trace>
  <inkml:trace contextRef="#ctx0" brushRef="#br0" timeOffset="60152.46">13695 3344 0,'0'22'31,"-21"-1"-15,-1-21-1,44 0 17</inkml:trace>
  <inkml:trace contextRef="#ctx0" brushRef="#br0" timeOffset="60649.17">14859 2836 0,'0'0'0,"21"0"15,21-42 1,-42 21-16,22 0 0,-22 0 0,21-1 0,-21 1 16,0 0-16,0 0 0,0 0 15,0 0-15,-21 21 16,-1 0-16,1 0 0,0 0 0,0 0 15,-21 21-15,-1-21 0,1 21 16,0 21-16,-1-21 0,-20 1 16,20 20-16,1 0 0,21-21 0,-21 22 15,20-22-15,22 21 0,0-21 0,0 1 16,22-1-16,-1 21 0,0-21 0,21 0 16,1 1-16,-1-1 0,0 0 15,22 21-15,-22-21 0,0 1 0,1-1 16,20 0-16,-20 21 0,-22-21 0,21 1 15,-21-1-15,22 0 0,-43 0 16,0 0-16,0 0 0,0 1 0,-22-1 16,1 0-16,-21-21 0,0 21 15,-1-21-15,1 0 0,0 21 16,-1-21-16,-20 0 0,20 0 0,1 0 16,0 0-16,-1 0 0,22 0 15,0 0-15,-21 0 0,42-21 0,0 0 16,0 0-16,0 0 0,0-1 15,0-20-15,21 21 0,0 0 16,0-22-16,0 22 0,22 0 0</inkml:trace>
  <inkml:trace contextRef="#ctx0" brushRef="#br0" timeOffset="60908.03">15367 2773 0,'0'0'0,"0"-21"0,0 0 16,-21 42-1,0 0-15,21 0 16,-22 21-16,22-20 0,-21 20 16,21 0-16,-21 1 0,21-1 0,0 0 15,0 1-15,0-1 0,0 0 0,0 1 16,0 20-16,0-21 0,0-20 16,0 20-16,0 0 0,0-21 0,0 1 15,0-1-15,0 0 0,0 0 0,0 0 16,0-42 15,0 0-15,0 0-16</inkml:trace>
  <inkml:trace contextRef="#ctx0" brushRef="#br0" timeOffset="61080.93">14901 3281 0,'0'0'16,"43"-21"-1,-22 21-15,0 0 16,21 0-16,1 0 0,20 0 16,-21-21-16,22 21 0,-1 0 0,-20 0 15,20 0-15,1-22 0,-22 22 0,0 0 16,22 0-16,-22-21 0,1 21 16,-1 0-16</inkml:trace>
  <inkml:trace contextRef="#ctx0" brushRef="#br0" timeOffset="61475.48">15981 3260 0,'0'0'0,"-21"0"0,-1 0 16,1 0-16,0 0 0,0 0 15,0 0-15,21-21 0,0-1 16,0 1-16,0 0 0,0 0 16,21 0-16,0 21 15,0-21-15,0 21 0,1-22 0,-1 22 16,0 0-16,0 0 15,0 0-15,0 22 0,1-1 0,-22 0 16,21 21-16,0-21 0,0 22 16,-21-22-16,21 21 0,-21 1 0,0-22 15,0 21-15,0-21 0,0 0 0,0 22 16,0-22-16,-21 0 0,0 0 16,21-42 15,0 0-31,0 0 15,0-22-15,21 22 16,0 0-16,-21-21 0,21 21 16,1-1-16,-22-20 0,21 21 0,0-21 15,-21 20-15,21 1 0,0 21 16,0-21-16,1 0 0,-1 21 16,0 0-16,0 0 15,0 0-15,0 0 0</inkml:trace>
  <inkml:trace contextRef="#ctx0" brushRef="#br0" timeOffset="61743.33">16764 3133 0,'-21'21'31,"21"0"-31,-21 0 0,21 0 16,0 1-16,0-1 0,0 0 15,0 0-15,0 0 0,0 22 0,0-22 16,0 0-16,0 0 0,-22 0 0,22 0 16,0 1-16,0-1 15,0-42 32,0-1-47,0 1 16,0 0-16,0 0 0,0 0 0,0 0 15</inkml:trace>
  <inkml:trace contextRef="#ctx0" brushRef="#br0" timeOffset="61887.24">16700 2985 0,'0'0'0,"0"-22"0,-21 1 0,21 0 0,-21 21 16,21-21-16,0 42 47,0 0-47,0 0 15,21 1-15,0-22 16</inkml:trace>
  <inkml:trace contextRef="#ctx0" brushRef="#br0" timeOffset="62331.97">16997 3154 0,'0'0'0,"0"21"16,0 0-16,0 0 15,0 1-15,0-1 0,0 0 16,0 0-16,0 0 0,0 0 16,0 1-16,-21-22 0,21 21 0,0 0 15,0 0-15,-22 0 0,1 0 16,21 1-16,0-1 16,0-42 15,0-1-31,21 1 15,1 0-15,-22 0 0,21 0 0,0 0 16,0-1-16,0-20 0,0 0 0,1 21 16,-1-22-16,0 22 0,21 0 15,-21 0-15,1 0 0,-1-1 0,21 22 16,-21 0-16,0 0 0,1 0 16,-1 0-16,-21 22 0,21-1 15,-21 0-15,0 0 0,0 0 0,0 0 16,0 22-16,-21-22 0,0 0 15,21 0-15,0 22 0,-22-22 16,22 0-16,-21 0 0,21 0 16,0 0-16,0 1 0,21-22 31,1 0-31,-1 0 16,21-22-16,-21 22 0</inkml:trace>
  <inkml:trace contextRef="#ctx0" brushRef="#br0" timeOffset="63059.8">18097 3112 0,'0'0'16,"22"-22"-16,-22 1 0,0 0 15,0 0-15,0 0 16,-22 21 0,1 0-16,0 0 0,0 0 15,0 0-15,0 21 0,-1-21 16,1 21-16,-21 0 0,21 0 0,0 1 15,-1-1-15,-20 0 0,21 0 16,0 0-16,21 0 0,0 1 0,0-1 16,0 0-16,0 0 0,0 0 0,0 0 15,21-21-15,21 22 0,-21-22 16,1 0-16,20 0 0,-21 0 16,21 0-16,-20 0 0,-1-22 0,21 22 15,-21-21-15,0 0 0,1-21 16,-1 21-16,0-1 0,0-20 0,0 21 15,0-21-15,1 20 0,-1 1 0,0-21 16,-21 21-16,0 0 0,0-1 16,21 1-16,-21 42 31,-21 1-15,21-1-16,0 0 0,-21 0 0,0 0 15,-1 0-15,22 1 0,-21 20 0,21 0 16,0-21-16,0 22 0,0-1 15,-21 0-15,21 1 0,0 20 16,0-20-16,0 20 0,0-21 0,0 22 16,0-22-16,0 22 0,0-1 0,21-20 15,-21 41-15,0-20 0,0-1 0,0 1 16,0-1-16,0 22 0,0-22 16,0 1-16,0-1 0,0-20 0,0 20 15,0-20-15,0-1 0,0 0 0,0 1 16,-21-22-16,21 0 0,-21 0 0,0 0 15,0-21-15,-22 0 0,22 0 16,0 0-16,0-21 0,0 0 16,-1 0-16,1 0 0,0-22 15,-21 22-15,42-21 0,-21-22 0,21 22 16,0 0-16,0-22 0,0-21 0,0 22 16,0-22-16,21 22 0,0-22 15,0 0-15,21 22 0,1-22 0,-1 22 16,0-22-16,1 22 0,20-1 0,1 1 15,-1-1-15,1 22 0,-1-1 16,1 1-16,-1 0 0,-20 21 0,20-1 16,-21 1-16,1 0 0,-1 0 0,0 21 15,1 0-15,-22 0 0,21 0 16</inkml:trace>
  <inkml:trace contextRef="#ctx0" brushRef="#br0" timeOffset="65636.03">13504 5249 0,'0'0'0,"0"-21"15,0 0-15,0 0 16,0 0-1,0 0-15,0-1 0,0 1 16,0 0-16,0 0 0,0 0 16,0 0-16,0-1 15,0 1 1,0 42 15,0 1-31,0-1 0,0 21 16,0-21-16,0 22 0,0-1 0,0 0 15,0 1-15,0-1 0,0 0 16,0 1-16,0 20 0,0-21 0,0 1 16,0-1-16,0 0 0,0-20 0,0 20 15,0-21-15,0 0 0,0 0 0,0 1 16,0-1-16,0 0 0,21-21 16,1 0-1,-22-21 1,21 0-16,-21-1 0,21 1 0,-21 0 15,0-21-15,21-1 0,-21 22 16,21-21-16,-21 0 0,0-1 0,21 1 16,-21 0-16,22 20 0,-1-20 0,-21 0 15,0 21-15,0-1 0,21 1 16,-21 0-16,21 21 0,0 21 16,-21 0-1,21 1-15,-21-1 0,0 0 0,0 21 16,22-21-16,-1 22 0,-21-22 15,21 21-15,-21 1 0,0-22 0,21 21 16,0-21-16,-21 22 0,21-22 0,1 0 16,-1 21-16,0-21 0,0-21 15,21 22-15,-20-1 0,20-21 16,0 0-16,1 0 0,-1 0 0,0 0 16,1-21-16,-22-1 0,21 1 0,-21 0 15,0 0-15,1-21 0,-1-1 16,0 1-16,-21 0 0,0-22 0,0 22 15,0-22-15,0 1 0,0-1 0,-21 1 16,0-1-16,-1 1 0,1 20 16,0 1-16,0 0 0,0 21 0,-22-1 15,22 1-15,0 21 0,0 0 0,0 0 16,0 0-16,-1 21 16,1 1-16,21-1 0,0 0 0,0 0 15,0 0-15,0 0 0,0 1 0,0-1 16,0 0-16,0 0 0,0 0 0,21 0 15,1 1-15,-1-1 0,0 0 16</inkml:trace>
  <inkml:trace contextRef="#ctx0" brushRef="#br0" timeOffset="66047.3">13017 6329 0,'0'-21'15,"22"21"-15,-1-21 0,0 21 16,0 0-16,21 0 0,1 0 0,-1-22 16,0 22-16,22 0 0,-22 0 15,22 0-15,-1 0 0,-20 0 0,20 0 16,-21 0-16,-20 0 0,20 0 0,-21 0 15,0 0-15,0 0 0,-63 22 32,21-22-32,0 0 0,0 0 15,-1 21-15</inkml:trace>
  <inkml:trace contextRef="#ctx0" brushRef="#br0" timeOffset="66300.16">13441 6329 0,'0'0'0,"-21"0"16,21 21-1,-22 0-15,22 0 0,0 1 16,0-1-16,0 21 0,0 0 16,0-20-16,0 20 0,0 0 0,0 1 15,0-1-15,0 0 0,0 1 16,0-1-16,0 0 0,0 1 0,0-22 0,0 21 16,22-21-16,-22 0 0,0 1 15,0-1-15,0 0 0,0 0 16,21-21-1,0 0-15,-21-21 16,0 0-16,21 21 16,0-21-16,-21-1 0,21 1 0,-21 0 15,22 21-15,-1-21 0</inkml:trace>
  <inkml:trace contextRef="#ctx0" brushRef="#br0" timeOffset="66843.64">13250 8192 0,'0'0'0,"0"-22"0,0 1 0,0-63 16,0 62-16,21 1 16,-21 0-16,0 0 15,0 42 1,0 0-16,0 0 0,0 1 0,0 20 16,0 0-16,0 1 0,0-1 15,0 0-15,0 1 0,22 20 16,-22-21-16,0 1 0,0-1 0,21 0 15,-21 1-15,0-1 0,0 0 0,0 1 16,0-1-16,0 0 0,0 1 0,0-22 16,0 0-16,0 0 0,0 0 0,21 1 15,0-22 1,0 0-16,-21-22 16,21 22-16,-21-21 0,22-21 0,-22 21 15,0 0-15</inkml:trace>
  <inkml:trace contextRef="#ctx0" brushRef="#br0" timeOffset="67100.78">13398 8255 0,'0'0'0,"-21"-21"0,0-21 0,0 20 15,21 1-15,0-21 16,0 21-16,0 0 0,0-1 16,21 1-16,21 21 0,-20-21 15,-1 0-15,21 21 0,0-21 0,-20 21 16,20-21-16,0 21 0,-21 0 0,22-22 15,-22 22-15,21 0 0,-21 0 0,1 0 16,-44 0 15,22 22-31,-21-22 16,0 21-16,0-21 0,0 21 0,21 0 16,-21 0-16,-1 0 0,1-21 15,0 22-15,0 20 0</inkml:trace>
  <inkml:trace contextRef="#ctx0" brushRef="#br0" timeOffset="67280.67">13293 8446 0,'-22'21'15,"22"0"1,22-21 0,-1 0-16,0-21 15,0 21-15,21 0 0,-20-21 16,-1 21-16,0-22 0,0 22 15,0 0-15,0 0 0,1 0 0,-1 0 16,0 0-16,0-21 0,0 21 16,0 0-16</inkml:trace>
  <inkml:trace contextRef="#ctx0" brushRef="#br0" timeOffset="67698.42">13843 8488 0,'21'0'47,"0"0"-47,0 0 16,1 0-16,-1 0 0,0 0 15,0 0-15,-21 21 0,21 0 0,0 0 16,-21 1-16,22-22 0,-22 21 0,21 21 15,-21-21-15,0 0 0,0 1 16,0-1-16,0 0 0,0 0 0,0 0 16,0 0-16,0 1 0,0-1 0,0 0 15,0-42 17,0 0-32,0-1 15,21-20-15,-21 21 16,21 0-16,-21 0 0,0-1 0,0 1 15,0-21-15,21 21 0,-21 0 0,0-1 16,0 1-16,21 0 0,-21 0 0,0 0 16,22 21-16,-1 0 15,0-21 1,0 21-16,0 0 0</inkml:trace>
  <inkml:trace contextRef="#ctx0" brushRef="#br0" timeOffset="67931.28">14563 8424 0,'0'0'0,"0"22"16,0-1-1,0 0-15,0 0 16,0 0-16,0 0 0,0 22 0,21-22 16,-21 0-16,0 0 0,0 0 0,0 1 15,0-1-15,21 0 0,-21 0 0,0 0 16,0 0-16,0 1 0,0-44 62,0 1-62,0 0 0,0 0 16</inkml:trace>
  <inkml:trace contextRef="#ctx0" brushRef="#br0" timeOffset="68099.55">14541 8297 0,'0'0'15,"0"-21"-15,0 0 16,0 0-16,-21 21 0,21-21 0,0 42 47,21 0-47,1 0 16,-1 0-16,0 1 15,0-1-15,0-21 0,0 21 0</inkml:trace>
  <inkml:trace contextRef="#ctx0" brushRef="#br0" timeOffset="69540.37">15134 8551 0,'0'0'0,"21"0"0,0 0 16,-21-21-16,0 0 16,0 0-16,0 0 15,0 0-15,0-1 0,0 1 16,-21 21-16,0 0 15,0 0-15,0 0 0,0 0 16,-1 21-16,1 1 0,0-22 0,0 21 16,0 0-16,0 0 0,-1 21 0,1-20 15,0-1-15,21 0 0,0 21 16,-21-21-16,21 1 0,0-1 0,0 0 16,0 0-16,0 0 0,0 0 0,21-21 15,0 22-15,0-22 0,1 0 16,-1 0-16,0 0 0,0 0 0,0-22 15,22 1-15,-22 21 0,0-21 16,21 0-16,-21-21 0,1 20 16,20 1-16,-21-21 0,0 21 0,0-22 15,1 1-15,-1-21 0,-21 20 0,0-20 16,0 20-16,0-20 0,0-1 0,0 1 16,0 21-16,0-22 0,0 22 0,0 21 15,-21-1-15,21 1 0,-22 0 16,1 21-16,0 0 0,0 21 15,21 0-15,0 1 0,-21 20 0,0-21 16,21 21-16,0 1 0,-22-1 0,22 0 16,0 22-16,0-22 0,0 1 15,0-1-15,22-21 0,-1 21 16,0 1-16,-21-22 0,21 21 0,0-21 16,0 1-16,1-1 0,-1 0 0,0 0 15,21-21-15,-21 21 0,1-21 0,-1 0 16,21 0-16,-21 0 0,0 0 0,22 0 15,-22 0-15,21 0 0,-21-21 16,22 0-16,-22 21 0,21-21 0,-21 0 16,1-1-16,-1 1 0,-21-21 15,0 21-15,0 0 0,0-1 0,0 1 16,0 0-16,0 0 0,0 0 16,-21 21-16,-1-21 0,1 21 15,0 0-15,0 0 16,0 21-16,0 0 0,-1-21 0,1 21 15,0 0-15,0 0 0,0 1 0,21 20 16,-21-21-16,-1 0 0,22 0 0,-21 1 16,21-1-16,0 0 0,0 0 0,0 0 15,21 0 1,1-21-16,-1 0 0,0 0 16,0 0-16,0 0 0,0-21 15,1 21-15,-1-21 0,-21 0 0,21 21 16,0-21-16,-21 0 0,0-1 0,21 1 15,0 0-15,-21 0 0,0 0 0,0 0 16,22 21-16,-22-22 16,0 44 15,0-1-31,0 0 0,0 0 0,0 0 16,-22 0-16,22 1 0,0-1 0,0 0 15,0 0-15,0 0 0,0 0 16,0 1-16,0-1 15,22-21-15,-1 0 0,0 0 0,0 0 16,0 0-16,0 0 0,1 0 0,-1 0 16,0 0-16,0-21 0,0-1 0,0 22 15,1-21-15,-1 0 0,0 21 0,0-21 16,0 0-16,0 0 0,1-1 16,-22 1-16,0 0 0,21 0 15,-21 0-15,21 21 0,-21-21 16,-21 42-1,0-21-15,-1 21 0,1 0 16,0 0-16,0 0 0,21 1 16,0-1-16,0 0 0,0 0 15,0 0-15,0 0 16,21-21 0,0 0-16,0 0 0,1 0 0,-1 0 15,0 0-15,0 0 0,0 0 16,0 0-16,22-21 0,-22 0 0,0 0 15,0 0-15,22 0 0,-22 21 16,0-43-16,0 22 0,-21 0 0,21 0 16,0 0-16,-21-1 0,0 1 15,0 42 17,0 1-32,-21-22 0,0 21 15,21 0-15,-21 21 0,21-21 0,-21 1 16,0-1-16,-1 21 0,1-21 0,0 0 15,0 22-15,0-22 0,0 21 16,21 1-16,-22 20 0,22-21 0,-21 1 16,21-1-16,-21 22 0,21-22 0,0 0 15,0 1-15,0-1 0,0 0 16,0 1-16,-21-1 0,21 0 0,0 1 16,-21-22-16,21 21 0,0-21 0,0 22 15,-21-22-15,21 0 0,-22-21 0,1 21 16,0 0-16,0-21 0,0 0 15,0 0-15,-1 0 0,1 0 0,-21 0 16,21-21-16,0 0 0,-22 0 0,22 0 16,0-22-16,-21 22 0,20-21 0</inkml:trace>
  <inkml:trace contextRef="#ctx0" brushRef="#br0" timeOffset="70747.69">14097 6795 0,'-21'-43'16,"21"22"-16,-21 21 15,-1 21 17,22 0-32,-21 1 0,21-1 15,0 21-15,0-21 0,0 22 0,0-22 16,0 21-16,0-21 0,0 0 16,0 1-16,0-1 0,0 0 15,0 0-15,21-21 0,1 0 0,-22 21 16,21-21-16,0 0 0,0 0 0,0 0 15,0-21-15,1 0 0,-1 21 16,0-21-16,0 0 0,0-1 16,0 1-16,-21 0 0,22 0 0,-1 0 15,0-22-15,0 22 0,-21 0 0,21-21 16,-21 21-16,21-1 0,-21 1 16,0 0-16,0 0 0,0 42 15,0 0 1,0 0-16,0 1 15,0-1-15,0 0 0,-21 21 0,21-21 16,0 1-16,0-1 0,0 0 16,0 0-16,0 0 0,0 0 0,0 1 15,0-1-15,21-21 0,1 21 0,-1-21 16,0 0-16,0 0 0,0 21 0,0-21 16,1 0-16,-1 0 0,0 0 15,21 0-15,-21-21 0,1 0 0,-1 21 16,21-21-16,-21-1 0,0 1 0,1 0 15,-1 0-15,0 0 0,0 0 16,0-22-16,-21 22 0,21 0 0,-21 0 0,0 0 16,0-1-16,-21 22 15,0 0 1,0 0-16,0 22 0,21-1 16,0 0-16,-21 0 0,21 0 0,-22-21 15,22 21-15,0 1 0,0-1 16,0 0-16,0 0 0,22-21 15,-1 21-15,0-21 0,0 0 16,0 0-16,0 0 0,22 0 16,-22 0-16,0 0 0,21 0 0,-20-21 15,20 21-15,-21-21 0,21 21 16,-20-21-16,-1 0 0,0-1 0,0 22 16,-21-21-16,21 0 0,-21 0 15,-21 21 1,0 0-16,0 21 15,0-21-15,21 21 0,0 0 0,0 1 16,0-1-16,0 0 0,0 0 16,0 0-16,0 0 0,0 1 15,0-1-15,0 0 16,-22-21-16,1 0 16,0 0-16,0 0 0,0 0 0,0 0 15,-1 0-15,1 0 0,0 0 0,0 0 16,21-21-16,0 0 15</inkml:trace>
  <inkml:trace contextRef="#ctx0" brushRef="#br0" timeOffset="72151.88">15833 6922 0,'0'-43'15,"0"22"-15,0 0 16,0 0-16,-22 21 16,1 0-16,0 0 0,0 0 15,0 0-15,0 21 0,-1 0 0,-20-21 16,21 42-16,0-20 0,-22-1 0,22 0 15,0 21-15,0-21 0,0 1 16,0 20-16,21-21 0,0 0 0,0 0 16,0 1-16,0-1 0,0 0 0,21-21 15,0 0-15,0 0 0,0 0 16,0 0-16,1 0 0,-1 0 0,21 0 16,-21-21-16,0 0 0,1-1 15,20 1-15,-21 0 0,0 0 0,0 0 16,1-22-16,-1 22 0,0-21 0,0 0 15,0-1-15,0 1 0,1 0 0,-22-1 16,21-20-16,-21-1 0,21 22 16,-21-22-16,0 22 0,0 0 0,0-1 15,0 22-15,0 0 0,0 0 0,-21 21 16,0 0-16,-1 0 0,22 21 0,-21 0 16,0 22-16,0-22 15,21 21-15,0 22 0,-21-22 0,21 0 0,0 22 16,0-22-16,0 0 0,0 1 15,0-1-15,0 0 0,21-20 0,-21 20 16,21-21-16,0 0 0,0 0 0,1 1 16,-1-1-16,0-21 0,0 0 15,0 0-15,22 21 0,-22-21 0,21 0 16,0 0-16,1 0 0,-22-21 0,21 21 16,1-21-16,-22-1 0,0 22 0,0-21 15,0 0-15,0 0 0,-21 0 0,0 0 16,0-1-16,0 1 0,0 0 15,-21 21 1,0 0-16,0 0 0,0 0 0,0 21 16,-1 0-16,-20-21 0,21 22 0,0-1 15,0 0-15,-1 0 0,1 0 0,21 0 16,0 1-16,0-1 0,0 0 16,0 0-16,0 0 15,21-21-15,1 0 16,-1 0-16,0 0 0,0-21 15,0 21-15,0-21 0,1 0 16,-1 0-16,0-1 0,0 22 16,0-21-16,-21 0 0,21 0 0,-21 0 15,22 0-15,-22-1 0,0 1 16,0 42 0,-22 1-1,22-1-15,-21 0 16,21 0-16,0 0 0,0 0 0,0 1 15,0-1-15,0 0 0,0 0 16,0 0-16,21 0 16,1-21-16,-1 0 0,21 0 15,-21 0-15,0 0 0,1-21 16,20 0-16,-21 21 0,0-21 16,0 21-16,1-21 0,-1 0 0,0-1 0,0 1 15,0 0-15,-21 0 0,0 0 16,21 0-16,-21-1 0,0 1 0,0 0 15,0 42 17,-21 0-32,21 1 0,0-1 0,0 0 15,-21 0-15,21 0 0,0 0 16,0 1-16,0-1 0,0 0 16,21 0-1,0-21-15,1 0 0,-1 0 16,0 0-16,0 0 0,0 0 0,0 0 15,1 0-15,-1-21 0,0 0 16,0 21-16,-21-21 0,0-1 16,21 1-16,0 0 0,-21 0 15,22 0-15,-22 0 0,0-1 0,0 1 16,0 0-16,0 0 0,0 0 16,0 42-1,0 0-15,0 0 0,-22 0 16,1 1-16,21 20 0,-21-21 15,0 21-15,21 1 0,-21-22 0,0 21 16,21 1-16,0 20 0,-22-21 0,22 1 16,-21 20-16,21-20 0,0 20 0,0-21 15,0 1-15,0-1 0,0 0 0,0 1 16,0-1-16,0-21 16,-21 22-16,21-22 0,0 0 0,-21 0 15,21 0-15,0 0 0,-21 1 0,0-22 31,-1 0-31,22-22 0,-21 22 0,21-21 16,-21-21-16,0 21 0,0-22 0,21 1 16</inkml:trace>
  <inkml:trace contextRef="#ctx0" brushRef="#br0" timeOffset="73203.87">14711 5482 0,'21'0'62,"0"0"-46,0-21-16,0 0 15,1 21-15,-1 0 16,-21-21-16,21 21 0,0 0 0,-21-21 16,0-1-16,0 1 15,0 0 1,-21 42 15,0 0-31,0 1 0,-1 20 0,22-21 16,0 0-16,-21 22 0,21-22 15,0 0-15,-21 21 0,21-21 0,0 1 16,0-1-16,0 0 0,0 0 0,0 0 16,21-21-16,0 0 15,1 0-15,-1 0 0,0 0 16,21 0-16,1-21 0,-1 0 16,0 21-16,1-21 0</inkml:trace>
  <inkml:trace contextRef="#ctx0" brushRef="#br0" timeOffset="74507.12">15769 5461 0,'0'0'0,"0"-21"0,-21 0 15,0 21-15,0-21 0,-1 21 16,-20-22-16,21 22 0,0 0 0,-22-21 16,22 21-16,-21 0 0,21 0 0,-22 0 15,22 0-15,0 21 0,-21 1 16,21-1-16,-22 0 0,22 0 0,0 0 15,0 0-15,0 22 0,21-22 0,-22 0 16,22 0-16,0 22 0,0-22 0,22 0 16,-1 0-1,21-21-15,-21 0 0,0 21 0,22-21 16,-1 0-16,0 0 0,-20 0 0,20 0 16,0-21-16,1 0 0,-22 21 0,21-21 15,-21-22-15,22 22 0,-22-21 16,0 21-16,0-22 0,0 1 0,0 0 15,1-22-15,-22 22 0,21-22 0,-21 1 16,21 21-16,-21-22 0,0 1 16,0 20-16,0 1 0,0 0 15,0 20-15,0 1 0,0 42 16,0 1-16,-21-1 0,21 21 16,-21 0-16,-1 1 0,22 20 15,0-20-15,0-1 0,0 21 0,0-20 16,0-1-16,0 0 0,0 1 0,0-22 15,0 21-15,22 1 0,-22-22 16,21 0-16,0 0 0,0 0 0,0 0 16,0-21-16,1 0 0,-1 0 15,0 0-15,0 0 0,0 0 0,0 0 16,1-21-16,-1 21 0,0-21 16,0 0-16,0 0 0,-21-22 15,21 22-15,-21 0 0,22-21 0,-22 21 16,21-1-16,-21 1 0,0 0 0,0 0 15,0 0-15,0 42 32,0 0-32,0 21 0,-21-20 15,21-1-15,-22 0 0,22 0 0,0 0 16,0 0-16,0 22 0,0-22 16,0 0-16,-21 0 0,21 0 15,0-42 16,0 0-15,0 0-16,0 0 0,21 0 0,-21-1 16,0 1-16,22 0 0,-1 0 15,0 0-15,0-22 0,0 22 16,0 0-16,1 0 0,-1 21 0,0 0 16,-21-21-16,21 21 0,0 0 0,0 0 15,-21 21-15,0 0 0,0 0 0,0 0 16,0 1-16,22-1 0,-22 21 15,0-21-15,0 0 0,21 1 0,-21-1 16,0 0-16,0 0 0,21 0 0,0-21 16,-21 21-16,21-21 0,0 0 0,1 0 15,-1 0-15,0 0 16,0 0-16,0 0 0,22 0 0,-22 0 16,0-21-16,0 0 0,0 21 0,0-21 15,1 0-15,-1 0 0,0-1 16,0-20-16,0 21 0,-21 0 0,0 0 15,0-22-15,21 22 0,-21 0 0,0 0 16,-21 21 0,0 0-16,0 21 0,0 0 15,0 0-15,-1 0 16,22 1-16,0-1 0,0 0 0,0 0 0,0 0 16,0 22-16,0-22 15,0 0-15,0 0 0,22-21 16,-1 21-16,0-21 0,0 0 0,21 0 15,-20 0-15,-1 0 0,0 0 0,0 0 16,21 0-16,-20-21 0,20 21 16,-21-21-16,0 0 0,22 0 0,-22-1 15,0 1-15,21-21 0,-21 21 0,1 0 16,-1-22-16,-21 22 0,0 0 0,0 0 16,-21 21-1,-1 21 1,1 0-16,21 0 0,-21 0 0,21 1 15,-21-1-15,21 21 0,0-21 16,0 0-16,0 1 0,0-1 16,0 0-16,0 0 0,0 0 0,0 0 15,-21-21-15,21 22 16,-21-22-16,-1 0 0,1 0 16,0 0-16,0 0 0,0 0 15,0 0-15,21-22 0,0 1 16,0 0-16,21 0 15,0 21-15,0-21 0</inkml:trace>
  <inkml:trace contextRef="#ctx0" brushRef="#br0" timeOffset="75847.31">18034 5503 0,'0'0'0,"0"-21"16,0 0-16,0 0 15,0 0-15,-21 21 0,0-21 0,-1 21 16,1-22-16,0 22 0,-21 0 0,21 0 16,-1 0-16,1 22 0,0-1 0,0-21 15,0 21-15,0 21 0,-1-21 16,22 1-16,0-1 0,-21 21 16,21-21-16,0 0 0,0 1 0,0-1 0,0 0 15,0 0-15,0 0 0,21-21 16,1 21-16,-1-21 0,0 0 15,0 0-15,0 0 0,0 0 0,1 0 16,-1 0-16,0-21 0,0 0 0,0 0 16,0 0-16,1 0 0,-1-1 0,0-20 15,0 0-15,0-1 0,0 1 16,1 0-16,-1-22 0,0 22 0,0-22 16,0 1-16,-21-1 0,21 1 0,-21-1 15,22 1-15,-22 21 0,0-1 16,0 1-16,0 21 0,-22 21 15,1 0-15,0 21 16,0 21-16,0 1 0,0-1 16,21 0-16,-22 22 0,1-1 0,21-20 15,-21 20-15,21-21 0,0 22 0,0-22 16,0 22-16,21-22 0,0 0 0,1 1 16,-1-1-16,0 0 0,0-20 15,21 20-15,-20-21 0,20-21 0,0 21 16,1 0-16,-22-21 0,21 0 0,0 0 15,1 0-15,-1 0 0,-21-21 0,22 0 16,-22 21-16,0-21 0,21-21 16,-21 20-16,1-20 0,-22 21 0,0-21 15,21-1-15,-21 22 0,0-21 16,0 21-16,0-1 0,-21 1 16,-1 0-16,1 21 0,0 0 0,0 0 15,-21 0-15,20 21 0,-20 0 0,21 1 16,0-1-16,-22 0 0,22 21 0,0-21 15,0 1-15,21 20 0,0-21 16,0 0-16,0 0 0,0 1 0,0-1 16,0 0-16,0 0 0,21-21 15,0 0-15,0 0 16,1 0-16,-1 0 0,0 0 0,0-21 16,0 21-16,0-21 0,1 0 15,-1-1-15,-21 1 0,21-21 0,0 21 16,0-22-16,-21 22 0,21 0 15,-21-21-15,22 21 0,-22-1 0,0 1 16,0 0-16,0 42 16,-22 0-16,22 1 15,-21-1-15,0 21 0,21-21 16,-21 0-16,0 22 0,21-22 0,0 0 16,0 0-16,0 22 0,0-22 0,0 0 15,0 0-15,0 0 16,21-21-16,0 0 0,0 0 15,0 0-15,1 0 0,-1 0 0,0-21 16,0 21-16,0-21 0,0 0 16,1 0-16,-1-1 0,-21-20 15,21 21-15,0 0 0,0-22 0,0 22 16,-21 0-16,0 0 0,22 0 0,-22 0 16,0 42-1,0 0 1,0 0-16,-22 0 0,22 0 15,0 1-15,0 20 0,0-21 0,0 0 16,0 0-16,0 1 16,22-1-16,-1 0 0,0-21 0,0 0 15,21 21-15,-20-21 0,-1 0 0,21 0 16,-21 0-16,0 0 16,1-21-16,20 0 0,-21 0 0,0-1 15,-21 1-15,21-21 0,1 21 0,-1-22 16,0 1-16,-21 21 0,0-21 0,0-1 15,0 22-15,0-21 0,0 21 16,0-1-16,0 1 0,-21 21 16,0 21-1,-1 1-15,1 20 0,21-21 16,-21 21-16,0-20 0,21 20 0,-21 0 16,0 1-16,21 20 0,-22-21 0,22 1 15,0-1-15,-21 0 0,21 22 16,0-43-16,0 21 0,0 1 15,0-1-15,0-21 0,0 0 0,0 1 16,0-1-16,0 0 0,0 0 0,0 0 16,0 0-16,-21 1 15,0-22 1,0 0-16,21 21 16,-21-21-16,-1 0 0,1 0 0,0 0 15,0 21-15,0-21 0</inkml:trace>
  <inkml:trace contextRef="#ctx0" brushRef="#br0" timeOffset="76599.88">13293 9356 0,'0'0'0,"-22"0"0,1 0 0,0 0 16,0 0-1,0 0-15,0 0 0,-1 21 16,1-21-16,21 21 16,21-21-1,1 0-15,20 0 16,0 0-16,1 0 0,20 0 15,1 0-15,20 0 0,1 0 0,0 0 16,42 0-16,-22 0 0,22 0 16,22 0-16,-1 0 0,-21 0 0,21 0 15,21 0-15,-21 0 0,22 0 0,-22 0 16,0 0-16,-21 0 0,21 0 16,-42 0-16,21 0 0,-21 0 0,0 0 15,-22 0-15,1 0 0,0 0 0,-22 0 16,-20 0-16,-1 0 0,-21 0 0,21 0 15,-20-21-15,-44 21 32,22-21-32,-21 21 15,0 0-15,0 0 0,0 0 0,0 0 16,-1 0-16,1 0 0,0 0 16,-21 0-16,-1 0 0,22 0 0,-42 0 15,20 0-15,1 0 0,-21 0 0</inkml:trace>
  <inkml:trace contextRef="#ctx0" brushRef="#br0" timeOffset="77123.59">13144 9631 0,'-21'0'0,"42"0"0,-84 0 0,42 0 0,0 0 16,21 21-16,21-21 15,0 0 1,21 0-16,1 0 0,-1 0 0,21 0 16,1 0-16,21 0 0,-22 0 0,22 0 15,21 0-15,-1 0 0,22 0 0,0 0 16,0 0-16,22 0 0,-1 0 15,0 0-15,0 0 0,21 0 0,1 0 16,-1 0-16,-21 0 0,0 0 0,1 0 16,-22 0-16,0 0 0,-22 0 15,1 0-15,-21 0 0,0 0 0,-22 0 16,1 0-16,-22 0 0,0 0 16,1 0-16,-1 0 0,-21 0 0,0 0 15,0 0-15,1-21 16,-1 21-1,0 0 17,-21 21-1,0 0-15,-21-21-1,0 0-15,-1 0 16,1 0-16,0 0 0,0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0:53:37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1969 0,'0'-22'16,"-22"22"-16,1 0 0,21-21 16,21 21 15,1 21-31,-1-21 15</inkml:trace>
  <inkml:trace contextRef="#ctx0" brushRef="#br0" timeOffset="859.03">2117 1228 0,'0'0'0,"0"-21"0,0-1 15,0 1-15,0 0 0,0 0 0,0 42 32,0 0-32,0 0 0,-22 22 15,22-1-15,0 0 0,0 22 16,0-1-16,0 1 0,0 21 0,0-1 16,-21 22-16,21-21 0,0 21 15,-21-22-15,21 1 0,-21 21 0,21-22 16,0-20-16,0 21 0,0-22 0,-21-21 15,21 22-15,0-43 0,0 21 16,0-20-16,0-1 0,0 0 16,0-42 15,0 0-31,0-1 0,0-20 0,0 0 16,0-1-16,0-20 0,0 21 15,0-22-15,0 1 0,0-1 0,0 1 16</inkml:trace>
  <inkml:trace contextRef="#ctx0" brushRef="#br0" timeOffset="1186.83">1905 1588 0,'0'0'0,"-21"-43"0,21 22 15,-21-21-15,21 21 0,0-22 16,0 22-16,-22-21 0,22-1 0,0 1 16,0 21-16,0-21 0,22-1 15,-1 22-15,0 0 0,21 0 16,-21 0-16,22-1 0,-1 1 0,0 21 15,22 0-15,-1 0 0,1 21 16,-1 1-16,1 20 0,-1-21 0,-20 21 16,-1 1-16,-21-1 0,0 22 15,-21-22-15,0 0 0,-21 22 0,-21-1 16,0-20-16,-22 20 0,1 1 16,20-1-16,-20-21 0,-1 1 0,22-1 15,0 0-15,-1-20 16,22 20-16,0-21 0,0 0 0,0 0 15,21 1-15,21-22 16,0 0 0,0 0-16,0 0 0,22 0 0,-22 0 15,21 0-15,0 0 0,1-22 16</inkml:trace>
  <inkml:trace contextRef="#ctx0" brushRef="#br0" timeOffset="1603.25">2900 1842 0,'0'0'0,"21"0"0,-21-22 0,0 1 16,0 0 0,-21 21-16,0 0 15,-1 0-15,1 0 0,0 0 0,0 21 16,-21 0-16,20 1 0,1 20 16,0-21-16,0 21 0,-21-20 0,20 20 15,1 0-15,0 1 0,21-22 16,0 21-16,0 0 0,0-20 0,0-1 15,0 0-15,21 0 0,0 0 16,22 0-16,-1-21 0,0 0 0,1 0 16,-1 0-16,0 0 0,1 0 0,-1-21 15,-21 0-15,22 0 0,-1 0 16,-21 0-16,0-1 0,0-20 0,-21 21 16,0-21-16,0-1 0,0 1 15,0 0-15,-21 20 0,0-20 16,-21 21-16,21 0 0,-22 0 0,22 21 15,-21 0-15,-1 0 0,22 0 16,-21 21-16,21 0 0,0 0 0,-22 0 16,43 0-16,-21 1 0,21-1 0,0 0 15,0 21-15,0-21 0,0 1 16,21-1-16,0 0 0,1-21 16,20 0-16,-21 0 0,21 0 15,1 0-15,-22-21 0</inkml:trace>
  <inkml:trace contextRef="#ctx0" brushRef="#br0" timeOffset="2399.3">3556 1461 0,'0'0'0,"21"-64"15,21 1 1,-20 20-16,-22 22 0,0 0 0,0 0 0,0 42 31,0 0-15,0 21-16,0 1 0,-22-1 0,1 0 15,0 22-15,21-22 0,-21 22 16,0-1-16,0 1 0,21-1 0,0 1 16,-22-22-16,22 22 0,0-22 0,0-21 15,0 21-15,0-20 16,0-1-16,0 0 0,0 0 0,22-21 16,-1 0-16,0 0 0,0 0 0,0 0 15,22 0-15,-22-21 0,21 0 16,-21 0-16,0-1 0,1-20 0,-1 21 15,0-21-15,0 20 0,-21 1 0,0-21 16,0 21-16,21 21 0,-21-21 16,0 42-1,-21-21-15,0 21 0,21 21 16,-21-21-16,0 1 0,21 20 16,0-21-16,0 0 0,-22 22 0,22-22 15,0 0-15,0 0 0,0 0 16,0 0-16,22 1 0,-1-1 0,0-21 15,0 0-15,21 0 0,-20 0 0,20 0 16,0 0-16,1-21 0,-22 21 16,21-22-16,0 1 0,1 0 0,-1-21 15,0 21-15,-20-22 0,-1 22 0,0-21 16,0 21-16,0-1 0,0-20 16,-21 21-16,0 0 0,0 0 0,0-1 15,0 1-15,0 42 31,-21 1-31,0-1 0,21 0 16,-21 0-16,0 21 0,0 1 0,21-1 16,-22 0-16,1 1 0,21 20 15,-21 1-15,21-1 0,0 1 0,0 20 16,0-20-16,0 21 0,0-22 0,0 22 16,0-22-16,0 1 0,0 20 15,0-20-15,21 21 0,-21-22 0,21 22 16,1-22-16,-22 22 0,0-22 0,0 1 15,0-1-15,0-20 0,0-1 16,-22 0-16,1 1 0,0-1 0,-21-21 16,-1 22-16,22-22 0,-21-21 15,-22 21-15,22-21 0,0 0 0,-22 0 16,1 0-16,-1-21 0,1 21 16,-1-21-16,-20-1 0,20-20 0,1 21 15,-1 0-15,22-22 0,-1 22 0,1 0 16,21-21-16,21-1 0,0 22 15,0-21-15,0-22 0,21 22 0,21-21 16,-20-1-16,41 1 0</inkml:trace>
  <inkml:trace contextRef="#ctx0" brushRef="#br0" timeOffset="3055.3">4720 1820 0,'0'-42'15,"0"21"-15,-21 21 16,21 21 0,-21 0-16,21 0 0,0 22 15,0-1-15,0 0 0,0-20 0,0 20 16,0 0-16,0 1 0,0-1 0,0-21 16,0 21-16,-21-20 0,21-1 15,0 21-15,-22-21 0,22 0 16,-21-21 15,21-21-31,0 0 0,0 0 16,0-21-16,0 20 0,0-20 0,0 0 15,21-22-15,1 22 0,-22 0 16,42-1-16,-21 1 0,0 0 0,22-1 16,-22 22-16,21 0 0,0 0 0,1 21 15,-22 0-15,21 0 16,1 0-16,-22 21 0,21 0 0,-21 0 0,22 22 15,-22-1-15,0-21 0,0 21 0,-21 1 16,0-1-16,0-21 0,0 22 16,0-1-16,0-21 0,0 0 15,-21 0-15,0 1 0,0-1 0,-1 0 16,1-21 0,21-21-1,0 0-15,0-1 0,0 1 0,0-21 16,21 21-16,1-22 0,-1 1 15,0-21-15,0 20 0,0 1 0,0 0 16,22-1-16,-22 22 0,21 0 0,-21 0 16,22 0-16,-1 21 0,0 0 15,-20 0-15,20 21 0,0 0 0,-21 21 16,22-21-16,-22 22 0,-21-1 0,0 0 16,0-20-16,0 20 15,0 0-15,0-21 0,-21 22 0,0-22 16,-1 21-16,22-21 0,-21 1 0,0-1 15,0-21-15,0 21 0,42-21 32,0 0-32,0-21 15,22 0-15,-22-22 0</inkml:trace>
  <inkml:trace contextRef="#ctx0" brushRef="#br0" timeOffset="3427.09">6138 1736 0,'0'0'0,"21"-21"0,-21-22 15,0 22 1,-21 21-16,0 21 16,0 0-16,0 1 0,0 20 15,-1-21-15,1 21 0,0 1 16,0-1-16,21 0 0,-21 1 0,0-1 16,21-21-16,0 22 0,0-22 0,0 21 15,0-21-15,0 0 0,21 1 16,0-22-16,0 21 0,21-21 0,-20 0 15,20 0-15,-21 0 0,21 0 0,1-21 16,-22-1-16,0 1 0,21 0 16,-20 0-16,-1-21 0,-21 20 0,0-20 15,0 0-15,0-1 0,0 1 16,0-21-16,-21 20 0,-1 22 16,1-21-16,0 21 0,-21-1 0,21 22 15,-22 0-15,22 0 0,-21 0 0,21 0 16,-1 22-16,-20-1 0,21 0 15,0 0-15,21 0 0,0 0 0,0 1 16,0-1-16,0 0 0,21 0 0,-21 0 16,42 0-16,-21-21 0,1 22 15,-1-22-15</inkml:trace>
  <inkml:trace contextRef="#ctx0" brushRef="#br0" timeOffset="3786.88">6477 1863 0,'0'-43'16,"0"22"-16,0 0 0,0 0 16,21 21-16,0 0 15,0 0-15,22 0 0,-22 0 16,0 21-16,21 0 0,-20 0 0,20 1 16,-21 20-16,0-21 0,0 21 0,-21-20 15,0 20-15,0-21 16,0 21-16,0 1 0,0-22 0,-21 0 15,21 0-15,-21 0 0,0 1 0,0-1 16,0 0-16,21-42 31,0 0-31,0-1 0,0 1 16,21-21-16,0 21 0,0-22 0,0 1 16,0 21-16,1-21 0,20-1 15,-21 22-15,0 0 0,0 0 0,-21 0 16,22-1-16,-1 1 0,0 21 0,0 0 15,0 0-15,0 0 16,1 0 0,-1 0-16</inkml:trace>
  <inkml:trace contextRef="#ctx0" brushRef="#br0" timeOffset="4119.47">7345 1715 0,'0'0'0,"0"-22"0,-21 22 0,21-21 15,-22 21-15,1 0 0,0 0 16,21 21-16,0 22 16,0-22-16,0 21 0,0 1 15,0-1-15,0 21 0,0-20 0,0 20 16,0 1-16,0 20 16,21-20-16,-21 21 0,21-1 0,-21 1 15,0 21-15,0-22 0,0 1 0,0 0 16,0-1-16,0 22 0,0-21 0,-21 21 15,0-22-15,0 1 0,0 0 0,21-1 16,0-20-16,-21-1 0,21-20 16,0-1-16,0 0 0,0-20 0,0-1 15,0 0-15,0-42 32,0-22-32,0 22 0,0-21 0,21 0 15,-21-22-15,21 1 0,0-22 16,-21 0-16,21 1 0</inkml:trace>
  <inkml:trace contextRef="#ctx0" brushRef="#br0" timeOffset="4371.1">7239 2053 0,'0'0'0,"-21"-63"0,0-85 16,21 105-16,0 22 0,0-21 16,21 21-16,0-1 0,0 1 0,21 0 15,1 0-15,20 21 0,-20 0 0,20 0 16,-21 0-16,22 21 0,-22 0 15,-21 22-15,1-22 0,-1 21 0,-21 0 16,0 1-16,-21 20 0,-22-20 0,22-1 16,-21-21-16,-22 21 15,22 1-15,0-22 0,-1 0 0,-20 0 16,42 0-16,-22 1 0,1-22 0,21 0 16,0 21-16,21-42 31,0-1-31,21 1 0</inkml:trace>
  <inkml:trace contextRef="#ctx0" brushRef="#br0" timeOffset="5138.89">8191 1058 0,'0'0'0,"22"-42"0,-1 21 15,-21 0-15,0 0 0,21 21 16,-21 21-1,0 21 1,0 0-16,0 1 0,-21-1 0,0 0 16,21 22-16,-22-22 0,22 22 15,-21-1-15,0 1 0,21-1 0,0 1 16,-21-22-16,21 22 0,-21-1 0,21-21 16,0 1-16,0-1 0,0 0 15,0-20-15,0-1 0,0 0 0,21-21 31,0-21-31,0-22 16,-21 22-16,21-21 16,1 0-16,-22-1 0,21 1 0,0-22 15,0 22-15,-21 21 0,21-21 0,0 20 16,1 1-16,-1 0 0,0 21 16,0 0-16,-21 21 15,21 0-15,-21 22 0,0-22 16,0 21-16,0-21 0,0 22 15,0-1-15,0-21 0,0 0 0,0 22 16,0-22-16,0 0 0,0 0 0,0 0 16,21-21-16,-21 22 0,22-22 0,-1 0 15,0 0-15,0-22 16,0 1-16,0 0 16,1 0-16,-1-21 0,0 20 0,0-20 15,0 0-15,-21-1 0,0 22 16,21-21-16,-21 21 0,22 0 0,-22-1 15,0 44 1,0-1-16,0 0 0,-22 0 16,22 0-16,-21 22 0,0-22 15,21 0-15,0 21 0,0-21 0,0 1 16,0-1-16,-21 0 0,21 0 0,0 0 16,0-42 30,0 0-46,0 0 0,0 0 0,0-1 16</inkml:trace>
  <inkml:trace contextRef="#ctx0" brushRef="#br0" timeOffset="5302.79">8721 1482 0,'0'0'0,"0"-21"0,0-1 16,0 1-16,21 42 62,0-21-46,0 0-16,-21 22 0,21-22 15,0 0-15,1 21 0</inkml:trace>
  <inkml:trace contextRef="#ctx0" brushRef="#br0" timeOffset="5691.18">9229 1545 0,'0'0'0,"21"-21"0,0 21 15,-21-21-15,21 21 0,0 0 0,-21-21 16,0 0 0,-21 21-1,0 0-15,0 0 0,-22 0 0,22 0 16,-21 0-16,21 21 0,-22-21 16,22 21-16,0 0 0,0 0 15,0 0-15,21 1 0,0-1 16,0 0-16,0 0 0,21 0 15,0 0-15,0-21 0,0 22 0,22-22 16,-1 21-16,-21 0 0,22-21 0,-1 21 16,0-21-16,-21 21 0,22-21 0,-22 21 15,0-21-15,0 22 0,-21-1 16,0 0-16,-21-21 16,0 21-16,-21 0 0,20-21 15,-20 0-15,21 0 0,-21 21 16,20-21-16,-20 0 0,21 0 0,-21 0 15,20 0-15,1 0 0,0 0 16,42-21 15,0 0-31,1 0 16,-1 21-16</inkml:trace>
  <inkml:trace contextRef="#ctx0" brushRef="#br0" timeOffset="6415.64">9694 1588 0,'0'0'0,"0"-22"0,0 1 16,0 42 15,21-21-15,-21 22-16,0-1 0,0 0 15,0 0-15,0 21 0,0-20 0,0-1 16,0 21-16,0-21 0,0 0 0,0 1 15,0 20-15,0-21 0,0 0 0,0 0 16,0 1-16,0-1 16,-21-21-16,0 0 15,0 0 1,21-21-16,0-1 0,0 1 16,0 0-16,0 0 15,0-21-15,21-1 0,0 1 0,0 0 16,1-1-16,20 1 0,-21 21 0,21-22 15,-20 22-15,20-21 0,0 21 16,-21 21-16,22 0 0,-1 0 0,-21 0 16,22 0-16,-22 0 0,0 21 0,0 0 15,0 0-15,0 22 0,-21-22 0,22 21 16,-22 0-16,0 1 0,0-22 16,0 21-16,0 1 0,0-22 0,0 21 15,-22-21-15,22 0 0,0 1 16,-21-1-16,0 0 0,21 0 0,-21-21 15,21-21 17,0 0-32,0 0 0,0-1 15,21-20-15,0 0 0,0-1 0,1 1 16,-1 0-16,0-1 0,21-20 16,1 21-16,-22-1 0,21 22 0,0-21 15,1 21-15,-1-1 0,-21 22 0,22 0 16,-22 0-16,21 0 15,-21 0-15,0 22 0,1-1 0,-22 21 0,0-21 16,21 22-16,-21-1 0,0 0 16,0 1-16,0-22 0,0 21 0,0 0 15,0-20-15,-21 20 0,21-21 16,0 0-16,-22 22 0,1-22 0,21 0 16,-21-21-16,21 21 0,0 0 0,0 0 15,-21-21 1,0 0-1,21-21 1,0 0-16,-21 0 0,-1 21 16,1-21-16,0 21 0</inkml:trace>
  <inkml:trace contextRef="#ctx0" brushRef="#br0" timeOffset="7359.26">3810 2688 0,'0'0'0,"-42"21"0,-22-21 0,1 0 16,-1 0-16,1 22 0,-1-22 0,1 0 16,-1 0-16,1 21 0,-1-21 15,22 0-15,-22 0 0,1 0 0,20 0 16,1 21-16,-21-21 0,20 0 16,22 0-16,-21 0 0,21 0 15,-22 0-15,22 0 0,42 0 31,0 0-15,22 0-16,-1 0 0,0 0 0,1 0 16,20 0-16,1 0 0,20-21 15,1 21-15,0 0 0,21-21 0,21 21 16,-22 0-16,22-22 0,0 22 0,22 0 16,-1-21-16,0 0 0,21 21 15,1 0-15,-1-21 0,0 21 0,22-21 16,-22 0-16,22 21 0,-1-22 15,1 22-15,-1-21 0,22 21 16,-1-21-16,1 21 0,21-21 0,-21 21 16,20-21-16,1 21 0,-21-21 0,21 21 15,-22-22-15,1 22 0,0 0 0,-1-21 16,-20 21-16,-1 0 0,1 0 16,-1 0-16,-20 0 0,-1 0 0,-21 0 15,-21 0-15,0 21 0,-21-21 0,-21 22 16,-1-22-16,-20 0 0,-22 0 15,1 21-15,-22-21 0,0 0 0,-42 0 63,0 0-47,-1-21-16,22-1 15,0 1-15,0 0 0,0 0 0,0 0 16</inkml:trace>
  <inkml:trace contextRef="#ctx0" brushRef="#br0" timeOffset="8442.96">12319 1905 0,'0'0'0,"-21"0"0,-22 0 16,43-21 0,-21 21-16,0 0 0,-21 0 0,21 0 0,-1 0 15,1 0-15,0 0 16,42 0 0,0 0-1,1 0-15,-1 0 0,21 21 16,0-21-16,1 0 0,20 0 15,1 0-15,-1 21 0,1-21 0,-1 0 16,22 0-16,-22 0 0,22 0 0,0 0 16,21 0-16,-22 0 0,22 0 15,-21 0-15,-1 0 0,1-21 0,-21 21 16,20-21-16,-41 21 0,20-21 0,-21 21 16,-20-21-16,-1 21 0,0-22 15,-21 1-15,0 0 0,-21 21 16,0-21-16,-1 0 0,1 21 0,-21-21 15,0 21-15,-1-22 0,1 22 16,0-21-16,-1 21 0,1 0 16,0-21-16,-1 21 0,22 0 0,-21 0 15,21 0-15,42 0 32,0 0-32,21 0 15,-21 0-15,22 0 0,-1 0 16,0 21-16,1-21 0,-1 0 0,-21 0 15,22 0-15,-22 21 0,21-21 16,-21 22-16,-21-1 0,0 0 16,0 0-16,0 0 0,0 22 15,0-22-15,-21 0 0,0 0 16,0 21-16,0-20 0,-1 20 0,-20-21 16,21 0-16,-21 22 0,20-22 15,-20 21-15,21-21 0,0 0 0,0 1 16,-1-1-16,1 0 0,0 0 0,0 0 15,0-21-15,21 21 0,0 1 16,-21-22-16,-1 0 16,22-22 15,0 1-31</inkml:trace>
  <inkml:trace contextRef="#ctx0" brushRef="#br0" timeOffset="10027.15">16129 1143 0,'-21'0'16,"0"0"-16,-1 0 0,22-21 31,0 0-31,0 0 0,22-1 15,-1 1-15,0 0 0,0-21 16,21 21-16,-20-22 0,-1 22 16,0-21-16,0-1 0,-21 22 0,0 0 15,0 0-15,0 0 0,-21 0 0,0-1 16,-22 22-16,1 0 0,21 0 16,-43 22-16,22-1 0,0 0 0,-22 21 15,1 1-15,-1 20 0,22 1 0,-22-1 16,1 1-16,-1-1 0,1 22 15,21-22-15,-1 1 0,-20 20 16,20 1-16,22-21 0,-21 20 0,21 1 16,0-22-16,21 1 0,0-22 0,0 22 15,21-22-15,0 0 0,21 1 16,22-22-16,-22 0 0,43 0 0,-22 0 16,22-21-16,0 0 0,-1 0 15,1 0-15,21-21 0,-22 0 0,22-21 16,-21 21-16,21-1 0,-43-20 0,1 0 15,-1 21-15,-20-22 0,-22 1 16,0 0-16,-21-1 0,0-20 0,-21 20 16,0 1-16,-22 21 0,1-21 0,0 20 15,-22 22-15,22 0 0,-22 0 16,22 0-16,-22 0 0,1 22 0,21-1 16,-1 21-16,-20-21 0,20 22 15,1-1-15,21 0 0,-21 22 16,20-22-16,1 0 0,0 1 0,21-22 15,0 21-15,0-21 0,0 22 0,21-22 16,0 0-16,1-21 0,20 0 0,0 0 16,1 0-16,-1 0 0,0 0 15,22 0-15,-22-21 0,22 0 0,-22 0 16,0-1-16,1 1 0,-1-21 0,-21 21 16,0-22-16,-21 1 0,0 21 15,0-21-15,0-1 0,0 1 0,0 21 16,-21 0-16,0 21 0,0 0 0,0 0 15,-1 0-15,1 21 16,0 0-16,0 0 0,0 0 0,21 22 16,0-22-16,0 21 0,0 0 0,0-20 15,0 20-15,21-21 0,21 0 16,-21 0-16,22 1 0,-1-1 0,0 0 16,1-21-16,-1 0 0,22 0 0,-1 0 15,-21 0-15,1 0 0,-1-21 16,0 21-16,1-21 0,-1-1 0,-21 1 15,0 0-15,1-21 0,-22 21 0,0-1 16,0-20-16,0 0 0,0 21 16,0-22-16,0 22 0,0 0 0,0 0 15,0 0-15,-22 21 16,22 21-16,-21 0 0,0 21 0,21-21 16,0 22-16,0-1 0,-21 22 15,21-22-15,0 21 0,-21 22 0,21-21 16,0 20-16,0 22 0,-21 0 0,-1 0 15,1 21-15,0-21 0,0 21 0,0 0 16,0 0-16,-1-22 0,1 22 16,-21-21-16,21-21 0,0 21 0,-1-22 15,1-20-15,0-1 0,0 1 16,0-22-16,21 1 0,0-22 0,0-64 31,21 22-31,0-21 0,0 0 16,0-1-16,22 1 0,-1-85 15,0 63-15,-20 1 0,20-22 16,-21 1-16,0-1 0,0-21 0</inkml:trace>
  <inkml:trace contextRef="#ctx0" brushRef="#br0" timeOffset="10267.01">16785 2413 0,'0'0'0,"0"-85"0,-21 22 0,21-1 0,0 1 16,0-1-16,0 22 0,0 0 15,21-1-15,0 1 0,0 21 0,22 0 16,-22 0-16,21-1 0,1 22 0,-1 0 15,0 0-15,-21 0 16,22 22-16,-1-1 0,-21 0 0,0 0 16,-21 21-16,0-20 0,0 20 0,-21-21 15,0 0-15,0 22 0,-21-22 0,-1 0 16,22 21-16,-21-21 0,-1 1 16,1-22-16,0 21 0,21 0 0,-1-21 15,1 0-15,0 0 0,21-21 16,21 21-1,0-21-15,22-1 16,-22 1-16</inkml:trace>
  <inkml:trace contextRef="#ctx0" brushRef="#br0" timeOffset="10674.78">17738 1778 0,'0'0'0,"21"-21"0,0 0 0,-21 0 15,0-1-15,0 1 0,0 0 0,0 0 16,-21 21-16,0 0 0,-1 0 0,-20 0 15,21 0-15,-21 21 0,-1-21 16,1 42-16,0-20 0,20-1 0,-20 21 16,0-21-16,21 22 0,-22-1 0,22-21 15,0 21-15,21-20 0,0-1 16,0 0-16,0 0 0,0 0 16,0 0-16,21-21 0,0 0 0,0 0 15,1 0-15,20 0 0,0 0 0,-21 0 16,22 0-16,-1-21 0,0 0 15,-20 0-15,20-21 0,-21 20 0,21-20 16,-20 0-16,-1-1 0,-21 1 0,0 0 16,21 21-16,-21-1 0,0 1 15,0 0-15,0 42 16,-21 0-16,0 1 0,-1 20 0,22-21 16,-21 21-16,0 1 0,21-1 15,-21 0-15,21 1 0,0-22 16,0 21-16,0-21 0,0 22 0,0-22 15,21 0-15,0 0 0,0 0 0,1-21 16,-1 0-16,0 0 0,21 0 16,-21 0-16,22 0 0,-22-21 0,21 0 15,1 0-15</inkml:trace>
  <inkml:trace contextRef="#ctx0" brushRef="#br0" timeOffset="12634.82">18521 1185 0,'0'0'0,"0"-42"0,0 0 15,0 21-15,0-1 0,-21 22 16,-22 43 0,22-22-16,0 21 0,-21 1 0,20 20 15,-20 1-15,21-1 0,-21 1 0,20-1 16,1 1-16,0-1 0,0 1 16,0-1-16,21 1 0,-21-22 0,21 0 15,0 1-15,0-1 0,0-21 0,0 0 16,0 0-16,0 1 0,0-1 0,0-42 31,0-1-31,0 1 16,21 0-16,0-21 0,0 21 0,0-22 15,0 1-15,1 0 0,-1-1 16,0 1-16,21 0 0,1 20 0,-22-20 16,21 42-16,0-21 0,1 21 15,-1 0-15,-21 0 0,22 21 16,-1 0-16,-21 0 0,21 22 0,-20-22 15,-1 21-15,0-21 0,-21 22 0,0-1 16,0-21-16,0 22 0,-21-22 0,0 0 16,-22 0-16,22 0 0,-21 0 15,-1 1-15,22-22 0,-21 0 0,0 21 16,-1-21-16,1 0 0,21 0 0,0 0 16,-22 0-16,22-21 0,0-1 15,21 1-15,-21 0 0,21 0 16,0 0-16,0 0 15,21 21 1,0 0-16,0 21 16,0-21-16,1 21 0,-1-21 0,0 21 15,0 0-15,0-21 0,22 21 0,-1-21 16,0 0-16,-21 22 0,43-22 16,-22 0-16,1 0 0,-22 0 0,21 0 15,0 0-15,1-22 0,-22 22 0,21-21 16,-21 0-16,1 0 0,20 0 0,-21-22 15,0 22-15,22-21 16,-22 0-16,0-22 0,0 22 0,0-1 0,0 1 16,1 0-16,-1 21 0,-21-1 15,0 1-15,0 42 16,0 1-16,0-1 16,0 21-16,-21-21 0,-1 22 0,22-1 15,-21 0-15,21-21 0,0 22 0,0-22 16,0 21-16,0-21 0,0 1 15,0 20-15,21-42 0,1 21 0,-1 0 16,0-21-16,0 0 0,0 0 0,0 0 16,22 0-16,-22 0 0,21 0 15,1 0-15,-22 0 0,0-21 0,21-21 16,-21 21-16,1-22 0,-1 1 0,21 0 16,-21-22-16,0 1 0,1-1 15,-1-21-15,21 22 0,-21-22 16,0 1-16,1-1 0,-1 21 0,0-20 15,0 20-15,-21 22 0,0 0 16,0 20-16,0 1 0,-21 42 16,0 1-16,21 20 15,-43 21-15,22-20 0,0 20 16,0 1-16,0-1 0,0 1 0,-1-1 16,1 1-16,0 20 0,21-41 0,0 20 15,0 1-15,0-22 0,0 0 16,0 1-16,0-1 0,0-21 0,21 0 15,0 1-15,1-1 0,-1-21 16,0 0-16,0 0 0,0 0 0,0 0 16,1 0-16,-1 0 0,0-21 15,0-1-15,0-20 0,0 21 0,22-21 16,-22-1-16,0 1 0,0 0 0,0-1 16,1 22-16,-22-21 0,21 21 15,-21-1-15,21 22 0,-21 22 16,0 20-1,0-21-15,0 21 0,-21 1 16,21-22-16,0 21 0,0 1 0,0-22 16,0 21-16,0-21 0,0 22 15,0-22-15,21 0 0,0 0 16,21-21-16,-20 21 0,-1 0 0,21-21 16,0 0-16,1 0 0,-1 0 0,0 0 15,1 0-15,-22-21 0,21 0 0,1 0 16,-1 0-16,-21-22 0,21 1 15,-20 0-15,20-22 0,0 1 0,-21-1 16,22-20-16,-1 20 0,-21-21 0,0 1 16,22-1-16,-22 0 0,0 1 15,-21 20-15,0 1 0,0 20 0,0 1 16,0 21-16,0 0 0,-21 42 31,0 21-31,0 1 0,-1-1 0,1 21 16,-21-20-16,21 20 0,0 1 15,-22-1-15,22 1 0,0 20 0,0-20 16,21-1-16,0-20 0,0 20 0,0 1 16,0-22-16,0 0 0,0 1 15,0-1-15,0 0 0,21-20 0,0-1 16,0 0-16,22 0 0,-22-21 0,0 0 16,0 0-16,21 0 0,-20 0 15,-1 0-15,0-21 0,21 0 0,-21 0 16,1-1-16,20 1 0,-21-21 0,0 0 15,0 20-15,1-20 16,-1 21-16,0 0 0,-21 0 0,21-1 16,-21 44-1,0-1-15,0 0 0,-21 0 16,21 0-16,-21 22 0,21-22 16,-21 21-16,21-21 0,0 22 0,0-22 15,0 0-15,0 0 0,0 0 0,21 0 16,0 1-16,0-1 0,0 0 15,0-21-15,22 0 0,-22 21 16,21-21-16,-21 0 0,22 0 0,-22 0 0,0-21 16,21 0-16,-20 0 0,-1-1 15,21 1-15,-21-21 0,0 21 16,1-22-16,-1-20 0,0 21 0,0-1 16,0 1-16,0 0 0,-21-1 0,0 22 15,0 0-15,-21 21 16,0 21-1,0 0-15,0 22 0,-22-22 16,22 21-16,0 0 0,-21 1 0,21-1 16,-22 22-16,22-22 0,0 21 0,0 1 15,0-1-15,-1 1 0,22 21 0,-21-22 16,21 22-16,0-1 0,0 1 16,0 0-16,0-1 0,0 1 15,21 0-15,1-22 0,-1 22 0,-21 0 16,21-22-16,-21 1 0,21 20 0,-21-41 15,0 20-15,0-21 0,0 1 0,0-1 16,-21-21-16,0 22 0,0-22 16,-22 0-16,22-21 0,-21 0 0,21 21 15,-22-21-15,1 0 0,0 0 0,-1 0 16,22-21-16,-21 21 0,-1-21 0,22 0 16,0 21-16,0-22 0,0 1 0,0 0 15,21 0-15,0-21 0,0 20 16,0 1-16,0-21 0,0 0 15,21-1-15,-21-20 0,21-1 0</inkml:trace>
  <inkml:trace contextRef="#ctx0" brushRef="#br0" timeOffset="12903.22">20553 1439 0,'0'0'0,"0"-21"0,21-21 16,0 21-16,21 0 15,1 21-15,20-22 0,-20 22 0,20-21 16,-21 0-16,22 21 0,-22 0 16,1 0-16,-1-21 0,0 21 0,1 0 15,-22 0-15,0 0 0,0-21 0,-42 0 31,0 21-15,0 0-16,-1-22 0,-20 22 0</inkml:trace>
  <inkml:trace contextRef="#ctx0" brushRef="#br0" timeOffset="13071.11">20320 1143 0,'0'0'0,"0"21"0,-21-21 32,21 21-32,-21-21 15,-1 0-15,1 0 16,0 0-16</inkml:trace>
  <inkml:trace contextRef="#ctx0" brushRef="#br0" timeOffset="91895.51">1672 6287 0,'21'0'16,"0"0"-16,1 0 15,-1 0-15,0 0 156,0-22-140</inkml:trace>
  <inkml:trace contextRef="#ctx0" brushRef="#br0" timeOffset="92511.16">1503 6075 0,'0'0'16,"0"-42"-16,0 20 16,0 1-16,0 0 0,0 0 0,0-21 15,0 20-15,0 1 0,0-21 16,0 21-16,0 0 0,0-22 0,0 22 15,0 0-15,0 0 0,0 0 16,0-1-16,0 44 31,0-1-15,0 21-16,0-21 0,0 22 16,0 20-16,0-21 0,0 1 15,0 20-15,0-20 0,0 20 0,-21-21 16,21 22-16,-22 21 0,22-22 15,-21 1-15,21-1 0,-21 1 0,21-1 16,0 1-16,0-22 0,0 0 16,0 1-16,0-22 0,0 0 0,0 0 15,0 0-15,0 0 16,0-42 15,21 21-31,-21-21 0,21 0 16,-21 0-16,22-22 0,-1 22 0,0-21 15,0 21-15,0-22 0</inkml:trace>
  <inkml:trace contextRef="#ctx0" brushRef="#br0" timeOffset="92842.91">1990 6287 0,'0'21'16,"0"0"-16,0 0 15,0 0-15,-22 0 0,1 1 16,21-1-16,0 0 16,21-21-1,1 0-15,-1-21 16,0 0-16,0 21 0,0-22 16,0 1-16,-21 0 0,0 0 15,0 0-15,0 0 0,-21 21 16,0-22-16,0 22 0,0 0 15,0 0-15,-1 0 0,1 0 16,0 22-16,0-1 0,0-21 16,0 21-16,-1 0 0,1 0 0,21 0 15,0 1-15,0-1 16,0 0-16,21-21 0,1 0 0,20 0 16,-21 0-16,43-21 0,-22 0 15</inkml:trace>
  <inkml:trace contextRef="#ctx0" brushRef="#br0" timeOffset="93388.11">3662 5863 0,'0'0'0,"42"-21"0,0-21 16,1-1-16,-1 1 0,0-21 15,-20 20-15,-1 1 0,0 0 16,0-1-16,-21 1 0,0 0 0,0-1 16,0 1-16,0 21 0,-21-22 15,0 22-15,0 0 0,-1 0 0,-20 21 16,21 0-16,-21 0 0,-22 0 0,22 21 16,-1 0-16,-20 0 0,21 22 15,-1-1-15,1 22 0,-22 20 0,43-20 16,-21 20-16,0 22 0,-1-21 15,22 0-15,0-1 0,0 1 0,0 0 16,-1-1-16,22 1 0,-21-22 16,21 22-16,0-21 0,0-1 0,0 1 15,21-22-15,1 0 0,20-21 16,-21 22-16,21-22 0,1-21 16,20 0-16,1 0 0,-1 0 0,1 0 15,-1-21-15,1 0 0,-1-1 16,1 1-16,-22-21 0,22 0 0,-22-1 15,0 1-15,1 0 0,-22-1 0</inkml:trace>
  <inkml:trace contextRef="#ctx0" brushRef="#br0" timeOffset="93756.36">4149 6181 0,'0'0'15,"0"-21"-15,0-1 0,0 1 0,-22 21 16,1 0 0,0 0-16,0 21 0,0 1 0,0-1 15,-1 0-15,1 21 16,0 1-16,0-22 0,21 21 0,-21 0 15,21 22-15,-21-22 0,21-21 0,0 22 16,0-1-16,0-21 0,21 0 16,0 1-16,0-1 0,0-21 0,0 0 15,22 0-15,-1 0 0,-21 0 0,22-21 16,-1-1-16,0 1 0,1 0 16,-22-21-16,21 21 0,-21-22 0,0 1 15,-21 0-15,0-1 0,0 22 16,0-21-16,0-1 0,-21 1 15,0 21-15,-21 0 0,21 0 0,-22 21 16,22 0-16,-21 0 0,21 0 16,-22 0-16,1 21 0,21 0 0,-22 0 15,22 0-15,-21 0 0,21 1 0,0 20 16,-1-21-16,22 0 0,0 22 16,0-22-16,0 0 0,22 0 0,-1-21 15,21 21-15,0-21 0,1 0 16,-1 0-16,22-21 0,-1 21 0,1-21 15,20 0-15</inkml:trace>
  <inkml:trace contextRef="#ctx0" brushRef="#br0" timeOffset="94406.99">4932 6202 0,'0'0'0,"21"0"0,-21-21 16,-21 21 0,0 0-16,-1 0 15,1 21-15,0 0 0,0 0 0,21 0 16,0 1-16,-21-1 0,21 21 15,-21-21-15,21 22 0,0-22 0,0 21 16,0-21-16,0 22 0,-22-22 16,22 21-16,0-21 0,0 0 0,0 1 15,0-1-15,0 0 0,0 0 16,-21-21-16,0 0 16,21-21-1,0 0-15,0 0 0,-21-22 0,21 22 16,-21-21-16,21-1 0,0 1 15,0-21-15,0 20 0,0 1 0,21 0 16,0-1-16,0 1 0,22 0 0,-1 20 16,0 1-16,1 0 0,-22 0 15,21 21-15,0 0 0,1 0 0,-22 0 16,21 0-16,-21 21 0,22 0 0,-22 0 16,0 1-16,0-1 0,0 21 15,-21-21-15,0 22 0,0-22 0,0 21 16,0-21-16,0 22 0,0-22 15,0 21-15,0-21 0,0 0 16,0 1-16,0-1 0,-21-21 31,21-21-31,0-1 16,0 1-16,0 0 0,0-21 0,0-1 16,0 1-16,21 21 0,1-21 15,-1-1-15,21 1 0,0 0 0,-20-1 16,41 22-16,-21 0 0,1 0 0,20 0 15,-20 21-15,-1 0 0,0 0 16,1 0-16,-1 21 0,0-21 0,-21 21 16,1 0-16,-1 0 0,-21 22 0,0-22 15,0 21-15,0-21 0,0 22 16,0-1-16,-21-21 0,-1 21 16,1 1-16,21-1 0,0-21 0,-21 22 15,21-22-15,-21 0 0,21 0 0,0 0 16,0 0-16,21-21 15,0 0-15,0-21 16,22 21-16,-1-42 0,-21 21 0,22 0 16</inkml:trace>
  <inkml:trace contextRef="#ctx0" brushRef="#br0" timeOffset="94759.31">6519 6075 0,'-21'-21'16,"0"0"-1,0 21-15,21 21 16,-21-21-16,21 21 16,-22 0-16,22 0 0,-21 22 15,21-22-15,0 21 0,0 0 0,0 22 16,-21-1-16,21 1 0,0 21 0,-21-1 16,21 22-16,0 0 0,0 0 0,0 21 15,0 0-15,0 0 0,0 0 16,0 0-16,-21 0 0,21-21 0,-21 21 15,21-22-15,-22-20 0,22 0 16,0-1-16,-21-20 0,21-22 0,-21 1 16,0-1-16,21-21 0,0 0 0,0 0 15,0 1-15,-21-22 0,0-22 16,21 1 0,0 0-16,0 0 0,0-21 15,0-1-15,0 1 0,21 0 0,0-22 16,0 1-16,-21-22 0,21 21 0,0-20 15,1-1-15,-1-21 0</inkml:trace>
  <inkml:trace contextRef="#ctx0" brushRef="#br0" timeOffset="95040.15">6371 6519 0,'0'0'0,"0"-63"0,0-1 0,0 1 16,0 21-16,0-22 0,21 43 0,0-21 15,22 20-15,-22-20 0,21 21 16,1 21-16,20-21 0,-21 21 0,22 0 15,-1 0-15,1 0 0,-22 0 0,1 21 16,20 0-16,-42 0 0,0 0 16,1 1-16,-22 20 0,0 0 0,-22-21 15,1 22-15,0-1 0,-21 0 0,-22 1 16,22-1-16,0-21 0,-22 22 16,22-22-16,-22 0 0,22 0 15,0 0-15,20-21 0,-20 21 0,21-21 16,21-21-1,21 0 1,21 0-16,-20 0 0,20-22 16,0 1-16,1 21 0</inkml:trace>
  <inkml:trace contextRef="#ctx0" brushRef="#br0" timeOffset="95754.73">7387 5588 0,'0'0'0,"0"-42"0,0 21 0,0-22 0,0 22 0,0 0 15,0 0-15,0 0 16,-21 42 0,21 0-16,-21 0 15,21 21-15,-21 1 0,-1-1 16,22 22-16,0-1 0,0-21 0,-21 22 16,21-1-16,-21 1 0,21-22 0,0 22 15,0-22-15,0 0 0,0 1 0,0-1 16,0 0-16,0 1 0,21-22 15,-21 0-15,21 0 0,1 0 0,-1-21 16,0 0-16,21 0 0,-21 0 0,1 0 16,-1-21-16,21 0 0,-21 0 15,0 0-15,22-22 0,-22 22 16,0-21-16,0 0 0,0-1 0,1 1 16,-1 21-16,-21-22 0,0 1 15,21 21-15,-21 0 0,21 0 0,-21-1 16,0 44-1,0-1 1,0 0-16,-21 0 0,21 21 0,-21-20 16,21-1-16,0 21 0,0-21 0,0 0 15,0 22-15,0-22 0,0 0 16,21 0-16,21 0 0,-21 1 0,1-1 16,20 0-16,0-21 0,1 0 15,20 0-15,-21 0 0,1 0 0,20 0 16,-20 0-16,20-21 0,-21 21 15,1-21-15,-1-1 0,-21-20 0,22 21 16,-22 0-16,0-22 0,0 1 0,0 0 16,0 21-16,-21-22 0,0 1 0,0 0 15,0 20-15,0 1 0,0 0 16,0 0-16,-21 21 0,0 0 0,0 0 16,0 0-16,-22 21 0,22 0 0,0 0 15,0 22-15,0-22 0,0 21 0,21 1 16,0-22-16,0 21 15,0 0-15,0-20 0,0 20 0,0-21 16,21 0-16,21 0 0,-21 22 0,0-43 16,1 21-16,20 0 0,-21-21 15,21 0-15,1 0 0,-22 0 0,21 0 16,1-21-16,-1 21 0,0-21 0,-21 0 16,22-1-16,-22 1 0,0 0 0,21 0 15,-20-21-15,-22 20 0,0 1 16,0-21-16,0 21 0,0 0 0,0-22 15,-22 22-15</inkml:trace>
  <inkml:trace contextRef="#ctx0" brushRef="#br0" timeOffset="95934.63">7895 5546 0,'0'0'0,"-63"0"16,41 0-16,22 21 15,0 0 1,22-42 15,-1 21-31,0-21 0</inkml:trace>
  <inkml:trace contextRef="#ctx0" brushRef="#br0" timeOffset="97631.18">10012 6350 0,'0'0'0,"-21"0"0,21 21 0,-22-21 0,44 0 32,-1-21-17,0 0-15,0 0 0,0 0 0,0-1 16,22 1-16,-22-21 0,0 0 0,21-1 15,-20 1-15,-1 0 0,21-22 16,-21 1-16,22-22 0,-22 0 0,21 22 16,-21-22-16,22 0 0,-22 22 15,0-22-15,-21 22 0,0-22 16,0 22-16,0-1 0,0 22 0,0-1 16,-21 1-16,21 0 0,-21 21 0,-1 21 15,1 0-15,0 0 0,0 21 16,0 0-16,0 0 0,-22 21 0,22 22 15,0-1-15,21 1 0,-21-1 0,0 1 16,-1 21-16,1-1 0,0 1 16,0 0-16,21-1 0,-21 1 0,0-22 15,21 1-15,0-1 0,0 1 0,0-1 16,0-20-16,0-1 0,21 0 0,0-20 16,21-1-16,-21 0 15,22 0-15,-1-21 0,0 0 0,1 0 16,-1 0-16,0-21 0,22 21 0,-1-21 15,-20 0-15,20-1 0,1-20 0,-1 21 16,-20-21-16,-1-1 0,21 22 16,-41-21-16,20-22 0,-21 22 0,0 0 15,0-1-15,-21 1 0,0 21 0,0 0 16,0-1-16,0 1 0,-21 21 16,0 0-16,0 21 0,0 1 15,0-1-15,-1 0 0,1 0 16,0 21-16,0 1 0,21-22 0,0 21 0,0 1 15,0-22-15,0 21 16,0-21-16,0 0 0,0 22 0,21-22 16,0 0-16,22-21 0,-22 21 0,21-21 15,-21 0-15,22 0 0,20 0 0,-21 0 16,1 0-16,20-21 0,-20 0 16,-1 0-16,0 0 0,22-1 0,-43 1 15,21 0-15,1-21 0,-22-1 0,0 1 16,0 21-16,0-21 0,0-1 0,-21 1 15,0 21-15,0-22 0,0 22 16,-21 42 0,0 1-1,21 20-15,0-21 0,-21 21 16,0-20-16,0 20 0,21-21 16,-22 21-16,22-20 0,0-1 0,-21 21 15,21-21-15,0 0 0,-21 1 0,21-1 16,0 0-16,21-42 47,0 21-47,-21-21 0,0-1 0,22-20 15,-1 21-15,-21 0 0,21-22 0,0 1 16,0 0-16,0-1 16,1 1-16,-1 21 0,0-21 0,-21 20 0,21 1 15,0 0-15,0 21 0,1 0 16,-1 21-16,0 22 15,-21-22-15,0 0 16,0 21-16,0-21 0,21 22 0,-21-22 16,21 21-16,-21-21 0,0 22 0,21-22 15,-21 0-15,22 0 0,-22 0 0,0 1 16,21-1-16,0-21 0,-21 21 16,21-21-16,0 0 15,0 0-15,1 0 16,-1-21-16,-21 0 0,21-1 0,0 1 15,0 0-15,0 0 0,1-21 0,-1-1 16,21 1-16,-21 0 0,22-1 16,-22 1-16,21 0 0,-21-1 0,22 1 15,-22 21-15,0-22 0,0 22 0,0 21 16,0 0-16,1 0 16,-22 21-16,0 1 15,0-1-15,0 21 0,0-21 0,0 22 16,0-1-16,-22 0 0,1-21 0,21 22 15,-21-1-15,21-21 0,0 22 16,0-22-16,0 0 0,0 21 16,0-21-16,0 1 0,0-1 0,21-21 15,0 21-15,22 0 0,-22-21 0,21 0 0,-21 0 16,22 0-16,20 0 0,-20 0 16,-1 0-16,21-21 0,1 0 0,-22 0 15,22-1-15,-22 1 0,0 0 16,1-21-16,-1 21 0,0-22 0,1 1 15,-22 0-15,0-1 0,0-20 0,0 20 16,1 1-16,-22 0 0,0 21 16,0-1-16,0 1 0,-22 0 0,1 21 15,0 0-15,-21 0 0,21 0 0,-1 21 16,-20 0-16,21 1 0,-21-1 0,20 21 16,1 0-16,0 1 15,0-1-15,21-21 0,-21 22 0,21-1 16,0 0-16,0-21 0,0 22 0,21-22 15,0 0-15,21 0 0,-20 0 0,20 1 16,-21-22-16,21 0 0,1 0 0,-1 0 16,0 0-16,1 0 0,20 0 15,-20-22-15,-1 1 0,0 0 0,1 0 16,-1 0-16,-21 0 0,21-22 0,-20 22 16,20-21-16,-21 21 0,0-22 0,0 1 15,1 0-15,-22-1 0,0 1 16,0 0-16,0-1 0,-22 22 15,-20-21-15,21-1 0</inkml:trace>
  <inkml:trace contextRef="#ctx0" brushRef="#br0" timeOffset="97911.02">12340 4953 0,'0'0'0,"0"-21"16,0 0 0,21 0-16,-21-1 15,0 1-15,0 0 16,-21 21 0,0 0-1,21 21 1,0 0-16,0 1 15,0-1-15,0 0 16,-21 0 0,0 0-16</inkml:trace>
  <inkml:trace contextRef="#ctx0" brushRef="#br0" timeOffset="98174.87">10753 5440 0,'0'0'0,"-64"42"0,-42 1 16,106-22-16,0 0 0,43-21 16,-22 0-16,21 0 15,0 0-15,22 0 0,-1-21 0,1 21 16,-1-21-16,22 21 0,0-22 0,-22 1 16,22 21-16,-22-21 0,-20 21 15,20-21-15,-42 21 0,22 0 0,-22 0 16,0 0-16,-42 0 31,0 21-31,0 0 16,-22 0-16,1 22 0,-22-22 0,1 21 15,-22 1-15</inkml:trace>
  <inkml:trace contextRef="#ctx0" brushRef="#br0" timeOffset="99231.26">1609 8403 0,'-22'0'16,"1"0"-16,0 0 0,-21 0 15,21 0-15,-1 0 0,1-21 0,0 21 16,0-21-16,21 0 0,0 0 16,0-22-16,0 22 15,0 0-15,21-21 0,0 20 16,22-20-16,-22 21 0,21 0 0,0 0 16,1-1-16,-1 1 0,0 21 15,1 0-15,-1 21 0,0 1 0,1-1 16,-22 21-16,21 22 0,-21-22 15,1 21-15,-1-20 0,-21 20 0,0 1 16,0-1-16,0 1 0,0-1 16,-21 1-16,-22-1 0,1 1 15,21-1-15,-43 1 0,22-1 16,0-20-16,-22-1 0,22 0 0,-1 1 0,-20-22 16,21 0-16,20 0 15,-20 0-15,21-21 0,-21 0 0,20 0 16,1 0-16,0 0 0,0-21 15,0 0-15,0 0 0,21-22 0,0 22 16,-22-21-16,22-22 0,0 22 16,0 0-16,0-22 0,0 22 0,22 0 15,-1 20-15,0-20 0,21 21 16,-21 21-16,22-21 0,-22 21 0,21 0 16,1 21-16,-1 0 0,0 0 15,1 22-15,-1-1 0,-21 0 0,0-21 16,0 22-16,1-1 0,-1 0 15,0-20-15,-21 20 0,0-21 16,21 0-16,0 0 0,-21 1 0,21-1 16,-21 0-16,0 0 0,22 0 15,-1-21 17,-21-21-32,0 0 0,0 0 15,21 0-15,0-22 0,0 22 0</inkml:trace>
  <inkml:trace contextRef="#ctx0" brushRef="#br0" timeOffset="99527.09">2371 8848 0,'0'0'0,"21"0"15,21 0-15,-21 0 16,-21 21-16,21-21 0,1 21 16,-1-21-16,0 0 0,0 0 15,0 0-15,0 0 16,1-21-16,-1 21 0,0-21 0,0 0 15,-21-1-15,0 1 16,0 0-16,-21 0 0,0 21 16,0-21-16,-22 21 0,22 0 0,0 0 15,-21 0-15,20 0 0,1 0 16,0 0-16,-21 21 0,42 0 16,-21-21-16,21 21 0,-22 0 15,22 1-15,0-1 0,0 0 16,22-21-16,-1 0 0,21 0 15,-21 0-15,22 0 0,-1-21 16,21 21-16,-20-21 0,-1-1 0</inkml:trace>
  <inkml:trace contextRef="#ctx0" brushRef="#br0" timeOffset="99855.9">3852 8022 0,'0'0'0,"21"-42"0,43-64 15,-64 64-15,0 21 0,0-1 16,-21 44 15,21 20-31,0-21 0,-21 21 0,-1 22 16,22-1-16,0 1 0,-21-1 16,0 22-16,0-21 0,21 20 0,-21 1 15,21-22-15,0 22 0,-21 0 0,21-22 16,-22 22-16,22-22 0,0 1 15,0-1-15,-21-20 0,21-1 0,0 0 16,0 1-16,0-1 0,-21-21 0,21 0 16,0 1-16,0-1 0,0 0 15,0-42 1,0 0 0,0-1-16,0 1 0,21 0 15,-21-21-15,0-1 0,0 1 0</inkml:trace>
  <inkml:trace contextRef="#ctx0" brushRef="#br0" timeOffset="101172.05">3725 8721 0,'0'0'16,"-21"-64"-16,0 1 0,21-1 0,0 1 0,-21-1 16,21 1-16,0-1 0,0 1 0,0 20 15,0 1-15,21-21 0,0 20 16,0 1-16,22 0 0,-22 20 16,42-20-16,-20 0 0,20 21 0,-21-1 15,22 1-15,-1 0 0,1 21 16,21 0-16,-22 0 0,1 0 0,-1 0 15,1 42-15,-22-20 0,0 20 16,-21 0-16,1 1 0,-22 20 0,0 1 16,-22-1-16,1 1 0,-21-1 0,-22 1 15,1-1-15,-1-21 0,1 22 16,-22-22-16,22 1 0,-22-1 0,22 0 16,-1-21-16,22 1 0,-22-1 0,22 0 15,0-21-15,-1 0 0,22 0 16,0 0-16,0 0 0,0-21 15,21 0-15,0-1 0,0 1 0,0 0 16,0 0-16,21 0 0,0 0 16,0-1-16,0 1 0,0 21 0,1 0 15,-1 0-15,0 0 0,0 0 0,0 21 16,0 1-16,1-1 0,-1 21 16,0 0-16,0 1 0,0-1 0,-21 0 15,21 1-15,-21 20 0,22-20 0,-22-1 16,21 0-16,0 1 0,0-1 15,0-21-15,0 21 0,1-20 0,-1-1 16,0 0-16,21 0 0,1-21 0,-1 0 16,21 0-16,-20 0 0,20 0 15,-20-21-15,20 21 0,-21-21 16,22 0-16,-22-22 0,22 22 0,-22-21 16,-21 21-16,22-22 0,-22-20 0,21 20 15,-21 1-15,0-21 0,1 20 16,-22-20-16,0 20 0,21 22 0,-21-21 15,21 21-15,-21 0 0,0-1 0,0 44 32,0-1-32,-21 0 15,0 21-15,-1-21 0,22 22 0,0-1 16,0 0-16,-21 1 0,21-1 0,0 0 16,0-20-16,0 20 15,0-21-15,0 21 0,21-20 0,-21-1 16,22 0-16,-1-21 0,0 0 0,21 0 15,-21 0-15,1 0 0,20 0 0,-21 0 16,21-21-16,1 21 0,-22-21 16,21-22-16,-21 22 0,22-21 0,-22-1 15,21 1-15,-21 0 0,1-1 0,20 1 16,-21-21-16,0 20 0,0 22 0,1-21 16,-1 21-16,-21-1 0,0 1 15,-21 42 1,-1 1-1,1-1-15,0 0 0,0 21 16,21-21-16,0 22 0,0-22 16,0 21-16,0 1 0,0-22 0,0 0 15,0 21-15,0-21 0,21 1 0,0-1 16,0 0-16,22 0 0,-22 0 16,21-21-16,1 0 0,-22 0 0,42 0 15,-20 0-15,-1 0 0,0-21 0,1 0 16,-1 0-16,-21 0 0,21-22 0,-20 1 15,20 21-15,-21-22 0,0 1 16,0 0-16,1-1 0,-22 1 0,0 21 16,21-21-16,-21 20 0,0 1 15,0 42 17,-21-21-32,21 43 0,0-22 0,-22 0 15,22 21-15,-21-20 0,21 20 0,-21 0 16,21 1-16,0-22 0,0 21 0,-21 0 15,21 1-15,0-22 0,0 21 16,0-21-16,0 22 0,0-22 0,0 0 16,0 0-16,0-42 31,0 0-31,0 0 16,21 0-16,-21-22 0,21 22 15,0-21-15,1-1 0,-1-20 0,0 21 16,21-1-16,-21-20 0,22 20 0,-1 1 15,0 0-15,1 21 0,-1-22 16,22 22-16,-22 21 0,0-21 0,1 21 16,-1 0-16,0 0 0,1 21 0,-22 0 15,0 0-15,0 1 0,0-1 0,-21 21 16,0 0-16,0-20 0,0 20 16,0 0-16,0 1 0,-21-1 0,21-21 15,-21 21-15,0 1 0,0-22 0,21 0 16,-22 43-1,22-43-15,22-21 16,20-43 0,-21 22-16,21 0 0,1-21 15</inkml:trace>
  <inkml:trace contextRef="#ctx0" brushRef="#br0" timeOffset="102863.51">9017 8996 0,'-42'21'16,"42"-42"-1,0 0 1,0 0-16,0-1 0,21 1 0,21-21 15,-21 0-15,0-1 0,22 1 0,-22 0 16,21-22-16,1 1 0,-22-1 16,21-21-16,0 1 0,1-1 0,-1 0 15,-21 1-15,22-22 0,-22 21 0,0 1 16,0-1-16,-21 0 0,0 1 0,0 20 16,0 1-16,0-1 0,-21 22 15,0 21-15,-22-1 0,22 22 16,0 0-16,0 0 0,-21 43 0,20-1 0,-20 0 15,21 22-15,0-1 0,0 1 16,-1 21-16,1-1 0,0 22 16,21-21-16,0 21 0,0-22 0,-21 1 15,21 0-15,0-1 0,0-20 0,0 20 16,0-20-16,21-1 0,0-20 0,0-1 16,1 0-16,20 1 0,-21-22 15,21 0-15,1 0 0,-1-21 0,22 0 16,-22 0-16,21-21 0,1 0 0,-22 0 15,22-22-15,-1 1 0,-20 21 0,20-21 16,-21-1-16,1 1 0,-1 0 16,-21-22-16,0 22 0,1-22 0,-1 22 15,-21 0-15,0-1 0,0 1 16,0 21-16,0-22 0,-21 43 16,-1 0-16,1 0 0,0 0 0,0 22 15,0-1-15,0 21 0,-1-21 16,1 22-16,0-1 0,21 0 0,-21 1 15,21-1-15,0-21 0,0 21 0,0 1 16,21-22-16,21 0 0,-20 21 0,-1-20 16,21-1-16,-21-21 0,22 21 0,-1-21 15,0 0-15,1 0 0,-1 0 16,0-21-16,1 0 0,-22-1 0,21 22 16,0-42-16,-20 21 0,-1 0 0,21 0 15,-21-22-15,-21 1 0,21 0 16,1-1-16,-1 1 0,-21 0 0,0-1 15,21 1-15,-21 21 0,21 0 0,-21-1 16,0 1-16,0 42 16,0 1-16,0-1 15,0 21-15,-21-21 0,0 22 0,21-1 16,0-21-16,0 21 0,-21 1 0,21-22 16,-22 21-16,22-21 0,0 22 0,0-22 15,0 0-15,0 21 0,0-20 16,0-1-16,0 0 0,22-21 31,-1-21-31,-21 0 16,21-1-16,0 1 0,0-21 0,-21 21 15,21-22-15,1 1 0,20 0 0,-21-1 16,0 1-16,0 0 0,22-1 16,-22 1-16,21 21 0,-21-21 0,1 20 15,-1 22-15,0-21 0,0 21 0,0 21 16,0 1-16,-21-1 15,0 0-15,0 0 0,0 0 0,0 22 16,22-22-16,-22 21 0,0-21 16,21 22-16,0-22 0,-21 21 15,0-21-15,21 0 0,0 1 0,0-1 16,-21 0-16,22 0 0,-22 0 0,21 0 16,0-21-16,0 0 15,0 0-15,0 0 0,1-21 16,-1 0-16,0 0 0,0 0 15,21-22-15,-20 22 0,-1-21 0,21 0 16,0-1-16,-20 1 0,20 0 16,0-1-16,-21-20 0,22 20 15,-1 22-15,-21-21 0,22 21 0,-22 0 0,0-1 16,-21 1-16,0 42 16,0 1-16,0-1 15,0 0-15,0 21 0,0-21 16,0 22-16,-21-1 0,21-21 0,0 22 15,-21-1-15,21 0 0,-22 1 0,22-22 16,0 21-16,0 0 0,0-20 0,0-1 16,0 21-16,22-21 0,-1 0 0,0 1 15,0-1-15,21-21 0,-20 0 0,20 0 16,0 0-16,1 0 0,20 0 0,-21-21 16,22 21-16,-1-22 0,-20 1 15,20 0-15,-20-21 0,20 21 0,-21-22 16,1 1-16,-1 0 0,0-1 15,1-20-15,-22 20 0,0-20 0,0 21 16,0-22-16,-21 22 0,0-1 0,0 22 16,0 0-16,0 0 0,-21 21 15,-21 0-15,21 21 0,0 0 16,-1 0-16,1 22 0,0-22 0,0 21 16,0 1-16,0-1 0,-1 0 0,22 1 15,-21-1-15,21 0 0,0-21 0,0 22 16,0-22-16,0 0 0,21 0 0,1 0 15,20 1-15,-21-22 0,0 0 0,22 0 16,-1 0-16,-21 0 0,43 0 16,-22 0-16,0-22 0,22 22 15,-22-21-15,22 0 0,-22-21 0,0 21 16,1-1-16,-1-20 0,0 0 0,-21-1 16,22 22-16,-22-21 0,-21 0 0,0-1 15,0 1-15,0 0 0,-21 20 0,-22-20 16,1 0-16</inkml:trace>
  <inkml:trace contextRef="#ctx0" brushRef="#br0" timeOffset="103190.95">11345 7239 0,'0'0'0,"-21"21"0,-42 64 15,63-64-15,-22 21 16,22-20-16,0-1 16,0 0-16,22-21 0,-1 0 0,0 0 15,0 0-15,0-21 0,0 0 16,-21-1-16,22 1 0,-22 0 16,0 0-16,0 0 0,0 0 15,0-1-15,0 1 0,-22 0 0,1 21 16,0 0-16,0 0 15,0 0-15,0 0 16,-1 21-16,1 0 16,21 1-16,0-1 0,-21 0 15,21 0-15,-21-21 0,0 21 16,0-21-16</inkml:trace>
  <inkml:trace contextRef="#ctx0" brushRef="#br0" timeOffset="103485.78">9165 7832 0,'0'0'0,"-63"21"0,20 0 0,1 0 16,0 0-16,20-21 0,1 0 0,42 0 15,1 0-15,20 0 16,0 0-16,1 0 0,20-21 15,1 21-15,-1-21 0,22 21 0,-1-21 16,-20 0-16,21 21 0,-1 0 0,-20-21 16,-1 21-16,1 0 0,-22 0 0,0 0 15,-20 0-15,-1 0 0,0 0 16,-63 0 0,20 21-16,1 0 15,0-21-15,0 21 0,0 0 0,0 22 16</inkml:trace>
  <inkml:trace contextRef="#ctx0" brushRef="#br0" timeOffset="104367.58">10202 8382 0,'0'-42'16,"0"21"-16,0-1 15,-21 22 16,21 22-31,-21-1 16,0 0-16,0 0 0,-1 0 16,22 0-16,-21 1 0,21-1 0,0 0 15,-21-21-15,0 21 0,21 0 0,-21-21 16,21 21 0,0-42 15,0 0-16,0 0-15,0 0 0,0 0 0,21-1 16,0 1-16,-21-21 0,0 21 16,0-22-16,21 22 0,-21-21 0,21 21 15,1-43 1,-22 85 0,0 1-16,0-1 0,-22 21 15,1-21-15,21 22 0,-21-1 0,0-21 16,0 21-16,21-20 0,0 20 15,-21-21-15,21 21 0,0-20 0,0-1 16,0 0-16,0 0 0,0 0 16,21-21-1,0-21 1,0 21-16,-21-21 16,0 0-16,21 0 0,0-1 0,-21 1 15,22-21-15,-22 21 0,0-22 0,21 22 16,0-21-16,-21 0 0,21 20 15,-21 1-15,0 0 0,0 0 0,0 0 16,0 42 0,0 0-16,0 0 15,0 0-15,0 1 0,-21 20 16,0-21-16,0 0 0,-1 0 0,22 1 16,-21-1-16,0 21 0,0-21 15,21 0-15,0 1 0,0-1 0,21 0 16,0-21-16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04:36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0 2011 0</inkml:trace>
  <inkml:trace contextRef="#ctx0" brushRef="#br0" timeOffset="699.59">2688 3662 0,'21'0'0,"-21"-21"31,0 0-31,0-1 16,0 1 0,0 42 62,0 1-63,0-1 1,-21-21-16</inkml:trace>
  <inkml:trace contextRef="#ctx0" brushRef="#br0" timeOffset="1555.1">804 677 0,'0'0'0,"-21"-21"0,-64-21 15,22 21-15,42 0 16,-43-1-16,22 22 0,21 0 0,-22 0 16,22-21-16,64 21 62,-1 21-62,21 1 0,64 41 0,-63 1 16,21-1-16,63 64 0,-64-63 0,1-1 15,-21-21-15,63 64 0,-85-63 0,0-1 16,1 0-16,-1 1 0,0-22 16,22 42-16,-43-42 0,0 1 0,0-1 15,0 0-15,1 0 0,-22 0 16,21-21-16,-21-21 31,0 0-31,0 0 0,0 0 16,-21 21-16,21-22 15,-22 22-15,22-21 0</inkml:trace>
  <inkml:trace contextRef="#ctx0" brushRef="#br0" timeOffset="3684.13">2836 233 0,'0'0'0,"0"-21"0,0 0 0,0-1 15,-21 22-15,0 0 32,21 22-32,0 20 0,0 0 0,0 1 15,-21-1-15,21 21 0,-21 1 16,-1-1-16,22 1 0,-21 21 0,0-1 15,0 1-15,0 21 0,0-43 0,21 22 16,-22 0-16,1-22 0,0 1 16,21-1-16,0 1 0,0-22 0,-21 0 15,21 1-15,0-1 0,0-21 16,0 0-16,0 0 0,-21-21 31,21-21-31,0 0 16,-21 0-16,-1-21 0,1 20 0,21-20 15,-21 0-15,0-1 0,0 1 16</inkml:trace>
  <inkml:trace contextRef="#ctx0" brushRef="#br0" timeOffset="4272.02">2011 720 0,'0'0'0,"-21"-43"15,21 22-15,0 0 0,0 0 0,0-21 16,0 20-16,0 1 0,0 0 15,21 0-15,0-21 0,21 20 16,-21 1-16,22 0 0,-1 0 0,0 21 16,1-21-16,20 21 0,-20 0 15,20 0-15,1 0 0,-22 21 0,21 0 16,-20 0-16,20 22 0,-20-22 16,-1 21-16,0 0 0,1 1 0,-1 20 15,-21-20-15,21 20 0,-20 1 16,-22-1-16,0 1 0,0-1 0,0 1 15,0-22-15,0 21 0,0-20 16,0-1-16,0 0 0,0-20 16,0-1-16,-22 0 0,22 0 0,0 0 15,-21-21-15,21-21 16,0 0 0,0 0-16,0-22 0,0 22 0,0-21 15,0-22-15,0 22 0,0-21 16,0-22-16,21 21 0,1 1 0,-1-22 15,-21 22-15,42-1 0,-21 22 16,0-22-16,1 22 0,20 0 0,-21 21 16,21-1-16,-20 1 0,20 0 15,-21 21-15,21 0 0,1 21 0,-22 0 16,21 22-16,-21-1 0,1 0 16,-1 1-16,0 20 0,-21 1 15,0 20-15,0-20 0,0 21 0,0-1 16,0-20-16,-21-1 0,0 1 15,-1-1-15,1 1 0,0-22 0,0 0 16,0 1-16,0-1 0,-1 0 0,1 1 16,21-22-16,-21 0 0,21 0 15,0-42 1,0 0 0,21 0-16,0-22 0,1 22 0,-1-21 15,0 21-15,-21-22 0</inkml:trace>
  <inkml:trace contextRef="#ctx0" brushRef="#br0" timeOffset="4615.35">3556 1334 0,'0'21'16,"0"0"-16,21-21 16,0 0-16,0 0 15,22 0-15,-22 0 0,21-21 0,-21 0 16,22 21-16,-1-22 0,-21 1 15,22 0-15,-22-21 0,0 21 0,0-1 16,0 1-16,-21 0 0,0 0 16,0 0-16,-42 21 15,21 0-15,0 0 0,-22 0 16,22 21-16,-21 0 0,21 0 16,-22 22-16,22-22 0,0 0 0,0 21 15,0-21-15,-1 22 0,22-22 0,0 0 16,0 0-16,0 0 0,0 1 15,0-1-15,0 0 0,22 0 0,-1-21 16,0 0-16,21 0 0,-21 0 0,1 0 16,20 0-16,0 0 0,-21 0 15,22-21-15,-1 0 0,-21 0 16,22-1-16,-1-20 0,0 21 0</inkml:trace>
  <inkml:trace contextRef="#ctx0" brushRef="#br0" timeOffset="4888.18">4530 445 0,'0'0'0,"0"-22"0,-22 1 16,1 21-16,0 0 0,0 0 15,0 0-15,0 21 0,21 1 16,-22 20-16,1-21 0,0 43 16,0-22-16,21 21 0,-21 1 0,0 21 15,21-22-15,-22 22 0,22-22 16,-21 1-16,0-1 0,21 1 0,-21-22 15,21 22-15,-21-22 0,0 0 0,21-21 16,0 22-16,0-22 0,0 0 16,0 0-16,0 0 0,0-42 31,21 0-31,0-21 0,0 21 16,21-22-16,-20 1 0,20-22 0,-21 22 15</inkml:trace>
  <inkml:trace contextRef="#ctx0" brushRef="#br0" timeOffset="5339.45">4699 445 0,'0'0'0,"21"-22"16,-21-20-16,0 63 15,0 22 1,0-22-16,0 21 0,0 0 0,-21 22 16,21-1-16,0 1 0,-21-1 15,0 1-15,21 21 0,-22-22 0,1 1 16,0-1-16,21 1 0,-21-22 15,0 0-15,0 1 0,21-1 0,0-21 16,-22 21-16,22-20 0,0-1 16,0-42-1,0-1 1,22 22-16,-22-42 0,21 21 16,0 0-16,0-22 0,0 1 15,0 0-15,1-1 0,-1 1 0,0 21 16,0-21-16,21 20 0,-20-20 0,20 21 15,-21 21-15,21-21 0,-20 21 16,-1 0-16,0 0 0,0 21 0,0 0 16,0 0-16,1 22 0,-22-22 0,0 21 15,0-21-15,0 22 0,0-22 16,0 21-16,0-21 0,-22 22 0,22-22 16,0 0-16,-21 0 0,0 0 15,21 0-15,0 1 0,0-1 16,21-21 15,0-21-31,1-1 16,-1 1-16,0 0 0,0 0 0,21 0 15</inkml:trace>
  <inkml:trace contextRef="#ctx0" brushRef="#br0" timeOffset="5704.24">5503 1080 0,'0'0'0,"-21"0"15,0 0 1,0 21-16,0 0 0,-1 0 16,1 0-16,0 0 0,0 22 0,21-22 15,-21 0-15,0 21 0,21-20 0,0-1 16,0 0-16,0 0 0,0 0 16,0 0-16,0 1 0,0-1 0,21 0 15,0-21-15,0 0 16,0 0-16,0 0 0,1 0 15,20-21-15,-21 0 0,21 21 0,-20-22 16,-1 1-16,21 0 0,-21-21 0,0 21 16,1-22-16,-22 1 0,0 21 15,0-22-15,0 22 0,0 0 16,0 0-16,0 0 0,-22 21 0,1 0 16,0 0-16,0 0 0,-21 0 15,20 0-15,1 0 0,-21 0 0,21 21 16,0 0-16,-1-21 0,1 21 0,21 0 15,0 1-15,0-1 0,0 0 16,0 0-16,21-21 0,1 0 16,20 21-16</inkml:trace>
  <inkml:trace contextRef="#ctx0" brushRef="#br0" timeOffset="6248.29">6329 1101 0,'0'0'0,"0"-21"15,0-1-15,0-20 0,0 21 16,0 0-16,-21 0 0,-1-1 16,1 22-16,0 0 0,0 0 0,0 0 15,-22 22-15,22-1 0,-21 0 16,21 21-16,0-21 0,-22 22 0,22-1 16,0 0-16,0-20 0,0 20 0,21 0 15,0-21-15,0 22 0,0-22 16,0 21-16,0-21 0,0 1 0,0-1 15,21-21-15,0 21 0,0-21 0,0 0 16,0 0-16,1 0 0,20 0 16,-21-21-16,0 21 0,0-21 15,22-22-15,-22 22 0,0-21 0,21-1 16,-20 1-16,-1-21 0,0-1 0,21-21 16,-21 22-16,1-22 0,-1 1 15,0-1-15,0 21 0,0-20 0,-21 20 16,21 1-16,-21 20 0,22-20 15,-22 21-15,0 20 0,0-20 0,0 21 16,0 0-16,-22 21 0,1 21 16,21 0-16,-21 21 0,0 1 15,0 20-15,21 1 0,0-1 0,-21 22 16,-1 0-16,22-1 0,0 1 16,-21 0-16,21-1 0,-21 1 15,21-22-15,0 1 0,0-1 0,0-20 16,0-1-16,0 0 0,21 1 0,0-1 15,1-21-15,-1 0 0,0-21 16,0 0-16,21 0 0,-20 0 0,20 0 16,-21 0-16,21-21 0,1 0 0,-1 0 15,-21 0-15,22 0 0,-22-22 0,0 22 16,0-21-16,0 21 16,-21-22-16</inkml:trace>
  <inkml:trace contextRef="#ctx0" brushRef="#br0" timeOffset="6464.16">4000 1016 0,'0'0'0,"-63"21"0,42-21 0,0 0 15,63 0 1,-21 0-16,21 0 0,1-21 15,20 21-15,-20-21 0,20 21 0,-21-21 16,22 21-16,-22-21 0,1-1 16,-1 22-16,-21-21 0,21 21 15</inkml:trace>
  <inkml:trace contextRef="#ctx0" brushRef="#br0" timeOffset="7228.24">8064 466 0,'0'0'0,"0"-21"0,-42-128 16,21 128-16,21-21 0,-21 21 15,0 0-15,-1-1 0,1 1 16,-21 21-16,21 0 0,-22 0 0,22 21 16,-21 22-16,0-1 0,-1 0 0,22 1 15,-21 20-15,-1 22 0,22-22 16,-21 22-16,21 0 0,-22 21 0,22-22 15,0 1-15,0 21 0,0-22 16,21-20-16,0-1 0,0 1 16,0-1-16,21 1 0,0-22 0,21-21 15,1 22-15,20-22 0,1-21 16,-1 0-16,22 0 0,0 0 0,-1-21 16,1 0-16,0-1 0,-22-20 0,22 0 15,-1-1-15,1-20 0,-21 21 16,-1-43-16,1 21 0,-22-20 0,-21-22 15,0 21-15,-21 1 0,0-22 0,-21 21 16,0 0-16,-21 1 0,-22-1 16,22 0-16,-22 22 0,1 21 15,-1-1-15,-20 1 0,20 42 0,-21 0 0,1 21 16,-1 0-16,0 22 16,22-1-16,-1 21 0,22 22 0,-21-21 15,41 20-15,-20 1 0,21 21 16,21-22-16,0 1 0,0 0 0,0-1 15,0 1-15,21-21 0,0-1 0,22-21 16,-1 1-16,21-1 0,-20-21 16,20 0-16,1 1 0,-1-1 0,1-21 15,-1 0-15,1 0 0,-1 0 16</inkml:trace>
  <inkml:trace contextRef="#ctx0" brushRef="#br0" timeOffset="7592.03">8572 1164 0,'22'-21'0,"-44"42"0,44-63 0,-1 0 0,-21 20 16,0 1-16,0 0 0,21 21 16,0-21-16,0 21 0,0 0 15,1 0-15,-1 0 0,0 21 0,0 0 16,21 22-16,-20-22 0,-1 21 16,0 0-16,0-20 0,0 20 0,0 0 15,-21 1-15,22-22 0,-22 21 0,0 0 16,0-20-16,0-1 0,0 21 15,0-21-15,0 0 0,0-42 47,0 0-47,0 0 0,0-21 0,0 20 16,0-20-16,0 0 0,0-1 0,21 1 16,0 0-16,0 21 0,-21-22 15,21 1-15,0 21 0,1 0 0,-22-1 16,21 1-16,0 0 0,-21 0 0,21 21 15,0 0-15,0 0 16,-21 21-16,0 0 16,0 0-16,0 1 0,0-1 0,0 0 15</inkml:trace>
  <inkml:trace contextRef="#ctx0" brushRef="#br0" timeOffset="7887.86">9250 1461 0,'0'0'0,"21"21"16,0-21-1,0 0-15,0 0 16,1-21-16,-1-1 0,0 22 0,0-21 16,0-21-16,22 21 0,-22 0 0,0-1 15,0-20-15,-21 21 0,0 0 16,0-22-16,0 22 0,0 0 16,-21 21-1,0 0-15,0 0 0,-22 21 16,22 0-16,0 1 0,0 20 0,0-21 15,-1 21-15,1-20 0,0 20 0,21-21 16,-21 21-16,21-20 0,0 20 0,0-21 16,0 0-16,0 0 0,21 1 15,0-22-15,0 21 0,1-21 0,20 0 16,-21 0-16,21 0 0,-20 0 0,20-21 16,-21-1-16,21 22 0,-20-21 15</inkml:trace>
  <inkml:trace contextRef="#ctx0" brushRef="#br0" timeOffset="8244.28">9821 1164 0,'0'0'0,"0"-21"15,21 42 17,1-21-32,20 21 15,-21 1-15,0-1 0,0 0 0,1 21 16,-1-21-16,0 1 0,-21 20 0,0-21 15,0 21-15,0-20 0,0-1 16,0 21-16,0-21 0,0 0 0,0 1 16,0-1-16,0 0 0,-21-21 15,21-21 17,0 0-32,0-1 0,0 1 0,0 0 15,21 0-15,0-21 0,-21 20 0,21-20 16,0 21-16,1-21 0,-22 20 15,21-20-15,0 21 0,-21 0 0,0 0 16,21 21-16,0-22 0,0 22 0,1 0 16,-1 0-16,0 0 15,0 0-15,0 0 16,0 0 0</inkml:trace>
  <inkml:trace contextRef="#ctx0" brushRef="#br0" timeOffset="11679.79">10583 1461 0,'0'0'0,"-21"0"0,0 0 16,0 0 0,0 0-16,-1 0 0,22 21 15,0-42 17,0-1-17,22 1-15,-1 0 0,0 0 0,0 0 16,-21-22-16,21 22 0,22-21 0,-22-22 15,0 22-15,0-43 0,0 22 16,22-1-16,-22-20 0,-21 20 0,21 1 16,-21-1-16,0 1 0,0-1 15,0 1-15,0 20 0,0 1 16,-21 0-16,21 21 0,-21-1 0,-1 1 0,1 21 16,0 0-1,0 0-15,0 21 0,0 22 0,-1-1 16,1 0-16,0 1 0,0 20 0,0 1 15,21 20-15,-21-20 0,-1 21 16,22-1-16,0 1 0,0-22 0,0 1 16,0 21-16,0-43 0,0 21 0,0-20 15,22-1-15,-1 0 0,0 1 16,0-1-16,0-21 0,22 0 16,-22-21-16,0 0 0,21 0 0,-21 0 0,22 0 15,-1 0-15,-21 0 16,22-21-16,-1 0 0,-21-21 0,21 21 15,-20-1-15,-1-20 0,0 0 0,0 21 16,0-22-16,-21 1 0,21 0 0,-21 20 16,0 1-16,0 0 0,0 0 15,-21 42 1,0 0 0,0 0-16,0 22 0,0-22 0,21 21 15,0-21-15,-22 22 0,22-22 0,0 21 16,0-21-16,0 1 0,0-1 0,0 0 15,0 0-15,22 0 0,-1 0 16,0-21-16,0 0 0,21 0 16,-20 0-16,20 0 0,-21 0 0,21 0 15,-20 0-15,20-21 0,-21 0 16,21 0-16,-20 0 0,-1 0 0,0-1 16,0-20-16,-21 0 0,0 21 0,0-22 15,0 1-15,0 0 0,0-1 16,0 22-16,-21 0 0,0-21 0,0 20 15,-1 22-15,1 0 0,-21 0 0,21 0 16,-22 0-16,22 22 0,-21-1 16,21 0-16,-22 0 0,22 21 0,0 1 15,0-22-15,21 21 0,0 1 0,0-1 16,0-21-16,0 21 0,0-20 16,21 20-16,0-21 0,0 21 15,22-20-15,-1-1 0,0 0 0,1 0 16,-1 0-16,22-21 0,-22 0 0,21 0 15,-20 0-15,20 0 0,-20 0 16,-1-21-16,21 0 0,-20 0 0,-1 0 16,-21-1-16,22 1 0,-22-21 0,0 21 15,-21-22-15,0 1 0,0 21 16,0-21-16,0 20 0,0-20 0,-21 21 16,0 0-16,-1 21 0,-20-21 15,21 21-15,0 0 0,-22 0 0,22 0 16,-21 21-16,21 0 0,-22 0 15,22 0-15,0 0 0,0 1 0,0 20 16,0-21-16,21 21 0,0-20 0,0-1 16,0 21-16,0-21 0,0 0 15,0 1-15,21-1 0,0-21 16,0 21-16,0-21 0,0 0 0,22 0 16,-22 0-16,0-21 0,0 0 15,0-1-15,1 22 0,20-21 0,-42 0 16,21-21-16,0 21 0,0-1 0,-21-20 15,22 21-15,-22-21 0,0 20 0,0 1 16,0 0-16,0 0 16,-22 21-1,1 21-15,0 0 16,0 0-16,21 1 0,0-1 16,0 21-16,0-21 0,0 0 0,0 1 15,0 20-15,0-21 0,0 0 0,21 0 16,0 1-16,22-1 0,-1 0 0,0-21 15,1 21-15,-1-21 0,0 0 16,1 0-16,-1 0 0,21 0 0,-20 0 16,-1-21-16,0 0 0,1 0 0,-22-1 15,21 1-15,-21-21 16,22 21-16,-22-22 0,0 22 0,0-21 16,-21 0-16,21 20 0,-21-20 0,0 21 15,0 0-15,0 0 0,-21-1 16,0 22-16,-21 0 0,21 0 0,-1 0 15,-20 0-15,0 22 0,21-1 0,-22 0 16,22 21-16,-21-21 0,21 1 0,-1 20 16,1-21-16,0 21 0,21-20 15,0 20-15,0-21 0,0 21 0,0-20 16,21-1-16,0 0 0,1 0 0,-1-21 16,21 21-16,-21-21 15,0 0-15,22 0 0,-1 0 0,-21 0 16,0 0-16,22-21 0,-22 0 0,21 0 15,-21 0-15,1-22 0,-1 22 16,0-21-16,0-1 0,0 1 0,0-21 16,-21-1-16,22 1 0,-22-22 0,21 0 15,-21 1-15,21-1 0,-21 21 16,0 1-16,0-22 0,0 43 0,0 0 16,0-1-16,0 1 0,0 21 0,0 0 15,0 42 1,-21 0-16,21 21 15,0 1-15,-21-1 0,-1 0 16,1 22-16,21-1 0,0 22 0,0-22 16,-21 1-16,21-1 0,0 1 15,-21-1-15,21 1 0,0-1 0,0-20 16,0-1-16,0 0 0,21 1 0,0-1 16,0-21-16,1 22 0,-1-22 15,0 0-15,21-21 0,-21 0 0,22 0 16,-22 0-16,21 0 0,1 0 0,-1-21 15,-21 0-15,21-1 0,1 1 16,-22 0-16,21 0 0,-21-21 0,1 20 16,-1-20-16,0 21 0,0-21 0,-21 20 15,21 1-15,-21 0 0,0 0 16,-21 21 0,0 0-16,0 21 15,0 0-15,21 0 0,0 1 0,-22-1 16,22 0-16,0 21 0,0-21 15,0 1-15,0-1 0,0 0 0,0 0 16,22 0-16,-1 0 0,0-21 0,21 22 16,-21-22-16,22 0 0,-22 0 0,21 0 15,1 0-15,-22 0 0,21 0 16,-21-22-16,0 22 0,1-21 0,-1 0 16,0 0-16,0 0 0,0 0 15,-21-22-15,0 22 0,21 0 16,-21 0-16,0 0 0,-21 21 31,21 21-31,-21 0 0,21 0 16,-21 0-16,0 0 0,21 1 15,-21-1-15,21 0 0,-22 21 0,22-21 16,-21 1-16,21-1 0,0 0 0,0 0 16,0 0-16,0 0 0,-21-21 15,21-21 16,0 0-31,0 0 0,21 0 16,0-22-16,-21 22 0,22-21 16,-1 0-16,0-1 0,0 1 0,21 0 15,-20-1-15,-1 1 0,21 0 0,-21 20 16,22 1-16,-22 0 0,0 0 16,21 21-16,-21 0 0,1 0 0,-1 0 15,21 21-15,-21 0 0,-21 0 0,21 22 16,-21-22-16,22 21 0,-22 1 15,0-1-15,0-21 0,0 21 0,0 1 16,0-22-16,0 21 0,0-21 0,0 22 16,21-22-16,0 0 0,-21 0 0,21 0 15,0 1-15,0-22 0,22 0 16,-22 0-16,0 0 0,21 0 16,1 0-16,-1 0 0,0 0 0,1-22 15,-22 1-15,21 0 0,1 0 16,-22-21-16,21 20 0,-21-20 0,22 0 15,-22-1-15,0-20 0,0 21 0,0-1 16,-21 1-16,0 0 0,0-1 16,0 1-16,0 21 0,0 0 0,-21 21 15,-21 0-15,21 0 0,-22 0 0,22 21 16,-21 0-16,-1 21 16,1-21-16,0 22 0,-1-1 0,1 0 15,21-20-15,0 20 0,0 0 0,-1 1 16,22-22-16,0 21 0,0-21 0,0 22 15,22-22-15,-1 0 0,21 0 16,-21 0-16,22-21 0,-22 0 0,21 0 16,0 0-16,-20 0 0,-1-21 0,21 21 15,-21-21-15,0 0 0,1 0 16,-1-22-16,-21 22 0,21-21 0,-21 21 16,21-22-16,-21 1 0,0 21 0,0-22 15,0 22-15,0 0 0,0 0 16,0 42-1,0 0 1,-21 0-16,21 22 16,-21-22-16,0 21 0,21-21 0,0 22 15,-22-1-15,22 0 0,0 22 0,-21-22 16,21 22-16,0-1 0,0 1 0,0-1 16,0 1-16,0-1 0,0 1 15,0-1-15,0 1 0,0 20 0,0-20 16,0 21-16,0-22 0,0 22 0,0-22 15,0 22-15,0-22 0,-21 1 0,21-22 16,0 22-16,-21-22 0,0-21 16,0 22-16,-1-22 0,1 0 15,0 0-15,0-21 0,0 0 0,-22 0 0,22 0 16,0 0-16,0 0 0,0-21 16,0 0-16,-1 21 0,1-21 0,0-1 15,0 1-15,0-21 0,21 21 0,-21 0 16,21-22-16,0 1 0,0 0 15,0-1-15,-22-20 0,22 20 0</inkml:trace>
  <inkml:trace contextRef="#ctx0" brushRef="#br0" timeOffset="11893.78">13610 1037 0,'0'0'0,"-21"-21"0,0-21 0,-22 21 15,22-1-15,21 1 0,-21 0 0,21 0 16,-21 21-16,21-21 0,0 0 31,-21 42-15,21 0 0,-43 0-16,22-21 0,-21 21 15,0 22-15</inkml:trace>
  <inkml:trace contextRef="#ctx0" brushRef="#br0" timeOffset="12688.45">2561 2096 0,'-21'0'0,"42"0"0,-63 0 0,21 0 0,-1-22 16,1 22-16,0 0 0,0 0 0,0 0 16,0 0-16,-1 0 0,1 0 15,0 0-15,0 0 16,42 22 15,21-22-31,1 0 0,-1 0 16,22 0-16,-1 0 0,22 0 0,-1 0 15,22 0-15,-21 0 0,42 0 16,0-22-16,21 22 0,0-21 16,43 21-16,-1-21 0,22 21 0,21 0 15,21 0-15,0-21 0,21 21 0,0 0 16,0 0-16,22 0 0,20 0 16,-21 0-16,22 0 0,-1 0 0,1 21 15,-22-21-15,22 0 0,-1 0 0,-20 0 16,-1 0-16,-21 0 0,21 0 15,-42 0-15,0 0 0,-21 0 0,-21 0 16,0-21-16,-22 21 0,-21 0 0,1 0 16,-22 0-16,0-21 0,-21 21 15,0 0-15,0 0 0,-21 0 16,0-21-16,-22 21 0,-20 0 0,-22-22 16,1 22-16,-22 0 0,21 0 15,-63 0 1,0 0-16,0 0 15,-22 0-15,22 0 0,0 0 0,0 0 16,0 0-16</inkml:trace>
  <inkml:trace contextRef="#ctx0" brushRef="#br0" timeOffset="15095.28">16192 0 0,'0'0'0,"22"0"0,-1 0 16,0 0-16,0 0 78,0 0-47,-21 21-15,0 22-16,0-1 0,0 0 15,0-21-15,0 22 0,0-1 16,0-21-16,0 22 0,0-1 0,0 0 16,0-21-16,0 22 0,0-1 0,0-21 15,0 22-15,0-1 0,0-21 16,0 21-16,-21 1 0,0-1 0,21 0 15,-21 22-15,21-22 0,0 22 0,0-22 16,0 0-16,0 22 0,0-22 16,0 22-16,0-22 0,0 0 15,0 22-15,0-22 0,0 1 0,-21-1 0,21 21 16,0-20-16,0-1 16,-22 22-16,22-22 0,0 0 0,0 1 15,0-1-15,0 21 0,0-20 0,-21-1 16,21-21-16,0 22 0,0-1 15,0 0-15,0-21 0,-21 22 0,21-1 16,0-21-16,0 22 0,0-1 0,0 0 16,0 1-16,0-22 0,0 21 0,0 0 15,0 1-15,0-1 0,0 0 16,0-20-16,0 20 0,0 0 16,0 1-16,0-1 0,0 0 0,0 1 15,0-22-15,0 21 0,0 0 0,0 1 16,0 20-16,0-20 0,0-1 15,0 0-15,0 1 0,0-1 0,0 21 16,0-20-16,0-1 0,0 0 0,0 1 16,0-1-16,0 22 0,0-22 0,0 0 15,0 22-15,0-22 0,0 22 16,0-22-16,0 21 0,0-20 0,0 20 16,0 1-16,0-22 0,0 22 0,0-1 15,0-21-15,0 22 0,0-22 0,0 22 16,0-1-16,0 1 0,-21-1 15,21 1-15,0-22 0,-21 22 16,21-1-16,0 1 0,0-1 0,0-21 16,0 22-16,0-1 0,0-20 0,0 20 15,0-20-15,0 20 0,0 1 0,0-22 16,0 21-16,0-20 0,0 20 0,0-20 16,0 20-16,0-21 0,0 1 15,0 20-15,0-20 0,0 20 0,0-21 16,0 22-16,0-1 0,0-20 0,0 20 15,0 1-15,0-1 0,0-20 0,0 20 16,0 1-16,0-22 0,0 21 0,0-20 16,0-1-16,0 22 0,0-1 0,0-21 15,0 22-15,0-1 0,0-20 16,0 20-16,0 1 0,0-22 16,0 22-16,0-22 0,0 21 0,0-20 15,0 20-15,0-20 0,0 20 0,0 1 16,0-1-16,0-21 0,0 22 0,0-1 15,0 1-15,0-22 0,0 22 0,0-1 16,0 1-16,0-22 0,0 22 0,0-1 16,0-21-16,0 22 0,0-1 0,0 1 15,0-1-15,0 1 0,0-1 0,0 1 16,0-22-16,0 22 0,0-1 16,0 1-16,0-1 0,0 1 15,0-1-15,0 1 0,0-1 0,0 1 16,-21-1-16,21 1 0,0-1 0,0 1 15,0-22-15,0 22 0,0-1 0,-22 1 16,22-1-16,0 1 0,0-1 0,0 1 16,0-1-16,0 1 0,0-22 0,0 21 15,0 1-15,0-1 0,0 1 0,0-22 16,0 22-16,0-1 0,0 1 0,0-1 16,0 1-16,0-1 0,-21 1 15,21-1-15,0 1 0,0-1 16,0 1-16,-21-1 0,21 1 0,0-22 0,0 22 15,0-1-15,0 1 0,0-1 0,-21 1 16,21-1-16,0 1 0,-21-1 16,21 1-16,0-1 0,0 1 0,0-1 15,-21 1-15,21-1 0,0 1 0,0-1 16,-22 1-16,22-1 0,0 1 16,0-1-16,0 1 0,0-1 0,0 1 15,0-1-15,0 1 0,0-1 0,0 1 16,0-1-16,0 1 0,0-1 0,0 22 15,0-22-15,0 1 0,0-1 0,0 1 16,0 20-16,0-20 0,0 21 16,0-22-16,0 22 0,0-1 0,0-20 15,0 21-15,0-22 0,0 1 16,0 20-16,0-20 0,0 20 0,0-20 16,0-1-16,0 22 0,0-21 0,0 20 15,0-20-15,0-1 0,22 1 0,-22-1 16,21 1-16,-21-1 0,0 1 15,0 20-15,0-20 0,0-1 0,0 22 16,0-21-16,0-1 0,0 1 0,0-1 16,0 22-16,0-22 0,0 1 0,0-1 15,0 22-15,0-22 0,0 1 16,0-1-16,0 1 0,0-1 0,0 1 16,0-22-16,0 22 0,0-22 0,0 22 15,0-22-15,0 0 0,0 22 16,0-22-16,0 0 0,0 1 15,0-1-15,0 0 0,0 1 0,0-1 16,0 0-16,21 1 0,-21-1 0,0-21 16,0 22-16,0-22 0,0 21 15,0 0-15,0-20 0,0 20 0,0-21 16,0 21-16,0-20 0,0-1 0,0 21 16,0-21-16,0 0 0,0 1 15,0-1-15,0 0 0,0 0 0,0 0 16,0 0-16,0 1 15,-21-1 1,21 0-16,0 0 16,-21-21-16,21 21 0,0 0 15,0 1 1,0-1-16,0 0 0,-22 0 16,22 0-16,-21 0 0,21 1 15,0-1-15,-21-21 16,21 21-16,-21-21 0,0 0 15,0 0 1,21-21-16,0 0 16,0-1-16,0-20 0,0 0 15,0-22-15</inkml:trace>
  <inkml:trace contextRef="#ctx0" brushRef="#br0" timeOffset="16344.12">16722 826 0,'0'-22'0,"21"22"0,-21-21 15,0 0-15,21 21 16,-21-21-16,21 0 0,-21 0 16,0-1-16,0 1 15,0 42 16,0 1-31,0-1 0,0 21 16,-21 0-16,21 22 0,0-22 0,0 22 16,0-1-16,0 1 0,0-1 0,0 1 15,0-1-15,0 1 0,-21-1 16,21 1-16,-21-22 0,-1 22 16,22-22-16,0 0 0,0 1 0,-21-22 15,21 21-15,0-21 0,0 0 16,0 1-16,-21-22 15,21-22 1,0 1-16,0 0 0,0 0 0,0-21 16,-21 20-16,21 1 0,-21-21 15,21 0-15</inkml:trace>
  <inkml:trace contextRef="#ctx0" brushRef="#br0" timeOffset="16919.79">16489 1122 0,'0'0'0,"-21"-42"0,21 20 0,0 1 15,-22-21-15,22 21 0,0-22 16,0 1-16,0 21 0,0-21 16,0-1-16,22 22 0,-22 0 0,21-21 15,0 20-15,21 1 0,-21 21 0,1-21 16,20 21-16,-21 0 0,21 0 16,-20 0-16,20 0 0,-21 0 0,21 21 15,1 22-15,-1-22 0,-21 21 16,22 0-16,-22 22 0,21-22 0,-21 22 15,0-22-15,1 22 0,-22-22 0,0 21 16,0-20-16,0-1 0,0 0 16,0 1-16,0-1 0,0-21 0,0 22 15,0-22-15,0 0 0,-22 0 0,1 0 16,0-21 0,21-21-1,0 0-15,0 0 16,0 0-16,0-1 0,0-20 15,0 0-15,0-1 0,21 1 0,-21 0 16,21-22-16,1 1 0,-1-1 0,21 1 16,-21-1-16,0 1 0,22-1 15,-1 22-15,-21 0 0,22 20 0,-1-20 16,-21 42-16,21-21 0,1 21 0,-22 0 16,21 21-16,-21 0 0,22 0 15,-22 43-15,0-22 0,0 22 16,-21-1-16,0 1 0,0-1 0,0 1 15,0-1-15,0 1 0,0-1 16,-21-20-16,0 20 0,0-21 0,0 1 16,-1-1-16,1 0 0,0-20 0,0 20 15,21-21-15,0 0 0,-21-21 16,21 21-16,0-42 31,0 0-31,0 0 0,21 0 16,-21 0-16,0-1 0,21 1 15,0-21-15</inkml:trace>
  <inkml:trace contextRef="#ctx0" brushRef="#br0" timeOffset="17267.54">17759 1439 0,'0'0'15,"21"0"1,0 0-16,0 0 0,0 0 0,1-21 15,-1 21-15,21-21 0,-21 0 16,22 0-16,-22 0 0,21-1 0,-21 1 16,0 0-16,1 0 0,-1 0 15,-21-22-15,0 22 0,0 0 16,0 0-16,-21 21 0,-1 0 16,1 0-16,0 0 0,0 21 0,-21 0 15,20 0-15,-20 1 0,21 20 16,0 0-16,0-21 0,-1 22 0,1-1 15,0 0-15,0 1 0,21-22 0,0 21 16,0-21-16,0 22 0,0-22 0,0 0 16,21 0-16,-21 0 0,21 1 15,0-22-15,22 0 0,-22 0 0,0 0 16,21 0-16,-20 0 0,20-22 0,0 1 16,-21 0-16,22 0 15,-1 0-15,0-22 0</inkml:trace>
  <inkml:trace contextRef="#ctx0" brushRef="#br0" timeOffset="17531.9">18669 741 0,'0'0'0,"0"-42"0,-21-22 16,0 64-16,-1 0 0,1 21 16,0 0-16,21 1 0,-21 20 15,21 0-15,-21 22 0,0-1 16,21 1-16,0-1 0,-22 1 0,22-1 15,-21 1-15,21-1 0,-21 1 16,0-22-16,21 22 0,-21-22 16,0 21-16,21-20 0,0-22 0,-22 21 15,22-21-15,0 22 0,-21-43 0,21 21 16,0 0-16,21-21 16,1 0-16,-22-21 0,42 0 15,-21 0-15,0-1 0,0 1 0,22-21 16,-22 0-16</inkml:trace>
  <inkml:trace contextRef="#ctx0" brushRef="#br0" timeOffset="17993.47">18965 868 0,'0'0'0,"0"-42"0,0-1 0,0 22 0,0 0 16,0 0-16,-21 21 16,0 21-16,21 21 15,-21-21-15,0 43 0,21-22 16,0 22-16,-22-1 0,1-20 0,21 20 15,-21 1-15,0-1 0,21-21 0,0 22 16,-21-22-16,21 22 0,-21-22 0,-1 0 16,22 1-16,0-1 0,0-21 15,0 22-15,-21-22 0,21 0 0,0 0 16,0-42 15,0 0-31,21-22 16,-21 22-16,22 0 0,-1-21 0,0 21 15,-21-22-15,21 1 0,0 0 16,0-1-16,22 22 0,-22-21 0,0-1 16,0 22-16,22 0 0,-22 0 0,0 21 15,0 0-15,0 0 0,0 0 16,-21 21-16,22 0 0,-22 0 0,21 1 16,-21-1-16,0 21 0,0-21 0,0 22 15,0-22-15,0 21 0,0-21 0,0 22 16,-21-22-16,-1 0 0,1 21 15,21-21-15,0 1 16,-21-1-16,0 0 16,21-42-1,0 0 1,21-1-16,0 1 0,22 21 0</inkml:trace>
  <inkml:trace contextRef="#ctx0" brushRef="#br0" timeOffset="18376.25">19621 1397 0,'0'0'0,"0"-42"16,-21 42-16,21-21 0,-21 21 15,0 0-15,0 0 16,0 0-16,-1 21 0,1 0 16,0 0-16,0 0 0,0 0 0,0 22 15,-1-22-15,1 21 0,0-21 16,0 22-16,21-22 0,0 0 0,0 21 15,0-20-15,0-1 0,0 0 0,0 0 16,21 0-16,0-21 0,22 0 16,-22 0-16,0 0 0,21 0 15,-21 0-15,22-21 0,-1 0 0,-21 0 16,0 21-16,22-21 0,-22-22 16,0 22-16,0 0 0,-21 0 0,0-22 15,0 22-15,0 0 0,0-21 16,0 21-16,0-1 0,-21 22 0,21-21 15,-42 21-15,21 0 0,-1 0 0,1 0 16,0 0-16,-21 0 0,21 21 16,-1-21-16,1 22 0,0-1 0,0-21 15,21 21-15,-21 0 0,21 0 16,0 0-16,21-21 0,0 22 16,0-22-16</inkml:trace>
  <inkml:trace contextRef="#ctx0" brushRef="#br0" timeOffset="18931.91">20278 1524 0,'0'0'0,"21"-63"15,-21 41-15,0 1 16,0 0-16,-21 21 16,-1 0-16,1 0 0,0 0 15,0 0-15,0 0 0,0 21 0,-1 0 16,1 1-16,0-1 0,0 0 0,0 21 15,21-21-15,0 22 0,0-22 16,0 21-16,0-21 0,0 22 0,0-22 16,0 0-16,0 0 0,0 0 0,0 1 15,21-1-15,0-21 16,0 0-16,0 0 0,1 0 0,-1 0 16,21 0-16,-21 0 0,22-21 0,-22-1 15,21 1-15,-21 0 0,22 0 16,-22-21-16,0-1 0,21 1 0,-21-22 15,1 22-15,-1-21 0,0-1 0,0 1 16,-21-1-16,21-21 0,0 22 16,-21-22-16,0 22 0,0-1 0,0 22 15,0 0-15,0-1 0,0 22 0,0 0 16,0 0-16,0 42 16,-21 0-1,0 0-15,21 22 0,-21 20 0,0 1 16,21-1-16,-21 1 0,-1 20 15,1-20-15,21-1 0,-21 22 0,0-22 16,21 1-16,0-1 0,0 1 0,0-22 16,0 22-16,0-22 0,0 0 15,0-20-15,21 20 0,0-21 0,0 0 16,1-21-16,-1 0 0,21 0 0,-21 0 16,0 0-16,22 0 0,-22 0 0,21-21 15,-21 0-15,1 0 0,20 0 16,-21-1-16,0-20 0,0 21 0,1-21 15,-22-1-15,0 1 0,0 0 16</inkml:trace>
  <inkml:trace contextRef="#ctx0" brushRef="#br0" timeOffset="19171.8">18182 1185 0,'0'0'0,"-21"0"0,0 22 16,42-22-1,0 0-15,21 0 0,1 0 16,20 0-16,1 0 0,-1 0 0,1 0 0,-1-22 16,-20 22-16,20 0 15,-42 0-15,22-21 0,-22 21 0,0-21 16,0 21-16,-21-21 0,21 0 15</inkml:trace>
  <inkml:trace contextRef="#ctx0" brushRef="#br0" timeOffset="19927.5">22183 699 0,'0'0'0,"0"-43"0,0 22 15,0 0-15,0-21 0,0 20 0,0-20 16,0 21-16,0 0 0,0 0 15,0-1-15,-22 22 32,1 22-32,0 20 0,21-21 15,-21 43-15,0-22 0,0 21 0,-1 1 16,1 21-16,0-1 0,0 1 16,0-22-16,0 22 0,-1 0 0,22-22 15,0 1-15,0 20 0,0-20 0,0-22 16,0 22-16,0-22 0,43 0 0,-22 1 15,0-22-15,21 21 0,1-42 16,-1 21-16,0-21 0,1 0 0,20 0 16,-20-21-16,20 0 0,1 0 0,-1 0 15,1-22-15,-22 1 0,21 0 16,-20-1-16,-1 1 0,0-21 0,1 20 16,-43-20-16,0-1 0,0-20 15,0-1-15,0 21 0,-21-20 16,-22-1-16,22 22 0,-42-22 0,20 43 15,1-22-15,-22 22 0,22 21 0,0-1 16,-22 1-16,22 21 0,0 0 16,-1 21-16,22 1 0,-21 20 0,21 0 15,-1 1-15,1-1 0,0 21 0,21 1 16,0-1-16,0 1 0,0-1 16,0 1-16,0-22 0,0 22 0,0-22 15,0 0-15,21 1 0,0-1 0,1-21 16,20 0-16,0 1 0,1-22 15,-1 0-15,0 21 0</inkml:trace>
  <inkml:trace contextRef="#ctx0" brushRef="#br0" timeOffset="20311.45">22881 1376 0,'0'0'15,"0"-42"-15,0 20 16,0 1-16,21 21 31,0 0-31,1 21 16,-1 1-16,0-1 0,0 0 0,-21 0 15,21 0-15,0 22 16,-21-22-16,0 0 0,0 21 0,0-21 16,0 1-16,22-1 0,-22 0 0,0 0 15,0 0-15,0 0 0,21-21 31,-21-21-31,0 0 16,0 0-16,0 0 0,21-22 16,0 22-16,-21-21 0,21 21 0,0-22 15,-21 1-15,22 0 0,-1-1 0,-21 1 16,21 0-16,-21 21 0,0-1 16,0 1-16,21 0 0,0 21 15,-21 21 1,0 0-16,0 1 15,0-1-15,0 0 0,0 0 16,21 0-16</inkml:trace>
  <inkml:trace contextRef="#ctx0" brushRef="#br0" timeOffset="22604.05">23389 1715 0,'0'0'0,"0"21"0,0 0 16,21-21-1,-21-21-15,21 21 0,1-21 16,-1-1-16,0 1 0,-21 0 16,21 0-16,0 0 0,0 0 0,1-22 15,-1 22-15,0-21 0,0 21 0,-21-22 16,0 22-16,0 0 0,0 0 16,0 0-16,0-1 0,0 1 0,-21 21 31,0 21-31,21 1 0,-21-22 15,-1 21-15,1 21 0,21-21 0,-21 0 16,21 1-16,-21-1 0,21 21 0,0-21 16,-21 0-16,21 1 0,0-1 15,0 0-15,0 0 0,0 0 16,0 0-16,0 1 0,21-22 16,0 21-16,0-21 0,0 0 0,22 0 15,-22 0-15,21 0 0,-21 0 16,22-21-16,-1 21 0,0-22 0,-20 1 15,20 0-15,0 0 0,-21 0 0,1-22 16,-1 22-16,0 0 0,-21-21 16,21 21-16,-21-1 0,0-20 0,0 21 15,-21 0-15,0 21 0,0-21 16,-1 21-16,1 0 0,0 0 16,0 21-16,21 0 15,0 0-15,0 0 0,0 0 16,0 1-16,21-1 0,-21 0 15,21 0-15,0 0 0,-21 0 16,0 1-16,22-1 0,-22 0 16,0 0-16,0 0 0,0 0 15,0 1-15,0-1 16,21-21 0,0 0-16,0 0 15,0 0-15,0 0 0,1 0 16,-1-21-16,0-1 0,21 22 0,-21-21 15,1 0-15,-1 0 0,0 0 0,0 0 16,0-22-16,0 22 0,-21 0 16,0-21-16,0 20 0,0 1 15,0 0-15,0 0 0,0 0 0,0 0 16,-21 21 0,21 21-1,0 0-15,0 0 16,0 0-16,0 0 0,0 1 15,0-1-15,21-21 0,-21 21 16,0 0-16,0 0 0,22 0 0,-22 1 16,0-1-16,0 0 0,0 0 15,0 0-15,0 0 16,21 1 0,0-22-1,0 0-15,0 0 0,0 0 16,1 0-16,-1 0 15,0-22-15,0 1 0,0 0 16,-21 0-16,21 0 0,1 0 0,-22-1 16,21-20-16,-21 21 0,21 0 15,0 0-15,0-1 0,-21 1 0,21 21 16,1-21-16,-1 21 16,0 0-16,-21 21 15,0 0 1,0 1-16,0-1 0,0 0 15,0 21-15,0-21 0,0 1 0,0-1 16,0 0-16,0 0 0,0 0 16,0 0-16,21-21 0,0 22 0,0-22 15,22 0-15,-22 21 0,21-21 0,1 0 16,-1 0-16,0 0 0,1 0 16,-22 0-16,21-21 0,0-1 0,-20 22 15,20-21-15,-21-21 0,0 21 0,0 0 16,1-1-16,-1-20 0,0 21 15,-21-21-15,0 20 0,21 1 16,-21-21-16,0 21 0,0 0 0,0-1 16,0 1-16,-21 21 0,0 0 0,0 0 15,-1 0-15,1 0 0,0 0 16,-21 21-16,21 1 0,-22-1 0,22 0 16,0 0-16,0 21 0,0-20 0,-1-1 15,1 21-15,21-21 0,0 22 16,0-22-16,0 0 0,0 0 0,0 0 15,21 0-15,1 1 0,-1-22 0,0 0 16,0 21-16,21-21 0,-20 0 16,-1 0-16,21 0 0,-21-21 15,0-1-15,1 22 0,-1-21 0,0-21 16,21 21-16,-21-22 0,1 1 0,-1 0 16,0-1-16,0 1 0,0-21 15,-21-1-15,21-21 0,1 22 0,-22-22 16,21 22-16,-21-1 0,0 1 0,0 20 15,0 1-15,0 0 0,0 21 16,0-1-16,0 1 0,-21 0 0,-1 21 16,1 0-16,0 0 0,21 21 0,-21 0 15,0 1-15,0 20 0,-1 0 16,22 1-16,0-1 0,-21 21 16,21 1-16,0-1 0,0 1 0,0-1 15,0 1-15,0-1 0,0-20 16,0 20-16,0-20 0,21-1 0,-21 21 15,0-41-15,22 20 0,-1 0 0,0-21 16,-21 1-16,21-1 0,0 0 0,0-21 16,1 0-16,-1 0 0,0 0 15,0 0-15,0 0 0,0 0 0,1-21 16,-1 0-16,0-1 0,0 1 0,0 0 16,22-21-16,-22 21 0,0-1 15,0-20-15,0 21 0,-21 0 0,21 21 16,-21-21-16,22 21 0,-22-22 15,0 44 1,0-1 0,0 0-16,0 0 0,0 0 15,0 0-15,0 1 0,0-1 16,0 0-16,0 0 0,0 0 0,0 0 16,21-21-16,-21 22 15,21-22-15,0 0 0,0 0 16,0 0-16,1-22 15,-1 1-15,-21 0 0,21 0 0,0 0 16,0 0-16,0-1 0,-21-20 0,22 21 16,-1 0-16,0 0 0,-21-1 15,0 1-15,21 21 16,0 0-16,-21 21 16,0 1-1,0-1-15,0 0 0,0 0 16,0 0-16,0 0 0,0 1 0,0-1 15,0 0-15,0 0 0,21 0 16,-21 0-16,22-21 0,-1 0 16,0 22-16,0-22 0,0 0 0,0 0 15,1 0-15,-1 0 0,0 0 16,0-22-16,0 1 0,0 0 16,1 0-16,-1-21 0,0 20 15,0 1-15,0 0 0,-21-21 16,0 21-16,0-22 0,0 22 0,0 0 15,0 0-15,0 0 0,0-1 0,-21 22 16,0 0 0,0 0-16,0 0 0,-22 0 0,22 0 15,0 22-15,0-1 0,0 0 0,21 0 16,-22 0-16,22 0 0,0 1 0,-21-1 16,21 0-16,0 0 0,0 0 15,0 0-15,0 1 0,0-1 0,0 0 16,21 0-16,-21 0 0,22 0 0,-22 1 15,0 20-15,21-21 0,-21 21 16,21 1-16,-21-1 0,21 0 16,-21 1-16,0 20 0,0-20 0,0 20 15,0-21-15,21 22 0,-21-22 0,0 1 16,0 20-16,0-21 0,0 1 16,0-22-16,0 0 0,0 21 0,0-20 15,0-1-15,-21-21 31,21-21-15,0-1-16,0 1 16,0 0-16,0-21 0,0 21 0,0-1 15,0-20-15,21 0 0,-21 21 0</inkml:trace>
  <inkml:trace contextRef="#ctx0" brushRef="#br0" timeOffset="22824.97">26374 974 0,'0'0'0,"0"-21"0,-22-1 15,1 22 1,21 22 0,-21-22 30,0 0-30,0 0-16,0 21 16</inkml:trace>
  <inkml:trace contextRef="#ctx0" brushRef="#br0" timeOffset="23676.66">16891 2117 0,'0'0'0,"-21"0"15,0 0 1,42 0 15,0 0-31,21 0 16,1 0-16,20 0 0,1 0 0,20 0 16,22 0-16,0 0 0,0 0 15,21 0-15,0 0 0,21 0 0,0 0 16,0 0-16,22 0 0,-22 0 0,-21 0 15,21 0-15,-21 0 0,-21 0 16,0 21-16,-1-21 0,-20 0 0,-21 0 16,-1 0-16,1 0 0,-22 0 15,-21 0-15,0 0 0,0 0 16,-21-21 31,0 0-47,0-1 15,22 22-15,20-21 0</inkml:trace>
  <inkml:trace contextRef="#ctx0" brushRef="#br0" timeOffset="24279.32">22225 1969 0,'0'0'0,"-21"0"15,0 0-15,-1 0 16,1 0-16,0 0 0,0 0 0,0 0 16,42 0 15,0 0-31,21 0 0,1 0 15,20 0-15,1 0 0,42 0 0,-1 0 16,1 0-16,42 0 0,-21 0 16,43 0-16,-1 21 0,22-21 0,-1 0 15,1 21-15,-1-21 0,22 0 16,-22 0-16,1 0 0,-1 0 16,-20 0-16,-22 0 0,0 0 0,-21 0 15,0 0-15,-21 0 0,-22-21 16,1 21-16,-21-21 0,-1 21 0,-21 0 15,1 0-15,-22 0 0,0-22 0,0 22 16,0 0-16,-42 0 47,0 0-47,0 0 0,-21 22 16,20-1-16,-20-21 0,0 21 0,-22-21 15,1 0-15,-1 21 0,1-21 16,-22 21-16</inkml:trace>
  <inkml:trace contextRef="#ctx0" brushRef="#br0" timeOffset="25811.8">995 3239 0,'0'-22'32,"-21"22"-17,-1 0 1,1 0-1,0 0-15,0 0 0,0 0 16,0 0-16,-1 22 16,1-22-16,0 0 15,0 21-15,0-21 0,0 0 0,-1 21 16,1-21-16,0 21 16,0-21-16,0 0 15,0 21 1,-1-21-1,44 0 17,-1 0-32,0 0 15,0 0-15,21 0 0,-20 0 16,20 0-16,0 0 0,1 0 16,-1 0-16,21 0 0,-20-21 0,20 21 15,-20 0-15,20 0 0,-21 0 16,22-21-16,-22 21 0,22 0 0,-22 0 15,0 0-15,-20 0 0,-1 0 16,0 0-16,0 0 0,0 0 0,-42 0 47,0 0-47,0 0 16,0 0-16,-1 0 0,1 0 15,0 0-15,0 0 16,0 0-16,0 0 0,-1 0 0,-20 21 15,21-21-15,-21 0 0,20 0 16,-20 0-16</inkml:trace>
  <inkml:trace contextRef="#ctx0" brushRef="#br0" timeOffset="26168.32">296 3408 0,'0'0'0,"-21"0"0,0 0 15,42 0 17,0 0-32,0 0 0,1 0 15,20 0-15,0 0 0,1 0 0,-1 0 16,21 0-16,-20 0 0,20 0 16,-20 0-16,20-21 0,1 21 0,-22 0 15,21 0-15,-20 0 0,-1 0 16,22 0-16,-22 0 0,0-21 0,-21 21 15,22 0-15,-22 0 0,0 0 16,0 0-16,0 0 0,1 0 16,-22-22 31,-22 22-47,1 0 15,21-21 1,0 0-16,-21 21 0,21-21 0,-21 21 15</inkml:trace>
  <inkml:trace contextRef="#ctx0" brushRef="#br0" timeOffset="26687.58">1164 3069 0,'0'0'0,"-21"0"31,21 21-15,0 1-16,0-1 16,0 0-16,21 0 15,0 0-15,0-21 0,1 21 16,-1-21-16,0 22 0,0-1 0,21-21 16,-20 0-16,20 21 0,-21-21 15,21 0-15,-20 0 0,20 0 0,-21 0 16,0 0-16,22 0 0,-22 0 15,0 0-15,-21 21 0,21-21 16,-21 21 0,0 0-16,-21 1 15,0-22-15,0 21 0,-1 0 16,1 0-16,-21 0 0,0 0 0,-1 1 16,1-1-16,0 0 0,20 0 15,-20 0-15,0 0 0,-1 1 0,22-1 16,0 0-16,0 0 0,0 0 15,0 0-15,-1-21 0,22 22 0,-21-22 16,21 21 0,-21-21 46,0 0-46</inkml:trace>
  <inkml:trace contextRef="#ctx0" brushRef="#br0" timeOffset="29311.9">1058 3069 0,'0'-21'15,"0"0"17,0 0-17,0 42 63,21 0-62,1-21-16,-1 21 16,21 0-16,-21-21 0,22 22 0,-1-22 15,0 21-15,1 0 0,-1-21 16,0 21-16,-21-21 0,22 0 16,-1 21-16,0-21 0,-20 0 0,20 0 15,-21 0-15,0 21 0,0-21 16,1 0-16,-1 0 0,0 0 15,-21 22 17,-21-1-17,0-21-15,-1 21 0,22 0 16,-42 0-16,21 0 0,0 1 16,0-1-16,-22 0 0,22 0 15,-21 21-15,-1-20 0,1 20 0,-21-21 16,20 0-16,1 22 0,0-22 15,-1 0-15,1 0 0,21 0 0,0 0 16,-1-21-16,1 22 0,0-1 16,0-21-16,21 21 0,0-42 62,0 0-46,0-1-16,0 1 15,0 0-15,0 0 16,0 0-16</inkml:trace>
  <inkml:trace contextRef="#ctx0" brushRef="#br0" timeOffset="29831.58">868 3344 0,'0'0'0,"-64"0"16,43 0-16,0 0 16,0 0-16,-22 0 0,22 0 15,-21 0-15,21 0 0,-22 0 0,1 0 16,21 0-16,-21 22 0,-1-22 15,22 0-15,-21 0 0,21 0 0,-22 21 16,22-21-16,0 0 0,0 0 16,42 0 15,0 0-31,21 0 0,1 0 16,20 0-16,1 0 0,-1 0 15,1 0-15,-1 0 0,1 0 0,20 0 16,-20 0-16,-1 0 0,1 0 15,-1-21-15,1 21 0,-1-22 0,1 22 16,-22 0-16,22 0 0,-22 0 16,-21 0-16,22 0 0,-22 0 0,0 0 15,0 0 1,-42 0 15,0 0-15,0 0-16,-1 0 0,1 0 15,0 0-15,0 0 0,0 0 16,-22 0-16,22 0 0,-21 0 0,21 0 16,-22 0-16</inkml:trace>
  <inkml:trace contextRef="#ctx0" brushRef="#br0" timeOffset="30160.07">529 3450 0,'0'0'0,"-21"0"0,0 0 0,0 0 15,-1 21-15,1-21 16,21 22 0,21-22-1,1 0-15,20 0 0,0 0 0,22 0 16,-1 0-16,1 0 0,-1 0 0,1 0 16,-1 0-16,22-22 0,0 22 15,-1 0-15,1-21 0,0 21 0,-1 0 16,1-21-16,-22 21 0,1 0 15,-1 0-15,-20-21 0,-1 21 0,0 0 16,-20 0-16,-1 0 0,0 0 16,0 0-16,-21-21 62</inkml:trace>
  <inkml:trace contextRef="#ctx0" brushRef="#br0" timeOffset="33656.44">1503 3090 0,'-21'0'0,"-1"-21"0,1 21 15,0 0-15,0 0 0,0 0 0,0 0 16,-1 0-16,1 0 16,0 0-16,0-21 0,0 21 31,42 0 16,-21 21-32,21-21-15,0 21 0,0-21 0,1 22 16,20-22-16,-21 21 16,21 0-16,1-21 0,-1 21 0,0-21 15,1 21-15,-1-21 0,0 0 16,1 21-16,-1-21 0,-21 0 0,22 0 15,-22 0-15,0 0 0,0 0 16,0 0-16,0 0 16,-21 22 15,-21-22-15,0 21-16,0-21 0,-21 21 15,20-21-15,-20 21 0,21 0 16,-21-21-16,-1 21 0,1 1 15,-22-1-15,22 0 0,0 21 0,-1-21 16,1 1-16,0-1 0,-1 0 16,1 21-16,0-21 0,21 1 0,-22-1 15,22 0-15,0 0 0,0 0 16,0 0-16,-1 1 0,1-22 0,21 21 16,0 0-16,-21-21 0,21 21 15,-21-21-15,42 0 47,0 0-47,-21-21 16,21 0-16,1 21 0,-1-21 15,0-1-15,21 1 0,-21 0 0,22 0 16,-1 0-16,22 0 0,-22-22 16,21 22-16,1 0 0,-22-21 0,22 20 15,-22 1-15,0-21 0,1 42 16,-1-21-16,-21 0 0,0-1 0,1 22 15,-22-21 1,0 42 47,-22 1-48,1-1-15,0-21 0,-21 21 0,21 0 16,-22 0-16,22 0 0,-21 1 15,-1-1-15,1 21 0,0-21 0,-1 0 16,1 1-16,0-1 0,-1 0 16,22 0-16,-21 0 0,21 0 0,0-21 15,-1 22-15,1-1 0,21 0 16,-21-21-16,42 0 31,0 0-15,1 0-16,-1-21 15,21 0-15,-21-1 0,22 1 16,-1 0-16,0 0 0,22 0 0,-22-22 16,22 22-16,-22-21 0,21 21 15,1-22-15,-22 1 0,1 21 0,-1-21 16,0 20-16,-21 1 0,1 21 16,-22-21-16,0 42 31,-22 0-31,1-21 0,0 22 0,0-1 15,-21 0-15,20 0 0,1 0 16,0 0-16,-21 1 0,21-1 16,-1 0-16,-20 0 0,21 0 0,-21 0 15,20-21-15,-20 22 0,21-1 16,0 0-16,0-21 0,-1 0 0,22 21 16,22-42 30,-1 0-46,0 0 16,0 21-16,0-22 16,0 1-16,1 0 0,-1 21 0,21-21 15,-21-21-15,22 20 0,-22 1 0,21 0 16,-21 0-16,0 0 16,1 21-16,-1-21 0,-21-1 0,21 1 15,0 21 1,-21-21-16,21 21 15,-21-21-15,21 21 16,-21-21-16,22 21 0,-22-21 16,21 21-16,0 0 0,0 0 15,0 0 17,-42 0 14,0 0-30,21 21 0,-21-21-1,21-21 17,0-1-1,0 1-16,-21 21-15,-1 0 16,1-21-16,0 0 0,0 21 16,0 0-16,0-21 15,-1 21-15,1 0 0,0-21 0,0-1 16,0 22-16,-22 0 0,22 0 16,-21 0-16,0 0 0,-1 0 0,1 0 15,0 0-15,-1 0 0,1-21 16,21 21-16,-22 0 0,1 0 0,21 0 15,0 0-15,0 0 0,-1 0 16,1 0-16,0-21 0,21 0 31,-21 21-31,42 0 63,0 0-63,0 0 0,1 0 15,-1 21-15,0-21 0,21 21 0,-21-21 16,22 21-16,-1-21 0,0 22 16,1-22-16,-1 21 0,0-21 0,1 0 15,-1 0-15,0 21 0,1-21 16,-1 0-16,0 0 0,1 0 0,-1 21 16,-21-21-16,0 0 15,1 0-15,-1 0 0,0 0 0,-21 21 63,0 0-32,0 1-31,-21-22 0,0 21 16,21 0-16,-22-21 0,-20 21 0,21 0 15,0 0-15,-22 1 0,1 20 16,0-21-16,-1 0 0,1 22 0,-21-22 15,20 21-15,-20-21 16,20 22-16,1-22 0,0 0 0,-1 0 16,1 0-16,21 0 0,0 1 15,0-1-15,-1-21 0,1 0 0,21 21 16,0-42 109,21 21-94,1 0-31,-1-21 16,0 21-16</inkml:trace>
  <inkml:trace contextRef="#ctx0" brushRef="#br0" timeOffset="39783.08">3111 2985 0,'0'0'0,"0"-22"16,0 1 0,0 0-1,0 0 1,0 0-16,0 0 15,0-1-15,0 1 0,-21 21 16,21-21-16,0 0 0,0 0 31,-21 21 1,21 21-32,-21-21 0,21 21 15,0 0-15,0 22 0,-21-22 0,21 21 16,-21 0-16,21 1 0,-22-1 15,22 0-15,-21 22 0,0-22 0,0 22 16,0-1-16,0-20 0,21 20 0,-22-21 16,1 22-16,0-22 0,0-21 15,0 22-15,0-22 0,21 21 0,-22-21 16,22 1-16,0-44 31,0 1-31,0 0 16,0 0-16,22-21 0,-22 20 15,0 1-15,21-21 0,-21 0 0,21 20 16,-21-20-16,0 21 0,0-21 0,0 20 16,0 1-16,21 0 0,-21 0 15,0 0-15,0 0 0,21 21 16,-21 21 0,0 0-16,21 21 15,-21-21-15,22 22 0,-1-22 0,-21 21 16,21 1-16,0-22 0,-21 21 15,21 0-15,0-20 0,1 20 0,-1-21 16,0 0-16,0 0 0,0-21 16,22 22-16,-22-22 0,21 0 15,0 0-15,1 0 0,-1 0 0,0-22 16,1 1-16,20 0 0,-20 0 0,20-21 16,-21 20-16,1-20 0,-1 0 15,-21-1-15,0 1 0,1 0 0,-1-22 16,-21 22-16,0-22 0,0 22 0,0-21 15,-21 20-15,-22 1 0,22-22 16,0 22-16,-21 0 0,-1-1 16,1 1-16,0 0 0,-1-1 0,1 1 0,0 21 15,-1 0-15,1 21 0,0 0 16,20 0-16,-20 0 0,21 21 16,-21 21-16,20-21 0,1 22 0,0-1 15,21 0-15,0 1 0,0-1 16,0 22-16,0-22 0,0 0 0,0 1 15,21-1-15,0 0 0,1 1 0,-1-22 16,21 0-16,-21 0 0,0 0 16,22 0-16,-22-21 0,0 0 0,0 0 15,22 0-15,-22 0 0,0 0 16,0 0-16,0 0 0,-21-21 0,21 21 16,-21-21-16,22 0 0,-1 0 0,-21 0 15,21-1-15,0 22 16</inkml:trace>
  <inkml:trace contextRef="#ctx0" brushRef="#br0" timeOffset="41395.91">3768 3429 0,'0'0'0,"0"21"0,21-21 0,0 0 15,0 0-15,0 0 16,0 0-16,1-21 0,-1 0 15,21 0-15,-21 0 0,0-1 0,1-20 16,20 21-16,-42-21 0,21-1 16,-21 22-16,21-21 0,-21 21 15,0-1-15,0 1 0,0 0 0,0 0 16,0 0-16,-21 21 0,0 0 16,0 0-16,0 0 0,-1 0 0,1 21 15,0 0-15,0 0 0,0 22 16,0-22-16,-1 21 0,22 0 15,-21 1-15,21-1 0,-21 0 0,21 1 0,0-1 16,0 0-16,0 1 0,0-1 16,0-21-16,21 22 0,0-22 0,1 0 15,-1-21-15,21 21 0,-21-21 0,0 0 16,1 0-16,20 0 16,-21 0-16,21-21 0,-20 21 0,20-21 15,-21 0-15,0-1 0,22 1 0,-22-21 16,0 21-16,0-22 0,0 1 0,0 0 15,1-1-15,-1 1 0,0 0 16,0 21-16,-21-22 0,0 22 0,21 0 16,-21 0-16,21 0 0,-21-1 0,0 44 31,0-1-31,0 0 0,0 0 16,0 21-16,0-20 0,0 20 0,0 0 15,0-21-15,0 22 0,0-1 16,0 0-16,0-20 0,22 20 15,-22-21-15,21 21 0,0-20 0,-21-1 16,21-21-16,0 21 0,0-21 0,1 0 16,-1 0-16,21 0 0,-21 0 15,22 0-15,-22-21 0,0 21 0,21-21 16,-21-1-16,1-20 0,-1 21 0,0 0 16,0-22-16,0 1 0,0 21 0,1-21 15,-1-1-15,0 22 0,-21 0 16,0-21-16,0 20 0,21 1 0,-21 0 15,21 21-15,-21-21 16,0 42 0,0 0-16,0 0 15,0 1-15,-21 20 0,21-21 0,-21 21 16,21-20-16,0 20 0,0-21 0,0 21 16,0-20-16,0-1 0,0 21 15,0-21-15,0 0 0,21 1 16,-21-1-16,42-21 0,-20 0 0,-1 0 15,21 0-15,-21 0 0,22-21 0,-1-1 16,0 22-16,1-21 16,-1-21-16,0 21 0,1 0 0,-22-22 15,21 1-15,-21 21 0,22-22 0,-22 1 16,-21 21-16,21-21 0,-21 20 16,0 1-16,0-21 0,0 21 15,0 0-15,-21 21 0,0 0 16,-1 0-16,1 0 0,-21 0 0,21 21 15,0 0-15,-1 0 0,1 21 16,21-20-16,-21 20 0,21-21 0,-21 21 16,21 1-16,0-22 0,0 21 0,0-21 15,0 22-15,0-22 0,0 0 0,0 0 16,0 0-16,21 1 0,0-1 16,22-21-16,-22 0 0,21 21 15,0-21-15,1 0 0,-1 0 0,0 0 16,1-21-16,-1 0 0,0-1 0,1 1 15,-22-21-15,21 21 0,1-22 16,-22-20-16,21 21 0,-21-22 0,0 22 16,1-22-16,-1 1 0,-21 20 0,0-20 15,21-1-15,-21 22 0,0-21 16,0 20-16,0 1 0,0 0 0,0-1 16,0 22-16,0 0 0,0 0 0,-21 42 31,21 0-31,0 0 0,0 22 15,0-1-15,0 0 0,0 1 0,-21-1 16,21 21-16,0-20 0,-22 20 0,22-20 16,0 20-16,0-21 15,-21 22-15,21-22 0,-21 22 0,21-22 16,0 0-16,0 1 0,0-22 0,0 21 16,0-21-16,21 1 0,0-1 0,1 0 15,-1-21-15,21 0 0,-21 0 16,22 0-16,-22 0 0,21-21 0,-21 0 15,22 21-15,-22-22 0,21-20 0,-21 21 16,0 0-16,1-22 0,-1 1 0,0 21 16,0-21-16,0-1 0,-21 22 15,0-21-15,0 21 0,0-1 16,0 1-16,-21 21 16,0 0-1,0 21-15,21 22 0,-21-22 16,21 0-16,-22 21 0,22-20 0,0 20 15,0-21-15,0 0 0,0 22 0,0-22 16,0 0-16,0 0 0,0 0 0,22 0 16,-1-21-16,0 0 0,0 0 15,0 0-15,22 0 0,-22 0 0,0 0 16,21 0-16,-21-21 0,1 0 0,20 0 16,-21 0-16,0 0 0,0-22 15,1 1-15,-22 0 0,0 20 0,21-20 16,-21 0-16,0-1 0,0 1 15,0 21-15,0 0 0,-21 0 0,-1-1 16,1 22-16,0 0 0,0 0 0,-21 0 16,20 0-16,-20 0 0,0 0 15,21 22-15,-22-1 0,22 0 0,-21 0 16,21 0-16,-1 0 0,1-21 0,-21 22 16,42-1-16,-21 0 0,21 0 15,0 0-15</inkml:trace>
  <inkml:trace contextRef="#ctx0" brushRef="#br0" timeOffset="41779.69">7281 3217 0,'0'0'0,"0"-21"0,-42-42 15,42 42-15,0-1 0,-21 1 0,21 0 16,0 0-16,0 0 0,0 0 16,0 42-1,0 21 1,0-21-16,0 22 0,0-1 0,0 21 0,0 1 16,0-1-16,0 1 0,0-1 15,0 22-15,0-21 0,0 20 16,0 1-16,0 0 0,0-1 0,-21 22 15,-1-21-15,1-1 0,0 1 0,-21 0 16,21-22-16,-1-20 0,1 20 0,0-21 16,0 1-16,21-22 0,0 0 0,21-42 31,-21 0-31,21 0 16,0-1-16,1-20 0,-1 0 0,0-1 15,0 1-15,0-21 0,0-1 16,1 1-16</inkml:trace>
  <inkml:trace contextRef="#ctx0" brushRef="#br0" timeOffset="42064.53">7239 3323 0,'0'0'0,"0"-42"0,0-85 16,0 106-16,0 0 0,0-1 16,21 1-16,0 0 0,0 0 0,1 21 15,-1 0-15,21 0 0,-21 0 16,0 0-16,22 0 0,-22 21 0,0 0 15,0 0-15,0 22 0,1-22 16,-22 21-16,0 1 0,0-22 0,0 21 16,-22 0-16,1-20 0,-21-1 15,21 21-15,-22-21 0,22 0 0,-21-21 16,21 22-16,0-22 0,-1 0 0,1 21 16,0-21-16,0 0 0,42-21 31,0-1-16,0 1-15,22 21 0,-22-21 0,0 0 16,21 0-16</inkml:trace>
  <inkml:trace contextRef="#ctx0" brushRef="#br0" timeOffset="42280.43">7683 3175 0,'22'-21'0,"-44"42"0,65-63 0,-43 21 16,0 42 15,0 0-31,0 0 15,0 0-15,0 22 0,0-22 0,-21 21 16,21-21-16,0 22 0,0-22 0,0 0 16,0 0-16,0 0 0,0 0 0,0 1 15,0-44 17,21 1-32,-21 0 15,0 0-15,0 0 0,0 0 16,21-22-16</inkml:trace>
  <inkml:trace contextRef="#ctx0" brushRef="#br0" timeOffset="42444.33">7789 2963 0,'0'0'0,"-21"-21"15,0 21-15,0 0 0,0 0 16,-1 0 0,44 0 30,-1 21-46,0 1 0,0-22 16,0 0-16,0 21 0</inkml:trace>
  <inkml:trace contextRef="#ctx0" brushRef="#br0" timeOffset="42900.07">8149 3069 0,'0'21'16,"-21"1"-1,0-1-15,21 0 16,0 0-16,0 0 16,0 0-16,0 1 0,0-1 0,0 0 15,0 0-15,0 0 0,0 0 16,0 1-16,0-1 0,0 0 16,-21-21-1,-1 0 1,22-21-1,0 0-15,0-1 0,0 1 16,0-21-16,22 21 0,-1-22 0,0 22 16,-21-21-16,21 21 0,21-22 0,-20 22 15,-1 0-15,21 0 0,-21-21 0,0 42 16,22-22-16,-22 1 0,21 21 16,-21 0-16,1 0 0,-1 0 0,0 0 15,0 21-15,-21 1 0,0-1 16,21 0-16,-21 0 0,0 21 0,0-20 15,0-1-15,0 21 0,0-21 16,0 22-16,0-22 0,-21 0 0,21 0 16,-21 0-16,21 0 0,0 1 0,0-1 15,21-21 32,0-21-47,0-1 0,1 22 0</inkml:trace>
  <inkml:trace contextRef="#ctx0" brushRef="#br0" timeOffset="43603.83">9080 3112 0,'0'0'0,"0"-22"0,0-20 16,0 21-16,-21 0 16,0 21-16,0-21 15,0 21-15,0 0 16,-1 0-16,1 0 0,0 21 0,0 0 15,0 0-15,0 0 0,-1 0 0,1 1 16,0-1-16,0 21 0,0-21 0,21 0 16,-21 22-16,21-22 0,0 0 15,0 0-15,0 0 0,0 1 0,0-1 16,21-21-16,0 21 0,0-21 16,0 0-16,0 0 0,1 0 0,20 0 15,-21 0-15,0 0 0,22 0 16,-22-21-16,0 0 0,0-1 15,0-20-15,0 21 0,-21 0 0,0 0 16,0-1-16,22 1 0,-22 0 0,0 0 16,0 0-16,0 0 15,0 42 17,0 0-17,0 0-15,0 0 0,-22 0 16,22 22-16,0-22 0,0 21 0,0 1 15,-21-1-15,21 0 0,0 1 0,0-1 16,0 0-16,0 22 0,0-22 0,0 0 16,0 22-16,0-1 0,0-20 15,0 41-15,0-20 0,21-1 0,-21 22 16,22-21-16,-1-1 0,0 22 0,0-22 16,0 1-16,0-1 0,-21 1 0,22-1 15,-22 1-15,0-1 0,0-20 0,0 20 16,0-21-16,0-20 0,-22 20 0,1-21 15,-21 0-15,21 0 0,-22 1 0,22-22 16,-21 0-16,0 0 0,20 0 16,-20 0-16,0-22 0,-1 1 15,-20 0-15,21-21 0,-1-1 0,1 1 16,21 0-16,0-22 0,-22 1 0,43-1 16,0 1-16,0-1 0,0-20 0,0-1 15,0 0-15,0 1 0,21-1 0,1 0 16,-1 1-16,21 20 0,-21 1 15,22-1-15,-22 1 0,21 20 0,-21-20 16,22 20-16,-1 1 0,-21 21 0,21-21 16,1-1-16,-22 22 0,21 0 15,1-21-15,-1 20 0,-21 1 0,21 0 16</inkml:trace>
  <inkml:trace contextRef="#ctx0" brushRef="#br0" timeOffset="45652.82">10287 3048 0,'0'0'0,"0"-42"16,0 21-16,0-1 0,0 1 15,21 21-15,0 0 16,-21 21-16,0 1 16,0 20-16,0-21 0,0 21 15,0-20-15,0 20 0,0 0 0,0 1 16,0-22-16,0 21 0,-21 0 0,21-20 15,-21-1-15,0 0 0,21 0 0,0 0 16,-21-21 0,21-21-1,0 0-15,0 0 0,0 0 0,0-22 16,0 1-16,0 21 0,0-22 16,0-20-16,21 21 0,-21-1 15,21 1-15,-21 0 0,21-1 0,0 22 16,0 0-16,1 0 0,-1 0 0,0 21 15,0 0-15,21 0 0,-20 0 0,-1 0 16,0 21-16,21 0 0,-21 21 16,1-21-16,-1 1 0,0 20 0,-21 0 15,21-21-15,-21 22 0,21-1 0,-21 0 16,21 1-16,-21-22 0,0 21 0,0-21 16,0 1-16,0-1 0,0 0 15,-21-21 1,0 0-16,0 0 15,21-21-15,0 0 0,0-22 16,0 22-16,0-21 0,0-1 0,0 22 16,0-21-16,21 0 0,0-1 15,0 1-15,1 0 0,-1-1 0,21 1 16,-21 0-16,22 20 0,-22 1 0,21 0 16,-21 21-16,22 0 0,-1 0 0,-21 0 15,0 21-15,22 0 0,-22 1 16,0-1-16,-21 21 0,0-21 0,21 22 15,-21-1-15,0 0 0,0 1 16,0-1-16,0-21 0,0 21 0,0 1 16,0-22-16,0 0 0,0 0 0,0 0 15,0 1-15,21-22 0,0 0 16,1 0-16,-1 0 0,0 0 0,0 0 16,0 0-16,0-22 0,1 1 0,-1 0 15,21 0-15,-21-21 0,0 20 0,1-20 16,-1 21-16,0-21 0,-21-1 15,0 1-15,21 0 0,-21 20 16,0-20-16,21 21 0,-21 0 0,0 0 16,0-1-16,-21 22 15,0 22-15,21-1 16,-21 21-16,0-21 16,21 0-16,-22 22 0,22-22 0,0 21 15,0 1-15,0-1 0,0-21 0,0 21 16,0-20-16,0 20 0,0-21 0,22 0 15,-1 0-15,0 1 0,0-1 16,0-21-16,22 0 0,-22 0 0,21 0 16,-21 0-16,22 0 0,-22-21 0,21-1 15,0 22-15,-20-42 0,20 21 0,-21 0 16,0-22-16,0 22 0,1-21 0,-1 0 16,0 20-16,-21-20 0,0 0 15,0 21-15,0-22 0,0 22 16,0 0-16,0 0 0,0 0 0,0 42 31,-21 21-15,21-21-16,-21 0 0,21 1 0,-22 20 15,22-21-15,0 21 0,0-20 0,0 20 16,0 0-16,0-21 0,0 1 0,0 20 16,22-21-16,-1 0 0,0 0 0,21 1 15,-21-22-15,1 0 0,20 21 16,-21-21-16,21 0 0,1 0 0,-22 0 15,21-21-15,1-1 0,-22 1 0,21 0 16,-21 0-16,22-21 0,-22-1 16,0 22-16,0-21 0,0-1 15,0-20-15,1 21 0,-22-1 0,0-20 16,21 20-16,-21-20 0,0 21 0,0-1 16,0 22-16,0-21 0,0 21 0,0-1 15,0 1-15,-21 21 16,21 21-16,0 1 0,-22-1 15,1 21-15,0-21 0,0 22 0,21-1 16,0 0-16,-21 22 0,21-22 16,-21 0-16,21 1 0,0-1 0,0 0 15,0 1-15,0-1 0,0-21 0,21 22 16,0-22-16,0 21 0,0-21 16,0-21-16,1 21 0,20-21 0,-21 22 15,21-22-15,-20 0 0,20 0 0,-21-22 16,21 1-16,1 0 0,-22 0 15,21 0-15,-21-22 0,22 1 0,-22 0 16,0-1-16,21 1 0,-20 0 0,-1-22 16,0 22-16,0-22 0,0 1 0,-21 21 15,0-22-15,21 22 0,-21-1 16,22 1-16,-22 21 0,0 0 0,0 0 16,0-1-16,0 44 15,-22-1-15,1 21 16,0-21-16,0 22 15,21-1-15,-21 21 0,0-20 0,-1-1 16,22 22-16,0-22 0,-21 0 0,21 1 16,0-1-16,0 0 0,0 1 0,0-1 15,0 0-15,0-21 0,21 1 16,-21-1-16,22 0 0,-1 0 0,0 0 16,21-21-16,-21 0 0,1 0 0,20 0 15,-21 0-15,0 0 0,0-21 0,22 0 16,-22 0-16,0 0 0,0-1 0,0 1 15,1-21-15,-1 21 0,0-22 16,0 22-16,0-21 0,-21 21 16,0 0-16,21-1 0,-21 1 0,0 0 15,0 42 1,0 0-16,0 1 0,0-1 16,0 0-16,-21 0 0,21 0 15,0 22-15,0-22 0,0 0 0,0 0 16,0 0-16,21 0 0,1 1 0,-1-1 15,21-21-15,-21 21 0,0-21 0,22 0 16,-22 0-16,21 0 0,-21 0 16,22 0-16,-22 0 0,0-21 0,0 21 15,22-21-15,-22-1 0,0 1 16,-21 0-16,21 0 0,0 0 0,-21 0 16,21-22-16,-21 22 0,0 0 0,22 0 15,-22-22-15,0 22 0,21 0 16</inkml:trace>
  <inkml:trace contextRef="#ctx0" brushRef="#br0" timeOffset="45864.11">14076 2519 0,'-43'-21'16,"22"21"-16,0 0 15,0 0 48,0 0-48,0 0-15,-22 0 0,22 0 16,0 21-16</inkml:trace>
  <inkml:trace contextRef="#ctx0" brushRef="#br0" timeOffset="46079.99">12912 2794 0,'0'0'0,"0"21"0,21-21 15,0 0 1,0 0-16,21 0 0,-20 0 0,20-21 16,0 21-16,1 0 0,-1 0 0,0-21 15,-21 21-15,22 0 0,-22 0 0,0 0 16,0 0-16,0 0 0,-21-21 15,22 21-15,-44 0 16,1 0 0,0 21-16,-21-21 0</inkml:trace>
  <inkml:trace contextRef="#ctx0" brushRef="#br0" timeOffset="53620.4">1630 4657 0,'0'0'0,"0"-21"0,-21 21 0,21-22 16,-22 1-16,1 21 16,21 21 15,0 1-31,0-1 0,0 21 16,0-21-16,0 22 0,0-1 15,0 0-15,0 1 0,0-1 0,0-21 16,0 21-16,0-20 0,0 20 0,-21-21 15,21 0-15,0 0 16,-21-21-16,21-21 16,0 0-16,0 0 15,0 0-15,0-22 0,0 1 0,0 21 16,0-21-16,0-1 0,0 1 16,0 0-16,21-1 0,0 1 15,0 21-15,1-22 0,-1 22 16,21 0-16,-21 21 0,22 0 0,-1 0 15,0 0-15,-21 0 0,22 0 16,-22 21-16,21 22 0,-21-22 0,1 0 16,-1 21-16,-21 1 0,0-1 0,0 0 15,0-21-15,0 22 0,0-1 16,0 0-16,0-20 0,0-1 0,0 0 16,0 0-16,0 0 0,-21-21 15,-1 0 1,22-21-16,0 0 0,0 0 15,0 0-15,0-22 0,0 1 16,0 0-16,22-1 0,-1-20 0,0 20 16,0 1-16,0 0 0,0-1 15,22 22-15,-1 0 0,-21 0 0,22 0 16,-1 21-16,0 0 0,1 21 16,-1 0-16,0 0 0,-21 0 0,1 22 15,-1-1-15,-21 0 0,0 1 0,0-1 16,0 0-16,-21 1 0,-1-1 15,1 0-15,0 1 0,0-1 0,0-21 16,21 0-16,0 1 0,0-1 16,21-42 15,0-1-31,0-20 0,0 21 16</inkml:trace>
  <inkml:trace contextRef="#ctx0" brushRef="#br0" timeOffset="53968.19">2667 4826 0,'0'0'0,"0"21"16,21-21-16,0 0 15,0 0-15,1 0 0,-1 0 0,0 0 16,0 0-16,21 0 0,-20-21 16,20 0-16,-21 0 0,21 0 0,1-1 15,-22 1-15,0 0 0,0 0 16,0 0-16,-21 0 0,0-1 15,0 1-15,0 0 0,0 0 0,-21 21 16,0 0-16,0 0 0,0 0 16,-22 0-16,22 0 0,0 21 0,-21 0 15,21 22-15,-1-1 0,1 0 0,0 1 16,0-1-16,0 0 0,21 22 16,0-22-16,0 0 0,0-20 0,0 20 15,0 0-15,21-21 0,0 1 16,0-1-16,0-21 0,1 0 0,20 0 15,-21 0-15,21 0 0,1 0 0,-1 0 16,-21-21-16,22-1 0,20 1 16,-21-21-16,1 21 0,-1-22 15,22 1-15</inkml:trace>
  <inkml:trace contextRef="#ctx0" brushRef="#br0" timeOffset="54208.06">3746 4424 0,'0'0'0,"0"-21"0,0 0 16,0-1-16,-21 22 15,0 0-15,0 0 16,0 22-16,21-1 0,-21 0 0,-1 0 16,1 21-16,21 1 0,-21-1 0,0 0 15,21 1-15,-21-1 16,0 22-16,21-22 0,-22 21 0,22-20 16,0-1-16,-21 0 0,21 1 0,-21-1 15,21-21-15,0 0 0,0 1 16,0-1-16,0 0 0,21-21 15,0-21-15,1 0 16,20-22-16,-21 22 0,0-21 16,22-1-16,-22-20 0</inkml:trace>
  <inkml:trace contextRef="#ctx0" brushRef="#br0" timeOffset="54951.63">3937 4382 0,'0'0'0,"0"-22"15,0 1-15,0 64 31,0-22-31,0 0 0,-21 21 0,21 1 16,-21-1-16,21 21 0,0-20 0,-22 20 16,1-20-16,0 20 0,21-21 15,0 22-15,0-22 0,-21 1 0,21-1 16,0-21-16,0 0 0,0 0 0,0 1 16,0-1-16,21-21 15,-21-21 1,21-1-16,0 1 0,-21 0 0,22 0 15,-1-21-15,-21 20 0,21-20 16,0 0-16,-21 21 0,0-22 16,21 22-16,0 0 0,1 21 31,-1 21-31,-21 21 16,0-20-16,0-1 0,0 0 0,0 21 15,0-21-15,0 22 0,0-22 16,21 0-16,-21 0 0,21 0 0,-21 1 15,21-1-15,0 0 0,1-21 0,-1 0 16,0 0-16,0 0 0,21 0 16,-20 0-16,20 0 0,-21 0 15,21-21-15,-20 0 0,20-1 0,-21 1 16,21 0-16,-20-21 0,-1 21 0,0-22 16,-21 22-16,0-21 0,21 21 15,-21-1-15,0-20 0,0 21 16,0 0-16,0 42 15,-21 0 1,21 0-16,-21 0 0,21 1 0,0-1 16,0 21-16,0-21 0,-21 0 0,21 22 15,0-22-15,0 0 0,0 0 16,0 0-16,21 1 0,0-1 16,0-21-16,0 0 0,0 0 0,22 0 15,-22 0-15,21 0 16,-21-21-16,22 21 0,-22-22 0,21 1 15,-21 0-15,1 0 0,-1-21 0,0 20 16,0-20-16,-21 0 0,0-1 0,0 22 16,0-21-16,0 0 0,-21 20 15,0 1-15,0 0 0,-1 21 0,1 0 16,-21 0-16,21 0 0,-22 0 0,1 0 16,21 0-16,-21 21 0,-1 0 15,22 1-15,0-1 0,0 0 0,0 0 16,21 0-16,0 0 0,0 1 0,0-1 15,0 0-15,21-21 16,0 21-16,21-21 0,1 0 0,-1 0 0,21 0 16</inkml:trace>
  <inkml:trace contextRef="#ctx0" brushRef="#br0" timeOffset="55771">5651 4826 0,'0'0'0,"0"-21"0,0 0 15,-21 0-15,0-1 0,0 1 0,0 0 16,0 0-16,-1 0 0,1 21 16,-21 0-16,21 0 0,0 0 15,-1 0-15,1 0 0,0 0 0,0 21 16,0 0-16,0 0 0,-1 22 0,1-22 16,0 21-16,0 0 0,21 1 0,-21-1 15,21 0-15,0 1 0,0-22 16,0 21-16,0-21 0,21 1 0,0-1 15,0 0-15,0 0 0,1-21 0,-1 0 16,21 0-16,-21 0 0,0 0 16,22 0-16,-22-21 0,21 0 0,-21 0 15,1-22-15,20 22 0,-21-21 0,0-1 16,0 1-16,1-21 0,-1 20 16,0-20-16,-21 20 0,0-20 0,21 21 15,0-22-15,-21 1 0,21-1 16,-21 22-16,0-22 0,22 22 0,-22 21 15,21-22-15,-21 22 0,0 0 16,0 0-16,0 42 16,-21-21-16,-1 42 0,1-20 15,0 20-15,21 0 0,-21 22 16,0-22-16,0 0 0,21 22 0,0-22 16,0 22-16,0-22 0,0 22 0,0-22 15,0 21-15,0-20 0,0-1 16,0 0-16,21 1 0,0-22 15,0 21-15,0-21 0,0 1 0,1-22 0,-1 21 16,21-21-16,-21 0 0,22 0 16,-22 0-16,21 0 0,0-21 15,-20 21-15,20-22 0,0 1 0,-21 0 16,22-21-16,-22-1 0,21 22 0,-21-21 16,1 0-16,-1-1 0,0 1 15,-21 0-15,21 20 0,-21-20 0,0 21 16,0 0-16,-21 21 15,0 0-15,0 0 0,-1 0 0,1 21 16,0-21-16,21 21 0,0 21 16,0-20-16,0-1 0,0 21 0,0-21 15,0 0-15,0 1 0,21 20 16,0-21-16,-21 0 0,22 0 0,-1 1 16,0-1-16,-21 0 0,21 0 15,-21 0-15,21 0 0,-21 1 16,0-1-16,-21-21 15,0 0-15,0 0 0,0 0 16,-1 0-16,1 0 0,0 0 16,0 0-16,0 0 15,21-21 1,-21-1-16,-1 1 16,1 0-16,0 21 15,0-21-15</inkml:trace>
  <inkml:trace contextRef="#ctx0" brushRef="#br0" timeOffset="56103.81">3619 4593 0,'0'0'0,"-21"0"0,64-21 31,-22 21-31,21 0 0,0 0 16,1-21-16,-1 21 0,0 0 16,22-21-16,-22 0 0,22 21 0,-22 0 15,0 0-15,1 0 0,-22-22 0,0 22 16,0 0-16,0 0 0,1 0 15,-1 0 32,0 0-47,0 0 16</inkml:trace>
  <inkml:trace contextRef="#ctx0" brushRef="#br0" timeOffset="60068.11">7620 4530 0,'0'0'0,"0"-21"16,0-1-16,0 1 15,0 0-15,0 0 0,0 0 16,0 0-16,0-1 0,0 1 16,0 42 15,0 1-31,0-1 0,-21 0 0,21 21 16,-21 1-16,21-22 0,0 21 0,0 0 15,-22-20-15,22 20 16,-21 0-16,21 1 0,0-22 0,0 0 15,0 0-15,0 0 0,0 0 0,0 1 16,21-22 0,1-22-16,-1 1 0,0 0 15,0 0-15,-21 0 0,21-22 0,0 22 16,1 0-16,-22 0 0,0-21 0,0 20 16,21 1-16,-21 0 0,21 0 15,-21 0-15,21 21 16,0 21-1,-21 0-15,21 0 0,-21 0 0,22 1 16,-1-1-16,-21 0 0,0 21 16,21-21-16,0 1 0,0-1 0,-21 21 15,21-21-15,1 0 0,-1 1 16,0-1-16,0-21 16,0 0-16,0 0 0,1 0 0,-1-21 15,0-1-15,0 1 0,0 0 0,0-21 16,1 21-16,-1-1 0,0-20 15,0 0-15,0 21 0,0-22 0,-21 1 16,0 21-16,0-22 0,0 22 0,22 0 16,-22 0-16,0 42 31,0 0-31,0 0 0,0 1 16,0 20-16,-22-21 0,22 21 0,0 1 15,0-22-15,0 21 0,0 1 16,0-1-16,22-21 0,-1 21 0,-21-20 15,21-1-15,0 21 0,0-42 0,0 21 16,22-21-16,-22 0 0,0 0 0,21 0 16,-20 0-16,20 0 0,-21-21 15,21 0-15,1 0 0,-22 0 0,21-22 16,1 22-16,-22-21 0,0 21 0,0-22 16,0 1-16,0 21 0,-21-22 15,0 1-15,22 21 0,-22 0 16,0 0-16,0-1 0,0 44 31,0-1-31,0 0 0,-22 0 16,22 0-16,0 22 0,0-22 0,0 21 15,0-21-15,0 22 0,0-22 0,0 0 16,22 21-16,-22-21 0,21 1 0,21-1 16,-21 0-16,0-21 0,22 0 15,-22 0-15,21 0 0,1 0 0,-22 0 16,21-21-16,0 21 0,-20-21 0,20-1 15,-21-20-15,21 21 0,-20-21 16,-1-1-16,0 1 0,0 0 16,21-1-16,-20 1 0,-22-22 0,21 22 15,0-21-15,0-1 0,-21 22 0,0-22 16,0 22-16,0 21 0,0-22 16,0 22-16,0 0 0,-21 42 15,0 0-15,0 1 16,-1 20-16,1 0 0,21 1 0,-21 20 15,21-21-15,-21 1 0,21 20 16,0-20-16,0-1 0,0 0 0,0 1 16,0-1-16,0 0 0,21 1 15,0-22-15,0 21 0,1-21 0,20 0 16,-21-21-16,21 22 0,1-22 16,-1 0-16,0 0 0,1-22 0,-1 22 15,0-21-15,1-21 0,-1 21 0,0-22 16,1 1-16,-1 0 0,-21-1 0,22 1 15,-22-21-15,0-1 0,0 1 16,-21-1-16,0 1 0,0-1 0,0 22 16,0-22-16,0 43 0,0-21 0,0 21 15,0 42 1,-21 0-16,21 21 0,0 1 16,0-1-16,-21 21 0,21-20 0,0 20 15,-21 1-15,21-22 0,0 22 16,0-22-16,0 0 0,0 22 15,0-22-15,0 0 0,0-20 0,0 20 16,0-21-16,0 21 0,0-20 0,0-1 16,-22-42 15,22-1-31,0-20 0,0 21 16,0 0-16,0-22 0,0 1 0,22 21 15,-1-21-15,0-1 0,0 22 0,0-21 16,0 21-16,22-22 0,-1 22 15,-21 0-15,22 0 0,-22 21 0,0 0 16,21 0-16,-21 0 0,1 21 16,-22 0-16,21 0 0,-21 0 0,0 22 15,0-22-15,0 21 0,0-21 16,0 22-16,0-22 0,0 21 0,0-21 16,-21 22-16,21-22 0,-22 0 0,22 0 15,0 0-15,-21 1 0,0-22 16,21 21-16,-21-21 15,21-21-15,0-1 16,-21 1-16</inkml:trace>
  <inkml:trace contextRef="#ctx0" brushRef="#br0" timeOffset="60255.27">9694 4360 0,'-21'0'0,"42"0"0,-63 0 0,21 0 15,0 0-15,42 0 16,0-21 0,0 21-16,21 0 0,-20 0 0,20-21 15,-21 21-15,21 0 0,-20-21 16,-1 21-16,0-21 0,-21 0 16,0-1-16</inkml:trace>
  <inkml:trace contextRef="#ctx0" brushRef="#br0" timeOffset="60420.85">8890 4255 0,'0'0'0,"-42"0"0,-22 21 0,22-21 15,-1 0-15,1 0 0,21 0 0,42 0 32,21 0-17,-20 0-15,20 0 0,0 0 0,1 0 16,-1 0-16,0 0 0,22 0 0,-1-21 15</inkml:trace>
  <inkml:trace contextRef="#ctx0" brushRef="#br0" timeOffset="60728.68">12446 4064 0,'0'0'0,"0"-42"0,-21-64 16,21 85-16,-21 0 15,21-1-15,-22 22 0,1 22 16,0-1-16,0 21 0,21 0 16,-21 1-16,0 20 0,-1 1 0,1-1 15,0 1-15,21-1 0,-21 1 16,0-1-16,0 1 0,-1-22 0,22 0 15,0 1-15,-21-1 0,21 0 0,0-20 16,0-1-16,-21 0 0,21 0 0,-21-21 31,0 0-31,0-21 0</inkml:trace>
  <inkml:trace contextRef="#ctx0" brushRef="#br0" timeOffset="61459.18">11515 4445 0,'21'0'16,"0"0"-16,21 0 0,1 0 16,-1-21-16,21 21 0,1 0 0,21 0 15,-1 0-15,1-21 0,0 21 0,-1-21 16,1-1-16,0 1 0,-22 0 0,22 0 16,-43-21-16,22 20 0,-22-20 15,0 0-15,-21-1 0,22-20 0,-22 21 16,0-1-16,-21 1 0,0 21 0,0-22 15,0 22-15,0 0 0,-21 21 16,0 0 0,0 0-16,-1 21 0,22 0 0,-21 22 15,0-1-15,21 22 0,0-22 0,-21 21 16,0 1-16,21-1 0,-21-20 0,-1 20 16,22-20-16,-21 20 0,21-21 15,0 1-15,-21-22 0,21 21 0,-21-21 16,21 22-16,0-22 0,0 0 15,21-42 17,0 0-32,0 0 0,-21-1 15,22 1-15,-1 0 0,21-21 16,-21-1-16,0 1 0,1 21 0,20-21 16,-21 20-16,0 1 0,0 0 0,-21 0 15,22 21-15,-22 21 16,0 0-16,0 0 0,0 1 15,0-1-15,0 21 0,-22-21 0,22 0 16,0 22-16,0-22 0,0 0 0,0 0 16,0 0-16,0 1 0,0-1 15,0 0-15,22-21 0,-1 21 0,0-21 16,21 0-16,1 0 0,-1 0 0,-21 0 16,21 0-16,1 0 0,-1 0 0,0-21 15,1 0-15,-1 0 0,0-1 16,1 1-16,-1-21 0,0 21 15,-20-22-15,20 1 0,-21 0 0,0-1 16,0 1-16,-21 21 0,0-21 0,0 20 16,-21 22-1,0 0-15,-21 0 0,21 22 0,-1-1 16,-20 0-16,21 21 0,0-21 0,0 22 16,21-1-16,0-21 0,0 0 0,0 22 15,0-22-15,21 0 0,21 0 16,-21 0-16,22 1 0,-1-1 0,0 0 15,22-21-15,-22 0 0,0 0 0,22 0 16,-22 0-16,1 0 0,-1 0 16,0-21-16,1 21 0,-22-21 0</inkml:trace>
  <inkml:trace contextRef="#ctx0" brushRef="#br0" timeOffset="63688.49">1228 6456 0,'0'0'0,"-22"0"0,1 21 0,0 0 15,0-21-15,0 0 0,21 21 16,-21-21-16,21-21 31,0 0-31,21 0 0,0 0 0,21 0 16,1-22-16,-1 22 15,0-21-15,1-1 0,20 1 0,1 0 16,-22-1-16,0 1 0,1-21 16,-1 20-16,-21 1 0,0-22 0,-21 43 15,0-21-15,0 21 0,-21 0 0,0-1 16,0 22-16,0 0 0,-22 0 15,22 0-15,-21 22 0,21-1 16,-1 21-16,1 0 0,21-20 0,0 20 16,0 0-16,0 1 0,0-1 15,21-21-15,1 21 0,20-20 0,-21 20 16,21-21-16,-20 0 0,-1 0 0,0 1 16,0-1-16,0 0 0,-21 0 15,0 0-15,-21 0 16,0-21-1,0 0-15,-22 0 0,22 0 0,-21 0 16,0-21-16,20 0 0,-20 0 16,21 0-16,0 0 0,-22 21 0,22-22 15,21 1-15,-21 0 0,0 21 16,21 21 0,0 0-16,21 1 15,0-1-15,0 21 0,1-21 0,-1 0 16,0 22-16,0-22 0,21 21 15,-20-21-15,20 1 0,-21-1 0,21 0 16,1-21-16,-22 0 0,21 0 16,1 0-16,-1 0 0,0 0 15,1 0-15,-1-21 0,0 0 0,-21-1 16,22-20-16,-1 21 0,0-21 16,-20-1-16,20 22 0,-21-21 0,0-1 15,-21 22-15,0-21 0,0 21 16,0-22-16,0 22 0,0 0 0,0 0 15,-21 0-15,0 0 0,0 21 16,0 0-16,-1 0 0,1 21 16,0 0-16,21 0 0,-21 0 0,0 0 15,0 1-15,-1 20 16,1-21-16,21 21 0,0-20 0,-21 20 16,21-21-16,0 0 0,0 22 15,0-22-15,0 0 0,21-21 16,0 0-16,1 0 0,-1 0 15,0-21-15,0 0 0,0-1 16,0 1-16,1 0 0,-1 0 0,0 0 16,-21 0-16,21-1 0,-21-20 15,21 21-15,-21 0 0,0 0 0,0-1 16,0 1-16,0 42 31,0 1-31,0-1 0,0 0 16,0 0-16,0 21 15,0-20-15,0-1 0,0 21 0,21-21 16,1 0-16,-22 22 0,21-22 0,21-21 16,-21 21-16,0-21 0,22 0 15,-22 0-15,21 0 0,-21 0 0,22 0 16,-1 0-16,-21-21 0,22 0 16,-22 0-16,21-1 0,-21 1 0,0-21 15,1 21-15,-1 0 0,-21-1 0,0-20 16,0 21-16,0 0 0,0-22 15,0 22-15,0 0 0,0 42 32,0 0-17,0 1-15,0-1 0,0 0 0,0 0 16,0 21-16,0-20 0,0 20 16,0-21-16,0 21 0,0-20 0,0-1 15,0 0-15,0 0 0,0 0 0,0 0 16,21-21-1,0 0-15,-21-21 16,21 0-16,-21 0 16,21 0-16,-21-22 15,22 22-15,-22-21 0,0 21 0,0-22 16,0 22-16,21-21 0,-21 21 0,21 0 16,-21-1-16,0 1 0,0 0 15,21 21-15,0 0 0,0 21 16,1-21-16,-22 21 15,21 1-15,-21-1 0,21 21 0,-21-21 16,21 0-16,0 1 0,-21 20 0,0-21 16,21 0-16,1 22 0,-22-22 15,21 0-15,-21 0 0,21-21 0,0 21 16,0-21-16,0 0 0,1 0 16,-1 0-16,0 0 15,0-21-15,0 0 0,0 0 0,1 0 16,-1-1-16,0 1 0,21-21 0,-21 21 15,1-22-15,-1 22 0,0-21 16,0 21-16,0-22 0,-21 22 0,0 0 16,21 0-16,-21 0 0,0 42 31,0 0-31,0 0 16,-21 22-16,21-22 0,0 0 0,0 21 15,0-21-15,0 22 0,0-22 16,0 21-16,0-21 0,0 1 0,0 20 15,21-21-15,1 0 0,20 0 16,0-21-16,-21 0 0,22 0 0,-1 0 16,22 0-16,-22 0 0,0 0 15,1-21-15,-1 0 0,0 0 0,1 0 16,-22 0-16,21-22 0,-21 22 0,0-21 16,1 21-16,-22-22 0,0 1 15,0 21-15,0-22 0,0 1 0,0 21 16,0 0-16,-22 0 0,1 21 0,0 0 15,0 0-15,0 0 0,0 21 16,-1 0-16,1 0 0,0 0 16,21 22-16,0-22 0,-21 21 0,21-21 0,0 22 15,0-1-15,0-21 0,0 21 16,0-20-16,21-1 0,0 21 16,0-21-16,22 0 0,-22-21 0,21 22 15,-21-22-15,22 0 0,-1 0 0,0 0 16,1 0-16,-1 0 0,22-22 15,-22 1-15,0 0 0,22 0 0,-1-21 16</inkml:trace>
  <inkml:trace contextRef="#ctx0" brushRef="#br0" timeOffset="65300.36">5503 5969 0,'0'0'0,"0"-21"15,0 42 16,-21 0-31,21 0 0,0 1 0,0-1 16,-21 0-16,21 21 0,-21-21 0,21 22 16,0-22-16,0 0 0,0 21 0,-21-20 15,21 20-15,-22-21 0,22 21 16,-21-20-16,21-1 0,0 0 0,0 0 16,0 0-16,0-42 31,0 0-31,21-21 15,1 20-15,-1-20 0,-21 21 0,21-21 16,0-1-16,0 1 0,0 0 0,-21-1 16,22 22-16,-1-21 15,-21 21-15,0-1 0,21 22 16,0 0-16,-21 22 16,0-1-16,21 0 0,-21 0 15,0 0-15,21 0 0,-21 1 16,22 20-16,-1-21 0,0 0 0,-21 0 15,21 22-15,0-22 0,22 0 0,-22 0 16,21 0-16,-21 1 0,22-22 0,-1 0 16,0 0-16,1 0 0,-1 0 15,0 0-15,1 0 0,-1-22 16,0 1-16,-21 0 0,22 0 0,-22 0 16,21 0-16,-21-22 0,1 22 0,-1-21 15,0 21-15,-21-22 0,0 1 16,0 0-16,0-1 0,0 22 0,0 0 15,0 0-15,-21 0 0,0 21 0,-1 0 16,1 0-16,0 0 0,-21 0 16,21 0-16,-22 21 0,22 21 0,-21-21 15,21 0-15,-1 22 0,1-22 0,0 0 16,0 21-16,21-20 0,0-1 0,0 21 16,0-21-16,0 0 0,0 1 15,21-1-15,0-21 0,0 21 16,1-21-16,-1 0 0,0 0 0,0 0 15,0 0-15,0 0 0,1 0 0,-1-21 16,0 0-16,0-1 0,0 22 16,0-21-16,-21 0 0,0-21 0,22 21 15,-22-1-15,21-20 0,-21 21 0,0-21 16,0 20-16,0 1 0,0 42 31,0 1-31,0-1 16,0 0-16,0 0 0,0 21 0,0-20 15,0-1-15,0 0 0,0 0 0,0 0 16,0 0-16,21 1 16,0-22-16,0 21 0,22-21 0,-22 0 15,21 0-15,0 0 0,1 0 0,-1 0 16,0 0-16,1 0 0,-1-21 0,0 21 16,-20-22-16,20 1 0,0 0 15,-21 0-15,1-21 0,-1 20 0,0-20 16,0 21-16,0-21 0,0 20 0,-21 1 15,22 0-15,-22 0 0,0 42 32,-22 0-32,1 0 0,21 22 15,-21-22-15,21 0 0,-21 21 16,0-20-16,21 20 0,0-21 0,-21 0 16,21 22-16,-22-22 0,22 0 15,0 0-15,-21 0 0,21 0 0,0 1 16,0-44 15,0 1-31,21 21 0,-21-21 16,22 0-16,-1-21 0,-21 20 0,21 1 15,0-21-15,0 0 0,0 20 0,-21-20 16,22 0-16,-1 21 0,0-22 0,0 22 16,-21 0-16,21 21 15,0 0-15,1 0 0,-1 0 16,0 21-16,-21 0 0,0 0 0,0 1 15,21-1-15,-21 0 0,21 21 0,-21-21 16,0 1-16,0 20 0,0-21 16,0 0-16,21 0 0,-21 1 0,0-1 15,22 0-15,-22 0 0,0 0 0,21-21 16,-21 21-16,21-21 0,0-21 31,-21 0-31,21 0 0,0 0 0,-21 0 16,22-1-16,-1 1 0,0-21 0,0 21 15,0-22-15,-21 1 0,21 21 16,1-21-16,-1 20 0,0-20 16,-21 21-16,21 0 0,0 21 15,0 21 1,-21 0-16,0 0 0,0 0 16,0 22-16,0-22 0,0 0 15,0 21-15,0-20 0,0-1 0,0 21 16,0-21-16,0 0 0,22 1 0,-22-1 15,21 0-15,0-21 0,0 21 0,0-21 16,22 0-16,-1 0 0,0 0 16,1 0-16,-1 0 0,0 0 0,1-21 15,-1 0-15,-21 0 0,21-1 16,-20 1-16,20 0 0,-21-21 0,0 21 16,0-22-16,-21 1 0,0 21 15,0-22-15,0 22 0,0 0 0,0 0 16,0 0-16,-21 21 15,0 21-15,0 0 0,0 0 16,0 0-16,21 22 0,-22-22 16,22 21-16,-21 1 0,21-22 0,0 21 15,0-21-15,0 22 0,0-22 0,21 0 16,1 0-16,-1 0 0,0 0 0,0-21 16,0 0-16,0 0 0,1 0 0,-1 0 15,0 0-15,21 0 16,-21-21-16,22 21 0,-22-21 0,21 0 15,1-21-15,-1 20 0</inkml:trace>
  <inkml:trace contextRef="#ctx0" brushRef="#br0" timeOffset="66783.89">10287 6011 0,'0'0'0,"21"-21"0,-21-21 16,21 21-16,0 0 15,-21-22-15,22 1 0,-22 0 0,21-1 16,0 1-16,-21 0 0,21-1 0,-21 1 16,0 21-16,0-22 0,0 22 15,0 42 1,-21 1-16,0 20 15,0 0-15,-1 1 0,22 20 0,-21-21 16,0 22-16,0-1 0,21-20 16,0 20-16,0-20 0,-21-1 0,21 21 15,0-20-15,-21-1 0,21-21 0,0 22 16,0-22-16,0 21 0,0-21 0,-22 0 16,22-42 15,0 0-31,0 0 0,0 0 15,0 0-15,0-22 0,22 22 0,-22-21 16,21-1-16,0 22 0,0-21 0,0 21 16,0-22-16,1 22 0,-1 0 0,0 21 15,0 0-15,21 0 0,-20 0 16,20 0-16,-21 0 0,21 0 0,-20 21 16,20 0-16,-21 1 0,0-1 0,0 21 15,-21-21-15,0 0 0,0 1 0,0-1 16,0 21-16,0-21 0,-21 0 0,0-21 15,0 22-15,0-1 0,-22 0 16,22-21-16,0 0 0,0 0 16,-21 0-16,20 0 0,1 0 0,0 0 15,0 0-15,0-21 0,0 21 0,-1-21 16,1-1-16,21 1 0,0 0 16,21 21 15,1 21-31,-1-21 15,21 21-15,-21-21 0,0 0 0,22 0 16,-1 22-16,0-22 0,1 0 0,-1 0 16,0 0-16,1 0 15,-1 0-15,22 0 0,-22-22 0,0 22 0,1-21 16,-1 21-16,0-21 0,1 0 16,-22 0-16,0 0 0,0-1 0,0-20 15,0 21-15,-21-21 0,0-1 0,0 1 16,0 21-16,0-22 0,0 22 15,0 0-15,0 0 0,0 42 32,0 0-32,-21 0 0,0 1 0,21-1 15,0 0-15,-21 21 0,0-21 16,21 1-16,0 20 0,0-21 16,0 0-16,0 0 0,0 1 0,21-1 15,0-21-15,0 0 0,0 0 16,1 0-16,-1 0 0,21 0 0,-21 0 15,0 0-15,22 0 0,-22-21 16,21-1-16,-21 1 0,1 0 0,-1-21 16,0 21-16,0-22 0,0 22 0,0-21 15,-21-1-15,0 22 0,22-21 0,-22 21 16,21 0-16,-21-1 0,0 44 31,0 20-31,0-21 0,-21 21 16,21-20-16,-22 20 0,22-21 15,0 21-15,0-20 0,0-1 0,0 21 16,0-21-16,0 0 0,22 1 0,-1-1 16,0-21-16,0 21 0,0-21 15,0 0-15,22 0 0,-22 0 0,21 0 16,-21 0-16,22-21 0,-1 21 0,-21-21 16,22-1-16,-1 1 0,0 0 0,-21-21 15,22-1-15,-22 22 0,0-42 16,0 20-16,0-20 0,1-1 0,-1 1 15,0-1-15,-21 1 0,0-1 0,0 22 16,0-21-16,0 20 0,0 1 0,0 21 16,0 0-16,-21-1 15,0 22-15,-1 0 0,1 22 0,0 20 16,0-21-16,0 21 0,0 1 0,-1 20 16,22 1-16,0-1 0,0-20 0,0 20 15,0 1-15,0-22 0,0 21 16,0-20-16,0-1 0,22 0 0,-1 1 15,0-22-15,-21 21 0,21-21 0,0 1 16,0-1-16,1-21 0,-1 21 0,0-21 16,21 0-16,-21 0 0,1 0 0,20 0 15,-21-21-15,21 21 0,-20-21 16,20-1-16,-21 1 0,21 0 0,-20 0 16,20 0-16,-21 0 0,0-22 15,0 22-15,1-21 0,-1-1 0,-21 22 16,0-21-16,0 0 0</inkml:trace>
  <inkml:trace contextRef="#ctx0" brushRef="#br0" timeOffset="66995.77">11938 5630 0,'0'0'16,"-21"0"-16,21 22 0,42-22 15,0 0-15,1 0 0,20 0 16,1 0-16,-1 0 0,1-22 0,20 22 15,-20-21-15,21 0 0,-22 21 16,1 0-16,-22-21 0,21 21 0,-41 0 16,20 0-16,-21 0 0,0 0 15,-63 0 1,21 21-16,-22 0 0,-20-21 0,-1 21 16</inkml:trace>
  <inkml:trace contextRef="#ctx0" brushRef="#br0" timeOffset="67884.32">974 7281 0,'0'0'0,"0"-21"0,-22 0 16,1 0-16,21 0 15,-21 0-15,21-1 0,0 1 0,0 0 16,0 0-16,0 0 0,0 0 16,0-1-16,0 1 0,21 21 0,0 0 15,1 0-15,-1 0 16,0 21-16,21 22 0,1-1 0,-1 0 16,0 22-16,1-1 0,-22 22 15,21-21-15,-21-1 0,0 22 0,1-22 16,-22 1-16,21-22 0,-21 22 15,0-22-15,0 0 0,0 1 0,0-22 16,0 0-16,0 0 0,0-42 16,0-21-1,21 20-15,-21-20 0,21 21 16,-21-43-16,21 22 0,-21-21 16,21-1-16,1 1 0,-22-22 0,21 0 15,0 1-15,0 20 16,-21 1-16,21-1 0,0 22 0,1-1 15,-1 22-15,-21 0 0,0 0 16,21 21-16,0 0 16,-21 21-16,0 0 0,0 0 15,0 1-15,0 20 0,0-21 0,0 0 16,0 22-16,0-1 0,0-21 0,0 21 16,0-20-16,0 20 0</inkml:trace>
  <inkml:trace contextRef="#ctx0" brushRef="#br0" timeOffset="68126.17">1736 7535 0,'21'0'15,"-21"22"1,0-1 0,0 0-16,0 0 15,0 0-15,0 0 0,0 1 0,0-1 16,0 0-16,0 0 0,0 0 15,0 0-15,0 1 0,0-1 16,0-42 15,0-1-15,0 1-16,0 0 0,0-21 16</inkml:trace>
  <inkml:trace contextRef="#ctx0" brushRef="#br0" timeOffset="68289.08">1841 7218 0,'0'0'0,"0"-21"0,0 0 16,0-1-16,0 44 31,0-1-31,0 0 16,0 0-16,0 0 16,22 0-16,-22 1 0,21-1 15,-21 0 1,0 0-16</inkml:trace>
  <inkml:trace contextRef="#ctx0" brushRef="#br0" timeOffset="68840.05">2286 7641 0,'0'0'16,"21"0"-16,0 0 0,-21-21 15,21 21-15,-21-21 0,0 0 16,0 0-16,0-1 0,0-20 0,0 21 15,0-21-15,0 20 0,0 1 16,-21-21-16,0 21 0,0 0 16,21-1-16,-21 22 0,0 0 0,-1 0 15,1 22-15,0-1 0,0 0 16,0 0-16,0 21 0,-1 1 0,1-1 16,0-21-16,0 22 0,21-1 15,0 0-15,0-21 0,0 22 0,0-22 16,0 0-16,0 0 0,0 0 0,0 1 15,0-1 1,21-21-16,0 0 16,0 0-1,1 0 1,-1-21 15,0 21-15,-21-22-16,21 22 109,-21-21-46</inkml:trace>
  <inkml:trace contextRef="#ctx0" brushRef="#br0" timeOffset="70815.48">2286 7641 0,'0'0'0,"21"0"0,0 0 0,-21-21 15,0 0 1,21 21-16,-21-21 0,0 0 15,0-1-15,0 1 16,0 0-16,0 0 16,0 0-16,0 0 0,0-1 15,0 1-15,-21-21 0,0 21 0,0 0 16,0-1-16,0 1 0,-1 0 16,-20 21-16,21 0 0,0 0 0,0 0 15,-1 0-15,1 0 0,0 21 16,0 22-16,0-22 0,0 21 0,21 0 15,-22 1-15,1 20 0,0-20 16,0-1-16,21 21 0,0-20 0,-21-1 16,21 0-16,0 1 0,0-22 0,0 21 15,0-21-15,21 1 16,0-1-16,0-21 0,0 0 16,1 0-16,-1 0 0,21 0 15,-21 0-15,0-21 0,1-1 0,20 1 16,-21 0-16,0-21 0,0 21 0,22-22 15,-22 22-15,-21-21 0,21-1 16,0 1-16,-21 0 0,21-1 0,-21 1 16,0 21-16,0-21 0,0 20 0,0 1 15,0 0-15,0 42 16,0 0 0,0 22-16,0-22 0,0 21 15,0 1-15,0-22 0,0 21 16,0 0-16,0-20 0,0 20 0,0-21 15,0 21-15,22-20 0,-1-1 16,-21 0-16,21-21 0,0 21 0,0-21 16,0 0-16,22 0 0,-22 0 15,0 0-15,0 0 0,0-21 16,22 21-16,-22-21 0,0 0 0,21-1 16,-20 1-16,-1-21 0,0 21 15,0-22-15,-21 1 0,0 21 0,0-21 16,0-1-16,0 22 0,0 0 0,0 0 15,0 0-15,-21 21 16,0 0-16,0 0 0,-1 0 0,22 21 16,-21-21-16,21 21 0,0 0 15,0 0-15,21 0 16,1 1-16,-1-1 0,0 0 0,0-21 16,0 21-16,0 0 0,1 0 0,-1 1 15,0-1-15,0-21 0,0 21 16,-21 0-16,0 0 0,0 0 0,0 1 15,0-1-15,21 0 0,-21 0 16,0 0-16,22-21 0,-22 21 16,21-21-16,0 0 15,0 0-15,0 0 0,0 0 16,1-21-16,-1 21 0,0-21 16,0 0-16,0 0 0,0 0 0,1-1 15,-1 1-15,0-21 0,-21 21 0,21 0 16,0-22-16,-21 22 0,0 0 15,0 0-15,0 0 0,0 42 32,0 0-32,0 0 0,0 0 15,-21 0-15,21 1 0,-21-1 0,21 0 16,-21 0-16,21 0 0,0 0 0,0 1 16,0-1-16,0-42 46,21-1-30,-21 1-16,0 0 0</inkml:trace>
  <inkml:trace contextRef="#ctx0" brushRef="#br0" timeOffset="70987.38">3302 7430 0,'0'0'16,"-21"-22"-16,21 1 0,-21 0 0,-1 0 15,1 21 1,0 0-1,21 21 1,0 0-16,0 0 16,21-21-16,-21 22 0,21-22 15,22 21-15,-22-21 0,0 21 16,21-21-16,1 21 0</inkml:trace>
  <inkml:trace contextRef="#ctx0" brushRef="#br0" timeOffset="72668.82">3979 7641 0,'0'0'16,"21"0"-16,1 0 0,-22-21 0,0 0 16,0 0-16,0 0 0,0-1 0,0 1 15,0 0-15,0-21 16,0 21-16,0-22 0,-22 22 0,1 0 16,0 0-16,0 21 0,0 0 15,0 21-15,-1 0 16,1 0-16,0 0 0,0 22 0,0-1 15,21-21-15,-21 22 0,-1-1 0,1 0 16,21-21-16,0 22 0,0-22 16,0 21-16,0-21 0,0 1 0,0-1 15,0 0-15,21-21 0,22 0 0,-22 0 16,0 0-16,21 0 0,-20 0 16,-1 0-16,21-21 0,-21 21 0,0-21 15,1-1-15,-1 1 0,0 0 16,-21-21-16,21 21 0,-21-1 0,0-20 15,0 21-15,0-21 0,0 20 16,0 1-16,0 0 0,-21 21 16,0 0-16,0 0 0,-1 0 15,22 21-15,-21 0 16,21 1-16,-21 20 0,21-21 0,0 0 16,0 22-16,0-22 0,0 21 0,0-21 15,0 0-15,0 1 0,0-1 16,0 0-16,0 0 0,21-21 0,0 21 15,1-21-15,20 0 0,-21 0 0,0 0 16,22 0-16,-22 0 0,0 0 16,21-21-16,-21 21 0,1-21 15,-1 0-15,0 0 0,0-1 0,0 1 16,-21 0-16,21-21 0,-21-1 0,22 1 16,-22-21-16,0 20 0,0-41 15,0 20-15,0 1 0,0-1 0,0 1 16,0 20-16,0-20 0,0 42 0,0-22 15,0 22-15,0 0 0,0 0 16,-22 42 0,22 0-16,-21 0 0,21 0 15,-21 22-15,21-1 0,0 0 16,0 1-16,0 20 0,0-20 16,0 20-16,0-21 0,0 22 0,0-22 15,0 1-15,0-1 0,0 0 0,0-21 16,0 22-16,0-22 0,0 0 15,0 0-15,21 0 0,0 1 0,1-22 16,-1 0-16,0 0 0,0 0 0,0 0 16,0 0-16,1 0 0,-1-22 0,0 22 15,0-21-15,0 0 0,0 0 16,1 0-16,-1 0 0,0-22 0,0 22 16,-21 0-16,21 0 0,-21 0 0,21 21 15,-21-22-15,0 44 31,0-1-31,0 0 0,0 0 16,0 0-16,-21 22 0,21-22 0,-21 0 16,21 0-16,0 0 0,0 0 15,0 1-15,0-1 0,0 0 0,21 0 16,0-21-16,1 21 0,-1-21 0,0 0 16,21 0-16,-21 0 0,1 0 15,20 0-15,-21 0 0,0-21 0,0 21 16,22-21-16,-22 0 0,0 0 0,0-1 15,0-20-15,-21 21 0,22 0 0,-1-22 16,-21 22-16,21-21 16,-21 21-16,0 0 0,0-1 0,0 44 31,0-1-31,0 0 16,0 0-16,0 0 0,0 0 0,0 1 15,-21 20-15,0-21 0,21 0 0,-22 22 16,22-22-16,0 0 0,0 0 0,0 0 15,0 0-15,22 1 16,-1-22-16,0 21 0,0-21 16,0 0-16,0 0 0,1 0 0,-1 0 15,0-21-15,0-1 0,0 22 0,0-21 16,1 0-16,-22 0 0,0 0 16,0 0-16,0-1 0,0-20 0,0 21 15,0 0-15,-22-22 0,1 22 0,0 0 16,0 0-16,0 0 0,0 21 0,-1 0 15,1 0-15,0 0 0,0 0 16,42 0 15,0 0-31,0 0 16,1 0-16,20 0 0,-21 0 0,0 0 16,22 0-16,-22 0 0,0-21 15,21 21-15,-21 0 0,22 0 0,-22 0 16,0 0-16,0 0 0,0 0 15,1 0-15,-22 21 0,21 0 0,-21 0 16,21 0-16,-21 0 0,0 1 0,0-1 16,0 0-16,21 0 0,-21 0 0,0 0 15,21 1-15,-21-1 0,0 0 16,0 0-16,0 0 0,0 0 0,0 1 16,0-1-16,0 0 15,0-42 16,0 0-31,0-1 16,0 1-16,21 0 0,1 0 0,-1-21 16,21 20-16,-21-20 15,0 0-15,1-1 0,20 22 0,-21-21 16,0 21-16,0 0 0,1-1 0,-1 1 16,0 21-16,0 0 0,0 21 15,-21 1-15,0-1 0,0 0 16,0 0-16,0 21 0,0-20 0,0-1 15,0 21-15,0-21 0,0 0 0,0 1 16,-21-1-16,21 0 0,0 0 0,0 0 16,-21 0-16,21 1 15,0-1-15,0-42 47,0-1-47,0 1 16,0 0-16,0-21 0,0 21 0,0-1 15</inkml:trace>
  <inkml:trace contextRef="#ctx0" brushRef="#br0" timeOffset="72855.71">5905 7387 0,'0'0'16,"-21"-21"-16,-42 0 16,42 0-16,-1 21 0,1 0 15,21-21-15,-21 21 0,0 0 0,21-22 16,-21 22 46,0 0-62,-1 0 0,1 0 16</inkml:trace>
  <inkml:trace contextRef="#ctx0" brushRef="#br0" timeOffset="73044.32">4826 7408 0,'0'0'0,"-21"0"0,-22 0 16,65 0 15,-1 0-31,21 0 0,-21 0 0,22-21 16,-22 21-16,21 0 0,-21-21 0,22 21 15,-1 0-15,-21 0 0,21-21 16,1 21-16,-22 0 0,21-21 0,-21 21 15</inkml:trace>
  <inkml:trace contextRef="#ctx0" brushRef="#br0" timeOffset="73523.36">7366 7366 0,'0'0'15,"21"0"-15,-21-21 0,0 0 16,0 42 0,-21 0-1,21 0-15,-21 0 0,21 22 0,-21-22 16,21 0-16,0 21 0,0-20 0,-22-1 15,22 21-15,0-21 0,0 0 16,-21 1-16,21-1 16,0 0-16,0 0 15,0-42 1,0 0 0,0 0-16,0-1 15,0 1-15,0-21 0,0 21 0</inkml:trace>
  <inkml:trace contextRef="#ctx0" brushRef="#br0" timeOffset="73687.69">7281 7112 0,'0'0'0,"0"-21"0,0 0 15,0 0 1,-21 21-16,0 0 16,21 21 30,21-21-46,0 0 0,0 0 0,-21 21 16,22-21-16</inkml:trace>
  <inkml:trace contextRef="#ctx0" brushRef="#br0" timeOffset="74152.42">7810 7218 0,'0'21'16,"0"0"-1,0 0-15,0 1 0,0-1 16,0 0-16,0 0 0,0 21 16,0-20-16,0-1 0,0 21 0,-21-21 15,21 0-15,0 1 0,0-1 0,-21 0 16,21 0-16,0 0 0,0 0 0,0 1 16,-21-22 15,0-22-31,21 1 15,0 0-15,0 0 0,0 0 16,0-22-16,0 1 0,0 21 16,21-21-16,0-22 0,0 22 0,0-1 15,1 1-15,-1 0 0,21-1 0,0 22 16,-20 0-16,20 0 0,0 21 16,1 0-16,-22 0 0,21 21 0,-21 0 15,22 22-15,-22-22 0,0 21 0,0 0 16,-21 1-16,0 20 0,0-20 0,0-1 15,0 0-15,0 1 0,0-1 16,0-21-16,0 21 0,-21-20 0,21-1 16,-21 0-16,21 0 0,-21-21 0,21 21 15,21-21 17,0-21-32,0 0 15,0 0-15,0-22 0,22 22 0,-22-21 16</inkml:trace>
  <inkml:trace contextRef="#ctx0" brushRef="#br0" timeOffset="74387.91">8975 6964 0,'0'0'0,"21"-21"0,-21 42 32,0 0-32,0 21 15,0 1-15,0-1 0,0 0 0,0 1 16,0 20-16,0-20 15,0-1-15,0 21 0,0-20 0,0-1 16,0 0-16,0 1 0,0-22 0,0 0 16,0 21-16,0-20 0,0-1 15,0-42 17,0-1-32,-21 1 15</inkml:trace>
  <inkml:trace contextRef="#ctx0" brushRef="#br0" timeOffset="75136.75">8721 7493 0,'0'0'0,"0"-21"0,-22 21 0,1 0 16,42 0-1,22 0-15,-22 0 16,21 0-16,1 0 0,-1-21 0,0 0 16,22 21-16,-1-22 0,-20 1 15,20 21-15,1-21 0,-22 0 0,21-21 16,-20 20-16,-22 1 0,21-21 0,-21 0 15,1 20-15,-1-20 0,-21 21 0,0-21 16,21 20-16,-21 1 0,0 0 0,0 0 16,0 0-16,-21 21 15,0 0 1,-1 21-16,22 0 0,0 21 0,0-20 0,-21 20 16,21 0-16,0 22 0,0-22 15,-21 0-15,21 22 0,0-22 16,0 1-16,0-1 0,0 0 0,0 1 15,0-1-15,0-21 0,0 0 0,0 22 16,0-22-16,0 0 0,0 0 0,0 0 16,0-42 15,0 0-31,21 0 0,0 0 16,1-1-16,-1-20 0,0 21 15,-21-21-15,21-1 0,0 22 0,0-21 16,1 21-16,-1-1 0,-21 1 0,21 0 15,-21 0-15,21 21 0,-21 21 16,0 0 0,0 0-16,0 1 0,0-1 0,0 0 15,0 0-15,0 21 0,0-20 0,0-1 16,0 0-16,0 0 0,21 0 0,0 0 16,1 1-16,-1-1 0,0-21 15,21 21-15,-21-21 0,1 0 0,20 0 16,0 0-16,-21 0 0,22 0 0,-1 0 15,-21-21-15,22 0 0,-1 21 0,-21-22 16,0 1-16,22 0 0,-22-21 0,0 21 16,-21-22-16,21 22 15,-21-21-15,0 21 0,0-1 0,0 1 16,0 0-16,0 0 0,-21 21 16,0 0-16,0 21 0,-1 0 15,1 22-15,21-22 16,-21 0-16,21 0 0,0 0 0,0 0 15,0 1-15,0-1 0,0 0 0,0 0 16,21 0-16,-21 0 0,21-21 16,1 0-16,-1 22 0,0-22 15,0 0 1,0 0-16,-21-22 31</inkml:trace>
  <inkml:trace contextRef="#ctx0" brushRef="#br0" timeOffset="76284.35">1249 8932 0,'0'0'0,"0"-42"15,0 0-15,0 21 0,0-1 16,0 1-16,0-21 0,0 21 16,0-22-16,-21 22 0,-1-21 0,1 21 15,0 0-15,0-1 0,0 1 16,-22 0-16,22 21 0,-21 0 0,21 0 15,-22 0-15,22 0 0,-21 21 16,21 0-16,-22 1 0,22 20 0,0 0 16,0 1-16,0-1 0,21 0 15,0 22-15,0-22 0,0 0 0,0 1 16,0-1-16,21-21 0,0 0 16,0 1-16,0-1 0,1 0 15,-1-21-15,0 0 0,0 0 0,0 0 16,0-21-16,1 0 0,20-1 15,-21 1-15,0-21 0,22 21 0,-22-22 16,0 1-16,0 0 0,21-1 16,-42 1-16,22 21 0,-22-21 0,0-1 15,0 1-15,0 21 0,0 0 16,0-1-16,0 1 0,0 42 31,0 1-31,0 20 0,0-21 0,0 21 16,0 22-16,0-22 0,0 1 15,0-1-15,0 21 0,0-20 16,0-1-16,0-21 0,0 22 16,21-22-16,0 0 0,0 0 0,0 0 15,0-21-15,1 0 0,20 0 16,0 0-16,-21 0 0,22-21 0,-1 0 16,0 0-16,-20 0 0,20-22 0,0 1 15,1 0-15,-1-1 0,-21 1 16,0 0-16,0-1 0,1 1 0,-22 0 15,0-1-15,0 22 0,0-21 16,0 21-16,-22 21 0,1 0 16,0 0-16,0 0 0,0 0 15,0 0-15,-1 21 0,22 0 16,-21 0-16,21 0 0,0 0 0,0 1 16,21-1-16,1 0 0,-1 0 15,0 0-15,0 0 0,0 1 0,0-22 16,22 21-16,-22 0 0,0-21 15,0 21-15,-21 0 0,21 0 0,-21 1 16,0-1-16,0 0 16,0 0-16,0 0 0,0 0 15,22-21 17,-1-21-17,0 0-15,0 21 0,0-21 16,22 0-16</inkml:trace>
  <inkml:trace contextRef="#ctx0" brushRef="#br0" timeOffset="79007.48">2561 8700 0,'0'0'0,"21"-22"0,-21-20 16,0 21-16,-21 21 16,0 0-16,0 0 0,-22 0 0,22 0 15,-21 0-15,21 0 0,-22 0 16,1 21-16,21 0 0,-21 0 0,20 1 15,-20 20-15,21-21 0,0 21 0,0 1 16,-1-22-16,22 21 16,0-21-16,0 1 0,0-1 0,0 0 15,0 0-15,43 0 0,-22-21 0,0 0 16,21 0-16,1 0 0,-1 0 16,0-21-16,-20 0 0,20 0 0,0 0 15,1-1-15,-22 1 0,0 0 16,0 0-16,0 0 0,0 0 0,-21-22 15,0 22-15,0 0 0,0 0 0,0 0 16,0-1-16,0 1 16,-21 21-1,0 21-15,21 1 16,0-1-16,0 21 0,0 0 16,0 1-16,0-1 0,0 22 0,0-1 15,0-21-15,0 22 0,0-1 16,0 1-16,21-1 0,0 1 0,1 21 15,-1-22-15,0 22 0,0-22 0,0 22 16,0 0-16,1-22 0,-22 22 0,0-22 16,21 1-16,-21-1 0,0 1 15,0-22-15,0 22 0,0-22 0,0 0 16,0 1-16,-21-22 0,-1 0 0,1 0 16,0-21-16,0 0 0,0 0 15,0-21-15,-1 0 0,1 0 16,0-1-16,0-20 0,0 0 15,0-1-15,-1-20 0,22-1 0,0 1 16,0-1-16,0-20 0,0 20 16,0-42-16,0 22 0,22-1 0,20-21 15,-21 0-15,21 1 0,1-1 0,-1 21 16,22-21-16,-22 22 0,21-1 16,1 21-16,-22 1 0,1-1 0,-1 22 15,0 0-15,-21 21 0,1-22 0,-22 22 16,-43 21-1,22 21 1,0-21-16,0 21 0,0 1 0,-22-1 0,22-21 16,21 21-16,0 0 15,-21-21-15,21 21 0,0 0 0,21 1 16,0-22 0,0 21-16,1-21 0,-1 21 15,0-21-15,0 21 0,0-21 0,0 21 16,1 0-16,-1 1 0,0-22 15,-21 21-15,0 0 0,0 0 0,21-21 16,-21 21-16,0 0 16,21-21-16,0 0 15,1 0-15,-22-21 16,21 0-16,0 0 16,0 0-16,0 0 0,-21-22 0,21 22 15,1 0-15,-22-21 0,0 20 16,21-20-16,0 21 0,-21 0 0,0 0 15,0-1-15,21 1 0,-21 42 47,0 1-47,0-1 0,0 0 0,0 21 16,0-21-16,0 22 0,0-22 16,0 0-16,0 21 0,0-20 0,0-1 15,0 0-15,21 0 0,-21 0 16,21 0-16,1-21 0,-1 0 0,0 0 15,0 0-15,21 0 0,-20 0 16,-1-21-16,21 21 0,-21-21 0,0 0 16,1 0-16,-1-22 0,0 22 15,0-21-15,-21 21 0,0-22 0,21 22 16,-21 0-16,21-21 0,-21 21 0,0-1 16,22 1-16,-22 0 15,0 42 1,0 0-1,0 1-15,0-1 0,0 21 16,0-21-16,0 0 0,0 22 16,0-1-16,0-21 0,0 22 0,0-22 15,0 0-15,21 0 0,0 0 0,0 0 16,0 1-16,0-1 0,1-21 16,-1 0-16,0 0 0,0 0 0,21 0 15,-20 0-15,-1-21 0,0-1 0,0 1 16,0 0-16,22 0 0,-22 0 0,-21-22 15,21 22-15,0-21 16,-21 21-16,21-22 0,-21 1 0,0 0 0,0 21 16,0-1-16,0 1 0,0 0 0,0 0 15,-21 42 1,0 0 0,21 0-16,0 22 0,0-22 15,0 21-15,0-21 0,-21 22 0,21-1 16,0-21-16,0 22 0,0-1 15,0-21-15,0 0 0,0 22 0,0-22 16,0 0-16,0 0 0,0-42 31,0 0-15,0-22-16,0 22 0,21 0 16,0-21-16,0 21 0,-21-22 0,21 1 15,1 21-15,-22-22 0,21 22 16,0-21-16,-21 21 0,0 0 15,21 21-15,-21-22 0,21 22 0,-21 22 16,21-1 0,-21 0-16,0 0 0,22 0 15,-22 0-15,0 22 0,0-22 0,0 21 16,21-21-16,0 22 0,-21-22 0,0 0 16,21 0-16,0 0 0,-21 1 0,21-22 15,1 0-15,-1 0 16,0 0-16,0 0 0,0 0 15,0-22-15,-21 1 0,22 0 16,-1 0-16,0 0 0,0-22 0,21 22 16,-20-21-16,-1 21 0,0-22 15,0 22-15,21-21 0,-20 21 0,-1-22 16,21 22-16,-21 0 0,0 0 0,-21 0 16,22 21-16,-1 0 15,-21 21 1,0 0-16,0 0 0,0 0 0,0 1 15,0 20-15,0-21 0,0 21 0,0-20 16,0-1-16,0 21 0,0-21 16,0 22-16,0-22 0,0 0 15,21 0-15,0 0 0,0-21 0,0 21 16,1-21-16,-1 0 0,21 0 0,-21 0 16,0 0-16,22 0 0,-22 0 15,21-21-15,-21 0 0,1 21 0,-1-21 16,0-21-16,21 20 0,-42 1 0,21-21 15,1 21-15,-22-22 0,21 22 0,-21-21 16,0 21-16,0 0 0,0-1 16,0 1-16,0 0 0,-21 21 15,-1 0-15,1 21 16,0-21-16,21 21 0,-21 1 0,21 20 16,-21-21-16,21 0 0,-21 0 15,21 22-15,0-22 0,0 0 16,0 21-16,0-20 0,0-1 0,21 0 15,0 0-15,21-21 0,-21 21 0,1-21 16,20 0-16,-21 0 0,21 0 16,1 0-16,-22 0 0,21 0 0,-21-21 15,22 0-15,-22 0 0,0 0 0,0-1 16,0 1-16,1 0 0,-1 0 0,0-21 16,0 20-16,-21-20 0,0 21 15,0 0-15,21 0 0,-21-1 0,0 44 31,0-1-15,0 0-16,-21 0 0,21 0 16,0 0-16,-21 22 0,0-22 15,21 21-15,-21-21 0,21 1 0,0-1 16,0 0-16,0 0 0,0 0 0,0 0 16,21-21 15,0-21-31,-21 0 15,21 0-15,0 0 0,0 0 0,1-1 16,-1-20-16,0 21 0,0 0 16,0-22-16,0 22 0,-21 0 0,22 0 15,-22 0-15,21 21 0,-21 21 32,0 0-32,0 0 0,0 0 15,0 1-15,0-1 0,21 21 16,-21-21-16,21 0 0,-21 1 0,21-1 15,-21 0-15,21 0 0,1 0 0,-1-21 16,0 21-16,21 1 0,-21-22 0,1 0 16,-1 0-16,0 0 0,21 0 0,-21 0 15,1-22-15,-1 1 0,0 21 16,0-21-16,0 0 0,0-21 0,1 20 16,-1 1-16,0-21 0,-21 0 15,21-1-15,0 22 0,-21-21 0,21-1 0,1-20 16,-22 21-16,0-1 15,21 1-15,0 0 0,-21-1 0,21 1 16,-21 21-16,0 0 0,0-1 0,-21 65 31,21-22-31,-21 0 0,0 21 16,21 1-16,0-1 0,-22 0 0,22 1 16,-21-1-16,21 0 0,0 1 15,0-1-15,0 0 0,0 1 0,0-1 0,0-21 16,0 22-16,0-22 0,0 0 15,0 0-15,0 0 0,0 0 16,21 1-16,1-22 0,-1 0 16,0 0-16,0 0 0,-21-22 15,21 1-15,-21 0 16,21 0-16,-21 0 0,22 0 0,-22-22 16,0 22-16,0 0 0,0-21 0</inkml:trace>
  <inkml:trace contextRef="#ctx0" brushRef="#br0" timeOffset="79232.35">6752 8446 0,'0'0'0,"-42"0"0,-1 0 16,43 21-1,22-21 1,-1 0-16,0 21 0,21-21 0,1 0 16,-1 0-16,0 0 0,1 0 15,-1 0-15,0 0 0,1-21 0,-1 21 16,0 0-16,-21 0 0,1-21 0,-1 21 15,0 0-15,0 0 0,-42 0 47,0 0-31</inkml:trace>
  <inkml:trace contextRef="#ctx0" brushRef="#br0" timeOffset="81068.3">9165 8488 0,'0'0'0,"-21"0"0,21-21 0,-21 0 16,21-1 0,-21 22-16,21-21 0,0 0 15,0 0-15,0 0 16,0 0-16,0-1 0,0 1 15,0 0-15,0 0 0,0 0 0,0 0 16,0-1-16,0 1 0,0 42 47,0 1-47,0 20 0,0-21 0,-22 21 16,22 1-16,-21-1 0,0 0 15,21 1-15,-21-1 0,21 0 0,-21 1 16,0-1-16,21 0 0,-22 1 15,1-1-15,0 0 0,21 1 0,-21-22 16,0 21-16,0-21 0,-1 1 0,22-1 16,0 0-16,-21 0 0,0-21 15,21-21 1,0 0 0,0 0-16,0-22 0,0 22 0,0-21 15,0-1-15,0 1 0,0 21 16,21-21-16,-21-1 0,0 22 0,0-21 15,21 21-15,-21-1 0,22 1 0,-1 21 32,-21 21-32,21 1 15,-21-1-15,0 21 16,0-21-16,21 0 0,-21 1 0,21 20 16,-21-21-16,0 0 0,21 22 0,1-22 15,-1 0-15,-21 0 0,21 0 0,0 0 16,0 1-16,0-22 0,1 0 15,-1 21-15,0-21 0,0 0 0,0 0 16,22 0-16,-22-21 0,21-1 0,-21 1 16,22 0-16,-22 0 0,21 0 0,-21 0 15,0-22-15,1 22 0,-1-21 16,0 21-16,-21-1 0,0-20 16,21 21-16,-21 0 0,0 0 0,21-1 15,-21 1-15,0 0 0,0 42 31,-21-21-31,21 21 16,0 1-16,-21-1 0,21 0 16,0 0-16,0 0 0,0 0 0,0 1 15,0 20-15,0-21 0,0 0 0,0 0 16,0 1-16,21-1 0,0 0 0,0 0 16,1 0-16,-1-21 15,0 0-15,0 0 16,0 0-16,0 0 0,1 0 0,-1 0 15,21-21-15,-21 0 0,0 0 0,22 0 16,-22-1-16,21 1 0,1 0 0,-22 0 16,21-21-16,0 20 0,-20 1 0,20-21 15,-21 21-15,0-22 0,0 22 16,1 0-16,-1 0 0,-21 0 0,0 0 16,0-1-16,-21 22 15,-1 0-15,1 22 0,0-1 16,0-21-16,0 21 0,21 0 0,-21 0 15,-1 0-15,22 1 16,0-1-16,0 0 0,0 0 0,0 0 16,0 0-16,0 1 0,0-1 0,22-21 15,-1 21-15,-21 0 0,21 0 0,-21 0 16,21-21-16,0 22 0,-21-1 0,21 0 16,-21-42 30,-21 21-46,21-21 0,-21 21 16,0-22-16,21 1 0,-21 21 0,0 0 16,21-21-16,-22 21 0,1 0 31,21 21-15,0 0-16,21 1 15,1-22 1,-1 21-16,0-21 0,-21 21 15,21-21-15,21 0 0,-20 0 0,-1 0 16,0 0-16,0 0 0,21 0 0,-20 0 16,20 0-16,-21-21 0,21 0 0,-20 21 15,-1-22-15,0 1 0,0 0 0,21-21 16,-20 21-16,-1-22 0,-21 22 16,21-21-16,0-1 0,0 1 0,-21 0 15,0-1-15,0 1 0,0 0 16,0-22-16,0 22 0,0 0 0,0-1 15,0 22-15,0-21 0,0 21 0,0-1 16,0 44 0,0 20-1,0-21-15,0 21 0,0-20 16,-21 20-16,21 0 0,-21 1 0,21-1 16,-21 0-16,21 1 0,0-1 0,0 0 15,-21 1-15,21-1 0,0-21 0,-22 21 16,22 1-16,0-22 0,0 0 15,0 21-15,0-20 0,0-1 16,0 0-16,0 0 0,0 0 0,22-21 16,-1 0-16,-21 21 0,21-21 0,0 0 15,0 0-15,0 0 0,1 0 0,-1 0 16,0-21-16,0 21 0,0-21 0,0 0 16,1 21-16,-22-21 0,21 21 0,0-21 15,0-1-15,-21 1 0,21 0 16,0 0-16,-21 0 0,22 0 15,-22-1-15,0 1 0,21 0 16,-21 0-16</inkml:trace>
  <inkml:trace contextRef="#ctx0" brushRef="#br0" timeOffset="81339.97">10647 8361 0,'0'0'0,"0"21"16,21-21 0,0 0-16,0 0 0,0 0 15,22 0-15,-22 0 0,21 0 0,-21-21 16,22 21-16,-1 0 0,0-21 16,-20 21-16,20 0 0,0-21 0,-21 21 15,22-22-15,-22 22 0,0 0 16,-21-21-1,-21 21 1,0 0-16,0 0 0,-1 0 16,-20 0-16,21 0 0,-21 0 0,-1 0 15</inkml:trace>
  <inkml:trace contextRef="#ctx0" brushRef="#br0" timeOffset="81711.75">9758 8255 0,'0'0'0,"-21"21"16,-1-21 0,44 0 30,-22-21-46,0 0 0,21 21 16,-21-21-16,21 0 0,-21-1 31,0 44 1,0-1-17,0 0 1,21-21 15,0 0-31,0 0 0,1 0 16,-1 0-16,0 0 0,21-21 0</inkml:trace>
  <inkml:trace contextRef="#ctx0" brushRef="#br0" timeOffset="86944.05">17145 3112 0,'0'-22'32,"0"1"-17,0 0-15,0 0 16,0 0-16,0 0 0,0-1 0,0 1 15,0 0-15,0 0 16,0 0-16,0 0 0,0-1 16,0 1-16,0 0 0,0 0 15,0 42 1,-21 0-16,21 0 16,-21 22-16,-1-1 0,1 0 0,21 1 15,-21 20-15,0-20 0,0 20 0,0 1 16,-1-1-16,1 1 0,0-22 15,0 0-15,0 22 0,0-22 0,-1-21 16,1 22-16,21-22 0,-21 0 0,21 0 16,0-42 15,0 0-31,0 0 0,0-1 16,0 1-16,0-21 0,0 21 0,0-22 15,21 1-15,-21 21 0,21-21 0,-21-1 16,22 1-16,-22 0 0,0 20 15,0 1-15,0 0 0,0 0 0,21 21 16,-21 21-16,0 0 16,21 0-16,-21 22 0,0-1 0,0-21 15,0 22-15,21-1 0,-21-21 16,21 21-16,-21 1 0,21-22 0,1 0 16,-22 0-16,21 0 0,0 1 0,0-22 15,0 21-15,0-21 0,22 0 0,-22 0 16,21 0-16,1 0 15,-1-21-15,0 21 0,1-22 0,-1 1 16,-21 0-16,21-21 0,1 21 0,-22-22 16,0 1-16,0 0 0,-21-1 15,0-20-15,0 20 0,0-20 0,0 21 16,0-1-16,0 1 0,-21-22 0,0 22 16,0 0-16,0-1 0,-1 1 0,-20 0 15,21-1-15,-21 22 0,20 0 16,-20 0-16,0 21 0,21 0 15,-22 0-15,1 21 0,0 21 0,20-20 0,-20 20 16,21 21-16,-21-20 0,20 20 16,1-20-16,0 20 0,0 1 15,21-1-15,0-21 0,0 22 0,0-1 16,0-20-16,21-1 0,0 0 0,22 1 16,-22-22-16,21 21 0,-21-21 15,22 1-15,-1-22 0,21 0 0,-20 0 16,-1 0-16,22 0 0,-22 0 0,21 0 15,1-22-15,-22 22 0,1-21 0,20-21 16,-21 21-16,-20 0 0,20-1 16,-21-20-16,0 21 0,0-21 15,1-1-15,-22 22 0,0-21 0,0 21 0,0-1 16,0 1-16,0 0 0,0 0 16,-22 21-1,1 0-15,21 21 0,-21 0 0,0 0 16,0 22-16,21-22 0,-21 21 0,-1-21 15,22 22-15,-21-22 0,21 0 16,0 21-16,0-20 0,0-1 0,0 0 16,0 0-16,21 0 0,1 0 0,20-21 15,-21 0-15,0 0 0,22 0 0,-22 0 16,21 0-16,-21 0 0,22 0 16,-22 0-16,21-21 0,0 0 0,-20 0 15,-1 0-15,21 0 0,-21-1 16,0 1-16,-21 0 0,22-21 0,-22 21 15,21-1-15,-21 1 0,0 0 16,21 21-16,-21 21 31,0 0-31,0 22 0,0-22 16,0 0-16,0 0 0,0 22 0,0-22 16,0 0-16,0 0 0,0 0 0,0 0 15,0 1-15,0-1 0,21-21 0,0 21 16,0-21-16,1 0 15,-1 0-15,0 0 0,21 0 16,-21 0-16,1 0 0,-1-21 0,0 0 16,21-1-16,-21 1 0,1 0 0,-1 0 15,0 0-15,0-22 0,-21 22 16,21-21-16,0 21 0,-21 0 0,0-22 16,22 22-16,-22 0 0,21 21 0,-21-21 15,0 42 1,0 0-1,0 0-15,0 0 0,0 22 0,0-22 16,0 0-16,0 0 0,0 0 0,0 22 16,0-22-16,0 0 0,21 0 15,0 0-15,0 1 16,0-1-16,1-21 0,20 0 0,-21 0 16,0 0-16,0 0 0,22 0 0,-22 0 15,21 0-15,1-21 0,-22 21 16,21-22-16,-21 1 0,0 0 0,22 0 15,-22 0-15,-21 0 0,0-22 0,21 22 16,-21 0-16,0-21 0,0 20 0,0 1 16,0 0-16,-21 0 0,21 0 15,-21 21-15,0 0 0,-1 0 0,1 0 16,0 0-16,0 21 0,21 0 0,-21 0 16,0 0-16,-1 1 0,22 20 15,-21-21-15,21 0 0,0 22 16,0-22-16,0 21 0,0-21 0,0 0 15,0 1-15,21-1 0,1 0 0,-1-21 16,0 21-16,0-21 0,0 0 16,0 0-16,1 0 0,20 0 0,-21 0 15,21 0-15,-20 0 0,20-21 0,0 0 16,-21 0-16,22-1 0,-22 1 0,0-21 16,21 21-16,-20-22 0,-1 1 15,0 0-15,0-22 0,-21 22 16,21-22-16,-21 1 0,21 21 0,-21-22 0,0 22 15,0-1-15,0-20 0,0 42 16,0-22-16,0 22 0,0 0 16,0 0-16,-21 21 0,0 0 0,21 21 15,-21 0-15,0 22 0,0-22 0,-1 21 16,1 22-16,0-22 0,21 0 16,0 22-16,-21-1 0,21-20 0,0 20 15,0-21-15,0 1 0,0 20 0,0-20 16,0-22-16,0 21 0,0-21 15,21 0-15,0 1 0,0-1 0,1 0 16,-1-21-16,0 0 0,0 0 16,0 0-16,0 0 0,1 0 0,-1-21 0,21 0 15,-21-1-15,0 1 16,1 0-16,-1 0 0,0 0 0,0-22 16,0 22-16,-21 0 0,0-21 0,21 21 15,-21-1-15,22 22 0,-22-21 0,0 42 31,0 1-31,0-1 0,-22 0 16,22 0-16,0 0 0,-21 0 0,21 22 16,0-22-16,0 0 0,0 0 0,0 0 15,21 1-15,1-1 0,-1-21 16,-21 21-16,21-21 0,21 0 0,-21 0 16,1 0-16,-1 0 0,0 0 0,21 0 15,-21 0-15,22-21 0,-22 0 16,21-1-16,-21 1 0,1 0 15,-1 0-15,0-21 0,-21-1 0,0 22 16,0-21-16,0-1 0,0 22 0,0-21 16,-21 21-16,0 0 0,-1-1 0,1 1 15,-21 21-15,21 0 0,-22 0 16,22 0-16,-21 21 0,21 1 0,-22-1 16,22 0-16,0 0 0,0 0 0,0 0 15,0 1-15,-1 20 0,22-21 16,0 0-16,0 0 15,0 1-15,0-1 0,22 0 0,-1-21 16,21 0-16,0 21 0</inkml:trace>
  <inkml:trace contextRef="#ctx0" brushRef="#br0" timeOffset="87283.85">20976 3112 0,'0'0'0,"-21"-22"0,0 22 0,0 0 16,-1 0-16,1 0 0,0 0 0,0 22 15,0-1-15,0 21 0,-1-21 16,1 22-16,21-1 0,0 0 16,0 1-16,0 20 0,-21-21 0,21 22 15,0-22-15,0 22 0,0-22 0,-21 22 16,21-1-16,-21 1 0,0 20 15,-1-20-15,1-1 0,0 1 0,0-1 16,0 1-16,0-1 0,-1-20 0,1-1 16,0 0-16,0 1 0,21-22 0,0 0 15,0 0-15,21-42 16,0 0 0,0 0-16,1-1 0,-1-20 15,0 0-15,0-1 0,0 1 0,0-21 16,1-1-16</inkml:trace>
  <inkml:trace contextRef="#ctx0" brushRef="#br0" timeOffset="88668.86">20701 3598 0,'0'0'0,"0"-63"16,0-1-16,0-41 15,0 62-15,0 1 0,0 0 0,21 20 16,0 1-16,0 0 0,22 0 0,-22 0 16,21 0-16,-21 21 0,22 0 0,-22 0 15,0 0-15,21 21 0,-20 0 16,-1 21-16,0-21 0,0 22 15,-21-22-15,0 21 0,0-21 0,0 22 16,0-22-16,0 21 0,-21-21 0,0 1 16,-22-1-16,22-21 0,0 21 15,-21 0-15,21-21 0,-22 0 0,22 0 16,0 0-16,0 21 0,0-21 0,-1 0 16,22 21-1,22 1 1,-1-22-16,21 0 0,-21 0 15,0 0-15,22 0 0,-22 0 0,21 0 16,-21 0-16,22 0 0,-22 0 16,21 0-16,1-22 0,-22 1 0,21 21 15,-21-21-15,22 0 0,-1 0 16,-21-22-16,0 22 0,22-21 0,-22 21 16,0-22-16,-21 1 0,0 0 15,21 21-15,-21-1 0,0 1 0,0 0 16,-21 21-1,21 21-15,-21 0 0,0 1 16,-1 20-16,22-21 0,0 21 0,0-20 16,-21 20-16,21-21 0,0 21 0,0-20 15,0-1-15,0 0 0,21 0 0,1 0 16,-22 0-16,21-21 0,0 0 16,21 22-16,-21-22 0,22 0 15,-22 0-15,21 0 0,-21 0 0,22-22 16,-1 22-16,0-21 0,-20 0 0,20 0 15,-21 0-15,21-22 0,-20 22 16,-1-21-16,0 21 0,0 0 0,0-22 16,-21 22-16,0 0 0,-21 42 31,21 0-31,-21 0 16,0 1-16,21-1 0,-21 21 0,-1-21 15,22 0-15,0 1 0,-21-1 0,0 0 16,21 0-16,0 0 0,0 0 15,-21 1-15,21-44 32,21 22-17,-21-21-15,21 0 0,0 0 16,1 0-16,-1 0 0,0-22 0,0 22 16,0-21-16,0 21 0,1-22 0,-1 22 15,21 0-15,-21 0 0,0 0 16,1-1-16,-1 22 0,0 0 15,-21 22-15,21-1 0,-21 0 16,0 0-16,21 0 0,-21 22 0,0-22 16,0 21-16,21-21 0,1 0 15,-22 22-15,21-22 0,0 0 16,0 0-16,0-21 0,0 21 0,1 1 0,-1-22 16,21 0-16,-21 0 0,22 0 15,-22 0-15,21 0 0,-21 0 16,0 0-16,22-22 0,-22 1 0,21 0 15,-21 0-15,1 0 0,-1-22 0,21 22 16,-21-21-16,0 0 0,-21-1 16,0 1-16,22 21 0,-22-22 0,0 22 15,0 0-15,-22 0 0,1 21 16,0 0-16,0 0 0,-21 0 16,-1 21-16,22 0 0,-21 0 0,-1 1 15,1 20-15,21-21 0,-21 0 0,20 22 16,1-22-16,0 21 0,21-21 15,-21 0-15,21 1 0,0-1 16,0 0-16,0 0 0,21 0 0,0-21 16,0 0-16,1 0 0,-1 0 0,21 0 15,-21 0-15,0 0 0,1 0 0,20-21 16,-21 21-16,0-21 0,0 0 16,1 0-16,-22-1 0,21 1 0,-21 0 15,21 0-15,-21 0 0,0 0 16,0-1-16,-21 44 31,0-1-31,-1 0 16,22 21-16,-21-21 0,0 22 0,0-22 15,0 21-15,21 1 0,0-1 16,-21 0-16,-1 1 0,22-1 0,-21 0 16,21 1-16,0 20 0,0 1 0,0-22 15,0 21-15,0 1 0,0 21 16,0-22-16,0 1 0,0-1 0,21 1 15,-21-1-15,0-21 0,0 22 0,0-1 16,0-20-16,0-1 0,0 0 0,-21 1 16,0-22-16,0 0 0,0 0 0,21 0 15,-21-21-15,-1 0 0,1 0 16,0 0 0,0-21-16,0 0 0,0-21 15,21 21-15,0-22 0,-22 22 0,1-42 16,0 20-16,21 1 0,-21-22 0</inkml:trace>
  <inkml:trace contextRef="#ctx0" brushRef="#br0" timeOffset="88863.75">21759 2942 0,'0'0'0,"-21"0"0,0 0 15,21-21 1,21 21 0,0 0-16,0 0 0,1 0 31</inkml:trace>
  <inkml:trace contextRef="#ctx0" brushRef="#br0" timeOffset="89600.1">24426 3471 0,'0'22'15,"21"-44"16,1 1-15,-22 0-16,21 21 0,-21-21 0,21-21 16,0 20-16,-21 1 0,0-21 0,0 21 15,0-22-15,0 22 0,0-21 0,0 21 16,0-22-16,0 1 0,-21 21 16,21 0-16,-21 0 0,0-1 15,-22 1-15,22 0 0,0 21 0,-21 0 16,20 0-16,-20 21 0,0 0 0,-22 22 15,22-22-15,0 21 16,20 1-16,-20-1 0,21 0 0,0 22 16,0-22-16,-1 0 0,22-20 0,0 20 15,0-21-15,0 21 0,0-20 16,22-22-16,-1 21 0,0-21 0,0 21 16,21-21-16,-20 0 0,20 0 0,-21 0 15,21-21-15,1 0 0,-1-1 0,0 1 16,1 0-16,-22-21 0,21 21 15,1-22-15,-22 1 0,21 0 0,-21-1 16,0 1-16,1 21 0,-1-22 16,0 22-16,-21 0 0,21 0 0,-21 42 31,0 0-31,0 0 0,0 1 16,0-1-16,0 21 0,21-21 0,0 22 15,1-22-15,-1 0 0,0 21 16,21-21-16,-21 1 0,22-22 0,-1 21 15,22-21-15,-22 0 0,0 0 0,1 0 16,-1 0-16,-21 0 0,21 0 0,-20-21 16,-1-1-16,0 1 0,-21 0 15,0 0-15,0 0 0</inkml:trace>
  <inkml:trace contextRef="#ctx0" brushRef="#br0" timeOffset="92132.85">16468 4741 0,'0'-21'16,"21"0"-1,-21 0-15,0 0 16,21 21-16,-21-21 0,0 42 47,0 21-47,0-21 15,0 22-15,0-1 0,0 0 16,0 1-16,-21-1 0,21 0 0,0 1 16,-21-1-16,21 0 0,0 1 0,0-22 15,0 21-15,0-21 0,0 0 16,0 1-16,0-1 0,0-42 31,0-1-31,0 1 16,0 0-16,21 0 0,-21-21 0,0 20 15,0-20-15,21 0 0,-21-1 16,0 1-16,0-21 0,0 20 0,0 1 16,21-22-16,0 22 0,-21 21 0,21-21 15,-21 20-15,22 1 0,-1 21 16,0 0-16,0 0 0,0 0 15,0 21-15,-21 1 0,22-1 0,-1 21 16,0 0-16,0 1 0,-21-1 16,21 0-16,0 1 0,-21-1 0,0 0 15,22 1-15,-22-22 0,21 21 16,-21-21-16,0 22 0,0-22 0,0 0 16,0 0-16,21-21 31,-21-21-31,0 0 15,0 0-15,21 0 0,-21-22 0,0 22 16,0-21-16,21 21 0,-21-22 0,21 1 16,1 0-16,-22-1 0,21 1 15,0 0-15,-21 20 0,21 1 0,-21 0 16,0 0-16,21 21 0,0 0 16,1 0-16,-22 21 15,0 0-15,0 0 0,0 1 16,0 20-16,0 0 0,0-21 0,0 22 15,0-1-15,0 0 0,0-20 0,0 20 16,0-21-16,0 21 0,0-20 0,0-1 16,0 0-16,21 0 0,0 0 15,0-21-15,0 0 0,0 0 16,1 0-16,20 0 0,-21 0 0,21 0 16,-20 0-16,20-21 0,0 0 0,1 0 15,-1-22-15,0 22 16,1 0-16,-22-21 0,21-1 0,-21 22 0,22-21 15,-22 0-15,-21 20 0,0-20 16,21 21-16,-21 0 0,0 0 16,0-1-16,0 1 0,-21 21 15,0 0-15,-1 0 0,1 21 16,0 1-16,0-1 0,0 0 0,0 21 16,-1-21-16,22 22 0,0-22 15,-21 21-15,21 1 0,-21-22 0,21 0 16,0 21-16,0-21 0,0 1 0,0-1 15,21 0-15,0 0 0,-21 0 0,22-21 16,20 0-16,-21 0 0,0 0 16,22 0-16,-22 0 0,21 0 0,-21 0 15,22-21-15,-22 21 0,21-21 16,-21 0-16,22 0 0,-22-22 0,0 22 16,0 0-16,0-21 0,0-1 15,1 1-15,-1 0 0,0-1 0,0 22 16,-21-21-16,0-1 0,0 1 0,21 0 15,-21 21-15,21-22 0,-21 22 0,0 0 16,0 42 15,0 0-31,-21 22 0,0-22 0,0 21 16,21 0-16,0 1 0,0-1 0,-21 0 16,21 1-16,-21-1 0,21 0 15,0 1-15,0-1 0,0-21 16,0 0-16,0 22 0,21-43 0,0 21 15,0 0-15,0-21 0,22 0 0,-22 0 16,0 0-16,21 0 0,-21 0 16,1-21-16,20 0 0,-21 21 0,21-21 15,-20-22-15,-1 22 0,21-21 0,-21 21 16,0-22-16,1-20 0,-1 20 0,-21 1 16,21 0-16,-21-1 0,21 1 15,-21 0-15,0-1 0,0 22 16,0 0-16,0 0 0,0 42 15,0 0-15,0 0 0,-21 1 16,0 20-16,21 0 16,-21 1-16,-1-1 0,22 0 0,0 1 15,-21-1-15,21 0 0,-21 1 0,21-1 16,0 0-16,0 1 0,0-22 0,0 0 16,0 0-16,0 0 0,0 0 15,0 1-15,21-22 16,0-22-1,-21 1-15,22 0 0,-1 0 0,-21 0 16,21 0-16,0-1 0,-21-20 16,21 21-16,0-21 0,-21 20 0,0 1 15,22 0-15,-1 0 0,-21 0 0,21 21 32,-21 21-32,0 0 15,21 0-15,-21 0 0,0 22 16,0-22-16,0 0 0,21 0 0,-21 0 15,21 1-15,1-1 0,-1 0 16,0-21-16,0 21 0,0-21 16,0 0-16,1 0 0,-1 0 0,0 0 15,0 0-15,21 0 0,-20 0 0,-1 0 16,0-21-16,21 0 0,-21 21 0,1-21 16,-22-1-16,21 1 0,0-21 15,0 21-15,-21 0 0,21-22 0,-21 22 16,0-21-16,0 21 0,0-1 15,0 1-15,0 42 32,0 1-32,-21-1 0,21 0 15,0 0-15,0 21 0,0-20 0,-21-1 16,21 0-16,0 0 0,0 0 0,0 0 16,0 1-16,0-1 0,0 0 15,21-21-15,0 21 0,0-21 0,1 21 16,20-21-16,-21 0 0,0 0 15,0 0-15,22 0 0,-22 0 0,0-21 16,21 0-16,-20 21 0,-1-21 16,0 0-16,0-1 0,0-20 15,-21 21-15,21 0 0,-21-22 0,0 22 16,0-21-16,0 21 0,0-22 0,-21 22 16,0 0-16,0 0 0,0 21 15,0 0-15,-1 0 0,1 0 0,0 0 16,-21 0-16,21 21 0,-1 0 0,1 0 15,0-21-15,0 22 0,0-1 0,0 0 16,21 0-16,0 0 0,0 0 16,-22 1-16,22-1 0,0 0 15,0 0-15,22-21 16,-1 0-16,0 0 0,0 0 16,0 0-16,0 0 0,1 0 0</inkml:trace>
  <inkml:trace contextRef="#ctx0" brushRef="#br0" timeOffset="92743.43">20235 4911 0,'0'0'0,"0"-43"16,-21 22-16,21 0 15,-21 21-15,0-21 0,0 0 0,-1 0 16,1 21-16,0 0 15,0 0-15,0 0 16,0 0-16,21 21 0,-22 0 0,1 0 16,0 0-16,21 0 0,-21 22 0,0-22 15,21 21-15,0-21 0,-21 22 16,21-22-16,0 0 0,0 0 0,0 22 16,0-22-16,0 0 0,0 0 15,21 0-15,0-21 0,0 21 16,0-21-16,0 0 0,1 0 15,-1 0-15,0 0 0,0-21 16,0 0-16,0 0 0,1 0 16,-1 0-16,0-1 0,0 1 0,0-21 15,-21 0-15,21 20 0,1-20 0,-22-21 16,21 20-16,-21 1 0,0 0 16,0-1-16,0 1 0,21 0 0,-21-1 15,0 1-15,0 0 0,21-1 0,-21 22 16,0-21-16,21 21 0,-21-1 0,0 1 15,0 42 1,0 1-16,0-1 0,-21 21 16,-21 85-1,42-85-15,0 22 0,-21-22 0,21 22 0,-22-22 16,22 22-16,0-22 16,0 21-16,0-20 0,0-1 0,0-21 15,0 22-15,0-22 0,0 0 0,22 0 16,-1 0-16,0 0 0,0-21 15,0 0-15,0 0 0,1 0 16,-1 0-16,0 0 0,0 0 0,0 0 16,0 0-16,1-21 0,-1 0 0,-21 0 15,21 0-15,-21 0 0,21-1 0,-21 1 16,0 0-16,0 0 0,0-21 0</inkml:trace>
  <inkml:trace contextRef="#ctx0" brushRef="#br0" timeOffset="93055.72">18267 4763 0,'21'0'16,"0"0"-1,0 0-15,0 0 0,1-22 0,-1 22 16,0-21-16,21 21 0,-21 0 0,1 0 16,-1-21-16,0 21 0,0 0 15,0 0-15,0 0 31</inkml:trace>
  <inkml:trace contextRef="#ctx0" brushRef="#br0" timeOffset="96019.21">21759 4847 0,'0'0'0,"0"-21"16,21 0-16,-21 0 15,0 0-15,0-1 0,0 1 16,0 0-16,0 0 15,0 42 17,0 0-32,0 0 15,0 1-15,0 20 0,0-21 0,-21 21 16,21 1-16,-21-1 0,21 0 16,0 43-16,-21-43 15,21-20-15,-21 20 0,21 0 0,0-21 16,0 1-16,0-1 0,0 0 0,0 0 15,21-21 1,0 0 0,0-21-16,0 0 0,1 0 15,-1-1-15,0 1 0,0 0 0,-21-21 16,21 21-16,0-22 0,1 1 0,-1 21 16,-21-22-16,21 22 0,0 0 0,-21 0 15,21 21-15,0 0 16,-21 21-1,22 0-15,-22 0 0,0 1 16,0 20-16,0-21 0,0 0 0,0 0 16,21 22-16,-21-22 0,0 0 15,0 0-15,0 0 0,21 1 0,0-1 16,0 0-16,0-21 0,1 0 16,-1 0-16,0 0 0,21 0 0,-21 0 15,22 0-15,-22-21 0,21 21 0,-21-21 16,22-1-16,-22 1 15,0 0-15,0-21 0,0 21 0,1-22 16,-1 1-16,-21 0 0,0-1 0,21 1 16,-21 0-16,0-1 0,0 22 0,0 0 15,0 0-15,0 0 0,0 42 32,-21 0-32,21 0 0,0 21 15,0-20-15,-21 20 0,21-21 0,0 21 16,0-20-16,0 20 0,0 0 15,0-21-15,0 1 0,21 20 0,-21-21 16,21 0-16,0 0 0,0 1 0,0-22 16,1 21-16,20-21 0,-21 0 15,21 0-15,1 0 0,-22 0 0,21 0 16,-21-21-16,22 21 0,-1-22 16,-21 1-16,0 0 0,1-21 0,-1 21 15,0-22-15,0 1 0,0 0 0,0-1 16,-21 1-16,0 0 0,0-1 0,0 1 15,22 0-15,-22 20 0,0 1 16,0 0-16,0 0 0,0 42 16,0 0-16,-22 0 15,22 22-15,0-22 0,0 21 0,-21-21 16,21 22-16,-21-1 0,21 0 16,0-20-16,0 20 0,0 0 15,0-21-15,0 1 0,0-1 0,21 0 16,0 0-16,-21 0 0,22 0 0,20-21 15,-21 0-15,0 0 0,22 0 16,-22 0-16,21 0 0,-21 0 0,22-21 16,-22 0-16,21 0 0,-21 0 0,22-22 15,-22 22-15,0-21 0,0-22 0,21 22 16,-20 0-16,-1-22 0,0 1 16,0 20-16,-21-20 0,21 21 0,-21-22 15,21 22-15,-21-1 0,0 22 0,0-21 16,0 21-16,-21 42 31,0 0-31,21 21 0,0 1 0,-21-1 16,21 0-16,-21 1 0,21 20 0,0-20 15,-21 20-15,21-21 0,0 22 0,0-22 16,0 1-16,0-1 0,0 0 16,21-21-16,0 22 0,0-22 0,0 0 15,0 0-15,1-21 0,-1 0 0,0 0 16,0 0-16,21 0 0,-20 0 0,-1 0 15,21-21-15,-21 0 0,0 0 0,1 0 16,-1-22-16,0 22 0,0-21 16,0-22-16,0 22 0,1-22 0,-22 22 15,0-21-15,21 20 0,0-20 16,-21 20-16,0-20 0,0 21 0,0 20 16,0-20-16,0 21 0,0 42 31,-21 21-31,21-20 0,-21 20 0,-1 0 15,22 22-15,0-22 0,0 22 16,-21-22-16,21 21 0,-21-20 0,21-1 16,0 0-16,0 1 0,-21-1 0,21-21 15,-21 22-15,21-22 0,0 0 0,0 0 16,-21 0-16,21-42 31,0 0-15,21 0-16,-21-22 0,21 22 0,0 0 15,0-21-15,0-1 0,1 1 0,-1 0 16,0-1-16,0 1 0,0 21 16,-21 0-16,21 0 0,1 21 0,-1 21 15,-21 0-15,21 0 16,-21 0-16,0 22 0,0-22 0,0 21 16,0-21-16,21 22 0,-21-22 15,21 0-15,-21 21 0,21-21 16,1 1-16,-22-1 0,21 0 0,0-21 0,21 21 15,-21-21-15,1 0 0,20 0 0,-21 0 16,21 0-16,-20 0 0,-1 0 16,0-21-16,0 0 0,0 21 15,0-21-15,1-1 0,-1 1 0,-21-21 16,0 21-16,0-22 0,0 22 0,0-21 16,0 0-16,0 20 0,0-20 0,-21 21 15,-1 0-15</inkml:trace>
  <inkml:trace contextRef="#ctx0" brushRef="#br0" timeOffset="96235.09">23749 4678 0,'0'0'0,"-21"21"0,0-21 15,21 21-15,21-21 16,21 0-16,-21 0 0,22 0 0,-1 0 15,0-21-15,1 21 0,-1-21 16,0 21-16,1-21 0,-1 21 0,0-21 16,-21 21-16,1-22 0,-22 1 15,0 0-15,-22 0 16,1 0-16</inkml:trace>
  <inkml:trace contextRef="#ctx0" brushRef="#br0" timeOffset="96415.59">23199 4487 0,'0'0'0,"0"22"0,0-1 15,21-21 17,0 21-32</inkml:trace>
  <inkml:trace contextRef="#ctx0" brushRef="#br0" timeOffset="101112.04">25929 5101 0,'0'0'0,"-21"21"0,0-21 15,0 0-15,-1 0 31,22-21-31,0 0 0,0 0 16,0 0-16,22 0 0,-1-1 0,0 1 16,0 0-16,21-21 0,-20 21 0,20-22 15,0 1-15,1 0 0,-1-1 0,21 1 16,-20 0-16,20-22 0,-20 22 0,-1-1 16,21-20-16,-20 21 0,-1-1 15,-21 1-15,22 21 0,-43 0 0,0-1 16,0 1-16,-22 21 0,1 0 15,-21 0-15,0 21 0,-1 1 0,1 20 16,0-21-16,-1 21 0,1-20 16,0 20-16,-1 0 0,22 1 15,0-22-15,0 21 0,21-21 0,0 22 16,0-1-16,21-21 0,0 21 0,0-20 16,0 20-16,22 0 0,-22-21 15,21 22-15,1-22 0,-22 21 0,0-21 16,21 1-16,-21-1 0,1 0 0,-22 0 15,0 0-15,0 0 0,0 1 0,0-1 16,-22-21-16,1 0 16,0 0-16,0 0 0,-21 0 15,20-21-15,-20-1 0,21 1 0,-21 0 16,20 0-16,-20 0 0,21 0 0,0-1 16,0 1-16,-1 0 0,1 0 0,0 21 15,21 21 16,0 0-31,21 0 16,0 1-16,1-1 0,-1 0 0,0 0 16,21 0-16,1 0 0,-22 1 0,42-1 15,-20-21-15,-1 0 0,21 0 0,-20 0 16,20 0-16,1 0 0,-1 0 16,22 0-16,-22 0 0,22-21 0,0-1 15,-22 1-15,1 0 0,-1 0 0,-20-21 16,20-1-16,-42 22 0,22-21 0,-22-1 15,0 1-15,0 0 0,-21-1 16,0 1-16,0 21 0,0-21 16,0 20-16,0 1 0,-21 0 0,0 21 15,0 0-15,-1 0 0,1 0 0,-21 0 16,0 0-16,20 21 0,-20 0 0,0 22 16,-1-22-16,1 21 0,0-21 15,21 22-15,-22-1 0,22-21 0,0 22 16,21-22-16,0 21 0,0-21 0,0 0 15,0 1-15,0-1 0,21 0 0,0-21 16,22 0-16,-22 0 0,0 0 16,21 0-16,1 0 0,-22 0 15,21 0-15,0-21 0,-20 0 0,20-1 16,-21 1-16,0-21 0,22 21 0,-22-22 16,-21 22-16,21-21 0,-21 0 0,21 20 15,-21 1-15,0-21 0,0 21 16,0 0-16,0 42 15,-21 0-15,0-21 16,21 21-16,0 21 0,0-20 0,-21-1 16,21 21-16,0-21 0,0 22 15,0-22-15,0 0 0,0 21 0,0-21 16,21 1-16,-21-1 0,21 0 0,0-21 16,21 21-16,-20-21 0,20 0 15,0 0-15,-21 0 0,22 0 0,-1 0 16,0 0-16,1-21 0,-1 0 15,-21 21-15,22-43 0,-22 22 0,0 0 16,0-21-16,0 21 0,-21-22 0,0 1 16,0 21-16,0-22 0,0 22 0,0 0 15,0 0-15,0 0 0,-21 21 16,0 21 0,21 0-16,0 0 0,0 0 15,0 1-15,0-1 0,-21 0 0,21 21 16,0-21-16,0 22 0,0-22 15,0 0-15,0 21 0,0-20 16,0-1-16,0 0 0,0 0 0,21 0 16,-21 0-16,21-21 15,0 0-15,-21-21 16,21 0-16,1 0 16,-1 0-16,-21 0 0,21-1 0,0-20 15,-21 21-15,21-21 0,0-1 0,1 1 16,-1 21-16,0-22 0,0 22 0,-21 0 15,21 0-15,0 0 0,1 21 16,-1 21 0,-21 0-1,0 0-15,0 0 0,0 1 16,0-1-16,0 0 0,0 21 16,0-21-16,0 1 0,0 20 0,0-21 15,21 0-15,0 0 0,-21 1 0,21-1 16,0-21-16,1 0 15,-1 0-15,0 0 0,0 0 16,0 0-16,0-21 0,1-1 16,-1 1-16,0 0 0,0-21 0,0 21 15,22-22-15,-22 22 0,0-21 0,0-1 16,0 22-16,0-21 0,1 21 0,-1-22 16,-21 22-16,0 0 0,21 21 15,-21 21 16,-21 0-31,0 1 0,21-1 0,-22 0 16,22 0-16,0 21 0,-21-20 16,21 20-16,0-21 0,0 0 0,0 22 15,0-22-15,0 0 0,0 0 0,21 0 16,1 0-16,-1 1 0,0-22 0,21 0 16,-21 0-16,22 0 0,-1 0 0,0 0 15,1 0-15,-1 0 16,0-22-16,-20 1 0,20 0 0,-21 0 15,0 0-15,43-64 16,-64 43-16,21-1 0,-21 22 0,0 0 16,0 0-16,0 0 0,-21 0 15,0 21-15,-1 0 0,-20 0 0,21 0 16,0 0-16,-22 21 0,22 0 0,0 0 16,0 0-16,21 0 0,0 22 15,0-22-15,0 0 0,0 21 0,0-20 16,0-1-16,0 0 0,21 0 0,0 0 15,0 0-15,1 1 0,-1-22 0,0 21 16,21-21-16,1 21 0,-22-21 16,21 0-16,22 0 0,-22 21 0,0-21 15,1 0-15,-1 0 0,0 0 0,22 0 16,-22 0-16</inkml:trace>
  <inkml:trace contextRef="#ctx0" brushRef="#br0" timeOffset="102775.82">30607 4657 0,'0'0'0,"-21"0"0,21-21 0,0-1 16,0 1-16,-21 21 16,21 21-1,-22-21-15,22 22 0,0-1 0,0 0 16,0 21-16,-21-21 15,21 22-15,-21-1 0,21-21 0,0 22 16,0-22-16,0 21 0,0-21 0,0 0 16,0 22-16,0-22 15,0 0-15,0-42 32,0 0-32,0 0 0,0-1 15,21-20-15,0 0 0,-21-1 0,22 1 16,-1 0-16,0-22 0,0 22 15,0 0-15,0-1 0,1 1 0,-1 21 16,0 0-16,-21-1 0,21 1 16,0 0-16,-21 42 15,21 0-15,-21 1 0,0 20 16,0-21-16,0 0 0,22 22 16,-22-1-16,21-21 0,0 21 0,0 1 15,0-1-15,0-21 0,22 22 0,-22-22 16,21 21-16,1-21 0,-1-21 15,0 21-15,22 1 0,-22-22 0,0 0 16,1 0-16,-1 0 0,0-22 0,1 1 16,-1 0-16,-21 0 0,22-21 15,-1-1-15,-21 1 0,21 0 16,-20-1-16,-1 1 0,0-22 0,-21 22 16,0 0-16,0-1 0,0 22 15,0 0-15,-21 0 0,0 0 0,-22 21 16,1 0-16,0 0 0,-1 21 15,-20 0-15,20 0 0,1 0 0,0 22 16,-1-22-16,1 21 0,0 1 0,21-1 16,-1-21-16,1 21 0,21 1 15,0-1-15,0-21 0,0 22 0,21-22 16,1 0-16,20 0 0,-21 0 0,0-21 16,22 0-16,-22 0 0,21 0 15,0 0-15,-20 0 0,-1 0 0,21-21 16,-21 0-16,22 0 0,-22-22 15,0 22-15,0-21 0,0 0 16,0-1-16,1 1 0,-1 21 0,-21-22 16,0 22-16,0-21 0,21 21 0,-42 21 31,0 0-31,21 21 0,-22 0 16,1 21-16,21-20 0,-21-1 0,21 21 15,0-21-15,0 22 0,0-22 16,0 21-16,0-21 0,21 22 15,0-22-15,1 0 0,-1 0 0,0-21 16,21 21-16,-21-21 0,1 0 16,-1 0-16,21 0 0,-21 0 0,0-21 15,1 0-15,-1 0 0,0 0 0,0-1 16,0-20-16,0 21 0,1-21 16,-1-1-16,0 1 0,-21 0 0,21 20 15,-21-20-15,0 21 0,21 21 16,-21-21-16,-21 42 15,0 0-15,0 0 0,0 0 16,21 1-16,-22 20 0,1-21 16,21 21-16,0-20 0,-21 20 0,0 0 15,21-21-15,0 1 0,-21 20 16,21-21-16,0 0 0,0 0 16,0 1-16,0-44 31,21 1-31,0 0 15,0 0-15,-21 0 0,21-22 0,1 22 16,-1-21-16,0 0 0,0 20 16,0-20-16,0 21 0,1 0 0,-1 0 15,-21-1-15,0 1 0,21 21 16,-21 21 0,0 1-16,0-1 0,0 0 15,-21 21-15,21-21 0,0 1 16,0 20-16,0-21 0,0 0 15,0 0-15,0 1 0,0-1 0,0 0 16,0 0 0,21-21-16,0 0 0,0-21 15,0 0-15,1 0 16,-22-1-16,21 1 0,0 0 0,21 0 16,-21-21-16,1 20 0,-1-20 15,0 21-15,0 0 0,0 0 0,0-1 16,-21 1-16,22 0 0,-22 42 31,0 0-31,0 1 16,-22-1-16,22 0 0,-21 21 15,21-21-15,0 1 0,0-1 0,0 0 16,0 0-16,0 21 0,21-20 0,1-1 16,-1 0-16,21-21 0,-21 21 15,0-21-15,22 0 0,-22 0 0,21 0 16,-21 0-16,22 0 0,-22 0 15,21 0-15,-21-42 0,22 21 0,-22-1 16,0-20-16,21 21 0,-20-21 16,-1-1-16,0 22 0,0-21 15,0-1-15,-21 22 0,0-21 0,0 21 16,0 0-16,-42 21 0,21 0 16,0 0-16,-22 21 0,22 0 15,-21 21-15,21-21 0,-22 22 16,22-1-16,0-21 0,21 22 0,0-1 15,0 0-15,0-21 0,0 22 16,21-22-16,0 21 0,22-21 0,-22 1 16,21-1-16,0 0 0,1-21 0,-1 0 15,-21 21-15,22-21 0,-1 0 16,-21 0-16,21 0 0,-20 0 0,-22-21 16,0 0-16,0 0 15,0-1-15,-22 22 0,-20-21 0</inkml:trace>
  <inkml:trace contextRef="#ctx0" brushRef="#br0" timeOffset="103968.19">16743 6054 0,'0'-21'16,"21"21"-16,0-22 15,-21 1-15,21 21 0,0-21 0,1 0 16,-1 0-16,0 0 16,0-1-16,-21 1 0,21 21 0,-21-21 15,0 0-15,-21 21 16,0 0-16,0 0 0,0 0 15,-22 0-15,22 21 0,-21 0 0,-1 0 16,22 1-16,-21-1 0,21 0 0,0 21 16,-1-21-16,1 1 0,21-1 0,0 0 15,0 0-15,0 0 0,0 0 16,21 1-16,1-22 16,-1 0-16,0 0 0,21 0 0,-21 0 15,1 0-15,-1 0 0,21 0 0,-21 0 16,0 0-16,1 0 0,-1 0 0,-42 21 31,-1-21-15,1 21-16,0-21 0,-21 21 0,21 0 15,-22 0-15,22 1 0,0-1 0,-21 0 16,20 0-16,22 0 0,-21 0 16,21 1-16,21-22 31,1 0-31,-1 0 0,0-22 0,0 1 15,21 21-15,-20-21 0,-1 21 0,0-21 16,0 21-16,21 0 0,-20 0 0,-1 0 16,-21 21-16,0 21 15,0-20-15,0 20 0,0-21 16,-21 21-16,21 1 0,-22-1 0,1 0 16,0 1-16,0-1 0,0 0 0,21 1 15,0-1-15,-21-21 0,21 22 16,0-22-16,0 0 0,0 0 0,21-21 15,0 0 1,0 0-16,-21-21 0,21 21 16,0-21-16,1-22 0,-1 22 15,0 0-15</inkml:trace>
  <inkml:trace contextRef="#ctx0" brushRef="#br0" timeOffset="104723.87">18415 6011 0,'0'0'0,"42"0"0,1-21 0,-22 0 0,21 0 15,-21 0-15,0 0 0,1-1 0,-1 1 16,0 0-16,-21-21 0,21 21 16,-21-1-16,0-20 0,0 21 15,0-21-15,0 20 0,0 1 0,-21 0 16,0 0-16,-22 21 0,22 0 0,-21 0 15,0 21-15,-1 0 0,-20 0 16,-1 22-16,22-22 0,-22 42 0,1-20 16,21-1-16,-1 0 0,1 22 0,0-22 15,20 1-15,1-22 0,21 21 0,0-21 16,0 22-16,0-22 0,43 0 0,-22-21 16,0 21-16,21 0 0,1-21 15,-1 21-15,0-21 0,1 22 0,-1-1 16,0-21-16,1 21 0,-1 0 15,-21 0-15,0 0 0,0 1 0,-21-1 16,0 0-16,-21 0 0,0-21 16,-21 21-16,21-21 0,-43 0 0,22 21 15,-1-21-15,1 0 0,0 0 16,-1 0-16,1 0 0,0-21 0,-1 0 16,22 0-16,0 0 0,-21 0 0,42-1 15,-21 1-15,21 0 0,-22-21 0,22 21 16,0-1-16,0 1 15,22 21-15,-1 0 16,0 21-16,0 1 16,0-1-16,0 0 0,1 0 0,-1 21 15,0-20-15,21-1 0,-21 21 0,1-21 16,-1 0-16,21 1 0,-21-1 0,22-21 16,-22 21-16,21-21 0,-21 0 0,22 0 15,-22 0-15,21 0 0,0-21 16,-20 0-16,20-1 0,0 1 0,-21 0 15,22 0-15,-22 0 0,0-22 0,21 22 16,-20-21-16,-1 21 0,0-22 0,-21 22 16,0 0-16,21-21 0,0 21 15,-21 42 17,0 0-32,-21 0 0,21 0 15,-21 0-15,21 1 0,0-1 0,-21 0 16,0 0-16,21 0 0,0 0 0,0 1 15,0-1-15,0 0 16,0-42 0,21 0-16,0-1 15,0 1-15,0 0 0</inkml:trace>
  <inkml:trace contextRef="#ctx0" brushRef="#br0" timeOffset="104887.78">19113 5948 0,'0'0'0,"-21"0"47,0 0-32,0 0-15,21 21 0,0 0 16,0 0-16,0 1 16,0-1-16,0 0 15</inkml:trace>
  <inkml:trace contextRef="#ctx0" brushRef="#br0" timeOffset="105514.91">19410 6350 0,'21'0'0,"21"0"16,-21-21-16,1 21 0,-1-21 0,0 0 16,0-1-16,0 22 0,-21-21 0,0 0 15,0 0-15,0 0 0,0 0 0,0-1 16,-21 1-16,-21 21 15,21 0-15,-22 0 0,22 0 0,-21 0 16,-1 21-16,1 1 0,0-1 0,-1 0 16,1 0-16,21 0 0,-21 22 0,20-22 15,1 21-15,0-21 0,21 0 0,0 1 16,0-1-16,0 0 0,21 0 16,0-21-16,1 0 0,-1 0 15,21 0-15,0 0 0,-20 0 0,20 0 16,0 0-16,1-21 0,-1 0 0,0 0 15,1-1-15,-1 1 0,-21 0 0,21 0 16,-20 0-16,-1 0 0,-21-1 0,0 1 16,0 0-16,0 0 0,0 42 31,0 0-31,0 0 16,-21 1-16,-1 20 0,22-21 0,-21 21 15,0 22-15,21-22 0,0 1 0,-21 20 16,21-21-16,-21 22 0,0-1 15,21-20-15,0 20 0,0 1 0,-22-1 16,22-20-16,0 20 0,0 1 16,0 20-16,-21-20 0,21-22 0,0 22 15,0-1-15,0 1 0,-21-22 0,0 21 16,0-20-16,21-1 0,-21 0 0,-1 1 16,-20-22-16,21 21 0,-21-21 0,20 1 15,-20-1-15,21 0 0,-21-21 0,-1 0 16,22 0-16,-21 0 0,-1-21 15,1 0-15,21-1 0,-21 1 0,-1-21 16,-20 0-16,20-1 0,1 1 0,0 0 16,21-1-16,-1-20 0,1 20 0,21-20 15,0-1-15,0 1 0,21-1 0,1 1 16,20 21-16,21-22 0,-20 1 0,20-1 16,1 1-16,20-1 0,1 1 15</inkml:trace>
  <inkml:trace contextRef="#ctx0" brushRef="#br0" timeOffset="105927.66">20087 6202 0,'0'0'0,"0"-42"16,-21 42 15,21 21-31,-21 0 0,0 0 16,21 0-16,0 0 0,0 22 15,0-22-15,-22 0 0,22 21 0,0-20 16,0-1-16,0 21 0,0-21 0,0 0 15,0 1-15,0-1 0,0-42 32,0-1-17,0 1-15,0 0 0,0 0 16,22 0-16,-22-22 0,0 22 0,0-21 16,21 21-16,0-22 0,0 22 15,-21 0-15,21 0 0,0 0 0,-21 0 16,22-1-16,-1 22 0,0 0 15,0 0-15,0 0 0,0 0 0,1 0 16,-1 0-16,0 22 0,-21-1 0,0 0 16,21 0-16,-21 0 0,0 0 0,0 1 15,0-1-15,0 21 0,0-21 0,-21 0 16,21 1-16,-21-1 0,21 0 16,-21 0-16,21 0 0,0 0 15,21-21 1,0 0-16,21-21 15,-21 0-15,22 21 0</inkml:trace>
  <inkml:trace contextRef="#ctx0" brushRef="#br0" timeOffset="107413.48">21103 6138 0,'0'0'0,"-42"-21"15,21 21 1,-1 0-16,-20 0 0,21 0 0,0 0 15,-22 0-15,22 21 0,-21-21 0,21 22 16,-22-1-16,1 0 0,21 21 0,-21-21 16,20 1-16,1 20 0,0-21 15,0 21-15,21-20 0,0-1 0,0 21 16,0-21-16,0 0 0,21-21 16,0 22-16,0-1 0,1-21 0,20 0 15,-21 0-15,21 0 0,-20 0 0,20-21 16,-21-1-16,21 22 0,-20-21 0,-1-21 15,0 21-15,0 0 0,21-22 16,-42 22-16,22-21 0,-1 21 0,-21-22 16,21 22-16,-21-21 0,0 21 0,0-1 15,0 1-15,-21 21 16,21 21-16,0 1 16,-21-22-16,-1 42 0,1-21 0,21 0 15,-21 0-15,21 22 0,0-22 16,0 21-16,0-21 0,0 22 15,0-22-15,0 0 0,0 0 0,0 0 16,21 1-16,0-1 0,1 0 16,20-21-16,-21 0 0,0 0 0,22 0 15,-22 0-15,0 0 0,21-21 0,-21 0 16,1-1-16,-1 1 0,0 0 16,0-21-16,0-1 0,0 1 0,1 0 15,-1-1-15,0 1 0,0-21 0,0 20 16,0-20-16,-21-1 0,22 22 15,-22 0-15,0-1 0,0 1 0,0 21 16,0 0-16,0-1 0,0 44 31,0-1-31,-22 21 0,1 0 0,21 1 16,0-1-16,0 0 0,-21 1 0,21-1 16,0 0-16,-21 1 0,21-1 0,0 0 15,0 1-15,0-1 0,0-21 16,0 22-16,0-22 0,0 21 0,21-21 15,-21 0-15,21 1 0,0-22 0,-21 21 16,22-21-16,-1 0 0,0 0 16,0 0-16,0-21 0,0-1 15,1 1-15,-1 0 0,-21 0 0,21-21 16,0 20-16,0-20 0,0 21 0,1-21 16,-22 20-16,21-20 0,-21 21 15,21 0-15,-21 0 0,0-1 16,0 44-1,0-1-15,-21 0 16,0 0-16,21 0 0,0 0 16,0 1-16,-22-1 0,22 0 0,0 21 15,0-21-15,0 1 0,0-1 0,0 0 16,0 0-16,0 0 0,0 0 16,22-21-16,-1 0 0,0 22 0,0-22 15,0 0-15,0 0 0,1 0 0,-1 0 16,0-22-16,-21 1 0,21 21 15,0-21-15,0-21 0,1 21 16,-22-1-16,21-20 0,0 21 0,-21 0 16,21 0-16,-21-1 0,0 1 0,21 0 15,-21 42 17,0 0-32,0 1 15,-21-1-15,21 0 0,0 0 0,0 0 16,0 0-16,0 1 0,0-1 0,0 0 15,0 0-15,0 0 16,21-21 0,0 0-16,1 0 15,-1 0-15,0 0 0,0 0 0,0 0 16,22-21-16,-22 0 0,0 0 0,0 0 16,0-1-16,0 1 0,1 0 0,-1 0 15,0-21-15,0 20 0,-21 1 0,0 0 16,-21 42 15,21 0-15,0 1-16,-21-1 15,21 0-15,0 0 0,0 0 0,0 0 0,0 1 16,0-1-16,0 0 0,0 0 16,0 0-16,21-21 15,0 0-15,0 21 0,0-21 0,22 0 16,-22 0-16,21 0 0,1 0 0,-1 0 15,0-21-15,1 21 0,-1-21 0,0 0 16,-21 0-16,22 0 0,-22-1 0,0-20 16,0 21-16,0 0 0,1-22 15,-22 22-15,0 0 0,0 0 0,0 0 16,0 0-16,-22 21 0,1 0 16,0 0-16,0 0 0,0 0 15,0 21-15,-1 0 0,1 0 0,0 21 16,21-20-16,0-1 0,-21 0 15,21 21-15,0-21 0,0 1 0,0-1 16,0 0-16,0 0 0,0 0 0,21 0 16,0-21-16,0 0 0,22 0 15,-22 22-15,21-22 0,1 0 0,-1 0 16,0 0-16,-21 0 0,22-22 0,-22 22 16,21-21-16,-21 0 15,1 0-15,-1 0 0,0 0 0,0-1 0,-21 1 16,21 0-16,-21 0 0</inkml:trace>
  <inkml:trace contextRef="#ctx0" brushRef="#br0" timeOffset="107619.37">21378 5990 0,'0'0'0,"-42"0"0,0 21 16,42 1-16,0-1 15,21-21-15,0 0 16,21 0-16,-21 0 0,22 0 0,-1 0 16,0 0-16,1 0 0,-1 0 0,0 0 15,1 0-15,-22-21 0,21 21 16,-21-22-16,22 1 0,-22 21 0,0-21 16</inkml:trace>
  <inkml:trace contextRef="#ctx0" brushRef="#br0" timeOffset="108920.2">24299 5736 0,'21'-84'16,"-21"41"-16,0 1 15,22 21-15,-22 0 0,21-1 0,-21 1 16,0 42-1,0 1-15,0 20 16,0 0-16,0 1 0,0 20 0,-21-21 16,21 22-16,-22-1 0,22 1 15,-21-22-15,21 1 0,0 20 0,-21-21 16,21 1-16,-21-1 0,21-21 0,-21 22 16,21-22-16,-21 0 0,21 0 0,0 0 15,0-42 16,0 0-31,0 0 0,21 0 16,0-22-16,-21 22 0,21-21 0,0 21 16,0-22-16,1 1 0,-1 21 15,21-22-15,-21 1 0,22 21 16,-1 0-16,0 0 0,43 21 16,-43 0-16,-21 0 0,22 21 0,-22 0 15,0 0-15,0 21 0,-21-20 0,0-1 16,0 21-16,0-21 0,0 22 0,0-22 15,-21 21-15,0-21 0,0 0 16,21 22-16,0-22 0,-21 0 0,21 0 16,0 0-16,21-21 15,0 0-15,0 0 16,21 0-16,-20 0 0,20 0 0,-21 0 16,21-21-16,1 21 15,-1-21-15,0 0 0,-20 21 0,20-21 16,0 0-16,1-1 0,-22 1 0,0 0 15,21 0-15,-21 0 0,-21 0 0,22-1 16,-22 1-16,0 0 0,0 0 0,0 0 16,0 0-16,0-1 0,-22 1 15,1 21-15,0 0 0,0 0 16,0 0-16,0 21 0,-22 1 0,22-1 16,0 0-16,0 0 0,-22 0 0,22 22 15,0-22-15,0 0 0,0 0 0,21 21 16,0-20-16,0-1 0,0 0 15,0 0-15,0 0 16,21-21-16,0 0 0,0 0 0,0 0 16,1 0-16,-1 0 0,0 0 0,0-21 15,0 0-15,0 0 0,1 0 0,-1-1 16,0 1-16,-21 0 0,0 0 0,21 0 16,-21-22-16,21 22 0,-21-21 15,0 21-15,0 0 0,0-1 0,21 1 16,-21 42-1,0 1-15,0-1 0,-21 0 16,21 0-16,-21 0 0,21 22 16,-21-22-16,21 0 0,0 21 0,0-21 15,0 1-15,0 20 0,0-21 16,0 0-16,21 0 0,0-21 0,0 22 16,1-1-16,-1-21 0,0 0 0,21 0 15,-21 0-15,22 0 0,-1 0 0,0-21 16,1-1-16,-1 1 0,0 0 15,22 0-15,-22 0 0,1 0 0,-1-22 16,0 22-16,1-21 0,-22 21 0,0-22 16,0 1-16,-21 21 0,0-22 0,0 22 15,0 0-15,0 0 0,0 0 0,-21 21 16,0 0-16,0 0 16,-1 21-16,22 0 0,-21 0 0,21 0 15,0 1-15,0-1 0,0 21 16,0-21-16,0 0 0,21 22 0,22-22 15,-22 0-15,0 21 0,21-20 16,-20-1-16,20 0 0,-21 0 0,0 0 16,-21 0-16,0 1 0,0-1 0,0 0 15,0 0-15,-42-21 0,21 0 16,0 0-16,-1 0 0,1 0 0,-21 0 16,21 0-16,0 0 0,-1 0 15,1-21-15,0 0 0,21 0 16,0-22-16,0 22 0,0 0 0,0-21 15</inkml:trace>
  <inkml:trace contextRef="#ctx0" brushRef="#br0" timeOffset="109260.01">27284 6033 0,'0'0'0,"42"-22"16,-21 22-16,0 0 16,1 0-16,-22 22 15,0-1-15,0 0 16,0 0-16,0 0 0,0 0 0,0 1 15,-22-1-15,1-21 0,21 21 16,-21 0-16,0 0 0,0 0 16,21-42 15,0 0-31,0 0 0,0-21 16,0 20-16</inkml:trace>
  <inkml:trace contextRef="#ctx0" brushRef="#br0" timeOffset="109419.91">27326 5757 0,'0'0'0,"0"-42"0,0 0 16,0 21-16,0 42 15,0 0 1,0 0-16,0 0 0,0 0 16,0 1-16,21-1 0,-21 0 15,21-21-15,1 21 0,-1-21 16,0 0-16,0 0 0,21 0 0,-20 0 15</inkml:trace>
  <inkml:trace contextRef="#ctx0" brushRef="#br0" timeOffset="109791.7">27919 5842 0,'0'21'16,"0"0"-16,0 1 0,-21-1 16,21 0-16,-22 0 0,22 0 0,0 0 15,0 1-15,0-1 0,0 0 0,-21 21 16,21-21-16,0 1 0,-21-22 0,21 21 15,0 0-15,0 0 16,0-42 0,0 0-1,0 0-15,0-1 0,0 1 16,21 0-16,0-21 0,1 21 0,-1-22 0,0 1 16,0 0-16,21-1 15,-20 1-15,20 21 0,-21-22 0,21 22 16,1 0-16,-1 21 0,-21 0 0,22 0 15,-22 21-15,0 0 0,0 1 0,0 20 16,0 0-16,1 1 0,-22-1 16,0 0-16,0 1 0,0-1 0,0-21 15,0 21-15,-22 1 0,1-22 0,0 21 16,21-21-16,0 1 0,0-1 16,0 0-16,21-21 15,0 0-15,22 0 16,-1-21-16,0 0 0,1-1 0,20 1 15</inkml:trace>
  <inkml:trace contextRef="#ctx0" brushRef="#br0" timeOffset="110019.57">29591 5503 0,'0'0'16,"0"-21"-16,0 42 15,-21 1 1,0 20-16,-1 0 0,22 1 0,-21-1 15,0 21-15,21-20 0,-21-1 16,21 0-16,0 1 0,-21-1 0,21 0 16,-21 1-16,21-22 0,0 21 15,0-21-15,0 1 0,0-1 0,0 0 16,0 0-16,-22-21 31</inkml:trace>
  <inkml:trace contextRef="#ctx0" brushRef="#br0" timeOffset="110772.14">29316 6075 0,'0'0'0,"0"-21"0,-21 21 0,21-21 0,0-1 16,0 1-16,0 0 0,0 0 15,21 21-15,0 0 16,0-21-16,0 21 0,22-21 16,-22-1-16,21 22 0,0-21 0,22 0 15,-22 0-15,1 0 0,-1 0 0,21-1 16,-20 1-16,-22 0 0,21-21 15,-21 21-15,22-1 0,-43-20 0,21 21 16,-21-21-16,0 20 0,0 1 0,0 0 16,0 0-16,-21 0 15,0 21-15,-1 0 16,22 21-16,-21 0 0,0 0 0,0 22 16,21-1-16,-21 0 0,0 1 0,-1-1 15,1 21-15,0-20 0,0-1 16,21 0-16,-21 1 0,21-1 15,-21 0-15,21-20 0,0-1 0,0 0 16,0 0-16,0 0 0,0 0 0,21-21 31,0-21-31,0 21 16,-21-21-16,21 0 0,0 0 16,1-22-16,-1 22 0,-21-21 0,42 21 15,-21-22-15,0 1 0,1 21 16,-22 0-16,21 0 0,0-1 0,-21 44 31,0-1-31,0 0 0,0 0 16,0 0-16,0 22 0,0-22 0,0 0 15,0 0-15,0 0 0,0 0 0,0 1 16,21-1-16,0 0 0,0 0 16,1-21-16,20 0 0,-21 0 0,21 0 15,1 0-15,-1 0 0,-21 0 0,22 0 16,-1 0-16,0-21 0,1 0 15,-1 0-15,-21-1 0,21 1 0,-20-21 16,20 0-16,-21 20 0,0-20 0,0 0 16,-21-1-16,0 1 0,0 0 15,0 21-15,0-1 0,0 1 16,-21 21-16,0 21 0,0 1 16,0 20-16,0-21 0,-1 21 0,22-20 15,0 20-15,-21-21 0,21 21 16,0-20-16,0-1 0,0 0 0,21 0 15,1 0-15,-22 0 0,21-21 0,21 22 16,-21-22-16,0 0 0,22 0 0,-22 0 16,21 0-16,-21 0 0,22 0 15,-22 0-15,21-22 0,-21 22 0,1-21 16,-1 0-16,0 0 16,-21 0-16,0 0 15,-21 21-15</inkml:trace>
  <inkml:trace contextRef="#ctx0" brushRef="#br0" timeOffset="112479.77">16722 8149 0,'0'0'0,"-22"21"0,-41 22 16,42-43-16,0 0 0,21-21 31,21-1-31,0 1 16,0 0-16,0 0 0,0-21 0,22-1 15,-1 1-15,0 0 0,22-1 0,-22 1 16,22 0-16,-1-22 0,-20 22 16,-1-1-16,-21 1 0,0 21 0,-21-21 15,0 20-15,0-20 0,-21 21 16,0 21-16,-21 0 0,-1 0 0,1 0 16,0 0-16,-22 0 0,22 21 0,-1 0 15,22 0-15,-21 1 0,21-1 0,0 0 16,-1 0-16,22 21 0,0-20 0,0-1 15,0 21-15,22-21 0,20 0 16,-21 1-16,21 20 0,1-21 0,-1 21 16,0-20-16,1-1 0,-1 21 0,0-21 15,1 0-15,-22 22 0,0-22 16,0 0-16,-21 0 0,0 0 0,0 1 16,-21-1-16,0-21 15,0 0-15,0 0 0,-22 0 16,22-21-16,0 21 0,0-22 0,-22 1 15,22 0-15,0 0 0,0 0 0,0-22 16,0 22-16,-1 0 0,22 0 0,-21 0 16,21 42-1,21 0 1,-21 0-16,22 0 16,-1 1-16,0-1 0,21-21 0,-21 21 15,1 0-15,20-21 0,-21 21 16,21-21-16,-20 0 0,20 0 0,-21 0 15,21 0-15,-20 0 0,-1 0 0,0 0 16,0 0-16,0 0 0,0-21 0,1 0 16,-1 0-16,0 21 0,0-21 15,0-22-15,-21 22 0,21 0 0,1-21 16,-22 20-16,0 1 0,21-21 0,0 21 16,-21-22-16,0 22 0,0 0 0,21 21 15,-21-21-15,21 21 16,-21 21-1,0 0-15,0 0 0,0 22 0,0-22 16,0 0-16,0 21 0,0-20 16,0 20-16,0-21 0,0 21 0,0-20 15,0-1-15,0 0 0,21 0 0,1 0 16,-22 0-16,21-21 0,0 0 0,0 0 16,0 0-16,0 0 0,22 0 15,-22 0-15,0-21 0,0 0 0,0 0 16,22 0-16,-22 0 0,0-1 0,-21 1 15,21 0-15,-21 0 0,21 0 0,-21 0 16,0-22-16,0 22 0,0 0 16,0 0-16,0 42 31,0 0-31,-21 0 0,21 0 16,-21 1-16,21-1 0,0 21 0,0-21 15,0 22-15,0-22 0,0 0 0,0 0 16,0 0-16,21 0 0,0 1 0,1-1 15,-1-21-15,0 0 0,0 0 0,0 0 16,22 0-16,-1 0 0,0-21 0,-21 21 16,22-22-16,-1 1 0,0 0 15,1 0-15,-22 0 0,21-22 0,-21 22 16,1 0-16,-1-21 0,0 21 16,-21-1-16,0-20 0,0 21 0,0 0 0,0 0 15,0-1-15,0 1 16,-21 21-16,0 21 15,-1-21-15,22 22 16,-21 20-16,21-21 0,0 21 0,-21 22 16,21-22-16,-21 22 0,21-1 0,0 1 15,0-1-15,0 1 0,0-1 0,0 22 16,0-22-16,0 22 0,0 0 0,0-22 16,0 22-16,0 0 0,21-22 0,-21 1 15,21 20-15,-21-20 0,0-22 0,0 22 16,0-22-16,21 0 0,-21 1 0,0-1 15,22-21-15,-22 0 0,0 0 16,21-21-16,0-21 16,-21 0-16,21 0 0,0 0 15,0-22-15,-21 1 0,22 0 0,-22-1 16</inkml:trace>
  <inkml:trace contextRef="#ctx0" brushRef="#br0" timeOffset="113135.39">18521 8319 0,'0'0'0,"-21"-43"0,-1 1 0,22 0 0,0-1 16,0 1-16,0 0 0,0 20 0,0-20 16,22 21-16,-1 0 0,21-22 15,-21 43-15,22-21 0,-1 0 0,-21 21 0,21 0 16,-20 0-16,20 0 0,-21 21 16,0 0-16,-21 1 0,0-1 0,0 21 15,0-21-15,0 22 0,0-22 16,-21 21-16,0-21 0,0 0 0,-22 22 15,22-22-15,-21 0 0,21 0 0,-22 0 16,22-21-16,0 22 0,0-1 0,0-21 16,0 0-16,21 21 0,21 0 15,0-21 1,0 0-16,0 0 0,0 0 16,22 0-16,-22 0 0,21 0 15,1 0-15,-22 0 0,21-21 0,0 0 16,-20 21-16,20-21 0,-21-1 0,21 1 15,-20 0-15,-1 0 0,0 0 0,0 0 16,0-1-16,-21 1 0,21 0 0,-21 0 16,22 0-16,-22 0 0,0-1 0,0 1 15,0 42 17,0 1-32,0-1 0,0 0 15,0 0-15,0 0 0,0 0 0,0 1 16,0-1-16,21-21 15,0 21-15,0-21 16,0 0-16,0 0 0,1 0 0,-1-21 16,0 21-16,0-21 0,0-1 15,0 1-15,1 0 0,-1 0 0,0 0 16,-21 0-16,0-1 0,21 1 0,-21 0 16,0 0-16,21 0 0,-21 42 31,0 0-31,0 0 15,0 0-15,0 1 0,0-1 16,0 21-16,0-21 0,0 0 0,0 1 16,0-1-16,0 0 0,21 0 15,1-21-15,-1 0 16,0 0-16,0 0 0,0 0 0,0 0 16,22 0-16,-1 0 0,0-21 0,1 0 15</inkml:trace>
  <inkml:trace contextRef="#ctx0" brushRef="#br0" timeOffset="114649.06">20637 7599 0,'0'0'0,"0"-21"0,0 0 16,0-1-16,-21 22 16,0 0-1,0 0-15,0 22 0,0-1 16,-1 0-16,1 21 0,0-21 0,0 1 15,0 20-15,0 0 0,21 1 0,-22-22 16,22 21-16,0 0 0,0 1 0,0-22 16,0 21-16,0-21 0,0 22 0,22-22 15,-1 0-15,0 0 0,0-21 16,0 0-16,22 21 0,-22-21 0,21 0 16,0 0-16,1 0 0,-1-21 0,0 0 15,1 0-15,-1 0 0,0 0 16,1-1-16,-1-20 0,-21 0 0,22 21 15,-1-22-15,-21 1 0,0 0 0,0-1 0,1 1 16,-1 0-16,0-22 16,0 22-16,-21-1 0,0-20 0,0 21 15,0-1-15,0 1 0,0 0 0,0 20 16,0 1-16,0 0 0,0 42 16,-21 0-16,21 1 15,-21 20-15,21 0 0,-21 1 0,21-1 16,0 21-16,0-20 0,0-1 15,0 22-15,0-22 0,0 0 0,0 1 16,0-1-16,0 0 0,0-21 0,0 22 16,21-22-16,0 21 0,0-21 0,-21 1 15,21-1-15,22-21 0,-22 0 0,0 0 16,21 0-16,1 0 0,-22 0 16,21 0-16,0 0 0,1-21 0,-22-1 15,21 1-15,-21 0 0,22 0 16,-22-21-16,0 20 0,0-20 0,0 21 15,-21-21-15,0 20 0,0-20 0,0 21 16,0 0-16,0-22 0,0 22 16,-21 21-16,0 0 0,0 0 0,0 0 15,0 0-15,-1 21 0,1 1 0,0-22 16,0 42-16,0-21 0,21 0 16,-21 22-16,-1-22 0,1 21 0,21-21 15,0 22-15,0-22 0,-21 21 0,21-21 16,0 0-16,0 1 0,0-1 15,0 0-15,0 0 0,21-21 16,0 0-16,1 0 0,-1 0 16,0 0-16,0 0 0,0-21 0,0 0 15,1 21-15,-1-21 0,0-1 16,-21-20-16,21 21 0,0 0 0,0-22 16,-21 22-16,0-21 0,0 21 0,22 0 15,-22-1-15,0 1 0,0 0 0,0 42 31,0 0-31,-22 1 16,22-1-16,0 0 0,0 0 16,0 21-16,-21-20 0,21-1 15,0 0-15,0 0 0,0 0 0,0 0 16,0 1-16,0-1 0,21-21 0,1 21 16,-1-21-16,0 0 15,21 0-15,-21 0 0,85-42 16,-85 42-16,22-22 0,-1 1 15,0-21-15,1 21 0,-1 0 16,-21-22-16,22 22 0,-22 0 0,0-21 16,0 20-16,0-20 0,-21 21 0,21 0 15,-21 0-15,0-1 0,0 1 16,-21 21-16,0 0 0,0 0 0,0 21 16,0-21-16,-1 22 0,1-1 15,21 0-15,0 0 0,0 0 0,0 0 16,0 1-16,0-1 0,21 0 15,1 0-15,-1 0 0,0 0 0,0 1 16,0-22-16,0 21 0,22 0 0,-22 0 16,0-21-16,0 21 0,0-21 0,1 0 15,-22 21-15,-22-21 32,1 0-17,0 0-15,0 0 0,21-21 16,-21 21-16,0 0 0,-1 0 15,1 0-15,0 0 0,0 0 16,21 21 0,0 1-16,0-1 0,0 0 15,0 0-15,42-21 0,-21 0 16,1 21-16,-1-21 0,0 0 0,21 0 16,1 0-16,-22 0 0,21 0 15,0 0-15,1 0 0,20 0 0,-20-21 16,20 0-16,-21 21 0,22-21 0,-22 0 15,1-1-15,-1 1 0,0-21 0,-21 21 16,22 0-16,-22-22 0,0 22 16,-21-21-16,0-1 0,0 22 0,0 0 15,0-21-15,0 21 0,0-1 16,-21 22-16,0 0 0,0 0 0,-22 0 16,22 0-16,0 0 0,0 22 0,21-1 15,0 0-15,0 0 0,0 0 0,0 0 16,0 1-16,0 20 0,0-21 0,0 0 15,21 0-15,0 1 0,-21-1 16,21 0-16,-21 0 0,0 0 0,0 0 16,0 1-16,0-1 15,0 0-15,-21-21 0,0 0 16,0 21-16,0-21 0,-1 0 16,1 0-16,0 0 0,0 0 0,0-21 15,0 21-15,21-21 0,0 0 0</inkml:trace>
  <inkml:trace contextRef="#ctx0" brushRef="#br0" timeOffset="115545">24807 7916 0,'0'0'15,"21"22"1,1-22-16,-1 0 0,0 0 15,0-22 1,0 1-16,-21 0 16,0 0-16,0 0 0,21 0 0,-21-1 15,0 1-15,0 0 0,0 0 0,0-21 16,0 20-16,-21 1 0,21-21 0,-21 21 16,0 0-16,0-1 0,0 1 0,-22 0 15,22 21-15,0 0 0,0 0 16,-22 21-16,22 0 0,-21 1 0,0-1 15,20 0-15,1 21 0,-21-21 0,21 22 16,0-1-16,-1 0 0,1 1 0,21-1 16,0-21-16,0 22 0,0-22 0,0 0 15,0 21-15,21-42 16,1 21-16,-1-21 0,0 0 0,21 0 16,-21 0-16,22 0 0,-1-21 0,-21 21 15,22-42-15,-1 21 0,-21 0 0,21-1 16,-20-20-16,-1 21 0,0-21 0,0-1 15,0 1-15,-21 0 0,0-22 0,21 22 16,-21-22-16,22 1 0,-22-1 16,0 22-16,0-22 0,0 22 0,21 0 15,-21-1-15,0 22 0,0 0 0,0 0 16,0 42 0,0 0-16,0 22 15,0-1-15,0 21 0,0 1 0,0-1 16,0 1-16,0-1 0,0-20 0,0 20 15,0 1-15,0-22 0,0 0 0,0 1 16,0-1-16,0 0 0,21-20 0,0-1 16,-21 0-16,21 0 0,0-21 0,1 0 15,20 0-15,-21 0 0,0-21 16,0 0-16,1 0 0,20-1 0,-21 1 16,0-21-16,0 21 0,1-22 0,-22 22 15,0-21-15,21 21 0,-21-22 0,21 22 16,-21 0-16,0 0 0,0 0 0,0 42 31,0 0-31,0 0 16,0 0-16,0 1 0,0-1 0,0 0 15,0 0-15,0 0 0,0 0 0,0 1 16,0-1-16,0 0 0,0 0 16,0 0-16,0-42 31,0 0-16</inkml:trace>
  <inkml:trace contextRef="#ctx0" brushRef="#br0" timeOffset="115699.91">25442 7408 0,'0'0'0,"21"0"78,1 0-78,-1 0 0,0 22 16</inkml:trace>
  <inkml:trace contextRef="#ctx0" brushRef="#br0" timeOffset="117652.49">25844 7578 0,'0'0'0,"43"0"16,-22 0-16,0 0 15,21-21-15,-20-1 0,-1 1 0,21 0 16,0 0-16,-20-21 0,20-1 0,0 1 16,-21 0-16,1-1 0,-1 1 0,0 0 15,-21-1-15,21 1 0,-21 21 0,0-22 16,0 22-16,0 0 0,0 0 16,0 0-16,-21 21 0,0 0 0,0 0 15,-1 0-15,1 21 0,0 0 0,0 21 16,0-20-16,0 41 0,-22 1 15,22-1-15,0 1 0,0 20 0,0-20 16,-1 20-16,1 1 0,21-21 0,0 20 16,-21 1-16,21 0 0,-21-1 15,21 1-15,0 0 0,0-1 0,0 1 16,-21 0-16,21-1 0,0-20 0,0 20 16,0-20-16,0-1 0,0 1 0,0-22 15,0 22-15,0-43 0,0 21 0,21-21 16,0 1-16,0-22 0,0 0 15,22 0-15,-22-22 0,0-20 16,0 21-16,0 0 0,-21-22 0,22 1 16,-22 0-16,21-1 0,-21 1 0,0 0 15,0-22-15,0 22 0,-21 0 0,-1-22 16,1 1-16,0 20 0,0-20 16,0 20-16,-22 1 0,22 0 0,0-1 15,0 1-15,0 21 0,21-21 0,0 20 16,0 1-16,0 0 0,21 0 15,21 0-15,-21 0 0,22-1 0,-1 1 16,22 0-16,-22 0 0,21 0 0,-20 0 16,20-22-16,1 1 0,-1 0 0,-20-1 15,20 1-15,-21-22 0,22 22 0,-43-21 16,21-1-16,-20 22 0,-1-22 16,0 1-16,-21 20 0,0 1 0,0 21 15,0-21-15,0 20 0,0 1 16,-21 21-16,0 0 15,-1 0-15,1 21 0,0 1 0,0 20 16,0 0-16,0 1 0,-1 20 0,1-21 16,0 22-16,0-1 0,0 22 15,21-21-15,0-1 0,-21 1 0,21 20 16,-22-20-16,22-1 0,0 22 0,-21-22 16,21 22-16,0-21 0,0-1 0,0 1 15,0-1-15,0 1 0,0-1 0,0 1 16,0-22-16,0 21 0,0-20 0,0-1 15,0-21-15,0 22 0,0-22 16,21-21-16,1 0 16,-1 0-16,21-21 0,-21-1 15,0 1-15,22-21 0,-22 21 0,21-22 16,-21 1-16,1 0 0,20-1 0,-21-20 16,0-1-16,-21 22 0,0-21 0,0-1 15,0 1-15,0-1 0,0 1 0,0 20 16,-21-20-16,0 20 0,0 22 0,-22-21 15,22 21-15,0 0 0,0 21 16,0 0-16,-22 0 0,22 0 0,0 0 16,0 0-16,42 0 31,0 0-31,0 0 16,1 0-16,20 0 0,-21 0 0,21 0 15,1 0-15,-22 0 0,21-22 0,1 22 16,-1-21-16,-21 0 0,21 0 15,1 0-15,-22 0 0,0-1 0,0-20 16,0 21-16,1 0 0,-1 0 0,-21-1 16,0 1-16,0 42 31,0 1-31,0-1 0,0 0 16,0 0-16,0 0 0,0 0 0,0 1 15,21-1-15,-21 0 0,21 0 0,0 0 16,0 0-16,1-21 15,-1 22-15,0-22 0,0 0 16,0 0-16,0 0 0,1 0 0,-1 0 16,0 0-16,0-22 0,0 1 15,0 0-15,-21 0 0,22 0 16,-1 0-16,0-1 0,-21 1 0,0-21 16,0 21-16,21 0 0,-21-22 0,0 22 15,0 0-15,0 0 0,-21 21 16,0 0-1,0 21-15,-1-21 0,1 21 16,21 0-16,0 0 0,-21 1 16,21-1-16,0 0 0,0 0 0,0 0 15,0 0-15,0 1 0,0-1 0,0 0 16,21 0-16,0 0 0,1-21 0,-1 21 16,0-21-16,0 0 0,0 0 0,22 0 15,-1 0-15,-21 0 0,21 0 0,1 0 16,-22 0-16,21 0 0,-21-21 15,22 0-15,-22 21 0,0-21 0,0-21 16,0 20-16,1 1 0,-1 0 0,-21-21 16,0 21-16,0-1 0,0 1 15,-21 21 1,21 21 0,-22-21-16,1 22 0,21 20 0,-21-21 15,0 0-15,21 0 0,-21 1 0,21-1 16,0 0-16,0 0 0,0 0 0,0 0 15,-21 1-15,21-1 0,21-21 32,0-21-17,0-1-15,0 22 16,0-21-16,-21 0 0,22 0 0,-1-21 16,0 20-16,0 1 0,0 0 15,0 0-15,1 0 0,-1 0 0,0 21 16,0 0-16,-21 21 15,0 0-15,0 0 16,0 0-16,0 0 0,0 1 0,0-1 16,0 0-16,21 0 0,-21 0 15,21 0-15,-21 1 0,22-22 16,-1 21-16,0-21 0,0 0 16,0 0-16,0 0 0,1 0 0,-1 0 15,0 0-15,0-21 0,0-1 0,0 1 16,1 0-16,-1 0 0,-21 0 0,21-22 15,0 1-15,0 0 0,0-1 16,-21 1-16,22-21 0,-22-1 16,21 1-16,-21-1 0,21 1 0,0-1 15,-21 22-15,21-22 0,-21 22 0,0 21 16,0-22-16,0 22 0,0 42 16,-21 1-16,0-1 15,21 21-15,-21 0 0,0 22 16,21-1-16,0 1 0,-22-1 0,22 1 15,-21 21-15,21-22 0,0-21 0,0 22 16,0-22-16,0 1 0,0-1 0,0 0 16,0-21-16,0 1 0,0-1 0,0 0 15,21-21 1,1 0-16,-1 0 0,0 0 0,0 0 16,21 0-16,-20-21 0,-1 0 0,21-1 15,-21-20-15,0 21 0,1-21 0,-1-1 16</inkml:trace>
  <inkml:trace contextRef="#ctx0" brushRef="#br0" timeOffset="117812.4">28511 7218 0,'-21'0'16,"42"0"-16,-63 21 0,42 0 16,21-21-1,0 0-15,1 0 0,-1 0 16,0 0-16,21 0 0,1 0 0,-22-21 15,21 21-15,0-21 0,1 0 0,-1 0 16,0-1-16</inkml:trace>
  <inkml:trace contextRef="#ctx0" brushRef="#br0" timeOffset="119135.64">29718 7112 0,'21'0'0,"0"0"16,0-21-16,1 0 16,-1 21-16,0-21 0,0-22 15,0 22-15,0 0 0,1-21 0,-1-1 16,0 1-16,-21 0 0,21-1 0,0 1 16,-21 21-16,21-22 0,-21 22 0,0 0 15,0 42 1,-21 0-16,0 22 0,0-1 15,0 0-15,0 22 0,-1-22 0,1 22 16,21-1-16,0 1 0,0-1 0,0 1 16,0-1-16,0 1 0,0-1 15,0-20-15,0-1 0,0 0 0,0 1 16,0-22-16,0 21 0,0-21 16,21-21-16,-21 21 0,-21-42 15,0 21 1,0-21-16,0 0 0,0 0 15,-1 0-15,-20-1 0,21 1 0,-21 0 16,20 0-16,1 21 0,-21 0 0,21 0 16,0 0-16,21 21 15,0 0-15,0 0 16,21 1-16,0-22 0,0 21 0,0 0 16,22-21-16,-1 21 0,-21-21 0,21 0 15,1 0-15,-1 0 0,22 0 16,-22 0-16,0 0 0,1 0 15,20 0-15,-21-21 0,1 21 0,-1-21 16,-21 0-16,22-1 0,-22-20 0,0 21 16,21-21-16,-42 20 0,21 1 0,-21 0 15,22 0-15,-22 42 32,-22-21-32,1 21 0,21 0 0,-21 1 15,21 20-15,0-21 0,-21 0 0,21 0 16,0 1-16,0-1 15,0 0-15,21-21 32,0 0-32,0-21 15,1 21-15,-1-21 0,-21-1 16,21 22-16,0-21 0,0 0 0,0 0 16,1 0-16,-1 0 0,0-1 0,-21 1 15,21 0-15,0 21 16,-21 21-1,0 0-15,0 1 0,0-1 16,0 0-16,0 0 0,0 0 0,0 0 16,0 1-16,0-1 15,0 0-15,0 0 0,21-21 0,1 0 16,-1 0-16,0 0 0,0 0 16,0 0-16,0 0 0,1 0 15,-1-21-15,0 0 16,0 0-16,0-1 0,0 1 0,-21 0 15,22-21-15,-1 21 0,0-1 0,-21 1 16,0 0-16,21 0 0,-21 0 0,0 42 31,0 0-15,0 0-16,0 0 0,0 1 0,0-1 16,0 0-16,0 0 0,0 0 15,21 0-15,0 1 0,1-22 0,-1 21 16,0 0-16,0-21 0,21 0 15,-20 0-15,-1 0 0,0 0 0,0 0 16,21 0-16,-20 0 0,-1-21 16,0 0-16,0-1 0,0 1 15,-21 0-15,21 0 0,1-21 0,-22 20 16,0-20-16,21 0 0,-21-1 16,21 22-16,0-21 0,-21 21 0,0 0 15,0-1-15,0 44 16,-21-1-1,21 0-15,-21 0 0,0 21 16,-1-20-16,1 20 0,0 0 0,0 22 16,0-22-16,-22 22 0,22-22 0,-21 21 15,21 22-15,0-21 0,-1-1 16,1 22-16,0-1 0,21 1 0,0-21 16,0 20-16,0-20 0,0 20 0,0-20 15,0-1-15,0 1 0,21-1 0,-21 1 16,0-22-16,21 22 0,-21-43 15,22 21-15,-22-21 0,0 1 0,0-44 32,0 1-32,0-21 15,0 21-15,0-22 0,0 1 16,0 0-16,0-1 0,0-20 16,0-1-16,21 1 0,0-1 0,0-20 15</inkml:trace>
  <inkml:trace contextRef="#ctx0" brushRef="#br0" timeOffset="119364.52">31305 7345 0,'43'-106'16,"-22"85"-1,0 0-15,21 21 0,1 0 0,-1 0 16,0 0-16,1 0 0,-1 21 0,-21 0 16,22 0-16,-22 22 0,0-1 15,0 0-15,-21 1 0,0-1 0,0-21 16,0 21-16,-21 1 0,0-22 15,0 0-15,-1 0 0,-20 0 0,21 1 16,-21-1-16,-1-21 0,1 0 0,0 0 16,-1 0-16,22 0 0,-21 0 15,21 0-15,-22 0 0,22 0 0,-21 0 16,21 0-16,-22 0 0</inkml:trace>
  <inkml:trace contextRef="#ctx0" brushRef="#br0" timeOffset="120756.11">17103 8975 0,'0'-21'32,"0"-1"-32,21 22 15,0-21-15,0 0 0,0 0 0,0 0 16,1 0-16,-1 21 0,0-22 0,0 1 15,0 0-15,-21 0 0,0 42 32,0 0-32,0 22 0,0-1 15,0-21-15,0 21 0,0 22 0,0-22 16,0 1-16,0-1 0,0 0 16,0 22-16,0-22 0,0 0 0,0-20 15,0 20-15,21 0 0,-21-21 16,0 22-16,0-22 0,0 21 0,0-21 15,0 1-15,0-1 0,0 0 0,0 0 16,-21-21-16,0 0 0,0 0 16,0 0-16,-22 0 0,22 0 15,0-21-15,0 21 0,-21-21 0,20 0 16,1 21-16,0-22 0,0 1 16,0 21-16,0-21 0,21 0 0,-22 21 15,22-21-15,0 42 31,22-21-31,20 21 0,-21-21 16,21 21-16,1 0 0,-1-21 0,0 0 16,22 0-16,-22 22 0,1-22 15,20 0-15,-21 0 0,1 0 0,-22 0 16,21 0-16,1 0 0,-22-22 0,21 1 16,-21 0-16,0 21 0,1-21 0,-1 0 15,-21 0-15,0-1 0,0 1 0,0 0 16,0 0-16,0 0 0,0 0 0,0-1 15,0 1-15,0 0 16,0 42 15,0 0-31,0 1 0,-21-1 16,21 0-16,0 0 0,0 0 0,-22 22 16,22-22-16,0 0 0,0 0 0,-21 0 15,21 0-15,0 1 0,0-1 16,21-42-1,-21-1 1,22 1-16,-1 0 0,0 0 0,0 0 16,0 0-16,0-1 0,1-20 0,-1 21 15,0-21-15,0 20 0,0 1 0,0 0 16,22 0-16,-22 21 16,0 0-16,0 0 0,0 0 15,1 21-15,-1 0 0,-21 0 0,0 1 16,21-1-16,-21 21 0,21-21 0,-21 22 15,0-1-15,0-21 0,0 21 0,0-20 16,0 20-16,0-21 0,0 0 0,0 0 16,0 1-16,0-1 0,0 0 0,21-21 31,0 0-31,1 0 0,20-21 16,0 0-16,1-1 0</inkml:trace>
  <inkml:trace contextRef="#ctx0" brushRef="#br0" timeOffset="121003.97">19516 8805 0,'0'0'0,"0"-21"0,0 0 0,0 42 32,0 0-32,0 1 0,0 20 0,0-21 15,0 21-15,0 1 0,0 20 16,0-20-16,0-1 0,0 0 0,0 22 15,0-22-15,0 0 0,0 1 0,0-22 16,0 21-16,0 1 0,0-22 16,0 0-16,0 21 0,0-21 0,0 1 15,0-1-15</inkml:trace>
  <inkml:trace contextRef="#ctx0" brushRef="#br0" timeOffset="121720.62">19029 9377 0,'-43'0'0,"86"0"0,-107 0 0,43 0 0,0 0 16,63 0-1,-21 0-15,22 0 0,-1 0 16,22-21-16,-22 21 0,43 0 16,-22-21-16,22-1 0,-1 22 0,-20-21 15,21 0-15,-1 0 0,-20 0 16,20 0-16,-41-22 0,20 22 0,-20-21 15,-1 21-15,0-22 0,-21 22 0,1-21 16,-22-1-16,0 22 0,0-21 0,0 21 16,0 0-16,0-1 0,0 1 0,-22 21 15,1 0-15,21 21 16,-21 1-16,0-1 0,0 21 0,0-21 16,21 22-16,-22-1 0,1 21 0,0-20 15,21-1-15,0 0 0,0 22 0,-21-22 16,21 1-16,0-1 0,0 0 15,-21 1-15,21-22 0,0 21 0,0-21 16,0 0-16,0 1 0,0-1 16,0 0-16,21-42 31,-21 0-31,21-1 0,0-20 0,-21 21 16,21-21-16,1 20 0,-22-20 0,21 21 15,0-21-15,0 20 0,0-20 0,-21 21 16,21 0-16,1 21 15,-22 21 1,0 0-16,0 0 16,0 0-16,21 1 0,-21-1 0,21 0 15,-21 21-15,21-21 0,0 1 0,0-1 16,1 0-16,-1 0 0,21 0 0,-21 0 16,22-21-16,20 22 0,-21-22 0,22 0 15,-1 0-15,-20 0 0,20 0 0,1 0 16,-1-22-16,-20 22 0,20-21 15,-21 0-15,-20-21 0,-1 21 0,21-1 16,-42-20-16,0 0 0,0-1 0,0 1 16,0 21-16,0-21 0,0-1 15,0 22-15,0 0 0,-21 0 0,0 21 16,0 0-16,-1 0 0,1 21 0,0 0 16,-21 0-16,21 0 0,-1 22 15,1-22-15,21 21 0,0 1 0,0-22 16,0 0-16,0 21 0,0-21 0,0 1 15,0-1-15,0 0 0,21-21 0,1 21 16,-1-21-16,0 0 0,0 21 0,21-21 16,-20 0-16,-1 0 0,0-21 0,0 21 15,21-21-15</inkml:trace>
  <inkml:trace contextRef="#ctx0" brushRef="#br0" timeOffset="123235.73">22225 8975 0,'21'0'16,"0"0"-16,0 0 15,22 0-15,-22 0 0,21-21 0,-21-1 16,22 1-16,-1-21 0,0 21 0,-20 0 16,20-22-16,-21 22 0,-21 0 0,0 0 15,0 0-15,0-1 0,-21 22 16,0-21-16,0 21 0,-1 0 0,-20 0 15,0 0-15,-1 0 0,22 0 0,-21 21 16,0 1-16,-1-1 0,1 0 0,21 21 16,0 1-16,-1-1 0,22 0 0,0 1 15,0-22-15,0 21 16,0 0-16,22 1 0,20-1 0,-21-21 16,21 22-16,-20-1 0,20-21 0,0 0 15,1 22-15,-22-22 0,21 0 0,-21 0 16,22 0-16,-43 0 0,0 1 0,0-1 15,0 0-15,-22-21 0,1 0 16,-21 0-16,21 0 0,-22 0 0,1 0 16,0 0-16,-1 0 0,22-21 15,-21 0-15,0 21 0,20-22 0,-20 1 16,21-21-16,0 21 0,0 0 0,-1-1 16,1 1-16,21 0 0,0 0 15,0 42 16,0 0-31,43 22 16,-22-22-16,0-21 0,0 21 16,0 0-16,0 0 0,1 0 0,-1 1 15,21-22-15,-21 21 0,22-21 0,-22 0 16,21 21-16,-21-21 0,22 0 0,-1 0 16,0 0-16,1 0 0,20-21 0,-21 0 15,1 21-15,-1-22 0,0 1 0,1 0 16,-1 0-16,0 0 0,1-22 15,-22 22-15,0 0 0,0-21 0,0 21 16,-21-22-16,0 22 0,22 0 16,-22 0-16,0 0 0,0 42 31,-22 0-31,1 0 16,21 0-16,-21 22 0,0-22 15,21 0-15,-21 0 0,21 0 0,0 22 16,-21-22-16,21 0 0,0 0 0,0 0 15,0 0-15,0 1 0,21-22 16,0 0-16,0 0 0,0 0 16,0 0-16,22 0 0,-22 0 0,0-22 15,0 1-15,22 21 0,-22-21 16,0 0-16,0 0 0,0 0 16,0-22-16,-21 22 0,0 0 0,22-21 15,-22 20-15,0 1 0,0 0 0,0 0 16,0 42 15,0 0-31,-22 0 0,22 1 0,0-1 16,-21 0-16,21 21 0,0-21 15,0 1-15,0-1 0,0 0 0,0 0 16,0 0-16,21 0 0,1-21 0,-1 22 16,0-22-16,0 0 15,0 0-15,0 0 0,1 0 0,-1 0 16,0 0-16,21-22 0,-21 1 0,1 0 15,-1 21-15,0-42 0,0 21 0,-21-1 16,21 1-16,0-21 0,-21 0 0,0-1 16,22 1-16,-22 0 0,21-1 15,-21-20-15,0 20 0,21 1 0,0 0 16,-21-1-16,0 1 0,0 21 0,0 0 16,0 42-1,-21 0-15,0 21 16,21-20-16,-21 20 0,-1 0 15,1 1-15,21-1 0,0 0 16,-21 1-16,0-22 0,21 21 0,0 0 16,-21-20-16,21 20 0,0-21 0,0 0 15,0 0-15,0 1 0,0-1 0,0 0 16,0-42 15,0 0-15,0-1-16,0 1 0,21 0 15,0 0-15,0 0 0,0 0 0,1-1 16,20 1-16,-21 21 0,0-21 0,22 21 16,-22 0-16,0 0 0,21 0 0,-21 0 15,1 21-15,-1-21 0,0 21 16,0 1-16,0-1 0,0 0 16,1 0-16,-1 0 0,-21 22 0,0-22 15,0 0-15,0 0 0,-21-21 0,-1 21 16,-20 0-16,21 1 0,-21-1 0,20 0 15,-20-21-15,0 21 0,-1 0 0,1-21 16,21 0-16,-21 0 0,20 0 0,1 0 16,21-21-16,0 0 15,21 0-15,1 0 16,20-1-16</inkml:trace>
  <inkml:trace contextRef="#ctx0" brushRef="#br0" timeOffset="124728.26">24871 8911 0,'0'-21'16,"0"0"-16,-21 21 15,-1 0-15,1 0 0,0 0 16,0 21-16,0 0 0,0 0 0,-22 1 16,22 20-16,0-21 0,0 21 0,0 1 15,-1-22-15,1 21 0,0-21 0,21 22 16,0-22-16,0 21 0,0-21 0,0 1 15,0-1-15,0 0 0,21 0 16,0 0-16,1 0 0,20-21 16,-21 0-16,21 22 0,1-22 0,-1 0 15,0 0-15,1 0 0,20 0 0,-20-22 16,20 1-16,-21 0 0,1 0 0,-1 0 16,0 0-16,1-22 0,-22 1 0,21 0 15,-21-1-15,1 1 0,-1-22 0,-21 22 16,21-21-16,-21-1 0,21 1 15,-21 20-15,0-20 0,0 20 0,0 1 16,0 21-16,0 0 0,0 0 0,0-1 16,-21 44-1,21-1-15,-21 21 0,0-21 16,-1 22-16,22 20 0,-21-21 0,0 1 16,21 20-16,-21-20 0,21 20 15,0-21-15,0 1 0,0-1 0,0 0 16,0 1-16,0-22 0,21 21 0,0-21 15,0 1-15,1 20 0,-1-21 0,21-21 16,0 21-16,1-21 0,-1 0 0,0 0 16,22 0-16,-22 0 0,1 0 0,20 0 15,-21-21-15,1 0 0,-1 0 16,-21 0-16,22-22 0,-22 22 0,0-21 16,0-1-16,0 22 0,0-21 0,-21 0 15,0-1-15,0 1 0,0 21 16,0-22-16,-21 22 0,0 21 0,0 0 15,-21 0-15,20 0 0,-20 0 16,0 21-16,-1 1 0,1-1 0,21 0 16,-21 21-16,20-21 0,1 22 0,0-22 15,0 21-15,21 1 0,-21-22 0,21 21 16,0-21-16,0 0 0,0 1 0,21-1 16,0 0-16,0 0 0,0 0 0,1-21 15,-1 0-15,0 0 0,0 0 16,21 0-16,-20 0 0,-1 0 0,21 0 15,-21 0-15,0-21 0,1 0 0,-1 0 16,-21 0-16,21-1 0,0-20 16,0 21-16,-21-21 0,0 20 0,21-20 15,-21 0-15,0 21 0,0-22 0,0 22 16,0 0-16,-21 42 16,0 0-1,21 0-15,-21 22 0,21-22 16,-21 0-16,21 0 0,0 22 0,0-22 15,0 0-15,0 0 0,0 0 0,0 0 16,21 1-16,0-1 0,0 0 16,22-21-16,-22 21 0,0-21 15,21 0-15,1 0 0,-22 0 16,21 0-16,0 0 0,-20-21 0,20 0 16,-21 21-16,0-21 0,22-1 0,-22 1 15,0 0-15,0-21 0,0 21 0,-21-22 16,21 22-16,-21-21 0,0-1 15,0 1-15,0 21 0,0-21 0,0 20 16,0 1-16,-21 0 0,0 21 16,0 0-16,0 0 0,0 21 0,-1 0 15,22 22-15,0-22 0,0 21 0,0-21 16,0 22-16,0-22 0,0 21 16,0-21-16,22 22 0,-22-22 0,21 0 15,0 0-15,-21 0 0,21 1 16,-21-1-16,21-21 0,-21 21 0,-21-21 47,0 0-32,0 0-15,0 0 16,21-21-16,-22 21 0,44 21 47,-1-21-47,0 0 0,0 0 15,0 0-15,0 0 0,1 0 0,-1 0 16,0 0-16,0 0 0,21 0 16,-20 0-16,20-21 0,-21 21 15,21-21-15,-20-1 0,20 22 0,-21-21 16,0-21-16,22 21 0,-22 0 0,0-1 16,0-20-16,0 0 0,-21 21 0,21-22 15,-21 1-15,22 0 0,-22 20 16,0-20-16,0 21 0,0 0 0,0 0 15,0 42 1,0 0-16,0 0 0,0 21 16,0 1-16,0-1 0,0-21 15,0 22-15,0-1 0,0 0 0,0-21 16,0 22-16,0-22 0,21 0 16,-21 0-16,0 22 0,0-22 15,0 0-15,-21 0 0,-1-21 0,1 21 16,0-21-16,0 0 15,0 0-15,0 0 0,-1 0 16,1 0-16,0-21 0,0 0 16,0 21-16,0-21 0,-1 0 0,1-1 15,-21 1-15,21 0 0,-22 0 16</inkml:trace>
  <inkml:trace contextRef="#ctx0" brushRef="#br0" timeOffset="134352.25">254 11494 0,'0'0'0,"-64"0"0,1 21 16,-1-21-16,1 0 0,63 21 15,0 0 17,63-21 14,22 0-46,0 0 16,-1 0-16,1 0 0,0-21 0,-1 21 16,1 0-16,-21-21 0,-1 0 15,1 21-15,-1 0 0,1-22 16,-22 22-16,0 0 0,1-21 0,-1 21 16,-21 0-16,0 0 0,0 0 0,-21-21 31,0 0-16,0 0 1,0 0 0,0-1-16,0 1 0,0 0 15,0 0-15,0 0 0</inkml:trace>
  <inkml:trace contextRef="#ctx0" brushRef="#br0" timeOffset="134963.79">1037 10922 0,'0'0'0,"-42"-21"15,21 21-15,-1-21 16,1 21 0,21 21-1,21 0 1,1-21-16,-1 21 15,0-21-15,21 21 0,1-21 0,-22 22 16,21-1-16,0-21 0,1 21 16,-1-21-16,22 21 0,-22-21 0,0 0 15,1 21-15,-22-21 0,21 0 16,0 0-16,-20 0 0,-1 21 16,0-21-16,0 0 0,-21 22 15,0-1-15,0 0 16,0 0-16,-21 0 15,0 0-15,0 1 0,-1-1 0,-20 0 16,21 0-16,-21 21 0,20-20 16,-20 20-16,0-21 0,-1 21 0,1-20 15,0 20-15,-1-21 0,1 21 16,0 1-16,-1-22 0,1 21 16,0-21-16,-1 22 0,22-22 0,-21 0 0,21 21 15,0-20-15,-1-1 0,1 0 16,21 0-16,0 0 0,0 0 15,0 1-15,0-1 0,-21-21 16,21 21-16,0 0 0,0 0 31,0 0-31,0 1 16,-21-22 46,21-22-62,-21 22 16,21-21 0,-21 21-16,21-21 0</inkml:trace>
  <inkml:trace contextRef="#ctx0" brushRef="#br0" timeOffset="138019.72">127 11642 0,'0'0'0,"-21"21"15,-22-21-15,1 0 0,21 0 16,21-21 31,0 0-47,0-1 15,0 1 1,0 0 0,0 0-1,21 21 1,21-21-16,22 21 16,-1 0-16,22-21 0,-21 21 0,20-22 15,-20 22-15,20 0 0,-20-21 16,21 21-16,-22 0 0,1-21 0,-1 0 15,1 21-15,-22 0 0,0 0 16,1-21-16,-22 21 0,21 0 0,-21 0 16,0-21-16,1 21 0,-1 0 15,-21-22-15,21 22 0,-21-21 32,21 21-32,-21-21 31,21 21-16,-42 0 64,0 21-64,0-21-15,0 0 0,-1 21 16,1-21-16,0 0 15,0 22-15,0-22 0,0 0 16,-1 0-16,1 0 0,0 0 16,0 0-16,0 0 15,0 0-15,-1 0 16,1 0-16,0 0 16,0 0-16,0 0 15,0 0-15</inkml:trace>
  <inkml:trace contextRef="#ctx0" brushRef="#br0" timeOffset="139671.43">910 11049 0,'0'0'0,"-21"0"0,0-21 15,0 21-15,-1 0 47,44 0-31,-1 0 0,-21 21-16,21-21 0,0 21 0,21-21 15,-20 21-15,20-21 0,-21 0 16,21 22-16,1-22 0,-1 0 0,0 21 15,1-21-15,-1 0 16,22 0-16,-22 0 0,0 0 0,-21 0 16,22 21-16,-22-21 0,21 0 15,-21 0-15,1 0 0,-1 0 16,-21 21 0,-21 0-1,-1 0 1,1-21-16,0 22 0,0-22 15,0 21-15,0 0 0,-1-21 16,1 21-16,0 0 0,0 0 0,-21 22 16,-1-22-16,1 21 0,21-21 15,-22 22-15,1-22 0,0 21 16,-1 1-16,1-22 0,21 21 16,-21 0-16,20-20 0,1-1 0,-21 21 15,21-21-15,0 0 0,-1 1 16,22-1-16,-21-21 0,21 21 0,-21-21 15,21 21 1,-21-21-16,21 21 16,-21-21-1,21-21 17,21 0-17,0 0-15,0 21 0,0-21 16,-21-1-16,43 1 0,-22-21 15,0 21-15,21 0 0,1-22 0,-1 22 16,0-21-16,1-1 0,20 22 16,-20-21-16,20 21 0,-21 0 0,1-1 15,-1 1-15,-21 0 0,0 0 16,1 21-16,-22-21 0,21 0 16,-21-1-1,21 22-15,-21-21 16,0 0-1,21 21 64,0 0-48,-21-21 0,0 0-15,0 0-16,-21-1 15,0 1-15,0 21 16,0-21-16,-1 0 16,1 0-16,-21 21 0,0-21 0,20-1 15,-20 1-15,0 21 0,-1-21 16,1 0-16,0 21 0,-1-21 0,22 21 15,-21 0-15,21 0 0,-22 0 16,22 0-16,0 0 0,0 0 0,0 0 16,0 0-16,-1 0 0,1 0 15,0 0-15,0 0 0,42 0 110,0 21-110,0-21 0,1 0 15,-1 0-15,21 0 0,-21 0 16,0 21-16,22-21 0,-1 0 16,0 0-16,1 0 0,-1 21 0,0-21 15,1 0-15,20 0 0,-20 0 16,-1 0-16,0 0 0,1 21 0,-1-21 15,-21 0-15,0 0 0,0 0 16,1 0-16,-1 0 0,-42 0 109,-1 0-62,1 0-15,0 0-32,0 0 15,0 22-15,0-22 16,-1 0-16,1 0 0,21 21 15,-21 0-15</inkml:trace>
  <inkml:trace contextRef="#ctx0" brushRef="#br0" timeOffset="162763.75">3810 10753 0,'0'0'0,"0"-21"0,0-1 0,0 1 15,0 0-15,0 0 16,0 0 0,-21 21-16,21 21 31,0 0-31,0 0 0,0 0 0,0 22 16,0-1-16,0 0 0,0 1 15,0-1-15,0 0 0,0 1 0,0 20 16,0-20-16,-21-1 0,21 21 0,0-20 15,0-22-15,-22 21 0,22 1 16,-21-22-16,21 0 0,0 0 0,0 0 16,0 0-16,0 1 0,0-44 31,0 1-15,0 0-16,0 0 0,0 0 0,0-22 15</inkml:trace>
  <inkml:trace contextRef="#ctx0" brushRef="#br0" timeOffset="163292.46">4339 10880 0,'0'0'0,"21"-43"15,0 43-15,-21-21 16,22 0-16,-22 0 15,-22 21 17,1 0-32,0 0 15,0 0-15,0 0 0,0 21 0,-1 0 16,-20-21-16,21 21 0,0 1 0,0-1 16,-22 0-16,22 0 0,0 0 15,21 0-15,-21 1 0,21-1 0,0 0 16,0 0-16,0 0 0,0 0 15,21 1-15,0-22 16,0 21-16,0-21 0,1 21 0,-1-21 16,21 0-16,-21 21 0,22-21 0,-22 21 15,21-21-15,-21 21 0,0 1 16,1-22-16,-1 21 0,0-21 16,-21 21-16,0 0 0,0 0 0,0 0 15,-21 1-15,0-1 0,-22 0 16,22 0-16,-21-21 0,21 21 15,-22 0-15,22-21 0,-21 22 0,21-1 16,-1-21-16,-20 0 0,21 0 0,0 0 16,0 21-16,-1-21 0,1 0 15,0 0-15,21-21 16,0 0 0,0-1-1,21 22-15,0 0 16,1-21-16,-1 21 0,0-21 0,0 21 15</inkml:trace>
  <inkml:trace contextRef="#ctx0" brushRef="#br0" timeOffset="163904.01">5440 10795 0,'0'0'0,"0"-21"0,0 0 16,0 0-16,0-1 15,-21 22-15,21 22 16,0-1 0,-22 0-16,22 0 0,-21 21 15,21-20-15,0 20 0,0 0 0,-21 1 16,0-1-16,0 0 0,21 1 0,-21-1 15,-1 0-15,22 1 0,0-1 16,-21 0-16,21-21 0,-21 22 0,21-22 16,0 0-16,0 0 0,0 0 15,0 1-15,0-44 32,0 1-32,0 0 15,0 0-15,0-21 0,21 20 0,-21-20 16,21 0-16,-21-1 0,22 1 0,-1 0 15,-21-22-15,21 22 0,0 0 16,0-1-16,0 1 0,1 0 0,-1 20 16,0-20-16,0 21 0,0 21 0,0-21 15,1 21-15,20 0 0,-21 0 16,0 21-16,0-21 0,1 21 0,-1 0 16,0 0-16,0 22 0,-21-22 15,0 21-15,0-21 0,0 22 0,0-1 0,0 0 16,0 1-16,0-1 15,0 0-15,0 1 0,0-22 0,-21 21 16,21 1-16,0-22 0,-21 0 0,21 0 16,0 0-16,0 0 0,0 1 0,0-1 15,0-42 17,0-1-17,0 1-15,-21 21 0,-1-21 16</inkml:trace>
  <inkml:trace contextRef="#ctx0" brushRef="#br0" timeOffset="164127.94">5313 11261 0,'0'0'0,"-21"0"0,-1 21 16,44-21 15,-1 0-31,0 0 0,21 0 0,1 0 15,-22-21-15,21 21 0,0-21 0,1 21 16,-1 0-16,-21-22 0,22 22 0,-22 0 16,0 0-16,0 0 0,0-21 15,0 21-15,1-21 32</inkml:trace>
  <inkml:trace contextRef="#ctx0" brushRef="#br0" timeOffset="164795.29">7112 11007 0,'0'0'0,"-21"0"16,21-21-16,0-1 0,0 1 0,0 0 0,0 0 16,0 0-16,0 0 0,0-1 15,21 1-15,0 0 0,0 0 16,0 0-16,1 21 0,-1 0 16,0 0-16,0 0 0,0 0 0,22 0 15,-22 21-15,0 0 0,21 0 0,-21 22 16,1-22-16,20 21 0,-21 0 15,0-20-15,0 20 0,1 0 0,-22 1 16,0-1-16,21 0 0,-21 1 0,0-1 16,0 0-16,0-21 0,0 1 0,0 20 15,-21-21-15,21 0 0,-22-21 16,22 21-16,-21-21 0,0 0 16,0 0-1,21-21-15,0-21 0,0 21 16,0-22-16,0 22 0,0-21 0,0-22 15,21 22-15,0 0 0,-21-1 16,21-20-16,1 21 0,-1-1 0,0 1 16,21 0-16,-21-1 0,1 22 0,20 0 15,-21 0-15,0 0 0,0 21 16,1 0-16,-1 0 0,0 0 16,-21 21-16,0 0 0,0 0 15,0 0-15,0 0 16,0 1-16,0-1 15</inkml:trace>
  <inkml:trace contextRef="#ctx0" brushRef="#br0" timeOffset="166363.19">8149 11134 0,'0'0'15,"21"0"-15,0 0 16,1 0-16,-1 0 15,0-21-15,0-1 0,0 1 16,0 21-16,1-21 0,-1 0 16,0 0-16,0-22 0,0 22 0,0 0 15,1 0-15,-22 0 0,0 0 16,0-1-16,0 1 16,-43 21-16,22 21 15,0-21-15,0 22 0,0-1 0,-22 0 16,22 0-16,0 0 0,0 22 15,-22-22-15,22 0 0,0 21 0,0 1 16,21-22-16,0 21 0,0-21 16,0 22-16,0-22 0,0 21 0,0-21 0,21 0 15,0 1-15,22-1 0,-22 0 16,21-21-16,0 0 0,1 0 16,-1 0-16,22 0 0,-22 0 0,21 0 15,-20 0-15,20-21 0,-20 0 0,20-1 16,-21-20-16,1 21 0,-1-21 15,0 20-15,1-20 0,-22 0 0,0-1 16,0 1-16,0 0 0,1-1 0,-1 1 16,-21-21-16,21 20 0,-21 1 0,0 0 15,0-1-15,0 1 0,0 0 16,0 20-16,0 1 0,0 0 0,0 0 16,0 42-1,0 0-15,-21 0 16,21 22-16,-21-22 15,21 21-15,-22 1 0,22-1 0,0 0 16,-21-21-16,21 22 0,-21-1 0,21 0 16,0 1-16,0-1 0,0 0 0,0 1 15,0-22-15,0 21 0,0-21 16,0 22-16,0-22 0,21 21 0,0-21 16,1 1-16,-1-22 0,0 21 0,21-21 15,-21 21-15,22-21 0,-22 0 0,21 0 16,-21 0-16,22-21 0,-1 0 0,-21-1 15,22 1-15,-22 0 0,21 0 16,-21 0-16,0-22 0,1 22 16,-1-21-16,0 21 0,0-22 0,0 22 15,-21-21-15,0 21 0,0 0 0,0-1 16,0 1-16,0 0 0,0 0 16,-21 21-16,0 0 0,0 0 15,0 0-15,-1 0 0,1 0 0,0 0 16,0 21-16,0-21 0,0 21 0,-1 0 15,1 1-15,0-1 0,21 0 0,-21 21 16,21-21-16,-21 1 0,21 20 16,0-21-16,0 0 0,0 22 15,0-22-15,0 0 0,0 0 0,21 0 0,0-21 16,0 21-16,0-21 0,1 0 16,-1 0-16,0 0 0,0 0 15,0-21-15,0 0 16,1 0-16,-22 0 0,21 0 0,0-1 15,-21-20-15,0 21 0,0-21 0,21 20 16,-21-20-16,0 21 0,21-21 0,-21 20 16,0 1-16,0 0 0,0 0 15,0 42 17,0 0-32,0 0 0,0 1 15,0-1-15,0 0 0,0 21 0,0-21 16,0 1-16,0 20 0,0-21 0,0 0 15,21 0-15,-21 1 0,22-1 16,-1 0-16,21 0 0,-21 0 0,22-21 16,-22 0-16,0 0 0,21 0 0,1 0 15,-22 0-15,0 0 0,21-21 0,-21 21 16,1-21-16,-1 0 0,21-22 0,-21 22 16,0-21-16,1 0 0,-22 20 15,21-20-15,0 0 0,-21-22 0,0 22 16,21 0-16,-21-22 0,21 22 0,-21-22 15,0 22-15,21 0 0,-21-1 16,0 1-16,0 21 0,0 0 16,0-1-16,0 1 0,-21 21 15,21 21-15,-21 1 16,0-1-16,21 0 0,0 21 0,0 1 16,-21-1-16,21-21 0,0 21 15,-21 1-15,21-1 0,0 0 0,0 1 16,0-22-16,0 21 0,0 1 0,0-22 15,0 21-15,0-21 0,0 22 0,0-22 16,0 0-16,21 21 0,0-21 0,0 1 16,0-1-16,0-21 15,1 0-15,-1 0 16,0 0-16,0 0 0,0 0 0,0-21 16,22-1-16,-22 1 0,0 0 0,0-21 15,0 21-15,1-1 0,-1-20 0,0 21 16,-21 0-16,0 0 0,21-1 15,0 1-15,-21 42 32,0 1-32,-21-1 15,21 0-15,0 0 0,0 0 16,0 0-16,0 1 16,0-1-16,0 0 0,0 0 15,21 0-15,0-21 16,1 0-16,-1 0 15,0 0-15,0 0 16,0 0-16,-21-21 0,0 0 16,21 0-16,-21 0 15,22-1-15,-22 1 0,0 0 0,0-21 16,0 21-16,0-1 0</inkml:trace>
  <inkml:trace contextRef="#ctx0" brushRef="#br0" timeOffset="166571.7">10943 10583 0,'-21'0'16,"21"-21"-1,-21 21 48,21 21-48,-21-21-15,-1 22 0,1-22 0,0 0 16,0 0-16,0 21 0,-22-21 0</inkml:trace>
  <inkml:trace contextRef="#ctx0" brushRef="#br0" timeOffset="166795.57">10139 10837 0,'-21'22'0,"-1"-22"0,44 0 47,-1 0-47,0 0 16,21 0-16,-21 0 0,1 0 0,-1 0 16,21 0-16,-21 0 0,0 0 15,1 0-15,-1 0 0,0 0 0,0 0 16,0-22-16,0 22 15</inkml:trace>
  <inkml:trace contextRef="#ctx0" brushRef="#br0" timeOffset="167703.88">11197 10689 0,'0'0'0,"-42"0"15,21 0 1,-1 0-16,1 0 0,21 21 16,-21-21-16,0 22 0,0-1 0,0 0 15,21 0-15,-22 0 0,1 22 0,0-22 16,21 0-16,0 0 0,0 0 15,0 0-15,0 1 0,0-1 0,0 0 16,0 0-16,0 0 0,21-21 16,0 0-16,1 21 0,-1-21 0,0 0 15,0 0-15,21 0 0,-20 0 16,-1 0-16,0 0 0,0-21 16,0 21-16,0-21 0,1 0 0,-1 21 15,-21-21-15,0 0 0,0-1 0,0 1 16,0 0-16,0-21 0,0 21 15,0-1-15,0 1 0,-21 0 0,-1 0 16,1 0-16,0 21 16,0-21-1,42 21 1,0 0-16,0 0 16,1 0-16,20 0 0,-21 0 15,0 0-15,22 0 0,-22 0 16,0 0-16,21 0 0,-21 0 0,1 0 15,20 21-15,-21 0 0,0 0 16,0 0-16,1 0 0,-22 1 16,0-1-16,0 0 0,0 0 15,0 0-15,0 0 0,0 1 0,0-1 16,0 0-16,0 0 0,0 0 16,0 0-16,-22 1 0,1-1 15,21 0-15,-21-21 16,21-21 15,0 0-15,0-1-16,0 1 0,21 0 15,0-21-15,1 21 0,-1-1 0,-21-20 16,21 21-16,0 0 0,21-22 16,-20 22-16,-1-21 0,0 21 0,21 0 15,-21-1-15,1 1 0,20 21 0,-21 0 16,0 0-16,0 0 0,1 21 0,-1-21 15,-21 22-15,21-1 0,-21 21 16,0-21-16,0 0 0,0 1 0,0 20 16,0-21-16,0 0 0,0 0 0,0 22 15,0-22-15,0 0 0,0 0 0,0 0 16,0 1-16,0-1 0,0 0 16,0 0-1,0-42 16,21 0-31,0 0 16,0-1-16,1 22 0,-1-21 0,0 0 16,21 0-16</inkml:trace>
  <inkml:trace contextRef="#ctx0" brushRef="#br0" timeOffset="168103.66">12700 10816 0,'0'0'0,"21"-21"0,0 21 16,64-63-1,-64 63-15,0 0 0,-21-22 0,-21 22 32,0 0-32,0 0 0,-22 22 15,22-22-15,0 21 0,0 0 16,-21 0-16,20-21 0,1 21 0,0 0 16,21 1-16,0-1 0,0 0 15,0 0-15,21 0 16,0-21-16,1 21 0,-1-21 0,0 0 15,0 22-15,0-22 0,0 0 0,22 21 16,-22-21-16,0 0 0,-21 21 16,21-21-16,0 21 0,1-21 15,-22 21-15,0 0 16,0 1-16,0-1 16,-43-21-16,22 0 0,0 21 0,0-21 15,0 0-15,-22 0 0,22 21 16,0-21-16,-21 0 0,20 0 0,-20 0 15,0 0-15,21 0 0,-1 0 0,-20 0 16,21 0-16,42-21 31,0 21-31,0-21 0,1 0 16</inkml:trace>
  <inkml:trace contextRef="#ctx0" brushRef="#br0" timeOffset="169160.01">13504 10541 0,'0'0'0,"0"-42"0,-21 21 16,21-1-16,-21 1 0,21 0 16,0 0-16,-21 21 31,21 21-31,0 0 0,0 0 15,-21 1-15,21 20 0,0 0 0,0 1 16,-22-1-16,22 0 0,-21 1 0,0-1 16,21 0-16,0 1 0,-21-1 0,0 0 15,21-21-15,-21 22 0,-1-22 0,22 21 16,-21-21-16,21 1 0,-21-1 16,0 0-16,21 0 0,0 0 0,0-42 46,21 0-46,0 0 0,0 0 16,1-1-16,-1 1 0,0-21 0,0 21 16,0-22-16,0 22 0,1-21 15,-1 21-15,-21 0 0,21-1 0,0 1 16,-21 42 0,0 1-1,0-1-15,0 0 0,0 0 0,0 0 16,0 0-16,0 1 0,0-1 15,0 0-15,0 0 0,0 0 0,0 0 16,0 1-16,21-1 0,0 0 16,1-21-16,-1 0 0,0 0 0,0 0 15,21 0-15,1 0 16,-22-21-16,0 0 0,0-1 0,0 22 16,1-21-16,-1 0 15,-21-21-15,21 21 0,0-1 0,0 1 16,0 0-16,1 0 0,-22 0 0,0 0 15,21 21-15,-42 0 32,21 21-32,-22 0 0,1-21 0,21 21 15,0 0-15,0 0 0,-21 1 16,21-1-16,0 0 0,0 0 0,0 0 16,0 0-16,0 1 0,21-1 15,0-21 1,1 21-16,-1-21 0,0 0 0,0 0 15,0 0-15,0 0 0,1 0 0,-1 0 16,0-21-16,0 0 0,0-1 16,0 22-16,1-42 0,-1 21 0,0 0 15,0 0-15,-21-1 0,21-20 0,0 21 16,1 0-16,-22 0 0,0-1 0,0 1 16,21 21-16,-21-21 0,0 42 31,-21 0-31,-1 1 15,22-1-15,-21 21 0,21-21 16,-21 0-16,0 1 0,21 20 16,0-21-16,-21 21 0,21-20 0,-21 20 15,-1 0-15,22 1 0,0-1 16,0 0-16,-21 1 0,21-1 0,-21 0 16,21 1-16,-21-1 0,21 21 0,-21-20 15,21-1-15,0 0 0,-21 1 0,-1-1 16,22 0-16,0 1 0,0-1 0,0 0 15,0 1-15,0-22 0,0 21 0,0-21 16,0 1-16,0-1 0,0 0 16,0-42 15,0 0-31,22-1 0,-22 1 16,0 0-16,21 0 0,0-21 0,-21 20 15,21-20-15,0 21 0,0-21 0,1-1 16,-1 22-16,0-21 0</inkml:trace>
  <inkml:trace contextRef="#ctx0" brushRef="#br0" timeOffset="169493.83">14393 10880 0,'0'0'0,"0"-21"0,0-22 0,-21 22 0,21 0 0,0 0 15,0 0-15,21 21 0,0-22 16,1 1-16,-1 21 0,0 0 15,21 0-15,1 0 0,-22 0 0,21 0 16,0 0-16,1 0 0,-22 21 0,21-21 16,-21 22-16,1-1 0,-1 0 0,0 0 15,0 0-15,-21 0 0,0 1 16,0-1-16,0 0 0,0 0 0,-21 21 16,0-42-16,-22 22 0,1-1 0,21 0 15,-21 0-15,-1 0 0,-20-21 0,20 21 16,1-21-16,0 0 0,-1 22 0,22-22 15,-21 0-15,21 0 0,0 0 16,-1 21-16,22-42 31,0-1-31,0 1 16,0 0-16,0 0 0</inkml:trace>
  <inkml:trace contextRef="#ctx0" brushRef="#br0" timeOffset="169824.64">14055 10266 0,'0'0'0,"-22"0"0,-62 21 16,63 0-16,21 0 16,0 1-16,0-1 15,21-21-15,0 0 16,0 21-16,0-21 0,22 0 15,-22 0-15,0 0 0,21-21 0,-21 0 16,1 21-16,-1-22 0,0 1 0,-21 0 16,0 0-16,0 0 0,0 0 15,0-1-15,-21 22 16,0-21-16,-22 21 0,22 0 0,0 0 16,0 0-16,0 0 0,-22 21 15,22-21-15,0 22 0,21-1 0,-21-21 16,0 21-16,-1 0 0,22 0 0,-21 0 15,21 1-15,0-1 0,0 0 16,0 0-16,-21-21 0,21 21 0,0 0 16</inkml:trace>
  <inkml:trace contextRef="#ctx0" brushRef="#br0" timeOffset="170531.84">9610 12086 0,'0'0'0,"0"-21"0,-22 0 16,1 0-16,0 21 0,21-21 15,-21-1-15,0 22 16,21-21-16,0 42 62,21-21-62,0 22 0,0-1 0,0 0 16,1 21-16,-1-21 0,0 22 0,0-22 16,21 21-16,1 1 0,-1-1 15,0 0-15,1 1 0,-1-1 0,0 0 16,22 1-16,-22-1 0,22 0 0,-22 22 16,0-22-16,1 0 0,-1 1 0,0-1 15,1 0-15,-1 1 0,0-22 16,-20 21-16,-1-21 0,21 22 0,-21-22 15,-21 0-15,21-21 0,1 21 0,-22 0 16,21-21 0,-21-21 15,0 0-31,0 0 0,-21 0 16,21 0-16,-22-1 0,22 1 0,-21-21 15,21 21-15,-21-22 0,21 22 0,0-21 16,0 21-16</inkml:trace>
  <inkml:trace contextRef="#ctx0" brushRef="#br0" timeOffset="170995.77">10668 12086 0,'0'0'0,"21"-21"0,-21-21 15,21 21-15,-21-1 0,0 1 16,21 21-16,-21-21 0,0 0 15,-21 21 17,0 0-32,0 0 0,0 0 0,0 0 15,-22 21-15,22 0 0,-21 22 0,-1-22 16,1 0-16,0 21 0,-22 1 16,1-1-16,-1 0 0,1 1 0,-22-1 15,22 0-15,-22 22 0,0-22 0,22 0 16,-22 1-16,0-1 0,22 0 15,-1 1-15,-20-1 0,20 0 16,1 1-16,-1-1 0,1 0 0,20-20 16,1 20-16,-21-21 0,20 21 0,22-20 15,-21-1-15,21 0 0,-1-21 0,1 21 16,0 0 0,0-21-1,21-21 48,21 21-48,0-21-15,0 21 16,1-21-16,-1 0 0,0 21 16</inkml:trace>
  <inkml:trace contextRef="#ctx0" brushRef="#br0" timeOffset="171951.85">17462 11007 0,'0'-21'0,"22"-1"0,-22 1 15,0 0 1,0 0-16,0 0 16,21 0-16,-21-1 0,0 1 15,21 21-15,-21-21 16,21 42 31,-21 0-47,21 1 15,-21-1-15,0 21 0,0-21 16,0 22-16,0-22 0,0 21 0,0 0 16,0 22-16,0-22 0,0 1 0,0-1 15,-21 21-15,21-20 0,0-1 0,-21-21 16,21 22-16,-21-22 0,21 21 0,-21-21 16,21 0-16,0 1 0,0-1 15,0 0-15,0-42 31,0 0-15,0-1-16,0 1 0,21-21 0,-21 21 16</inkml:trace>
  <inkml:trace contextRef="#ctx0" brushRef="#br0" timeOffset="172464.38">18309 10943 0,'0'0'0,"42"-21"0,-20 21 0,-1-21 16,0 0-16,-21 0 15,-21 21 1,0 0-16,-22 0 16,22 0-16,0 0 0,-21 0 0,-1 0 15,22 21-15,-21-21 0,21 21 0,-1-21 16,-20 21-16,21-21 0,0 21 15,0 0-15,-1 1 0,1-1 0,0-21 16,21 21-16,0 0 0,0 0 0,0 0 16,0 1-16,0-1 0,0 0 15,21 0-15,0-21 16,22 0-16,-22 21 0,21-21 0,-21 21 16,22-21-16,-1 22 0,0-22 15,-20 21-15,20 0 0,0-21 0,-21 21 16,22 0-16,-22-21 0,0 21 0,0 1 15,-21-1-15,0 0 16,0 0-16,0 0 0,-42-21 0,21 21 16,0-21-16,-1 22 0,-20-1 0,0-21 15,21 0-15,-22 21 0,1-21 0,21 0 16,-22 0-16,22 0 0,0 0 0,-21 0 16,21 0-16,-1 0 0,1 0 15,0 0-15,0 0 16,0 0-1,21-21 1,-21 0-16,21-1 16,0 1-16,0 0 15</inkml:trace>
  <inkml:trace contextRef="#ctx0" brushRef="#br0" timeOffset="172675.25">17335 10583 0,'0'0'0,"-42"-21"16,42 0 0,0 0-1,21 0 16</inkml:trace>
  <inkml:trace contextRef="#ctx0" brushRef="#br0" timeOffset="173464.82">20341 10986 0,'0'0'0,"0"-22"0,0 1 15,0 0-15,0 0 0,-21 21 31,21 21-15,-21 0-16,21 22 0,0-22 0,0 21 16,0-21-16,-21 22 0,21-1 15,-22 0-15,22 1 0,-21-1 0,21 0 16,0 1-16,0-1 0,-21-21 16,0 21-16,21 1 0,-21-22 0,21 21 15,-21-21-15,21 1 0,0-1 0,-22-21 16,22 21-16,0-42 31,0 0-31,0-1 0,0 1 16,0 0-16,0-21 0,0-1 0,0 22 15,0-21-15,0 0 0,22-22 0,-22 22 16,0-1-16,21-20 0,0 21 16,0-1-16,0-20 0,0 20 0,1 1 15,20 21-15,-21-21 0,21 20 0,-20 1 16,20 0-16,-21 21 0,0 0 15,22 0-15,-22 0 0,0 21 16,0 0-16,0 22 0,0-22 0,1 21 16,-22 1-16,0-1 0,0 0 0,21 1 15,-21 20-15,0-21 0,0 1 0,0-1 16,0 0-16,0 1 0,0-1 0,0-21 16,0 0-16,0 22 0,0-22 15,0 0-15,0 0 0,0 0 16,-21-42 15,-1 0-15,1 0-16,0 0 15</inkml:trace>
  <inkml:trace contextRef="#ctx0" brushRef="#br0" timeOffset="173647.72">20214 11367 0,'-21'0'16,"42"0"-16,-42 21 0,21 0 15,21-21 1,0 0-16,0 0 0,1 0 0,-1 0 16,21 0-16,0 0 0,1 0 15,-1-21-15,0 21 0,1-21 0,-1 21 0,0-22 16,1 22-16,-22-21 0,21 21 16,-21-21-16,22 0 0,-22 21 15,0-21-15,21 0 0,1-1 0</inkml:trace>
  <inkml:trace contextRef="#ctx0" brushRef="#br0" timeOffset="174067.48">21780 11007 0,'0'-43'31,"0"22"-31,0 0 0,22 0 16,-1 21-16,0 0 15,0 0-15,0 0 0,0 0 16,1 0-16,-1 21 0,0 0 16,0 0-16,0 1 0,-21-1 0,21 21 15,-21-21-15,22 22 0,-22-1 0,0-21 16,0 21-16,0 1 0,0-22 0,0 21 16,0-21-16,0 1 0,0-1 15,0 0-15,0 0 0,0 0 0,-22-21 16,22-21 15,0 0-31,22 0 16,-22-22-16,21 22 0,0-21 0,-21 0 15,21 20-15,0-20 0,0-85 16,1 85-16,-22 21 0,21-22 16,-21 22-16,0 0 0,0 0 15,21 21-15,-21-21 0,21 21 16,-21 21-1,21 0-15,-21 0 16,21 0-16,-21 0 0</inkml:trace>
  <inkml:trace contextRef="#ctx0" brushRef="#br0" timeOffset="174375.32">22352 11176 0,'0'-21'0,"0"63"0,0-63 0,21 42 16,0 0-16,0-21 15,1 0-15,-1 0 0,21 0 16,-21 0-16,22-21 0,-22 0 15,21 21-15,0-21 0,1 0 0,-22-22 16,21 22-16,-21 0 0,1 0 0,-1 0 16,-21-22-16,0 22 0,0 0 15,0 0-15,-21 21 0,-1 0 16,1 0-16,0 0 0,-21 0 0,21 21 16,-1 0-16,-20 0 0,21 1 0,-21-1 15,20 21-15,1-21 0,0 22 16,0-22-16,0 21 0,0-21 0,21 22 15,0-22-15,0 0 0,0 0 16,0 0-16,21 0 0,0 1 0,0-22 16,0 21-16,22-21 0,-22 0 0,21 0 15,0 0-15,1 0 0,-1 0 0,0-21 16,1-1-16,-1 22 0,0-21 16,1-21-16</inkml:trace>
  <inkml:trace contextRef="#ctx0" brushRef="#br0" timeOffset="174640.17">23389 10583 0,'0'0'0,"0"-42"0,0-43 15,0 64-15,-21 21 16,21 21-16,-21 1 0,21-1 16,-21 21-16,21 0 0,0 1 0,0-1 15,-22 22-15,22-22 0,-21 21 0,21-20 16,-21 20-16,21-20 0,-21-1 15,21 21-15,0-20 0,0-1 0,-21 0 16,21 1-16,0-1 0,0-21 0,0 22 16,0-22-16,0 0 0,0 0 0,0 0 15,0 0 1,21-21-16,0 0 0,0 0 16,0 0-16,1-21 0,-1 0 0,21 0 15,0 0-15</inkml:trace>
  <inkml:trace contextRef="#ctx0" brushRef="#br0" timeOffset="176183.51">23918 11049 0,'0'-21'0,"0"-21"15,0 20-15,-21 1 0,-21 21 16,21-21-16,-1 21 0,1 0 0,-21 0 16,21 0-16,-22 0 0,1 21 15,21 0-15,-21 1 0,20-1 16,-20 0-16,21 21 0,0-21 0,0 22 15,-1-1-15,1-21 0,0 22 0,21-22 16,0 21-16,0-21 0,0 0 0,0 1 16,0-1-16,21 0 0,0 0 15,1-21-15,-1 0 0,0 0 0,21 0 16,-21 0-16,1 0 0,20 0 0,-21 0 16,21-21-16,-20 0 0,-1 0 0,0-1 15,0 1-15,0-21 0,0 0 16,1 20-16,-22-20 0,21 0 0,-21-1 15,21 22-15,-21 0 0,0 0 0,0 0 16,0 42 0,0 0-1,0 0-15,0 0 0,0 22 16,0-22-16,0 0 0,0 21 0,0-20 16,0-1-16,0 21 0,0-21 0,0 0 15,0 1-15,21-1 0,0-21 0,0 21 16,22 0-16,-22-21 0,21 0 15,1 0-15,-22 0 0,21 0 0,-21 0 16,0 0-16,1-21 0,20 0 0,-21 0 16,0-1-16,0-20 0,-21 0 0,22-1 15,-1 1-15,-21 0 0,0-1 16,0 1-16,0-21 0,0 20 16,0-20-16,21-1 0,-21 22 0,0-22 15,0 22-15,0 0 0,0-1 0,0 1 16,0 21-16,0 42 15,0 21 1,-21-20-16,21 20 0,0 0 0,0 22 16,0-22-16,0 0 0,0 1 0,0-1 15,0 0-15,0 1 0,0-1 16,0 0-16,0 1 0,0-1 0,0 0 16,0-20-16,0 20 0,0-21 0,21 0 15,0 0-15,0 1 0,0-22 16,1 0-16,-1 0 15,0-22-15,0 22 16,0-21-16,-21 0 0,21-21 0,1 21 16,-1-1-16,0-20 0,0 21 0,-21-21 15,21 20-15,0 1 0,1 0 0,-22 0 16,0 0-16,21 21 16,-21 21-1,0 0-15,0 0 0,0 0 16,-21 1-16,21-1 0,0 21 0,0-21 15,0 0-15,0 1 0,0-1 16,0 0-16,0 0 0,0 0 0,0 0 16,21-21-1,0 22-15,0-22 0,0 0 0,0 0 16,1 0-16,-1 0 0,0-22 0,0 22 16,0-21-16,0 0 0,1 0 15,20 0-15,-21 0 0,0-22 0,0 22 16,1 0-16,-22 0 0,0 0 0,21-1 15,-21 1-15,0 42 32,-21 1-32,21-1 0,-22 0 0,1 0 15,21 0-15,0 0 0,0 1 0,-21-1 16,21 0-16,0 0 0,0 0 0,0 0 16,0 1-1,21-22-15,0 0 16,1 0-16,-1-22 15,-21 1 1,0 0-16,0 0 0,0 0 16,0 0-16,0-1 0,0-20 0,-21 21 15,21-21-15,-22 20 0,22 1 0,-21 0 16,21 0-16,-21 21 0,21-21 16,0 0-16,0-1 15,21 22 1,0 0-16,1 0 0,-1 0 0,21-21 0,-21 21 15,0 0-15,1 0 0,20 0 16,-21 0-16,0 0 0,0 0 16,1 21-16,-1 1 0,0-1 0,-21 0 15,0 0-15,0 0 0,0 0 0,0 1 16,0 20-16,0-21 0,0 0 0,0 0 16,0 22-16,0-22 0,0 0 15,0 0-15,0 0 0,0 1 16,-21-22-1,21-22 17,0 1-32,0 0 15,0-21-15,0 21 0,21-1 0,0-20 16,0 21-16,-21-21 0,21-1 0,1 22 16,-1-21-16,21-1 0,-21 22 15,0-21-15,22 21 0,-22 0 0,0-1 16,21 22-16,-20 0 0,-1 0 0,0 22 15,-21-1-15,0 0 0,21 0 0,-21 21 16,0 1-16,0-1 0,0-21 16,0 22-16,-21-1 0,0 0 0,0-21 15,21 22-15,-22-22 0,1 0 16,21 21-16,-21-20 0,21-1 16,-21 0-16,21-42 31,0 0-16,0-1-15,0 1 0,0 0 0,0-21 16</inkml:trace>
  <inkml:trace contextRef="#ctx0" brushRef="#br0" timeOffset="176375.91">25252 10583 0,'0'0'0,"-43"0"0,1 0 0,21 0 15,0 0-15,0 0 0,-1 0 0,1 0 16,21 22 0,-21-22 15,0 0-15,0 0-16</inkml:trace>
  <inkml:trace contextRef="#ctx0" brushRef="#br0" timeOffset="176543.81">24193 10795 0,'0'0'0,"-42"21"16,-21 0-1,63 1-15,21-22 16,0 0-16,21 0 0,-21 0 16,43 0-16,-22 0 0,22 0 0,-1 0 15,1 0-15,20 0 0,1 0 0,21-22 16,-21 22-16,20-21 0,22 21 15</inkml:trace>
  <inkml:trace contextRef="#ctx0" brushRef="#br0" timeOffset="176947.57">26183 10859 0,'0'0'0,"21"0"0,22-22 15,-22 22-15,-21-21 0,0 0 16,-21 21 0,-1 0-16,1 0 15,-21 0-15,21 0 0,-22 0 0,1 0 16,21 21-16,0-21 0,0 21 0,-1 1 16,22-1-16,0 0 15,0 0-15,22 0 16,-1-21-16,0 21 0,0 1 0,21-22 15,1 21-15,-22 0 0,21 0 0,-21-21 16,22 21-16,-22 0 0,0-21 16,0 22-16,-21-1 0,0 0 15,-21-21-15,-21 0 0,-1 21 16,1-21-16,0 0 0,-1 0 16,1 0-16,-21 0 0,20 0 0,1 0 15,0 0-15,-1 0 0,1 0 0,21 0 16,0 0-16,-1 0 0,22-21 0,0 0 15,0 0 1,22-1-16,-1 22 0,21-21 16</inkml:trace>
  <inkml:trace contextRef="#ctx0" brushRef="#br0" timeOffset="178043.62">26501 10499 0,'0'0'0,"0"-21"0,0 42 15,-22 0-15,1 0 16,0 0-16,0 22 0,21-1 0,-21 0 16,0 1-16,21-1 0,-22 0 15,22 1-15,0-1 0,-21 0 16,21-21-16,0 22 0,-21-1 0,21-21 16,0 22-16,0-22 0,0 0 0,0 0 15,0 0-15,0 0 16,21-21-1,0-21-15,-21 0 0,22 21 16,-22-21-16,21-21 0,0 20 16,-21 1-16,21 0 0,-21 0 0,0-21 15,21 20-15,0 1 0,1 0 16,-22 42 0,0 0-1,0 1-15,0-1 16,0 0-16,0 0 0,0 0 0,0 0 15,0 1-15,0-1 0,21 0 0,0 0 16,0 0-16,0-21 16,0 0-16,1 0 0,-1 0 15,0 0-15,0-21 0,0 0 16,0 21-16,1-21 0,-1 0 16,0-1-16,21 1 0,-42 0 0,21 0 15,1 0-15,-1 0 0,-21-1 0,0 1 16,0 42 15,-21 1-31,-1-1 16,22 0-16,0 0 0,0 0 15,0 0-15,0 1 0,0-1 16,22 0-16,-1-21 0,0 0 16,21 21-16,-21-21 0,1 0 0,-1 0 15,0 0-15,0 0 0,0-21 0,0 21 16,1-21-16,-1 0 15,0-1-15,0 22 0,-21-21 0,0 0 0,21 0 16,-21 0-16,21 21 0,-21-21 0,0 42 31,-21-21-15,0 42-16,21-21 0,-21 0 16,0 22-16,0-22 0,-1 21 0,22 1 15,-21-1-15,0 0 0,21 1 16,-21-1-16,0 0 0,21 1 0,-21-22 15,-1 21-15,22 0 0,0-20 0,-21 20 16,0-21-16,0 21 0,21-20 16,0-1-16,-21 0 0,0 0 0,21 0 15,-22-21-15,22 21 0,0 1 16,0-44 15,0 1-31,0 0 16,0 0-16,0 0 0,22 0 15,-1-1-15,-21-20 0,21 21 0,0-21 16,0-1-16,0 1 0,1-22 0,-1 22 16,0-21-16,0-1 0,21 1 15,-20 20-15,-1-20 0,0 20 0,0 1 16,0 0-16,0 21 0,1-1 0,-22 1 16,21 0-16,-21 0 0,21 21 15,0 0-15,0 0 16,0 0-16,-21 21 0,0 0 15,0 0-15,0 1 0,0-1 16,0 0-16,0 0 0,0 0 0,0 0 16,0 1-16,-21-22 0,0 21 15,0 0-15,21 0 0,-21-21 16,0 0-16,21 21 0,-22-21 0,1 0 16,0 0-16,21-21 15,-21 0-15,21 0 16,0 0-16,-21-1 0,21 1 15</inkml:trace>
  <inkml:trace contextRef="#ctx0" brushRef="#br0" timeOffset="178276.15">26945 10626 0,'-42'-21'16,"42"-1"-16,-21 22 15,21-21 1,-22 42 47,1 1-63,-21-1 0,21 0 15,-22 0-15,1 0 0,-21 0 16</inkml:trace>
  <inkml:trace contextRef="#ctx0" brushRef="#br0" timeOffset="179067.69">21357 12234 0,'0'0'0,"-21"-21"16,21 0-16,0 0 0,0 0 0,0 0 16,0-1-16,0 1 15,0 0 17,21 21-17,0 0 1,0 0-16,-21 21 0,22-21 15,-1 21-15,-21 1 0,0-1 0,21 0 16,-21 0-16,21 0 0,-21 22 0,0-22 16,0 0-16,0 21 0,0-21 15,0 22-15,0-22 0,0 0 0,0 21 16,0-20-16,0-1 0,0 0 0,0 0 16,0 0-16,0 22 0,0-22 0,0 0 15,0 0-15,0 0 0,21-21 16,0 21-1,1-21-15,-1 0 0,0 0 0,21 0 16,1-21-16,20 0 0,-21 0 0,43 0 16,-21-22-16,41 1 0,-20 0 0,42-1 15,0-20-15,0 21 0,21-22 0,0 1 16,-21-1-16,0 22 0,0-22 16,-21 22-16,0 21 0,-21-22 0,-1 22 15,-41 0-15,20 0 0,-42 0 0,22 0 16,-22 21-16,-21-22 0,21 22 15,0 0 48,-21 22-16,0-1-32</inkml:trace>
  <inkml:trace contextRef="#ctx0" brushRef="#br0" timeOffset="181188.05">571 15282 0,'-21'0'0,"0"0"0,0 0 16,0 0-1,0 0-15,-1 0 0,1 0 16,0 0-16,-21 0 0,21 0 16,-1 0-16,-20 0 0,21 0 0,-21-21 15,20 21-15,1 0 0,0 0 16,0-21-16,0 21 15,21-21-15,21 21 32,0 0-32,0 0 0,22 0 15,-1 0-15,0 0 0,22 0 0,-1 21 16,1-21-16,20 0 0,-20 0 16,21 0-16,-1 0 0,1 0 15,-22 0-15,22 0 0,0 0 16,-1 0-16,-20 0 0,-1 0 0,1 0 15,-1 0-15,-20-21 0,-1 21 16,0 0-16,-20 0 0,-1-21 0,-21 0 16,0-1-16,0 1 15,-21 0-15,-1 0 0,1 21 16,-21-21-16,21 0 0,-22-1 16,22 22-16,-21-21 0,21 0 0,-22 21 15,22 0-15,0-21 16,-21 21-16,21 0 0,-1 0 0,1 0 15,0 0-15,0-21 0,0 21 16,0 0-16,-1 0 0,1 0 16,42 0 15,1 0-15,20 0-16,-21 0 0,21 0 0,1 0 15,-22 0-15,21 21 0,1-21 16,-1 0-16,0 0 0,-21 0 0,22 0 15,-22 0-15,21 0 0,-21 0 16,-21 21-16,22-21 0,-22 21 16,0 0-1,0 1-15,-22-1 16,1 0-16,0 21 0,0-21 16,0 22-16,0-22 0,-22 21 0,22 1 15,0-1-15,0 0 0,0-21 16,-22 22-16,22-1 0,0 0 0,-21-20 15,20-1-15,1 21 0,0-21 16,0 0-16,0 1 0,0-1 0,-1 0 16,1 0-16,0 0 15,21 0 1,21-21 31,0-21-32,1 21-15,-1-21 0,0 0 0,-21 0 16,42 0-16</inkml:trace>
  <inkml:trace contextRef="#ctx0" brushRef="#br0" timeOffset="189839.34">3281 14203 0,'0'-21'31,"0"0"-15,0-1-16,0 1 16,0 0-16,0 0 15,21 0-15,-21 0 0,0-1 16,0 1-16,0 0 15,-21 0 1,0 21-16,-1 0 0,1 0 0,0 0 16,0 0-1,0 21-15,0 0 0,-1 0 0,1 1 16,0 20-16,0-21 0,0 21 16,0 1-16,-1-1 0,1 0 0,0 22 15,21-22-15,0 22 0,-21-1 0,21-20 16,0 20-16,0 1 0,0-22 15,0 21-15,0-20 0,0-1 0,21 0 16,-21 22-16,21-43 0,0 21 16,1 1-16,-1-22 0,21 21 15,-21-21-15,0 1 0,-21-1 0,22-21 16,-1 0-16,0 0 0,0 0 16,0 0-16,0 0 0,1 0 15,-22-21-15,21 21 0,0-22 0,0 1 16,0 0-16,0 0 15,1 0-15,-1 0 0,21-1 0,-21 1 16,0 21-16,1-21 0,20 0 0,-21 0 16,0 0-16,22-1 0,-22 1 15,0 0-15,0 0 0,21-21 0,-20 20 16,-1-20-16,0 0 0,0 21 16,-21-43-16,0 22 0,21-1 0,-21 1 15,0-21-15,0 20 0,0 1 16,0 0-16,-21-1 0,0 1 15,0 0-15,-22-1 0,22 22 0,-21-21 16,0 21-16,-1-1 0,1 1 0,0 0 16,-22 21-16,22 0 0,-1 0 15,1 0-15,0 0 0,-1 0 0,1 21 16,21 0-16,-21 22 0,20-22 16,-20 21-16,21 1 0,0 20 0,21 1 15,0-1-15,-21 1 0,21-1 0,0 1 16,0-1-16,0 1 0,0-22 15,21 21-15,0-20 0,0-1 0,0 0 16,0-20-16,22-1 0,-1 0 16,0 0-16,1-21 0,-1 0 15,22 0-15,-22 0 0,21 0 0,1-21 16,-22 0-16,22 0 0,-1-1 0,-20 1 16,-1-21-16,0 21 0,1 0 15,-1-22-15,-21 22 0,0-21 0,0 21 16,1-22-16,-22 22 0,0 0 15,21 21-15,-21 21 32,0 0-32,0 0 0,0 1 0,0-1 15,0 21-15,0-21 0,0 0 16,21 1-16,-21 20 0,0-21 0,0 0 16,0 0-16,21 1 0,-21-1 0,42 0 15,-20-21 1,-1 0-16,0 0 0,0 0 0,0 0 15,0-21-15,1 21 0,20-21 0,-21-1 16,0 1-16,0 0 0,1 0 16,-1-21-16,0 20 0,-21 1 0,0-21 15,0 21-15,0-22 0,0 22 0,0 0 16,0 0-16,0 0 0,0 0 16,0 42-1,0 0 1,0 0-16,0 0 0,0 0 15,0 22-15,0-22 0,0 21 0,0-21 16,0 22-16,0-22 0,0 0 0,21 0 16,0 0-16,-21 1 0,21-1 15,1 0-15,-1-21 0,0 0 0,0 0 16,0 0-16,0 0 0,1 0 0,20 0 16,-21 0-16,21 0 0,-20-21 0,20 0 15,-21-1-15,0 1 0,0 0 16,1-21-16,-1 21 0,0-1 0,-21-20 15,0 21-15,0-21 0,0 20 0,0 1 16,0 0-16,0 0 16,-21 0-16,0 21 0,-1 0 15,1 0-15,0 0 0,0 21 16,0 0-16,21 21 0,0-20 16,-21-1-16,21 21 0,-22-21 0,22 22 15,0-22-15,0 21 0,0-21 0,0 0 16,0 1-16,0-1 0,22 0 15,-1 0-15,0-21 0,0 0 0,0 21 16,22-21-16,-22 0 0,0 0 0,0 0 16,21 0-16,-20-21 0,20 21 0,-21-21 15,0 0-15,22 0 16,-22-22-16,0 22 0,0 0 0,0-21 0,-21 20 16,21-20-16,-21 21 0,0 0 15,0 0-15,0-1 0,-21 1 16,21 0-16,-21 21 0,0 0 15,0 0-15,0 0 0,21 21 16,0 0-16,0 1 0,0-1 16,0 0-16,0 0 0,21 0 15,0 0-15,-21 1 0,21-1 0,0 0 16,0 0-16,1 0 0,-1 0 16,-21 1-16,21-1 0,0-21 0,-21 21 15,21 0-15,0 0 0,1-21 0,-1 21 16,0-21-16,0 0 0,0 0 15,0 0-15,22 0 0,-22 0 0,0 0 16,21-21-16,-20 21 0,20-21 16,-21 0-16,0 0 0,22-22 0,-22 22 15,0-21-15,0 0 0,0-1 0,0 1 16,-21-22-16,0 1 0,22-1 0,-22 1 16,0-1-16,0 1 0,0 21 15,0-22-15,0 22 0,0-1 0,0 22 16,-22 0-16,22 0 0,-21 0 0,0 21 15,0 0 1,0 21-16,0 0 0,-1 0 16,1 22-16,21-1 0,-21 0 0,21 22 15,-21-22-15,21 22 0,0-1 0,0 1 16,0-22-16,0 21 0,0-20 16,0-1-16,0 0 0,0 1 0,0-1 15,0 0-15,21-20 0,0-1 0,0 0 16,1 0-16,20 0 0,-21-21 15,21 0-15,-20 0 0,20 0 0,0 0 16,1 0-16,-22-21 0,21 0 0,0 0 16,-20 0-16,20-1 0,0 1 15,-21 0-15,1-21 0,-1 21 0,0-22 16,-21 22-16,0-21 0,0 21 16,0-1-16,0 1 0,-21 21 31,0 0-31,21 21 0,0 1 15,-22-1-15,1 21 0,21-21 0,-21 22 16,21-22-16,0 0 0,0 21 0,0-21 16,0 1-16,0-1 0,0 0 0,21 0 15,0 0-15,1 0 0,-1-21 16,0 0-16,0 0 0,21 0 0,-20 0 16,20 0-16,0 0 0,-21-21 0,22 21 15,-1-21-15,0 0 0,-20 0 0,20 0 16,-21-1-16,0-20 15,0 21-15,1-21 0,-22-1 0,0 1 16,0 21-16,0-22 0,0 1 0,-22 0 16,1-1-16,-21 1 0,21 21 0,-22 0 15,22 21-15,-21 0 0,0 0 16,-1 0-16,1 0 0,21 21 0,-22 21 16,1-21-16,21 22 0,0-1 0,0-21 15,-1 22-15,22-1 0,0 0 16,0 1-16,0-22 0,0 21 0,22-21 15,-1 0-15,0 22 0,21-22 0,-21 0 16,22-21-16,-1 21 0,-21 0 0,22-21 16,-1 0-16,21 0 0,-20 0 15,20 0-15,1 0 0,-1 0 16,1-21-16,-1 21 0,1-21 0,-22 0 16,0 0-16,1 0 0,-1-1 0,-21 1 15,0 0-15,1-21 0,-1 21 0,-21-22 16,0 22-16,0 0 0,0 0 15,0-22-15,0 22 0,-21 0 16,-1 21-16,1 0 0,0 0 0,0 0 16,0 0-16,-22 21 0,22 0 15,-21-21-15,21 43 0,0-22 0,-1 0 16,1 0-16,0 22 0,0-22 16,21 0-16,0 0 0,0 0 0,0 0 15,0 1-15,0-1 0,0 0 0,21-21 16,0 0-16,0 21 0,1-21 15,-1 0-15,0 0 0,0 0 0,0-21 16,0 21-16,22-21 0,-22 0 0,0 21 16,0-22-16,0-20 0,1 21 0,-1 0 15,-21 0-15,21-1 0,0-20 16,-21 21-16,21 0 0,-21 0 16,0 42-1,0 0-15,0 0 16,0 0-16,0 0 0,-21 1 15,21-1-15,0 0 0,0 0 0,0 0 16,0 0-16,0 1 0,0-1 0,21 0 16,0 0-16,1-21 0,-1 21 0,0-21 15,21 0-15,1 0 0,-1 0 0,0 0 16,1 0-16,-1 0 0,21-21 16,-20 0-16,-1 21 0,0-21 0,-20 0 15,20-1-15,-21-20 0,0 21 0,0 0 16,1-22-16,-22 1 0,0 0 0,0-1 15,0 1-15,0 21 16,0-21-16,-22 20 0,-20 1 0,21 0 16,0 0-16,0 21 0,-1 0 0,-20 0 15,21 0-15,0 21 0,-22 0 0,22 0 16,0 22-16,0-22 0,0 21 16,0-21-16,21 22 0,0-22 0,-22 21 15,22 1-15,0-22 0,0 0 0,0 21 16,0-21-16,22 1 0,-1-1 0,-21 0 15,21 0-15,0-21 0,0 0 16,0 21-16,1-21 0,20 0 0,-21 0 16,0 0-16,0-21 0,1 21 0,-1-21 15,0 0-15,0 0 0,0-1 16,0-20-16,-21 0 0,22-1 0,-1 1 16,0-21-16,-21 20 0,21-41 15,0 20-15,-21 1 0,0-1 0,0 1 16,21-1-16,-21 1 0,0 20 0,0 1 15,0 0-15,0 20 0,0 1 16,0 0-16,-21 21 0,21 21 16,-21 22-16,0-22 0,21 21 0,0 22 15,-21-1-15,21 1 0,0-1 0,0 1 16,0-1-16,0 1 0,0-22 16,0 21-16,0-20 0,21 20 0,-21-20 15,21-22-15,0 21 0,0-21 16,1 22-16,-1-22 0,0 0 0,0-21 15,0 21-15,0-21 0,1 0 16,-1 0-16,0 0 0,0 0 0,0 0 16,0 0-16,1-21 0,-1 21 0,0-21 15</inkml:trace>
  <inkml:trace contextRef="#ctx0" brushRef="#br0" timeOffset="190104.7">9546 14732 0,'0'0'0,"-21"0"16,0 21-16,0-21 0,21 21 0,-22 1 15,1-1-15,0-21 0,21 21 0,-21 0 16,0 0-16,21 0 0,-21 1 15,-1-1-15,1 0 0,0 0 0,21 0 16,-21-21-16,-21 21 0,20 1 0,1-22 16,0 21-16,0-21 0,0 0 15,-22 0-15,22 0 0,0 0 0,0 0 16</inkml:trace>
  <inkml:trace contextRef="#ctx0" brushRef="#br0" timeOffset="191159.63">10096 14626 0,'-21'-21'16,"21"0"-16,0 0 0,0 0 0,0-1 16,0 1-16,21 0 0,1 0 15,-1 0-15,0 0 0,0-22 16,0 22-16,0-21 0,1 21 0,-22-22 16,21 22-16,-21 0 0,0-21 0,0 20 15,0 1-15,-21 0 0,-1 21 16,1 0-16,0 0 0,-21 0 15,21 0-15,-22 21 0,22-21 0,-21 21 16,21 1-16,-22-1 0,22 0 0,0 21 16,21-21-16,0 22 15,0-22-15,0 21 0,0 1 0,0-1 16,21 0-16,21 1 0,-20-22 0,-1 21 0,0 0 16,21 1-16,-21-1 0,1-21 15,-1 22-15,0-22 0,0 21 16,-21-21-16,0 0 0,0 22 0,0-22 15,-42 0-15,21 0 0,-1-21 16,-20 0-16,21 21 0,-21-21 0,-1 0 16,1 0-16,0 0 0,20-21 15,-20 21-15,0-21 0,-1 0 0,22 0 16,-21 0-16,21-22 0,0 22 0,-1-21 16,1-1-16,0 1 0,21 0 15,-21-1-15,21 1 0,0 0 0,0 21 16,0-1-16,21 22 15,0 22 1,-21-1-16,21 21 0,1 0 0,-1-20 16,0 20-16,0 0 0,0 1 15,0-22-15,22 21 0,-22-21 0,0 22 16,0-22-16,22 21 0,-22-21 0,0 0 16,21-21-16,-21 22 0,22-22 0,-1 0 15,-21 0-15,22 0 0,-1 0 16,0-22-16,1 22 0,-1-21 0,-21-21 15,21 21-15,1-22 0,-22 22 0,21-21 16,-21-22-16,1 22 0,-1-21 0,0-1 16,-21 1-16,0-1 15,21 1-15,-21-22 0,21 43 0,-21-22 16,0 22-16,0-1 0,0 22 0,0 0 16,0 0-16,0 42 15,0 0-15,0 0 0,0 22 16,0-1-16,0 22 0,0-1 0,0 1 15,0-22-15,0 21 0,0 1 0,-21-22 16,21 22-16,0-22 0,0 0 0,0 1 16,0-22-16,0 0 15,21 21-15,-21-20 0,21-22 0,1 21 16,-1-21-16,0 0 0,0 0 16,0 0-16,0 0 0,-21-21 15,22-1-15,-22 1 0,0 0 16,0 0-16,0 0 0</inkml:trace>
  <inkml:trace contextRef="#ctx0" brushRef="#br0" timeOffset="191315.54">10477 14626 0,'0'0'0,"-21"21"0,0-21 0,42 0 32,0 0-32,22 0 15,-22 0-15,21 0 0,-21 0 16,22 0-16,-1 0 0,22 0 0,-22-21 15,0 0-15,1 21 0,-1-21 0,0 0 16,1 21-16</inkml:trace>
  <inkml:trace contextRef="#ctx0" brushRef="#br0" timeOffset="192691.3">11366 14774 0,'0'0'16,"0"22"-16,22-22 15,-22-22 1,21 1-16,0 21 0,-21-21 0,21 0 16,0 0-16,0 0 0,-21-1 15,0-20-15,0 0 0,0 21 0,0-22 16,0 1-16,-21 0 0,0 20 0,0-20 16,0 21-16,0 0 0,-22 21 0,22 0 15,-21 0-15,21 0 0,-22 21 16,1 0-16,21 21 0,-22 1 0,22-1 15,-21 0-15,21 1 0,0-1 0,-1 0 16,22 1-16,0-1 0,0-21 16,0 22-16,0-22 0,0 21 15,22-21-15,-1 0 0,0-21 0,21 22 16,-21-22-16,22 0 0,-1 0 0,0 0 16,1 0-16,-1-22 0,-21 1 0,22 21 15,-1-21-15,-21-21 0,21 21 16,-20-1-16,-1-20 0,0 0 0,0-1 15,0 1-15,-21 0 0,0-1 0,0-20 16,0 21-16,0-1 0,0 22 0,0-21 16,0 21-16,0 42 15,0 21 1,-21-21-16,21 22 0,0-1 0,0 0 16,0 1-16,0-1 0,0 0 15,0 1-15,0-1 0,0 0 16,0-21-16,0 22 0,0-22 0,21 0 15,0 0-15,1 0 0,-1-21 0,0 0 16,21 0-16,-21 0 0,22 0 0,-22 0 16,21 0-16,1-21 0,-1 0 15,-21 0-15,21 0 0,1 0 0,-1-22 16,-21 1-16,22 0 0,-22-22 0,0 1 16,0-1-16,0 1 0,0-1 0,1 1 15,-1 20-15,-21-20 0,0-1 16,0 22-16,21 0 0,-21-1 0,0 22 15,0 0-15,0 0 0,-21 42 16,0 0-16,21 0 16,-22 0-16,-20 22 0,21-1 15,0 0-15,21 1 0,-21 20 0,-1-20 16,22 20-16,0 1 0,0-22 0,0 21 16,0-20-16,0-1 0,0 0 0,0 1 15,22-22-15,-1 21 0,0-21 16,0 1-16,0-1 0,22-21 0,-22 0 15,21 21-15,0-21 0,-20 0 0,20 0 16,0-21-16,1 21 0,-22-21 0,21-1 16,-21 1-16,22 0 15,-22-21-15,0 21 0,0-22 0,0 1 0,0 0 16,-21-1-16,0 22 0,22-21 16,-22 21-16,0-1 0,-22 44 31,22-1-31,0 0 0,-21 0 15,21 21-15,-21-20 0,21 20 0,0-21 16,0 0-16,0 22 0,0-22 0,0 0 16,0 0-16,21 0 0,-21 0 0,21 1 15,1-22-15,-1 21 0,0-21 16,0 0-16,21 0 0,-20 0 0,20 0 16,-21 0-16,21 0 0,-20 0 0,20 0 15,-21-21-15,0-1 0,0 1 0,22-21 16,-22 21-16,0-22 0,21 22 15,-20-21-15,-1 0 0,0-1 16,21 1-16,-21 0 0,1 20 0,-1 1 16,0 0-16,0 0 0,-21 0 0,21 21 15,0 0-15,1 21 16,-22 0 0,21 0-16,-21 0 15,21-21 16,-21-21-31,0 0 16,0 0-16,0 0 0,0 0 16,0-1-16,0 1 15,0 0-15,-21 0 0,0 21 16,-1 0 0,1 0-16,0 21 0,0 0 15,21 0-15,-21 1 0,0-1 0,-1 21 16,1 0-16,0 1 0,0-22 0,0 21 15,0 1-15,21-1 0,0-21 16,-22 21-16,22 1 0,0-22 0,0 0 16,0 0-16,0 0 0,22 1 15,-1-1-15,0 0 0,0-21 0,0 0 16,22 21-16,-1-21 0,-21 0 0,21 0 16,1 0-16,-1 0 0,-21-21 15,22 21-15,-22-21 0,21 0 0,-21-1 16,0 1-16,1 0 0,-1 0 0,0-21 15,0 20-15,0 1 0,-21-21 0,0 21 16,0 0-16,21-22 0</inkml:trace>
  <inkml:trace contextRef="#ctx0" brushRef="#br0" timeOffset="192939.54">13377 13758 0,'0'0'0,"-21"0"0,0-21 0,0 21 15,0 0-15,-1 0 16,22 21 31,0 1-16,-21-22-31</inkml:trace>
  <inkml:trace contextRef="#ctx0" brushRef="#br0" timeOffset="193159.41">12044 14139 0,'0'0'0,"-21"0"0,-22 22 16,22-22-16,21 21 0,21-21 16,0 0-1,1 0-15,20 0 0,0 0 16,1 0-16,-1 0 0,0 0 0,22-21 16,-22 21-16,0 0 0,1 0 15,-1 0-15,-21 0 0,0 0 0</inkml:trace>
  <inkml:trace contextRef="#ctx0" brushRef="#br0" timeOffset="194663.33">4551 16701 0,'0'0'0,"0"-22"16,0 1-16,-21 0 0,-1 0 16,22 0-16,0 0 15,-21-1-15,21-20 0,-21 21 0,0 0 16,0 0-16,0-22 0,-1 22 0,1-21 15,0 21-15,0-1 0,-21-20 16,20 21-16,-20 21 0,21-21 0,-21 21 16,20 0-16,-20 0 0,0 21 15,21 0-15,-22 0 0,22 22 16,0-22-16,0 21 0,21 0 0,-21 1 16,21-1-16,0 0 0,0 22 15,0-22-15,21 1 0,0-22 0,-21 21 16,21-21-16,0 0 0,0 1 0,22-1 15,-22-21-15,0 0 0,0 0 16,0 0-16,22-21 0,-22-1 0,21 1 16,-21 0-16,1 0 0,20-21 15,-21 20-15,0 1 0,0-21 0,1 21 16,-22 0-16,0-1 0,0 1 0,0 0 16,0 0-16,0 0 0,21 21 31,-21 21-31,0 0 0,21 0 0,-21 0 15,0 22-15,21-22 0,0 21 16,-21-21-16,21 22 0,1-22 0,20 0 16,-21 0-16,0 0 0,22-21 0,-22 0 15,21 0-15,0 0 0,1 0 16,-22 0-16,21 0 0,1-21 0,-1-21 16,-21 21-16,21 0 0,-20-22 15,20 22-15,-21-21 0,-21 21 0,0-22 16,21 22-16,-21 0 0,0-21 0,0 20 15,0 1-15,0 42 32,-21 1-32,21-1 0,0 0 0,0 21 15,-21-21-15,21 22 0,0-1 0,-21-21 16,21 22-16,0-22 0,0 0 16,0 21-16,0-21 0,0 1 15,0-44 1,0 1-1,21 0-15,0 0 0,-21 0 0,21-22 16,-21 22-16,21-21 0,1 21 16,-22-22-16,21 22 0,0-21 15,-21 21-15,0 0 0,21-1 0,0 22 16,0 22 0,1-1-16,-22 21 15,21-21-15,-21 0 0,21 22 0,0-22 16,-21 0-16,21 21 0,0-20 15,1-1-15,-1 21 0,0-21 0,0-21 16,21 21-16,-20-21 0,20 0 0,0 0 16,1 0-16,20 0 0,-21-21 15,1 21-15,20-21 0,-20 0 0,-1-21 16,0 20-16,-21 1 0,22 0 0,-22 0 16,0-21-16,-21 20 0,0-20 15,0 21-15,0-21 0,0 20 16,0 1-16,-21 0 0,0 0 0,0 0 15,-1 0-15,1 21 0,-21 0 0,21 0 16,0 21-16,-22 0 0,1-21 16,21 42-16,-22-21 0,22 1 0,0 20 15,-21-21-15,21 21 0,-1 1 0,22-22 16,0 21-16,0-21 0,0 22 16,0-22-16,0 0 0,0 0 0,22 0 15,-1 1-15,21-22 0,-21 0 0,0 0 16,22 0-16,-22-22 0,21 1 15,1 0-15,-22 0 0,21 0 16,-21-22-16,22 22 0,-22-21 0,0 0 16,0-1-16,0 1 0,0 0 0,1-22 15,-22 22-15,0-22 0,0 1 16,21-22-16,0 22 0,-21-1 0,0 1 16,0 20-16,0 1 0,0 0 0,0 20 15,0 44 1,-21 20-16,0 0 0,-1 22 15,1-1-15,21 1 0,-21 20 0,21-20 16,-21-1-16,21 1 0,0-22 16,0 22-16,0-22 0,0 22 0,21-22 15,0 0-15,-21-21 0,43 1 16,-22 20-16,0-21 0,0-21 0,21 0 16,1 0-16,-1 0 0,0 0 15,1 0-15,20-21 0,-20 0 0,20-22 16,1 22-16,-1-21 0,1 0 0</inkml:trace>
  <inkml:trace contextRef="#ctx0" brushRef="#br0" timeOffset="196736.83">8594 16256 0,'21'0'78,"-21"-21"-78,21 21 15,-21-21 1,21 21-16,0-21 0,0 21 16,-21-22-16,0 1 93,0 42-46,-21 1-47,0-1 16,0 0-16,21 21 15,-21-21-15,0 1 0,21 20 0,-22-21 16,1 21-16,21-20 0,-21-1 0,0 0 16,21 21-16,-21-42 0,21 21 0,0 1 15,-21-22-15,21 21 16,0-42 0,0-1-1,21 1-15,0 0 0,0 0 16,-21-21-16,21 20 0,0-20 0,1 0 15,-1 21-15,0-22 0,0 1 0,21 21 16,-20 0-16,-1-1 16,0 1-16,0 21 0,0 0 0,0 0 15,1 0-15,-1 21 0,0 1 0,0-1 16,0 0-16,0 21 0,-21 1 0,22-22 16,-22 21-16,21 0 0,-21-20 15,0 20-15,0-21 0,0 0 0,21 0 16,-21 1-16,0-1 0,21 0 0,0-21 15,0 0 1,1 0-16,-1 0 0,0 0 16,21-21-16,-21 0 0,1-1 0,20 1 15,-21 0-15,43-42 16,-1-22-16,-42 64 16,0-22-16,1 1 0,-1 0 0,0 21 15,0-1-15,-21 1 0,0 0 0,0 0 16,0 42-1,0 0-15,0 0 0,-21 22 16,0-22-16,21 21 0,-21-21 0,-1 22 16,22-22-16,0 21 0,-21-21 0,21 1 15,0 20-15,0-21 0,0 0 16,0 0-16,21-21 16,1 0-16,-1 0 15,0 0-15,0 0 0,0-21 16,0 21-16,-21-21 0,22 0 15,-22 0-15,0 0 0,0-22 0,0 22 16,0 0-16,0 0 0,-22-22 0,1 22 16,0 0-16,0-21 0,0 21 15,21-1-15,-21 22 0,21-21 0,0 0 16,0 0-16,21 21 16,0-21-16,21 21 0,-21 0 15,22 0-15,-1 0 0,-21 0 16,22 21-16,-1-21 0,0 21 0,1 0 15,-1 22-15,-21-22 0,21 0 0,-20 21 16,-1-21-16,0 22 16,-21-22-16,0 0 0,0 21 0,0-20 15,0-1-15,0 0 0,0 0 0,0 0 16,-21 0-16,21 1 0,-21-1 0,-1-21 16,1 0-1,21-21 1,0-1-16,0-20 15,21 21-15,1 0 0,-22-22 0,21 1 16,21 0-16,-21-1 0,0 1 16,1 0-16,20-1 0,0 1 15,-21 21-15,22 0 0,-22 0 0,21 21 16,-21 0-16,1 0 0,-1 21 16,0 0-16,0 0 0,-21 0 0,0 22 15,0-22-15,0 21 0,0-21 0,0 22 16,0-22-16,0 21 0,0-21 0,0 0 15,-21 22-15,21-22 0,-21 0 16,0 0-16,21 0 0,0 1 16,21-22-1,0 0 1,0-22-16</inkml:trace>
  <inkml:trace contextRef="#ctx0" brushRef="#br0" timeOffset="197455.42">11155 16595 0,'0'21'0,"21"-21"15,0 0-15,0 0 0,0-21 16,1 0-16,20 21 0,-21-22 0,21 1 16,1 0-16,-1-21 0,0 21 15,1-22-15,-22 1 0,21 0 0,1-22 16,-1 22-16,-21-22 0,0 22 0,0-22 15,-21 43-15,0-21 0,0 21 0,0 0 16,-42 21-16,21 0 0,-21 0 16,-1 0-16,1 21 0,0 0 15,-1 0-15,1 21 0,0-20 0,20 20 16,1 0-16,0-21 0,21 1 0,0 20 16,0-21-16,21 0 0,0 22 15,1-22-15,20 0 0,-21 0 0,21 0 16,1 0-16,-22 1 0,21-1 0,-21-21 15,22 21-15,-22 0 0,0 0 0,0-21 16,-21 21-16,0 1 16,-21-22-1,-21 0-15,21 0 0,-1 0 0,1 0 16,-21 0-16,21 0 0,-22 0 0,22-22 0,0 22 16,0 0-16,0 0 0,21 22 31,0-1-31,21-21 0,0 21 15,21-21-15,-20 0 0,20 0 0,-21 0 16,21 21-16,1-21 0,20 0 0,1 0 16,-22 0-16,22 0 0,-1-21 15,1 0-15,-1 0 0,-21-1 0,22 1 16,-22 0-16,1-21 0,-22 21 0,21-22 16,-21-20-16,0 20 0,1-20 15,-1-1-15,0 1 0,0-1 0,0 1 16,0-1-16,-21 22 0,22-21 15,-22 41-15,21-20 0,-21 21 0,0 0 16,-21 42 0,-1 0-16,1 0 0,0 22 0,21-1 15,-21 21-15,0-20 0,0 20 16,21 1-16,-22-22 0,22 22 0,-21-22 16,21 0-16,-21 22 0,21-22 0,0-21 15,0 22-15,0-22 0,0 21 0,0-21 16,0 0-16,21-21 0,0 22 15,1-22-15,-1 0 0,0 0 16,0 0-16,0 0 0,0-22 0,1 1 16,-1 0-16</inkml:trace>
  <inkml:trace contextRef="#ctx0" brushRef="#br0" timeOffset="197624.33">12361 16256 0,'0'0'16,"-21"0"-16,-21 0 0,21 0 0,-1 0 15,44 0 1,-1-21-16,0 21 16,0 0-16,0 0 0,22 0 15,-1-21-15,-21 21 0,21-21 16,1 21-16,-1-22 0,-21 1 0,22 21 16,-1-21-16</inkml:trace>
  <inkml:trace contextRef="#ctx0" brushRef="#br0" timeOffset="198935.78">13398 16468 0,'-63'21'16,"63"-42"0,0 0-1,21-1-15,0 1 0,0 0 0,-21-21 0,22 21 16,-1-22-16,-21 1 0,0 0 15,0 20-15,0-20 0,0 0 0,0 21 16,0-1-16,0 1 0,-21 21 16,-22 0-16,22 21 0,0-21 15,-21 22-15,-1 20 0,22-21 0,-21 21 16,-1-20-16,22 20 0,-21 0 0,21-21 16,0 22-16,-1-22 0,1 21 15,21-21-15,0 1 0,0-1 0,0 0 16,21 0-16,1-21 15,20 0-15,-21 0 0,0 0 0,22-21 16,-22 0-16,21 21 0,-21-21 16,22-1-16,-22 1 0,0 0 15,0-21-15,0 21 0,0-22 0,-21 22 16,22-21-16,-22 21 0,21-22 0,-21 22 16,0 0-16,0 42 31,-21 0-31,-1 0 0,22 1 0,0 20 15,-21-21-15,21 0 0,-21 0 16,21 22-16,0-22 0,0 0 0,0 0 16,0 0-16,0 1 0,21-1 0,0-21 15,1 21-15,-1-21 0,0 0 16,0 0-16,21 0 0,-20 0 0,20 0 16,0 0-16,-21 0 0,22-21 15,-22 0-15,0-1 0,0-20 0,0 21 16,1-21-16,-1-1 0,-21 1 0,0 0 15,21-22-15,0 22 0,-21-22 0,0 1 16,0 20-16,21 1 0,-21 0 16,0-1-16,0 22 0,0 0 0,0 0 15,0 0-15,-21 42 16,21 0-16,-21 0 0,0 22 16,21-22-16,0 21 0,-21 22 15,21-22-15,0 0 0,-22 1 16,22-1-16,0 0 0,0 1 0,0-1 15,0 0-15,0-21 0,22 22 0,-1-22 16,0 21-16,-21-21 0,21 1 16,0-1-16,0-21 0,1 21 0,-1-21 15,0 0-15,0 0 0,0 0 0,0 0 16,1 0-16,-1-21 0,0 0 0,-21-1 16,21 1-16,0 0 0,0 0 15,1-21-15,-1 20 0,-21 1 0,21-21 16,-21 21-16,21 0 0,-21-1 0,0 1 15,0 42 1,0 1 0,0-1-16,0 0 0,-21 0 0,21 0 15,-21 0-15,21 1 0,0-1 0,0 0 16,0 0-16,0 0 0,0 0 16,0 1-16,21-22 0,0 0 15,0 0-15,0 21 0,1-21 0,-1 0 16,0 0-16,0 0 0,0 0 0,0-21 15,-21-1-15,22 22 0,-1-21 16,0 0-16,0-21 0,-21 21 0,21-22 16,0 1-16,1 21 0,-1-22 0,0 1 15,0 0-15,0-1 0,0 22 16,-21 0-16,22 0 0,-1 0 16,0 21-16,0 0 15,0 0-15,-21 21 16,0 0-1,21-21 17,1-21-32,-22 0 15,0 0-15,0-1 16,0 1-16,0 0 0,-22 21 16,1 0-16,0 0 15,0 0-15,0 21 0,0 0 16,-1 1-16,1-1 15,0 21-15,0-21 0,0 22 0,0-22 16,21 0-16,0 21 0,0-21 0,0 1 16,0 20-16,0-21 0,0 0 15,0 0-15,21 1 0,0-22 0,0 21 16,0-21-16,0 0 0,22 0 0,-22 0 16,0 0-16,0 0 0,22 0 0,-22-21 15,0-1-15,21 22 0,-21-21 16,1-21-16,-1 21 0,0 0 0,0-22 15,0 22-15,0-21 0,-21-1 16,0 1-16</inkml:trace>
  <inkml:trace contextRef="#ctx0" brushRef="#br0" timeOffset="199116.17">14732 15536 0,'0'0'16,"-42"0"-16,20 0 62,1 0-62,0 0 16,0 0-16,-21 0 0</inkml:trace>
  <inkml:trace contextRef="#ctx0" brushRef="#br0" timeOffset="199289.07">13525 15833 0,'0'0'0,"-21"21"0,0 0 16,42-21-1,0 0-15,22 0 0,-22 0 0,42 0 16,-20 0-16,20 0 0,1 0 16,-1 0-16,1 0 0,-1 0 0,-20-21 15,-1 21-15,0-21 0,1 0 0,-22-1 16,21 1-16,-21 0 0</inkml:trace>
  <inkml:trace contextRef="#ctx0" brushRef="#br0" timeOffset="200571.34">17843 14859 0,'0'0'0,"-21"0"0,0-21 0,-21 0 16,21 21-16,-1-21 0,1 21 0,0-22 15,0 1-15,0 0 0,21 0 16,-21 0-16,21-22 0,0 22 16,0 0-16,0 0 0,0 42 31,0 21-31,0-20 16,0 20-16,0 0 0,0 22 0,0-22 15,21 22-15,-21-22 0,0 21 0,0-20 16,0-1-16,0 0 0,0 1 0,0-1 15,0-21-15,0 0 0,0 1 16,0-1-16,0-42 16,0-1-16,0 1 15,0 0-15,0-21 0,0-1 0,0 1 16,0 0-16,0-1 0,0 1 16,0-21-16,0 20 0,0-20 0,0 20 15,0-20-15,21 42 0,0-22 16,0 22-16,0 21 0,1 0 15,-1 21-15,0 22 0,0-1 16,0-21-16,22 22 0,-22-1 0,0 0 16,0 1-16,0-1 0,0 0 0,-21 1 15,22-1-15,-1 0 0,0-21 0,0 22 16,0-22-16,0 0 0,1-21 16,-1 21-16,0-21 0,21 0 0,-21 0 15,1 0-15,20-21 0,-21 0 0,21 0 16,-20 0-16,-1-1 0,0-20 0,0 21 15,0-21-15,0 20 0,-21-20 16,0 21-16,0-21 0,22-1 16,-22 22-16,21 0 0,-21 0 0,0 42 31,0 0-31,0 0 16,0 0-16,0 22 0,0-22 0,0 21 15,0-21-15,0 22 0,0-22 0,0 21 16,0-21-16,0 1 0,0-1 0,0 0 15,21 0-15,0-21 16,21 0-16,-20 0 0,-1 0 0,21 0 16,-21-21-16,0 21 0,22-21 0,-22 0 15,0-1-15,0-20 0,0 21 16,-21 0-16,0 0 0,0-22 0,0 22 16,-21 0-16,-21-21 0,21 20 15,-22 1-15,22 0 0,-21 0 0,0 0 16,-1 21-16,22 0 0,-21 0 0,21-21 15,-1 21 1,44 0 0,-1 0-16,21 0 0,-21-22 0,22 22 15,-1 0-15,0-21 0,1 21 0,-1 0 16,21 0-16,-41 0 0,20 0 16,0 0-16,1 21 0,-22 1 0,0-1 15,0 0-15,0 0 0,-21 21 16,0-20-16,0-1 0,0 21 0,0-21 15,0 22-15,0-22 0,0 0 16,0 0-16,0 0 0,0 0 0,-21 1 16,21-1-16,-21-21 0,0 0 15,21-21 1,0-1-16,0 1 16,0 0-16,0 0 0,0-21 0,0 20 15,21-20-15,0 0 0,-21-1 0,21 1 16,0 21-16,1-21 0,-1 20 0,0 1 15,21 0-15,-21 0 0,1 21 16,20 0-16,-21 0 0,0 21 16,22 0-16,-22 0 0,0 22 0,0-22 15,0 21-15,-21-21 0,0 22 0,0-1 16,0 0-16,0-20 0,0 20 0,0 0 16,-21-21-16,21 22 0,-21-22 15,21 0-15,-21 0 0,21 0 0,0 1 16,21-22-1,0-22 1,21 1-16,-20 0 0</inkml:trace>
  <inkml:trace contextRef="#ctx0" brushRef="#br0" timeOffset="201287.94">19854 15092 0,'21'0'16,"1"0"-16,-1 0 0,-21-21 15,21 0-15,0 21 0,0-22 0,22 1 16,-22 0-16,21 0 0,-21-21 0,22 20 16,-22-20-16,21 21 0,-21-21 0,0-1 15,1 1-15,-22 0 0,0-22 16,0 22-16,0-1 0,0 22 0,0-21 16,0 21-16,0 0 0,-22 21 15,1 0-15,0 21 0,0 0 16,0 0-16,0 0 0,-1 22 15,22-1-15,0 0 0,0 1 0,0-1 16,0 0-16,0 1 0,0-1 0,0 0 16,0-21-16,0 22 0,0-22 0,22 21 15,-1-21-15,-21 1 0,21 20 16,-21-21-16,0 0 0,-21-21 31,0 0-31,-1 0 16,1 0-16,0-21 0,-21 0 0,21 0 15,-1 0-15,-20 21 0,21-22 0,0 1 16,0 21-16,-1 0 0,1 0 16,21 21-1,21 1-15,1-1 16,-1 0-16,0 0 0,0-21 0,21 21 16,-20 0-16,-1 1 0,21-22 0,0 0 15,1 0-15,-1 0 0,0 0 0,22 0 16,-22-22-16,43 22 0,-22-21 15,1 0-15,-1 0 0,1-21 0,-1 20 16,-20-20-16,-1 21 0,0-21 0,1-1 16,-22 1-16,0-22 0,0 22 15,0-21-15,-21-1 0,0 1 0,22-1 16,-22 22-16,21-22 0,-21 22 16,0 21-16,0-22 0,0 22 0,0 42 15,0 22-15,0-22 16,0 21-16,-21 22 0,-1-1 15,1-20-15,0 20 0,21 1 0,-21-1 16,21-21-16,-21 1 0,21 20 0,0-20 16,0-1-16,0-21 0,0 21 0,0-20 15,0 20-15,0-21 0,0 0 16,21-21-16,0 21 0,0-21 0,0 0 16,1 0-16,-1 0 0,0-21 15,0 0-15,-21 0 0,21 0 16,-21 0-16,0-1 0</inkml:trace>
  <inkml:trace contextRef="#ctx0" brushRef="#br0" timeOffset="201459.86">20913 14796 0,'0'0'16,"-22"0"-16,22 21 0,22-21 31,-1 0-31,21 0 0,-21 0 16,0 0-16,1 0 0,-1 0 0,0 0 15,21 0-15,-21-21 0,1 21 0,20 0 16,-21-22-16,0 22 0,0-21 0,22 21 16,-22 0-16</inkml:trace>
  <inkml:trace contextRef="#ctx0" brushRef="#br0" timeOffset="202796.05">21950 15071 0,'0'0'0,"21"0"0,-21-21 15,21-1-15,-21 1 0,21 0 0,-21-21 16,0 21-16,0-22 0,0 1 0,0 0 16,0 20-16,0-20 0,0 0 0,-21 21 15,21-1-15,-21 1 0,-21 0 16,20 21-16,1 0 0,-21 0 0,0 21 15,-1 0-15,22 1 0,-21-1 0,-1 21 16,1-21-16,21 22 0,-21-22 0,20 21 16,1 0-16,0-20 0,21-1 15,0 21-15,0-21 0,0 0 0,0 1 16,21-1-16,0 0 0,1-21 0,-1 0 16,21 0-16,0 0 0,1 0 0,-1 0 15,-21-21-15,22 21 0,-1-21 0,0-1 16,-21 1-16,22-21 15,-22 21-15,21-22 0,-21 22 0,1-21 16,-1 0-16,0-1 0,-21 22 0,0-21 16,21 21-16,-21-1 0,0 1 0,-21 42 31,0 1-31,21-1 0,-21 0 0,-1 21 16,1-21-16,0 22 0,21-22 0,0 21 15,0-21-15,0 22 0,0-22 0,0 21 16,0-21-16,0 1 0,0-1 15,21 0-15,0 0 0,22-21 16,-22 0-16,0 0 0,21 0 16,-20-21-16,20 21 0,-21-21 0,21 0 0,-20-1 15,20 1-15,-21 0 16,0-21-16,22 21 0,-22-22 0,0 1 16,21-22-16,-21 22 0,1-21 0,-1-1 15,0-21-15,0 22 0,0-1 0,-21 1 16,0 21-16,21-1 0,-21 1 15,0 21-15,0 0 0,0-1 0,-21 44 16,0-1 0,0 21-16,0 0 0,0 1 0,-22 20 15,22 1-15,0-22 16,0 22-16,21-22 0,0 21 0,0-20 16,0 20-16,0-20 0,0-1 0,0 0 15,21-21-15,0 22 0,0-22 0,0 0 16,22 0-16,-22 0 0,21 1 15,1-22-15,-22 0 0,21 0 0,-21 0 16,22 0-16,-22 0 0,0-22 0,21 1 16,-21 0-16,1 0 0,-1 0 0,21 0 15,-42-1-15,21-20 0,0 21 0,-21 0 16,22 0-16,-22-1 0,-22 22 31,1 22-15,0-1-16,21 0 0,0 0 0,-21 0 15,21 0-15,-21 1 0,21-1 16,0 0-16,0 0 0,0 0 0,0 0 16,21 1-16,0-22 0,0 21 15,0-21-15,22 21 0,-22-21 0,0 0 16,21 0-16,-20 0 0,-1 0 16,0-21-16,0 0 0,0 21 0,0-22 15,1 1-15,20 0 0,-21-21 0,0 21 16,0-1-16,22-20 0,-22 21 0,0-21 15,21-1-15,-20 22 0,-1 0 0,0 0 16,0 0-16,0-1 16,0 22-16,-21 22 31,0-1-31,22-21 16,-22 21-1,21-21-15,0 0 16,-21-21-1,0 0 1,0-1 0,-21 22 15,0 0-31,-1 0 0,1 0 16,0 22-16,0-22 0,0 21 15,-22 0-15,22 0 0,0 0 0,0 0 16,0 1-16,0-1 0,-1 0 0,22 0 15,0 0-15,0 0 0,0 1 0,0-1 16,0 0-16,0 0 16,22-21-16,-1 21 0,0-21 15,0 0-15,0 0 0,22 0 0,-22 0 16,21 0-16,0 0 0,1 0 0,-1 0 16,-21 0-16,22-21 0,-22 21 0,0-21 15,0 21-15,0-21 0,0 0 16,1 21-16,-22-22 0,0 1 15,0 0-15</inkml:trace>
  <inkml:trace contextRef="#ctx0" brushRef="#br0" timeOffset="203015.35">23622 14118 0,'0'0'0,"-21"0"15,-43 0-15,64 21 32,-21-21-32,0 0 62</inkml:trace>
  <inkml:trace contextRef="#ctx0" brushRef="#br0" timeOffset="203247.22">22225 14478 0,'0'0'0,"-21"21"16,0 43-16,42-64 15,21 0-15,-21 0 16,22 0-16,20 0 0,-21 0 15,22 0-15,-1 0 0,1-21 0,-1 21 16,-20-22-16,20 22 0,-20-21 0,-1 21 16,0 0-16,-21-21 0,1 21 0,-1 0 15,-21-21-15,0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08:04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14753 360 0,'0'-21'0,"0"0"16,0-1-16,0 1 16,0 0-16,0 0 15,-21 21 16,21 21 32,0 0-63,0 0 0,0 1 16,0-1-16,0 0 0,0 0 15,0 0-15,0 0 0,0 22 0,0-22 16,0 0-16,0 21 0,0-20 0,0-1 15,0 0-15,0 21 0,0-21 16,0 22-16,0-22 0,21 21 0,-21-21 16,0 22-16,0-1 0,0-21 0,0 22 15,0-1-15,0 0 0,0-21 16,0 22-16,0-1 0,21-21 16,-21 22-16,0-22 0,0 21 0,21 0 15,-21-20-15,0 20 0,0-21 0,0 21 16,0-20-16,22 20 0,-22-21 15,0 21-15,21-20 0,-21 20 0,0 0 16,0-21-16,0 22 0,0-1 0,0 0 16,21-20-16,-21 20 0,0 0 0,0-21 15,21 22-15,-21-1 0,0-21 16,0 22-16,0-1 0,0-21 0,0 21 16,0-20-16,0 20 0,0 0 0,0-21 15,0 22-15,0-1 0,0 0 16,0-20-16,0 20 0,0 0 15,0 1-15,0-1 0,0 0 0,0 1 16,0-1-16,0 0 0,0 1 0,0-1 16,0-21-16,0 21 0,0 1 0,0-1 15,0 0-15,0 1 0,0-1 0,0 0 16,0 22-16,0-22 0,0 1 16,0-1-16,0 21 0,0-20 0,0-1 15,0 0-15,0 1 0,0 20 0,21-20 16,-21-1-16,0 0 0,0 1 0,0-1 15,0 21-15,0-20 0,0-1 16,0 22-16,0-22 0,0 21 16,0-20-16,0-1 0,0 22 0,0-22 15,0 0-15,0 22 0,0-22 0,0 0 16,0 22-16,0-22 0,0 22 0,0-22 16,0 22-16,0-1 0,0-21 0,0 22 15,0-22-15,0 22 0,0-22 16,0 22-16,0-22 0,0 21 0,0-20 15,0 20-15,0-20 0,0 20 0,0 1 16,0-22-16,0 21 0,0-20 0,0 20 16,0-20-16,0-1 0,0 21 0,0-20 15,0-1-15,0 0 0,0 22 16,0-22-16,0 22 0,0-1 16,0 1-16,0-22 0,0 22 0,0-1 15,0 1-15,0-1 0,0-21 0,21 22 16,-21-22-16,0 22 0,0-1 0,0 1 15,0-22-15,0 22 0,0-1 0,0 1 16,0-1-16,0 1 0,0-1 0,0-21 16,0 22-16,0-1 0,0 1 0,0-1 15,0 1-15,0-1 0,0 1 0,0-1 16,0 1-16,0-1 0,0 1 16,0-1-16,0 1 0,0-1 0,0 1 15,0-1-15,0 1 0,0-1 16,0 1-16,0-1 0,0 22 0,0-21 15,0-1-15,0 1 0,0 20 0,0-20 16,-21-1-16,21 1 0,0-1 0,0 22 16,0-22-16,0 22 0,0-21 0,0-1 15,-21 22-15,21-22 0,0 22 0,-21-22 16,21 1-16,0 21 0,0-1 0,0-20 16,-21 20-16,21-20 0,0 21 0,-21-1 15,21-20-15,0-1 0,0 22 16,0 0-16,0-22 0,0 22 0,0-22 15,0 22-15,0 0 0,0-22 0,0 22 16,0-22-16,0 22 0,0-22 16,0 22-16,0-21 0,0 20 0,0 1 15,0-22-15,0 22 0,0-21 0,0-1 16,0 22-16,0-22 0,0 1 0,0-1 16,0 22-16,0-22 0,0 1 15,0 21-15,0-22 0,0 1 0,0-1 16,0 1-16,0-1 0,0 1 0,0-1 15,0 1-15,0 20 0,0-20 0,0-1 16,0 1-16,0 20 0,-22-20 0,22-1 16,0 1-16,0-1 0,0 1 0,-21-1 15,21 1-15,0-1 16,0 1-16,0-1 0,0 1 0,0-1 16,0 1-16,0-1 0,0 1 0,-21-1 15,21-20-15,0 20 0,0-20 0,0 20 16,0-21-16,0 22 0,0-1 0,0-20 15,0 20-15,0-20 0,0 20 16,0-21-16,0 22 0,0-22 0,0 1 16,0 20-16,0-21 0,0 1 0,0-1 15,0 0-15,0 1 0,0-1 0,0 22 16,0-22-16,0 0 0,0 1 0,0-1 16,0 0-16,0 1 0,0-1 15,0-21-15,0 21 0,0 1 16,0-1-16,0 0 0,0 1 0,0-22 15,0 21-15,0 1 0,0-1 0,0-21 16,0 21-16,0 1 0,0-1 16,0 0-16,21 1 0,-21-22 0,0 21 15,0 1-15,0-1 0,0-21 0,0 21 16,0 1-16,0-22 0,0 21 0,21 1 16,-21-22-16,0 21 0,22-21 15,-22 22-15,0-22 0,0 21 0,0-21 16,0 22-16,0-1 0,21-21 0,-21 21 15,0 1-15,0-22 0,21 21 16,-21 1-16,0-22 0,0 21 16,0-21-16,0 0 0,0 22 0,0-22 15,21 0-15,-21 0 0,0 0 0,0 1 16,0-1-16,0 0 0,0 0 16,0 0-16,21-21 0,-21 21 15,0 1-15,0-1 0,0 0 16,-21-21-16,0 0 15,21-21 1,-21 0-16,21-1 0</inkml:trace>
  <inkml:trace contextRef="#ctx0" brushRef="#br0" timeOffset="2075.54">1037 1630 0,'0'21'15,"-21"-21"16,0 0-15,0 0-16,-1 0 0,1 0 16,0 0-16,0 0 0,0 0 15,0 0-15,-22 0 0,22 0 0,0 0 16,0 0-16,-22 0 0,22 0 16,0 0-16,0 0 0,21-21 15,-21 21-15,0 0 16,42 0 46,0 0-62,0 0 0,0 0 16,0 0-16,1 0 0,-1 0 0,0 0 16,21 0-16,-21 0 0,22 0 15,-1 0-15,0 0 0,1 0 0,-1 0 16,0 0-16,22 0 0,-1 0 15,1 0-15,-1 0 0,1 0 0,21 0 16,-22 0-16,1-21 0,-1 21 16,1 0-16,-1 0 0,-21 0 15,22 0-15,-22 0 0,1 0 16,-1 0-16,0 0 0,1 0 0,-22 0 16,21 0-16,-21 0 0,0 0 0,1 0 15,-1 0-15,0 0 0,-21-21 31,0-1-15,0 1-16,-21 21 16,0 0-16,-1-21 0,1 21 0,0 0 15,-21-21-15,21 0 0,-1 21 16,1-21-16,-21 21 0,21 0 0,-22-22 16,22 22-16,0 0 0,0-21 15,0 21-15,0 0 0,-1 0 16,1 0-16,21 21 62,21-21-62,1 22 16,-1-22-16,0 21 0,0-21 16,21 0-16,-20 0 0,-1 21 15,0-21-15,21 0 0,-21 0 0,22 0 16,-22 0-16,0 21 0,0-21 15,0 0-15,1 0 0,-22 21 32,0 0-17,-22-21-15,1 22 16,0-1-16,0 0 0,0 0 16,0 21-16,-22-20 0,22 20 0,-21 0 15,-1 1-15,1-22 0,0 21 0,-1 0 16,1 1-16,0-1 0,-1-21 15,22 22-15,-21-22 0,21 0 0,-22 0 16,22 0-16,21 0 0,-21 1 16,0-22-16,42 0 47,0-22-32,0 1-15,1 0 0</inkml:trace>
  <inkml:trace contextRef="#ctx0" brushRef="#br0" timeOffset="4936.24">3725 1249 0,'-21'0'0,"0"0"16,21-21-16,21 21 62,-21-21-46,0-1 15,21 22-31,-21-21 16,0 0-16,0 0 16,0 0-16,0 0 15,0-1-15,0 1 0,0 0 0,0 0 16,0 0-1,0 0-15,0 42 32,0 0-32,0 0 15,0 0-15,0 0 0,0 1 0,0 20 16,0 0-16,-21 1 0,21-1 16,0 21-16,0-20 0,-21 20 0,0-20 15,21 20-15,0-21 0,0 22 16,0-22-16,0 1 0,0-1 15,0-21-15,0 0 0,0 0 0,0 1 16,21-22 0,0 0-16,0 0 0,0-22 15,-21 1-15,22-21 0,-1 21 0,-21-22 16,21 1-16,0 21 0,-21-21 16,0-1-16,21 1 0,0 0 0,1-1 15,-22 22-15,0-21 0,21 21 0,-21-1 16,21 1-16,0 42 31,0 1-31,-21 20 16,0-21-16,0 0 0,0 22 15,21-22-15,-21 21 0,22-21 0,-22 22 16,0-1-16,21-21 0,0 21 16,-21-20-16,21-1 0,0 0 0,-21 0 15,21 0-15,1 0 0,-1-21 0,0 0 16,0 0-16,0 0 15,0-21-15,22 0 0,-22 0 0,0 0 16,0-22-16,0 22 0,1-21 0,-1 21 16,0-22-16,0 1 0,-21 21 15,21-21-15,-21-1 0,21 1 16,-21 0-16,0-1 0,0 22 0,0-21 16,0 21-16,22-1 0,-22 1 15,0 0-15,0 42 16,0 0-16,21 1 15,-21 20-15,0-21 0,0 21 16,0-20-16,0 20 0,0 0 0,0-21 16,0 22-16,0-1 0,0-21 0,21 22 15,0-22-15,0 0 0,0 0 16,1 0-16,-1 0 0,0 1 0,0-22 16,0 0-16,22 0 0,-22 0 0,21-22 15,0 22-15,-20-21 16,20 0-16,-21 0 0,21 0 0,-20-22 15,20 22-15,-21 0 0,0-21 0,0 21 16,1-1-16,-1-20 0,-21 21 16,0-21-16,0 20 0,0 1 0,0 0 15,0 0-15,0 0 0,-21 21 16,-1 0-16,1 0 16,21 21-16,-21 0 0,0 0 0,0 0 15,0 1-15,21 20 0,-22-21 0,22 21 16,0-20-16,0-1 0,0 21 15,0-21-15,0 0 0,0 1 0,22-1 16,-1 0-16,0 0 0,0-21 16,0 21-16,0-21 0,22 0 15,-22 0-15,0 0 0,21 0 0,1 0 16,-22 0-16,21-21 0,1 21 0,-22-21 16,21 0-16,0 0 0</inkml:trace>
  <inkml:trace contextRef="#ctx0" brushRef="#br0" timeOffset="5276.29">6646 1122 0,'0'0'0,"0"-21"0,0 0 0,0-22 0,0 22 16,-21-21-16,0 21 0,0-1 15,0 1-15,-1 21 0,1 0 16,0 0-16,0 21 16,0 1-16,0-1 0,-1 0 0,1 21 15,0 1-15,0-1 0,21-21 0,-21 21 16,0 1-16,-1-1 0,22 0 16,0 1-16,0-22 0,0 21 0,0 1 15,0-22-15,0 21 0,22-21 16,-1 22-16,0-22 0,21 0 0,-21 0 15,22 0-15,-1-21 0,0 21 16,1-21-16,-1 0 0,0 0 0,1 0 16,-1 0-16,0 0 0,22-21 0,-22 0 15,1 0-15</inkml:trace>
  <inkml:trace contextRef="#ctx0" brushRef="#br0" timeOffset="6107.88">7366 1270 0,'0'-21'16,"0"42"-16,0-63 0,0 21 0,0-1 15,-21 22-15,0-21 0,-1 0 0,1 21 16,0 0-16,0 0 0,0 0 16,0 0-16,-1 21 0,-20 0 15,21-21-15,0 22 0,-22 20 0,22-21 16,0 0-16,-21 22 0,21-22 0,-1 21 16,22 0-16,-21-20 0,21 20 0,0 0 15,0-21-15,0 1 0,0 20 16,0-21-16,21 0 0,-21 0 0,22-21 15,20 0-15,-21 0 0,0 0 0,22 0 16,-22 0-16,0 0 0,21-21 16,-21 21-16,22-21 0,-22-21 0,0 21 15,21-1-15,-20-20 0,-1 21 16,-21-21-16,21 20 0,-21-20 16,0 21-16,21-21 0,-21 20 0,0 1 15,0 0-15,0 0 0,-21 42 31,21 0-31,-21 0 0,0 1 0,21-1 16,0 0-16,0 21 0,0-21 0,0 22 16,0-22-16,0 21 0,0-21 15,0 1-15,21-1 0,-21 0 0,21 0 16,0 0-16,0 0 0,0-21 0,22 0 16,-22 0-16,0 0 0,0 0 0,22 0 15,-22 0-15,0-21 0,0 0 16,21 21-16,-42-21 0,22 0 15,-1 0-15,-21-22 0,21 22 0,-21 0 16,0-21-16,0 20 0,0 1 16,0 0-16,0 0 0,0 0 0,0 0 15,0 42 1,0 0-16,-21 0 0,21 0 16,-21 0-16,21 1 0,0-1 15,0 21-15,0-21 0,-22 0 0,22 1 16,0 20-16,0-21 0,-21-21 0,21 21 15,0 0-15,0 1 16,0-44 15,0 1-31,0 0 0,0 0 0,0 0 16,0 0-16,0-1 0,0 1 16,0-21-16,0 21 0,0-22 0,21 22 15,1-21-15,-1 21 0,0 0 0,21-1 16,-21 1-16,22 0 0,-1 21 15,0 0-15,-20 0 0,20 0 0,-21 21 16,21 0-16,-20 1 0,-1-1 0,0 0 16,-21 0-16,0 0 0,21 22 15,-21-22-15,0 21 0,0-21 16,0 0-16,0 22 0,0-22 0,0 0 16,-21 0-16,21 0 0,0 1 0,0-1 15,0 0 1,0-42-1,0 0-15</inkml:trace>
  <inkml:trace contextRef="#ctx0" brushRef="#br0" timeOffset="6748.05">9525 1101 0,'0'0'0,"21"-43"16,21-20-16,-42 21 0,0-1 16,0 1-16,0 0 0,0 20 15,0-20-15,0 21 0,0 0 0,-21 0 16,0-1-16,0 22 0,0 0 16,0 22-16,-1-1 0,1 21 15,0 0-15,0 1 0,0 20 0,-22 1 16,22-1-16,0 1 0,-21-1 15,21 22-15,-1-22 0,1 1 0,0-1 16,21 1-16,0-1 0,0-20 0,0-1 16,21 0-16,0-20 0,1-1 0,20 0 15,-21 0-15,21-21 16,1 0-16,-1 0 0,0 0 0,22-21 16,-22 0-16,22 0 0,-22-22 0,22 22 15,-22-21-15,0-1 0,1 1 16,-1-21-16,0 20 0,-42-20 0,0 20 15,0-20-15,0-22 0,0 22 0,-21-1 16,0 1-16,-21-1 0,20 1 16,-20 20-16,0 1 0,-1 0 0,-20 21 15,21 21-15,-1 0 0,1 0 0,0 0 16,-1 21-16,1 21 0,0 0 16,20 1-16,1-1 0,0 0 0,21 22 15,0-22-15,0 1 0,0-1 0,0 0 16,21 1-16,0-1 15,22-21-15,-22 0 0,21 22 0,1-43 16,-1 21-16,0 0 0</inkml:trace>
  <inkml:trace contextRef="#ctx0" brushRef="#br0" timeOffset="7101.85">9969 1334 0,'0'-43'15,"0"22"-15,0 0 0,0 0 0,22 21 16,-22-21-16,21 21 15,0 0-15,0 21 0,0-21 16,0 21-16,1 0 0,-1 0 0,-21 22 16,21-22-16,0 0 15,0 0-15,-21 21 0,21-20 0,-21 20 16,0-21-16,0 0 0,0 22 0,0-22 16,22 0-16,-22 0 0,0-42 31,0 0-16,0-22-15,0 22 0,21 0 0,-21-21 16,0 21-16,21-22 0,0 1 16,-21 0-16,21 20 0,-21-20 15,21 0-15,1 21 0,-22-1 0,21 1 16,0 21-16,-21-21 0,21 21 16,0 0-16,-21 21 15,21-21-15,-21 21 0,22-21 16,-22 22-16,21-1 0,-21 0 15</inkml:trace>
  <inkml:trace contextRef="#ctx0" brushRef="#br0" timeOffset="7416.48">10541 1545 0,'0'0'16,"0"21"-16,0 1 16,21-22-16,0 0 15,0-22-15,1 1 0,-1 21 16,0-21-16,21 0 0,-21 0 0,22 0 15,-22-1-15,0-20 0,21 21 16,-20 0-16,-22 0 0,0-22 0,0 22 16,0 0-16,0 0 0,-22 21 15,1 0-15,0 0 0,-21 21 16,21-21-16,-1 21 0,1 0 0,-21 0 16,21 22-16,0-22 0,-1 0 0,22 21 15,0-20-15,0-1 0,0 21 0,0-21 16,0 0-16,0 1 0,22-1 15,-1 0-15,0 0 0,21 0 16,1-21-16,-22 0 0,21 21 0,0-21 16,1 0-16,-1 0 0,0 0 0,1 0 15,-22-21-15,21 0 0,-21 0 16,1 21-16</inkml:trace>
  <inkml:trace contextRef="#ctx0" brushRef="#br0" timeOffset="7767.28">11261 1312 0,'0'-21'16,"-22"21"-16,44 21 31,-1 1-15,0-22-16,0 21 0,0 0 16,0 0-16,1 0 0,-1 0 0,21 1 15,-21-1-15,-21 0 0,21 21 0,-21-21 16,0 1-16,0-1 0,0 21 0,0-21 15,0 0-15,0 1 0,0-1 16,-21-21-16,0 0 16,21-21-1,0-1-15,0 1 0,0-21 16,0 21-16,0 0 0,0-22 16,21 1-16,-21 21 0,21-22 0,1 1 15,-22 21-15,21-21 0,0 20 16,0 1-16,-21 0 0,21 0 15,0 21-15,1-21 0,-1 21 16,0 0-16,0 0 0,0 0 16,0 0-16,1 21 0</inkml:trace>
  <inkml:trace contextRef="#ctx0" brushRef="#br0" timeOffset="9419.92">11769 1820 0,'0'0'0,"0"-21"16,21 0 0,0 0-16,0 0 0,0-22 15,0 22-15,1-21 0,-1 0 16,0-1-16,0 1 0,21 0 0,-20-22 16,-1 22-16,0-22 0,0 1 0,0-22 15,-21 22-15,0-1 0,21 1 16,-21 20-16,22 1 0,-22 0 0,0 20 15,0 1-15,0 0 0,-22 21 0,1 0 16,0 21-16,0 22 0,0-22 16,0 42-16,-22-20 0,22 20 0,0 1 15,0-1-15,0-21 0,-1 22 16,1-1-16,21 1 0,0-22 0,0 22 16,0-22-16,0 0 0,0 22 15,0-22-15,0 1 0,21-22 0,1 21 16,-1-21-16,0 0 0,0 1 0,21-22 15,1 0-15,-22 0 0,21 0 0,1 0 16,-1 0-16,0 0 0,-21-22 16,22 1-16,-1 0 0,-21 0 0,0 0 15,22-22-15,-22 22 0,0-21 0,-21 21 16,21-22-16,-21 22 0,21 0 16,-21-21-16,0 21 0,0-1 15,-21 22 1,0 0-16,21 22 0,-21-1 15,0 0-15,21 21 16,-21-21-16,21 1 0,-22-1 0,22 21 16,0-21-16,0 0 0,0 1 0,0-1 15,0 0-15,0 0 0,22 0 0,-1-21 16,0 0-16,0 21 0,0-21 16,0 0-16,1 0 0,-1 0 0,21 0 15,-21-21-15,0 0 0,22 21 0,-22-21 16,21 0-16,-21-22 0,1 22 0,-1 0 15,0-21-15,-21 21 16,21-22-16,-21 1 0,0 21 0,0-22 0,0 1 16,0 21-16,0-21 0,-21 20 15,21 1-15,-21 21 0,0 0 0,-22 0 16,22 0-16,0 0 0,-21 21 16,20 1-16,-20-1 0,21 21 0,0-21 15,-22 22-15,22-22 0,0 21 0,21 0 16,0 1-16,-21-22 0,21 21 15,0-21-15,0 22 0,21-22 0,0 0 16,0 0-16,1 0 0,20-21 0,0 22 16,-21-22-16,43 0 0,-22 0 0,1 0 15,20 0-15,-21 0 0,1-22 16,-1 22-16,22-21 0,-43 0 16,21 0-16,0 0 0,-20-22 0,-1 22 15,21-21-15,-42 21 0,21-22 0,-21 1 16,21 21-16,-21-21 0,0 20 15,0 1-15,0 0 0,-21 0 0,0 21 16,0 0-16,0 0 0,0 0 0,-22 0 16,22 21-16,0 0 0,-21 0 0,20 1 15,1 20-15,0-21 0,0 0 16,0 22-16,0-22 0,21 21 0,0-21 16,0 22-16,0-22 0,0 0 15,0 0-15,0 0 0,21-21 0,0 21 16,0-21-16,0 0 0,0 0 0,1 0 15,-1 0-15,0 0 0,0 0 16,0-21-16,0 21 0,1-21 0,-1 0 16,0 0-16,0-22 0,0 22 0,0-21 15,1 21-15,-22-22 0,0 22 16,21 0-16,-21 0 0,0 0 0,21 0 16,-42 42 15,21 0-31,-21 0 0,-1 0 0,22 0 15,0 1-15,0 20 0,0-21 16,0 0-16,0 22 0,0-22 0,0 0 16,22 0-16,-1 0 0,0 0 15,0-21-15,21 22 0,1-1 0,-1-21 16,0 0-16,1 0 0,-1 0 0,0 0 16,-20 0-16,20 0 0,-21-21 0,21 21 15,-20-22-15,-1 1 0,-21 0 16,21 0-16,-21-21 0,21 20 0,-21-20 15,0 21-15,0-21 0,0 20 0,0-20 16,0 21-16,0 0 0,-21 0 0,0 21 16,0 0-16,-1 0 15,1 0-15,0 21 0,0-21 16,0 21-16,0 21 0,-1-21 0,1 1 16,0 20-16,21-21 0,0 21 0,0 1 15,0-22-15,0 0 0,0 0 16,0 22-16,0-22 0,21 0 15,0-21-15,1 0 0,-1 0 0,0 0 16,0 0-16,0 0 0,0 0 16,1-21-16,-1 0 0,0-1 15,0 1-15,-21 0 0,21-21 0,0-1 16,1 1-16,-1 0 0,-21-1 16,21-20-16,0-1 0,0 1 0,-21-1 0,21 1 15,1-22-15,-22 22 0,0-1 16,21 1-16,-21-1 0,0 22 15,0 21-15,0 0 0,0-1 0,-21 22 16,-1 0-16,1 0 0,0 43 16,0-22-16,0 21 0,0 22 0,-1-22 15,1 22-15,0-1 0,21 1 0,0-1 16,0 1-16,0-1 0,0 1 0,0-1 16,21 1-16,0-22 0,1 0 15,-22 1-15,21-1 0,0-21 0,0 21 16,0-20-16,0-1 0,1-21 0,-1 0 15,0 0-15,21 0 0,-21 0 16,22 0-16,-22 0 0,21-21 0,-21 21 16,22-22-16,-22 1 0,0-21 15,21 21-15,-20 0 0,-1-1 0,0-20 16,0 21-16,-21 0 0</inkml:trace>
  <inkml:trace contextRef="#ctx0" brushRef="#br0" timeOffset="11943.8">4911 2582 0,'0'0'0,"0"-21"0,0-21 15,0 21-15,0-22 0,0 22 16,0 0-16,0-21 0,0 21 0,0-1 16,0 1-16,0 0 0,0 0 0,-22 21 31,1 21-31,0 21 0,0 1 0,0-1 15,-22 22-15,22-1 0,0 1 0,0-1 16,0 1-16,0-1 16,21 1-16,0-1 0,-22-21 0,22 22 15,0-22-15,0 22 0,0-22 0,22 0 16,-1 1-16,0-22 0,21 0 16,1 0-16,-22 0 0,42-21 0,-20 0 15,-1 0-15,0 0 0,22-21 0,-22 0 16,22 0-16,-22 0 0,0-22 15,1 22-15,-1-21 0,0 21 0,-21-22 16,1 1-16,-1 0 0,-21 21 0,0-22 16,0 22-16,0 0 0,0 0 0,-21 21 31,-1 0-31,1 21 0,0 0 16,0 0-16,21 22 0,-21-22 15,0 0-15,21 21 0,-22-21 16,22 22-16,0-22 0,-21 0 0,21 0 15,0 22-15,0-22 0,0 0 16,21-21-16,1 0 0,-1 0 0,0 0 16,0 0-16,0 0 0,0-21 15,22 0-15,-22-1 0,0 1 0,0 0 16,0 0-16,1 0 0,-22-22 0,0 22 16,0 0-16,0 0 0,0-21 15,0 20-15,-22 1 0,22 0 0,-21 21 16,0-21-16,0 21 0,0 0 15,0 0-15,-1 0 0,1 0 16,0 0-16,21 21 0,0 0 16,21-21-1,0 0-15,1 0 16,-1 0-16,21 0 0,-21 0 16,22-21-16,-1 21 0,-21-21 0,21 21 15,1 0-15,-22 0 0,21 0 0,-21 0 16,1 0-16,-1 0 0,0 0 15,0 0-15,0 0 0,0 21 0,-21 0 16,22 0-16,-22 1 0,0-1 16,0 0-16,0 0 0,0 21 15,0-20-15,0-1 0,0 0 16,0 21-16,0-21 0,0 1 0,0-1 16,0 0-16,0 0 0,0 0 15,0-42 1,0 0-1,0 0-15,0 0 0,0-1 0,21 1 16,-21-21-16,21 21 0,0-22 16,0 22-16,0-21 0,1 0 0,-1 20 15,0-20-15,0 21 0,0 0 16,0 0-16,1-1 0,-1 22 0,0 0 16,0 0-16,-21 22 15,0-1-15,0 0 16,0 0-16,0 21 0,0-20 0,0-1 15,0 0-15,-21 0 0,21 21 16,-21-20-16,21-1 0,0 0 0,0 0 16,21-21-1,0 0-15,0 0 0,0 0 16,22 0-16,-22-21 0,21 0 16,-21 21-16,1-21 0,20-1 0,-21 1 15,21-21-15,-20 21 0,20 0 16,-21-22-16,21 22 0,-20-21 15,-1 21-15,0-22 0,-21 22 0,0 0 16,-21 21 0,0 0-16,-22 21 0,22-21 0,-21 21 15,21 22-15,-1-22 0,-20 0 16,42 0-16,-21 21 0,21-20 0,0-1 16,0 0-16,0 0 0,0 0 0,21 0 15,0 1-15,0-1 0,1-21 16,20 21-16,-21 0 0,21-21 0,-20 0 15,-1 21-15,0-21 0,0 0 0,0 0 16,-42 0 15,0 0-31,-21 0 0,20 0 0,1 0 16,0-21-16,-21 21 0,21 0 0,-1 0 16,1 0-1,42 0 1,1 21-1,-1-21-15,0 0 0,0 21 0,0-21 16,0 0-16,1 0 0,20 0 16,-21 0-16,21 0 0,1 0 0,-22 0 15,21 0-15,1 0 0,-1 0 0,0-21 16,1 0-16,-1 0 0,-21 0 16,21 0-16,-20-1 0,-1-20 15,0 21-15,0-21 0,-21-1 0,0 1 16,21-22-16,-21 22 0,0-21 0,21-1 15,-21 1-15,0-1 0,0 22 16,0-22-16,0 22 0,0 0 0,0-1 16,0 22-16,0 0 0,0 0 0,0 42 31,0 0-31,-21 0 0,0 22 16,0 20-16,0-21 0,21 22 0,-21-1 15,-1-20-15,1 20 0,0 1 16,21-1-16,0-20 0,0-1 15,0 0-15,0 22 0,0-43 0,0 21 16,0 1-16,21-22 0,0 0 0,1 0 16,-1 0-16,0 0 0,0-21 15,0 0-15,0 0 0,1 0 0,-1 0 16,21 0-16,-21 0 0,22-21 0,-22 0 16,21 0-16,-21 0 0,22 0 0,-22-1 15,0 1-15,0-21 0,-21 21 16,0 0-16,0-1 0,0 1 0,0 0 15,0 0-15,-21 21 0,0 0 0,0 0 16,-1 0-16,1 0 0,0 0 16,0 0-16,0 21 0,0-21 15,21 21-15,-22 0 0,22 1 16,0-1-16,22 0 0,-1 0 16,0-21-16,0 21 0,0 0 15,0-21-15,1 22 0,-1-1 0,0-21 16,0 21-16,0-21 0,0 21 0,1-21 15,-22 21-15,21-21 0,0 0 16,-21 21 0,21-21-16,0 0 0,0 0 15,1 0-15,-1 0 0,0 0 0,0-21 16,0 21-16,0-21 0,1 0 16,-1 21-16,0-21 0,0 0 15,0-1-15,0 1 0,-21 0 0,22 0 16,-22 0-16,21 0 0,-21-1 15,-21 22 17,21 22-32,-22-1 15,22 0-15,0 0 0,0 0 16,0 0-16,0 1 16,0-1-16,0 0 0,0 0 15,22 0-15,-1-21 0,0 21 16,0-21-16,0 0 0,0 0 15,1 0-15,-1 0 0,0 0 16,0 0-16,0-21 0,0 0 0,1 21 16,-1-21-16,0 0 0,0-22 0,-21 22 15,0 0-15,21 0 0,-21-21 0,0 20 16,0 1-16,0 0 0,0 0 16,-21 42 15,21 0-31,0 0 0,0 1 15,0-1-15,0 0 0,0 0 16,0 0-16,0 0 0,0 1 0,0-1 0,0 0 16,21 0-16,0 0 15,1-21-15,-1 21 16,0-21-16,0 0 0,0 0 0,0 0 16,1 0-16,20 0 0,-21-21 0,21 21 15</inkml:trace>
  <inkml:trace contextRef="#ctx0" brushRef="#br0" timeOffset="13035.21">9144 2815 0,'0'0'0,"-21"-21"0,0 21 0,-1-21 0,1 0 0,0 21 16,0 0-16,0 0 0,0 0 16,-1 0-16,1 0 0,0 21 0,0-21 15,0 42-15,0-21 0,-1 1 16,1-1-16,0 21 0,21-21 0,0 22 15,-21-22-15,21 21 0,0-21 0,0 0 16,0 22-16,0-22 0,0 0 0,21 0 16,0 0-16,-21 1 0,43-22 15,-22 0-15,0 0 0,21 0 0,-21 0 16,22 0-16,-1 0 0,0-22 0,-20 22 16,20-21-16,0 0 0,-21 0 15,22-21-15,-22 20 0,0 1 16,21-21-16,-20 0 0,-1 20 0,-21-41 15,21 21-15,0-22 0,0 22 0,0-22 16,-21 1-16,22-1 0,-22 22 16,21 0-16,-21-1 0,0 22 0,0 0 15,0 0-15,-21 21 16,-1 21-16,22 0 0,-21 21 0,0 1 16,0-1-16,0 22 0,0-22 15,21 0-15,-22 22 0,22-22 0,-21 22 16,21-22-16,0 0 0,0 1 0,0-1 15,0 0-15,0-21 0,0 22 16,21-22-16,-21 21 0,22-21 16,-1 1-16,0-22 0,0 21 0,0-21 15,22 0-15,-22 0 0,0 0 0,0 0 16,21-21-16,-20-1 0,-1 22 16,0-21-16,0 0 0,21 0 0,-20 0 15,-1-22-15,0 22 0,-21 0 0,21 0 16,-21 0-16,21 21 0,-21-21 0,0-1 15,0 44 1,-21-1-16,0-21 16,0 21-16,0 0 0,21 0 0,0 0 15,-22 1-15,22 20 0,0-21 16,0 0-16,0 0 0,0 1 0,0-1 16,0 0-16,22 0 0,-1-21 15,0 21-15,0-21 0,21 0 0,-20 0 16,20 0-16,0 0 0,1 0 0,-22 0 15,21-21-15,-21 0 0,22 0 0,-22 0 16,0-1-16,0 1 0,0 0 16,-21-21-16,0 21 0,21-22 0,-21 1 15,0 21-15,0-22 0,0 1 0,0 21 16,-21-21-16,0 20 0,0 1 0,0 21 16,-22 0-16,22 0 0,-21 0 15,21 0-15,-22 21 0,1 1 16,21 20-16,-21-21 0,20 21 0,1-20 15,0 20-15,0-21 0,21 21 0,0-20 16,0-1-16,0 0 0,0 0 16,21 0-16,0 0 0,0-21 0,1 0 15,20 0-15,-21 0 0,21 0 0,-20 0 16,20 0-16,-21 0 0,21-21 0,-20 0 16,20 0-16,-21 21 0,21-21 15,-20 0-15,-1-1 0,21 1 16,-21 0-16,0-21 0,1 21 0,-1-1 0,0 22 15,0-21-15,-21 0 0,21 21 0,-21 21 32,0 0-32,0 1 0,-21-1 15,0 0-15,21 0 0,-21 0 0,21 22 16,0-22-16,0 0 0,0 0 0,0 21 16,0-20-16,0-1 15,21 0-15,0-21 0,0 0 0,0 0 16,1 0-16,-1 0 0,0 0 0,0 0 15,0 0-15,0-21 0,1 0 0,-1 21 16,0-22-16,-21 1 0,21 0 16,-21 0-16,21 0 0,-21-22 0,0 22 15,21 0-15,-21-21 0,0 21 0</inkml:trace>
  <inkml:trace contextRef="#ctx0" brushRef="#br0" timeOffset="13264.08">9652 2604 0,'0'0'0,"-42"0"0,42-22 15,21 22 1,0-21-16,21 21 0,1-21 0,-1 0 16,0 21-16,22-21 0,-22 0 0,22-1 15,-22 22-15,21-21 0,1 0 16,-22 21-16,1-21 0,-22 21 15,0 0-15,0-21 0,-42 0 16,0-1-16,0 22 16,-22 0-16,1 0 0</inkml:trace>
  <inkml:trace contextRef="#ctx0" brushRef="#br0" timeOffset="13495.25">7408 2455 0,'0'0'16,"-63"0"-16,20 22 0,22-22 0,0 0 0,42 0 31,0 0-31,1 0 0,20 0 0,21 0 16,1 0-16,-1 0 0,22 0 0,0-22 16,-22 22-16,22 0 0,0-21 0,-22 0 15,1 21-15,-1 0 0,-21-21 16,1 21-16,-22 0 0,0 0 0,0 0 15,-21-21-15,0 0 16</inkml:trace>
  <inkml:trace contextRef="#ctx0" brushRef="#br0" timeOffset="14708.06">17378 1207 0,'0'0'0,"0"-22"0,-21 1 0,21-21 15,-22 21-15,22 0 0,-21-1 0,21-20 16,0 21-16,0 0 0,0 0 15,-21-1-15,21 1 0,0 0 0,0 42 32,0 0-32,21 22 0,22-1 15,-22 22-15,21-22 0,0 21 0,22 22 16,-1-21-16,-20-1 0,20 22 16,1-22-16,-1 22 0,1-22 15,20 22-15,-20-21 0,21-1 0,-1 1 16,1-22-16,-22 21 0,22-20 0,-21-1 15,-1 0-15,1 1 0,-22-1 16,0 0-16,1-20 0,-22 20 0,0-21 16,0 0-16,-21 0 0,0 1 15,0-44 1,0 1 0,0 0-16,0 0 0,0-21 15,0 20-15,0-20 0,0 0 0</inkml:trace>
  <inkml:trace contextRef="#ctx0" brushRef="#br0" timeOffset="15039.87">18965 868 0,'0'0'15,"0"-85"-15,-21 64 16,0 0-16,0 21 0,0 0 15,-1 0-15,-20 21 0,0 21 0,-1-20 16,1 41-16,-21-21 0,-1 22 16,1 21-16,-1-22 0,-21 22 15,1-1-15,-1-20 0,0 21 0,1-1 16,-22 1-16,21 0 0,-21-1 0,1-20 16,20 20-16,0-20 0,1-22 15,20 22-15,1-22 0,20 0 0,1-20 16,0-1-16,20 0 0,1 0 0,0 0 15,21-42 32</inkml:trace>
  <inkml:trace contextRef="#ctx0" brushRef="#br0" timeOffset="17043.54">1037 5779 0,'-21'0'94,"0"0"-78,0 0-16,-1 0 15,1 0-15,0 0 16,0 0-16,0-22 0,0 22 15,-1 0-15,1 0 0,0 0 16,-21 0-16,21 0 0,-22 0 0,1 0 16,21 0-16,-22 0 0,1 0 15,0 0-15,-1 0 0,1 0 0,0 0 16,-1 0-16,1 0 0,0 0 16,21 0-16,-22 0 0,22 0 0,0 0 15,0 0-15,0 0 0,-1 0 16,44 0 46,-1 0-62,0 0 0,21 0 16,-21 0-16,22 0 0,-1 0 16,0 0-16,22 0 0,-1 0 0,-20 0 15,41 0-15,-20 0 0,-1 0 16,22 0-16,-21 0 0,20 0 0,1 0 15,-22 0-15,22 0 0,0 0 16,-22 0-16,22 0 0,-22 0 0,-20 0 16,20 0-16,-20 0 0,-1 0 15,0 0-15,1 0 0,-22 0 16,0 0-16,0 0 0,0-21 16,0 21-16,-21-21 15,0 0-15,0 0 16,0 0-16,-21 21 15,0-22-15,0 1 0,0 21 0,0-21 16,-22 0-16,22 0 0,0 21 16,-21-21-16,-1 21 0,1-22 0,21 22 15,-22 0-15,1-21 0,0 21 16,-1 0-16,22 0 0,-21 0 0,21-21 16,0 21-16,-1 0 15,1 0-15,0 0 0,42 0 47,0 0-47,1 0 16,-1 0-16,0 0 0,21 21 0,-21-21 15,22 0-15,-22 0 0,21 0 16,1 21-16,-22-21 0,21 0 0,0 0 16,-20 0-16,20 22 0,-21-22 15,0 0-15,0 0 0,1 0 0,-1 0 16,0 0-16,-21 21 15,0 0 1,0 0-16,0 0 0,-21 0 16,0 1-16,-1-1 0,1 21 15,-21-21-15,21 22 0,-22-1 0,1-21 16,21 21-16,-21 1 0,20-22 16,-20 21-16,21-21 0,0 1 0,0-1 15,-1 0-15,1 0 0,21 0 16,-21-21-1,21 21-15,-21-21 16,0 0-16,0 0 16,-1 0-16</inkml:trace>
  <inkml:trace contextRef="#ctx0" brushRef="#br0" timeOffset="32159.61">3027 5228 0,'0'-21'63,"0"0"-47,0 0-1,0 0-15,0-1 16,21 1-16,-21 0 0,0 0 15,0 0-15,0 0 16,0-1-16,0 1 0,0 0 0,0 0 16,0 0-16,0 0 0,0-1 15,0 1-15,0 0 0,0 0 16,0 0 171,0 0-187,0-1 32,0 1-17,0 42 48,0 22-63,0-22 15,0 42-15,0-20 0,0 20 0,0 1 16,-21-1-16,21 1 0,-21-1 16,21 1-16,0-1 0,-22 22 0,1-22 15,0 1-15,21-1 0,0 1 16,-21-22-16,0 22 0,21-22 16,-21 0-16,21 1 0,0-1 0,-22 0 15,22-20-15,-21-1 0,21 0 0,0 0 16,0 0-16,-21-21 31,21-21-31,0 0 16,0 0-16,0-22 0,0 22 15,0 0-15,0-21 0,0 21 0</inkml:trace>
  <inkml:trace contextRef="#ctx0" brushRef="#br0" timeOffset="33932.53">2730 5355 0,'0'0'0,"0"-21"0,0 0 0,-21-21 15,21 20-15,0-20 0,0 21 16,0-21-16,0-1 0,21 22 0,1-21 16,20-1-16,0 1 0,1 0 15,-1 21-15,0-22 0,22 22 0,-1 0 16,-20 0-16,20 21 0,1 0 0,-1 0 15,1 21-15,-1 21 0,-21 1 16,1-1-16,-22 21 0,0-20 16,-21 20-16,0 1 0,-42-1 0,-1 1 15,1-22-15,-21 22 0,-1-1 16,1 1-16,-1-22 0,-21 0 0,22 1 16,21-1-16,-22-21 0,22 21 15,-1-42-15,1 22 0,21-22 0,0 0 16,0 0-16,21-22 0,0 1 15,0 0-15,0 0 0,0-21 16,21 20-16,0 1 0,0-21 0,0 21 16,0 21-16,22-21 0,-22 21 15,0 0-15,0 0 0,0 21 16,1-21-16,-1 42 0,0-21 0,0 0 16,0 22-16,0-1 0,-21-21 15,22 22-15,-1-1 0,0-21 0,-21 21 16,21 1-16,0-22 0,-21 0 0,21 0 15,1 0-15,-1 1 0,0-1 16,0-21-16,0 0 0,22 0 0,-22 0 16,21 0-16,-21 0 0,22-21 0,-1 21 15,-21-22-15,21 1 0,-20-21 16,20 21-16,-21 0 0,0-22 0,0 1 16,-21 0-16,0 20 0,22-20 0,-22 0 15,21-1-15,-21 22 0,0-21 16,0 21-16,0 0 0,0-1 15,0 44 1,0-1-16,0 0 16,0 21-16,0-21 0,-21 22 15,21-22-15,-22 21 0,22 1 0,0-22 16,0 21-16,0-21 0,0 22 0,0-22 16,0 0-16,0 0 0,0 0 15,0 0-15,22-21 0,-1 0 0,21 0 16,-21 0-16,0 0 0,22 0 0,-22-21 15,21 21-15,-21-21 0,1 0 16,20-21-16,-21 20 0,0 1 16,0-21-16,1 0 0,-22 20 0,0-20 15,21 21-15,-21-21 0,0 20 16,0 1-16,0 0 0,0 0 0,0 0 16,-21 21-1,-1 21 1,22 0-16,0 0 0,0 22 15,0-22-15,0 21 0,0-21 0,0 0 16,0 22-16,0-22 0,0 0 0,0 21 16,0-20-16,0-1 0,22 0 15,-1-21-15,0 21 0,0-21 0,0 0 16,22 0-16,-1 0 0,-21 0 16,21 0-16,1 0 0,-1-21 15,0 0-15,-20 0 0,20-1 0,-21 1 16,21 0-16,-20-21 0,-22 21 0,21-22 15,-21 22-15,0-21 0,0-1 0,0 22 16,0 0-16,0 0 0,0 0 16,-21 21-1,21 21-15,0 0 0,-22 21 16,22-20-16,-21-1 0,0 21 16,21-21-16,0 22 0,0-22 0,-21 21 15,21-21-15,0 22 0,0-22 0,0 0 16,-21 0-16,21 0 0,0 0 15,0-42 17,0 0-17,0 0-15,0 0 0,0 0 16,0-22-16,0 1 0,0 21 0,0-22 16,21 1-16,0 0 0,0-1 0,0 22 15,1-21-15,-1 21 0,0 0 16,0-1-16,21 1 0,-20 21 15,20 0-15,-21 0 0,21 21 0,-20 1 0,-1-1 16,21 0-16,-42 0 0,21 21 16,-21 1-16,0-22 0,0 21 15,0 1-15,0-1 0,0-21 0,0 21 16,0 1-16,0-22 0,0 0 0,0 0 16,0 0-16,0 1 0,0-1 0,0 0 15,21-21 1,1 0-1,-1 0 1,0 0 0,-21-21-16,0 0 15,21 21 1,-21-22 328,-21 22-313,21-21-15</inkml:trace>
  <inkml:trace contextRef="#ctx0" brushRef="#br0" timeOffset="35675.91">2900 5525 0,'0'0'0,"-21"0"0,-1 0 0,1 0 16,21 21-1,0 0 1,43-21-16,-1 0 0,0 21 16,1-21-16,20 0 0,22 0 15,-1 0-15,1 0 0,21 0 0,0 0 16,0 21-16,-22-21 0,22 0 0,-21 0 16,-1 0-16,1 0 0,0 0 15,-22 0-15,1 0 0,-1 0 16,-20 0-16,-1 0 0,-21 0 0,0 0 15,0 0-15,1 0 0,-1 0 47,0 0-31,0-21-16,21 21 0</inkml:trace>
  <inkml:trace contextRef="#ctx0" brushRef="#br0" timeOffset="37235.81">5694 5906 0,'0'0'16,"-43"21"-16,22 0 0,-63 0 15,62-21-15,1 0 16,21-21 0,0 0-1,0 0-15,0-1 0,0-20 0,0 21 16,0-21-16,0-1 0,0 1 0,21-22 16,-21 22-16,0-21 0,22 20 0,-1-20 15,0-1-15,-21-20 0,21 20 16,0 1-16,-21-1 0,21 1 0,1-1 15,-1 22-15,0-1 0,0 1 0,0 42 16,0-21-16,1 21 0,-1 0 16,0 21-16,21 0 0,-21 22 0,1-22 15,-1 21-15,0-21 0,0 22 16,0-22-16,0 21 0,-21-21 0,22 0 16,-22 1-16,0-1 0,-22-42 31,1-1-16,21 1-15,-21 0 0,0-21 16,21 21-16,-21-22 0,0 22 0,-1-21 16,1-1-16,0 22 0,0-21 0,0 21 15,0 0-15,-1-1 0,1 22 16,0 0-16,0 22 0,0 20 16,0 0-16,-22 1 0,22 20 0,0 1 15,-21-1-15,20 1 16,1 20-16,-21-20 0,21 20 0,0 1 15,-22-21-15,43-1 0,0 1 0,0-1 16,0 1-16,0-22 0,0 0 0,0 1 16,21-22-16,1 21 0,20-21 15,-21-21-15,21 0 0,1 0 0,-1 0 16,22 0-16,-22 0 0,0-21 0,22 0 16,-22-21-16,22 20 0,-22-20 15,0 0-15,1-1 0,-1 1 16,0 0-16,-21-22 0,1 22 0,-1 0 0,-21-1 15,0 22-15,0 0 0,0 0 0,0 0 16,-21 42 0,-1-21-16,1 42 15,0-21-15,0 22 0,0-22 0,0 21 16,-1 0-16,22 1 0,0-22 0,0 21 16,0 1-16,0-22 0,0 0 15,0 21-15,0-21 0,22-21 0,-1 22 16,0-22-16,0 0 0,0 0 0,22 0 15,-22 0-15,21 0 0,-21-22 0,22 1 16,-1 0-16,-21 0 0,21-21 16,-20 20-16,-1-20 0,0 21 0,0-21 15,-21-1-15,0 1 0,0 21 0,0-22 16,-21 22-16,-21 0 0,20 0 16,-20 0-16,0 21 0,-1 0 15,1 0-15,0 21 0,-1 0 0,1 0 16,21 0-16,-21 1 0,-1 20 0,22 0 15,21-21-15,0 22 0,0-22 0,0 21 16,0-21-16,0 1 0,21-1 16,0 0-16,22-21 0,-22 21 0,21-21 15,1 0-15,-1 0 0,0 0 0,1-21 16,-1 21-16,0-21 0,1 0 0,20-1 16,-21-20-16,1 21 0,-1 0 15,0-22-15,-20 22 0,20-21 0,-21 21 16,0 0-16,0-22 0,-21 22 15,0 42 17,-21 0-32,0 1 0,0-1 0,21 21 15,-21-21-15,21 22 0,0-22 0,-21 21 16,21-21-16,0 0 0,0 22 0,-22-22 16,22 0-16,0 0 15,0 0-15,0-42 31,0 0-31,0 0 16,0 0-16,0 0 0,0-22 16,0 22-16,0-21 0,22-1 0,-22 22 15,21-21-15,0 21 0,-21 0 0,21-1 16,0 1-16,0 21 0,1 0 16,-1 0-16,0 21 0,-21 1 15,21-1-15,0 0 0,0 0 0,-21 21 16,0-20-16,22-1 0,-1 21 0,-21-21 15,21 22-15,-21-22 0,0 0 0,0 0 16,21 0-16,-21 0 0,0 1 16,0-44-1,21 1 1,-21 0-16,0 0 0,21-21 0,1 20 16,-22-20-16,21 0 15,0 21-15,-21-22 0,21 1 0,0 0 16,0 20-16,1-20 0,-1 21 0,0 0 15,0 21-15,0 0 0,0 0 16,-21 21-16,0 0 0,22 0 16,-22 0-16,0 1 0,0 20 0,0-21 15,0 21-15,0 1 0,0-22 0,0 21 16,0-21-16,0 22 0,0-22 0,0 0 16,21 0-16,-21 0 0,21 1 15,0-1-15,0-21 0,0 0 0,1 0 16,-1 0-16,21 0 0,-21 0 0,0 0 15,22 0-15,-22-21 0</inkml:trace>
  <inkml:trace contextRef="#ctx0" brushRef="#br0" timeOffset="37523.64">7874 5461 0,'0'-21'0,"0"42"0,0-63 16,-21 42-1,0 0-15,-1 21 16,22 21-16,-21-21 0,21 22 0,0-22 15,0 42-15,0-20 16,0-1-16,0 22 0,0-22 0,0 21 16,0 1-16,0-1 0,0 1 0,0-1 15,0 22-15,0-21 0,-21 20 0,0 1 16,0 0-16,-22-1 0,22-20 0,-21 20 16,0-20-16,20-1 0,-20 1 0,21-1 15,0-20-15,0-1 0,21 0 16,0-20-16,0-1 0,0-42 15,21-1 1,0-20-16,0 21 0,21-21 0,-20-22 16,-1 22-16,0-22 0,21 1 0,-21-1 15</inkml:trace>
  <inkml:trace contextRef="#ctx0" brushRef="#br0" timeOffset="37767.5">7810 5757 0,'0'0'0,"0"-127"16,-21 64-16,21 21 0,0-1 0,0 1 15,0 21-15,0 0 0,0-1 0,21 22 16,1 0-16,-1 0 0,0 0 0,0 0 16,21 0-16,1 22 0,-22-1 15,21 0-15,-21 21 0,22-21 0,-22 22 16,0-1-16,0-21 0,-21 22 0,0-22 16,0 21-16,0-21 0,-21 22 0,-21-22 15,21 0-15,-1-21 0,-20 21 16,0-21-16,21 0 0,-22 0 15,1 0-15,21 0 0,0 0 0,-1 0 16,22-21 0,22 0-16,-1 21 0</inkml:trace>
  <inkml:trace contextRef="#ctx0" brushRef="#br0" timeOffset="38508.08">8213 5842 0,'0'0'16,"21"21"-16,21-21 15,-21 0-15,0 0 0,1 0 0,-1 0 0,0 0 16,0-21-16,-21 0 0,21 0 16,0 0-16,1-22 0,-1 22 15,-21-21-15,21-1 0,0-20 0,0 21 16,-21-22-16,21 1 0,1 20 0,-1-20 16,-21-1-16,21 1 0,-21-1 0,21 22 15,-21-22-15,0 43 0,0-21 16,0 21-16,-21 42 15,0 0-15,0 0 16,-1 22-16,22-1 0,-21 0 0,0 1 16,21-1-16,0 21 0,0-20 15,-21 20-15,21-20 0,0 20 0,0-21 16,0 1-16,0-1 0,0 0 16,0 1-16,21-22 0,-21 21 0,21-21 15,0 1-15,22-1 0,-22-21 0,21 0 16,-21 0-16,22 0 0,-1 0 15,0 0-15,-20 0 0,20-21 0,0-1 16,-21 1-16,22-21 0,-22 21 0,21-22 16,-21 1-16,1 21 0,-1-21 0,0 20 15,0 1-15,-21 0 0,0 0 16,0 0-16,-21 21 16,0 21-16,0 0 15,21 0-15,-22 0 0,22 1 16,-21-1-16,21 21 0,0-21 0,0 0 15,0 1-15,0-1 0,0 0 16,21 0-16,1 0 0,-1 0 0,0-21 16,0 0-16,21 22 0,-20-22 0,20 0 15,0 0-15,1 0 0,-22-22 0,21 1 16,0 0-16,1 21 0,-1-42 16,-21 21-16,22-1 0,-22-20 0,21 21 15,-21-21-15,-21 20 0,21-20 0,-21 21 16,0 0-16,0 0 0,0-1 15,-21 22-15,0 0 0,0 0 0,0 0 0,-22 0 16,22 0-16,-42 43 16,42-22-16,-1 0 0,22 21 15,0-20-15,-21 20 0,21-21 0,0 0 16,0 22-16,0-22 0,0 0 0,21 0 16,1 0-16,-1 0 0,0-21 0,0 22 15,0-22-15,22 0 0,-22 0 16,21 0-16,-21 0 0,22 0 0,-22-22 15,0 22-15,0-21 0,0 0 0,0 0 16,1 0-16,-1 0 0,-21-22 0,0 22 16</inkml:trace>
  <inkml:trace contextRef="#ctx0" brushRef="#br0" timeOffset="38669.17">9292 5101 0,'0'0'0,"-42"0"0,21 0 0,-22 0 0,22 0 15,0 0-15,0 0 0,21 21 16,0 1 0,21-22-16,0 0 15,0 0-15,0 0 16</inkml:trace>
  <inkml:trace contextRef="#ctx0" brushRef="#br0" timeOffset="40135.44">11070 5757 0,'0'0'0,"-21"0"0,21-21 31,21 0-31,0 0 0,22 0 16,-22-22-16,0 1 0,21 0 0,-21-1 16,22 1-16,-22-21 0,0 20 0,0-20 15,0-1-15,1 1 0,-22-22 0,0 22 16,0-1-16,0-21 0,0 22 15,0 21-15,-22-22 0,1 22 0,0-1 16,0 22-16,0-21 0,0 42 0,-1 0 16,1 0-16,-21 21 0,21 0 0,0 22 15,-1 20-15,1 22 0,0-22 16,0 22-16,0 0 0,0-1 16,21 1-16,0 0 0,0-22 0,0 1 15,0-1-15,21 1 0,0-22 0,21 0 16,-21 1-16,22-1 0,-1-21 0,0 0 15,1 0-15,-1-21 0,0 0 16,1 0-16,-22 0 0,21 0 0,1-21 16,-1 21-16,0-21 0,-21-21 0,22 21 15,-22-22-15,0 22 0,0-21 0,0-1 16,1-20-16,-22 21 0,0-1 16,0 1-16,0 0 0,0 20 15,0 1-15,0 0 0,-22 42 16,22 0-16,-21 1 15,21 20-15,-21-21 0,21 21 0,0-20 16,-21 20-16,21 0 0,0-21 16,0 1-16,0 20 0,21-21 0,0 0 15,0 0-15,1-21 0,-1 22 0,21-22 16,-21 0-16,22 0 0,-22 0 0,21 0 16,-21 0-16,22-22 0,-22 22 0,0-21 15,21 0-15,-21 0 0,1 0 16,-1-22-16,0 22 0,-21-21 0,0 21 15,21-22-15,-21 22 0,0 0 16,0 0-16,0 0 0,0 42 16,0 0-1,0 21-15,-21-20 0,21-1 16,-21 0-16,21 21 0,0-21 0,-21 1 16,21 20-16,-22-21 0,22 0 0,0 0 15,0 1-15,0-1 0,0-42 47,0-1-47,22 1 0,-1 0 16,0-21-16,-21 21 0,21-1 0,0-20 15,0 0-15,1 21 0,-22-1 16,21-20-16,0 21 0,0 0 0,0 21 0,0 0 16,1 0-1,-22 21-15,0 0 0,21 0 16,-21 0-16,0 1 0,0 20 0,0-21 15,0 0-15,0 22 0,0-22 0,0 0 16,0 0-16,0 21 0,21-42 0,0 22 16,0-1-16,-21 0 0,21-21 0,1 0 15,-1 0-15,0 0 0,0 0 16,0 0-16,0 0 0,1-21 0,20 0 16,-21-1-16,0 1 0,0 0 15,1 0-15,-1 0 0,0-22 0,0 22 16,0-21-16,0 0 0,1 20 0,-1-20 15,0 21-15,-21 0 0,0 0 16,0-1-16,0 44 16,0-1-16,0 0 15,0 0-15,0 0 0,-21 0 0,21 1 16,-21 20-16,21-21 0,0 0 0,0 22 16,0-22-16,0 0 0,0 21 0,0-21 15,0 1-15,0-1 0,21-21 16,0 21-16,0 0 0,21-21 0,-20 0 15,20 0-15,0 0 0,1 0 16,-1 0-16,0 0 0,1-21 0,-1 0 16,0 0-16,1-1 0,-22 1 0,21-21 15,0 21-15,-20-22 0,-1 1 16,0 0-16,0 21 0,-21-22 0,0 1 16,0 0-16,0 20 0,0 1 0,0 0 15,-21 0-15,0 21 0,0 0 0,-1 0 16,-20 21-16,21 0 0,0 0 0,0 22 15,-1-22-15,1 21 0,0-21 16,21 22-16,0-1 0,0 0 0,0-20 16,0 20-16,0-21 0,0 21 0,21-20 15,0-1-15,1 0 0,20 0 16,-21-21-16,21 21 0,-20-21 0,20 0 16,0 0-16,-21 0 0,22 0 0,-1-21 15,0 21-15,-20-21 0,20 0 16,-21 0-16,21-1 0,-20-20 0,-1 21 15,0-21-15,-21 20 0,0 1 0,0-21 16,0 0-16,0 20 0,-21-20 0,0 21 16,-1-21-16</inkml:trace>
  <inkml:trace contextRef="#ctx0" brushRef="#br0" timeOffset="40335.33">12912 4678 0,'0'0'0,"-22"0"0,1 0 0,0 0 0,0 0 16,0 0-16,0 0 15,-1 0 1,1 0 0,0 0-1,0 0-15,0 0 0,0 0 0,-1 0 16</inkml:trace>
  <inkml:trace contextRef="#ctx0" brushRef="#br0" timeOffset="40543.74">10943 5165 0,'0'0'0,"-63"42"15,63-21-15,21-21 16,0 0-16,21 0 0,1 0 0,-1 0 15,21 0-15,1 0 0,-22 0 0,22-21 16,-1 0-16,1 21 0,-22-21 16,22 0-16,-22 21 0,21-22 0,-20 1 15,20 21-15,-20-21 0,-1 0 0,0 21 16,1 0-16</inkml:trace>
  <inkml:trace contextRef="#ctx0" brushRef="#br0" timeOffset="41015.92">15896 4657 0,'0'0'0,"21"-85"15,-21 64-15,0 0 0,0 0 16,0-1-16,0 44 16,0-1-16,0 21 0,-21 0 15,21 22-15,0-1 0,0 1 0,-21 21 16,0-1-16,0 1 0,21 0 0,-22-22 16,1 22-16,0-22 0,21 1 0,-21-1 15,0 1-15,21-22 0,-21 0 16,21 1-16,-22-22 0,22 0 0,0 0 15,0 0-15,0 1 0,0-44 16,0 1 0,0 0-16,0 0 0</inkml:trace>
  <inkml:trace contextRef="#ctx0" brushRef="#br0" timeOffset="42264.56">15473 4741 0,'0'0'0,"-21"-42"0,21-85 15,0 85-15,0-1 16,21 1-16,21 21 0,-21-21 0,43 20 16,-22-20-16,22 21 0,-1 0 15,1 0-15,-1 21 0,22 0 0,-22 0 16,22 21-16,-22 0 0,1 0 0,-1 21 16,-20 1-16,-1-1 0,0 22 15,-20-22-15,-22 21 0,0-20 0,0 20 16,-22 1-16,-20-1 0,0-20 15,-1 20-15,1-21 0,-21 1 0,-1-1 16,22-21-16,-22 0 0,22 1 0,0-1 16,-1 0-16,1-21 0,21 0 0,0 0 15,-1 0-15,1-21 0,0 0 16,21-1-16,-21 1 0,21 0 0,0 0 16,0 0-16,21 42 15,-21 0 1,21 0-16,0 0 0,-21 22 15,22-1-15,-1 0 0,0 1 16,-21-1-16,21 0 0,0 1 0,0-1 16,1 0-16,20-20 0,-21 20 0,21 0 15,-20-21-15,20 1 0,0-1 0,1 0 16,-22 0-16,21-21 0,22 0 16,-22 0-16,0 0 0,1 0 0,-1 0 15,0-21-15,1 0 0,-22 0 0,21-1 16,-21 1-16,22-21 0,-22 0 0,0-1 15,0 1-15,0 0 0,0-1 0,1 1 16,-22 0-16,0-1 0,21 22 16,-21 0-16,0 0 0,0 0 0,0 42 15,-21 0 1,-1 21-16,22-21 0,-21 1 0,0 20 16,21-21-16,0 21 0,0-20 15,0-1-15,0 21 0,0-21 16,0 0-16,0 1 0,0-1 0,21 0 15,0 0-15,1 0 0,-1-21 0,0 0 16,0 0-16,0 0 0,22 0 0,-22 0 16,0 0-16,21-21 0,-21 21 0,22-21 15,-1 0-15,-21-22 0,22 22 16,-1 0-16,-21-21 0,0-1 0,22 22 16,-22-21-16,-21 21 0,0 0 0,21-1 15,-21 1-15,0 0 0,-21 42 31,0 0-15,-1 1-16,22-1 0,0 0 0,0 0 16,-21 21-16,21-20 0,0-1 0,0 0 15,0 0-15,0 0 0,21 0 0,-21 1 16,22-1-16,-1-21 0,0 21 0,21-21 16,-21 0-16,22 0 0,-22 0 15,21 0-15,-21 0 0,22 0 0,-22 0 16,21-21-16,-21 0 0,1-1 0,-1 1 15,21 0-15,-42 0 0,21-21 0,0 20 16,1-20-16,-22 21 0,21-21 16,-21 20-16,0 1 0,0 0 15,0 0-15,0 42 16,0 0-16,-21 0 16,-1 1-16,22-1 0,-21 0 0,0 21 15,21-21-15,0 1 0,-21 20 0,21-21 16,-21 0-16,21 0 0,0 1 15,0-1-15,0 0 0,0 0 0,0 0 16,0 0-16,21-21 16,0-21-1,-21 0-15,21 0 0,0 0 16,-21 0-16,22-22 16,-1 22-16,0-21 0,-21 21 0,21-22 15,0 1-15,0 0 0,1-1 0,-1 22 16,0-21-16,0 21 0,0-1 0,0 22 15,1 0-15,-1 0 0,0 0 0,-21 22 16,21-1-16,-21 0 0,21 0 16,-21 0-16,0 22 0,0-22 0,0 0 15,0 21-15,0-21 0,0 22 0,0-22 16,0 0-16,0 0 0,0 0 0,0 1 16,0-1-16,0 0 0,0 0 0,0 0 15,-21-21 16,0 0-31,21-21 16,0 0-16,0 0 0,0 0 16,21-22-16,0 22 0</inkml:trace>
  <inkml:trace contextRef="#ctx0" brushRef="#br0" timeOffset="43799.56">19452 5630 0,'0'0'0,"0"22"0,-21-22 0,21 21 15,21-42 17,0-1-32,22 1 15,-22 0-15,0 0 0,0 0 0,0-22 16,22 22-16,-22-21 0,0 21 0,0-22 15,0 1-15,0 0 0,1-22 16,-1 22-16,0-22 0,0 1 0,0-1 16,-21-20-16,21 20 0,1 22 0,-22-22 15,21 22-15,-21 0 0,0-1 16,0 22-16,0 0 0,0 42 31,0 0-31,-21 22 0,-1-22 16,1 42-16,0-20 0,0 20 0,0 1 15,0-22-15,-1 22 0,1-1 16,21 1-16,0-1 0,0-21 0,0 1 16,0-1-16,0 0 0,0 1 0,0-1 15,0-21-15,21 22 0,1-22 0,-1 0 16,21 0-16,-21 0 0,0-21 0,22 0 16,-22 0-16,21 0 0,-21 0 15,22 0-15,-22 0 0,21-21 16,-21 0-16,22 0 0,-22 0 0,0-1 15,21 1-15,-20-21 0,-1 21 0,0-22 16,0 22-16,0-21 0,0 0 0,1 20 16,-22 1-16,0 0 0,0 0 15,-22 21 1,1 21-16,21 0 0,-21 0 16,0 1-16,21-1 0,-21 0 0,21 0 15,0 0-15,0 22 0,0-22 16,0 0-16,0 0 0,0 0 0,0 0 15,21-21-15,0 22 0,0-1 0,0-21 16,1 21-16,20-21 0,-21 0 16,21 0-16,1 0 0,-1 0 0,0 0 15,-20 0-15,20-21 0,-21 0 16,21-1-16,-20 1 0,20 0 0,-21-21 16,21 21-16,-20-22 0,-1 22 0,0-21 15,0 21-15,-21-22 0,0 22 0,21 21 16,-21-21-16,-21 42 15,21 0 1,-21 0-16,0 1 0,0-1 0,-1 0 16,1 0-16,0 0 0,21 0 0,-21 1 15,0-1-15,21 21 0,-21-21 0,21 0 16,0 1 0,0-1-16,-22-21 0,22 21 0,0 0 15,22-42 16,-1 0-31,-21 0 0,21-1 16,0 1-16,0 0 0,0 0 16,1 0-16,-1-22 0,0 22 0,21 0 15,-21-21-15,1 21 0,-1-1 0,0 1 16,-21 0-16,21 0 0,0 21 0,0 21 31,-21 0-31,0 0 16,0 22-16,0-22 0,0 0 15,0 0-15,0 0 0,0 1 0,0-1 16,0 21-16,0-21 0,0 0 0,0 1 16,0-1-16,0 0 15,0 0-15,22-21 16,-1 0-16,0-21 16,0 21-16,-21-21 0,21 0 15,0-1-15,1 1 0,-22 0 0,21 0 16,0 0-16,21 0 0,-21-22 15,1 22-15,-1-21 0,21 21 16,-21-1-16,0-20 0,22 21 0,-22 21 16,-21-21-16,21 21 0,0 0 15,-21 21 1,0 0-16,0 0 0,-21-21 0,21 21 16,-21 22-16,21-22 0,-21 0 0,21 0 15,-21 0-15,21 1 0,0 20 0,0-21 16,0 0-16,0 0 0,0 1 0,21 20 15,0-42-15,0 21 0,0 0 16,22 0-16,-22-21 0,63 0 16,-41 0-16,-22 0 0,21 0 15,-21 0-15,22-21 0,-22 0 16,0 0-16,21 0 0,-20-22 16,-1 22-16,21-21 0,-21 21 0,22-22 15,-22 1-15,0 0 0,0 21 0,0-22 16,-21 1-16,0 21 0,0 0 0,0-1 15,-21 22 1,0 0-16,0 22 0,0-1 16,-1 0-16,1 21 0,0-21 0,0 22 15,0-1-15,21-21 0,0 22 0,0-22 16,0 21-16,0-21 0,0 0 16,21 1-16,0-1 0,0 0 0,0 0 15,1-21-15,-1 0 0,0 21 16,21-21-16,-21 0 0,22 0 0,-22 0 15,21 0-15,-21-21 0,1 21 0,20-21 16,-21 0-16,0 0 0,22-1 16,-22 1-16,0 0 0,0 0 0,0 0 15,0 0-15,-21-1 0,0 1 0,0 0 16,0-21-16,0 21 0,0-1 0</inkml:trace>
  <inkml:trace contextRef="#ctx0" brushRef="#br0" timeOffset="44091.26">21061 4593 0,'0'0'0,"-21"0"16,-1 0-16,22-21 0,-21 21 15,21-21-15,0 0 16,-21 21 15,0 0-15,0 0-16,0 0 16,-1 0-16,1 0 0,-21 0 0,0 0 15,-1 0-15,-20 0 0,20 0 16,-20 21-16,21 0 0</inkml:trace>
  <inkml:trace contextRef="#ctx0" brushRef="#br0" timeOffset="44392.07">18648 4995 0,'0'0'0,"-64"0"0,22 22 15,0-22-15,20 0 0,1 0 0,0 0 16,42 0-1,0 0-15,1 0 16,20 0-16,0-22 0,1 22 0,20-21 16,-21 21-16,22-21 0,-1 21 0,-20-21 15,-1 21-15,22 0 0,-22-21 16,0 21-16,1 0 0,-22-21 0,0 21 16,0 0-16,0 0 0,-42 0 31,0 0-31,0 0 15,0 0-15,-1 21 0,1-21 0,-21 21 16,21 0-16,-22-21 0,22 21 0,-21-21 16,21 21-16,-22-21 0</inkml:trace>
  <inkml:trace contextRef="#ctx0" brushRef="#br0" timeOffset="50063.91">1291 8615 0,'-21'0'15,"21"21"-15,-21-21 16,0 0-16,-1 0 15,1 0 1,0 0-16,0 0 16,0 0-16,-22 0 15,22 0-15,-21 0 0,0 0 0,-1 0 16,1 0-16,-22 0 0,22 0 16,-21 0-16,-1 0 0,22 0 0,-1 0 15,-20 0-15,21 0 0,20 0 16,-20 0-16,21 0 0,0 0 0,0 0 15,42 0 17,21 0-32,0 0 0,1 0 15,20 0-15,1 0 0,-1 0 0,1 0 16,-1 0-16,22 0 0,0 0 16,-1-21-16,1 21 0,0 0 15,20 0-15,1 0 0,-21 0 0,21 0 16,-22 0-16,1 0 0,-21 0 15,-1 0-15,1-21 0,-22 21 0,0 0 16,1 0-16,-22 0 0,0 0 0,0 0 16,-21-21-16,0-1 15,-21 1 1,0 21-16,0-21 0,-1 0 16,1 21-16,-21-21 0,21 0 0,-22 21 15,1-22-15,0 1 0,-1 0 16,-20 0-16,21 21 0,-22-21 15,22 0-15,-1 21 0,1 0 0,0 0 16,21 0-16,-1 0 0,1 0 16,0-22-16,42 22 31,22 0-31,-22 0 0,21 0 16,0 0-16,1 22 0,-1-22 15,0 0-15,1 21 0,-1-21 0,0 0 16,1 21-16,-1-21 0,0 21 0,1-21 15,-22 0-15,0 21 0,21-21 16,-42 21-16,22-21 0,-22 22 0,0-1 16,0 0-1,0 0-15,-22 0 0,1 0 16,0 1-16,0-1 0,-21 0 0,20 21 16,-20-21-16,0 22 0,-22-22 15,22 21-15,0 1 0,-1-1 0,1-21 16,0 21-16,-1-20 0,1 20 15,21-21-15,0 21 0,-1-20 0,1-1 16,0 0-16,0 0 0,0-21 16,21 21-16,21-21 47,0-21-47,0 0 0</inkml:trace>
  <inkml:trace contextRef="#ctx0" brushRef="#br0" timeOffset="59080.97">3450 8488 0,'-21'0'32,"0"0"-17,21 21 1,-21-21-16,21 21 0,0 0 15,0 1-15,0-1 32,21-42 30,0-1-62,0 1 0,21-21 0,-20 21 16,20-22-16,0 1 0,1-21 15,20 20-15,-21-20 0,22-1 0,-1-20 16,-20 20-16,-1 1 0,22-1 0,-43 22 16,21-22-16,-21 22 0,0 21 15,-21-22-15,0 22 0,0 0 0,-21 21 16,0 0-16,-21 0 16,-1 21-16,1 0 0,0 1 15,-1 20-15,1-21 0,0 21 0,-1 1 16,1-1-16,21 0 0,0 1 0,21-1 15,0 22-15,0-22 0,21 0 16,0 22-16,0-22 0,0 0 0,22 22 16,-1-22-16,0 1 0,-20-1 0,20-21 15,0 21-15,-21-20 0,1 20 16,20-21-16,-21 0 0,0 0 0,-21 1 16,0-1-16,0 0 0,0 0 15,-21 0-15,0-21 0,-21 0 16,-1 0-16,1 0 0,0 0 0,-1 0 15,1-21-15,-22 0 0,22 0 16,0 0-16,-1-22 0,1 22 0,0-21 16,-1 21-16,1-22 0,21 22 15,0-21-15,0 21 0,-1-1 0,1 1 16,21 42 0,0 1-16,21-1 15,1 0-15,-1 21 0,0-21 0,21 22 16,-21-1-16,22-21 0,-22 22 0,21-1 15,-21 0-15,22-21 16,-1 22-16,0-22 0,1 0 0,-1 0 0,0-21 16,1 0-16,-1 0 0,22 0 15,-1 0-15,1 0 0,-1-21 0,1-21 16,20 21-16,1-22 0,0 22 16,-22-21-16,22-1 0,-22 1 0,1 0 15,-1-1-15,-42 1 0,22 0 0,-22-1 16,-21 1-16,0 0 0,0-1 0,0 22 15,-21 0-15,0 0 0,-22 0 16,1 21-16,0 0 0,-1 0 0,1 0 16,0 21-16,-22 0 0,22 21 0,-1-20 15,1 20-15,0 0 16,-1 1-16,1-1 0,21 0 0,0 1 16,0-22-16,21 21 0,0-21 0,0 0 15,0 1-15,21-1 0,21 0 0,-21-21 16,22 0-16,-1 0 0,0 0 15,1 0-15,-1-21 0,0 0 0,22-1 16,-22 1-16,0 0 0,1-21 0,-1 21 16,-21-22-16,0 22 0,1 0 0,-22-21 15,21 20-15,-21-20 16,0 21-16,0 0 0,0 0 0,-21 21 16,-1 0-16,22 21 0,0 0 15,-21 0-15,21 0 0,-21 0 16,21 22-16,-21-22 0,21 0 15,0 21-15,0-20 0,0-1 0,0 0 16,0 0-16,21 0 0,0-21 0,22 21 16,-22-21-16,0 0 0,0 0 0,21 0 15,1 0-15,-22-21 0,21 21 16,1-21-16,-1 0 0,0 0 0,1 0 16,-22-22-16,21 22 0,-21 0 0,0-21 15,1-1-15,-1 22 0,-21-21 0,21 21 16,-21-1-16,0 1 0,0 0 15,0 42 17,0 0-32,0 1 0,0-1 0,0 0 15,0 0-15,0 0 0,0 22 16,-21-22-16,21 0 0,0 0 0,0 0 16,0 22-16,0-22 0,0 0 15,0 0-15,0 0 0,21-21 47,-21-21-47,0 0 0,0 0 0,21 0 16,0-1-16,-21-20 0,21 21 0,-21-21 15,0 20-15,22-20 0,-1 21 0,-21-21 16,0 20-16,21 1 16,0 21-16,0 0 15,0 0-15,1 21 0,-22 1 16,0 20-16,21-21 0,0 0 0,-21 0 15,0 22-15,21-22 0,0 0 16,-21 21-16,21-20 0,1-1 0,-1 0 16,0 0-16,0-21 0,0 21 0,0-21 15,1 0-15,-1 0 16,0 0-16,0 0 0,-21-21 0,21 0 16,0 0-16,1 0 0,-22-1 15,21 1-15,0-21 0,-21 21 16,21-22-16,0 1 0,-21 21 0,21-21 15,1 20-15,-22 1 0,0 0 0,21 0 16,-21 0-16,21 21 0,0 0 16,-21 21-16,0 0 15,0 0-15,0 0 0,0 1 0,0-1 16,0 21-16,0-21 0,0 0 0,0 22 16,0-22-16,0 0 0,21 0 0,0 0 15,1 1-15,-1-1 0,0 0 16,0 0-16,21-21 0,-20 0 0,-1 0 15,21 0-15,0 0 0,-20 0 16,20 0-16,0 0 0,1-21 0,-22 0 0,21 0 16,0-1-16,-20 1 0,20 0 15,-21-21-15,0 21 0,0-22 16,-21 1-16,0 21 0,0-22 0,0 1 16,0 21-16,0 0 0,0 0 0,-21 21 15,0 0-15,0 0 16,0 21-16,0 0 0,-1 21 0,1-21 15,21 22-15,-21-22 0,21 21 16,-21 1-16,21-22 0,0 21 0,0-21 16,0 22-16,0-22 0,0 0 15,21 0-15,-21 0 0,21 0 0,0-21 0,1 22 16,-1-22-16,0 0 0,0 0 0,0 0 16,0 0-16,1-22 0,20 22 15,-21-21-15,0 0 0</inkml:trace>
  <inkml:trace contextRef="#ctx0" brushRef="#br0" timeOffset="60063.12">8636 8149 0,'0'0'0,"21"-21"15,0-64-15,0 64 16,-21-21-16,0 21 0,0-22 0,0 22 16,0 0-16,0 0 0,0 0 0,0 0 15,-21 21-15,0 0 16,0 0-16,0 21 0,0 21 0,-1-21 16,-20 22-16,21-1 0,0 21 0,0 1 15,-1-1-15,-20 1 0,21-1 0,0 1 16,0-22-16,-1 22 0,22-22 15,0 0-15,0 1 0,0-22 0,0 0 16,43 0-16,-22 0 0,21-21 0,1 0 16,-1 0-16,21 0 0,1-21 0,-1 0 15,1 0-15,-1 0 0,1 0 16,-1-22-16,1 1 0,-1 0 16,-20-1-16,-22-20 0,21 20 0,-42-20 15,0 21-15,0-22 0,-21 22 0,0-22 16,0 22-16,-43 0 0,22-1 0,-22 22 15,1 0-15,-1 0 0,1 0 0,-1 21 16,1 0-16,-1 0 0,1 0 16,21 21-16,-1 0 0,1 0 0,21-21 15,0 21-15,-1 0 0,22 1 0,0-1 16,0 0-16,22 0 0,-1 0 0,21 0 16,0-21-16,1 0 0,20 0 15,1 0-15,20 0 0,-20 0 16,21-21-16,20 0 0,-20 0 0,0-21 15,21 20-15,-22-20 0,1 0 0,-22-1 16,22 1-16,-21 0 0,-22-1 0,0 1 16,1 0-16,-22-1 0,-21 1 15,0 0-15,0-22 0,0 22 0,-21 0 16,-1-22-16,1 22 0,0-1 0,0 22 16,-21-21-16,20 21 0,1 0 0,0-1 15,0 22-15,0 22 16,21 20-16,-21 21 0,21 1 15,0 21-15,0-1 0,0 22 0,0-21 16,-22 21-16,22-1 0,-21 1 16,21 21-16,-21-21 0,21 0 0,0 0 15,0 0-15,-21-1 0,21 1 16,0 0-16,-21 0 0,21 0 0,-21 0 16,21-1-16,0 1 0,0-21 0,-22 0 15,1 20-15,0-41 0,21 21 0,0-22 16,0 1-16,-21-22 0,21 0 0,0 1 15,0-22-15,0 0 0,21-42 16,-21 0 0,21-22-16,0 1 0,-21 0 0,22-1 15,-1-20-15,-21-1 0,21 1 0,-21-1 16,0 1-16,0-22 16,0 22-16,0-1 0,0-21 0</inkml:trace>
  <inkml:trace contextRef="#ctx0" brushRef="#br0" timeOffset="60331.97">9398 8509 0,'0'0'0,"-21"-42"0,21-106 16,0 84-16,0 22 0,21-1 16,0 1-16,21 0 0,-20 21 15,20-22-15,0 22 0,1-21 0,-1 21 16,0 21-16,1-22 0,-1 22 0,0 0 16,1 0-16,-22 22 0,-21-1 15,0 21-15,0-21 0,-21 22 0,-1-1 16,1-21-16,-21 21 0,0 1 15,-1-22-15,22 21 0,-21-21 16,-1 1-16,22-1 0,-21 0 0,21 0 16,0 0-16,-1-21 15,44 0 1,-1 0 0,0 0-16,0 0 0,0 0 15,0 0-15,1-21 0,-1 21 0</inkml:trace>
  <inkml:trace contextRef="#ctx0" brushRef="#br0" timeOffset="60651.85">10054 8297 0,'21'0'16,"0"-21"-16,1 21 0,-22-21 15,21 0-15,0 0 0,0 0 0,-21-1 16,21 1-16,-21 0 0,21 0 15,-21 0-15,0 0 0,0-1 0,0 1 16,0 0-16,0 0 0,0 0 0,-21 21 16,0 21-1,21 0-15,-21 0 0,21 0 0,0 1 16,-21 20-16,21 0 0,-21 1 0,21-22 16,0 21-16,0 0 15,0-20-15,0 20 0,0-21 0,0 0 16,21 0-16,0 1 0,0-1 0,0-21 15,0 21-15,1-21 0,-1 0 16,0 0-16,0 0 0,21 0 0,-20-21 16,-1 0-16,-21-1 0,21 22 0,0-21 15,0-21-15</inkml:trace>
  <inkml:trace contextRef="#ctx0" brushRef="#br0" timeOffset="61015.64">10520 8128 0,'0'0'0,"0"-21"16,0 0 15,21 21-15,0 0-16,0 0 0,0 0 0,1 21 15,-1-21-15,0 21 0,-21 0 0,21 0 16,0 1-16,-21-1 0,21 21 16,-21-21-16,0 0 0,0 22 0,0-22 15,22 0-15,-22 21 0,0-20 0,0-1 16,0 0-16,0 0 0,0 0 15,-22-21-15,22-21 32,0 0-32,0 0 0,0 0 15,0-22-15,0 1 0,0 21 16,0-22-16,22 1 0,-22 0 0,21-1 16,-21 1-16,21 21 0,-21-21 15,0 20-15,21 1 0,0 21 0,0 0 16,1 0-16,-1 0 15,0 21-15,0-21 0,0 22 16,0-1-16,1 0 0,-1 0 0,0 0 16,21 0-16,-21 1 0</inkml:trace>
  <inkml:trace contextRef="#ctx0" brushRef="#br0" timeOffset="62603.63">11599 8297 0,'0'0'0,"0"-21"0,0 0 15,0 0-15,0 0 0,0 0 0,0-22 16,0 22-16,0 0 0,0 0 0,-21-22 16,0 22-16,21 0 0,-21 0 0,0 21 15,-1-21-15,1 21 0,0 0 16,0 0-16,0 21 0,-22 0 0,22 0 16,0 22-16,0-22 0,0 21 0,-22 0 15,22-20-15,0 20 16,0 0-16,0 1 0,21-1 0,0-21 15,0 21-15,0-20 0,0 20 0,0-21 16,0 0-16,21 0 0,0-21 16,0 0-16,0 0 0,1 0 0,-1 0 15,0 0-15,21-21 0,-21 0 0,1 0 16,-1 0-16,0 0 0,0-1 0,-21-20 16,21 21-16,-21-21 0,21-1 0,1 1 15,-22 0-15,0 20 0,0-20 16,0 21-16,21-21 0,-21 20 15,0 44 1,0-1-16,0 0 0,0 0 16,-21 21-16,21-20 0,-22 20 0,22 0 15,0 1-15,0-22 0,0 21 0,0-21 16,0 22-16,0-22 0,0 0 0,22 0 16,-1 0-16,0-21 0,0 21 0,0-21 15,0 0-15,1 0 0,-1 0 16,0 0-16,0 0 0,21-21 0,-20 0 15,-1 0-15,0 0 0,0 0 0,0-22 16,0 1-16,1 0 0,-1-1 0,0-20 16,0 20-16,0-20 0,0-1 0,1 1 15,-22-1-15,0 1 0,21-1 0,-21 1 16,0 21-16,0-1 0,0 1 16,0 21-16,0 0 0,0-1 0,-21 22 15,-1 0-15,1 22 16,0 20-16,0-21 0,21 21 15,-21 1-15,21 20 0,-21 1 0,21-22 16,0 22-16,0-1 0,-22 1 0,22-22 16,0 21-16,0-20 0,0-1 0,0 0 15,0 1-15,22-1 0,-22-21 0,21 0 16,0 1-16,0-1 0,0-21 0,0 0 16,1 0-16,20 0 0,-21 0 15,21 0-15,-20-21 0,-1-1 16,21 22-16,-21-42 0,0 21 0,22 0 15,-22-22-15,0 1 0,0 0 0,0-1 16,1 1-16,-1 0 0,0-1 0,-21 1 16,21 21-16,-21 0 0,0 0 0,0 42 15,0 21 1,0-21-16,0 0 0,-21 22 16,0-1-16,21 0 0,-21-20 15,21 20-15,0-21 0,0 21 0,0-20 16,0-1-16,0 21 0,0-21 0,0 0 15,21 1-15,0-22 0,0 0 16,0 0-16,0 0 0,22 0 16,-22 0-16,0 0 0,0-22 0,0 22 15,22-21-15,-22 0 0,0 0 0,21-21 16,-20 20-16,-1-20 0,0 0 0,0-1 16,21 22-16,-20-21 0,-22 0 0,21 20 15,-21 1-15,0 0 0,0 42 31,-21 0-31,-1 1 0,1-1 0,21 0 16,-21 21-16,21-21 0,-21 1 0,21-1 16,0 21-16,0-21 0,0 0 0,0 1 15,0-1-15,0 0 0,21-21 16,0 0-16,0 0 16,1 0-16,-1 0 15,0 0-15,0-21 0,0 0 16,-21-1-16,0 1 0,21 0 15,-21 0-15,0-21 0,0 20 0,0 1 16,0-21-16,0 21 0,0 0 0,-21-22 16,0 22-16,0 0 0,0 21 15,0 0-15,-1 0 16,22 21 0,22-21-16,-1 0 0,0 21 15,0-21-15,0 0 0,0 0 16,22 0-16,-22 0 0,0 0 0,21 0 15,-20 0-15,20 0 0,-21 21 16,0-21-16,22 22 0,-22-22 0,-21 21 16,21 0-16,-21 0 0,21 0 0,-21 0 15,0 1-15,0-1 0,0 0 0,0 0 16,0 0-16,0 0 0,0 1 0,0-1 16,0 0-16,0 0 0,0 0 15,0 0-15,-21-21 0,0 0 16,21-21 15,0 0-31,0 0 16,0 0-16,0 0 0,21-1 0,-21 1 15,21-21-15,0 0 0,0 20 0,22-20 16,-22 0-16,0-1 0,21 1 0,-20 0 16,-1 21-16,21-22 0,-21 22 0,0 21 15,22 0-15,-22 0 0,0 0 0,0 0 16,0 0-16,1 21 0,-22 22 0,0-22 15,0 0-15,0 21 0,0-21 16,0 22-16,0-22 0,0 21 0,0 1 16,0-22-16,0 0 0,0 21 0,0-21 15,-22 1-15,22-1 0,0 0 16,-21-21-16,21 21 0,0 0 16,0-42 15,0 0-31,0 0 0,0 0 15,0-1-15</inkml:trace>
  <inkml:trace contextRef="#ctx0" brushRef="#br0" timeOffset="62803.51">13568 7493 0,'0'0'0,"-21"0"0,-64-21 15,64 21-15,0 0 0,21-21 32,-22 21-32,1 0 15,0 0 1,0 0 0</inkml:trace>
  <inkml:trace contextRef="#ctx0" brushRef="#br0" timeOffset="63011.39">11896 7832 0,'0'0'0,"-22"0"0,1 0 16,42 0 0,1 0-16,20-21 0,-21 21 15,21-22-15,1 22 0,-1-21 16,0 21-16,22 0 0,-22-21 0,1 21 15,-1 0-15,0 0 0,1 0 0,-22 0 16,0-21-16,0 21 0,0 0 0</inkml:trace>
  <inkml:trace contextRef="#ctx0" brushRef="#br0" timeOffset="64348.12">4064 9927 0,'-21'0'0,"0"0"16,21-21 15,0 0-15,0 0-16,0 0 15,0-1-15,0 1 0,0 0 16,0 0-16,-22 21 0,1-21 15,-21 21-15,21 0 0,-22 0 0,1 0 16,0 21-16,-1 0 0,1 0 0,0 22 16,-1-22-16,1 21 0,0 0 15,-1 1-15,22-1 0,0 0 16,0-20-16,0 20 0,21-21 0,0 21 16,0-20-16,0-1 0,0 0 15,21-21-15,0 0 0,0 0 0,0 0 16,22 0-16,-22 0 0,21-21 0,1 0 15,-1-1-15,-21 1 0,21 0 16,1 0-16,-1-21 0,0 20 0,-20-20 16,-1 0-16,0 21 0,0-22 0,-21 22 15,0 0-15,0 0 0,-21 21 16,0 0 0,21 21-16,-21 0 0,-1 0 0,22 22 15,-21-22-15,21 21 0,0 0 16,0-20-16,0 20 0,0-21 15,0 0-15,0 22 0,21-22 0,22 0 16,-22-21-16,0 21 0,21-21 0,1 0 16,-1 0-16,0 0 0,1 0 0,20-21 15,1 21-15,-22-21 0,43 0 16,-22-22-16,1 22 0,-1 0 0,1-21 16,-22 20-16,22-20 0,-43 0 0,21 21 15,-42-22-15,0 1 0,0 21 16,0 0-16,-21-1 0,-21 1 0,20 21 15,-41 0-15,21 0 0,-1 0 0,1 21 16,0-21-16,-22 43 0,22-22 16,-1 0-16,1 0 0,21 22 15,-21-22-15,20 0 0,1 0 0,21 0 16,0 0-16,0 1 0,21-22 16,1 21-16,-1-21 0,21 0 0,0 0 15,1 0-15,-1 0 0,0-21 16,22 21-16,-22-22 0,1 1 0,-1 21 15,-21-21-15,21 0 0,-20 21 0,-1-21 16,0 21-16,0 0 0,-21-21 16,0 42-1,0 21 1,0-21-16,0 0 16,0 22-16,0-1 0,0 0 15,0 22-15,0-1 0,0 1 0,0 21 16,0-1-16,0-20 0,0 20 0,0-20 15,0 21-15,0-1 0,0 1 0,0 0 16,0-1-16,21 1 0,-21 0 0,21-22 16,-21 22-16,22-1 0,-22 1 15,0-21-15,0 20 0,0-20 0,0-1 16,0 1-16,0-22 0,0 22 16,-22-22-16,1 0 0,0-21 0,0 1 0,0-1 15,-22 0-15,22-21 0,-21 0 0,21 0 16,-22-21-16,1 0 0,0-22 15,-1 22-15,1-42 0,0 20 16,21-20-16,-22-22 0,22 0 0,0 1 16,0-1-16,21-21 0,0 0 0,0 1 15,0-1-15,0 0 0,21-21 0,21 21 16,-21 0-16,22 22 0,-1-22 0,22 21 16,-22 0-16,21 22 0,1-1 15,-1 22-15,1 0 0,-22 21 0,22-22 16,-22 22-16,22 0 0,-22 0 0</inkml:trace>
  <inkml:trace contextRef="#ctx0" brushRef="#br0" timeOffset="65371.53">5376 10033 0,'21'-21'16,"-21"0"-16,0 0 0,0-1 15,0 1-15,0 0 0,0 0 16,0 0-16,0 0 0,-21-1 0,0 1 15,0 21-15,21-21 0,-21 21 0,0 0 16,-1 0-16,1 0 0,0 0 16,0 21-16,0 0 0,0 1 0,-1 20 15,1-21-15,0 21 0,21 1 0,-21-1 16,21-21-16,-21 22 0,21-22 16,0 21-16,0-21 0,0 0 15,0 1-15,0-1 0,21-21 16,0 0-16,0 0 0,0 0 0,22 0 15,-22-21-15,0 21 0,0-22 16,0 1-16,1 0 0,-22 0 16,21 0-16,-21 0 0,21-22 0,-21 22 15,0-21-15,0 21 0,0-1 0,0 1 16,0 0-16,0 0 0,0 42 16,0 0-1,0 0-15,0 1 0,0-1 16,0 21-16,21-21 0,-21 0 15,0 1-15,21-22 0,-21 21 0,21 0 16,-21 0-16,22-21 0,-1 0 16,0 21-16,0-21 0,0 0 0,0 0 15,1 0-15,20 0 0,-21 0 0,0-21 16,22 21-16,-22-21 0,0 0 0,21 0 16,-21-1-16,1 1 0,-1 0 15,0-21-15,-21 21 0,0-1 0,0 1 16,21 0-16,-21 0 0,0 0 0,0 42 31,0 0-31,0 0 16,-21 0-16,21 22 0,0-22 15,0 0-15,0 21 0,0-20 0,0-1 16,0 0-16,0 0 0,0 0 0,21-21 16,0 21-16,0-21 0,1 0 15,-1 0-15,0 0 0,21 0 0,-21 0 16,22 0-16,-1-21 0,-21 21 0,22-21 15,-1 0-15,-21 0 0,21 0 0,-20-22 16,-1 22-16,0-21 0,0 21 16,-21-22-16,0 22 0,21-21 0,-21 21 15,0-1-15,0 44 32,0-1-32,0 0 0,-21 0 0,21 0 15,0 0-15,-21 22 0,21-22 16,-21 0-16,21 0 0,-21 0 0,21 1 15,0-1-15,0 0 0,0 0 0,-22 0 16,22-42 15,0 0-15,0 0-16,0 0 0,22-22 0,-22 22 16,21-21-16,-21 21 0,21-22 15,0 1-15,0 21 0,0-22 0,1 1 0,-1 21 16,21 0-16,-21 0 15,22 21-15,-22 0 0,0 0 0,21 21 16,-21 0-16,1 0 0,-1 0 0,0 0 16,0 22-16,-21-1 0,0-21 0,0 22 15,0-22-15,0 21 0,0-21 16,0 0-16,0 1 0,0-1 0,0 0 16,-21 0-16,0 0 0,0-21 31,-1 0-31,22-21 15,-21 0-15,21 0 0,0 0 16,-21-1-16</inkml:trace>
  <inkml:trace contextRef="#ctx0" brushRef="#br0" timeOffset="65560.42">6159 9462 0,'0'0'0,"-63"0"15,42 0-15,0 0 16,21 21 15,21-21-15,0 21-16,0-21 0,0 0 0,0 0 16,1 0-16,20 0 0</inkml:trace>
  <inkml:trace contextRef="#ctx0" brushRef="#br0" timeOffset="66215.39">8509 9419 0,'0'0'0,"0"-63"16,0 42-16,-21-1 0,-22 22 0,22 0 16,-21 0-16,0 0 0,-22 0 0,1 22 15,-1-1-15,1 0 0,-1 0 16,1 21-16,-1 1 0,1-22 0,20 21 16,1 1-16,21-22 0,0 21 0,-1-21 15,22 22-15,0-22 0,0 0 0,0 0 16,22-21-16,-1 21 0,21-21 15,0 0-15,1 0 0,-1 0 0,0 0 16,1 0-16,-1 0 0,0 0 0,1 0 16,-1 0-16,0 0 0,-20 0 15,-1 0-15,-42 21 16,-22 1 0,22-22-16,-21 21 0,-22 0 0,22-21 15,-22 21-15,22 0 0,-21-21 0,20 21 16,1 1-16,0-22 0,-1 21 0,22 0 15,0-21-15,0 0 0,21 21 16,21-21-16,0 0 16,0 0-16,22 0 0,-1 0 0,0 0 15,1-21-15,-1 0 0,21 21 16,-20-21-16,20 21 0,-20-22 0,-1 22 16,0 0-16,1 0 0,-1 0 0,-21 0 15,0 0-15,0 0 0,-21 22 16,0-1-16,0 0 0,0 0 0,0 0 15,0 22-15,-21-22 0,0 21 0,0-21 16,-21 22-16,20-1 0,1 0 0,-21 1 16,21-22-16,0 21 0,-1 0 0,1-20 15,0-1-15,0 0 0,21 0 16,-21 0-16,21 0 16,21-21-1,0 0-15,-21-21 0,21 0 16,22 0-16,-22 0 0</inkml:trace>
  <inkml:trace contextRef="#ctx0" brushRef="#br0" timeOffset="67448">10350 9716 0,'22'-22'15,"-1"1"-15,-21 0 0,21 0 0,0-21 16,0 20-16,0-20 0,-21 21 0,0-21 16,0 20-16,0-20 0,0 21 15,0-21-15,-21 20 0,0 1 0,0 0 16,0 0-16,0 21 0,-22 0 16,22 0-16,-21 0 0,-1 21 0,1-21 15,0 42-15,-1-20 0,1 20 0,0 0 16,21 1-16,-1-1 0,1 0 15,0 1-15,21-1 0,0 0 0,0 1 16,0-22-16,0 21 0,21-21 0,0 0 16,1 1-16,-1-22 0,21 0 0,-21 0 15,22 0-15,-1 0 0,0 0 0,1-22 16,-22 1-16,21 0 0,0 0 16,-20 0-16,20 0 0,-21-22 15,0 1-15,0 21 0,-21-22 0,0 1 0,22 21 16,-22-21-16,0 20 0,0-20 15,0 21-15,0 0 0,0 42 16,0 0 0,-22 0-16,22 0 0,0 1 0,0 20 15,-21 0-15,21-21 0,0 22 16,0-22-16,0 21 0,0-21 0,0 22 16,0-22-16,21 0 0,1 0 0,-1-21 15,0 21-15,0-21 0,21 0 0,1 0 16,-1 0-16,22 0 0,-22 0 0,21 0 15,1-21-15,-1 0 0,1 0 0,-1 0 16,1 0-16,-1-1 0,1-20 16,-22 21-16,-21-21 0,22-1 15,-22 22-15,0-21 0,0-1 0,-21 22 16,0 0-16,0 0 0,0 0 0,-21 21 16,-21 0-16,21 0 0,-22 0 15,1 21-15,21-21 0,-43 21 0,22 21 16,0-20-16,-1-1 0,1 21 0,21-21 15,-22 22-15,22-22 0,-21 0 16,42 0-16,0 0 0,0 0 0,0 1 16,21-22-16,0 0 15,22 0-15,-1 0 0,0-22 16,1 1-16,-1 21 0,0-21 0,1 0 16,-1 0-16,0-22 0,1 22 0,-22 0 15,0 0-15,0 0 0,0 0 0,0 21 16,-21-22-16,22 1 0,-22 42 31,0 1-15,-22-1-16,1 21 0,21-21 0,-21 22 15,21-1-15,0 0 0,0 22 0,-21-22 16,21 22-16,0-1 0,0-21 0,0 22 16,0-1-16,0 1 0,-21-1 0,21 1 15,0 21-15,0-22 0,0 1 16,0-1-16,0 22 0,-21-22 0,21 1 15,-22-1-15,22 1 0,-21-1 0,21 1 16,-21-1-16,0 1 0,0-1 0,21-20 16,-21 20-16,-1-21 0,22 1 15,0-22-15,0 0 0,-21 0 0,0 0 16,0-21-16,0 0 16,0 0-16,-1-21 0,22 0 15,0 0-15,-21-21 0,0-1 0,0 1 16,0 0-16,0-22 0,-1 22 15,1-22-15,0-20 0,0 20 0,0 1 0,0-22 16,-22 0-16,43 1 0,0 20 0,0-21 16,0 22-16,0-1 0,21 1 15,1-1-15,20 1 0,0 21 0,1-22 16,-1 22-16,21-1 0,-20 1 16,20 0-16,-20-1 0,-1 1 0,21 21 15,-20 0-15</inkml:trace>
  <inkml:trace contextRef="#ctx0" brushRef="#br0" timeOffset="68523.39">12171 9589 0,'0'-22'0,"0"1"16,0 0-16,0 0 15,0 0-15,0 0 0,0-1 16,0 1-16,-21 0 0,21 0 0,-22 21 15,22-21-15,-21 21 0,0 0 0,0 0 16,0 0-16,0 0 0,-22 0 16,22 21-16,0 0 0,0 0 0,-22 22 15,22-1-15,0-21 0,0 21 16,0-20-16,0 20 0,-1-21 0,1 21 16,21-20-16,0-1 0,0 0 15,0 0-15,0 0 0,21-21 0,1 21 16,-1-21-16,0 0 0,0 0 15,0 0-15,22 0 0,-22-21 0,21 0 16,-21 0-16,22 0 0,-1 0 0,-21-1 16,0 1-16,0 0 0,1-21 15,-1 21-15,-21-1 0,0 1 0,0 0 16,0 42 0,-21 0-1,-1 1-15,1-1 0,21 0 16,-21 0-16,21 21 0,0-20 0,0-1 15,0 0-15,0 0 0,0 0 0,21 0 16,-21 1-16,21-22 16,22 0-16,-22 0 0,0 0 15,0 0-15,22 0 0,-22 0 0,21 0 16,0 0-16,-20-22 0,20 1 0,-21 0 16,21 0-16,-20 0 0,-1 0 0,21-22 15,-21 22-15,0-21 0,1 21 0,-22-22 16,21 22-16,-21 0 0,0 0 15,0 42 1,-21 0 0,-1 21-16,22-20 0,0-1 0,-21 21 15,21-21-15,-21 0 0,21 22 16,0-22-16,0 0 0,0 21 0,0-20 16,0-1-16,21-21 0,0 21 0,1 0 15,-1-21-15,0 0 0,21 0 0,-21 0 16,22 0-16,-1 0 0,-21 0 0,22 0 15,-1 0-15,-21-21 0,0 0 0,22 0 16,-22-1-16,0 1 0,-21 0 0,21-21 16,0 21-16,0-22 0,-21 1 15,0 21-15,0-22 0,22 22 0,-22 0 16,0 0-16,0 0 0,0 42 31,0 0-31,-22 0 0,22 0 0,-21 1 16,21-1-16,0 21 0,-21-21 0,0 0 15,21 22-15,-21-22 0,21 0 0,0 0 16,-21 22-16,21-22 0,-22 0 0,22 0 16,0 0-16,-21-21 15,21 21-15,0-42 32,0 0-32,0 0 0,21-21 15,1 20-15,-1-20 0,0 21 0,0-21 16,21-1-16,-20-20 0,20 20 0,0 1 15,1 0-15,-22 21 0,21-22 0,0 22 16,1 21-16,-1 0 0,-21 0 16,22 0-16,-22 0 0,21 21 0,-21 0 15,-21 1-15,0 20 0,0-21 16,0 21-16,0 1 0,0-22 0,0 21 16,0-21-16,0 22 0,-21-22 0,0 21 15,21-21-15,-21 1 0,21-1 0,-21 0 16,21 0-16,-22-21 0,1 0 31,21-21-15,0 0-16,-21 0 15</inkml:trace>
  <inkml:trace contextRef="#ctx0" brushRef="#br0" timeOffset="68728.27">12785 9165 0,'0'0'0,"-22"0"0,1 0 0,0 21 15,0-21-15,21 22 16,21-22 0,-21-22 15,0 1-31,0 0 15</inkml:trace>
  <inkml:trace contextRef="#ctx0" brushRef="#br0" timeOffset="69580.34">15981 8382 0,'0'0'0,"-21"0"0,-22-21 15,22 21-15,0-21 0,21 0 0,0-1 16,0 1-16,0 0 0,-21 0 0,21 0 16,0 0-16,0-1 0,0 1 0,21 0 15,0 0-15,0 21 16,22 0-16,-22 0 0,21 21 15,0-21-15,1 42 0,-1-20 0,0 20 16,1-21-16,-22 21 0,21 1 0,-21-1 16,22 0-16,-22 1 0,-21-1 0,0 0 15,0-20-15,0 20 0,0 0 16,0-21-16,0 22 0,-21-22 0,21 0 16,0 0-16,-21 0 0,-1-21 15,22-21 1,0 0-16,0-21 0,0 21 15,0-1-15,0-20 0,0 0 0,0 21 16,0-22-16,22-20 16,-1 20-16,0 1 0,21-21 0,-21 20 15,22-20-15,-1 20 0,0 1 0,22 0 16,-22 21-16,22-1 0,-22 1 0,22 21 16,-22 0-16,21 21 0,-20 1 15,-22 20-15,21-21 0,-21 21 0,-21 1 16,0-1-16,0 0 0,0 1 0,0-1 15,0-21-15,0 22 0,0-1 0,0-21 16,0 21-16,-21-20 0,21-1 0,-21 0 16,21 0-16,0 0 0,0 0 15,0-42 17,21 0-32,0 0 15,1 0-15,-1 0 0,0-1 0</inkml:trace>
  <inkml:trace contextRef="#ctx0" brushRef="#br0" timeOffset="70511.7">17420 8467 0,'21'0'16,"0"0"-16,1 0 16,-1 0-1,21 0-15,-21-21 0,0 21 0,1-22 16,20 1-16,-21 0 0,21 0 0,-20 0 15,-1 0-15,0-22 0,0 22 0,-21 0 16,0-21-16,0 20 0,0-20 0,0 21 16,0 0-16,-21 0 0,0 21 15,0 0-15,-1 0 0,-20 0 0,21 21 16,-21 0-16,20 21 0,1-21 0,-21 22 16,21-1-16,0 22 0,-1-22 0,1 0 15,21 1-15,0-1 0,0-21 0,0 21 16,0 1-16,0-22 0,21 0 15,1 0-15,-1 0 0,0 1 16,21-1-16,1-21 0,-1 0 0,-21 0 0,21 0 16,22 0-16,-43 0 0,21-21 0,1 21 15,-1-22-15,-21 1 0,22 0 16,-22 0-16,0 0 0,21 0 0,-21-22 16,1 22-16,-22-21 0,21 21 0,0-22 15,-21 22-15,21-21 0,-21 21 16,0-1-16,0 1 0,0 42 15,0 1 1,0-1-16,0 0 0,0 21 0,0-21 16,0 1-16,-21 20 0,21-21 0,-21 21 15,21-20-15,0-1 0,0 0 16,0 0-16,0 0 0,0 0 0,0 1 16,0-1-16,21 0 0,0-21 15,0 0-15,0 0 0,22 0 0,-22 0 16,0 0-16,21 0 0,-20-21 0,20 21 15,-21-21-15,0-1 0,0 1 0,1 0 16,-1 0-16,0-21 0,0 20 16,0 1-16,-21 0 0,0 0 0,21-21 15,-21 20-15,22 1 0,-22 42 32,0 1-32,0-1 0,0 0 15,-22 0-15,22 21 0,0-20 0,-21-1 16,21 0-16,0 0 0,0 0 15,0 0-15,0 1 0,21-1 16,1 0-16,-1-21 0,0 0 0,21 0 16,-21 0-16,1 0 0,20 0 0,-21 0 15,21-21-15,-20 21 0,20-21 0,-21-1 16,0 1-16,0 0 0,1 0 16,-1 0-16,-21 0 0,0-22 0,21 22 15,-21-21-15,0 21 0,0-22 0,0 1 16,0 21-16,-21-22 0,0 22 0,-1-21 15,1 21-15,0 21 0,0 0 0,0-21 16,0 21-16,-1 0 0,22 21 31,22-21-15,-1 0-16,0 0 0,0 0 0,0 0 16,0 0-16,22 0 0,-22 0 0,0 0 15,0 0-15,0 0 0,-21-21 16,22 21-16,-44 0 47</inkml:trace>
  <inkml:trace contextRef="#ctx0" brushRef="#br0" timeOffset="79061.34">20828 7789 0,'-21'0'0,"0"0"0,-1-21 15,1 21-15,0 0 0,0 0 0,0 0 16,0 0-16,21 21 0,-22-21 16,22 22-16,0-1 0,0 0 15,0 0-15,0 0 16,22-21 15,-1 0-31,0-21 0,21 21 0,-21-21 16,22 0-16,-22 0 0,21-22 0,1 22 15,-1-21-15,-21 21 0,21-22 0,-20 1 16,-1 0-16,21-1 0,-21 1 16,-21 0-16,0-1 0,21-20 0,-21 20 15,0 22-15,0-21 0,0 21 0,0 0 16,0-1-16,0 1 0,-21 42 16,21 1-1,-21 20-15,0 0 0,21 1 0,-21 20 16,21 1-16,0-1 0,-21 22 0,21-22 15,0 1-15,0 20 0,0 1 16,0-21-16,0 20 0,0 1 0,0-22 16,0 1-16,0 21 0,21-22 0,-21-21 15,21 22-15,-21-22 0,21 1 16,-21-1-16,0 0 0,0-21 0,0 1 16,0-1-16,0 0 0,0 0 0,-21-21 15,0 0-15,0 0 0,-1 0 16,-20 0-16,21-21 0,-21 0 0,20 0 15,-20-1-15,0 1 0,-1-21 0,1 21 16,0-22-16,-1 22 0,1-21 0,0 21 16,21-22-16,-22 22 0,1 0 15,21 0-15,0 0 0,-22 21 0,43 21 16,0 0 0,0 21-16,0-20 0,21 20 15,1 0-15,-1-21 0,0 22 0,21-1 16,-21 0-16,22-20 0,-22 20 0,21-21 15,-21 0-15,22 0 0,-1 1 16,0-1-16,1-21 0,-1 0 0,0 0 16,1 0-16,-1 0 0,0 0 0,22-43 15,-22 22-15,22 0 0,-22-21 0,0 21 16,1-22-16,20 1 0,-42 21 0,22-22 16,-22 1-16,21 0 0,-21-1 15,1 1-15,-22 21 0,0-21 0,21 20 0,-21 1 16,0 0-16,0 42 31,0 0-31,0 22 0,-21-22 16,21 0-16,0 21 0,0-20 0,-22 20 15,22-21-15,0 0 0,-21 22 0,21-22 16,0 0-16,0 0 0,0 0 0,0 0 16,0 1-16,0-1 15,0-42 1,0-1-1,21 22-15,-21-42 0,22 21 0,-22 0 16,0-22-16,21 22 0,-21-21 0,21 0 16,-21 20-16,0-20 0,21 0 15,0 21-15,-21-1 0,21 1 0,-21 0 16,22 21 0,-22 21-16,21-21 0,-21 21 0,0 1 15,0-1-15,21 0 0,-21 0 0,0 21 16,21-20-16,-21-1 0,0 0 0,0 0 15,0 21-15,0-20 0,0-1 0,0 0 16,21 0-16,-21 0 0,21-21 0,-21 21 16,22-21-16,-1 0 0,0 0 15,0 0-15,-21-21 16,21 0-16,0 21 0,1-42 0,-1 21 16,0-1-16,0 1 0,0-21 15,0 0-15,1 20 0,-1-20 0,-21 0 16,21 21-16,-21-1 0,21 1 0,-21 0 15,0 42 1,0 0-16,0 1 0,0-1 16,0 0-16,0 21 0,0-21 15,0 1-15,0 20 0,0-21 0,0 0 16,0 0-16,0 1 0,21-1 0,0 0 16,-21 0-16,43 0 0,-22-21 0,21 0 15,-21 0-15,22 0 0,-1 0 16,22 0-16,-22 0 0,0 0 0,1 0 15,-1-21-15,0 0 0,-21 0 0,22 0 16,-22-1-16,0 1 0,0-21 0,0 21 16,1-22-16,-22 22 0,0-21 15,0 0-15,0 20 0,0-20 0,0 21 16,0-21-16,0 20 0,-22 1 16,22 0-16,-21 21 0,0 0 15,21 21-15,0 0 0,-21 1 16,21-1-16,0 21 0,0-21 0,0 22 15,0-1-15,0 0 0,0 1 0,-21-22 16,21 21-16,-21 0 16,21 1-16,0 20 0,0-20 0,-22-1 15,22 21-15,-21 1 0,0-22 0,21 22 16,-21-1-16,0 1 0,0-1 0,21 1 16,-22-1-16,1 1 0,0-1 0,0 22 15,21-22-15,-21-20 0,21 20 0,-21 1 16,21-22-16,-22 0 0,22 1 0,0-1 15,0-21-15,0 0 0,0 1 0,0-1 16,0-42 0,0-1-1,22 1-15,-1 0 0,0-21 0,0-1 16,0 1-16,0 0 0,1-22 16,-1 1-16,0-1 0</inkml:trace>
  <inkml:trace contextRef="#ctx0" brushRef="#br0" timeOffset="79367.7">22712 8340 0,'0'0'15,"0"-43"-15,0-20 16,0 42-16,0 0 0,0-1 0,0 1 16,21 0-16,0 21 0,0 0 15,22 0-15,-1 0 0,-21 0 16,21 0-16,1 21 0,-1 0 0,-21 1 15,0-1-15,1 21 0,-1-21 0,-21 22 16,0-22-16,0 21 0,0-21 0,-21 0 16,-22 22-16,22-22 0,0 0 0,-21 21 15,-1-20-15,22-1 0,-21 0 16,-1-21-16,1 21 0,21 0 0,0-21 16,-22 0-16,43 21 0,-21-21 0,42 0 31,1 0-31,-1 0 0,0 0 15,21-21-15,-21 21 0,22 0 16,-22 0-16</inkml:trace>
  <inkml:trace contextRef="#ctx0" brushRef="#br0" timeOffset="82592.08">23156 8657 0,'0'0'0,"21"0"31,1 0-31,-1-21 16,0 21-16,0-21 0,0 0 15,-21 0-15,43-1 0,-22 1 0,0-21 16,0 21-16,0-22 0,0 1 0,1-21 16,-1 20-16,0-20 0,0 20 0,0-20 15,-21-1-15,0 1 0,0-1 16,0 22-16,0-21 0,0-1 0,0 22 16,0-22-16,0 22 0,0 0 15,0-1-15,0 22 0,-21 0 0,0 0 16,21 0-16,-21 21 0,0 0 0,-1 0 15,1 21-15,-21 0 0,21 21 0,0 1 16,21-1-16,-22 0 0,22 22 16,-21-22-16,21 22 0,0-1 0,0 1 15,0-1-15,0 1 0,0-1 0,21 1 16,1-1-16,-1-21 0,0 1 0,0 20 16,0-42-16,22 22 0,-22-1 0,21-21 15,-21 0-15,22 1 0,-1-22 16,0 21-16,1-21 0,-1 0 0,0 0 15,1 0-15,-1 0 0,-21 0 16,21-21-16,-20-1 0,-1 22 0,0-21 16,0 0-16,0 0 0,0-21 0,1 20 15,-22-20-15,0 21 0,0-21 0,0 20 16,0 1-16,0 0 0,0 0 0,0 0 16,-22 21-16,1 0 0,0 0 15,0 0-15,0 21 0,0 0 0,-1 0 16,22 0-16,-21 22 0,21-22 15,-21 0-15,21 21 0,0-20 0,0-1 16,0 0-16,0 0 0,21 0 16,0 0-16,1 1 0,-1-22 0,0 21 15,0-21-15,0 0 0,22 0 0,-22 0 16,0 0-16,21 0 0,-21 0 0,1 0 16,20 0-16,-21 0 0,0-21 0,0 21 15,1-22-15,-22 1 0,21 0 0,0 0 16,-21 0-16,21 0 0,-21-22 0,0 22 15,0 0-15,21 21 0,-21-21 16,0 0-16,-21 42 31,21 0-31,-21 0 0,21 0 0,0 0 16,0 1-16,-21-1 0,21 0 16,0 0-16,-21 0 0,21 0 0,0 1 15,0-1-15,0 0 0,0 0 16,0 0-16,21-42 47,0 0-47,-21 0 15,21 0-15,-21-1 0,21 1 0,-21 0 16,21 0-16,1-21 0,-22 20 16,0 1-16,21 0 0,0 0 0,-21 0 0,0 0 15,0-1-15,21 22 0,0 0 16,-21 22-1,0-1-15,0 0 0,0 0 16,0 0-16,0 0 0,0 1 16,0 20-16,0-21 0,0 0 15,0 0-15,21 1 0,-21-1 0,22-21 16,-1 21-16,0 0 0,0-21 16,0 0-16,0 0 0,1 0 0,-1 0 15,0 0-15,0 0 0,0 0 0,0-21 16,1 21-16,-1-21 0,-21 0 0,21-1 15,0 1-15,0 0 0,-21 0 0,0 0 16,21 0-16,-21-1 0,0 1 16,0-21-16,0 21 0,0 0 15,0-1-15,0 44 32,-21-1-32,21 0 0,-21 0 15,21 0-15,0 0 0,-21 1 0,21-1 16,0 0-16,-21 0 0,21 0 15,0 0-15,0 1 0,0-1 16,0 0-16,21-21 0,0 0 0,0 21 16,0-21-16,1 0 0,-1 0 0,0 0 15,21 0-15,-21 0 0,1 0 16,20 0-16,-21 0 0,0 0 0,0-21 16,1 0-16,-1 21 0,0-21 0,0-1 15,-21 1-15,0 0 0,21 0 0,-21 0 16,0 0-16,0-1 15,-21 22 1,0 0 0,0 0-16,21 22 15,0-1-15,0 0 16,0 0-16,0 0 16,21-21-1,0 0-15,0 0 16,0 0-16,1 0 0,-1 0 15,0 0-15,0-21 16,0 21-16,-21-21 0,21 0 0,1 0 16,-1-22-16,-21 22 0,21-21 0,0-1 15,-21-20-15,21 21 0,-21-22 0,21 22 16,-21-22-16,22 1 0,-22-1 0,0 22 16,0-22-16,0 22 0,0 0 15,0-1-15,-22 1 0,1 0 0,0 21 16,0-1-16,0 22 0,0 0 15,-1 22-15,22-1 0,-21 0 16,21 21-16,0-21 0,0 22 16,0 20-16,0-20 0,0 20 15,0 1-15,0-1 0,0-21 0,0 22 16,0-1-16,0-20 0,0-1 0,0 22 16,0-22-16,0 0 0,0 1 0,0-22 15,0 21-15,0-21 0,0 0 0,0 1 16,21-1-16,1 0 0,20 0 0,-21 0 15,21-21-15,-20 0 0,20 0 0,0 0 16,-21 0-16,22 0 0,-1 0 0,0-21 16,-20 0-16,20 21 0,0-21 15,-21 0-15,22-1 0,-22-20 0,0 21 16,0 0-16,0 0 0,-21-22 16,0 22-16,0 0 0,0 0 0,0 0 15,-21 21-15,0 0 16,0 0-16,0 0 0,-22 0 0,43 21 15,-21 0-15,0-21 0,0 21 16,0 0-16,0 0 0,21 1 0,0-1 16,-22 0-16,22 0 0,0 0 0,0 0 15,0 1-15,0-1 0,0 0 16,22-21 0,-1 0-16,0 0 15,0 0-15,0 0 0,0-21 0,1 21 16,-22-21-16,21-1 0,0 22 15,0-21-15,0 0 0,-21 0 16,0 0-16,21 0 0,-21-1 0,22 1 16,-22 0-16,-22 42 31,1 0-31,21 1 16,-21-1-16,21 0 0,0 0 15,0 0-15,0 0 0,0 1 16,0-1-16,21-21 15,0 0-15,1 0 0,-1 0 16,0 0-16,0 0 0,0 0 16,0 0-16,1 0 0,-1 0 15,-21-21-15,21-1 0,0 1 0,0-21 16,0 21-16,-21 0 0,0-22 16,22 1-16,-22 0 0,21-22 15,-21 22-15,0-22 0,0 1 0,0 20 16,21-20-16,-21-1 0,0 22 0,0 0 15,0-22-15,0 43 0,0-21 0,0 21 16,0-1-16,0 1 0,0 42 31,-21 1-31,21-1 0,-21 21 0,21 0 16,0 1-16,-22 20 0,1 1 16,21-22-16,0 22 0,-21-1 0,0-21 15,21 1-15,-21 20 0,21-20 0,-21-1 16,21 0-16,0-21 0,0 22 0,0-22 15,0 0-15,0 0 0,0 0 16,0 1-16,21-22 0,0 21 16,0-21-16,0 0 0,0 0 0,1 0 15,-1 0-15,0 0 0,0-21 0,0 21 16,0-22-16,1 1 0,-1 0 0,0 0 16,0 0-16,0 0 0,0-1 15,1 1-15,-22 0 0,0 0 0,0 0 16,0 0-16,0 42 31,0 0-31,0 0 16,0 0-16,-22 0 0,22 1 0,0-1 15,-21 0-15,21 0 0,0 0 16,0 0-16,0 1 0,21-1 16,1-21-16,-1 0 0,0 21 15,0-21-15,0 0 0,0 0 16,1 0-16,-1 0 0,0 0 0,0 0 15,0 0-15,0 0 0,1-21 0,-1 0 16,0 21-16,0-22 0,-21 1 16,21 0-16,0 0 0,-21 0 0,0 0 15,0-1-15,0 1 0,-21 21 32,21 21-32,-21 1 15,0-22-15,0 21 0,21 0 0,-21 0 16,21 0-16,0 0 0,0 1 15,0-1-15,0 0 16,21-21 0,0 0-16,0 0 15,0 0 1,-21-21-16,21 21 0,-21-21 0,0-1 16,0 1-16,0 0 15,0 0-15,0 0 0,0 0 16,0-1-16,0 1 0,0 0 0,0 0 15,-21 0-15,21 0 16,21 42 15,1-21-15,-1 0-16,0 21 0,0-21 16,-21 21-16,21-21 0,-21 21 15,21 0-15,1 1 16,-22-1-16,0 0 15,0 0-15,0 0 16,0 0-16,0 1 16,0-1-16,-22-21 0,22 21 15,-21-21-15,21 21 16,0-42 31,0 0-32,0 0-15,0-1 16,21 1-16,1 0 0,-22 0 16,21-21-16,0 20 0,0 1 0,21 0 15,-20 0-15,-1-21 0,0 20 16,0 22-16,0-21 0,0 21 0,1 0 16,-1 0-16,0 0 0,-21 21 15,0 1-15,0-1 16,0 0-16,0 0 0,0 0 0,0 0 15,-21 22-15,21-22 0,-21 0 16,21 0-16,-22 0 0,22 1 16,-21-1-16,0 0 0,21 0 31,0-42 0,0 0-15,0 0-16</inkml:trace>
  <inkml:trace contextRef="#ctx0" brushRef="#br0" timeOffset="82851.92">27178 7853 0,'0'0'15,"0"-21"-15,-21 21 0,0 0 16,21 21 15,-22-21-31,22 21 0,0 0 16,0 0 0,-21-21-16,0 0 15,0 0 1,0 0-16,0 0 0,-1 0 15</inkml:trace>
  <inkml:trace contextRef="#ctx0" brushRef="#br0" timeOffset="83075.81">25950 8043 0,'0'0'15,"0"22"-15,-21-22 16,42 0-16,0 0 0,1 0 15,-1 0-15,0 0 0,21 0 0,1 0 16,-22 0-16,21-22 0,0 22 0,1 0 16,-22-21-16,0 21 0,21-21 0,-20 21 15,-22-21-15,21 21 16,-21-21-16,-21 21 16,-1 0-16,-20-21 15,21 21-15,-21 0 0</inkml:trace>
  <inkml:trace contextRef="#ctx0" brushRef="#br0" timeOffset="83295.67">25125 7959 0,'0'0'0,"-64"0"0,22 0 16,0 0-16,-1 0 16,64 0-1,1 0-15,-1 0 16,0 0-16,21 0 0,-21 0 0,1 0 15,-1 0-15,0-21 0,0 21 0,0 0 16,0 0 0,-21-22-16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16:54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2201 0,'21'0'78,"-21"-21"-62,0 0-16,21 0 15</inkml:trace>
  <inkml:trace contextRef="#ctx0" brushRef="#br0" timeOffset="1389.2">3027 783 0,'0'0'0,"0"-21"0,0 0 16,0 0-16,0 0 0,0-1 16,0 1-16,0 0 0,0 0 15,0 0-15,-21 0 0,21-1 16,0 1-16,0 0 0,0 0 16,0 42 30,0 21-46,0-20 16,21-1-16,-21 21 0,0-21 16,0 22-16,21-1 0,-21 21 0,0 1 15,0-22-15,0 43 0,0-22 16,0 1-16,0 21 0,0-22 0,0 22 16,-21-22-16,21 22 0,0 0 0,-21-1 15,21 1-15,-22-22 16,22 22-16,-21-21 0,21-1 0,0 1 0,0-22 15,0 0-15,0 1 0,0-1 16,0 0-16,0-21 0,0 1 16,0-1-16,0-42 31,0-1-31,0 1 16,-21 0-16,21-21 0,0 21 0,0-22 15,0 1-15,0 0 0,0-1 0</inkml:trace>
  <inkml:trace contextRef="#ctx0" brushRef="#br0" timeOffset="1848.3">2476 931 0,'0'0'0,"-42"-21"0,0 0 16,21 21-16,-22-21 0,22 21 15,0-21-15,-21 0 0,20-1 0,1 1 16,21 0-16,0 0 0,-21 0 16,21 0-16,0-1 0,0 1 0,0 0 15,21 0-15,0-21 16,22 20-16,-1 1 0,0 0 0,22 0 16,-1 0-16,1 0 0,21-1 0,-1 1 15,1 21-15,0 0 0,-1 0 16,-20 0-16,20 21 0,1 1 0,-21 20 15,20-21-15,-20 21 0,-22 1 16,0 20-16,1-20 0,-22 20 0,-21 1 16,0 20-16,0-20 0,-21-1 15,-22 1-15,1-1 0,0 1 0,-1-22 16,1 22-16,-21-22 0,20 0 0,-20 1 16,20-1-16,1 0 0,-21 1 15,20-1-15,22-21 0,-21 0 0,21 0 16,-1 1-16,1-1 0,0 0 15,21 0 1,0-42 15,0 0-31,21 0 0,22-1 0,-22 1 16,0 0-16</inkml:trace>
  <inkml:trace contextRef="#ctx0" brushRef="#br0" timeOffset="2539.98">4022 1842 0,'0'-22'16,"0"1"-16,0 0 0,0 0 16,0 0-16,0 0 0,0-1 0,0-20 15,0 21-15,0 0 16,0 0-16,-22-1 0,22 1 0,-21 0 15,21 0-15,-21 0 0,0 21 0,0 0 16,0 0-16,-1 0 16,1 0-16,-21 0 0,21 21 0,0-21 15,-22 42-15,22-21 0,-21 22 0,21-22 16,-1 21-16,1 1 0,-21-1 16,21 21-16,0-20 0,21-1 0,-22 0 15,22-20-15,0 20 0,0-21 0,0 21 16,0-20-16,22-1 15,-1 0-15,0-21 0,0 0 0,0 0 16,22 0-16,-22 0 0,21-21 16,-21 0-16,22-1 0,-22 1 15,21 0-15,-21-21 0,0 21 0,22-22 16,-22 1-16,0 0 0,0-1 0,0 1 16,1 0-16,-22-1 0,0 1 15,0 0-15,0 20 0,0 1 0,0 42 31,0 22-15,0-22-16,0 21 0,0-21 16,0 22-16,0-1 0,0 0 0,0-20 15,0 20-15,0 0 0,0-21 16,0 22-16,0-22 0,0 0 0,21 0 16,-21 0-16,21-21 0,0 22 0,0-22 15,0 0-15,1 0 16,-1 0-16,0-22 0,21 1 0,-21 0 15,22 0-15,-22-21 0</inkml:trace>
  <inkml:trace contextRef="#ctx0" brushRef="#br0" timeOffset="4552.78">4678 1482 0,'0'0'0,"0"-21"0,0-22 16,0 22-16,-21 21 15,-1 0-15,1 0 0,0 0 0,0 0 16,0 0-16,0 21 0,-1 0 0,1 1 15,0-1-15,0 21 0,0 0 16,0 1-16,21-1 0,0 0 0,-22 1 16,22-1-16,0 0 0,0 1 0,0-1 15,0 0-15,0-20 0,0 20 16,22-21-16,-1 0 0,0-21 0,0 21 16,0 1-16,0-22 0,22 0 0,-1 0 15,-21 0-15,22 0 0,-1-22 16,0 1-16,1 0 0,-1 0 15,-21-21-15,21 20 0,1-20 0,-22 0 16,21-22-16,-21 22 0,1-22 16,-1 1-16,0-1 0,0 1 0,-21-1 15,0-20-15,0 20 0,0 1 0,0-22 16,0 22-16,0 20 0,0-20 16,0 42-16,0-22 0,0 22 0,0 0 15,0 0-15,-21 21 0,0 21 16,21 0-1,0 21-15,0 1 0,0-1 0,0 0 16,0 1-16,0 20 0,0-20 16,0 20-16,0-21 0,0 22 15,0-22-15,0 22 0,0-22 0,0 22 16,0-22-16,0 21 0,0-20 0,0-1 16,0 0-16,0-20 0,0 20 15,0-21-15,0 0 0,0 0 0,0 1 16,0-1-16,0-42 31,0-1-31,0 1 0,0 0 16,0-21-16,0 21 0,0-22 0,0 1 15,21 0-15,0-1 16,0 1-16,0 21 0,1-22 0,-1 22 16,21 0-16,-21 0 0,0 0 0,22 21 0,-22 0 15,0 0-15,0 0 0,22 0 16,-22 0-16,0 21 0,-21 0 15,21-21-15,-21 21 0,0 0 0,0 1 16,0-1-16,0 0 0,-21 0 0,0 0 16,0 0-16,-1 1 0,-20-1 15,0-21-15,21 21 0,-22-21 0,1 0 16,0 0-16,20 0 0,-20 0 0,21 0 16,0-21-16,-22 21 0,22-21 15,0-1-15,21 44 47,21-1-47,-21 0 0,21 0 16,1 0-16,-1 0 0,-21 1 0,21-1 15,0 0-15,0 0 0,22 0 0,-22 0 16,0 1-16,0-1 0,21 0 16,-20 0-16,20 0 0,-21-21 0,21 21 15,-20-21-15,20 0 0,0 0 0,1 0 16,-1 0-16,0 0 0,1 0 15,-1 0-15,0 0 0,1-21 0,20 0 16,-21 21-16,1-21 0,-1 0 0,-21 0 16,22-22-16,-1 22 0,-21 0 15,0-21-15,0-1 0,1 22 16,-22-21-16,0-1 0,0 1 0,0 0 16,0 21-16,0-1 0,0-20 0,0 21 15,-22 21-15,1-21 0,0 0 0,0 21 16,0 0-16,0 0 15,-1 0-15,1 21 0,0 0 0,0 0 16,0 0-16,0 0 0,-1 22 0,1-22 16,21 21-16,-21 1 15,0-1-15,21-21 0,-21 21 0,21 1 0,-21-22 16,21 21-16,0-21 0,0 1 16,0-1-16,0 0 0,0 0 0,21-21 15,0 0-15,0 0 0,0 0 16,0 0-16,1 0 0,-1 0 0,21 0 15,-21-21-15,0 0 0,1 0 0,-1-1 16,0-20-16,0 21 0,0-21 16,0 20-16,1-20 0,-1 0 0,-21-1 15,0 1-15,21 21 0,-21 0 0,0 0 16,0-1-16,0 1 0,0 0 16,0 42-1,0 0-15,0 1 16,-21-1-16,21 21 0,-21-21 0,21 22 15,0-22-15,0 21 16,0-21-16,0 22 0,0-22 0,0 21 16,0-21-16,0 0 0,21 1 0,0-1 15,0 0-15,21-21 0,-20 0 0,20 0 16,0 0-16,1 0 0,-1 0 16,21 0-16,-20-21 0,20 0 0,-20 21 15,20-43-15,-21 22 0,1 0 0,-1-21 16,0 20-16,1-20 0,-22 0 15,21-1-15,-21 1 0,1 0 0,-1-1 16,0 1-16,-21 21 0,0 0 0,0 0 16,0-1-16,0 1 0,0 0 15,-21 21-15,0 0 0,-22 0 16,22 0-16,0 0 0,-21 21 0,20 0 16,-20-21-16,0 43 0,21-22 0,-22 0 15,22 21-15,0 1 0,0-22 16,0 21-16,-1 1 0,1-1 0,21-21 15,0 0-15,0 22 0,0-22 0,0 0 16,0 0-16,0 0 0,21-21 0,1 0 16,-1 0-16,21 0 15,-21 0-15,0 0 0,22 0 0,-22-21 0,21 21 16,-21-21-16,1 0 0,20 0 16,-21-1-16,0 1 0,0-21 15,1 21-15,-1-22 0,-21 22 0,0 0 16,21-21-16,-21 21 0,0-1 0,0 1 15,0 0-15,0 42 47,0 0-47,-21 1 0,21-1 16,-21 0-16,21 21 0,0-21 16,0 22-16,0-1 0,0 0 0,0 1 15,0 20-15,0-20 0,0 20 0,0-21 16,0 22-16,0-1 0,0 1 15,0 21-15,0-22 0,21 22 0,0-1 16,0 1-16,-21 0 0,21-1 16,0 22-16,-21-21 0,22 0 0,-22-1 15,21 1-15,-21 0 0,0-22 0,0 22 16,0-43-16,0 22 0,0-22 0,0-21 16,0 21-16,-21-20 0,-1-22 15,1 0-15,0 0 0,-21 0 16,21 0-16,-1-22 0,1 1 0,0 0 15,0 0-15,0 0 0,0-22 0,21 1 16,0 0-16,0-22 0,0 1 0,0-1 16,0 1-16,0-22 0,0 22 15,21-22-15,-21 0 0,21-21 0,0 22 16,-21-22-16,21 21 0,-21-21 16,0 22-16,21-1 0,1 0 0,-22 1 15,0 20-15,21 1 0,0-1 0,0 22 16,-21-22-16,21 22 0,0 0 15,1 21-15,-22-22 0,21 22 0,0 0 16,0 0-16</inkml:trace>
  <inkml:trace contextRef="#ctx0" brushRef="#br0" timeOffset="5227.85">7429 1609 0,'0'0'0,"0"21"0,-21-21 15,21-21 1,0 0-16,21-1 0,-21 1 16,22 21-16,-1-21 0,0 0 15,21 0-15,-21 0 0,1-1 0,-1-20 16,0 21-16,-21 0 0,21 0 16,-21-1-16,-21 22 31,0 0-31,21 22 15,-21-1-15,-1 0 0,1 0 0,0 21 16,0-20-16,0-1 0,21 21 16,0 0-16,-21 1 0,21-22 0,-22 21 15,22 1-15,0-22 0,0 21 0,0-21 16,0 0-16,0 1 0,0-1 0,22 0 16,-1-21-16,0 0 0,21 0 15,-21 0-15,22 0 0,-1 0 0,0 0 16,1-21-16,-1 0 0,0-1 0,22 1 15,-22 0-15,1-21 0,20-1 16,-21 1-16,1 0 0,-1-1 16,0 1-16,-20 21 0,-1-21 0,0-1 15,0 22-15,-21 0 0,0 0 16,0 0-16,-21 21 16,0 0-16,0 0 15,-22 21-15,22-21 0,0 21 0,21 0 16,-21 0-16,21 0 0,0 1 15,0-1-15,0 0 0,0 0 16,21 0-16,0 0 0,0 22 0,0-22 16,1 0-16,-1 0 0,21 0 15,-21 1-15,0-22 0,1 21 16,-22 0-16,0 0 0,21 0 0,-21 0 16,0 1-16,-21-22 15,-1 0-15,1 21 16,0-21-16,0 0 0,0 0 0,0 0 15,21 21-15,-22-21 0,1 0 0,0 0 16,0 0 0,0 0-16,21-21 15,0 0-15,0-1 16,0 1-16</inkml:trace>
  <inkml:trace contextRef="#ctx0" brushRef="#br0" timeOffset="6509.11">10774 1037 0,'42'-21'0,"-42"0"16,21 0-16,0 0 16,1-1-16,-22 1 0,0 0 15,0 0-15,0 0 0,0 0 16,0-1-16,0 1 0,-22 0 16,1 0-16,0 0 0,0 0 0,-21 21 15,20 0-15,1 0 0,-21 0 0,21 0 16,-22 0-16,22 0 0,-21 21 15,21-21-15,-22 42 0,22-21 0,-21 22 16,0-1-16,20 0 0,-20 1 16,21-1-16,-21 0 0,20 22 15,1-22-15,0 0 0,-21 22 0,42-22 16,0 1-16,-21-1 0,21 0 0,0-21 16,0 22-16,0-1 0,21-21 15,0 22-15,0-22 0,21 0 0,-20 0 16,-1 0-16,21-21 0,0 0 0,-20 0 15,20 0-15,-21 0 0,21 0 16,-20 0-16,20 0 0,-21-21 0,0 0 16,22 0-16,-22 0 0,0 21 0,-21-22 15,0 1-15,0 0 0,0 0 16,0 0-16,0 0 0,-21 21 16,0 0-16,-1 0 15,1 0-15,-21 0 0,21 0 0,0 21 16,-22 0-16,22 0 0,0 0 15,-21 0-15,20 22 0,1-22 0,0 0 16,0 21-16,0-20 0,21 20 0,0-21 16,0 21-16,0-20 0,0 20 15,0-21-15,0 0 0,0 22 0,0-22 16,0 0-16,0 0 0,0 0 16,21-21-16,0 0 0,0 0 0,0 0 15,1 0-15,20 0 0,-21-21 16,21 0-16,-20 0 0,20 0 0,0-1 15,1 1-15,-22 0 0,0 0 0,21-21 16,-42 20-16,21 1 0,-21 0 16,0 0-16,0 0 15,-21 21 1,21 21-16,-21 0 16,0 0-16,21 0 0,0 1 15,-21 20-15,0 0 0,21 1 0,-22-1 16,22 0-16,0 1 0,-21 20 0,0 1 15,21-1-15,-21-21 0,0 22 0,21-1 16,0-20-16,-21 20 16,21-20-16,-22-1 0,22-21 0,0 21 0,0-20 15,0-1-15,22-42 32,-22-1-32,21 1 0,0-21 15,0 21-15,21-22 0</inkml:trace>
  <inkml:trace contextRef="#ctx0" brushRef="#br0" timeOffset="7396.45">12425 995 0,'0'0'0,"0"-21"0,0 0 15,0-1-15,0 1 16,0 42 15,0 22-31,0-22 0,0 21 16,0 1-16,0-1 0,0 21 15,0-20-15,0-1 0,0 22 0,0-22 0,-21 21 16,-1-20-16,22 20 16,-21 1-16,0-22 0,0 22 0,0-22 15,0 0-15,21 1 0,-22-1 0,1 0 16,21-21-16,-21 1 0,21-1 0,0 0 15,0 0 1,0-42 0,0 0-16,0 0 15,21-22-15,0 22 0,1-21 16,-1 21-16,-21-22 0,21 1 16,0-22-16,0 22 0,0-21 0,-21 20 15,22-20-15,-1-1 0,-21 22 0,21-22 16,-21 1-16,0-1 0,0 22 15,0-21-15,0-1 0,0 22 0,0-1 16,0 1-16,0 0 0,0 21 0,0-1 16,0 1-16,21 21 15,-21 21-15,21 1 16,-21 20-16,21 0 0,1 1 0,-22 20 16,21 1-16,0-1 0,-21 1 15,21-1-15,-21-21 0,0 22 0,21-1 16,-21 1-16,21-1 0,-21 1 15,0-1-15,0-20 0,0 20 0,22-20 16,-22-1-16,21 0 0,-21 1 16,0-22-16,21 0 0,-21 0 0,0 0 15,0 0-15,0 1 0,0-44 32,0 1-17,0 0-15,0-21 0,0 21 16,-21-1-16</inkml:trace>
  <inkml:trace contextRef="#ctx0" brushRef="#br0" timeOffset="7600.34">12425 1630 0,'-21'21'16,"42"-21"15,0 0-31,0 0 15,0 0-15,0 0 0,1-21 0,-1 21 16,0 0-16,0-21 0,0 0 16,0 21-16,1-22 0,-1 22 15,0-21-15,-21 0 0,21 21 0,0-21 16,0 0-16</inkml:trace>
  <inkml:trace contextRef="#ctx0" brushRef="#br0" timeOffset="8188">13674 1080 0,'0'0'15,"0"-22"-15,21-20 16,-21 21-16,0 0 0,0 0 0,0-1 15,0 1-15,0 0 0,0 0 16,-21 21 0,-1 0-16,1 0 15,0 21-15,-21 0 0,21 0 16,-22 22-16,22-22 0,-21 21 0,-1 1 16,22-1-16,-21 0 0,21 1 0,0-22 15,-22 21-15,22-21 0,21 0 16,-21 1-16,21-1 0,0 0 0,0 0 15,0 0-15,21-21 0,0 0 16,0 0-16,1 0 0,20 0 0,-21 0 16,21 0-16,1 0 15,-1 0-15,-21 0 0,22 21 0,-1-21 16,0 0-16,-21 0 0,22 22 0,-1-22 16,0 21-16,-20-21 0,-1 21 0,21 0 15,-42 0-15,21 0 0,-21 1 16,0-1-16,0 0 0,0 0 0,-21 0 15,0 0-15,0 22 0,-22-22 0,22 0 16,-21 0-16,0 0 0,20 1 0,-20-1 16,0 0-16,-1 0 15,1 0-15,21-21 0,-21 21 0,20-21 0,-20 0 16,21 0-16,0 0 0,0 0 16,-1 0-16,22-21 46,0 0-30,0 0 0</inkml:trace>
  <inkml:trace contextRef="#ctx0" brushRef="#br0" timeOffset="9256.11">3048 2815 0,'-85'0'15,"64"0"-15,0 0 16,0 0-16,21 21 47,0 1-32,21-22-15,0 0 16,21 0-16,-20 21 0,20-21 0,0 0 16,1 0-16,20 0 0,1 0 0,-1 0 15,22 0-15,-1 0 0,1 0 16,21 0-16,-21 0 0,20 0 0,-20 0 15,21-21-15,0-1 0,21 22 16,0-21-16,21 21 0,0-21 0,0 0 16,22 21-16,-1-21 0,0 0 0,22-1 15,-1 1-15,22 0 16,0 21-16,-1-21 0,22 0 0,-21 0 16,21 21-16,-1-22 0,-20 22 0,21-21 15,0 0-15,-22 21 0,22-21 16,-21 21-16,21 0 0,-22-21 0,22 21 15,0 0-15,0-21 0,-21 21 0,20 0 16,-20-22-16,0 22 0,-1 0 16,-20 0-16,-1 0 0,-20-21 0,-1 21 15,0 0-15,-20 0 0,-22 0 0,0-21 16,0 21-16,-22 0 16,-20-21-16,0 21 0,-1-21 0,-20 21 0,-22-21 15,22 21-15,-22-22 0,0 22 16,1-21-16,-22 0 0,21 21 0,-21 0 15,1-21-15,-1 21 0,0 0 16,-21-21 0,-21 21 15,0 0-15,-1 0-16,1 0 0,0 0 0,0 0 15,0 0-15</inkml:trace>
  <inkml:trace contextRef="#ctx0" brushRef="#br0" timeOffset="41244.6">1820 3620 0,'-21'0'16,"0"0"-1,0 0 1,0 0 0,21-22 15,-22 22 47,22 22-78</inkml:trace>
  <inkml:trace contextRef="#ctx0" brushRef="#br0" timeOffset="43644.1">4106 4741 0,'21'-21'0,"1"0"16,-1 21 0,-21-21-1,0 0 1,0 0 15,-21 21-31,-1 0 0,1 0 16,0 0-16,0 0 0,0 0 15,0 0-15,-1 0 0,1 0 16,0 0-16,-21 0 0,21 0 0,-22 0 16,22 0-16,-21 0 0,-1 0 0,1 0 15,0 0-15,21 21 0,-22 0 16,1-21-16,0 0 0,20 21 16,-20-21-16,21 21 0,0-21 0,-22 21 15,22 1-15,0-22 0,0 21 16,-21 0-16,20 0 0,1 0 0,0 0 15,0 1-15,-21-1 0,20 0 16,1 0-16,0 0 0,0 0 0,0 1 16,0-1-16,-1 0 0,1 0 15,0 21-15,0-20 0,0-1 0,0 0 16,-1 0-16,1 0 0,0 22 0,0-22 16,0 0-16,0 21 0,-1-21 15,1 1-15,0 20 0,0-21 0,0 0 16,0 22-16,-1-22 15,1 21-15,0-21 0,0 22 0,21-22 16,-21 0-16,0 21 0,21-21 16,-22 1-16,22 20 0,0-21 0,0 0 15,-21 22-15,21-22 0,0 0 0,-21 21 16,21-21-16,0 1 0,0 20 16,0-21-16,0 21 0,0-20 0,0 20 15,21-21-15,-21 21 0,21 1 16,-21-22-16,22 21 0,-1 1 0,0-1 15,-21-21-15,21 21 0,0 1 0,-21-22 16,0 21-16,21-21 16,1 22-16,-22-22 0,0 0 0,21 21 15,-21-20-15,21-1 0,0 0 0,-21 21 16,21-21-16,-21 1 0,21-1 16,1 0-16,-1 0 0,0 0 0,0 0 15,0 1-15,0-1 0,1 0 0,-1 0 16,0 0-16,0-21 0,0 21 15,0 1-15,1-1 0,-1-21 0,0 21 16,0 0-16,21-21 0,-20 21 0,-1-21 16,0 21-16,0-21 0,0 22 0,22-22 15,-22 21-15,0 0 0,21-21 16,-21 21-16,1-21 0,20 21 16,-21-21-16,21 21 0,-20-21 0,20 0 15,-21 0-15,21 22 0,-20-22 0,20 0 16,-21 0-16,21 0 0,-20 0 15,20 0-15,-21 0 0,21 0 0,-20 0 16,20 0-16,0 0 0,1 0 0,-1 0 16,-21 0-16,21 0 0,1-22 0,-22 22 15,21 0-15,1-21 0,-1 21 16,0-21-16,-21 21 0,22-21 0,-22 21 16,21-21-16,-21 21 0,22-21 0,-22-1 15,21 22-15,-21-21 0,22 0 0,-22 0 16,21 0-16,1 21 0,-22-21 15,21-1-15,-21 1 0,22 0 0,-1 0 16,-21 0-16,21 21 0,-20-21 16,-1-1-16,21 1 0,-21 21 0,0-21 15,1 0-15,-1 21 0,0-21 0,0 0 16,21-1-16,-20 22 0,-1-21 16,0 0-16,0 21 0,0-21 0,0 0 15,1 0-15,20-1 0,-21 22 0,0-21 16,0 0-16,1 0 0,-1 0 15,0 0-15,0-1 0,0 22 0,0-21 16,1 0-16,-22 0 0,21 0 0,0 0 16,0-1-16,0 1 0,-21 0 0,21 0 15,1 0-15,-1 0 0,-21-22 0,21 22 16,0 0-16,0 0 16,-21 0-16,0-1 0,21 1 0,-21 0 15,22 0-15,-22 0 0,0 0 0,0-1 16,0 1-16,0 0 0,21 0 0,-21 0 15,0 0-15,0-1 0,0 1 16,0 0-16,0 0 0,0 0 0,0 0 16,0-1-16,0 1 0,0 0 0,0 0 15,0 0-15,-21 0 0,21-1 0,-22 1 16,22 0-16,0 0 0,-21 0 16,0 0-16,21-1 0,-21 22 0,21-21 15,0 0-15,-21 0 0,0 0 16,-1 21-16,22-21 0,0-1 15,-21 1-15,0 21 0,21-21 0,0 0 16,-21 0-16,0 21 0,0-21 0,-1-1 16,1 1-16,0 0 15,0 21-15,0-21 0,21 0 0,-21 21 16,-1-21-16,1-1 0,0 1 16,0 0-16,0 21 0,21-21 0,-21 0 15,-1 0-15,1 21 0,21-22 16,-21 1-16,0 21 0,21-21 15,-21 21-15,21-21 0,-21 21 0,-1-21 16,1 0 0,0-1-16,0 22 0,21-21 0,-21 21 15,0-21-15,-1 0 16,1 21-16,21-21 16,-21 21-16,0-21 0,0 21 0,0 0 15,-1-22-15,1 22 16,0 0-16,0-21 0,0 21 15,0 0-15,-1-21 0,1 21 16,0 0-16,0-21 16,0 0-16,0 21 15,-1 0-15,1-21 0,0 21 16,0 0-16,0-22 16,0 22-16,-1 0 0,1 0 0,0-21 15,0 21-15,-21 0 0,20 0 0,1-21 16,-21 21-16,21 0 0,-22 0 15,22 0-15,-21 0 0,21 0 0,-22 0 16,22 0-16,-21 0 0,0 0 0,-1 0 16,1 0-16,0 0 0,-1 0 15,-20 21-15,20-21 0,-20 21 0,-1-21 16,22 22-16,0-1 0,-1-21 0,22 21 16,-21 0-16,21-21 15,0 21-15,21 0 0,0 1 16,0-1-16</inkml:trace>
  <inkml:trace contextRef="#ctx0" brushRef="#br0" timeOffset="45579.89">3768 5800 0,'0'-21'16,"0"-1"-1,0 1-15,-22 21 47,1 0-47,0 21 0,0 1 16,0-1-16,0 0 16,-1 0-16,22 0 0,0 0 0,-21 22 15,0-22-15,21 0 0,0 0 0,-21 0 16,21 1-16,0-1 15,0 0-15,0 0 0,0 0 16,0 0-16,21 1 0,0-22 16,-21 21-16,21 0 0,1 0 0,-1-21 15,0 21-15,0-21 0,0 0 0,0 21 16,1-21-16,20 0 0,-21 0 16,0 0-16,0 0 0,22 0 0,-22 0 15,0 0-15,0 0 0,0 0 0,1 0 16,-1 0-16,0-21 0,0 0 15,0 21-15,-21-21 0,0 0 16,21 21-16,-21-21 0,22-1 16,-22 1-16,0 0 15,0 0-15,0 0 0,0 0 0,0-1 16,0 1-16,0 0 0,0 0 0,0 0 16,0 0-16,0-1 0,-22 22 15,1-21-15,21 0 0,0 0 0,-21 21 16,0-21-16,0 21 0,21-21 0,-21-1 15,-1 22-15,1-21 16,0 21-16,0 0 0,0 0 16,0 0-16,-1 0 15,1 0-15,0 0 0,0 0 16,0 0-16,0 0 16,-1 21-16,1-21 0,0 22 15,21-1-15,-21-21 0,0 21 0,0 0 16,-1 0-16,22 0 0,-21 1 15,21-1-15,0 0 0,0 0 16,-21 0-16,21 0 0,0 1 16,0-1-16,0 0 0,0 0 15,0 0-15,21 0 0,-21 1 16,21-22-16,1 21 0,-22 0 0,21-21 16,0 21-16,0-21 0,0 0 15,0 21-15,1-21 0,20 0 0,-21 0 16,0 0-16,0 0 0,22 0 0,-22 0 15,0 0-15,21 0 16,-20 0-16,-1-21 0,0 21 0,21-21 16,-21 0-16,1 21 0,-1-21 0,0-1 15,0 1-15,-21 0 16,0 0-16,0 0 0,0 0 16,0-1-16,0 1 0,0 0 15,0-21-15,0 21 0,0-1 0,0 1 16,-21-21-16,0 21 0,21 0 0,-21-1 15,-1-20-15,1 21 0,0 0 16,0 0-16,0-1 16,0 22-16,-1-21 0,1 21 0,0 0 15,0 0-15,0 0 16,-22 0-16,22 0 0,0 21 0,0 1 16,0-1-16,0 0 0,-1 0 15,-20 0-15,21 0 0,0 1 0,0 20 16,-1-21-16,22 21 0,-21-20 0,21 20 15,-21-21-15,21 0 0,-21 22 16,21-22-16,0 0 0,0 0 0,0 21 16,0-20-16,0-1 0,0 0 15,21-21-15,0 21 0,-21 0 0,21 0 16,1-21-16,-1 22 0,0-1 16,0-21-16,0 0 0,0 21 0,1-21 15,20 0-15,-21 0 0,0 0 16,22 0-16,-22 0 0,0 0 0,21 0 15,-21 0-15,1-21 0,20 0 16,-21 21-16,0-22 0,0 22 0,1-21 16,-1 21-16,0-21 0,0 0 0,-21 0 15,0 0-15,21-1 16,-21 1-16,0 0 0,0 0 0,0 0 16,0 0-16,0-1 0,-21-20 0,21 21 15,-21 0-15,21-22 0,-21 22 16,0 0-16,21 0 0,-22 0 0,22 0 15,-21-1-15,0 1 16,0 0-16,0 21 0,0-21 16,-1 21-16,1 0 0,0 0 0,0 0 15,0 0-15,0 0 0,-1 0 16,1 0-16,0 21 0,0-21 0,-21 21 16,20 0-16,1-21 0,0 22 15,-21-1-15,21 0 0,-1 0 0,1 0 16,0 22-16,0-22 0,21 0 15,0 0-15,-21 0 0,21 0 0,0 1 16,0-1-16,0 0 0,0 0 16,0 0-16,0 0 0,0 1 15,21-1-15,0-21 0,0 21 16,-21 0-16,43 0 0,-22-21 0,0 21 16,0-21-16,0 0 0,22 0 15,-22 0-15,21 0 0,-21 0 0,0 0 16,22 0-16,-22 0 0,0 0 0,0 0 15,0 0-15,1-21 16,-1 21-16,-21-21 0,21 0 0,0 21 16,-21-21-16,21 0 0,0 21 0,1-22 15</inkml:trace>
  <inkml:trace contextRef="#ctx0" brushRef="#br0" timeOffset="49124.26">6244 4233 0,'-21'0'31,"21"-21"-31,0 0 16,0 0-16,-21 21 15,21-21-15,0 0 0,-21 21 16,-1 0 15,22 21-15,0 0-16,0 0 0,0 21 0,0-20 16,0 20-16,0 0 0,0-21 15,0 22-15,0-1 0,0 0 0,0-20 16,0 20-16,-21 0 0,21-21 0,0 22 15,0-1-15,0-21 0,0 0 0,0 1 16,0-1-16,0 0 0,0 0 16,0-42 15,0 0-31,0 0 16,0-1-16,0 1 0</inkml:trace>
  <inkml:trace contextRef="#ctx0" brushRef="#br0" timeOffset="49711.94">5927 4382 0,'0'0'0,"-22"-22"0,1-20 16,0 21-16,21 0 15,0 0-15,0-1 0,0 1 16,0 0-16,0 0 0,21 0 0,0 21 15,1-21-15,-1-1 0,0 22 16,21 0-16,-21 0 0,22 0 16,-1 0-16,0 0 0,-20 22 0,20-1 15,0 21-15,-21-21 0,22 0 0,-22 22 16,21-1-16,-21-21 0,-21 22 16,22-1-16,-22-21 0,21 21 0,-21-20 15,0 20-15,0-21 0,0 0 0,0 0 16,0 1-16,0-1 0,0 0 15,0-42 17,0 0-17,0-1-15,0 1 0,0-21 16,0 21-16,0 0 0,0-22 0,0 1 16,0 0-16,0-1 0,0 1 0,0 0 15,21-22-15,0 22 0,0-1 16,-21 1-16,21 0 0,1 21 0,-1-1 15,0 1-15,0 0 0,21 21 0,-20 0 16,-1 0-16,0 0 0,0 21 16,0 0-16,22 1 0,-43 20 0,21 0 15,0 1-15,-21-1 0,0 0 0,0 1 16,0-1-16,0 0 16,0 1-16,0-1 0,0-21 0,-21 21 15,21-20-15,-21-1 0,21 0 0,0 0 16,0 0-16,0 0 15,21-21 17,0 0-17,-21-21-15</inkml:trace>
  <inkml:trace contextRef="#ctx0" brushRef="#br0" timeOffset="50131.76">7175 4339 0,'-21'0'31,"0"0"-31,0 21 0,0-21 16,0 22-16,21-1 0,-22 0 16,22 0-16,-21 0 0,21 0 0,0 1 15,-21-1-15,21 21 0,-21-21 0,21 0 16,0 1-16,0-1 0,0 0 15,0 0-15,0 0 0,0 0 0,21 1 16,0-22-16,0 21 0,1-21 16,-1 0-16,0 0 0,21 0 0,-21 0 15,1-21-15,20 21 0,-21-22 16,0 1-16,0 0 0,1 21 0,-1-21 16,0-21-16,-21 20 0,0 1 0,0-21 15,0 21-15,0-22 0,0 22 16,0-21-16,0 21 0,-21-22 0,0 22 15,-1 0-15,1 0 0,0 21 16,0 0-16,0 0 0,0 0 16,-1 0-16,1 21 0,0 0 15,21 0-15,0 1 0,0-1 16,0 0-16,0 0 16,21-21-16,0 21 15,1-21-15,-1 0 0</inkml:trace>
  <inkml:trace contextRef="#ctx0" brushRef="#br0" timeOffset="50416.6">7535 4318 0,'0'0'0,"0"-21"0,0 0 0,0 0 16,0-1-16,-21 22 16,21 22-1,0-1-15,0 0 16,0 0-16,0 0 0,21 0 0,0 1 15,-21-1-15,22 0 16,-1 0-16,-21 21 0,0-20 0,21-1 16,0 0-16,-21 0 0,0 0 0,0 0 15,21 1-15,-21-1 0,0 0 16,21-21 31,-21-21-47,0 0 0,22-1 15,-1 1-15</inkml:trace>
  <inkml:trace contextRef="#ctx0" brushRef="#br0" timeOffset="50660.48">7980 4212 0,'0'0'0,"0"-21"16,0 0-1,-21 21-15,-1 0 0,1 21 16,0-21-16,0 21 15,21 0-15,-21 1 0,0-1 0,-1 0 16,1 21-16,21-21 0,-21 1 0,0 20 16,0-21-16,21 0 0,-21 0 15,21 22-15,-22-22 0,22 0 16,0 0-16,0 0 0,0 1 16,22-22 15,-1 0-31,0-22 0,0 1 15,0 21-15</inkml:trace>
  <inkml:trace contextRef="#ctx0" brushRef="#br0" timeOffset="50921.23">8170 4233 0,'0'22'15,"-21"-22"1,0 21-16,21 0 0,-21 0 0,21 0 15,-21 0-15,-1 1 0,22-1 16,0 0-16,0 0 0,-21 0 0,21 0 16,-21 1-16,21-1 0,0 0 15,-21 0-15,21 0 0,0 0 0,0 1 16,0-1 0,21-42 15,-21-1-31,21 1 15,0 0-15,-21 0 0,22 0 0</inkml:trace>
  <inkml:trace contextRef="#ctx0" brushRef="#br0" timeOffset="51104.24">8191 4085 0,'0'0'0,"0"-21"15,-21 21-15,0 0 16,0 0-16,0 21 15,21 0 1,0 1-16,0-1 16,0 0-1,21-21 1,0 0-16,0 21 0,0-21 0</inkml:trace>
  <inkml:trace contextRef="#ctx0" brushRef="#br0" timeOffset="51456.05">8488 4382 0,'21'-22'32,"0"1"-32,-21 0 15,0 0-15,21 0 16,-21 0-16,0-1 0,0 1 15,0 0-15,-21 21 32,0 21-32,0 0 0,0 1 15,21-1-15,-22 0 0,1 0 16,21 0-16,0 0 0,-21 1 0,21-1 16,-21 0-16,21 0 0,0 0 0,0 0 15,0 1-15,0-1 16,0 0-16,21-21 15,0 21 1,0-21-16,1 0 16,-1 0-16,0-21 15,0 21-15</inkml:trace>
  <inkml:trace contextRef="#ctx0" brushRef="#br0" timeOffset="51969.15">9017 4318 0,'42'-21'16,"-42"0"-16,21 0 0,-21-1 0,0 1 16,0 0-16,-21 21 15,0-21 1,0 21-16,0 0 16,0 0-16,-1 0 0,1 21 0,0-21 15,21 21-15,-21 0 0,0 1 16,0-22-16,21 21 0,0 0 0,-22 0 15,22 0-15,0 0 0,0 1 16,0-1-16,22 0 16,-1-21-1,0 0-15,0 21 0,0-21 0,0 0 16,1 0-16,-1 0 0,0 0 16,-21 21-16,21-21 0,0 0 0,0 0 15,-21 21-15,22-21 16,-22 22 15,-22-22-15,1 0-16,0 0 15,0 0-15,0 0 0,0 0 16,-22 0-16,22 0 0,0 0 0,0 21 16,-22-21-16,22 0 0,0 0 0,0 0 15,0 0-15,0 0 0,-1 21 16,1-21-1,0 0 1,0 0 0,0 0-16</inkml:trace>
  <inkml:trace contextRef="#ctx0" brushRef="#br0" timeOffset="53063.79">10223 4149 0,'0'-21'0,"22"-1"16,-1 22-1,-21-21-15,21 21 0,0-21 0,0 0 16,0 21-16,-21-21 0,22 0 15,-1-1-15,0 1 0,-21 0 16,0 0-16,0 0 16,0 0-16,-21 21 15,0-22-15,-1 22 0,-20 0 0,21 0 0,-21 0 16,-1 0-16,22 0 0,-21 0 16,-1 0-16,1 22 0,0-1 15,-1 0-15,1 0 0,21 0 0,-21 0 16,20 22-16,1-22 0,0 21 0,0-21 15,21 22-15,-21-1 0,21-21 16,0 22-16,0-22 0,0 0 0,0 21 16,21-21-16,0 1 0,0-22 0,22 21 15,-22 0-15,21-21 0,-21 21 0,22-21 16,-1 0-16,0 0 16,-21 0-16,22 0 0,-22 0 0,21 0 15,-21 0-15,1 0 0,-1 0 0,0 0 16,0 0-16,-21-21 0,0 0 15,0 0 1,-21 21-16,0 0 16,0 0-16,-22 0 0,22 0 0,-21 0 15,21 21-15,-22-21 0,1 21 16,21 0-16,-22-21 0,22 21 0,0 0 16,0-21-16,0 22 0,0-1 0,-1 0 15,1 0-15,21 0 16,0 0-1,21-21 1,1 0-16,-1 0 0,0 0 0,0 0 16,21 0-16,-20 0 0,20 0 15,0-21-15,1 21 0,-22-21 0,21 21 16,-21-21-16,0 21 0,1 0 0,-1-21 16,-21 0-1,0 42 16,0 0-31,-21 0 16,21 0-16,-22 0 0,22 1 16,-21-1-16,21 21 0,0 0 15,0-20-15,-21 20 0,21 0 0,-21 22 16,21-22-16,-21 0 0,21 1 0,0-22 16,-21 21-16,21-21 0,-22 22 15,22-22-15,0 0 0,0 0 0,-21-21 16,21 21-16,-21 1 0,21-44 31,0 1-31,21 0 16</inkml:trace>
  <inkml:trace contextRef="#ctx0" brushRef="#br0" timeOffset="53800.45">11303 3958 0,'21'0'47,"0"0"-47,0-21 0,-21 0 15,22 21-15,-1-21 0,0 21 16,0-21-16,-21-1 0,21 22 0,0-21 15,-21 0-15,0 0 0,0 0 16,0 0-16,-21 21 16,0-22-16,0 22 15,0 0-15,-22 0 0,1 0 0,21 0 16,-21 22-16,20-1 0,-20-21 0,21 21 16,0 0-16,0 0 0,-1 0 0,22 1 15,0-1-15,0 0 0,0 21 16,0-21-16,0 1 0,0-1 0,22 0 15,-1 0-15,0 0 0,0 0 0,0 1 16,22-1-16,-22 0 0,0 0 16,21 0-16,-21 0 0,22 1 0,-22-1 15,0 0-15,0 0 0,0 0 0,1 0 16,-22 1-16,0-1 0,0 0 16,0 0-16,0 0 15,-22 0-15,22 1 0,-42-22 0,21 21 16,-21 0-16,20-21 0,-20 21 0,0-21 15,-1 0-15,1 0 0,21 0 0,0 0 16,-22 0-16,22 0 0,0 0 16,21-21-16,-21 21 0,0-21 0,0 0 15,21-1-15,0 1 16,0 0-16,0 0 31,21 21 0,0 0-31,0 0 16,0 0-16</inkml:trace>
  <inkml:trace contextRef="#ctx0" brushRef="#br0" timeOffset="54256.19">11896 4106 0,'0'0'0,"-64"0"16,43 0-16,0 0 16,0 0-16,-1 0 0,1 0 0,0 0 0,0 22 15,0-1-15,0 0 0,21 0 16,-22 0-16,1 22 0,21-22 0,-21 21 16,21-21-16,0 0 0,0 22 15,0-22-15,0 0 0,0 0 0,0 0 16,0 1-16,0-1 0,0 0 0,21 0 15,0-21-15,1 0 0,-1 0 0,0 0 16,21 0-16,-21 0 0,22 0 16,-1 0-16,-21 0 0,22-21 0,-1 0 15,-21 21-15,0-21 0,22-1 0,-22 1 16,-21 0-16,0 0 0,0-21 0,0 20 16,0-20-16,0 21 0,0 0 15,-21-22-15,-1 22 0,1 0 16,0 0-16,0 21 0,0 0 0,0-21 15,-1 21-15,1 0 0,0 0 0,0 0 16,0 0-16,0 21 0,-1 0 16,22 0-16,-21 0 0,0 1 15,21-1-15,0 0 0,0 0 16,21-21-16,0 0 16,1 0-16,20 0 0,-21 0 15,21 0-15</inkml:trace>
  <inkml:trace contextRef="#ctx0" brushRef="#br0" timeOffset="54791.68">12425 4170 0,'0'0'0,"0"-21"16,0 0-16,0 42 31,-21 0-31,21 0 16,0 0-16,0 0 15,-22 1-15,22-1 0,0 0 16,0 0-16,0 0 0,0 0 16,0 1-16,0-1 0,0 0 0,0 0 15,0 0-15,0 0 16,-21-21-16,21 22 0,0-44 47,0 1-32,0 0-15,0 0 0,0 0 0,0 0 16,0-1-16,0 1 0,0-21 0,0 21 16,0 0-16,21-1 0,1-20 0,-22 21 15,21 0-15,0 0 0,0-1 16,0 22-16,0-21 0,1 21 16,-1 0-16,0-21 0,0 21 0,0 0 15,0 0-15,1 0 0,20 21 16,-21 0-16,0 1 0,-21-1 0,21 0 15,1 0-15,-22 0 0,0 22 0,0-22 16,0 0-16,0 21 0,0-21 0,0 1 16,0-1-16,0 0 0,-22 0 15,22 0-15,-21-21 0,21 21 0,0 1 16,-21-22 0,21-22 15,21 1-16,0 0-15,1 0 0</inkml:trace>
  <inkml:trace contextRef="#ctx0" brushRef="#br0" timeOffset="55548.32">13335 4191 0,'0'0'0,"0"-21"0,21-21 15,-21 20 1,0 1-16,0 0 0,0 0 15,-21 0-15,0 21 0,0 0 0,-1 0 16,1 0-16,0 0 16,0 0-16,-21 0 0,20 21 0,-20-21 15,21 21-15,-21 0 0,20 22 0,1-22 16,-21 0-16,21 21 0,0-21 0,21 22 16,-22-22-16,22 0 0,-21 21 15,21-20-15,0-1 0,0 0 0,0 0 16,21-21-16,1 0 0,-1 21 15,21-21-15,-21 0 0,0 0 0,22 0 16,-22 0-16,21 0 0,-21-21 16,1 21-16,-1-21 0,21 0 0,-21 0 15,0-1-15,1 1 0,-1 0 16,-21-21-16,0 21 0,0-1 0,21-20 16,-21 21-16,0 0 15,0 0-15,0-1 0,0 1 16,-21 42 15,21 1-31,0-1 0,0 0 16,-21 21-16,21-21 0,-22 1 0,22 20 15,-21-21-15,21 21 0,-21-20 0,21 20 16,0-21-16,0 21 0,0-20 16,-21 20-16,21 0 0,0 1 0,0-1 15,-21 0-15,21 1 0,0-1 0,0 21 16,0-20-16,0 20 0,0 1 0,0-1 15,-21 1-15,21-22 0,0 22 16,-22-1-16,22 1 0,0-22 16,0 21-16,0-20 0,0-1 0,-21 0 15,21-20-15,-21-1 0,21 0 0,-21 0 16,21 0-16,-21-21 16,0 0-16,21-21 15,-22 21-15,22-21 0,-21 0 16,0 0-16,0-1 0,21-20 0,-21 21 15,0-21-15,-1-1 16,1 1-16,0 0 0,21-1 0,0 1 16,0 0-16,0-22 0,0 22 0,0-22 15,0 22-15,0-22 0,0 22 0,21 0 16,-21-1-16,21 1 0,1 0 0,-1-1 16,0 22-16,0-21 0,0 21 15,0 0-15,1-1 0,-1 1 0,0 0 16,0 0-16,0 0 0,0 0 0,1-1 15,-1 1-15,0 0 0,0 21 0,0-21 16</inkml:trace>
  <inkml:trace contextRef="#ctx0" brushRef="#br0" timeOffset="56076.25">13674 4233 0,'0'0'0,"0"-21"15,21 0 1,0 0-16,-21 0 0,21 0 16,0 21-16,-21-22 15,0 1-15,-21 21 32,0 0-32,0 21 15,0 1-15,-1-22 0,1 21 0,0 0 16,0 0-16,0 0 0,0-21 0,-1 21 15,22 1-15,-21-1 16,21 0-16,0 0 0,0 0 16,0 0-16,0 1 15,21-22-15,1 0 0,-1 21 0,0 0 16,0-21-16,0 0 0,0 0 16,1 21-16,-1-21 0,0 0 0,-21 21 15,21-21-15,0 0 0,-21 21 16,0 1-16,0-1 15,0 0 1,-21-21-16,0 0 0,0 21 0,0-21 16,-1 0-16,1 21 15,0-21-15,0 0 0,0 21 16,0-21-16,-1 0 16,1 0-1,0 22 16,0-22-31,0 0 32,0 0-32</inkml:trace>
  <inkml:trace contextRef="#ctx0" brushRef="#br0" timeOffset="57876.02">15176 2815 0,'0'0'0,"-21"0"0,21-21 16,-21 21-16,21-21 31,21 0-15,0 21-16,22 0 0,-22-21 15,21-1-15,1 22 0,-1 0 16,0-21-16,22 21 0,-43 0 16,21 0-16,-21 0 0,22 0 0,-22 0 15,-42 0 17,0 0-17,-22 0-15,22 0 0,0 21 0,-21-21 16,-1 0-16,22 0 0,-21 0 15,-1 0-15,22 0 0,-21 0 0,21 0 16,0 0-16,-1 0 0,1 0 16,0 0-1,0 0 1,0 0 15,21 22-15,0-1-16,0 0 0,0 0 15,0 0-15,0 0 16,0 1-16,0-1 0,0 0 16,0 0-16,0 21 0,0-20 0,0-1 15,0 0-15,0 0 0,0 21 0,0-20 16,0 20-16,0-21 0,0 21 16,0 1-16,0-1 0,0-21 15,0 22-15,0-1 0,0 0 0,0 1 16,0-1-16,0-21 0,0 21 0,-21 1 15,-1-1-15,22 0 0,-21-20 16,21 20-16,0 0 0,-21 1 0,21-22 16,-21 21-16,21 0 0,0 1 0,0-1 15,0-21-15,0 22 0,0-1 0,0-21 16,21 0-16,0 22 0,-21-22 16,21 0-16,1 0 0,-1-21 0,0 21 15,0-21-15,0 0 0,22 0 16,-22 0-16,21 0 0,0 0 0,1 0 15,-1 0-15,0 0 0,1-21 0,-1 0 0,0 21 16,-20-21-16,20 0 16,-21 21-16,21 0 0,-20-22 0,-1 22 15,-21-21 1,0 0 0</inkml:trace>
  <inkml:trace contextRef="#ctx0" brushRef="#br0" timeOffset="59675.91">15896 3175 0,'0'0'0,"0"-21"16,-21 21-16,21-21 16,-21 21-16,21 21 31,0 21-31,0-21 15,0 22-15,0-22 0,0 21 0,0 1 16,0-1-16,0 0 0,0 1 0,0-22 16,0 21-16,0 0 0,0-20 0,0 20 15,0-21-15,0 21 0,0-20 16,0-1-16,0 0 0,0 0 16,21-21 15,-21-21-16,0 0-15,21 21 0,-21-21 0,0-1 16,0-20-16</inkml:trace>
  <inkml:trace contextRef="#ctx0" brushRef="#br0" timeOffset="59975.73">16108 3133 0,'0'0'0,"0"-21"15,21 21 1,-21 21 0,0 21-16,0-21 15,0 22-15,0-22 0,0 21 0,0 0 16,0 1-16,0-1 0,0 0 0,0 1 16,0-1-16,0 0 0,0-20 15,0 20-15,0-21 0,0 0 0,0 0 16,0 1-16,0-1 0,0 0 15,0-42 32,0 0-47,-21 21 16,0-22-16,-1 1 0</inkml:trace>
  <inkml:trace contextRef="#ctx0" brushRef="#br0" timeOffset="60156.68">15854 3641 0,'21'0'31,"0"0"-15,0 0-16,0 0 0,1 0 15,-1 0-15,0 0 0,0 0 16,0 0-16,0 0 0,1 0 0,-1-21 16,0 21-16,0 0 15,0 0-15,0 0 0,1 0 16,-1 0-16,0 0 15</inkml:trace>
  <inkml:trace contextRef="#ctx0" brushRef="#br0" timeOffset="60412.54">16637 3704 0,'0'0'0,"21"0"0,-21 21 16,0 1 15,0-1-31,0 0 0,0 0 16,0 0-16,0 0 0,-21 1 15,0-1-15,21 0 0,-21 21 0,-1-21 16,1 1-16,0-1 0,0 21 16,0-21-16,21 0 0,-21 1 15,21-1-15,0-42 31,21-1-31</inkml:trace>
  <inkml:trace contextRef="#ctx0" brushRef="#br0" timeOffset="60820.31">17272 3175 0,'0'0'0,"-42"-42"16,20 42-16,22-21 16,-21 21-16,0 0 0,0 0 15,21 21-15,0 0 0,0 0 16,-21 0-16,21 22 0,-21-22 16,21 21-16,-22-21 0,22 22 0,0-1 15,0 0-15,0-21 0,0 22 16,0-1-16,0-21 0,0 22 15,0-22-15,0 0 0,0 21 0,0-21 16,22-21-16,-1 22 0,0-1 0,0-21 16,0 21-16,22-21 0,-22 0 15,0 0-15,0 0 0,21 0 16,-20 0-16,-1 0 0,21-21 0,-21 21 16,22-21-16,-22 21 0,21-22 0,-21 22 15,0-21-15,1 0 16,-1 21-16,0-21 0,0 21 0,-21-21 0,0 0 15,0-1-15,0 1 16,-21 0 0,0 21-16</inkml:trace>
  <inkml:trace contextRef="#ctx0" brushRef="#br0" timeOffset="61034.67">17357 3556 0,'0'0'0,"-22"0"0,1 0 16,0 0-16,42 0 31,0 0-31,1-21 16,20 21-16,-21 0 15,0-21-15,22 21 0,-22 0 0,21-21 16,-21-1-16,0 22 0,1-21 0,-1 21 16,0 0-16,0-21 0,-21 0 15,21 0-15,-21 0 0,0-1 16,0 1-16,0 0 0,-21 21 15</inkml:trace>
  <inkml:trace contextRef="#ctx0" brushRef="#br0" timeOffset="61237.53">17293 3175 0,'0'0'0,"-21"0"16,42 0 15,21-21-31,-20 21 15,-1 0-15,0 0 0,21 0 16,-21 0-16,1 0 0,-1 0 0,0 0 16,0 0-16,0 21 15,0 0 1,1 0-16,-22 1 0,21-1 16</inkml:trace>
  <inkml:trace contextRef="#ctx0" brushRef="#br0" timeOffset="61528.52">18055 3662 0,'0'0'0,"0"21"15,0 0-15,0 0 16,0 1-16,0-1 0,0 0 15,0 0-15,0 0 0,-21 0 16,21 1-16,-21-1 0,21 0 0,-21 0 16,21 21-16,0-20 15,-22-1-15,22 0 0,-21 0 0,21 0 16,-21 0-16,21 1 0,0-1 16,0-42 15,21-1-31,0 1 0</inkml:trace>
  <inkml:trace contextRef="#ctx0" brushRef="#br0" timeOffset="61833.47">18627 3069 0,'0'0'15,"0"-21"-15,-22 42 32,22 0-32,0 1 15,0-1-15,0 21 0,0 0 0,0 1 16,0-1-16,0 0 0,0 1 0,0-1 16,0 0-16,0 1 0,0-1 15,0-21-15,0 0 0,0 22 0,0-22 16,0 0-16,0 0 0,0-42 47,0 0-47,0 0 15</inkml:trace>
  <inkml:trace contextRef="#ctx0" brushRef="#br0" timeOffset="62240.23">18986 3069 0,'-21'0'32,"0"21"-17,0 1-15,0-22 0,-22 21 0,22 0 16,-21 0-16,21 0 0,-22 0 16,1-21-16,21 22 0,-21-1 0,20 0 15,-20-21-15,21 21 0,0-21 0,0 21 16,-1-21-16,44 21 47,-1-21-32,0 22-15,0-1 0,0-21 16,0 21-16,1 0 0,20 0 0,-21 0 0,0 1 16,0-1-16,1 0 0,-1 0 15,0-21-15,0 21 0,0 0 16,0 1-16,1-22 0,-1 21 0,0-21 15,0 21 1,0-21-16,0 0 16,1-21-1,-22 0-15,0-1 16,0 1-16,0 0 0,21 0 16,-21 0-16</inkml:trace>
  <inkml:trace contextRef="#ctx0" brushRef="#br0" timeOffset="62880.31">18902 2582 0,'0'0'0,"0"-21"31,21 21-16,0 0-15,0 0 0,22-21 0,-22 21 16,21-21-16,0 21 16,1-21-16,-1 0 0,0 21 0,22-22 15,-22 1-15,1 21 0,20-21 16,-21 21-16,1 0 0,-1-21 0,0 21 16,-20-21-16,-1 21 0,0 0 0,0 0 15,0 0 1,0 0-1,-21 21-15,0 0 0,0 0 0,0 0 16,0 1-16,0 20 0,0-21 16,0 21-16,0 1 0,0-1 0,0 0 15,0 1-15,0 20 0,0-20 16,0-1-16,0 21 0,0-20 16,0-1-16,-21 22 0,21-22 0,0 0 15,0 22-15,0-22 0,0 0 16,0 1-16,0-1 0,0 0 0,21 1 15,-21-1-15,0-21 0,0 22 0,0-22 16,0 21-16,0-21 0,0 0 0,0 1 16,0-1-16,0 0 0,0 0 15,-21 0-15,21 0 0,-21-21 0,0 22 16,-21-1-16,20-21 0,1 21 0,-21-21 16,0 0-16,20 0 0,-20 21 0,0-21 15,-1 0-15,1 0 0,0 0 16,-1 21-16,22-21 0,-21 0 15,21 0-15,0 0 0,-1 0 0,1 0 16,0 0-16,0 0 16,21 21-1</inkml:trace>
  <inkml:trace contextRef="#ctx0" brushRef="#br0" timeOffset="67012.05">7535 5821 0,'0'0'0,"21"0"0,1 0 0,-1 0 16,0 0-16,0 0 16,0 0-16,0 0 0,-21-21 15,22 21-15,-1 0 0,0 0 16,-21-21-1,-21 21 1,-22 0-16,22 0 16,-21 0-16,0 0 0,-1 0 0,1 0 15,-22 0-15,1 0 0,-22 0 16,1 0-16,-1 0 0,0 21 0,1-21 16,-1 21-16,0-21 0,1 21 0,-1-21 15,21 21-15,22 0 0,-21-21 16,20 0-16,1 22 0,21-22 0,-22 0 15,22 21-15,0-21 0,0 0 0,0 0 16,0 0-16,-1 21 16,44-42 31,-22 0-47,21 21 15,0-22-15,0 1 0,0 21 0</inkml:trace>
  <inkml:trace contextRef="#ctx0" brushRef="#br0" timeOffset="67369.85">6667 5588 0,'0'0'16,"22"-21"-16,-1 0 0,-21 0 16,0-1-1,-21 22-15,-1 0 16,1 0-16,-21 22 0,21-1 0,-22 0 15,1 0-15,-21 0 0,20 0 0,1 1 16,-22 20-16,22-21 0,-21 0 16,20 22-16,1-22 0,0 0 0,20 0 15,-20 0-15,21-21 0,0 21 0,0 1 16,-1-22-16,1 0 16,21 21-1,21 0-15,1-21 0,-1 21 16,0-21-16,21 21 15,-21 0-15,22 1 0,-22-1 0,21 0 16,-21 0-16,1 0 0,20 0 0,-21-21 16,0 22-16,0-1 0,-21 0 15,22 0-15,-1 0 0,-21 0 16,0 1-16,0-1 16</inkml:trace>
  <inkml:trace contextRef="#ctx0" brushRef="#br0" timeOffset="86271.83">4403 7472 0,'-22'0'16,"22"-21"15,0 0-15,-21 21-1,21-22-15,0 1 16,0 0 0,0 0-16,0 0 15,0 0-15,0-1 16,0 1-16,0 0 16,0 0-1,0 0 16,0 0 63,-21 21 0,0 0-63,21 21-15</inkml:trace>
  <inkml:trace contextRef="#ctx0" brushRef="#br0" timeOffset="88392.08">4297 7366 0,'21'0'16,"-21"-21"-1,0 0-15,0 0 16,0-1-16,0 1 16,21 21-16,-21-21 0,0 0 15,21 0 1,-21 0-16,0-1 16,0 1-16,0 0 15,21 21 1,-21-21-1,0 42 48,0 0-47,0 0-16,0 1 15,0-1-15,0 0 0,0 0 0,0 0 16,0 0-16,0 22 0,0-22 0,0 0 15,0 21-15,0-20 0,0-1 16,22 21-16,-22-21 0,21 22 0,-21-22 16,0 0-16,0 21 0,21-21 15,-21 1-15,0-1 0,21 0 0,-21 0 16,0 0-16,0 22 0,0-22 0,0 0 16,0 0-16,0 0 15,0 0-15,0 1 0,0-1 0,0 0 16,0 0-16,0 0 0,0 0 15,0 1-15,0-1 16,0 0 0,0-42 15,0 0-31,0-1 16,0 1-16,0 0 15,0 0-15,0-21 0,0 20 0,0 1 16</inkml:trace>
  <inkml:trace contextRef="#ctx0" brushRef="#br0" timeOffset="90355.85">4466 7239 0,'0'0'16,"0"-21"-16,-21 21 0,21-21 0,0 0 16,0-1-16,0 1 15,0 42 32,0 1-47,0-1 0,0 0 16,0 0-16,0 0 0,0 22 0,0-22 15,0 21-15,0 0 0,21 1 0,-21-1 16,0 0-16,0-20 0,0 20 16,0 0-16,0 1 0,0-1 0,0-21 15,0 21-15,0 1 0,0-22 16,0 21-16,0 1 0,0-22 0,0 0 16,0 21-16,0-21 0,0 1 15,-21 20-15,21-21 0,0 0 0,0 0 16,0 1-16,0-1 0,0 0 15,0 0-15,0 0 16,0 0-16,0 1 16,0-1-1,21-21 79,0 0-78,0 0-1,1 0-15,-1 0 0,0 0 16,0 0-16,0 0 0,0 0 0,22 0 16,-22 0-16,0 0 0,0 0 15,22-21-15,-22 21 0,0 0 0,21 0 16,-21 0-16,22-22 0,-22 22 0,0 0 15,21 0-15,-20 0 0,-1 0 16,0-21-16,0 21 0,21 0 0,-20 0 16,-1 0-16,0 0 0,0-21 0,21 21 15,-20 0-15,-1 0 0,21-21 16,-21 21-16,0 0 0,22 0 0,-22-21 16,21 21-16,-21 0 0,1 0 15,20 0-15,-21 0 0,21-21 0,-20 21 16,20 0-16,0 0 0,1 0 15,-1 0-15,0 0 0,1 0 0,-1 0 16,0-22-16,1 22 0,-1 0 0,0 0 16,1 0-16,-1 0 0,0 0 15,-21 0-15,22 0 0,-1 0 0,-21 0 16,22 0-16,-22 0 0,21-21 0,-21 21 16,22 0-16,-22-21 15,0 21-15,0 0 0,0 0 0,0-21 16,1 21-16,-1 0 0,0-21 0,0 21 15,21 0-15,-20 0 0,-1-21 0,21 21 16,0 0-16,1 0 0,-1-22 16,0 22-16,1 0 0,-1 0 0,0 0 15,1 0-15,-1-21 0,0 21 0,1 0 16,-1 0-16,0 0 0,1 0 16,-1 0-16,0-21 0,1 21 0,-1 0 15,0 0-15,1 0 0,-1 0 0,0 0 16,-20 0-16,20-21 0,0 21 15,-21 0-15,1 0 0,20 0 0,-21 0 16,0-21-16,0 21 0,1 0 31,-1 0-31,0 0 16,-21-21-16,21 21 0,0 0 16,0 0-1,1-22-15,-1 22 16,-21-21 15,0 0-15,0 0-1,-21 21-15,21-21 16,-22 21-16,1 0 0,0-21 16,0 21-16,0 0 15,0-22-15,-1 1 0,1 21 0,0 0 16,0-21-16,0 21 0,0 0 0,-1-21 15,1 21-15,0 0 0,0-21 16,0 21-16,0-21 16,-1 21-16,22-22 15,-21 22-15,0 0 32,21 22 30,21-22-62,0 21 16,1-21-16,-22 21 0,21-21 0,0 0 15,0 21-15,0-21 0,0 0 16,1 21-16,-1-21 0,0 0 0,0 0 16,0 21-16,0-21 0,-21 22 0,22-22 15,-1 0-15,0 0 0,0 0 0,0 0 16,0 21-16,1-21 15,-1 0 1,0 0-16,-21 21 16,21-21-1,-21 21 17,-21-21-32,0 21 15,21 0-15,-21-21 16,-1 22-16,1-22 0,0 21 0,0-21 15,0 21-15,0 0 0,-1 0 0,1 0 16,0-21-16,0 22 0,0-1 0,0 0 16,-1 0-16,1 0 0,-21 0 15,21 1-15,0-22 0,-1 21 0,1 0 16,0 0-16,0-21 0,21 21 0,-21 0 16,0 1-16,-1-22 0,1 21 15,0-21-15,0 21 0,21 0 16,-21-21-16,21 21 0,-21-21 15,42 0 64,-21-21-79,21 21 0,0-21 0,-21 0 31,21 21-31,-21-21 31,21 21 0,-21-22-31,22 1 0,-1 0 16,0 21-16,0-21 0</inkml:trace>
  <inkml:trace contextRef="#ctx0" brushRef="#br0" timeOffset="92516.15">8953 7387 0,'0'-21'78,"0"0"-62,0 0-1,0 0 1,0-1 0,0 1-1,0 42 1,0 22 0,0-22-16,0 21 15,0-21-15,-21 22 0,21-1 0,0 0 16,-21 1-16,21-1 0,0 0 0,0 1 15,-21-1-15,21 0 0,-21 1 16,21-1-16,-21 0 0,21 1 16,0-22-16,0 0 0,0 0 0,0 0 0,0 1 15,0-1-15,21-21 16,0 0 0,0 0-16,-21-21 0,21-1 0,-21 1 15,21 0-15,-21-21 0,22 21 0,-1-22 16</inkml:trace>
  <inkml:trace contextRef="#ctx0" brushRef="#br0" timeOffset="92772">9207 7281 0,'0'0'0,"0"-21"0,22-21 16,-22 21-16,0 42 16,0 0-1,0 0-15,0 22 0,0-22 16,0 21-16,0 0 0,0 1 0,0 20 15,0-20-15,0-1 0,0 0 0,0 1 16,0-1-16,0 0 0,0 1 0,0-1 16,0 0-16,0 1 0,0-1 15,0-21-15,0 0 0,0 22 0,0-22 16,0 0-16,0 0 0,0-42 47,-22 0-47,1 0 0</inkml:trace>
  <inkml:trace contextRef="#ctx0" brushRef="#br0" timeOffset="93103.81">8869 7938 0,'0'0'0,"21"-22"32,21 22-32,-21 0 15,1-21-15,20 0 0,-21 21 0,21-21 16,1 0-16,-1 0 0,0-1 0,1 1 15,-1 0-15,0 0 0,1 0 16,-22 0-16,0 21 0,21-22 0,-20 22 16,-1 0-16,0 0 15,-21 22 1,0-1-16,0 0 16,0 0-16,0 0 0,0 0 0,0 1 15,0 20-15,0-21 0,0 0 0,0 0 16,0 1-16,0-1 15,0 0-15,0 0 0,0-42 47,0 0-47,0 0 0,0-1 16,0-20-16,0 21 0</inkml:trace>
  <inkml:trace contextRef="#ctx0" brushRef="#br0" timeOffset="93260.72">9546 7387 0,'0'0'0,"0"-21"0,0 42 47,0 0-31,0 1-1,21-22-15,-21 21 0</inkml:trace>
  <inkml:trace contextRef="#ctx0" brushRef="#br0" timeOffset="94468.43">9927 7620 0,'0'0'0,"0"64"16,0-43-16,0 0 15,0 0-15,0 0 0,0 0 0,0 1 16,0-1-16,0 0 0,-21 0 0,21 0 15,0 0-15,0 1 0,0-1 0,0 0 16,0 0-16,0-42 47,0 0-47,0 0 0,0-1 16,0 1-16,0 0 0,21 0 15,-21 0-15,21-22 0,0 22 0,-21-21 16,22 21-16,-1-22 0,0 22 0,0-21 15,0 21-15,22 21 0,-22-21 16,0 21-16,21 0 0,-21 0 0,1 0 16,20 0-16,-21 21 0,0 0 0,0 0 15,-21 0-15,22 0 0,-22 1 0,21 20 16,-21-21-16,0 0 0,0 0 16,0 1-16,0 20 0,21-42 15,-21 21-15,21 0 0,0 0 0,0-21 16,1 0-16,-1 0 0,21 0 15,-21 0-15,0 0 0,22 0 0,-1-21 16,0 0-16,-20 0 0,20 0 16,0 0-16,1-1 0,-1 1 0,0 0 15,1 0-15,-22 0 0,0-22 0,21 22 16,-21-21-16,-21 21 0,0 0 0,0-1 16,0 1-16,0 0 0,0 0 15,-21 0-15,0 21 16,0 0-16,-21 0 0,-1 0 0,1 0 0,0 0 15,-1 0-15,1 21 0,0 0 0,-1 0 16,1 0-16,21 1 16,-22 20-16,22-21 0,0 0 0,0 22 15,21-22-15,0 0 0,0 21 0,0-21 16,0 1-16,0-1 0,0 0 0,21-21 16,0 21-16,0-21 0,1 0 15,-1 0-15,21 0 0,-21 0 0,22 0 16,-22 0-16,21 0 0,0 0 0,-20-21 15,20 21-15,-21-21 0,21 0 0,-20-1 16,20 1-16,-21-21 0,0 21 0,0-22 16,1 1-16,-22 0 15,21-1-15,-21-20 0,21 21 0,-21-22 16,0 1-16,0 20 0,0-20 0,0 20 16,21 1-16,-21 21 0,0-21 15,0 20-15,0 1 0,0 0 0,0 0 16,0 0-16,0 42 31,0 0-31,0 0 0,0 22 16,0-1-16,0 0 0,0 1 0,0 20 15,0-21-15,0 22 0,0-22 0,0 22 16,0-22-16,0 22 0,0-22 0,0 0 16,0 1-16,0-22 15,0 21-15,0-21 0,0 22 0,0-22 16,21 0-16,-21 0 0,21 0 0,1-21 15,-1 21-15,0-21 0,0 0 0,21 0 16,-20 0-16,-1 0 0,0 0 16,21-21-16,-21 21 0,1-21 0,-1 0 15,21 0-15,-21 0 0,0-1 0,1-20 16,20 21-16,-21-21 0,0 20 0,-21-20 16,21 0-16,1-1 0,-1 1 15,-21 21-15,0-21 0,0 20 16,21-20-16,-21 21 0,0 0 0,-21 42 31,21 0-31,-21 0 16,-1 0-16,1 22 0,21-22 15,0 21-15,0-21 0,0 22 0,0-22 16,0 0-16,0 0 0,0 22 0,0-22 16,0 0-16,21 0 0,-21 0 15,22-21-15,-1 0 0,0 0 16,0 0-16,0 0 0,0 0 15,1 0-15,-1 0 0,0 0 0,0-21 16,0 0 0,-21 0-16,21 0 0,1-1 15,-1 1-15,-21 0 16</inkml:trace>
  <inkml:trace contextRef="#ctx0" brushRef="#br0" timeOffset="94800.24">11896 6964 0,'0'0'0,"-22"0"0,22 21 16,0 0-16,22-21 15,-1 0-15,0 0 16,0 0-16,0 0 0,0-21 15,-21 0 1,-21 0 0,0 21-16,0 0 0,0 0 15,0 0-15,-1 0 0,1 0 0,0 0 16,0 21 0,0 0-16,21 0 0,0 0 15,0 1-15,0-1 16,0 0-1,21-21-15,21 0 16</inkml:trace>
  <inkml:trace contextRef="#ctx0" brushRef="#br0" timeOffset="95311.94">13081 7049 0,'0'0'0,"21"-22"0,-21-20 16,21 21-16,-21 0 0,0-22 0,0 22 0,0 0 15,0 0-15,0 42 31,-21 0-31,21 0 0,0 22 16,0-1-16,0 0 0,0 22 0,0-22 16,0 22-16,-21-1 0,21 1 15,0-1-15,-21 1 0,21-1 0,-21-20 16,21 20-16,0-21 0,-22 1 0,1-1 16,21-21-16,0 22 0,0-22 0,0 0 15,-21 0-15,21 0 0,-21-21 31,21-21-31,-21 0 16,21 0-16,-21 0 0,-1-22 0,1 22 16</inkml:trace>
  <inkml:trace contextRef="#ctx0" brushRef="#br0" timeOffset="95824.17">12679 7387 0,'0'0'0,"-21"-42"0,-22-85 16,43 85-16,-21-1 15,21 1-15,0 0 0,0-1 0,21 22 16,0-21-16,1 21 0,20-1 15,21 1-15,-20 0 0,20 21 16,1 0-16,-1 0 0,1 21 0,-1 0 0,1 1 16,-22 20-16,0 0 0,1 1 15,-1-1-15,0 0 0,-20 1 16,-1 20-16,0-21 0,0 1 0,0-1 16,-21 0-16,0 1 0,0-1 0,21 0 15,-21-20-15,0-1 0,22 0 0,-22 0 16,0 0-1,0-42 1,0 0-16,0-21 16,-22 20-16,22 1 0,0-21 0,0 0 15,0-1-15,-21-20 0,21 20 16,0-20-16,0-1 0,0 1 0,0 21 16,0-22-16,0 1 0,0 20 0,21-20 15,-21 20-15,22 1 16,-1 0-16,0-1 0,21 22 0,-21 0 15,22 21-15,-22 0 0,21 21 0,1 0 16,-22 1-16,21 20 0,-21 0 0,0 1 16,1 20-16,-1 1 0,0-22 15,-21 21-15,0 1 0,0-1 0,0 1 16,0-1-16,0-20 0,0 20 0,0-20 16,0-1-16,-21 0 0,21 1 0,0-22 15,0 21-15,0-21 16,0 0-16,-21 1 0,21-1 15,0 0-15,0-42 16,0 0 0,21-1-16,0-20 0,0 21 0</inkml:trace>
  <inkml:trace contextRef="#ctx0" brushRef="#br0" timeOffset="96183.99">14372 7303 0,'0'0'0,"21"0"0,0 0 0,1-22 0,-1 22 16,-21 22-1,0-1-15,0 0 16,0 0-16,0 0 0,0 0 0,-21 1 16,-1-1-16,1 21 0,21-21 15,-21 0-15,0 1 0,21-1 0,0 0 16,0 0-16,0 0 0,0 0 16,0 1-16,21-1 15,0-21-15,0 0 0,22 0 0,-22 0 16,0 0-16,21 0 0,-20-21 0,-1-1 15,0 22-15,21-21 0,-21 0 0,1-21 16,-1 21-16,-21-1 0,0-20 16,0 0-16,0 21 0,0-22 0,0 22 15,-21-21-15,-1 21 0,1-1 0,-21 22 16,21 0-16,0 0 0,-22 0 16,22 0-16,-21 0 0,21 0 15,-1 0-15,1 22 0,21-1 16,0 0-16,0 0 0,21-21 15,22 21-15,-22-21 0,0 0 16,21 0-16,-20 0 0,20 0 0</inkml:trace>
  <inkml:trace contextRef="#ctx0" brushRef="#br0" timeOffset="97333.65">14922 7260 0,'0'0'0,"0"-21"15,22 21 1,-22 21-1,0 0 1,21 1-16,-21-1 0,21 0 0,-21 0 16,0 0-16,21 0 0,-21 1 0,21 20 15,-21-21-15,0 0 0,21 0 0,1 1 16,-22-1-16,21 0 0,-21 0 16,0 0-16,21-21 0,-21 21 0,21-21 15,0 0 1,0-21-1,-21 0-15,22 0 0,-1 0 16,-21-22-16,21 22 0,0-21 0,0 0 16,0-1-16,1 1 0,-1 0 15,0-1-15,-21 1 0,21 0 0,0-1 16,-21 22-16,21 0 0,-21 0 16,0 42-1,0 0 1,0 0-16,0 22 0,0-22 0,0 21 15,0 0-15,-21-20 0,21 20 0,-21 0 16,21-21-16,0 22 0,0-22 16,0 21-16,0-21 0,0 1 0,0-1 15,0 0-15,21-21 0,0 21 0,1-21 16,-1 0-16,0 0 0,0 0 16,21 0-16,-20 0 0,-1 0 15,0-21-15,0 0 0,0 21 16,0-21-16,1-1 0,-22 1 0,21-21 15,0 21-15,-21 0 0,0-22 0,0 22 16,21-21-16,-21 21 0,0-22 0,0 22 16,0 0-16,0 0 0,0 0 15,0 42 1,-21 0 0,21 0-16,0 0 0,-21 0 0,21 22 15,-21-22-15,21 0 0,0 21 16,0-20-16,0-1 0,0 21 15,0-21-15,0 0 0,0 1 0,0-1 16,21-21-16,0 21 0,0 0 0,0-21 16,0 0-16,1 0 0,20 0 15,-21 0-15,0 0 0,22 0 0,-22 0 16,0-21-16,21 21 0,-21-21 16,1 0-16,-1-1 0,0 1 0,0 0 15,0-21-15,0 21 0,1-22 0,-1 22 16,-21-21-16,0 21 0,21-22 0,-21 22 15,0-21-15,0 21 0,0-1 16,0 1-16,0 42 16,0 1-1,-21 20-15,21-21 16,-21 0-16,21 0 0,0 1 0,0-1 16,0 21-16,0-21 0,0 0 0,0 1 15,0-1-15,0 0 0,0 0 16,21-21-16,0 21 0,0-21 0,0 21 15,0-21-15,1 0 0,-1 0 16,21 0-16,-21 0 0,0 0 0,1 0 16,-1 0-16,0-21 0,0 0 15,0 0-15,0 0 0,1 0 0,-1-1 16,-21-20-16,21 0 0,0 21 0,0-22 16,-21 1-16,0 0 0,21-1 15,-21 22-15,0-21 0,0 21 0,0-1 16,0 44 15,0-1-31,0 0 0,0 0 0,0 0 16,0 22-16,0-22 0,0 21 0,0-21 15,0 0-15,0 22 0,0-22 0,0 0 16,0 0-16,0 0 0,0 1 0,0-1 16,0 0-16,0 0 15,-21-21 16,0 0-15,21-21-16,-21 21 0,0-21 0,21 0 16,-21-1-16,-1 1 0,1 0 15,0-21-15</inkml:trace>
  <inkml:trace contextRef="#ctx0" brushRef="#br0" timeOffset="97499.55">16065 6900 0,'0'0'0,"-63"0"16,42 0 0,0 0-1,-1 0-15,1 0 16,0 0 0,0 0-16,0 0 0,0 0 15</inkml:trace>
  <inkml:trace contextRef="#ctx0" brushRef="#br0" timeOffset="98903.78">4572 7853 0,'0'0'0,"-21"0"16,0-21-16,-1 21 0,22-21 16,-21 21-1,0 0-15,21 21 16,0 0-16,0 0 0,-21 0 0,21 0 15,0 22-15,0-1 0,0 0 0,0 22 16,0-1-16,0 1 0,0-1 16,21 22-16,-21-21 0,21 20 0,0 1 15,1 21-15,-1-22 0,-21 22 16,0-21-16,0 0 0,0 20 0,0-20 16,0 21-16,0-21 0,0 20 0,0-20 15,0 0-15,0-1 0,0 1 16,0 0-16,0-1 0,0-20 15,0 21-15,0-22 0,0 22 0,21-22 16,0 1-16,0-1 0,22 1 0,-22-1 16,0-20-16,21-1 0,-21 0 15,1-21-15,20 22 0,-21-22 0,0 0 16,0-21-16,1 21 0,-1-21 0,0 0 16,0 0-16,0 0 15,0 0-15,1 0 0,-1 0 0,0-21 16,0 21-16,0 0 0,0-21 0,1 21 15,20-21-15,-21 21 0,21 0 0,1-21 16,20 21-16,-20 0 16,20-22-16,22 22 0,-22 0 0,22 0 15,21 0-15,-22 0 0,22 0 0,21 0 16,-21 0-16,21-21 0,21 21 0,-21 0 16,21 0-16,1 0 0,-22 0 15,21-21-15,0 21 0,-21 0 0,21-21 16,-21 21-16,0-21 0,0 21 0,-21-21 15,-21 21-15,-1-22 0,-20 1 0,-1 21 16,1-21-16,-22 21 0,0-21 16,-20 21-16,-1-21 0,0 21 0,-21-21 15,0-1-15,-21 1 0,0 0 16,-1 21-16,-20-21 0,21 0 16,-21 0-16,-1-1 0,22 22 0,-21-21 15,-1 0-15,1 0 0,0 21 16,21-21-16,-22 21 0,22 0 0,0 0 15,0-21-15,0 21 0,42 0 32,0 0-32,0 0 15,21-22-15,-20 22 0,20 0 0,0 0 16,-21 0-16,22-21 0,-1 21 0,0 0 16,1 0-16,-1 0 0,-21 0 15,22 0-15,-22 0 0,0 0 0,0 21 16,0-21-16,-21 22 0,0-1 15,0 0-15,0 21 0,0-21 0,0 22 16,-21-22-16,0 21 0,-21 1 0,20-1 16,1-21-16,0 21 0,-21 1 15,21-22-15,-1 0 0,1 21 0,0-20 16,-21-1-16,42 0 0,-21 0 0,-1 0 16,1 0-16,0-21 15,21-21 1</inkml:trace>
  <inkml:trace contextRef="#ctx0" brushRef="#br0" timeOffset="100372.37">10477 9758 0,'0'0'0,"22"0"31,-1-21-15,0 0-16,0-1 16,0 1-16,0 0 0,22 0 15,-1-21-15,0 20 0,1-20 16,-1 21-16,0-21 0,-20 20 0,20 1 0,-42-21 15,0 21-15,0 0 0,0-1 16,0 1-16,-42 0 0,-1 0 0,1 21 16,0 0-16,-22 0 0,22 0 15,-22 0-15,1 21 0,20 0 0,-20 22 16,21-22-16,-1 0 0,1 21 0,0 1 16,-1-1-16,22 21 0,0-20 15,21-1-15,0 0 0,0 1 0,0-1 16,21-21-16,21 22 0,-20-22 0,20 0 15,-21 0-15,21 0 0,1-21 0,20 0 16,-20 0-16,20 0 0,1 0 16,-22 0-16,0 0 0,1 0 15,-1 0-15,-21 0 0,0 0 0,-42 0 16,0 0 0,-21 0-16,-1 21 0,1 1 0,0-22 15,-22 21-15,1 21 0,20-21 0,1 22 16,-22-22-16,22 21 0,0 0 0,-1 22 15,22-22-15,-21 1 0,21 20 16,21-21-16,0 22 0,0-22 0,0-21 16,0 22-16,0-22 0,21 0 0,0 0 15,21-21-15,-20 0 0,20 0 0,0 0 16,1 0-16,-1 0 0,21-21 16,-20-21-16,41 21 0,-20-1 15,-1-20-15,1 0 0,-1 21 0,1-22 16,-22 1-16,1 0 0,-1 20 0,-21-20 15,0 21-15,0 0 0,-21 0 16,0-1-16,-21 22 16,0 0-16,0 0 0,0 0 15,0 0-15,-1 22 0,22-1 0,-21 0 16,0 0-16,0 0 0,21 22 0,-21-22 16,21 0-16,-21 0 0,-1 21 15,22-20-15,0-1 16,0 0-16,0-42 31,22 0-15,-1-1-16,0 1 0,0 0 0,0 0 15,-21-21-15,21 20 0,1 1 0,-22-21 16,21 21-16,0 0 0,-21-1 16,21 22-16,0 0 15,0 22-15,1-1 16,-22 0-16,21 0 0,-21 0 15,21 0-15,-21 22 0,21-22 0,0 0 16,0 0-16,1 0 0,-22 1 0,42-1 16,-21-21-16,0 21 15,0-21-15,22 0 0,-1 0 0,-21 0 16,22 0-16,-1-21 0,0 21 0,1-21 16,-1-1-16,0 1 0,1-21 0,-1 21 15,-21 0-15,21-22 0,-20 22 0,20-21 16,-21-1-16,-21 22 0,0-21 15,0 21-15,0-22 0,0 22 0,0-21 16,-21 21-16,0 0 0,0 21 0,-1-22 16,1 22-16,-21 0 0,21 0 0,0 0 15,-22 22-15,22-1 0,-21 0 16,21 0-16,-1 0 0,1 0 0,0 1 16,0-1-16,0 0 0,21 0 15,0 0-15,0 0 0,0 1 16,0-1-16,21 0 15,0 0-15,0-21 16,0 21-16,22 22 0,-22-22 0,0 21 16,0-21-16,0 22 0,1-1 0,-1 0 15,-21 1-15,21 20 0,-21-21 0,0 1 16,0-1-16,0 22 0,0-22 0,0 21 16,0-20-16,0 20 0,-21 1 0,0-22 15,21 22-15,-22-1 16,1-21-16,21 22 0,-21-22 0,0 1 15,21-1-15,0-21 0,-21 21 0,21-20 16,-21-1-16,21 0 0,0-42 16,0 0-1,0-1-15,0 1 0,0-21 0,0-22 16,0 22-16,21-21 0,0-1 0,0-21 16,0 1-16,0 20 0</inkml:trace>
  <inkml:trace contextRef="#ctx0" brushRef="#br0" timeOffset="100792.13">12340 9694 0,'0'0'0,"0"-42"0,0 0 0,0-1 15,0 22-15,-21 0 16,0 0-16,0 21 0,-1 0 16,22 21-16,-21 0 0,21 22 0,-21-1 15,0 21-15,21-20 0,0 20 0,0 1 16,0-1-16,-21 1 0,21-1 0,0 1 15,0-1-15,-21-20 0,21 20 16,0-21-16,0 1 0,0-1 0,0 0 16,0-20-16,21-1 0,0 0 0,-21 0 15,21-21-15,0 0 0,0 0 16,1 0-16,-1-21 0,0 0 0,0 0 16,0-1-16,0-20 0,-21 0 15,22-1-15,-22 22 0,21-21 16,-21 0-16,0 20 0,21-20 0,-21 21 15,0 0-15,21 21 0,-21 21 16,0 0-16,0 0 16,0 0-16,0 1 0,0 20 15,0-21-15,0 0 0,0 0 16,0 1-16,0-1 0,0 0 16,0 0-16,0-42 31,0 0-16,0 0-15,0-1 0,0 1 0</inkml:trace>
  <inkml:trace contextRef="#ctx0" brushRef="#br0" timeOffset="100956.04">12467 9927 0,'0'21'46,"0"1"-30,21-22 0,0 0-16,1 0 15,-1 0-15</inkml:trace>
  <inkml:trace contextRef="#ctx0" brushRef="#br0" timeOffset="101323.83">12827 9970 0,'0'0'0,"0"-22"31,-21 22-15,0 0-1,-1 22-15,1-1 0,21 0 16,-21-21-16,0 21 0,21 0 16,-21 0-16,21 1 0,0-1 15,0 0-15,0 0 0,0 0 16,21 0-16,0-21 15,21 0-15,-20 22 0,-1-22 16,21 0-16,-21 21 0,0-21 0,1 21 16,-1 0-16,0-21 0,-21 21 0,0 0 15,0 1-15,0-1 16,-21 0-16,0 0 0,-1 0 0,1 0 16,-21 1-16,21-1 0,0-21 15,-22 21-15,22-21 0,0 0 0,0 0 0,0 0 16,-1 0-16,22-21 15,0 0-15,0-1 0,0 1 16,22-21-16,-1 21 0,0-22 16,-21 22-16,42-21 0,-21 0 0</inkml:trace>
  <inkml:trace contextRef="#ctx0" brushRef="#br0" timeOffset="101756.4">13166 9525 0,'0'0'0,"21"-42"16,-21 21-16,0 42 15,0 0 1,0 21-16,0-21 0,0 22 0,-21 20 16,21-20-16,-22-1 0,22 0 15,0 22-15,0-22 0,0 0 16,0 1-16,-21-1 0,21 0 0,0-20 16,0 20-16,0 0 0,0-21 0,0 1 15,0 20-15,0-21 0,0 0 0,0 0 16,-21-21-1,21-21 1,0 0-16,0 0 0,0 0 16,0 0-16,0-22 0,0 1 0,0 21 15,0-22-15,21 1 0,0 21 0,1-21 16,-1 20-16,0 1 0,0 0 0,0 21 16,0 0-16,1 0 0,20 0 15,-21 0-15,0 21 0,0-21 16,1 21-16,-1 1 0,0-1 0,-21 0 15,0 0-15,21 21 0,-21-20 0,0-1 16,21 0-16,-21 0 0,0 0 0,0 0 16,0 1-16,0-1 0,0 0 0,0 0 15,0 0-15,0 0 16,0-42 0,0 0-16,21 21 15,1-42-15</inkml:trace>
  <inkml:trace contextRef="#ctx0" brushRef="#br0" timeOffset="102481.02">14182 9546 0,'0'0'0,"0"-21"0,0-21 16,0 63 15,0 0-31,0 21 0,0 1 16,0-1-16,0 0 0,0 1 15,0-1-15,0 0 0,0 1 0,0-1 16,0 0-16,0 1 0,0-22 0,0 21 16,0-21-16,0 22 0,0-22 0,0 0 15,0 0-15,0 0 0,0 1 16,0-1-16,-22-21 16,22-21-1,0-1-15,0 1 0,0 0 16,-21 0-16,21 0 0,0-22 0,-21 1 15,21 0-15,0-1 0,0-20 0,0 21 16,0-22-16,0 1 0,0 20 0,0-20 16,21 20-16,0 22 0,1-21 0,-1 21 15,0 0-15,21-1 0,-21 22 16,1 0-16,-1 0 0,21 22 0,-21-1 16,0 21-16,22-21 0,-22 22 0,0-1 15,0 0-15,0 1 0,-21-1 16,22 0-16,-22 1 0,21-1 0,-21 0 15,0-21-15,0 22 0,0-22 0,0 0 16,0 0-16,0 0 0,0 1 0,0-44 47,0 1-47,0 0 0,0-21 16,0 21-16,0-22 0,21 1 0,-21 0 15,21-1-15,0-20 0,-21-1 16,21 1-16,1 20 0,-1-20 0,0-1 15,0 22-15,0 0 0,0 21 16,1-22-16,-1 22 0,0 21 0,0 0 16,0 0-16,0 21 0,1 0 0,-22 22 15,21-1-15,0 0 0,-21 1 0,21 20 16,-21-20-16,0 20 0,0 1 0,0-22 16,0 21-16,0-20 0,0-1 0,0 0 15,0 1-15,-21-1 0,21-21 16,-21 0-16,0 22 0,21-22 0,0 0 15,-22-21-15,22 21 16,0-42 0,22 21-1,-1-21-15,0 0 0,0 0 0,0-1 0,0 1 16,1 0-16,-1 0 0</inkml:trace>
  <inkml:trace contextRef="#ctx0" brushRef="#br0" timeOffset="102823.81">15325 9843 0,'0'0'0,"0"-22"15,-22 22 1,22 22-16,-21-1 16,0 0-16,0 0 0,0 0 15,0 0-15,-1 1 0,22-1 0,0 0 16,-21 0-16,21 0 0,0 0 16,0 1-16,0-1 0,0 0 0,21 0 15,1-21-15,-1 0 16,0 0-16,21 0 0,-21 0 0,1 0 15,-1 0-15,0 0 0,0 0 0,0-21 16,0 0-16,1 0 0,-1-1 16,-21 1-16,0 0 0,21 0 0,-21-21 15,0-1-15,0 22 0,0-21 0,0 21 16,0-1-16,-21 1 0,0 0 0,-1 0 16,1 21-16,0 0 0,0 0 0,0 0 15,0 0-15,-1 21 0,1 0 0,0 0 16,21 1-1,0-1-15,0 0 0,0 0 16,0 0-16,21-21 0,0 0 16,1 0-16,-1 0 0,0 0 0</inkml:trace>
  <inkml:trace contextRef="#ctx0" brushRef="#br0" timeOffset="103952.46">15663 9737 0,'0'0'0,"21"-21"15,1 42 17,-22 0-17,0 0-15,21 0 0,-21 0 0,0 1 16,0-1-16,0 0 0,0 0 0,0 0 16,0 0-16,0 1 0,21-1 0,-21 0 15,0 0-15,21 0 16,0-21-1,0 0-15,1 0 16,-1 0-16,-21-21 16,21 0-16,0 0 0,-21 0 0,0-1 15,0 1-15,21 0 0,-21 0 0,21-21 16,-21 20-16,0-20 0,0 21 16,0-21-16,22 20 0,-22 1 15,0 0-15,21 0 0,-21 0 0,0 42 31,0 0-31,0 0 16,0 22-16,0-22 0,0 0 0,0 21 16,0-21-16,0 1 0,0 20 0,0-21 15,0 0-15,0 0 0,0 1 16,0-1-16,21 0 0,0-21 16,0 21-16,0-21 0,1 0 0,-1 0 15,0 0-15,0 0 0,0 0 0,0 0 16,1 0-16,20 0 0,-21-21 15,0 0-15,0 21 0,1-21 0,-1-1 16,0-20-16,-21 21 0,21 0 0,-21-22 16,21 22-16,-21 0 0,0 0 15,0 0-15,0 0 0,0-1 0,0 44 47,0-1-47,0 0 0,0 0 16,0 0-16,0 0 0,0 1 0,0-1 15,0 0-15,0 0 16,0 0-16,0 0 0,21-21 0,-21 22 16,22-22-16,-1 0 0,0 0 15,0 21-15,0-21 0,22 0 0,-1 0 16,-21 0-16,21 0 0,-20 0 0,20 0 16,-21 0-16,0-21 0,0 21 0,1-22 15,-1 1-15,0 0 0,0-21 0,-21 21 16,0-22-16,21 22 0,-21-21 15,0-1-15,0 22 0,0-21 0,0 21 16,0 0-16,-21-1 0,0 22 0,0 0 16,0 0-16,-1 0 0,1 22 15,21-1-15,-21 0 0,21 0 0,0 0 16,0 0-16,0 22 0,0-22 0,0 0 16,0 0-16,0 0 15,0 22-15,0-22 0,0 0 16,21 0-16,0-21 0,1 21 0,-1-21 15,0 0-15,0 0 0,0 0 16,0 0-16,1 0 0,-1 0 0,0 0 16,0 0-16,0-21 0,-21 0 0,21 0 15,1 0-15,-1 0 0,0-1 0,-21 1 16,0 0-16,21 0 0,-21 0 16,0 0-16,0-1 0,0 1 15,0 42 16,0 1-31,-21-22 0,21 21 16,0 0-16,0 0 0,0 0 16,0 0-16,0 1 0,0-1 15,0 0 1,21-21 0,-21-21 46,0 0-62,-21-1 16,0 22-16,0-42 0,21 21 0</inkml:trace>
  <inkml:trace contextRef="#ctx0" brushRef="#br0" timeOffset="104116.37">16849 9313 0,'0'0'0,"-22"-21"0,1 21 15,-63 0 1,62 0-16,1 0 0,0 0 16,0 0 15,0 21-31,0-21 16,-1 0-16</inkml:trace>
  <inkml:trace contextRef="#ctx0" brushRef="#br0" timeOffset="105247.64">5038 11345 0,'0'0'0,"-22"0"0,1 0 15,0 0-15,0 0 0,0 0 16,0 22-16,21 20 0,-22-21 0,1 21 16,21 1-16,0-1 0,0 0 0,-21 22 15,21-22-15,-21 22 0,21-1 16,-21 1-16,21-1 0,-21 22 0,-1-22 16,1 1-16,21 21 0,-21-22 15,0 1-15,21-1 0,0 1 0,-21-1 16,21 1-16,0-1 0,0 1 15,0-22-15,0 0 0,0 1 16,21-1-16,0 0 0,0-21 0,0 1 16,22-1-16,-1 0 0,-21 0 0,43-21 15,-22 0-15,0 0 0,22 0 16,-1 0-16,22 0 0,21 0 0,-21 0 16,42 0-16,-22 0 0,22 0 0,0 0 15,22 0-15,-1 0 0,0-21 0,21 0 16,1 21-16,-22 0 0,0-21 15,21 21-15,-21-22 0,1 22 0,-1 0 16,-21-21-16,0 21 0,0 0 16,-21-21-16,-22 0 0,1 21 0,-22 0 15,1-21-15,-1 21 0,-41-21 0,20 21 16,-21-22-16,0 22 0,-21-21 16,0 0-16,0 0 0,-21 0 15,0 0-15,0-1 0,0 1 0,-22 0 16,1 21-16,0-21 0,20 0 15,-20 21-15,0 0 0,21-21 0,-22 21 16,22 0-16,0 0 0,42 0 31,0 0-31,0 0 16,22-22-16,-1 22 0,22 0 16,-1 0-16,1 0 0,-1 0 0,1 0 15,-1 0-15,-21 22 0,22-1 0,-43-21 16,21 21-16,-20 0 0,-22 0 15,0 22-15,0-22 0,-22 21 0,-20-21 16,21 22-16,-21-1 0,-1-21 0,1 21 16,0 1-16,-1-1 0,1-21 0,0 22 15,-1-22-15,22 21 0,-21-21 0,21 0 16,-1 1-16</inkml:trace>
  <inkml:trace contextRef="#ctx0" brushRef="#br0" timeOffset="105736.38">10118 12383 0,'0'0'0,"0"-43"0,0 1 0,-22 21 0,22-22 15,0 1-15,0 0 0,0-1 0,0 1 16,0 21-16,-21-21 0,21 20 16,-21-20-16,21 21 0,0 42 15,0 0 1,-21 22-16,21-1 0,0 0 16,0 22-16,0-1 0,0 22 0,0-22 15,0 1-15,0-1 0,0 22 16,-21-21-16,21-1 0,-21 1 0,21-1 15,0-21-15,-22 1 0,22 20 16,-21-42-16,21 22 0,0-22 0,0 0 16,0 0-16,21-42 15,1 0 1,-22-21-16,21 20 0,0-20 16</inkml:trace>
  <inkml:trace contextRef="#ctx0" brushRef="#br0" timeOffset="108343.87">10308 12404 0,'0'0'0,"42"-64"0,1-42 15,-1 43-15,-21 21 16,0 20-16,1 1 0,-1 0 0,-21 42 16,0 0-1,0 1-15,0-1 0,-21 21 16,-1-21-16,1 22 0,0-22 0,-21 21 16,21-21-16,-22 0 0,1 22 0,21-22 15,-22 0-15,1 0 0,21 0 0,-21 1 16,20-1-16,1-21 0,0 21 15,0-21 1,21 21-16,0 0 16,0 0-1,21 1-15,0-1 0,0 0 16,1 0-16,-1 21 0,0-20 0,21 20 16,-21-21-16,1 21 0,-1-20 0,0-1 15,0 0-15,21 0 0,-20 0 16,-1 0-16,0-21 0,21 0 0,-21 0 15,22 0-15,-22 0 0,21 0 0,1 0 16,-1 0-16,21-21 0,-20 0 0,20 0 16,-20 0-16,20 0 0,1-1 15,-22-20-15,0 21 0,22 0 0,-43-22 16,21 22-16,-21 0 0,-21-21 16,0 21-16,0-1 0,0 1 0,0 0 15,-21 0-15,0 21 16,0 0-16,-21 0 0,20 0 0,-20 0 15,21 0-15,-21 0 0,20 21 0,-20-21 16,21 21-16,-21 0 0,20 1 0,1 20 16,-21-21-16,42 21 0,0-20 15,-21 20-15,21-21 0,0 0 0,0 0 16,0 1-16,0-1 0,21 0 0,0-21 16,0 0-16,0 0 0,1 0 0,-1 0 15,0 0-15,21 0 0,-21 0 16,22-21-16,-1 0 0,-21-1 15,22 1-15,-22 0 0,0 0 0,0 0 16,0-22-16,-21 22 0,0 0 0,0 0 16,0 0-16,0 0 15,0-1-15,0 44 16,-21-1 0,21 0-16,0 0 0,0 0 0,0 0 15,0 1-15,0-1 0,0 21 16,21-21-16,0 0 0,1 1 0,-1-1 15,0-21-15,0 0 0,21 0 16,-20 0-16,-1 0 0,0 0 16,21 0-16,-21 0 0,22-21 15,-1-1-15,0 1 0,1 0 0,-22 0 16,21 0-16,1 0 0,-22-1 0,0 1 16,0-21-16,0 21 0,-21 0 0,0-1 15,0 1-15,0 0 16,0 42-1,0 0-15,0 1 0,0-1 16,0 0-16,0 0 0,0 0 0,-21 22 16,21-22-16,-21 0 0,21 0 0,-21 0 15,21 0-15,0 1 0,0-1 16,0 0-16,0 0 16,0-42-1,21 0 1,0 0-16,0-1 15,-21-20-15,21 21 0,1 0 0,-22-22 16,21 22-16,0 0 0,-21-21 0,21 21 16,0-1-16,0 22 15,-21 22 1,22-22-16,-22 21 0,0 0 0,0 0 16,21 0-16,-21 0 0,21 1 0,-21-1 15,21 0-15,-21 0 0,21-21 0,0 21 16,-21 0-16,22-21 0,-1 0 15,0 0-15,0 0 0,0 0 16,22 0-16,-22 0 0,21-21 0,-21 21 16,22-21-16,-1 0 0,-21 0 0,21 0 15,1-1-15,-22 1 0,21 0 0,-21 21 16,1-21-16,20 0 0,-21 0 16,-21-1-16,21 22 0,-21-21 15,-21 21 1,0 21-1,21 1-15,-21-22 0,0 21 0,21 0 16,-22 21-16,22-21 0,0 1 16,-21-1-16,21 0 0,0 0 15,0 0-15,-21 0 0,21 1 0,0-1 16,0 0-16,21-42 31,0 21-31,1-21 16,-22-1-16,21 1 0,0 0 0,-21-21 15,21 21-15,0-1 0,-21-20 0,21 21 16,1 0-16,-22 0 0,0-1 0,21 1 16,0 21-16,0 0 0,0 0 15,0 0-15,-21 21 16,22 1-16,-1-22 0,-21 21 0,21 0 16,0 0-16,0 0 0,-21 0 15,21 1-15,1-22 0,-1 21 0,0-21 16,0 21-16,0-21 0,22 0 15,-22 0-15,0 0 0,0 0 0,21 0 16,-20 0-16,20 0 0,-21-21 0,21 21 16,-20-21-16,-1-1 0,21 22 0,-21-21 15,-21 0-15,21 0 0,-21 0 16,0 0-16,0-1 0,0 1 16,0 0-16,-21 21 0,0-21 0,0 21 15,0 0-15,0 0 0,-1 0 16,1 0-16,0 0 0,21 21 15,-21 0-15,0 0 0,0-21 16,21 43-16,0-22 0,0 0 0,0 0 16,0 0-16,0 1 0,0-1 0,0 0 15,0 0-15,21-21 0,0 0 16,0 0-16,0 0 0,0 0 16,1 0-16,-1 0 0,0 0 15,0 0-15,0-21 0,0 0 0,1 21 16,-1-21-16,-21-1 0,0 1 0,21 0 15,-21 0-15,21 21 0,-21-21 0,0 0 16,21 21 15,-21 21-15,0 0-16,0 0 0,0 0 0,0 0 16,0 1-16,21-22 0,-21 21 0,0 0 15,22-21-15,-1 21 0,0 0 16,0-21-16,21 0 0,-20 0 15,-1 0-15,21 0 0,-21 0 0,22 0 16,-22-21-16,21 0 0,-21 0 0,22 21 16,-1-21-16,-21-1 0,0 1 15,22 0-15,-43 0 0,21 0 0,0 0 16,-21-1-16,0 1 0,0 0 16,-21 0-16,0 21 15,-1 0-15,1 0 0,0 0 16,0 0-16,0 0 0,0 21 15,-1 0-15,1-21 0,-21 21 0,42 1 16,-21-1-16,0 0 0,21 0 0,0 0 16,-22 0-16,22 1 0,0-1 15,22 0-15,-1-21 0,0 21 16,0-21-16,0 0 0,0 0 16,1 0-16,20 0 0,-21 0 0,0-21 15,0 0-15,1 0 0,20-1 16,-42 1-16,21 0 0,0 0 0,0 0 15,-21-22-15,0 1 0,0 21 0,22-21 16,-22-1-16,0 1 0,21-22 16,-21 22-16,0 0 0,0-1 0,0 1 15,0 0-15,0 21 0,0-1 0,0 1 16,0 0-16,0 0 0,0 42 16,0 0-1,-21 22-15,21-22 0,-22 21 0,22 0 16,0 1-16,0-1 0,0 0 0,0 1 15,0-1-15,0 0 0,0 1 0,0-22 16,22 21-16,-1-21 0,-21 22 0,21-22 16,0 0-16,0 0 15,0 0-15,22-21 0,-22 22 0,0-22 16,21 0-16,-20 0 0,-1 0 0,21 0 16,-21 0-16,0 0 0,22-22 0,-22 1 15,0 21-15,0-21 0,0 0 0,1 0 16,-22 0-16,0-1 0,0 1 15,21 0-15,-21 0 0,0 0 0,0 0 16,0-1-16,-21 22 16,-1 0-16,1 22 15,0-22-15,21 21 0,-21-21 0,0 21 16,21 0-16,-21 0 0,21 0 16,0 1-16,0-1 0,0 0 15,0 0-15,0 0 16,21-21-1,0 0-15,0 0 16,0-21-16,0 0 16,-21 0-16,22 0 15,-1-1-15,-21 1 0,0 0 0,21 21 16,-21-21-16,21 21 16,-21 21-1,0 0-15,0 0 0,0 1 16,0-1-16,0 0 15,21 0-15,0 0 0,1-21 16,-1 21-16,0-21 16,0 0-16,21 0 0,-20 0 0,20 0 15,-21 0-15,21-21 0,-20 21 0,20-21 16</inkml:trace>
  <inkml:trace contextRef="#ctx0" brushRef="#br0" timeOffset="108619.74">15536 12065 0,'0'0'16,"0"-21"-16,0 0 0,0 0 15,-21 21 1,21 21-16,-21 0 16,21 0-16,0 21 0,0-20 0,0 20 15,0 0-15,0-21 0,0 22 16,0-1-16,0 0 0,0 1 0,0-22 15,0 21-15,0-21 0,0 22 0,-21-22 16,21 0-16,0 0 0,0 0 0,-21 1 16,21-1-16,0 0 0,0 0 15,21-42 17,-21 0-32</inkml:trace>
  <inkml:trace contextRef="#ctx0" brushRef="#br0" timeOffset="109132.45">15346 12192 0,'0'0'0,"0"-42"0,-21-22 16,21-20-1,0 41-15,0 22 0,0-21 0,0 21 0,21-22 16,0 22-16,0 0 0,0 21 0,0 0 16,22 0-16,-22 0 0,21 0 0,-21 0 15,22 42-15,-22-21 0,21 22 16,-21-1-16,1 0 0,20 1 0,-21 20 15,0-20-15,-21 20 0,21-21 16,1 1-16,-22 20 0,21-42 0,-21 22 16,0-1-16,0-21 0,0 0 0,0 1 15,0-1-15,0 0 0,0 0 0,0-42 47,0 0-47,0 0 0,0-1 16,0 1-16,0-21 0,0 21 0,21-22 15,-21 1-15,21-21 0,0 20 0,0-20 16,1-1-16,-1 22 0,0-22 0,21 1 16,-21 21-16,1-1 15,20 22-15,-21 0 0,0 0 0,22 21 16,-22 0-16,0 0 0,0 0 0,21 21 16,-20 21-16,-1 1 0,0-1 0,-21 0 15,21 22-15,-21-22 0,21 22 0,-21-1 16,0-21-16,0 1 0,0 20 15,0-20-15,0-22 0,0 21 0,0 0 16,-21-20-16,21-1 0,-21 0 0,0 0 16,21 0-16,0 0 0,-21-21 15,42 0 1,0 0 0,0-21-16,0 0 0,0 0 15,1 0-15</inkml:trace>
  <inkml:trace contextRef="#ctx0" brushRef="#br0" timeOffset="110399.83">16743 12298 0,'0'0'0,"0"-21"0,0 42 31,-21 0-15,-1 0-16,22 0 0,-21 1 0,21-1 16,-21 0-16,21 0 0,0 0 0,0 0 15,0 1-15,0-1 0,0 0 16,0 0-16,0 0 15,21-21-15,0 0 0,1 21 0,-1-21 16,0 0-16,0 0 0,0 0 16,22 0-16,-22 0 0,0 0 0,0-21 15,0 21-15,0-21 0,1 0 0,-1 0 16,-21 0-16,0-1 0,0-20 0,0 21 16,0-21-16,0 20 0,0-20 0,0 0 15,0 21-15,-21-1 0,-1 1 0,1 0 16,0 21-16,0 0 0,0 0 15,0 21-15,-1-21 0,-20 21 0,21 1 16,0-1-16,0 21 0,-1-21 16,1 0-16,21 22 0,0-22 0,0 0 15,0 0-15,0 0 0,0 1 0,0-1 16,21 0-16,1 0 0,-1-21 16,21 21-16,-21-21 0,0 0 0,22 0 15,-22 0-15,21 0 0,1 0 0,-22 0 16,21 0-16,0 0 0,1 0 0,-22-21 15,21 21-15,-21-21 0,1 0 0,-1 0 16,0-1-16,0 1 0,-21 0 0,21 0 16,-21 0-16,21 0 15,-21 42 17,0 0-17,-21-21-15,21 21 0,0 0 0,0 0 16,0 1-16,0-1 0,0 0 15,0 0-15,0 0 0,21 0 16,1-21 0,-1 0-16,0 0 15,0 0-15,0 0 0,0-21 16,1 21-16,-1-21 0,-21 0 0,21 21 16,0-21-16,0 0 0,0-1 15,-21 1-15,22 0 0,-1 0 0,-21 0 16,21 21-16,-21-21 0,21 21 15,-21 21 17,0 0-32,0 0 0,0 0 15,0 0-15,0 1 0,0-1 16,0 0-16,0 0 0,0 0 16,21-21-1,0 0-15,1 0 16,-1 0-16,0 0 0,0 0 15,0 0-15,0-21 0,1 21 16,-22-21-16,21 0 0,0 0 0,-21-1 16,21 1-16,0 0 15,-21 0-15,0 0 16,0 0-16,21 21 16,-21 21-1,0 0-15,0 0 16,0 0-16,0 0 0,0 1 15,0-1-15,0 0 16,0 0-16,22 0 16,-1-21-1,0 0-15,0 0 0,0 21 0,0-21 16,1 0-16,20 0 0,-21 0 16,0 0-16,0 0 0,1 0 0,-1-21 15,0 0-15,0 21 0,0-21 0,0 0 16,1 0-16,-1-1 0,0 1 0,0 0 15,-21 0-15,21 0 0,-21 0 0,21-1 16,-21 1-16,0 0 16,0 0-16,-21 21 15,0 0-15,0 0 0,21 21 16,-21 0-16,0-21 0,-1 21 0,22 1 16,0-1-16,-21 0 0,21 0 0,0 0 15,0 0-15,0 1 0,0-1 16,21 0-16,1-21 15,-22 21-15,21-21 0,21 0 0,-21 0 16,0 21-16,1-21 0,-1 0 0,21 0 16,-21 0-16,0 0 0,22 0 0,-22 0 15,0 0-15,0 0 0,0 0 0,1 0 16,-1-21-16,0 21 0,0 0 0,-21-21 16,0 0-16,21 21 15,-21-21-15,0-1 0,0 1 16</inkml:trace>
  <inkml:trace contextRef="#ctx0" brushRef="#br0" timeOffset="110896.68">18034 12086 0,'-21'0'0,"21"21"31,21-21 16,-21-21-31,0 0-1,-21 21 1,0 0-16,-1 21 16,1 0-1,0-21-15,21 22 0,0-1 16,21-21 15,0 0-15</inkml:trace>
  <inkml:trace contextRef="#ctx0" brushRef="#br0" timeOffset="116223.29">17653 7154 0,'-42'22'16,"20"-22"-16,1 21 0,0-21 0,0 0 16,0 0-16,0 21 0,-1-21 0,1 0 15,0 0-15,0 0 0,0 0 16,0 0-16,-1 0 16,1 0-16,0 0 15,0 0 32,42 0 16,0 0-63,0 0 0,1 0 0,-1 0 15,0 0-15,0-21 0,21 21 0,1-21 16,-1 21-16,0-22 0,22 1 15,-1 21-15,1-21 0,-1 21 0,22-21 16,0 21-16,-1-21 0,1 21 0,21-21 16,-21 21-16,20-22 0,-20 22 0,21-21 15,-21 21-15,-1 0 0,1 0 16,-22-21-16,22 21 0,0 0 0,-22 0 16,1 0-16,-1-21 0,-20 21 0,-1 0 15,-21 0-15,0 0 0,0 0 16,-42 0 15,0-21-31,0 21 16,21-21-16,0-1 15,0 1-15,0 0 16</inkml:trace>
  <inkml:trace contextRef="#ctx0" brushRef="#br0" timeOffset="116636.26">19262 6160 0,'0'0'0,"0"-22"0,0 1 0,-22 0 15,22 0-15,-21 21 16,0 0 0,21 21-16,0 0 0,-21 0 15,21 1-15,0-1 0,0 21 16,0 0-16,0 1 0,0 20 16,0 1-16,0-1 0,0 1 0,0-1 15,0 22-15,0-22 0,0 1 0,0-1 16,0 22-16,0-21 0,0 20 15,0-20-15,0-1 0,0 22 0,0-22 16,0-20-16,0 20 0,0-20 0,0-1 16,0-21-16,0 21 0,0-20 0,0-1 15,0 0-15,0-42 16,0 0 0,0-1-16,0-20 0,0 21 15,21-21-15,-21-22 0</inkml:trace>
  <inkml:trace contextRef="#ctx0" brushRef="#br0" timeOffset="117412.87">19113 6075 0,'0'0'0,"-21"0"16,0-21-16,0 21 16,21-21 15,21 21-15,0 0-16,0 0 15,1 0-15,20-22 0,0 22 0,1 0 16,-1 0-16,21-21 0,22 21 0,-21 0 15,20-21-15,-20 21 0,20-21 16,1 21-16,0-21 0,-1 0 0,-20 21 16,21-22-16,-1 22 0,1-21 15,-22 0-15,1 21 0,-1-21 16,-20 21-16,-1-21 0,0 21 0,-20 0 16,-1-21-16,0 21 0,-21-22 15,-21 22 1,0 0-16,-1 0 15,1 0-15,-21 0 0,21 0 0,0 0 16,-22 0-16,22 0 0,-21-21 16,21 21-16,-1 0 0,1 0 0,0 0 15,0 0-15,0 0 0,0 0 0,-1 0 16,22 21 15,22-21 0,-1 0-31,0 0 0,0 0 16,0 0-16,0 0 0,22 0 16,-22 0-16,0 0 0,0 0 15,0 0-15,1 0 0,-1 0 0,0 0 16,0 0 0,-21 22-1,0-1-15,0 0 0,0 0 16,0 0-16,-21 0 15,0 22-15,0-22 0,21 0 0,-22 21 16,1-20-16,0 20 0,21-21 0,-21 0 16,0 22-16,0-22 0,-1 0 0,22 0 15,-21 0-15,0-21 0,0 21 16,21 1-16,0-1 0,-21-21 16,42-21 15,-21-1-31,21 1 15,0-21-15</inkml:trace>
  <inkml:trace contextRef="#ctx0" brushRef="#br0" timeOffset="118156.57">21103 5249 0,'0'-42'16,"0"21"-16,0 0 16,0 0-16,0-1 0,0 1 15,0 0-15,0 0 0,0 0 16,0 0-16,0 42 31,0 0-15,0 21-16,0-21 0,0 22 0,0-1 15,0 0-15,0 1 0,0-22 0,0 21 16,21 1-16,-21-1 0,0 0 16,0 1-16,0-22 0,0 21 0,0 0 15,0-20-15,0-1 0,0 0 0,0 0 16,0 0-16,0 0 0,0-42 47,0 0-47,21 0 0,-21 0 15</inkml:trace>
  <inkml:trace contextRef="#ctx0" brushRef="#br0" timeOffset="118388.44">21484 5080 0,'21'-21'0,"-42"42"0,42-63 0,0 21 16,-21 42-1,0 0-15,0 0 16,0 0-16,0 22 0,0-22 0,0 21 15,0 0-15,0-20 0,0 20 16,0 0-16,0-21 0,0 22 16,0-22-16,0 21 0,0-21 0,0 1 15,0-1-15,0 0 0,0 0 0,0 0 16,0 0-16,22-21 16,-22-21-1</inkml:trace>
  <inkml:trace contextRef="#ctx0" brushRef="#br0" timeOffset="118560.35">21251 5525 0,'0'0'0,"21"0"31,1-22-31,-1 22 16,21 0-16,0 0 0,1-21 0,-1 21 15,0 0-15,1 0 0,20-21 0,-20 21 16,-1 0-16,0-21 0,-21 21 15,22-21-15,-1 21 0,-21-21 0,0 21 16,1 0-16,-1-22 0</inkml:trace>
  <inkml:trace contextRef="#ctx0" brushRef="#br0" timeOffset="118861.17">21971 5376 0,'21'0'31,"0"0"-16,0 0-15,1 0 16,-1-21-16,0 21 0,0-21 16,0 0-16,-21 0 15,0 0-15,0-1 16,-21 22 0,0 0-16,0 0 0,0 0 0,-1 22 15,22-1-15,-21-21 0,0 21 0,21 0 16,0 0-16,0 0 0,0 1 0,0-1 15,0 0-15,0 0 16,0 0-16,21-21 0,0 21 16,1-21-16,-1 0 0,0 0 0,21 0 15,-21 0-15,22 0 0,-22 0 16,21 0-16,1 0 0,-22 0 0,21-21 16</inkml:trace>
  <inkml:trace contextRef="#ctx0" brushRef="#br0" timeOffset="119220.05">22458 5207 0,'0'0'0,"-21"-21"0,-1 21 15,22-21-15,22 42 32,-1-21-17,-21 21-15,21 0 0,0-21 0,0 21 16,0 1-16,-21 20 0,0-21 15,22 0-15,-22 0 0,0 1 0,0-1 16,0 0-16,0 0 0,0 0 0,0 0 16,0-42 31,0 0-47,0 0 0,0 0 0,0 0 15,0-1-15,0 1 16,21 0-16,-21 0 0,21 0 0,-21 0 15,0-1-15,21 1 0,0 0 0,0 0 16,1 21-16,-1-21 16,0 21-16,0 0 15,0 0-15,0 0 0</inkml:trace>
  <inkml:trace contextRef="#ctx0" brushRef="#br0" timeOffset="119573.07">22987 5165 0,'0'21'16,"0"0"0,0 0-16,-21 0 0,0 1 15,21-1-15,-22 0 16,22 0-16,0 0 0,0 0 16,0 1-16,0-1 0,22 0 15,-1-21-15,0 0 0,0 0 16,0 0-16,22 0 0,-22 0 0,0 0 15,0 0-15,0 0 0,22-21 0,-22 0 16,0-1-16,-21 1 16,21-21-16,-21 21 0,0 0 0,0-22 15,0 1-15,-21 21 0,0 0 0,0-22 16,-1 22-16,1 21 0,0 0 16,0 0-16,0 0 0,-22 0 15,22 21-15,0 0 0,0 1 0,0-1 16,0 0-16,-1 0 0,1 21 0,0-20 15,0-1-15,21 0 16,0 0-16,0 0 0,0 0 16,-21-21-16,21 22 0</inkml:trace>
  <inkml:trace contextRef="#ctx0" brushRef="#br0" timeOffset="120336.34">19875 7726 0,'0'0'0,"-21"21"16,21 0-16,0 0 47,21-21-31,1 0-16,-1 0 0,0 0 0,21 0 15,1 0-15,-1 0 0,21-21 16,1 21-16,-1-21 0,22 21 0,0-21 15,21 21-15,-22-21 0,1 21 0,-22-21 16,1 21-16,-1-22 0,-20 22 0,-22 0 16,0-21-16,-42 0 15,0 21-15,0 0 16,-22 0-16,1 0 0,0 0 16,20 0-16,-20 0 0,0 0 0,-1 0 15,22-21-15,0 21 0,42-21 31,0 21-31,1 0 0,20 0 16,0 0-16,-21 0 0,22 0 16,-1 0-16,-21 0 0,22 0 0,-22 21 15,0-21-15,0 21 0,0 0 0,0-21 16,-21 21-16,22 1 0,-22-1 0,0 21 16,0-21-16,0 0 0,0 1 0,-22 20 15,1-21-15,0 21 0,0-20 16,0-1-16,0 21 0,-1-21 15,22 0-15,-21-21 0,0 22 0,0-22 16,21-22 0,0 1-1,21 0-15,0 0 0</inkml:trace>
  <inkml:trace contextRef="#ctx0" brushRef="#br0" timeOffset="120610.18">21399 6985 0,'0'0'0,"0"-21"0,0 42 31,0 21-31,0-20 0,0 20 0,0 21 16,0-20-16,0 20 0,0 1 15,-21-1-15,0-20 0,0 20 0,0-21 16,0 22-16,21-22 0,0 1 0,-22-1 15,22-21-15,0 21 0,-21-20 0,21-1 16,0 0-16,0 0 16,21-21-16,1 0 15,-1-21-15,-21 0 0,0 0 16,21-1-16,0 1 0,0 0 0</inkml:trace>
  <inkml:trace contextRef="#ctx0" brushRef="#br0" timeOffset="120832.05">21590 7049 0,'0'0'0,"21"-22"16,-21-20-16,0 21 0,0 42 31,0 0-31,0 0 0,0 22 16,0 20-16,0-20 0,0 20 0,0-21 16,0 22-16,0-1 0,0-20 15,0-1-15,0 0 0,21 1 16,-21-1-16,21-21 0,1 22 0,-22-22 0,21 0 15,0 0-15,-21 0 16,21-21 0,-21-21-1,-21 21-15</inkml:trace>
  <inkml:trace contextRef="#ctx0" brushRef="#br0" timeOffset="120996.28">21336 7599 0,'0'0'16,"-21"0"-16,0 0 15,21 21-15,21-21 16,0 0-16,21 0 16,-21 0-16,22 0 0,-1 0 0,0 0 0,1-21 15,-1 21-15,0-21 16,1 21-16,-1-21 0,-21-1 0,22 22 16,-22-21-16,0 0 0,0 21 0</inkml:trace>
  <inkml:trace contextRef="#ctx0" brushRef="#br0" timeOffset="121580.46">21886 7430 0,'21'0'31,"1"0"-31,-1 0 16,0 0-16,0-22 0,-21 1 16,21 21-16,0-21 0,1 21 15,-22-21-15,21 0 0,-21 0 16,-21 21 15,-1 21-31,22 0 0,-21 0 0,21 0 16,-21 22-16,21-22 0,0 0 0,0 21 15,0-21-15,0 1 0,0-1 16,0 0-16,0 0 0,21 0 0,0 0 16,1-21-16,-1 0 0,0 22 0,0-22 15,0 0-15,0 0 0,1 0 16,-1 0-16,0 0 0,0-22 0,0 1 15,0 21-15,-21-21 0,0 0 16,22 0-16,-22 0 0,21-1 0,-21 1 16,0 0-16,0-21 0,0 21 0,21-22 15,-21 22-15,0 0 0,0 0 16,0 0-16,21 21 0,0 0 0,0 0 16,1 0-16,-1 21 0,0-21 15,-21 21-15,21 0 0,0 21 0,0-20 16,-21-1-16,0 0 0,0 0 15,0 0-15,0 0 0,0 1 0,0-1 16,0-42 31,0-1-47,0 1 16,0 0-16,22 0 0,-22 0 0,21 0 15,-21-1-15,21-20 0,-21 21 0,0 0 16,21 0-16,-21-22 0,21 22 15,-21 0-15,21 0 0,1 21 16,-1 0-16,0-21 0,0 21 16,0 0-16,22 0 15</inkml:trace>
  <inkml:trace contextRef="#ctx0" brushRef="#br0" timeOffset="122515.95">23029 7239 0,'0'21'16,"0"0"-1,-21-21-15,21 22 0,-21-1 0,0-21 16,21 21-16,0 0 0,-21 0 0,21 0 16,-22 1-16,22-1 0,0 0 15,0 0-15,0 0 0,0 0 0,0 1 16,22-1-16,-1-21 0,0 0 16,0 0-16,0 0 0,0 0 15,1 0-15,-1 0 0,0 0 16,0-21-16,0 21 0,-21-22 15,21 22-15,-21-21 0,22 0 0,-22 0 16,0 0-16,0 0 0,0-22 0,0 22 16,0-21-16,-22 21 0,1-22 15,21 22-15,-21 0 0,0 0 0,0 21 16,0 0-16,-1 0 0,1 0 0,0 21 16,0 0-16,0 21 0,0-20 15,21-1-15,-22 21 0,22 0 0,-21-20 16,21 20-16,0-21 0,0 0 0,0 22 15,0-22-15,21-21 0,1 21 0,-1 0 16,0-21-16,21 0 0,-21 0 16,1 0-16,-1 0 0,21 0 0,-21 0 15,0-21-15,1 0 0,20 0 16,-21-1-16,0 1 0,0 0 0,1 0 16,-1 0-16,0 0 0,0-22 15,0 22-15,0 0 0,-21 0 0,22 0 16,-22 42-1,0 0 1,0 0-16,0 0 16,0 0-16,0 1 0,0-1 0,0 0 15,0 0-15,21-21 0,-21 21 0,21-21 16,0 0-16,0 0 0,0 0 16,1 0-16,-1 0 15,0 0-15,21 0 0,-21 0 0,1 0 16,20-21-16,-21 21 0,0-21 0,0 0 15,1 0-15,-1-1 0,-21 1 0,21 0 16,-21 0-16,21 0 0,-21 0 16,0-1-16,0 44 31,0-1-31,0 0 0,0 0 16,0 0-16,0 22 0,0-22 0,0 0 15,0 0-15,21 0 0,0-21 0,-21 21 16,22 1-16,-1-22 0,0 0 15,0 0-15,0 0 0,0 0 0,1 0 16,20 0-16,-21 0 0,0 0 16,22-22-16,-1 1 0,-21 21 0,21-21 15,-20 0-15,20 0 0,-21 0 0,0-22 16,-21 22-16,21 0 0,-21 0 0,0 0 16,0-1-16,-21 22 31,0 22-31,21-1 0,-21 0 0,21 0 15,-21 0-15,21 22 0,0-22 0,0 0 16,0 0-16,0 0 16,0 0-16,0 1 15,21-22-15,0 0 16,0 0-16,0 0 0,1-22 16,-22 1-16,0 0 15,0 0-15,0 0 0,0-22 16</inkml:trace>
  <inkml:trace contextRef="#ctx0" brushRef="#br0" timeOffset="122688.85">23791 6858 0,'0'0'0,"-42"0"16,21 0-16,-22 0 0,22 0 0,0 0 15,0 21-15,21 0 16,0 1-1,0-1 1,0 0-16,-21-21 16</inkml:trace>
  <inkml:trace contextRef="#ctx0" brushRef="#br0" timeOffset="123268.63">18690 9546 0,'0'0'0,"-21"21"0,-43 1 16,43-22-16,21 21 15,21-21 1,22 0-16,-1 0 15,0 0-15,22 0 0,-1 0 0,1 0 16,21 0-16,20-21 0,-20 21 16,21-22-16,0 22 0,0 0 0,-22-21 15,1 21-15,-22-21 0,1 21 0,-22 0 16,1 0-16,-22-21 0,0 21 0,0 0 16,-21-21-16,0 0 15,0-1-15,0 1 0,-21 0 16</inkml:trace>
  <inkml:trace contextRef="#ctx0" brushRef="#br0" timeOffset="123516.49">19897 9186 0,'0'-21'16,"-22"-21"-1,22 21-15,0 42 32,0 21-32,0-21 0,0 22 0,0-22 15,0 21-15,0 1 0,0 20 16,0-21-16,0 22 0,0-22 0,0 22 15,22-1-15,-22 1 0,0-22 0,0 22 16,0-1-16,0-21 0,0 22 0,0-22 16,0-21-16,0 22 0,0-1 0,0-21 15,0 0-15,0 1 16,0-1-16,0-42 31,0-1-31,21 1 0,-21 0 0,0-21 16</inkml:trace>
  <inkml:trace contextRef="#ctx0" brushRef="#br0" timeOffset="123832.31">20002 9186 0,'0'0'0,"0"-21"0,0 0 0,-21 0 0,0 0 16,0 21-16,21-21 0,21 21 31,0-22-31,22 22 0,-1 0 15,0-21-15,43 0 0,0 21 0,20-21 16,1 21-16,0-21 0,21 0 0,-21 21 16,21-22-16,-21 1 0,21 21 0,-21-21 15,-1 21-15,1 0 0,-42 0 16,20 0-16,-41 0 0,-1-21 0,0 21 16,-20 0-16,-1 0 0,0 0 0,-42 0 46,0 0-46,-1 21 16,1-21-16,0 21 16,-21 0-16,21 1 0,-22-1 15,1 0-15</inkml:trace>
  <inkml:trace contextRef="#ctx0" brushRef="#br0" timeOffset="124148.12">20045 10224 0,'0'0'0,"42"0"15,-21 0 1,22 0-16,20 0 0,1 0 0,-1 0 15,22-22-15,-1 22 0,1-21 16,21 21-16,0-21 0,-22 21 16,1 0-16,21-21 0,-43 21 0,22-21 0,-21 21 15,-22 0-15,0 0 0,1 0 0,-22 0 16,0 0-16,0 0 0</inkml:trace>
  <inkml:trace contextRef="#ctx0" brushRef="#br0" timeOffset="124620.41">19960 12002 0,'0'0'0,"0"-22"0,-21 1 16,21 42 0,0 1-16,0-1 15,0 0-15,0 21 0,0 1 16,0 20-16,0-21 0,21 22 0,-21-22 16,0 22-16,21-1 0,-21 1 0,21-1 15,-21 1-15,0 20 0,0-20 0,0-22 16,0 22-16,22-1 0,-22-20 15,0-1-15,21 0 0,-21 1 0,0-22 16,0 0-16,0 0 0,21 0 0,-21 0 16,21-21-16,-21-21 15,21 0-15,-21 0 16,0 0-16,21-22 0,-21 22 0,0-21 16,0 21-16,22-22 0</inkml:trace>
  <inkml:trace contextRef="#ctx0" brushRef="#br0" timeOffset="124936.23">19389 12573 0,'0'0'0,"-43"0"0,-41 0 16,41 0-16,22 0 16,42 0-1,0 0 1,1 0-16,20 0 0,-21 0 0,21 0 16,-20-21-16,20 21 0,0 0 0,-21-21 15,22 21-15,-22 0 0,0 0 0,0-21 16,0 21-16,22 0 0,-22 0 15,0 0-15,0 0 0,0 0 0,1-22 16,-1 22-16,0 0 0</inkml:trace>
  <inkml:trace contextRef="#ctx0" brushRef="#br0" timeOffset="125284.09">19812 11896 0,'0'0'0,"-42"0"15,20-21-15,44 21 32,-1 0-32,21 0 15,0 0-15,1 0 0,20 0 0,1-22 16,20 22-16,1-21 0,21 21 0,0-21 15,0 0-15,-1 21 0,-20-21 0,21 0 16,0-1-16,-22 22 0,1-21 0,0 21 16,-22 0-16,1 0 0,-22 0 15,0 0-15,-20 0 0,-1 0 0,0 0 16,-21 21-16,0 1 16,-21-22-16,0 0 15,-1 21-15,1-21 0,0 0 0,0 21 16,0 0-16,0-21 0,-22 21 15,22 0-15</inkml:trace>
  <inkml:trace contextRef="#ctx0" brushRef="#br0" timeOffset="125671.37">20002 13081 0,'-42'21'0,"84"-42"0,-105 63 0,42-20 16,0-22-16,42 0 31,0 0-31,0 0 0,21 0 0,1 0 16,-1 0-16,22-22 0,-1 22 15,1-21-15,20 21 0,-20-21 0,20 0 16,1 21-16,0-21 0,-1 21 0,-20 0 15,21-21-15,-22 21 0,22-22 0,-22 22 16,1 0-16,-22 0 0,0-21 0,1 21 16,-22 0-16,0 0 0,0 0 0,0 0 15,-21-21 1,-21 21 0,0-21-1,21 0 1,-21 21-1,21-21-15,-21 21 0</inkml:trace>
  <inkml:trace contextRef="#ctx0" brushRef="#br0" timeOffset="125920.23">21272 12827 0,'22'0'47,"-1"0"-32,0 0-15,0 0 0,0 0 0,0 0 16,1 0-16,-22 21 16,0 0-1,0 1-15,-22-1 0,1 0 16,0 0-16,-21 0 0,-1 0 16,1 1-16,0-1 0,-1 0 0,-20 0 15,21 0-15,-22 0 0,22 1 0,-22-1 16,1-21-16,20 0 0,1 0 0,0 0 15,-1 0-15,1 0 0,21 0 0</inkml:trace>
  <inkml:trace contextRef="#ctx0" brushRef="#br0" timeOffset="126415.99">20997 11599 0,'0'0'15,"0"-21"-15,21 21 47,1 0-31,-1 0-16,0 0 0,0 0 15,21 0-15,-20 0 0,-1 0 0,21 0 16,-21 0-16,0 21 0,1 1 0,-1-22 16,0 21-16,-21 0 0,0 0 0,0 0 15,0 22-15,0-22 0,0 21 0,0-21 16,-21 22-16,0-22 0,-22 21 0,22-21 16,-21 22-16,21-22 0,-22 0 15,1 0-15,0 0 0,20 0 0,-20-21 16,21 0-16,-21 0 0,20 0 0,1 0 15,0-21-15,0 0 0</inkml:trace>
  <inkml:trace contextRef="#ctx0" brushRef="#br0" timeOffset="127127.82">21336 9589 0,'-21'42'15,"21"-21"1,0 0 0,21-21-1,0 21-15,0-21 0,0 22 0,22-1 16,-1-21-16,-21 21 0,22 0 0,-1-21 16,-21 21-16,21 0 0,-20-21 0,-1 22 15,-21-1-15,0 0 0,0 0 16,0 0-16,-43 0 0,22 1 0,-21 20 15,0-21-15,-1 21 0,-20-20 0,20 20 16,-20-21-16,21 0 0,-1 0 0,1 1 16,0-1-16,-1 0 0,22-21 0,0 0 15,21-21 1,21 0 0,0-1-16,0 1 0,1 0 15</inkml:trace>
  <inkml:trace contextRef="#ctx0" brushRef="#br0" timeOffset="127684.02">21336 8932 0,'0'0'0,"-21"-21"16,-22 0-16,-20 0 15,84 21 17,21 0-32,-20 0 0,20 0 0,0 0 15,1 0-15,-1 0 0,21 0 16,-20-21-16,20 21 0,-20 0 0,20 0 15,-21 0-15,-20-21 0,20 21 0,-21 0 16,-21 21 0,-42 0-16,21 0 15,-1 0-15,-20 0 0,21 1 0,-21-1 16,20 0-16,-20 0 0,0 0 16,21 0-16,-1 1 0,-20-1 0,21 0 15,0 0-15,0-21 0,-1 21 16,22 0-16,-21-21 15,21 22-15,-21-22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19:18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1355 0,'0'-21'32,"21"21"-32,0-22 15,0 22-15,0-21 0,0 21 16,1-21-16,-1 0 0,0 0 15,21 0-15,-21-1 0,1 1 0,-1 0 16,21-21-16,-21 21 0,-21-22 16,21 22-16,-21-21 0,0 21 0,0-22 15,0 22-15,0 0 16,-21 0-16,0 0 0,-21-1 0,-1 1 16,1 21-16,-21 0 0,-1 0 15,1 0-15,-1 21 0,1 1 0,-1 20 16,1-21-16,-1 21 0,22 22 15,-1-22-15,1 1 0,21-1 16,0 0-16,0 22 0,-1-22 0,22-21 16,0 22-16,0-1 0,0-21 15,22 21-15,20-20 0,0-1 0,1 21 16,-1-21-16,0 22 16,22-22-16,-1 21 0,-20-21 0,20 22 0,1-22 15,-22 21-15,0-21 0,1 22 16,-1-1-16,-21-21 0,-21 21 15,0 1-15,0-22 0,0 21 0,-42 1 16,-1-22-16,1 21 0,-21-21 16,-1 0-16,-21 1 0,1-22 0,20 0 15,-20 0-15,20 0 0,-21 0 16,43 0-16,-21 0 0,20-22 0,-20 1 16,20 0-16,22 0 0,-21 0 15,21 0-15,-22-1 0,22 1 16,21 0-1,21 21 1,1-21-16,-1 21 0,21 0 16,-21 0-16,22-21 0,20 21 0</inkml:trace>
  <inkml:trace contextRef="#ctx0" brushRef="#br0" timeOffset="278.83">1905 1736 0,'0'0'0,"0"-21"16,0-1 0,0 44-1,0-1-15,0 0 0,0 0 16,0 0-16,0 0 0,0 22 16,-21-22-16,21 0 0,-21 21 15,21-20-15,0-1 0,0 21 0,0-21 16,0 0-16,0 1 0,0-1 15,0 0-15,0-42 32,0 0-17,0-1-15,0 1 0,21 0 0,-21-21 16,21-1-16</inkml:trace>
  <inkml:trace contextRef="#ctx0" brushRef="#br0" timeOffset="434.74">1990 1439 0,'0'-21'0,"0"42"0,0-63 0,0 21 0,0 0 16,-22 21 15,22 21-15,0 0 0,0 0-16,22 0 15</inkml:trace>
  <inkml:trace contextRef="#ctx0" brushRef="#br0" timeOffset="1126.57">2307 1566 0,'0'0'0,"0"22"0,0-1 16,0 0-16,0 0 16,-21 0-16,21 0 0,-21 1 15,21-1-15,0 0 0,-21 21 16,21-21-16,0 1 0,0-1 0,0 21 15,0-21-15,0 0 0,0 1 16,0 20-16,0-21 0,0 0 0,21 0 16,-21 1-16,0-1 15,0 0-15,0 0 0,0-42 32,0 0-17,-21 0-15,21-1 0,0-20 0,0 21 16,-22-21-16,22-1 0,0 1 15,0 0-15,0-1 0,0 1 0,0 0 16,0 20-16,22-20 0,-1 21 16,0-21-16,21 20 0,1 1 0,-1 21 15,0 0-15,1 0 0,-1 0 16,21 0-16,-20 0 0,-1 21 0,0-21 16,1 43-16,-1-22 0,-21 0 15,22 21-15,-22 1 0,-21-22 16,0 21-16,21-21 0,-21 22 0,0-22 15,0 21-15,0-21 0,0 1 16,0-1-16,0 0 0,-21-21 16,0 0-16,-1 0 15,22-21-15,-21 0 16,21-1-16,0 1 0,0-21 0,0 21 16,0-22-16,0 1 0,0 0 15,0-1-15,0 1 0,21 0 0,1-1 16,-1 22-16,0-21 0,21 21 15,1 0-15,-22-1 0,21 22 16,0 0-16,22 0 0,-22 0 0,1 22 16,-1-1-16,-21 0 0,21 0 0,-20 21 15,-1-20-15,0 20 0,-21 0 16,0 1-16,0-1 0,0 0 0,0 1 16,0-22-16,-21 21 0,0-21 15,-1 0-15,22 1 0,0-1 0,-21 0 16,21 0-16,-21-21 0,21-21 31,21 0-31,0 0 16,-21-1-16,22-20 0,-1 21 15</inkml:trace>
  <inkml:trace contextRef="#ctx0" brushRef="#br0" timeOffset="1342.45">3746 1524 0,'0'0'0,"0"21"15,0 0 1,0 1-16,0-1 0,0 21 0,0-21 16,0 22-16,0-1 0,0-21 15,-21 21-15,21-20 0,0 20 0,0-21 16,-21 0-16,21 22 0,0-22 16,0 0-16,0 0 15,0-42 1,0 0-1,0-22-15</inkml:trace>
  <inkml:trace contextRef="#ctx0" brushRef="#br0" timeOffset="1490.38">3683 1376 0,'0'0'0,"-21"-21"0,0 0 0,-1 21 15,22-22-15,-21 22 0</inkml:trace>
  <inkml:trace contextRef="#ctx0" brushRef="#br0" timeOffset="1787.19">4170 889 0,'0'0'0,"0"-42"0,0 21 15,0-22-15,0 22 0,0 0 16,0 0-16,0 42 16,0 21-1,0-21-15,0 22 16,0 20-16,0 1 0,0-22 0,0 43 16,0-22-16,0 1 0,0-1 15,0 1-15,0 20 0,0-20 0,0-1 16,0 1-16,-21-1 0,21 1 0,0-1 15,0-20-15,0-1 0,0-21 16,0 22-16,0-22 0,0 0 0,0 0 16,21-21-16,0 0 0,0 0 15,0 0 1,0-21-16,1 0 0,20 0 0,-21-1 0,21 1 16</inkml:trace>
  <inkml:trace contextRef="#ctx0" brushRef="#br0" timeOffset="2226.94">4995 1545 0,'0'0'0,"0"-42"0,21 0 16,-21 20-16,0 1 15,0 0-15,-21 21 0,-21 0 16,21 0-16,0 0 0,-22 0 16,1 21-16,21 0 0,-22 22 15,1-22-15,0 21 0,-1 1 0,1-1 16,21 0-16,-21 1 0,20 20 15,1-42-15,21 22 0,0-1 0,0-21 16,0 21-16,0-20 0,21-1 16,1 0-16,-1-21 0,0 0 0,0 0 15,21 0-15,-20 0 0,20 0 16,-21-21-16,21 21 0,1-21 0,-22-22 16,21 22-16,-21-21 0,1 21 0,-1-22 15,0 1-15,0 0 0,-21-1 16,21 1-16,-21 21 0,21-22 0,-21 22 15,0 0-15,0 42 32,0 0-32,0 22 15,0-22-15,0 0 0,0 21 0,0-20 16,0 20-16,0-21 16,0 21-16,0-20 0,0-1 0,0 0 15,0 0-15,0 0 0,22-21 16,-1 21-16,0-21 0,0 0 15,0 0-15,0 0 0,1-21 0,-1 21 16,21-21-16</inkml:trace>
  <inkml:trace contextRef="#ctx0" brushRef="#br0" timeOffset="2615.23">5397 1524 0,'0'0'0,"-21"0"0,-21-42 16,63 42 15,0 0-31,0 0 0,22 0 16,-22 21-16,21 0 0,-21 0 0,22 0 15,-1 1-15,-21 20 0,0 0 0,1-21 16,-1 22-16,0-1 0,-21 0 16,0-20-16,0 20 0,0 0 0,0-21 15,0 1-15,0-1 0,-21 0 0,0 0 16,-1 0-16,1-21 15,21-21 1,0 0 0,0-21-16,0 20 0,21-20 15,-21 21-15,22-21 0,-1-1 0,0 1 16,0-22-16,0 22 0,0 21 0,-21-21 16,22 20-16,-1 1 0,0 0 15,0 0-15,-21 0 0,21 21 16,0-21-16,-21-1 15,22 22-15,-22-21 16,21 0-16,-21 0 0,0 0 16</inkml:trace>
  <inkml:trace contextRef="#ctx0" brushRef="#br0" timeOffset="3170.78">7789 1037 0,'0'0'0,"0"-21"0,0-21 0,0 21 0,0-43 15,0 22 1,-21 21-16,21-1 0,-21-20 0,21 21 15,-21 0-15,0 0 16,21 42 0,0 0-16,0 0 0,0 21 15,0 1-15,0-1 0,0 0 16,0 22-16,0-1 0,0 1 0,0-1 16,0-20-16,0 20 0,0 1 0,0-22 15,-22 22-15,1-1 0,21-21 16,0 1-16,-21-1 0,21 0 0,-21 1 15,21-1-15,0-21 0,0 0 0,0 1 16,0-1-16,21-21 31,0-21-15,-21-1-16,21 1 16,1 21-16,-1-42 0,0 21 0</inkml:trace>
  <inkml:trace contextRef="#ctx0" brushRef="#br0" timeOffset="3546.56">8213 1291 0,'0'0'0,"-22"0"31,1 21-31,21 1 16,-21-1-16,0 0 0,21 0 15,0 21-15,0-20 0,-21-1 0,21 21 16,0-21-16,0 22 0,0-22 0,0 0 15,0 21-15,21-21 0,0-21 16,0 22-16,-21-1 0,21-21 0,1 0 16,-1 0-16,0 0 0,0 0 0,21 0 15,-20-21-15,-1-1 0,0 1 16,0 0-16,0 0 0,-21-21 0,21 20 16,-21 1-16,0-21 0,0 21 0,0 0 15,0-22-15,0 22 0,-21 0 16,0 0-16,0 0 0,0 21 15,0 0-15,-1 0 0,22-22 0,-21 22 16,0 0-16,0 0 0,0 0 16,0 0-16,-1 0 0,22 22 15,-21-22-15,21-22 32,0 1-32</inkml:trace>
  <inkml:trace contextRef="#ctx0" brushRef="#br0" timeOffset="3806.41">7620 1122 0,'0'0'0,"-42"21"16,-22-21-16,43 0 16,0 0-16,63 0 31,-21 0-31,22-21 0,20 0 0,1 0 15,-1 21-15,1-22 0,-1 1 0,1 0 16,-1 0-16,1 21 0,-22-21 16,21 21-16,-20 0 0,-22-21 0,0 21 15,0-22-15,0 22 0,-42 0 47</inkml:trace>
  <inkml:trace contextRef="#ctx0" brushRef="#br0" timeOffset="4994.71">10393 1291 0,'0'0'16,"-43"0"-16,22 21 0,0-21 0,0 0 15,0 22-15,21-1 16,0 0-16,21-21 15,0 0-15,0 0 0,0 0 16,22 0-16,-1-21 0,-21 0 0,22-1 16,-1 1-16,21 0 0,-20 0 0,20-21 15,1-1-15,-1 1 16,1 0-16,-1-1 0,-20 1 0,-1 0 16,0-22-16,-21 22 0,1-1 0,-1 1 15,-21 0-15,0-1 0,0 1 16,0 0-16,-21-1 0,-1 1 0,1 0 15,0 21-15,0-1 0,-21 1 0,20 0 16,1 0-16,0 21 0,0 0 16,0 0-16,0 21 0,21 21 15,0-20-15,-22 20 16,22 21-16,-21-20 0,21 20 0,-21 22 0,21-22 16,-21 22-16,21 0 0,0-1 15,0 1-15,-21 21 0,21 0 16,-21 0-16,21-1 0,0 1 0,0 21 15,0-21-15,0 0 0,0 21 0,0-21 16,-22 21-16,22-21 0,0-1 0,0 1 16,0-21-16,-21 0 0,21-1 15,0-20-15,0-1 0,0 1 0,0-1 16,0-20-16,0-1 0,21-21 0,1 0 16,-1 0-16,0-21 0,21 0 15,-21-21-15,1 0 0,-1-21 16,21-1-16,0 1 0,1-21 0,-1-1 15,0 1-15,1-1 0,-1-21 0,-21 22 16,22-22-16,-22 1 0,21-1 16,-42 0-16,0 22 0,0-22 15,0 22-15,0-1 0,-21 1 0,0-1 16,-22 22-16,1-1 0,0 1 0,-22 0 16,22 21-16,-22-1 0,1 1 15,-1 0-15,22 21 0,-21 0 0,20-21 16,1 21-16,21 0 0,-22 0 0,22-21 15,21 0-15,0-1 16,0 1-16,43 0 0,-22-21 16,21 21-16,0-1 0,1 1 0,-1-21 15,0 21-15,1-22 16,20 22-16,-20-21 0,-1 0 0,21-1 16,-20 22-16,-1-21 0,-21 21 0,22-22 15,-22 22-15,0 0 0,-21 0 16,0 0-16,21 21 0,-21 21 15,0 0 1,0 0-16,0 21 0,0-20 16,-21 20-16,21 0 0,-21-21 0,21 22 15,0-1-15,0-21 0,0 22 0,0-22 16,0 0-16,0 0 16,21-21-16,0 0 15,21 0-15,-20 0 0,-1-21 16,0 0-16,0 0 0,21-1 15,-20 1-15,-1 0 0,0-21 0,0-1 16,-21 22-16,0-21 0,0 21 0,0-22 16,0 1-16,0 21 0,-21 0 15,0 0-15,0 21 0,-1 0 16,1 0-16,0 0 0,0 0 0,0 0 16,0 0-16,-1 21 0,22 0 15,-21-21-15,0 21 0,21 0 0,-21-21 16,21 21-16,0 1 15,21-22 1,0-22 0,0 22-16,1-21 0</inkml:trace>
  <inkml:trace contextRef="#ctx0" brushRef="#br0" timeOffset="5271.07">11959 593 0,'0'0'15,"0"-21"-15,0-1 0,21 22 0,-21-21 16,0 42 0,0 1-1,0-1-15,0 0 0,0 21 0,0 1 16,-21-1-16,21 0 0,0 22 0,-21-1 16,21 1-16,0-22 0,0 22 15,-21-1-15,21-21 0,0 22 0,-21-22 16,21 1-16,0-1 0,0-21 0,0 21 15,0-20-15,0-1 16,0 0-16,21-21 0,0 0 16,0-21-1,0 0-15,-21-1 16</inkml:trace>
  <inkml:trace contextRef="#ctx0" brushRef="#br0" timeOffset="5855.23">12679 1185 0,'0'0'0,"0"-21"15,0 0-15,0 0 0,0 0 0,0 0 16,0-1-16,0 1 0,0 0 16,-21 21-16,-1-21 0,1 21 15,0 0-15,0 0 0,0 0 16,0 21-16,-1-21 0,1 21 15,0 0-15,0 22 0,0-22 0,21 21 0,-21-21 16,-1 22-16,1-1 0,21-21 16,0 22-16,-21-22 0,21 21 15,0-21-15,0 0 0,0 22 0,0-22 16,21 0-16,-21 0 0,21-21 0,1 21 16,-1-21-16,21 0 0,-21 0 15,0 0-15,1 0 0,-1 0 0,21-21 16,-21 0-16,0 0 0,1 0 0,-1 0 15,0-1-15,-21-20 0,21 21 16,0-43-16,-21 22 0,21 0 0,-21-22 16,22 1-16,-1-22 0,-21 22 15,0-1-15,21 1 0,-21 20 16,21 1-16,-21 0 0,0 20 0,0 1 16,0 0-16,0 42 15,0 0 1,0 22-16,-21-1 0,21 0 0,0 1 15,0 20-15,-21-20 0,21 20 0,0-21 16,0 22-16,0-22 0,0 1 16,0-1-16,0-21 0,0 21 0,21-20 15,-21-1-15,21 0 0,0 0 16,-21 0-16,21 0 0,1-21 16,-1 0-1,0 0 1,-21-21-16,21 0 15,-21 0-15,0 0 0,21 0 16,0-1-16,1 1 0</inkml:trace>
  <inkml:trace contextRef="#ctx0" brushRef="#br0" timeOffset="6211.08">13229 1228 0,'0'0'0,"21"0"15,-21 21-15,21-21 31,1 0-31,-1 0 0,-21-21 16,21 21-16,0-21 0,0-1 16,0 22-16,1-21 0,-1 0 15,0 0-15,-21 0 0,0 0 0,21-1 16,-21 1-16,0 0 0,-21 21 31,0 0-31,0 0 0,21 21 16,-22 0-16,22 1 0,-21 20 0,21-21 15,-21 0-15,21 0 0,0 22 16,0-22-16,0 0 0,0 0 0,0 0 16,0 1-16,0-1 0,21 0 0,0-21 15,-21 21-15,22-21 16,-1 0-16,0 21 0,0-21 16,0 0-16,0 0 0,1 0 15,-1 0-15,0 0 0,0-21 0,0 21 16,0-21-16,1 0 0,-1 21 15,0-21-15</inkml:trace>
  <inkml:trace contextRef="#ctx0" brushRef="#br0" timeOffset="6643.57">13928 1122 0,'-22'-42'16,"1"42"-16,0-22 15,21 1 1,21 21 15,0 21-31,1 1 16,-22-1-16,21 0 0,0 0 0,-21 0 15,21 22-15,-21-22 0,21 0 0,-21 21 16,0-21-16,0 1 0,0-1 0,0 0 16,0 0-16,0 0 0,0 0 15,0 1-15,0-1 16,-21-21-16,21-21 31,0-1-15,0 1-16,0 0 0,0 0 15,0 0-15,21-22 0,0 22 0,1-21 16,-22 21-16,21-22 0,0 22 16,0-21-16,0 21 0,-21 0 0,21-1 15,1 1-15,-1 21 31,-21-21 16,0 0-47,0 0 16</inkml:trace>
  <inkml:trace contextRef="#ctx0" brushRef="#br0" timeOffset="7975.38">16785 847 0,'0'0'16,"42"-64"-16,-42 43 0,0 0 16,22 0-16,-22-22 0,0 22 15,0-21-15,0 21 0,0-22 0,0 22 16,0 0-16,0 0 0,0 0 0,0 0 15,0 42 17,0 0-32,0 21 15,0-21-15,21 22 0,-21-1 16,0-21-16,0 43 0,0-22 0,0 0 16,0 1-16,21 20 0,-21-20 15,21-1-15,-21 0 0,21 1 0,0-1 16,-21-21-16,22 0 0,-1 0 0,0 1 15,0-1-15,0-21 0,22 0 16,-22 0-16,0 0 0,21 0 16,-21-21-16,1-1 0,20 1 0,-21 0 15,0-21-15,0 21 0,1-22 16,-1 1-16,-21 0 0,0-1 0,21 1 16,-21-22-16,0 22 0,21 0 0,-21-1 15,0 1-15,0 21 0,0-21 16,0 20-16,0 1 0,0 42 31,0 1-31,0 20 16,0-21-16,0 21 0,0 1 0,21-1 15,-21 0-15,0 1 0,21-1 16,-21 0-16,0-20 0,22 20 16,-1-21-16,-21 21 0,21-20 0,0-1 15,0-21-15,0 21 0,1-21 16,-1 0-16,0 0 0,0 0 0,0 0 15,0-21-15,22 21 0,-22-21 0,0-22 16,21 22-16,-20-21 0,20 21 16,-21-22-16,21 1 0,-20 0 0,-1-1 15,0 1-15,0 21 0,-21-22 0,0 22 16,0 0-16,0 0 0,0 0 16,-21 21-16,0 0 15,0 21-15,21 0 0,-22 0 0,22 0 16,-21 1-16,21-1 15,0 21-15,0-21 0,0 22 0,0-22 16,0 21-16,21-21 0,1 0 0,-1 1 16,0 20-16,21-21 0,-21 0 15,1-21-15,-1 21 0,0 1 0,0-22 16,-21 21-16,21-21 0,-42 0 31,0 0-31,0 0 0,0 0 16,-22-21-16,22 21 0,-21-22 15,21 1-15,-22 21 0,22-21 0,0 21 16,-21 0-16,20 0 0,1 0 16,0 0-1,21 21 1,0 0-16,0 1 0,21-1 16,0-21-16,1 21 0,-1-21 15,21 0-15,-21 21 0,22-21 0,-1 0 16,0 0-16,1 0 0,-1 0 0,0 0 15,1 0-15,20-21 0,-21 0 16,1 21-16,-1-21 0,0-1 0,1 1 16,-1 0-16,-21-21 0,0 21 0,1-22 15,-1 22-15,0-21 0,-21 21 16,0-22-16,0 22 0,0 0 16,0 0-16,0 0 0,0-1 0,-21 44 31,0-1-16,-1 0-15,22 0 0,0 21 0,0-20 16,-21-1-16,21 21 0,0-21 16,0 0-16,0 1 0,0 20 0,0-21 15,0 0-15,0 0 0,21-21 0,-21 22 16,22-1-16,-1 0 16,0-21-16,-21 21 0,21-21 15,0 0-15,0 0 0,1 0 16,-1 0-16,21 0 15,-21 0-15,0-21 0,22 21 16,-1-21-16</inkml:trace>
  <inkml:trace contextRef="#ctx0" brushRef="#br0" timeOffset="8523.35">19600 868 0,'0'0'15,"0"-21"-15,0 0 0,0-1 0,0 1 16,0 0-16,0 0 0,0 0 15,-21 0-15,0 21 0,0 0 16,0 0-16,-22 0 0,22 0 0,0 0 16,-21 0-16,20 0 0,1 21 15,-21 0-15,21 0 0,-22 0 16,22 0-16,0 22 0,0-1 0,0-21 16,0 22-16,-1-1 0,1-21 15,21 21-15,0 1 0,0-22 0,0 0 16,0 21-16,0-20 0,0-1 0,21-21 15,1 21-15,-1-21 0,0 21 16,21-21-16,-21 0 0,1 0 16,-1-21-16,0 0 0,21 21 0,-21-21 15,1-1-15,20-20 0,-21 21 16,0-21-16,0 20 0,1-20 16,-1 0-16,-21-22 0,21 22 0,0 0 15,0-1-15,0-20 0,-21 20 0,0 1 16,22-21-16,-1 20 0,-21 22 15,0-21-15,0 21 0,0-1 0,0 1 16,0 42 15,-21 1-31,21-1 0,-22 21 0,1 0 16,21 1-16,-21-1 0,21 0 16,0 1-16,-21-1 0,21 0 0,0 1 15,0-1-15,0 0 0,0 1 0,0-1 16,0-21-16,0 0 0,0 1 15,21-1-15,0 0 0,-21 0 16,21-21-16,1 0 0,-1 0 0,0 0 16,0 0-16,0 0 0,0 0 15,22-21-15,-22 0 0,21 0 16,1-1-16</inkml:trace>
  <inkml:trace contextRef="#ctx0" brushRef="#br0" timeOffset="10939.03">21209 1376 0,'-21'0'15,"21"21"-15,-21-21 16,21-21 31,0 0-31,21 21-16,-21-21 15,21-1-15,-21 1 0,21 0 16,-21 0-16,21 0 0,0 0 15,-21-1-15,22 1 0,-1-21 16,0 21-16,-21-22 0,21 1 0,0 21 16,0-21-16,1-1 0,-22 22 15,0-21-15,0 21 0,0-1 0,0 1 16,-22 21 0,1 21-1,0 1-15,0-1 0,0 0 0,0 21 16,21-21-16,0 22 0,0-22 15,0 21-15,0-21 0,0 1 0,0-1 16,0 21-16,21-21 0,0 0 0,21 1 16,-21-1-16,22-21 0,-1 21 15,0 0-15,1 0 0,-22 0 16,21 1-16,1-1 0,-22 0 0,21-21 16,-21 21-16,-21 0 0,0 0 15,0 1-15,-21-22 16,0 0-16,-21 0 0,-1 0 15,22 0-15,-21 0 0,-1 0 0,1 0 16,0 0-16,21 0 0,-22-22 16,22 22-16,0 0 0,0 0 0,0 0 15,42 22 1,0-22 0,0 0-16,0 21 0,22-21 15,-22 0-15,21 0 0,0 0 0,1 0 16,-1 0-16,0 0 0,22 0 15,-22 0-15,1 0 0,20 0 0,-21-21 16,-20-1-16,20 1 0,0 0 0,-21 0 16,1-21-16,20-1 0,-21 1 15,0 0-15,0-22 0,-21 1 0,22-1 16,-22 1-16,21-1 0,-21 1 0,0 20 16,0-20-16,0 20 0,0 1 15,0 21-15,0 0 0,0 0 0,-21 21 16,21 21-1,-22 0-15,22 0 16,0 21-16,0 1 0,-21 20 0,21-20 16,-21 20-16,21 1 0,-21-1 0,21 1 15,0-22-15,0 21 0,0-20 16,0-1-16,0 0 0,0-20 0,0 20 16,21-21-16,0 0 0,0-21 0,1 21 15,-1-21-15,21 22 0,0-22 16,-20 0-16,20 0 0,0 0 0,1-22 15,-1 1-15,0 0 0,1 0 0,-1 0 16,-21 0-16,21-1 0,-20 1 16,-1-21-16,0 21 0,0-22 0,-21 22 15,0 0-15,0 0 0,0 0 16,-21 21 0,0 21-16,0 0 15,21 0-15,-22 0 0,1 1 16,21-1-16,-21 0 0,21 21 0,0-21 15,0 1-15,0-1 0,0 0 16,21 0-16,0-21 0,1 0 16,-1 21-16,0-21 0,21 0 0,-21 0 15,22 0-15,-1 0 0,-21-21 0,22 0 16,-1 21-16,-21-21 0,0 0 16,0-1-16,1-20 0,-1 21 15,-21-21-15,0 20 0,0-20 0,0 0 16,0 21-16,0-22 0,-21 22 15,-1 0-15,1 0 0,0 0 0,0 21 16,-21 0-16,20 0 0,1 0 0,-21 21 16,21 0-16,0-21 0,-1 21 15,1 0-15,0 0 0,21 1 0,0-1 16,0 0-16,0 0 0,0 0 16,0 0-16,21-21 0,0 0 15,22 0-15,-22 0 0,21 0 16</inkml:trace>
  <inkml:trace contextRef="#ctx0" brushRef="#br0" timeOffset="11342.8">23304 995 0,'0'0'0,"0"-21"16,0 0-16,-21 21 0,21-22 16,0 1-16,0 0 0,0 0 15,21 21 1,1 0-16,-1 0 0,0 0 15,21 0-15,-21 21 0,1 21 0,-1-20 16,0-1-16,0 21 0,0 0 16,0-20-16,1 20 0,-22 0 0,0-21 15,0 22-15,0-22 0,0 0 16,0 0-16,0 0 0,0 1 0,0-1 16,-22-21-1,1 0-15,21-21 16,0-1-1,0 1-15,0 0 0,0 0 16,0 0-16,0 0 0,0-22 0,0 22 16,21-21-16,-21 21 0,22-22 15,-22 22-15,0 0 0,21 0 0,-21 0 16,21-1-16,0 22 16,-21-21-16,21 21 15,0 0-15,1 0 0,-1 0 0,0 0 16,0 0-16,0 21 0,0-21 15,1 0-15,-1 22 0</inkml:trace>
  <inkml:trace contextRef="#ctx0" brushRef="#br0" timeOffset="11734.95">24003 1080 0,'0'0'0,"0"21"16,21-21-1,0 0 1,0 0-16,1 0 15,-1 0-15,0 0 0,0-21 0,0-1 0,0 22 16,1-21-16,-22 0 16,21 21-16,-21-21 0,21 0 0,-21 0 15,0-1-15,0 1 0,0 0 16,0 0-16,-21 21 16,0 0-16,-1 0 0,1 0 15,0 21-15,0 0 0,0 0 0,-22 1 16,22 20-16,0-21 0,0 21 15,0-20-15,21-1 0,0 21 0,0-21 16,0 0-16,0 1 0,0-1 16,21 0-16,0 0 0,0 0 0,0-21 15,22 0-15,-22 21 0,0-21 16,0 0-16,0 0 0,1 0 0,-1 0 16,0 0-16,21 0 0,-21-21 15,1 21-15,-22-21 0,21 0 0,0 21 16,0-21-16,0 0 0,0-1 0,-21 1 15,22 0-15,-1-21 0,-21 21 16,0-1-16,0-20 0,0 21 0</inkml:trace>
  <inkml:trace contextRef="#ctx0" brushRef="#br0" timeOffset="12050.77">22437 656 0,'0'0'15,"21"-21"1,0 21-16,21 0 0,22-21 16,-22 21-16,22 0 0,-1-21 0,22 0 15,-22 21-15,1-22 0,20 22 0,-20 0 16,-1 0-16,-20-21 15,20 21-15,-20 0 0,-1 0 0,-21 0 16,0 0-16,0 0 0,1 0 16,-44 0-1,1 0 1,0 0-16,0 0 0,-21 21 0,20-21 16,-20 22-16,0-1 0,-1 0 15</inkml:trace>
  <inkml:trace contextRef="#ctx0" brushRef="#br0" timeOffset="13523.35">3873 3810 0,'0'0'0,"22"-21"16,-22 0-16,0 0 16,0-1-16,0 1 15,0 0-15,0 0 16,-22 0-1,1 21-15,0 0 0,0 0 16,0 0-16,-22 0 0,22 21 16,0-21-16,-21 21 0,21 0 15,-22 0-15,1 22 0,21-22 0,-22 0 16,22 21-16,0-20 0,21-1 16,0 0-16,0 0 0,0 0 15,21 0-15,22 1 0,-22-1 0,21 0 16,0 0-16,1-21 0,-1 21 15,22 0-15,-22-21 0,0 22 0,-21-1 16,22 0-16,-22-21 0,0 21 16,-21 0-16,0 0 0,0 1 0,-21-1 15,0 0-15,-22 0 0,-20 0 0,-1 0 16,1 1-16,-22-1 0,22 0 16,-22-21-16,22 0 0,-1 21 0,1-21 15,20 0-15,1 0 0,21 0 16,-22 0-16,22 0 0,0-21 15,21 0-15,0 0 0,0-1 16,0 1-16,21 21 16,22-21-16,-22 0 0,21 0 0,0 0 15,1-1-15,-1 1 0,22 0 16,-1 0-16</inkml:trace>
  <inkml:trace contextRef="#ctx0" brushRef="#br0" timeOffset="13747.22">4170 3937 0,'0'0'0,"21"0"0,0 0 16,-21 21 0,0 0-16,0 1 0,0-1 15,0 21-15,0-21 0,-21 22 16,21-22-16,-21 21 0,21-21 16,0 0-16,0 22 0,-21-22 0,21 0 15,0 0-15,-22 0 0,22 1 16,0-44 15,0 1-31,0 0 16,0-21-16</inkml:trace>
  <inkml:trace contextRef="#ctx0" brushRef="#br0" timeOffset="13891.14">4170 3852 0,'0'0'0,"0"-21"0,-21 0 16,-1 21-1,1 0-15,21 21 47,21-21-47</inkml:trace>
  <inkml:trace contextRef="#ctx0" brushRef="#br0" timeOffset="14563.12">4487 3916 0,'0'0'0,"0"21"16,0 0-16,0 0 0,0 1 15,0-1-15,0 0 0,0 0 0,0 0 16,0 0-16,0 1 0,0 20 16,0-21-16,0 0 0,0 0 0,0 1 15,0-1-15,0 0 0,0 0 16,0-42 31,-21 0-47,0 0 0,0-22 15,21 22-15,0-21 0,0-1 16,0 1-16,0 0 0,0-1 16,0 1-16,0 0 0,21 21 0,0-22 15,21 22-15,-20 21 0,20-21 16,0 21-16,1 0 0,-1 0 0,0 0 15,1 21-15,-1 0 0,0 0 0,1 1 16,-1 20-16,-21 0 0,0 1 16,0-22-16,1 42 0,-22-20 0,0-1 15,0-21-15,0 21 0,0 1 0,0-22 16,-22 21-16,1-21 0,21 1 16,-21-22-16,0 21 0,0-21 0,0 0 15,-1-21 1,22-22-1,0 22-15,0 0 0,0-21 0,22-1 16,-1 1-16,0 0 0,0-22 0,0 22 16,0-1-16,1 1 0,-1 0 15,0 21-15,0-1 0,21 1 0,-20 0 16,-1 0-16,21 21 0,-21 0 0,22 0 16,-22 21-16,21 0 0,-21 0 15,0 1-15,1-1 0,-1 21 0,-21-21 16,0 22-16,0-1 0,0-21 0,0 21 15,0 1-15,0-22 0,0 21 16,0-21-16,0 1 0,-21-1 16,21 0-16,-22-21 15,22-21 1,0 0 0,22-22-16,-1 22 0,-21 0 15,21-21-15,0 20 0</inkml:trace>
  <inkml:trace contextRef="#ctx0" brushRef="#br0" timeOffset="14767">5651 3831 0,'0'0'0,"0"21"15,22 1-15,-22-1 16,0 0-16,0 0 16,0 0-16,0 22 0,0-22 0,0 0 15,0 21-15,0-21 0,0 1 0,0-1 16,0 0-16,0 0 0,-22 0 15,22 0-15,0 1 16,0-44 0,0 1-1,0 0-15,0 0 0,0-21 0</inkml:trace>
  <inkml:trace contextRef="#ctx0" brushRef="#br0" timeOffset="14926.91">5546 3598 0,'0'0'15,"-22"-21"-15,22 0 0,0 0 0,-21 0 16,0 21 0,42 0 31,0 0-47,1 0 0,-1 0 15</inkml:trace>
  <inkml:trace contextRef="#ctx0" brushRef="#br0" timeOffset="15216.75">6075 3154 0,'0'0'0,"21"-21"0,-21 0 16,0-1-16,0 1 16,0 42-1,0 1-15,0-1 0,0 21 16,0 0-16,0 1 0,0 20 15,0 1-15,0-1 0,0 1 0,0-1 16,-21 1-16,0-1 0,21 1 0,-22-1 16,22 1-16,0-22 15,0 22-15,0-1 0,0-21 0,0 1 16,0-22-16,0 21 0,0-21 0,0 1 16,22-1-16,-1 0 0,0-21 15,0 0-15,0 0 0,0 0 16,1-21-16,-1 21 0,0-21 0,0-1 15,21-20-15,-20 21 0</inkml:trace>
  <inkml:trace contextRef="#ctx0" brushRef="#br0" timeOffset="15696.98">6752 3874 0,'0'0'16,"21"-22"-16,-21 1 16,21 0-16,-21 0 0,0 0 15,0 0-15,0-1 0,-21 22 0,0-21 16,0 0-16,0 21 0,0-21 15,-1 21-15,1 0 0,-21 0 0,21 0 16,0 0-16,-1 21 0,-20-21 0,21 42 16,0-20-16,0-1 0,-1 21 15,22 0-15,0-20 0,-21 20 0,21 0 16,-21 1-16,21-1 0,0 0 0,0-21 16,0 1-16,21 20 0,0-21 15,1-21-15,-1 21 0,0-21 0,0 0 16,21 0-16,-20 0 0,20-21 0,0 0 15,-21 0-15,1 0 0,20-1 16,-21 1-16,0-21 0,0 21 16,1-22-16,-1 22 0,-21-21 0,21 0 15,-21 20-15,0-20 0,0 21 16,0 0-16,0 0 0,0-1 0,0 1 16,-21 21-1,21 21-15,-21 1 0,21-1 16,0 0-16,0 21 0,0-21 0,0 1 15,0 20-15,0-21 0,0 21 0,0-20 16,0 20-16,0-21 0,21 0 16,-21 0-16,21 1 0,0-1 0,0 0 15,0-21-15,1 0 0,-1 0 16,0 0 0,0 0-16,0 0 0,0-21 0,1 0 15,-1-1-15,0 1 0,0 0 0,0 0 16,0-21-16</inkml:trace>
  <inkml:trace contextRef="#ctx0" brushRef="#br0" timeOffset="16078.42">7324 3831 0,'0'-21'16,"-22"21"-16,22-21 0,0 0 16,0 0-1,0-1-15,22 22 16,-1 0-16,0 0 15,0 0-15,0 22 0,0-22 16,-21 21-16,22 0 0,-22 0 0,0 0 16,21 0-16,0 1 0,-21-1 15,21 0-15,-21 0 0,0 21 0,0-20 16,0-1-16,0 0 0,0 0 16,21 0-16,-21-42 31,0 0-31,0 0 15,21 0-15,-21-1 0,0 1 0,0-21 0,22 21 16,-22-22-16,21 1 16,-21 21-16,0 0 0,0-22 0,0 22 15,21 21-15,-21-21 0,21 21 16,0 0 15,0 0-31,-21-21 0,22 0 16,-1 0-16,0-1 0</inkml:trace>
  <inkml:trace contextRef="#ctx0" brushRef="#br0" timeOffset="17402.49">9398 3408 0,'0'0'0,"21"0"0,-21-21 31,0 42 16,0 0-47,0 0 16,0 0-16,0 1 0,-21 20 15,21-21-15,0 21 0,0-20 16,0 20-16,-21-21 0</inkml:trace>
  <inkml:trace contextRef="#ctx0" brushRef="#br0" timeOffset="18411.3">9313 3874 0,'0'0'0,"0"21"0,0 0 0,0-42 47,0 0-47,0-1 16,21 1-16,1 0 0,-1-21 0,0 21 15,0-22-15,0 1 0,22 0 16,-22-22-16,21 22 0,0-22 0,1 1 16,-1 20-16,0-20 0,1 21 0,-22-1 15,0 1-15,0 21 0,-21 0 16,0-1-16,-21 22 0,0 0 15,-21 0-15,20 0 0,-20 22 0,0-1 16,21 21-16,-22-21 0,22 22 16,0-1-16,0 0 0,21-21 0,0 22 15,0-22-15,0 21 0,0-21 16,0 22-16,21-22 0,21 0 16,-21 21-16,1-20 0,20-1 0,0 0 15,-21 0-15,22 0 0,-1 0 0,-21 1 16,0-1-16,1 0 0,-1-21 0,-21 21 15,0 0 1,-21-21-16,-1 0 0,1 0 16,0 0-16,-21 0 0,21 0 0,-22-21 15,22 21-15,-21-21 0,21 0 16,-1 0-16,-20-1 0,21 22 0,0-21 16,0 0-16,-1 0 15,22 42 16,0 0-31,22-21 0,-1 21 16,0 1-16,0-22 0,0 21 0,22 0 16,-22-21-16,21 21 0,-21-21 15,22 0-15,-1 0 0,0 0 0,-21 0 16,22 0-16,-1 0 0,0 0 0,1-21 16,20 21-16,-20-21 0,-1 0 0,0-1 15,1 1-15,-1 0 0,0-21 16,-21 21-16,22-22 0,-22 22 0,0-21 15,-21-1-15,0 1 0,0 0 16,0-1-16,0 22 0,0-21 16,0 21-16,0 0 0,-21 21 15,0 0-15,0 21 0,-1 21 16,1-21-16,0 0 0,21 22 16,0-1-16,-21-21 0,21 22 15,-21-1-15,21 0 0,0-21 0,0 22 16,0-22-16,21 0 0,0 0 0,0 0 15,0 1-15,22-1 0,-22-21 16,0 0-16,21 0 0,1 0 0,-1 0 16,-21 0-16,22 0 0,-1-21 15,0-1-15,1 1 0,-1 0 0,0 0 16,1-21-16,-1 20 0,0-20 16,1 0-16,-22-22 0,21 22 0,-21-22 15,0 1-15,1-1 0,-22 22 0,0-21 16,0 20-16,0 1 0,0 0 15,0 20-15,0 1 0,0 0 0,0 0 16,0 0-16,0 42 16,-22 0-16,1 0 15,0 0-15,21 22 0,-21-1 0,0 22 16,21-22-16,0 21 0,0 1 0,-21-22 16,21 22-16,0-22 0,0 22 15,0-22-15,0 0 0,0-21 16,0 22-16,0-22 0,0 0 0,21 0 15,-21 0-15,21-21 0,0 0 0,0 0 16,0 0-16,1 0 0,-1 0 16,0 0-16,0-21 0,0 0 15,-21 0-15,0 0 0,21 0 0,-21-1 16,0-20-16,0 0 0,0 21 0,0-22 16</inkml:trace>
  <inkml:trace contextRef="#ctx0" brushRef="#br0" timeOffset="18583.2">10943 3281 0,'0'0'0,"-21"21"0,0-21 16,0 0-16,21 21 15,42-21 1,-21 0-16,0 0 16,22 0-16,-22 0 0,21-21 0,0 21 15,1 0-15,-22-21 0,21 21 0,1-21 16,-1 21-16,0-21 0,1 21 0,-22-22 15</inkml:trace>
  <inkml:trace contextRef="#ctx0" brushRef="#br0" timeOffset="19507.18">12277 3429 0,'0'0'0,"21"-21"47,-21 0-31,21 0-16,0-1 0,0 1 0,0 0 15,1-21-15,-1 21 0,0-22 0,0 1 16,0 21-16,0-22 0,1 22 16,-1-21-16,-21 21 0,0 0 15,0-22-15,0 22 0,-21 42 31,-1-21-31,1 21 0,21 1 16,-21-1-16,0 21 0,0-21 0,0 22 16,21-22-16,0 21 0,0 0 0,0-20 15,0 20-15,0-21 0,0 21 16,0-20-16,21-1 0,-21 21 0,21-21 16,0-21-16,21 21 0,-20-21 0,-1 0 15,21 0-15,-21 0 0,22 0 0,-22 0 16,21 0-16,0-21 0,1 0 15,-22 0-15,21 0 0,-21 0 16,1-22-16,20 22 0,-42-21 0,0-1 16,0 1-16,0 21 0,0-21 0,0-1 15,-21 22-15,0-21 0,-22 21 16,22-1-16,-21 22 0,-1-21 0,22 21 16,-21 0-16,0 0 0,20 0 0,-20 0 15,21 0-15,0 0 0,0 21 16,21 1-16,21-22 15,0 0-15,0 0 0,21 0 16,-20 0-16,41 0 0,-21 0 0,22 0 16,-1 0-16,1 0 0,-1-22 15,1 22-15,-1-21 0,1 0 16,-1 0-16,-20 0 0,-1 0 0,0-1 16,1 1-16,-22 0 0,21 0 15,-42-21-15,21 20 0,-21 1 0,0 0 16,0 0-16,0 0 0,-21 21 15,0 21 1,0 0-16,0 0 0,21 0 16,-21 1-16,-1 20 0,22 0 0,0 1 15,0-1-15,-21 0 0,21 1 0,0 20 16,0-21-16,-21 22 0,21-1 16,0 22-16,0-21 0,0-1 15,0 22-15,0-22 0,0 22 0,0-22 16,21 22-16,0 0 0,1-1 0,-1 1 15,21 0-15,-21-1 0,0 1 16,1-21-16,-1-1 0,0 1 0,0-1 16,-21 1-16,0-22 0,0 0 0,0 1 15,0-22-15,0 0 0,-21-21 0,0 0 16,0 0-16,-22 0 0,1 0 0,0-21 16,-22 0-16,1-1 0,20 1 0,-20-21 15,-1 21-15,1 0 0,-1-22 16,1 22-16,20 0 0,-20 0 0,21-22 15,20 22-15,-20 0 0,21-21 16,0 21-16,0-22 0,21 22 0,0-21 16,0-1-16,0-20 0,0 21 0,21-22 15,0 22-15</inkml:trace>
  <inkml:trace contextRef="#ctx0" brushRef="#br0" timeOffset="20590.72">14838 3154 0,'0'21'15,"0"0"-15,0 0 0,0 1 16,0-1 0,21-21-16,0 0 0,0 0 15,0 0-15,1 0 0,20 0 0,0 0 16,1-21-16,20-1 0,-21 1 16,22 0-16,-1 0 0,1-21 0,-1 20 15,-20-20-15,20 21 0,-20-21 0,-1-1 16,-21 1-16,21 0 0,-20-1 0,-1-20 15,-21 20-15,0-20 16,0 21-16,0-1 0,0 1 0,0 0 16,0 20-16,0 1 0,-21 0 0,-1 0 15,1 21-15,0 0 0,0 21 16,0 0-16,0 0 0,-1 22 16,1-1-16,0 0 0,0 22 0,0-1 15,21 1-15,-21-1 0,21 1 0,-22 21 16,22-1-16,0 1 0,0 0 15,0 20-15,0-20 0,0 21 0,0-21 16,0 20-16,22 1 0,-22-21 0,0 21 16,0 0-16,0-22 0,0 1 0,0 0 15,0-1-15,0 1 0,0-22 16,0 1-16,0-1 0,0-20 0,0-1 16,0 0-16,21-20 0,0-1 15,0-21-15,0 0 0,0 0 0,1 0 16,20 0-16,0-21 0,-21-1 0,22 1 15,-1-21-15,22 21 0,-22-22 0,0 1 16,1 0-16,-22-1 0,21 1 0,-21 0 16,0-22-16,-21 22 0,0-22 0,0 1 15,0-1-15,-21 1 0,0-1 16,0 1-16,-21-1 0,-1 1 0,1 21 16,0-1-16,-22 1 0,22 0 15,-22 20-15,22 1 0,-22 0 0,22 0 16,0 0-16,-1 21 0,1 0 15,21 0-15,0 0 0,21-21 16,21 21-16,0 0 0,0-22 16,22 1-16,-1 21 0,0-21 0,1 0 15,20 0-15,-21 0 0,22-22 16,-1 22-16,-20 0 0,20-21 0,-20-1 16,-1 22-16,0-21 0,1-1 0,-22 1 15,0 21-15,0-21 0,0 20 16,-21 1-16,0 0 0,0 0 0,-21 42 31,0 0-31,21 0 16,0 1-16,0 20 0,0-21 0,-21 21 15,21-20-15,0 20 0,0-21 16,0 0-16,0 22 0,0-22 0,0 0 16,0 0-16,0 0 0,0-42 46,0 0-46,0 0 0</inkml:trace>
  <inkml:trace contextRef="#ctx0" brushRef="#br0" timeOffset="20923.53">16235 2815 0,'0'0'0,"-21"0"15,-1 0-15,1 0 16,0 0-16,0 0 0,0 21 0,0-21 15,21 22-15,21-22 32,0 0-32,0 0 15,0 0-15,22-22 0,-22 22 0,0-21 16,0 0-16,0 0 0,0 0 16,-21 0-16,0-1 0,0-20 15,0 21-15,0 0 0,-21 0 0,0-1 16,0 1-16,0 21 0,0 0 0,-1 0 15,-20 0-15,21 0 0,0 21 16,0 1-16,-1-1 0,1 0 0,21 0 16,-21 0-16,21 22 0,0-22 0,0 0 15,0 0-15,21 0 16,22-21-16,-22 0 0,0 0 0,21 0 16,1 0-16,-1 0 0,0 0 0</inkml:trace>
  <inkml:trace contextRef="#ctx0" brushRef="#br0" timeOffset="21187.33">16849 2371 0,'0'-21'0,"0"42"0,0-64 15,0 22-15,0 42 16,-22 1 0,22-1-16,-21 21 0,21-21 0,0 43 15,0-22-15,0 0 0,-21 22 0,21-1 16,0-20-16,0 20 0,0 1 15,-21-22-15,21 22 0,0-22 0,0 0 16,0 1-16,0 20 0,0-42 0,0 22 16,0-1-16,0-21 0,0 0 0,0 0 15,0 1-15,0-1 16,21-21-16,0 0 16,-21-21-16,0-1 15,0 1-15,21 0 0,1 0 0</inkml:trace>
  <inkml:trace contextRef="#ctx0" brushRef="#br0" timeOffset="21830.87">16976 3069 0,'21'0'16,"0"0"0,0 0-16,0 0 15,0-21-15,1 21 16,-1-21-16,0 21 0,0-21 0,0 21 15,-21-21-15,21-1 0,-21 1 0,22 0 16,-22 0-16,0 0 16,0 0-16,-22 21 15,1 0-15,0 0 0,0 0 16,0 21-16,0-21 0,-1 21 16,22 0-16,-21 0 0,0 0 0,0 22 15,21-22-15,0 0 0,0 21 0,0-20 16,0-1-16,0 21 0,0-21 0,0 0 15,0 1-15,21-1 0,0 0 16,0 0-16,1-21 0,20 21 16,0-21-16,1 0 0,-1 0 0,0 0 15,1 0-15,-1 0 0,0-21 0,1 0 16,-1 0-16,0 0 0,1-1 16,-1 1-16,0-21 0,1 21 0,-22-22 15,21 1-15,-21 0 0,0-1 0,1 1 16,-22 0-16,0 21 0,0-22 0,0 22 15,0 0-15,0 0 0,0 0 16,-22 21-16,1 0 0,0 21 16,0 0-16,21 0 0,-21 0 0,21 0 15,0 1-15,0 20 0,0-21 16,0 0-16,0 22 0,21-22 16,0 0-16,0 0 0,0 21 0,22-20 15,-22-1-15,21 0 0,-21 0 0,1 0 16,-1-21-16,0 21 0,-21 1 15,0-1-15,-21 0 16,-22-21-16,22 0 0,-21 21 16,0-21-16,20 0 0,-20 0 0,0 0 15,-1 0-15,1 0 0,21 0 16,0 0-16,0 21 0,21 0 16,21-21-1,0 0 1,0 0-16,0 0 0,0 0 15</inkml:trace>
  <inkml:trace contextRef="#ctx0" brushRef="#br0" timeOffset="22330.58">16192 3514 0,'0'21'0,"22"-21"15,-1 0-15,0 0 16,0 0-16,0 0 0,22 0 0,-22-21 16,0 21-16,0-21 15,0 21-15,0-22 0,-21 1 16,22 21-16,-22-21 0,21 21 0</inkml:trace>
  <inkml:trace contextRef="#ctx0" brushRef="#br0" timeOffset="40079.15">889 7662 0,'0'0'0,"-21"0"15,21-21-15,-21 21 16,-1-21-16,1 21 16,0 0-1,21-21-15,-21 21 0,0 0 16,0 0-16,-1 0 16,1 0-1,42 0 32,1 0-47,20 0 16,0-21-16,1 21 0,20 0 15,1 0-15,-1-21 0,22 21 0,-1 0 16,22-22-16,-21 22 0,21 0 0,-22-21 16,1 21-16,0-21 0,-22 21 15,1 0-15,-1 0 0,1 0 0,-22-21 16,0 21-16,1 0 0,-1 0 15,0 0-15,-20 0 0,-1 0 16,0 0-16,0 0 0,-42 0 63,0 0-63,0 0 0,-1 0 0,1 0 15,0 0-15,0 0 0,0 0 16,0 0-16,-1 0 0,1 0 0</inkml:trace>
  <inkml:trace contextRef="#ctx0" brushRef="#br0" timeOffset="40491.39">1143 7684 0,'0'0'16,"-42"21"-16,20-21 0,-20 0 0,21 0 0,0 0 15,-22 0-15,22 0 0,0 0 16,0 0-16,0 0 16,42 0 15,0 0-31,21 0 0,1 0 16,-1-21-16,22 21 0,-1 0 0,1-22 15,20 22-15,1 0 0,0 0 16,-22-21-16,22 21 0,-22 0 15,1 0-15,-1 0 0,1-21 0,-22 21 16,0 0-16,1 0 0,-1 0 16,0-21-16,1 21 0,-22 0 0,21 0 15,-21 0-15,1 0 0,20 0 16,-21-21-16,0 21 0,0 0 16,1 0-16,-22-21 31,-22 21-16,1 0-15,0 0 16,0-22-16,0 1 0,0 21 0,-1-21 16</inkml:trace>
  <inkml:trace contextRef="#ctx0" brushRef="#br0" timeOffset="41028.21">2032 7070 0,'0'0'0,"0"-21"16,21 21 47,0 21-63,0 0 0,1-21 15,-1 21-15,0 0 0,21 0 0,-21-21 16,22 22-16,-1-1 0,0-21 15,1 21-15,-22 0 0,21-21 0,1 21 16,-1-21-16,0 0 0,-21 21 16,22-21-16,-22 0 0,0 0 0,0 0 15,0 22-15,1-22 0,-1 0 16,-21 21 0,0 0-1,-21 0 1,-1-21-16,1 21 0,0-21 0,0 21 15,0 1-15,-22-22 0,22 21 16,-21 0-16,0 0 0,-1 0 0,1 22 16,0-22-16,-1 0 0,1 0 0,21 0 15,-22 22-15,22-22 0,-21 21 16,21-21-16,0 0 0,-1 22 0,22-22 16,-21 21-16,21 1 0,-21-22 15,21 21-15,0 0 0,0-20 0,0-1 16,0 21-16,0-21 0,0 0 15,0 1-15,0-44 47,0 1-47,0 0 0,0 0 0,21 0 16,0 0-16,1-22 0</inkml:trace>
  <inkml:trace contextRef="#ctx0" brushRef="#br0" timeOffset="41771.08">4000 6350 0,'0'0'0,"0"-21"0,0 0 0,-21 0 15,21-1-15,0 1 0,0 0 16,0 0-16,0 0 0,0 0 0,-21-1 16,21 1-1,-21 21 1,21 21-1,0 1-15,0-1 0,0 21 16,0-21-16,21 22 0,0 20 16,-21-21-16,21 22 0,-21-1 0,0 1 15,22-1-15,-1 1 0,-21-1 16,21 1-16,-21-1 0,0 22 0,0-21 16,0 20-16,21-20 0,-21 20 0,0-20 15,0-1-15,0 1 0,0-22 16,21 1-16,-21-1 0,0 0 0,0-21 15,0 1-15,21-1 0,-21-42 32,0-22-32,0 22 15,0-21-15,0-1 0,0 1 0,0 0 16</inkml:trace>
  <inkml:trace contextRef="#ctx0" brushRef="#br0" timeOffset="42111.89">3873 6414 0,'0'0'0,"-21"-22"0,-21-41 15,42 21-15,0 20 0,0-20 0,0 0 16,0 21-16,0-22 0,21 22 0,21-21 16,1-1-16,-1 22 0,0 0 15,22-21-15,-1 21 0,22 21 0,-21 0 16,20 0-16,1 0 15,0 21-15,-1 0 0,1 0 0,-22 21 0,1 1 16,-22-1-16,-21 22 0,1-22 16,-22 0-16,0 22 0,-43-1 15,1 1-15,0-22 0,-22 22 0,1-1 16,-1-21-16,1 1 0,-1-1 0,1 0 16,-1 1-16,22-22 0,-1 0 15,1 0-15,0 0 0,21 1 0,-1-22 16,22 21-16,22-21 15,-1 0 1,0 0-16,0 0 0,0 0 16</inkml:trace>
  <inkml:trace contextRef="#ctx0" brushRef="#br0" timeOffset="42647.58">5207 7049 0,'0'0'0,"21"0"0,0 0 16,0-22-16,1 1 0,-1 21 0,-21-21 16,21 0-16,-21 0 0,0 0 15,0-1-15,0 1 0,0-21 16,-21 21-16,0 0 0,-1-1 16,1 1-16,0 21 0,0 0 0,0 0 15,0 0-15,-1 0 0,1 0 16,-21 21-16,21 1 0,-22-1 0,22 0 15,-21 21-15,0 1 0,-1-1 0,22 0 16,-21 1-16,21-1 0,-1 21 16,1-20-16,21-1 0,0 0 0,0 22 15,0-43-15,0 21 0,0-20 0,21 20 16,1-21-16,-1-21 0,21 0 16,-21 0-16,22 0 0,-22 0 0,21 0 15,0-21-15,-20 0 0,20-22 0,0 22 16,-21-21-16,22 0 0,-22-1 15,0 1-15,-21 0 0,0-1 16,21 1-16,-21 0 0,0-1 0,0 1 16,0 0-16,0 20 0,0 1 0,0 0 15,0 42 1,0 0 0,0 22-16,0-22 0,0 0 0,0 21 15,0-20-15,0 20 0,0 0 16,0 1-16,0-22 0,21 21 0,-21 0 15,22-20-15,-22 20 0,21-21 0,0 0 16,0 0-16,0 1 0,0-22 16,1 0-16,-1 0 0,21 0 15,-21 0-15,22-22 0,-22 1 0,21 0 16,0 0-16</inkml:trace>
  <inkml:trace contextRef="#ctx0" brushRef="#br0" timeOffset="44554.94">6096 6710 0,'0'0'0,"0"-21"0,-21 21 0,0 0 0,-1 0 16,1 0-16,0 0 0,0 0 0,-21 0 15,20 21-15,1 21 0,0-21 16,-21 1-16,21 20 0,-1 0 0,1 1 16,-21-1-16,42-21 0,-21 21 15,21 1-15,0-1 0,0 0 0,0 1 16,0-1-16,0 0 0,21 1 15,0-22-15,0 0 0,0 0 0,22 0 16,-22 1-16,21-22 0,1 0 0,-1 0 16,0 0-16,1 0 0,-1-22 0,21 1 15,-20 0-15,-1-21 0,-21 21 16,22-22-16,-1 1 0,-21 0 0,0-22 16,22 22-16,-22-22 0,-21 22 0,21-22 15,-21 1-15,0-1 0,0 1 16,0-1-16,0 1 0,0-1 0,0 1 15,0 21-15,0-1 0,0 1 16,0 21-16,0 0 0,-21-1 0,21 44 31,0-1-31,0 21 0,0 0 16,0 22-16,0-1 0,0-20 0,0 20 16,0 1-16,0-1 0,0 1 15,0-22-15,0 22 0,0-22 0,0 0 16,0 1-16,0 20 0,0-42 0,0 22 15,0-1-15,0-21 0,0 0 16,0 0-16,0 1 0,0-1 0,0-42 31,0-1-31,0 1 0,0 0 16,0-21-16,0 21 0,0-22 0,0 1 16,21 0-16,0 20 0,0-20 15,-21 0-15,21-1 0,1 22 0,-1 0 16,0-21-16,0 42 0,21-21 0,-20-1 15,-1 22-15,0 0 0,0 0 16,21 0-16,-20 0 0,-1 0 0,0 22 16,-21-1-16,0 0 15,0 0-15,0 0 0,0 0 16,-21-21-16,0 22 0,-1-22 16,-20 0-16,21 0 0,-21 21 0,20-21 15,-20 0-15,21 0 0,-21 0 16,20 0-16,1 0 0,0 0 0,0 0 15,0 0-15,21 21 32,0 0-32,0 0 15,21 0-15,0 1 0,0-1 16,-21 0-16,21 0 0,1 0 16,-1 0-16,0 1 0,21-1 0,-21 21 15,22-21-15,-1 0 0,0 1 0,22-1 16,-22-21-16,22 0 0,-1 21 15,1-21-15,20 0 0,-20 0 16,-1 0-16,1-21 0,-22 0 0,22-1 16,-22 1-16,0 0 0,1 0 0,-22-21 15,21 20-15,-21-20 0,1 21 0,-1-21 16,-21-1-16,0 1 0,0 21 16,0-22-16,0 1 0,0 21 0,0 0 15,0-22-15,-21 22 0,21 0 0,-22 21 16,1 0-16,-21 0 0,21 0 15,0 0-15,-22 0 0,22 21 0,0 0 16,0 1-16,-22-1 0,22 0 0,0 21 16,21-21-16,-21 22 0,21-22 15,-21 21-15,21-21 0,-21 22 16,21 41-16,0-62 16,0-1-16,0 0 0,21-21 0,0 21 15,0-21-15,0 0 0,0 0 16,1 0-16,-1-21 0,0 0 15,0 0-15,0-1 0,0 1 0,1 0 16,-1-21-16,0 21 0,-21-1 0,21-20 16,-21 21-16,21-21 0,-21 20 0,0 1 15,0 0-15,0 0 0,0 0 16,0 42 0,0 0-1,0 0-15,0 0 0,0 1 16,-21-1-16,21 0 0,0 21 15,0-21-15,0 1 0,0-1 0,0 21 16,0-21-16,0 0 0,0 1 0,21-1 16,0 0-16,1-21 0,-1 21 0,21-21 15,0 0-15,22 0 0,-1 0 16,1 0-16,-1 0 0,1 0 0,-1-21 16,1 0-16,-1 0 0,-20-22 0,-1 22 15,-21 0-15,22-21 0,-22 20 0,0-20 16,0 0-16,0 21 0,0-22 15,-21 1-15,0 21 0,0-22 16,0 22-16,0 0 0,0 0 0,-21 0 16,0 21-16,0 0 0,0 0 0,0 0 15,-1 0-15,-20 0 0,21 0 16,0 21-16,0 0 0,-22 0 0,22 0 16,0 22-16,0-22 0,21 21 0,-21-21 15,21 22-15,-22-22 0,22 0 0,0 0 16,0 0-16,0 1 0,0-1 0,0 0 15,22-21-15,-1 0 16,0 0-16,0 0 0,0 0 16,0 0-16,22 0 0,-22-21 0,0 21 15,-21-21-15,21-1 0,0 22 0,-21-21 16,22 0-16,-22 0 0,0 0 16,0 0-16,0-1 0,0 1 15,0 0-15,0 0 0,0 42 47,0 0-47,0 0 0,0 1 16,0-1-16,0 0 0,-22 21 0,22-21 15,-21 22-15,0-1 0,0 0 0,21 1 16,0 20-16,0 1 0,0-1 16,0 1-16,21 20 0,0-20 15,-21-1-15,21 22 0,-21-21 0,22 20 16,-22 1-16,0-22 0,21 22 0,-21 0 15,21-1-15,-21-20 0,21-1 0,-21 1 16,0-1-16,0 1 0,0-22 0,0 1 16,0-1-16,0-21 0,0 0 0,-21 0 15,0-21-15,0 0 16,21-21-16,-22 0 16,22 0-16,-21-21 0,0-1 0,21 1 15,-21 0-15,0-22 0,21 22 16,0-22-16,0-20 0,0 20 0,0 1 0,0-22 15,0 21-15,0-20 0,0 20 0,0 1 16,21-1-16,0 1 0,0-1 16,0 1-16,1-1 0,-1 22 15,0-22-15,0 1 0,0 21 0,0-22 16,1 22-16,20-1 0,-21 1 0,0 0 16,-21 21-16,21-22 0,1 22 0,-1 0 15,-21 0-15</inkml:trace>
  <inkml:trace contextRef="#ctx0" brushRef="#br0" timeOffset="44858.78">8784 6964 0,'0'0'0,"0"21"15,21-21 1,0-21 0,1 21-16,-1-21 0,0 0 15,0-1-15,21 1 0,-20 0 0,-1 0 16,0 0-16,0 0 0,0-22 0,0 22 15,-21 0-15,0-21 0,0 20 16,0 1-16,-21 21 16,0 0-16,0 0 0,0 21 0,0 1 15,-1-1-15,1 0 0,0 21 0,0-21 16,0 22-16,21-1 0,0-21 16,0 22-16,0-22 0,0 0 15,0 0-15,0 0 0,21 0 0,0-21 16,0 0-16,22 22 0,-22-22 0,0 0 15,0 0-15,21-22 0,1 22 0,-22-42 16,21 21-16,1 0 0,-1-22 0</inkml:trace>
  <inkml:trace contextRef="#ctx0" brushRef="#br0" timeOffset="45322.52">11070 6054 0,'-21'-21'0,"42"42"0,-42-85 0,0 43 0,21 0 16,0 0-16,0 0 0,-21 21 16,21 21-1,-22 0-15,22 21 0,0 1 0,0-1 16,0 0-16,0 22 0,0-1 0,0 1 15,0 20-15,0-20 0,0 21 0,0-22 16,-21 1-16,21-1 0,0 1 16,0-1-16,0-21 0,0 22 0,-21-22 15,21 1-15,0-1 0,0-21 0,0 21 16,0-20-16,0-1 0,0 0 0,0-42 31,0 0-15,0-1-16,-21 1 0</inkml:trace>
  <inkml:trace contextRef="#ctx0" brushRef="#br0" timeOffset="45850.73">10435 6668 0,'0'0'0,"-106"-43"16,64 43-16,21-21 0,-22 0 0,22 0 15,0 0-15,21-1 0,0 1 0,0 0 16,0-21-16,0 21 0,0-22 0,0 22 15,21-21-15,0 21 0,1-22 16,-1 22-16,21-21 0,0 21 16,-20-1-16,41 1 0,-21 0 0,1 21 15,20 0-15,22 0 0,-22 21 0,22 0 16,0 1-16,-1 20 0,1-21 16,0 43-16,-22-22 0,22 0 0,-22 22 15,1-1-15,-22-20 0,22 20 0,-43-21 16,21 22-16,1-22 0,-22 1 0,0-1 15,-21 0-15,21 1 0,-21-1 0,21 0 16,-21-21-16,0 22 16,21-22-16,-21 0 0,0 0 0,0 0 15,0 1-15,-21-22 16,0-22-16,0 22 16,0-21-16,21 0 0,-21-21 0,-1 21 15,1-22-15,21 1 0,0-22 0,-21 1 16,21-1-16,0 1 0,0-22 15,0 22-15,0-22 0,0 0 0,21 1 16,0 20-16,1-20 0,-1 20 0,0 1 16,0 20-16,21-20 0,-20 20 0,-1 1 15,0 21-15,21-21 0,-21 20 16,1 22-16,-22-21 0,21 21 16,0 0-16,-21 21 15,0 1-15,0-1 0,0 21 16,0-21-16,0 0 0,0 22 15,0-22-15,0 21 0,0 1 0,0-22 16,0 21-16</inkml:trace>
  <inkml:trace contextRef="#ctx0" brushRef="#br0" timeOffset="47611.85">12340 6985 0,'0'0'0,"42"0"15,-20 0-15,-22-21 16,0 0-16,0 0 0,21-1 0,-21 1 16,0 0-16,21 0 0,-21-21 0,0 20 15,0-20-15,0 0 0,0-1 0,0 1 16,-21 0-16,0-1 0,-1 22 16,1-21-16,0 21 0,-21 0 0,21 21 15,-1 0-15,-20 0 0,21 21 0,-21 0 16,20 0-16,1 21 0,-21 1 0,21-1 15,0 0-15,-1 1 0,1-1 0,21 22 16,-21-22-16,21 0 0,-21 1 16,21-1-16,0 0 0,0-21 15,0 22-15,0-22 0,21 21 0,0-21 16,0-21-16,1 22 0,20-22 0,-21 0 16,21 0-16,-20 0 0,20 0 0,0-22 15,-21 22-15,22-21 0,-22 0 0,0 0 16,21 0-16,-20-22 0,-1 22 15,0-21-15,0 21 0,-21-22 0,21 1 16,-21 0-16,21-1 0,-21 22 0,0-21 16,0 21-16,0 0 0,0-1 0,0 1 15,0 42 1,0 1-16,0-1 0,0 0 0,0 0 16,0 0-16,-21 22 15,21-22-15,0 21 0,0-21 0,0 22 16,0-22-16,0 0 0,0 21 0,0-21 15,21 1-15,-21-1 0,22 0 0,-1-21 16,0 21-16,0-21 0,0 0 0,0 0 16,1 0-16,-1 0 0,21 0 0,-21-21 15,0 21-15,22-21 0,-22 0 0,0-1 16,0 1-16,0 0 0,1-21 16,-1 21-16,0-22 0,0 22 0,-21-21 15,0-1-15,21 22 0,-21-21 0,0 21 16,0 0-16,0-1 0,21 1 0,-21 42 31,0 1-31,0-1 16,0 0-16,0 0 0,0 0 0,0 22 15,0-22-15,0 0 0,0 0 0,0 21 16,0-20-16,0-1 0,-21 0 0,21 0 16,0 0-16,0 0 0,0 1 0,0-1 15,0 0-15,0 0 0,0-42 47,0 0-47,0 0 16,0-1-16,0 1 0,0 0 0,21-21 15,-21-1-15,22 22 0,-22-21 0,21 0 16,0-1-16,0 22 0,0-21 0,-21 21 16,43-1-16,-43 1 0,42 0 0,-21 0 15,0 21-15,0 0 0,1 0 16,-1 0-16,0 0 0,0 21 0,-21 0 15,21-21-15,0 21 0,-21 1 0,0 20 16,22-21-16,-22 0 0,21 0 0,-21 1 16,21 20-16,-21-21 0,0 0 0,0 0 15,0 1-15,0-1 0,21 0 16,-21 0-16,0 0 0,0 0 16,21 1-16,-21-44 31,21 1-16,-21 0-15,22 0 0,-1 0 0,-21 0 16,21-1-16,0-20 0,-21 0 0,21 21 16,0-22-16,22 1 0,-22 0 15,0 20-15,0 1 0,0-21 0,1 42 16,-1-21-16,0 21 0,0 0 0,0 0 16,0 0-16,-21 21 0,22 0 15,-22 0-15,0 0 0,0 1 0,0-1 16,0 0-16,0 21 0,0-21 0,0 1 15,0-1-15,0 21 16,0-21-16,0 0 0,0 1 0,0-1 16,0 0-16,0 0 0,0 0 0,21-21 15,0 21-15,0 1 0,0-22 0,22 0 16,-22 0-16,21 0 0,0 0 0,-20 0 16,20 0-16,0 0 0,1 0 0,-1-22 15,-21 1-15,21 0 0,1 0 0,-22 0 16,21 0-16,-21-1 0,1 1 15,-1-21-15,0 0 0,0 20 0,0-20 16,-21 21-16,21-21 0,-21 20 16,0-20-16,0 21 0,0 0 0,-21 0 15,0-1-15,0 22 0,0 0 16,0 0-16,-1 0 0,1 0 16,0 22-16,0-1 0,21 0 0,0 0 15,0 21-15,0-20 0,-21-1 0,21 21 16,0-21-16,0 0 0,0 22 0,0-22 15,0 0-15,0 0 0,0 0 0,0 1 16,21-1-16,0 0 0,0 0 16,0-21-16,1 0 0,-1 0 15,0 0-15,0 0 0,21 0 0,-20 0 16,-1 0-16,21 0 0,-21-21 0,0 21 16,22-21-16,-22 0 0,21-1 0,1 1 15,-22 0-15,21-21 0,0 21 16,1-22-16,-22 1 0,21 21 0,-21-22 15,22 1-15,-22 0 0,-21-1 16,0 1-16,0 0 0,0-1 0,0 22 16,-21 0-16,0 0 0,-22 21 0,22 0 15,-21 0-15,-1 0 0,22 0 0,0 0 16,0 21-16,0 0 0,21 0 0,0 1 16,0 20-16,0-21 0,0 21 15,0-20-15,21-1 0,-21 0 0,21 21 16,0-21-16,0 1 0,1-1 0,-1 0 15,-21 0-15,21-21 0,0 21 0,-21 0 16,0 1-16,21-22 16,-21 21-16,0 0 31,-21-21-31,0 0 16,0 21-16,0-21 0,-1 0 15,1 21-15,0-21 16,0 0-16,21 21 15</inkml:trace>
  <inkml:trace contextRef="#ctx0" brushRef="#br0" timeOffset="48398.53">17039 6456 0,'0'-21'16,"0"0"-1,0-1-15,0 1 16,0 0-16,21 0 0,0-21 15,1 20-15,-22 1 0,21-21 0,0 21 16,21-22-16,-21 1 0,1 21 0,-1-21 16,0-1-16,-21 22 0,21 0 0,-21 0 15,21 0-15,-21-1 16,0 44 0,0-1-16,0 21 0,21-21 15,-21 22-15,0-1 0,0 0 0,0 1 16,0-1-16,0 0 0,0 22 0,0-22 15,0 22-15,0-22 16,0 0-16,0 22 0,0-22 0,0 0 0,-21 1 16,21-1-16,0-21 0,0 22 15,0-22-15,0 0 0,0 0 0,0 0 16,0 0-16,-21 1 0,0-22 0,21 21 16,-21 0-16,0-21 0,-1 0 0,1 0 15,-21 0-15,21 0 0,-22 0 0,22 0 16,-21 0-16,0 0 0,-1 0 15,1 0-15,21 0 0,-22 0 0,22 0 16,0 0-16,0 0 0,0-21 0,0 21 16,42 0-1,0 0-15,0 0 0,0 0 16,22 0-16,-1 0 0,0 0 0,22 0 16,-22 0-16,22-21 0,-1 21 15,1 0-15,-1-22 0,1 22 0,-22 0 16,0-21-16,1 21 0,-1 0 15,-21 0-15,0 0 0,0-21 0,-42 21 32,0-21-32,21 0 15,-21 21-15,21-21 0,0-1 16,0 1-16</inkml:trace>
  <inkml:trace contextRef="#ctx0" brushRef="#br0" timeOffset="48862.78">18076 5630 0,'0'0'0,"0"-63"16,0 42-16,0-22 0,0 22 0,0 0 0,0 0 15,0 0-15,0 0 0,0-1 16,-21 22-16,0 0 15,0 0-15,0 0 16,-1 0-16,1 0 0,0 0 0,0 22 16,0-22-16,0 21 0,-1 0 15,22 0-15,-21 0 0,0 0 0,21 1 16,0-1-16,0 0 0,0 0 16,0 0-16,0 0 0,0 22 0,0-22 15,21 0-15,0 21 0,1-20 0,-1-1 16,0 0-16,0 0 0,0 21 0,0-20 15,1-22-15,-1 21 0,0 0 16,0 0-16,-21 0 0,0 0 16,-21 1-1,0-22-15,-22 0 0,22 0 0,-21 0 16,0 0-16,20 0 0,-20 0 0,0 0 16,-1 0-16,1 0 15,0 0-15,21 0 0,-1 0 0,44 0 31,-1-22-31,0 1 0,21 0 16,-21 21-16,22-21 0,-1 0 0,0-22 16</inkml:trace>
  <inkml:trace contextRef="#ctx0" brushRef="#br0" timeOffset="49150.85">18605 5355 0,'0'-21'0,"-21"21"16,21 21 0,-21 0-16,21 1 0,-21-1 15,0 0-15,21 21 0,0-21 0,0 22 16,-21-1-16,-1 0 0,22 1 0,-21-1 16,21 0-16,0 1 0,0-1 0,-21 0 15,21-20-15,0 20 0,0-21 16,0 0-16,0 0 0,0 1 0,0-1 15,21-21-15,0 0 0,1 0 0,-1 0 16,0 0-16,0 0 0,0 0 16,0 0-16,1-21 0,-1 21 0,0-22 15,-21 1-15,21 0 0,-21 0 16,0-21-16,0 20 0</inkml:trace>
  <inkml:trace contextRef="#ctx0" brushRef="#br0" timeOffset="49338.74">18394 5652 0,'0'0'0,"-21"0"0,-1 0 0,1 0 16,42 0 15,1-22-31,20 22 0,-21 0 16,21-21-16,1 21 0,-1 0 16,-21 0-16,22-21 0,-1 21 15,-21 0-15,0 0 0,22 0 0,-22 0 16,0 0-16,0 0 0,0 0 15,0 0-15,1 0 0</inkml:trace>
  <inkml:trace contextRef="#ctx0" brushRef="#br0" timeOffset="50439.33">20045 6922 0,'0'0'0,"-21"0"0,-22 21 16,22-21-1,0 0-15,0 0 16,21-21-16,0-1 15,0 1-15,0 0 0,0 0 16,21-21-16,-21 20 0,21-20 0,21 0 16,-20-22-16,-1 1 0,21-1 0,0 1 15,1-22-15,20 22 0,-20-22 0,-1 21 16,0 1-16,1-1 16,-22 22-16,0 0 0,-21-1 0,0 22 15,0 0-15,-42 21 0,-1 0 0,1 0 16,0 0-16,-22 0 0,22 21 0,-1 0 15,-20 1-15,42-1 0,-22 0 16,22 21-16,0-21 0,21 1 0,0 20 16,0-21-16,21 21 0,0 1 0,1-22 15,20 21-15,0 1 0,22-1 0,-22 0 16,22 1-16,-1-1 0,1 0 0,-22-21 16,21 22-16,-20-1 0,-1-21 15,-21 0-15,0 22 0,-21-22 0,0 0 16,0 0-16,-21 0 0,-21 1 15,0-22-15,-1 21 0,1-21 0,0 0 16,-22 0-16,22 0 0,-22 0 0,22 0 16,0 0-16,-1 0 0,1-21 15,0-1-15,20 1 0,-20 0 0,21 0 16,0 21-16,0-21 0,-1 0 0,44 42 31,-1 0-31,21 0 0,-21 0 16,0 0-16,22 1 0,-22-1 15,21 0-15,1 0 0,-22 0 0,21 0 16,0 1-16,1-1 0,-22 0 16,21-21-16,1 21 0,-1-21 0,0 0 15,1 0-15,-22 0 0,21 0 0,0 0 16,-20-21-16,20 0 0,-21 21 0,0-21 16,0-22-16,22 22 0,-22-21 15,0-1-15,-21 1 0,21 0 0,0-22 16,1 1-16,-1-1 0,0 1 0,-21-1 15,21 1-15,-21-1 0,21 1 0,-21-1 16,0 1-16,0-1 0,0 22 0,0-22 16,0 22-16,0 0 0,0 21 15,0-1-15,0 1 0,0 42 16,0 1-16,0-1 0,0 21 16,0 0-16,0 22 0,0-22 15,0 22-15,0-22 0,0 22 16,0-1-16,0-21 0,0 22 0,0-1 15,0-20-15,21-1 0,-21 0 0,22 1 16,-22-1-16,21 0 0,0-20 0,-21-1 16,21 0-16,0 0 0,0-21 0,1 0 15,-1 0-15,0 0 0,0 0 16,21 0-16,-20 0 0,-1 0 0,-21-21 16,21 21-16,-21-21 0,21 0 0,-21-1 15,0 1-15,0 0 0,0-21 0</inkml:trace>
  <inkml:trace contextRef="#ctx0" brushRef="#br0" timeOffset="50615.23">20849 6287 0,'0'0'0,"-21"0"16,-43 0-16,86 0 31,-1 0-31,0 0 0,21 0 16,-21 0-16,22 0 0,-1 0 15,0 0-15,1 0 0,-1 0 0,0 0 16,1 0-16,-22 0 0,21 0 0,1 0 16</inkml:trace>
  <inkml:trace contextRef="#ctx0" brushRef="#br0" timeOffset="53244.36">22056 6710 0,'0'0'0,"21"0"0,0 0 16,0 0-16,0 0 16,0-21-1,1 0-15,-22-1 0,0 1 0,21 0 16,-21 0-16,21-21 0,-21 20 16,0-20-16,0 0 0,0 21 0,0-22 15,0 1-15,0 0 0,0 20 16,-21-20-16,0 21 0,-1 21 0,1-21 15,0 21-15,-21 0 0,21 21 16,-1 0-16,-20 0 0,21 22 16,-21-1-16,20-21 0,-20 43 0,0-22 15,21 0-15,-1 1 0,1 20 0,0-21 16,21 1-16,0-1 0,0-21 0,0 22 16,0-22-16,21 0 0,0 0 0,1 0 15,-1-21-15,0 0 0,21 0 16,-21 0-16,22 0 0,-22 0 0,21 0 15,-21-21-15,22 0 0,-22 0 0,0 0 16,21-1-16,-20-20 0,-1 21 16,0-21-16,-21-1 0,21 1 0,-21 0 15,21-1-15,-21 1 0,0-22 16,0 22-16,0 0 0,0 21 0,0-22 16,0 22-16,0 0 0,0 0 0,0 42 15,0 0 1,0 0-16,0 0 0,-21 22 0,21-1 15,-21 0-15,21 1 0,0-1 16,0 0-16,0-20 0,0 20 0,0 0 16,0 1-16,0-22 0,0 0 15,21 21-15,0-21 0,0-21 0,1 22 16,20-1-16,-21-21 0,0 0 0,22 0 16,-1 0-16,0 0 0,1-21 0,-1-1 15,0 1-15,1 0 0,-1 0 16,0-21-16,1-1 0,-22 22 0,21-42 15,-21 20-15,0 1 0,22-22 0,-43 22 16,21-21-16,0-1 0,0 22 0,0-22 16,-21 1-16,0-1 0,0 22 15,0-22-15,0 1 0,22 21 0,-22-1 16,0 1-16,0 21 0,0 0 16,0-1-16,0 1 0,-22 21 15,1 0-15,0 21 0,0 1 16,0 20-16,21 0 0,-21 1 0,-1 20 15,1-21-15,21 22 0,0-22 0,0 22 16,-21-1-16,21-20 0,0 20 0,0-21 16,0 22-16,0-22 0,0 1 15,0-1-15,21 0 0,-21 1 0,21-1 16,-21 0-16,22-21 0,-1 22 0,0-22 16,0 0-16,21 0 0,-20 0 0,-1-21 15,21 22-15,-21-22 0,22 0 0,-22 0 16,21 0-16,-21 0 0,22 0 15,-22 0-15,21-22 0,-21 1 16,0 0-16,1 0 0,-1 0 0,0 0 16,0-22-16,0 22 0,0-21 0,1-1 15,-1 22-15,-21-21 0,21 0 0,-21 20 16,0 1-16,0 0 0,0 0 0,0 0 16,-21 21-16,0 0 15,-1 0-15,1 21 0,0 0 0,0 0 16,0 0-16,21 1 0,-21-1 0,21 0 15,-22 0-15,22 21 0,0-20 0,0-1 16,0 0-16,0 0 0,22 0 16,-1 0-16,0 1 0,0-22 0,0 21 15,0-21-15,22 0 0,-22 0 16,21 0-16,1 0 0,-22 0 0,21 0 16,0 0-16,-20-21 0,-1 21 0,21-22 15,-21 1-15,0 0 0,1 0 0,-1 0 16,0-22-16,0 22 0,0-21 0,-21 21 15,0-22-15,0 22 0,0 0 16,21 0-16,-21 0 0,0 0 0,0 42 31,0 0-31,-21 0 0,21 0 16,0 0-16,0 1 0,-21-1 0,21 0 16,-21 21-16,21-21 15,-21 1-15,21-1 0,0 0 0,0 0 16,0 0-16,0 0 0,0 1 0,0-1 15,0-42 32,0-1-47,21 1 0,-21 0 16,0 0-16,21 0 0,-21-22 0,21 22 16,-21-21-16,21 21 0,1-22 0,-22 22 15,21 0-15,0 0 0,0 0 0,-21 0 16,21-1-16,0 22 0,1 0 15,-1 0-15,0 0 16,0 0-16,0 22 0,0-1 16,1 0-16,-22 0 0,0 0 0,21 0 15,-21 1-15,21 20 0,-21-21 0,0 0 16,0 0-16,0 1 0,0-1 0,0 0 16,0 0-16,0 0 15,0 0-15,0-42 31,0 0-31,0 0 16,21 0-16,-21 0 16,21-1-16,-21-20 0,21 21 0,1 0 15,-22-22-15,21 22 0,0-21 16,0 21-16,0 0 0,22-22 0,-22 22 16,0 0-16,0 21 0,0-21 0,0 21 15,1 0-15,-1 0 0,-21 21 16,21 0-16,-21 0 15,0 0-15,0 22 0,0-22 0,0 0 16,0 0-16,0 22 0,0-22 0,0 0 16,0 0-16,0 21 0,0-20 0,0-1 15,21 0-15,0 0 0,0-21 16,1 0-16,20 21 0,-21-21 16,21 0-16,1 0 0,-22 0 15,21 0-15,-21-21 0,22 21 0,-1-21 16,-21 0-16,0 0 0,22-1 0,-22 1 15,0 0-15,0 0 0,0-21 0,-21 20 16,0 1-16,22-21 0,-22 21 16,0 0-16,0-1 0,0 1 0,-22 0 15,1 21 1,0 0-16,0 21 0,0 0 16,21 1-16,-21-1 0,21 0 0,-22 0 15,22 0-15,-21 0 0,21 1 16,0-1-16,0 0 0,0 0 0,0 0 15,0 0-15,0 1 0,21-22 0,1 21 16,-1-21-16,-21 21 0,42-21 16,-21 0-16,0 0 0,1 0 0,-1 0 15,0 0-15,21 0 0,-21 0 16,1-21-16,-1 0 0,0-1 0,0 22 16,0-21-16,-21 0 0,21 0 0,1 0 15,-1 0-15,-21-1 0,0 1 0,0 0 16,0 0-16,21 21 0,-21-21 0,0 42 31,-21 0-15,21 0-16,-21 0 15,21 1-15,-22-1 0,22 0 16,-21-21-16,21 21 0,-21 0 0,21 0 16,0 1-1,0-44 32,0 1-47,21 21 0,0-21 0,-21 0 16,22 0-16,-1 0 0,-21-1 0,21 1 15,0 0-15,-21-21 0,21 21 16,0 21-16,-21-22 0,22 1 16,-22 42-1,0 1-15,0-1 16,0 0-16,0 0 15,0 0-15,0 0 0,0 1 0,0-1 16,0 0-16,0 0 16,0 0-16,21-21 0,0 21 0,0-21 15,0 0-15,0 0 16,1 0-16,-1 0 0,0 0 16,0-21-16,-21 0 0,21 21 15,0-21-15,-21 0 0,22 0 16,-1-1-16,-21 1 0,21-21 15,-21 21-15,0-22 0,21 1 0,-21 0 16,21-1-16,-21 1 0,0 0 0,0-22 16,21 22-16,-21 0 0,22-1 15,-22 1-15,21 0 0,-21 20 0,0 1 16,0 0-16,0 0 0,0 42 16,-21 0-16,-1 0 15,1 22-15,21-22 0,-21 21 16,0 1-16,0-22 0,0 21 0,-1 0 15,1 1-15,0-22 0,21 21 0,0 1 16,-21-22-16,21 21 0,0-21 16,0 22-16,0-22 0,0 0 0,0 0 15,0 0-15,0 0 0,21 1 16,-21-1-16,21-21 0,0 21 0,1-21 16,-1 0-16,0 0 0,0 0 0,0 0 15,0 0-15,1 0 0,-1 0 16,0-21-16,0 21 0,0-21 15,-21-1-15,21 1 0,-21 0 16,22 0-16,-22 0 0,0 0 16,0-1-16</inkml:trace>
  <inkml:trace contextRef="#ctx0" brushRef="#br0" timeOffset="53523.2">25527 6054 0,'0'0'0,"0"-21"31,21 21-15,0-22-16,0 22 0,1-21 0,-1 21 16,21 0-16,-21 0 0,0-21 0,22 21 15,-22 0-15,21 0 0,-21 0 16,1-21-16,-1 21 0,0 0 0,0 0 15,0 0-15,-21-21 16,-21 21 0,-21 0-16,21 0 15,-1-21-15,-20 21 0,21 0 0,-21 0 16,-1 0-16</inkml:trace>
  <inkml:trace contextRef="#ctx0" brushRef="#br0" timeOffset="53827.03">23093 6075 0,'0'0'0,"-43"0"0,1 0 16,21 21-16,0-21 15,42 0-15,0 0 16,21 0-16,-20 0 0,20 0 0,0-21 15,1 21-15,20-21 0,-21 21 0,1-21 16,20 21-16,-20-22 0,-1 22 0,0-21 16,-21 21-16,1 0 0,-1-21 15,0 21-15,-21-21 16,-21 21 0,0 0-16,-1 0 15,1 0-15,0 0 16,0 21-16,0-21 0</inkml:trace>
  <inkml:trace contextRef="#ctx0" brushRef="#br0" timeOffset="54827.14">10816 8975 0,'0'0'0,"0"-21"0,-21-64 16,0 64-16,21 0 0,0-1 15,-21 1-15,-1 21 16,22 21-1,0 1-15,0-1 0,0 0 0,0 21 16,0 1-16,0-1 0,0-21 16,0 21-16,0 1 0,0-22 0,0 21 15,0-21-15,0 1 0,0-1 0,0 0 16,0 0-16,22-21 0,-22 21 16,0-42-1,0 0 1,0 0-16,0 0 0,0-1 0</inkml:trace>
  <inkml:trace contextRef="#ctx0" brushRef="#br0" timeOffset="54979.03">10647 8488 0,'0'0'0,"-21"-21"0,-1 21 15,44 0 32</inkml:trace>
  <inkml:trace contextRef="#ctx0" brushRef="#br0" timeOffset="55434.76">11366 8700 0,'0'0'0,"0"21"0,0 21 16,0-21-16,0 22 0,0-22 16,-21 21-16,21-21 0,-21 22 0,21-22 15,0 21-15,0-21 0,0 0 0,-21 1 16,21-1-16,0 0 0,0 0 0,0 0 16,-21-21-16,21 21 15,-21-42 16,-1 0-31,22 0 0,0-21 16,0 20-16,0-20 0,0 21 16,0-21-16,0-1 0,0 1 0,0 0 15,22-22-15,-1 22 0,21-1 0,-21 22 16,0-21-16,22 21 0,-1 0 0,0-1 16,-20 22-16,20 0 0,0 0 15,1 0-15,-22 22 0,21-1 0,-21 21 16,0-21-16,1 22 0,-1-22 15,-21 21-15,21 0 0,-21-20 0,0 20 16,0 0-16,0-21 0,0 1 0,-21 20 16,21-21-16,-21 0 0,-1-21 0,22 21 15,0 1-15,-21-22 16,21-22 0,21 1-1,-21 0-15,22 0 0</inkml:trace>
  <inkml:trace contextRef="#ctx0" brushRef="#br0" timeOffset="56967.2">13906 8446 0,'0'-43'15,"0"22"-15,-21 0 0,0 0 0,0 21 16,0-21-16,0-1 0,-1 1 0,-20 0 16,21 0-16,0 21 0,-22-21 0,22 21 15,0 0-15,-21 0 16,21 0-16,-1 0 0,-20 21 0,21 0 16,-21 0-16,20 22 0,-20-1 0,21-21 15,0 21-15,-22 1 0,22-1 0,0 0 16,0 22-16,0-22 0,21 1 0,0-1 15,0-21-15,0 21 0,0-20 16,21-1-16,0 0 0,0-21 0,22 0 16,-22 0-16,21 0 0,0 0 0,1 0 15,-1-21-15,-21 0 0,22-1 0,-1-20 16,0 21-16,-21 0 0,22-22 16,-22 22-16,0-21 0,0 21 0,0-22 15,1 1-15,-1 21 0,-21-21 0,0-1 16,0 1-16,0 21 0,0 0 15,0-1-15,0 1 0,0 42 16,0 1-16,0-1 16,0 0-16,0 21 0,0-21 0,-21 22 15,21-22-15,0 21 0,0 1 16,0-1-16,0-21 0,21 21 0,0 1 16,0-22-16,0 0 0,0 21 0,1-20 15,-1-22-15,21 21 0,0-21 0,-20 0 16,20 0-16,0 0 0,1 0 15,-1 0-15,0-21 0,-21-1 0,22 22 16,-22-21-16,0 0 0,0-21 16,0 21-16,1-1 0,-22-20 0,21 21 15,-21 0-15,0-22 0,0 1 0,0 21 16,0 0-16,0-22 0,0 22 0,0 0 16,0 42-1,0 0 1,0 1-16,0-1 0,-21 0 0,21 21 15,0-21-15,0 1 0,-22-1 0,22 21 16,0-21-16,0 0 0,0 22 0,0-22 16,0 0-16,0 0 15,0 0-15,0-42 32,0 0-32,0 0 0,22 21 15,-1-42-15,-21 20 0,21 1 0,0 0 16,-21-21-16,21 21 0,0-22 0,-21 22 15,22-21-15,-1-1 0,0 22 0,-21 0 16,21-21-16,0 42 0,-21-21 0,21 21 16,1 0-1,-22 21-15,21-21 0,-21 21 0,0 0 16,0 0-16,0 0 0,0 1 0,0-1 16,0 21-16,0-21 0,21 0 0,-21 1 15,0-1-15,21 0 0,0 0 16,0 0-16,1 0 0,-1 1 0,0-1 15,0-21-15,21 0 0,-20 21 16,20-21-16,0 0 0,1 0 0,-22 0 16,21-21-16,0 0 0,-20 21 0,-1-22 15,0 1-15,21 21 0,-42-21 0,21 0 16,1 0-16,-1 0 0,-21-22 0,0 22 16,0 0-16,21-21 0,-21 20 0,0 1 15,21 0-15,-21 0 0,0 0 16,0 42-1,0 0-15,0 0 16,0 0-16,0 1 0,0-1 0,0 0 16,0 0-16,0 0 0,0 0 0,0 1 15,0-1-15,21-21 0,0 21 0,1 0 16,-1-21-16,0 0 0,0 0 16,21 0-16,-20 0 0,-1 0 0,0 0 15,21 0-15,-21 0 0,1 0 0,-1-21 16,0 0-16,0 21 0,-21-21 0,21-1 15,-21 1-15,21-21 0,-21 21 0,0 0 16,0-22-16,22 22 0,-22-21 16,0 21-16,21-1 0,-21 1 0,0 0 15,0 0-15,0 42 32,0 0-32,0 0 0,0 1 0,0 20 15,0-21-15,0 21 0,0-20 0,-21 20 16,21 0-16,-22 1 0,1-1 15,21 0-15,-21 1 0,21-1 0,0 21 16,0 1-16,0-1 0,0 1 0,0-22 16,0 22-16,0-1 0,21 1 0,0-1 15,1 1-15,-1-1 0,21-20 0,-21 20 16,0 1-16,1-22 0,-1 21 0,0-20 16,-21-1-16,0-21 0,0 0 0,0 1 15,0-1-15,0 0 0,-21-21 16,0 0-16,-1 0 0,1-21 15,0 0-15,21-1 0,-21 1 0,0 0 16,0-21-16,-1-1 0,1 1 16,0 0-16,0-22 0,0 22 0,21-22 15,0 1-15,-21-1 0,21 1 0,0-22 16,0 22-16,0-1 0,0 1 0,21-1 16,0 1-16,0-1 0,0 22 0,22 0 15,-22-1-15,21 1 0,-21 21 16,22-22-16,-22 1 0,21 21 0,-21-21 0,22-1 15,-22 22-15,21-21 0</inkml:trace>
  <inkml:trace contextRef="#ctx0" brushRef="#br0" timeOffset="58366.72">17780 8234 0,'0'0'0,"-21"63"16,0-41-16,21-1 16,21-21-1,0-21-15,0 21 16,21-43-16,-20 22 0,20 0 0,0-21 15,1 20-15,-1-20 0,0 0 0,1-1 16,-1 1-16,-21-21 0,0 20 16,0 1-16,1-22 0,-22 22 0,0 0 15,0-1-15,0 1 0,0 0 0,0 21 16,0-22-16,0 22 0,-22 21 0,1 0 16,0 0-16,0 0 15,0 21-15,21 0 0,-21 22 0,-1-1 16,1 0-16,21 22 0,-21-1 15,0 22-15,21 0 0,-21-1 0,21 1 16,0 0-16,-21-1 0,21 22 0,-22-21 16,22 21-16,0-22 0,-21 22 0,0-21 15,0 21-15,21-22 0,-21 1 0,0 0 16,21-1-16,-22 1 0,22 0 0,-21-22 16,21 22-16,-21-22 0,21-20 0,0 20 15,0-20-15,0-1 0,0-21 0,21 0 16,0 0-16,1-21 0,20 0 15,-21 0-15,21 0 0,1-21 0,-1 0 16,0-21-16,1 21 0,20-22 0,-20 1 16,-1 0-16,0-22 0,1 22 15,-1-1-15,0-20 0,-21 21 0,1-1 16,-1-20-16,-21 20 0,0-20 0,0 21 16,0-22-16,-21 1 0,-1 20 0,1 1 15,-21 0-15,21-1 0,-22 1 0,22 21 16,-21 0-16,0-1 0,20 1 0,-20 21 15,21 0-15,-21 0 0,20 0 0,1 0 16,0 0-16,0 0 0,42-21 31,0 21-31,22-21 16,-22 21-16,21-21 0,0 0 0,1-1 16,20 22-16,-20-21 0,20-21 0,-21 21 15,22 0-15,-22-1 0,1-20 0,-1 21 16,-21 0-16,21 0 0,-20-1 0,-1 1 15,0 0-15,-21 0 0,0 0 0,21 21 16,-21 21 15,0 0-31,0 0 0,-21 0 16,21 1-16,0-1 0,0 0 0,0 0 16,0 0-16,0 0 0,21 1 0,0-1 15,0 0-15,1-21 16,20 0-16,-21 0 0,0 0 0,22 0 15,-22 0-15,21 0 0,0 0 0,-20-21 16,20 0-16,-21 21 0,21-22 0,-20 1 16,-1-21-16,0 21 0,0-22 15,0 1-15,-21 0 0,21-22 0,1 22 16,-22-22-16,0 1 0,21-1 0,-21 1 16,21-1-16,-21 1 0,0 21 0,0-1 15,21-20-15,-21 42 0,0-22 0,0 22 16,0 0-16,0 0 0,-21 42 31,0 0-31,0 0 0,-1 0 16,22 22-16,-21-1 0,0 0 0,0 1 15,21-1-15,0 0 0,0 22 0,-21-22 16,21 1-16,0 20 0,0-21 0,0 1 16,0-1-16,0 0 0,21 1 0,-21-22 15,21 21-15,0-21 0,0 1 16,1-1-16,20 0 0,0-21 15,-21 0-15,22 21 0,-1-21 0,22 0 0,-22 0 16,21 0-16,-20-21 0,-1 0 16,22 21-16,-22-21 0,0-1 0,-21-20 15,22 21-15,-22 0 0,0-22 0,0 22 16,-21-21-16,0 0 0,21-1 0,-21 22 16,0-21-16,0-1 0,0 22 15,0 0-15,0 0 0,-21 0 0,0 21 16,0 0-16,0 0 0,21 21 0,-21 0 15,21 0-15,-22 22 0,22-22 0,0 21 16,0-21-16,0 22 0,0-22 0,0 0 16,0 21-16,0-21 0,22 1 0,-1-1 15,0 0-15,0 0 0,0-21 16,0 21-16,1-21 0,20 0 16,-21 0-16,21 0 0,-20 0 0,20 0 15,0 0-15,1-21 0,-22 0 0,21 21 16,-21-21-16,0 0 0,1-1 0,-1 1 15,0 0-15,-21 0 0,0 0 0,0 0 16,0-22-16,0 22 0,0 0 0,-21 0 16,0 0-16</inkml:trace>
  <inkml:trace contextRef="#ctx0" brushRef="#br0" timeOffset="58598.96">19029 7832 0,'0'0'0,"-64"42"16,43-42-16,21 21 15,21-21 1,-42 0 46,0 0-46</inkml:trace>
  <inkml:trace contextRef="#ctx0" brushRef="#br0" timeOffset="84766.92">1609 12192 0,'0'0'16,"-22"0"-16,-62 0 0,63 0 16,-22 0-16,22 0 15,42 0 16,0 0-31,1-21 0,20 0 0,21 21 16,-20-21-16,20-1 16,1 22-16,-1-21 0,22 0 0,0 21 0,-1-21 15,1 0-15,21 21 0,-22 0 16,1-21-16,21 21 0,-43 0 16,22 0-16,-43 0 0,22 0 15,-43 0-15,21 0 0,-20 0 0,-44 0 31,1 0-31,0 21 16,-21-21-16,21 0 0,-22 0 0,1 21 16,0 0-16,-1-21 0,-20 0 15,-1 21-15,1-21 0,-1 21 0</inkml:trace>
  <inkml:trace contextRef="#ctx0" brushRef="#br0" timeOffset="85031.26">1630 12319 0,'0'0'0,"-21"0"0,-1 21 0,1-21 16,64 0 0,-22 0-16,21 0 15,0 0-15,1-21 0,-1 21 16,22-21-16,-1 21 0,1-21 0,-1 0 16,22 21-16,-22-22 0,22 22 0,0-21 15,-1 0-15,1 21 0,0-21 16,-22 0-16,1 21 0,-22-21 15,0 21-15,1 0 0,-22-22 16,0 22-16,0-21 0,-21 0 16,0 0-16,0 0 15,-21 0-15,0-1 0,0 1 16,-1 0-16,22 0 0,-21 0 0</inkml:trace>
  <inkml:trace contextRef="#ctx0" brushRef="#br0" timeOffset="85382.41">2646 11663 0,'-21'0'0,"-22"0"16,64 0 15,1 0-31,20 0 0,-21 0 16,21 0-16,1 0 0,-1 0 16,0 0-16,22 0 0,-22 0 0,1 0 15,20 0-15,-21 0 0,1 0 0,20 0 16,-20 21-16,-1-21 0,-21 0 15,21 21-15,-20-21 0,-22 21 0,0 1 16,0-1-16,-22 0 16,1 21-16,0-21 0,-21 22 0,-1-1 15,1 0-15,21 1 0,-21-1 0,-1 22 16,1-22-16,0 0 0,20 1 16,-20-1-16,21 0 0,0-21 15,0 1-15,21 20 0,0-21 16,-22 0-16,1 0 0,21 1 15,0-1-15,21-42 32,-21-1-32,22 1 15,-1 0-15</inkml:trace>
  <inkml:trace contextRef="#ctx0" brushRef="#br0" timeOffset="86370.36">5143 11726 0,'0'0'0,"22"-21"0,-22 0 16,0 0 0,0 0-16,-22 21 46,22 21-46,0 0 0,0 0 16,0 22-16,0-22 0,0 0 0,0 21 16,0-21-16,0 1 0,-21 20 15,21-21-15,0 21 0,0-20 0,0 20 16,0-21-16,0 0 0,0 0 16,0 1-16,0-1 0,0 0 15,0 0-15,0-42 47,-21 0-47,21 0 0,-21-1 0,21 1 16,0 0-16,0-21 0</inkml:trace>
  <inkml:trace contextRef="#ctx0" brushRef="#br0" timeOffset="86755.05">5101 11367 0,'0'0'0,"0"-22"0,0 1 0,0 0 16,-21 21-16,0 0 0,0 0 16,-1 21-1,22 0-15,-21 1 16,21-1-16,0 0 0,0 0 16,0 0-16,21-21 15,1 0-15,-1 0 16,0 0-16,0 0 0,-21-21 15,0 0-15,21 21 0,-21-21 16,0 0-16,0-1 0,0 1 16,0 0-16,-21 0 0,0 21 15,0-21-15,0 21 16,-1 0-16,1 0 0,0 0 0,0 0 16,0 0-16,21 21 15,-21-21-15,21 21 0,-22 0 0,22 0 16,0 1-16,0-1 15,0 0-15,22 0 0,-1-21 16,0 21-16,0-21 0,0 0 0,0 21 16,1-21-16,-1 0 0,0 0 15</inkml:trace>
  <inkml:trace contextRef="#ctx0" brushRef="#br0" timeOffset="87542.44">5482 11557 0,'0'21'16,"0"0"-1,0 1-15,0-1 16,0 0-16,0 0 0,0 0 16,0 0-16,0 1 0,0-1 15,0 0-15,0 0 0,21 0 16,-21 0-16,0 22 0,0-22 15,0 0-15,0 0 0,0 0 0,0 1 16,0-44 31,0 1-47,-21 0 0,21 0 0,0 0 16,-21 0-16,21-1 0,-21-20 15,21 21-15,-21-21 0,21 20 0,0-20 16,0 0-16,0 21 0,0-22 0,0 22 15,21 0-15,21 0 0,-21 0 16,0-1-16,22 1 0,-1 21 0,0 0 16,1 0-16,-22 0 0,21 0 15,1 0-15,-1 21 0,0 1 16,-21-1-16,22 0 0,-22 0 0,0 0 16,0 22-16,-21-22 0,0 21 0,21-21 15,-21 0-15,0 22 0,0-22 16,0 0-16,0 0 0,0 0 0,0 1 15,0-1-15,0 0 0,0 0 16,-21-42 15,21 0-31,0 0 16,0-1-16,0 1 0,0 0 16,0 0-16,0-21 0,21 20 15,-21-20-15,22 21 0,-1-21 0,0 20 16,0-20-16,0 21 0,0 0 15,1 0-15,20-1 0,-21 1 0,21 21 16,-20 0-16,20 0 0,0 0 0,-21 0 16,22 0-16,-22 21 0,21-21 15,-21 22-15,1 20 0,-22-21 0,0 0 16,21 0-16,-21 22 0,0-22 0,0 0 16,0 21-16,0-20 15,0-1-15,0 0 0,-21 0 0,21 0 0,0 0 16,0 1-16,0-1 15,0-42 32,0-1-47,21 1 16,0 0-16,0 0 0,0 0 16,0 21-16,1-21 0</inkml:trace>
  <inkml:trace contextRef="#ctx0" brushRef="#br0" timeOffset="88015.17">7239 11345 0,'0'0'0,"0"-21"0,0 0 15,-21 0-15,21 0 0,0 0 0,-21-1 16,-1 1-16,22 0 15,0 42 17,0 0-32,0 1 0,0-1 15,0 21-15,0-21 0,22 22 0,-22-1 16,21 0-16,-21 1 0,0-1 0,21 21 16,-21-20-16,0 20 0,0-20 0,0 20 15,0 1-15,0-1 16,0 22-16,0-22 0,0 1 0,0-1 15,-21 1-15,21-1 0,0 1 0,0-1 16,0 1-16,0-1 0,0-20 0,0 20 16,0 1-16,0-1 0,0-21 15,0 22-15,0-22 0,0 1 0,0-1 16,0 0-16,0-21 0,0 1 0,0-1 16,0 0-16,0-42 31,0 0-31,0-1 15,0 1-15,0 0 0,0 0 0,0 0 16,0-22-16,0 22 0,0-21 16,0 21-16,0-22 0,0 1 15,0 0-15,0-22 0,0 22 0</inkml:trace>
  <inkml:trace contextRef="#ctx0" brushRef="#br0" timeOffset="88386.96">7239 11451 0,'0'0'0,"-21"-42"0,21 0 15,0 20-15,0 1 0,0 0 0,0 0 16,0 0-16,21 0 0,0-1 0,-21 1 16,21 21-16,0-21 0,1 21 0,-1 0 15,21 0-15,-21 0 0,22 0 16,-22 0-16,21 0 0,-21 0 0,22 21 15,-22 0-15,0 1 0,0-1 16,-21 0-16,21 21 0,-21-21 0,0 22 16,0-22-16,-42 21 0,21 1 0,0-22 15,-22 21-15,22-21 0,0 22 16,-21-22-16,20 0 0,1 0 0,0 0 16,0 0-16,0-21 0,21 22 0,-21-22 31,21 21-31,0-42 47,21-1-47,0 1 15,0 0-15,0 21 0</inkml:trace>
  <inkml:trace contextRef="#ctx0" brushRef="#br0" timeOffset="88904.71">8213 11113 0,'0'0'16,"-22"-22"-16,1 1 0,0 21 0,0-21 16,0 21-16,0-21 15,-1 21-15,1 0 16,0 0-16,0 21 0,0 0 15,0 0-15,21 1 0,-22 20 16,1-21-16,0 21 0,0 1 0,21-22 16,-21 21-16,21 1 0,-21-1 0,21 0 15,0-21-15,0 22 0,0-22 16,0 0-16,21 0 0,0 0 16,0 1-16,0-22 0,0 0 0,1 21 15,-1-21-15,21 0 0,-21 0 0,22 0 16,-22 0-16,0-21 0,21 21 15,-21-22-15,1 1 0,20 0 0,-21 0 16,0 0-16,-21-22 0,0 22 0,21-21 16,-21 21-16,0-22 0,0 1 15,0 21-15,0-21 0,-21 20 0,0-20 16,21 21-16,-21 0 0,0 21 0,0 0 16,-1-21-16,1 21 0,-21 0 15,21 0-15,0 0 0,-1 21 16,1-21-16,21 21 0,-21 0 15,21 0-15,0 0 16,21 1 0,0-22-16,1 0 15,-1 0-15,0 0 0,0 0 0,0 0 16,0-22-16</inkml:trace>
  <inkml:trace contextRef="#ctx0" brushRef="#br0" timeOffset="89450.59">8636 11155 0,'0'0'0,"-21"-21"16,21 0-1,0-1 1,0 1-16,0 0 0,0 0 15,0 0 1,21 21-16,0 0 0,-21-21 16,21 21-16,0 0 15,1 0-15,-1 0 0,0 0 16,0 21-16,-21 0 0,21 0 16,0-21-16,1 21 0,-1 22 0,0-22 15,0 0-15,-21 21 0,0-21 0,0 22 16,0-22-16,0 21 0,0-21 15,0 22-15,0-22 0,0 0 0,0 0 16,0 0-16,-21 1 0,21-1 0,0 0 16,-21-21-16,21 21 0,-21-21 15,21-21 17,21 0-17,0 0-15,0-1 0,-21 1 0,21 0 16,0-21-16,-21 21 0,22-22 15,-1 1-15,-21 0 0,21-1 0,-21 22 16,21-21-16,-21 21 0,0-1 0,21 1 16,-21 0-16,21 21 0,-21-21 15,0 0-15,22 21 32,-22-21-17,21 21 1,-21-22-16,21 22 0</inkml:trace>
  <inkml:trace contextRef="#ctx0" brushRef="#br0" timeOffset="89971.3">9504 10583 0,'0'-42'15,"0"21"-15,0 0 0,0 0 16,0 42 31,0 0-47,0 0 16,0 0-16,0 0 0,0 1 15,0-1-15,0 0 0,0 21 0,-21-21 16,21 22-16,0-22 0,-22 21 0,22-21 15,0 22-15,-21-1 0,21 0 0,0-20 16,0 20-16,0 0 0,0 1 16,0-22-16,0 21 0,0 0 0,0-20 15,0 20-15,0-21 0,0 21 0,0-20 16,0-1-16,0 21 0,0-21 16,0 0-16,0 1 15,0-1-15,0 0 0,21-21 16,-21 21-16,22-21 0,-1 0 15,0 0 1,0 0-16,0 0 0,0 0 16,-21-21-16,22 21 0,-1-21 0,0 21 15,-21-21-15,21 21 16,-21-22-16,21 22 0,-21-21 16,0 0-16,0 0 15,0 0 1,0 0-16,0-1 15,0 1-15</inkml:trace>
  <inkml:trace contextRef="#ctx0" brushRef="#br0" timeOffset="90498.88">9356 10922 0,'0'0'0,"-22"0"0,1 0 16,21-21 15,21 0-15,1 21-1,-1 0-15,0-21 0,0 21 16,21 0-16,-20 0 0,20-22 0,-21 22 16,21-21-16,-20 21 0,-1 0 15,0 0-15,21 0 0,-42-21 16,21 21-16,1 0 0,-1 0 15,0 0 95,-21-21-79,0 0-15</inkml:trace>
  <inkml:trace contextRef="#ctx0" brushRef="#br0" timeOffset="91254.9">10964 11070 0,'0'0'16,"-21"0"0,0 0-16,0 0 0,0 0 15,-1 0-15,1 0 16,0 0-16,0 0 0,0 0 15,0 0-15,-1 0 0,1 0 0,0 0 16,0 0-16,42 0 31,0 0-15,22 0-16,-1 0 0,0-21 0,22 21 16,-1-21-16,1 21 0,-1-21 0,1 21 15,20 0-15,-20-21 0,21 21 0,-22-22 16,22 22-16,-1 0 0,1-21 15,0 21-15,-22-21 0,22 21 0,-22 0 16,1 0-16,-1-21 0,-20 21 0,-1 0 16,0 0-16,-20 0 0,-1 0 0,0 0 15,-42-21 48,0 21-48,-1 0-15,1 0 0,0 0 0,0 0 16,0 0-16,-22 0 0,22 0 16,0 0-16,-21 0 0,21 0 0,-1 0 15</inkml:trace>
  <inkml:trace contextRef="#ctx0" brushRef="#br0" timeOffset="91615.7">11007 11134 0,'0'0'0,"-43"0"0,22 21 0,0-21 16,0 0-16,21 21 15,21-21 1,21 0 0,-21 0-16,22 0 0,-1 0 0,0 0 15,22 0-15,-22-21 0,22 21 16,-1 0-16,1-21 0,20 21 15,-20 0-15,21-21 0,-1 21 0,1 0 16,0 0-16,-1-22 0,1 22 0,0-21 16,-22 21-16,1 0 0,-22 0 0,0 0 15,1 0-15,-22 0 0,0-21 16,0 21-16,-21-21 47,0 0-32,-21 0-15,0 21 16,21-22-16,-21 1 0,-1 21 16</inkml:trace>
  <inkml:trace contextRef="#ctx0" brushRef="#br0" timeOffset="92035.45">12277 10626 0,'-43'-21'16,"64"42"31,1-21-47,-1 0 0,21 0 0,-21 0 16,0 21-16,22-21 0,-22 0 15,21 0-15,-21 0 0,22 0 0,-22 0 16,21 0-16,-21 21 0,22-21 15,-22 0-15,0 0 0,0 0 0,0 21 16,-21 0-16,0 1 0,0-1 16,0 0-16,-21 0 0,0 0 15,21 0-15,-21 22 0,0-22 0,-22 21 16,22-21-16,0 22 0,0-1 16,0 0-16,0 1 0,-1 20 0,-20-20 15,21-1-15,0 0 0,0 1 16,-1-1-16,1 0 0,0-21 0,0 22 0,0-22 15,0 0-15,21 0 0,0 0 16,0 1-16,0-1 0,-22-21 16,22 21-16,22-42 31,-1 0-31,0-1 0,-21-20 0,21 21 16</inkml:trace>
  <inkml:trace contextRef="#ctx0" brushRef="#br0" timeOffset="92491.14">13991 11070 0,'0'0'0,"21"-21"0,43-21 16,-43 21-1,0-1-15,-21 1 16,0 42-1,0 1 1,0-1-16,0 0 0,0 0 0,0 21 16,0-20-16,0 20 0,0 0 15,0-21-15,0 22 0,0-1 0,-21-21 16,21 22-16,0-22 0,0 0 0,0 0 16,0 0-16,0 0 0,0 1 0,0-1 15,0 0 1,0-42-1,0 0 1,0-22-16,0 22 0,0-21 0,0 21 16,0-22-16</inkml:trace>
  <inkml:trace contextRef="#ctx0" brushRef="#br0" timeOffset="92663.04">14076 10816 0,'0'0'0,"0"-21"0,0-21 16,-21 21-16,21-1 15,0 44 17,21-1-17,0-21-15,0 21 0,0 0 16,0-21-16,1 21 16,-1-21-16</inkml:trace>
  <inkml:trace contextRef="#ctx0" brushRef="#br0" timeOffset="93339.12">14584 10859 0,'0'21'16,"0"-42"-16,0 63 0,0-21 16,0 0-16,0 0 15,21 1-15,-21-1 0,0 0 16,21 0-16,-21 0 0,0 0 0,0 22 16,0-22-16,0 0 0,21 21 0,-21-20 15,0-1-15,0 21 16,0-21-16,0 0 0,0 1 0,0-1 15,0 0-15,0 0 0,0 0 16,-21-21 0,0-21-1,21 0-15,-21 0 0,21 0 16,0-22-16,-21 22 0,21-21 0,0-1 16,0 1-16,0 0 0,0-1 0,0 22 15,21-21-15,0 0 0,0 20 16,0-20-16,0 21 0,1 0 0,-1 21 15,0 0-15,21 0 0,-21 0 16,22 0-16,-22 0 0,21 21 0,1 0 16,-22 0-16,21 0 0,0 1 0,-20 20 15,20-21-15,-21 21 0,21-20 0,-20 20 16,-1 0-16,0-21 0,-21 22 0,0-22 16,21 21-16,-21-21 0,0 1 15,0-1-15,0 0 0,0 0 0,-21-21 16,0 0-16,0 0 15,-1-21 1,22 0-16,-21 0 0,21-22 0,0 22 16,0-21-16,0-1 0,0 1 15,0 0-15,0-1 0,0 1 16,21 0-16,1-1 0,-1 1 0,21 0 16,-21 21-16,22-1 0,-22 1 0,21 0 15,0 21-15,-20 0 0,20 0 0,0 21 16,-21-21-16,22 21 0,-22 22 15,0-22-15,21 0 0,-42 21 0,22 1 16,-22-1-16,21 0 0,-21-20 0,0 20 16,0 0-16,0 1 0,0-1 0,0 0 15,0-21-15,-21 22 0,21-22 0,0 0 16,0 0-16,0 0 0,0 1 16,0-44 15,21 1-31,0 0 0,0 0 0,0-21 15,0-1-15,22 22 0</inkml:trace>
  <inkml:trace contextRef="#ctx0" brushRef="#br0" timeOffset="93662.93">16192 10859 0,'0'0'0,"0"-22"0,0 1 16,0 42 15,0 1-31,0-1 15,0 21-15,0-21 0,0 22 0,0-1 0,0 0 16,0 22-16,0-22 16,22 22-16,-22-1 0,21 1 0,-21-1 15,0 1-15,0-1 0,0 1 0,0 20 16,0-20-16,0 20 0,0-20 0,-21-1 16,-1 22-16,1-21 0,0-1 0,0-21 15,21 22-15,0-22 0,-21 22 0,21-22 16,-21-21-16,21 22 0,0-22 0,0 21 15,-22-21-15,22 0 16,0-42 15,0 0-31,0 0 0,0-21 0,0-1 0,0 1 16,22 0-16,-22-22 0,21 1 16,0-1-16</inkml:trace>
  <inkml:trace contextRef="#ctx0" brushRef="#br0" timeOffset="93971.76">16171 11282 0,'0'0'0,"-21"-148"16,0 105-16,21 22 0,0 0 16,0-21-16,0 21 0,0-1 0,0 1 15,0 0-15,0 0 0,0 0 0,21 21 16,21-21-16,-20-1 0,20 22 0,-21 0 16,21 0-16,1 0 0,-1 0 15,0 0-15,-20 0 0,20 22 0,-21-1 16,0 0-16,0 0 0,-21 21 15,0-20-15,0 20 0,0-21 0,-42 21 16,21 1-16,-21-1 0,20 0 0,-20 1 16,0-22-16,-1 21 0,22-21 0,-21 22 15,21-22-15,0 0 0,-1-21 16,22 21-16,0 0 16,22-21-1,-1 0-15,0 0 0,0 0 16,0-21-16,22 21 0,-22-21 15,21 0-15,0 0 0,1-22 0,-22 22 16</inkml:trace>
  <inkml:trace contextRef="#ctx0" brushRef="#br0" timeOffset="94390.52">16976 10943 0,'0'0'0,"0"-21"0,0-21 15,-22 42-15,1-21 0,0 21 16,0 0-16,0 0 0,0 0 15,-1 21-15,1 0 16,0 0-16,21 0 0,-21 0 0,0 22 16,21-22-16,-21 21 0,21 1 15,0-1-15,0 0 0,0 1 0,0-1 16,0-21-16,0 21 0,21-20 0,0 20 16,0-21-16,-21 0 0,21 0 0,0-21 15,22 0-15,-22 0 0,0 0 16,0 0-16,22 0 0,-22 0 0,21-21 15,0 0-15,1 0 0,-22 0 0,21 0 16,1-22-16,-22 1 0,0 0 0,0-1 16,-21 1-16,0 0 0,0-1 0,0 1 15,-21 0-15,21-1 0,-42 1 0,20 21 16,1 0-16,-21-1 0,21 22 16,-22 0-16,1 0 0,21 0 15,-21 0-15,-1 0 0,22 22 0,-21-1 16,21 0-16,-1 0 0,1 0 0,0 0 15,0 1-15,21-1 0,0 0 0,0 21 16,0-21-16,0 1 0,21-1 16,21 0-16,-20-21 0,20 0 15,0 0-15,1 0 0,-1 0 0</inkml:trace>
  <inkml:trace contextRef="#ctx0" brushRef="#br0" timeOffset="94775.29">17484 10986 0,'0'0'0,"0"-22"0,0 1 16,0 0 0,0 0-16,21 21 15,0 0 1,0 0-16,0 0 0,0 0 0,22 0 16,-22 21-16,0 0 0,0 0 0,0 1 15,-21-1-15,22 0 0,-1 0 0,0 21 16,-21-20-16,21 20 0,-21-21 0,0 21 15,0-20-15,0-1 0,0 21 0,0-21 16,0 0-16,0 1 0,-21-22 16,0 0-1,0-22 1,21 1-16,0-21 16,0 21-16,0 0 0,0-22 0,21 1 15,-21 0-15,21-1 0,0 1 0,-21 0 16,0-1-16,21 1 0,0 0 0,-21-1 15,22 22-15,-22 0 0,0 0 16,21 0-16,0-1 0,0 22 16,0 0-16,0 0 0,1 0 0,-1-21 15,0 21-15,0-21 0,0 21 0,22 0 16,-1 0-16</inkml:trace>
  <inkml:trace contextRef="#ctx0" brushRef="#br0" timeOffset="95071.96">18563 10329 0,'0'0'0,"0"-42"0,0 21 0,0 0 16,0 0-16,-21 21 15,0 21-15,0 21 16,21-21-16,-22 22 0,22-22 16,0 21-16,-21 22 0,0-22 0,21 0 15,0 22-15,-21-22 0,0 22 16,0-22-16,21 0 0,-22 1 15,22-1-15,0 0 0,0 1 0,0-1 0,0 0 16,0-21-16,0 22 0,22-22 16,-22 0-16,21 0 0,0 0 0,0 1 15,0-22-15,0 0 0,1 0 0,-1 0 16,0 0-16,0 0 0,0 0 16,0 0-16,1-22 0,-1 1 0,0 0 15,0 0-15,-21-21 0,0 20 0,0-20 16,0 21-16</inkml:trace>
  <inkml:trace contextRef="#ctx0" brushRef="#br0" timeOffset="95254.86">18330 10753 0,'-42'0'0,"84"0"0,-105 0 0,42 0 16,-1 21-16,44-21 16,-1 0-1,21 0-15,-21 0 0,22 0 16,-1 0-16,-21 0 0,21 0 0,1 0 15,-1 0-15,-21 0 0,0 0 0,1 0 16,-1 0-16,0 0 0,0 0 0,-21-21 16,0 0-16,21-1 0,-21 1 15</inkml:trace>
  <inkml:trace contextRef="#ctx0" brushRef="#br0" timeOffset="97294.05">21103 10689 0,'0'0'0,"-21"0"0,42-21 31,0 21-31,0-21 0,22 0 16,-22-22-16,21 22 0,1 0 15,-22-21-15,21-1 0,0 22 0,1-21 16,-22 0-16,21-1 0,-21 1 0,1 0 16,20-1-16,-21 22 0,-21-21 0,0-1 15,21 1-15,-21 21 0,0-21 16,0 20-16,0 1 0,0 0 16,0 0-16,-21 0 0,0 21 15,21-21-15,-21 21 0,0 0 16,21 21-16,-22 0 15,22 21-15,0-21 0,0 22 16,0-1-16,0 0 0,-21 22 0,21-1 16,-21 1-16,21-1 0,0 1 0,0 21 15,0-22-15,-21 1 0,21 20 0,0-20 16,-21 20-16,21-20 0,0 21 0,0-22 16,0 22-16,0-22 0,0 1 15,-21 20-15,21-20 0,-22-1 0,22 1 0,-21-1 16,21-20-16,0 20 15,0-20-15,0-1 0,0 0 0,0 1 16,0-1-16,0 0 0,0-21 0,21 1 16,1-1-16,-1 0 0,0-21 0,21 0 15,-21 0-15,22 0 0,-22 0 0,21-21 16,1 0-16,-1-1 0,-21-20 0,21 0 16,1 21-16,-22-22 0,0 1 0,21-22 15,-20 22-15,-22 0 0,0-22 16,21 22-16,-21-22 0,0 1 15,0-1-15,-21 22 0,-1-21 0,1 20 16,0 1-16,-21 0 0,21-1 0,-22 22 16,1 0-16,0 0 0,20 0 0,-20-1 15,0 22-15,21 0 0,-22-21 0,22 21 16,0 0-16,0 0 0,0 0 16,21-21-16,0 0 15,21 21-15,0-21 16,0 21-16,0-21 0,22-1 0,-22 1 15,21 0-15,0-21 0,1 21 0,-1-22 16,0 1-16,1 21 0,-1-22 16,0 1-16,1 0 0,-1-1 15,-21 22-15,0 0 0,1 0 0,-22 0 16,0 0-16,0 42 31,-22 0-15,22 0-16,0 0 0,0 0 0,0 1 15,0 20-15,0-21 0,0 0 0,0 0 16,0 1-16,0-1 0,0 0 0,0 0 16,22 0-16,-1-21 0,-21 21 0,21-21 15,0 22-15,0-22 0,0 0 16,1 0-16,-1 0 0,0-22 0,0 1 16,21 21-16,-20-21 0,20 0 15,-21-21-15,21 20 0,-20-20 0,-1 0 16,0-1-16,0 22 0,0-21 0,0 0 15,-21-1-15,0 22 0,0 0 16,0 0-16,22 0 0,-22 42 31,0 0-31,0 0 0,0 0 0,0 0 16,0 22-16,0-22 0,0 21 0,0-21 16,0 22-16,0-22 0,0 0 15,0 21-15,0-20 0,21-1 0,0 0 16,0 0-16,0-21 0,0 0 15,1 0-15,-1 0 0,0 0 16,0 0-16,21 0 0,-20 0 0,-1 0 16,21-21-16,-21 0 0,0 0 15,1-1-15,-22 1 0,0 0 0,0-21 16,0 21-16,0-22 0,0 22 0,-22 0 16,1-21-16,0 20 0,0 1 0,0 21 15,-22 0-15,22-21 0,0 21 0,-21 0 16,-1 0-16,22 0 0,0 0 15,0 0-15,0 0 0,0 0 0,-1 0 16,44 0 0,-1 0-16,0 0 15,0-21-15,21 21 0,-20-21 16,20 21-16,-21-21 0,21-1 16,1 22-16,-22-21 0,21 21 0,-21 0 15,22 0-15,-22-21 0,0 21 0,0 0 16,0 0-16,22 0 0,-22 21 15,-21 0-15,21-21 0,-21 22 0,0-1 16,0 0-16,0 0 0,0 0 16,0 0-16,0 1 0,0 20 0,0-21 15,0 0-15,0 0 0,0 1 0,0-1 16,0 0-16,0 0 0,0 0 0,0 0 16,0 1-1,0-44 16,0 1-15,0 0-16,0 0 0,0-21 0,0 20 16,0 1-16,0-21 0,0 21 0,0-22 15,0 22-15,0-21 0,21 21 0,0-22 16,1 22-16,-1 0 0,0 0 16,0 21-16,0-21 0,0 21 0,1 0 15,20 0-15,-21 0 0,0 0 16,0 21-16,-21 0 0,22 0 0,-1 0 15,-21 1-15,21 20 0,-21-21 0,0 21 16,0-20-16,0 20 0,0-21 16,0 0-16,0 22 0,0-22 0,0 0 15,0 0-15,0 0 0,0-42 47,0 0-47,0-21 0,0 20 0,21-20 16,-21 21-16,21-21 0,0-1 15,1 1-15,-1 0 0,0-22 0,0 22 16,21-1-16,-20 1 0,20 0 16,-21 21-16,21-22 0,-20 22 0,20 21 0,-21 0 15,0 0-15,0 0 0,1 0 16,-1 21-16,0 0 0,0 1 16,0-1-16,-21 21 0,0 0 0,0 1 15,0-22-15,0 21 0,0 22 0,0-22 16,0 0-16,0 1 0,0-1 0,0 0 15,0-20-15,0 20 0,0-21 0,0 0 16,0 0-16,0 1 0,-21-1 16,42-42 15,0-1-31,22 1 0,-22-21 16,21 21-16</inkml:trace>
  <inkml:trace contextRef="#ctx0" brushRef="#br0" timeOffset="97590.91">25188 9631 0,'0'0'0,"0"-21"0,0 0 16,0-1-16,0 1 0,0 0 16,-21 21-1,21 21-15,-21 0 0,21 1 16,0 20-16,-21 0 0,21 1 0,-21-1 15,21 0-15,-22 22 0,22-22 0,0 0 16,0 22-16,0-22 0,0 1 16,0-1-16,-21 0 0,21 1 0,0-22 15,0 21-15,0-21 0,0 0 0,0 22 16,0-22-16,-21-21 0,21 21 0,0 0 16,-21-42 15,0 0-31,0 0 0,-1 0 15,22-1-15,-21 1 0</inkml:trace>
  <inkml:trace contextRef="#ctx0" brushRef="#br0" timeOffset="98395.06">24723 10097 0,'0'0'0,"-22"0"16,1 0-16,42 0 31,1 0-31,-1 0 16,21 0-16,0 0 0,1 0 0,20 0 15,-20-22-15,20 22 0,1-21 0,-1 0 16,-21 0-16,22 0 0,-1 0 0,1-1 16,-22-20-16,1 21 0,-1 0 15,0-22-15,-21 22 0,1-21 0,-1 21 16,0 0-16,-21-1 0,0 1 16,0 0-16,-21 21 15,0 0-15,21 21 16,-22-21-16,1 21 0,21 1 0,-21-1 15,21 21-15,-21-21 0,0 22 0,21-22 16,0 21-16,0 0 0,-21-20 0,21 20 16,-22 0-16,22-21 0,0 22 0,0-22 15,0 21-15,-21-21 0,21 1 0,0-1 16,0 0-16,0 0 0,0 0 16,0 0-16,0 1 15,0-44 1,21 1-1,1 0-15,-1 0 0,0 0 16,0-22-16,0 22 0,0 0 0,1 0 16,20-21-16,-21 20 0,0 1 15,0 0-15,1 21 0,-22-21 0,21 21 16,0 0-16,-21 21 16,0 0-16,0 0 0,0 1 15,0-1-15,0 0 0,0 0 16,0 0-16,0 0 15,0 1-15,21-1 0,0-21 16,0 21-16,1-21 0,20 0 16,-21 0-16,0 0 0,22 0 15,-22 0-15,21 0 0,0 0 0,-20-21 16,20 21-16,0-21 0,-21-1 0,22 1 16,-22 0-16,21 0 0,-21-21 15,1 20-15,-1-20 0,0 0 0,0-1 16,0 22-16,-21 0 0,0 0 0,0 0 15,0 0-15,-21 21 16,0 0-16,0 21 16,0 0-16,-1 0 0,1 0 15,0 22-15,0-22 0,21 0 0,0 0 16,-21 21-16,21-20 0,0-1 0,0 0 16,0 0-16,0 0 0,21-21 0,0 21 15,-21 1-15,21-22 0,0 0 16,1 0-16,-1 0 15,0 0-15,0 0 0,0 0 16,0 0-16,-21-22 0,22 1 16,-1 0-16,-21 0 15,0 0-15</inkml:trace>
  <inkml:trace contextRef="#ctx0" brushRef="#br0" timeOffset="100526.89">14393 13081 0,'0'-42'15,"0"21"-15,0-1 0,0 1 16,0 0-16,0 0 16,0 0-16,0 0 15,-21 21 1,0 21-16,0 0 15,0 0-15,21 21 0,-22-20 0,1 20 16,0 0-16,0 1 0,0-1 0,0 0 16,21 1-16,0-1 0,-22 0 15,22 1-15,0-1 0,0 0 0,0 1 16,0-1-16,0 0 0,0-21 16,22 22-16,-1-22 0,0 0 0,0-21 15,21 21-15,-20-21 0,-1 0 16,21 0-16,-21 0 0,22-21 0,-1 0 15,-21 0-15,21 0 0,1-22 0,-1 1 16,0 21-16,1-22 0,-1 1 0,0 0 16,22-22-16,-22 22 0,1 0 15,-1-22-15,0 22 0,-21-22 0,1 22 16,-1 0-16,-21-22 0,0 22 16,0-1-16,0 1 0,0 0 0,0 21 15,0-1-15,0 1 0,0 0 16,0 0-16,-21 21 15,21 21-15,0 0 0,0 22 0,0-1 16,0 0-16,0 1 0,0-1 0,0 0 16,0 22-16,0-22 0,0 0 15,0 1-15,0-1 0,0 0 0,0 1 16,0-22-16,0 21 0,0-21 0,21 22 16,0-22-16,0 0 0,0-21 0,22 21 15,-22-21-15,21 0 0,-21 0 16,22 0-16,-22 0 0,21 0 15,0 0-15,-20 0 0,20 0 0,-21-21 16,21 0-16,-20 0 0,-1 21 0,0-21 16,0-1-16,0 1 0,-21-21 15,21 21-15,-21 0 0,0-1 0,0-20 16,0 21-16,0 0 0,0 0 0,0-1 16,-21 1-16,0 0 0,0 21 0,0 0 15,0 0-15,-1 0 16,1 0-16,0 21 0,21 0 0,-21 1 15,21-1-15,-21 0 0,21 21 0,-21-21 16,21 1-16,0-1 0,0 21 0,0-21 16,0 0-16,0 1 15,0-1-15,0 0 0,21-21 16,0 21-16,0-21 0,0 0 16,0 0-16,1 0 0,-1 0 15,0-21-15,0 21 0,0-21 16,-21 0-16,21-1 0,-21 1 0,22 0 15,-22 0-15,21 0 0,-21 0 0,0-22 16,0 22-16,0 0 0,0 0 0,0 0 16,0-1-16,0 1 0,21 21 15,-21 21 1,0 1 0,21-1-16,-21 0 15,0 0-15,0 0 0,21 0 0,-21 1 16,0-1-16,0 0 0,21 0 15,1-21-15,-1 21 16,0-21-16,0 0 0,0 0 0,22 0 16,-22 0-16,21 0 0,0 0 0,-20-21 15,20 21-15,0-21 0,1 0 16,-1 0-16,-21-1 0,21 1 0,1 0 16,-22 0-16,0-21 0,0 20 0,0 1 15,1 0-15,-22 0 0,0 42 47,-22 0-47,22 0 0,-21 1 0,21-1 16,0 0-16,0 0 0,0 0 0,0 0 15,0 1-15,0-1 0,21 0 16,1 0-16,-22 0 0,21-21 0,0 21 16,-21 1-16,21-22 0,-21 21 0,21-21 15,-21 21-15,21-21 16,-42 0 15,0 0-31,0 0 0,0-21 0,0 21 16,-1-21-16,1 21 0,0 0 15,0 0-15,0 0 0,-22-22 0,22 22 16,0 0-16,0 0 0,0 0 16,21 22-16,-21-22 0,21 21 15,0 0-15,21-21 16,0 21-16,0-21 0,0 0 15,22 0-15,-22 0 0,21 0 0,-21 0 16,22 0-16,-22 0 0,21 0 16,0-21-16,1 0 0,-1 21 0,0-21 15,1-1-15,-1 1 0,0 0 0,-20 0 16,20-21-16,-21 20 0,0 1 0,0-21 16,-21 21-16,0-22 15,0 22-15,0-21 0,0 21 0,0 0 16,-21-1-16,0 22 0,0 0 15,0 0-15,0 0 0,-1 22 16,1-22-16,0 21 0,21 0 16,0 0-16,0 0 0,0 0 0,0 1 15,0-1-15,0 0 0,0 21 0,0-21 16,0 1-16,21-1 0,0-21 0,-21 21 16,22 0-16,-22 0 0,21 0 0,-21 1 15,0-1-15,0 0 16,0 0-1,-21-21 1,-1 0-16,1 0 16,21-21-16,0 0 15,0 0-15,0-1 0,21 1 16,-21 0-16,22 0 0</inkml:trace>
  <inkml:trace contextRef="#ctx0" brushRef="#br0" timeOffset="101234.49">17970 12827 0,'0'0'0,"0"-21"0,22 0 0,-22 0 0,0-1 16,0 1-16,0 0 0,-22 21 16,1-21-16,0 21 0,0 0 15,0 0-15,0 21 0,-1 0 16,1 0-16,0 1 0,21-1 15,0 21-15,-21-21 0,0 22 0,21-1 16,0 0-16,0-21 0,0 22 0,0-1 16,0-21-16,0 22 0,0-22 15,0 0-15,0 0 0,21 0 0,0 0 16,0 1-16,0-1 0,1-21 0,-1 0 16,0 0-16,0 0 0,0 0 15,0 0-15,1 0 0,-1 0 0,0 0 16,0-21-16,0 21 0,0-22 0,1 1 15,-1-21-15,0 21 0,-21-22 16,0 22-16,0-21 0,0 0 0,0-1 16,0 1-16,0 0 0,-21-1 0,0 1 15,-1 21-15,1-22 0,0 22 0,0 0 16,0 21-16,0 0 16,-1 0-16,1 21 0,21 0 0,-21 1 15,0-1-15,21 0 0,-21 21 0,21-21 16,0 22-16,0-1 0,0-21 15,0 22-15,0-22 0,0 0 0,0 0 16,21 0-16,0 0 0,0-21 16,0 22-16,1-22 0,-1 0 0,0 0 15,21 0-15,-21 0 0,1 0 0,20 0 16,-21-22-16,0 22 0,0-21 0,1 0 16,-1 0-16,0 0 0,0-22 0,-21 22 15,21-21-15,0 21 0,-21-22 16,22 22-16,-22 0 0,0-21 0,0 21 15,21 42 1,-21 0 0,0 0-16,0 21 15,0-20-15,0-1 0,21 21 0,-21-21 16,0 0-16,0 1 0,0-1 0,0 0 16,0 0-16,21 0 0,-21 0 15,21-21 1,0 0-1,-21-21-15,22 0 16,-22 0-16,21 0 0,-21 0 0</inkml:trace>
  <inkml:trace contextRef="#ctx0" brushRef="#br0" timeOffset="101706.42">19664 12510 0,'0'0'0,"21"0"0,-21-43 16,0 22-16,0 0 16,0 42 30,-21 0-46,21 0 0,0 1 0,0-1 16,-21 21-16,21-21 0,-22 22 0,22-22 16,0 21-16,0-21 0,0 0 15,0 1-15,0-1 0,0 0 16,0 0-16,0 0 0,0 0 16,0-42-1,0 0 1,0 0-16,0 0 0,0-22 0,0 22 15</inkml:trace>
  <inkml:trace contextRef="#ctx0" brushRef="#br0" timeOffset="101891.31">19685 12234 0,'0'-21'0,"0"42"0,0-63 0,0 21 16,-21 21-1,0 0 1,42 21 31,0-21-47,0 21 15,0-21-15,0 0 0,1 0 0</inkml:trace>
  <inkml:trace contextRef="#ctx0" brushRef="#br0" timeOffset="102347.09">20129 12277 0,'0'0'0,"0"21"16,0 0-16,0 0 0,0 0 16,0 1-16,0-1 15,0 0-15,0 0 0,0 0 0,0 0 16,0 1-16,0-1 0,0 0 0,0 0 16,0 0-16,0 0 0,0 1 0,-21-22 15,21 21-15,0 0 0,0 0 0,0 0 16,0-42 31,0 0-47,0 0 0,0 0 15,0-1-15,0 1 0,0 0 16,0-21-16,0 21 0,0-22 16,21 22-16,-21-21 0,22-1 0,-1 1 15,0 21-15,0 0 0,0-22 0,0 43 16,1-21-16,-1 21 0,0 0 0,0 0 15,0 0-15,0 21 0,1-21 16,-1 43-16,0-22 0,0 0 0,0 21 16,-21-20-16,21 20 0,-21-21 0,22 21 15,-22-20-15,0 20 0,0-21 0,0 0 16,0 22-16,0-22 0,0 0 0,0 0 16,0 0-16,0 0 15,0-42 16,0 0-31,21 0 0,-21 0 16</inkml:trace>
  <inkml:trace contextRef="#ctx0" brushRef="#br0" timeOffset="102618.93">21040 11938 0,'0'0'15,"21"-21"-15,-21 0 0,0 0 0,0-1 16,-21 22-1,-1 22 1,1-1-16,21 21 0,0-21 0,0 22 16,-21-1-16,21 21 0,-21-20 15,21-1-15,0 22 0,-21-22 0,21 0 16,0 1-16,0-1 0,0 0 0,0-21 16,0 22-16,0-22 0,0 0 0,0 0 15,0 0-15,0 1 0,0-1 0,0 0 16,0-42 15,0 0-31,0-1 16,0 1-16</inkml:trace>
  <inkml:trace contextRef="#ctx0" brushRef="#br0" timeOffset="102810.82">20807 12319 0,'0'21'15,"21"-21"1,0 0-16,0 0 16,0 0-16,1 0 0,-1 0 15,0 0-15,0 0 0,21 0 0,-20-21 16,-1 21-16,0 0 0,0-21 0,21 21 16,-20-21-16,-1 0 0,0-1 15,0 22-15</inkml:trace>
  <inkml:trace contextRef="#ctx0" brushRef="#br0" timeOffset="103171.62">21230 12383 0,'0'0'0,"0"21"0,21-21 47,0 0-47,1 0 0,-1 0 15,0 0-15,21-21 0,-21-1 0,22 22 16,-22-21-16,21 0 0,-21 0 0,1 0 16,-1 0-16,-21-1 0,0 1 15,0 0-15,0 0 0,-21 42 32,-1-21-32,1 21 0,0 22 0,0-22 15,21 0-15,-21 0 0,21 21 0,-21-20 16,21-1-16,0 21 0,0-21 15,0 0-15,0 1 0,0-1 0,0 0 16,21 0-16,0-21 0,-21 21 0,21 0 16,0-21-16,0 0 0,1 0 15,-1 0-15,0 0 0,21 0 16,-21 0-16,1 0 0,-1-21 0,21 21 16,-21-21-16,22 0 0</inkml:trace>
  <inkml:trace contextRef="#ctx0" brushRef="#br0" timeOffset="103527.41">22013 12298 0,'0'0'0,"0"-21"0,0-43 16,0 43-1,21 21 17,-21 21-32,22 0 15,-1 1-15,0-1 0,0 0 0,-21 0 16,0 0-16,21 0 0,-21 22 0,21-22 15,-21 0-15,0 0 0,0 0 0,0 1 16,0-1-16,0 0 0,0 0 16,0 0-16,0-42 47,0 0-47,0 0 0,22 0 0,-1-1 15,0 1-15,-21-21 16,21 0-16,0 20 0,0-20 0,-21 0 15,22 21-15,-1-22 0,0 22 0,-21 0 16,0 0-16,21 0 0,0 21 0,0 0 16,1 0-1,-1 0-15,0 0 16,0 0-16</inkml:trace>
  <inkml:trace contextRef="#ctx0" brushRef="#br0" timeOffset="105470.69">22712 12256 0,'21'21'16,"0"-21"-16,0 0 16,0 0-16,1 0 0,-1-21 15,21-1-15,-21 22 0,0-21 16,1 0-16,-1 0 0,0-21 0,-21 20 16,21 1-16,-21-21 0,21 0 0,-21 20 15,0-20-15,0 0 0,0-1 16,0 1-16,0 21 0,0-21 0,0 20 15,0 1-15,-21 0 0,21 0 0,-21 21 16,0 0-16,0 0 0,-1 21 16,1 0-16,0 0 0,0 1 0,0 20 15,0-21-15,-1 21 0,22 1 16,-21 20-16,0-20 0,0 20 0,0 1 16,21-22-16,0 21 0,-21 1 0,21-1 15,-22-20-15,22 20 0,0 1 16,-21-1-16,21 1 0,0-1 0,0 1 15,0 20-15,0-20 0,-21-1 16,21 1-16,-21-1 0,21 1 0,0-1 16,0 1-16,-21-1 0,21 1 0,0-1 15,0-20-15,0 20 0,0-20 0,0 20 16,21-21-16,0 1 0,0-22 0,0 21 16,1-21-16,-1 1 0,0-1 0,0-21 15,0 0-15,0 0 0,1 0 16,-1 0-16,21 0 0,-21-21 0,0 21 15,22-43-15,-22 22 0,0 0 0,0-21 16,0-1-16,-21 1 0,0 0 16,22-1-16,-22-20 0,0-1 0,0 22 15,0-22-15,0 1 0,0-1 0,-22 1 16,1-1-16,-21 22 0,21-21 16,-22 20-16,22 1 0,-21 0 0,0-1 15,-1 22-15,1 0 0,0 0 0,-1 0 16,22 21-16,0 0 0,0-22 0,42 22 31,0-21-15,0 21-16,22 0 0,-1-21 0,0 21 15,1-21-15,-1 21 0,21 0 16,-20-21-16,-1 21 0,0-21 0,22 21 16,-22-22-16,1 22 0,-1-21 0,0 0 15,22 21-15,-22-21 0,-21 0 16,22 0-16,-1-1 0,-21 1 0,0-21 15,0 21-15,1-22 0,-22 22 0,0-21 16,0 0-16,0-1 0,0 22 0,0-21 16,0 21-16,0-1 0,0 1 0,-22 0 15,1 21-15,0 0 0,0 0 16,0 21-16,0 0 0,-22 1 16,43-1-16,-42 21 0,42-21 0,-21 22 15,0-22-15,-1 21 0,22-21 16,-21 22-16,21-22 0,0 21 0,0-21 15,0 0-15,0 1 0,0-1 16,0 0-16,0 0 0,21-21 16,1 21-16,-1-21 0,0 0 0,0 0 15,0 0-15,0 0 0,22-21 0,-22 0 16,0 0-16,21 0 0,-20-1 0,-1 1 16,0-21-16,0 21 0,0-22 15,-21 22-15,0 0 0,21-21 0,-21 21 16,22-1-16,-22 44 31,0-1-31,-22 0 0,22 0 0,0 0 16,0 0-16,0 1 0,0-1 15,0 0-15,0 0 0,0 0 0,0 0 16,22 1-16,-1-22 0,0 0 16,0 21-16,0-21 0,0 0 0,1 0 15,20 0-15,-21 0 0,21 0 0,-20 0 16,20-21-16,-21-1 0,0 1 15,22 0-15,-22 0 0,0-21 0,21 20 16,-21-20-16,1 0 0,-1 21 0,0-22 16,0 22-16,0 0 0,-21 0 0,0 0 15,21 21-15,1 0 16,-22 21 0,0 0-1,0 0-15,0 0 16,21-21-16,-21 21 15,21-21-15,0 0 32,-21-21-32,0 0 0,0 0 15,0 0-15,0 0 16,0-1-16,0 1 0,0 0 16,0 0-16,-21 21 15,0 0 1,0 0-16,-1 21 15,1 0-15,21 0 0,-21 1 0,0-1 16,21 0-16,0 0 0,0 0 0,-21 22 16,21-22-16,0 0 0,0 0 0,0 21 15,0-20-15,0-1 0,0 0 0,21 0 16,-21 0-16,21 0 0,0 1 0,0-1 16,1 0-16,20-21 0,-21 0 15,0 21-15,22-21 0,-22 0 16,21 0-16,-21 0 0,22 0 0,-22-21 0,21 0 15,-21 0-15,22-1 0,-22 1 16,21 0-16,-21 0 0,0-21 0,1 20 16,-1-20-16,0 21 0,0-21 15,0 20-15,-21-20 0,0 21 0,0 0 16,0 0-16,-21 21 16,21 21-16,-21 0 15,0-21-15,0 21 0,-1 0 0,22 0 16,-21 22-16,0-22 0,0 0 15,21 0-15,0 0 0,0 22 0,0-22 16,0 0-16,0 0 0,0 0 16,0 1-16,0-1 0,21 0 0,0 0 0,0-21 15,1 21-15,-1-21 0,0 0 16,0 0-16,21 0 0,-20 0 0,20 0 16,-21 0-16,21 0 0,1 0 15,-22 0-15,21-21 0,-21 21 0,22-21 16,-1 0-16,-21-22 0,22 22 0,-1-21 15,-21 21-15,21-22 0,-20 1 0,20 0 16,-21-1-16,0 1 0,0 21 0,-21 0 16,0-22-16,0 22 0,-21 21 15,0 0 1,0 0-16,-21 21 0,20 1 0,1-22 16,0 21-16,0 21 0,21-21 15,0 0-15,0 1 0,0-1 0,0 0 16,0 0-16,0 21 0,21-42 0,-21 22 15,21-1-15,0 0 0,1 0 16,-1 0-16,0 0 0,-21 1 16,0-1-16,0 0 15,0 0-15,-21 0 16,0-21-16,-1 0 0,1 21 16,0-21-16,0 0 0,0 22 15,0-22-15,-1 0 16,1 21-16,0-21 15,0 0-15,0 0 0,0 0 0,-22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21:55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953 0,'0'0'0,"0"-22"16,-22-41-16,22 21 16,0 20-16,0-20 0,0 0 0,-21 21 15,21-22-15,0 1 0,-21 21 16,21-22-16,0 22 0,0 0 0,-21 0 16,21 0-16,-21 21 0,0 0 15,-1 21 1,1 0-16,21 0 0,0 22 15,-21 20-15,21-21 0,-21 43 0,21-21 16,-21 20-16,21 1 0,-21 0 0,-1-1 16,22 1-16,-21 0 0,0-1 15,0 1-15,-21 21 0,20-43 16,1 22-16,0-22 0,0 1 16,0-1-16,0-20 0,21-1 0,0-21 15,0 0-15,0 1 0,0-44 16,0-20-1,21 21-15,-21-43 0,21 1 0,-21-1 16,21-20-16,-21-1 0,0-21 16,21 22-16,0-22 0,1-21 0,-22 21 15,21 0-15,0 0 0,-21 22 16,21-1-16,-21 21 0,0 1 0,21 21 16,-21 20-16,21 1 0,1 21 15,-1 21-15,0 22 16,-21-1-16,21 22 0,0-1 15,-21 22-15,21-1 0,1 22 0,-22-21 16,21 0-16,-21-1 0,0 1 16,21 0-16,-21-22 0,21 22 0,-21-22 15,0 1-15,0-22 0,0 22 0,0-22 16,21-21-16,-21 21 0,0-20 16,0-1-16,0 0 0,-21-21 15,0 0-15,0 0 16,0-21-16,-22 0 0,1-1 0</inkml:trace>
  <inkml:trace contextRef="#ctx0" brushRef="#br0" timeOffset="159.9">1990 1672 0,'0'0'0,"-64"0"16,85-21 0,22 21-16,-1-21 0,43 0 0,-22 0 15,43-1-15,-21 1 0,20 0 16,1 0-16,-21-21 0,0 20 0,-22 1 15,1 21-15,-1-21 0,-21 0 16,-20 0-16,20 0 0,-21 21 0,21-22 16</inkml:trace>
  <inkml:trace contextRef="#ctx0" brushRef="#br0" timeOffset="2443.27">3429 1672 0,'21'0'15,"0"0"1,-21-21-16,0 0 0,21 0 16,1 0-16,-22-1 0,0 1 0,0-21 15,0 21-15,0 0 16,0-1-16,0 1 0,0-21 0,0 21 15,0 0-15,-22-1 0,1 1 16,-21 21-16,21 0 0,0 0 0,-22 0 16,22 0-16,-21 0 0,21 21 0,-22 22 15,1-22-15,21 21 0,0 1 16,-22-1-16,22 21 0,0-20 0,21 20 16,0-20-16,0 20 0,0-21 15,0 1-15,0-22 0,0 21 0,0-21 16,21 1-16,0-1 0,0-21 0,1 0 15,-1 0-15,0 0 0,21 0 16,-21 0-16,1-21 0,20-1 16,-21 1-16,21-21 0,1 21 0,-22-43 15,21 22-15,-21 0 0,22-22 16,-22 1-16,21 20 0,-21-41 0,1 20 16,-1 1-16,0-1 0,0-21 15,-21 22-15,21-22 0,-21 22 0,0-1 16,0 1-16,0-1 0,0 22 15,0 21-15,0-22 0,-21 22 0,0 21 16,0 0 0,21 43-16,0-1 15,0 0-15,0 1 0,-21 20 0,21 22 16,0-22-16,-22 1 0,22 20 16,0-20-16,0-1 0,0 22 0,0-21 15,0-1-15,0 1 0,0-1 0,22 1 16,-1-22-16,0 0 0,21-21 15,-21 1-15,1-1 0,-1 0 0,21-21 16,-21 0-16,22 0 0,-22 0 0,21-21 16,-21 21-16,22-21 0,-1-22 15,-21 22-15,0-21 0,22 21 0,-22-22 16,0 1-16,-21 0 0,21 20 16,-21 1-16,0-21 0,21 21 15,-21 0-15,-21 42 31,21 0-31,0 0 16,0 0-16,0 0 16,-21-21 15</inkml:trace>
  <inkml:trace contextRef="#ctx0" brushRef="#br0" timeOffset="4573.07">4254 1376 0,'0'0'0,"0"-21"16,-21 0-16,21-1 15,0 44 32,0-1-47,0 0 16,0 0-16,0 0 0,21 22 16,1-22-16,-22 0 0,21 21 0,-21 1 15,0-1-15,21 0 0,0-21 16,-21 22-16,0-1 0,0-21 15,0 0-15,21 1 0,-21-1 0,0 0 16,21-21 0,-21-21-1,0 0-15,0-1 0,22 1 0,-22 0 16,0-21-16,21-1 0,-21 1 16,21 21-16,-21-21 0,0-1 0,21 1 15,0 0-15,-21 20 0,0 1 0,21 0 16,-21 0-16,22 0 0,-1 21 31,-21 21 0,0 0-31,0 0 16,21 0-16</inkml:trace>
  <inkml:trace contextRef="#ctx0" brushRef="#br0" timeOffset="6905.82">5186 1482 0,'0'0'0,"0"-21"0,0-22 16,0 22-16,0 0 15,0 0-15,0 0 0,-21-1 16,-1 1-16,1 21 0,0 0 15,0 0-15,0 0 0,0 0 16,-1 0-16,1 0 0,21 21 16,0 1-16,-21-22 0,0 21 0,21 0 15,-21-21-15,21 21 0,0 0 16,0 0 0,-21-21 30,21-21-30,-22 21 0,22-21-16,0 0 31,-21 21-15,0 0-16,21 21 15,-21 0-15,0 0 16,0 1-16,21-1 0,-22 0 0,22 21 15,-21-21-15,0 22 0,21-1 16,-21-21-16,21 22 0,0-1 16,0-21-16,-21 21 0,21-20 0,0-1 15,0 0-15,0 0 0,21-21 0,0 0 16,0 0-16,0 0 0,1 0 16,-1 0-16,21-21 0,-21 21 0,0-21 15,22 0-15,-22-22 0,0 22 0,21-21 16,-20 21-16,-1-22 0,0 1 15,0 21-15,-21-22 0,21 22 0,-21-21 16,21 21-16,-21 0 0,0-1 0,0 1 16,0 0-16,0 42 31,0 0-31,0 1 16,0-1-16,-21 0 0,21 0 15,-21 21-15,21 1 0,0-22 0,0 21 16,0-21-16,0 22 0,0-22 0,0 0 15,0 0-15,0 0 0,21 1 16,0-1-16,1-21 0,-1 0 0,0 0 16,21 0-16,-21-21 0,22-1 0,-22 1 15,21 0-15,1 0 0,-22-21 16,21-1-16,-21 22 0,0-21 0,22-1 16,-43 22-16,21-21 0,-21 0 0,21 20 15,-21 1-15,0 0 16,0 0-16,0 42 31,0 0-31,0 0 0,0 1 16,0-1-16,-21 0 0,21 21 0,-21-21 15,21 22-15,0-22 0,0 21 0,0-21 16,0 22-16,0-22 0,0 0 16,0 0-16,0 0 0,0-42 31,21 0-31,0 0 0,-21 0 0,21 0 15,0-22-15,-21 22 0,22-21 16,-1 21-16,-21-22 0,0 22 16,21 0-16,0-21 0,-21 20 15,0 1-15,21 21 0,0 21 16,-21 1 0,0-1-16,0 0 0,0 0 0,0 0 15,0 0-15,0 1 0,0 20 16,0-21-16,0 21 0,22-20 0,-1-1 15,0 0-15,0 0 0,0 0 0,0 0 16,1 1-16,20-22 0,-21 0 16,0 0-16,22 0 0,-1 0 15,-21-22-15,21 1 0,-20 0 0,20 0 16,-21-21-16,0-1 0,0 1 0,22 0 16,-43-1-16,21 1 0,0 0 15,0-22-15,0 1 0,-21-1 0,0 1 16,0-1-16,0 1 0,0-22 15,0 21-15,0 22 0,0-21 0,0 20 16,0 1-16,0 21 0,-21 0 0,21-1 16,-21 1-16,0 21 0,0 21 15,21 1-15,-21 20 16,21 0-16,-22 22 0,22-22 16,0 22-16,0-1 0,0 22 15,0-22-15,0 1 0,0-1 0,0 1 16,0-1-16,0 1 0,0-22 0,0 22 15,22-22-15,-1 0 0,0 1 16,21-1-16,-21-21 0,22 0 0,-1 0 16,0 1-16,1-22 0,-1 0 0,22 0 15,-22-22-15,0 1 0,1 0 0,-1 0 16,0-21-16,1 20 0,-1-20 16,-21 0-16,0-1 0,0 1 0,-21 0 15,0-1-15,0 22 0,0-21 0,0 0 16,0 20-16,0 1 0,0 0 15,-21 0-15,0 21 0,0 0 16,0 0-16,-22 0 0,22 21 0,0 0 16,-21 0-16,21 22 0,-1-22 15,1 21-15,0-21 0,0 22 0,0-1 16,21 0-16,0-20 0,0 20 0,0 0 16,0-21-16,0 22 0,0-22 15,21 0-15,0-21 0,0 21 0,22-21 16,-22 0-16,0 0 0,21 0 0,-21-21 15,1 0-15,20 0 0,-21 0 16,0-22-16,0 22 0,1-21 0,-1-1 16,0 1-16,-21 0 0,0-1 0,21 22 15,-21-21-15,0 0 0,0 20 16,0 1-16,0 0 0,0 42 31,-21 0-31,21 1 16,-21 20-16,21-21 0,0 21 15,0-20-15,0 20 0,0-21 0,0 21 16,0-20-16,0 20 0,21-21 0,0 21 16,0-20-16,0-1 0,22-21 15,-22 21-15,21-21 0,1 0 0,20 0 16,-21-21-16,22 21 0,-1-21 0,-20-1 16,20-20-16,-20 21 0,-1-21 15,0 20-15,1-20 0,-22 0 16,0 21-16,0-22 0,0 1 0,-21 0 15,0 20-15,0-20 0,0 21 0,0 0 16,-21 0-16,0-1 0,0 22 16,-22 0-16,22 0 0,-21 0 0,21 22 15,-22-1-15,22 0 0,0 21 0,-21-21 16,42 1-16,-21 20 0,-1-21 16,22 21-16,0-20 0,0 20 0,0-21 15,0 0-15,0 0 0,22 1 0,-1-1 16,21-21-16,-21 0 0,0 0 15,22 0-15,-22 0 0,21 0 0,-21-21 16,22-1-16,-22 1 0,0 0 16,0 0-16,-21 0 0,21 0 0,-21-1 15,22 1-15,-22-21 0,0 21 16,0 0-16,0-1 0,0 1 0,0 0 16,0 0-16,0 42 31,0 0-31,0 0 0,0 22 15,0-22-15,0 21 0,0 1 0,0 20 16,0 1-16,0 20 0,0-20 16,21 20-16,0 1 0,0 0 0,0-1 15,0 22-15,1-21 0,-1 21 0,0-22 16,0 22-16,0 0 0,-21 0 16,21 0-16,-21-22 0,22 22 0,-22-21 15,0 0-15,0-1 0,0-20 16,0-1-16,-22-20 0,1-1 0,0-21 15,0 21-15,0-20 0,0-22 0,-22 0 16,22 0-16,0 0 0,0-22 0,0-20 16,-1 21-16,-20-43 0,21 22 0,0-43 15,0 22-15,21-22 0,0 1 0,0-1 16,0-21-16,0 0 0,0 0 16,0 1-16,21-1 0,0 21 0,0-21 15,21 22-15,1-1 0,-1 0 16,0 22-16,1-22 0,-1 22 0,-21 20 15,22-20-15,-22 20 0,21 1 16,-21 0-16,0 21 0,1-1 0</inkml:trace>
  <inkml:trace contextRef="#ctx0" brushRef="#br0" timeOffset="7415.84">8361 1609 0,'0'0'0,"-21"0"0,21 21 0,-22-21 0,44-21 31,-1 0-31,0-1 16,0 1-16,0 0 0,0 0 16,1 0-16,20 0 0,-21-22 0,0 22 15,0-21-15,1 21 0,-1-1 0,0 1 16,-21 0-16,0 0 0,0 0 16,-21 21-16,0 0 15,-1 21-15,1 0 0,-21 0 0,21 0 16,0 22-16,-1-22 0,-20 21 15,42-21-15,0 22 0,-21-1 0,21-21 16,0 0-16,0 22 0,0-22 0,21 0 16,0-21-16,22 21 0,-22-21 15,21 0-15,0 0 0,1 0 16,20-21-16,-20 0 0,-1 0 0,0 0 16,1-1-16,20 1 0,-21-21 0,-20 21 15,20-22-15,-21 1 0,21 21 16,-42 0-16,0-22 0,0 22 15,0 0-15,-21 21 0,0 0 16,0 0-16,0 21 0,0 0 16,-1 1-16,1-1 0,21 0 0,-21 0 15,21 0-15,0 0 0,0 1 0,21 20 16,0-21-16,1 0 0,-1 0 0,0 1 16,0 20-16,0-21 0,0-21 15,1 21-15,-22 0 0,0 1 16,0-1-16,-22-21 15,1 0-15,0 0 0,-21 0 16,-1-21-16,1-1 0,0 22 16,-22-21-16,1 0 0</inkml:trace>
  <inkml:trace contextRef="#ctx0" brushRef="#br0" timeOffset="7615.73">6329 1270 0,'0'0'16,"-43"21"-16,-20-21 16,84-21-1,21 0-15,1 21 16,-1-21-16,22 0 0,-1-1 0,1 22 16,-1-21-16,1 0 0,20 0 0,-20 0 15,-1 0-15,22-1 0,-22 1 16,1-21-16</inkml:trace>
  <inkml:trace contextRef="#ctx0" brushRef="#br0" timeOffset="8571.69">11366 1101 0,'0'0'0,"0"-21"0,-21-1 0,0-20 0,21 0 15,0-1-15,-21 1 16,0 0-16,21 21 0,-21-22 0,21 1 15,0 21-15,0 0 0,-22-1 0,1 22 16,0 0-16,-21 0 16,21 22-16,-1 20 0,1-21 0,0 21 15,-21 22-15,21-22 0,-1 22 0,1-1 16,-21-20-16,21 20 0,0-21 16,-1 22-16,1-22 0,21 1 0,0-1 15,0-21-15,0 21 0,21-20 0,1-22 16,20 21-16,0-21 0,1 0 15,-1 0-15,21-21 0,1-1 16,-22 1-16,22 0 0,-1-21 0,1 21 16,-1-22-16,-20 1 0,-1-22 15,0 22-15,-21 0 0,1-1 0,-22-20 16,0 21-16,-22-1 0,1 22 0,-21-21 16,21 21-16,-22-1 0,-20 22 15,21 0-15,-22 0 0,22 0 0,-22 0 16,22 0-16,0 0 0,20 0 0,1 0 15,0 0-15,42 0 16,22 0-16,-1-21 0,21 21 16,1-21-16,-1 0 0,1-21 15,21 20-15,-1 1 0,22-21 16,-21 0-16,21 20 0,-22-20 0,1 0 16,0-1-16,-22 1 0,-21 0 15,1-1-15,-1 1 0,-42 0 0,0 21 16,0-1-16,-21-20 0,0 21 0,-22 21 15,1-21-15,0 21 0,-22 0 16,22 0-16,-22 21 0,22 0 0,-21 21 16,20-20-16,1 41 0,21-21 0,-22 22 15,22 21-15,21-22 0,0 43 16,0-21-16,0 20 0,0 1 0,0 0 16,21 0-16,1 21 0,-1-21 0,0 21 15,21-21-15,-21 21 0,22 0 16,-1-22-16,0 22 0,1 0 15,-22 0-15,21 0 0,-21-21 0,1 0 16,-1 0-16,-21 0 0,0-22 0,0 22 16,0-21-16,0-22 0,-21 22 0,-1-21 15,1-1-15,-21-21 0,21 1 0,-22-1 16,1-21-16,0 0 0,-22 1 16,22-1-16,-22-21 0,22 0 0,-21 0 15,-1-21-15,1 21 0,-1-22 0,1 1 16,-1 0-16,-21-21 0,22 21 15,-1-1-15,1-20 0,21 21 0,-1-21 0,1 20 16,21 1-16,0-21 0,21 0 16,0 20-16,0-20 0,21 0 15,21-1-15,0-20 0,22-1 0,-1 1 16,1-1-16,-1-20 0</inkml:trace>
  <inkml:trace contextRef="#ctx0" brushRef="#br0" timeOffset="8899.01">14118 169 0,'0'0'0,"-42"-42"0,21 0 0,-22-1 0,22 22 16,-21 0-16,21 21 0,21 21 15,0 0-15,0 22 0,0-1 0,0 22 16,0 20-16,0-20 0,0 20 0,21 1 16,0 21-16,-21-21 0,0 20 15,0-20-15,0 0 0,0 21 0,0-43 16,0 22-16,0-22 0,0 22 0,0-43 16,0 22-16,0-22 0,0 0 15,0 1-15,0-22 0,0 0 16,0 0-16,0 0 0,0-42 15,0 0 1,0 0-16,0 0 0</inkml:trace>
  <inkml:trace contextRef="#ctx0" brushRef="#br0" timeOffset="9175.85">13652 953 0,'0'0'0,"-21"-64"0,-21 1 0,21-1 0,0 1 15,-1-1-15,22 1 0,0-1 0,0 22 16,0-22-16,22 22 0,20 0 15,-21-1-15,21 1 0,22 21 16,-1 0-16,1-1 0,21 22 0,-22 0 16,22 0-16,-1 22 0,1-1 15,-21 21-15,-1 0 0,1 1 0,-22 20 16,-21-20-16,0 20 0,-21-21 0,0 22 16,0-1-16,-21-20 0,0 20 15,-21 1-15,-1-22 0,1 0 0,-22 1 16,22-1-16,-21-21 0,20 22 0,1-22 15,0 0-15,20 0 16,1 0-16,21 0 0,21-21 16,1 0-16,20 0 0,0 0 15</inkml:trace>
  <inkml:trace contextRef="#ctx0" brushRef="#br0" timeOffset="9667.04">15049 1164 0,'0'0'16,"0"-42"-16,0 21 16,0 0-16,-21-1 0,21 1 15,-21 0-15,0 0 0,0 0 0,0 21 16,-1-21-16,1 21 0,0 0 0,0 0 16,0 21-16,0 0 0,21 0 15,-22 0-15,1 22 0,0-22 16,0 21-16,0 0 0,0 1 0,-1-1 15,22 0-15,0 1 0,-21-1 0,21 0 16,0-20-16,0 20 0,0-21 16,0 21-16,0-20 0,0-1 0,21-21 15,1 21-15,-1-21 0,0 0 0,0 0 16,0 0-16,22-21 0,-22 21 0,21-21 16,-21-1-16,22 1 0,-22-21 15,0 21-15,21-22 0,-21 1 0,1 21 16,-1-21-16,0-1 0,0 1 0,-21 0 15,21-1-15,-21 22 0,0 0 16,0 0-16,0 42 16,-21 0-1,0 0-15,21 0 0,0 22 0,0-22 16,-21 21-16,21-21 0,0 1 16,0 20-16,0-21 0,0 21 0,0-20 15,0-1-15,0 0 0,0 0 0,21-21 16,0 21-16,0-21 0,22 0 15,-22 0-15,0 0 0,21 0 16,1 0-16,-1-21 0,0 0 0,1 0 16,-1 0-16,0-1 0</inkml:trace>
  <inkml:trace contextRef="#ctx0" brushRef="#br0" timeOffset="11603.73">15833 1101 0,'0'0'0,"21"-43"0,-21 22 0,0-21 15,0 21-15,0-22 0,0 22 0,0 0 16,-21 21-16,-1 0 15,1 0-15,0 21 16,0 0-16,0 1 0,0-1 0,-1 21 16,1 0-16,21 1 0,0-1 0,-21 0 15,21 1-15,0-1 0,0 0 16,0 1-16,0-1 0,0 0 0,0-20 16,0 20-16,21-21 0,0 21 0,1-20 15,-1-1-15,21 0 0,-21-21 16,22 0-16,-1 0 0,-21 0 0,21 0 15,1 0-15,-1-21 0,0 0 16,1-1-16,-22 1 0,21 0 0,-21-21 16,22-1-16,-22 1 0,0-21 0,0-1 15,0 1-15,1-1 0,-22-21 16,0 22-16,0-22 0,0 1 0,0 20 16,0 1-16,0-1 0,0 22 0,0-1 15,0 1-15,-22 21 0,1 0 16,21 42-1,-21 0-15,0 0 0,21 22 0,-21-1 16,21 21-16,0-20 0,0 20 16,0 1-16,0 20 0,0-20 15,0-1-15,0 1 0,0-1 0,0-20 16,0 20-16,0-20 0,0-1 0,0 0 16,0-21-16,0 22 0,0-22 15,0 0-15,0 0 0,-21-21 0,21 21 16,0-42-1,0 0 1,0 0-16,0-21 0,0 20 0,21-20 16,0 21-16,0-21 0,0-1 15,0 1-15,1 0 0,20-1 0,-21 1 16,0 21-16,22 0 0,-22-22 16,21 22-16,-21 21 0,22-21 0,-22 21 15,21 0-15,-21 0 0,22 0 0,-22 21 16,0 0-16,-21 0 0,0 22 15,0-22-15,0 0 0,0 0 16,-21 0-16,0 1 0,-22-1 0,22 0 16,-21 0-16,-1 0 0,1-21 0,0 21 15,21-21-15,-22 0 0,1 0 16,21 0-16,0 0 0,-22 0 0,22 0 16,0 0-16,21 22 31,0-1-16,0 0-15,0 0 16,0 0-16,21 0 0,-21 1 16,21-1-16,0 0 0,1 0 0,-1 0 15,0 0-15,0 1 0,21-22 16,1 21-16,-1 0 0,0-21 0,22 21 16,-1-21-16,22 0 0,-21 0 0,20 0 15,-20 0-15,-1 0 0,1 0 16,-1 0-16,1-21 0,-1 0 15,-20 0-15,-1-22 0,0 22 0,1 0 16,-1-21-16,-21-1 0,21 1 0,-20 21 16,-1-22-16,-21 1 0,0 0 15,0-1-15,0 22 0,0 0 0,0-21 16,-21 21-16,-1 21 0,1 0 0,0 0 16,-21 0-16,21 0 0,-22 0 15,22 21-15,-21 0 0,21 21 0,-22-21 16,1 22-16,21-22 0,0 21 0,-1-21 15,1 22-15,21-22 0,0 21 0,0-21 16,0 1-16,0-1 0,0 0 16,0 0-16,21 0 15,1-21-15,-1 0 0,0 0 0,0 0 16,0 0-16,0 0 0,22 0 0,-22-21 16,0 21-16,0-21 0,22 0 15,-22 0-15,0-22 0,0 22 0,21-21 16,-20 21-16,-1-22 0,-21 1 0,21 21 15,-21 0-15,21-1 0,-21 1 16,0 0-16,0 42 16,0 0-16,0 1 15,-21-1-15,21 0 0,-21 0 0,21 21 16,-21-20-16,21-1 0,0 21 16,0-21-16,0 0 0,0 1 0,0-1 15,0 0-15,21 0 0,0 0 16,0-21-16,21 21 0,1 1 15,-1-22-15,0 0 0,1 21 0,20-21 16,-20 0-16,20 0 0,1 0 0,-22-21 16,21-1-16,1 1 0,-22 0 0,22 0 15,-22 0-15,0-22 0,-20 1 16,20 21-16,-21-21 0,0-1 0,-21 1 16,0 0-16,0-1 0,0 22 0,0-21 15,0 21-15,-21-1 0,-21-20 16,21 42-16,-1-21 0,1 21 0,-21 0 15,21 0-15,-22 0 0,22 21 0,-21 0 16,0 0-16,20 22 0,1-22 16,0 21-16,-21-21 0,21 22 15,21-1-15,-22-21 0,22 22 0,0-1 16,0-21-16,0 0 0,0 22 0,0-22 16,0 0-16,22 0 0,-1-21 0,0 21 15,0-21-15,21 0 0,-20 0 16,20 0-16,-21 0 0,21-21 0,-20 0 15,-1 21-15,0-21 0,0-22 0,0 22 16,0 0-16,1-21 0,-22 21 16,0-22-16,0 1 0,0 21 0,0 0 15,0-22-15,0 22 0,0 0 16,0 42 15,-22 0-15,22 0-16,0 1 0,-21-1 15,21 0-15,0 21 0,0-21 16,0 22-16,0-22 0,-21 21 0,21 1 16,-21-22-16,21 42 0,0-20 0,0 20 15,0 1-15,21-1 0,0 1 0,0 20 16,1-20-16,-1 20 0,21-20 16,-21 21-16,0-1 0,-21 1 15,22 21-15,-22-22 0,0 1 0,0 21 16,0-21-16,0-22 0,0 22 0,0-1 15,0-20-15,0-22 0,-22 22 0,22-22 16,-21 0-16,0-20 0,0 20 16,0-42-16,0 21 0,-1-21 0,-20 0 15,21 0-15,0 0 0,-22-21 0,22 0 16,-21 0-16,21-1 0,0-20 0,-1 0 16,1-1-16,21 1 0,0-21 0,0-1 15,0 1-15,0-1 0,21-21 0,1 1 16,20-22-16,-21 21 0,0 1 15,22-1-15,-1 0 0,0 1 16,1-22-16,-22 21 0,21 0 0,0 1 16,-20 20-16,20-20 0,-21 20 0,0-21 15,0 22-15,1-1 0,-1 1 16,-21-1-16,0 22 0,0-21 0,21 20 16,-21 1-16,21 21 0,-21 0 0,21-1 15,0 1-15</inkml:trace>
  <inkml:trace contextRef="#ctx0" brushRef="#br0" timeOffset="12183.47">18965 1058 0,'0'0'0,"0"22"0,0-1 31,21-21-15,1 0-1,-1-21-15,0-1 0,21 22 16,-21-21-16,1 0 0,-1 0 15,0 0-15,0-22 0,0 22 0,0 0 16,1 0-16,-22 0 0,21 0 0,-21-1 16,-21 22-1,-1 22 1,1-1-16,0 0 0,0 21 0,0 1 16,0-22-16,-1 21 0,1 0 15,21 1-15,0-1 0,0-21 0,-21 22 16,21-22-16,0 21 0,0-21 15,0 0-15,21 1 0,0-1 0,1-21 16,-1 0-16,21 21 0,-21-21 16,22 0-16,-1 0 0,0 0 0,1-21 15,-1 0-15,21-1 0,-20 1 0,-1 0 16,0-21-16,22 21 0,-22-22 16,1 1-16,-22 0 0,21-22 0,0 22 15,-20-1-15,-22 22 0,0-21 0,0 21 16,0 0-16,0-1 15,-22 22-15,1 0 0,-21 0 0,21 0 0,-22 0 16,1 22-16,21-1 0,0 21 16,21-21-16,0 0 0,0 22 15,0-1-15,0-21 0,42 22 0,-21-22 16,0 21-16,22 0 0,-22-20 0,21 20 16,-21-21-16,1 0 0,-1 22 15,-21-22-15,0 0 0,0 0 0,0 0 16,0 0-16,-21 1 0,-1-22 15,-20 0-15,21 0 16,0 0-16,-22 0 0,1 0 0,21 0 0,-21 0 16,-1 0-16,1 0 0,21 0 15,-22 0-15,1 0 0,0 0 0</inkml:trace>
  <inkml:trace contextRef="#ctx0" brushRef="#br0" timeOffset="12944.14">2646 2985 0,'0'0'0,"-21"-22"0,-1 1 0,22 0 0,0 0 16,0 0-16,-21 0 15,0-1-15,0 22 16,21-21-16,21 21 31,0 0-31,22-21 0,20 21 16,1 0-16,20-21 0,1 21 15,21-21-15,21 21 0,21-21 0,0 21 16,0-22-16,22 22 0,20-21 0,1 21 16,-1 0-16,22 0 0,-22-21 15,22 21-15,-22 0 0,22 0 0,-21 0 16,-22 0-16,0 0 0,1 0 16,-22 0-16,-21 0 0,0 0 15,-21 21-15,-22-21 0,-20 0 0,-1 0 16,-20 21-16,-1-21 0,0 0 0,-21 0 15,1 0 1,-22-21 15,0 0-31,0 0 0,21 0 16,0 0-16</inkml:trace>
  <inkml:trace contextRef="#ctx0" brushRef="#br0" timeOffset="13755.63">10922 1736 0,'0'0'0,"-42"0"0,-1 21 0,22-21 0,-21 21 16,-1-21-16,22 21 0,0-21 0,0 0 16,0 21-16,0-21 15,21 22-15,0-1 16,21-21-16,0 0 15,0 0-15,21 21 0,1-21 16,20 0-16,-20 0 0,41 0 0,-20 0 16,20 0-16,1 0 0,21 0 0,-21 0 15,42 0-15,0 0 0,0 0 16,21-21-16,-21 21 0,21 0 0,0 0 16,21-21-16,1 21 0,-1 0 0,22-22 15,-22 22-15,21-21 0,1 21 16,-1-21-16,1 21 0,-1-21 0,22 0 15,-21 0-15,20 21 0,1-22 0,0 1 16,20 21-16,-20-21 16,21 21-16,-21 0 0,20-21 0,-20 21 15,21 0-15,-21-21 0,-1 21 0,-20 0 16,-22 0-16,0 0 0,1 0 16,-1 0-16,-21 0 0,0-21 0,-21 21 15,0 0-15,-21 0 0,0 0 0,0 0 16,-21-22-16,-1 22 0,-20 0 15,-1 0-15,1-21 0,-1 21 0,-20 0 16,-1 0-16,0-21 0,-21 21 0,1 0 16,-1 0-16,0 0 0,-21-21 15,-21 21 17,0 0-32,-1 0 15,1 0-15,0 0 0,0 0 16,-21 0-16,-1 0 0,1 0 0,0 0 15,-1 0-15</inkml:trace>
  <inkml:trace contextRef="#ctx0" brushRef="#br0" timeOffset="14680.1">3789 4614 0,'0'0'0,"-21"-21"0,21 0 0,-22 21 16,22-21-16,-21 21 15,21-21-15,-21 21 0,21 21 16,0 21-1,0-21-15,0 22 16,0-1-16,0 22 0,0-1 0,21 1 16,-21-1-16,0 1 0,0-1 15,0-21-15,21 22 0,-21-1 0,0-20 16,22-1-16,-22 0 0,0 1 0,0-1 16,0 0-16,0-20 0,0 20 15,21-21-15,-21 0 0,21 0 16,-21 1-16,0-44 31,0 1-31,0 0 0,0-21 16,0 21-16,0-22 0,0 22 15,0-21-15</inkml:trace>
  <inkml:trace contextRef="#ctx0" brushRef="#br0" timeOffset="15287.76">3789 4593 0,'0'0'16,"-21"0"0,-1 0-16,44 0 47,-1 0-47,0 0 0,21 0 15,1 0-15,-1 0 0,0 0 0,22 0 16,-22 0-16,43 0 0,-22-21 15,22 21-15,-22 0 0,22 0 0,0 0 16,-1-21-16,1 21 0,0 0 0,-22 0 16,22-21-16,-22 21 0,-20 0 15,-1 0-15,0-21 0,1 21 0,-1 0 16,-21 0-16,0 0 0,-21 21 31,0 0-31,0 0 16,0 0-16,0 0 0,0 1 15,-21 20-15,21-21 0,0 0 16,0 22-16,0-1 0,0-21 0,0 21 16,0 1-16,0-1 0,0 0 15,0 1-15,0-22 0,0 21 0,0-21 16,21 22-16,-21-22 0,0 21 0,0-21 16,0 1-16,22-1 0,-22 0 15,0 0-15,0 0 0,0 0 0,0 1 16,-22-22-16,1 21 0,0 0 0,0 0 15,0-21-15,-22 21 0,1-21 16,-21 0-16,-1 21 0,-21-21 16,1 0-16,-1 0 0,0 0 0,1 0 0,-1 0 15,0 0-15,22 0 16,-1 0-16,1-21 0,-1 21 0,22 0 16,0 0-16,21-21 0,-22 21 0,22-21 15,0 21-15,21-21 16,0 0-1,0-1 1,21 1 0,0 21-16</inkml:trace>
  <inkml:trace contextRef="#ctx0" brushRef="#br0" timeOffset="15674.99">4360 4424 0,'0'0'0,"-21"0"0,0-42 15,0 42 1,21 21-16,0 21 16,0-21-16,0 22 15,0-1-15,0 0 0,0 1 0,0 20 16,0 1-16,21-1 0,-21 22 0,0-1 15,0-20-15,21 21 0,-21-22 16,0 22-16,21-22 0,-21 22 16,0 0-16,0-22 0,0 22 0,0-22 15,0 1-15,0 20 0,0-20 16,0-1-16,0-20 0,0 20 0,0-20 16,0-1-16,-21-21 0,21 21 0,0-20 15,-21-1-15,21 0 0,-21-42 31,21 0-31,0-1 16,0 1-16,-21 0 0,-1 0 16,22-21-16,-21-1 0,0 22 0,0-21 15</inkml:trace>
  <inkml:trace contextRef="#ctx0" brushRef="#br0" timeOffset="16034.93">3619 5313 0,'0'0'0,"-21"0"15,0 0-15,21-21 16,21 21 0,0 0-16,1-21 0,20 21 15,0 0-15,1-22 0,20 22 16,1-21-16,-1 21 0,1-21 0,-1 21 15,22-21-15,-1 21 0,1 0 16,0-21-16,-1 21 0,1 0 0,0-21 16,-1 21-16,1-22 0,-21 22 0,-22 0 15,21 0-15,-20 0 0,-22 0 16,0 0-16,0 0 0,0 0 0,1 0 16,-22-21 46,0 0-62,0 0 16</inkml:trace>
  <inkml:trace contextRef="#ctx0" brushRef="#br0" timeOffset="16715.54">4276 3874 0,'0'0'15,"0"-22"-15,21 44 47,-21 20-47,21-21 16,-21 21-16,21 1 0,0 20 0,-21-20 16,21-1-16,1 0 0,-1 22 0,-21-22 15,21 0-15,0-20 0,0 20 16,0 0-16,-21-21 0,0 1 0,22-1 15,-22 0-15,21-21 0,-21-21 32,0 0-17,0-22-15,0 22 0,0-21 0,0-1 16,0 1-16,0 0 0,0-1 16,0-20-16,0 21 0,0-22 0,0 22 15,0-22-15,0 22 0,0 0 0,0-1 16,0 22-16,0-21 0,0 21 15,21 21-15,-21-22 0,21 22 16,0 0 0,-21 22-16,21-1 0,-21 0 15,0 0-15,22 0 16,-1 0-16,-21 1 0,21-1 16,-21 21-16,21-21 0,0 0 0</inkml:trace>
  <inkml:trace contextRef="#ctx0" brushRef="#br0" timeOffset="17986.82">5270 4403 0,'0'0'0,"0"-21"0,0-1 15,0 1-15,0 0 0,0 0 0,0 0 16,0-22-16,0 22 0,0 0 0,-21-21 15,0 21-15,0-1 0,0 1 0,0 0 16,-1 0-16,1 21 0,0 0 16,0 0-16,-21 21 0,20 0 0,22 0 15,-21 1-15,0 20 0,0-21 16,0 21-16,21 1 0,0-1 0,0 0 16,-21-20-16,21 20 0,0-21 0,0 21 15,0-20-15,0-1 0,0 0 16,21-21-16,0 0 15,0 0-15,0 0 0,0 0 16,1-21-16,-1 21 0,0-21 0,0-1 16,0 1-16,-21 0 0,21 0 15,1 0-15,-22-22 0,0 22 0,0-21 16,0 21-16,0-22 0,0 22 0,0-21 16,0 21-16,0 0 0,0-1 15,0 44 16,0 20-31,0-21 0,0 0 16,0 0-16,0 22 0,0-22 16,0 0-16,21 0 0,0 0 0,0 1 15,0-22-15,-21 21 0,21-21 16,1 0-16,-1 0 0,0 0 16,0 0-16,0-21 0,0-1 0,1 22 15,-1-21-15,-21 0 0,21 0 0,0 0 16,-21 0-16,21-22 0,-21 22 15,0 0-15,0-21 0,0 20 0,-21 1 16,0 0-16,0 0 0,0 21 0,-1 0 16,1 0-16,0 0 15,21 21-15,0 0 16,0 0-16,0 1 0,0-1 0,0 21 16,21-21-16,0 0 15,1 1-15,-1-1 0,0 0 0,0 0 16,0 0-16,0-21 0,1 21 0,-1 1 15,0-1-15,0-21 0,-21 21 16,0 0-16,21-21 0,0 0 16,1 0-1,-1 0 1,0-21-16,0 0 0,0 0 16,-21-1-16,21 1 0,-21 0 15,22 0-15,-1 0 0,-21 0 0,0-1 16,0 1-16,0 0 0,0 0 15,0 0-15,0 0 0,0-1 16,-21 22 15,21 22-31,-22-1 0,1 0 0,21 0 16,0 0-16,-21 0 0,21 1 0,-21-1 16,21 0-16,0 0 0,0 0 15,0 0-15,0 1 0,21-22 16,0 0-16,0 0 15,1 0-15,-1-22 16,0 1 0,-21 0-16,0 0 0,0 0 0,0 0 0,21-1 15,-21 1-15,0 0 16,0 0-16,0 42 31,21 0-31,-21 0 16,0 1-16,0-1 0,21-21 15,1 21-15,-22 0 0,21 0 16,0-21-16,0 0 0,0 0 16,0 0-16,1 0 0,20 0 15,-21 0-15,0 0 0,0 0 0,1-21 16,-1 0-16,0 0 0,-21 0 16,21-1-16,-21 1 0,0 0 0,0 0 15,0 0 1,0 42 15,0 0-31,0 0 0,-21-21 16,21 21-16,0 1 0,0-1 0,0 0 15,0 0-15,0-42 47,0 0-47</inkml:trace>
  <inkml:trace contextRef="#ctx0" brushRef="#br0" timeOffset="18147.72">6265 3937 0,'-42'0'16,"21"0"0,0 0-16,-1 0 0,22-21 46,22 21-30</inkml:trace>
  <inkml:trace contextRef="#ctx0" brushRef="#br0" timeOffset="18623.5">6562 3662 0,'-64'0'15,"43"0"-15,0 0 16,21 21-16,-21 0 0,21 0 16,-22 1-16,22 20 0,0-21 0,0 0 15,-21 22-15,21-22 0,0 21 16,0 0-16,0 1 0,0-22 0,0 21 16,0 1-16,0-22 0,0 21 15,0-21-15,0 0 0,0 1 0,0-1 16,0 0-1,0-42 1,0 0-16,0-1 16,0 1-16,0 0 0,0 0 15,21-21-15,1 20 0,-1 1 0,0 0 16,0-21-16,0 21 0,0-1 0,22 22 16,-22-21-16,21 21 0,-21 0 0,22 0 15,-22 0-15,21 0 0,-21 21 16,1-21-16,-1 22 0,-21-1 0,0 0 15,0 0-15,0 0 0,0 0 0,0 1 16,0 20-16,-21-21 16,-1 0-16,-20 0 0,21 1 0,0-22 15,-22 21-15,22 0 0,0-21 0,0 21 16,-21-21-16,20 0 0,1 0 16,0 0-16,21-21 15,0 0-15,0 0 16,21-1-16,0 1 0,1 0 0</inkml:trace>
  <inkml:trace contextRef="#ctx0" brushRef="#br0" timeOffset="18879.36">7133 3577 0,'0'0'0,"0"21"15,0 1-15,0-1 16,0 0-16,0 0 0,0 21 0,-21-20 15,21 20-15,0 0 0,0 1 0,-21-1 16,21 0-16,-21 1 0,21-22 16,0 21-16,0 0 0,0 1 0,0-22 15,0 0-15,0 0 0,0 0 0,0 1 16,0-1-16,0 0 16,0-42 15,21 0-31,-21-1 0,0 1 0,21 0 15,0 0-15</inkml:trace>
  <inkml:trace contextRef="#ctx0" brushRef="#br0" timeOffset="19508">7218 4064 0,'0'0'0,"21"21"16,0-21-16,0 0 15,0 0-15,-21 21 0,43-21 0,-22 0 16,0 0-16,0 0 0,0 0 15,1 0-15,-1-21 0,21 21 16,-21-21-16,0 0 0,1 0 16,-22 0-16,0-1 0,0 1 0,0 0 15,0 0-15,0 0 16,0 0-16,-22 21 0,1 0 16,0 0-16,0 0 0,21 21 15,-21 0-15,0 0 0,-1 0 0,1 0 16,0 22-16,21-22 0,-21 21 15,21-21-15,-21 1 0,21-1 16,0 0-16,0 0 0,0 0 0,0 0 0,0 1 16,21-22-1,0 21-15,0-21 0,22 0 0,-22 0 16,0 0-16,21 0 0,-21-21 0,1 21 16,20-22-16,0 1 0,-21 0 0,22 0 15,-1 0-15,0 0 0,-20-22 16,20 22-16,0-21 0,1-1 0,-1 22 15,-21-21-15,0 21 0,0 0 0,1-22 16,-22 22-16,21 0 0,-21 0 16,-21 21-16,-1 0 15,1 0-15,-21 0 0,21 21 0,-22 0 16,22-21-16,0 21 0,0 0 16,21 1-16,0 20 0,0-21 15,0 0-15,21 0 0,0 1 0,0 20 16,22-21-16,-22 0 0,0 0 15,21 1-15,-20-1 0,-1 0 0,-21 0 16,0 0-16,0 0 0,0 1 16,0-1-16,-21 0 15,-1-21-15,-20 0 0,21 21 0,0-21 16,0 0-16,-22 0 0,22 0 0,21 21 16,-21-21-16,0 0 15,0 0-15,21-21 16,-22 0-1</inkml:trace>
  <inkml:trace contextRef="#ctx0" brushRef="#br0" timeOffset="20563.41">3873 8276 0,'0'0'0,"-21"-63"16,0 42-16,0-1 0,21 1 15,0 0-15,-21 21 0,0 0 32,21 21-32,0 0 0,0 22 15,0 20-15,-22-20 0,22 20 0,0 1 16,0-1-16,0 1 0,0 20 16,0-20-16,0-1 0,0 1 0,0-1 15,0 1-15,0-1 0,0-20 0,0-1 16,22-21-16,-22 0 15,0 0-15,0 1 0,21-1 0,0-21 16,-21-21 0,0-1-1,0-20-15,0 21 0,0-21 0,0-1 16</inkml:trace>
  <inkml:trace contextRef="#ctx0" brushRef="#br0" timeOffset="21179.38">3704 7959 0,'0'0'0,"21"0"31,0 0-15,22 0-16,-1 0 0,0 0 0,1 0 15,-1 0-15,22 0 0,20 0 0,-20 0 16,20 0-16,22 0 0,0-21 15,0 21-15,0-22 0,0 22 0,-1-21 16,-20 21-16,0-21 0,-1 21 0,1 0 16,0 0-16,-22-21 0,-20 21 15,20 0-15,-21 0 0,1 0 0,-22 0 16,0 0-16,0 21 0,-21 0 16,0 0-16,0 1 15,0-1-15,0 0 0,0 21 0,0-21 16,0 22-16,0-1 0,0-21 0,0 22 15,0-1-15,0 0 0,0 1 16,0-1-16,0 0 0,0 1 0,0-1 16,0-21-16,0 21 0,0-20 0,0 20 15,0-21-15,0 21 0,0-20 0,0 20 16,0-21-16,0 0 0,0 0 16,0 22-16,0-22 0,21 0 0,-21 0 15,0 0-15,22-21 0,-22 22 0,0-1 16,0 0-16,0 0 15,-22-21-15,-20 0 0,21 0 0,-21 21 16,-1-21-16,1 0 0,-22 0 16,1 0-16,-1 0 0,1 0 0,-22 0 15,1 0-15,-1 0 0,-21-21 16,0 21-16,0 0 0,1 0 0,-1-21 16,21 21-16,-21 0 0,22 0 0,-1 0 15,21-21-15,1 21 0,-1 0 16,22-21-16,0 21 0,-1 0 0,22 0 15,0 0-15,21-22 0,0 1 16,0 0 0,21 21-16,0-21 0,22 0 0,-22 0 15,0-1-15,0-20 0</inkml:trace>
  <inkml:trace contextRef="#ctx0" brushRef="#br0" timeOffset="21508.19">4360 7980 0,'0'0'16,"0"-21"-16,0 0 0,0-1 15,0 44 1,0-1-16,0 0 0,-21 21 16,21 1-16,0 20 15,0 1-15,0-1 0,0 1 0,0 20 16,21-20-16,-21 20 0,21 1 0,-21 0 15,0-1-15,0 1 0,0-21 16,0 20-16,0 1 0,0-22 0,0 1 16,0-1-16,0 1 0,0-1 0,0 1 15,0-22-15,0 1 0,0-1 16,0 0-16,0-21 0,0 22 0,0-22 16,0-42-1,0 0 1,0-22-16,-21 22 0,21-21 15,-21-1-15</inkml:trace>
  <inkml:trace contextRef="#ctx0" brushRef="#br0" timeOffset="21812.02">3746 8615 0,'0'0'0,"-21"0"0,-21-21 16,21 21-16,0 0 0,21-21 15,21 21-15,0-22 16,21 22-16,22 0 0,-22-21 16,43 21-16,-22 0 0,22-21 0,21 21 15,0-21-15,-1 21 0,22-21 16,0 0-16,-21 21 0,0-22 0,0 22 16,0 0-16,-22 0 0,22-21 15,-42 21-15,20 0 0,-20 0 0,-22 0 16,1 0-16,-1 0 0,-21 0 0,0 0 15,0 0-15,1 0 16,-22-21 15,-22 0-31,22 0 0,-21 0 0</inkml:trace>
  <inkml:trace contextRef="#ctx0" brushRef="#br0" timeOffset="22767.47">4424 7620 0,'0'-21'15,"0"0"-15,0 0 16,0-1-16,0 1 16,0 0-16,0 0 0,0 0 15,0 42 16,0 0-31,0 0 0,0 22 16,0-22-16,0 0 0,0 0 16,0 21-16,0-20 0,0-1 0,0 0 15,0 0-15,0 0 0,-21 0 0,21 1 16,0-44 15,0 1-15,0 0-16,0 0 0,0 0 0,0 0 15,0-1-15,0-20 0,0 21 16,21-21-16,0-1 0,-21 1 0,21 0 16,0-1-16,0 22 0,1-21 0,-1 21 15,0-1-15,21 1 0,-21 21 16,22 0-16,-22 0 0,21 21 0,-21 1 16,22-1-16,-22 21 0,0-21 0,0 22 15,0-22-15,-21 21 0,0-21 16,22 22-16,-22-22 0,0 0 0,0 21 15,0-21-15,0 1 0,0-1 16,0 0-16,-22-21 16,1-21-1,21 0 1,0-1-16,0 1 0,0 0 16,0 0-16,0-21 0,0 20 0,21-20 15,-21 0-15,22-1 0,-1 1 0,0 0 16,0 21-16,0-22 0,0 22 15,22 0-15,-22 21 0,0 0 0,21 0 16,-20 0-16,-1 0 0,21 21 16,-21 21-16,-21-20 0,21-1 0,-21 21 15,22-21-15,-22 0 0,0 22 16,0-22-16,0 21 0,0-21 0,0 1 16,0-1-16,0 0 0,0 0 0,0 0 15,-22 0-15,22-42 31,0 0-15</inkml:trace>
  <inkml:trace contextRef="#ctx0" brushRef="#br0" timeOffset="23092.44">5397 7472 0,'0'0'0,"22"0"15,-1 0 1,0 0-16,0-21 15,0 21-15,0 0 0,1-21 0,-1-1 16,0 22-16,0-21 0,0 21 16,0-21-16,-21 0 0,0 0 0,22 21 15,-22-21-15,0-1 0,-22 22 16,1 0-16,0 0 0,0 0 16,0 0-16,0 22 0,-1-1 15,1 0-15,21 0 0,-21 0 0,0 0 16,21 22-16,-21-22 0,21 0 15,0 21-15,0-20 0,0-1 16,0 0-16,0 0 0,0 0 0,21 0 16,0-21-16,0 0 0,0 0 0,1 0 15,20 0-15,-21 0 0,21 0 0,-20 0 16,20-21-16,-21 0 0,21 0 16,1 0-16,-22-22 0,21 22 0</inkml:trace>
  <inkml:trace contextRef="#ctx0" brushRef="#br0" timeOffset="23335.3">6138 6985 0,'0'0'0,"0"-21"16,0-21-16,-21 42 15,21 21 1,-21 0-16,21 0 0,0 21 16,-21-20-16,0 20 0,21 0 0,-22 1 15,22 20-15,0-21 0,-21 1 0,21-1 16,-21 22-16,21-22 0,-21 0 15,21-21-15,0 22 0,0-22 0,0 21 16,0-21-16,0 1 0,0-1 16,21-42 15,0-22-31,0 22 0,1 0 16,-1-21-16</inkml:trace>
  <inkml:trace contextRef="#ctx0" brushRef="#br0" timeOffset="24072.23">6371 6943 0,'0'21'31,"0"0"-31,0 0 0,0 0 16,0 22-16,0-1 0,0 0 16,0 1-16,-21-1 0,21 0 0,0 1 15,0-1-15,0 0 0,-21-20 0,21 20 16,0-21-16,0 0 0,0 0 15,0 1-15,0-1 0,0 0 16,0-42 15,0 0-31,21-1 16,-21 1-16,21 0 0,0 0 16,-21 0-16,0 0 0,0-1 0,21 1 15,1 21-15,-22-21 0,21 21 31,-21 21-31,0 0 0,21-21 0,-21 22 16,0-1-16,0 0 0,0 0 0,0 0 16,0 0-16,0 1 15,21-1-15,0-21 0,0 21 16,1-21-16,-1 0 0,0 0 0,21 0 16,-21 0-16,22 0 0,-22 0 0,21 0 15,-21 0-15,22 0 0,-22-21 0,21 0 16,-21-1-16,1 1 0,20 0 15,-21 0-15,0 0 0,-21 0 0,0-1 16,21 1-16,-21 0 0,0 0 0,0 0 16,0 42 15,-21 0-31,21 0 16,-21 0-16,21 1 0,0-1 0,0 0 15,0 0-15,0 0 0,0 0 16,0 1-16,0-1 0,21 0 15,0-21-15,1 0 0,-1 0 16,0 0-16,0 0 0,0 0 0,0 0 16,1-21-16,-1 21 0,0-21 15,0-1-15,0 1 0,0 0 0,-21 0 16,0 0-16,0 0 0,0-1 0,0 1 16,0 0-16,0-21 0,0 21 15,0-1-15,-21 22 0,0-21 0,0 21 16,0 0-16,0 0 0,-1 0 15,1 0-15,0 0 0,0 21 0,0-21 16,0 22-16,-1-1 0,22 0 16,0 0-16,0 0 0,0 0 15,22-21-15,20 22 0,-21-22 16,0 0-16,22 0 0</inkml:trace>
  <inkml:trace contextRef="#ctx0" brushRef="#br0" timeOffset="24807.8">7747 7239 0,'0'0'0,"0"-42"16,0 21-16,-21 21 0,0 0 15,21-22-15,-22 22 0,1 0 16,0 0-16,0 22 0,0-22 0,0 21 16,-1 0-16,1 0 0,0 0 0,0 22 15,0-22-15,21 0 0,0 21 16,-21-21-16,21 22 0,0-22 0,0 0 15,0 0-15,0 22 0,0-22 0,21 0 16,-21 0-16,21-21 0,0 0 16,0 0-16,0 0 0,22 0 15,-22 0-15,0 0 0,0-21 0,0 0 16,1 0-16,20-1 0,-21 1 0,0-21 16,0 21-16,1-22 0,-1 1 15,0-21-15,-21 20 0,21-20 16,-21 20-16,21-20 0,-21 21 0,21-1 15,-21 1-15,0 0 0,0-1 0,0 22 16,0 0-16,0 0 0,-21 42 31,21 0-31,-21 0 0,0 0 0,21 22 16,-21-1-16,0 0 0,21 1 0,0-1 16,0 0-16,0 1 0,0 20 15,0-20-15,0-22 0,0 21 0,0 0 16,0-20-16,0 20 0,21-21 0,0 0 15,0 0-15,0-21 0,0 22 16,1-22-16,20 0 0,-21 0 16,21 0-16,-20 0 0,-1 0 0,21-22 15,-21 1-15,22 0 0,-22 0 0,0 0 16,0 0-16,21-1 0,-20-20 0,-1 21 16,-21-21-16,21 20 0,-21 1 15,0-21-15,0 21 0,0 0 0,-21 21 16,0 0-1,-1 21-15,1 0 0,0 0 16,0 0-16,21 0 0,0 1 16,0-1-16,0 0 0,0 0 0,0 0 15,0 0-15,21-21 0,-21 22 0,21-1 16,0-21-16,-21 21 0,0 0 16,22-21-16,-1 21 0,-21 0 15,-21-21 16,-1 0-31,1 0 16,0 0-16,0 0 0,0-21 0,0 0 16,-22 21-16,1-21 0,0 0 0,-1 0 15,-20-1-15,-1 1 0</inkml:trace>
  <inkml:trace contextRef="#ctx0" brushRef="#br0" timeOffset="25067.66">5863 7091 0,'0'0'0,"-21"0"0,0 0 15,42 0-15,21 0 16,1 0-16,-1-21 0,0 21 16,1-21-16,20 21 0,-21-22 0,1 22 15,20-21-15,-20 21 0,20-21 0,-21 21 16,1 0-16,-22 0 0,0-21 15,0 21-15,0 0 0,1 0 16,-22 21 15,-22-21-31,22 21 0,-21 0 16,21 1-16</inkml:trace>
  <inkml:trace contextRef="#ctx0" brushRef="#br0" timeOffset="25607.18">4022 11049 0,'0'0'0,"-22"-42"16,22 63 0,0 0-16,0 0 15,0 22-15,0-1 0,0 21 0,0 1 16,0-22-16,0 22 0,0-1 15,0 1-15,0-22 0,0 22 16,0-22-16,0 21 0,0-20 0,0-1 16,0 0-16,0 1 0,0-22 0,0 21 15,0-21-15,22 1 0,-22-1 0,0 0 16,21-21 0,-21-21-1,0 0-15,0-1 0,21-20 0</inkml:trace>
  <inkml:trace contextRef="#ctx0" brushRef="#br0" timeOffset="26119.89">4064 11261 0,'-21'-43'0,"42"86"0,-42-128 0,0 64 0,21 0 16,0 0-16,0-1 16,21 22-16,0 0 0,0 0 15,0 0-15,22-21 0,-1 21 0,21 0 16,1-21-16,-1 21 0,22-21 15,0 21-15,-1-21 0,22 0 0,-21 21 16,0-22-16,-1 22 0,1 0 0,0 0 16,-1 0-16,-20 0 0,-1 0 15,1 0-15,-1 0 0,1 0 0,-22 22 16,-21-1-16,22 0 0,-22-21 0,0 21 16,-21 0-16,0 0 0,21 1 15,-21 20-15,21-21 0,-21 0 16,0 22-16,0-22 0,0 21 0,0-21 15,21 22-15,-21-22 0,0 21 0,0-21 16,0 22-16,22-22 0,-22 21 16,0-21-16,0 0 0,21 22 0,-21-22 15,21 0-15,-21 0 0,0 0 0,0 1 16,0-1-16,0 0 0,0 0 0,0 0 16,-21 0-16,-22 1 0,22-1 15,-21-21-15,0 21 0,-22 0 0,1 0 16,-1 0-16,-21-21 0,1 22 0,-1-22 15,-21 21-15,0-21 0,1 0 16,20 0-16,-21 0 0,21 0 16,1 0-16,20 0 0,1 0 0,20-21 15,1 21-15,0 0 0,21-22 0,-1 22 16,22-21-16,0 0 16,0 0-16,0 0 0,22 21 15,-1-21-15,0-1 0,0 22 0,0-21 16,22 0-16,-22 0 0</inkml:trace>
  <inkml:trace contextRef="#ctx0" brushRef="#br0" timeOffset="26395.73">4847 10964 0,'0'0'0,"0"-42"16,0 21-16,0 0 0,0 0 0,-21 21 15,0 21 1,21 0-16,0 0 0,0 21 0,0 1 15,0 20-15,0 1 0,0-1 0,21 22 16,0-22-16,-21 22 0,21-21 16,0-1-16,-21 1 0,0-1 0,0 22 15,22-22-15,-22 1 0,0-1 0,0 1 16,0-22-16,0 22 0,0-22 0,0 0 16,0 1-16,0-22 0,0 0 15,0 21-15,0-21 16,-22-42-1,22 0-15,-21 0 16,0 0-16</inkml:trace>
  <inkml:trace contextRef="#ctx0" brushRef="#br0" timeOffset="26647.59">4254 11748 0,'0'0'0,"-42"-22"0,-43-20 15,64 21-15,21 0 0,0 0 16,21-1-1,22 22-15,-1-21 0,22 21 0,20-21 16,1 0-16,0 21 0,20-21 16,1 0-16,0-1 0,-21 22 0,21-21 15,-1 0-15,-20 0 0,0 21 16,-22 0-16,1-21 0,-22 21 0,0 0 16,-20 0-16,-1 0 0,0 0 0,-21-21 46,0-1-46,0 1 0,0 0 16,0 0-16</inkml:trace>
  <inkml:trace contextRef="#ctx0" brushRef="#br0" timeOffset="27959.66">5673 10224 0,'0'0'0,"0"-22"0,-22 22 0,1 0 16,0 0-16,0 0 0,0 0 0,0 0 15,-22 22-15,22-1 0,0 0 0,21 21 16,-21 1-16,21-1 0,-21 0 16,21 1-16,-22-1 0,22 0 0,0 1 15,0-1-15,0-21 0,0 21 0,0-20 16,22-1-16,-1 0 0,0 0 15,0-21-15,21 0 0,-20 0 16,20 0-16,0 0 0,-21 0 0,22 0 16,-1 0-16,0-21 0,-20 0 0,20 0 15,-21-1-15,0 1 0,0 0 16,1 0-16,-1 0 0,-21-22 0,0 22 16,0 0-16,0 0 0,0 0 0,0 0 15,0-1-15,0 1 0,-21 21 16,-1 21-1,22 1-15,-21-1 0,21 0 0,-21 0 16,21 0-16,-21 0 0,21 1 0,0-1 16,0 0-16,0 0 15,0 0-15,21-21 16,0 0-16,0 0 0,1 0 0,-1 0 16,0-21-16,0 0 0,0 21 15,0-21-15,1 0 0,-22-1 16,0 1-16,21 0 0,-21-21 0,0 21 15,0-1-15,0 1 0,0 0 0,0 0 16,-21 21-16,21-21 0,-22 21 16,1 0-16,0 0 15,42 0 1,0 0 0,1 0-16,-1-21 0,0 21 0,0 0 15,0 0-15,0 0 0,1 0 16,-1 0-16,0 0 0,0 21 0,0-21 15,0 21-15,-21 0 0,22 0 16,-22 0-16,0 1 0,0-1 0,0 0 16,0 0-16,0 0 0,0 0 0,0 1 15,0-1-15,0 0 16,-22-21 15,22-21-15,0 0-16,0-1 15,0 1-15,0-21 0,0 21 16,0-22-16,22 22 0,-1 0 0,0-21 16,0 21-16,0-1 0,0 1 0,1 0 15,-1 21-15,0 0 0,0 0 16,0 0-16,0 21 0,1-21 16,-22 43-16,0-22 0,0 0 0,0 0 15,0 21-15,0-20 0,0 20 0,0-21 16,0 0-16,0 0 0,0 1 15,0-1-15,0 0 0,0 0 0,21-21 16,0 0 0,0 0-16,0 0 0,0 0 0,1 0 15,-1 0-15,0-21 0,21 0 16,-21 0-16,1-1 0,-1 1 0,0 0 16,0 0-16,0 0 0,0-22 0,1 22 15,-22-21-15,0 21 0,0 0 16,0-1-16,-22 22 15,1 0-15,0 0 16,0 22-16,0-1 0,21 0 0,-21 0 16,21 0-16,0 0 0,0 1 15,0-1-15,21 0 0,0 0 0,0 0 16,0-21-16,0 21 0,1 1 0,-1-1 16,0-21-16,0 21 0,-21 0 15,0 0 1,-21 0-16,0-21 15,-22 0-15,22 0 0,0 0 0,-21 0 16,21 0-16,-1 0 0,1 0 0,0 0 16,0 0-16,21-21 15,0 0-15,21 0 16,0 0-16,0 0 0,1-1 0,20 1 16,-21-21-16</inkml:trace>
  <inkml:trace contextRef="#ctx0" brushRef="#br0" timeOffset="28861.38">7218 10033 0,'0'-21'0,"0"42"0,0-63 0,0 21 16,0-1-16,-21 22 15,21 22 1,0-1-16,-22 0 0,22 0 0,-21 0 16,21 0-16,-21 22 0,21-1 0,0-21 15,0 22-15,0-1 0,0 0 0,0 1 16,0 20-16,0-21 0,0-20 15,0 20-15,0 0 0,0-21 0,0 22 16,0-22-16,0 0 0,21 0 16,0-21-16,1 0 0,-1 0 15,0 0-15,0 0 0,0 0 16,22-21-16,-22 0 0,0 0 16,0 0-16,0-1 0,22-20 0,-22 21 15,0 0-15,0 0 0,-21-22 0,0 22 16,0 0-16,0-21 0,0 20 15,0 1-15,-21 21 16,0 0-16,0 0 0,-1 0 0,1 0 16,21 21-16,-21 1 0,21-1 15,0 0-15,0 0 16,0 0-16,0 0 16,21-21-16,0 0 0,-21 22 0,22-22 0,-1 21 15,-21 0-15,21-21 0,-21 21 16,0 0-16,21-21 15,-21 21-15,0 1 0,0-1 16,0 0-16,0 0 16,21-21-1,0 0-15,1 0 16,-1 0-16,-21-21 0,21 0 16,0 21-16,0-21 0,0-1 0,1 1 15,-1 0-15,0 0 0,-21 0 0,0 0 16,21-1-16,-21 1 0,0 0 15,21 0-15,-21 0 0,0 0 16,0-1-16,0 44 31,0-1-31,0 0 0,0 0 16,0 0-16,0 0 0,0 1 16,0 20-16,0-21 0,0 0 15,0 0-15,0 1 0,0-1 0,21-21 16,1 0-16,-1 21 0,0-21 0,0 0 15,0 0-15,0 0 0,1 0 16,-1 0-16,0-21 0,-21 0 16,21 21-16,0-22 0,-21 1 0,21 0 15,-21 0-15,0 0 0,0 0 0,0-1 16,22 1-16,-22 0 0,0 0 16,0 0-16,0 0 0,0 42 31,0 0-16,0 0-15,0 0 0,0 0 16,0 1-16,0-1 0,0 0 0,0 0 16,0 0-16,0 0 0,0 1 15,21-22 1,0 0 0,0 0-16,0-22 0,0 1 15,1 0-15,-1 0 0,0 21 16</inkml:trace>
  <inkml:trace contextRef="#ctx0" brushRef="#br0" timeOffset="29883.78">8424 10329 0,'0'0'0,"21"-21"0,22-42 16,-43 42-16,0-1 0,0 1 15,-21 21 1,-1 0 0,1 21-16,21 1 0,-21-1 0,0 0 15,0 0-15,21 0 0,-21 22 0,21-22 16,-22 0-16,22 21 0,0-21 15,0 22-15,0-22 0,0 0 16,0 0-16,0 0 0,0 1 0,0-1 16,0 0-16,22-21 0,-1 0 15,0 0-15,0 0 0,0 0 16,0 0-16,1 0 0,-1-21 0,0 0 16,21-1-16,-21 1 0,1 0 15,-1 0-15,0-21 0,-21-1 0,21 22 16,0-21-16,-21-1 0,0 1 0,0 0 15,21-1-15,-21 1 0,0 0 0,0-1 16,0 22-16,0 0 0,0 0 16,0 0-16,0 0 0,0 42 31,0 0-31,-21 21 0,21-21 16,0 1-16,0 20 0,0-21 15,0 21-15,-21-20 0,21 20 0,0 0 16,0-21-16,0 22 0,0-22 0,0 21 15,0-21-15,0 1 0,0-1 0,0 0 16,0 0-16,0 0 0,21-21 0,0 0 16,1 21-16,-1-21 0,0 0 15,0 0-15,0 0 0,0-21 0,1 21 16,-1-21-16,0 0 0,0 0 0,0 21 16,0-21-16,1-1 0,-22 1 15,0 0-15,0 0 0,0 0 16,0 42 15,0 0-31,0 0 0,0 0 16,0 1-16,0-1 0,0 0 15,0 0-15,0 0 16,21-21-16,0 0 0,0 0 16,0 0-16,0 0 0,1 0 0,-1 0 15,21 0-15,-21-21 0,0 0 16,1 0-16,-22 0 0,21-1 15,-21 1-15,0-21 0,0 21 16,0 0-16,0-22 0,0 22 0,0 0 16,0 0-16,0 0 0,-21-1 15,-1 1-15,1 21 0,0 0 0,0 0 16,0 0-16,0 0 0,21 21 0,-22 1 16,22-1-16,-21 0 0,21 0 0,0 0 15,0 0-15,0 1 0,0-1 16,0 0-16,0 0 0,0 0 0,21 0 15,1-21-15,-1 0 0,0 0 16,0 0-16,0 0 0,0 0 16,1 0-16,-1 0 0,-21-21 0,21 21 15,0-21-15,0 0 0,-21 0 16,0 0-16,21-1 0,-21 1 0,22 0 16,-1 0-16,-21 0 0,0 42 46,0 0-46,0 0 0,0 0 16,0 1-16,0-1 0,0 0 0,-21 0 16,21 0-16,0 0 15,21-21 1,0 0 0,0-21-16,-21 0 15,0 0 1,21 0-16,-21 0 15,0-1-15,0 1 0</inkml:trace>
  <inkml:trace contextRef="#ctx0" brushRef="#br0" timeOffset="30147.57">8699 10097 0,'0'0'0,"-21"0"0,42 0 31,1-22-31,-1 22 0,0 0 16,21 0-16,-21-21 0,22 21 0,-22-21 15,21 21-15,1-21 0,-22 21 0,21-21 16,-21 21-16,0 0 0,1-21 16,-1-1-16,-21 1 15,-21 21 1,-1 0-16,1 0 15,-21 0-15,21 0 0,-22 0 16,1 0-16</inkml:trace>
  <inkml:trace contextRef="#ctx0" brushRef="#br0" timeOffset="30431.82">7070 10160 0,'0'0'0,"-22"21"0,-20-21 16,63 0 0,22 0-16,-22 0 0,21 0 15,0 0-15,1-21 0,-1 21 16,0-21-16,1 0 0,-1 21 0,0-21 16,1 21-16,-1-22 0,-21 22 0,0 0 15,1-21-15,-1 21 0,0 0 16,-42 0 31,0 21-47,-1 1 15,22-1-15</inkml:trace>
  <inkml:trace contextRef="#ctx0" brushRef="#br0" timeOffset="46591.34">10393 4487 0,'0'22'563,"0"-1"-501,0-42 48,0-1-95,0 1 1,0 0-16,0 0 15,0 0 1,0 0-16,0-1 16,-21 1-1,21 0-15,0 0 0,0 0 16,0 0-16,0-1 16,0 44 46,0-1-46,0 0-16,0 0 0,21-21 15,-21 21-15,0 22 0,0-22 16,0 0-16,0 0 0,0 21 0,0-20 16,0 20-16,0-21 0,0 21 0,0 1 15,0-1-15,0 0 0,0 1 16,0-1-16,0 0 0,0 1 0,0-22 15,-21 21-15,21-21 0,0 22 0,0-22 16,-22 0-16,22 0 0,0 0 16,0 1-16,0-1 15,0-42 32,0-1-47,0 1 0,0 0 16,0-21-16,0 21 0,0-22 0,0 1 15,0 0-15,0-1 0,0-20 16,0 20-16,0 1 0,0 0 0,0-1 16,0 1-16,0 0 0,0-1 0,0 22 15,0-21-15,-21 21 0,21 0 16,0-1-16,0 1 0,0 0 0,-21 21 16,21-21-16,0 42 31,0 0-31,0 22 15,21-22-15,-21 21 0,21-21 0,-21 22 16,0-1-16,22 0 0,-22 1 0,0-1 16,21 0-16,-21 1 0,0-1 15,0 0-15,0 1 0,0-1 0,0-21 16,21 21-16,-21-20 0,0-1 0,21 0 16,-21 0-16,0 0 0,0 0 15,0 1-15,0-44 63,0 1-63,0 0 15,0 0-15,0 0 16,0 0 0,0-1-16,0 1 0</inkml:trace>
  <inkml:trace contextRef="#ctx0" brushRef="#br0" timeOffset="47643.65">11007 4699 0,'0'-21'0,"0"42"109,-22-21-109,22 21 0,-21-21 0,21 21 16,0 1-16,-21-22 16,21 21-16,0 0 15,21-21 1,0 0 0,1 0-1,-22-21-15,21 0 0,-21-1 16,0 1-16,0 0 15,0 0-15,0 0 16,-21 21 31,-1 0-47,1 0 16,21 21-16,0 0 0,0 0 15,0 0-15,0 1 16,0-1-1,21-21 1,1 0-16,-1 0 16,0 0-1,0-21-15,0-1 0,-21 1 16,0 0-16,0 0 16,0 0-1,-21 21 1,0 0-16,0 0 15,0 0-15,-1 0 16,22 21-16,-21-21 16,21 21-16,0 0 0,0 0 15,0 1-15,21-22 32,1 0-32,-1 0 0,0 0 15,0 0-15,0 0 16,-21-22-16,0 1 15,0 0 1,0 0-16,-21 21 16,0-21-16,0 21 15,0 0 1,-1 0-16,1 0 0,21 21 16,0 0-16,-21-21 0,0 21 15,0 0-15,21 1 16,0-1-16</inkml:trace>
  <inkml:trace contextRef="#ctx0" brushRef="#br0" timeOffset="49027.69">12340 4424 0,'0'-21'16,"0"0"-16,0-1 16,0 1-16,0 0 15,0 0-15,0 0 0,0 0 16,0-1-16,0 44 31,0-1-31,0 0 16,0 0-16,0 0 0,0 22 15,0-22-15,0 21 0,0-21 16,0 22-16,0-1 0,0-21 0,0 21 16,0 1-16,0-1 0,0-21 0,0 22 15,0-1-15,0-21 0,0 21 16,0-20-16,0-1 0,0 0 0,0 0 15,0 0-15,21-21 16,0-21 0,-21 0-16,22 21 0,-22-42 15,0 20-15,21 1 0,0-21 0,-21 21 16,21-22-16,-21 22 0,0-21 0,21 21 16,0 0-16,-21-1 15,0 1-15,22 0 0,-22 0 0,21 21 16,0 0-1,0 21-15,-21 0 16,0 0-16,0 1 16,0-1-16,0 21 0,21-21 0,-21 0 15,0 1-15,21-1 0,-21 21 0,22-21 16,-22 0-16,21 1 0,0-1 16,0-21-16,0 0 0,0 0 15,1 0-15,-1 0 0,0 0 0,21 0 16,-21-21-16,1-1 0,-1 1 15,0 0-15,0 0 0,0-21 16,0 20-16,1-20 0,-1 21 0,-21-21 16,0-1-16,21 22 0,-21-21 0,21-1 15,-21 22-15,0-21 0,0 21 16,21-22-16,-21 22 0,0 0 0,0 0 16,0 0-16,0 0 0,0-1 15,0 44 1,0-1-1,0 0-15,0 21 0,0-21 16,0 1-16,0 20 0,0-21 16,0 21-16,0-20 0,0 20 15,0-21-15,0 21 0,0-20 0,0 20 16,0-21-16,0 0 0,0 22 0,21-22 16,1 0-16,-1 0 0,0 0 15,0 0-15,0 1 0,0-22 0,1 0 16,20 0-16,-21 0 0,0 0 0,22 0 15,-22-22-15,0 1 0,21 0 16,-21-21-16,22 21 0,-22-1 0,0 1 16,0-21-16,0 21 0,1-22 0,-1 22 15,-21 0-15,0-21 0,0 21 0,0-22 16,0 22-16,0 0 0,0 0 16,0 0-16,0-1 0,0 1 0,-21 21 15,-1 0 1,1 0-16,0 0 15,0 21-15,0 1 0,21-1 16,0 21-16,0-21 0,-21 0 0,21 22 16,0-22-16,0 21 0,0-21 0,0 1 15,0 20-15,0-21 0,0 0 16,21 0-16,0 1 0,0-1 0,0 0 16,0 0-16,1-21 0,-1 21 0,0-21 15,21 0-15,-21 0 0,1 0 0,20 0 16,-21 0-16,0 0 0,0 0 15,-21-21-15,22 0 0,-1 21 0,0-21 16,0 0-16,0-1 0</inkml:trace>
  <inkml:trace contextRef="#ctx0" brushRef="#br0" timeOffset="50711.71">15663 4149 0,'0'0'0,"21"21"16,1-21-1,-1 0-15,0 0 16,-21-21 0,0 0-16,21 21 0,-21-22 15,0 1-15,0 0 0,0 0 16,0 0-16,0 0 0,0-1 16,0 1-16,-21 0 15,0 21-15,0 0 16,-1 0-16,1 0 0,-21 0 15,21 21-15,0 0 0,-1 1 16,-20 20-16,21-21 0,0 21 0,-22 1 16,22-1-16,0 0 0,0 1 15,0-1-15,21 0 0,0 22 16,0-22-16,0 1 0,0-1 0,0-21 16,0 21-16,0 1 0,21-1 0,0 0 15,0-20-15,0 20 0,22-21 0,-22 0 16,21 22-16,1-43 0,-22 21 15,21 0-15,0-21 0,1 0 0,-1 0 16,0 0-16,22 0 0,-22-21 0,22 0 16,-22-1-16,22 1 0,-22 0 15,0 0-15,1 0 0,-1-22 0,0 22 16,-21-21-16,22 21 0,-22 0 16,-21-22-16,0 22 0,0-21 0,0 21 15,0-1-15,0-20 0,0 21 16,0 0-16,0 0 0,-21-1 0,0 22 15,-1 0-15,1 0 0,-21 0 0,21 0 16,0 0-16,-22 0 0,22 22 16,-21-1-16,21 0 0,-22 0 0,22 0 15,0 0-15,0 22 0,0-22 0,-1 0 16,1 21-16,21-20 0,-21-1 16,21 21-16,0-21 0,0 0 0,0 1 15,21-1-15,0-21 0,1 0 0,-1 21 16,21-21-16,-21 0 0,22 0 15,-1-21-15,0 0 0,1 21 0,-22-22 16,21 1-16,-21 0 0,22 0 16,-22 0-16,0 0 0,0-1 0,-21 1 15,0 0-15,0 0 0,0 0 16,0 0-16,0-1 0,0 1 16,-21 21 15,21 21-16,0 1-15,-21-1 0,21 0 0,0 0 16,0 0-16,0 0 0,0 1 16,0-1-16,0 0 0,21-21 15,0 21-15,0 0 16,0-21-16,1 0 0,20 0 0,-21 0 16,0 0-16,22 0 0,-22 0 0,0 0 15,21-21-15,-21 21 0,1-21 16,-1 0-16,0 0 0,0-1 0,0 1 15,0 0-15,-21 0 0,0 0 0,0 0 16,0-22-16,0 22 0,0 0 0,0 0 16,0 0-16,0 42 31,0 0-15,0 0-16,0 0 15,0 0-15,0 1 0,0-1 16,0 0-16,0 21 0,0-21 0,0 1 15,0-1-15,0 0 0,0 0 0,0 0 16,0 0-16,0 1 0,0-1 16,0 0-16,0-42 31,0 0-15,0-1-16,0 1 15,0 0-15,0-21 0,0 21 0,0-22 16,0 22-16,0-21 0,0 21 0,22-22 15,-1 1-15,-21 0 0,21 20 16,0-20-16,21 21 0,-20-21 16,20 20-16,-21 1 0,21 21 0,1 0 15,-1 0-15,0 0 0,-20 0 0,20 0 16,0 21-16,1 1 0,-22-1 16,0 0-16,0 21 0,0-21 0,0 1 15,-21 20-15,22 0 0,-22-21 0,0 22 16,0-1-16,0-21 0,0 22 15,0-22-15,0 0 0,0 21 0,-22-21 16,22 1-16,-21-1 0,21 0 0,0 0 16,0-42 15,0 0-31,0 0 16,0-1-16,0 1 0</inkml:trace>
  <inkml:trace contextRef="#ctx0" brushRef="#br0" timeOffset="53939.09">19389 4191 0,'21'0'0,"0"0"0,0-21 16,0 0-16,0 0 15,-21-1-15,22 22 0,-22-21 16,21 0-16,-21 0 0,0 0 16,0 0-16,0-1 0,0 1 15,0 0-15,0 0 16,0 0-16,-21 21 0,-1 0 16,1 0-16,0-21 0,0 21 15,-21 0-15,20 0 0,1 0 0,-21 21 16,21 0-16,0 0 0,-22 21 0,22 1 15,0-1-15,0 0 0,0 1 16,-1 20-16,1-20 0,21-1 0,0 0 16,0 1-16,0-1 0,0-21 0,0 21 15,0-20-15,0-1 0,21 0 0,1 0 16,20-21-16,-21 0 0,0 0 16,0 0-16,22 0 0,-22 0 15,21 0-15,-21-21 0,22 21 0,-22-21 16,21 0-16,-21-22 0,22 22 15,-22 0-15,0-21 0,0 20 0,0-20 16,1 0-16,-1-1 0,-21 1 0,0 0 16,21-1-16,-21 1 0,21 21 0,-21-21 15,0 20-15,0 1 16,0 42 0,0 1-16,0-1 0,0 0 15,0 21-15,0 1 0,0-22 16,0 21-16,0 0 0,0 1 15,0-22-15,0 21 0,0-21 0,0 22 0,0-22 16,0 0-16,0 0 0,21 0 16,0-21-16,-21 22 0,22-22 15,-1 0-15,0 0 0,0 0 0,0 0 16,0 0-16,1-22 0,-1 1 0,0 0 16,0 0-16,0 0 0,0 0 15,1-22-15,-22 22 0,21-21 0,-21-1 16,21 1-16,-21 0 0,0 21 0,0-22 15,21 1-15,-21 21 0,0 0 16,0-1-16,0 1 0,0 42 31,0 1-31,0-1 0,0 0 0,0 21 16,0-21-16,0 22 16,0-22-16,0 21 0,-21 1 0,21-22 15,0 0-15,0 21 0,0-21 0,0 1 16,0-1-16,21 0 0,0 0 0,0 0 15,1-21-15,-1 0 16,0 0-16,0 0 0,0 0 0,0 0 16,22 0-16,-22-21 0,0 0 0,21 0 15,-20 0-15,-1-1 0,0 1 16,0-21-16,0 0 0,0 20 0,-21-20 16,0 0-16,22-1 0,-22 1 15,21 21-15,-21-21 0,0 20 0,0 1 16,0 0-16,0 0 15,0 42 1,0 0-16,0 0 0,0 1 16,0-1-16,-21 21 0,21-21 15,0 22-15,0-22 0,0 21 0,0-21 16,0 22-16,0-22 0,0 21 0,0-21 16,0 0-16,0 1 0,21-1 0,0 0 15,0 0-15,0-21 0,0 21 16,1-21-16,20 21 0,-21-21 15,21 0-15,-20 0 0,20 0 0,-21-21 16,21 0-16,-20 0 0,-1 21 0,21-21 16,-21 0-16,0-22 0,1 22 15,-22 0-15,21-21 0,-21 20 0,21 1 16,-21 0-16,0-21 0,0 21 0,0-1 16,0 1-16,0 42 46,0 1-46,0-1 0,0 0 0,0 0 16,0 21-16,0-20 0,0-1 16,0 0-16,0 0 0,0 0 15,0 0-15,0 1 0,0-1 16,21-21-16,0 0 0,0 21 0,1-21 16,-1 0-16,0 0 0,0 0 15,21 0-15,-20-21 0,-1 0 0,0-1 16,21 1-16,-21 0 0,1 0 0,-1-21 15,-21-1-15,21 22 0,-21-21 0,21-1 16,-21 1-16,0 0 0,0-1 16,0 1-16,0 21 0,0 0 0,-21 0 15,0-1-15,0 1 0,-1 21 0,1 0 16,0 0-16,0 0 0,0 0 16,-22 21-16,22 1 0,0-1 15,0 21-15,-21-21 0,42 22 0,-22-22 16,1 21-16,21 0 0,0 1 0,0-22 15,0 21-15,0-21 0,0 22 16,0-22-16,21 0 0,1 0 0,-1 0 16,0-21-16,21 22 0,-21-22 0,22 0 15,-1 0-15,0 0 0,1 0 0,-1-22 16,0 1-16,22 21 0,-22-21 16,-21 0-16,22-21 0,-1 20 0,-21 1 15,0-21-15,22 0 0,-43 20 0,21-20 16,0 21-16,-21 0 0,21 0 15,-21-1-15,0 1 0,0 0 16,0 42 15,0 0-31,0 1 16,0-1-16,0 0 0,0 21 0,0-21 16,0 1-16,0-1 0,0 21 0,0-21 15,0 0-15,0 1 0,21-1 16,1 0-16,-1 0 0,0-21 0,0 21 15,21-21-15,-20 0 0,20 0 0,-21 0 16,21 0-16,1 0 0,-1 0 0,0 0 16,1-21-16,-22 0 0,21 0 15,1 0-15,-22-1 0,21 1 16,-21-21-16,22 21 0,-22-22 0,0 22 16,0-21-16,-21 0 0,21 20 0,0-20 15,1 21-15,-22 0 0,0 0 16,0-1-16,0 1 0,0 0 0,-22 21 15,-20 0-15,21 0 16,0 0-16,-22 0 0,22 0 16,-21 21-16,0 0 0,20 1 0,-20 20 15,21-21-15,0 21 0,0 1 0,-1-22 16,22 21-16,-21 1 0,21-22 16,0 21-16,0-21 0,0 22 0,0-22 15,21 0-15,1-21 0,-1 21 16,0 0-16,0-21 0,0 0 0,22 0 15,-22 0-15,0 0 0,21 0 0,-21-21 16,22 0-16,-22 0 0,0 0 16,0-1-16,0-20 0,1 0 0,-1-1 15,0 1-15,0-21 0,0 20 0,0 1 16,-21-22-16,0 1 0,0-1 0,22 1 16,-22-1-16,0 1 0,21-22 15,-21 22-15,0-1 0,0 22 0,0 0 16,0-1-16,0 1 0,0 21 15,0 0-15,-21 21 16,-1 0-16,1 0 0,0 0 16,21 21-16,-21 21 0,0 0 0,0 1 15,-1-1-15,22 22 0,0-1 16,0-21-16,0 22 0,0-1 0,0-20 16,0 20-16,0-20 0,22-1 0,-1 0 15,21 22-15,-21-22 0,0 0 16,1 1-16,20-1 0,-21-21 0,21 22 15,-20-22-15,20 0 0,-21 0 16,21-21-16,-20 0 0,20 0 0,0 0 0,-21 0 16,22 0-16,-22 0 15,21-21-15,-21 21 0,1-21 0,-1-22 16,0 22-16,0 0 0,0-21 0,0-1 16,1 22-16,-22-21 0,0 0 0,0 20 15,0 1-15,0-21 0,0 21 16,0 0-16,-22 42 15,1-21 1,0 21-16,0 0 0,0 21 0,21-20 16,0-1-16,0 21 0,0-21 15,0 22-15,0-22 0,0 21 0,0-21 16,0 0-16,0 22 0,21-22 0,0-21 16,0 21-16,0-21 0,1 0 15,20 0-15,-21 0 0,21 0 16,-20 0-16,20 0 0,0 0 0,-21-21 15,22 0-15,-22 0 0,0-1 0,0 1 16,0 0-16,1 0 0,-1 0 0,-21-22 16,0 22-16,0 0 0,0-21 15,0 21-15,0-1 0,0-20 0,-43 21 16</inkml:trace>
  <inkml:trace contextRef="#ctx0" brushRef="#br0" timeOffset="54178.95">21759 3408 0,'0'0'0,"-21"21"16,0-21-16,0 0 16,0 0-1,21 21 1,-22-21-1,1 0-15,0 0 0,21 21 16,-21-21-16,0 0 0,21 22 16,-21-22-16,21 21 0,-22-21 15,1 21-15</inkml:trace>
  <inkml:trace contextRef="#ctx0" brushRef="#br0" timeOffset="57627.52">14330 6181 0,'0'0'0,"0"-21"15,21-1-15,0 1 0,-21 0 16,0 0-16,0 0 0,0 0 16,0-1-16,0 44 31,0-1-16,-21 21-15,21-21 0,0 22 0,0-22 16,0 21-16,-21 0 0,21 22 16,0-22-16,-21 1 0,21-1 15,0 0-15,0 1 0,0-22 0,0 0 16,0 21-16,0-21 0,21-21 16,0 0-16,0-21 15,0 0-15,-21 0 16,21 0-16,-21 0 0,0-22 0,0 1 15,0 0-15,22-1 0,-22 22 0,0-21 16,21-1-16,-21 22 0,0-21 16,0 21-16,21 0 0,0-1 0,0 22 15,0 0-15,1 0 0,-1 0 16,0 22-16,0-1 0,0 0 16,0 0-16,-21 21 0,22-20 15,-1 20-15,-21 0 0,21-21 16,0 22-16,0-1 0,-21-21 0,21 0 15,1 1-15,-1-1 0,0 0 0,-21 0 16,21-21-16,0 0 0,0 0 16,1 0-16,-1-21 0,0 0 15,0-22-15,0 22 0,0 0 16,1-21-16,-1 21 0,0-22 0,0 1 16,0 21-16,22-22 0,-22 1 15,0 21-15,0 0 0,21 0 0,-20-1 16,-1 1-16,21 0 0,-21 21 0,0 0 15,1 0-15,-1 21 16,0 0-16,-21 1 0,21-1 0,-21 0 16,0 0-16,0 0 0,21 0 15,-21 1-15,0-1 0,21 21 0,-21-21 16,0 0-16,0 1 0,0-1 16,22-21-16,-1 0 15,-21-21 1,0-1-16,0 1 15,0 0-15,0 0 0,0 0 0,0 0 16,0-1-16,-21 1 0,-1 0 0,1 0 16,0 0-16,21 0 0,-21 21 0,0-22 15,0 22 1,-1 0-16,1 0 0,-21 22 16,21-22-16,0 21 0,-1 0 0,1 21 15,0-21-15,-21 22 0,21-1 0,-1 0 16,1 1-16,0-1 0,21 0 15,0 1-15,0-22 0,0 21 0,0 1 16,0-22-16,0 0 0,21 0 0,0 0 16,22-21-16,-22 0 0,21 0 0,-21 0 15,22 0-15,-1 0 0,-21 0 0,22-21 16,-1 0-16,-21 0 0,21 0 16,-20-1-16,-1-20 0,0 21 0,0-21 15,0-1-15,-21 22 0,0-21 16,0-1-16,0 1 0,0 21 0,0-21 15,0 20-15,0 1 0,0 0 16,-21 21 0,21 21-16,-21 0 15,21 1-15,-21-1 0,21 0 0,0 21 16,0 1-16,0-22 0,0 21 0,0-21 16,0 22-16,0-22 0,0 21 15,21-21-15,0 0 0,0 1 0,0-22 16,1 21-16,-1-21 0,0 0 0,0 0 15,21 0-15,-20 0 0,-1-21 0,21-1 16,-21 22-16,0-21 0,22-21 16,-22 21-16,0-22 0,-21 22 15,21-21-15,-21 0 0,0 20 0,21-20 16,-21 21-16,0-21 0,0 20 0,0 1 16,0 0-16,0 42 31,0 0-31,0 1 15,-21 20-15,21-21 0,0 0 0,0 22 16,0-1-16,0-21 0,0 21 0,-21-20 16,21-1-16,0 21 0,0-21 0,0 0 15,0 1-15,0-1 0,0 0 16,0 0 0,0-42-1,0 0-15,0 0 16,0-1-16,21-20 0,-21 21 0,21-21 15,-21 20-15,0-20 0,0 0 0,22-1 16,-22 22-16,21-21 0,0 21 16,-21 0-16,21-1 0,0 1 0,0 21 15,1 0-15,-1 0 16,0 21-16,-21 1 0,21-1 16,-21 21-16,0-21 0,21 0 15,0 22-15,-21-22 0,22 21 16,-1-21-16,-21 22 0,21-22 0,0 0 15,-21 0-15,21 0 0,0 1 0,-21-1 16,22 0-16,-1-21 16,0 0-16,0 0 0,0 0 15,0-21-15,-21 0 16,22-1-16,-1 1 0,-21-21 0,21 21 16,-21-22-16,21 1 0,-21 0 15,21-1-15,-21 1 0,0 21 0,21-21 0,-21 20 16,22 1-16,-22 0 0,21 21 0,-21-21 15,21 21 1,0 21 0,-21 0-16,0 0 15,0 22-15,0-22 0,0 0 16,0 0-16,0 22 0,0-22 0,0 21 16,21-21-16,-21 22 0,21-22 15,-21 0-15,0 0 0,22 0 0,-1 0 16,-21 1-16,21-1 0,0 0 0,0-21 15,0 0-15,1 0 0,20 0 0,-21 0 16,21 0-16,1-21 0,-1 0 0,-21-1 16,22 1-16,-1 0 15,0 0-15,1-21 0,-22 20 0,21-20 16,-21 0-16,0-1 0,1 1 0,-22 21 16,0-21-16,0 20 0,0-20 0,0 21 15,0 0-15,0 0 0,-22-1 16,1 22-1,0 0-15,0 0 0,21 22 0,-21-1 16,0-21-16,21 21 0,0 0 0,0 0 16,-22 0-16,22 22 0,0-22 0,0 0 15,0 21-15,0-20 0,0-1 0,0 0 16,0 21-16,22-21 0,-1-21 16,0 22-16,0-1 0,0-21 15,0 0-15,22 0 0,-22 0 0,21 0 16,1 0-16,-22 0 0,21-21 0,-21 21 15,22-22-15,-22 1 0,0 0 0,21 0 16,-21-21-16,1 20 0,-1 1 16,-21 0-16,21-21 0,0 21 0,-21-1 15,0-20-15,0 21 0,21 0 16,-21 0-16,-21 42 31,21 0-15,-21 0-16,21 0 0,0 0 0,0 1 15,0-1-15,0 0 0,0 0 16,0 21-16,0-20 0,0-1 0,0 0 16,0 0-16,0 0 0,21-21 0,0 21 15,0-21-15,1 0 0,-1 0 0,21 0 16,-21 0-16,22 0 0,-22 0 16,0 0-16,21-21 0,-21 21 0,1-21 15,-1 0-15,0 0 0,0 0 0,0-22 16,0 22-16,1 0 0,-1-21 0,0 20 15,-21 1-15,0-21 0,21 21 0,-21 0 16,0-1-16,0 1 16,0 42-1,0 1 1,-21-1-16,0 0 0,0 0 0,21 0 16,-22 0-16,1 1 0,21-1 0,0 21 15,-21-21-15,21 0 0,-21 1 16,21-1-16,0 0 0,0 0 0,0 0 15,0 0-15,21-21 16,0 0 0,0-21-16,1 0 0,-22 0 15,21 0-15,0 0 0,-21-1 16,0-20-16,21 21 0,0 0 0,-21-22 16,21 22-16,-21 0 0,0 0 0,22 0 15,-1 0-15,-21 42 31,0 0-15,0 0-16,0 0 16,0 0-16,0 1 0,0-1 0,0 0 15,0 0-15,0 0 0,0 0 0,0 1 16,0-1-16,21 0 0,0-21 0,0 21 16,0 0-16,22-21 0,-22 0 0,21 0 15,1 0-15,-22 0 0,21 0 16,0 0-16,-20-21 0,20 0 0,-21 21 15,0-21-15,22 0 0,-22-22 16,0 22-16,0 0 0,0-21 0,0 20 16,1 1-16,-1-21 0,0 21 0,-21 0 15,0-1-15,0 1 0,0 0 16,0 0-16,0 0 0,-42 21 16,20 0-16,1 0 15,0 0-15,0 21 0,-21-21 0,20 21 16,1 0-16,0 0 0,21 1 0,-21 20 15,21-21-15,-21 0 0,21 0 16,0 1-16,0-1 0,0 0 0,0 0 16,21-21-16,0 0 0,-21 21 15,21-21-15,0 0 0,1 0 16,-1 0-16,0-21 0,0 21 16,-21-21-16,21 0 0,0 21 0,-21-21 15,22-1-15,-1 1 0,-21 0 16,21 0-16,-21 0 0,21 21 15,-21-21-15,0-1 16,0 44 15,0-1-15,0 0-16,-21 0 0,0 0 0,21 22 16,-21-22-16,-1 21 0,1 0 0,21 1 15,0 20-15,0 1 0,0-1 16,0 1-16,0-1 0,0-20 0,0 20 15,0 1-15,21 20 0,1-20 0,-22-1 16,21 1-16,0 20 0,0-20 0,0-1 16,0 22-16,-21-21 0,22-1 0,-22-21 15,21 22-15,-21-1 0,0-20 0,0-1 16,0 0-16,0 1 0,0-1 0,-21 0 16,-1-20-16,1-1 0,0 0 0,0 0 15,0 0-15,-22-21 0,22 0 16,0 0-16,0 0 0,0 0 0,0-21 15,-22 0-15,22 0 0,0-22 16,0 1-16,0 0 0,-1-22 0,1 22 16,0-22-16,21 1 0,0-22 0,0 22 15,0-22-15,21 0 0,0 22 0,1-22 16,-1 22-16,0-22 0,21 22 0,-21-1 16,1 1-16,-1 20 0,21-20 0,-21 20 15,-21 1-15,21 0 0,-21-1 0,0 22 16,0-21-16,0 0 0,0 20 0,0-20 15</inkml:trace>
  <inkml:trace contextRef="#ctx0" brushRef="#br0" timeOffset="57835.14">17589 5863 0,'0'0'0,"-21"0"16,21-21 0,21 21-16,1-21 15,-1 21-15,0 0 16,0 0-16,0-21 0,0 21 16,1 0-16</inkml:trace>
  <inkml:trace contextRef="#ctx0" brushRef="#br0" timeOffset="60760">20870 5588 0,'0'0'16,"0"-21"-16,0 0 0,21 0 0,-21-1 15,22 22-15,-22-21 0,21 0 0,0 0 16,-21 0-16,0 0 0,21 21 16,-21-22-16,0 1 15,-21 21 1,0 0 0,0 21-16,-1 1 0,1 20 0,0-21 15,-21 21-15,21 1 0,-1 20 0,1 1 16,0-22-16,0 22 0,0-1 15,21-21-15,0 22 0,0-22 0,0 1 16,0-1-16,0 0 0,0 1 0,42-22 16,-21 0-16,0 0 0,22 0 0,-1-21 15,0 0-15,1 0 0,-1 0 16,0 0-16,1-21 0,20 0 0,-20 21 16,-1-21-16,21 0 0,-41-22 0,20 22 15,0 0-15,-21-21 0,1 20 16,-22-20-16,0 21 0,0-21 0,0 20 15,0 1-15,0 0 0,0 0 16,0 0-16,-22 21 16,1 21-16,21 0 0,-21 0 15,0 0-15,21 1 0,-21 20 0,21-21 16,0 21-16,0-20 0,0-1 16,0 0-16,0 21 0,0-21 0,0 1 15,21-1-15,0-21 0,0 21 16,0-21-16,1 0 0,-1 0 0,21 0 0,-21 0 15,22 0-15,-22 0 0,21 0 0,-21-21 16,22 0-16,-1-1 16,-21 1-16,0 0 0,0 0 0,1-21 15,-1 20-15,-21-20 0,0 0 0,0-1 16,0 1-16,0 0 0,0-1 0,-21 1 16,-1 21-16,1-21 0,0 20 15,0 1-15,0 0 0,0 21 0,-1 0 16,1 0-16,-21 21 0,21 0 0,0 1 15,-22 20-15,22-21 0,0 21 0,0 1 16,0-1-16,-1 0 0,22-20 16,0 20-16,0 0 0,0-21 15,0 22-15,22-22 0,-1 0 0,0 0 0,21 0 16,-21 1-16,22-22 0,-1 0 16,-21 0-16,22 0 0,-1 0 0,0 0 15,1 0-15,-1-22 0,0 22 16,1-21-16,-22 0 0,21 0 0,-21-21 15,22 20-15,-22-20 0,0 21 0,0-21 16,0-22-16,0 22 0,1-1 0,-22 1 16,21-21-16,-21 20 0,0 1 15,0 0-15,0 20 0,0-20 0,0 21 16,0 0-16,0 42 16,-21 0-1,21 0-15,-22 22 0,22-1 16,0 0-16,0 1 0,0-1 15,0 21-15,0-20 0,0-1 0,0 0 16,0 1-16,0-1 0,0 0 0,0 1 16,0-22-16,0 21 0,0-21 15,22 1-15,-1-1 0,0-21 0,0 0 16,21 21-16,-20-21 0,-1 0 0,21 0 16,-21 0-16,22-21 0,-22 0 15,21-1-15,-21 1 0,0 0 0,1 0 16,-1-21-16,0-1 0,0 1 0,0 0 15,0-22-15,1 1 0,-22-1 16,0 1-16,0-1 0,21 1 0,-21 20 16,21 1-16,-21 0 0,0-1 0,0 22 15,0 0-15,0 42 16,0 0 0,-21 0-16,0 22 0,21-1 0,-22 0 15,22 1-15,-21 20 0,21-20 0,-21 20 16,21-21-16,0 1 0,0 20 15,0-20-15,0-1 0,0 0 0,21-21 16,0 22-16,1-1 0,-1-21 0,0 0 16,0 1-16,0-1 0,22 0 0,-22-21 15,0 0-15,21 0 0,-21 0 16,22 0-16,-22 0 0,21 0 16,-21-21-16,22 21 0,-22-21 0,0-1 15,0-20-15,0 21 0,1-21 0,-1 20 16,0-20-16,-21 0 0,0 21 0,21-22 15,-21 22-15,0-21 0,0 21 16,0-1-16,-21 44 31,21-1-31,0 0 0,0 0 0,-21 0 16,21 0-16,0 1 0,-21 20 0,21-21 16,0 0-16,0 0 0,0 1 15,0-1-15,0 0 0,0 0 16,21 0-16,0-21 0,-21 21 0,21-21 15,0 0-15,0 0 0,1 0 0,20 0 16,-21 0-16,0 0 0,22 0 0,-1-21 16,0 0-16,-21 0 0,22 0 15,-1 0-15,-21-1 0,22-20 0,-22 21 16,0-21-16,0 20 0,0-20 0,-21 21 16,21 0-16,-21-22 0,0 22 15,-21 21 1,0 0-16,0 0 0,0 21 0,0 1 15,21-1-15,0 0 0,-22 21 0,22-21 16,0 1-16,0-1 0,0 0 16,0 21-16,0-21 0,22 1 15,-22-1-15,21 0 0,0 0 16,-21 0-16,0 0 0,21-21 0,-21 22 16,-21-22 15,0 0-31,0 0 15,-1-22-15,1 22 0,21-21 16,-21 21-16,0 0 0,21 21 31,21-21-15,0 22-16,0-22 16,1 0-16,-1 0 0,0 0 15,0 0-15,0 0 0,0 0 0,22 0 16,-22 0-16,21 0 0,-21 0 0,1 0 15,-1-22-15,21 1 0,-21 21 0,0-21 16,1 0-16,-1 0 0,0 0 0,0-22 16,-21 22-16,21-21 0,0 21 15,-21-22-15,22 1 0,-22 21 0,0-22 16,0 22-16,21 0 0,-21 0 16,0 42-1,0 21 1,0-20-16,0-1 0,0 21 15,0-21-15,0 22 0,0-22 0,0 21 16,0-21-16,0 22 0,0-22 0,0 0 16,0 0-16,0 0 0,0 0 0,0 1 15,21-22 1,0 0-16,0 0 0,0 0 16,1 0-16,-1 0 0,0 0 0,0-22 15,21 1-15,-20 0 0,-1 0 0,0 0 16,0 0-16,0-1 0,0-20 0,1 21 15,-1-21-15,0 20 16,-21-20-16,0 21 0,21 0 0,-21 0 0,0-1 16,0 44-1,0-1-15,0 0 16,0 0-16,0 0 0,-21 0 16,21 22-16,0-22 0,0 0 0,0 21 15,0-20-15,-21-1 0,21 0 0,0 0 16,0 0-16,0 0 0,21-21 15,0 0-15,0 0 0,0 0 16,1 0-16,-1 0 0,0 0 16,0 0-16,-21-21 15,21 21-15,-21-21 0,0 0 0,0 0 16,0 0-16,0-1 0,0 1 0,0-21 16,-21 21-16,21-22 0,-21 22 0,0 0 15,0 0-15,-1 0 0,22 0 16,-21 21-16,0 0 0,42 0 31,0 0-15,1 0-16,-1 0 0,0 0 15,0 0-15,21 0 0,-20 0 0,-1 0 16,0-22-16,0 22 0,0 0 0,0 0 16,1 0-16,-1 0 0,0 0 15,-21 22-15,0-1 0,21 0 16,-21 0-16,0 0 0,0 0 15,0 1-15,0-1 0,0 0 0,0 0 16,0 0-16,0 0 0,0 1 16,0-1-16,0 0 0,0 0 0,0 0 15,0 0-15,-21-21 16,21 22-16,0-1 16,0-42 15,0-1-31,0 1 0,0 0 15,0 0-15,21 0 16,0-22-16,-21 22 0,21-21 0,1 0 16,-1-1-16,0 1 0,0-22 0,0 22 15,0 21-15,22-21 0,-22-1 0,0 22 16,0 0-16,0 21 0,1 0 0,20 0 16,-21 0-16,0 21 0,0 0 15,1 0-15,-1 1 0,0 20 0,-21-21 16,0 21-16,21 1 0,-21-1 0,0-21 15,0 22-15,0-1 0,0-21 0,0 21 16,0-20-16,0-1 0,-21 0 0,21 0 16,-21 0-16,21 0 0,0 1 0,-21-1 31,-1-21-15,22-21-1,-21-1-15,0 1 16,21 0-16,-21 0 0,0 0 0,21 0 15,-21-1-15</inkml:trace>
  <inkml:trace contextRef="#ctx0" brushRef="#br0" timeOffset="61007.86">24405 5376 0,'0'0'0,"-21"0"0,0 0 16,0 0-16,-1 0 16,22-21 31,-21 21-32,0 0-15,0 0 16,0 0-16,0 0 0,-22 0 15,22 0-15</inkml:trace>
  <inkml:trace contextRef="#ctx0" brushRef="#br0" timeOffset="61199.77">23114 5440 0,'0'0'0,"-42"0"0,20 21 0,-41-21 16,42 0-16,21 21 15,-21-21 1,-1 21 0,22 1-1,0-1 1</inkml:trace>
  <inkml:trace contextRef="#ctx0" brushRef="#br0" timeOffset="66775.69">4212 13822 0,'0'0'0,"0"-21"0,-21 21 0,21-21 15,-21-1-15,0 1 0,21 0 16,-22 0-16,1 0 0,21 0 16,0 42 15,0 0-31,0 0 0,0 21 0,0 1 15,0-1-15,0 0 0,0 1 16,21 20-16,-21-20 0,22 20 0,-22 1 16,0-1-16,0-21 0,21 22 15,-21-1-15,21-20 0,-21 20 16,0-20-16,0-1 0,21 0 0,-21-21 16,21 1-16,-21-1 0,0 0 15,21-42 1,-21 0-16,0-1 15,0-20-15,0 0 0,0-1 16,0-20-16,0 21 0</inkml:trace>
  <inkml:trace contextRef="#ctx0" brushRef="#br0" timeOffset="67280.16">4233 13801 0,'0'0'0,"-21"-21"15,0-1-15,21 1 16,0 0-1,21 21-15,0-21 16,0 21-16,22-21 0,-1 21 0,22-21 16,-22-1-16,21 22 0,22-21 15,-21 0-15,20 21 0,-20-21 0,20 0 16,-20 21-16,-1 0 0,1-21 16,-1 21-16,-20 0 0,-1 0 0,0 0 15,1 21-15,-22 0 0,21 0 0,-21-21 16,-21 21-16,0 22 0,22-22 15,-22 0-15,0 0 0,0 0 16,0 0-16,0 22 0,21-22 0,-21 0 16,0 0-16,0 0 0,0 22 15,21-22-15,-21 0 0,21 0 0,-21 0 16,0 1-16,21-1 0,0 0 0,-21 0 16,22 0-16,-22 22 0,0-22 15,0 0-15,0 0 0,0 0 0,0 0 16,0 1-16,0-1 0,-22 21 0,1-21 15,-21 0-15,0 1 0,-1-1 16,1 21-16,-22-21 0,1 0 0,-1 1 16,-20-1-16,20-21 0,-20 21 15,-1-21-15,0 0 0,22 21 16,-22-21-16,43 0 0,-22 0 0,22 0 16,0 0-16,20 0 0,1 0 0,0 0 15,0 0-15,21-21 0,0 0 16,0 0-16,21-1 15,0 1-15,0 0 16,1 0-16,-1 0 0,21 0 0</inkml:trace>
  <inkml:trace contextRef="#ctx0" brushRef="#br0" timeOffset="67610.97">4868 13674 0,'0'0'0,"0"-21"0,0-1 15,0 1-15,0 0 0,0 42 32,0 0-32,0 1 15,0 20-15,21 0 0,-21 1 16,0 20-16,22-21 0,-1 22 0,-21-1 16,21-20-16,0 20 0,-21 22 0,0-22 15,21 1-15,-21 21 0,21-1 16,-21-20-16,0 20 0,0-20 0,0-1 15,0 22-15,0-21 0,0-1 16,0 1-16,0-22 0,0 21 16,0-20-16,0-1 0,0 0 0,0-20 15,0-1-15,0 0 0,-21-21 0,0-21 32,21 0-32,0-1 0,0-20 15,0 0-15,-21-1 0,21 1 0,-21 0 16</inkml:trace>
  <inkml:trace contextRef="#ctx0" brushRef="#br0" timeOffset="67968.23">4212 14457 0,'0'0'0,"-21"-21"0,0 21 16,0 0-16,21-21 15,0-1-15,21 22 16,0-21-16,21 21 16,1-21-16,20 0 0,1 21 0,-1-21 15,22 0-15,-1-1 0,1 1 0,0 0 16,21 0-16,-22 0 0,1 0 16,0-1-16,20 1 0,-20 21 0,0-21 15,-22 0-15,1 21 0,-22 0 16,0 0-16,1 0 0,-22 0 15,0 0-15,-21-21 47,21 21-47,-21-21 16,0-1-16,0 1 0,0 0 16,0 0-16,21 0 0,-21-22 15</inkml:trace>
  <inkml:trace contextRef="#ctx0" brushRef="#br0" timeOffset="69666.03">5524 13081 0,'0'0'16,"0"-21"-16,-21 0 0,21 0 0,0-1 16,0 44 15,0-1-16,0 0-15,0 21 0,0-21 16,0 1-16,0-1 0,0 0 0,0 21 16,0-21-16,0 1 0,0-1 0,0 0 15,0 0-15,0 0 16,0 0-16,0 1 16,-21-22-1,21-22 1,0 1-16,0 0 0,0 0 15,0 0-15,0 0 0,0-1 0,0 1 16,0 0-16,0 0 0,0-21 16,0 20-16,21 1 0,0 0 0,1 0 15,-1 0-15,0 21 0,0 0 16,0 0-16,0 0 0,1 0 16,-1 0-16,0 21 0,0 0 15,0 0-15,-21 0 0,21 1 0,-21-1 16,22 0-16,-22 0 0,0 0 15,0 0-15,0 1 0,0-1 0,0 0 16,0 0-16,0 0 16,0-42 15,0 0-31,0 0 0,0 0 16,0-1-16,0 1 0,0 0 15,0 0-15,0-21 0,21 20 0,0-20 16,0 21-16,0-21 0,0 20 15,-21 1-15,22 0 0,-1 21 16,0 0-16,0 0 0,0 0 0,0 0 16,1 21-16,-22 0 0,0 1 0,21-1 15,-21 21-15,0-21 0,0 22 16,0-22-16,0 0 0,0 21 0,0-21 16,0 1-16,0-1 0,0 0 0,0 0 15,0 0-15,21-21 31,0-21-15,-21 0-16,21 0 0,-21 0 0,0-1 16</inkml:trace>
  <inkml:trace contextRef="#ctx0" brushRef="#br0" timeOffset="69991.5">6159 13145 0,'22'0'0,"-22"21"16,21-21-16,0 0 15,0 0-15,0 0 16,0 0-16,1 0 0,-1 0 0,0-21 16,0 21-16,0-22 0,0 1 0,1 21 15,-1-21-15,-21 0 0,0 0 16,0 0-16,0-1 0,0 1 16,-21 21-16,-1 0 15,1 0-15,0 0 0,0 0 16,21 21-16,-21 1 0,0-1 15,-1 0-15,22 0 0,0 0 0,0 0 16,0 22-16,0-22 0,0 0 0,0 0 16,0 0-16,0 1 0,0-1 15,22-21-15,-22 21 0,21-21 0,0 0 16,0 0-16,0 0 0,0 0 0,1 0 16,20 0-16,-21 0 0,0-21 15,22 0-15,-22 21 0,0-43 0,21 22 16,1 0-16</inkml:trace>
  <inkml:trace contextRef="#ctx0" brushRef="#br0" timeOffset="70243.36">6943 12615 0,'0'0'0,"0"-21"0,-64 21 16,43 0 0,0 21-16,21 1 15,-21-1-15,21 21 0,0-21 0,-22 22 16,22-1-16,0 0 0,-21 1 0,21-1 15,0 0-15,0 1 0,0-1 16,0 0-16,0-21 0,0 22 0,0-22 16,0 0-16,0 0 0,0 0 15,0 1-15,0-1 0,21-21 16,1 0-16,-1 0 16,0 0-16,-21-21 0,21 21 0,0-22 15,0 1-15,1-21 0,-1 21 0,0-22 16,0 22-16</inkml:trace>
  <inkml:trace contextRef="#ctx0" brushRef="#br0" timeOffset="71003.42">7112 12615 0,'0'0'0,"0"-42"15,0 21-15,0 42 16,0 0 0,0 0-16,0 22 0,0-22 15,0 21-15,0 1 0,0-1 16,0 0-16,0 1 0,0-1 0,0 0 15,0 1-15,0-1 0,0-21 0,0 21 16,0-20-16,0-1 0,0 0 16,0 0-16,0 0 0,0 0 0,21-21 31,0 0-31,-21-21 0,0 0 16,21 0-16,1 0 0,-1-22 15,-21 22-15,0 0 0,21-21 16,0 21-16,-21-1 0,0 1 0,0 0 15,0 0-15,21 21 0,0 21 32,-21 0-32,0 0 0,0 1 15,0-1-15,0 0 0,0 0 0,0 0 16,0 22-16,0-22 0,22 0 16,-22 0-16,21 0 0,0-21 15,0 21-15,0-21 0,0 0 16,1 0-16,-1 0 0,0 0 15,0 0-15,0 0 0,0-21 0,1 0 16,-1 0-16,0 21 0,0-21 0,0 0 16,-21-1-16,0-20 0,0 21 0,0 0 15,0 0-15,0-1 0,0 1 16,0 0-16,0 42 31,-21-21-31,21 21 16,0 1-16,0-1 0,0 0 15,0 0-15,0 0 0,0 0 0,0 1 16,0-1-16,21 0 0,0-21 16,1 21-16,-1-21 15,0 0-15,0 0 0,0 0 16,0 0-16,1-21 0,-1 0 0,0 21 16,0-21-16,0-1 0,-21 1 0,21 0 15,-21 0-15,0 0 0,0 0 16,0-1-16,0 1 0,0-21 15,0 21-15,-21 0 0,0-1 16,0 22-16,0 0 0,0 0 16,-1 0-16,1 0 0,0 0 0,0 0 15,0 22-15,0-1 0,-1 0 0,1-21 16,0 21-16,21 0 0,0 0 0,0 1 16,0-1-16,0 0 15,21-21-15,0 0 16,22 0-16,-22 0 0,0 0 15,21 0-15</inkml:trace>
  <inkml:trace contextRef="#ctx0" brushRef="#br0" timeOffset="71823.74">8297 12975 0,'0'0'0,"0"-21"0,0 0 16,0 0-16,0 0 15,0-1-15,0 1 0,0 0 16,0 0-16,0 0 0,-21 21 0,21-21 15,-21 21-15,0 0 16,0 0-16,21 21 0,-22 0 16,1 0-16,21 0 0,-21 0 0,21 22 15,-21-22-15,0 0 0,21 21 16,0-20-16,0-1 0,-21 21 16,21-21-16,0 0 0,0 1 0,0-1 15,0 0-15,0 0 0,21-21 16,0 0-16,0 0 0,0 0 15,0 0-15,1 0 16,-22-21-16,21 0 0,0 0 0,-21-1 16,21 1-16,-21 0 0,21-21 0,-21 21 15,0-22-15,21 1 0,-21-22 16,0 22-16,22 0 0,-22-22 0,0 22 16,0 0-16,0-1 0,0 22 15,0-21-15,0 21 0,0-1 0,0 1 16,0 42-1,0 1 1,0 20-16,-22-21 0,22 0 16,0 22-16,0-1 0,-21 0 15,21 1-15,0-1 0,0 0 0,0-21 16,0 22-16,0-1 0,0 0 0,0-20 16,0-1-16,0 21 0,21-21 0,-21 0 15,22-21-15,-22 22 16,21-1-16,0-21 0,0 0 15,0 0-15,0 0 0,1 0 0,-1 0 16,0-21-16,0-1 0,21 1 0,-20 0 16,-1 0-16,21-21 0,-21 20 15,0-20-15,22 21 0,-22-21 0,-21 20 16,21-20-16,-21 21 0,21 0 0,-21 0 16,0-1-16,-21 22 15,0 0-15,0 0 0,0 22 16,-1-22-16,1 21 0,0 0 0,0 0 15,21 0-15,0 0 0,0 1 0,0-1 16,0 0-16,0 0 0,0 0 16,21-21-16,0 21 0,0 1 0,1-22 15,-1 21-15,0 0 0,0 0 16,0-21-16,-21 21 16,0 0-1,0 1 1,-21-22-16,0 0 0,0 0 15,0 0-15,-1 0 16,1 0-16,0 0 0,0 0 16,0 0-16,0 0 0,-1 0 15,1-22-15,0 22 0,-21 0 0,21-21 16,-1 21-16,-20-21 0</inkml:trace>
  <inkml:trace contextRef="#ctx0" brushRef="#br0" timeOffset="72111.96">6477 12869 0,'0'0'0,"-21"0"0,21 22 16,21-22-1,21 0 1,-21 0-16,22 0 0,-1 0 0,0 0 16,1 0-16,-1-22 0,0 1 15,1 0-15,-1 21 0,-21-21 0,0 0 16,1 0-16,-1-1 0,0 1 0,0 0 16,-21 0-16,21 21 0,-21-21 15,0 0-15,0-1 0,0 1 0,0 0 16</inkml:trace>
  <inkml:trace contextRef="#ctx0" brushRef="#br0" timeOffset="90450.85">10604 8001 0,'0'0'0,"-21"-21"0,21 0 16,0 0 0,-21 21-16,21-22 0,0 1 15,0 0-15,0 0 16,0 0-16,0 0 16,0-1-1,0 1-15,0 0 0,21 21 16,0-21-16,1 21 15,-1 0-15,0 0 16,0 0-16,0 0 0,22 0 0,-22 0 16,0 21-16,21-21 0,-21 21 15,1 0-15,-1 1 0,0-1 0,0 0 16,0 21-16,0 1 0,-21-22 0,0 21 16,0 0-16,0 1 0,0-1 0,0 0 15,0 1-15,-21-1 0,0 0 0,0 1 16,-21-1-16,20 0 0,1-20 15,-21 20-15,21 0 0,-22-21 0,22 22 16,0-22-16,-21 21 0,21-21 0,-22 1 16,22-1-16,0 0 0,0 0 0,-22-21 15,22 0-15,0 21 0,0-21 16,0 0-16,0 0 0,-1-21 16,1 0-16,0 0 0,21 0 0,-21-1 15,21-20-15,-21 21 0,21-21 0,0 20 16,0-20-16,0 21 0,0-21 0,0 20 15,0-20-15,21 21 0,-21 0 16,21 0-16,0-1 0,0 1 0,1 21 16,-1 0-16,0 0 0,0 0 0,0 0 15,0 0-15,1 0 0,-1 21 0,0-21 16,0 22-16,-21-1 0,21 21 0,0-21 16,1 0-16,-1 1 0,-21 20 15,21-21-15,0 0 0,-21 22 16,21-22-16,-21 0 0,0 0 0,21 0 15,-21 0-15,22 1 0,-22-1 0,0 0 16,21 0-16,0-21 16,0 0-1,0 0 1,0-21-16,-21 0 0,22 0 0</inkml:trace>
  <inkml:trace contextRef="#ctx0" brushRef="#br0" timeOffset="90756">11409 8319 0,'0'0'15,"0"21"-15,0 0 0,0 0 16,0 0-16,0 0 16,21-21 15,0 0-31,0 0 0,0 0 15,-21-21-15,0 0 16,0 0 0,0 0-16,-21 21 47,21 21-47,-21-21 15,42 0 1,0 0-1,1 0-15</inkml:trace>
  <inkml:trace contextRef="#ctx0" brushRef="#br0" timeOffset="99399.22">12763 8001 0,'0'0'15,"0"-21"-15,0 0 0,-21 0 0,21-1 0,-21 1 16,21 0-16,0 0 0,0 0 15,-21 21-15,0 0 16,21 21-16,0 0 16,0 21-16,-21 1 0,21 20 0,0-20 15,-22 20-15,22-21 0,0 22 16,0-22-16,0 22 0,0-22 16,0 22-16,-21-22 0,21 0 0,0 1 15,0-22-15,0 21 0,0-21 0,0 0 16,0 1-16,21-22 15,1 0-15,-1-22 16,0 1-16,0 0 0,0 0 0,0 0 16,1-22-16,-1 22 0,0-21 0,0 0 15,-21-1-15,21 22 0,-21-21 16,21 21-16,1-1 0,-22 1 0,21 21 16,0 21-1,-21 1-15,0-1 0,0 0 0,0 0 16,21 0-16,-21 0 0,0 1 15,21-1-15,-21 0 0,0 0 16,0 0-16,21 0 0,1 1 0,-22-1 16,21 0-16,0-21 0,0 0 15,0 0-15,0 0 0,1 0 0,-1 0 16,0 0-16,0 0 0,0 0 16,0-21-16,1 0 0,-1 21 0,0-22 15,0 1-15,0-21 0,0 21 0,-21 0 16,22-22-16,-1 1 0,-21 21 15,0-22-15,0 1 0,21 0 0,-21-1 16,21 1-16,-21 0 0,21 21 16,-21-22-16,0 22 0,0 0 15,0 42 1,0 0-16,0 0 0,0 22 0,0-22 16,0 21-16,0 1 0,-21-1 15,21-21-15,0 21 0,0 1 0,0-1 16,0-21-16,0 22 0,0-22 0,21 0 15,0 0-15,1 0 0,-1 0 0,0 1 16,0-22-16,0 0 0,22 21 16,-22-21-16,21 0 0,0 0 15,-20 0-15,20-21 0,0 21 0,1-22 16,-1 1-16,0 0 0,1 0 0,-22-21 16,21 20-16,-21-20 0,22 0 0,-22 21 15,-21-22-15,0 1 0,0 0 16,0 20-16,0 1 0,0-21 0,-21 42 15,-1-21-15,1 21 0,0 0 0,0 0 16,0 0-16,0 21 0,-22 0 0,22 21 16,0-20-16,21 20 0,-21-21 15,21 21-15,0-20 0,0 20 0,0-21 16,0 0-16,0 0 0,21 1 0,0-1 16,0 0-16,0 0 0,22 0 15,-22-21-15,21 0 0,1 0 0,-22 21 16,21-21-16,0 0 0,-20 0 0,20 0 15,0-21-15,1 0 0,-1 0 16,21 0-16,-20-22 0</inkml:trace>
  <inkml:trace contextRef="#ctx0" brushRef="#br0" timeOffset="99716.06">15790 7811 0,'0'0'0,"0"-22"0,0-20 16,0 21-16,-21 21 0,0-21 0,0 0 16,0 21-16,-22 0 0,22 0 15,0 0-15,0 21 0,-22 0 16,22 0-16,0 0 0,-21 22 0,21-22 16,-1 21-16,1 0 0,-21 1 0,42-1 15,-21 0-15,0 1 0,21-1 0,0 0 16,0 1-16,0-1 0,0-21 15,21 22-15,0-22 0,0 0 0,0 21 16,0-21-16,22-21 0,-1 22 0,0-1 16,-20-21-16,41 0 0,-21 0 0,1 0 15,-1 0-15,22 0 0,-22 0 16,21-21-16,1 21 0,-22-22 0,22 1 16,-22 0-16,22-21 0</inkml:trace>
  <inkml:trace contextRef="#ctx0" brushRef="#br0" timeOffset="100496.29">16425 8149 0,'21'-42'0,"-169"232"0,318-422 0,-213 316 0,86-211 15,-43 85-15,0 21 0,0 0 0,0-1 16,-22 1-16,1 21 0,0 0 16,0 0-16,0 0 0,-22 0 0,22 0 15,-21 21-15,0 1 0,-1-1 0,1 21 16,0-21-16,-1 22 0,1-1 0,0 0 16,-1 1-16,22-1 0,0-21 0,0 21 15,0 1-15,21-22 0,0 0 16,0 21-16,0-20 0,21-1 15,0 0-15,21-21 0,-21 0 16,22 0-16,-1 0 0,0 0 0,1-21 16,-1 0-16,0 21 0,1-22 0,-1-20 15,0 21-15,-20 0 0,-1-22 0,21 22 16,-42-21-16,21 0 0,-21 20 16,0 1-16,0-21 0,0 21 0,-21 21 31,0 21-31,21 0 15,-21 21-15,0-20 0,21-1 16,0 0-16,0 0 0,0 21 16,0-20-16,0-1 0,0 0 0,0 0 15,0 0-15,21 0 0,0-21 0,21 22 16,-21-22-16,22 0 0,-22 0 0,21 0 16,-21 0-16,22 0 0,-1 0 0,-21-22 15,0 1-15,1 0 0,-1 0 16,0 0-16,0 0 0,-21-1 0,0-20 15,0 21-15,0-21 0,21 20 0,-21-20 16,0 21-16,0 0 0,-21 42 31,21 0-15,0 21-16,0-20 0,0-1 16,0 0-16,-21 21 0,21-21 0,0 1 15,0 20-15,-21-21 0,21 0 0,0 0 16,0 1-16,0-1 0,0 0 15,0-42 17,0 0-17,0-1-15,0 1 0,0-21 0,0 21 16,21-22-16,0 1 0,0-21 16,0 20-16,1 1 0,-1 0 0,21-1 15,-21 1-15,22 21 0,-22 0 0,21-1 0,0 22 16,1 0-16,-1 0 15,0 22-15,1-1 0,-1 0 0,0 21 16,1-21-16,-22 22 0,0-1 0,0 0 16,0-20-16,-21 20 0,0 0 0,0-21 15,0 22-15,0-22 0,-21 21 0,0-21 16,0 1-16,0-1 0,21 0 0,-21-21 16,-1 21-16,1-21 15,21-21 1,0 0-16,0 0 0</inkml:trace>
  <inkml:trace contextRef="#ctx0" brushRef="#br0" timeOffset="101154.92">19389 7324 0,'0'0'16,"42"-43"-16,0 22 0,-21-21 0,1 21 0,20 0 15,-42-1-15,0 1 0,21 0 16,-42 21 0,0 21-16,-22 22 0,22-22 15,-21 21-15,0 22 0,20-22 0,-20 21 0,0 1 16,-1-22-16,22 22 0,-21-1 15,21-20-15,0 20 0,21-21 16,0 22-16,0-22 0,0 1 0,0-1 16,21 0-16,0-21 0,21 1 0,1 20 15,-1-42-15,21 21 0,1-21 0,-22 0 16,22 0-16,-1 0 0,1-21 0,-1 0 16,1 0-16,-1-1 0,-20-20 15,20 0-15,-21 21 0,-20-22 16,20-20-16,-21 20 0,0 1 0,-21-21 0,0 20 15,0-20-15,0-1 0,-21 22 16,0-22-16,0 22 0,-22-21 16,22 20-16,-21 22 0,0-21 0,-22 42 15,22 0-15,-1 0 0,-20 0 0,21 21 16,-1 21-16,1-21 0,0 22 0,-1-1 16,1 0-16,21 1 0,0 20 15,21-20-15,0-1 0,0 0 0,0 1 16,0-1-16,42 0 0,-21-21 0,21 22 15,1-22-15,-1 0 0,0 0 0,22 0 16,-22-21-16,22 0 0,-22 0 0</inkml:trace>
  <inkml:trace contextRef="#ctx0" brushRef="#br0" timeOffset="101527.71">20299 7811 0,'0'0'0,"-21"-43"16,21 22-16,-22 0 0,22 0 0,0 0 15,0-1-15,22 22 16,20 0-16,-21 0 16,0 0-16,0 0 0,22 22 0,-22-1 15,21 0-15,-21 0 0,1 0 16,-1 0-16,0 22 0,0-22 0,0 21 0,-21-21 16,0 22-16,0-22 0,0 21 0,0-21 15,0 22-15,0-22 16,0 0-16,0 0 0,0-42 31,0 0-31,0 0 16,0-22-16,0 22 0,0-21 0,21 0 15,1-1-15,-22 1 0,21 0 16,-21-1-16,21 1 0,0 21 0,-21-22 16,21 22-16,0 0 0,-21 0 0,22 21 15,-1 0-15,0 0 0,0 0 16,-21 21-16,21-21 15,0 21-15,-21 0 0,22 1 0,-1-22 16,-21 21-16,21 0 0</inkml:trace>
  <inkml:trace contextRef="#ctx0" brushRef="#br0" timeOffset="102203.31">21611 7895 0,'21'-63'15,"-21"20"-15,0 22 0,0 0 0,0-21 16,-21 21-16,0-22 0,0 22 0,21 0 16,-21 0-16,-22 0 0,22 21 0,0 0 15,0 0-15,-22 0 0,22 21 16,0 0-16,-21 0 0,21 21 16,-22-20-16,22-1 0,0 21 0,-21 0 15,20-20-15,22 20 0,-21 0 0,21 1 16,0-1-16,0-21 0,0 21 0,0-20 15,21-1-15,1 0 0,-1 0 16,0 0-16,21-21 0,1 0 0,-1 0 16,0 0-16,-21 0 0,22 0 0,-1 0 15,-21-21-15,22 0 0,-22 0 0,0 0 16,0-1-16,-21 1 0,0-21 0,21 21 16,-21-22-16,0 22 0,21 0 15,-21 0-15,0 0 0,0 0 0,0-1 16,0 44 15,0-1-31,0 21 0,0-21 16,-21 22-16,21-22 0,-21 42 15,0-20-15,21-1 0,0 21 0,-21 1 16,21-1-16,-21 1 0,21-1 0,0 1 16,0-1-16,-22 22 0,1-21 0,21 20 15,-21 1-15,21 0 0,0-1 0,0 1 16,0-22-16,0 22 0,0 0 0,0-1 15,0 1-15,0-21 0,0 20 16,0-20-16,0-1 0,-21-20 0,0 20 0,21-42 16,-21 22-16,-1-1 15,1-21-15,0-21 0,0 21 0,-21-21 16,20 0-16,1 0 0,0 0 0,0-21 16,0 0-16,0 0 0,-1-22 0,-20 1 15,21-21-15,-21 20 0,-1-41 0,22 20 16,-21-21-16,-1 22 0,22-22 0,0 1 15,0-1-15,21 0 0,0 1 0,0-1 16,0 0-16,0 22 0,0-1 0,21 1 16,0-1-16,0 22 0,22 0 0,-22-1 15,21 1-15,-21 0 0,22 20 16,-1-20-16,0 0 0,1 21 16</inkml:trace>
  <inkml:trace contextRef="#ctx0" brushRef="#br0" timeOffset="103075.12">21971 7789 0,'0'0'16,"0"-21"-16,0 0 0,0 0 0,-21 21 16,0-21-16,-1 21 15,1 0-15,0 0 0,0 0 0,0 0 16,0 21-16,-1 0 0,-20-21 0,21 42 15,-21-20-15,20-1 0,1 21 0,0-21 16,0 22-16,0-22 0,21 21 0,0-21 16,0 0-16,0 1 0,0-1 15,0 0-15,0 0 0,21-21 0,0 0 16,0 0-16,22 0 0,-22 0 0,0 0 16,21 0-16,-21 0 0,1-21 0,-1 21 15,0-21-15,0-22 0,0 22 0,0 0 16,-21-21-16,22 21 0,-22-22 15,0 22-15,0 0 0,0 0 16,0 0-16,-22 42 31,22 0-31,0 0 16,0 0-16,0 0 0,0 1 16,0-1-16,0 0 0,0 0 0,0 0 15,0 0-15,22 1 0,-1-1 16,0-21-16,0 0 0,0 0 0,0 0 15,1 0-15,-1 0 0,0 0 0,0-21 16,21-1-16,-20 1 0,-1 0 16,0 0-16,0 0 0,0 0 0,0-22 15,-21 22-15,0 0 0,22 0 16,-22 0-16,0-1 0,-22 44 31,1-1-15,21 0-16,0 0 0,0 0 15,-21 0-15,21 1 0,-21-1 0,21 0 16,0 0-16,0 0 0,0 0 0,0 1 16,-21-1-16,21 0 0,0 0 15,-21-21-15,21 21 0,0-42 47,0 0-47,0 0 0,0 0 0,0-1 16,0 1-16,0-21 0,21 21 0,0-22 15,0 22-15,0-21 0,-21 21 16,21 0-16,22-1 0,-22 1 0,0 0 16,0 0-16,22 21 0,-22 0 0,21 0 15,-21 0-15,22 0 0,-22 21 0,21 0 16,-21 0-16,0 1 0,1-1 0,-1 0 16,-21 21-16,0-21 0,0 1 15,0 20-15,0-21 0,0 0 0,0 22 16,0-22-16,-21 0 0,-1 0 0,22 0 15,-21 0-15,0-21 16,21-21 15,0 0-31,21 0 16,0 0-16,1 0 0,-1-1 0</inkml:trace>
  <inkml:trace contextRef="#ctx0" brushRef="#br0" timeOffset="103287">22902 7747 0,'0'0'0,"0"21"32,0 0-17,0 1-15,0-1 0,0 0 16,-21 0-16,21 21 0,0-20 0,-21-1 16,21 0-16,-21 0 0,21 0 15,0 0-15,0 1 0,0-1 0,0 0 16,0-42 15,21 0-15,0-1-16</inkml:trace>
  <inkml:trace contextRef="#ctx0" brushRef="#br0" timeOffset="103519.7">22966 7557 0,'0'0'0,"-43"-22"16,22 22-1,21-21 17,0 0-17,0 0 1,-21 21-16,21-21 16,-21 42-1,21 0-15,0 0 16,0 0-16,0 1 15,0-1-15,21 0 0,-21 0 16</inkml:trace>
  <inkml:trace contextRef="#ctx0" brushRef="#br0" timeOffset="104123.04">23283 7789 0,'-21'-21'16,"21"0"-16,0 0 0,21 21 16,0 0-16,1 0 0,-1 0 15,0 0-15,0 0 0,0 0 16,0 0-16,1 0 0,-22 21 16,0 0-16,0 0 0,0 1 0,0-1 15,0 21-15,0-21 0,0 22 0,-22-1 16,1 0-16,0-21 0,0 22 0,-21-1 15,-1-21-15,22 22 0,-21-22 0,-1 21 16,1-21-16,21 0 0,0 1 16,0-22-16,-1 21 0,1-21 0,42 0 31,1-21-31,-1-1 16,0 22-16,0-21 0,0 0 15,0 21-15,1 0 0,20-21 16,-21 21-16,0 0 0,22 0 0,-22 0 15,21 21-15,0 0 0,1 0 0,-1 1 16,0-1-16,1 0 0,-1 0 0,0 21 16,-20-20-16,20 20 0,0 0 0,-21 1 15,22-22-15,-22 21 0,0 22 0,-21-22 16,0 0-16,0 1 0,0 20 16,-21-21-16,0 1 0,-22 20 0,1-20 15,0-1-15,-1 21 0,1-20 0,-21-1 16,20 0-16,-20-20 0,20 20 0,-20-21 15,-1 0-15,1 0 0,21 1 16,-22-1-16,22-21 0,-1 0 0,1 0 16,0 0-16,21 0 0,-1 0 0,1-21 15,0-1-15,21 1 0,0 0 0,0-21 16,0 21-16,0-1 0,21-20 0,0 0 16,1-1-16,-1 22 0,0-21 15,0-22-15,0 22 0,0 0 0,22-22 16,-22 22-16,0-22 0,21 22 0</inkml:trace>
  <inkml:trace contextRef="#ctx0" brushRef="#br0" timeOffset="104467.75">23812 7874 0,'0'-21'16,"22"21"-16,-1-21 15,0 21-15,0-21 0,0 21 16,0-22-16,1 22 0,-1-21 16,0 0-16,0 21 0,0-21 0,0 0 15,1 0-15,-1-1 16,-21 1-16,0 0 0,-21 21 16,-1 0-16,1 0 15,0 0-15,-21 21 0,21 0 16,-1 1-16,1-1 0,0 0 0,0 21 15,0-21-15,0 1 0,21 20 0,0-21 16,0 0-16,0 0 0,0 22 0,0-22 16,21 0-16,0 0 15,0-21-15,0 0 0,0 21 0,1-21 16,20 0-16,-21 0 0,21 0 0,1 0 16,-1-21-16,0 21 0,1-21 0</inkml:trace>
  <inkml:trace contextRef="#ctx0" brushRef="#br0" timeOffset="105019.43">24913 7705 0,'0'0'0,"0"-21"15,0-1-15,0 1 0,0 0 16,-21 21-16,0-21 0,0 21 16,-1 0-16,1 0 0,0 0 0,0 0 15,0 0-15,0 0 0,-22 0 0,22 21 16,0-21-16,-21 21 0,20 0 0,1 1 15,0 20-15,0-21 0,0 0 0,0 22 16,21-22-16,0 0 0,0 21 16,0-21-16,0 1 0,0 20 0,0-21 15,0 0-15,0 0 0,21-21 0,0 22 16,0-1-16,0-21 0,0 0 16,1 0-16,-1 0 0,21 0 0,-21-21 15,22-1-15,-22 1 0,0 0 16,21 0-16,1-21 0,-22 20 0,21-20 15,-21-21-15,22 20 0,-1-20 0,-21 20 16,21-20-16,-20-22 0,20 22 0,-21-1 16,21 1-16,-20-1 0,-1 1 15,0 20-15,-21 1 0,0 0 0,0 21 16,0-1-16,0 1 0,-21 21 16,0 0-16,-1 21 0,1 1 15,0 20-15,0 0 16,-21 1-16,20 20 0,1 1 0,0-22 15,0 21-15,0 1 0,0-1 0,21 1 16,0-1-16,0-20 0,0 20 0,0-20 16,21-1-16,0 0 0,0 1 0,0-1 15,22-21-15,-22 0 0,21 0 16,0 1-16,1-22 0,-1 0 0,22 0 16,-22 0-16,21 0 0,1-22 0,-22 1 15,22 0-15,-22-21 0,0 21 0,1-1 16,-1 1-16,0-21 0,-20 21 15,-1 0-15,-21-1 0</inkml:trace>
  <inkml:trace contextRef="#ctx0" brushRef="#br0" timeOffset="107003.69">13652 10033 0,'0'21'15,"0"-42"16,0 0-31,0 0 16,-21 0-16,21-1 0,-21 1 16,0 0-16,0 0 0,0 0 15,-1 0-15,1-1 0,-21 1 0,0 0 16,20 0-16,-20 0 0,0 21 0,-1 0 16,1 0-16,0 0 0,-1 21 0,22 0 15,-21 0-15,0 22 0,20-1 0,1 0 16,0 1-16,0 20 0,0-21 15,21 1-15,-21-1 0,21 0 0,0 1 16,0-22-16,0 21 0,21-21 0,0 1 16,0-1-16,0 0 0,22-21 15,-22 0-15,21 0 0,0 0 0,1-21 0,-1 0 16,0-1-16,1-20 16,-1 21-16,0-21 0,-20 20 0,20-20 15,-21 0-15,0-1 0,0 1 0,1-21 16,-1 20-16,0-20 0,-21-1 0,21-20 15,-21 20-15,0 1 0,0-1 0,0 22 16,0-22-16,0 22 0,0 0 0,0-1 16,0 22-16,0 0 0,-21 42 15,0 0 1,21 22-16,-21-22 0,21 42 0,0-20 16,-22 20-16,22 1 0,-21-1 15,21 22-15,-21-22 0,21 1 0,0-1 16,0 1-16,0-22 0,0 22 0,0-22 15,0 0-15,21 1 0,22-1 16,-22 0-16,0-21 0,21 1 0,-21-1 16,22 0-16,-1-21 0,22 0 0,-22 0 15,0 0-15,22-21 0,-22 21 0,0-21 16,22-1-16,-22 1 0,1-21 0,-22 21 16,21-22-16,-21 22 0,0-21 0,1 0 15,-22 20-15,0-20 0,0 0 16,0 21-16,0-1 0,0 1 15,0 0-15,0 0 0,-22 21 0,1 0 16,0 0-16,0 21 0,-21-21 0,20 21 16,1 22-16,-21-22 0,21 0 0,0 21 15,-22-21-15,22 1 0,0 20 0,21-21 16,0 0-16,-21 0 0,21 1 16,0-1-16,0 0 0,0 0 0,0 0 15,21-21-15,0 0 0,0 0 16,0 0-16,1 0 0,20-21 0,-21 21 15,0-21-15,22 0 0,-22 0 0,0-22 16,0 22-16,0 0 0,-21-21 0,0 20 16,21-20-16,-21 21 0,0-21 15,0 20-15,0 1 0,0 0 16,-21 21 0,0 21-16,21 0 0,0 1 15,-21-1-15,21 0 0,-21 21 0,21-21 16,0 1-16,0 20 0,0-21 0,0 0 15,0 22-15,0-22 0,0 0 0,21 21 16,0-21-16,0 1 0,0-1 16,1-21-16,-1 21 0,21-21 0,-21 0 15,0 0-15,22 0 0,-22 0 0,21 0 16,-21-21-16,22 0 0,-22-1 0,0 1 16,21 0-16,-20-21 0,-1-1 15,0 22-15,0-21 0,0 0 0,-21-22 16,0 22-16,21-22 0,-21 1 0,0-1 15,22 1-15,-22-1 0,0 22 16,0-22-16,0 22 0,0 0 0,0-1 16,0 22-16,0 0 0,0 0 0,0 42 31,0 0-31,0 0 0,-22 22 0,1-1 16,21 0-16,-21 22 0,21-22 15,0 22-15,0-1 0,0-20 0,0-1 16,0 21-16,0-20 0,0-1 0,0 0 15,0-20-15,0 20 0,21-21 16,0 21-16,1-20 0,20-1 0,-21 0 16,21 0-16,1-21 0,-22 0 0,21 0 15,1 0-15,-1 0 0,21 0 0,-20 0 16,-1-21-16,0 0 0,1 0 0,-1-1 16,0 1-16,1-21 0,-22 21 15,21-22-15,-21 22 0,1-21 0,-1 21 16,-21-22-16,0 22 0,0-21 0,0 21 15,0 0-15,0-1 0,-21 22 16,-1 0-16,1 0 0,0 22 16,0-22-16,0 21 0,0 0 0,-22 21 15,22-21-15,0 1 16,0 20-16,0-21 0,21 0 0,0 22 16,0-22-16,0 0 0,0 0 0,0 0 15,0 0-15,0 1 0,0-1 0,21-21 16,0 0-16,0 0 0,0 0 0,0 0 15,1 0-15,20 0 0,-21-21 0,0 21 16,0-22-16,1 1 0,-1 0 0,0 0 16,-21 0-16,21-22 0,-21 22 15,21-21-15,-21 21 0,0-22 16,0 1-16,0 21 0,0 0 0,0 0 0,0-1 16,-21 44-1,21-1-15,0 0 16,-21 0-16,0 0 0,21 0 0,0 22 15,0-22-15,0 0 0,0 0 0,0 0 16,0 22-16,0-22 0,0 0 16,21 0-16,0-21 0,0 21 0,0 1 15,1-22-15,20 0 0,-21 0 0,21 21 16,-20-21-16,20 0 0,0 0 0,-21 0 16,22-21-16,-22-1 0,21 22 0,-21-21 15,1 0-15,-1 21 0,-21-21 0,0 0 16,0-22-16,0 22 0,0 0 0,0 0 15</inkml:trace>
  <inkml:trace contextRef="#ctx0" brushRef="#br0" timeOffset="107219.57">14753 9800 0,'0'0'0,"-42"0"0,-64 21 16,85-21-16,42 0 31,21 0-31,-21 0 0,1-21 0,20 21 16,0 0-16,1 0 0,-22-21 0,21 21 15,0 0-15,1 0 0,-1-21 16,0 21-16,1 0 0,-1 0 16,22-21-16,-22 0 0,0 21 0,22 0 15</inkml:trace>
  <inkml:trace contextRef="#ctx0" brushRef="#br0" timeOffset="107507.43">17293 9716 0,'-21'0'0,"0"0"16,0 0-16,-1 0 15,1 0-15,21 21 0,-21 0 16,0 21-16,21-21 0,0 22 0,0-22 16,-21 21-16,21-21 0,0 22 0,0-22 15,0 0-15,0 0 0,0 0 0,0 1 16,0-1-16,0 0 0,0 0 16,0 0-16,0-42 31,0 0-31,0 0 15,0 0-15</inkml:trace>
  <inkml:trace contextRef="#ctx0" brushRef="#br0" timeOffset="107680.34">17039 9546 0,'0'0'0,"-21"-21"0,-21-42 16,20 63-16,1-22 15,0 22 16,21 22-31,0-1 0,0 0 16,0 0-16,21 0 0,0 0 0,1 1 16,-1-22-16,21 21 0,0 0 15,1 0-15</inkml:trace>
  <inkml:trace contextRef="#ctx0" brushRef="#br0" timeOffset="108119.05">17589 9694 0,'0'22'15,"0"-1"1,0 0-16,0 0 0,0 0 16,0 0-16,-21 1 0,21-1 0,0 0 15,0 0-15,0 0 0,0 22 16,0-22-16,0 0 0,0 0 0,0 0 0,0 0 16,-21-21-16,21 22 0,0-1 15,0 0-15,-21-21 16,0 0-16,0 0 15,21-21 1,0 0-16,-22-1 0,22 1 0,0 0 16,0-21-16,0 21 0,22-22 0,-22 1 15,21 0-15,0-1 0,21 1 0,-21 0 16,22-1-16,-1 1 0,0 21 16,-20-22-16,20 22 0,0 21 0,1-21 15,-1 21-15,0 0 0,1 0 0,-1 21 16,0 0-16,-21 1 0,1 20 0,-1 0 15,0 1-15,0 20 0,-21-21 16,0 1-16,0-1 0,0 0 0,0 1 16,0-22-16,-21 21 0,21-21 0,-21 1 15,0-1-15,-1 0 0,22 0 16,-21-21-16,21 21 0,21-42 31,1 21-31,-1-21 0,0 0 16,21 0-16,1-1 0</inkml:trace>
  <inkml:trace contextRef="#ctx0" brushRef="#br0" timeOffset="108419.88">19240 9229 0,'0'-21'0,"0"42"16,0 0-1,-21 0-15,21 0 0,0 22 0,0-22 16,-21 21-16,21 0 0,-21 22 0,21-22 16,-21 1-16,21 20 0,0-21 15,0 1-15,0-1 0,0 0 0,0 1 16,0-1-16,0-21 0,0 22 0,0-22 16,0 0-16,0 0 0,0 0 15,0-42 32,-21 0-47,-1 0 0,1 21 16,0-43-16,0 22 0,0 0 0</inkml:trace>
  <inkml:trace contextRef="#ctx0" brushRef="#br0" timeOffset="109107.58">18859 9758 0,'85'85'0,"-170"-170"0,43 64 0,21 0 0,0-1 0,0 22 16,21-21-16,21 21 15,0 0-15,21 0 16,-21 0-16,22 0 0,20 0 15,-20 0-15,20 0 0,-21 0 16,22-21-16,-1 21 0,1-21 0,21 0 16,-43 0-16,21-1 0,-20-20 0,-1 21 15,0 0-15,-20-22 0,20 1 0,-21 21 16,-21-21-16,0-1 0,0 22 16,0-21-16,0 21 0,0-1 0,-21 22 15,0 0-15,0 22 16,-1 20-16,1-21 0,21 21 15,0 1-15,0-1 0,0 0 0,0 22 16,-21-22-16,21 1 0,0 20 0,0-21 16,0 1-16,0-1 0,0 0 15,0-20-15,0 20 0,0-21 16,0 0-16,0 0 0,0 1 0,0-1 16,-21-21-1,21-21 1,0-1-16,0 1 0,0 0 0,0 0 15,21 0-15,0-22 0,0 22 16,1-21-16,-1 0 0,0-1 0,0 22 16,0-21-16,0 21 0,1-1 0,-1 1 15,0 21-15,0 0 0,0 21 16,-21 22 0,0-22-16,0 0 0,0 0 0,0 22 0,0-22 15,0 21-15,0-21 16,0 0-16,0 1 0,21-1 0,1 0 15,-1 0-15,0 0 0,0-21 0,0 0 16,0 0-16,1 0 0,20 0 0,-21 0 16,0 0-16,22 0 0,-22-21 0,0 0 15,0 0-15,0 0 0,22-1 0,-22-20 16,0 0-16,0 21 0,0-22 16,0 1-16,1 21 0,-22-22 0,0 22 15,0 0-15,-22 21 16,1 21-16,0 0 0,0 1 15,21-1-15,-21 0 0,0 21 16,-1-21-16,22 22 0,0-22 0,0 0 16,0 0-16,0 0 0,0 1 0,0-1 15,0 0-15,22-21 0,-1 0 16,0 0-16,0 0 0,0 0 0,0 0 16,1 0-16,-1-21 0,0 0 15,0-1-15,0-20 0,0 21 0</inkml:trace>
  <inkml:trace contextRef="#ctx0" brushRef="#br0" timeOffset="110750.71">22098 9906 0,'0'0'0,"-21"21"0,0-21 0,-1 21 0,1-21 15,0 22-15,0-22 16,0 0-16,21-22 16,21 1-1,0-21-15,0 21 0,0 0 16,22-22-16,-22 1 0,21-22 15,1 22-15,-1-21 0,21-1 16,-20 1-16,-1 20 0,0-20 0,-20 20 16,-1 1-16,-21 0 0,0 21 0,0-1 15,-21 22-15,-22 0 0,22 0 16,-21 22-16,21-1 0,-22 21 16,22-21-16,0 0 0,0 22 0,0-1 15,21-21-15,0 22 0,0-1 0,0-21 16,21 21-16,0 1 0,21-22 0,-21 21 15,22-21-15,-1 1 0,-21 20 0,22-21 16,-1 0-16,-21 0 0,0 1 16,0-22-16,-21 21 0,0 0 15,0 0-15,-21-21 16,0 0-16,0 0 0,-21 0 0,-1 0 16,22 0-16,-21-21 0,21 21 0,-22-21 15,22 0-15,0 21 0,0-22 16,0 22-16,-1-21 0,22 42 31,0 1-31,22-22 0,-1 21 0,0 0 16,0 0-16,0 0 0,0-21 0,1 21 15,-1 1-15,21-22 0,-21 0 16,22 21-16,-1-21 0,0 0 0,1 0 16,-1 0-16,0 0 0,1-21 0,-1-1 15,0 22-15,22-21 0,-43 0 16,21-21-16,1 21 0,-22-22 0,21 1 15,-21 0-15,22-22 0,-22 22 16,0-22-16,0 22 0,21-22 0,-20 1 16,-1-1-16,-21 1 0,21-1 0,-21 1 15,0-22-15,21 43 0,-21-22 0,0 1 16,0 21-16,0-1 0,0 22 16,0 0-16,-21 21 0,0 0 0,0 0 15,-1 42-15,1-21 0,0 22 16,0 20-16,0-20 0,21 20 0,-21 1 15,-1-1-15,1-21 0,21 22 0,0-1 16,0 1-16,0-1 16,0 1-16,0-1 0,0-20 0,0 20 15,0-20-15,21 20 0,1-42 0,-1 22 16,0-1-16,0-21 0,0 0 0,22 0 16,-22-21-16,21 0 0,-21 0 0,22 0 15,-1 0-15,0 0 0,1 0 16,-22-21-16,21 0 0,0 0 0,1 0 15,-22 0-15,0-22 0,21 22 0,-42-21 16,22-1-16,-22 1 0,0 0 0,0-1 16,0 22-16,0 0 0,0 0 0,-22 0 15,1 21-15,0 0 16,0 0-16,0 0 0,0 21 16,-1 0-16,22 0 0,0 0 15,0 1-15,0-1 0,22 0 16,-22 0-16,21-21 0,0 21 0,0 0 15,0 1-15,0-1 0,1-21 16,-22 21-16,0 0 0,21 0 0,-21 0 16,0 1-16,0-1 15,21-21-15,-21 21 0,21-21 0,0 0 16,0 0 0,1 0-16,-1 0 0,0 0 0,0-21 15,0 0-15,22-1 0,-22 1 16,0 0-16,0-21 0,0 21 0,0-22 15,1 1-15,-1 0 0,0 20 0,0-20 16,-21 21-16,21-21 0,-21 20 0,0 1 16,0 42 15,0 1-31,0 20 0,-21-21 16,21 0-16,-21 0 0,21 22 0,0-22 15,0 0-15,0 0 0,0 0 0,0 1 16,0-1-16,0 0 0,21 0 0,0-21 15,0 21-15,1-21 0,-1 0 16,0 0-16,0 0 0,0 0 0,22 0 16,-22 0-16,0-21 0,0 21 15,0-21-15,-21 0 0,21 0 0,1-1 16,-1-20-16,-21 21 0,0-21 0,21 20 16,-21-20-16,21 21 0,-21-21 0,0 20 15,0 1-15,0 42 31,0 1-31,-21-1 0,0 0 16,21 0-16,0 21 0,0-20 0,0-1 16,0 21-16,0-21 0,0 0 0,0 1 15,0-1-15,0 0 0,0 0 16,0 0-16,21-21 0,0 0 16,0 21-16,22-21 0,-22 0 15,0 0-15,21 0 0,-21 0 0,22-21 16,-22 0-16,21 21 0,1-21 0,-22 0 15</inkml:trace>
  <inkml:trace contextRef="#ctx0" brushRef="#br0" timeOffset="112919.66">25082 9440 0,'0'0'0,"22"-21"0,-22 0 15,21-21-15,-21 21 0,0-1 16,0 1-16,-21 21 16,-1 0-16,1 0 15,0 21-15,0 1 0,0-1 0,0 0 16,-1 0-16,1 0 0,0 22 15,0-1-15,0-21 0,21 21 0,0 1 16,0-22-16,0 21 0,0-21 0,0 22 16,0-22-16,0 0 0,21 0 0,0 0 15,21 1-15,-20-1 0,-1-21 0,21 0 16,0 0-16,1 0 0,-22 0 16,21 0-16,1 0 0,-22-21 0,21-1 15,-21 1-15,22 0 0,-22 0 0,0-21 16,0-1-16,0 1 0,0-22 0,1 22 15,-22-21-15,21-1 0,-21 1 0,21-1 16,-21 1-16,0-22 16,0 21-16,0 1 0,0-1 0,0 1 15,0 21-15,0 20 0,0-20 0,0 21 16,0 0-16,-21 21 0,0 0 16,-1 21-16,22 21 0,-21-21 0,21 22 15,-21-1-15,21 22 0,-21-22 16,21 21-16,0-20 0,0 20 0,0-20 15,0 20-15,0-21 0,0 22 0,0-22 16,0 22-16,21-22 0,0 0 0,-21 1 16,21-1-16,1 0 0,-1 1 0,0-22 15,0 0-15,0 0 0,0 0 16,1-21-16,-1 0 16,0 0-16,0 0 0,0 0 0,22 0 15,-22-21-15,0 0 0,0 0 0,0 0 16,0-22-16,1 22 0,-22-21 0,21 21 15,0-22-15,-21 22 0,21-21 16,-21 21-16,0 0 0,0-1 0,21 1 16,-21 42-1,0 1 1,-21-1-16,21 0 0,0 0 0,0 0 16,0 0-16,-21 1 0,21-1 15,0 0-15,0 0 0,0 0 16,0 0-16,0 1 0,0-1 0,0 0 15,0 0-15,21-21 0,-21 21 0,21-21 16,0 21-16,1-21 0,-1 0 16,0 0-16,0 0 0,0-21 15,-21 0-15,21 0 0,1 0 16,-22 0-16,21-1 0,0 1 0,-21-21 16,21 21-16,-21-22 0,21 22 0,-21-21 15,21 21-15,-21 0 0,0-1 16,0 44 15,0-1-31,-21 0 0,21 0 0,0 0 16,0 0-16,0 1 0,0-1 0,0 0 15,0 0-15,0 0 0,0 0 0,0 1 16,0-1-16,21 0 16,1 0-16,-1-21 15,0 0-15,0 0 0,0 0 0,0 0 16,1 0-16,-1 0 0,0-21 0,-21 0 15,21 0-15,0-1 0,-21 1 0,0 0 16,0-21-16,21 21 0,-21-1 0,0 1 16,22 0-16,-22 0 0,0 0 15,0 42 48,0 0-48,21-21-15,0 0 16,0 0 0,0 0-1,-21-21 1,0 0-16,0 0 0,21 21 16,-21-22-16,0 1 31,-21 21 0,0 0 0,0 0-15,21 21 0,0 1 15,21-22-16,0 0-15,-21 21 16,0 0 0,0 0-16,0 0 15,0 0-15,0 1 0,0-1 16,0 0-16,0 0 0,0 0 16,0 0-16,0 1 0,0-1 15,21-21-15,1 0 16,-1 0-16,0 0 0,0 0 0,0 0 15,0 0-15,1 0 0,-1 0 0,0 0 16,0 0-16,0 0 0,0-21 0,1-1 16,-1 1-16,0 0 0,0 0 0,0 0 15,-21 0-15,21-22 16,1 22-16,-22 0 0,0 0 0,0-22 16,21 22-16,-21 0 0,0 0 15,0 42 16,-21 0-31,-1 0 0,22 1 16,-21-1-16,0 0 0,21 0 0,-21 0 16,21 0-16,0 1 0,0-1 0,0 0 15,0 0-15,0 0 0,0 0 0,0 1 16,21-1-16,21-21 16,1 0-16,-22 0 15,0 0-15,0 0 0,0 0 16,1 0-16,-1 0 0,0 0 0,0 0 15,0 0-15,-21-21 0,21 21 0,-21-22 16,22 22-16,-22-21 0,0 0 16,21 0-16,-21 0 0,0 0 15,0-1-15,0 1 0,0 0 16,0 0-16,0 0 0,0 0 16,-21 21-1,-1 21 1,1 0-16,21 0 0,-21 0 15,0 0-15,0 1 16,21-1-16,0 0 0,0 0 0,0 0 16,0 0-16,0 1 15,0-1 1,21-21-16,0 0 0,0 0 16,0 0-16,1 0 15,-1 0-15,-21-21 0,21-1 0,0 1 16,-21 0-16,21 0 0,0-21 15,-21-1-15,22 22 0,-1-21 0,0-1 16,-21 1-16,21-21 0,0 20 0,-21-20 16,0 20-16,21-20 0,-21 21 15,0-1-15,0 1 0,0 0 0,0-1 16,0 22-16,0 0 0,-21 0 16,0 21-16,0 0 15,21 21-15,0 21 0,-21-21 0,21 22 16,-21-1-16,21 22 0,0-22 15,-22 0-15,22 22 0,0-22 0,0 0 16,0 1-16,0 20 0,0-20 0,0-1 16,0 0-16,0 1 0,0-1 0,0-21 15,22 21-15,-1-20 0,-21 20 0,21-21 16,0 0-16,0 0 16,0 1-16,1-22 0,20 21 0,-21-21 0,0 0 15,0 0-15,1 0 16,-1 0-16,0 0 0,-21-21 0,0-1 15,0 1-15,0 0 0,0-21 16,0 21-16,0-1 0,0 1 16,0-21-16,-21 21 0,0 0 0</inkml:trace>
  <inkml:trace contextRef="#ctx0" brushRef="#br0" timeOffset="113151.53">25802 9144 0,'0'0'0,"-63"0"0,20 0 0,1 21 16,21-21-16,0 0 0,-1 0 0,44 0 31,20 0-31,-21 0 16,21 0-16,1 0 0,-1-21 0,0 21 15,1 0-15,-1 0 0,0 0 0,1-21 16,-22 21-16,0 0 0,-21-21 15,-21 21-15,0-21 16,-22 21-16,1 0 0</inkml:trace>
  <inkml:trace contextRef="#ctx0" brushRef="#br0" timeOffset="113371.4">23431 9271 0,'0'0'16,"-42"0"-16,0 0 0,21 21 0,42-21 16,21 0-16,0 0 15,1 0-15,20 0 0,-20-21 16,20 21-16,1 0 0,-1 0 16,-21-21-16,1 21 0,-1 0 0,-21 0 0,0 0 15</inkml:trace>
  <inkml:trace contextRef="#ctx0" brushRef="#br0" timeOffset="115390.86">18605 11515 0,'0'0'0,"0"-21"0,0-106 15,0 84-15,0 1 16,0 0-16,-42-1 0,42 22 0,-42 0 15,21 0-15,-1 0 0,1-1 0,0 1 16,0 21-16,0 0 0,0 0 0,-1 21 16,22 22-16,-21-22 15,21 21-15,0 1 0,0-1 0,0 0 16,0 22-16,0-22 0,0 0 0,0 1 16,-21 20-16,21-20 0,-21-1 15,21-21-15,0 21 0,0-20 0,0-1 16,0 0-16,0 0 0,0 0 0,21-21 31,0-21-31,0 0 16,-21 0-16,0-22 0,0 22 0,22-21 15,-22 21-15,0-22 0,21 1 0,-21 0 16,0-1-16,21 1 0,-21 0 0,0 21 16,0-1-16,21 22 0,0 0 15,0 22-15,1-22 0,-1 42 16,-21-21-16,21 0 0,0 0 0,0 22 15,0-22-15,1 0 0,-1 0 16,0 22-16,0-22 0,0-21 0,0 21 16,1 0-16,-1 0 0,0-21 15,0 0-15,0 0 0,0 0 0,22 0 16,-22 0-16,0 0 0,21-21 0,-20 0 16,-1 0-16,21 0 0,-21-1 0,0 1 15,1-21-15,-22 21 0,21-22 0,0 1 16,-21-21-16,21 20 0,-21 1 15,0 0-15,0-1 0,0 1 0,0 0 16,0 20-16,21 1 0,-21 42 31,0 1-31,-21 20 16,21 0-16,0-21 0,-21 22 0,0-1 16,21 22-16,0-22 0,0 0 15,0-21-15,0 22 0,0-1 0,0 0 16,0-20-16,21-1 0,0 21 0,0-21 15,0-21-15,22 21 0,-1 1 0,0-22 16,1 0-16,-1 0 0,0 0 0,1 0 16,20 0-16,-20-22 0,20 1 0,-21 0 15,1 0-15,-1 0 16,0-22-16,-20 22 0,-1-21 0,0 21 16,0-22-16,-21 1 0,0 0 0,0-22 15,0 43-15,0-21 0,0-1 0,0 22 16,-21 0-16,0 21 0,0 0 0,-1 0 15,1 0-15,-21 0 0,21 0 16,-22 21-16,22 22 0,-21-22 0,21 21 16,-22-21-16,22 22 0,0-22 0,-21 21 15,21-21-15,-1 22 0,1-22 0,21 0 16,0 0-16,0 0 0,0 0 0,0 1 16,21-22-16,1 0 15,-1 0-15,21 0 0,-21 0 0,22-22 16,-1 1-16,-21 0 0,21 0 15,-20 0-15,20 0 0,-21-1 0,0-20 16,0 21-16,1-21 0,-1-1 0,-21 22 0,21-21 16,-21 21-16,0-22 0,0 22 15,0 0-15,0 42 32,0 0-32,0 0 0,0 1 15,0 20-15,0-21 0,0 0 0,0 22 16,0-22-16,0 21 0,0-21 0,21 22 15,0-22-15,-21 0 0,21 0 16,1 0-16,-1 0 0,0 1 0,0-22 16,0 0-16,0 0 0,1 0 0,-1 0 15,21 0-15,-21 0 0,0 0 0,22-22 16,-22 1-16,21 0 0,-21 21 16,1-42-16,-1 21 0,0-1 0,0-20 15,-21 21-15,21-21 0,-21-1 16,21 1-16,-21 0 0,0 20 0,0-20 15,0 21-15,0 0 0,0 0 0,0 42 32,0 0-32,0 0 0,0 0 0,0 0 15,0 22-15,0-22 0,0 0 16,0 21-16,0-20 0,0 20 0,0-21 16,22 0-16,-1 0 0,0 1 15,-21-1-15,42-21 0,-21 21 0,1-21 16,20 0-16,-21 0 0,21 0 0,1 0 15,-22 0-15,21 0 0,1-21 16,-22 0-16,21-1 0,-21 1 0,0 0 16,1 0-16,-1-21 0,0-1 0,0 1 15,0 21-15,-21-22 0,0 1 0,21 0 16,-21-1-16,22 22 0,-22 0 0,0 0 16,0 0-16,0 0 0,0-1 0,0 44 31,0-1-16,0 0-15,0 0 0,0 21 16,0-20-16,0 20 0,0 0 0,0 1 16,0-1-16,0 0 0,0 1 0,0-1 15,0 0-15,0 1 0,0 20 0,21-21 16,0 1-16,0-1 0,0 22 16,-21-22-16,21 21 0,1-20 0,-1 20 15,0 1-15,0-22 0,-21 22 0,21-22 16,-21 21-16,21-20 0,-21 20 0,0-20 15,0 20-15,0-21 0,0 1 0,0-1 16,0 0-16,-21-20 0,0 20 0,0-21 16,21 0-16,-21 0 0,0 1 0,-1-1 15,1 0-15,0-21 16,0 0-16,0 0 0,0 0 16,-22 0-16,22 0 0,0-21 0,0 21 15,0-21-15,-1-1 0,22-20 0,-21 21 16,21-21-16,0-1 0,0 1 0,0 0 15,0-22-15,0 1 0,21-1 0,1 1 16,-1-22-16,0 21 0,0-20 0,0 20 16,22 1-16,-22-1 0,0 1 15,21-1-15,1 1 0,-1 20 0,0 1 16,-21 0-16,22-1 0,-1 1 16,0 21-16,1-21 0,-22 20 0,21 1 0,-21 0 15,1 21-15,-1-21 0,0 21 16,0 0-16</inkml:trace>
  <inkml:trace contextRef="#ctx0" brushRef="#br0" timeOffset="129411.3">11239 13250 0,'-42'0'15,"84"0"-15,-105 0 0,42 0 0,0 0 0,-1 0 16,1-21-16,0 21 16,21-21-16,-21 21 0,21-21 15,0 0-15,0 0 16,0-1-16,0 1 0,21 21 16,0-21-16,0 21 0,22 0 0,-22-21 15,0 21-15,21 0 0,-20 0 16,-1 0-16,21 21 0,-21 0 15,0-21-15,1 21 0,-1 22 0,0-22 0,-21 0 16,0 21-16,0-20 16,0 20-16,0-21 0,-21 21 0,0 1 15,-22-1-15,22-21 0,-21 22 0,-1-1 16,1-21-16,21 0 0,-21 0 0,20 1 16,1-1-16,0-21 0,0 0 15,0 0-15,21-21 16,0-1-16,0 1 15,21 0-15,21 0 0,-21 0 16,1 0-16,-1-1 0,21 1 0,0 21 16,-20 0-16,20-21 0,0 21 0,-21 0 15,22 0-15,-1 0 0,-21 0 16,22 21-16,-22 0 0,0 1 16,0-1-16,0 21 0,-21-21 0,0 22 15,0-1-15,0-21 0,-21 21 0,0 1 16,0-1-16,0-21 0,-22 22 15,22-22-15,-21 0 0,-1 21 0,1-42 16,0 21-16,21 1 0,-22-22 0,1 0 16,21 0-16,-22 0 0,22 0 15,-21 0-15,21 0 0,-22-22 0,22 1 16,0 21-16,-21-21 0,21 21 16,-1-21-16,1 21 0,0 0 0,21-21 15,-21 21-15,21-21 31,21-1-31,0 22 16,0-21-16,22 21 0,-22-21 0,21 21 16</inkml:trace>
  <inkml:trace contextRef="#ctx0" brushRef="#br0" timeOffset="129607.18">12001 13504 0,'0'0'0,"22"0"0,-1-21 16,-21 0-16,0 0 16,0 0 31,21 21-47,0-21 15,0 21-15,0-22 0</inkml:trace>
  <inkml:trace contextRef="#ctx0" brushRef="#br0" timeOffset="132783.73">13420 13864 0,'0'0'0,"0"43"16,0-22-1,0-42 17,0-1-32,0 1 0,0 0 15,0-21-15,0-1 0,0 1 0,21-21 16,0 20-16,0-20 0,21-1 0,-20-20 15,20 20-15,0-21 16,1 1-16,-1-1 0,0 0 0,1 1 16,-1 20-16,-21 1 0,0 20 0,-21 1 15,0 21-15,-21 21 16,0 0-16,-21 0 0,-1 21 0,1 21 16,0-20-16,-1 20 0,1 0 0,0 1 15,-1-1-15,22 0 0,-21 1 16,42-1-16,0 0 0,0 1 0,0-22 15,0 21-15,21 0 0,0-20 0,21 20 16,-20-21-16,20 21 0,0-20 0,1 20 16,-1-21-16,0 21 15,1-20-15,-1-1 0,0 0 0,-21 21 0,1-21 16,-1 1-16,0-1 0,-21 0 16,0 0-16,0 0 15,-21-21-15,0 21 0,-22-21 0,1 0 16,21 0-16,-22 0 0,22 0 0,-21-21 15,0 21-15,20-21 0,1 0 0,-21 0 16,21-22-16,0 22 0,-1 0 16,1 0-16,21 0 0,-21 21 0,21 21 31,0 0-31,0 0 16,0 0-16,21 22 0,0-22 15,1 0-15,-1 0 0,0 22 0,0-22 16,0 0-16,0 0 0,1 0 0,20 0 15,0 1-15,1-22 0,-1 0 16,0 0-16,1 0 0,-1 0 0,0-22 16,22 22-16,-22-21 0,22 0 0,-22-21 15,21 21-15,-20-22 0,-1 1 16,0 0-16,1-1 0,-1 1 0,-21 0 16,0-1-16,1 1 0,-22 0 0,0 20 15,0-20-15,0 21 0,0 0 0,-22 0 16,1-1-16,0 22 0,0 0 15,0 0-15,0 0 0,-1 0 16,1 0-16,0 22 0,21-1 0,-21 0 16,0 0-16,21 0 0,-21 22 0,21-1 15,0 0-15,0 1 0,0-1 16,0-21-16,0 21 0,21 1 0,0-22 16,0 0-16,0 21 0,22-42 0,-22 22 15,0-22-15,21 0 0,1 0 0,-22 0 16,21 0-16,-21-22 0,22 22 15,-1-42-15,-21 21 0,21 0 0,-20 0 16,20-22-16,-21 1 0,21 0 0,-20 20 16,-1-20-16,0 0 0,0-1 0,0 22 15,0-21-15,1 21 16,-1 0-16,0-1 0,0 22 16,-21 22-1,0-1-15,0 0 0,0 0 16,0 0-16,0 0 15,21-21-15,-21 22 16,21-22 0,1 0-16,-22-22 0,0 1 15,0 0-15,0 0 16,0 0-16,0 0 0,0-1 16,0 1-16,0 0 0,0 0 15,-22 21-15,1-21 0,0 21 16,0 0-1,0 21-15,0 0 0,21 0 16,-22 22-16,1-22 0,21 0 16,0 0-16,-21 21 0,0 1 0,21-22 15,-21 21-15,21 1 0,0-1 16,0 0-16,0 1 0,0-22 0,0 21 16,0-21-16,21 0 0,0 1 0,0-1 15,22 0-15,-22-21 0,21 0 0,0 0 16,1 0-16,-22 0 0,21 0 15,22 0-15,-22-21 0,0 0 16,1-22-16,-22 22 0,21 0 0,-21-21 16,22 20-16,-22-20 0,0 0 0,-21 21 15,21-22-15,-21 22 0,21-21 0,-21 21 16,0-22-16,0 22 0,0 0 16,0 0-16,-21 21 31,21 21-31,0 0 0,-21 0 15,21 0-15,0 1 0,0 20 16,0-21-16,0 21 0,0-20 0,0-1 16,0 21-16,0-21 0,0 22 0,0-22 15,21 0-15,0 0 0,-21 0 16,22-21-16,-1 21 0,0-21 0,0 0 16,0 0-16,22 0 15,-22-21-15,0 0 0,0 0 0,21 0 16,-20 0-16,-1-22 0,0 22 0,0-21 15,0 21-15,0-22 0,-21 22 0,0-21 16,22 21-16,-22-22 0,0 22 16,21 0-16,-21 0 0,0 42 31,-21 0-15,21 0-16,0 0 0,-22 1 15,22 20-15,0-21 0,-21 21 16,21-20-16,0-1 0,0 21 0,0-21 15,0 0-15,0 1 0,0 20 0,21-21 16,1 0-16,-1-21 0,21 21 0,-21-21 16,0 0-16,22 0 0,-1 0 15,0 0-15,-20 0 0,20-21 0,0 0 16,22 0-16,-22 0 0,0-22 0,-20 22 16,20-21-16,-21 0 0,21 20 0,-42-20 15,22 0-15,-22 21 0,0-1 16,0 1-16,0 0 0,0 0 0,-22 21 15,1 0-15,0 0 16,0 0-16,0 21 0,21 0 16,-21-21-16,21 21 0,0 1 15,0-1-15,0 0 16,21-21-16,-21 21 0,21 0 0,0-21 16,0 21-16,0 1 0,-21-1 15,22 0-15,-22 0 0,21 0 0,-21 0 16,0 1-16,0-1 0,0 0 15,0 0-15,21 0 16,0-21-16,0 0 0,0 0 16,22 0-16,-22 0 0,0 0 15,0-21-15,0 0 0,1 0 0,20 21 16,-21-43-16,0 22 16,-21 0-16,21 0 0,1-21 0,-1 20 15,-21 1-15,0 0 0,0-21 0,21 21 16,-21-1-16,0 1 0,21 21 15,-21 21 17,-21 1-32,21-1 0,-21 0 15,21 0-15,0 0 0,0 0 0,0 22 16,0-22-16,0 0 0,0 0 16,0 0-16,0 1 0,21-1 0,0 0 0,0 0 15,0 0-15,22-21 0,-22 0 16,21 0-16,-21 0 0,22 0 15,-1 0-15,-21 0 0,22 0 0,-22-21 16,21 0-16,-21 0 0,0-22 0,1 22 16,-1-21-16,0 0 0,0-1 0,0 1 15,0 0-15,1-1 0,-1-20 16,0 20-16,0-20 0,0 21 0,0-22 16,1 22-16,-22-1 0,0 22 15,21-21-15,-21 21 0,0 0 0,0-1 0,-21 44 31,21-1-31,-22 0 16,1 21-16,0-21 0,0 22 16,0-1-16,0 0 0,-1 22 0,22-22 15,-21 1-15,21-1 0,-21 0 0,21 22 16,0-22-16,0 0 0,0 1 16,0-1-16,0-21 0,0 22 0,0-1 15,21-21-15,0 0 0,1 0 0,-1 1 16,21-22-16,-21 0 0,0 0 0,22 0 15,-22 0-15,0 0 0,21-22 0,-20 1 16,20 0-16,-21 0 0,0 0 16,0-22-16,1 22 0,-1 0 15,0-21-15,0 21 0,0-1 0,-21 1 0,0 0 16,0 0-16,0 0 0,0 42 47,0 0-47,0 0 0,-21 0 15,21 1-15,0-1 0,0 0 0,0 0 16,0 0-16,0 0 0,0 1 0,0-1 16,21 0-16,0 0 0,1-21 15,20 0-15,-21 0 0,0 0 0,22 0 16,-22 0-16,0 0 0,21-21 16,-21 0-16,1 0 0,-1 21 15,0-43-15,0 22 0,-21 0 0,21 0 16,0-22-16,1 22 0,-22 0 0,0 0 15,21 0-15,-21 0 0,21-1 0,-21 1 16,-21 42 15,21 1-31,-21-1 16,-1 0-16,22 0 0,-21 21 0,21-20 16,-21 20-16,0 0 0,21 1 0,-21-1 15,21 21-15,0 1 0,0-1 0,0 1 16,0-1-16,0 1 15,0-1-15,0 22 0,0-21 0,0 20 16,0-20-16,0 20 0,0 1 0,0 0 16,0-22-16,0 22 0,0-22 0,0 1 15,0 21-15,-21-22 0,21 1 0,0-22 16,-22 21-16,1-20 0,0-1 0,0 0 16,0 1-16,0-22 0,-1 0 0,1-21 15,0 21-15,0-21 0,0 0 16,0-21-16,-1 0 0,1 0 15,0 0-15,21-22 0,-21 1 0,21-22 16,-21 22-16,21-21 0,-21-1 0,21-21 16,0 22-16,0-22 0,0 1 0,21-1 15,0 21-15,0-20 0,21-1 16,-20 0-16,20 22 0,0-1 0,-21 22 16,22-21-16,-22 20 0,21 1 15,1 21-15,-22-22 0,0 1 0,0 0 16,21 21-16,-20-22 0,-22 1 0,21 0 15,0-1-15,0 1 0,-21 0 0,0-1 16,0 1-16,0 21 0,0-22 0,0 22 16</inkml:trace>
  <inkml:trace contextRef="#ctx0" brushRef="#br0" timeOffset="133043.57">17484 13081 0,'0'0'0,"0"-21"0,0 0 0,0 0 16,21 21-16,0-22 16,0 1-16,21 21 0,-20-21 0,20 0 15,0 21-15,-21-21 0,22 0 16,-1 21-16,-21-22 0,0 22 0,1 0 15,-1-21-15,0 0 0,-21 0 32,-21 21-32,0 0 0,-22 0 0</inkml:trace>
  <inkml:trace contextRef="#ctx0" brushRef="#br0" timeOffset="133219.01">17103 12912 0,'0'0'0,"-22"21"0,1-21 15,-42 0 1,63 21-16,21-21 47,0 0-47,0 0 16,0 0-16,22 0 0,-22-21 0,21 21 15</inkml:trace>
  <inkml:trace contextRef="#ctx0" brushRef="#br0" timeOffset="134876.07">20002 13737 0,'0'-21'31,"0"0"-31,0 0 0,22 0 0,-1-22 16,0 22-16,0-21 0,21-1 15,1 1-15,-1 0 0,0-22 0,1 1 16,-1-1-16,-21 1 0,22-1 0,-1 1 16,-21-22-16,0 22 0,0-1 15,-21 1-15,0 20 0,0 1 0,0 0 16,0 20-16,0 1 0,-21 0 0,-21 21 16,21 0-16,0 0 0,-22 21 15,1 0-15,21 1 0,-22 20 0,22 0 16,-21 1-16,21-1 0,-22 21 0,22 1 15,0-22-15,21 22 0,-21-1 0,21 1 16,0-22-16,0 22 0,0-1 0,0-21 16,0 1-16,0 20 15,21-20-15,0-1 0,0-21 0,22 21 0,-22-20 16,21 20-16,1-21 0,-1-21 0,21 21 16,1-21-16,-22 0 0,22 0 15,-22 0-15,22-21 0,-1 0 0,-21 0 16,1 0-16,-1-1 0,-21 1 15,22-21-15,-22 21 0,0-22 0,-21 1 16,0 21-16,0-21 0,0-1 0,0 22 16,0-21-16,0 21 0,0-1 0,-21 1 15,0 21-15,-1 0 0,1 0 16,0 21-16,0 1 16,0-1-16,0 0 0,-1 21 15,1-21-15,21 22 0,0-22 0,-21 21 16,21-21-16,0 22 0,0-1 0,0-21 15,0 0-15,21 22 0,0-22 0,1-21 16,-1 21-16,0-21 0,21 0 16,1 0-16,-22 0 0,21 0 0,0-21 15,1 0-15,-22 0 0,21-1 0,1 1 16,-1-21-16,-21 21 0,21 0 0,-20-22 16,-1 22-16,21-21 0,-21 21 0,0-22 15,1 22-15,-22 0 0,21 0 16,0 21-16,-21 21 31,0 0-31,0 0 16,0 0-16,0 22 0,0-22 0,0 0 15,0 0-15,21 22 0,-21-22 0,21 0 16,-21 21-16,21-21 0,1 1 16,-22-1-16,21 0 0,0-21 0,0 21 15,21-21-15,-20 0 0,-1 0 0,0 0 16,0 0-16,21-21 0,-20 0 0,-1 0 15,0-1-15,0 1 0,0 0 0,-21-21 16,21 21-16,1-22 0,-1 22 16,0-21-16,0 21 0,-21-1 0,21 1 15,-21-21-15,21 42 0,-21-21 0,0 0 16,0 42 15,0 0-31,0 0 0,0 0 16,0 0-16,0 1 0,0-1 15,0 0-15,0 0 0,0 0 0,0 0 16,0 1-16,0-1 0,22-21 0,-1 21 16,0 0-16,21 0 0,-21 0 0,1-21 15,20 0-15,0 0 0,1 0 0,-22 0 16,21 0-16,22 0 0,-22 0 16,0-21-16,-21 21 0,22-21 0,-1 0 15,-21 0-15,0 0 0,1-1 16,-1 1-16,0-21 0,-21 21 0,0 0 15,0-1-15,0 1 0,0 0 0,0 0 16,-21 21-16,21-21 0,-21 21 16,-1 0-16,1 0 0,0 0 15,0 21-15,0-21 0,0 21 0,-1 0 16,1 0-16,0 1 0,0-1 0,21 0 16,0 0-16,-21 0 0,21 0 0,0 22 15,0-22-15,0 0 0,0 0 0,0 0 16,21 1-16,-21-1 0,21 0 15,0 0-15,0-21 0,1 21 16,-1-21-16,21 0 0,-21 0 0,22 0 16,-1 0-16,-21 0 0,21 0 0,1 0 15,-22-21-15,21 0 0,-21 0 0,22-22 16,-22 22-16,21 0 0,-21-21 0,1-1 16,-1 1-16,0 0 0,0-1 15,0-20-15,0 21 0,1-22 0,-1 1 16,-21-1-16,0 1 0,0 20 0,0-20 15,0-1-15,0 22 0,0-22 0,0 22 16,0 21-16,0-21 0,0 20 0,0-20 16,0 21-16,-21 0 15,21 0-15,-22 21 16,1 21-16,21 0 16,0 0-16,-21 0 0,21 22 0,-21-1 15,21 21-15,0-20 0,0 20 0,0 1 16,0-1-16,0 1 0,0-22 15,0 22-15,0-1 0,0-21 0,0 22 16,21-22-16,0 1 0,-21-1 0,21 0 16,1 1-16,-1-22 0,0 0 0,0 21 15,21-21-15,-20-21 0,20 22 0,-21-22 16,21 21-16,-20-21 0,20 0 16,0 0-16,-21 0 0,22-21 15,-22-1-15,21 1 0,-21 0 0,22 0 16,-22 0-16,21 0 0,-21-22 0,22 22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11:34:04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1969 0,'-21'0'31,"-21"0"-31,21 0 0,-1 0 0,-20 0 15,21 0-15,0 21 16,0-21-16,-1 0 0,1 0 0</inkml:trace>
  <inkml:trace contextRef="#ctx0" brushRef="#br0" timeOffset="1411.67">2730 847 0,'0'0'16,"22"-21"-16,20-43 15,-21 43-15,0-21 0,0 20 0,1 1 0,-1-21 16,0 21-16,0-22 0,0 22 0,0 0 15,-21 0-15,22-21 0,-22 20 16,21 22-16,-21-21 0,0 0 0,0 42 47,-21 22-47,-1-22 0,1 21 16,-21 22-16,21-1 0,-22 22 0,1-1 15,0 1-15,-1 21 0,-20 0 16,-1-22-16,1 22 0,21 0 0,-22 0 15,1 21-15,-1-42 0,22 20 0,-1-20 16,1 0-16,0-1 0,21-20 16,-22-1-16,22-20 0,21-1 0,0 0 15,0-20-15,0-1 0,0-42 32,0-22-32,21 22 15,-21-21-15,21-22 0,1 1 0,-1-22 16,0 0-16,0 1 0,0-22 15,22 0-15,-22 0 0,21 0 0,22 1 16,-22-1-16,21 0 0,-20 0 16,20 21-16,-20 1 0,-1 20 0,-21 1 15,21 20-15,-20 1 0,-1 21 0,0 0 16,-21 0-16,21 21 16,0 21-16,-21 0 0,0 21 15,0 1-15,0 20 16,0 22-16,0-1 0,0 1 0,0 21 15,0-21-15,-21 20 0,0 1 16,21 0-16,-21 0 0,0 0 0,-1-22 16,1 1-16,21-21 0,0 20 0,0-20 15,0-22-15,0 0 0,0 1 16,0-1-16,0-21 0,0 0 0,21-21 16,1 0-16,-1 0 0,0-21 15,-21 0-15,0 0 16,0-21-16,0-1 0,0 1 0</inkml:trace>
  <inkml:trace contextRef="#ctx0" brushRef="#br0" timeOffset="1581.49">2074 1926 0,'0'0'0,"-42"0"0,21 0 0,42 0 31,0 0-15,21 0-16,22-21 0,-22 21 15,1-21-15,20 21 0,-21 0 0,22-21 16,-22 21-16,1 0 0,20 0 0,-42-21 16,22 21-16</inkml:trace>
  <inkml:trace contextRef="#ctx0" brushRef="#br0" timeOffset="1908.3">3323 1799 0,'0'0'0,"21"-21"0,0 0 16,-21 0-16,22-22 0,-1 22 0,-21-21 15,0 21-15,0 0 0,0-1 0,0 1 16,0 0-16,0 0 16,-21 21-16,-1 0 0,1 0 0,0 0 15,0 21-15,0 0 0,0 0 16,-22 1-16,22 20 0,0 0 15,0 22-15,0-22 0,-1 0 0,1 22 16,21-22-16,0 22 0,-21-22 16,21 0-16,0-20 0,0 20 0,0-21 15,0 21-15,21-20 0,-21-1 0,21-21 16,22 0-16,-22 0 0,21 0 16,1 0-16,-1 0 0,0 0 0,22-21 15,-22-1-15,0 1 0,22 0 16,-22 0-16,1 0 0</inkml:trace>
  <inkml:trace contextRef="#ctx0" brushRef="#br0" timeOffset="2144.05">4106 1715 0,'0'-22'0,"0"44"0,0-86 0,0 43 0,0 0 16,0 0-16,-21 21 16,0 0-16,0 0 0,-22 21 15,22 0-15,0 0 0,-21 0 0,21 22 16,-22-1-16,22 21 0,-21-20 15,21-1-15,-22 0 0,22 22 0,0-22 16,0 1-16,0-1 0,21-21 0,0 21 16,0-20-16,0-1 15,0 0-15,21 0 0,0 0 0,21-21 16,1 0-16,-22 0 0,21 0 0,0 0 0,1-21 16,-1 0-16,0 0 15,1 0-15,-1-1 0,-21 1 0</inkml:trace>
  <inkml:trace contextRef="#ctx0" brushRef="#br0" timeOffset="2491.85">4381 1969 0,'-21'0'0,"0"0"16,21 21-16,21-21 16,0 0-1,1 0-15,20 0 16,-21 0-16,0-21 0,22 21 0,-1-22 15,0 1-15,-21 0 0,22 0 0,-1 0 16,-21 0-16,22-1 0,-22 1 16,0 0-16,-21 0 0,0 0 0,0 0 15,-21 21 1,0 0-16,-1 0 0,-20 21 16,21-21-16,-21 21 0,20 21 0,-20-21 15,21 1-15,0 20 0,-22-21 16,22 21-16,0-20 0,21 20 0,0-21 15,-21 0-15,21 0 0,0 22 0,0-22 16,0 0 0,21-21-16,0 0 0,0 0 0,22 0 15,-22 0-15,21 0 0,1 0 0,-1 0 16,0-21-16,1 0 0,20 21 16</inkml:trace>
  <inkml:trace contextRef="#ctx0" brushRef="#br0" timeOffset="2864.64">5270 1884 0,'0'0'0,"64"-21"0,-22-22 0,1 22 15,-1-21-15,0 21 0,-21-22 0,1 22 16,-1 0-16,-21 0 0,0 0 0,-21 21 16,-22 0-1,22 0-15,0 0 0,-21 21 0,-1 0 16,1 0-16,21 0 0,-22 1 16,1 20-16,21-21 0,0 0 15,-22 22-15,43-22 0,0 21 0,0-21 16,0 0-16,0 1 0,0-1 15,22 0-15,-1 0 0,21-21 16,-21 0-16,22 0 0,-22 0 0,0 21 16,21-21-16,-21 0 0,1 0 0,-1 0 15,0 0-15,-21 21 0,0 1 16,-21-22 0,0 21-16,-22-21 0,22 0 0,-21 21 15,-1-21-15,22 0 16,-21 21-16,0-21 0,20 0 0,-20 0 15,21 0-15,0 0 0,0 0 0,-1 0 16,65 0 15,-22-21-15,0 0-16,21 21 0,1-21 0</inkml:trace>
  <inkml:trace contextRef="#ctx0" brushRef="#br0" timeOffset="3291.4">6075 1842 0,'0'0'0,"21"-22"15,-21 1-15,21 21 0,-21-21 0,21 0 16,-21 0-16,0 0 0,21-1 16,-21 1-16,22 21 0,-22-21 15,-22 42 1,1-21-16,0 21 15,-21 1-15,21-1 0,-1 0 16,1 0-16,-21 21 0,21-20 0,0-1 16,-1 0-16,22 0 0,0 0 0,0 0 15,0 1-15,0-1 16,22-21-16,-1 0 0,0 21 16,0-21-16,0 0 0,0 0 0,22 0 15,-22 0-15,0 21 0,0-21 16,-21 21-1,0 0-15,-21 1 16,0-22-16,0 21 0,-22-21 0,1 21 16,0-21-16,-1 21 0,1-21 15,21 0-15,-21 21 0,-1-21 0,22 0 16,-21 0-16,21 21 0,-1-21 0,1 22 16,0-22-16,0 0 0,0 0 15,0 0-15,21-22 16,0 1-1,0 0-15</inkml:trace>
  <inkml:trace contextRef="#ctx0" brushRef="#br0" timeOffset="3991.99">8361 1503 0,'0'0'0,"21"0"0,0-21 0,21 0 16,-20-1-16,-1 1 0,21-21 16,0 21-16,1-22 0,-1 22 0,22-42 15,-22 20-15,21 1 0,1-21 16,-1-1-16,1 22 0,-22-22 16,22 1-16,-43 20 0,0 1 0,-21 0 15,0 21-15,-21-1 0,0 1 16,-43 0-16,1 21 0,-22 0 0,0 0 15,1 21-15,-22 0 0,21 1 0,1 20 16,-1-21-16,0 43 0,22-22 16,-22 21-16,43-20 0,-22 20 0,22 1 15,21-1-15,-22 1 0,43-22 16,0 22-16,0-22 0,22 0 0,-1 22 16,21-22-16,0 22 0,1-22 15,-1 21-15,0-20 0,22 20 0,-22-20 16,22 20-16,-22-21 0,0 1 0,-20-1 15,-1 0-15,-21 1 0,0-1 16,-21 0-16,-22 1 0,1-1 16,-22 0-16,-20 1 0,-1-22 0,-21 0 15,-21 21-15,21-42 0,-21 22 0,22-22 16,-1 0-16,0-22 0,21 1 16,1 0-16,20 0 0,-21-21 0,43-22 15,-21 22-15,20-22 0,1 1 0,0 20 16,20-20-16,22-1 0,0 22 15,0 0-15,43-1 0,-22 1 0,21 21 16,1 0-16,-1 0 0,0 21 0,1 0 16,-1 0-16,0 0 0,1 0 15,-1 0-15,0 0 0,1 0 16,-1 0-16,0 0 0,22 0 0,-1 0 16</inkml:trace>
  <inkml:trace contextRef="#ctx0" brushRef="#br0" timeOffset="4368.3">8932 1228 0,'0'0'16,"21"-43"-16,1-41 16,-1 41-16,-21 22 0,21-21 0,0 21 15,-21-22-15,21 22 0,-21 42 16,0 22-1,0-22-15,-21 42 0,0 1 0,0-1 16,21 1-16,-43 21 0,22-1 16,0 22-16,0 0 0,-21 0 0,20 0 15,-20 21-15,0 0 0,-1 0 0,1 21 16,0-21-16,-1 0 0,1 21 0,21-21 16,-21 0-16,20 0 0,1 0 15,0-21-15,0 0 0,21-1 0,-21-20 16,21 0-16,0-1 0,0-20 15,0-22-15,0 1 0,0-1 0,21-21 16,-21 0-16,21-21 0,0 0 16,0-21-16,1-21 0,-1-1 15,0 1-15,0-21 0,0-1 0,0-21 16,1 1-16,-1-22 0,0 0 0,0 0 16</inkml:trace>
  <inkml:trace contextRef="#ctx0" brushRef="#br0" timeOffset="4640.81">8826 2159 0,'0'0'0,"0"-63"0,-21-64 16,0 84-16,21-20 0,-21 20 16,21 1-16,0 0 0,0 21 15,0-22-15,21 22 0,0 0 0,22 0 16,-1 0-16,0-1 0,1 22 16,-1 0-16,0 0 0,22 22 0,-22-1 15,-21 21-15,22-21 0,-22 43 0,-21-22 16,0 0-16,0 22 0,-21-1 15,-1-20-15,-20 20 0,0-20 0,-1-1 16,1 0-16,-21 1 0,20-1 0,1-21 16,0 21-16,20-20 0,-20-22 15,21 21-15,0-21 0,21-21 16,0-1-16,21 1 16,0 0-16,0-21 0,22 21 0,-1-22 15,0 1-15</inkml:trace>
  <inkml:trace contextRef="#ctx0" brushRef="#br0" timeOffset="4952.14">9440 1842 0,'21'0'47,"1"0"-47,-1-22 0,0 1 15,21 0-15,-21 0 0,22 0 0,-22-22 16,21 22-16,1-21 0,-22 21 0,0 0 15,0-1-15,-21 1 0,0 0 16,-21 21-16,0 0 16,-22 21-16,1 0 0,0 1 0,-1 20 15,1 0-15,-21 1 0,20-1 0,1 21 16,0-20-16,-1-1 0,22 0 16,-21 1-16,21-1 0,-1 0 0,22 1 15,0-22-15,0 0 0,0 0 0,22 0 16,-1 1-16,21-1 0,-21-21 15,22 0-15,-1 0 0,0 0 0,22 0 16,-22 0-16,22-21 0,-22 21 0,21-22 16,-20 1-16</inkml:trace>
  <inkml:trace contextRef="#ctx0" brushRef="#br0" timeOffset="5192.28">10266 1757 0,'0'0'0,"0"-21"0,0-64 16,0 64-16,-21 21 31,-1 0-31,22 21 0,-21 21 16,0-20-16,21 20 0,0 0 0,-21-21 15,0 22-15,21-1 0,0 0 0,0 1 16,0-22-16,0 21 0,0-21 16,0 22-16,0-22 0,0 0 15,0 0-15,0 0 0,21-21 16,0 0-16,0 0 15,-21-21-15,0 0 0,21 0 16,1 0-16,-22 0 0,21-1 0</inkml:trace>
  <inkml:trace contextRef="#ctx0" brushRef="#br0" timeOffset="5360.12">10520 1355 0,'0'0'0,"-21"0"0,-22-21 15,22 21-15,0 0 16,0 0 0,21 21-1,0 0-15,21-21 16,0 0-16</inkml:trace>
  <inkml:trace contextRef="#ctx0" brushRef="#br0" timeOffset="6220.68">10647 1736 0,'0'0'0,"-21"21"0,21 0 0,0 0 0,21-21 31,21 0-31,-21 0 16,22 0-16,-1-21 0,0 0 0,1-21 15,20 20-15,-21-20 0,1 0 16,-1 21-16,0-22 0,1-20 0,-1 20 15,-21-20-15,22 21 0,-22-22 0,0 1 16,0-1-16,-21 1 0,0 20 16,0 1-16,0-22 0,0 22 0,0 21 15,-21-21-15,0 20 0,0 1 16,-1 0-16,1 21 16,0 0-16,0 21 0,21 0 0,-21 22 15,21-1-15,-21 22 0,-1-1 16,22 1-16,-21 20 0,21 1 15,-21 21-15,21-22 0,-21 43 0,21-21 16,-21 0-16,21 21 0,0-21 0,-21 21 16,-1 0-16,1 0 0,21 0 15,-42 0-15,21-21 0,0 21 0,-22-21 16,1 21-16,0-22 0,-1 1 0,1 0 16,0-21-16,-1 21 0,22-22 0,0-20 15,-21 20-15,42-20 0,-22-1 16,22 1-16,0-22 0,0 1 0,0-22 0,0 0 15,0 0-15,22-21 16,20 0-16,-21 0 0,21-21 16,-20 0-16,20-22 0,21 1 0,-20 0 15,20-1-15,-20-20 0,20 21 0,-21-22 16,22 1-16,-22-22 0,1 21 0,-22-20 16,0-1-16,0 0 0,-21-20 0,0 20 15,0 0-15,-21-21 0,-21 1 16,-1 20-16,1 0 0,0 1 0,-22-1 15,22 21-15,-22 1 0,22 21 0,0-1 16,-1 22-16,1 0 0,21 0 16,0 0-16,-1 21 0,22-22 15,22 22 1,-1 0-16,21-21 0,0 21 0,1-21 16,20 0-16,-20 21 0,20-21 15,1 0-15,-1-1 0,-21-20 0,22 21 16,-22 0-16,1-22 0,-22 22 0,0-21 15,0 0-15,0 20 0,0-20 16,-21 21-16,0 0 0,0 0 0,0-1 16,0 1-16,-21 42 31,21 1-31,-21 20 16,21-21-16,0 0 0,0 0 0,0 22 15,0-22-15,0 0 0,0 0 0,0 0 16,0 1-16,0-1 0,0 0 15,0 0-15,0-42 32,0 0-32,0 0 15</inkml:trace>
  <inkml:trace contextRef="#ctx0" brushRef="#br0" timeOffset="6375.59">11388 1588 0,'0'-22'15,"-22"1"1,44 21 31,-22 21-31,21-21-16</inkml:trace>
  <inkml:trace contextRef="#ctx0" brushRef="#br0" timeOffset="6668.42">11536 1820 0,'0'0'0,"21"0"31,0 0-31,0 0 0,0-21 16,1 21-16,-1-21 0,0 0 16,0 0-16,0 0 0,0-1 0,1-20 15,-1 21-15,-21 0 0,21 0 0,-21-1 16,0 1-16,-21 21 15,0 0-15,-1 0 0,1 21 16,0 1-16,0 20 0,0-21 0,21 21 16,-21 1-16,21-1 0,-22-21 15,22 22-15,0-1 0,0-21 0,0 21 16,0-20-16,0-1 0,22 0 16,-1 0-16,0 0 0,0-21 0,0 0 15,0 0-15,1 0 0,20 0 16,-21 0-16,21-21 0,-20 21 0,20-21 15,-21 0-15</inkml:trace>
  <inkml:trace contextRef="#ctx0" brushRef="#br0" timeOffset="7012.32">12065 1736 0,'0'0'0,"0"-21"0,0-22 16,0 22-16,0 0 16,0 0-16,0 0 0,42 21 15,-21 0-15,1 0 0,20 0 16,-21 0-16,21 0 0,-20 0 15,20 0-15,-21 21 0,21 21 0,-20-21 16,-1 22-16,-21-22 0,0 21 16,0 0-16,0-20 0,0 20 0,0 0 15,-21-21-15,21 1 0,-22 20 0,1-21 16,0-21-16,0 21 0,21-42 31,0 0-31,0 0 0,0 0 0,0-22 16,21 22-16,-21-21 0,21-22 0,0 22 15,1-22-15,20 22 0,-21-21 16,0 20-16,0 1 0,1 21 0,-1-22 16,0 22-16,0 0 0,0 21 15,0 0 1,1 21-16,-22 0 16,0 1-16,21-1 0,0 0 15,-21 21-15</inkml:trace>
  <inkml:trace contextRef="#ctx0" brushRef="#br0" timeOffset="7381.29">13250 1715 0,'0'0'0,"43"-85"16,-43 64-16,0 0 0,0-1 16,0 1-16,0 0 15,0 0-15,-22 21 16,1 0-16,-21 0 0,21 0 0,0 21 15,-1 0-15,-20-21 0,21 21 16,0 1-16,0-1 0,21 21 0,0-21 16,0 0-16,0 1 0,0-1 0,0 0 15,21 0-15,0 0 0,0 0 0,0 1 16,22-1-16,-22-21 0,0 21 16,0 0-16,0 0 0,0 0 0,1 1 15,-1-1-15,-21 0 0,0 0 0,0 0 16,0 0-16,-21 1 0,-1-1 15,1 0-15,0-21 0,-21 21 16,-1 0-16,1-21 0,21 0 0,-21 21 16,-1-21-16,22 0 0,-21 0 0,21 0 15,-1 0-15,1 0 0,0 0 0,21-21 16,0 0 0,0 0-16,0 0 0,0 0 0</inkml:trace>
  <inkml:trace contextRef="#ctx0" brushRef="#br0" timeOffset="7884.05">15134 191 0,'0'0'15,"21"-43"-15,-21 1 0,0-22 0,0 22 0,-21 42 47,0 0-47,0 0 0,0 0 16,21 64-16,-22 20 0,1 1 0,0 21 16,0 0-16,-21 21 0,20 0 0,-20 0 15,0 21-15,-1-21 16,-20 21-16,-1 21 0,1-21 0,-22 1 0,1 20 15,-1-21-15,0 21 0,1-20 16,-1-1-16,0-21 0,22 0 0,-1-21 16,1 21-16,20-43 0,1 1 0,21 0 15,-21-43-15,20 21 0,22-20 16,0-22-16,-21 0 0,21 0 0,0-42 16,0 0-16,0-21 15</inkml:trace>
  <inkml:trace contextRef="#ctx0" brushRef="#br0" timeOffset="8472.01">15790 1016 0,'0'0'0,"-21"0"0,21-42 16,0 21-16,0-1 15,-21 1-15,21 0 0,0 0 16,-21 21 0,21 21-16,0 0 0,0 22 15,-21-1-15,21 0 0,-22 22 0,22-22 16,-21 22-16,0 20 0,21-20 0,-21 20 16,0 1-16,-22 0 0,22-1 15,0-20-15,0 21 0,0-22 0,0 1 16,-1-1-16,22-21 0,0 1 0,0-1 15,0-21-15,0 0 0,0 1 16,22-22 0,-22-22-16,21 1 0,-21 0 15,0-21-15,0 21 0</inkml:trace>
  <inkml:trace contextRef="#ctx0" brushRef="#br0" timeOffset="8971.73">15325 1651 0,'0'0'0,"-22"-42"0,1-1 0,-21-62 16,21 41-16,0 22 15,21-22-15,0 22 0,0-22 0,0 22 16,21-21-16,0 20 0,21 1 16,1 0-16,20-1 0,-21 22 0,22 0 15,-1 21-15,-20 0 0,20 0 16,-20 21-16,-1 21 0,0 1 16,1 20-16,-22 1 0,21-1 0,-21 1 15,0-1-15,-21 22 0,0-22 16,0 22-16,22-21 0,-22 20 0,0-20 15,0-1-15,0-20 0,0 20 0,0-21 16,0-20-16,0-1 0,0 0 16,0 0-16,0 0 0,0-63 15,0 21-15,0 0 16,0-22-16,0 1 0,21-22 16,-21 1-16,0-1 0,0 1 0,21-1 15,0-20-15,0-1 0,0 0 16,1 1-16,-1 20 0,0-20 15,21 20-15,1 1 0,-1 20 0,0 22 16,-21 0-16,22 0 0,-1 21 16,0 21-16,1 0 0,-22 21 0,21 1 15,-21 20-15,1 1 0,-1-1 0,-21 1 16,0 20-16,0-20 0,21 21 16,-21-1-16,0 1 0,0 0 0,0-22 15,0 22-15,0-22 0,0-20 0,-21 20 16,0-21-16,21 1 0,0-1 15,0-21-15,0 0 0,0 1 0,0-1 16,0-42 0,21-1-16,0-20 15,0 21-15,0-21 0</inkml:trace>
  <inkml:trace contextRef="#ctx0" brushRef="#br0" timeOffset="9323.7">17145 1651 0,'0'-21'16,"-21"21"-16,0 0 0,-1 0 16,1 21-16,0 0 0,0 22 0,-21-22 15,20 21-15,1 0 0,0 1 16,21-1-16,-21 0 0,21 1 16,-21-1-16,21 0 0,0-20 0,0 20 15,0-21-15,0 0 0,21-21 0,0 21 16,0-21-16,0 0 0,1 0 15,20 0-15,0-21 0,1 0 0,-1 0 16,0 0-16,1 0 0,-1-22 0,-21 1 16,21 0-16,-20-1 0,-22 1 15,0 0-15,0-1 0,0 22 0,0-21 16,0 21-16,-22-1 0,-20 1 0,21 21 16,-21 0-16,-1 0 0,22 0 15,-21 0-15,-1 21 0,22 1 16,0-22-16,0 21 0,0 0 0,21 0 15,0 0-15,0 0 0,0 1 16,21-22-16,0 21 0,0-21 0,22 0 16,-1 0-16</inkml:trace>
  <inkml:trace contextRef="#ctx0" brushRef="#br0" timeOffset="10040.2">18013 1926 0,'0'0'16,"21"-21"-16,0 0 0,0 0 0,0 0 15,-21-1-15,0 1 0,22-21 0,-22 21 16,0-22-16,0 22 0,0-21 16,0 21-16,0 0 0,-22-1 15,1 1-15,0 21 0,0 0 0,0 0 16,-22 0-16,22 21 0,-21 1 0,0-1 16,-1 21-16,1 0 0,0 1 15,-1-1-15,1 0 0,0 1 0,20 20 16,1-20-16,0-1 0,0 0 0,21 1 15,0-22-15,0 21 0,0-21 16,21 0-16,0 1 0,0-1 0,22-21 16,-22 0-16,21 0 0,1 0 0,-1 0 15,0-21-15,1 21 0,-1-22 0,0-20 16,1 21-16,-1-21 16,-21-1-16,21 1 0,1 0 0,-22-22 15,21 1-15,-21-1 0,22 1 0,-22-22 16,21 21-16,-21 1 0,1-22 15,-1 22-15,0-1 0,-21 1 0,21-1 16,-21 22-16,21 0 0,-21 20 16,0 1-16,0 0 0,0 63 15,-42-20 1,42 20-16,-42 0 0,20 1 16,1 20-16,0 1 0,0-1 0,0 1 15,0 20-15,-22-20 0,22 20 16,21-20-16,-21-1 0,21 1 15,-21-1-15,21-20 0,0-1 0,0 0 16,0 1-16,0-22 0,21 0 0,0-21 16,0 0-16,22 0 0,-22 0 15,21 0-15,0 0 0,22-21 0,-22 0 16,1 0-16,-1-22 0,-21 22 0,21-21 16,1-1-16,-22 1 0,0 21 15,0-21-15,-21-1 0,0 22 0,21 0 16,-21 0-16,0 42 15,0 0 1,-21 0-16,0 0 0,21 22 0,0-22 16,-21 0-16,21 21 0,-21-20 15,21-1-15,0 21 0,0-21 16,0 0-16,0 1 0,0-1 16,0-42 15,0-1-31,0 1 0,21 0 0,-21 0 15</inkml:trace>
  <inkml:trace contextRef="#ctx0" brushRef="#br0" timeOffset="10200.12">18902 1566 0,'0'0'0,"-21"0"0,-1 0 0,1 0 15,0 0-15,0 0 0,0 0 16,42 0 15,-21 22-31,21-22 16</inkml:trace>
  <inkml:trace contextRef="#ctx0" brushRef="#br0" timeOffset="11627.89">19008 1863 0,'0'0'0,"0"21"0,21-21 31,0 0-31,0 0 16,0-21-16,0 21 0,22-21 0,-22-1 15,21 1-15,-21-21 0,22 21 16,-1-22-16,0 1 0,-20 0 0,20-1 16,-21 1-16,21-21 0,-20 20 0,-1-20 15,0-1-15,0 1 0,0 20 16,-21-20-16,21 21 0,-21 20 0,0-20 15,0 21-15,0 0 0,0 0 16,-21 21-16,0 0 16,0 21-16,21 0 0,-21 21 0,0 1 15,-1 20-15,22 1 16,-21-1-16,0 1 0,0 20 0,0-20 16,0 20-16,21 22 0,-22-21 0,1 0 15,0-1-15,0 1 0,0 0 16,0-1-16,-1 1 0,1 21 0,0 0 15,21-22-15,-21 22 0,21-21 0,-21 21 16,21-22-16,-21 22 0,-1-21 0,22 21 16,-21-22-16,0 1 0,0 0 15,0-22-15,0 1 0,21-1 16,-22 1-16,22-22 0,0 0 0,0-21 16,0 1-16,0-1 0,0 0 0,22-21 15,-1 0-15,21-21 0,-21 0 16,22-1-16,-1 1 0,0 0 0,22-21 15,-22 21-15,0-22 0,1 1 16,20-22-16,-20 22 0,-1-21 0,-21-1 16,21 1-16,-20-1 0,-1-21 0,0 22 15,-21-22-15,0 1 0,0-1 0,-21 21 16,-22-20-16,1 20 0,0 1 16,-1-1-16,1 1 0,-21 20 0,20 22 15,-20-21-15,20 21 0,22 0 16,-21 21-16,21 0 0,21-22 0,21 22 31,0 0-31,21-21 0,1 0 16,-1 21-16,0-21 0,1 21 0,20-21 15,-20 0-15,-1-1 0,0 1 16,1-21-16,-1 21 0,0 0 0,-21-22 16,1 1-16,-1 0 0,0 20 0,0-20 15,-21 0-15,0 21 16,21-22-16,-21 22 0,21 0 0,-21 0 0,0 0 15,0-1-15,0 1 0,0 42 47,0 1-47,0-1 0,0 0 0,0 0 16,0 0-16,0 22 0,-21-22 16,21 0-16,0 0 0,0 0 0,0 0 15,0 1-15,0-1 0,0 0 0,21 0 16,1 0-16,-1-21 15,0 0-15,0 21 0,0-21 0,0 0 16,1 0-16,20 0 0,-21 0 0,0 0 16,0 0-16,1-21 0,-1 21 15,0-21-15,0 0 0,0 0 0,0 0 16,1-1-16,-1 1 0,0 0 0,0-21 16,0 21-16,-21-22 0,0 22 15,21-21-15,-21 21 0,0-1 16,0 1-16,0 0 0,0 0 15,-21 21-15,0 0 16,0 0-16,0 0 0,0 21 16,-1 0-16,22 0 0,-21 1 0,0-1 15,21 0-15,0 0 0,0 0 16,0 22-16,0-22 0,0 0 0,0 0 16,0 0-16,0 0 0,0 1 0,0-1 15,0 0-15,21-21 0,0 21 16,1-21-16,-1 0 0,0 0 0,21 0 15,-21 0-15,22 0 0,-1 0 16,0 0-16,-20 0 0,20-21 0,0 0 16,1 0-16,-1 21 0,-21-43 15,0 22-15,0 0 0,1 0 0,-1-22 16,-21 22-16,21-21 0,-21 21 0,0 0 16,0-1-16,-21 1 15,0 21-15,-1 0 0,22 21 31,22 1-15,-1-1-16,-21 0 0,21 0 0,0 0 16,-21 0-16,0 1 0,21-1 0,-21 0 15,0 0-15,0 0 16,0 0-16,0 1 0,0-1 0,0 0 16,0 0-16,0 0 15,0 0-15,21-21 16,1 0-1,-1 0-15,0 0 0,0 0 0,0 0 16,0 0-16,1 0 0,-1-21 16,0 0-16,0 0 0,0 0 0,-21 0 15,21-22-15,1 22 0,-22-21 0,21 21 16,0-22-16,0 1 0,-21 21 16,21-22-16,0 1 0</inkml:trace>
  <inkml:trace contextRef="#ctx0" brushRef="#br0" timeOffset="11819.78">20722 1101 0,'0'0'15,"-42"-21"-15,-64-1 16,85 22-16,0 0 0,21 22 62,0-1-46,0 0 0</inkml:trace>
  <inkml:trace contextRef="#ctx0" brushRef="#br0" timeOffset="12900.14">4085 2879 0,'0'0'15,"-42"0"-15,-1 0 0,-20 0 0,21 0 0,-1 0 16,22-21-16,-21 21 0,21 0 16,-1 0-16,1 0 0,0 0 0,0 0 15,0 0-15,0 0 0,-1 0 16,22 21-16,-21-21 0,21 21 15,0 0 1,0 0-16,0 0 16,21-21-16,22 22 0,-22-22 15,21 0-15,1 0 0,-1 0 16,21 21-16,1-21 0,-1 0 16,22 0-16,0 0 0,21 0 0,-1-21 15,22 21-15,22-22 0,-22 22 16,21-21-16,0 21 0,21-21 0,1 0 15,-1 21-15,0-21 0,1 21 16,20 0-16,1 0 0,-1-21 0,-21 21 16,22 0-16,-22 0 0,22 0 0,-1 0 15,1 0-15,-1 0 0,1 0 16,-1 0-16,22 0 0,0 0 0,-22 0 16,1 0-16,20 0 0,-20 0 0,-1 0 15,1 0-15,-22 21 0,0-21 16,-42 0-16,22 0 0,-44 0 15,1 21-15,0-21 0,-21 0 0,-22 0 16,1 0-16,-22 0 0,0 0 16,-20 0-16,-1 0 0,0 0 0,0 0 15,0 0-15,0 0 32,-21-21-17,0 0-15,0-1 0,0 1 16</inkml:trace>
  <inkml:trace contextRef="#ctx0" brushRef="#br0" timeOffset="13668.2">15875 2307 0,'0'0'0,"-42"0"0,-1 0 16,1 0-16,0 0 0,-1 0 16,-20 0-16,20 0 0,-20 0 0,-1 0 15,1 0-15,-1 0 0,1 21 0,-1-21 16,22 0-16,0 22 0,-1-22 16,1 0-16,21 21 0,0-21 0,0 21 15,21 0 1,42-21-16,-21 0 15,21 0-15,22 0 0,21 0 0,-22 0 16,22 0-16,21 0 0,-1 0 16,22 0-16,0-21 0,22 21 15,20-21-15,0 21 0,22-21 0,-1-1 16,22 22-16,0-21 0,20 21 16,1 0-16,0-21 0,0 21 0,0 0 15,-22 0-15,-20 0 0,-1 0 0,-41 0 16,-1 0-16,0 0 0,-42 0 15,-22-21-15,1 21 0,-21 0 0,-22 0 16,0 0-16,-21 0 0,1 0 16,-1 0-16,0-21 0,0 21 15,-21-21 17,-21 21-1,0 0-31,0 0 15,-1 0-15</inkml:trace>
  <inkml:trace contextRef="#ctx0" brushRef="#br0" timeOffset="44504.55">1968 4233 0,'-21'0'15,"21"22"126,-21-22-94</inkml:trace>
  <inkml:trace contextRef="#ctx0" brushRef="#br0" timeOffset="44772.4">1947 4233 0,'-21'0'16,"0"0"0,21 22 109,-21-22-110</inkml:trace>
  <inkml:trace contextRef="#ctx0" brushRef="#br0" timeOffset="45907.74">1841 4276 0,'0'-21'15,"-21"21"17,21 21 77,0 0-109,0 0 16,0 0-16,0 0 15,0 1 1,21-22-16,1 0 16,-1 0-1,0 0-15,0 0 16,0 0-16,0-22 0,1 1 0,-1 0 15,0 0-15,0-21 0,0 20 16,0 1-16,1-21 0,-22 21 16,0-22-16,0 22 0,0 0 0,0-21 15,0 21-15,0-1 0,0 1 16,-22 21 15,22 21-31,0 1 0,0 20 16,0-21-16,0 21 0,0-20 15,0 20-15,0 0 0,0 22 16,0-22-16,0 0 0,0 22 0,0-22 16,0 1-16,0 20 0,0-21 15,0 1-15,0 20 0,0-20 0,0-1 16,0 0-16,0 1 0,0-1 16,0-21-16,0 21 0,0-20 0,0-1 15,0 0-15,-21-21 16,0 0-1,0 0-15,0 0 0,0-21 16,-1 0-16,1-1 0,-21 1 16,21 0-16,0 0 0,-22 0 0,22 0 15,0-1-15,0 1 0,0 21 16,-1 0-16,22-21 0,0 42 16,0 0-1,0 1-15,0-1 0,0 0 0,0 0 16,0 21-16,0-20 0,0-1 0,22 21 15,-1-21-15,0 0 0,0 1 16,0-22-16,0 21 0,22 0 0,-22-21 16,0 0-16,21 0 0,-20 0 15,20 0-15,0-21 0,-21 0 16,22-1-16,-1 1 0,0 0 0,1-21 16,-1-1-16,-21 1 0,22 0 15,-1-22-15,-21 22 0,21-22 0,-20 1 16,-1-1-16,0 1 0,0-1 15,0 1-15,0-1 0,-21 22 0,0 0 16,22-1-16,-22 1 0,0 0 0,0 21 16,0-1-16,0 1 0,0 0 15,0 42 1,-22 22-16,22-22 0,-21 21 16,21 0-16,-21 1 0,0 20 0,21-20 15,-21 20-15,0-21 0,21 22 16,-22-1-16,22 1 0,0-22 15,0 22-15,0-22 0,0 0 0,0 1 16,0-1-16,0 0 0,22-20 16,-22 20-16,21-42 0,0 21 0,0 0 15,0-21-15,0 0 0,1 0 0,-1 0 16,0-21-16,0 0 0,0 0 16,0 0-16,1-1 0,-22 1 0,0 0 15,21-21-15,-21 21 0,0-22 0,0 22 16,0 0-16</inkml:trace>
  <inkml:trace contextRef="#ctx0" brushRef="#br0" timeOffset="46071.65">2455 4657 0,'0'0'0,"21"-21"47,1 21-47,-1 0 0,21 0 0,-21-22 16,22 22-16,-22 0 0,21 0 0,-21-21 15,22 21-15,-1-21 0,-21 21 16,21-21-16,-20 21 0,20-21 0,-21 21 16</inkml:trace>
  <inkml:trace contextRef="#ctx0" brushRef="#br0" timeOffset="46393.32">3958 4424 0,'0'0'0,"-21"-64"16,21 43-16,-21 21 16,0 21 15,21 1-31,0 20 0,0-21 15,0 21-15,0-20 0,0 20 16,0-21-16,-22 21 0,22 1 0,-21-22 16,21 21-16,0 1 0,0-22 0,-21 21 15,21-21-15,0 0 0,0 1 16,0-1-16,21-21 16,0-21-16,-21-1 15,43 1-15,-22 0 0</inkml:trace>
  <inkml:trace contextRef="#ctx0" brushRef="#br0" timeOffset="46792.96">4487 4424 0,'0'0'0,"0"-21"16,0 0-16,0-1 16,-21 22-16,0 0 15,0 0-15,-22 0 0,22 0 0,-21 0 16,21 22-16,-22-22 0,22 21 15,0 0-15,0 0 0,0 0 0,0 0 16,-1 1-16,22-1 0,0 0 0,0 0 16,0 0-16,0 0 0,0 1 15,22-22-15,-1 0 0,0 0 16,0 21-16,21-21 0,-20 0 0,20 0 16,-21 21-16,0-21 15,22 0-15,-22 0 0,0 21 0,-21 0 16,21-21-16,-21 21 0,0 1 15,0-1-15,-21 0 16,0-21-16,0 21 0,-22-21 0,22 21 16,0-21-16,0 0 0,-22 21 0,22-21 15,0 22-15,0-22 0,0 0 0,0 0 16,-1 0-16,1 0 16,21-22-1,0 1-15,0 0 0,0 0 16,0 0-16,0 0 15</inkml:trace>
  <inkml:trace contextRef="#ctx0" brushRef="#br0" timeOffset="46979.85">3852 4233 0,'0'0'16,"-21"-21"-16,0 21 0,0 0 15,0-21-15,-1 21 0,44 0 47,-1 0-47,0-21 0,0 21 0,0 0 16,0 0-16</inkml:trace>
  <inkml:trace contextRef="#ctx0" brushRef="#br0" timeOffset="48367.99">5397 4847 0,'0'-42'15,"0"21"1,0 0-16,-21-1 0,21 1 15,0 0-15,0 0 0,0 0 0,0 0 16,0-22-16,21 22 0,1-21 16,-22 21-16,21-22 0,0 1 0,-21 21 15,21-22-15,-21 22 0,0 0 0,0 0 16,0 0 0,0 42-1,0 0-15,0 0 0,-21 22 0,0-22 16,0 21-16,-1 0 0,22 1 15,-21-1-15,0 0 0,0 1 0,21-1 16,0 0-16,0 1 0,0-1 16,0 0-16,0-20 0,21-1 15,0 0-15,0 0 0,1 0 0,20-21 16,0 0-16,-21 0 0,22 0 0,20-21 16,-20 0-16,-1 0 0,0 0 15,1-1-15,-1-20 0,0 21 0,-21-21 16,22-1-16,-22 1 0,0 0 0,-21-1 15,0 22-15,21-21 0,-21-1 16,0 1-16,0 21 0,0 0 0,0 0 16,0-1-16,0 1 0,0 42 31,-21-21-31,21 22 16,0 20-16,0-21 0,0 0 0,0 22 15,0-22-15,-21 21 0,21-21 0,0 22 16,0-22-16,0 21 0,0 0 15,0-20-15,0 20 0,0-21 0,0 0 16,0 22-16,21-22 0,0 0 16,0 0-16,1-21 0,-1 0 0,0 0 15,0 0-15,0-21 0,22 0 16,-22 21-16,21-43 0,-21 22 0,22 0 16,-22-21-16,21-1 0,0 22 0,-20-21 15,20 0-15,-21-1 0,0 22 16,0-21-16,1 21 0,-22-1 15,0 1-15,0 0 0,0 0 0,-22 21 16,1 0 0,0 0-16,0 21 0,21 0 15,0 0-15,0 1 0,0-1 0,0 0 16,0 21-16,0-21 0,0 1 0,0-1 16,0 0-16,21 0 0,0 21 15,-21-20-15,21-1 0,1 0 0,-22 0 16,0 0-16,21 0 0,-21 1 15,-21-22 17,-1 0-32,22-22 15,-21 1-15,0 21 0,0-21 0,0 0 16,0 21-16,-1-21 0,1 21 16,0 0-16,0 0 15,21 21 1,0 0-16,0 0 0,0 0 15,0 1-15,0-1 16,0 0-16,21 0 0,0-21 0,0 21 16,1 0-16,-1-21 0,0 0 0,21 0 15,1 0-15,-1 0 0,0 0 0,22 0 16,-22 0-16,22-21 0,-22 21 16,21-21-16,-20 0 0,-1 0 15,0 0-15,-20-1 0,20 1 0,-21-21 16,0 21-16,0 0 0,-21-22 0,0 22 15,22 0-15,-22 0 0,0 0 16,0-1-16,0 1 0,0 0 0,0 0 16,0 0-16,-22 21 15,1 0-15,0 21 16,0 0-16,21 0 0,-21 0 16,21 1-16,0-1 0,0 0 0,0 0 15,0 21-15,0-20 0,0-1 0,0 0 16,0 0-16,0 21 0,0-20 15,21-22-15,-21 21 0,21 0 16,0 0-16,0-21 0,1 0 0,-1 21 16,0-21-16,0 0 0,0 0 0,0 0 15,1 0-15,-1 0 0,21 0 0,0 0 16,-20-21-16,20 0 0,21 21 16</inkml:trace>
  <inkml:trace contextRef="#ctx0" brushRef="#br0" timeOffset="48923.68">8107 4636 0,'0'0'0,"0"-43"0,0 22 16,0 0-16,0 0 0,0 0 0,-21-1 15,21 1-15,-22 21 0,1 0 16,0 0-16,0 0 0,0 0 0,0 0 16,-1 0-16,1 0 0,-21 21 15,21 1-15,0-1 0,-22 0 0,22 0 16,0 0-16,0 22 0,-22-22 0,22 21 15,21-21-15,-21 22 0,21-22 0,0 21 16,-21-21-16,21 0 0,0 1 16,0-1-16,0 0 0,21 0 0,0 0 15,0-21-15,1 0 0,-1 0 16,21 0-16,-21 0 0,22 0 0,-22 0 16,21-21-16,-21 0 0,22 0 15,-22 0-15,21-22 0,-21 22 0,0-21 16,1 21-16,20-22 0,-21 1 0,0 0 15,0-1-15,-21-20 0,22 20 0,-1-20 16,-21-1-16,21 1 0,-21 21 16,0-22-16,0 22 0,0-1 0,0 1 15,0 21-15,0 0 0,0 0 0,0-1 16,0 1-16,-21 21 16,21 21-16,0 1 15,-21 20-15,21-21 0,-22 21 16,22 1-16,0 20 0,0-20 0,0 20 15,0-21-15,0 22 0,0-22 0,0 22 16,0-22-16,0 0 0,0 1 16,0-1-16,0 0 0,0 1 0,0-1 15,0-21-15,22 0 0,-1 1 0,-21-1 16,21 0-16,0-21 0,0 0 16,0 0-16,1 0 0,-1 0 15,0-21-15,0 21 0,-21-21 16,0-1-16,21 1 0,0 0 0,1 0 15,-1 0-15,-21 0 0</inkml:trace>
  <inkml:trace contextRef="#ctx0" brushRef="#br0" timeOffset="49927.11">9715 4805 0,'0'-21'15,"0"0"1,0-1-16,0 1 16,22 0-16,-22 0 0,21 0 0,0 0 15,0-1-15,0-20 0,0 21 0,1-21 16,-1-1-16,0-20 15,21 20-15,-21-20 0,1-1 0,20 22 16,-21-21-16,0-1 0,0 22 0,-21-1 16,0 1-16,0 0 0,0 21 0,0-1 15,0 1-15,0 0 16,0 42 0,0 0-16,-21 1 0,21-1 15,0 21-15,0 0 0,-21 1 16,0-1-16,0 22 0,21-22 0,-21 21 15,-1-20-15,1 20 0,21-20 0,-21 20 16,21-21-16,-21 1 0,21-1 16,0-21-16,0 22 0,0-1 15,0-21-15,0 0 0,0 22 0,21-43 16,0 21-16,0 0 0,22-21 0,-22 0 16,0 0-16,21 0 0,1 0 0,-22 0 15,21-21-15,1 0 0,-22-1 16,21 1-16,0 0 0,-20 0 0,20-21 15,-21 20-15,0-20 0,0 21 0,1-21 16,-1 20-16,-21-20 0,21 21 0,-21-21 16,0 20-16,0 1 0,0 0 15,0 0-15,-21 42 16,0 0 0,21 0-16,0 1 15,-22-1-15,22 21 0,0-21 16,-21 0-16,21 22 0,0-22 0,0 0 15,0 21-15,0-20 0,0-1 0,0 0 16,0 0-16,21 0 0,1 0 0,-1 1 16,0-22-16,0 0 0,0 0 15,22 0-15,-22 0 0,0 0 0,21 0 16,-21 0-16,22-22 0,-22 1 0,0 0 16,0 0-16,0 0 0,1 0 0,-22-22 15,0 22-15,0-21 0,0-1 0,0 22 16,-22-21-16,1 0 0,0 20 15,0 1-15,-21 0 0,20 0 16,-20 0-16,21 21 0,-21 0 0,20 0 16,-20 0-16,21 0 0,0 21 0,0-21 15,-1 21-15,22 0 0,0 0 16,-21-21-16,21 22 0,0-1 0,0 0 16,0 0-16,21-21 15,1 0-15,-1 0 16,0 0-1,-21-21-15,21 0 0</inkml:trace>
  <inkml:trace contextRef="#ctx0" brushRef="#br0" timeOffset="50180.02">9737 4212 0,'0'0'0,"-43"0"0,22 0 0,21 21 0,42-21 31,-20 0-31,20 0 0,0 0 16,22-21-16,-1 0 0,-20 21 15,20-21-15,1 21 0,-1 0 0,-21 0 16,1-21-16,-22 21 0,0 0 0,0 0 16,-21 21-1,-21 0 1,21 0-16,0 0 15,21-21-15,0 0 16</inkml:trace>
  <inkml:trace contextRef="#ctx0" brushRef="#br0" timeOffset="55412.51">13166 4487 0,'21'0'15,"0"0"-15,0 0 16,0 0-16,0-21 15,1 21-15,-1-21 0,0 21 16,0-21-16,0 0 0,0 0 0,1 21 16,-1-22-16,-21 1 0,0 0 0,21 0 15,-21 0-15,0 0 16,0-1-16,-21 22 16,0 0-16,-1 0 15,1 0-15,0 22 0,0-1 16,0 0-16,0 0 0,21 0 15,-22 0-15,1 1 0,0-1 16,21 21-16,0-21 0,-21 0 0,21 1 16,-21 20-16,21-21 0,0 0 0,0 0 15,0 1-15,0-1 0,21-21 16,0 21-16,0-21 0,0 0 16,1 0-16,-1 0 0,0 0 15,0 0-15,0 0 0,0 0 0,1 0 16,-1 0-16,21 0 0,-21-21 0</inkml:trace>
  <inkml:trace contextRef="#ctx0" brushRef="#br0" timeOffset="56111.79">14203 4339 0,'0'0'0,"0"-63"15,0 42-15,-21 21 0,-1 0 16,1-22-16,-21 22 0,21 0 0,-22 0 15,22 0-15,-21 22 0,0-22 0,-1 21 16,1 0-16,21 0 0,-22 0 16,22-21-16,-21 21 0,21 1 0,0-1 15,21 0-15,0 0 0,0 0 0,0 0 16,0 1-16,0-1 0,21-21 16,0 21-16,0-21 15,0 0-15,0 21 0,22-21 0,-22 0 16,21 21-16,-21-21 0,22 0 0,-22 21 15,21-21-15,-21 22 0,1-22 0,-1 0 16,0 21-16,-21 0 0,0 0 16,-21-21-1,0 21-15,-1-21 0,1 0 16,0 0-16,-21 0 0,21 0 0,-22 0 16,22 0-16,0 0 0,-21 0 0,20 0 15,1 0-15,0-21 0,0 0 16,0 21-16,21-21 0,-21 21 15,21 21 17,21-21-17,0 21-15,0-21 0,-21 21 0,21 0 16,0-21-16,1 22 0,-1-22 16,0 0-16,0 21 0,0-21 0,0 0 15,22 0-15,-22 0 0,21 0 0,1 0 16,-22 0-16,21 0 0,0 0 0,-20 0 15,20-21-15,-21-1 0,0 1 16,22 0-16,-22 0 0,0-21 16,0 20-16,0-20 0,0 0 0,1-1 15,-22 1-15,0-21 0,21 20 0,-21 1 16,21 0-16,-21-1 0,0 1 0,0 21 16,0-22-16,0 22 0,0 0 15,0 0-15,0 0 0,0 42 47,0 0-47,0 0 16,-21 0-16,21 1 0,-21-1 15,21 0-15,-22-21 0,1 21 0,0 0 16,0 0-16,0 1 0</inkml:trace>
  <inkml:trace contextRef="#ctx0" brushRef="#br0" timeOffset="56719.76">12488 4403 0,'-21'0'0,"21"-21"16,-21-1-16,21 1 16,0 0-1,21 21 1,0 0 0,0 0-16,1 0 0,-1 21 0,0-21 15,0 21-15,21 1 0,-20-1 0,-1 0 16,0 21-16,0-21 0,0 1 0,0 20 15,1-21-15,-1 0 0,-21 22 16,0-22-16,0 0 0,0 21 0,0-21 16,0 1-16,0-1 0,0 0 0,0 0 15,-21-21-15,-1 0 16,22-21 0,0 0-16,0 0 15,0-1-15,0-20 0,0 21 0,22-21 16,-1-1-16,0 1 0,0 0 0,0-1 15,22 1-15,-1-22 0,-21 22 16,43 0-16,-22-1 0,0 1 0,1 21 16,-1 0-16,21 0 0,-20-1 0,-1 22 15,0 0-15,1 0 0</inkml:trace>
  <inkml:trace contextRef="#ctx0" brushRef="#br0" timeOffset="58573.7">14414 4191 0,'0'0'0,"43"-63"16,-43 20-16,0 1 16,21 0-16,0 20 0,-21-20 0,0 21 15,0-21-15,21 20 0,-21-20 0,0 21 16,0 0-16,21 0 0,-21-1 15,0 1-15,0 0 0,0 42 32,0 0-32,0 22 15,0-22-15,0 21 0,-21 22 16,21-22-16,-21 22 0,0-1 0,0 1 16,21-1-16,-21 1 0,-1-1 0,1 1 15,0-22-15,0 21 0,21-20 16,-21-1-16,21-21 0,0 22 0,0-1 15,0-21-15,0 0 0,0 0 16,21-21-16,0 22 0,0-22 0,0 0 16,1 0-16,20 0 0,-21 0 0,0-22 15,22 22-15,-22-21 0,0 0 0,21 0 16,-21 0-16,1 0 0,-1-22 16,21 22-16,-21 0 0,0-21 0,-21-1 15,22 22-15,-22-21 0,21-1 0,-21 22 16,0 0-16,0 0 0,0 0 0,-21 21 15,-1 0 1,1 0-16,0 0 0,21 21 16,-21 0-16,21 0 0,0 0 15,0 1-15,0-1 0,0 0 16,21 0-16,0 0 16,-21 0-16,21-21 0,1 22 0,-22-1 15,21-21-15,-21 21 0,0 0 0,0 0 16,0 0-16,0 1 0,21-22 15,-21 21-15,0 0 0,0 0 16,0 0-16,0 0 16,21-21-16,0 0 15,0 0-15,1 0 16,-1 0-16,0 0 0,0-21 0,0 0 0,0 0 16,22 21-16,-22-21 0,0 0 15,21-1-15,-20-20 0,-1 21 16,0 0-16,0 0 0,0-22 0,0 22 15,-21 0-15,0-21 0,0 20 0,0 1 16,0 0-16,0 42 47,0 0-47,0 1 0,0-1 0,-21 21 0,21-21 16,0 0-16,-21 1 0,21 20 0,0-21 15,0 0-15,0 0 0,0 1 0,0-1 16,21 0-16,0 0 0,1-21 15,-1 21-15,21-21 0,-21 0 16,0 0-16,1 0 0,-1 0 0,0 0 16,0 0-16,21 0 0,-20-21 0,-1 0 15,0 21-15,-21-21 0,21 0 16,0-1-16,0-20 0,1 21 0,-1-21 16,-21 20-16,21-20 0,0 21 0,0 0 15,-21 0-15,0-1 0,0 1 0,21 21 16,1 0-16,-22 21 31,0 1-15,0-1-16,0 0 15,0-42 32,0 0-31,0-1-16,0 1 15,0 0 1,-22 21 0,1 21-1,0 0-15,21 1 16,-21-1-16,0 0 0,21 0 16,-21 0-16,21 0 0,-22 1 0,22-1 15,0 21-15,-21-21 0,21 0 0,0 1 16,0-1-16,0 0 0,0 0 0,0 0 15,0 0-15,0 1 0,21-1 0,1-21 16,-1 0-16,0 21 0,0-21 16,0 0-16,0 0 0,22 0 0,-22 0 15,0-21-15,0 21 0,22-21 0,-22-1 16,21 1-16,-21 0 0,22 0 16,-1-21-16,0-1 0,-21 1 0,22 0 15,-1-1-15,0-20 0,-20 20 16,20-20-16,-21-1 0,0 22 0,0-21 15,1 20-15,-22 1 0,21 0 0,-21 20 16,0-20-16,0 21 0,0 0 0,-21 21 31,-1 21-15,22 21-16,-21-21 0,0 22 0,21-1 16,-21 0-16,0 1 0,0-1 15,21 0-15,-22 1 0,1 20 0,0-20 16,21-1-16,-21 0 0,21 1 0,-21-22 15,0 21-15,21 0 0,0-20 0,0 20 16,0-21-16,0 0 0,0 0 16,0 1-16,0-1 0,21 0 15,0-21-15,0 21 0,0-21 0,0 0 16,1 0-16,20 0 0,-21 0 0,0 0 16,0 0-16,1 0 0,-1 0 0,0-21 15,0 0-15,0 21 0,0-21 0,1-1 16,-1 1-16,0 21 0,0-21 15,0 0-15,-21 0 0,0 0 0,0-1 16,0 1-16,0 0 0,0 0 16</inkml:trace>
  <inkml:trace contextRef="#ctx0" brushRef="#br0" timeOffset="58779.58">16383 4318 0,'0'0'0,"-21"0"16,42 0 15,0-21-31,0 21 0,0 0 16,1-21-16,-1 21 0,21-21 0,-21 21 15,0 0-15,1-22 0,-1 22 0,-21-21 16,21 21-16,-21-21 16,-21 0-1,0 21 1,-1 0-16</inkml:trace>
  <inkml:trace contextRef="#ctx0" brushRef="#br0" timeOffset="58964.48">16002 4106 0,'0'0'0,"-21"22"0,0-22 0,-1 0 16,1 0 62,0 0-63,0 0-15</inkml:trace>
  <inkml:trace contextRef="#ctx0" brushRef="#br0" timeOffset="59160.36">14774 4233 0,'0'0'16,"-21"0"-16,0 0 0,0 0 0,42 0 47,0 0-47,0 0 0,22-21 16,-22 21-16,21 0 0,-21 0 15,22 0-15,-1-21 0,-21 21 0,21 0 16,1 0-16,-1 0 0,-21 0 0</inkml:trace>
  <inkml:trace contextRef="#ctx0" brushRef="#br0" timeOffset="59663.71">18669 3916 0,'21'-21'15,"-42"42"-15,42-63 0,-21-1 0,21 22 16,-21 0-16,0 0 0,0-22 0,0 22 16,0 0-16,0 0 0,0 0 15,-21 21 1,0 21-16,0 0 15,21 21-15,0 1 0,-21-1 0,21 0 16,-22 22-16,22 21 0,-21-22 0,21 1 16,0-1-16,-21 1 0,21-1 15,-21 1-15,21-22 0,0 0 0,0 1 16,0-1-16,0 0 0,0-21 16,0 1-16,0-1 0,0 0 0,-21-21 15,0 0-15,-1 0 16,1 0-16,-21 0 0,21-21 15</inkml:trace>
  <inkml:trace contextRef="#ctx0" brushRef="#br0" timeOffset="60435.86">18034 4466 0,'0'0'0,"-42"-21"0,-1 0 15,22 21-15,-21-21 0,42 0 0,0-1 16,0 1 0,42 21-16,-21 0 15,22-21-15,-1 21 0,0 0 0,22-21 16,20 0-16,-20 0 0,21 21 0,-22-22 15,22 1-15,-1-21 0,-20 21 16,21-22-16,-22 22 0,1-21 16,-1 0-16,1-1 0,-22 22 0,0-21 15,-21-1-15,1 1 0,-1 0 0,-21 21 16,0-22-16,0 22 0,0 0 16,0 0-16,0 0 0,-21 21 0,-1 0 15,1 0-15,21 21 0,-21 0 16,21 0-16,-21 21 0,21 1 15,0-1-15,0 0 0,0 1 0,0 20 16,-21 1-16,21-1 0,-21-20 16,21 20-16,-22 1 0,22-1 0,0-21 15,-21 1-15,0-1 0,21 0 16,-21 1-16,21-1 0,0-21 0,0 0 16,0 1-16,-21-22 0,21 21 0,0-42 31,0-1-31,21 1 15,-21 0-15,21-21 0,0 21 0,0-22 16,-21 1-16,22 0 0,20-1 0,-21 22 16,0-21-16,0 21 0,1-1 15,-1 1-15,0 21 0,0 0 16,-21 21-16,0 1 16,0-1-16,0 0 0,0 0 0,0 21 15,0-20-15,0 20 0,0-21 0,21 0 16,-21 22-16,21-22 0,1 0 15,-1 0-15,0 0 0,0 0 0,0-21 16,0 22-16,22-22 0,-22 0 0,21 0 16,1 0-16,-1 0 0,0 0 0,1 0 15,-1 0-15,0-22 0,1 1 16,-1 0-16,-21 0 0,21 0 0,1-22 16,-22 22-16,0-21 0,0 0 0,0-1 15,-21 1-15,0 0 0,0 20 0,0-20 16,0 21-16,0 0 15,-21 21-15,0 0 0,0 0 0,-21 0 16,20 0-16,1 21 0,-21 0 0,21 0 16,0 0-16,-1 22 0,1-22 0,0 21 15,21-21-15,0 1 0,0 20 16,0-21-16,0 21 0,21-20 0,0-1 16,-21 0-16,43 0 0,-22-21 0,0 21 15,0-21-15,0 0 0,1 21 0,-1-21 16,21 0-16,-21 0 0,22 0 0,-1 0 15,-21 0-15,21-21 0,1 21 16,20-21-16</inkml:trace>
  <inkml:trace contextRef="#ctx0" brushRef="#br0" timeOffset="62728.32">21505 4487 0,'0'0'16,"0"-21"0,0 0-1,0 0-15,0 0 16,0 0-16,0-1 0,0-20 0,0 21 16,0-21-16,0 20 0,0-20 15,0 0-15,-21-1 0,0 1 0,21 21 16,-21-21-16,0 20 0,-1 1 0,1 0 15,0 21-15,0 0 0,0 0 16,0 0-16,-1 21 0,-20 0 0,21 22 16,0-1-16,0 0 0,-1 1 0,1-1 15,0 0-15,21 1 0,0 20 0,0-42 16,0 22-16,0-1 0,0 0 16,0-20-16,0-1 0,21 0 0,0 0 15,1-21-15,-1 0 0,0 0 16,0 0-16,21 0 0,-20 0 0,-1 0 15,21 0-15,-21-21 0,0 0 0,22 21 16,-22-43-16,0 22 0,0 0 16,0-21-16,-21-1 0,0 22 0,22-21 15,-22 0-15,21-1 0,-21 1 0,0 0 16,0 20-16,0 1 0,0 0 16,0 42-1,-21 0-15,21 1 0,0 20 16,0-21-16,0 21 0,0-20 0,0 20 15,0-21-15,0 0 0,0 22 16,0-22-16,21 0 0,0 0 16,21 0-16,-21 0 0,1 1 0,20-22 15,-21 0-15,0 21 0,0-21 0,1 0 16,-1 0-16,0 0 0,0 0 16,0-21-16,0-1 0,-21 1 0,22 0 15,-1 0-15,-21-21 0,21 20 0,0-20 16,-21 0-16,21-1 0,0-20 0,1 21 15,-1 20-15,-21-20 0,21 21 16,0-21-16,-21 20 0,21 22 16,0 0-16,-21 22 31,0-1-31,0 0 16,0 0-16,22-21 15,-22-21 16,0 0-15,0 0-16,0-1 0,0 1 16,0 0-16,-22 21 0,22-21 15,0 0-15,-21 21 0,0 0 16,0 0-16,21 21 16,-21 0-16,0 0 15,21 0-15,-22 1 0,1 20 0,0 0 16,21 1-16,-21-1 0,21 0 15,-21 1-15,21-1 0,0-21 0,0 21 16,0 1-16,0-22 0,21 0 16,0 21-16,0-20 0,0-22 0,1 21 15,-1 0-15,21-21 0,-21 0 0,0 0 16,22 0-16,-22 0 0,21 0 0,-21 0 16,22 0-16,-22-21 0,21 0 15,-21-1-15,1-20 0,20 21 0,0-21 16,-21-1-16,22 1 0,-22 0 0,21-1 15,1 1-15,-22 0 0,21-1 16,-21 22-16,22-21 0,-22 21 0,0 21 16,0-22-16,0 22 0,0 0 15,1 0-15,-22 22 16,0-1-16,0 0 16,0 0-16,0 0 0,0 0 0,0 1 15,0-1-15,0 0 16,0-42 15,0 0-31,0-1 16,0 1-16,0 0 0,0 0 0,0-21 15,0 20-15,0 1 0,0 0 16,0 0-16,0 0 0,0 0 16,-22 21-16,1 0 15,0 0-15,0 0 0,0 21 16,0-21-16,-1 21 0,-20 0 15,21 21-15,0-20 0,0 20 0,-1 0 16,1-21-16,0 22 0,0-1 0,21 0 16,-21 1-16,21-22 0,0 21 0,0 1 15,0-22-15,0 0 0,21 21 16,0-21-16,0 1 0,0-1 0,22-21 16,-1 21-16,0 0 0,1-21 0,-1 0 15,0 0-15,1 0 0,-1 0 16,0 0-16,1-21 0,-1 0 15,-21 0-15,22-1 0,-1-20 0,-21 21 0,21-21 16,-20-1-16,-1 1 0,21 0 16,-21-1-16,0 1 0,1 0 15,-22-1-15,0 1 0,21 21 0,-21 0 16,0-1-16,0 1 16,-21 21-16,-1 21 0,1-21 15,21 22-15,-21 20 0,0-21 16,0 21-16,21-20 0,-21 20 0,21 0 15,0-21-15,0 22 0,0-1 0,0-21 16,0 22-16,0-22 0,0 0 16,0 0-16,21 0 0,0 0 15,0-21-15,0 22 0,0-22 0,1 0 16,20 0-16,-21 0 0,21 0 0,1 0 16,-1 0-16,0-22 0,22 1 0,-22 0 15,22 0-15,-1 0 0,-20-22 16,-1 1-16,0 0 0,1-1 0,-1 1 15,-21 0-15,0 21 0,-21-22 0,0 22 16,0 0-16,0 0 0,0 0 0,-21 21 16,0 0-16,0 0 0,0 0 15,-1 0-15,1 0 0,0 21 0,0 0 16,21 0-16,0 21 0,0-20 16,0 20-16,0-21 0,0 21 15,0-20-15,0 20 0,0-21 0,0 0 16,0 0-16,21 22 0,-21-22 0,0 0 15,0 0-15,0 0 0,0 1 16,-21-22 15,21-22-15,0 1-16,-21 0 16,21 0-16,-21 21 0,21-21 15,-22 21-15,1 0 31,21 21-15,0 0 0,0 0-16,0 0 0,21-21 15,1 0-15,-1 22 0,0-22 16,21 0-16,-21 0 0,1 0 0,20 0 16,0 0-16,1 0 0,-1 0 15,0 0-15,1 0 0,20-22 0,-21 1 16,1 0-16,20 0 0,1-21 0,-1 20 15,1-20-15,-1 0 0,-20-22 0,20 22 16,-21 0-16,-20-22 0,-1 22 16,0 21-16,0-22 0,-21 22 15,0 0-15,0 0 0,-21 0 0,0-1 16,-22 22-16,22 0 0,-21 0 0,0 0 16,-1 0-16,22 22 0,-21-1 15,21 0-15,-1 0 0,1 0 0,21 22 16,0-1-16,0-21 0,0 21 0,21 1 15,1-1-15,-1-21 0,0 22 0,21-1 16,-21-21-16,1 0 0,-1 22 16,-21-22-16,21 0 0,-21 0 0,21 0 15,-21 0-15,0 1 0,0-1 16,-21-21 0,0 0-16,0 21 15,-1-21-15,1 0 0,0 0 16,0 0-1,0 0 1,0 0 0,-1 0-16,1 0 0,21-21 0,-21 21 15,0 0-15,0 0 0,0 0 0,-22-21 16</inkml:trace>
  <inkml:trace contextRef="#ctx0" brushRef="#br0" timeOffset="65309.28">1524 6668 0,'-21'0'0,"0"21"0,42-21 63,0 0-63,0-21 0,0-1 16,0 22-16,1-21 0,-1 21 15,0-21-15,0 0 0,0 0 0,22 0 16,-22-22-16,0 22 0,0-21 0,21 21 15,-20-22-15,-1 1 0,0 0 16,0 20-16,-21-20 0,0 0 0,21-1 16,-21 22-16,0-21 0,0 21 15,0-22-15,0 22 0,0 0 0,0 0 16,0 0-16,0 0 16,-21 21-16,0 0 31,21 42-31,-21-21 0,21 0 15,-21 22-15,21-1 0,-22 21 0,1 1 16,0-1-16,21 1 0,-21 21 16,0-1-16,0 1 0,-1 0 0,1 20 15,0-20-15,0 21 0,0 0 16,21 0-16,-21-1 0,21 22 0,0-21 16,0 0-16,-22 21 0,1-21 15,0 0-15,21 21 0,-21-43 0,0 22 16,0-21-16,21 0 0,0-1 0,-22-20 15,22-1-15,0 1 0,0-1 16,0-20-16,0-1 0,0 0 0,0-21 16,0 1-16,22-1 0,-1-21 15,21 0-15,-21-21 0,22-1 16,-22-20-16,21 21 0,0-43 0,1 22 16,-1-21-16,0-1 0,1 1 0,-1-22 15,0 21-15,-20-20 0,-1-1 16,0 0-16,-21 1 0,0-1 0,0 0 15,0 1-15,0-1 0,0 22 16,-21-22-16,0 21 0,-22-20 0,22 20 16,0 22-16,-21-22 0,-1 22 0,1 0 15,21-1-15,-22 22 0,1 0 16,21 21-16,-21-21 0,20 21 0,1-21 16,0 21-16,21-21 15,21 21-15,0-22 16,22 1-16,-22 0 0,42 0 0,-20 0 15,20-22-15,-20 22 0,20-21 16,1-22-16,-1 22 0,1-21 0,-1 20 16,-21 1-16,1-22 0,-1 22 15,-21 0-15,-21-1 0,0 22 0,0-21 16,0 21-16,-21 0 0,0-1 16,0 22-16,0 0 0,-1 0 0,1 0 15,-21 0-15,21 0 0,0 22 0,21-1 16,-22 0-16,22 0 15,0 21-15,0-20 0,0 20 16,22 0-16,-22-21 0,21 22 16,0-1-16,0-21 0,0 22 0,22-22 15,-22 0-15,0 0 0,21 0 0,-21 0 16,22-21-16,-22 0 0,21 0 16,1 0-16,-22 0 0,21 0 0,0 0 15,-20 0-15,-1-21 0,21 0 16,-21 0-16,0 0 0,1 0 0,20-22 15,-21 1-15,0 0 0,0 20 0,-21-20 16,22 0-16,-1-1 0,0 22 16,-21 0-16,0 0 0,21 0 15,-21 0-15,0 42 16,0 0-16,0 0 16,0 0-16,0 0 0,0 1 0,0 20 15,0 0-15,0-21 0,0 22 16,-21-22-16,21 21 0,0-21 0,0 1 15,0-1-15,0 0 0,0 0 0,21 0 16,0-21-16,0 21 16,1-21-16,-1 0 0,0 0 0,0 0 15,0-21-15,0 0 0,1 0 16,20 0-16,-21 0 0,0-1 16,0-20-16,1 21 0,-22-21 0,21 20 15,-21-20-15,0 21 0,0-21 16,0 20-16,-21 1 0,-1 0 15,1 21-15,0-21 0,0 21 0,-21 0 16,20 0-16,1 0 0,0 0 0,0 0 16,0 0-16,21 21 15,21-21 1,0 0-16,0 0 16,22 0-16,-22 0 0,21 0 0,0-21 15,1 21-15,-1 0 0,0 0 0,1 0 16,-1 0-16,0 0 0,-20 0 15,20 21-15,0-21 0,-21 21 16,22 0-16,-22 1 0,0 20 0,-21-21 16,21 0-16,-21 22 0,21-22 15,-21 0-15,0 21 0,0-21 0,0 1 16,0-1-16,0 0 0,0 0 0,0 0 16,-21 0-16,0-21 15,21 22-15,0-44 16,0 1-1,0 0-15,0 0 16,0-21-16,0 20 0,0-20 0,0 0 16,21-1-16,0 1 0,1 0 15,-1-1-15,0 22 0,21-21 16,-21 21-16,22 0 0,-1-1 0,0 1 16,-20 21-16,20 0 0,0 0 0,-21 0 15,22 21-15,-22 1 0,0-1 16,0 21-16,0-21 0,-21 22 0,0-22 15,0 21-15,0 0 0,0-20 0,0 20 16,0-21-16,0 0 0,-21 0 16,21 1-16,-21-1 0,0-21 15,0 0-15,21-21 16,0-1 0,0 1-16,0-21 15,21 21-15,21-22 0,-21 1 0,1 0 16,-1-1-16,21 1 0,0 0 0,1 21 15,-1-1-15,0 1 0,22 21 16,-22 0-16,1 0 0,-1 21 0,0 1 16,1-1-16,-22 21 0,0 0 0,0 1 15,-21-1-15,21 22 0,-21-22 0,0 0 16,0 22-16,0-22 0,0 0 16,0-20-16,0 20 0,-21-21 0,21 0 15,0 0-15,21-42 16,0 0-1,1 0-15,20 0 16,0-22-16</inkml:trace>
  <inkml:trace contextRef="#ctx0" brushRef="#br0" timeOffset="151779.69">6900 6477 0</inkml:trace>
  <inkml:trace contextRef="#ctx0" brushRef="#br0" timeOffset="152284.41">6858 6519 0</inkml:trace>
  <inkml:trace contextRef="#ctx0" brushRef="#br0" timeOffset="152955.96">6752 6562 0,'-21'0'16,"21"-21"62,0-1-78,0 1 15,21 0-15,0 21 0,0-21 16,-21 0-16,22-22 0,-1 22 16,-21 0-16,0-21 0,21 21 0,0-22 15,-21 22-15,0-21 0,0 21 16,0-22-16,0 1 0,0 0 0,0-1 16,0 22-16,-21-21 0,21 21 0,-21-22 15,21 22-15,0 0 0,-21 0 16,-1 0-16,22-1 15,-21 22 17,21 22-17,-21-1 1,21 0-16,0 0 0,0 0 16,0 0-16,-21-21 0,21 22 15,0-1-15,-21 0 16,21 0-16,0 0 0,0 0 0,0 1 15,0-1-15,21 0 16,0-21-16,0 21 0,-21 0 0,21-21 16,1 21-16,-1 1 0</inkml:trace>
  <inkml:trace contextRef="#ctx0" brushRef="#br0" timeOffset="154200.76">6879 6265 0,'0'-21'0,"0"0"0,21 21 15,-21-21-15,0 0 0,0 0 0,0-1 16,0 1-16,0 0 16,0 0-16,-21 0 0,0 0 15,0 21-15,21-22 16,-21 22-16,-1 0 0,1 0 15,0 22-15,21-1 0,-21 0 16,0 0-16,21 0 0,-21 22 16,-1-22-16,1 21 0,21 22 0,-21-22 15,21 21-15,-21-20 0,21 20 0,-21 1 16,21-22-16,0 22 0,0-22 16,0 21-16,0-20 0,21-22 0,0 21 15,0 1-15,0-22 0,22 0 16,-22 0-16,21-21 0,1 0 15,-1 0-15,0 0 0,1 0 0,-1 0 16,21 0-16,-20-21 0,-1 0 0,-21 0 16,22-22-16,-1 22 0,-21-21 15,21-1-15,-20 1 0,-1 0 0,0-22 16,-21 1-16,0-1 0,0 22 0,0-22 16,0 1-16,0 21 0,-21-22 15,-22 22-15,22-1 0,0 22 16,0-21-16,-21 21 0,20 0 0,-20-1 0,21 1 15,-21 21-15,-1 0 0,22 0 16,-21 0-16,-1 21 0,22 1 16,-21-1-16,0 0 0,20 21 15,-20 1-15,21-1 0,0 0 0,0 22 16,-22 105 0,43-105-16,0-22 0,21 21 0,1-20 15,-1-1-15,21-21 0,0 22 0,1-22 16,20 0-16,1-21 0,-22 0 0,22 0 15,-1 0-15,1 0 0,-1 0 16,1 0-16,-1-21 0,1-22 0,20 22 16,-20 0-16,-22-21 0,22-1 0,-22 22 15,21-21-15,-41 0 0,20-1 16,-21 22-16,0-21 0,0 21 16,-21-1-16,22 1 0,-22 0 0,0 42 31,-22-21-31,22 43 15,-21-22-15,0 0 0,21 21 0,-21-21 16,21 22-16,0-1 0,-21-21 16,21 22-16,0-1 0,0-21 0,-21 21 15,21-20-15,0-1 0,-22 21 0,22-21 16,0 0-16,0-42 47,0 0-47,0 0 0,22-21 15,-1 20-15,0-20 0,0 21 16,0-21-16,0-1 0,1 22 0,20-21 16,-21 21-16,0-1 0,22 1 0,-22 0 15,0 0-15,0 21 0,0 0 16,0 0-16,-21 21 16,0 0-16,0 0 0,0 1 0,0 20 15,0-21-15,0 0 0,0 22 16,0-22-16,0 0 0,0 0 0,0 21 15,0-20-15,0-1 0,0 0 16,22-21-16,-1 0 0,21 0 16,-21 0-16,0 0 15,1 0-15,20 0 0,0-21 0,-21 0 16,22-1-16,-1 1 0,0-21 0,1 21 16,-22-22-16,21 22 0,-21-21 15,1 0-15,-1-1 0,0 1 0,-21 21 16,0-22-16,0 22 0,0 0 0,0 0 15,-21 21-15,0 0 16,-1 0-16,1 21 0,0 0 16,-21 0-16,21 1 0,-1 20 0,1-21 15,0 21-15,0 1 0,21-22 0,-21 21 16,21-21-16,0 1 16,0 20-16,21-21 0,21 0 15,-21 0-15,1-21 0,20 0 0,-21 0 16,21 0-16,1 0 0,-22 0 15,21-21-15,-21 0 0,1 21 0,20-21 16,-21 0-16,0 0 0,0-1 0,1 1 16,-1 0-16</inkml:trace>
  <inkml:trace contextRef="#ctx0" brushRef="#br0" timeOffset="154696.66">10223 6308 0,'0'0'0,"22"0"31,-1 0-31,0 0 16,0-21-16,0 21 0,0-22 15,-21 1-15,22 0 0,-1 21 0,-21-21 16,21 0-16,-21 0 16,0-1-16,0 1 0,-21 21 31,0 0-15,21 43-16,0-22 0,0 21 15,0 0-15,-22 1 0,22 20 0,0 1 16,-21 20-16,0 1 0,21 0 15,-21-1-15,0 22 0,21 0 0,-21 0 16,-1 21-16,1-21 0,21 21 0,-21 0 16,21 0-16,-21 0 0,21-21 0,-21 21 15,21-22-15,0 1 0,0 0 0,0-21 16,0-1-16,0-20 0,0 21 16,0-43-16,0 21 0,0-20 15,0-22-15,0 21 0,0-21 0,21-42 16,-21 0-1,21 0-15,-21-21 0,0-1 0,0 1 16,0-22-16,0 1 0,21-1 0,-21-20 16</inkml:trace>
  <inkml:trace contextRef="#ctx0" brushRef="#br0" timeOffset="155040.22">10329 6837 0,'0'0'0,"-42"-127"15,21 85 1,0-1-16,21 1 0,0 0 0,0-1 16,0 1-16,0 0 0,0-1 0,21 1 15,0 21-15,0-22 0,0 22 16,22 0-16,-22 0 0,21 0 0,-21 0 16,22 21-16,-1 0 0,-21 0 0,21 0 15,-20 21-15,-1 0 0,0-21 16,-21 42-16,0-21 0,0 1 0,0 20 15,0 0-15,-21 1 0,0-22 0,-1 21 16,1 0-16,0-20 0,-21 20 0,21-21 16,-1 0-16,1 0 15,0 1-15,0-1 0,0 0 0,0-21 16,21 21-16,21-21 31,0-21-31,0 0 16,0 0-16,22-1 0,-1 1 0,0 0 15</inkml:trace>
  <inkml:trace contextRef="#ctx0" brushRef="#br0" timeOffset="155468.45">11239 6223 0,'0'0'0,"0"-21"0,0 0 0,0 0 16,0-1-16,-21 22 15,0-21-15,0 21 16,0 0-16,0 0 0,-1 0 15,1 0-15,0 0 0,0 21 0,-21 1 16,20-1-16,1 0 0,0 21 16,0 1-16,0-1 0,0 0 0,-1 1 15,1-1-15,21-21 0,0 21 0,0 1 16,0-22-16,0 0 0,0 0 0,0 0 16,21-21-16,22 0 0,-22 0 15,0 0-15,21 0 0,-20 0 0,20-21 16,-21 0-16,21 0 0,-20-21 15,20 20-15,-21-20 0,0 21 0,0-21 16,-21-1-16,0 22 0,0-21 16,22 21-16,-22-1 0,0 1 0,0 0 15,0 0-15,0 42 16,0 0-16,0 0 0,0 1 16,0-1-16,0 21 0,0-21 15,0 22-15,0-22 0,0 21 0,0-21 16,0 0-16,0 22 0,0-22 0,21 0 15,0 0-15,0 0 0,0-21 16,0 0-16,1 0 16,-1 0-16,0-21 0,0 21 15,0-21-15,22 0 0</inkml:trace>
  <inkml:trace contextRef="#ctx0" brushRef="#br0" timeOffset="157803.79">12213 6138 0,'0'-21'31,"0"0"-31,0 0 16,0 0-16,21 21 0,-21-21 15,0-1-15,0 1 0,0 0 16,-21 21 0,0 0-16,0 0 15,-22 0-15,22 21 0,0 0 16,0 1-16,-21-1 0,20 21 15,1-21-15,0 22 0,0-22 0,0 21 16,21 0-16,0 1 0,-21 20 0,21-20 16,0-1-16,0 0 0,0-21 15,0 22-15,21-22 0,0 0 0,0 0 16,0 0-16,0 1 0,22-22 0,-22 0 16,21 0-16,1 0 0,-22 0 0,21-22 15,0 22-15,1-21 0,-1 0 16,-21-21-16,22 21 0,-22-22 15,21 1-15,-21 0 0,22 20 0,-22-20 16</inkml:trace>
  <inkml:trace contextRef="#ctx0" brushRef="#br0" timeOffset="159549.67">12869 5673 0,'0'0'0,"0"-21"0,0-1 15,0-20-15,-21 21 0,0 0 16,0 21-16,0 0 15,-1 42 1,22-21-16,-21 22 0,21-1 16,-21 0-16,21 1 0,0 20 15,0 1-15,-21-22 0,21 21 0,-21-20 16,21 20-16,0-20 0,-21 20 0,21-21 16,-22 1-16,22-1 0,-21 0 0,21 1 15,0-1-15,0-21 0,0 0 16,0 1-16,0-1 0,0 0 0,-21-21 15,21-21 1,0 0-16,0-22 16,0 22-16,0-21 0,0 21 0,21-22 15,0 1-15,-21 0 0,22 20 16,-1-20-16,0 0 0,21 21 16,-21-1-16,22-20 0,-22 21 0,21 21 15,-21-21-15,22 21 0,-1 0 0,-21 0 16,0 0-16,22 0 0,-22 0 15,-21 21-15,21-21 0,-21 21 0,0 0 16,0 0-16,0 1 0,-21-1 16,0 0-16,0 0 0,-22 0 0,22-21 15,0 21-15,-21 1 0,20-22 16,1 0-16,-21 21 0,21-21 0,0 0 16,-1 0-16,1 0 0,0 0 0,0 0 15,0-21-15,0 21 16,21 21 15,0 0-15,0 0-16,0 0 0,0 0 15,21 1-15,0-1 0,0 0 0,0 0 16,0 0-16,1 0 0,20-21 16,-21 22-16,21-1 0,1-21 0,-1 0 15,0 21-15,22-21 0,-22 0 0,1 0 16,20 0-16,-21 0 0,1 0 0,-1 0 15,0-21-15,1 0 0,-1-1 16,-21 22-16,22-21 0,-22-21 16,0 21-16,0 0 0,0-1 0,0-20 15,1 21-15,-22-21 0,21 20 0,-21 1 16,21-21-16,-21 21 0,0 0 0,0-1 16,0 1-16,0 0 15,-21 21-15,0 0 16,-1 0-16,1 0 0,0 21 0,0 0 15,0 1-15,0-1 0,-1 0 0,1 0 16,0 0-16,0 22 0,0-22 16,0 21-16,21-21 0,-22 22 0,22-22 15,-21 21-15,21-21 0,0 0 0,0 1 16,0-1-16,21 0 16,1-21-16,-1 0 0,0 0 15,0-21-15,0 21 0,0-21 16,1-1-16,-1 1 0,0 0 0,0-21 15,0 21-15,0-1 0,-21-20 0,22 21 16,-1 0-16,-21 0 0,0-1 0,0 1 16,21 0-16,-21 0 0,0 0 15,0 42 17,0 0-32,-21 0 0,21 0 15,0 1-15,0-1 0,0 0 16,0 21-16,0-21 0,0 1 0,0 20 15,0-21-15,0 0 0,0 0 16,21 1-16,0-22 0,0 21 0,22 0 16,-1-21-16,0 0 0,1 0 0,20 0 15,1 0-15,-1 0 0,-21 0 16,22-21-16,-22 0 0,1-1 0,-1 1 16,0 0-16,-21-21 0,22 21 0,-22-1 15,0-20-15,0 21 0,0-21 0,-21 20 16,0 1-16,22 0 0,-22 0 0,0 0 15,0 0-15,-22 21 16,1 0 0,0 0-16,-21 0 0,21 0 0,-1 21 15,-20 0-15,21-21 0,0 21 16,0 0-16,-1 0 0,1 22 0,0-22 16,0 0-16,21 0 0,0 22 15,0-22-15,0 0 0,0 0 16,0 0-16,21-21 0,0 0 15,0 0-15,1 0 0,-1 0 0,0-21 16,0 0-16,0 0 0,0 0 16,1-1-16,-1 1 0,0 0 0,0 0 15,-21 0-15,21 21 0,-21-21 16,21-1-16,-21 1 0,0 0 0,22 21 16,-22-21-16,0 0 15,0 42 16,0 0-31,0 0 16,0 0-16,0 1 0,0 20 0,0-21 16,0 21-16,-22 22 0,22-22 0,0 22 15,0-22-15,0 22 0,0-1 16,-21 1-16,21-1 0,-21 22 0,21-22 16,-21 22-16,21 0 0,0-1 0,0 1 15,0 0-15,0-1 0,0 1 0,0 21 16,-21-22-16,21 22 0,0-21 0,0 21 15,0-22-15,0 1 0,0 0 16,0-22-16,0 1 0,0-1 0,0 1 16,0-22-16,0 0 0,0 1 0,0-22 15,0 0-15,0 0 0,-21-21 16,-1-21 0,22 0-16,-21 0 0,0-22 0,0 1 15,0 0-15,-22-22 0,22 1 0,-21-1 16,21-20-16,-22-1 0,22 0 15,0 1-15,0-1 0,21 0 0,0-21 16,0 22-16,0-1 0,0 0 16,0 1-16,21-1 0,0 0 0,0 1 15,1-1-15,-1 22 0,21-1 0,-21 1 16,0-1-16,22 1 0,-22-1 0,0 22 16,0-1-16,0 1 0,22 0 15,-22 21-15,0-22 0,0 22 0,-21 0 16,21 0-16,1 0 0,-1-1 0,-21 1 15,21 0-15,0 0 0</inkml:trace>
  <inkml:trace contextRef="#ctx0" brushRef="#br0" timeOffset="159931.45">14732 6160 0,'21'0'31,"0"0"-15,0 0-16,1-22 0,-1 22 0,0-21 15,0 21-15,0-21 0,0 21 16,-21-21-16,22 21 0,-1-21 16,-21 0-16,-21 21 31,-1 0-31,1 0 15,0 0-15,0 21 0,0 0 0,0 0 16,-1 0-16,1 0 0,0 1 0,21-1 16,0 21-16,-21-21 0,21 0 0,0 1 15,0-1-15,0 0 0,0 0 0,0 0 16,0 0-16,21-21 0,0 0 16,0 22-16,1-22 0,-1 0 0,0 0 15,0 0-15,0 0 0,0-22 0,1 22 16,-22-21-16,21 21 0,0-21 0,0 0 15,0 21-15,0-21 0,1 0 0,-1-1 16</inkml:trace>
  <inkml:trace contextRef="#ctx0" brushRef="#br0" timeOffset="177695.96">16912 6181 0,'0'-21'16,"-21"21"-1,21-22-15,-21 22 32,0 22-32,21-1 0,0 0 15,0 0-15,-22 0 0,22 22 0,-21-22 16,21 21-16,-21 0 0,21 1 0,0-22 16,0 21-16,0-21 0,0 1 0,0-1 15,0 0-15,0 0 16,0 0-16,0-42 31,0 0-31,21 0 0,-21-22 0,21 1 16</inkml:trace>
  <inkml:trace contextRef="#ctx0" brushRef="#br0" timeOffset="178012.78">16954 5884 0,'0'0'0,"-42"0"16,21 0-16,0 0 15,0 22-15,-1-1 0,22 0 16,0 0 0,0 0-1,22-21 1,-1 0-16,0 0 0,0 0 16,-21-21-16,21 21 0,0-21 0,-21 0 15,0 0-15,0-1 0,-21 22 16,0-21-16,0 21 0,-21 0 15,20 0-15,1 0 0,0 0 16,0 0-16,0 0 0,21 21 16,0 1-16,0-1 0,0 0 15,0 0-15,0 0 0,0 0 16,0 1-16,21-1 0,0-21 0,0 21 16,22 0-16,-22-21 0,21 0 0,0 0 15,1 21-15</inkml:trace>
  <inkml:trace contextRef="#ctx0" brushRef="#br0" timeOffset="178440.16">17484 6096 0,'21'0'15,"-42"0"17,21 21-32,0 0 0,0 1 0,-22-1 15,22 0-15,-21 0 0,21 0 0,0 0 16,0 22-16,-21-22 0,21 0 0,-21 21 15,21-20-15,0-1 0,0 0 16,0 0-16,0 0 0,0 0 0,0-42 31,0 0-31,0 0 16,0 0-16,0 0 0,21-22 16,0 1-16,0 0 0,-21 20 0,22-20 15,-1 0-15,0-1 0,0 22 0,0 0 16,22-21-16,-22 21 0,21 21 0,-21 0 15,22 0-15,-22 0 0,0 0 16,21 0-16,-21 21 0,-21 0 16,22 0-16,-22 0 0,21 22 0,-21-22 15,0 0-15,0 21 0,0-21 0,0 22 16,0-22-16,0 0 0,-21 21 16,21-20-16,0-1 0,0 0 0,0 0 15,0 0-15,0-42 31,0 0-31,21 0 16,0 0-16,0-22 0,0 22 0</inkml:trace>
  <inkml:trace contextRef="#ctx0" brushRef="#br0" timeOffset="178712.3">18500 5567 0,'0'0'16,"0"-42"-16,0 20 0,0 1 0,0 0 0,0 0 15,-22 21-15,1 0 0,0 0 16,21 21-16,-21 21 16,21-20-16,-21 20 0,21 21 0,-21-20 15,-1 20-15,22 1 0,-21-1 0,0 1 16,0-1-16,21-20 0,-21 20 0,0 1 16,-1-22-16,22 0 15,0 22-15,-21-22 0,21-21 0,0 22 16,0-22-16,0 21 0,0-21 15,21-21-15,1 0 0,-1 0 0,0 0 16,0 0-16,0-21 0,0 0 16,1 0-16,20 0 0,-21-22 0,0 22 15</inkml:trace>
  <inkml:trace contextRef="#ctx0" brushRef="#br0" timeOffset="179047.59">18711 6075 0,'0'0'0,"21"-21"15,-21 0-15,0 42 31,0 0-31,-21-21 16,0 42-16,21-21 0,-21 1 0,0-1 16,0 21-16,21-21 0,-22 22 15,22-22-15,-21 21 0,21-21 0,0 0 16,0 1-16,0-1 0,0 0 0,0 0 16,21-21-16,1 0 0,20 0 0,-21 0 15,0 0-15,22-21 0,-22 21 16,21-21-16,-21 0 0,0-1 0,1-20 15,-1 21-15,-21 0 0,0 0 0,0-22 16,0 22-16,0 0 0,0 0 0,0 0 16,0-1-16,-21 1 0,-1 21 15,1 0-15,0-21 0,0 21 16,0 0-16,0 0 0,-1 0 0,1 0 16,0 0-16,0 0 0,0 0 15</inkml:trace>
  <inkml:trace contextRef="#ctx0" brushRef="#br0" timeOffset="179251.8">18267 5969 0,'0'0'0,"-21"0"0,-1 0 0,1 0 15,21-21 1,21 21-16,22-21 0,-1 21 15,0-21-15,1 21 0,20-22 0,1 22 16,-1-21-16,-20 21 0,20 0 0,-21-21 16,1 21-16,-22 0 0,0 0 15,0 0-15,-21-21 0,0 0 32</inkml:trace>
  <inkml:trace contextRef="#ctx0" brushRef="#br0" timeOffset="181844.34">20997 6414 0,'0'0'0,"21"0"0,1-22 15,-22 1-15,0 0 0,21 0 0,0 0 16,-21 0-16,21-1 0,-21 1 15,0-21-15,0 21 0,0 0 0,0-22 16,0 22-16,0-21 0,0 21 0,-21-22 16,0 22-16,0 21 0,-1-21 15,-20 21-15,21 0 0,0 0 0,-22 0 16,22 21-16,0 0 0,-21 0 16,21 22-16,-22-22 0,22 21 0,0 1 15,0-1-15,0 0 0,21 1 16,0-1-16,0 0 0,0 1 0,0-1 15,0-21-15,0 21 0,21-20 0,0-1 16,0-21-16,21 0 0,-20 0 0,20 0 16,0 0-16,-21 0 0,22-21 15,-1-1-15,0 1 0,1-21 0,-22 21 16,21-22-16,-21 22 0,1-21 0,-1 0 16,0 20-16,-21-20 0,0 0 0,0 21 15,0-1-15,0 1 0,0 0 16,0 0-16,0 42 15,0 0-15,0 0 16,-21 1-16,21-1 0,0 0 0,0 21 16,-21-21-16,21 22 0,0-22 15,0 21-15,0-21 0,0 22 0,21-22 16,0 0-16,0 0 0,0-21 0,0 0 16,22 0-16,-22 0 0,21 0 15,1 0-15,-1-21 0,0 0 0,1 0 16,-1-22-16,21 22 0,-20 0 0,-22-21 15,21-1-15,-21 22 0,1-21 16,-1 0-16,0 20 0,-21-20 0,0 21 16,21-21-16,-21 20 0,0 1 15,0 42 1,0 1-16,-21-1 16,21 0-16,-21 21 0,21-21 15,0 22-15,-21-22 0,21 21 0,0-21 16,0 22-16,0-22 0,-22 0 0,22 21 15,0-20-15,0-1 0,0 0 0,0 0 16,22-21 0,-1-21-1,-21 0-15,21 0 0,0-1 0,0 1 16,-21-21-16,21 0 0,1 20 0,-1-20 16,-21 0-16,21 21 15,0-22-15,0 22 0,0 0 0,1 0 16,-1 21-16,0 0 15,0 0-15,-21 21 16,0 0-16,21 0 0,-21 0 16,0 1-16,0-1 0,0 0 0,0 0 15,0 0-15,21 0 0,-21 1 0,22-1 16,-1 0-16,-21 0 0,21 0 0,0-21 16,0 0-16,0 0 0,22 0 15,-22 0-15,21 0 0,1 0 16,-1-21-16,-21 0 0,21 0 0,1 0 15,-22-1-15,21 1 0,-21-21 0,1 21 16,-1 0-16,0-22 0,0 22 0,-21-21 16,21 21-16,0-1 0,-21 1 15,0 0-15,0 0 0,22 21 0,-22 21 32,0 0-32,0 0 15,0 1-15,0-1 0,-22 21 0,22-21 16,-21 0-16,21 22 0,0-22 0,0 0 15,0 0-15,0 22 0,0-22 0,0 0 16,0 0-16,21 0 0,1 0 16,-1-21-16,0 22 0,0-22 15,0 0-15,0 0 0,22 0 0,-1 0 16,-21 0-16,22-22 0,-22 1 0,21 21 16,-21-21-16,22 0 0,-22-21 0,0 20 15,-21 1-15,21-21 0,-21 21 16,21-22-16,-21 22 0,0-21 0,0 0 15,0 20-15,0-20 0,0 21 0,0-21 16,-21 20-16,0 1 0,0 0 16,-22 21-16,22-21 0,0 21 0,-21 0 15,-1 0-15,1 0 0,0 0 0,21 21 16,-22 0-16,1 0 0,0 1 16,20-1-16,1 0 0,0 0 15,21 21-15,0-20 0,0-1 0,0 0 16,21 21-16,0-21 0,1 1 0,-1-1 15,21 0-15,0 0 0,-20-21 0,20 21 16,0-21-16,1 0 0,-22 0 16,21 0-16,0 0 0,-20 0 0,20 0 15,-21 0-15,0 0 0,0-21 0,22 21 16,-22-21-16,0 0 0,0 0 0,0-1 16,1 1-16,-1-21 0,0 21 0,0-22 15,0 1-15,0 0 0,1-1 16,20 1-16,-21 0 0,0-1 15,0 1-15,-21 0 0,22 21 0,-22-22 16,0 22-16,0 0 0,0 0 16,0 0-16,0-1 0,0 1 0,-22 21 15,1-21-15,0 21 16,0 0-16,0 21 0,21 0 16,0 1-16,0 20 0,0 0 15,0 1-15,0-1 0,0 21 0,0-20 16,0 20-16,0-20 0,0 20 0,0-21 15,0 1-15,21-1 0,0-21 16,0 22-16,0-22 0,1 0 0,20 0 16,-21 0-16,21 0 0,-20-21 15,20 0-15,0 0 0,1 0 0,-22 0 16,21 0-16,0 0 0,-20-21 0,20 0 16,-21 0-16,0 0 0,22-22 0,-22 22 15,0-21-15,0 0 0,0-22 16,0 22-16,1-22 0,-1 1 0,-21 20 15,0-20-15,21-1 0,-21 22 0,0 21 16,0-21-16,0 20 0,0 1 16,0 0-16,-21 42 15,21 0-15,-21 1 0,21 20 16,0 0-16,0 1 0,-22-1 16,22 0-16,-21 22 0,21-22 15,0 22-15,-21-22 0,21 0 0,0 1 16,0-1-16,0 0 0,0-21 0,0 22 15,0-22-15,0 0 0,0 0 0,0 0 16,0 1 0,0-44-1,21 1-15,0 0 0,1 0 16,-22 0-16,21 0 0,0-22 0,-21 22 16,21-21-16,0 21 0,0-22 0,1 22 15,-1 0-15,-21 0 16,21 21-16,-21-21 0,21 21 0,0 21 31,-21 0-31,0 0 0,0 0 16,21 0-16,-21 22 0,0-22 15,0 0-15,22 0 0,-1 0 0,0 1 16,-21-1-16,21-21 0,0 21 0,22-21 16,-22 0-16,21 21 0,-21-21 0,22 0 15,-1 0-15,0 0 0,1 0 16,-22-21-16,21 21 0,-21-21 0,22 0 15,-22-1-15,0 1 0,0-21 16,0 21-16,0-22 0,1 22 0,-22-21 16,0 21-16,0-22 0,0 22 0,0 0 15,0 0-15,0 0 0,-22 21 16,1 0-16,0 21 16,0 0-16,0 21 0,0-20 15,21-1-15,0 21 0,0-21 0,0 22 16,0-22-16,0 21 0,0-21 15,0 0-15,0 1 0,0-1 0,0 0 16,21 0-16,-21 0 0,21-21 0,0 0 16,0 21-16,22-21 0,-22 0 0,0 0 15,0 0-15,0 0 0,22-21 0,-22 0 16,0 21-16,0-21 16,0-21-16,0 20 0,1 1 0,20-21 15,-21 21-15,0 0 0,0-22 0,1 22 16,-1 0-16,0 21 0,-21-21 0,0 42 31,0 0-31,0 0 16,0 22-16,0-22 0,0 0 0,0 0 15,0 21-15,0-20 0,0-1 0,21 0 16,0 0-16,0 0 0,1 0 0,20-21 16,-21 22-16,21-22 0,1 0 15,-1 21-15,0-21 0,1 0 0,-1 0 16,-21 0-16,22 0 0,-22-21 15,0-1-15,21 1 0,-21 0 0,-21 0 16,22 0-16,-22 0 0,0-1 0,0 1 16,0 0-16,0 0 0,-22 0 15,1 0-15,-21 21 0</inkml:trace>
  <inkml:trace contextRef="#ctx0" brushRef="#br0" timeOffset="182060.21">23791 5800 0,'0'0'0,"-21"0"0,42 0 16,22 0-16,-1 0 16,21 0-16,-20-21 0,20 21 0,1 0 15,-22-22-15,0 22 0,1 0 0,-22 0 16,21-21-16,-42 0 15,-21 21 1,0 0-16</inkml:trace>
  <inkml:trace contextRef="#ctx0" brushRef="#br0" timeOffset="183104.17">2625 8234 0,'0'-21'0,"0"0"0,0-1 16,0 1-16,0 0 15,0 0-15,0 42 31,0 0-31,0 22 0,0-1 0,0 0 16,0 22-16,0-1 16,0 1-16,0-1 0,0 22 0,0 0 15,0 20-15,-22-20 0,1 21 0,0 0 16,0 0-16,0-1 0,0 1 16,-1 0-16,1-21 0,0-1 0,21 1 15,0 0-15,0-22 0,0 1 16,0-22-16,0 0 0,0 1 0,0-22 15,0 0-15,21-21 16,0 0 0,-21-21-16,0 0 0,0-22 0,0 22 15,0-42-15,22 20 0,-22-20 16</inkml:trace>
  <inkml:trace contextRef="#ctx0" brushRef="#br0" timeOffset="183400.01">2413 8678 0,'0'0'16,"-42"-42"-16,20 0 0,1-1 0,0 1 0,21 0 16,0-1-16,0 1 0,0 0 15,42-1-15,-20 1 0,20 21 0,21-21 16,1-1-16,-22 22 0,22 0 16,-1 21-16,-20 0 0,20 21 0,-21 0 15,-20 0-15,20 22 0,-21-1 16,-21 22-16,0-22 0,0 0 0,0 22 15,-21-22-15,-21 0 0,20 1 16,-20-1-16,0 0 0,21 1 16,-22-1-16,1-21 0,0 0 0,-1 1 15,22-1-15,0-21 0,0 0 16,0 0-16,42 0 16,0-21-1,0-1-15,21 1 0,-20 0 0,20 0 16</inkml:trace>
  <inkml:trace contextRef="#ctx0" brushRef="#br0" timeOffset="183851.75">3492 8403 0,'0'0'0,"0"-21"0,-21 21 15,0-21-15,0 21 0,0 0 16,0 0-16,-1 0 0,-20 0 0,21 0 15,0 21-15,-22 0 0,22 0 16,0 1-16,0-1 0,0 0 0,0 21 16,-1 1-16,22-22 0,0 21 0,-21-21 15,21 22-15,0-1 16,0-21-16,0 0 0,0 0 0,0 1 16,0-1-16,21-21 0,1 0 0,-1 0 15,0 0-15,0 0 0,21-21 16,-20-1-16,20 1 0,0 0 0,-21 0 15,22-21-15,-22 20 0,0-20 16,0 21-16,0-21 0,-21-1 0,22 22 16,-22 0-16,0-21 0,0 20 15,0 1-15,-22 21 16,1 21-16,21 1 16,-21 20-16,21-21 0,-21 0 15,21 0-15,0 22 0,0-22 0,0 0 16,0 21-16,21-20 15,0-1-15,0 0 0,-21 0 0,22 0 0,-1-21 16,0 0-16,21 0 0,-21 0 16,1 0-16,20 0 0,-21 0 15,21-21-15,-20 0 0,20 0 0,0-22 16</inkml:trace>
  <inkml:trace contextRef="#ctx0" brushRef="#br0" timeOffset="185692.24">4191 8276 0,'0'-42'16,"-21"42"-16,0 0 0,-1 0 16,1 0-16,0 0 0,0 0 0,0 21 15,0 0-15,-1 0 0,1 22 16,0-22-16,0 21 0,21-21 0,-21 22 16,21-1-16,0 0 0,0-20 0,0 20 15,0 0-15,0-21 0,0 22 16,21-22-16,0 0 0,0 0 0,22 0 15,-22 1-15,0-22 0,21 0 16,1 0-16,-22 0 0,21-22 0,0 1 16,22 0-16,-22 0 0,1 0 0,-22-22 15,21 22-15,-21-21 0,22 0 16,-22-1-16,0 1 0,0-22 16,-21 22-16,21-21 0,-21-1 0,21-21 15,-21 22-15,0-1 0,0 1 16,0 21-16,22-1 0,-22 1 0,0 0 15,0 20-15,0 1 0,0 0 16,0 42 0,0 0-16,-22 22 0,1-22 15,21 42-15,-21-20 0,0 20 16,21-20-16,-21 20 0,0 1 0,21-1 16,-22-21-16,1 22 0,21-22 0,-21 1 15,21-1-15,-21-21 0,21 21 16,0-20-16,-21-1 0,21 0 15,21-42 1,0 0 0,0 21-16,0-22 0,1 1 0,-1 0 15,0-21-15,21 21 0,-21-1 16,1 1-16,-1 0 0,21 0 0,-21 0 16,0 0-16,1 21 0,20-22 0,-21 22 15,0 0-15,0 0 0,1 0 16,-22 22-1,0-1-15,-22 0 16,1 0 0,0-21-16,0 21 0,0 0 0,0-21 15,-1 22-15,1-22 0,0 0 0,0 21 16,0-21-16,0 21 0,-1-21 16,22 21-16,0 0 0,-21-21 15,21 21-15,0 1 0,0-1 0,0 0 16,0 0-16,0 0 15,21 0-15,1 1 0,-1-22 16,0 21-16,0-21 0,21 0 16,1 0-16,-22 0 0,21 0 0,1 0 15,-1 0-15,0 0 0,1 0 0,-1 0 16,0 0-16,1-21 0,-22 21 16,21-22-16,0 1 0,-20 21 15,20-21-15,-21 0 0,0 0 0,0 0 16,1-1-16,-1-20 0,0 21 0,-21-21 15,0 20-15,0-20 0,0 21 16,0-21-16,0 20 0,0-20 0,-21 21 16,0 21-16,-1-21 0,1 21 15,0 0-15,0 0 0,0 21 0,0 0 16,-1 0-16,1 0 0,0 1 0,0 20 16,0-21-16,21 21 0,0-20 15,-21 20-15,21-21 0,0 21 0,0-20 16,0-1-16,0 0 0,0 0 0,0 0 15,0 0-15,21 1 0,0-22 16,0 21-16,0-21 16,0 0-16,1 0 0,-1-21 15,0-1-15,0 22 0,0-21 0,0 0 16,-21 0-16,22 0 0,-1 0 16,-21-1-16,0 1 0,0 0 0,21 0 15,-21-21-15,0 20 0,0 1 16,0 0-16,0 42 31,-21 0-31,21 1 16,0 20-16,0-21 15,0 0-15,0 0 0,0 1 0,0 20 16,21 43 0,0-64-16,0 0 0,22-21 15,-22 21-15,21-21 0,0 0 0,22 0 16,-1 0-16,1 0 0,-22 0 0,22 0 15,-1-21-15,1 0 0,-22 0 16,22-1-16,-22 1 0,-21 0 0,21 0 16,1 0-16,-22-22 0,0 22 0,0 0 15,0 0-15,-21-21 0,0 20 16,0 1-16,0 0 16,0 0-16,-21 21 0,0 0 0,0 0 15,0 0-15,0 0 0,-1 0 0,1 0 16,0 0-16,0 21 0,0 0 15,0-21-15,-1 21 0,1 22 0,21-22 16,0 0-16,-21 0 0,21 0 0,0 1 16,0-1-16,0 0 0,0 0 15,0 0-15,0 0 0,21-21 16,0 0-16,1 0 0,-1 0 16,0 0-16,0-21 0,0 0 15,0 0-15,1 0 16,-1 0-16,-21-1 0,0 1 15,21 0-15,0 0 0,-21 0 0,0 0 16,0-1-16,0 1 16,21 21-16,-21-21 0,0 42 31,0 0-15,0 1-16,0-1 0,0 0 0,0 21 15,0-21-15,0 22 0,0-1 0,-21 22 16,21-1-16,0 1 0,0-1 15,-21 22-15,21-22 0,0 22 0,0 0 16,0-1-16,0 1 0,0 0 0,0 20 16,0-20-16,0 21 0,0-21 15,0-1-15,0 22 0,0-21 16,0-1-16,0-20 0,0 21 0,0-22 16,0 1-16,0-22 0,0 0 0,-21 1 15,21-22-15,0 0 0,-21 0 0,-1-21 16,1 0-16,21-21 0,0 0 15,-21-22-15,0 1 0,0 0 16,0-1-16,-1-20 0,1-1 0,21 1 16,0-1-16,0-20 0,0-1 15,0 0-15,0 1 0,0-1 0,0 0 0,0-20 16,21 20-16,-21 21 0,0-20 16,22-1-16,-1 0 0,0 22 15,-21-22-15,21 22 0,0-1 0,0 1 16,1-1-16,-1 1 0,0 20 15,0 1-15,0 0 0,0-1 0,1 22 16,-1-21-16,21 21 0,-21-22 0</inkml:trace>
  <inkml:trace contextRef="#ctx0" brushRef="#br0" timeOffset="186012.05">6646 8403 0,'0'21'16,"21"-21"-16,1 0 15,-1 0-15,0 0 16,0 0-16,0 0 0,22-21 16,-22 0-16,0 0 0,0 0 0,0 0 15,0-1-15,1 1 0,-22 0 0,0 0 16,0 0-16,0 0 0,0-1 16,-22 22-1,1 0-15,0 0 0,0 0 0,0 43 16,0-22-16,-1 0 0,1 21 15,0-20-15,0 20 0,21-21 0,0 21 16,0-20-16,0-1 0,0 21 0,0-21 16,21 0-16,0 1 0,0-22 15,1 0-15,-1 0 16,0 0-16,0 0 0,0 0 0,0 0 16,1 0-16,-1 0 0,0-22 0,0 1 15,0 0-15</inkml:trace>
  <inkml:trace contextRef="#ctx0" brushRef="#br0" timeOffset="187143.91">8826 8170 0,'0'0'0,"0"-21"0,0 0 0,22 0 15,-22-21-15,0 20 0,0 1 16,0-21-16,0 21 0,0 0 0,0-1 16,0 1-16,0 0 0,0 0 15,-22 21-15,1 0 16,0 0-16,0 0 16,21 21 15,0 0-16,21-21 1,-21-21 62,0 0-62,-21 21 15,0 0-31,0 0 0,-1 21 0,1 0 16,0 0-16,0 22 0,0-22 15,0 21-15,-1 1 0,22-1 16,-21 0-16,0 1 0,21-1 0,-21 0 16,21 1-16,0-1 0,0 0 15,0 1-15,0-22 0,0 21 0,0-21 16,0 0-16,0 1 0,21-22 15,0 21-15,0-21 0,22 0 0,-22 0 16,0 0-16,21 0 0,1 0 0,-1 0 16,0-21-16,1 21 0,-1-22 15,0 1-15,1-21 0,-1 21 0,0 0 16,-20-22-16,-1 1 0,0 21 0,0-22 16,-21 1-16,0 0 0,0-1 0,0 1 15,0 21-15,0-21 0,0 20 16,-21 1-16,0 0 0,0 0 0,-1 0 15,-20 21-15,21 0 0,-21 0 16,-1 0-16,22 0 0,-21 0 16,-1 21-16,1 0 0,0 0 0,-1 22 15,1-22-15,21 21 0,-21 0 0,20-20 16,1 20-16,21 0 0,0-21 16,0 22-16,0-22 0,0 0 0,0 21 15,43-42-15,-22 22 0,0-1 0,21-21 16,1 0-16,-1 0 0,0 0 15,1 0-15,20 0 0,-21 0 0,22-21 16,-22-1-16,22 1 0,-22 0 0,22-21 16,-22 21-16,-21-22 0,21 22 15,1-21-15,-22 21 0,0-22 16,0 22-16,0-21 0,-21 21 0,0-1 16,0 1-16,0 42 31,0 1-31,0-1 0,0 0 15,-21 0-15,21 21 0,0-20 0,0 20 16,0-21-16,0 21 0,0-20 0,0-1 16,0 21-16,0-21 0,21 0 15,1 1-15,-1-22 0,0 0 16,0 0-16,0 0 0,0 0 0,1 0 16,20 0-16,-21-22 0,0 1 0,0 0 15,1 0-15,-1-21 0</inkml:trace>
  <inkml:trace contextRef="#ctx0" brushRef="#br0" timeOffset="188558.66">11493 7895 0,'0'-63'15,"0"42"-15,22-1 0,-22 1 16,21 0-16,-21 0 0,21 0 0,0 0 16,-21-1-16,0 1 0,21 0 0,0-21 15,-21 21-15,22-1 0,-22 1 0,0 0 16,0-21-16,0 21 0,0-1 15,0 1-15,0 0 0,0 0 16,-22 21-16,1 0 16,0 21-16,0 0 15,21 0-15,-21 22 0,0-1 0,-1 0 16,1 1-16,0 20 0,0 1 0,0-1 16,0 1-16,-1-1 0,22 1 15,-21 20-15,0-20 0,0 21 16,0-22-16,21 1 0,0-1 0,0-21 15,0 1-15,21-1 0,21-21 0,-21 22 16,22-22-16,-1-21 0,0 0 0,1 0 16,20 0-16,-20 0 0,20 0 0,1-21 15,-1-1-15,1 1 0,-22-21 16,21 0-16,1-1 0,-1 1 0,-20 0 16,20-22-16,-20 1 0,-22-1 0,21 1 15,-21-1-15,0 1 0,-21-1 0,0 1 16,0-1-16,0 1 0,0-1 0,-42 1 15,21 20-15,0 1 16,-22 0-16,1-1 0,0 1 0,-1 21 16,-20 21-16,21 0 0,-22 0 0,1 0 15,20 0-15,-20 42 0,20-21 16,-20 22-16,21-1 0,-22 0 0,22 22 16,-1-22-16,1 22 0,21-1 0,0 1 15,0-1-15,21 1 0,0-1 0,0 1 16,0-1-16,0-21 0,21 1 0,0 20 15,0-20-15,21-22 16,1 0-16,-1 21 0,22-42 0,-22 21 0,21-21 16,1 0-16,-1 0 0,1 0 15,-1-21-15,1 0 0,-1 0 0,-20 0 16,20 0-16,-20-1 0,-1-20 16,0 21-16,1 0 0,-22 0 0,0-22 15,-21 22-15,21 0 0,-21 0 16,0 42-1,0 0-15,0 0 0,0 0 16,0 1-16,0-1 0,0 21 16,0-21-16,0 0 0,0 22 0,0-22 15,0 0-15,0 21 0,0-20 0,0-1 16,0 0-16,0 0 0,0 0 0,0 0 16,0-42 15,21 0-31,0 0 15,1 0-15,-1-22 0,0 22 0,0-21 16,0 21-16,0-22 0,1 1 0,20 21 16,-21-21-16,0 20 0,0 1 15,1 0-15,-1 21 0,0 0 0,0 0 16,0 0 0,-21 21-16,0 0 0,0 1 0,0-1 15,0 0-15,0 0 0,0 21 0,0-20 16,0-1-16,0 0 0,0 0 15,0 21-15,21-20 0,1-22 0,-1 21 16,0 0-16,21-21 0,-21 0 16,22 0-16,-1 0 0,0 0 0,1 0 15,-1 0-15,22 0 0,-22-21 0,21 0 16,-20-1-16,-1 1 0,0 0 16,1-21-16,-22 21 0,0-22 0,0 22 15,0-21-15,-21-1 0,0 22 0,0-21 16,0 21-16,0 0 0,0-1 0,-21 1 15,0 21-15,0 0 0,0 0 0,0 0 16,-1 21-16,1 1 16,0-1-16,0 21 0,0-21 0,0 22 15,21-22-15,0 21 0,0-21 0,0 22 16,0-22-16,0 21 0,0-21 0,21 0 16,0 1-16,0-1 0,0 0 0,0 0 15,1-21-15,-1 0 0,0 0 0,0 0 16,21 0-16,-20 0 0,-1 0 15,0-21-15,21 0 0,-21 0 0,22-1 16</inkml:trace>
  <inkml:trace contextRef="#ctx0" brushRef="#br0" timeOffset="191076.24">15896 8319 0,'0'0'0,"0"21"15,21-21 1,0 0-16,1-21 15,-1-1-15,0 22 16,0-21-16,0-21 0,22 21 0,-22 0 16,0-22-16,21 22 0,-21-21 0,22-1 15,-22 1-15,21 0 0,-21-1 0,1 1 16,-1 0-16,0-1 0,0 22 16,0-21-16,-21 21 0,21-22 0,-21 22 15,22 21-15,-22-21 0,21 21 16,0 0-16,0 21 15,-21 0-15,0 1 16,0-1-16,0 0 0,0 0 0,0 0 16,21 0-16,-21 1 0,0-1 15,0 0-15,0 0 0,0 0 16,0-42 31,0 0-47,0 0 0,0 0 15,0-1-15,0 1 0,0 0 16,0 0-16,0 0 16,0 0-16,-21 21 15,0 0 1,0 21-16,21 0 0,-21 0 0,-1 0 16,1 0-16,0 22 15,0-1-15,0 0 0,0 1 0,21-1 16,0 22-16,-22-22 0,22 0 0,0 1 15,0-1-15,0 0 0,0 1 0,22-22 16,-1 21-16,21-21 0,-21 0 0,22 1 16,-22-1-16,21-21 0,0 0 15,1 0-15,-1 0 0,0 0 0,22-21 16,-22 21-16,1-22 0,-1 1 0,21-21 16,-20 21-16,-1-22 0,0 1 0,1 0 15,-1-22-15,0 1 0,-20 20 16,20-20-16,-21-1 0,0 22 0,0-21 15,1-1-15,-22 1 0,0-1 16,21 22-16,-21-22 0,0 1 0,0 20 16,0 1-16,0 0 0,0-1 0,0 22 15,0 0-15,0 0 0,-21 21 16,-1 21-16,22 21 16,-21-20-16,0 20 0,0 21 0,0-20 15,0 20-15,21-20 0,-22 20 16,22 1-16,-21-1 0,21 1 0,0-22 15,0 21-15,0 1 0,0-1 0,0-20 16,0 20-16,21-20 0,1-1 0,20 0 16,-21-21-16,21 22 0,1-22 15,-1 0-15,0-21 0,1 0 16,-1 0-16,0 0 0,1 0 0,-1 0 16,0-21-16,1 0 0,20 0 0,-42-1 15,22-20-15,-1 21 0,-21-21 0,22-1 16,-22 1-16,-21 0 0,0-1 0,21 1 15,-21 0-15,0 20 0,0-20 16,0 0-16,0 21 0,0-1 0,-21 1 16,0 21-16,21-21 0,-22 21 0,1 0 15,0 0-15,0 0 0,0 21 0,0 0 16,-1 1-16,-20-1 0,21 0 0,0 21 16,0 1-16,-1-1 15,1 0-15,21-21 0,0 22 0,-21-1 16,21 0-16,0-20 0,0-1 0,0 21 15,0-21-15,21-21 0,0 21 0,1-21 16,-1 0-16,0 0 0,0 0 0,0 0 16,0 0-16,1 0 0,-1-21 15,21 0-15,-21 0 0,0 0 0,1-22 16,-22 22-16,21-21 0,0 0 0,-21 20 16,21-20-16,-21 0 0,0-1 15,0 22-15,0-21 0,0 21 0,0 0 0,0-1 16,0 44 15,0-1-31,0 0 16,0 0-16,-21 21 0,21 1 0,0-22 15,-21 21-15,21 1 0,0-1 16,0 0-16,0-21 0,0 22 0,0-22 16,21 21-16,0-21 0,0 1 0,0-1 15,1-21-15,20 0 0,-21 21 0,0-21 16,22 0-16,-1 0 0,0 0 0,1-21 15,-1 0-15,0-1 0,1 1 16,20-21-16,-21 21 0,1-22 16,-1 1-16,-21 0 0,0-1 0,22 1 15,-43 0-15,21 21 0,-21-22 0,0 22 16,0 0-16,0 0 0,0 0 0,-21 21 16,0 0-16,-1 0 0,1 21 15,0 0-15,0 0 16,21 0-16,0 0 0,0 1 0,0 20 15,0-21-15,0 0 0,21 22 0,0-22 16,0 21-16,-21-21 0,22 0 0,-1 1 16,0-1-16,-21 0 0,21 0 15,-21 0-15,21 0 0,-21 1 32,0-44-17,-21 22-15,0-21 0,21 0 16,-21 21-16,21-21 0,-21 0 0,-1 21 15,22-21-15,0-1 0,-21 22 16,0 0-16,0 0 0,0 0 16,0 0-1,21 22-15,0-1 0,0 0 0,0 0 16,0 0-16,21 0 0,0-21 16,0 22-16,-21-1 0,42-21 15,-20 21-15,-1-21 0,0 0 0,21 0 16,-21 0-16,22 0 0,-22 0 15,21 0-15,-21 0 0,22-21 0,-1 0 16,0 21-16,1-22 0,-1-20 0,0 21 16,-20 0-16,20-22 0,-21 22 15,0-21-15,0 21 0,1-22 0,-1 1 16,-21 21-16,0 0 0,21 0 0,-21-1 16,0 1-16,0 0 0,-21 21 15,0 0-15,-1 0 16,1 0-16,0 21 0,21 0 15,0 1-15,0-1 0,0 0 0,0 21 16,0-21-16,0 1 0,0-1 16,21 21-16,0-21 0,-21 0 0,22 1 15,-1-1-15,0 0 0,-21 0 0,0 0 16,0 0 0,0 1-16,-21-22 15,0 0-15,-1 0 0,1 0 0,0 0 16,0 0-16,0 0 0,0 0 0,-22 0 15,22 0-15,0 0 0,0 0 0,0 0 16,21-22-16,0 1 0,0 0 16,0 0-16</inkml:trace>
  <inkml:trace contextRef="#ctx0" brushRef="#br0" timeOffset="192736.33">21018 8170 0,'0'22'16,"0"-44"31,22 1-47,-1 0 15,-21 0-15,21 0 0,0 0 16,0-1-16,0-20 0,1 21 0,-1 0 15,-21-22-15,21 22 0,-21 0 0,21 0 16,-21 0-16,0 0 0,0-1 16,0 44-1,-21 20 1,0-21-16,21 21 16,-21-20-16,21 20 0,0 0 0,0 1 15,0-1-15,0 0 0,0 1 16,0-22-16,0 21 0,0-21 0,21 0 15,0 1-15,0-22 0,0 21 0,22-21 16,-1 0-16,0 0 0,1 0 0,20-21 16,-21 21-16,22-22 0,-22 1 15,22-21-15,-22 21 0,0-22 0,1 1 16,-1 21-16,0-21 0,-20-1 0,-1 1 16,0 0-16,-21-1 0,0 22 0,0 0 15,0 0-15,0 0 0,-21 21 31,0 21-31,21 0 16,0 0-16,-22 0 0,1 22 0,21-22 16,-21 21-16,21 0 0,0-20 0,0 20 15,-21-21-15,21 21 0,0-20 16,0-1-16,0 0 0,0 0 0,0 0 16,0-42 15,0 0-31,0 0 15,21 0-15,-21-1 0,21-20 0,0 0 16,1-1-16,-22 22 0,21-21 0,0 0 16,0 20-16,-21-20 0,21 21 15,0 21-15,-21-21 0,22 21 16,-22-21-16,21 21 0,0 21 16,-21 0-16,0 0 0,0 0 15,0 0-15,0 1 0,0 20 0,21-21 16,-21 0-16,21 22 0,0-22 0,-21 21 15,22-21-15,-1 0 0,0 1 16,21-1-16,-21 0 0,22 0 0,-1-21 16,0 0-16,1 0 0,-1 0 0,0 0 15,1 0-15,-1 0 0,0-21 0,-20 0 16,20 0-16,-21-22 16,0 22-16,0-21 0,1-1 0,-1 1 15,0-21-15,0 20 0,0-20 0,0-1 16,1 1-16,-22-1 0,21 1 0,0-1 15,0 1-15,-21-22 0,0 43 16,21-22-16,-21 22 0,0 21 0,0-22 16,0 22-16,-21 21 15,21 21-15,-21 22 0,0-1 16,0 0-16,-1 22 0,22-1 16,-21 1-16,0-1 0,0 1 0,21-1 15,0 1-15,0-1 0,0 1 0,0-1 16,0 1-16,0-1 0,0 1 15,0-22-15,21 1 0,0-1 16,0-21-16,1 21 0,20-20 0,-21-22 16,0 21-16,0-21 0,22 0 0,-22 0 15,21-21-15,-21-1 0,22 1 0,-1 0 16,-21 0-16,22-21 0,-1-1 16,-21 1-16,0 0 0,0-1 0,1 1 15,-1 0-15,0-1 0,-21 1 0,21 21 16,-21 0-16,0-1 0,-21 22 15,0 0 1,0 22-16,21-1 0,-22 0 16,1 0-16,0 21 0,21-20 15,-21 20-15,21 0 0,0-21 0,0 22 16,0-1-16,0-21 0,0 22 0,21-22 16,0 0-16,0 21 0,22-21 15,-22-21-15,0 22 0,0-22 0,22 0 16,-22 0-16,0 0 0,21 0 0,1 0 15,-22-22-15,21 1 0,0-21 0,-20 21 16,20-22-16,-21 1 0,21-21 0,-20 20 16,-1 1-16,-21-22 0,0 22 15,0 0-15,0-1 0,0 1 0,0 21 16,0 0-16,-21 0 0,-1-1 0,1 22 16,0 0-16,-21 0 0,-1 0 15,22 0-15,-21 0 0,21 22 16,-22-22-16,22 21 0,0 0 0,0-21 15,0 21-15,0 0 0,21 0 16,0 1-16,0-1 16,-22-21-1,1-21 1,21-1-16</inkml:trace>
  <inkml:trace contextRef="#ctx0" brushRef="#br0" timeOffset="192975.1">23008 7493 0,'0'0'0,"-21"0"16,42 0-1,0 0-15,0 0 16,22 0-16,-1 0 0,22-21 0,-22 21 16,21 0-16,1-21 0,-1 21 0,22-21 15,-21 21-15,-1-22 0,-21 22 16,22 0-16,-43-21 0,21 21 0,-20 0 15,-1 0-15,-21-21 0,-21 21 16,-1 0-16,-20 0 16,21 0-16,-21 0 0,-1 0 15,1 0-15,-22 0 0,22 0 0</inkml:trace>
  <inkml:trace contextRef="#ctx0" brushRef="#br0" timeOffset="193155.99">22077 7430 0,'0'0'0,"0"21"47,-21-21-47,21 21 0,-22-21 15,1 0-15,0 21 0,0 0 16,0-21-16,0 21 0</inkml:trace>
  <inkml:trace contextRef="#ctx0" brushRef="#br0" timeOffset="196083.85">3281 10859 0,'21'-22'0,"-21"1"16,21 21-16,0-21 0,0 0 0,-21 0 16,22 0-16,-1-1 0,0 1 0,0 0 15,-21 0-15,0 0 0,0-22 16,0 22-16,0-21 0,0 0 0,-21 20 16,0-20-16,0 21 0,-22-21 15,22 20-15,-21 1 0,-1 0 0,22 21 16,-21 0-16,0 0 0,-1 0 15,22 0-15,-21 21 0,-1 0 0,1 22 16,0 20-16,-1-20 0,1 20 16,21 1-16,0-1 0,0-21 15,-1 22-15,22-22 0,0 22 0,0-22 16,0 0-16,22-20 0,-1-1 16,0 0-16,0 0 0,21 0 0,-20-21 15,20 0-15,0 0 0,1-21 16,-1 0-16,0 21 0,1-21 0,-1-22 15,0 22-15,1 0 0,-1-21 0,0 21 16,-21-22-16,1 1 0,-1 21 16,-21-22-16,0 1 0,0 21 0,0-21 15,0 20-15,0 1 0,0 0 16,0 0-16,0 42 16,0 0-1,0 0-15,0 22 0,0-22 16,0 21-16,0 1 0,0-22 0,0 21 15,21-21-15,0 0 0,0 1 16,0-1-16,1 0 0,-1 0 0,21-21 16,-21 0-16,22 0 0,-1 0 0,-21 0 15,21 0-15,1-21 0,-22 21 16,21-21-16,1 0 0,-22-22 0,0 22 16,0 0-16,0-21 0,-21-1 0,21 22 15,-21-21-15,0-1 0,0 22 16,0-21-16,0 21 0,0 0 0,0 42 47,0 21-47,0-21 0,0 22 0,0-22 15,0 21-15,-21-21 0,21 22 16,0-22-16,0 0 0,-21 0 0,21 0 16,0 0-16,0 1 0,0-1 15,0-42 1,21-1-1,0 1-15,-21 0 0,22 0 0,-22 0 16,21-22-16,-21 22 0,21-21 16,-21 0-16,0 20 0,0-20 15,21 21-15,-21 0 0,21 0 0,0 21 32,-21 21-32,0 0 0,22 0 15,-22 21-15,0-20 0,0 20 16,21-21-16,-21 21 0,21-20 0,-21-1 15,21 0-15,0 0 0,-21 0 0,21 0 16,1-21-16,20 22 0,-21-22 16,21 0-16,1 0 0,-1 0 0,0 0 15,22-22-15,-22 22 0,1-21 0,20 0 16,-21 0-16,1 0 0,-22-22 16,21 22-16,-21 0 0,1-21 15,-1 21-15,-21-22 0,0 22 0,0 0 16,0 0-16,0 0 0,0-1 15,-21 44 1,21-1 0,-22 0-16,22 21 0,0-21 15,0 1-15,0 20 0,0 0 0,0-21 16,0 1-16,0 20 0,0-21 16,0 0-16,0 0 0,0 1 0,22-1 15,-1 0-15,0-21 0,0 0 16,0 0-16,0 0 0,1 0 0,-1 0 15,21 0-15,-21-21 16,0 0-16,1-1 0,-1 1 0,21-21 16,-42 21-16,21-22 0,0 22 0,-21-21 15,0 0-15,0-1 0,0 1 16,0 0-16,0-1 0,0 1 0,-21 0 16,0 20-16,0 1 0,0 0 15,21 0-15,-21 21 0,-1 0 0,-20 0 16,21 0-16,0 21 0,0 0 0,-1 0 15,1 22-15,0-22 0,0 21 16,0 1-16,21-1 0,-21 0 0,21 1 16,0-1-16,0 0 0,0-21 15,21 22-15,0-22 0,0 0 16,0 0-16,22 0 0,-22-21 0,0 0 16,21 0-16,-21 0 0,22 0 0,-22 0 15,21 0-15,1 0 0,-1-21 16,21-21-16,-20 21 0,20-22 0,1 22 15,-22-21-15,22-22 0,-22 1 0,21 21 16,-20-22-16,-1 1 0,-21 20 16,22-20-16,-22 20 0,0 1 0,-21 0 15,0-1-15,0 22 0,0 0 0,0 0 16,0 0-16,-21 42 16,0 0-1,-1 0-15,22 0 0,-21 22 16,0-22-16,21 21 0,0 22 15,-21-22-15,21 22 0,-21-22 0,21 21 16,0 1-16,0-22 0,0 1 0,0 20 16,21-21-16,0-20 0,0 20 15,0-21-15,1 0 0,-1 0 0,0 1 16,0-22-16,0 0 0,22 0 0,-22 0 16,21-22-16,0 1 0,-20 0 15,20 0-15,-21-21 0,21-1 16,-20 1-16,20 0 0,-21-22 0,0 1 15,0-1-15,1 1 0,-22-1 0,0 22 16,0-22-16,0 22 0,0 0 16,0 20-16,0 1 0,0 0 0,0 0 15,-22 21-15,1 0 16,21 21-16,0 0 0,-21 0 0,21 22 16,-21-22-16,21 21 0,-21 1 0,21 20 15,0-21-15,0 22 0,0-22 16,0 22-16,0-22 0,0 0 0,0 22 15,0-22-15,0 1 0,0-22 0,0 21 16,0-21-16,0 0 0,0 1 16,21-22-1,0-22 1,0 1-16,0 0 0,1 0 0,-1 0 16,21-22-16,-21 22 0,0 0 15,1-21-15,-1 21 0,0-1 0,-21 1 16,0 0-16,21 21 0,0 0 15,-21 21 1,0 0-16,0 1 16,0-1-16,0 0 0,0 0 15,0 0-15,21 0 0,-21 1 0,22-1 16,-1 0-16,-21 0 16,21-21-16,0 21 0,21 0 0,-20-21 15,-1 0-15,21 0 0,-21 0 0,0 0 16,22 0-16,-22 0 0,21 0 15,-21-21-15,1 21 0,-1-21 0,0 0 16,0 0-16,-21 0 0,0-22 0,21 22 16,-21-21-16,0 21 0,0-22 0,0 22 15,0-21-15,0 21 0,0-1 16,0 1-16,-21 42 16,0 1-16,21-1 15,0 0-15,0 0 0,-21 21 16,21-20-16,0 20 0,0-21 0,0 0 15,0 22-15,0-22 0,0 0 16,0 0-16,21 0 0,-21 0 16,21-21-16,0 0 0,0 0 15,1 0-15,-1 0 0,0-21 16,0 0-16,0 0 0,0 0 16,1 0-16,-1-1 0,-21 1 0,21-21 15,0 21-15,0-22 0,0 22 16,1 0-16,-22 0 0,21 21 15,-21 21 1,0 0-16,0 0 16,0 22-16,0-22 0,0 0 15,0 0-15,0 0 0,0 1 0,0-1 16,21-21-16,-21 21 0,21 0 0,0-21 16,0 0-16,1 0 0,-1 0 15,21 0-15,-21 0 0,0 0 0,1 0 16,-1 0-16,-21-21 0,21 0 0,0 0 15,-21-1-15,0-20 0,0 21 16,0 0-16,0 0 0,0-22 16,0 22-16,-21 0 0,0 0 0</inkml:trace>
  <inkml:trace contextRef="#ctx0" brushRef="#br0" timeOffset="196309.01">5757 10478 0,'-63'21'16,"126"-42"-16,-105 42 15,84-21-15,43-21 16,-43-1-16,1 22 0,-1-21 16,0 0-16,1 21 0,-1-21 0,0 21 15,1-21-15,-22 21 0,0 0 16,0 0-16,0-21 0,0 21 15,1-22-15,-1 22 16</inkml:trace>
  <inkml:trace contextRef="#ctx0" brushRef="#br0" timeOffset="198624.54">8699 10732 0,'0'0'16,"0"21"-16,0 0 15,0 0 1,22-21 31,-22-21-32,21 0-15,-21 0 0,21-1 16,-21 1-16,21-21 0,0 0 0,0-1 16,1 1-16,-1 0 0,0-1 0,0-20 15,21 20-15,-20 1 0,-1 21 0,21-21 16,-21 20-16,0 1 0,1 0 16,-1 0-16,0 21 0,0 0 0,0 0 15,-21 21-15,21 0 16,-21 0-16,22-21 15,-22 22-15,0-1 0,0 0 16,0 0-16,21-21 0,-21 21 16,0-42 15,0 0-31,0 0 16,0 0-16,0-1 0,0 1 15,0 0-15,0 0 16,0 0-16,-21 21 15,-1 0-15,1 0 16,0 0-16,21 21 0,-21-21 0,0 21 16,21 0-16,-21 0 15,-1 22-15,22-22 0,0 21 0,-21 1 16,0-1-16,21-21 0,0 21 0,-21 1 16,21-1-16,0 0 0,0-20 15,0 20-15,21-21 0,0 21 0,0-20 16,1-1-16,-1 0 0,21 0 0,-21-21 15,0 0-15,22 0 0,-22 0 0,21 0 16,1 0-16,-1 0 0,0-21 16,1 0-16,-1-22 0,21 22 0,-20-21 15,-1 0-15,0-1 0,1 1 0,-1-22 16,-21 22-16,22-21 0,-22 20 0,0-20 16,0 20-16,0-20 15,0-1-15,-21 22 0,0 0 0,0-22 16,22 22-16,-22 21 0,0 0 0,0-22 15,0 22-15,-22 42 32,1 0-32,21 22 0,-21-22 0,0 21 15,21 1-15,-21-1 0,0 0 0,21 1 16,0 20-16,-22-21 0,22 1 16,-21 20-16,21-20 0,0-1 15,0 21-15,0-20 0,21-1 0,1-21 0,-22 22 16,21-22-16,0 0 0,21 0 15,-21 0-15,1-21 0,20 0 16,-21 0-16,0 0 0,22 0 0,-22 0 16,21-21-16,-21 0 0,0 0 0,22 0 15,-22-22-15,0 22 0,0-21 16,0-1-16,1 1 0,-22 21 0,21-21 16,0-1-16,0 22 0,0-21 0,0 21 15,-21-1-15,22 1 0,-1 21 0,0 0 16,0 0-16,0 0 0,0 0 15,1 0-15,-1 21 16,-21 1-16,0-1 0,21 0 16,-21 0-16,21 0 0,-21 0 15,21-21-15,-21 22 0,0-1 16,21-21 0,-21-21-1,0-1 1,0 1-16,0 0 0,0 0 15,0 0-15,-21 0 0,21-1 16,-21 22-16,21-21 0,0 0 0,-21 21 16,0 0-16,0 0 0,-1 0 15,1 0-15,0 0 16,0 0-16,0 21 0,0 0 16,-1 1-16,22-1 0,-21 0 15,0 0-15,21 21 0,0-20 0,-21 20 16,0-21-16,21 21 0,0-20 15,0 20-15,0-21 0,0 0 0,0 0 16,0 1-16,0-1 0,0 0 0,21 0 16,0-21-16,0 0 0,0 0 15,1 0-15,-1 0 0,0 0 16,0-21-16,0 21 0,0-21 0,-21 0 16,22-22-16,-1 22 0,0-21 0,-21 21 15,0-22-15,0 1 0,21 0 16,-21 20-16,0-20 0,21 21 0,-21-21 15,0 20-15,0 1 0,0 0 16,0 42 15,0 0-31,0 1 0,0-1 16,0 0-16,0 0 0,0 21 0,0-20 16,0 20-16,0 0 0,0-21 0,0 22 15,0-22-15,0 21 0,21-21 16,1 1-16,-1-1 0,0-21 0,0 21 15,0-21-15,22 0 0,-22 0 0,0 0 16,21 0-16,-21 0 0,22-21 0,-1 21 16,0-21-16,1-22 0,-1 22 15,-21-21-15,22 21 0,-1-22 16,-21 1-16,21 0 0,-20 20 0,-1-20 16,-21 0-16,0 21 0,0-1 0,0 1 15,0 0-15,0 0 0,-21 21 16,-1 0-1,22 21-15,-21-21 0,21 21 0,-21 0 16,21 1-16,0-1 0,0 0 0,0 21 16,0-21-16,0 1 0,0 20 0,21-21 15,-21 0-15,0 0 0,21 1 16,1-1-16,-22 0 0,21 0 0,-21 0 16,0 0-16,-21-21 46,21-21-46,-22 21 0,22-21 16,-21 21-16,0-21 0,0 0 16,0 21-1,0 0 1,21 21-16,0 0 16,0 0-16,0 0 15,21 1-15,0-22 16,0 0-16,0 0 0,0 21 0,1-21 15,-1 0-15,0 0 0,0 0 16,21 0-16,-20 0 0,-1 0 16,21-21-16,-21-1 0,22 1 0,-22 21 15,21-21-15,-21 0 0,0 0 0,22-22 16,-22 22-16,0 0 0,0-21 0,22 21 16,-43-22-16,21 22 0,0-21 0,-21 21 15,0-1-15,0 1 0,0 0 16,0 0-16,-21 21 15,0 0 1,21 21-16,0 0 0,0 0 16,0 1-16,0-1 0,0 0 0,0 0 15,0 0-15,0 22 0,0-22 16,0 0-16,21 21 0,0-21 0,-21 1 16,21-1-16,-21 21 0,0-21 0,0 0 15,0 1-15,0-1 0,0 0 16,-21-21-16,0 21 15,0-21-15,-1 0 0,1 0 0,0 0 16,0 0-16,0 0 0,0 0 16,-1 0-16,22-21 0,0 0 15,0 0-15,0-1 0,0 1 16,0 0-16,22 0 16,-1 0-16,0-22 0</inkml:trace>
  <inkml:trace contextRef="#ctx0" brushRef="#br0" timeOffset="198924.37">13335 9546 0,'0'0'0,"0"-21"0,-21 0 16,21 42 31,0 0-47,0 0 15,-21 1-15,21-1 0,-22 0 16,22 0-16,0 0 0,0 0 0,0 1 16,0-1-1,22-42 16</inkml:trace>
  <inkml:trace contextRef="#ctx0" brushRef="#br0" timeOffset="199089.28">13462 9546 0,'0'0'0,"21"-21"0,0 0 0,0 0 16,1 0-16,-1 21 0,-21 21 31,0 0-31,0 0 0,0 0 16,0 0-16,-21 1 15,21-1-15,0 0 0,0 0 0,0 0 16,-22-21-16,22 21 0,0 1 0,-21-22 16,0 21-16,0-21 15</inkml:trace>
  <inkml:trace contextRef="#ctx0" brushRef="#br0" timeOffset="200120.43">847 3768 0,'0'0'0,"-22"0"15,1 0-15,0 0 16,0 0 0,21 21-1,0 0-15,0 0 16,0 0-16,0 1 0,0-1 0,0 0 15,0 0-15,0 0 16,0 0-16,0 1 0,0-1 0,0 0 16,21-21 15,0 0-31,0-21 16</inkml:trace>
  <inkml:trace contextRef="#ctx0" brushRef="#br0" timeOffset="200283.83">952 3874 0,'0'0'15,"0"-22"-15,22 22 0,-22-21 0,21 21 16,-21 21 0,0 1-1,21-1-15,-21 0 0,0 0 16,0 0-16,21 0 0,-21 1 16,0-1-16,0 0 0,0 0 0,0 0 15,0 0-15,21-21 16</inkml:trace>
  <inkml:trace contextRef="#ctx0" brushRef="#br0" timeOffset="-148878.1">12573 9546 0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CE8A-1C78-49F7-9864-5EAE9BBC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4BD6-2C3C-454C-A0C9-023C24077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65662-A1DA-4D3E-B013-BA803873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62A3-61E1-4EA4-AC53-D5AD089F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5FA5-AEEC-45E2-9988-0DDAE43B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B85-A135-4B74-8FAB-F79A0B60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0BCB-5C92-44BF-B363-6621A559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4B95-F825-46C8-8AAD-5336FE5B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FDB5-38A7-4CFD-A99F-DF1621A5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A5FF-4BA4-4D42-8231-2835B17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5E512-7070-45A3-8707-9727E9DD3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AFA9-6F9F-4B95-96FB-B22783A9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21C8-5195-4543-B712-0422D9C0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F86F-D240-4D23-8935-B4B6787C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9AD9-5C05-4F6C-A3EE-BD6A504E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4A58-4768-4F9D-A6FF-EA26400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E536-DC9C-4F56-A41B-BA1A0D3C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9EA3-76A6-4415-B042-160BB70D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E751-5C2D-4056-8A8A-624B58E4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F1A9-D568-4634-BCE5-C6DA9CAF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7548-D77F-4E4E-B815-6909D0FE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2CAA-4144-4905-BFDF-9859F66B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AC1D-8196-47FB-AA70-37EDD02A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5A2C-C047-4430-9DCE-7CFB7B0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DEDC-4E65-4A03-957F-A5327BB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5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C553-E533-48F6-8386-89B594BC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3D27-3A64-43AE-89CB-38E7BD36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4DE23-E193-4810-B06A-601B7C2E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82A95-CAAC-485C-8ED7-D22597F5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EE00-1A8A-4892-965A-4CC0C2B7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2C35-9A88-4840-B841-7177E8CC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7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2BA6-1DF9-4B7E-9C67-989037ED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3B3A4-A4CB-4E83-8964-6029001D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B3F99-9B4E-406F-917D-B0897C8D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3BC9B-ECDD-4A5C-B522-6E3C6E86A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5BB73-7BC8-4AA3-847F-03E4EF18F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67D6D-3030-48C6-890D-FCAB1566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F00F0-DAE7-4CEE-8864-378BBF74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2C6EA-4929-45C4-BA2C-F6F4F258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876-9C60-496A-A3B1-E276CDD4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32D5F-B822-45BB-907C-F241FD1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60CF7-D841-44E7-A8C5-BF8F92B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A6CD-C73D-4383-83FF-89B31CE6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A306C-4CEC-4D05-A7B7-EEF1285B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0B6BE-FA11-4450-99C0-E9BF04F1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62C7D-1B24-4C57-B206-5CDD4EB2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7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ECDF-1CC4-443F-9CAE-8500655D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A6BA-FC91-4C1B-AE3A-8A4CE5C2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C160B-8D24-470A-B349-BBB7B99C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A7EA-0ADB-4376-AB18-70A7D68F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A9A53-7DFB-4743-8590-56D6F433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F8124-6B34-4272-B185-106C864C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5AF6-97DD-42AC-B53B-29A799AC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25D06-21F5-4F4E-9D1B-3C6ACA1A4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AE5C4-54D6-47B8-B3B9-15259BBD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7F6F8-3844-4074-9B29-CFB35AF5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0F59A-0E23-40C2-9E20-22D2DFC9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24D5-576F-4132-BC6C-8CBBFAB1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8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94C36-C39C-4ABF-A1E8-A20CC01C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81E02-B4A1-4208-B0BC-CA8A9727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16E6-4BD7-4108-BD91-E9D281387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7A08-9150-49EC-B6AB-FF0554E29098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ADB3-C97C-4310-8C71-D02F2E5C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E9E5-ED98-423A-9173-737523A3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C1B0-F13D-40CA-80EC-641D78DE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6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A4E1D2-1406-43C8-BCCE-523CCB031790}"/>
                  </a:ext>
                </a:extLst>
              </p14:cNvPr>
              <p14:cNvContentPartPr/>
              <p14:nvPr/>
            </p14:nvContentPartPr>
            <p14:xfrm>
              <a:off x="670680" y="160200"/>
              <a:ext cx="4587480" cy="40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A4E1D2-1406-43C8-BCCE-523CCB0317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150840"/>
                <a:ext cx="4606200" cy="41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4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5B104C-8CAF-4537-8BCD-C37EF9F52CA0}"/>
                  </a:ext>
                </a:extLst>
              </p14:cNvPr>
              <p14:cNvContentPartPr/>
              <p14:nvPr/>
            </p14:nvContentPartPr>
            <p14:xfrm>
              <a:off x="2567880" y="160200"/>
              <a:ext cx="4321080" cy="214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5B104C-8CAF-4537-8BCD-C37EF9F52C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8520" y="150840"/>
                <a:ext cx="4339800" cy="21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08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8576BD-6DE4-4816-A51F-147BBD3DD81A}"/>
                  </a:ext>
                </a:extLst>
              </p14:cNvPr>
              <p14:cNvContentPartPr/>
              <p14:nvPr/>
            </p14:nvContentPartPr>
            <p14:xfrm>
              <a:off x="442080" y="152280"/>
              <a:ext cx="3322440" cy="403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8576BD-6DE4-4816-A51F-147BBD3DD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42920"/>
                <a:ext cx="3341160" cy="40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38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56D0EF-A120-44B0-B1F7-FD134E56ABC7}"/>
                  </a:ext>
                </a:extLst>
              </p14:cNvPr>
              <p14:cNvContentPartPr/>
              <p14:nvPr/>
            </p14:nvContentPartPr>
            <p14:xfrm>
              <a:off x="68400" y="129600"/>
              <a:ext cx="867204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56D0EF-A120-44B0-B1F7-FD134E56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20240"/>
                <a:ext cx="869076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14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BEFE33-AB98-44AF-8718-FF486045493F}"/>
                  </a:ext>
                </a:extLst>
              </p14:cNvPr>
              <p14:cNvContentPartPr/>
              <p14:nvPr/>
            </p14:nvContentPartPr>
            <p14:xfrm>
              <a:off x="457200" y="228600"/>
              <a:ext cx="9098640" cy="573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BEFE33-AB98-44AF-8718-FF4860454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19240"/>
                <a:ext cx="911736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71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E1FB24-54B4-4C8D-8CED-CC903B7EC3C5}"/>
                  </a:ext>
                </a:extLst>
              </p14:cNvPr>
              <p14:cNvContentPartPr/>
              <p14:nvPr/>
            </p14:nvContentPartPr>
            <p14:xfrm>
              <a:off x="182880" y="99000"/>
              <a:ext cx="9487080" cy="561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E1FB24-54B4-4C8D-8CED-CC903B7EC3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9640"/>
                <a:ext cx="9505800" cy="56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CA7576-EA35-4B96-A318-292ED2C1866E}"/>
                  </a:ext>
                </a:extLst>
              </p14:cNvPr>
              <p14:cNvContentPartPr/>
              <p14:nvPr/>
            </p14:nvContentPartPr>
            <p14:xfrm>
              <a:off x="609480" y="3390840"/>
              <a:ext cx="4404960" cy="221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CA7576-EA35-4B96-A318-292ED2C186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120" y="3381480"/>
                <a:ext cx="442368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51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5CB5B9-B84B-41F3-AEA2-C454359C66B6}"/>
                  </a:ext>
                </a:extLst>
              </p14:cNvPr>
              <p14:cNvContentPartPr/>
              <p14:nvPr/>
            </p14:nvContentPartPr>
            <p14:xfrm>
              <a:off x="228600" y="83880"/>
              <a:ext cx="9449280" cy="523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5CB5B9-B84B-41F3-AEA2-C454359C6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74520"/>
                <a:ext cx="946800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67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ED5F4-8268-40E0-8B04-48C1CD3C5F40}"/>
                  </a:ext>
                </a:extLst>
              </p14:cNvPr>
              <p14:cNvContentPartPr/>
              <p14:nvPr/>
            </p14:nvContentPartPr>
            <p14:xfrm>
              <a:off x="213480" y="0"/>
              <a:ext cx="957852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ED5F4-8268-40E0-8B04-48C1CD3C5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-9360"/>
                <a:ext cx="95972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6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6F3FD-1879-4CFE-8DB1-820EEC0C3C38}"/>
                  </a:ext>
                </a:extLst>
              </p14:cNvPr>
              <p14:cNvContentPartPr/>
              <p14:nvPr/>
            </p14:nvContentPartPr>
            <p14:xfrm>
              <a:off x="236160" y="190440"/>
              <a:ext cx="675936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6F3FD-1879-4CFE-8DB1-820EEC0C3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1080"/>
                <a:ext cx="677808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2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D985C6-1EB6-44E3-983F-8EAF9F2E548C}"/>
                  </a:ext>
                </a:extLst>
              </p14:cNvPr>
              <p14:cNvContentPartPr/>
              <p14:nvPr/>
            </p14:nvContentPartPr>
            <p14:xfrm>
              <a:off x="434160" y="243720"/>
              <a:ext cx="7452720" cy="313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D985C6-1EB6-44E3-983F-8EAF9F2E5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34360"/>
                <a:ext cx="7471440" cy="31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40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DC1509-34AF-41CC-B58F-9A484A1E1F97}"/>
                  </a:ext>
                </a:extLst>
              </p14:cNvPr>
              <p14:cNvContentPartPr/>
              <p14:nvPr/>
            </p14:nvContentPartPr>
            <p14:xfrm>
              <a:off x="0" y="0"/>
              <a:ext cx="1200960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DC1509-34AF-41CC-B58F-9A484A1E1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2832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5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A794E-3043-46B2-9090-D205E091DCAC}"/>
                  </a:ext>
                </a:extLst>
              </p14:cNvPr>
              <p14:cNvContentPartPr/>
              <p14:nvPr/>
            </p14:nvContentPartPr>
            <p14:xfrm>
              <a:off x="22680" y="83880"/>
              <a:ext cx="98532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A794E-3043-46B2-9090-D205E091DC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74520"/>
                <a:ext cx="98719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06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9F9FDB-F769-48EE-B642-4EEACBFC3280}"/>
                  </a:ext>
                </a:extLst>
              </p14:cNvPr>
              <p14:cNvContentPartPr/>
              <p14:nvPr/>
            </p14:nvContentPartPr>
            <p14:xfrm>
              <a:off x="617040" y="144720"/>
              <a:ext cx="8192160" cy="46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9F9FDB-F769-48EE-B642-4EEACBFC3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35360"/>
                <a:ext cx="8210880" cy="46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22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29140-CE70-46BA-BBA6-8E4F673BE24C}"/>
                  </a:ext>
                </a:extLst>
              </p14:cNvPr>
              <p14:cNvContentPartPr/>
              <p14:nvPr/>
            </p14:nvContentPartPr>
            <p14:xfrm>
              <a:off x="243720" y="129600"/>
              <a:ext cx="9304560" cy="488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29140-CE70-46BA-BBA6-8E4F673BE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20240"/>
                <a:ext cx="932328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43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4FC860-62E7-452F-ACBA-AEFC67A2380E}"/>
                  </a:ext>
                </a:extLst>
              </p14:cNvPr>
              <p14:cNvContentPartPr/>
              <p14:nvPr/>
            </p14:nvContentPartPr>
            <p14:xfrm>
              <a:off x="693360" y="0"/>
              <a:ext cx="927396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4FC860-62E7-452F-ACBA-AEFC67A23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-9360"/>
                <a:ext cx="929268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62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9BB-6BBF-4D93-BD79-43D3D28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48F8-D6AE-4B68-9328-65DBECE36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764BDD-13AD-4FAA-B8E8-31F88462DBAB}"/>
                  </a:ext>
                </a:extLst>
              </p14:cNvPr>
              <p14:cNvContentPartPr/>
              <p14:nvPr/>
            </p14:nvContentPartPr>
            <p14:xfrm>
              <a:off x="274320" y="0"/>
              <a:ext cx="9174960" cy="398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764BDD-13AD-4FAA-B8E8-31F88462D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9360"/>
                <a:ext cx="919368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15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2020-12-17T10:42:31Z</dcterms:created>
  <dcterms:modified xsi:type="dcterms:W3CDTF">2020-12-17T12:22:13Z</dcterms:modified>
</cp:coreProperties>
</file>