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8:58:04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2053 0,'-21'0'62,"0"0"-62,0 0 16</inkml:trace>
  <inkml:trace contextRef="#ctx0" brushRef="#br0" timeOffset="1063.89">4000 1207 0,'0'0'0,"22"0"0,-22-22 15,21 1-15,-21 0 0,0 0 16,0 0-16,0 0 0,0-1 16,0 44 15,0-1-31,0 0 0,0 0 16,-21 21-16,21 1 0,-22-1 0,1 0 15,21 1-15,-21-1 0,0 22 16,0-1-16,0 1 0,-1 20 0,-20-20 15,21 20-15,0-20 0,-22 21 0,1-22 16,21 1-16,-21-22 0,20 21 16,1-20-16,0-1 0,0-21 15,21 22-15,0-22 0,-21 0 0,21 0 16,-21-21-16,21-21 16,0 0-1,0-22-15,0 22 0,21-21 16,-21 0-16,21-1 0,0-20 15,-21-1-15,21-20 0,0-1 0,22 0 16,-22 1-16,0 20 0,21-21 16,-20 22-16,20-1 0,-21 22 0,0-21 15,0 20-15,1 22 0,-1-21 0,0 21 16,-21-1-16,21 22 16,-21-21-16,21 21 0,-21 21 15,0 1-15,21 20 16,-21-21-16,0 21 0,22 1 15,-22-1-15,0 0 0,0 22 0,0-1 16,0 1-16,0-1 0,0 1 0,0-1 16,0 1-16,0-22 0,0 22 15,0-22-15,-22 0 0,22 1 0,0-1 16,0-21-16,0 22 0,0-22 0,0 0 16,0 0-16,0 0 15,0 0-15,0 1 16,-21-22 15,21-22-15,-21 1-16,21 0 0,-21 21 15</inkml:trace>
  <inkml:trace contextRef="#ctx0" brushRef="#br0" timeOffset="1321.75">3619 2244 0,'0'0'0,"-21"0"0,0 0 0,42 0 31,0-21-15,1 21-16,20-22 0,-21 22 0,21-21 16,1 21-16,-22-21 0,21 21 0,1 0 15,-1 0-15,-21-21 0,0 21 16,0 0-16,22 0 0,-22-21 15,0 21-15,0 0 0,-21-21 32</inkml:trace>
  <inkml:trace contextRef="#ctx0" brushRef="#br0" timeOffset="1764.49">4276 2011 0,'0'-21'0,"0"0"16,0-1-1,21 22-15,-21-21 0,21 21 16,0 0-16,0 0 16,0 0-16,1 0 0,-1 0 15,0 21-15,0 1 0,0-22 16,0 21-16,-21 0 0,22 0 15,-1 21-15,-21-20 0,0-1 0,21 0 16,-21 0-16,21 0 0,-21 0 0,0 1 16,0-1-16,0 0 15,-21-21 17,21-21-17,0 0-15,0-1 16,0 1-16,0 0 0,0 0 0,0 0 15,0-22-15,0 22 0,0 0 16,0-21-16,21 21 0,0-1 16,-21 1-16,21 0 0,1 21 15,-1 0-15,0 0 16,0 0 0,0 0-16,0 0 15,1 0 1,-1 21-16,0-21 0</inkml:trace>
  <inkml:trace contextRef="#ctx0" brushRef="#br0" timeOffset="2064.32">5249 1884 0,'-42'0'15,"21"0"-15,0 21 16,21 0-16,0 0 16,0 1-16,-22-1 0,22 0 15,0 0-15,0 0 0,0 0 16,0 1-16,0-1 0,0 0 0,0 0 16,0 0-16,0 0 0,-21-21 15,21 22-15,-21-22 16,21 21-16,0-42 47,0-1-47,0 1 15</inkml:trace>
  <inkml:trace contextRef="#ctx0" brushRef="#br0" timeOffset="2420.65">5249 1630 0,'0'0'0,"-21"0"16,0 0-1,21 21-15,0 0 16,21-21 0,0 0-1,0 0-15,-21-21 0,22 21 0,-22-21 16,21 0-16,-21 0 15,0-1-15,0 1 0,0 0 16,-21 21-16,-1-21 16,1 21-16,0 0 15,0 0-15,0 0 16,21 21-16,0 0 0,0 0 16,-21-21-16,21 22 0,0-1 15,0 0-15,0 0 0,-22-21 0,22 21 16,0 0-16,0 1 0,0-1 15,0 0-15,0 0 16,22-21-16,-1 0 0,-21 21 0</inkml:trace>
  <inkml:trace contextRef="#ctx0" brushRef="#br0" timeOffset="2997.7">5588 1863 0,'0'21'32,"0"0"-17,-21 0-15,21 0 16,0 1-16,0-1 16,0 0-16,0 0 0,0 0 0,0 0 15,0 1-15,0-1 0,0 0 0,0 0 16,0 0-16,0 0 0,0 1 15,0-1-15,0 0 16,0-42 31,0 0-31,0-1-16,0 1 0,0 0 0,0 0 15,0 0-15,0-22 0,0 22 16,21-21-16,-21 21 0,21-22 0,0 22 15,0-21-15,1 21 0,20 0 0,-21-1 16,21 1-16,-20 21 0,20-21 16,-21 21-16,21 0 0,1 0 0,-22 0 15,21 0-15,-21 0 0,1 21 16,20 0-16,-21 1 0,-21-1 0,21 0 16,-21 0-16,0 0 0,21 22 15,-21-22-15,0 0 0,0 21 0,0-21 16,0 1-16,-21-1 0,0 0 0,21 0 15,-21 0-15,21 0 16,0 1-16,-21-22 0,21 21 0,-21 0 16,-1-21 46</inkml:trace>
  <inkml:trace contextRef="#ctx0" brushRef="#br0" timeOffset="4464.1">3302 3154 0,'0'-42'15,"-21"42"-15,21-22 0,0 1 16,-21 21-1,-1 0 1,22 21-16,0 1 16,0-1-16,0 0 0,0 0 15,0 21-15,0 1 0,0-1 16,0 0-16,0 1 0,0-1 0,0 22 0,0-22 16,0 21-16,0-20 15,-21 20-15,0-20 0,0 20 0,0-21 16,21 22-16,-21-22 0,-1 1 0,1-22 15,21 21-15,0-21 0,0 0 16,0 1-16,-21-22 0,0-22 31,21 1-31,0 0 0,0 0 0,0-21 16,0 20-16,0-20 0</inkml:trace>
  <inkml:trace contextRef="#ctx0" brushRef="#br0" timeOffset="5077.75">2879 3577 0,'0'0'0,"-22"-21"15,1 0-15,21 0 0,0 0 16,0-1-16,0 1 16,0-21-16,0 21 0,21-22 0,1 22 15,-1-21-15,21 0 0,-21 20 16,22-20-16,-1 21 0,0 0 0,1 0 15,-1-1-15,0 1 0,1 21 16,20 0-16,-21 0 0,22 0 16,-22 21-16,1 1 0,-1 20 0,0 0 15,-21-21-15,1 22 0,-1 20 16,0-20-16,-21-1 0,0 0 0,0 1 16,0-1-16,0 0 0,0 1 0,0-1 15,-21-21-15,21 21 0,-21-20 16,21-1-16,0 0 0,0 0 0,-22-21 15,22 21-15,0-42 32,0 0-32,0 0 15,0-22-15,0 22 0,0-21 16,0 21-16,0-22 0,0 1 16,0 0-16,22-1 0,-1 1 0,0 0 15,0-1-15,0 1 0,0 0 16,22 21-16,-22-1 0,21 1 0,-21 0 15,22 0-15,-22 21 0,21 0 0,-21 0 16,22 0-16,-22 21 0,0 0 16,0 0-16,22 1 0,-22 20 0,0-21 15,0 21-15,-21 1 0,0-1 16,21 0-16,-21 1 0,0-1 0,0 0 16,0-20-16,0 20 0,-21 0 0,0-21 15,21 22-15,-21-22 0,21 0 16,-21 0-16,21 0 0,0 1 15,-22-1-15,22 0 16,0-42 15,22 0-31</inkml:trace>
  <inkml:trace contextRef="#ctx0" brushRef="#br0" timeOffset="5319.61">4657 3810 0,'21'0'0,"0"0"15,-21 21 1,0 0-16,0 1 16,0-1-16,0 21 15,0-21-15,-21 0 0,0 22 16,-1-22-16,1 21 0,0 1 0,-21-22 15,21 21-15,-22-21 0,22 22 0,-21-22 16,21 0-16,-1 0 16,1 0-16,-21 0 0,21-21 15,21-21-15</inkml:trace>
  <inkml:trace contextRef="#ctx0" brushRef="#br0" timeOffset="5864.72">5397 3069 0,'0'0'0,"0"-21"15,-21 21 1,21-21-16,0 0 16,0 0-1,21 21-15,1 0 0,20 0 0,0 0 16,1 0-16,-1 0 0,21 0 0,1 0 16,-1 0-16,1 0 0,-1 0 15,1-22-15,-1 22 0,-20 0 0,20 0 16,-20 0-16,-1-21 0,0 21 15,-21 0-15,22 0 0,-22 0 0,0 0 16,-42 0 15,0 0-15,0 0-16,-1 0 16,1 0-1</inkml:trace>
  <inkml:trace contextRef="#ctx0" brushRef="#br0" timeOffset="6243.65">6138 3006 0,'-21'0'0,"0"21"16,21 0-1,-21-21-15,21 21 16,0 0-16,-21 1 16,21-1-16,0 0 0,0 0 15,0 0-15,0 0 0,0 1 16,0-1-16,0 21 0,0-21 15,0 0-15,0 22 0,0-22 0,0 21 16,0-21-16,0 22 0,0-22 0,0 0 16,0 0-16,0 22 0,0-22 15,0 0-15,0 0 0,0 0 0,0 0 16,0 1-16,0-1 0,0 0 16,-22-21-16,1 21 0,0-21 15,0 0-15,-21 0 0,20 0 0,-20 0 16,0 0-16,-1 0 0,-20 0 0,21 0 15,20 0-15,-20 0 0,0 0 0,21 0 16,-1 0-16,1-21 16,0 21-16,0 0 0,21-21 62</inkml:trace>
  <inkml:trace contextRef="#ctx0" brushRef="#br0" timeOffset="15415.89">4593 5080 0,'0'0'0,"0"-21"16,0-21 0,0 20-16,0 1 15,21 0-15,-21 0 0,0 42 47,0 21-31,21-20-16,-21 20 0,0-21 15,0 21-15,0 1 0,0-1 0,0 0 16,22 1-16,-22 20 0,0-20 0,0-1 16,0 0-16,0 1 0,0-22 15,0 21-15,0 0 0,0-20 16,0-1-16,0 0 0,0 0 0,0 0 16,0 0-16,0-42 31,-22 0-16,22 0-15,0-21 16,0 20-16,0 1 0</inkml:trace>
  <inkml:trace contextRef="#ctx0" brushRef="#br0" timeOffset="16040.53">4466 5186 0,'0'0'0,"-21"-21"0,0 0 15,0-1-15,-1 1 16,22 0-16,0 0 16,0 0-16,0 0 15,0-1-15,22 1 0,-1 21 16,0-21-16,21 0 0,1 0 16,-1 21-16,0-21 0,1-1 0,20 22 15,-21 0-15,22 0 0,-22 0 0,1 0 16,-1 22-16,0-1 0,-21 21 15,1-21-15,-1 22 0,-21-22 16,0 21-16,0 0 0,0 1 0,-21-1 16,-22 0-16,1-20 0,21 20 15,-22 0-15,-20-21 0,21 1 0,-1 20 16,1-21-16,21-21 0,-22 21 0,22 0 16,0-21-16,0 0 0,0 0 15,21-21 1,0 0-16,21 0 0,0 21 15,0-21-15,22 0 0,-1 21 16,0-22-16,1 22 0,-1 0 16,0-21-16,1 21 0,-1 0 0,0 0 0,1 0 15,-1 0-15,0 0 16,-21 21-16,22-21 0,-22 22 0,0-1 16,-21 0-16,0 0 0,0 0 0,0 0 15,0 22-15,-21-22 0,0 0 16,0 21-16,-1-20 0,-20 20 0,0-21 15,-1 0-15,1 22 0,-21-22 0,20 0 16,1-21-16,0 21 0,-1 0 16,1-21-16,0 0 0,20 0 0,-20 0 15,21 0-15,-21 0 0,20 0 0,1 0 16,-21 0-16,21-21 0,0 21 16,-1-21-16,22 0 46,0 0-30,22 21-16</inkml:trace>
  <inkml:trace contextRef="#ctx0" brushRef="#br0" timeOffset="19640.65">5905 4890 0,'0'0'0,"0"-22"0,22 22 0,-22-21 16,0 0-16,21 0 0,-21 0 15,0 0 1,0 42 31,-21-21-47,21 21 0,-22 0 15,1 0-15,21 22 0,-21-22 16,0 21-16,0-21 0,21 22 0,-21-1 16,-1 0-16,1 1 0,0-1 15,0 0-15,0 1 0,0-1 16,-1 0-16,22 1 0,-21-1 0,21 0 15,-21-21-15,21 22 0,-21-22 0,21 0 16,0 0-16,0 0 0,0 1 16,0-1-16,21-21 47,0 0-47,-21-21 0,21 21 15,-21-22-15,22 1 0,-22 0 0,21 0 16,-21 0-16,0 0 0</inkml:trace>
  <inkml:trace contextRef="#ctx0" brushRef="#br0" timeOffset="19903.66">5461 5334 0,'-21'0'16,"42"0"-1,0 0-15,0 0 16,0-21-16,1 21 0,20 0 16,-21 0-16,21-21 0,-20 21 0,20 0 15,-21 0-15,21-21 0,-20 21 16,20 0-16,-21 0 0,0 0 0,-21-22 16,21 22-16,-42 0 46</inkml:trace>
  <inkml:trace contextRef="#ctx0" brushRef="#br0" timeOffset="20700.57">6244 5313 0,'0'0'0,"0"21"0,-21-21 15,42 0 32,0 0-31,0 0-16,1 0 0,-1 0 15,0 0-15,0 0 0,0-21 16,0 21-16,1-21 0,-1 0 16,0-1-1,-21 1-15,-21 21 31,0 0-31,-1 0 0,1 0 0,0 0 16,0 0-16,0 0 0,0 21 0,-1-21 16,1 22-16,0-1 0,0 0 15,21 0-15,0 0 0,-21 0 0,21 1 16,-21-1-16,21 0 0,0 0 0,0 0 16,0 0-16,0 1 15,0-1-15,0 0 0,21 0 16,0-21-16,0 0 15,0 0-15,0 0 16,1 0-16,-1 0 16,0-21-16,0 0 0,0 0 15,0-1-15,1 22 0,-1-21 0</inkml:trace>
  <inkml:trace contextRef="#ctx0" brushRef="#br0" timeOffset="21004.4">6879 5271 0,'0'0'0,"0"-22"0,0 1 16,-21 21-16,0 0 15,0 0-15,-1 0 16,1 0-16,0 0 0,21 21 16,-21 1-16,0-1 0,0 0 0,21 21 15,-22-21-15,22 1 0,-21-1 16,21 0-16,-21 0 0,21 0 15,0 0-15,0 64 16,0-64-16,0 0 16,21-21-1,0 22-15,1-22 0,-1 0 16,0 0-16,0 0 0,0 0 0,0-22 16,1 22-16,-1-21 0,0 0 15,0 0-15,0 21 0,0-21 0,22 0 16</inkml:trace>
  <inkml:trace contextRef="#ctx0" brushRef="#br0" timeOffset="21591.57">7451 4784 0,'0'0'0,"0"-21"0,0-1 0,0 1 0,0 0 16,0 42 15,0 0-15,0 1-16,0-1 0,0 21 0,0 0 15,0 1-15,-22-1 0,22 0 16,0 1-16,0-1 0,-21 0 0,21 1 16,-21-1-16,0 0 0,21-20 0,0 20 15,-21 0-15,0-21 0,21 22 16,-22-22-16,1 0 0,21 0 0,0 0 15,0 1-15,0-1 0,-21-21 0,21 21 16,0-42 15,0 0-31,0-1 16,0 1-16,21 0 0,-21 0 16,21-21-16,-21 20 0,22 1 0,-1 0 15,-21 0-15,21 0 0,0 0 16,21-1-16,-20 1 0,20 0 0,-21 0 15,21 21-15,1-21 0,-1 21 0,-21 0 16,22 0-16,-22 0 0,21 0 16,-21 0-16,0 21 0,1 0 0,-22 0 15,0 0-15,0 22 0,0-22 16,0 0-16,-22 0 0,1 22 16,0-22-16,0 0 0,0 0 0,0 0 15,-1 0-15,1 1 0,21-1 16,-21 0-16,21 0 0,-21 0 0,0 0 15,21 1 1,-21-22 15,-1 0-15</inkml:trace>
  <inkml:trace contextRef="#ctx0" brushRef="#br0" timeOffset="23452.71">4297 6646 0,'0'0'0,"0"-21"0,0 0 15,0 0-15,-21 0 0,-1 0 16,1 21-16,0-22 0,0 22 15,0 0-15,0 0 0,-22 0 0,22 0 16,-21 22-16,21-1 0,-22 0 16,22 0-16,-21 0 0,-1 22 15,22-1-15,-21-21 0,21 21 0,0 22 16,-1-22-16,1 1 0,0-1 16,21 0-16,0 1 0,0-1 0,0 0 15,0-21-15,0 22 0,0-22 0,21 0 16,0 0-16,1-21 0,-1 0 15,21 0-15,-21 0 0,22 0 0,-22 0 16,21-21-16,0 0 0,-20 0 0,20 0 16,0-1-16,-21-20 0,22 21 15,-1 0-15,-21-22 0,22 22 16,-22 0-16,0-21 0,0 21 0,0-1 16,-21 1-16,0-21 0,0 21 15,0 0-15,-21 21 31,21 21-31,-21 0 0,21 21 16,0-21-16,0 1 0,0-1 0,0 21 16,0-21-16,0 0 0,0 1 0,0-1 15,0 0-15,0 0 0,21-21 16,0 21-16,0-21 0,1 0 0,-1 0 16,0 0-16,0 0 0,21 0 0,-20 0 15,20 0-15,-21 0 16,21-21-16,1 21 0,-22-21 0,21 0 15,-21 0-15,22-1 0,-22 1 0,0 0 16,0 21-16,0-21 0,-21 0 16,0 0-16,0-1 0,0 1 15,0 42 1,0 1-16,-21-1 16,21 0-16,-21 0 0,21 0 15,-21 0-15,21 1 0,-21-1 0,21 0 16,0 0-16,0 0 0,0 0 0,-21-21 15,21 22-15,0-1 0,0-42 47,21 21-47,-21-22 0,0 1 16,21 0-16,0 0 0,-21 0 0,21 21 16,-21-21-16,0-1 0,0 1 0,21 0 15,-21 0-15,22 21 0,-1 0 16,0 0-1,-21 21-15,0 0 16,0 0-16,0 1 16,0-1-16,0 0 0,0 0 15,21 0-15,-21 0 0,0 1 16,21-1-16,-21 0 0,21 0 16,1-21-1,-1 0-15,0 0 16,0 0-16,0 0 0,0-21 15,1 0-15,-1 0 0,0-1 16,0 1-16,0 0 0,0 0 16,-21 0-16,0 0 0,22-1 0,-22 1 15,21 21-15,-21 21 47,0 1-47,0-1 0,0 0 16,0 21-16,0-21 0,0 1 15,0-1-15,0 0 0,0 0 0,0 0 16,0 0-16,0 1 0,21-22 16,0 21-16,0-21 0,0 0 0,1 0 15,-1 0-15,0-21 0,21-1 16,-21 22-16,22-21 0,-1 0 0,0 0 16,-20 0-16,20 0 0,-21-1 0,21-20 15,-20 21-15,-1 0 0,0 0 0,-21-1 16,0 1-16,0 0 15,21 0-15,-21 42 32,0 0-32,0 0 15,-21 1-15,21 20 0,0-21 0,-21 21 16,21 1-16,0-1 0,0 0 0,0 1 16,0 20-16,0-20 0,0-1 0,0 21 15,0 1-15,0-22 0,-21 22 16,21-1-16,-22 1 0,22-1 0,-21 1 15,0-1-15,0 1 0,0-1 16,0 1-16,-22-1 0,22 1 0,0-22 16,-21 0-16,20 1 0,1-22 0,0 0 15,21 0-15,-21 0 0,0-21 0,0 0 16,21-21 0,-22 0-16,22 0 0,0-21 0,0-1 15,0 1-15,0-22 0,0 1 0,22-1 16,-1-20-16,0 20 0,0-20 0,0-1 15,22 21-15,-22-20 0,21 20 16,-21-20-16,22 20 0,-1 1 0,-21 20 16,21 1-16,-20 0 0,20-1 0,0 22 15,-21-21-15,22 21 0,-1-22 0</inkml:trace>
  <inkml:trace contextRef="#ctx0" brushRef="#br0" timeOffset="24995.9">6540 7133 0,'22'0'0,"-1"21"16,0-21 0,0 0-1,0-21 1,0 21-16,1-21 15,-1 0-15,0 0 0,0 0 16,0-1-16,0 1 0,1-21 0,20 21 16,0-22-16,-21 1 0,22 0 15,-22-1-15,21 1 0,-21 0 0,22-1 16,-22 22-16,0-21 0,0 21 16,0 0-16,-21-1 0,22 22 0,-44 22 31,-20-22-31,21 21 0,0 21 15,0-21-15,-1 0 0,1 22 0,0-22 16,21 21-16,0-21 0,0 1 0,0 20 16,0-21-16,0 0 0,21 0 15,-21 1-15,21-1 0,1 0 0,-1 0 16,0-21-16,0 21 0,-21 0 0,21-21 16,0 22-16,-42-22 46,0 0-46,0 0 0,0 0 0,0-22 16,-1 22-16,1-21 0,0 21 0,0 0 16,21-21-16,-21 21 15,0 0-15,21 21 16,0 0 0,21 1-16,0-1 0,0-21 15,-21 21-15,21 0 0,22-21 16,-22 21-16,0-21 0,0 0 0,0 0 15,22 0-15,-22 0 0,0 0 16,21 0-16,-21-21 0,22 21 0,-22-21 16,21 0-16,1 0 0,-1-1 15,0-20-15,1 21 0,-22 0 0,21-22 16,0 1-16,-20 0 0,-1-1 0,0-20 16,21 21-16,-42-22 0,21 22 15,1-22-15,-22 22 0,0 0 0,0-1 16,0 1-16,21 21 0,-21 0 0,0-1 15,0 1-15,0 42 32,0 1-32,0 20 0,0-21 15,-21 21-15,21 1 0,0-1 16,0 0-16,-22 22 0,22-22 16,-21 1-16,21-1 0,-21 0 0,21 1 15,0-1-15,0 0 0,-21-21 0,21 22 16,0-22-16,0 21 0,-21-21 0,21 1 15,0-1-15,0 0 16,0 0-16,21-21 0,0 0 16,0 0-16,0 0 0,1 0 0,-1 0 15,0-21-15,21 21 0,-21-21 0,1 0 16,20-1-16,-21 1 0,21 0 16,-20 0-16,-1-21 0,21 20 15,-21 1-15,22-42 0,-22 20 0,-21 22 16,0 0-16,0 0 0,0 0 15,0 0 1,-21 21-16,-1 0 0,1 0 16,0 21-16,0 0 0,0-21 0,21 21 15,-21-21-15,21 21 0,0 0 0,0 1 16,21-22 0,0 21-16,0 0 0,0-21 15,-21 21-15,21-21 0,1 0 16,-22 21-16,0 0 0,0 1 15,0-1-15,0 0 16,0 0-16,0 0 16,0 0-16,0 1 15,21-22 1,0 0 0,0 0-16,0 0 0,0 0 15,1-22-15,-1 1 0,21 21 16,-21-21-16,0 0 0,1 21 0,-1-21 15,0 0-15,0-1 0,-21 1 0,21 0 16,-21 0-16,21 0 0,-21 0 16,0-1-16,0 1 0,0 0 15,0 42 17,-21 0-32,21 1 0,-21-1 15,21 0-15,-21 0 0,21 0 16,-21 22-16,21-22 0,0 0 0,0 0 15,0 0-15,0 0 0,0 1 16,0-1-16,21-21 16,0 21-16,0-21 0,0 0 15,1 0-15,-1 0 0,0 0 0,0 0 16,0 0-16,0 0 0,1 0 0,-1-21 16,0 21-16,21 0 0,-21-21 15,1 21-15,20-22 0</inkml:trace>
  <inkml:trace contextRef="#ctx0" brushRef="#br0" timeOffset="26156.46">9144 6816 0,'0'0'0,"0"-21"0,-21-1 15,0 22-15,-1 0 16,1 0-16,0 0 0,0 0 16,0 0-16,0 0 0,-1 0 0,1 22 15,0-1-15,0 0 0,0 0 16,0 0-16,-1 0 0,22 1 15,0-1-15,0 0 0,0 0 16,-21-21-16,21 21 0,0 0 0,0 1 16,0-1-16,21-21 15,1 0-15,-1 0 0,0 0 16,0 0-16,0 0 0,0 0 16,1-21-16,-1-1 0,0 22 0,0-21 15,0 0-15,0 0 0,1 21 0,-22-21 16,21 0-16,0-1 0,-21 1 0,0-21 15,21 21-15,0 0 0,-21-1 16,-21 44 31,21-1-47,0 0 0,-21 0 16,21 0-16,0 0 15,0 1-15,0-1 0,0 0 0,0 0 16,0 0-16,0 0 0,0 1 15,21-22-15,0 21 0,0-21 0,1 21 16,-1-21-16,0 0 0,0 0 0,0 0 16,0 0-16,1 0 0,-1 0 15,0 0-15,0-21 0,0 0 16,0-1-16,-21 1 0,22 0 16,-22 0-16,0 0 0,0 0 0,0-1 15,0 1-15,0 0 0,0 0 16,0 0-16,0 0 0,0 42 31,0 0-15,0 0-16,0 0 0,0 0 15,0 1-15,-22-1 0,22 0 0,0 0 16,-21-21-16,21 21 0,0 0 0,-21 1 16,21-1-16,0 0 15,0 0-15,0 0 16,-21-21-16,21-21 31,0 0-31,0 0 16,0 0-16,21-1 15,0 1-15,-21 0 0,21 0 0,1 0 16,-1-22-16,-21 22 0,21 0 0,0 0 16,0 0-16,0 0 0,1-1 0,-1 22 15,0 0-15,0-21 0,0 21 0,0 0 16,1 0-16,-22 21 15,21 1-15,-21-1 0,0 0 16,0 0-16,0 0 0,0 0 0,0 1 16,0-1-16,0 0 0,0 0 0,0 0 15,0 0-15,0 1 0,0-1 16,0 0 15,0-42-15,0 0-1,0-1-15,21 1 16,0 0-16,0 0 0,0 0 0,1-22 16,-1 22-16,0 0 0,21-21 0,-21 21 15,1-1-15,-1 1 0,21 0 16,-21 0-16,0 0 0,1 21 0,-1 0 16,0 21-16,-21 0 15,0 0-15,0 0 0,0 1 16,0-1-16,0 0 0,0 0 0,0 21 15,0-20-15,-21-1 0,21 0 16,-21 0-16,21 0 0,0 0 0,0 1 16,0-1-16,0 0 0,21-21 15,0 21-15,0-21 0,0 0 16,0 0-16,1 0 0,-1 0 0,0 0 16,0-21-16,0 0 0,22 21 0,-22-21 15,21-1-15,-21 1 0,0 21 16,1-21-16,-1 0 0,0 0 0,0 0 15,-21-1-15,0 1 0,0 0 16</inkml:trace>
  <inkml:trace contextRef="#ctx0" brushRef="#br0" timeOffset="26646.28">7853 6435 0,'0'-21'15,"21"21"32,21 0-47,1-22 0,-1 1 16,0 21-16,1-21 0,20 21 15,-21-21-15,22 21 0,-22 0 16,1-21-16,-1 21 0,0 0 0,1 0 16,-22-21-16,21 21 0,-21 0 0,0 0 15,1 0-15,-44 0 63,1 0-63</inkml:trace>
  <inkml:trace contextRef="#ctx0" brushRef="#br0" timeOffset="32537.03">4106 8657 0,'0'-21'15,"0"0"1,0 0-16,-21 0 16,21-1-16,0 1 15,0 0-15,0 0 16,21 0-16,0 21 15,1 0-15,-1 0 0,0 0 16,0 0-16,21 0 0,-20 0 16,-1 0-16,0 21 0,0-21 15,0 21-15,0 21 0,-21-20 16,0-1-16,0 21 0,0-21 0,0 22 16,0-1-16,0 0 0,-42 1 15,21-1-15,0 0 0,0 1 0,-22-1 16,1-21-16,21 21 0,-22 1 0,1-22 15,0 0-15,-1 0 0,22 0 16,-21 1-16,0-22 0,20 0 0,-20 0 16,21 0-16,0 0 0,-22 0 15,22-22-15,0 1 0,0 0 16,0-21-16,0 21 0,-1-1 0,22-20 16,-21 21-16,21 0 0,0 0 15,0-1-15,21 22 0,1 0 16,-1 0-16,0 0 0,0 0 15,0 0-15,22 22 0,-22-1 0,0 0 16,21 0-16,-21 21 0,1-20 0,-1-1 16,0 0-16,0 0 0,0 0 15,-21 22-15,21-43 0,-21 21 0,22 0 16,-22 0-16,21 0 0,0-21 16,-21 21-16,21-21 15,0 0-15,0 0 16,1 0-16,-1-21 0,-21 0 15,21 21-15,-21-21 0,21 0 16,0 0-16</inkml:trace>
  <inkml:trace contextRef="#ctx0" brushRef="#br0" timeOffset="33004.28">4720 8678 0,'0'0'0,"0"-21"0,-21 21 31,0 0-31,0 21 0,-1 1 16,1-1-16,0 0 0,0 0 15,0 0-15,0 22 0,-1-22 0,1 21 16,21 0-16,0-20 0,0 20 16,0 0-16,0-21 0,0 22 0,0-22 15,0 21-15,0-21 0,0 1 0,0-1 16,0 0-16,21-21 0,1 21 15,-1-21-15,0 0 0,0 21 0,0-21 16,0 0-16,1 0 0,-1 0 0,0 0 16,0-21-16,21 21 0,-20-21 15,-1 0-15,0 0 0,0-1 16,0 1-16,0-21 0,1 21 0,-22-22 16,0 1-16,0 21 0,0-21 15,0-1-15,0 1 0,-22 21 0,1-22 16,0 22-16,0 0 0,0 0 0,-22 21 15,22 0-15,0-21 0,-21 21 16,21 0-16,-1 0 0,1 0 0,0 0 16,0 0-16,0 21 0,0-21 0,21 21 15,0 0-15,0 0 16,0 1-16,0-1 16,0 0-16,0 0 0,21-21 15,0 21-15,0-21 0,0 0 0,0 0 16</inkml:trace>
  <inkml:trace contextRef="#ctx0" brushRef="#br0" timeOffset="33580.15">5397 8721 0,'0'0'0,"0"-21"0,22 21 0,-22-22 15,0 1-15,21 0 16,0 21-16,-21-21 15,21 0 1,0 21-16,0 0 16,1 0-16,-1 0 15,0 0-15,0 0 16,0 21-16,0 0 16,-21 0-16,22 0 0,-1 22 0,-21-22 15,0 21-15,0-21 0,0 22 0,0-1 16,0 0-16,0 1 0,-43-1 15,22 0-15,0 1 0,-21-22 0,21 21 16,-22-21-16,1 22 0,0-22 0,20 0 16,1 0-16,-21 0 0,21-21 15,0 0-15,-1 22 0,1-22 16,0 0-16,21-22 16,-21 1-16,21 0 0,0-21 15,0 21-15,0-1 0,0-20 16,0 21-16,0-21 0,0-1 0,0 22 15,0 0-15,0-21 0,21 20 16,0 1-16,0 21 0,1 0 16,-1 0-16,0 0 0,0 0 0,0 21 15,0 1-15,1-22 0,-1 21 0,0 0 16,0 0-16,0 0 0,0 0 16,-21 1-16,22-1 0,-22 0 0,21 0 15,0 0-15,-21 0 0,0 1 16,21-22-1,0 21 1,0-21-16,1 0 0,-1 0 16,0 0-16,0-21 0,0-1 15,0 22-15,1-21 0,20 0 0,-21 0 16</inkml:trace>
  <inkml:trace contextRef="#ctx0" brushRef="#br0" timeOffset="34047.87">6244 8763 0,'0'0'0,"0"-42"16,0 21-16,-21 21 15,0 0-15,0 0 16,-1 0-16,1 0 16,0 21-16,0 0 0,21 0 15,0 21-15,-21-20 0,0-1 0,21 21 16,0-21-16,0 22 0,0-22 15,-22 21-15,22-21 0,0 22 0,0-22 16,0 0-16,0 0 0,0 0 0,0 0 16,0 1-16,0-1 15,22 0-15,-1-21 16,0 0-16,0 0 0,0 0 16,0 0-16,1 0 0,-1 0 0,0-21 15,0 0-15,0 21 0,0-22 16,1 1-16,20 0 0,-21 0 0,0-21 15,0 20-15,1 1 0,-1-21 0,-21 0 16,21-1-16,-21 22 0,21-21 16,-21-1-16,0 22 0,0 0 0,0-21 15,0 21-15,-21-1 0,0 22 16,0 0-16,-1 0 0,1 0 16,0 0-16,0 0 0,0 0 15,0 22-15,-1-22 0,1 21 16,21 0-16,-21 0 15,21 0-15</inkml:trace>
  <inkml:trace contextRef="#ctx0" brushRef="#br0" timeOffset="34908.71">7895 8319 0,'0'0'0,"0"-22"15,-21 22 1,0 0-16,0 0 16,-1 0-16,1 22 0,21-1 15,-21-21-15,0 21 0,0 21 16,-22-21-16,22 1 0,0 20 0,0-21 16,-21 21-16,20 1 0,-20-1 15,21 0-15,0 1 0,0 20 16,-1-20-16,22-1 0,0 0 0,0 1 15,0-22-15,0 21 0,0-21 0,0 0 16,0 1-16,0-1 0,22 0 0,-1 0 16,-21 0-16,21-21 0,0 21 15,0-21-15,22 0 0,-22 0 0,21 0 16,0 0-16,1 0 0,-1 0 0,0 0 16,1 0-16,-1-21 0,0 21 15,22-21-15,-22 0 0,-21 0 0,22 0 16,-1-1-16,-21-20 0,22 21 0,-22-21 15,0-1-15,0 1 0,-21 0 16,0-1-16,21 1 0,-21-22 16,0 22-16,0 0 0,0-1 0,0-20 15,0 21-15,-21-1 0,21 1 0,-21 21 16,0-22-16,0 22 0,-1 0 16,1 0-16,0 0 0,0 21 0,0 0 15,0 0-15,-1 0 0,1 0 0,-21 0 16,21 21-16,0 0 0,-1 0 15,1 0-15,0 22 0,0-22 0,0 21 16,0 1-16,-1-1 0,22 0 0,-21 1 16,21-22-16,-21 21 0,21 0 0,0 1 15,0-1-15,0-21 16,0 0-16,0 22 0,0-22 0,0 0 16,21-21-16,0 21 0,1 0 0,-1-21 15,0 0-15,0 0 0,0 22 16,0-22-16,22 0 0,-22 0 0,0 0 15,0 0-15,22 0 0,-22 0 0,0-22 16</inkml:trace>
  <inkml:trace contextRef="#ctx0" brushRef="#br0" timeOffset="36524.98">8721 8678 0,'-22'0'16,"22"22"-16,0-1 15,0 0-15,-21 0 16,21 0-16,-21 0 16,21 1-16,0-1 0,-21 0 0,21 0 15,0 0-15,0 0 0,0 1 16,-21-1-16,21 0 0,-21 0 15,21 0 1,0-42 15,0 0-15,0 0-16,0 0 0,21-1 16,-21 1-16,21 0 0,0-21 0,-21 21 15,21-22-15,0 22 0,1 0 0,-1-21 16,0 20-16,0 1 0,0 21 0,0-21 15,1 21-15,-1 0 0,0 0 16,0 0-16,0 0 0,0 0 0,1 0 16,-1 21-16,-21 0 0,21 1 0,-21-1 15,0 21-15,0-21 0,0 0 16,0 1-16,0 20 0,0-21 16,0 0-16,0 0 0,0 1 0,0-1 15,0 0-15,0 0 0,0 0 16,21-21-1,0 0 1,0 0-16,1 0 0,-1 0 0,0-21 16,0 21-16,0-21 0,0 0 0,1 0 15,-1-1-15,0 1 0,0-21 16,0 0-16,0 20 0,1-20 16,-1 0-16,0-1 0,-21 22 0,21-21 0,-21 0 15,21 20-15,-21-20 0,0 21 16,21 0-16,-21 0 0,22-1 0,-1 1 15,-21 0-15,21 0 16,0 21-16,-21-21 0,0 42 31,0 0-15,0 21-16,0-20 0,0-1 16,0 0-16,0 21 0,-21-21 0,0 22 15,21-1-15,-21-21 0,21 22 0,-22-22 16,22 21-16,-21-21 0,0 22 15,21-22-15,0 0 0,0 0 0,-21 0 16,21 0-16,0 1 0,0-1 16,0 0-16,21-21 31,0 0-31,0 0 16,1 0-16,-1-21 0,21 0 0,-21-1 15,0 22-15,1-21 0,-1 0 0,0-21 16,0 21-16,0-1 0,0 1 15,1 0-15,-1 0 0,0 0 0,-21 0 16,0 42 15,0 0-31,0 0 16,0 0-16,0 0 16,0 1-16,0-1 0,0 0 15,0 0-15,0 0 0,0 0 16,21 1-16,0-22 15,0 0-15,1 0 0,-1 0 16,0 0-16,0 0 0,0 0 16,0-22-16,1 22 0,-1-21 0,0 0 15,0 21-15,0-21 0,0 0 0,1 0 16,-1-1-16,-21 1 16,0 0-16,21 0 0,-21 0 15,0 0-15,0 42 47,0 0-47,0 0 16,0 0-16,0 0 0,-21 1 15,21 20-15,0-21 0,-21 0 0,21 0 16,0 22-16,-22-22 0,22 21 0,-21-21 16,0 22-16,21-22 0,-21 21 15,0 1-15,0-22 0,21 21 0,-22 0 16,1 1-16,0-1 0,0 0 15,0 1-15,21-1 0,-21-21 0,-1 22 0,1-1 16,21 0-16,0-21 0,-21 22 16,21-22-16,-21 0 0,21 21 0,0-20 15,0-1-15,-21 0 16,21 0-16,-21-21 0,-1 0 16,22 21-16,-21-21 15,0 0-15,0 0 16,0 0-16,21-21 0,0 0 15,0 0-15,0 0 0,0-1 16,0-20-16,0 21 0,0-21 0,21-1 16,0 1-16,0 0 0,0-22 15,-21 22-15,22-22 0,-1 22 16,0-22-16,-21 22 0,21-21 0,0 20 16,-21 1-16,0 0 0,21-22 0,1 43 15,-22-21-15,21-1 0,0 22 16,-21 0-16,21 0 0,0 0 0,0 21 15,-21-22-15,22 22 0,-1 0 0,0 0 16,-21-21-16,21 21 0,0 0 0,0 0 31,-42 0 47,21 21-78</inkml:trace>
  <inkml:trace contextRef="#ctx0" brushRef="#br0" timeOffset="36711.44">10054 8975 0,'0'0'0,"0"21"16,0 0 30,0 0-30,0 0 0,0 1-1,-21-1 1</inkml:trace>
  <inkml:trace contextRef="#ctx0" brushRef="#br0" timeOffset="37644.57">4699 9906 0,'0'0'0,"0"21"62,21-21-62,0 0 16,0 0-16,1 0 0,-1 0 16,0 21-16,0-21 0,21 0 0,-20 0 15,-1 0-15,21 0 0,-21 0 16,0 0-16,22 0 0,-22-21 16,21 21-16,-21-21 0,1 21 0,-1-21 15,0 21-15,0-21 0,0 21 0,-21-21 16,21-1-16,-21 1 15,0 0 1,0 0-16,0 42 31,0 0-15,0 0-16,0 1 0,0-1 0,0 0 16,0 21-16,-21-21 0,21 22 0,0-22 15,0 21-15,-21 1 16,21-22-16,-21 21 0,21 0 0,-21 1 15,21-1-15,0 0 0,0-20 0,-21 20 16,21 0-16,-22 1 0,22-22 0,-21 0 16,21 21-16,0-21 0,0 1 15,0-1-15,-21 0 0,21-42 47,0 0-47,0-1 0,0 1 16,0 0-16,0 0 0,0-21 0,0 20 15</inkml:trace>
  <inkml:trace contextRef="#ctx0" brushRef="#br0" timeOffset="37987.92">4720 10202 0,'-42'0'16,"63"0"15,0 0-15,0 0-16,0 0 15,22-21-15,-1 21 0,0 0 0,1-21 0,-1 21 16,22 0-16,-22-21 0,0 21 16,1-21-16,-1 21 0,-21 0 15,21 0-15,-20 0 0,20-21 0,-21 21 16,0 0-16,0 0 15,-21 21 32,0 0-15</inkml:trace>
  <inkml:trace contextRef="#ctx0" brushRef="#br0" timeOffset="38517.94">5948 10012 0,'0'0'0,"0"-21"31,-21 21-15,-1 0-16,1 0 0,0 21 15,0-21-15,21 21 0,-21 0 16,0 0-16,-1-21 0,22 22 16,-21-1-16,21 0 0,0 0 15,-21 0-15,0 0 0,21 1 0,-21-1 16,21 21-16,0-21 0,0 0 0,0 22 16,0-22-16,0 0 0,0 0 15,0 0-15,0 1 0,21-1 16,0-21-16,0 0 0,0 0 15,1 0-15,-1 0 0,21 0 16,-21 0-16,0-21 0,1 21 16,-1-22-16,0 1 0,21 0 0,-21 0 15,1 0-15,-1 0 0,0-1 16,0 1-16,-21 0 0,0-21 0,0 21 16,0-1-16,0-20 0,0 21 15,0 0-15,0-22 0,-21 22 0,0 0 16,0 0-16,-1 0 0,1 0 0,-21 21 15,21 0-15,0 0 0,-1 0 16,1 0-16,0 0 0,0 0 0,0 0 16,0 0-16,-1 21 0,1 0 15,0-21-15,0 21 0,0 0 0,21 0 16,0 1-16,-21-1 16,21 0-16,0 0 15,0 0-15,0 0 0,0 1 16,21-22-16,0 21 0,0-21 15</inkml:trace>
  <inkml:trace contextRef="#ctx0" brushRef="#br0" timeOffset="38968.58">6562 10160 0,'-22'0'16,"22"21"31,22-21-16,-1 0-16,0 0-15,0-21 16,-21 0 0,0 0-16,0 0 15,0-1-15,0 1 16,-21 21-16,0 0 16,0 0-1,-1 0-15,22 21 0,0 1 16,-21-1-16,21 0 0,-21-21 15,21 21-15,0 0 0,-21 0 0,21 1 16,0-1 0,21-21-1,0 0-15,0 0 0,1 0 16,-1 0-16,0-21 0,0 21 0</inkml:trace>
  <inkml:trace contextRef="#ctx0" brushRef="#br0" timeOffset="39380.33">7387 9821 0,'0'0'16,"0"-21"-16,0 0 15,-21 21 1,0 0-16,21 21 15,-21 0-15,-1 1 16,1-1-16,0 0 16,21 0-16,-21 0 0,0 22 0,0-1 15,-1-21-15,-20 21 0,21 1 0,-21-22 16,-1 21-16,1 22 0,0-22 0,-1 0 16,1 1-16,0-1 0,-22 22 15,22-22-15,-1 0 0,22 1 0,-21-22 16,21 21-16,0-21 0,-1 22 0,1-22 15,21 0-15,-21-21 0,21 21 0,-21-21 16,21 21-16,0-42 63,21 0-48,-21 0-15,21 0 0,0-1 16,1 1-16</inkml:trace>
  <inkml:trace contextRef="#ctx0" brushRef="#br0" timeOffset="40031.97">7239 10393 0,'0'21'31,"0"0"-31,0 0 16,-21 1-16,21-1 15,-21 0-15,21 0 16,0 0-16,0 0 0,0 1 16,21-22-1,0 0-15,0 0 0,0 0 16,0 0-16,-21-22 0,22 22 0,-1-21 15,-21 0-15,21 21 16,-21-21-16,21 0 0,-21 0 16,0-1-16,0 1 15,-21 21 1,0 0-16,0 0 16,21 21-16,0 1 15,0-1-15,-22 0 0,22 0 16,0 0-16,0 0 15,22-21 17,-1-21-32,-21 0 15,21 21-15,-21-21 0,21 0 16,-21 0-16,0-1 0,0 1 16,0 0-16,-21 21 46,0 21-46,21 0 16,-21 1-16,21-1 16,0 0-1,0-42 79</inkml:trace>
  <inkml:trace contextRef="#ctx0" brushRef="#br0" timeOffset="52043.73">15663 1651 0,'21'-21'16,"1"21"0,-22-21-16,0 0 15,0-1 1,0 1 0,0 0 15,0 0-16,0 42 17,0 0-17,0 0-15,0 1 0,0 20 16,-22-21-16,1 21 0,21-20 16,-21 20-16,21 0 0,-21 1 15,0-22-15,0 21 0,-1 0 0,1 1 16,0-1-16,0 0 0,0-20 0,0 20 15,-1 0-15,1-21 0,0 22 16,0-22-16,0 0 0,21 21 0,-21-20 16,-1-1-16,22 0 0,0 0 15,-21 0-15,21 0 0,-21-21 16,21-21 31,0 0-47,0 0 0,0 0 15,0 0-15,0-1 0,21-20 16,0 21-16,-21 0 0,22-22 16,-1 22-16,0-21 0,0 0 0,0-1 15,0 1-15,1 0 0,-1-1 0,0 1 16,0-22-16,0 22 0,22 0 16,-22-1-16,0 1 0,0 0 0,0 21 15,0-22-15,22 22 0,-43 0 16,21 0-16,0 0 0,0 21 0,0-22 15,1 22-15,-1 0 16,0 0-16,-21 22 16,21-1-16,-21 0 0,0 21 15,0-21-15,0 22 0,0-1 16,0 0-16,0-20 0,0 20 16,0 0-16,0 1 0,0-1 0,0 0 15,0 1-15,0-22 0,0 21 0,0-21 16,0 22-16,-21-22 0,21 0 15,0 0-15,0 0 0,0 0 0,0 1 16,0-1-16,0 0 0,0 0 16,0 0-1,-21-21 48,21-21-48,-21 21-15,21-21 0,0 0 16,0 0-16</inkml:trace>
  <inkml:trace contextRef="#ctx0" brushRef="#br0" timeOffset="52357.56">15494 2074 0,'0'0'0,"21"0"47,0 0-47,0 0 16,1-21-16,-1 21 0,21 0 0,-21-21 16,22 21-16,-22 0 0,0-21 0,21 21 15,-21-21-15,1 21 0,-1 0 16,0 0-16,0-21 0</inkml:trace>
  <inkml:trace contextRef="#ctx0" brushRef="#br0" timeOffset="52740.38">16404 1693 0,'0'0'16,"0"-21"-16,0 0 15,0 42 32,0 0-47,0 1 16,-21-1-16,21 21 0,0-21 0,-21 0 15,21 22-15,-21-1 0,21 0 16,0-20-16,0 20 0,-22-21 0,1 21 16,21-20-16,0 20 0,0-21 0,-21 0 15,21 0-15,-21 1 0,21-1 0,-21 0 16,21 0-1,0 0-15,0-42 63,0 0-63,0 0 16,0 0-16,0-1 15,0 1-15</inkml:trace>
  <inkml:trace contextRef="#ctx0" brushRef="#br0" timeOffset="53083.72">16319 1884 0,'0'-21'0,"0"-43"16,0 43 0,22 21-1,-1 0-15,0 0 0,0 0 16,0 0-16,0 0 15,1 0-15,-1 0 0,0 21 16,0 0-16,0 1 0,0-1 16,1 0-16,-1 0 0,0 0 15,-21 0-15,21 1 0,-21-1 16,21 0-16,-21 0 16,0 0-1,0 0 1,-21-21 15,21-21-15,0 0-1,0 0-15,21 21 16,0-21-16</inkml:trace>
  <inkml:trace contextRef="#ctx0" brushRef="#br0" timeOffset="53704.63">16997 1736 0,'0'0'0,"0"-21"0,21 21 0,-21-22 16,-21 22 31,0 0-47,-1 22 0,22-1 0,-21 0 16,0 0-16,0 0 0,0 22 0,-22-22 15,22 0-15,0 0 0,0 21 16,-21-20-16,20-1 0,1 0 0,0 0 15,0 0-15,0-21 0,21 21 0,0 1 16,21-44 31,0 22-47,0-21 0,0 0 16,-21 0-16,43 21 0,-43-42 15,42 20-15,-21 1 0,0 0 0,1-21 16,-1 21-16,0-1 0,-21-20 15,21 21-15,0 0 0,0 0 16,-21-1-16,22 22 16,-1 0-1,-21 22-15,0-1 0,0 0 16,0 0-16,0 0 0,0 0 0,21 1 16,-21-1-16,0 0 0,0 0 15,0 21-15,0-20 0,0-1 16,0 0-16,-21 21 0,21-21 0,0 1 15,0-1-15,-21 0 0,21 0 16,-22 0-16,22 0 0,0 1 16,0-1-16,0 0 0,0 0 15,-21-21 1,21-21 62,0 0-62,0 0-16,21 21 15,-21-22-15,22 1 0,-1 0 16</inkml:trace>
  <inkml:trace contextRef="#ctx0" brushRef="#br0" timeOffset="54079.67">17505 1715 0,'-43'0'0,"43"-22"47,22 22-32,20-21-15,-21 21 0,0 0 16,22 0-16,-22-21 0,21 21 0,0 0 16,1 0-16,-1 0 0,0-21 15,1 21-15,-1 0 0,0 0 0,-20 0 16,-1 0-16,0 0 0,0 0 0,0 0 16,0 0-16,1 0 0,-1 0 31,-21-21-31,-21 21 31,-1 0-15,1 0-16,0 0 15,0 0-15,0 0 0,21 21 0,-21-21 16</inkml:trace>
  <inkml:trace contextRef="#ctx0" brushRef="#br0" timeOffset="54483.97">17928 1651 0,'-21'0'31,"0"0"-31,0 0 31,21 21-15,-22-21-16,22 21 16,0 1-16,0-1 0,0 0 15,0 0-15,-21 0 0,21 22 16,-21-22-16,21 0 0,0 21 15,-21-21-15,0 22 0,0-22 0,-1 21 16,22-21-16,0 1 0,-21 20 0,21-21 16,-21 0-16,21 0 0,-21 1 15,21-1-15,0 0 0,0 0 0,-21 0 16,21 0 0,0 1-16,0-1 15,-21-21 79,21-21-94,-22 21 16</inkml:trace>
  <inkml:trace contextRef="#ctx0" brushRef="#br0" timeOffset="59768.68">14922 3112 0,'0'21'16,"-21"-21"15,21-21 47,0-1-62,0 1-1,21 0 1,1 21-16,-1 0 16,0 0-16,0 0 15,0 0-15,0 0 16,1 21-16,-22 0 0,0 1 15,21 20-15,-21-21 0,0 21 0,0-20 16,0 20-16,0 0 0,0 1 16,-21-1-16,-1 0 0,1-21 0,-21 22 15,21-1-15,0 0 0,-22-20 0,22 20 16,-21-21-16,21 0 0,-1 0 0,-20 1 16,21-1-16,0 0 0,-22-21 15,22 0-15,-21 21 0,21-21 16,-22 0-16,1 0 0,0 0 0,21 0 15,-22 0-15,1-21 0,21 0 0,0 0 16,-1-1-16,1 1 0,21 0 16,0 0-16,0 0 0,0-22 0,0 22 15,0 0-15,0-21 0,21 21 0,1-1 16,20 1-16,-21 0 0,0 0 16,0 21-16,22 0 0,-22 0 0,21 0 15,-21 0-15,22 0 0,-22 21 0,21 0 16,-21 0-16,1 1 0,-1-1 15,0 0-15,0 0 0,0 0 0,-21 0 16,0 1-16,0-1 0,21 0 16,-21 0-16,0 0 0,0 0 15,0 1-15,0-1 16,22-21-16,-22 21 16,21-21-1,0 0-15,-21-21 16,21 0-16,0-1 0,0 22 15</inkml:trace>
  <inkml:trace contextRef="#ctx0" brushRef="#br0" timeOffset="60308.46">15494 3217 0,'0'0'0,"21"-21"0,-21 0 15,-21 21 17,21 21-32,-21 0 15,0 1-15,-1-1 0,22 0 0,-21 21 16,0-21-16,21 22 0,-21-22 16,21 21-16,-21 1 0,0-22 0,21 21 15,0 0-15,0-20 0,0-1 16,0 0-16,0 0 0,0 0 0,0 0 15,21 1-15,0-22 16,0 21-16,0-21 0,0 0 0,1 0 16,20 0-16,-21 0 0,21 0 0,-20-21 15,20-1-15,0 1 0,-21 21 0,22-21 16,-22 0-16,0 0 0,0 0 16,0-1-16,1-20 0,-1 21 0,-21-21 15,0-1-15,0 1 0,0 21 0,0-22 16,0 1-16,0 21 15,-21 0-15,-1 0 0,1-1 0,0 1 0,0 21 16,0 0-16,0 0 0,-1 0 16,1 0-16,0 0 15,0 0-15,0 21 0,0-21 0,-1 22 16,1-22-16,21 21 0,-21-21 0,0 21 16,0 0-1,0-21-15,21 21 0,-22-21 0,22 21 16,-21-21-16,0 0 15,21 22 1,-21-22-16,0 0 16</inkml:trace>
  <inkml:trace contextRef="#ctx0" brushRef="#br0" timeOffset="69015.77">14817 3471 0,'0'0'0,"-22"0"15,44 0 32,-1 0-31,0-21-16,21 21 0,1-21 0,-1 21 16,0 0-16,22-21 0,-22 0 0,22 21 15,-1-21-15,-21 21 0,22 0 16,-1-22-16,-20 22 0,-1 0 0,0 0 15,1-21-15,-1 21 0,-21 0 0,22 0 16,-22 0-16,0 0 16,0 0-1,-42 0 17,0 0-32,0 0 0,-1 0 0,1 21 15,0-21-15,0 0 0,-21 22 16,-1-1-16,22-21 0,-21 21 0,-1-21 15</inkml:trace>
  <inkml:trace contextRef="#ctx0" brushRef="#br0" timeOffset="69260.82">14774 3662 0,'-21'21'16,"42"-21"-1,0 0-15,1 0 16,20 0-16,0 0 0,1-21 0,-1 0 15,21 21-15,1-21 0,-1 21 16,22-22-16,-21 22 0,-1-21 16,1 21-16,-1 0 0,1-21 0,-22 21 15,0 0-15,1-21 0,-1 21 0,-21 0 16,0 0-16,0 0 0,1 0 16,-1 0-16,-21-21 0,21 21 15,-21-21-15,21-1 16,-21 1-16</inkml:trace>
  <inkml:trace contextRef="#ctx0" brushRef="#br0" timeOffset="69724.17">15663 2265 0,'0'0'0,"21"-21"0,1 21 0,105-21 15,-64-1-15,22 22 16,-22-21-16,43 21 0,-21-21 0,21 0 16,-1 21-16,-20-21 0,0 21 0,-1-21 15,1 21-15,0 0 0,-22-22 16,1 22-16,-1 0 0,1-21 15,-22 21-15,0 0 0,-20 0 0,20 0 16,-21 0-16,0 0 0,-21 21 31,-21-21-15,21 22-16,0-1 0,0 0 16</inkml:trace>
  <inkml:trace contextRef="#ctx0" brushRef="#br0" timeOffset="70516.22">17632 3789 0,'0'-21'0,"42"-22"15,-42 22 1,0 0-16,21 0 0,-21 0 16,0 42 30,0 0-46,-21 0 0,21 0 0,-21 1 16,21-1-16,0 21 0,-21-21 16,0 22-16,-1-1 0,1 0 15,0 1-15,0 20 0,0-21 0,0 1 16,-1-1-16,1 0 0,-21 1 0,21-1 16,0 0-16,-1-20 0,1-1 15,0 0-15,21 0 0,0 0 16,-21-21-16,0-21 15,21 0 1,0 0-16,0 0 0,0-1 16,0-20-16,0 21 0,0-21 0,0 20 15,0 1-15,0-21 0,0 21 0,0 0 16,0-1 0,21 22-16,0 0 0,0 0 0,0 0 15,1 0-15,-1 22 0,0-22 0,0 21 16,21 0-16,-20 0 0,-1 0 0,21-21 15,-21 21-15,0 1 0,22-1 16,-22 0-16,0-21 0,0 21 0,0-21 16,22 0-16,-43 21 0,21-21 0,0 0 15,0 0-15,0 0 32,-21-21-17,0 0-15,22 0 0,-22 0 0,0-1 16,21-20-16,0 21 15</inkml:trace>
  <inkml:trace contextRef="#ctx0" brushRef="#br0" timeOffset="71441.21">18309 3747 0,'0'0'0,"0"-22"0,21 1 0,-21 0 15,-21 42 16,0 0-15,21 1-16,0-1 0,-21 21 0,21-21 16,-21 22-16,21-22 0,-22 21 0,22 0 15,0 1-15,0-22 0,-21 21 16,21 1-16,-21-22 0,21 0 0,-21 21 16,21-21-16,0 1 0,0-1 0,0 0 15,-21-21-15,21 21 16,0-42 15,0 0-31,21 0 0,-21-1 0,21 1 16,0-21-16,-21 21 0,21-22 15,-21 22-15,22-21 0,-22 0 0,0-1 16,21 22-16,-21-21 0,21 21 16,-21-1-16,21-20 0,-21 21 15,0 0-15,21 0 0,0-1 16,1 22-1,-1 0 1,0 0-16,0 0 16,0 22-16,0-1 0,1 0 15,-1 0-15,-21 21 0,0-20 0,0-1 16,21 0-16,-21 21 0,0-21 16,21 1-16,-21-1 0,0 21 0,0-21 15,0 0-15,0 1 0,0-1 16,21 0-1,0-21-15,1 0 16,-1 0 0,0 0-16,-21-21 0,21 0 0,0-1 15,0 1-15,1-21 0,20 21 16,-21-22-16,0 1 0,22 21 0,-22-21 16,21-1-16,-21 1 0,22 21 0,-1-22 15,-21 22-15,0-21 0,22 21 16,-22 0-16,0 21 0,-21-22 0,21 22 15,0 0-15,-21 22 16,0-1 0,0 0-16,0 0 0,0 0 0,0 0 15,0 22-15,0-22 0,0 21 0,0-21 16,0 22-16,0-22 0,-21 21 16,0-21-16,21 22 0,-21-22 0,0 21 15,21-21-15,0 1 0,-22 20 0,1-21 16,21 0-16,-21 0 0,21 1 0,0-1 15,0 0-15,-21 0 16,21 0 0,21-21 62,-21-21-78,0 0 15,-21 0 17,0 21-32,0 0 15</inkml:trace>
  <inkml:trace contextRef="#ctx0" brushRef="#br0" timeOffset="73131.92">16552 6795 0,'0'21'16,"0"-42"-16,21 63 0,1-21 0,-1 0 0,0 0 15,0-21-15,21 0 0,-20 0 0,-1 0 16,0 0-16,21 0 0,-21 0 16,1 0-16,-1 0 0,0 0 0,-21-21 15,0 0-15,0 0 0,0 0 16,-21 0-16</inkml:trace>
  <inkml:trace contextRef="#ctx0" brushRef="#br0" timeOffset="77558.27">16722 5673 0,'0'-21'16,"0"-1"-16,0 1 0,0 0 15,0 0-15,0 0 16,0 0-16,0-1 31,0 1-31,21 21 16,0 0-1,0 21-15,-21 1 0,21-1 16,0 0-16,1 0 0,-22 21 0,0-20 16,21 20-16,-21-21 0,0 21 0,0 1 15,0-1-15,-21 0 0,-1-20 0,-20 20 16,21-21-16,0 21 0,-22-20 15,22 20-15,0-21 0,-21-21 0,21 21 16,-1 0-16,1-21 0,0 0 0,0 0 16,0 0-16,0-21 15,-1 0 1,22 0-16,-21 0 0,21 0 16,0-1-16,0 1 0,0 0 0,0 0 15,0-21-15,0 20 0,0 1 0,0 0 16,0 0-16,21 0 0,1 0 15,-1 21-15,0 0 0,0 0 16,21 0-16,-20 21 0,-1 0 0,0 0 16,21 0-16,-21 0 0,1 22 15,-1-22-15,21 0 0,-21 21 0,0-20 16,1-1-16,-1 0 0,0 0 0,0 0 16,0 0-16,0-21 0,1 22 0,-1-22 15,0 0-15,0 21 16,0-21-16,0 0 15,1 0-15,-1-21 0,0 21 0,0-22 16,0 1-16,0 0 0,22 0 0,-22 0 16,0 0-16,21-1 0</inkml:trace>
  <inkml:trace contextRef="#ctx0" brushRef="#br0" timeOffset="77956.03">17589 5673 0,'0'0'15,"0"-21"-15,0-1 0,22 22 0,-22-21 16,0 42-1,0 1-15,0-1 16,0 0-16,-22 21 0,1-21 16,0 1-16,21 20 0,0-21 15,0 0-15,-21 22 0,21-22 0,0 0 16,0 0-16,0 0 0,0 0 0,0 1 16,21-1-16,0-21 15,0 0-15,1 0 16,-1 0-16,0 0 0,0-21 0,0 21 15,0-22-15,1 1 0,-1 0 0,0 0 16,0 0-16,0 0 0,-21-1 0,0 1 16,0-21-16,0 21 15,0 0-15,0-22 0,0 22 0,0 0 0,-21 0 16,0 21-16,0 0 0,0 0 16,-1 0-16,1 0 0,0 0 15,0 0-15,0 21 0,0-21 16,21 21-16,-22-21 0,22 21 0,-21 0 15,21 1-15,0-1 16,21 0 0,1-21-16,-1 0 0,21 0 15,-21 0-15,0 0 0,1 0 0,20-21 16</inkml:trace>
  <inkml:trace contextRef="#ctx0" brushRef="#br0" timeOffset="78207.89">18097 5609 0,'0'0'0,"22"-21"0,20 0 15,-21 0 1,-21 42 0,0 0-1,0 0-15,0 0 0,0 1 0,0 20 16,0-21-16,0 21 0,0 1 16,0-22-16,0 0 0,0 21 0,0-20 15,0-1-15,-21 21 0,21-21 0,0 0 16,0 1-16,-21-1 0,21 0 15,-21 0 1,42-42 15,-21 0-31,21 21 0,0-21 16,0-1-16</inkml:trace>
  <inkml:trace contextRef="#ctx0" brushRef="#br0" timeOffset="78652.66">18775 5736 0,'21'-21'0,"-42"42"0,63-63 0,-21 42 0,0-21 16,-21 0-16,0-1 15,0 1-15,0 0 16,-21 0-16,0 21 0,-21 0 16,21 0-16,-22 0 0,22 0 0,-21 0 15,21 0-15,-22 0 0,22 21 16,0 0-16,-21 0 0,20 1 0,22-1 15,-21 21-15,21-21 0,-21 0 0,21 1 16,0-1-16,21-21 16,-21 21-16,21-21 0,1 0 15,-1 0-15,0 0 0,0 0 0,0 0 16,0-21-16,1 21 0,-1-21 0,0 21 16,0-22-16,0 1 0,0 0 15,1 21 1,-22 21-1,0 0-15,0 22 16,0-22-16,0 0 0,0 0 16,0 22-16,0-22 0,0 0 0,0 0 15,0 21-15,0-20 0,-22-1 0,22 0 16,0 0-16,0 0 0,-21 0 16,21-42 30,21 0-46</inkml:trace>
  <inkml:trace contextRef="#ctx0" brushRef="#br0" timeOffset="79288.05">20045 5546 0,'0'0'0,"0"-21"0,-21 21 16,21-22-16,-22 22 0,22-21 0,0 0 15,0 0-15,22 21 16,-1-21-16,0 21 15,0 0-15,0 0 0,0 0 16,1 0-16,-1 0 0,0 0 0,0 21 16,0 0-16,-21 0 15,0 0-15,0 1 0,0 20 0,0 0 16,0-21-16,0 22 0,0-1 0,0-21 16,-42 22-16,21-1 0,0-21 0,-1 0 15,-20 0-15,21 1 0,-21-1 16,20 0-16,-20-21 0,0 0 15,21 21-15,-1-21 0,-20 0 0,21 0 16,0 0-16,-22 0 0,22 0 0,0 0 16,21-21-16,-21 0 0,0 21 15,21-21-15,0-1 0,0 1 0,-21 0 16,21 0-16,0 0 0,0 0 0,-22-22 16,22 22-16,0 0 0,22 42 31,-1 0-31,0-21 0,0 43 15,0-22-15,22 0 0,-22 0 16,21 0-16,-21 0 0,22 1 16,-22-1-16,0 0 0,0-21 0,0 21 15,0 0-15,1-21 0,-22 21 16,21-21-16,0 0 31,0-21-15,-21 0-16,21 21 0,0-21 15,1 21-15,-22-21 0,21 0 0,0-1 16,21 1-16</inkml:trace>
  <inkml:trace contextRef="#ctx0" brushRef="#br0" timeOffset="79740.03">20532 5609 0,'0'0'0,"21"-21"16,-21 0-16,21 0 15,-21 0-15,21 21 0,-21-22 16,21 22-16,-21 22 15,0-1 1,0 0-16,-21 0 0,0 0 0,21 22 16,0-22-16,-21 21 0,0-21 0,-1 22 15,1-22-15,21 0 0,0 21 0,0-21 16,0 1-16,-21-1 0,21 0 16,0 0-16,0 0 15,21-21-15,0 0 16,1 0-16,-1 0 0,0 0 15,0 0-15,0 0 0,0 0 16,1-21-16,-1 0 0,0 21 0,0-21 16,0 0-16,0-1 0,1 1 0,-1 0 15,-21-21-15,0 21 0,0-1 16,0 1-16,0-21 0,0 21 0,0 0 16,0-1-16,-21 1 0,21 0 15,-22 21-15,1 0 0,0 0 16,0 0-16,0 0 0,0 0 15,-1 0-15,1 0 0,0 0 16,0 21 0,21 0-1,21-21 1,0 0 0,0 0-16,22 0 15,-22 0-15</inkml:trace>
  <inkml:trace contextRef="#ctx0" brushRef="#br0" timeOffset="80340.38">21336 5567 0,'0'0'0,"-21"-21"0,0 21 15,21-21-15,-22 21 0,22-22 0,0 1 16,0 0-16,0 0 15,22 21 1,-1 0-16,0 0 16,0 0-16,0 21 0,0 0 15,1 0-15,-22 1 0,0-1 16,0 0-16,21 0 0,-21 21 16,0-20-16,0-1 0,0 21 0,0-21 15,0 0-15,0 1 0,-21 20 16,21-21-16,-22 0 0,1 0 0,0-21 15,0 22-15,0-1 0,0-21 16,-22 21-16,22-21 0,0 0 16,0 0-16,0 0 0,-1 0 15,1 0 1,21-21-16,0 0 16,-21-1-16,21 1 0,0 0 15,0 0-15,21 21 31,0 0-15,1 0-16,-1 21 16,0-21-16,-21 21 0,21-21 15,0 21-15,0-21 0,1 22 16,-1-22-16,0 21 0,0-21 16,-21 21-16,21-21 0,0 0 15,1 0 1,-1 0 15,0 0-15,-21-21-16,0 0 15,21 21-15,0-22 0,0 1 16,1 0-16</inkml:trace>
  <inkml:trace contextRef="#ctx0" brushRef="#br0" timeOffset="80848.22">21971 5567 0,'21'-42'16,"-42"42"15,0 0-16,21 21-15,-21-21 0,-1 21 0,1 0 16,0 0-16,21 0 0,-21 22 16,0-22-16,0 0 0,21 21 0,0-20 15,-22-1-15,22 21 0,-21-21 0,21 0 16,0 1-16,0-1 0,0 0 16,0 0-16,0 0 0,0 0 15,21-21-15,-21 22 0,22-22 16,-1 0-16,0 0 0,0 0 0,0 0 15,0 0-15,1 0 16,-1 0-16,0 0 0,0 0 0,0-22 16,0 22-16,1-21 0,-1 0 0,0 21 15,-21-21-15,21-21 0,-21 20 16,21 1-16,-21-21 0,0 0 0,0-1 16,0 1-16,0 0 0,0 20 0,0-20 15,0 21-15,0 0 0,-21 0 16,0-1-16,0 22 0,0 0 15,-1 0-15,1 0 0,0 0 16,0 22-16,-21-22 0,20 21 0,1-21 16,0 21-16,0-21 0,21 21 15,-21-21-15,0 21 0,-1-21 0,1 0 16,0 21-16,-21-21 0,21 22 16,-22-1-16</inkml:trace>
  <inkml:trace contextRef="#ctx0" brushRef="#br0" timeOffset="81415.83">17314 7006 0,'21'0'0,"1"0"15,-1 0-15,0 0 0,21 0 0,-21 0 16,22 0-16,-1 0 0,0 0 0,1 0 15,-1 0-15,0 0 16,1 0-16,-1-21 0,-21 0 0,22 21 16,-1-21-16,-21 0 0,21-1 0,-20 1 15,20 0-15,-21 21 0,0-21 0,0 0 16,1 21-16,-1 0 16,-21 21-16,0 0 15,0 0-15,0 0 0,0 1 16,0 20-16,0-21 0,0 21 0,0 1 15,-21-1-15,-1 22 0,1-22 0,21 0 16,-21 1-16,0-1 0,21 0 0,0 1 16,-21-1-16,21 0 0,-21 1 0,-1-22 15,22 0-15,0 0 0,0 0 16,0 0-16,-21 1 0,0-1 16,0-21-1,0 0 1,21-21-16,0-1 0,-21 22 15,-1-21-15,1 0 0,21 0 16,-21-21-16,0 20 0</inkml:trace>
  <inkml:trace contextRef="#ctx0" brushRef="#br0" timeOffset="81671.67">17462 7408 0,'0'0'0,"22"0"31,-1 0-31,0 0 0,0 0 0,21 0 16,-20-21-16,20 0 0,0 21 0,1-21 16,-1 21-16,21-21 0,-20 21 0,-1-21 15,22 21-15,-22 0 0,21-22 0,-20 22 16,-1 0-16,-21-21 0,22 21 16,-22 0-16,21 0 0,-21 0 0,0 0 15,1-21-15,-1 21 31,0 0-31,0 0 16,0 0 0</inkml:trace>
  <inkml:trace contextRef="#ctx0" brushRef="#br0" timeOffset="82120.94">18796 7176 0,'0'-22'0,"21"22"16,-21 22 15,-21-1-31,0 0 0,0 0 16,-1-21-16,22 21 0,-21 22 0,0-22 15,21 0-15,0 0 0,-21 0 16,21 0-16,-21 22 0,21-22 0,0 0 16,0 0-16,0 0 0,0 1 15,0-1-15,0 0 0,0 0 0,21-21 16,0 21-16,0-21 0,0 21 15,1-21-15,-1 0 0,0 0 0,0 0 16,0 0-16,0 0 0,1-21 0,-1 0 16,21 0-16,-21 0 0,0 0 0,22-1 15,-22 1-15,0 0 0,0 0 0,22-21 16,-43 20-16,21-20 0,0 21 0,-21-21 16,0 20-16,0-20 15,0 21-15,0-21 0,0 20 0,0 1 16,-21 0-16,0 0 0,21 0 0,-43 21 15,22 0-15,0 0 0,0 0 0,0 0 16,-1 0-16,1 21 0,0-21 0,0 21 16,0 0-16,21 0 0,-21 1 0,-1-1 15,22 0-15,-21 0 0,21 0 16,-21 0-16,21 1 0,21-22 31,0 0-31,1 0 0</inkml:trace>
  <inkml:trace contextRef="#ctx0" brushRef="#br0" timeOffset="82472.78">19664 7197 0,'0'0'0,"-21"21"15,-1-21-15,22 21 0,0 0 16,22-21 15,-1 0-15,0 0-16,0 0 0,0 0 15,0-21-15,1 0 16,-22 0-16,0 0 16,0-1-16,-22 22 15,1 0-15,0 0 0,21-21 16,-21 21-16,0 0 0,0 0 15,-1 0-15,22 21 16,-21-21-16,21 22 16,0-1-16,-21-21 15,21 21-15,0 0 16</inkml:trace>
  <inkml:trace contextRef="#ctx0" brushRef="#br0" timeOffset="82936.53">20341 6922 0,'0'-22'0,"0"-20"16,0 21-16,0 0 15,0 0-15,0-1 0,0 1 16,0 0-16,0 0 16,-21 42 15,0 0-31,21 0 0,-21 22 16,-1-22-16,1 21 0,21 1 0,-21-1 15,0 0-15,0 22 0,-22-22 16,22 22-16,0-22 0,-21 21 0,21-20 15,-22 20-15,1-20 0,21 20 0,-22-21 16,22 1-16,-21 20 0,21-20 0,-22-22 16,22 21-16,0 0 0,-21-20 0,21 20 15,-1-21-15,1 0 0,21 0 0,-21 1 16,0-1-16,0-21 0,21 21 16,-21-21-1,-1 0 1,22-21-16,0 0 0,0-1 15,0 1-15,0 0 16,0 0-16,22 21 0,-1-21 0,0 21 16,0-21-16,0 21 0</inkml:trace>
  <inkml:trace contextRef="#ctx0" brushRef="#br0" timeOffset="83396.23">20235 7620 0,'21'0'16,"-21"21"15,0 0-15,0 1-16,0-1 15,22-21 17,-1 0-17,0 0-15,0-21 16,0-1-16,0 1 16,-21 0-16,0 0 15,0 0-15,0 42 47,-21 0-31,21 0-16,0 0 15,-21-21-15,0 0 32,0 0-1,21-21-31,-21 21 0,21-21 15</inkml:trace>
  <inkml:trace contextRef="#ctx0" brushRef="#br0" timeOffset="129520.22">2646 1228 0,'0'0'0,"21"-21"16,21-1-16,-21 1 0,22 0 15,-22 0-15,0 0 0,0 0 0,0-1 16,-21 1-16,22 21 0,-22-21 16,0 0-16,0 0 0,0 0 15,0-1 1,-22 1-16,1 21 15,0 0-15,0 0 16,0 0-16,0 0 0,-1 0 0,-20 0 16,21 0-16,-21 21 0,-1 1 15,1-1-15,0 0 0,-22 0 16,22 0-16,-22 0 0,1 22 16,20-22-16,-20 21 0,21 1 0,-1-22 15,1 21-15,0 0 0,-1 1 16,1-1-16,0 22 0,20-22 0,-20 21 15,21 1-15,0-1 0,-22 1 16,22 21-16,21-22 0,-21 1 0,0-1 16,0 1-16,0-1 0,-1 1 15,22-1-15,-21 1 0,21-1 0,-21 22 16,21-22-16,0 1 0,0-1 16,0 1-16,0-1 0,0-20 0,0 20 15,0 1-15,0-22 0,0 21 16,0-20-16,0 20 0,0 1 15,0-22-15,0 22 0,0-22 0,21 0 16,0 22-16,-21-22 0,22 0 16,-1 1-16,0-1 0,0 22 0,0-22 15,0 0-15,1 1 0,20-1 16,-21 0-16,0 22 0,22-22 0,-22 0 16,0 1-16,21 20 0,-21-20 15,1-1-15,20 0 0,-21 1 0,0-1 16,0 21-16,1-20 0,-1-1 0,0 0 15,0 1-15,-21-1 0,0 0 16,21 22-16,-21-22 0,0 1 16,0 20-16,0-21 0,0 1 15,0 20-15,0-20 0,0-1 0,-21 0 16,21 1-16,0-22 0,-21 21 0,0 0 16,21-20-16,-21-1 0,-1 0 15,22 0-15,-21 0 0,0 0 0,0 1 16,21-1-16,-21-21 0,0 0 15,-1 21-15,1-21 0,0 0 16,0 0 0,21-21-16,-21 21 0,21-21 0,-21-1 15,21 1-15,0 0 16,0 0 0,21 21-16,0 0 0,0 0 15,0 0-15,0 0 16,1 0-16,-1 0 0,0 0 15,0 0-15,0 21 0,0 0 16,1 0-16,-22 1 16,0-1-16,21 0 0,-21 0 0,0 0 15,0 0-15,0 1 0,0 20 16,0-21-16,0 21 0,0 1 0,0-1 16,0 0-16,0 1 0,0-1 0,0 22 15,0-22-15,0 0 16,0 1-16,0-1 0,0 0 0,0 22 15,0-22-15,0 0 0,-21 1 16,21 20-16,0-20 0,0-1 0,0 0 16,0 22-16,0-22 0,0 0 0,0 1 15,0 20-15,0-20 0,0 20 16,-22-21-16,22 22 0,0-1 0,-21 1 16,21-1-16,-21 1 0,0-1 0,21 1 15,-21-1-15,21 1 0,-21-1 16,-1 1-16,22-1 0,-21 1 0,21-1 15,0-20-15,-21 20 0,21 1 0,-21-1 16,21-20-16,-21 20 16,21 1-16,0-22 0,0 21 0,0-20 15,-21-1-15,21 22 0,-22-22 0,22 21 16,0-20-16,0 20 0,0-20 16,0 20-16,-21 1 0,21-22 0,0 21 15,0 1-15,0-1 0,-21 1 16,21-22-16,0 22 0,0-1 0,0 1 15,0-22-15,0 22 0,0-22 0,0 21 16,0-20-16,0-1 16,0 0-16,0 22 0,0-22 0,0 1 0,0-1 15,0 0-15,0 1 0,0 20 0,0-21 16,0 1-16,0-1 16,0 22-16,0-22 0,0 0 0,0 22 15,21-22-15,0 0 0,-21 22 0,22-22 16,-22 1-16,21 20 0,-21-21 0,21 1 15,0-1-15,-21-21 0,21 22 16,0-1-16,1-21 0,-1 0 0,0 22 16,0-22-16,0 0 0,22 0 0,-22 0 15,21 0-15,-21-21 0,22 22 16,-1-1-16,-21 0 0,21-21 16,1 0-16,-22 0 0,0 0 0,21 0 15,-20 0-15,-1 0 0,0 0 0,-21-21 16,0 0-16,0-22 0,0 22 15,0-21-15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5:19.0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1418 0,'0'-21'16,"0"0"-16,0 0 15,0 0 1,0-1-16,0 1 15,0 0-15,0 0 16,0 0-16,0 0 16,0-1-16,0 44 62,0-1-62,0 0 0,0 21 0,0-21 16,0 1-16,0 20 0,0 0 15,0 1-15,0-1 0,0 0 0,0 1 16,0-1-16,0 21 0,-21-20 0,21-1 16,0 22-16,0-22 15,0 0-15,-21 1 0,21-1 0,-21 0 0,21 1 16,0-22-16,0 0 16,0 0-16,0 0 0,0 0 0,0 1 15,0-1-15,0-42 63,0-1-63</inkml:trace>
  <inkml:trace contextRef="#ctx0" brushRef="#br0" timeOffset="335.82">2349 1947 0,'0'22'31,"22"-22"1,-1 0-17,0 0-15,0-22 0,-21 1 16,0 0-1,21 21-15,-21-21 0,0 0 0,0 0 16,0-1 0,-21 22-16,0 0 15,0 22 1,0-22-16,21 21 0,0 0 16,-22-21-16,22 21 0,0 0 15,22-21 16,-1 0-31</inkml:trace>
  <inkml:trace contextRef="#ctx0" brushRef="#br0" timeOffset="1323.72">3958 1249 0,'21'-42'16,"-21"20"-16,21 1 0,-21 0 16,0 0-16,0 0 15,0 0-15,0 42 47,0 0-47,0 0 0,0 0 16,0 0-16,-21 1 0,21 20 15,-21 0-15,21 1 0,-21-1 0,0 21 16,0 1-16,-1-1 0,1 22 16,0 0-16,0-22 0,0 1 0,0 20 15,-1-20-15,1-22 0,0 22 16,0-22-16,21 0 0,0-20 16,-21 20-16,21-21 0,-21 21 0,21-20 15,0-1-15,0 0 0,-22-21 47,22-21-47,0 0 0,0-1 0,0 1 16,0-21-16,0 21 0,0-22 15,0-20-15,0 21 0,22-22 0,-22 1 16,21-1-16,0-21 16,0 1-16,0 20 0,22-20 0,-22 20 15,21 1-15,0-1 0,-20 1 16,20-1-16,0 22 0,-21-1 0,22 1 15,-22 0-15,0 21 0,0-1 16,0 1-16,-21 0 0,22 21 16,-1 21-16,-21 0 0,0 1 15,0-1-15,0 21 0,0 0 16,0 1-16,0 20 0,0-20 0,0 20 16,0 1-16,0-22 0,0 21 15,0 1-15,0-1 0,0-20 0,0 20 16,0-20-16,0-1 0,0 0 15,0 1-15,0-22 0,-21 21 16,21-21-16,0 0 0,-22 22 0,22-22 16,0 0-16,0 0 15,0 0-15,-21-21 32,0 0-17,0 0-15,21-21 0,-21 0 16,0 0-16,-1 0 0</inkml:trace>
  <inkml:trace contextRef="#ctx0" brushRef="#br0" timeOffset="1555.76">3641 1990 0,'0'0'0,"21"0"16,0 0-16,0 0 15,0 0-15,0-21 0,1 21 16,20 0-16,-21-22 0,21 22 0,-20-21 15,20 21-15,-21-21 0,0 21 16,0 0-16,1-21 0,-1 21 0,0-21 16,0 0-16,0 21 15,0 0-15,-21-22 0,22 1 16,-1 0-16,0 21 16,-21-21-16,21 0 0,-21 0 15,21 21-15</inkml:trace>
  <inkml:trace contextRef="#ctx0" brushRef="#br0" timeOffset="1952.53">4784 1270 0,'0'0'0,"21"-21"0,0-43 15,-21 43-15,21 21 16,-21-21-16,0 0 0,0 42 62,0 0-62,0 0 0,-21 1 0,21-1 16,-21 0-16,21 21 0,-21 1 0,21-1 16,0 0-16,-22 1 0,1-1 15,21 21-15,-21-20 0,0 20 0,0 1 16,21-22-16,0 0 0,-21 22 15,-1-22-15,22-21 0,0 22 0,0-1 16,0-21-16,-21 0 0,21 1 0,0-1 16,0 0-16,0 0 15,0 0 1,21-21 0,1 0-1,-1 0-15,0-21 0,0 0 16,-21 0-16,21 0 0,0-1 0</inkml:trace>
  <inkml:trace contextRef="#ctx0" brushRef="#br0" timeOffset="2323.83">4932 1926 0,'0'0'0,"0"21"0,21-21 46,0 0-46,0 0 0,0 0 16,1-21-16,-1 21 0,0-21 0,0 21 16,0-21-16,-21 0 0,21 21 15,1-21-15,-22-1 0,0 1 0,0 0 16,0 0-16,-22 21 31,1 0-31,0 0 0,0 21 16,0 0-16,0 0 0,21 1 15,0-1-15,-22 0 0,22 0 16,-21 21-16,21-20 0,0-1 0,0 0 16,0 0-16,0 0 0,0 0 15,0 1-15,21-22 16,1 21-16,-1-21 0,0 0 0,0 0 16,0 0-16,0 0 0,1 0 0,20 0 15,-21-21-15,0 21 0,22-22 16,-22 1-16,0 21 0</inkml:trace>
  <inkml:trace contextRef="#ctx0" brushRef="#br0" timeOffset="2740.6">5482 1863 0,'0'0'0,"-21"0"16,21-21-1,0-1-15,0 1 16,21 21-1,0 0-15,0 0 0,1 0 16,20 0-16,-21 0 0,0 0 16,0 0-16,1 21 0,-22 1 0,21-1 15,0 0-15,-21 0 0,21 0 0,-21 0 16,0 1-16,0-1 0,0 0 16,0 0-16,0 0 0,0 0 15,0 1-15,0-1 0,0 0 16,-21-21-1,21-21 17,0 0-32,0-1 15,0 1-15,0-21 0,0 21 0,0 0 16,0-22-16,0 22 0,0-21 0,0-1 16,21 22-16,-21 0 0,21 0 15,-21 0-15,21 0 0,-21-1 0,22 1 16,-1 0-16,0 21 0,-21-21 15,21 21-15,0-21 16,0 21-16,-21-21 0,22 21 0,-1-22 16,0 22-16</inkml:trace>
  <inkml:trace contextRef="#ctx0" brushRef="#br0" timeOffset="3180.34">6604 974 0,'0'0'0,"0"-21"0,0-1 0,0 1 15,0 0-15,0 0 16,-21 21 0,0 0-1,21 21-15,0 0 0,0 0 0,-22 1 16,22 20-16,-21-21 0,21 21 0,-21 1 15,21-1-15,0 0 0,-21 1 16,21-1-16,-21 22 0,0-22 0,21 0 16,-22 22-16,1-1 0,21 1 0,-21-22 15,21 22-15,0-1 0,-21-21 16,21 1-16,-21 20 0,21-20 16,0-1-16,0-21 0,0 21 0,0 1 15,0-22-15,0 0 0,0 0 16,0 22-16,21-43 0,0 21 0,0 0 15,0-21-15,1 0 0,-1 0 16,0 0-16,0 0 0,0 0 0,0 0 16,1 0-16,-1 0 0,0-21 15,0 21-15,-21-21 0,21-1 0,0 1 16,-21 0-16,0 0 0,0 0 16,0 0-16,0-1 0,0 1 15,0-21-15</inkml:trace>
  <inkml:trace contextRef="#ctx0" brushRef="#br0" timeOffset="3404.21">6329 1651 0,'-21'0'16,"-1"0"-16,22-21 16,0 0-1,22 21 1,20 0-16,-21-21 0,0 21 0,22-22 15,-22 22-15,21-21 0,-21 21 0,22-21 16,-22 21-16,21 0 0,-21-21 16,0 21-16,1 0 0,-1 0 0,0-21 15,0 21-15,0 0 0,0-21 16,1-1-16,20 22 0</inkml:trace>
  <inkml:trace contextRef="#ctx0" brushRef="#br0" timeOffset="3883.99">8297 783 0,'0'0'0,"0"-21"0,0 0 0,0-43 16,0 43-16,0 0 15,0 0-15,-21 21 16,0 0 0,0 21-1,21 0 1,-21 0-16,-1 22 0,1-22 0,0 21 16,0 22-16,0-22 0,0 22 15,-22-22-15,22 21 0,-21 1 0,-1-1 16,1 22-16,21-21 0,-21 20 0,-1-20 15,1 20-15,0 1 0,-1 0 16,1-1-16,21-20 0,0 21 16,-22-22-16,22 22 0,0-22 0,0 1 15,21-1-15,0 1 0,-21-1 0,21 1 16,-22-1-16,22-20 0,0-1 16,0 0-16,-21 1 0,21-22 0,0 0 15,0 0-15,0 0 0,0 0 0,0 1 16,-21-22-16,21 21 0,-21-21 15,21-21 17,0-1-32,0-20 15,0 21-15,0 0 0</inkml:trace>
  <inkml:trace contextRef="#ctx0" brushRef="#br0" timeOffset="5244.47">8657 2011 0,'0'0'0,"21"0"16,0 0 15,1-21-31,-22 0 16,0-1-16,0 1 0,21 0 15,-21 0-15,0 0 0,0 0 16,0-1-16,0-20 0,-21 21 0,-1 0 16,1 0-16,0-1 0,0 1 0,0 21 15,0 0-15,-1 0 0,1 0 16,-21 21-16,21 1 0,0-1 0,-1 0 16,-20 21-16,21 1 0,0-22 0,0 21 15,-1 0-15,1 1 0,0-1 16,21-21-16,0 22 0,0-22 15,0 21-15,0-21 0,0 0 0,0 1 0,0-1 16,0 0-16,21-21 16,0 0-16,1 0 0,-1 0 15,21 0-15,-21 0 0,22-21 0,-22 21 16,21-21-16,0-1 0,1 1 0,-1-21 16,-21 21-16,22-22 0,-1 1 15,-21 0-15,21-1 0,-20 1 0,-1-21 16,0 20-16,0-20 0,-21-1 0,21 1 15,-21 20-15,0 1 0,0-21 16,0 20-16,0 1 0,0 0 0,0 20 16,0 1-16,0 0 0,0 0 0,0 42 31,0 0-31,0 0 16,0 22-16,0-1 0,0 0 0,0 1 15,0 20-15,0 1 0,0-22 16,0 22-16,0-1 0,0-21 0,0 22 15,0-22-15,0 1 0,0-1 0,0-21 16,0 0-16,0 22 0,0-22 0,0 0 16,0 0-16,0 0 15,21-21 1,1 0-16,-1-21 0,0 21 16,0-21-16,0 0 15,0 0-15,1-1 0,-1 1 0,0 0 16,0-21-16,0 21 0,-21-22 0,0 22 15,0-21-15,21 21 0,-21-1 0,0 1 16,22 21-16,-22 21 31,0 1-31,0-1 0,0 0 0,0 21 16,0-21-16,0 1 0,0-1 16,0 0-16,0 0 0,0 0 0,0 0 15,0 1-15,-22-1 0,22 0 16,0-42 15,22 0-15,-22-1-16</inkml:trace>
  <inkml:trace contextRef="#ctx0" brushRef="#br0" timeOffset="5420.67">9271 1609 0,'0'0'0,"-21"0"32,21 21 15,21-21-47</inkml:trace>
  <inkml:trace contextRef="#ctx0" brushRef="#br0" timeOffset="5713.5">9525 1736 0,'0'0'16,"-21"0"-16,0 0 31,21 21-15,0 0-16,21 0 0,-21 0 15,21 1-15,-21 20 0,21-21 16,0 0-16,-21 0 0,0 1 0,21 20 16,1-21-16,-22 0 0,21 0 0,-21 1 15,0-1-15,0 0 16,21-21 15,-21-21-15,0 0-16,21-1 0,0 1 15,-21 0-15</inkml:trace>
  <inkml:trace contextRef="#ctx0" brushRef="#br0" timeOffset="5944.37">9864 1545 0,'0'0'0,"0"-21"0,0 42 31,0 0-31,-22 1 16,1 20-16,0-21 0,21 21 0,-21 1 15,21-1-15,-21-21 0,0 22 0,21-1 16,-22 0-16,1-21 0,21 1 16,0 20-16,0-21 0,-21 0 0,21 0 15,0 1-15,-21-22 0,21 21 16,21-21 15,0 0-31,0-21 0,1-1 16,-1 1-16</inkml:trace>
  <inkml:trace contextRef="#ctx0" brushRef="#br0" timeOffset="6180.75">10075 1672 0,'0'0'0,"0"-21"16,0 0 0,0 42-16,0 0 15,0 0-15,0 1 16,0 20-16,0-21 0,0 0 0,0 22 15,0-22-15,0 0 0,0 21 16,0-21-16,0 1 0,0-1 0,0 0 16,0 0-16,0 0 0,0-42 47,0 0-32,0 0-15</inkml:trace>
  <inkml:trace contextRef="#ctx0" brushRef="#br0" timeOffset="6359.64">10118 1461 0,'0'0'0,"0"-22"16,-22 22-16,1 0 16</inkml:trace>
  <inkml:trace contextRef="#ctx0" brushRef="#br0" timeOffset="7000.41">8615 1884 0,'0'0'0,"-21"0"0,-1 0 15,1 0-15,0 0 16,42 0 15,0 0-31,22 0 0,-1 0 16,0 0-16,22-21 0,-1 21 0,1-21 15,21-1-15,-22 22 0,22-21 16,-22 21-16,22-21 0,0 21 0,-22-21 16,22 0-16,-22 21 0,1-21 0,20 21 15,-41 0-15,20-22 16,-20 22-16,-1 0 0,-21 0 0,0 0 16,0-21-16,-42 21 31,-21 0-16,21 0-15,0 0 0,-22 0 16,1 21-16,21-21 0,-22 0 16,1 0-16,0 22 0,-1-22 0</inkml:trace>
  <inkml:trace contextRef="#ctx0" brushRef="#br0" timeOffset="7296.24">8615 2074 0,'0'0'0,"-43"22"16,43 20 0,0-21-16,22-21 15,20 0-15,-21 0 0,21 0 0,1 0 16,20 0-16,1-21 0,-1 0 16,1 21-16,-1-21 0,1 21 0,-1-22 15,1 22-15,-1-21 0,1 0 0,-22 21 16,22-21-16,-22 21 0,0 0 15,1-21-15,-1 21 0,-21 0 0,21 0 16,-20 0-16,-22-21 16,21 21-16,-42 0 15,-1 0 1,1 0-16,0 0 0,-21 0 0,21-22 16,-22 22-16,1 0 0,-22 0 0</inkml:trace>
  <inkml:trace contextRef="#ctx0" brushRef="#br0" timeOffset="7561">8509 2032 0,'0'0'0,"21"0"16,21 0 0,1 0-16,-1 0 0,22 0 15,-22-21-15,43 21 0,-22-21 0,22 21 16,-22-21-16,22-1 0,-22 22 0,1-21 15,-1 0-15,1 0 0,-1 21 16,1-21-16,-22 0 0,1 21 0,-1-22 16,0 22-16,-21 0 0,1 0 0,-1 0 15,0 0-15</inkml:trace>
  <inkml:trace contextRef="#ctx0" brushRef="#br0" timeOffset="8696.5">10604 1185 0,'-21'0'16,"0"0"-1,0 0 1,21 22 15,21-22-31,0 0 0,0 0 16,1 0-16,20 0 0,0 0 0,1 0 15,20 0-15,1 0 0,-22 0 16,21 0-16,1 0 0,-22 0 0,22 0 16,-22 0-16,0 0 0,-20 0 0,20 0 15,-21 0-15,-42 0 47,0 0-47,0 0 0,-1 0 0,-20 0 16,21 0-16</inkml:trace>
  <inkml:trace contextRef="#ctx0" brushRef="#br0" timeOffset="9072.28">11070 1207 0,'0'0'0,"-21"0"0,0 21 15,21 0 1,-21-21-16,-1 21 0,22 0 16,-21 0-16,21 1 0,0-1 15,0 0-15,0 0 0,0 0 16,0 22-16,0-22 0,0 21 0,0-21 15,0 22-15,0-1 0,21-21 0,-21 21 16,22 1-16,-22-22 0,21 21 16,-21-21-16,0 22 0,0-22 0,0 0 15,21 0-15,-21 0 0,0 1 16,0-1-16,0 0 0,-21 0 0,0 0 16,-1-21-16,1 21 0,0-21 15,-21 0-15,-1 0 0,1 22 0,0-22 16,-1 0-16,1 0 0,0 0 0,-1 0 15,22 0-15,-21 0 0,21-22 16,-22 22-16,22 0 0,0-21 0,0 21 16,0 0-16,21-21 0,-21 21 0,21-21 15,21 21 17,0-21-32,0 21 15,0-21-15,0 21 0,1-22 16,-1 22-16,0-21 0</inkml:trace>
  <inkml:trace contextRef="#ctx0" brushRef="#br0" timeOffset="9695.85">11938 1291 0,'0'0'0,"21"0"0,0-21 0,0 0 0,1 21 16,-1-21-16,-21 0 15,0-1-15,0 1 16,-21 21-16,-1 0 0,1 0 0,0 0 15,-21 0-15,21 0 0,-22 21 16,22 1-16,-21-22 0,21 21 0,-22 0 16,22 0-16,0 21 0,0-20 0,0-1 15,-1 0-15,22 0 16,-21 0-16,21 0 0,0 1 16,0-1-16,0 0 0,21-21 15,1 0-15,-1 21 16,21-21-16,-21 0 0,22 0 0,-22 21 15,21-21-15,-21 0 0,22 21 0,-22-21 16,21 22-16,-21-1 0,0-21 16,1 21-16,-1 0 0,-21 0 15,0 0-15,0 1 0,0-1 0,0 0 16,0 0-16,-21-21 0,-1 21 16,1 0-16,-21 1 0,21-22 15,0 21-15,-22-21 0,22 0 0,-21 21 16,21-21-16,-22 0 0,22 0 0,0 0 15,-21 0-15,20 0 0,1 0 16,0 0-16,0 0 0,0 0 0,0 0 16,-1 0-16,1 0 0,0 0 0,0 0 15,0 0 1,21-21 0,0 0-1,0-1-15,21 22 0,0-21 0,0 0 16,0 0-16</inkml:trace>
  <inkml:trace contextRef="#ctx0" brushRef="#br0" timeOffset="10104.15">13250 614 0,'0'0'0,"21"-21"0,-21 0 16,0-1-1,-21 44 17,21-1-32,-21 0 0,0 0 15,0 0-15,0 22 0,-1-1 0,1 21 16,-21 1-16,21-1 0,-22 22 15,1-21-15,0 20 0,-1 1 0,1 0 16,0-1-16,-1 1 0,1 0 0,0-1 16,-1 1-16,1 0 0,0-1 15,-1-20-15,1 20 0,0-20 0,-1 21 16,22-22-16,0 1 0,0-1 16,0 1-16,0-1 0,-1 1 0,1-22 0,21 0 15,0-21-15,0 22 0,0-22 16,0 0-16,21-21 31,-21-21-31,22 0 0</inkml:trace>
  <inkml:trace contextRef="#ctx0" brushRef="#br0" timeOffset="10704.34">14160 1037 0,'0'0'0,"22"-42"0,-1 21 16,-21 0-16,0-1 0,0-20 0,0 21 15,0 0 1,-21 21-16,-22 0 0,22 0 16,-21 21-16,21 0 0,-22 21 0,22-20 15,-21 20-15,21 0 16,-1 1-16,1 20 0,0-21 0,0 1 15,0 20-15,21-20 0,0-1 0,-21 21 16,21-20-16,-22-1 0,22 0 16,0 1-16,0-1 0,0 0 0,0 1 15,0-1-15,0-21 0,0 22 0,0-22 16,0 0-16,0 0 0,22 0 0,-1 0 16,0-21-16,0 0 15,0 0-15,0 0 0,22 0 0,-22 0 16,0 0-16,21-21 0,-20 0 0</inkml:trace>
  <inkml:trace contextRef="#ctx0" brushRef="#br0" timeOffset="11393.95">14541 1418 0,'0'0'0,"22"-21"0,-22 42 31,-22 0-15,1 1-16,0-1 0,21 0 0,-21 0 15,0 21-15,0-20 0,-1 20 0,22 0 16,-21-21-16,0 22 0,21-1 16,0-21-16,0 0 0,-21 22 0,21-22 15,0 0-15,0 0 16,0 0-16,21-21 16,0 0-1,0 0-15,-21-21 0,22 0 16,-22 0-16,21 0 0,-21 0 0,21-1 15,-21 1-15,0-21 0,0 21 16,0-22-16,21 22 0,-21-21 0,21 0 16,-21 20-16,0 1 0,21 0 0,-21 0 15,22 0-15,-1 0 0,0-1 16,0 22-16,0-21 0,0 21 16,1 0-16,-1 0 0,21 0 0,-21 0 15,22 0-15,-22 0 0,0 21 0,21 1 16,-21-1-16,-21 0 0,22 0 15,-22 0-15,0 0 0,0 1 0,0 20 16,0-21-16,0 0 0,0 22 0,0-22 16,-22 0-16,22 0 0,-21 0 15,21 0-15,-21-21 0,21-21 47,0 0-47,0 0 0,0 0 16,0 0-16,0-1 0,21-20 15,0 0-15,1 21 0,-1-22 0,0 22 16,0-21-16,21 21 0,-20-22 0,20 22 16,0 0-16,1 21 0,-1-21 15,-21 21-15,21 0 0,1 0 0,-22 0 16,21 21-16,-21 0 0,1 0 0,-22 0 16,0 22-16,21-22 0,-21 0 15,0 21-15,0-20 0,0-1 0,0 0 16,0 0-16,0 21 0,-21-20 0,-1-1 15,1 0-15,21 0 0,-21 0 16,0-21 0,21 21-16,0-42 31</inkml:trace>
  <inkml:trace contextRef="#ctx0" brushRef="#br0" timeOffset="12524.12">15663 1418 0,'0'-21'46,"21"0"-30,1 21-16,-22-21 0,21 0 0,0-1 16,0 1-16,21 0 0,-20 0 0,-1 0 15,21-22-15,-21 1 0,22 21 16,-22-21-16,0-1 0,21 1 0,-21 0 16,-21-1-16,22 1 0,-22 21 0,0-22 15,0 22-15,0 0 0,0 0 16,0 0-16,0 0 0,0-1 0,-22 22 15,1 0-15,0 0 16,0 0-16,0 22 16,0-1-16,21 0 0,-22 21 15,22 1-15,-21-1 0,21 21 0,0 1 16,-21-1-16,21 1 0,-21-1 16,21 1-16,-21 21 0,0-22 0,21 1 15,0-1-15,0 22 0,-22-22 0,1 1 16,21-1-16,-21 22 0,21-22 15,0 1-15,-21 21 0,0-22 0,21 22 16,-21-1-16,-1 1 0,22 0 0,-21 21 16,0-22-16,0 1 0,0 0 0,21 20 15,-21-20-15,-1 0 0,22-22 0,0 22 16,-21-22-16,21 1 0,0-1 16,0-20-16,0-1 0,0 0 15,0-20-15,0 20 0,21-21 0,1 0 16,-1-21-16,0 0 0,0 0 15,0 0-15,22 0 0,-22 0 0,0-21 16,21-21-16,-21 21 0,22-22 0,-1 1 16,0 0-16,1-22 0,-1 22 0,0-22 15,22 1-15,-22-22 0,1 22 0,-1-1 16,0-21-16,-21 22 0,1-22 16,-1 22-16,-21-22 0,0 22 0,0-1 15,0 1-15,-21-1 0,-1 22 0,1-1 16,-21 1-16,21 0 0,-22-1 15,1 22-15,0 0 0,21-21 16,-22 21-16,1-1 0,0 1 0,-1 21 16,22-21-16,-21 21 0,21-21 0,-1 21 15,1 0-15,0 0 0,21-21 16,0 0-16,0-1 16,0 1-16,21 0 0,0 21 15,1-21-15,-1 0 0,21 0 0,-21-1 16,22 1-16,-1 0 0,0 0 15,1-21-15,-1 20 0,0 1 0,1 0 16,-1 0-16,-21 0 0,0 21 0,0 0 16,1-21-16,-1 21 15,-21 21 1,0 0-16,0 0 0,0 0 0,0 0 16,0 1-16,-21-1 0,21 0 15,-22-21-15,22 21 0,0 0 16,0 0-16,-21-21 15,21-21 32,21 0-47,-21 0 16,22 21-16</inkml:trace>
  <inkml:trace contextRef="#ctx0" brushRef="#br0" timeOffset="12696.8">16489 1482 0,'0'0'0,"-21"0"16,-1 0-1,1 0-15,42 0 47,1 0-31,-1 0-16</inkml:trace>
  <inkml:trace contextRef="#ctx0" brushRef="#br0" timeOffset="13068.1">16573 1566 0,'0'-21'47,"22"21"-47,-1 0 0,0 0 15,0 0-15,-21 21 0,21-21 16,0 22-16,1-1 0,-22 0 16,21 0-16,0 0 0,0 22 0,-21-22 15,0 0-15,0 0 0,21 0 16,-21 0-16,0 1 0,0-1 0,0 0 16,0 0-1,0-42 1,0 0-1,0 0-15,0-1 0,0 1 0,0 0 16,0 0-16,0 0 0,0-22 16,0 22-16,0-21 0,0 21 0,21 0 15,-21-1-15,22 1 0,-22 0 0,21 0 16,0 0-16,0 21 0,0-21 16,0 21-16,1 0 15,-1 0-15,0 0 0,0 0 0,0 0 16</inkml:trace>
  <inkml:trace contextRef="#ctx0" brushRef="#br0" timeOffset="13723.96">17187 1482 0,'0'21'47,"0"0"-47,0 0 0,0 0 16,0 1-16,0-1 15,0 21-15,0-21 0,0 0 0,-21 1 0,21 20 16,0-21-16,0 0 0,-21 0 16,21 1-16,0-1 0,0-42 47,0-1-47,0 1 15,0 0-15,0 0 0,0 0 0,0 0 16,0-22-16,0 1 0,0 21 15,0-22-15,21 22 0,0 0 0,0-21 16,-21 21-16,22 21 0,-1-22 0,0 22 16,0 0-1,0 0-15,43 43 16,-64-22-16,21 0 0,0 21 0,-21-20 16,21-1-16,-21 21 0,0-21 15,0 0-15,0 1 0,0-1 0,0 0 16,0 0-16,0 0 0,0 0 15,0-42 32,0 0-47,0 0 0,0 0 0,0 0 16,0-1-16,21-20 0,1 21 16,-1-21-16,0-1 0,21 22 15,-21-21-15,22 21 0,-1-1 0,-21 1 16,22 0-16,-22 21 0,0 0 0,21 0 15,-21 0-15,1 21 0,-1 0 16,-21 1-16,0-1 0,0 21 0,0-21 16,0 22-16,0-1 0,0-21 0,0 21 15,0 1-15,-21-22 0,-1 21 16,1-21-16,0 1 0,21-1 0,-21 0 16,21 0-16,-21-21 0,21 21 15,0-42 16,21 0-31,0 0 0,0 0 0,22-1 0,-22 1 16</inkml:trace>
  <inkml:trace contextRef="#ctx0" brushRef="#br0" timeOffset="14192.7">18521 1545 0,'0'0'0,"0"-42"15,0 21-15,0 0 16,-21-1-16,-1 22 0,1-21 15,0 0-15,0 21 0,0 0 0,0 0 16,-1 0-16,1 0 0,0 0 0,0 0 16,0 0-16,0 21 15,-1 22-15,1-22 0,21 0 0,-21 21 16,0 1-16,0-22 0,0 21 0,21 0 16,0-20-16,-22 20 0,22-21 15,0 0-15,0 0 0,0 1 0,22-22 16,-1 0-16,0 0 15,0 0-15,0 0 0,22-22 16,-22 1-16,0 21 0,0-21 16,0 0-16,0-21 0,1 20 0,-1 1 15,-21-21-15,21 21 0,-21-22 0,21 22 16,-21-21-16,0 0 0,0 20 16,0 1-16,0 0 0,0 42 31,0 0-31,0 22 0,0-22 15,0 21-15,0-21 0,0 22 16,0-22-16,0 21 0,0-21 0,0 22 16,0-22-16,0 0 0,0 0 0,0 0 15,0 1-15,0-1 0,21-21 16,0 21-16,1-21 16,-1 0-16,0 0 0,0 0 0,0-21 15,0 0-15,1-1 0,20 22 0,-21-21 16</inkml:trace>
  <inkml:trace contextRef="#ctx0" brushRef="#br0" timeOffset="15476.18">19198 720 0,'-21'0'0,"-43"0"16,43 21-1,0 0-15,21 0 0,-21 0 16,21 22-16,-21-22 0,0 21 0,21 1 16,0 20-16,0-21 0,0 22 15,0-1-15,0-20 0,0 20 0,0-20 16,0 20-16,0-21 0,0 1 16,0 20-16,0-20 0,0-1 0,0-21 15,21 21-15,-21 1 0,21-22 0,-21 0 16,21 0-16,-21 0 0,21 1 0,0-22 15,1 0-15,-1 0 16,0 0-16,0 0 0,0 0 16,-21-22-16,43 1 0,-22 0 0,0 0 15,0 0-15,0-22 0,0 22 16,1-21-16,20 0 0,-21-1 0,0 1 16,0 21-16,1-22 0,-22 22 15,21 0-15,-21 0 0,21 21 0,-21 21 31,0 0-31,0 0 16,0 22-16,0-22 0,-21 0 0,21 21 16,-21-20-16,21-1 0,0 0 15,0 0-15,0 0 0,0 0 0,0 1 16,0-1-16,21-21 0,0 0 16,0 0-16,21 0 0,-20 0 15,-1 0-15,0-21 0,0 21 16,21-22-16,-20 1 0,-1 21 0,21-21 15,-21 0-15,0-21 0,1 20 16,-1 1-16,0 0 0,0 0 16,0 0-16,-21 0 0,21-1 0,-21 44 31,0-1-31,0 0 16,-21 0-16,21 0 0,-21 0 15,21 1-15,0-1 0,0 0 16,0 0-16,0 0 0,0 0 15,21-21-15,0 0 16,1 0-16,20 0 0,-21 0 0,0 0 0,22 0 16,-22 0-16,0 0 0,0 0 0,0 0 15,0-21-15,1 0 16,-22 0-16,0 0 0,0 0 16,0-1-16,0 1 0,0-21 0,0 21 15,-22 0-15,1-1 0,0 1 0,0 0 16,0 21-16,0-21 0,-1 21 15,1 0-15,42 0 47,1-21-47,-1 21 0,0 0 16,21 0-16,-21-21 0,22 21 16,-1 0-16,-21 0 0,22 0 0,-22 0 15,0 0-15,21 0 0,-21 0 16,1 0-16,-1 21 0,0-21 0,0 21 15,-21 0-15,0 0 0,21 0 16,-21 1-16,0-1 0,0 0 0,0 21 16,0-21-16,0 1 0,0-1 0,0 21 15,0-21-15,-21 0 0,21 1 0,0-1 16,-21-21-16,0 21 0,21 0 16,-21-21-16,21 21 0,0-63 46,0 21-30,0 0-16,0-1 0,21 1 0,0-21 16,0 21-16,0-22 0,0 1 0,1 0 15,20 21-15,-21-22 0,21 1 16,1 0-16,-1-1 0,0 1 0,-20 21 16,20-22-16,0 22 0,-21 21 15,22 0-15,-22 0 0,0 0 0,0 0 16,0 0-16,1 21 0,-1 1 0,-21 20 15,0-21-15,0 21 0,0-20 0,0 20 16,0-21-16,0 21 0,0-20 16,0-1-16,0 21 0,0-21 0,0 0 15,0 1-15,-21-1 0,-1 0 16,22 0-16,-21 0 0,21 0 16,-21-21-1,0 0 1,21-21-1,0 0-15,0 0 0,0 0 0,0-22 16,0 22-16</inkml:trace>
  <inkml:trace contextRef="#ctx0" brushRef="#br0" timeOffset="15684.07">20595 847 0,'0'0'0,"-21"0"0,0-21 0,0 21 16,-1 0-16,1-22 0,0 22 16,0 0-16,0 0 31,0 0-15,-1 0-16,1 0 15,0 22-15</inkml:trace>
  <inkml:trace contextRef="#ctx0" brushRef="#br0" timeOffset="15919.93">18986 1122 0,'0'0'0,"-63"0"16,21 21-16,-1-21 0,22 0 0,0 0 16,0 0-16,42 0 15,0 0 1,0 0-16,22 0 0,-22 0 0,0 0 15,21 0-15,-21 0 0,22-21 16,-22 21-16,0 0 0,0 0 16,0-21-16,1 21 0,-1 0 0,0 0 15,-42 0 17,0 0-32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7:57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3683 0,'21'0'0,"-21"-21"0,21 21 16,-21-21-16,0 42 78,-21-21-62,0 0-16,21 21 15,21-42 1,0 21 0,21-21-16</inkml:trace>
  <inkml:trace contextRef="#ctx0" brushRef="#br0" timeOffset="938.98">2328 3704 0,'-21'0'46,"0"0"-30,0 0-16,0 0 16,-1 0-16,1 0 0,0 0 15,0 0-15,0 0 0,-22 0 0,22 0 16,0 0-16,0 0 0,0 0 16,0 0-16,-1 0 0,1 0 15,0 0-15,0 0 16,0 0-16,42 0 31,0 0-31,0 0 16,22 0-16,-1 0 0,0 0 0,22 0 15,20 0-15,1 0 0,0 0 16,-1 0-16,22 0 0,-21 0 0,0 0 16,-1 0-16,1 0 0,0-21 15,-22 21-15,1 0 0,20 0 0,-20 0 16,-1 0-16,-20-21 0,20 21 15,-21 0-15,1 0 0,-22 0 16,0 0-16,21 0 0,-20-21 0,-1 21 16,0 0-1,-21-21 48,-21 21-48,21-22-15,0 1 16</inkml:trace>
  <inkml:trace contextRef="#ctx0" brushRef="#br0" timeOffset="1655.58">3514 3302 0,'0'0'16,"-22"0"-16,1-21 15,0 21-15,21 21 47,0 0-47,21 0 16,0 1-16,1-22 15,-1 21-15,0-21 0,0 21 16,0-21-16,0 21 0,1 0 0,20-21 16,-21 21-16,0-21 0,22 22 15,-22-22-15,0 0 0,0 21 0,0-21 16,0 0-16,1 0 0,-1 0 0,0 21 16,0-21-16,0 0 15,-21 21 16,0 0-31,-21-21 16,0 21-16,0-21 0,0 22 16,-1-1-16,1-21 0,-21 21 15,0 0-15,20 0 0,-20 0 0,-21 22 16,20-22-16,1 0 0,-22 0 0,22 22 16,0-22-16,-1 0 0,1 0 15,0 21-15,-1-20 0,22-1 0,0 0 16,0-21-16,0 21 0,0-21 15,21 21-15,0-42 32,21 0-32,0 0 15,0 0-15,21-1 0,-20 1 0,20 0 16,-21 0-16,21-21 16,1 20-16,-1 1 0,0 0 0,1-21 15,-1 21-15,-21 21 0,22-22 16,-22 1-16,0 0 0,0 21 0,0 0 15,0 0-15,-21-21 110</inkml:trace>
  <inkml:trace contextRef="#ctx0" brushRef="#br0" timeOffset="2491.3">5080 3344 0,'0'-21'0,"0"0"188,21 21-188</inkml:trace>
  <inkml:trace contextRef="#ctx0" brushRef="#br0" timeOffset="2935.05">5080 3366 0,'21'0'16,"0"0"-1,0-22-15,1 1 16,-22 0-16,0 0 16,21 21-16,-21-21 0,0 0 15,-21 21 1,-1 0-16,1 0 16,0 0-16,0 0 0,0 0 0,0 0 15,-1 21-15,1 0 0,0 0 16,21 0-16,-21 22 0,0-22 0,0 21 15,21 0-15,-22 1 0,1-1 16,21 22-16,-21-22 0,0 0 16,21-21-16,0 22 0,0-1 0,0-21 15,0 0-15,0 22 0,0-22 16,0 0-16,21 0 0,0-21 0,0 21 16,1-21-16,-1 0 0,21 0 0,-21 0 15,22 0-15,-1 0 0,-21 0 16,21-21-16,-20 0 0,20 21 0,0-21 15,-21 0-15,22 0 0,-1-1 0,-21 1 16</inkml:trace>
  <inkml:trace contextRef="#ctx0" brushRef="#br0" timeOffset="3739.75">5588 3641 0,'0'0'16,"0"-21"-16,0-1 0,0 1 0,0 0 16,-21 21-16,0 0 15,-1 0-15,1 0 0,0 0 0,0 0 16,0 21-16,0 0 0,-22 1 15,22 20-15,0-21 0,-21 0 0,20 22 16,1-22-16,0 21 0,21-21 16,0 0-16,-21 1 0,21 20 0,0-21 15,0 0-15,0 0 0,21-21 16,0 0-16,0 0 0,1 0 16,-1 0-16,21-21 0,-21 0 0,22 0 15,-22 0-15,21 0 0,-21-1 16,0 1-16,1 0 0,-1-21 15,0 21-15,-21-22 0,21 22 0,-21 0 16,0-21-16,0 20 0,0 1 0,-21 21 31,21 21-31,-21 1 16,21-1-16,0 0 0,0 0 16,-21 21-16,21-20 0,0 20 0,0-21 15,0 0-15,0 0 0,0 1 0,0-1 16,21 0-16,0 0 0,0 0 15,0-21-15,22 0 0,-22 0 16,21 0-16,0 0 0,1 0 0,-1-21 16,0 0-16,-20 0 0,20 0 15,0-1-15,-21 1 0,22 0 0,-22 0 16,0-21-16,0 20 0,-21 1 0,0 0 16,0 0-16,0 0 0,0 0 15,0-1-15,-21 22 16,21 22-1,-21-1-15,21 0 0,-21 0 16,21 0-16,0 0 0,0 1 0,0 20 16,0-21-16,0 0 0,0 0 0,0 1 15,0-1 1,0 0-16,0 0 16,0-42 15,0 0-31,0 0 0,0-1 15,0 1-15,0 0 0,0-21 0,0 21 16,21-1-16,0-20 0,0 21 16,-21-21-16,21 20 0,1 1 0,-1 21 15,0-21-15,21 21 0,22 0 16,-43 0-16,21 21 16,-21 0-16,1 1 0,20-1 0,-21 0 0,-21 0 15,0 0-15,0 22 0,0-22 16,0 0-16,0 0 0,0 0 15,0 0-15,0 1 0,-21-1 0,0 0 16,0-21-16,21 21 0,21-21 47,0-21-47,21 0 0</inkml:trace>
  <inkml:trace contextRef="#ctx0" brushRef="#br0" timeOffset="4183.55">7006 3577 0,'0'-21'16,"-21"21"0,0 0-1,0 0-15,-1 0 0,22 21 16,0 0-16,-21 1 0,21-1 16,0 0-16,-21 21 0,21-21 0,0 1 15,0-1-15,-21 21 0,21-21 0,0 0 16,-21 1-16,21-1 15,0 0-15,0-42 32,0 0-17,0-1-15,0 1 16,0 0-16,0 0 0,0 0 0,21 0 16,0-22-16,0 22 0,0 0 0,1 0 15,-1 0-15,21-1 0,-21 1 16,0 0-16,1 21 0,20 0 0,-21 0 15,0 0-15,0 0 0,1 21 0,-1 0 16,0-21-16,0 22 0,-21-1 16,0 0-16,0 0 0,0 0 0,0 0 15,0 1-15,0-1 0,0 0 0,0 0 16,0 0-16,0 0 0,-21 1 16,21-1-16,-21-21 0,21 21 0,21-42 46,0 0-30</inkml:trace>
  <inkml:trace contextRef="#ctx0" brushRef="#br0" timeOffset="4539.35">7641 3577 0,'0'0'0,"0"-21"0,0 0 16,0 0-16,-21 21 15,0 0-15,0 0 16,-1 21-16,1 0 15,0 0-15,0 0 0,0 1 0,0-1 16,21 21-16,0-21 0,-22 0 0,22 22 16,0-22-16,0 0 0,0 0 15,0 0-15,0 1 0,0-1 0,22 0 16,-1-21-16,0 0 0,0 0 16,21 0-16,-20 0 0,-1 0 0,21-21 15,-21 21-15,0-21 0,22-1 16,-22 22-16,0-21 0,0 0 0,-21-21 15,0 21-15,21-1 0,-21-20 0,0 21 16,0-21-16,0 20 0,0 1 16,-21 0-16,0 0 0,0 21 15,0 0-15,0 0 0,-1 0 16,1 0-16,0 0 0,0 0 16,0 0-16,42 0 31,0-21-31</inkml:trace>
  <inkml:trace contextRef="#ctx0" brushRef="#br0" timeOffset="4807.71">8488 3112 0,'0'-43'16,"-21"43"-16,-1 0 15,1 0 1,0 0-16,21 21 0,-21 1 15,0 20-15,21-21 0,-21 21 16,21 1-16,-22-1 0,22 0 0,0 1 16,-21-1-16,21 22 0,-21-22 0,0 0 15,21 1-15,0-22 0,0 21 0,-21-21 16,21 22-16,0-22 0,0 0 16,0 0-16,21-21 15,0 0 1,0 0-1,0-21-15,-21 0 0,22 0 0</inkml:trace>
  <inkml:trace contextRef="#ctx0" brushRef="#br0" timeOffset="4959.63">8276 3556 0,'0'0'0,"-63"-21"16,41 21-16,1 0 16,0 0-16,0 0 0,0 0 0,0 0 15,42 0 1,0 0-16,0 0 15,21 0-15,-20-21 0,20 21 0,0-21 16,-21-1-16,22 1 0,-1 21 16,22-21-16,-22 0 0</inkml:trace>
  <inkml:trace contextRef="#ctx0" brushRef="#br0" timeOffset="5829.13">9779 3112 0,'0'0'0,"0"-22"0,-21 1 0,21-21 15,0 21-15,0 0 0,0-1 0,21 1 16,-21 0-16,21 21 0,0-21 15,0 21-15,1 0 16,-1 21-16,-21 0 16,0 0-16,0 22 0,0-22 15,0 42-15,0-20 0,0-1 0,0 22 16,0-1-16,-21 1 0,-1-1 0,1-21 16,0 22-16,0-22 0,0 1 0,0-1 15,21 0-15,-22-21 0,1 1 16,21-1-16,-21 0 0,21 0 0,0-42 31,0 0-15,0 0-16,0-1 0,0-20 15,21 21-15,0-21 0,-21-1 0,22 22 16,-1-21-16,0 21 0,0-1 16,0 1-16,22 0 0,-22 0 0,0 21 15,21 0-15,1 0 0,-22 0 0,21 21 16,-21 0-16,0 0 0,22 1 0,-22-1 15,0 0-15,-21 0 0,0 0 16,0 0-16,0 1 0,0-1 0,0 0 16,-21 0-16,0 0 0,-22 0 15,22-21-15,0 22 0,-21-22 16,-1 21-16,22-21 0,-21 0 0,21 0 16,0 0-16,-1 0 0,1 0 0,0 0 15,0-21-15,21-1 0,-21 22 0,21-21 16,21 21 15,0 0-31,0 0 0,22 21 0,-22-21 16,21 0-16,-21 22 0,22-22 15,-1 0-15,0 0 0,1 0 0,-1 0 16,21 0-16,-20 0 0,-1 0 0,0-22 16,1 22-16,-1-21 0,0 0 15,1 21-15,-22-21 0,21 0 16,-21-22-16,22 22 0,-22 0 0,-21-21 15,0 21-15,21-22 0,-21 22 0,0-21 16,0 21-16,0-1 0,0 1 16,-21 21-16,0 0 0,0 21 15,-1 1-15,1-1 0,21 21 0,-21 0 16,21-20-16,-21 20 0,21 0 16,-21 1-16,21-22 0,0 0 0,0 21 15,0-21-15,0 1 0,21-1 16,0-21-16,0 0 0,0 0 0,1 0 15,-1 0 1,0 0-16,0 0 0,0 0 0,0-21 16,1 21-16</inkml:trace>
  <inkml:trace contextRef="#ctx0" brushRef="#br0" timeOffset="7323.28">12573 3175 0,'0'0'0,"-21"0"15,21-21 1,0 0 15,21 0-31,21 21 0,-21-22 0,22 1 16,-1 0-16,0-21 0,22 21 0,-22-1 15,22-20-15,-22 0 0,0-1 16,-20 1-16,20 0 0,-21-1 16,-21 1-16,0 0 0,0 21 0,0-1 15,0 1-15,0 0 0,-21 21 16,0 0-16,0 21 0,-1 0 16,1 1-16,21 20 0,0 0 0,0 1 15,0 20-15,0-21 0,0 22 16,0-1-16,0 1 0,0-1 0,0 22 15,0-21-15,0-1 0,-21 1 0,21-1 16,0 1-16,-21-22 16,21 0-16,-21 1 0,21-1 0,-21 0 0,-1-21 15,1 1-15,21-1 0,-21 0 16,0 0-16,0-21 0,0 0 16,-1 0-16,1 0 0,0 0 0,0 0 15,0-21-15,0 0 0,-1 0 0,1-1 16,0 1-16,0-21 0,0 21 0,0 0 15,-1-22-15,22 22 0,-21 0 16,0 0-16,0 21 16,21 21-16,0 0 15,0 0-15,0 22 0,0-22 16,21 0-16,0 0 0,0 0 0,-21 0 16,22 1-16,-1-1 0,0 0 0,21 0 15,-21-21-15,1 0 16,20 0-16,0 0 0,1 0 0,-1 0 15,0 0-15,1 0 0,-1-21 0,21 0 16,-20 0-16,-1-1 0,0 1 0,1 0 16,-1 0-16,0-21 0,-20 20 15,-1 1-15,0-21 0,0 21 0,-21-22 16,0 22-16,0 0 0,0 0 0,0 42 31,0 21-31,-21-20 16,21 20-16,-21-21 0,21 21 15,-21 1-15,21-22 0,0 21 0,-22-21 16,22 1-16,-21-1 0,21 0 16,0 0-16,0-42 31,0 0-31,21 0 16,1-1-16,-1 1 0,0 0 0,0-21 15,-21 21-15,42-22 0,-42 1 0,43 21 16,-22-22-16,0 1 0,0 21 15,0-21-15,1 42 0,-1-22 0,0 22 16,0 0-16,0 0 0,-21 22 16,0-1-16,21 21 15,-21-21-15,0 22 0,0-22 16,0 21-16,22-21 0,-22 22 0,0-22 16,0 0-16,0 0 0,0 0 0,0 0 15,0 1-15,21-22 16,0 0-16,0 0 0,0 0 15,0 0-15,1 0 0,-1-22 0,0 22 16,0-21-16,0 0 0,22 0 16,-22 0-16,0 0 0,0-22 0,0 22 15,0-21-15,1 21 0,-1-22 0,0 22 16,-21-21-16,0 21 0,0-1 16,-21 22-1,0 0-15,-1 22 0,1-1 16,0 21-16,21-21 0,-21 0 15,21 1-15,0 20 0,0-21 16,0 0-16,0 0 0,0 1 0,0-1 16,21 0-16,0 0 0,0-21 0,1 21 15,-1 0-15,0-21 16,-21 22-16,0-1 16,0 0-1,-21-21-15,0 0 0,-1 0 0,1 0 16,0 0-16,0 0 15,21-21 1,0 0-16,21-1 16</inkml:trace>
  <inkml:trace contextRef="#ctx0" brushRef="#br0" timeOffset="7706.06">14668 2752 0,'0'0'0,"0"-43"0,0 22 0,0 0 15,0 0-15,0 0 0,0 0 16,0-1-16,-21 22 16,0 0-16,21 22 15,0-1-15,0 21 0,0 0 0,0 1 16,0-1-16,0 22 0,-21-1 16,21 1-16,0 20 0,0 1 0,-21 21 15,21-22-15,0 22 0,0-21 0,-21 21 16,21-22-16,0 22 0,0 0 15,-22 0-15,1 0 0,0 0 0,0-1 16,0 22-16,0-21 0,-1 21 0,1 0 16,0-21-16,0 0 0,0 0 0,0-22 15,-1 1-15,1-21 0,21-1 0,0-21 16,-21 1-16,21-1 0,0-21 16,-21-21-16,21-21 31,21 0-31,0 0 0,-21-22 0,21 22 15,1-21-15,-22 0 0,21 20 0,-21-20 16,0-21-16,21 20 0,0-20 0,-21-1 16,21 1-16</inkml:trace>
  <inkml:trace contextRef="#ctx0" brushRef="#br0" timeOffset="7979.1">14436 3683 0,'0'0'0,"0"-63"0,0 20 0,0-20 0,0 20 15,0 1-15,0 0 16,0 21-16,21-22 0,0 22 0,0 0 16,0 0-16,0 0 0,22 21 0,-22 0 15,21 0-15,-21 0 0,22 0 16,-22 21-16,0 0 0,0 0 0,-21 0 16,0 0-16,0 22 0,-21-22 0,0 21 15,-21-21-15,20 22 0,-20-1 0,21-21 16,-21 22-16,-1-22 0,22 0 15,0 0-15,-21 0 0,20-21 16,22 21-16,22-21 31,-1 0-31,0-21 0,0 0 16</inkml:trace>
  <inkml:trace contextRef="#ctx0" brushRef="#br0" timeOffset="8326.91">15007 3493 0,'0'21'16,"21"-21"15,22 0-31,-22-21 0,0 21 16,21-22-16,-21 1 15,22 0-15,-1 0 0,0 0 0,-20 0 16,20-1-16,-21 1 0,0 0 0,-21-21 15,0 21-15,0-1 16,-42 22-16,21 0 16,0 22-16,-22-22 0,1 42 0,0-21 15,20 21-15,-20-20 0,0 20 16,21 0-16,-1-21 0,1 22 0,21-1 16,0-21-16,0 0 0,0 1 0,0-1 15,0 0-15,0 0 0,43-21 16,-22 21-16,0-21 0,21 0 15,-21 0-15,22 0 0,-1 0 16,0-21-16,1 21 0,-1-21 0,0 0 16,1 0-16</inkml:trace>
  <inkml:trace contextRef="#ctx0" brushRef="#br0" timeOffset="9003.52">15875 3323 0,'0'0'0,"0"-42"0,0 21 0,0-22 15,0 22-15,0 0 0,-21 21 31,0 21-31,-1 0 0,1 22 16,0-22-16,21 21 0,-21 1 16,0-1-16,21 0 0,0 1 15,0-1-15,0-21 0,0 21 0,0-20 16,0 20-16,0-21 0,0 0 0,0 0 16,21 1-16,0-22 15,21 0-15,-20 0 0,-1 0 0,21 0 16,-21 0-16,22 0 0,-1-22 0,0 1 15,1 0-15,-22 0 0,21-21 0,0 20 16,1-20-16,-22 0 0,21-22 16,-21 1-16,22-1 0,-22 1 0,0-1 15,0 1-15,0-1 0,1 1 0,-22-1 16,0 22-16,0 0 0,0 20 16,0-20-16,0 21 0,-22 21 15,1 21 1,0-21-16,-21 42 0,21-20 15,-1 20-15,1-21 0,0 21 0,0 1 16,0 20-16,0-20 0,21-1 0,0 21 16,0-20-16,0 20 0,0-20 15,0-1-15,0 0 0,0 1 0,21-22 16,0 21-16,-21-21 0,42 0 0,-21 1 16,1-1-16,-1 0 0,21-21 15,-21 0-15,22 0 0,-22 0 0,21 0 16,-21 0-16,22 0 0,-1 0 0,-21-21 15,21 21-15,1-21 0,-22-1 0,21 1 16,-21-21-16,22 21 16,-22-22-16,0 22 0,-21-21 0,0 21 15,0 0-15,0-1 0,-21 22 32,0 22-32,21-1 0,-21 0 15,-1 21-15,1-21 0,21 1 0,0-1 16,-21 0-16,21 0 0,0 0 0,0 0 15,0 1-15,0-1 0,0 0 16,21-21-16,0 0 16,1 0-16,-1 0 0,21 0 0,-21 0 15,22 0-15,-22 0 0,21-21 16,0 21-16,1-21 0,-1 21 16,0-22-16,1 1 0</inkml:trace>
  <inkml:trace contextRef="#ctx0" brushRef="#br0" timeOffset="9558.95">17526 3281 0,'0'0'0,"0"-64"16,0 43-16,0 0 0,-21 0 16,0 0-16,-1 21 0,1 0 0,0 0 15,0 0-15,0 0 0,0 0 16,-1 0-16,-20 21 0,21 0 0,0 0 16,0 0-16,-22 22 0,22-22 15,0 21-15,21 1 0,-21-22 0,21 21 0,-21 0 16,21-20-16,0 20 15,0-21-15,0 0 0,21 0 0,0 1 16,-21-1-16,21 0 0,21-21 0,-20 0 16,-1 21-16,0-21 0,21 0 0,-21 0 15,22 0-15,-22 0 0,0-21 16,21 0-16,-20 0 0,-1-1 0,0 1 16,0-21-16,21 21 0,-42-22 0,22-20 15,-1 21-15,0-22 0,0 1 16,0-22-16,0 21 0,-21-20 0,22-1 15,-1 22-15,-21-22 0,0 21 16,21 1-16,-21 21 0,0-1 16,0 1-16,0 21 0,0 0 0,0-1 15,-21 22-15,21 22 16,-21-1-16,-1 0 0,22 21 16,-21 1-16,0-1 0,0 0 0,21 22 15,-21-22-15,21 22 0,-21-1 0,21 1 16,-22-1-16,22 1 0,0-1 15,0 1-15,0-22 0,0 21 0,0-20 16,22-1-16,-1-21 0,0 22 0,0-22 16,0 0-16,0 0 0,1 0 15,-1-21-15,0 0 0,21 21 16,-21-21-16,1 0 0,-1 0 0,0 0 16,0 0-16,0-21 0,0 21 0,1-21 15,-1 0-15,0 0 0,-21 0 0,0-1 16,0-20-16,0 21 0,0 0 15,0-22-15,0 22 0,0-21 0,0 21 16</inkml:trace>
  <inkml:trace contextRef="#ctx0" brushRef="#br0" timeOffset="9795.81">16298 3112 0,'0'0'0,"-127"0"15,85 0 1,21 0-16,84 0 16,-42 0-16,22 0 15,-22 0-15,21-22 0,1 22 16,-1 0-16,0 0 0,1 0 0,-1 0 16,0 0-16,-21 0 0,1 0 0,-1 0 15,-42 0 1,-1 0-16,-20 0 15</inkml:trace>
  <inkml:trace contextRef="#ctx0" brushRef="#br0" timeOffset="10723.71">3006 5461 0,'0'0'0,"-43"0"0,1 0 16,0 0-16,20 21 0,-20-21 0,0 0 15,-1 0-15,22 21 0,-21 1 16,0-22-16,20 0 0,1 0 0,0 21 15,21 0 1,21-21-16,22 0 0,-1 0 16,21 0-16,-20 0 0,20 0 15,22 0-15,-22 0 0,22 0 16,0-21-16,-1 0 0,22 21 0,-21-22 16,21 1-16,-22 21 0,1-21 15,-21 0-15,-1 0 0,-21 21 0,1-21 16,-1 21-16,-21 0 0,0-22 15,-21 1-15,-21 0 16,-21 0-16,21 21 0,-22 0 16,22 0-16,0-21 0,-21 21 15,21 0-15,-1 0 16,44 0 0,-1 0-16,0 0 15,0 0-15,0 21 0,0 0 16,1 0-16,-1-21 0,0 21 15,-21 1-15,0 20 0,0-21 0,0 0 16,0 22-16,-21-22 0,0 21 0,-1 0 16,-20-20-16,0 20 0,-1-21 15,1 21-15,0-20 0</inkml:trace>
  <inkml:trace contextRef="#ctx0" brushRef="#br0" timeOffset="12619.48">5419 5101 0,'0'0'0,"42"-21"0,64-85 15,-64 64-15,-21 21 0,22-22 16,-22 22-16,-21 0 0,0 0 16,0 0-16,0 0 0,-21-1 0,-22 22 15,22 0-15,-21 0 0,-1 0 16,1 0-16,0 0 0,-1 22 0,1-1 15,21 0-15,-21 0 0,20 21 0,1 1 16,0 20-16,21 1 0,0-1 16,-21 1-16,21-1 0,0 1 0,0-22 15,0 22-15,0-1 0,0 1 16,0-22-16,21 0 0,0 1 0,0-22 16,1 0-16,20 0 0,0 0 0,1-21 15,20 0-15,-21 0 16,22 0-16,-1 0 0,1-21 0,-1 0 15,1 0-15,-22 0 0,22-22 0,-1 22 16,1-21-16,-22-1 0,22 22 16,-1-21-16,-21 0 0,1-1 0,-22 1 15,0 21-15,-21-22 0,0 22 0,0 0 16,0 0-16,-21 21 0,0 0 16,-22 0-16,22 0 0,-21 0 0,0 21 15,-1 21-15,22-20 0,-21-1 0,-1 21 16,22 0-16,-21-20 0,21 20 15,0 0-15,-1-21 0,22 22 16,0-22-16,0 0 0,0 0 0,0 0 16,0 1-16,22-22 15,20 0-15,-21 0 0,0 0 16,0-22-16,22 1 0,-22 0 0,0 0 16,21-21-16,-20 20 0,20 1 15,-21-21-15,0 21 0,0 0 0,1-22 16,-1 22-16,-21 0 0,0 0 15,0 0-15,0-1 0,0 44 16,0-1 0,-21 0-16,21 0 0,0 0 15,0 22-15,0-22 0,0 0 16,0 21-16,0-21 0,0 1 0,0-1 16,21 0-16,-21 0 0,21 0 15,0 0-15,21-21 0,-20 0 0,-1 0 16,21 0-16,0 0 0,-20 0 0,20-21 15,0 0-15,1 0 0,-1 0 16,-21 0-16,21-1 0,-20 1 0,20 0 16,-21 0-16,-21 0 0,0-22 0,0 22 15,0 0-15,0 0 0,0 0 16,0 0-16,0 42 31,0 0-31,0 21 0,-21-21 16,21 1-16,0 20 0,0-21 15,0 0-15,-21 22 0,21-22 0,0 0 16,0 0-16,0 0 0,0 0 16,21-42 15,0 0-31,-21 0 0,21 21 0,0-21 16,1 0-16,-1-22 0,21 22 15,-21 0-15,0 0 0,1-22 0,-1 22 16,0 0-16,-21 0 0,21 0 0,0 21 15,-21 21 1,0 0 0,0 0-16,0 0 0,0 1 0,0-1 15,0 0-15,0 0 0,21 0 0,-21 0 16,22 1-16,-1-1 0,-21 0 16,21-21-16,0 21 0,0-21 0,0 0 15,1 0-15,-1 0 0,21 0 0,-21 0 16,0-21-16,1 21 0,20-21 15,-21 0-15,0-1 0,0 22 0,1-21 16,-1 0-16,0 0 0,0 0 0,0-22 16,-21 22-16,0 0 0,0-21 15,0 21-15,0-1 0,0 1 16,0 42 0,0 1-16,0-1 0,-21 0 15,21 0-15,-21 21 0,21-20 16,0 20-16,0-21 0,-21 21 0,21-20 15,0-1-15,-21 0 0,21 0 0,0 0 16,0 0 0,0-42-1,21 21-15,0-21 0,-21 0 16,21 0-16,0 0 0,0-1 16,-21 1-16,22 0 0,-1 0 0,0-21 15,0 20-15,0 1 0,-21 0 16,21-21-16,1 42 0,-1-21 0,0-1 15,0 22 1,-21 22-16,0-1 0,0 0 0,0 0 16,0 21-16,0-20 0,0-1 0,21 0 15,-21 21-15,0-21 0,0 1 16,0-1-16,21 0 0,1 0 0,-1 0 16,0-21-16,0 0 15,0 0-15,0 0 0,1 0 0,-1-21 16,0 21-16,0-21 0,0 0 15,0 21-15,1-21 0,-1-1 0,0 1 16,0 0-16,0 0 0,0 0 16,1-22-16,-22 22 0,21-21 15,-21 21-15,0 0 0,0-1 16,0 44 0,0-1-16,-21 0 0,21 21 15,-22-21-15,22 1 0,0-1 16,0 0-16,0 21 0,0-21 0,0 1 15,0-1-15,0 0 0,22-21 16,-1 0-16,0 0 0,0 0 16,0 0-16,0 0 15,1 0-15,-1-21 0,-21 0 0,21 21 16,0-22-16,0 1 0,-21 0 0,0 0 16,0 0-16,0 0 0,0-1 0,0 1 15,0-21-15,-21 21 0,0 0 16,0-1-16,0 1 0,-1 0 0,-20 0 15,21 21-15,0 0 0,0 0 0,-1 0 16,1 0-16,0 0 0,0 0 16,0 0-16,21-21 15,0 0 1,21 21-16,0-22 0,21 1 16</inkml:trace>
  <inkml:trace contextRef="#ctx0" brushRef="#br0" timeOffset="12880.33">8975 4530 0,'0'0'0,"0"-21"0,0-1 16,21 22-16,-21-21 15,0 42 1,0 1-16,0-1 0,-21 0 0,-1 21 16,22 1-16,0-1 0,0 21 15,-21 1-15,21-1 0,0 1 0,-21-1 16,21 1-16,0-1 0,0-20 0,0 20 15,0-20-15,-21-1 0,21 0 16,0-21-16,0 22 0,0-22 0,0 0 16,0 0-16,0-42 31,0 0-31,0 0 16,0 0-16</inkml:trace>
  <inkml:trace contextRef="#ctx0" brushRef="#br0" timeOffset="13023.25">8657 5165 0,'0'0'0,"-21"0"0,0-21 0,0 21 16,-1 0-16,22-22 16,43 22-1,-22 0-15,21-21 16,22 0-16,-22 21 0,22-21 0,-1 21 16,1-21-16,-22 0 0,21-1 15,-20 1-15,-1 0 0,0 0 0</inkml:trace>
  <inkml:trace contextRef="#ctx0" brushRef="#br0" timeOffset="13975.32">10541 4593 0,'0'0'0,"-21"-21"0,0-21 16,-1 42-16,22-21 0,-21 21 0,0 0 15,21 21 17,0 21-32,0-21 0,-21 22 0,21-1 15,0 21-15,0-20 0,0 20 0,0 1 16,0-1-16,-21 1 0,21-1 16,0-20-16,0 20 0,0-21 0,-21 1 15,21-1-15,-22-21 0,22 22 0,0-22 16,0 0-16,0 0 15,0-42 1,0 0-16,22 0 16,-1-1-16,0 1 0,0 0 15,-21-21-15,21 21 0,0-22 0,1 1 0,-1 0 16,0 20-16,0-20 16,0 21-16,0 0 0,22 0 0,-22-1 15,21 22-15,-21 0 0,1 0 0,20 22 16,-21-22-16,0 42 0,0-21 15,1 0-15,-22 22 0,0-22 0,0 0 16,0 21-16,0-21 0,0 1 0,-22-1 16,-20 0-16,21 0 0,0 0 0,-22 0 15,22 1-15,0-22 0,-21 0 16,21 0-16,-1 0 0,1 0 0,0 0 16,0 0-16,0 0 0,0-22 15,-1 22-15,22-21 0,-21 0 0,21 0 16,21 42 31,1-21-47,-1 21 0,0 0 15,21-21-15,-21 0 16,1 22-16,20-22 0,0 0 0,1 0 16,-1 0-16,0 0 0,1 0 0,-1 0 15,21-22-15,-20 22 0,-1-21 0,22 0 16,-22 0-16,0 0 0,1 0 15,-1-1-15,0 1 0,1 0 0,-22-21 16,21-1-16,-21 22 0,-21-21 0,0 0 16,0 20-16,0 1 0,0 0 15,-21 0-15,0 21 0,0 0 16,0 0-16,-22 21 0,22 0 0,-21 0 16,21 22-16,-22-1 0,22 0 0,0-20 15,21 20-15,0 0 0,0-21 16,0 22-16,0-22 0,0 0 0,21 0 15,0 0-15,22-21 0,-22 22 0,0-1 16,21-21-16,-21 0 0,22 0 0,-1 0 16,0 0-16,1 0 0,-1-21 15,0-1-15,22 22 0</inkml:trace>
  <inkml:trace contextRef="#ctx0" brushRef="#br0" timeOffset="14707.67">12763 4932 0,'-21'0'15,"0"0"-15,0 0 16,21 21-1,0 0-15,0 0 0,0 1 16,0-1-16,0 21 0,0-21 16,0 0-16,0 22 0,0-22 0,0 21 15,0-21-15,0 1 0,0-1 0,0 0 16,0 0-16,-21 0 0,21 0 0,-21-21 16,21-21 15,0 0-31,0 0 15,0 0-15,0 0 0,0-1 0,0-20 0,0 21 16,0-21-16,0-1 0,21 1 16,0 0-16,0-1 0,0 1 15,0 21-15,1-22 0,20 22 0,-21 0 16,21 21-16,-20 0 0,20 0 16,-21 0-16,21 21 0,1 0 0,-22 1 15,0-1-15,21 0 0,-20 21 0,-22 1 16,21-22-16,-21 21 0,0-21 0,0 22 15,0-22-15,0 21 0,0-21 16,0 0-16,0 1 0,-21-1 0,21 0 16,-22-21-1,22-21 1,0 0 0,22-1-16,-22 1 0,21-21 15,0 21-15,0-22 0,0 22 0,0-21 16,1 0-16,20-1 0,-21 1 0,0 0 15,0 20-15,22 1 0,-22 0 16,0 21-16,0 0 0,0 0 0,1 0 16,-1 21-16,0 0 0,-21 22 0,0-22 15,0 21-15,0-21 0,0 22 0,0-1 16,0 0-16,0-20 0,0 20 16,0-21-16,0 21 0,-21-20 0,21-1 15,-21 0-15,21 0 0,0 0 16,0 0-16,21-21 15,0 0-15,0 0 16,0-21-16,0 0 0,1 21 16,20-21-16,-21 0 0</inkml:trace>
  <inkml:trace contextRef="#ctx0" brushRef="#br0" timeOffset="15755.59">14097 4953 0,'0'0'0,"0"-21"0,21-21 16,-21 63-1,-21 0-15,0 0 0,21 0 16,-21 0-16,-1 1 16,1 20-16,0 0 0,21-21 0,0 22 15,-21-22-15,21 21 0,0-21 0,0 22 16,0-22-16,0 0 0,0 0 0,0 0 16,0 1-16,21-1 0,0-21 15,0 0-15,1 0 0,-1 0 0,0 0 16,0 0-16,21 0 0,-20 0 0,20-21 15,-21-1-15,0 22 0,22-21 0,-22 0 16,0 0-16,0-21 0,0 20 16,0 1-16,-21-21 0,22 0 0,-22-1 15,0 1-15,0 0 0,-22 20 16,1-20-16,0 21 0,-21 0 0,21 21 16,-22 0-16,1 0 0,21 0 0,-22 21 15,1 0-15,21 0 0,-21 0 16,20 22-16,-20-1 0,21 0 0,0-20 15,21 20-15,0 0 0,0-21 0,0 1 16,0 20-16,0-21 0,21 0 0,0-21 16,0 21-16,22-21 0,-22 0 15,21 0-15,-21 0 0,22 0 0,-1 0 16,0 0-16,1 0 0,-22-21 0,21 21 16,0-21-16,1 0 0,-1 0 0,0 0 15,1-1-15,-22 1 0,21 0 0,-21-21 16,1 21-16,-1-1 15,0 1-15,-21 0 0,0 0 0,21 21 16,-21 21 0,0 0-16,0 0 0,0 1 15,0-1-15,0 21 0,0-21 16,0 0-16,0 1 0,0-1 0,0 21 16,0-21-16,0 0 0,0 1 15,21-22 1,0 0-16,1 0 15,-1-22-15,0 22 0,0-21 16,0 21-16,22-21 0,-22 0 16,0 0-16,0 0 0,0-1 0,0 1 15,1 0-15,-1-21 0,0 21 0,-21-1 16,21 1-16,-21 0 0,21 0 0,-21 0 16,0 0-16,0 42 31,0 0-31,0 0 0,0 0 0,0 22 15,0-22-15,0 0 0,0 0 0,0 0 16,0 0-16,0 1 0,0-1 16,21 0-16,1 0 0,-1-21 0,0 21 15,21-21-15,-21 0 0,1 0 16,20 0-16,-21 0 0,21 0 16,1 0-16,-1-21 0,-21 0 0,22 21 15,-1-21-15,-21 0 0,0-1 16,22 22-16,-22-21 0,0-21 0,-21 21 15,0 0-15,21-22 0,-21 22 0,0 0 16,0 0-16,0 0 0,0-1 0,-21 1 16,0 21-16,0 0 0,-1 0 15,1 21-15,21 1 0,-21-1 16,0 21-16,0-21 0,21 0 0,0 22 16,0-22-16,0 0 0,0 0 0,0 22 15,0-22-15,0 0 0,0 0 16,21 0-16,0-21 0,0 21 15,0-21-15,1 0 16,-1 0-16,0 0 0,0 0 0,21 0 16,-20 0-16,20 0 0,-21-21 0,21 0 15,1 21-15,-1-21 0,0 21 0,1-21 16,-1 0-16,0 21 0,1-43 0,-1 22 16,0 0-16</inkml:trace>
  <inkml:trace contextRef="#ctx0" brushRef="#br0" timeOffset="16235.69">16573 4932 0,'0'0'0,"22"-42"0,-1 20 0,-21 1 15,0 0-15,0 0 0,-21 21 16,-1 0 0,1 0-16,-21 0 0,21 0 0,0 21 15,-22 0-15,22 0 0,-21 1 0,21-1 16,-22 21-16,22-21 0,0 22 0,0-1 16,0-21-16,-1 21 0,22-20 15,-21 20-15,21-21 0,0 0 0,0 0 16,0 1-16,0-1 0,21 0 0,1-21 15,-1 21-15,0-21 0,0 0 0,0 0 16,0 0-16,1 0 0,-1 0 0,0 0 16,21 0-16,-21-21 15,1 0-15,-1 0 0,0 21 0,0-43 16,21 22-16,-42 0 0,43-21 0,-43-1 16,42-20-16,-42 20 0,21-20 0,0-1 15,1-20-15,-1 20 0,0 1 16,0-22-16,0 22 0,0-1 0,1 22 15,-1-22-15,-21 43 0,0-21 0,-21 63 32,-1 0-32,1 21 0,0 1 15,0-1-15,-21 0 0,20 22 0,-20-1 16,21 1-16,0-1 0,0 22 0,21-21 16,-22-1-16,22 1 0,0-22 0,0 21 15,0-20-15,22-1 16,-1-21-16,0 22 0,0-22 0,0 0 15,0 0-15,1 0 0,-1-21 0,21 0 16,-21 21-16,0-21 0,1 0 0,20 0 16,-21 0-16,0 0 0,0 0 0,1-21 15,-1 0-15,0 0 0,-21 0 16,21 0-16</inkml:trace>
  <inkml:trace contextRef="#ctx0" brushRef="#br0" timeOffset="17611.43">2180 7303 0,'0'0'0,"-21"0"0,0 0 16,0 0-16,-1-22 0,1 22 16,0 0-16,0 0 15,42 22 17,21-1-17,-20-21-15,20 0 16,21 21-16,1-21 0,-1 0 15,22 0-15,0 0 0,-1 21 0,1-21 16,0 0-16,-1 0 0,-20 0 0,21 0 16,-1 0-16,1 0 0,-22 0 15,1 0-15,-1 0 0,1 0 0,-1 0 16,-20 0-16,-1-21 0,0 21 16,-20 0-16,20 0 0,-21-21 0,-21 0 31,0-1-31,-21 22 15,0 0-15,0-21 0,-22 0 0,22 21 0,0 0 16,-21 0-16,20 0 16,-20 0-16,21 0 0,0 0 0,0 0 15,-1 0-15,1 0 16,21-21-16,21 21 16,22-21-1,-22 21-15,21 0 0,1 0 0,-1 0 16,-21-21-16,21 21 0,-20 0 0,20 0 15,-21 0-15,0 0 0,-21 21 16,0 0-16,0 0 0,0 21 16,-21-20-16,0 20 15,-21-21-15,-1 21 0,1 1 0,0-1 16,-22 0-16,22 1 0,-22-1 0,22-21 16,0 22-16,-1-22 0,22 21 15,-21-21-15,21 0 0,-1-21 0,1 22 16,0-1-16,21-42 62,0-1-46</inkml:trace>
  <inkml:trace contextRef="#ctx0" brushRef="#br0" timeOffset="20022.83">5270 7049 0,'0'0'0,"-21"0"16,21-22 15,21 22-15,1-21-16,-1 0 0,21 0 15,-21 0-15,0 0 0,22-1 0,-1 1 16,0 0-16,1 0 0,-22 0 0,21 0 16,-21-22-16,1 22 0,-22 0 15,0 0-15,0 0 0,0-1 0,-22 1 16,1 21-16,-21-21 0,21 21 15,-22 0-15,1 0 0,0 0 16,-1 0-16,1 21 0,0-21 0,-1 21 16,1 1-16,21-1 0,-21 0 15,20 0-15,1 0 0,21 0 16,0 22-16,0-22 0,0 0 0,0 21 0,0-20 16,0-1-16,21 0 0,-21 0 15,22 21-15,20-20 0,-21-1 0,0 0 16,22 0-16,-22 0 0,21 0 0,-21 1 15,22-1-15,-22 21 16,21-21-16,-21 22 0,0-22 0,-21 0 16,0 21-16,0-21 0,0 1 0,0-1 15,-42 21-15,21-21 0,-21-21 16,20 21-16,-20 1 0,0-22 0,21 0 16,-22 0-16,1 0 0,21 0 0,-22 0 15,22 0-15,-21 0 0,21-22 16,0 1-16,-1 0 0,1 0 0,0 0 15,0 0-15,0-22 0,0 22 16,21-21-16,-22-1 0,1 1 16,21 21-16,-21-21 0,21 20 0,0 1 0,0 0 15,0 0-15,21 21 32,0 0-32,1 0 15,-1 0-15,21 21 0,-21-21 0</inkml:trace>
  <inkml:trace contextRef="#ctx0" brushRef="#br0" timeOffset="20267.68">5842 7091 0,'0'0'0,"21"-21"0,-21 42 47,-21 0-47,21 21 15,0-20-15,0-1 0,0 0 0,0 21 16,0-21-16,0 1 0,0-1 16,-21 0-16,21 0 0,0 0 0,0 0 15,0-42 17,0 0-32,0 0 15,0-21-15</inkml:trace>
  <inkml:trace contextRef="#ctx0" brushRef="#br0" timeOffset="20427.59">5863 6858 0,'0'0'0,"0"-21"15,0 0 1,0 42 15,0 0-31,21-21 16,0 0-16,-21 21 15,22-21-15,-1 21 0</inkml:trace>
  <inkml:trace contextRef="#ctx0" brushRef="#br0" timeOffset="21063.26">6244 6985 0,'0'21'15,"0"-42"-15,0 63 0,0-20 0,0-1 16,0 0-16,0 0 0,0 0 0,0 0 15,0 1-15,0 20 0,0-21 16,0 0-16,0 0 0,0 1 0,0-1 16,0 0-16,0 0 0,0 0 15,0 0 1,0-42 0,0 0-1,0 0-15,0 0 0,0 0 16,0-1-16,0 1 0,0-21 15,0 21-15,0-22 0,0 22 0,0 0 16,0 0-16,0-21 0,0 20 16,21 22-16,0-21 0,1 0 0,-1 21 15,0 0-15,0 0 0,21 0 0,-20 0 16,20 21-16,0 0 0,-21 1 16,1-1-16,-1 0 0,0 0 0,0 0 15,-21 0-15,0 1 0,0-1 0,0 0 16,0 0-16,0 0 0,-21 0 15,21 1-15,-21-22 0,21 21 16,-21-21-16,-1 0 16,22-21-1,0-1-15,0 1 0,0 0 16,22 0-16,-1 0 0,0 0 0,0-22 16,21 22-16,-20-21 0,-1 21 0,21-1 15,-21 1-15,22 0 0,-22 21 16,21 0-16,-21 0 0,22 0 0,-22 0 15,21 0-15,-21 21 0,0 0 0,1 1 16,-22-1-16,0 0 16,0 21-16,0-21 0,0 22 0,0-22 15,0 21-15,0-21 0,0 1 0,0-1 16,0 0-16,0 0 0,-22 0 16,22 0-16,22-21 15,-1 0 1,0 0-16,0-21 0,0 0 15,0 0-15,1 0 0,-1 0 16,0-1-16</inkml:trace>
  <inkml:trace contextRef="#ctx0" brushRef="#br0" timeOffset="21380.08">7429 6943 0,'0'0'0,"22"-21"0,-1-43 16,-21 43-16,21 21 15,0 0 1,-21 21-16,0 0 0,0 0 0,0 1 15,0-1-15,0 21 0,0 0 0,0-20 16,0 41-16,0-21 0,-21 1 16,21 20-16,-21-20 0,21 20 0,0 1 15,0-22-15,-21 21 0,21 1 0,-22-1 16,22 1-16,0 21 0,0-22 16,0 22-16,0-1 0,0-20 0,0 21 15,0-1-15,0-20 0,0-1 0,0 1 16,0-22-16,0 0 0,0 1 0,0-1 15,0-21-15,0 0 0,0 1 16,0-44 0,0 1-1,0 0-15,0 0 0,0-21 0,0-1 16,0 1-16,0 0 0,0-22 0,0 1 16,0-1-16,0 1 0</inkml:trace>
  <inkml:trace contextRef="#ctx0" brushRef="#br0" timeOffset="21654.92">7451 7239 0,'0'0'0,"21"-63"0,-21-64 16,21 63 0,0 22-16,-21-1 0,21 1 0,0 0 0,1 21 15,-1-1-15,0 1 0,0 0 16,21 21-16,-20 0 0,-1 0 16,21 21-16,-21 0 0,0 1 0,1-1 15,-1 0-15,0 21 0,-21-21 0,0 22 16,0-1-16,0-21 0,0 22 15,-21-1-15,0-21 0,-1 21 0,1-20 16,0 20-16,0-21 0,0 0 0,-22 0 16,22-21-16,0 22 0,0-22 15,0 0-15,0 0 0,-1 0 16,22-22 0,0 1-1,0 0-15,0-21 0,22 21 16,20-22-16</inkml:trace>
  <inkml:trace contextRef="#ctx0" brushRef="#br0" timeOffset="21906.78">8318 6414 0,'0'0'0,"22"0"0,-22 21 16,0 0-16,0 0 15,-22 0-15,1 0 0,0 22 0,21-1 16,-21 0-16,0 1 0,0-1 15,21 0-15,-22 1 0,22 20 0,-21-20 16,21-1-16,0 0 0,-21 1 16,0-1-16,21-21 0,-21 21 15,21-20-15,0 20 0,0-21 0,0 0 16,0 0-16,0 1 0,0-44 31,0 1-15,21 0-16</inkml:trace>
  <inkml:trace contextRef="#ctx0" brushRef="#br0" timeOffset="22243.59">8361 6943 0,'0'21'16,"21"-21"15,0 0-31,0 0 15,0 0-15,-21-21 0,22 21 16,-1-21-16,0 21 0,0-22 0,0 1 16,-21 0-16,0 0 0,0 0 15,0 0-15,-21 21 16,0 0-16,0 0 16,0 21-16,-1 0 0,1 0 0,0 0 15,0 0-15,0 22 0,0-22 16,21 21-16,0-21 0,0 22 15,0-22-15,0 0 0,0 0 0,0 22 16,0-22-16,21 0 0,0 0 16,0-21-16,0 0 0,0 0 15,1 0-15,20 0 0,-21 0 0,0 0 16,22-21-16,-22 21 0,0-21 0</inkml:trace>
  <inkml:trace contextRef="#ctx0" brushRef="#br0" timeOffset="22971.17">9885 6477 0,'0'0'0,"21"-21"16,0-21-16,0 20 0,0-62 15,-21 63-15,0-1 16,0 1-16,-21 21 16,0 0-16,21 21 15,-21 1-15,21 20 0,-21 0 0,21 1 16,0-1-16,0 21 0,0-20 16,0 20-16,0 1 0,-21-1 0,21-20 15,0 20-15,-22-21 0,22 22 16,0-22-16,-21 1 0,21-1 0,0-21 15,0 0-15,0 22 0,0-22 16,0 0-16,0-42 31,0 0-31,0-1 0,0 1 16,0 0-16,0 0 0,0 0 16,0-22-16,0 22 0,0 0 0,21-21 15,-21 21-15,22-22 0,-1 22 0,0 0 16,-21 0-16,42 0 0,-21-1 15,1 22-15,20-21 0,0 21 16,-21 0-16,22 0 0,-22 0 0,21 0 16,-21 21-16,22 1 0,-22-1 0,0 0 15,-21 0-15,0 0 0,0 22 16,0-22-16,-21 21 0,21-21 0,-42 22 16,20-22-16,-20 0 0,0 21 0,-1-21 15,22 1-15,-21-1 0,0 0 0,20-21 16,1 21-16,0-21 0,0 0 15,0 0-15,0 0 0,21-21 16,0 0-16,0 0 16,0-22-16,21 22 15,0 0-15,0 0 0</inkml:trace>
  <inkml:trace contextRef="#ctx0" brushRef="#br0" timeOffset="23265">10774 6287 0,'0'0'0,"0"-22"0,-21 44 47,-1-1-47,22 0 0,-21 21 0,21 1 16,0-1-16,0 0 0,0 1 15,-21 20-15,21 1 0,-21-22 0,21 21 16,0-20-16,-21 20 0,0-20 15,-1-1-15,1 0 0,0 1 0,21-1 16,0-21-16,0 0 0,-21 0 0,21 1 16,0-1-16,21-21 31,0-21-31,22-1 0,-22 1 16,0 0-16,0 0 0,21 0 0,-20 0 15</inkml:trace>
  <inkml:trace contextRef="#ctx0" brushRef="#br0" timeOffset="23707.75">11261 6752 0,'0'0'0,"21"0"0,0 0 0,-21-21 0,0 0 15,0 0 1,-21 21-16,0 0 0,-1 0 16,1 0-16,0 0 0,-21 0 0,21 0 15,-1 0-15,-20 0 0,21 21 0,0 0 16,0 0-16,-1 0 0,1 1 15,21 20-15,-21-21 0,21 21 0,-21 1 16,0-22-16,21 21 0,0-21 0,0 22 16,0-22-16,0 0 0,0 0 0,0 0 15,0 1-15,21-22 0,0 0 16,21 0-16,-20 0 16,-1-22-16,21 22 0,0-21 0,-20 0 15,20 0-15,0 0 0,-21 0 0,22-1 16,-22 1-16,0 0 0,21 0 0,-42-21 15,22 20-15,-22 1 0,21 0 16,-21 0-16,0 0 0,0 0 0,-21 42 31,-1 0-31,22 0 0,0 0 16,-21 0-16,21 1 0,-21-1 16,21 0-16,0 0 0,0 0 0,0 0 15,0 1-15,0-1 0,0 0 16,21-21-16,0 21 0,1-21 15,-1 0-15,0 0 0,0 0 16,0 0-16,0 0 0,1-21 16,20 0-16,-21 21 0</inkml:trace>
  <inkml:trace contextRef="#ctx0" brushRef="#br0" timeOffset="24403.55">12001 6668 0,'0'0'0,"0"-22"16,0 1-1,-21 21-15,0 0 0,0 0 0,0 21 16,0-21-16,-1 22 0,1-1 16,0 21-16,21-21 0,0 22 0,-21-22 15,21 21-15,0 0 0,0-20 0,0 20 16,0-21-16,0 0 0,0 0 16,0 1-16,0-1 0,0 0 0,21 0 15,0-21-15,0 0 0,1 0 0,-1 0 16,0 0-16,21 0 0,-21 0 0,1 0 15,20 0-15,-21-21 0,0 0 16,22 0-16,-22-1 0,0 1 16,0 0-16,0 0 0,0-21 0,1-1 0,-1 1 15,0 0-15,0-22 0,0 1 0,-21-1 16,0 1-16,21 20 0,-21-20 16,0 20-16,0 1 0,0 21 15,0 0-15,0 0 0,0 63 31,0-21-31,0 21 0,-21 1 0,21-1 16,-21 22-16,21-22 0,0 0 16,0 22-16,-21-22 0,21 0 0,-21 1 15,21-1-15,0-21 0,0 22 0,0-22 16,0 0-16,0 0 0,0 0 16,0-42 15,21 0-31,0 0 15,0 0-15,0-1 0,1 1 0,-1 0 16,0 0-16,0 0 0,0 0 0,0-1 16,-21 1-16,22 0 0,-1 0 15,0 21-15,0 0 0,-21-21 0,0 42 32,-21 0-32,0 0 15,0-21-15,-1 21 0,1 1 16,-21-1-16,21-21 0,0 21 0,-22 0 15,22 0-15,0-21 0,21 21 0,0 1 16,21-1 0,0 0-16,0-21 15,1 21-15,-1-21 0,21 21 16,-21-21-16,22 21 0,-22-21 0,0 22 16,0-22-16,21 21 0,-20-21 0,-1 0 15,0 0-15,0 0 0,0 0 0,0 0 16</inkml:trace>
  <inkml:trace contextRef="#ctx0" brushRef="#br0" timeOffset="25008.2">13970 6646 0,'0'0'0,"21"-21"0,0-21 16,-21 21-1,21 0-15,-21-1 0,0 1 0,0 0 16,-21 21-16,0 0 16,0 0-16,-21 0 0,20 0 0,1 21 15,-21 0-15,21 1 0,-22-1 16,22 0-16,-21 21 0,21-21 16,-22 1-16,22 20 0,0-21 0,0 0 0,21 0 15,0 1-15,0-1 16,0 0-1,21-21-15,21 0 16,1 0-16,-22 0 0,0 0 16,0 0-16,0 0 0,1 0 0,-1 0 15,0 0-15,-21 21 16,0 0 0,-21-21-16,0 0 0,-22 0 15,22 21-15,0 1 0,0-22 0,-22 0 16,22 21-16,0-21 0,0 0 15,21 21-15,-21-21 0,42 0 47,0 0-47,0-21 0,0 21 0,1 0 16,-1 0-16,0 0 0,0 0 0,0 0 16,0 0-16,-21 21 0,0 0 15,0 0-15,22 0 0,-22 22 0,0-22 16,0 21-16,0 1 0,-22-1 0,1 0 15,0 22-15,0-22 0,0 0 16,-22 1-16,22 20 0,0-20 0,-21-1 0,21-21 16,-1 21-16,1-20 0,0-1 15,0 0-15,21 0 0,0 0 0,0 0 16</inkml:trace>
  <inkml:trace contextRef="#ctx0" brushRef="#br0" timeOffset="26896.12">14880 6879 0,'0'0'0,"0"-21"0,0 0 0,21 0 15,-21 0-15,21-1 0,1-20 16,-1 21-16,0-21 0,0-1 0,21 22 16,-20-21-16,-1 21 0,0-1 0,0 1 15,-21 42 1,0 1-16,0 20 15,-21-21-15,0 21 0,0 22 16,-1-22-16,-20 1 0,21-1 0,0 0 16,0 1-16,-1-22 0,1 21 0,0 0 15,21-20-15,0-1 0,0 0 16,0 0-16,21-21 31,0-21-31,1 21 0,-1-21 0,21 0 16,-21-1-16,0 1 0,22 0 0,-22 0 15,0 0-15,0-22 0,22 22 16,-22 0-16,0-21 0,-21 21 0,21-1 16,0 22-16,-21 22 31,0-1-31,0 0 0,0 0 0,0 0 16,0 0-16,0 1 0,0-1 15,0 0-15,0 0 0,0 0 0,0 0 16,21 1-16,1-22 0,-1 0 15,0 0-15,0 0 0,21 0 16,-20 0-16,-1 0 0,0 0 0,0-22 16,0 22-16,0-21 0,1 0 15,-1 21-15,0-21 0,0 0 16,0 0-16,0-22 0,1 22 0,-22 0 0,0-21 16,0 20-16,0-20 0,0 21 0,0 0 15,0 0-15,0-1 0,0 44 31,-22 20-31,22-21 16,0 0-16,0 22 0,0-22 0,0 0 16,0 21-16,0-21 0,0 1 0,0-1 15,0 0-15,0 0 0,0 0 0,22 0 16,-1-21-16,0 22 16,0-22-16,0 0 0,0 0 0,1 0 15,-1 0-15,0 0 0,0-22 0,21 22 16,-20-21-16,20 0 0,-21 21 0,0-21 15,22 0-15,-22-22 0,0 22 0,21-21 16,-21 0-16,-21-1 0,22 1 16,-1-22-16,-21 22 0,0-21 15,0-1-15,0 22 0,0-1 0,0 1 16,0 21-16,0-21 0,0 63 31,0 0-31,-21 21 0,21 1 16,-22-1-16,22 21 0,-21-20 0,21-1 15,-21 22-15,21-22 0,-21 0 0,0 1 16,21-1-16,0-21 0,0 21 0,-21-20 16,21-1-16,0 0 0,0 0 0,0 0 15,0 0 1,21-21 0,0-21-16,0 0 15,0 0-15,0 21 0,1-21 16,-1 0-16,0-1 0,0-20 0,0 21 15,0 0-15,1 0 0,-22-1 16,21 22-16,0 0 0,0 0 16,-21 22-1,0-1-15,0 21 0,0-21 0,0 0 16,21 1-16,-21-1 0,21 0 0,-21 0 16,0 0-16,22-21 0,-22 21 0,21-21 15,0 0-15,-21 22 0,21-22 16,0 0-16,0 0 0,1 0 15,-1 0-15,21 0 0,-21-22 16,0 22-16,1-21 0,-1 0 0,0 21 16,0-21-16,0 0 0,0 0 0,1-1 15,-22-20-15,0 21 0,21 0 0,-21-22 16,21 1-16,-21 21 0,0 0 16,0 0-16,0-1 0,0 44 15,0-1 1,0 0-16,0 0 0,0 0 0,0 22 15,0-22-15,0 0 0,0 0 0,0 0 16,0 0-16,0 1 0,0-1 16,21 0-16,0-21 0,0 0 15,1 21-15,-1-21 0,0 0 0,0 0 16,21 0-16,-20 0 0,-1 0 0,0 0 16,21-21-16,-21 21 0,1-21 0,-1 0 15,0-1-15,0 1 0,0 0 0,0 0 16,-21-21-16,0-1 0,22 1 15,-1 0-15,-21-22 0,21 1 0,0-1 16,-21 1-16,21 20 0,-21-20 0,21 20 16,-21 1-16,0 0 0,0 21 15,0-1-15,0 1 0,0 0 16,0 42 0,0 0-16,0 1 0,-21-1 15,21 21-15,-21-21 0,21 22 0,0-1 16,0 21-16,0-20 0,0 20 15,0-20-15,0-1 0,0 0 0,0 22 16,0-22-16,0-21 0,0 22 0,21-1 16,0-21-16,1 0 0,-22 0 0,21 1 15,0-1-15,0-21 0,0 0 0,0 21 16,1-21-16,-1 0 0,0 0 16,0 0-16,0 0 0,0-21 15,1 21-15,-1-21 0,21-1 0,-21 1 16,0-21-16,1 21 0,-22 0 15,0-22-15,21 1 0,-21 21 0,0-22 16,0 1-16,0 21 0,0 0 16,0 0-16,-21 21 15,-1 21-15,22 21 0,-21-21 16,0 0-16,0 22 0,21-1 0,0-21 16,0 22-16,0-22 0,0 21 15,0-21-15,0 0 0,0 1 0,0-1 16,0 0-16,21 0 0,0-21 0,0 21 15,1-21-15,-1 0 16,0 0-16,0 0 0,21 0 0,-20 0 16,-1 0-16,0 0 0,21 0 0,-21-21 15,1 0-15,-1 21 0,0-21 0,0 0 16,-21-1-16,0 1 0,21 0 16,-21 0-16,0-21 0,0 20 0,0-20 15,0 0-15</inkml:trace>
  <inkml:trace contextRef="#ctx0" brushRef="#br0" timeOffset="27092.01">17462 6414 0,'-21'0'0,"42"0"0,-63 0 0,21 0 0,21-22 31,21 22-31,0 0 0,0 0 16,22-21-16,-22 21 0,21 0 15,-21 0-15,1-21 0,20 21 0,-21 0 16,-21-21-16,21 21 0,-21-21 16,0 0-16,-21 21 15</inkml:trace>
  <inkml:trace contextRef="#ctx0" brushRef="#br0" timeOffset="27238.92">16933 6244 0,'0'0'0,"-21"0"0,-21 0 16,21 0-16,-1 0 16,44 0 15</inkml:trace>
  <inkml:trace contextRef="#ctx0" brushRef="#br0" timeOffset="27775.86">19706 6181 0,'0'0'0,"0"-43"0,21-20 16,-21 21-16,0 20 0,0 1 16,0 0-16,0 0 0,0 42 31,0 0-31,0 22 0,0-22 16,-21 21-16,0 22 0,0-22 0,21 21 15,-21 1-15,-1-1 0,1 22 16,0-21-16,-21-22 0,21 21 0,-1 1 15,22-22-15,-21 1 0,0-22 16,21 21-16,-21-21 0,21 0 0,0 1 16,0-1-16,0 0 15,0-42 17,0 0-32,0-1 15,0 1-15,0 0 16</inkml:trace>
  <inkml:trace contextRef="#ctx0" brushRef="#br0" timeOffset="27963.76">19304 6668 0,'0'0'0,"-64"0"16,86 0 31,-1 0-47,0 0 0,21 0 15,1 0-15,-1 0 0,0 0 16,1-22-16,-22 22 0,21 0 0,0-21 15,1 21-15,-1-21 0,0 21 0,-20-21 16,20 21-16,-21-21 0,21 0 16,-20 21-16,-1-22 0,0 22 0,0-21 0</inkml:trace>
  <inkml:trace contextRef="#ctx0" brushRef="#br0" timeOffset="28344.54">19960 6519 0,'0'0'0,"0"22"15,21-22 17,0 0-32,1 0 0,-1 0 15,0 0-15,0 0 0,21 0 0,-20 0 16,20 0-16,0-22 0,-21 22 0,22 0 16,-22-21-16,21 21 0,-21-21 15,1 0-15,-1 21 0,-21-21 16,0 0-16,0-1 15,-21 22-15,-1 0 0,1 0 0,-21 0 16,21 0-16,0 22 0,-22-1 0,22 0 16,0 0-16,-21 0 0,20 0 15,22 22-15,-21-22 0,21 0 0,0 0 16,0 22-16,0-22 0,0 0 0,0 0 16,0 0-16,21 0 0,-21 1 0,22-22 15,-1 21-15,21 0 0,-21-21 16,0 0-16,22 21 0,-22-21 15,0 0-15,21 0 0,-20 0 0,20 0 0,-21 0 16,0 0-16,0 0 0,1 0 16,-1-21-16,0 0 0,0 21 0,0-21 15</inkml:trace>
  <inkml:trace contextRef="#ctx0" brushRef="#br0" timeOffset="28775.31">20870 6350 0,'0'0'0,"21"0"0,1 0 31,-22 21-31,0 0 16,0 1-16,0-1 0,0 0 0,0 0 15,0 21-15,0-20 0,0-1 16,0 0-16,21 21 0,-21-21 16,0 1-16,21-1 0,-21 0 0,0 0 15,0 0-15,0 0 0,21-21 47,-21-21-31,21 0-16,0 0 15,-21 0-15,0 0 0,22-1 0,-22 1 16,21 0-16,-21 0 0,0-21 0,0 20 16,0 1-16,0 0 15,0 0-15,-21 21 16,-1 0-16,-20 0 0,21 21 0,0 0 15,0 0-15,-22 1 0,22-1 0,-21 0 16,21 21-16,-22-21 0,22 1 16,0-1-16,0 0 0,-22 0 0,22 0 15,21 0-15,-21 1 0,21-1 0,0 0 16,21-21 0,0 0-16,22 0 15,-22 0-15,21 0 0</inkml:trace>
  <inkml:trace contextRef="#ctx0" brushRef="#br0" timeOffset="29119.18">21632 6096 0,'0'0'0,"21"-21"0,-21 0 16,0 0-16,0-1 0,-21 44 46,21-1-46,-21 0 0,0 0 0,21 21 16,-21-20-16,0 20 0,-1 0 16,1 1-16,21-1 0,-21 0 0,0 22 15,0-22-15,0 22 0,21-22 16,0 0-16,0 1 0,0-1 0,0 0 16,0-21-16,0 22 0,0-22 15,0 0-15,0 0 0,0 0 0,21 1 16,0-22-16,0 0 15,0 0-15,0 0 0,1 0 16,-1-22-16,0 22 0,-21-21 0,21 0 16,0 0-16,0 0 0,-21 0 15,0-22-15,22 22 0,-22-21 0,21-1 16,-21 1-16,0 21 0,0-21 0</inkml:trace>
  <inkml:trace contextRef="#ctx0" brushRef="#br0" timeOffset="29328.46">21230 6329 0,'0'0'0,"-21"0"0,42-21 31,0 21-31,0 0 0,1 0 16,20-21-16,-21 21 0,21 0 0,1-22 16,-22 22-16,21 0 0,1-21 15,-1 0-15,0 21 0,1 0 0,-1-21 16,0 21-16,-21 0 0,22 0 0,-22 0 15,0 0-15,0-21 0</inkml:trace>
  <inkml:trace contextRef="#ctx0" brushRef="#br0" timeOffset="30451.99">3111 9356 0,'0'0'0,"-21"-21"0,-21 21 0,21 0 16,0 0-16,-1 0 0,1 0 0,0 0 15,0 0-15,0 0 0,0 0 16,21 21-1,0 0-15,0 0 16,42-21-16,-21 0 16,21 0-16,1 0 0,-1 0 0,22 0 15,-1 0-15,1 0 0,20-21 16,-20 21-16,20 0 0,1-21 0,-21 21 16,20-21-16,-20 21 15,-1 0-15,-20-22 0,20 1 0,-21 21 16,1 0-16,-22-21 0,0 21 0,0 0 15,0 0-15,-21-21 0,-21 21 32,0-21-32,-21 21 0,21 0 15,-1 0-15,1 0 0,0 0 16,0 0-16,0 0 0,0 0 0,42 0 62,0 0-62,0 0 0,0 0 16,0 0-16,1 0 0,-1 21 16,0 0-1,-21 0-15,0 0 0,0 1 16,0-1-16,0 0 0,-21 0 0,0 21 16,-1-20-16,1-1 0,-21 21 0,21-21 15,0 22-15,-22-22 0,22 0 16,-21 21-16,21-21 0,-22 1 0,22-22 15,0 21-15,0 0 0</inkml:trace>
  <inkml:trace contextRef="#ctx0" brushRef="#br0" timeOffset="31147.76">6202 8869 0,'21'-21'79,"0"0"-64</inkml:trace>
  <inkml:trace contextRef="#ctx0" brushRef="#br0" timeOffset="31627.49">6392 8763 0,'0'0'0,"21"-21"0,22-21 16,-22 42 0,0-22-16,0 22 0,0-21 0,-42 21 46,0 21-46,-21 1 0,21 20 0,-22 0 0,22 1 16,0 20-16,0-21 16,-22 22-16,22-22 0,0 22 0,0-22 15,0 0-15,21 1 0,0-1 0,0 0 16,0 1-16,0-22 0,0 0 16,0 21-16,21-42 0,0 22 0,0-1 15,22-21-15,-22 0 0,21 0 0,0 0 16,1 0-16,-1-21 0,0 21 15,1-22-15,-1 1 0,0 0 0,22 0 16,-22-21-16,1 20 0,20-20 16,-21 0-16,1-1 0,-22 1 0,0 0 0,0-1 15,-21-20-15,0 21 16,0-1-16,-21 22 0,0-21 0,0 21 16,-22-22-16,1 43 0,0-21 0,-1 21 15,1 0-15,21 0 0,-21 21 16,-1 0-16,1 1 0,21-1 0,-22 0 15,22 0-15,0 0 0,21 22 0,0-22 16,0 0-16,0 0 0,0 0 16,0 0-16,0 1 0,21-1 0,0-21 15,1 0-15,-1 0 0,21 0 0,0 0 16,1 0-16,-1 0 16,0-21-16,1 21 0</inkml:trace>
  <inkml:trace contextRef="#ctx0" brushRef="#br0" timeOffset="31871.76">7218 8805 0,'42'-21'0,"-84"42"0,148-126 16,-85 83 0,0 22-16,-21 22 15,0-1 1,0 0-16,0 0 0,0 21 0,0 1 16,0-1-16,-21 0 0,21 1 15,0-1-15,-21 0 0,-1 1 0,22-1 16,-21 0-16,21 1 0,0-1 15,-21-21-15,0 0 0,21 22 0,-21-22 0,21 0 16,0 0 0,21-42-1,0 0-15,0 0 16,0 0-16,1-1 0,20 1 0,-21-21 16</inkml:trace>
  <inkml:trace contextRef="#ctx0" brushRef="#br0" timeOffset="32128.62">7662 8848 0,'0'0'15,"21"-21"-15,22-22 16,-43 22-16,21 21 0,-21 21 16,-42-21-16,20 21 0,-20 1 15,0 20-15,-1-21 0,1 0 16,-21 0-16,20 22 0,-20-22 16,20 0-16,1 0 0,21 0 0,0 1 15,0-1-15,21 0 0,0 0 0,0 0 16,0 0-16,21 1 0,-21-1 15,42 0-15,-21 0 0,0 21 0,1-20 16,20-1-16,-21 0 0,21 0 0,-20-21 16,20 21-16,-21 0 0,0 1 0,0-22 15,1 21-15,-1 0 0,0-21 16,0 0-16,0 0 0,0 0 0,1 0 16,-1 0-16</inkml:trace>
  <inkml:trace contextRef="#ctx0" brushRef="#br0" timeOffset="33528.4">9694 9059 0,'0'0'0,"0"-21"0,21 21 16,1 0-16,-1 0 0,0-21 16,-21 0-16,21 21 0,-21-21 15,0 0-15,0-1 0,0 1 16,0 0-16,0 0 0,0 0 16,-21 0-16,0-22 0,0 22 0,-1 0 15,1 0-15,-21 21 0,0 0 0,20 0 16,-20 0-16,21 0 0,-21 0 0,-22 63 15,22-42-15,21 22 16,-1 20-16,-20-20 0,21-1 0,21 21 16,-21-20-16,21-1 0,0 0 0,0 1 15,0-22-15,0 21 0,0-21 0,0 1 16,21-1-16,0-21 16,0 0-16,22 0 0,-22 0 0,0 0 15,21 0-15,1 0 0,-1-21 0,0-1 16,-21 1-16,22 0 0,-1 0 0,0 0 15,1-22-15,-1 22 0,-21-21 16,22 0-16,-22-1 0,0 22 0,0-21 16,-21-1-16,0 1 0,0 21 0,0 0 15,-21 21 1,0 0-16,21 21 0,-21 21 16,21-21-16,-22 22 0,22-1 15,-21 0-15,21-20 0,0 20 0,0 0 16,0 1-16,0-22 0,0 21 0,21-21 15,1 0-15,20 1 0,-21-22 16,0 21-16,22-21 0,-1 0 0,0 0 16,-21 0-16,22 0 0,-1 0 0,0-21 15,1 21-15,-22-22 0,21 1 0,-21 0 16,22 0-16,-22 0 0,0 0 0,21-1 16,-42-20-16,22 21 0,-1-21 15,-21-1-15,0 22 0,0-21 0,0 21 16,0-1-16,0 1 0,0 42 31,-21 22-31,-1-22 0,22 0 0,0 21 16,-21-20-16,21 20 0,-21-21 15,21 21-15,-21-20 0,21-1 0,0 0 16,0 0-16,0 0 0,0 0 0,0 1 16,21-22-1,0 0 1,0-22-16,1 1 0,-1 21 15,0-21-15,0 0 0,0 0 0,0 0 16,22-1-16,-22 1 0,21 0 0,-21 0 16,1 0-16,-1 21 0,0-21 15,0 21-15,0 0 0,-21 21 16,21 0-16,1 0 16,-22 0-16,0 0 0,0 1 15,21-1-15,0 0 0,-21 0 0,21 0 16,0 0-16,22-21 0,-22 22 0,21-22 15,0 0-15,-20 21 0,20-21 16,0 0-16,1 0 0,-1 0 0,-21 0 16,21 0-16,1-21 0,-1 21 0,-21-22 15,22 22-15,-22-21 0,21 0 0,-21 0 16,0 21-16,1-42 0,-1 20 0,-21 1 16,0 0-16,0-21 0,0-1 0,0 22 15,0-21-15,0 21 0,-21 0 16,21-1-16,-22 1 0,-20 21 15,21 0-15,0 0 0,0 21 0,-22 1 16,22-1-16,-21 0 0,21 21 0,-22 1 16,22-22-16,0 21 0,0-21 0,0 22 15,21-22-15,0 0 0,0 0 0,0 0 16,0 0-16,0 1 0,21-22 16,21 0-16,-21 21 0,0-21 0,1 0 15,-1 0-15,21 0 0,-21 0 0,0 0 16,22-21-16,-22 21 0,0-22 0,0 1 15,22 0-15,-22 0 0,0 0 0,0 0 16,0-1-16,0-20 0,1 0 16,-1 21-16,0-43 0,-21 22 15,21-22-15,0 22 0,0-22 0,-21 1 16,0-1-16,0 1 0,0-1 0,0 1 16,0 21-16,0-1 0,0 1 0,0 21 15,-21 21-15,0 0 0,0 0 0,21 21 16,-21 0-16,0 21 0,21 1 15,0 20-15,-22-20 0,22 20 0,0 1 16,0 20-16,0-20 0,0-22 0,0 22 16,0-1-16,22-21 0,-22 1 0,21-1 15,0-21-15,-21 0 0,21 22 16,0-22-16,0 0 0,1-21 16,-1 0-16,0 0 15,0 0-15,0 0 0,22 0 0,-22 0 16</inkml:trace>
  <inkml:trace contextRef="#ctx0" brushRef="#br0" timeOffset="34051.61">14351 8678 0,'0'0'16,"-64"0"-1,43 0-15,21-21 0,21 0 16,1 21-16,-1 0 0,0-21 15,21 21-15,-21-21 0,22 0 16,-22 21-16,21-22 0,-21 1 0,22 0 16,-22 21-16,0-21 0,0 0 15,0 0-15,-21-1 0,0 1 0,0-21 16,0 21-16,-21 0 0,0-1 16,0 22-16,0 0 0,-22 0 0,1 0 15,0 22-15,-1-22 0,1 42 0,0-21 16,-1 21-16,1 1 0,21-1 15,-21 0-15,20 22 0,1-1 0,0-20 16,0 20-16,0 1 0,21-1 16,0-20-16,0-1 0,0 0 0,0 1 0,0-1 15,21-21-15,0 0 0,0 0 16,22 1-16,-22-1 0,42-21 16,-20 0-16,-1 0 0,21 0 0,-20 0 15,20 0-15,1 0 0,-22-21 0,22 21 16,-1-22-16,1 1 0,-1 0 0,-21 0 15,22 0-15,-22-22 0</inkml:trace>
  <inkml:trace contextRef="#ctx0" brushRef="#br0" timeOffset="35660.05">15219 8827 0,'0'0'0,"0"-22"0,-21-62 15,21 63-15,-22-1 16,1 22-16,0 0 0,-21 0 0,21 0 16,-22 22-16,1-1 0,0 0 0,20 21 15,-20-21-15,0 22 0,21-1 0,-1 0 16,1 1-16,0-1 0,0 0 15,21-20-15,-21 20 0,21-21 16,0 0-16,0 0 0,0 1 0,0-1 16,21 0-16,0-21 0,0 0 0,0 0 15,1 0-15,20 0 0,-21 0 0,21-21 16,1 21-16,-22-21 0,21-1 0,-21 22 16,22-21-16,-22 0 0,0-21 0,0 21 15,0-1-15,1-20 0,-22 0 16,0 21-16,0-22 0,0 1 0,0 21 15,0 0-15,0-1 0,0 1 16,-22 21-16,1 0 0,0 21 0,21 1 16,-21-1-16,0 0 0,21 0 15,0 21-15,0-20 0,0 20 0,0-21 16,0 21-16,0-20 0,0-1 16,21 0-16,0 0 0,0 0 0,22 0 15,-22-21-15,21 0 0,-21 22 0,22-22 16,-1 0-16,0 0 0,1 0 0,-1 0 15,0-22-15,1 1 0,-1 21 0,-21-21 16,21 0-16,-20 21 0,20-21 0,-21 0 16,0-22-16,-21 22 0,0 0 15,0-21-15,0-1 0,0 22 0,0-21 16,0 21-16,0-1 0,0 1 16,-21 21-16,0 0 15,0 21-15,21 1 0,0 20 0,0-21 16,-21 21-16,21-20 0,-22 20 0,22-21 15,0 0-15,0 22 0,0-22 16,0 0-16,0 0 0,0 0 0,0 0 16,22-21 15,-1-21-31,0 0 0,0 0 16,0 0-16,-21 0 0,21-1 15,1 1-15,-1 0 0,0 0 16,0 0-16,0 0 0,0-1 15,1 1-15,-1 21 0,0 0 0,0 0 16,0 0-16,0 21 16,-21 1-16,0-1 0,22 0 0,-22 0 15,21 0-15,-21 0 0,21 1 0,-21-1 16,21 0-16,0-21 0,-21 21 0,21-21 16,1 0-16,-1 21 15,0-21-15,0 0 0,0 0 0,0 0 16,1-21-16,-1 21 0,0-21 15,0 0-15,0 21 0,0-21 0,1-1 16,-1 1-16,0 0 0,0-21 16,0 21-16,0-22 0,1 22 0,-1-21 15,-21-1-15,21 22 0,0 0 16,-21 0-16,0 0 0,0 0 0,21 21 16,0 0-16,-21 21 15,0 0-15,0 0 16,0 0-16,0 0 0,0 1 15,0-44 32,0 1-31,0 0-16,0 0 16,0 0-16,0 0 15,-21 21 16,0 21-31,0 0 16,21 0-16,-21 0 0,21 0 0,-21 22 16,21-22-16,0 0 0,0 21 0,0-20 15,0-1-15,0 21 0,0-21 0,0 0 16,0 1-16,0-1 0,21-21 0,0 21 16,0 0-16,0-21 0,0 0 15,22 0-15,-22 0 0,0 0 0,0 0 16,22 0-16,-22 0 15,0-21-15,21 21 0,-21-21 0,1 0 16,-1-1-16,0 1 0,0 0 0,0 0 16,0 0-16,-21-22 0,0 22 0,22-21 15,-22 0-15,0 20 0,0 1 0,0 0 16,0 0-16,0 0 0,-22 21 16,1 21-16,21 0 15,-21 0-15,0 0 0,21 1 16,-21 20-16,21-21 0,-21 21 15,21-20-15,0 20 0,0-21 0,0 0 16,0 0-16,0 1 0,0-1 0,0 0 16,21-21-16,0 21 0,0-21 0,21 21 15,-20-21-15,-1 0 0,21 0 0,-21 0 16,22 0-16,-22 0 0,0 0 0,21-21 16,-21 0-16,1 0 0,20 21 15,-21-21-15,21-1 0,-20-20 0,-1 21 16,0-21-16,0 20 0,0-20 0,-21-21 15,21 20-15,-21-20 0,22 20 0,-22-20 16,21-1-16,-21 1 0,21-1 0,0 1 16,-21 21-16,0-22 0,0 22 15,0 21-15,0-1 0,0 1 16,0 42 0,-21 1-16,0 20 0,0 0 0,-1 1 15,1-1-15,0 21 0,0-20 0,0 20 16,0-20-16,-1 20 0,22 1 0,0-22 15,0 21-15,0-20 0,0-1 16,22 0-16,20-20 0,-21 20 0,0-21 16,0 0-16,22 0 0,-22 1 0,21-1 15,-21-21-15,22 0 0,-1 0 0,-21 0 16,0 0-16,22 0 0,-22 0 0,21 0 16,-21-21-16,1-1 0,-1 1 15,-21 0-15,0 0 0,0 0 0,0-22 16,0 1-16,0 0 0</inkml:trace>
  <inkml:trace contextRef="#ctx0" brushRef="#br0" timeOffset="36167.14">13547 8234 0,'0'0'0,"0"-64"15,-22 64-15,22 22 32,-21-1-32,21 0 0,0 21 15,0 1-15,0-1 0,0 21 0,0-20 16,0 20-16,0 1 0,0-1 0,0 22 15,0-22-15,0 1 0,0-1 0,0 1 16,0-1-16,0 1 0,0-22 0,0 1 16,0-1-16,0 0 0,0 1 15,0-22-15,0 0 0,0 0 0,0 0 16,0 0-16,0-42 31,0 0-15,0 0-16,0-21 0,21 20 0,-21-20 15</inkml:trace>
  <inkml:trace contextRef="#ctx0" brushRef="#br0" timeOffset="36932.05">13758 8192 0,'0'0'0,"21"-22"15,1 1-15,-22 0 16,21 21-16,0 0 0,21-21 15,-21 21-15,22 0 16,-1 0-16,0 0 0,1 0 0,20 0 16,22 0-16,0 0 0,-1 0 15,1 0-15,21 0 0,0 0 0,21 0 16,0 0-16,21 0 0,-21 0 0,21 0 16,0-21-16,21 21 0,-20-21 0,20 21 15,0 0-15,1-22 0,-1 22 16,0-21-16,1 0 0,-22 21 0,21-21 15,-21 21-15,0 0 0,1-21 0,-22 21 16,0 0-16,-22 0 0,1 0 0,-21 0 16,21 0-16,-43 0 0,22 0 15,-43 0-15,22 21 0,-22-21 0,0 21 16,-20-21-16,-1 21 0,0-21 16,0 21-16,-21 1 0,0-1 0,0 0 15,0 0-15,0 0 0,0 0 0,0 1 16,0-1-16,0 21 0,0-21 15,0 22-15,0-22 0,0 21 0,21 0 16,-21 1-16,0-1 0,21 0 0,-21 1 16,0-1-16,0 0 0,0 1 0,0-1 15,0 22-15,0-22 0,0 0 0,0 22 16,0-22-16,0 0 0,0 1 16,0-1-16,0-21 0,0 22 15,0-22-15,0 21 0,-21-21 0,21 0 0,0 1 16,-21-1-16,21 0 15,0 0-15,-21-21 0,0 0 16,21 21-16,-21-21 0,-1 0 16,1 0-16,0 0 0,-21 0 15,21 0-15,-22 0 0,1 0 0,0 0 16,-22 0-16,1 0 0,20 0 16,-41 0-16,20 0 0,-21 0 0,1 0 15,-22 0-15,0 0 0,-21 0 0,0 0 16,0 0-16,-21 0 0,-21 0 0,-1 0 15,-20 0-15,-1 0 0,-20 0 16,-1 21-16,0-21 0,1 0 0,20 0 16,-21 22-16,22-22 0,-1 0 0,22 0 15,0 21-15,21-21 0,-1 0 0,44 0 16,-22 0-16,21 0 0,21 0 0,22 0 16,-1 0-16,1 0 0,20 0 15,22 0-15,0 0 0,0 0 0,21-21 16,21 21-1,0-22-15</inkml:trace>
  <inkml:trace contextRef="#ctx0" brushRef="#br0" timeOffset="37728.35">6265 8297 0,'0'0'0,"-21"0"15,0 0 1,0 0-16,0 22 0,21-1 0,-22 0 16,1 21-16,0 1 0,0-1 0,0 0 15,21 22-15,-21-1 0,-1 22 16,1-22-16,0 22 0,-21 0 0,21-1 16,-1-20-16,1-1 0,0 22 15,21-21-15,0-22 0,-21 21 0,21-20 16,0-1-16,0 0 0,0-20 15,0-1-15,0 0 0,0 0 0,21-42 32,-21 0-32,0 0 0,21-1 15,-21-20-15,21 21 0,-21-21 0</inkml:trace>
  <inkml:trace contextRef="#ctx0" brushRef="#br0" timeOffset="38367.99">6011 8446 0,'0'0'0,"0"-22"0,0 1 15,21 21 1,1 0-16,-1 0 0,0-21 0,0 21 16,0-21-16,22 21 0,-1 0 15,0-21-15,22 21 0,-1-21 0,22 21 16,0-22-16,-1 1 0,1 21 0,21-21 15,-22 21-15,22 0 0,0 0 16,-21-21-16,21 0 0,-1 21 0,-20 0 16,21 0-16,-21-21 0,-1 21 15,-20 0-15,20 0 0,-41 0 16,20 0-16,-20 0 0,-22 0 0,21 21 16,-21 0-16,-21 0 0,0 0 15,0 22-15,0-22 0,0 21 16,0 0-16,0 1 0,-21-1 0,21 0 15,0 1-15,0-1 0,-21 0 0,21 22 16,0-22-16,-21 1 0,21 20 0,0-21 16,0 22-16,0-22 0,0 1 15,0-1-15,0 0 0,0 1 0,0-1 16,0 0-16,0-21 0,0 22 0,21-22 16,-21 0-16,0 0 0,0 0 15,0 1-15,0-1 16,-21-21-1,0 21-15,-1-21 0,-20 21 0,21-21 16,-43 0-16,22 21 0,-21-21 0,-1 0 16,1 21-16,-1-21 0,-21 22 0,1-22 15,-1 21-15,0-21 0,-20 21 16,-1-21-16,21 21 0,-21 0 0,0-21 16,1 21-16,20-21 0,0 22 0,22-22 15,-1 0-15,1 21 0,20-21 16,-20 0-16,42 0 0,-22 0 0,1 0 15,21 21-15,0-21 0,0 0 16,-1 0-16,1 0 0,0 0 0,0 0 16,0-21-16,21 0 15,-21-1-15,21 1 16,0 0-16,0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0:01:36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8975 9102 0,'-22'0'16,"22"-21"47,-21 21-48,21-22 1</inkml:trace>
  <inkml:trace contextRef="#ctx0" brushRef="#br0" timeOffset="1554.85">8467 11324 0,'0'0'0,"0"-21"0,0 0 0,0 0 16,0 0-16,-22-1 0,22 1 16,0 0-1,-21 0-15,21 0 16,-21 21 0,21 21-1,0 0 1,0 0-16,-21 0 15,21 1-15,0-1 0,0 21 0,0-21 16,0 22-16,-21-22 0,21 21 0,0 0 16,0-20-16,0 20 0,0 0 15,0 1-15,0-22 0,0 21 0,0 0 16,0 1-16,0-22 0,0 21 0,0 1 16,0-1-16,0 0 0,0 22 15,0-22-15,-21 0 0,21 1 0,0-1 16,0 22-16,-22-22 0,22 0 0,0 1 15,0-1-15,0 0 0,0 1 16,-21-1-16,21 0 0,0 1 0,-21-1 16,21 0-16,0 1 0,0-1 15,-21 21-15,21-20 0,-21-1 16,21 0-16,-21 1 0,21 20 0,0-20 16,-22-1-16,1 0 0,21 1 0,-21-1 15,21 0-15,-21 22 0,0-22 16,21 22-16,-21-1 0,21-21 0,-22 22 15,1-1-15,0 1 0,21-1 0,-21-20 16,0 20-16,21 1 0,-21-1 0,-1 1 16,22 20-16,-21-20 0,0 21 15,21-22-15,0 22 0,-21-22 0,0 1 16,21 20-16,-21-20 0,21-1 0,0 22 16,-22-21-16,1 20 15,21-20-15,-21 20 0,21-20 0,0 21 16,0-22-16,-21 22 0,21-22 0,-21 1 15,21 20-15,0-20 0,0-1 16,0 22-16,0-21 0,0-1 0,-21 1 16,21-1-16,0 1 0,-22-1 0,22 1 15,0-1-15,0-21 0,0 22 16,0-1-16,-21-20 0,21 20 0,0-20 16,0 20-16,0-21 0,0 1 0,0-1 15,0 0-15,0 1 0,0-1 16,0-21-16,0 0 0,-21 1 15,21-1-15,-21-21 16,21-21-16,-21-1 16,21 1-16,0-21 0,0-22 0</inkml:trace>
  <inkml:trace contextRef="#ctx0" brushRef="#br0" timeOffset="4770.12">8424 11324 0,'0'0'0,"-21"0"0,0 0 16,0-21-16,0 21 16,-1 0-16,1-21 15,21 0 17,21 21 61,1 0-77,-1 0-16,0 0 16,0 0-16,0 0 0,0 0 0,1 0 15,-1 0-15,21 0 0,-21 0 16,22 0-16,-1 0 0,0 0 0,1 0 15,-1 0-15,0 0 0,1 0 0,-1 0 16,0 0-16,22 0 0,-22 0 16,22 0-16,-22 0 0,0 0 0,1 0 15,-1 0-15,0 0 0,1 0 16,-1 0-16,0 0 0,22 0 16,-22 0-16,0 0 0,22 0 0,-1 0 0,-20 0 15,20 0-15,1 0 0,-1 21 16,1-21-16,-1 0 0,1 0 15,-1 0-15,1 0 0,-1 0 0,1 0 16,-1 0-16,22 0 0,-22 0 16,22 0-16,0 0 0,-1 0 0,-20 0 15,21 0-15,20 0 0,-20 0 0,0 0 16,-1 0-16,22 0 0,0 0 16,0 0-16,21 0 0,0 0 0,0 0 15,0 0-15,0-21 0,0 21 0,21 0 16,-21 0-16,21 0 0,0 0 15,1 0-15,-22 0 0,21 0 16,-21 0-16,21 0 0,-21 0 0,21 0 0,-21 0 16,21 0-16,0 0 0,-21 0 15,22 0-15,20 0 0,-21 0 16,0 0-16,-21 0 0,21 0 0,1 0 16,-1 0-16,0 0 0,0 0 0,0 0 15,0 0-15,-21 0 0,22 0 16,-22 0-16,21 0 0,-21 0 0,21 0 15,-21 21-15,21-21 0,-21 0 0,0 0 16,0 21-16,0-21 0,0 0 0,21 0 16,-21 0-16,0 21 15,0-21-15,-21 0 0,0 0 0,21 21 16,-21-21-16,0 0 0,-22 0 0,22 22 16,-21-22-16,-1 0 0,-20 0 15,-1 0-15,1 0 0,-22 0 0,1 0 16,-22 0-16,21 21 0,-21-21 15,0 0-15,1 0 16,-44 0 31,1 0-16,21 21 47,0 0-46,-21-21-32,21 21 15,0 0-15,-21-21 16,21 22-16,-21-1 15,21 0-15,0 0 16,0 0-16,-21 0 16,21 1-16,0-1 15,0 0-15,0 0 0,-22 0 16,22 0-16,0 1 0,0-1 16,0 0-16,0 0 0,0 0 0,0 22 15,-21-22-15,21 0 0,-21 21 16,21-21-16,0 22 0,0-22 0,-21 21 15,21 1-15,-21-22 0,21 21 0,0 0 16,0 1-16,0-1 0,0 0 16,-21-20-16,21 20 0,0 0 0,0 1 15,0-1-15,0 21 0,0-20 16,0 20-16,0 1 0,0-1 0,-22 1 16,22-1-16,0 1 0,0-1 15,0 1-15,0-1 0,0 1 0,0-1 16,0 22-16,0-22 0,0 22 0,0 0 15,0-1-15,0-20 0,0 21 16,0-1-16,-21 1 0,21 0 0,0-1 16,-21 1-16,21 0 0,0 20 0,0-20 15,-21 0-15,21-1 0,-21 1 0,21 0 16,0 21-16,-21-22 0,-1 1 16,1 0-16,21-1 0,-21 1 0,0 0 15,21-22-15,-21 22 0,0-1 0,21-20 16,0 21-16,-22-1 15,1-20-15,21-1 0,-21 1 0,21-1 16,0 1-16,-21-1 0,21 1 0,-21-22 16,21 22-16,-21-22 0,21 21 15,0-20-15,0 20 0,0-20 0,-22-1 16,22 21-16,0-20 0,0-1 0,0 0 16,0 1-16,0-22 0,0 21 0,0 1 15,0-22-15,0 0 0,0 21 16,0-21-16,0 1 0,0-1 0,0 0 15,0 0-15,-21 0 0,21 0 0,0 1 16,0-1-16,0 0 0,0 0 16,0 0-16,0 0 0,0 1 15,0-1-15,0 0 0,0 0 16,0 0-16,0 0 16,0 1-16,-21-1 0,21 0 0,0 0 15,0 0-15,0 0 0,0 1 16,0-1-16,0 0 0,0 0 0,0 0 15,0 0-15,0 1 0,0-1 0,0 0 16,0 0-16,0 0 16,-21 0-16,0 1 15,21-1 1,-21-21-16,-1 0 0,1 0 16,0 0-16,0 0 15,0 0-15,0 0 16,-1 0-16,1 0 0,0 0 0,0 0 15,0 0-15,0 0 0,-22 0 0,22 0 16,0 0-16,-21 0 0,20-21 16,-20 21-16,0 0 0,-1 0 0,1 0 15,-21 0-15,20 0 0,-20 0 16,-1 0-16,1 0 0,20 0 0,-20 0 16,-1 0-16,-20-22 0,20 22 0,1 0 15,-22 0-15,0 0 16,1 0-16,-1-21 0,-21 21 0,22 0 15,-22-21-15,21 21 0,0 0 0,-20 0 16,20 0-16,-21 0 0,21 0 16,-20-21-16,-1 21 0,-21 0 0,21 0 15,-21 0-15,21-21 0,-21 21 0,0 0 16,0 0-16,0-21 0,0 21 16,0 0-16,0-22 0,0 22 0,0-21 15,0 21-15,0-21 0,0 21 0,-21-21 16,21 21-16,0-21 0,0 21 15,0 0-15,0-21 0,0 21 16,21 0-16,-21-22 0,0 1 0,0 21 16,21 0-16,-21 0 0,21-21 15,1 21-15,-1 0 0,0 0 0,0-21 16,0 21-16,-21 0 0,21 0 0,1-21 16,20 0-16,-21 21 0,0 0 15,22 0-15,-1-22 0,-21 22 0,21 0 16,-20 0-16,20 0 0,-21 0 0,21 0 15,-20 0-15,20 0 0,0 0 16,1 0-16,-1 0 0,0 0 0,1 0 16,-1 0-16,0 0 0,1 0 15,-1-21-15,0 21 0,1-21 16,20 21-16,1 0 0,-22 0 0,21-21 16,1 21-16,-1 0 0,1 0 0,-1-21 15,1 21-15,-1 0 0,1 0 16,-1-21-16,1 21 0,-1 0 0,1 0 15,-1 0-15,22 0 0,0 0 0,-1 0 16,1 0-16,0-22 0,21 22 16,-1 0-16,1 0 0,0 0 0,0 0 15,0 0-15,0 0 16,-1 0 0,1 0-16,0 0 0,0 0 15,0 0 1,0 0-16,-1 0 15,1 0-15,0 0 0,0 0 16,0 0-16,0 0 0,-1 0 0,1 0 16,0 0-16,-21 0 0,21 0 15,-1 22-15,-20-22 0,21 0 0,0 0 16,-22 0-16,22 0 0,-21 21 0,21-21 16,0 0-16,-1 0 0,22 21 15,-21-21-15,0 0 31,21-21 1,0 0-17,0-1 1,0 1 0,0 0-1,-21 0 1,0 21-16,21-21 15,-21 21-15,21-21 0</inkml:trace>
  <inkml:trace contextRef="#ctx0" brushRef="#br0" timeOffset="6334.12">10901 12510 0,'-21'0'16,"-1"0"15,1 21 47,21 0-62,0 0-16,0 0 15,0 0-15,0 1 0,0-1 16,0 21-16,0-21 0,0 0 0,0 1 16,0 20-16,0 0 0,0-21 15,0 22-15,0-22 0,0 21 0,0 1 16,0-1-16,21 0 0,-21 1 0,0-22 16,0 21-16,0 0 0,0 1 15,22-1-15,-22 0 0,0 1 0,21 20 16,-21-20-16,0 20 0,0-21 0,0 1 15,0 20-15,0-20 0,0-1 16,0 21-16,0-20 0,0-1 16,0 0-16,0 1 0,0-22 0,0 21 15,0 1-15,0-1 0,0 0 0,0-21 16,0 22-16,0-1 0,0-21 0,0 22 16,-21-22-16,21 0 0,0 0 15,-22 0-15,22 0 0,0 1 0,0-1 16,0-42 15,0-1-15,0 1-16,0 0 0,0 0 15,-21 0-15,21-22 0,0 22 16,0-21-16,-21 0 0,21-1 0</inkml:trace>
  <inkml:trace contextRef="#ctx0" brushRef="#br0" timeOffset="7866.42">10837 12764 0,'0'0'0,"0"-22"0,0 1 16,0 0 0,0 0-16,0 0 15,0 0 1,21-1 0,1 22-16,-1 0 15,0 0-15,-21-21 0,21 21 16,0 0-16,0 0 0,22-21 15,-22 21-15,0-21 0,21 21 0,-20 0 16,20 0-16,-21-21 0,21 21 16,1 0-16,-1 0 0,-21-21 0,22 21 15,-1 0-15,0 0 0,-21 0 16,22 0-16,-1-22 0,22 22 0,-22 0 16,0 0-16,22 0 0,-1 0 0,1-21 15,-1 21-15,-20 0 0,41 0 16,-20 0-16,-1 0 0,1-21 0,-1 21 15,1 0-15,-1 0 0,1 0 0,20 0 16,-20 0-16,21 0 0,-1 0 16,1 0-16,21 0 0,-22 0 0,22 0 15,-21 0-15,21 0 0,0 0 0,-1 0 16,1 0-16,0 0 0,0 0 16,0 0-16,0 0 0,-1 0 15,1 0-15,-21 21 0,21-21 0,-22 0 16,1 0-16,21 21 0,-21-21 0,-1 0 15,1 0-15,21 22 0,-22-22 16,-20 21-16,21-21 0,-22 0 0,22 0 16,-43 21-16,22-21 0,-1 0 0,-21 0 15,1 21-15,-1-21 0,-21 0 0,0 0 16,1 0-16,-1 0 16,0 0-16,-21 21 0,21-21 15,0 0-15,-21 21 16,0 1-1,21-22 1,-21 21-16,0 0 0,0 0 16,0 0-16,0 0 0,0 1 15,0-1-15,0 21 0,0-21 16,0 0-16,0 22 0,0-22 0,-21 21 16,21 1-16,0-1 0,0 0 0,0-21 15,0 22-15,0-1 0,0 0 0,-21 1 16,21-1-16,0 0 0,0 22 15,-21-22-15,21 1 0,0-1 0,0 21 16,0-20-16,0-1 0,0 0 16,0 1-16,-21-1 0,21 0 0,0 1 15,-21-1-15,21 0 0,0-20 16,0 20-16,0-21 0,0 21 0,-22-20 16,22 20-16,0-21 0,0 21 0,-21-20 15,21 20-15,0-21 0,0 21 0,0-20 16,-21-1-16,0 0 0,21 21 15,-21-21-15,21 1 0,0-1 0,-21 0 16,-1-21-16,1 21 0,21 0 0,-21 0 16,0-21-16,0 22 0,0-1 15,-1-21-15,1 21 0,0-21 0,0 21 16,0-21 0,0 0-16,-1 0 0,-20 0 0,21 0 15,0 0-15,-22 21 0,1-21 0,0 0 16,-1 0-16,1 0 0,0 21 0,-1-21 15,1 0-15,0 0 0,-1 0 16,1 0-16,0 0 0,-1 0 0,1 0 16,21 0-16,-21 0 0,-1 0 0,1 0 15,-22 0-15,22 0 0,0 0 0,-1 0 16,-20 0-16,-1 0 0,1 0 0,-1 0 16,1 0-16,21 0 15,-22 0-15,1 0 0,-1 0 0,1 0 0,20-21 16,-20 21-16,20 0 0,-20 0 15,21 0-15,-22-21 0,1 21 0,-1 0 16,1-21-16,-1 21 0,-21-21 16,22 21-16,-22 0 0,1-21 0,20 21 15,-21 0-15,22-22 0,-1 22 0,-20 0 16,20-21-16,1 21 0,-1 0 0,22-21 16,-22 0-16,1 21 0,21 0 15,-22-21-15,1 21 0,20 0 0,-20-21 16,-1 21-16,1-22 0,-1 22 0,1-21 15,-1 21-15,22 0 16,-22-21-16,22 21 0,0 0 0,-22 0 0,22-21 16,0 21-16,-1 0 0,22 0 15,-21 0-15,-1 0 0,1 0 0,0 0 16,-1 0-16,1 0 0,21 0 16,-21 0-16,-22 0 0,43 0 15,0 0-15,0 0 0,-1 0 0,1 0 16,0 0-16,0 0 0,0 0 15,0 0-15,-1 0 16,1 0 0,0 0-16,21-21 15,0 0 1,21 21 0,0-22-16,1 1 0,20 0 15,21 0-15,-20 0 0,20 0 0</inkml:trace>
  <inkml:trace contextRef="#ctx0" brushRef="#br0" timeOffset="8279.2">13250 13674 0,'0'0'0,"0"-21"0,-21-43 16,21 43-16,0 0 0,0 0 15,0-1-15,0 1 16,-21 21-16,0 0 16,21 21-16,-21 1 0,21-1 15,0 0-15,0 21 0,0 1 16,0-1-16,-22 0 0,22 1 0,-21 20 15,21 1-15,0-22 0,-21 21 16,0-20-16,21 20 0,-21-20 0,21-1 16,0 0-16,-21 1 0,21-1 15,-22-21-15,22 21 0,0-20 0,-21-1 16,21 0-16,0-42 47,0 0-47,0-1 0,0-20 0,21 21 15,-21-21-15,22-1 0,-1 1 0,-21 0 16</inkml:trace>
  <inkml:trace contextRef="#ctx0" brushRef="#br0" timeOffset="9002.34">13187 13483 0,'0'0'0,"0"-42"15,0 21 1,21 21-1,0-21-15,0 21 0,22-22 0,-1 22 16,-21 0-16,43 0 0,-22 0 0,21-21 16,1 21-16,-1 0 0,1 0 15,-1 0-15,22 0 0,0 0 0,-1-21 16,1 21-16,0 0 0,-1 0 0,1 0 16,0 0-16,-1 0 0,-20 0 0,21 0 15,-1 0-15,-20 0 0,20 0 16,-20 0-16,-1 0 0,1 0 15,-1 0-15,1 0 0,-22 0 0,1 0 16,-1 21-16,0-21 0,-21 0 0,1 0 16,-1 0-16,0 0 0,-21 21 15,0 1-15,0-1 16,0 0-16,0 0 0,-21 0 16,21 0-16,0 22 15,0-22-15,0 0 0,0 21 0,0-20 16,0 20-16,0-21 0,0 21 0,0-20 15,0 20-15,0-21 0,0 0 0,0 22 16,0-22-16,0 21 0,0-21 16,0 0-16,0 22 0,0-22 15,0 0-15,0 0 0,0 22 0,0-22 16,0 0-16,0 0 0,0 0 0,0 0 16,-21 1-16,21-1 15,-22-21-15,22 21 0,0 0 0,-21 0 16,0 0-16,0 1 15,0-22-15,0 0 0,21 21 16,-22-21-16,1 0 0,-21 21 0,21-21 16,0 0-16,-22 0 0,22 0 15,-21 21-15,-1-21 0,-20 0 0,21 0 16,-22 0-16,-21 0 0,22 0 0,-22 0 16,1 0-16,-22 0 0,0 0 15,0 0-15,0 21 0,0-21 16,1 0-16,-1 0 0,21 21 0,0-21 15,1 0-15,-1 0 0,0 0 0,22 0 16,-1 0-16,1 0 0,-1 0 0,22 0 16,0 0-16,21 0 0,-22 0 15,22 0-15,21-21 32,0 0-32,21 21 0,0-21 15,1 21-15,-1-21 0,0 0 16,0 21-16,0-22 0</inkml:trace>
  <inkml:trace contextRef="#ctx0" brushRef="#br0" timeOffset="9470.07">13801 13885 0,'0'0'0,"0"-21"0,0 0 0,0 0 16,-22 0-16,22 0 0,-21 21 15,0 0-15,21-22 0,-21 22 16,0 0-16,0 0 16,-1 22-16,1-1 0,21 21 15,-21-21-15,21 0 0,0 22 16,-21-22-16,21 21 0,0-21 0,-21 22 16,21-1-16,0-21 0,0 0 0,0 22 15,0-22-15,0 0 0,0 0 0,0 0 16,21 1-16,0-1 0,0-21 15,0 0-15,1 0 0,-1 0 0,21 0 16,-21 0-16,22 0 0,-22 0 0,21-21 16,-21-1-16,22 1 0,-22 21 0,0-21 15,21-21-15,-42 21 16,21-1-16,-21-20 0,0 21 0,0-21 16,0 20-16,0-20 0,0 0 0,0 21 15,-21-22-15,21 22 0,-21 0 0,0 0 16,0 0-16,0 21 0,-22-22 15,22 22-15,0 0 0,0 0 0,0 0 16,-1 0-16,1 22 16,21-1-16,-21-21 0,21 21 15,0 0-15,0 0 0,-21-21 0,21 21 16,0 1-16,21-22 16</inkml:trace>
  <inkml:trace contextRef="#ctx0" brushRef="#br0" timeOffset="9797.82">14393 13631 0,'0'0'0,"0"-21"16,0 0-16,0 42 31,0 0-16,0 1-15,0-1 0,0 0 0,0 0 16,0 21-16,0 1 16,0-22-16,0 21 0,0 1 0,0-1 15,0-21-15,-21 21 0,21 1 0,0-22 16,0 21-16,-21-21 0,21 1 0,-21-1 16,21 0-16,0 0 0,0 0 15,0 0-15,21-21 31,-21-21-31,21 0 16,-21 0-16,21 0 16,0 0-16</inkml:trace>
  <inkml:trace contextRef="#ctx0" brushRef="#br0" timeOffset="10230.56">14690 13780 0,'0'0'0,"21"-22"15,-21 1-15,21 21 16,-21-21-16,0 0 16,-21 42 15,0 0-31,-1-21 16,1 21-16,0 1 0,-21-22 15,21 21-15,-1 0 0,-20 0 0,21 0 0,0-21 16,-22 21-16,22-21 15,0 22-15,0-22 0,0 21 0,0-21 16,21 21 15,0 0-31,21 0 16,0-21-16,0 21 0,0-21 16,0 22-16,-21-1 0,22 0 0,-1 0 15,0 0-15,0-21 0,-21 21 0,0 1 16,21-1-16,0 0 15,-21 0-15,0 0 0,22-21 0,-22 21 16,21-21-16,-21 22 0,21-22 16,-21 21-1,-21-21 17,0 0-32,-1 21 0,1-21 15</inkml:trace>
  <inkml:trace contextRef="#ctx0" brushRef="#br0" timeOffset="11018.12">8763 15769 0,'0'0'0,"-42"0"16,20 0-16,1 0 16,0 0-16,0 0 0,0 21 0,21 1 15,-21-1-15,21 21 16,0-21-16,0 0 0,0 22 0,0-1 15,0 0-15,0 22 0,0-22 0,0 1 16,0 20-16,0-21 0,0 1 16,0-1-16,0 0 0,0-20 0,0 20 15,0-21-15,0 0 0,0 0 0,0 1 16,21-1-16,-21 0 16,0-42 15,0 0-31,0-1 15,0 1-15,0-21 0</inkml:trace>
  <inkml:trace contextRef="#ctx0" brushRef="#br0" timeOffset="11830.06">8615 15960 0,'-21'0'16,"42"0"-1,0 0-15,21-21 16,-21 21-16,1 0 0,20 0 16,0 0-16,1 0 0,-1 0 15,0 0-15,22 0 0,-22 0 0,22 0 16,-1 0-16,1 0 0,-1 0 0,22 0 16,-1 0-16,1 0 0,0 0 15,21 21-15,-1 0 0,1-21 0,21 21 16,-21 0-16,0-21 0,21 21 0,-21 1 15,21-1-15,0 0 0,0 0 16,-21-21-16,-1 21 0,1 0 0,0 1 16,0-22-16,-21 21 0,-1-21 0,1 21 15,0-21-15,-22 0 0,1 21 16,-1-21-16,-21 0 0,22 0 0,-43 0 16,21 0-16,-20 21 0,20-21 15,-21 0-15,0 0 0,0 0 16,1 0-16,-1 0 0,0 0 15,0 0-15,0 0 16,-21 21 0,0 1-1,0-1-15,0 0 16,0 0-16,0 0 0,0 0 0,0 1 0,0-1 16,0 0-16,0 21 15,0-21-15,0 1 0,0-1 0,0 0 16,0 0-16,0 0 0,0 0 0,0 1 15,0-1-15,0 0 0,0 0 0,0 0 16,0 0-16,0 1 0,0-1 16,0 0-16,0 0 0,0 0 15,-21 0-15,0-21 0,21 22 0,-21-22 16,0 21-16,-1-21 0,1 0 16,-21 21-16,21-21 0,-22 0 0,1 0 15,0 21-15,-22-21 0,1 21 0,-1-21 16,-20 0-16,-1 0 0,0 0 15,1 0-15,-22 0 0,0 0 16,0 0-16,0 0 0,0 0 0,-21-21 16,22 0-16,-1 21 0,-21-21 0,21 21 15,-21-21-15,21-1 0,0 22 16,-21-21-16,43 21 0,-22 0 0,0-21 16,21 21-16,1 0 0,-1 0 0,0 0 15,22 0-15,-22-21 0,22 21 16,20 0-16,-20 0 0,20 0 0,22 0 15,-21 0-15,21 0 0,0 0 0,-1 0 16,1 0-16,0-21 16,0 21-16,0-21 15,0-1-15,-1 1 16</inkml:trace>
  <inkml:trace contextRef="#ctx0" brushRef="#br0" timeOffset="12535.01">9059 16256 0,'0'0'0,"-21"0"31,21 21-16,-21 0-15,0 1 0,0-1 0,21 0 16,-22 21-16,22-21 0,-21 1 0,21 20 16,0-21-16,0 0 0,0 22 15,0-22-15,0 0 0,0 0 0,0 0 16,21-21-16,1 21 0,-1-21 16,0 0-16,0 0 0,0 0 15,22 0-15,-22-21 0,0 21 0,0-21 16,21 0-16,-20 0 0,-1 0 0,0-1 15,0 1-15,0 0 0,0-21 16,1 21-16,-1-22 0,-21 22 0,0-21 16,21 21-16,-21-1 0,0-20 15,0 21-15,0 0 0,0 0 16,-21 21 0,0 21-16,21 0 0,0 0 15,0 0-15,0 22 0,0-22 16,0 21-16,0-21 0,0 22 0,0-1 15,0-21-15,0 21 0,0-20 0,-22 20 16,22-21-16,0 0 0,0 0 16,0 1-16,0-1 0,0 0 0,0 0 15,22 0-15,-1-21 0,0 0 16,0 0-16,0 0 16,0 0-16,-21-21 0,22 21 15,-1-21-15,0 0 0,-21 0 0,0-22 16,21 22-16,-21 0 0,21 0 0,-21 0 15,0-1-15,0 44 32,0-1-17,0 0-15,0 0 16,0 0-16,0 0 0,0 1 0,0-1 16,0 0-16,0 0 15,0-42 32,0 0-47</inkml:trace>
  <inkml:trace contextRef="#ctx0" brushRef="#br0" timeOffset="12665.93">9588 16447 0,'0'0'0,"-21"0"46,21 21-30</inkml:trace>
  <inkml:trace contextRef="#ctx0" brushRef="#br0" timeOffset="13370.55">9969 16510 0,'-21'0'15,"0"0"1,0 0-16,0 0 0,0 21 0,-1 0 16,1-21-16,0 22 0,0-1 0,21 0 15,0 0-15,0 21 0,0-20 16,0-1-16,0 21 0,0-21 16,0 0-16,0 1 0,21-1 0,0 0 15,-21 0-15,21 0 0,1-21 16,-1 0-16,0 0 0,0 0 0,0 0 15,0 0-15,1 0 0,-1-21 0,0 0 16,0 0-16,0 0 0,0-1 16,1 1-16,20-21 0,-21 21 0,0-22 15,0 22-15,-21-21 0,22 21 0,-22-22 16,21 1-16,-21 21 0,0-21 16,0 20-16,21 1 0,-21 0 15,0 0-15,0 0 0,0 42 31,0 0-31,0 0 0,0 0 16,-21 22-16,21-22 0,-21 0 0,21 21 16,0-20-16,-22 20 0,22-21 15,-21 0-15,21 0 0,-21 1 0,21-1 16,0 0-16,0 0 0,0 0 16,0-42 15,0 0-16,21 0-15,0 0 0,1-1 16,-22 1-16,21 21 16,0 0-16,-21-21 0,0 42 47,0 0-47,0 1 15,0-1-15,0 0 16,0 0-16,0 0 0,0 0 15,0 1-15,0-1 32,21-21-32,0 0 15,0 0 1,-21-21 0,22 21-16,-1 0 15,-21-22-15,21 22 16</inkml:trace>
  <inkml:trace contextRef="#ctx0" brushRef="#br0" timeOffset="14267.92">10816 16658 0,'0'-42'16,"0"21"-16,0 0 15,0-1-15,21 1 0,-21 0 16,21 0-16,-21 0 0,22 0 16,-22-1-16,0 1 0,0 0 0,0 0 15,0 0-15,0 42 32,-22 0-32,22 0 15,0 22-15,-21-22 0,0 21 0,21 0 16,-21-20-16,21 41 0,0-21 15,-21 1-15,21 20 0,-21 1 0,-1-1 16,22 1-16,0-1 0,-21 1 0,0-1 16,21-20-16,-21 20 15,0 1-15,21-22 0,-21 21 0,21-20 16,0-1-16,0 0 0,0 1 0,0-1 16,0 0-16,0-20 0,0-1 15,0 0-15,0 0 0,21 0 0,0-21 16,0 0-16,0 0 15,0-21-15,1 0 0,-1 0 16,0 0-16,0-1 0,0 1 0,0-21 16,-21 21-16,0-22 0,0 1 0,0 0 15,0 21-15,0-22 0,-21 1 0,-21 0 16,21-1-16,0 22 0,-1-21 16,-20 21-16,21-22 0,0 22 15,0 0-15,-1 0 0,1 21 0,21-21 16,0-1-1,0 1-15,0 0 16,0 0-16,21 21 16,1-21-16,-1 0 0,0-1 15,0 1-15,21 0 0,-20 0 0,-1 0 16,21 0-16,-21-1 0,22 1 0,-22 0 16,0 0-16,0 0 15,-21 0-15,0-1 0,21 22 0,-21-21 16,0 42 15,0 1-31,-21-1 0,21 0 16,0 0-16,0 0 0,0 0 0,0 1 15,0-1-15,0 0 0,0 0 16,0 0-16,0 0 16,21-21-16,0 0 15,1 0-15,-1-21 16,0 0-16,-21 0 0,21 0 15,-21 0-15,0-1 0,0 1 16,0 0-16,0 0 16,-21 21-16,0-21 15,0 21-15,-1 0 16,1 0-16,0 0 16,21 21-16,0 0 15,0 0 1,21-21-16,0 0 0,1 0 15</inkml:trace>
  <inkml:trace contextRef="#ctx0" brushRef="#br0" timeOffset="14569.74">11134 16743 0,'0'0'0,"0"-21"16,0 0 0,21 21 15,-21 21-16,21-21-15,-21 21 0,0 0 0,21 0 16,-21 0-16,0 1 0,0-1 16,0 0-16,0 0 15,0 0-15,21-42 47,-21 0-47,0 0 16,0 0-16,21-1 15,-21 1-15,22 0 0,-22 0 16,0 0-16,0 0 16,0-1-16,0 1 15,0 0-15</inkml:trace>
  <inkml:trace contextRef="#ctx0" brushRef="#br0" timeOffset="16046.35">11705 16531 0,'0'-42'0,"0"21"16,-21 0-16,0 21 15,0 0-15,-1 0 0,1 0 16,0 21-16,0-21 0,21 21 16,0 0-16,-21 0 0,21 22 0,-21-22 15,21 21-15,0 0 0,0 1 16,0-1-16,0 0 0,0-20 0,0 20 16,0 0-16,0-21 0,0 1 15,0-1-15,0 0 0,21-21 16,0 0-16,0 0 0,0 0 0,0 0 15,1 0-15,-1 0 0,0 0 0,0-21 16,21 0-16,-20-1 0,-1 1 16,0 0-16,21 0 0,-21-21 0,1 20 15,-1-20-15,0 0 0,-21 21 0,0-22 16,0 1-16,0 21 0,0-22 16,-21 1-16,0 21 0,-22 0 0,22-22 15,0 22-15,-21 21 0,20 0 0,1 0 16,-21 0-16,21 0 0,0 0 15,-1 0-15,1 21 0,0 1 0,0 20 16,21-21-16,-21 21 0,21-20 0,0 20 16,0 0-16,0-21 0,0 22 15,0-22-15,0 21 0,0-21 16,0 1-16,21-1 0,0 0 0,0-21 16,0 0-16,1 0 0,-1 0 0,0 0 15,0 0-15,0 0 0,0 0 16,22-21-16,-22 21 0,0-21 0,0-1 15,22 1-15,-22 21 0,0-21 0,-21 0 16,21 0-16,-21 42 47,0 0-47,0 0 16,0 0-16,0 1 0,0-1 15,0 0-15,0 0 0,0 0 16,0 0-16,21-21 31,0 0-31,1-21 16,-1 0-16,0 0 15,0 0-15,-21 0 16,21-1-16,-21 1 0,0 0 0,21 21 16,-21 21 15,0 0-31,0 1 15,0-1-15,0 0 0,0 0 0,0 0 16,0 0-16,22-21 0,-22 22 16,0-1-16,21-21 0,0 0 15,0 0-15,0 0 16,0 0-16,1-21 16,-1-1-16,0 22 0,-21-21 0,21 0 15,0 0-15,0 0 0,1-22 0,-1 22 16,-21-21-16,21 21 0,0-22 0,-21 1 15,0 21-15,0-21 0,0-1 16,0 22-16,0 0 0,0-21 0,0 20 16,0 1-16,0 42 31,0 1-31,-21-1 16,21 21-16,-21-21 0,21 22 0,0-1 15,0 0-15,0 1 0,-21-1 16,21 0-16,0-21 0,0 22 0,0-1 15,0-21-15,0 0 0,0 1 0,0-1 16,0 0-16,21-21 0,0 0 16,0 0-16,0 0 0,0 0 15,1 0-15,-1-21 0,0 21 0,0-21 16,-21-1-16,21 1 0,0 0 0,1 0 16,-22 0-16,0 0 15,0-1-15,0 1 0,21 21 0,-21-21 16,0 0-16,0 42 31,0 0-31,0 0 0,0 1 0,0 20 16,0-21-16,0 21 0,-21 1 0,21-1 15,-22 0-15,22 1 0,0-1 16,-21 0-16,0 1 0,21-1 0,0 0 16,-21-20-16,21 20 0,-21 0 15,21-21-15,-21 1 0,21-1 0,0 0 16,0 0-16,0-42 31,0 0-31,0 0 0,0-1 16,0-20-16</inkml:trace>
  <inkml:trace contextRef="#ctx0" brushRef="#br0" timeOffset="16330.75">12552 16870 0,'0'0'0,"0"-85"16,0 64-16,0 0 0,0 0 0,0 0 15,21 21-15,0 0 16,0 0-16,0 0 16,1 0-16,-1 0 0,0 0 15,0 21-15,-21 0 0,21 0 16,-21 0-16,0 0 0,0 1 16,0-1-16,-21 0 0,0 0 15,0 0-15,0 0 0,-1-21 0,1 22 16,21-1-16,-21-21 0,0 0 15,21-21 17,21-1-17,0 22-15,0-21 16</inkml:trace>
  <inkml:trace contextRef="#ctx0" brushRef="#br0" timeOffset="17002.41">12785 16785 0,'0'0'0,"21"0"16,21-42-1,-21 21-15,-21 42 32,0 0-32,-21 0 15,0 0-15,21 1 0,-21-1 0,21 0 16,0 0-16,0 0 0,0 0 16,0 1-16,21-22 31,0 0-16,0-22-15,0 22 16,-21-21-16,0 0 0,22 21 0,-1-21 16,-21 0-16,0 0 0,0-1 15,21 1-15,-21 0 16,0 42 0,0 0-1,0 1-15,0-1 0,0 0 16,0 0-16,0 0 15,0 0-15,0 1 0,0-1 0,21-21 0,-21 21 16,0 0-16,21-21 16,0 0-16,1 0 15,-1-21-15,0 21 16,0-21-16,0 0 0,0 21 0,1-22 16,-1 1-16,0-21 0,-21 21 0,21 0 15,0-22-15,0 22 0,-21-21 16,0 21-16,0-22 0,22 1 0,-22 21 15,21-22-15,-21 22 0,0-21 0,0 21 16,0 0-16,0-1 0,0 1 16,0 42-1,0 1 1,0-1-16,-21 0 0,21 21 16,-22-21-16,22 22 0,0-22 15,0 21-15,-21 1 0,21-1 0,0-21 16,-21 21-16,21 1 0,0-22 0,0 21 15,0-21-15,0 1 0,0-1 16,0 0-16,0 0 0,0 0 0,21 0 16,0-21-1,1 0-15,-1 0 16,-21-21-16,21 0 16,0 0-16,0 0 15,-21 0-15,0-1 0,0 1 0,0-21 16,21 21-16,-21 0 0</inkml:trace>
  <inkml:trace contextRef="#ctx0" brushRef="#br0" timeOffset="17214.3">13166 16637 0,'0'0'0,"-22"0"0,1 0 0,42 0 31,1-21-31,20 21 16,-21 0-16,21 0 0,1-21 0,-1 21 15,0 0-15,1-21 0,-1 21 16,-21 0-16,22 0 0,-22-22 0,0 22 16,0 0-16,-21-21 31,-21 21-31,0 0 0,0 0 16</inkml:trace>
  <inkml:trace contextRef="#ctx0" brushRef="#br0" timeOffset="17466.45">11811 16552 0,'0'0'0,"-21"0"0,0 0 0,63 0 31,-21 0-31,21 0 16,1 0-16,-1 0 0,0-21 0,1 21 15,20 0-15,-20 0 0,-1-21 16,0 21-16,-21 0 0,1 0 0,-1 0 16,0 0-16,-21-21 0,-21 21 31,0 0-31,-1-21 0,1 21 16</inkml:trace>
  <inkml:trace contextRef="#ctx0" brushRef="#br0" timeOffset="19565.75">8911 15875 0,'-21'0'31,"0"0"-15,0 0-16,-1 0 0,1 0 0,0 0 15,0 0-15,0 0 0,0 0 16,-1 0-16,1 0 0,0 0 0,0 0 15,0 21-15,21 0 0,0 1 16,-21-1-16,21 0 16,0 21-16,0-21 0,0 1 0,0-1 15,0 21-15,0 0 16,0-20-16,0 20 0,0 0 0,21 1 16,-21-1-16,0 0 0,0 1 0,21-1 15,-21 0-15,21 1 0,-21 20 0,0-21 16,0 1-16,0-1 0,0 0 15,0-20-15,0 20 0,0-21 0,0 0 16,0 22-16,0-22 0,0 0 16,0-42 31,0 0-47,0-1 15,0 1-15,0 0 0,0 0 16,-21 0-16,21 0 0,0-1 0,0-20 15,0 21-15,0-21 0,0 20 16,0-20-16,0 0 0,0-1 0,0 1 16,0 0-16,0-1 0,0 1 0,0 0 15,0-1-15,0 1 0,0 0 0,0-1 16,0 1-16,0 21 0,-21-21 16,21 20-16,-21 1 0,21 0 0,0 0 15,0 0-15,0 0 0,0-1 16,-22 22-16,22-21 0,0 0 15,0 0 1,22 21 0,-1 0-1,0 0-15,0 0 16,0 0-16,0 0 0,-21 21 16,22-21-16,-1 0 0,21 21 0,-21-21 15,0 0-15,22 21 0,-1-21 0,-21 0 16,22 0-16,-1 0 0,0 22 15,1-22-15,20 0 0,-21 0 0,1 0 16,-1 0-16,22 21 0,-22-21 0,0 0 16,22 0-16,-22 21 0,22-21 15,-22 0-15,21 21 0,-20-21 0,20 0 16,1 0-16,-1 21 0,1-21 16,-1 0-16,1 0 0,-1 0 15,1 0-15,-1 0 0,1 0 0,-1 0 16,1 0-16,-1 0 0,22 0 0,-22 21 15,22-21-15,-21 0 0,20 0 16,-20 0-16,20 0 0,-20 22 0,-1-22 16,1 0-16,-22 0 0,22 21 0,-22-21 15,22 0-15,-22 0 0,0 21 16,22-21-16,-22 0 0,0 0 0,1 0 16,-1 21-16,0-21 0,1 0 15,20 0-15,-20 0 0,-1 0 16,0 0-16,1 0 0,-1 0 0,0 0 15,22 0-15,-43 0 0,21 0 0,1 0 16,-1 0-16,-21 21 0,21-21 0,-20 0 16,-1 0-16,0 0 0,0 0 15,0 0-15,0 0 0,1 0 16,-1 0 0,0 0-1,0 0-15,0 0 16,0 0-1,1 0-15,-1 21 47,-42-21-15,-1 0-17,1 0 1,0 0-1,0 0 1,21 22 62,0-1-31,0 0-31,0 0 15,0 0-15,0 0-1,0 1 1,0-1-16,0 0 15,0 0-15,-21 0 0,0 0 16,-1 1 0,1-22-1</inkml:trace>
  <inkml:trace contextRef="#ctx0" brushRef="#br0" timeOffset="30646.36">8128 13335 0,'0'-21'0,"0"0"15,0 0 1,-21 42 46,0 0-46,-1 0-16,22 0 16,0 0-16,0 1 15,0-1 1,0 0-16,22-21 15,-1 0 1,0 0-16,0 0 16,0 0-16,0-21 15,-21 0 1,22 21-16,-22-22 16,0 1-16,0 0 15,0 0-15,0 0 0,0 0 16,-22-1-16,1 1 15,0 0-15,0 21 16,0 0-16,0 0 0,-1 0 16,1 0-1,0 0-15,0 0 0,0 21 16,21 0-16,-21-21 0,21 22 0,-22-1 16,22 0-16,-21 0 0,21 0 15,0 0-15,0 1 0,0-1 16,0 0-16,21 0 15,1-21-15,-1 0 0,0 0 16,0 0-16,0 0 16,0 0-16,1 0 0,-22-21 15,21 21-15,0-21 0,0 0 16,-21-1-16,21 22 16,-21-21-16,0 0 0,0 0 15,0 0-15,0 0 0,0-1 16,-21 1-16,0 21 15,0 0-15,0 0 16,-1 0-16,1 0 0,0 0 16,0 21-16,0 1 15,21-1-15,-21 0 0,-1 0 16,22 21-16,0-20 0,0-1 0,0 0 16,0 0-16,0 0 15,0 0-15,0 1 0,22-22 16,-1 21-16,0-21 0,0 0 15,0 0-15,0 0 0,1 0 16,-1-21-16,0-1 0,0 22 0,0-21 16,0 0-16,-21 0 0,22 21 15,-22-21-15,0 0 0,0-1 16,0 1-16,0 0 0,-22 0 16,1 0-16,0 21 0,0-21 0,0-1 15,0 22-15,-1-21 16,1 21-16,0 0 0,0 0 15,0 21-15,0 1 16,-1-22-16,22 21 0,0 0 16,0 0-16,-21 0 0,21 0 15,0 1-15,0-1 0,0 0 16,0 0-16,0 0 16,21-21-16,1 0 0,-1 0 15,0 0-15,0 0 16,0 0-16,-21-21 15,21 0-15,1 21 0,-22-21 0,21 0 16,-21-1-16,0 1 0,0 0 16,0 0-16,0 0 0,0 0 0,0-1 15,0 1-15,-21 0 0,-1 0 16,1 21-16,21-21 0,-21 0 0,0 21 16,0 0-16,0 0 0,-1 0 15,1 0-15,0 0 0,0 21 16,0 0-16,21 0 0,-21 0 15,21 22-15,0-22 0,0 0 0,0 0 16,0 0-16,0 0 0,0 1 16,0-1-16,21-21 0,0 0 15,0 21-15,0-21 0,0 0 0,1 0 16,-1 0-16,0 0 16,0-21-16,0 21 0,-21-21 15,21-1-15,-21 1 16,0 0-16,0 0 15,0 0-15,0 0 0,-21 21 0,0-22 16,0 1-16,0 0 0,0 21 0,-1-21 16,1 21-16,0 0 0,0 0 15,0 0-15,0 21 16,21 0-16,0 0 0,0 1 16,0-1-16,0 0 0,0 0 15,0 0-15,0 0 0,0 1 16,21-1-16,0-21 0,0 0 15,0 0 1,0 0-16,1 0 0,-1 0 16,0 0-16,0 0 0,0-21 15,-21-1-15,0 1 16,0 0-16,0 0 0,0 0 16,0 0-16,0-1 0,-21 1 15,0 0-15,0 21 0,0 0 16,21-21-16,-22 21 0,1 0 0,0 21 15,21 0-15,-21-21 16,21 21-16,0 1 0,0-1 16,0 0-16,0 0 0,0 0 0,0 0 15,0 1-15,0-1 0,0 0 16,21-21-16,0 0 16,-21 21-16,21-21 0,1 0 15,-1 0-15,0 0 16,-21-21-16,21 21 0,-21-21 0,0 0 15,0-1 1,0 1-16,0 0 0,-21 0 16,0 21-1,0 0-15,-1 0 16,22 21 0,-21 0-16,21 0 15,0 1-15,0-1 16,-21-21-1,21 21 1,0-42 109,21 0-94,-21-1-15,0 1 0,21 21-1,-21-21 1,22 0-1,-1 21 1,-21-21 0,21 21-1,-21-21-15,21 21 0,-21-22 16,21 1 0,0 21-16,-21-21 15,22 0-15,-22 0 16,21 21-16,-21-21 0,0-1 15,21 22-15,-21-21 16,21 21-16,-21-21 0,0 0 16,21 21-16,-21-21 0,21 21 15,-21-21-15,0-1 16,22 22-16,-1-21 0,0 21 16,-21-21-16,21 0 15,0 21-15,0-21 0,-21 0 16,22 21-16,-22-22 0,21 1 15,0 0-15,0 0 16,-21 0-16,21 21 0,-21-21 16,21-1-16,1 1 15,-22 0-15,21 21 16,0 0-16,0-21 0,0 0 16,0 0-16,1 21 0,-1-22 15,0 22-15,0-21 16,0 21-16,-21-21 15,21 21-15,1 0 16,-1-21-16,0 0 16,0 21-16,0 0 15,0-21-15,1 21 0,-1 0 16,0-22-16,0 1 0,0 21 16,0 0-16,1-21 0,-1 21 15,0 0-15,0-21 0,0 21 16,0 0-16,1-21 15,-1 21-15,0 0 0,0-21 16,0-1-16,0 22 0,1 0 0,-1-21 16,0 21-16,0 0 15,0-21-15,0 21 0,1 0 16,-1-21-16,0 21 0,0-21 16,0 21-16,0 0 15,1-21-15,-1 21 0,0 0 0,0-22 16,21 22-16,-20 0 0,-1 0 15,0-21-15,0 21 0,0 0 16,22 0-16,-22 0 0,0 0 0,0-21 16,0 21-16,0 0 0,1 0 0,-1 0 15,0 0-15,0 0 0,0-21 16,0 21-16,1 0 0,-1 0 16,0 0-16,0-21 0,0 21 0,0 0 15,1-21-15,-1 21 16,0 0-16,0 0 0,0 0 15,0 0-15,1 0 0,-1-22 16,0 22-16,0 0 16,0 0-16,0 0 0,1 0 0,-1 0 15,0-21-15,0 21 0,0 0 16,0 0-16,1 0 16,-1 0-16,0 0 0,0 0 0,0 0 15,0 0-15,1 0 0,-1 0 16,0-21-16,0 21 0,0 0 15,0 0-15,1 0 0,-1 0 16,0 0-16,0 0 0,0 0 0,0 0 16,1 0-16,-1 0 0,0 0 15,0 0-15,0 0 0,0 0 16,1 0-16,-1 0 0,0 0 0,0 0 16,0 0-16,0 0 0,1 0 15,-1 0-15,0 0 0,0 0 0,0 0 16,22 0-16,-22 0 0,0 0 0,0 0 15,0 0-15,0 0 0,1 0 16,-1 0-16,0 21 0,0-21 16,0 0-16,0 0 0,1 21 15,-1-21-15,0 0 0,0 0 16,0 0 0,0 0-16,1 0 0,-1 22 15,0-22-15,0 0 16,0 0-16,0 21 15,1-21-15,-1 0 0,-21 21 16,21-21-16,0 0 0,-21 21 16,21-21-16,0 0 0,1 0 15,-22 21-15,21-21 16,0 0-16,0 0 0,0 21 16,0-21-16,-21 22 0,22-22 15,-1 0-15,0 21 16,0-21-16,0 21 0,0 0 15,1-21-15,-1 21 0,0-21 16,0 21-16,0 1 16,0-22-1,-21 21-15,0 0 16,22 0-16,-1 0 16,-21 0-1,0 1-15,0-1 16,21-21-16,-21 21 15,0 0-15,0 0 16,21-21 0,-21 21-16,0 1 0,0-1 15,0 0 1,0 0 0,0 0-16,0 0 15,0 1-15,0-1 16,0 0-1,0 0 1,0 0-16,0 0 47,0 1-31,-21-22 30,21 21-46,-21-21 0,0 0 16,-1 0 0,1 0-16,0 0 0,0 0 15,0-21-15,0 21 0,21-22 16,-43 22-16,22-21 0,0 21 0,0-21 16,0 21-16,-1-21 0,1 0 0,0 21 15,0-21-15,0 21 16,0-22-16,21 1 15,-22 21-15,22-21 0,-21 21 0,0 0 16,21-21 0,21 21 77,0 21-93,-21 0 0,22-21 0,-1 0 16,-21 21-16,21-21 16,0 22-16,0-22 0,0 21 0,-21 0 15,22-21-15,-1 21 0,0-21 0,-21 21 16,21 0-16,0-21 16,-21 22-16,21-22 0,-21 21 0,22 0 15,-22 0 1,21-21-16,-21 21 0,0 0 31,21-21-31,0 0 47,0-21-31,0 21-16,-21-21 15,22 0-15,-1 21 0,-21-21 0,21 0 16,0-1-16,-21 1 0,21 0 15,0 0-15,1 0 0,-1 0 0,-21-1 16,21 1-16,0 0 0,0 0 0,-21 0 16,21 0-16,1-1 0,-22 1 15,21 21 1,0 0-16,-21-21 31,0 42 79,-21 0-95,0-21-15,21 22 0,-22-1 16,1-21-16,0 21 0,21 0 15,-21 0-15,0 0 0,0 22 0,-1-22 16,-20 0-16,0 21 0,21-20 16,-1-1-16,1 0 0,0 0 15,21 0-15,-21-21 0,0 21 0,21 1 16,-21-22-16,21 21 16,-22-21-1,44-21 48,-1 21-63,-21-22 0,21 22 0,0-21 15,0 0-15,0 0 0,1 0 16,-1 0-16,0-1 0,0-20 0,0 21 16,0-21-16,1 20 0,-1-20 15,0 21-15,0 0 0,0 0 0,0-1 16,-21 1-16,0 42 47,0 1-32,-21-1-15,0 0 0,0 0 16,0 0-16,0 0 0,-1 1 16,1-1-16,0 0 0,-21 0 0,21 0 15,-1 0-15,1 1 0,0-1 16,0-21-16,21 21 0,-21-21 15,21 21-15,-21-21 16,21-21 47,0 0-48,0 0-15,21-1 16,-21 1-16,0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0:22:57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6244 2519 0,'0'-21'31,"0"0"-15,0-1-1,21 22-15,0-21 0,1 0 16,-1 21-16,0 0 15</inkml:trace>
  <inkml:trace contextRef="#ctx0" brushRef="#br0" timeOffset="13404.6">2921 1482 0,'21'0'15,"-21"21"17,21-21-1,0 0-15,1 0-16,-1 0 0,0 0 0,0-21 15,0 21-15,0-21 0,1-1 0,-1 22 16,0-21-16,0 0 15,0 21-15,0-21 0,1 0 0,-22 0 16,0-1-16,0 1 0,0 0 16,-22 21-16,1 0 15,0 0-15,0 0 0,-21 0 0,-1 0 16,22 0-16,-21 21 0,-1 0 16,1 1-16,0-1 0,-22 0 0,22 0 15,0 0-15,20 22 0,-20-22 16,0 21-16,21-21 0,-1 22 0,1-22 15,21 21-15,-21-21 0,21 0 0,0 1 16,0 20-16,21-21 0,0 0 16,1-21-16,-1 21 0,21 1 15,-21-1-15,22 0 0,-1 0 0,-21 0 16,21 0-16,-20 1 0,20-1 16,-21 0-16,0-21 0,0 21 0,1 0 15,-22 0-15,21 1 0,-21-1 16,0 0-16,0 0 0,-21 0 0,-1 0 15,-20 1-15,21-1 0,-21-21 0,20 21 16,-20 0-16,0-21 0,-1 0 16,1 0-16,0 0 0,21 0 0,-22 0 15,1 0-15,21 0 0,-22 0 0,22 0 16,-21-21-16,21 21 0,0-21 16,-1 21-16,1-21 0,0 21 15,21-22-15,-21 1 16,21 0-1,21 0-15,0 21 16,0-21-16,22 21 0</inkml:trace>
  <inkml:trace contextRef="#ctx0" brushRef="#br0" timeOffset="15123.51">3365 1757 0,'0'0'0,"22"-21"0,-1 21 0,-21-21 0,0-1 16,0 1-16,-21 21 16,-1 0-1,1 0-15,0 21 16,0 1-16,21-1 16,-21 0-16,21 21 0,0-21 0,0 22 15,-21-1-15,21 0 0,-22-20 0,22 20 16,-21 0-16,21-21 0,0 22 15,0-22-15,0 0 0,0 0 0,0 0 16,0 1-16,0-1 0,21-21 16,1 21-16,-1-21 15,0 0-15,0 0 0,0 0 0,0-21 16,22 21-16,-22-21 0,21-1 0,1 1 16,-1 0-16,-21 0 0,21-21 15,1 20-15,-1-20 0,-21 0 0,22-1 16,-22 22-16,-21-21 0,0 0 0,0 20 15,0-20-15,0 21 0,0 0 16,0 0-16,-21 21 0,-1 0 16,1 0-16,0 0 0,0 0 0,21 21 15,0 0-15,0 0 16,0 0-16,0 0 16,0 1-16,21-1 0,0-21 0,0 21 15,1 0-15,-1 0 0,0 0 16,0-21-16,0 22 0,0-1 0,1 0 15,-1 0-15,-21 0 0,0 0 0,0 1 16,0-1-16,21 0 0,-21 0 16,0 0-16,21 0 0,-21 1 15,21-1 1,0-21-16,1 0 16,-1 0-16,0 0 0,0 0 15,0-21-15,22-1 0,-22 22 0,21-21 0,-21 0 16,22 0-16,-1 0 15,-21 0-15,21-1 0,-20 1 0,20-21 16,-21 21-16,0 0 0,-21-22 0,0 22 16,0 0-16,0-21 0,0 20 15,0 1-15,0 0 0,-21 21 16,0 0 0,21 21-16,-21-21 0,0 21 15,-1 22-15,1-22 0,0 0 0,0 0 16,21 22-16,-21-22 0,21 21 0,-21-21 15,21 0-15,0 1 0,0-1 16,0 0-16,0 0 0,0 0 0,21-21 16,0 21-16,0-21 0,0 0 15,22 0-15,-1 0 0,0 0 0,1 0 16,-1 0-16,21 0 0,-20 0 16,20 0-16,-20 0 0,20-21 0,-21 0 15,1 21-15,-22-21 0,21 0 0,1 0 16,-22-1-16,0 1 0,0 0 15,0 0-15,-21 0 0,0-22 0,0 22 16,0 0-16,0 0 0,0 0 16,-21 21-1,0 0-15,0 0 0,21 21 16,-21 0-16,-1 0 0,1 0 16,0 1-16,21-1 0,-21 21 0,0-21 15,21 0-15,0 22 0,0-22 16,0 0-16,0 0 0,0 0 15,0 1-15,21-22 0,0 21 16,21-21-16,-20 0 0,-1 0 0,0 0 16,21 0-16,-21 0 0,22 0 15,-22-21-15,0 21 0,21-22 0,-20 22 16,-1-21-16,0 0 0,0 0 16,0 0-16,0 0 0,-21-1 0,0 1 15,22-21-15,-22 21 0,0 0 16,0-1-16,0 44 31,0-1-31,0 0 16,0 0-16,0 0 0,0 0 0,-22 1 15,22 20-15,0-21 0,0 0 16,-21 0-16,21 1 0,0-1 16,0 0-16,0-42 46,21 0-30,1-1-16,-22 1 0,21 0 16,0 0-16,0-21 0,0 20 0,0 1 15,22-21-15,-22 21 0,0 0 0,21-1 16,-20 22-16,-1-21 0,0 21 16,21 0-16,-21 0 0,1 0 0,-1 0 15,0 21-15,0-21 0,-21 22 0,0-1 16,0 0-16,0 0 0,0 0 15,0 0-15,0 22 0,0-22 16,0 0-16,0 0 0,0 0 0,21 1 16,0-22-16,1 0 15,-1 0-15,0 0 16,0 0-16,0 0 0,0 0 0,22 0 16,-22 0-16,0 0 0,21-22 0,-20 1 15,-1 0-15,21 0 0,-21 0 0,0 0 16,1-1-16,-1-20 0,0 21 15,-21-21-15,0 20 0,0 1 0,0-21 16,0 21-16,0 0 0,-21 21 31,21 21-31,-21 0 16,21 0-16,0 0 0,0 22 0,0-22 16,0 0-16,0 0 0,21 0 15,0 0-15,0 1 0,0-22 0,-21 21 16,21 0-16,1 0 0,-22 0 15,21 0-15,-21 1 16,0-1-16,0 0 16,-21 0-16,-1-21 0,1 21 0,0-21 15,0 21-15,0-21 16,0 0-16,42-21 31,21 0-31,-21 0 16,22 0-16,-1 0 0</inkml:trace>
  <inkml:trace contextRef="#ctx0" brushRef="#br0" timeOffset="15695.69">7683 2032 0,'0'0'0,"-21"0"0,0 0 15,0 0-15,0 0 16,0 0-16,42 0 16,0-21-1,21 21-15,1 0 0,-1 0 16,21 0-16,1 0 0,-1 0 16,22-21-16,-21 21 0,-1-21 0,22 21 15,-22 0-15,1 0 0,-22-22 0,22 22 16,-22 0-16,0 0 0,1-21 15,-1 21-15,-21 0 0,21 0 0,-20 0 16,-1-21-16,0 21 0,-21-21 16,-21 0-1,-22 0-15,22 21 16,0-22-16,-21 22 0,-1 0 16,22 0-16,-21-21 0,21 21 0,0 0 15,-1 0-15,1 0 0,42 0 47,1 0-47,-1 0 0,0 0 16,21 0-16,-21 0 0,22 0 15,-22 0-15,0 0 0,21 0 0,-20 0 16,-1 21-16,0 1 0,-21-1 16,0 0-16,0 0 0,0 0 0,0 0 15,-42 1-15,20 20 0,1-21 16,-21 0-16,21 0 0,-22 22 15,1-22-15,21 0 0,-21 0 0,20 0 0,1 1 16,-21-22-16,21 21 0,21 0 16,-21 0-16,-1-21 0,22 21 15,-21-21-15</inkml:trace>
  <inkml:trace contextRef="#ctx0" brushRef="#br0" timeOffset="16095.04">9821 1545 0,'0'0'0,"0"-21"0,0 0 15,0 0 1,21 21-16,22 0 0,-22 0 0,21 0 16,1-21-16,-1 21 0,0 0 15,22 0-15,-1 0 0,1 0 0,-22-22 16,22 22-16,-1 0 0,1 0 15,-22 0-15,21 0 0,-20 0 0,-1 0 16,-21 0-16,0 0 0,1 0 0,-44 0 31,1 0-31,0 0 16,-21 0-16,21 0 0,-22 22 0,22-22 16,0 0-16,-21 0 0,20 0 15</inkml:trace>
  <inkml:trace contextRef="#ctx0" brushRef="#br0" timeOffset="16355.89">10393 1482 0,'-21'0'31,"-1"21"-31,22 0 16,0 0-16,0 0 0,0 1 0,-21-1 16,21 21-16,0-21 0,-21 22 15,21-1-15,0 0 0,0 1 0,0-1 16,-21-21-16,21 21 0,-21 1 0,0-1 15,21-21-15,0 22 0,-22-22 0,22 0 16,-21 21-16,21-21 0,0 1 16,0-1-16,21-42 47,1 21-47,20-22 15,-21-20-15,21 21 0,1 0 0</inkml:trace>
  <inkml:trace contextRef="#ctx0" brushRef="#br0" timeOffset="16807.63">11155 1651 0,'0'0'0,"42"-21"0,64-43 15,-85 43-15,-21 0 16,0 0-16,-21 0 16,0 21-16,0 0 15,-22 0-15,1 0 0,0 0 0,-1 21 0,1 0 16,-22-21-16,22 21 0,0 0 15,-1 22-15,1-22 0,21 0 0,0 0 16,-22 22-16,43-22 0,0 0 16,0 0-16,0 0 0,0 0 0,0 1 15,0-1-15,22-21 0,-1 21 0,0 0 16,21-21-16,1 21 0,-1-21 16,0 21-16,22-21 0,-22 0 0,0 22 15,1-1-15,-1-21 0,0 21 0,-20-21 16,-1 21-16,0-21 0,-21 21 0,0 0 15,0 1 1,-21-1-16,0-21 0,-1 21 0,-20-21 16,21 21-16,-21-21 0,-1 0 15,1 21-15,0-21 0,-1 0 0,1 21 16,21-21-16,-22 0 0,22 0 0,0 0 16,-21 0-16,21 0 15,-1 0-15,1 0 0,0 0 16,0 0-1,21-21 17,21 21-32,0-21 15,0 21-15,22-21 0</inkml:trace>
  <inkml:trace contextRef="#ctx0" brushRef="#br0" timeOffset="18024.47">12763 1905 0,'0'0'0,"-21"0"16,0 0-16,0 0 0,0 0 16,0 0-16,-1 0 15,22 21 1,22-21 15,-1 0-31,21 0 16,0 0-16,22 0 0,-22 0 0,22 0 15,-1 0-15,22 0 0,-22-21 16,22 21-16,-21 0 0,-1 0 0,22 0 16,-22 0-16,1-21 0,-1 21 0,-20 0 15,20 0-15,-21-21 0,1 21 0,-1 0 16,0 0-16,-20 0 0,-1 0 15,-21-21-15,-21-1 32,-1 22-32,1 0 0,-21 0 15,21 0-15,-22 0 0,22 0 0,-21 0 16,21 0-16,0-21 0,-1 21 16,1 0-1,21-21 1,21 21-1,1 0-15,-1 0 0,0 0 16,0 0-16,0 0 0,0 0 16,1 21-1,-22 0-15,0 1 0,0-1 0,0 0 16,0 0-16,-22 0 0,1 0 0,0 1 16,0-1-16,0 0 15,0 0-15,-1 0 0,1 0 0,0 1 16,-21-1-16,21-21 0,-1 21 0,1-21 15,21 21-15,-21-21 0</inkml:trace>
  <inkml:trace contextRef="#ctx0" brushRef="#br0" timeOffset="19663.02">14880 1651 0,'21'21'0,"0"-21"0,1 0 16,-1 0-16,0 0 15,0-21-15,0 21 0,0-21 0,1 21 16,-22-21-16,21 0 0,-21-1 15,0 1-15,0 0 0,0 0 16,-21 0-16,-1 21 16,1-21-16,-21 21 0,21 0 0,0 0 15,-22 0-15,22 0 0,0 0 0,0 21 16,-22 0-16,22 0 0,0 0 16,0 22-16,0-1 0,21 0 0,-21 1 15,21-1-15,-22-21 0,22 21 0,-21 1 16,21-1-16,0-21 0,0 0 15,0 1-15,0-1 0,21 0 0,1-21 16,-1 0-16,0 0 0,0 0 16,0 0-16,0 0 0,1-21 15,-1 0-15,0-1 0,0 1 0,-21 0 16,21 0-16,-21 0 0,21 0 16,-21-1-16,0 1 0,0 0 0,0 0 15,0 0-15,0 0 0,0-1 16,0 44-1,0 20-15,0-21 16,0 21-16,0 1 0,0-22 0,0 42 16,0-20-16,0-1 0,0 22 15,0-22-15,0 21 0,0-20 0,0 20 16,0 1-16,0 20 0,0-20 0,0-1 16,0 22-16,0-21 0,0-1 15,0 1-15,0-1 0,0 1 0,-21-1 0,0 1 16,0-22-16,21 0 15,-21 1-15,21-1 0,-21-21 0,-1 0 16,1-42 0,21 0-16,0 0 0,0-22 15,0 1-15,0 0 0,0-1 0,0-20 16,0-1-16,0 22 0,0-43 16,0 22-16,0-1 0,0-20 0,0 20 15,0 1-15,0-1 0,21 1 0,1-1 16,-1 22-16,0-22 0,0 22 0,21 0 15,1-1-15,-22 22 0,21-21 16,1 0-16,-1 20 0,0 1 16,1-21-16,-1 21 0</inkml:trace>
  <inkml:trace contextRef="#ctx0" brushRef="#br0" timeOffset="20191.71">15473 1884 0,'0'0'0,"21"0"31,0 0-31,0 0 16,-21-21-16,21 0 0,1-1 0,-1 1 16,0 0-16,0-21 0,0 21 0,-21-1 15,0-20-15,21 21 0,-21-21 0,0 20 16,0 1-16,0 0 16,0 0-16,-21 21 15,0 21-15,21 0 0,-21 0 16,0 22-16,0-1 0,-1 0 15,1 1-15,0-1 0,21 0 0,0 1 16,-21-1-16,21 0 0,0-20 0,0 20 16,0-21-16,0 0 0,21-21 0,0 21 15,0-21-15,22 0 0,-22 0 16,0 0-16,21 0 0,-20-21 16,20 0-16,-21 0 0,21 0 0,-20 0 0,20-22 15,-21 22-15,0-21 0,22-1 0,-43 1 16,21 0-16,0-22 15,0 22-15,0-22 0,-21 22 0,0 0 16,21-1-16,-21 1 0,22 21 0,-22 0 16,0 42-1,0 0-15,0 0 16,0 22-16,0-1 0,-22 0 0,22 22 16,-21-22-16,21 22 0,0-1 0,0-21 15,0 1-15,0-1 0,0 0 16,0 1-16,0-22 0,0 21 0,0-21 15,0 1-15,21-1 0,1-21 0,-22 21 16,21-21-16,0 0 16,0 0-16,-21-21 15,0 0-15,0-1 0,21 1 16,-21 0-16</inkml:trace>
  <inkml:trace contextRef="#ctx0" brushRef="#br0" timeOffset="20339.63">15960 1693 0,'0'0'0,"-22"0"16,1 0-16,42 0 31,1 0-31,-1 0 0,21 0 16,0 0-16,1-21 0,20 0 0,1 21 16,-1-21-16,22 0 0</inkml:trace>
  <inkml:trace contextRef="#ctx0" brushRef="#br0" timeOffset="20703.41">17166 1418 0,'0'0'0,"0"-21"0,-63 21 15,20 0-15,22 0 0,-21 0 16,-1 0-16,1 0 0,0 21 0,-1-21 16,1 21-16,21 1 0,-21-1 15,20 0-15,1 0 0,0 0 0,0 22 16,21-22-16,0 0 0,0 0 15,0 0-15,0 0 0,0 1 0,21-1 16,0 0-16,22 0 0,-22-21 0,21 21 16,0 0-16,1-21 0,-1 22 15,0-1-15,-20-21 0,20 21 0,-21 0 16,0-21-16,-21 21 0,0 0 16,0 1-16,-21-22 0,0 21 0,-21-21 15,20 21-15,-20-21 0,0 0 16,-22 21-16,22-21 0,0 0 0,-22 21 15,22-21-15,-1 0 0,22 0 16,-21 0-16,21 21 0,0-21 0,42 0 31,0 0-31,0 0 16,21-21-16,1 21 0,-1-21 0,0 0 16</inkml:trace>
  <inkml:trace contextRef="#ctx0" brushRef="#br0" timeOffset="22135.11">17314 1757 0,'0'0'0,"21"0"0,1-42 16,-65 42 0,22 0-1,0 0-15,0 0 0,-22 21 16,22 0-16,0 0 0,0 0 0,0 0 16,0 1-16,-1 20 0,22-21 0,0 0 15,0 22-15,0-22 0,0 0 16,0 0-16,0 0 0,22 0 15,-1-21-15,0 0 0,0 0 0,0 0 16,0 0-16,1 0 0,20 0 0,-21 0 16,0-21-16,22 21 0,-22-21 15,21 0-15,-21 0 0,22 0 0,-22-22 16,21 22-16,-21-21 0,0 21 0,1-1 16,-1-20-16,0 21 0,0 0 15,-21 42 16,0 0-31,0 0 0,-21 0 0,21 22 16,0-22-16,0 0 0,0 0 0,0 22 16,0-22-16,0 0 0,0 0 15,21 0-15,0-21 0,0 0 16,1 0-16,-1 0 0,0 0 0,21 0 16,-21 0-16,1 0 0,20 0 0,-21 0 15,21-21-15,-20 0 0,-1 21 16,0-21-16,0 0 0,0-1 0,0 1 15,1 0-15,-22-21 0,0 21 0,0-1 16,0 1-16,0 0 0,0 0 16,-22 21 15,1 21-31,0 0 0,0 0 0,0 1 16,21-1-16,-21 0 0,-1 0 15,1 0-15,21 22 0,0-22 0,0 0 16,0 0-16,0 0 0,21 0 15,1-21-15,-1 22 16,0-22-16,21 0 0,1 0 0,-1 0 16,0 0-16,1 0 0,-1 0 0,0-22 15,1 1-15,-22 21 0,21-21 16,0 0-16,-20 21 0,20-42 0,-21 20 16,0 1-16,0 0 0,1 0 15,-22 0-15,21 0 0,-21-1 0,0 1 16,-21 21-16,-1 0 15,1 0-15,0 0 0,0 21 16,0 1-16,0-1 0,-1 0 16,22 0-16,0 0 0,0 0 0,0 1 15,0-1-15,0 0 0,22-21 16,-1 0-16,0 0 0,0 0 16,21 0-16,-20 0 0,20 0 15,-21 0-15,21 0 0,-20 0 0,-1 0 16,21 0-16,-42-21 0,21 0 0,0 21 15,1-22-15,-22 1 0,0 0 16,0 0-16,21 0 0,-21 42 47,0 0-47,0 0 0,-21 0 16,21 1-16,0-1 0,-22-21 0,1 21 15,21 0-15,-21 0 0,21 0 16,-21-21-1,21-21 17,21 0-32,0 21 0,0-21 15,-21 0-15,43 21 0,-22-21 16,0-1-16,0 1 0,22 0 0,-22 0 16,0 0-16,21 0 0,-21-1 0,1 1 15,20 21-15,-21 0 0,-21 21 16,0 1-1,0-1-15,0 0 0,0 0 16,0 0-16,-21 0 0,21 1 0,-21-22 16,21 21-16,0 0 0,0 0 15,21-21 1,0 0-16,0 0 16,22 0-16,-22 0 0,0 0 0,0-21 15,0 21-15,22-21 0,-22 21 0,0-21 16,0-1-16,-21 1 0,21 0 15,0 0-15,-21 0 0,22 0 0,-22-1 16,0 1-16,0 0 0,-22 21 31,1 0-31,0 0 0,0 21 16,21 0-16,-21 1 0,21-1 16,0 0-1,0 0-15,21 0 16,0 0-1,0-21-15,-21 22 0,21-22 16,1 21-16,-22 0 0,21-21 16,-21 21-16,0 0 0,-21-21 31,-1 0-31,1 0 16,0 0-16,0 0 0,0 0 0,0 0 15,-1 0-15,1 0 0,21-21 0,-21 21 16,21-21-16,0 0 15</inkml:trace>
  <inkml:trace contextRef="#ctx0" brushRef="#br0" timeOffset="22903.67">19960 1376 0,'0'0'16,"0"-21"-16,-21 21 0,0-21 15,0 21-15,-1 0 0,1 0 16,0 0-16,0 21 0,21 0 16,0 0-16,-21 0 0,0 22 15,21-22-15,-22 21 0,22 0 0,0 1 16,0-1-16,0 0 0,-21 1 16,21-1-16,0-21 0,0 22 0,0-22 15,0 21-15,-21-21 0,21 0 16,0 1-16,0-44 47,0 1-47,0 0 15,0 0-15,21 0 0,0 0 0,1-1 16,-1 1-16,0 0 0,0 0 16,0 0-16,0 21 15,1 0-15,-22 21 16,0 0-16,0 0 15,0 0-15,0 1 16,0-1-16,0 0 0,0 0 0,-22-21 16,22 21-16,0 0 0,0 1 15,22-22 1,-1 0-16,0 0 0,0 0 16,0 0-16,0 0 0,1-22 0,-1 22 15,0-21-15,0 0 0,0 0 16,0 0-16,-21 0 0,0-1 15,0 1-15,0 0 0,0 0 0,22 21 16,-22-21-16,-22 42 31,22 0-31,-21 0 16,21 0-16,-21 1 0,21-1 16,0 0-16,0 0 0,21-21 31,0 0-31,1 0 0,-1 0 15,0 0-15,0 0 0,0 0 16,0 0-16,-21-21 0,22 0 16,-22 0-16,0-1 15,0 1-15,0 0 0,0 0 0,0 0 16,0 0-16,0-1 0,-22 22 0,22-21 16,-21 21-16,0 0 15,0 0-15,0 0 0,0 0 16,-1 0-16,44 0 31,-1 0-31,0-21 0</inkml:trace>
  <inkml:trace contextRef="#ctx0" brushRef="#br0" timeOffset="23163.56">20807 1355 0,'0'0'0,"0"-21"0,0-1 0,0 1 16,-21 21-16,-1 0 15,1 0-15,0 21 0,21 1 16,-21-1-16,0 0 0,0 0 0,-1 21 16,22-20-16,-21 20 0,0 0 0,0 1 15,21-1-15,0 0 0,-21 1 16,0-1-16,21 0 0,0-21 0,0 22 16,0-22-16,0 0 0,0 0 0,0 0 15,0 1-15,0-1 0,21-21 16,0 0-1,0 0-15,0 0 0,0 0 16,1-21-16,-1 21 0,0-22 0,0 1 0,0 0 16,0 0-16</inkml:trace>
  <inkml:trace contextRef="#ctx0" brushRef="#br0" timeOffset="23353.45">20659 1630 0,'0'0'0,"-43"0"0,-63-21 15,85 21-15,0-21 16,0 21-16,0 0 0,42 0 31,21 0-31,-21 0 0,22 0 16,-1 0-16,0 0 0,1 0 0,-1 0 15,0 0-15,-20 0 0,20 0 16,0 0-16,1 0 0,-22 0 0,21 0 16,-21 0-16,0 0 0,1 0 15</inkml:trace>
  <inkml:trace contextRef="#ctx0" brushRef="#br0" timeOffset="24411.36">3641 3429 0,'0'0'0,"21"-21"0,0 0 15,-21 0-15,0-1 0,0 1 16,0 0-16,0 0 0,-21 21 0,0-21 15,-1 21-15,1 0 0,0 0 16,0 0-16,0 0 0,-22 21 0,22 0 16,0 0-16,0 22 0,0-1 0,0 0 15,-1 22-15,1-1 0,0-20 16,0 20-16,-21 1 0,20-1 0,1 1 16,0-1-16,0 1 0,0-1 15,0 1-15,-1-22 0,22 0 0,0-21 16,0 1-16,0-1 0,0 0 0,0-42 31,0 0-31,22-1 16,-22-20-16,21 0 0,0-1 0,0 1 15,0-21-15,0 20 0,1-20 16,-1-1-16,0-20 0,21 20 0,-21-21 16,22 1-16,-22 20 0,0 1 0,21-1 15,-20 22-15,-1 0 0,0-1 16,0 22-16,0 21 15,-21 42-15,21-20 16,-21 20-16,22 21 0,-22 1 0,0-22 16,0 43-16,0-22 0,21 1 0,-21-1 15,0 1-15,0-1 0,0 1 16,0-22-16,21 22 0,-21-22 16,21 0-16,-21-20 0,0-1 0,21 21 15,0-21-15,-21 0 0,0-42 47,0 0-47,-21 0 0,21 0 0,-21 0 16,-21-1-16</inkml:trace>
  <inkml:trace contextRef="#ctx0" brushRef="#br0" timeOffset="24571.27">3323 3937 0,'0'0'0,"-21"0"0,0 0 0,0 0 15,-1 0-15,1 0 0,42 0 47,22 0-47,-22-21 0,21 21 0,1-21 16,-1 0-16,0 21 0,1-22 0,-1 1 15,0 0-15,1 21 0,-1-21 16,0 0-16,1 21 0</inkml:trace>
  <inkml:trace contextRef="#ctx0" brushRef="#br0" timeOffset="25787.57">3958 3979 0,'0'0'0,"0"22"16,0 62 0,0-63-16,0 1 0,0-1 0,0 0 15,21-21 1,0-21 0,1 0-16,-1-1 0,0 1 0,0 0 15,0 0-15,0-21 0,1-1 16,20 22-16,-21-42 0,0 20 0,22 1 15,-22 0-15,0-22 0,0 22 0,0-22 16,0 1-16,1 20 0,-22 1 16,0 0-16,0-1 0,0 22 0,0 0 15,0 0-15,0 42 32,0 0-32,0 0 15,0 22-15,0-22 0,0 21 0,0 1 16,-22-1-16,22 0 0,0 1 15,0-1-15,0-21 0,0 21 0,0 1 16,-21-1-16,21 0 0,0 1 0,0-1 16,0-21-16,0 22 0,0-22 15,21 0-15,1 0 0,-1 0 0,0-21 16,0 21-16,0-21 0,0 0 0,22 0 16,-22 0-16,0 0 0,21 0 0,-20-21 15,20 0-15,0 0 0,-21 0 16,22 0-16,-22-1 0,21 1 15,-21 0-15,1 0 0,-1 0 0,0-22 16,-21 22-16,0 0 0,0 0 0,0-21 16,0 20-16,0 1 0,0 0 15,0 0-15,-21 21 16,21 21 0,-21 0-16,-1 0 0,22 1 15,0-1-15,0 21 0,-21-21 0,21 22 16,0-22-16,0 0 0,0 21 0,0-21 15,0 22-15,0-22 0,0 0 0,0 0 16,21 0 0,1-21-16,-1 0 0,0 0 15,0 0-15,0 0 0,0 0 0,1 0 16,-1-21-16,0 0 0,0 0 0,0 0 16,0 0-16,22-1 0,-22-20 15,21 21-15,-21 0 0,22-22 0,-22 22 16,0 0-16,0-21 0,-21 21 15,0-1-15,0 1 0,-21 21 16,0 0-16,0 0 0,0 0 16,-22 0-16,22 21 0,0 1 15,21-1-15,0 0 16,0 0 0,21-21-16,21 21 15,-20 0-15,-1-21 0,0 0 0,0 22 16,0-22-16,0 0 0,1 21 0,-1-21 15,0 21-15,0-21 0,-21 21 0,0 0 16,0 0-16,0 1 16,0-1-16,0 0 15,0 0-15,0 0 0,0 0 16,21-21-16,0 0 0,1 0 16,-1 0-1,0 0-15,0 0 0,0 0 0,0 0 0,22 0 16,-22-21-16,0 0 0,21 0 15,-20 0-15,20 0 0,-21-1 0,21 1 16,-20-21-16,20 0 0,-21-1 16,21 1-16,-20 0 0,-1-1 0,0-20 15,0-1-15,0 22 0,0-22 0,-21 1 16,0 21-16,0-1 0,0 22 0,22 0 16,-22 0-16,0 0 0,0 42 31,0 0-31,0 0 0,-22 21 0,22-20 15,-21 20-15,21 0 16,-21 22-16,21-22 0,-21 0 0,0 1 16,21 20-16,-21-20 0,21-1 0,0 0 15,0-21-15,0 22 0,0-1 0,0-21 16,0 22-16,0-22 0,0 0 16,0 0-16,0 0 0,21-21 15,0 0 1,0 0-16,-21-21 0,21 0 15,0 0-15,-21 0 0,0-1 16,0 1-16,22 0 0,-22 0 16,0 0-16</inkml:trace>
  <inkml:trace contextRef="#ctx0" brushRef="#br0" timeOffset="26010.96">5990 3620 0,'0'0'0,"-21"0"0,0 0 16,42 0 0,0 0-16,0 0 15,0 0-15,22 0 0,-22 0 0,0 0 16,21 0-16,-20 0 0,20 0 0,-21 0 16,0 0-16,0 0 0,1 0 15,-1 0-15,0 0 0,0 0 16,0 0-16,0 0 0,1 0 15,-1 0-15,21 0 0,0 0 0</inkml:trace>
  <inkml:trace contextRef="#ctx0" brushRef="#br0" timeOffset="26579.01">7556 3768 0,'0'0'0,"-21"0"0,0 0 0,0 0 0,-21 0 16,20 0-16,1 0 0,0 0 15,42 0 17,22 0-32,-1 0 0,0 0 0,1 0 15,20 0-15,1 0 0,20 0 0,-20 0 16,20 0-16,1 0 0,-21 0 15,20-21-15,-20 21 0,-1 0 0,1 0 16,-1-22-16,-20 22 0,20 0 0,-42-21 16,22 0-16,-22 21 0,0 0 0,0-21 15,-21 0-15,-21 0 16,0 21 0,0 0-16,-22-22 0,22 1 15,0 21-15,0 0 0,0 0 0,-1-21 16,1 21-16,0 0 0,42 0 47,0 0-47,1 0 15,-1 21-15,0 0 0,0-21 16,-21 22-16,0-1 0,21-21 16,-21 21-16,0 0 0,0 0 0,0 0 15,0 1-15,0-1 16,-21 0-16,0 0 0,0 0 0,0 0 15,-1 1-15,1-1 0,21 0 0,-21 0 16,0 0-16,0 0 0,21 1 16,0-1-16</inkml:trace>
  <inkml:trace contextRef="#ctx0" brushRef="#br0" timeOffset="34411.19">10393 3831 0,'21'0'16,"-21"-21"15,-21 21 1047,21-21 485</inkml:trace>
  <inkml:trace contextRef="#ctx0" brushRef="#br0" timeOffset="35428.65">10393 3789 0,'42'0'16,"-21"0"0,-21-21-16,0 0 15,0-1 1,0 1-1,0 0-15,-21 21 16,0-21-16,0 21 0,0 0 0,21-21 16,-22 21-16,1 0 0,0 0 0,0 0 15,0 0-15,0 0 0,-1 0 16,1 0-16,0 0 0,0 21 0,0-21 16,0 21-16,-1 0 0,1 0 0,21 1 15,-21-1-15,0 0 0,21 0 0,-21 0 16,21 0-16,0 1 0,0-1 0,0 0 15,0 0-15,0 0 16,0 0-16,21-21 16,0 22-16,0-22 0,0 0 15,1 0-15,-1 0 0,0 0 0,0-22 16,0 1-16,22 21 0,-22-21 16,0 0-16,21 0 0,-21 0 0,22-1 15,-22 1-15,0-21 0,21 21 0,-20 0 16,-1-22-16,0 1 0,0 0 0,-21 20 15,0-20-15,21-21 0,-21 20 16,0 1-16,21 0 0,-21-1 0,0 1 16,0 21-16,0-22 0,0 22 0,0 0 15,0 42 17,0 22-32,0-22 0,0 21 15,0 0-15,0 1 0,0 20 0,0-20 16,0-1-16,-21 21 0,21-20 0,-21-1 15,21 0-15,0 1 0,0-22 16,0 21-16,0-21 0,0 1 0,0-1 16,0 0-16,0 0 0,21 0 15,0-21-15,1 0 0,-1 0 16,0 0-16,0 0 0,0-21 16,22 0-16,-22 21 0,0-21 15,21 0-15,-21-1 0,1-20 0,-1 21 0,0 0 16,0-22-16,0 22 0,-21 0 15,0-21-15,0 21 0,0-22 0,0 22 16,0 0-16,-21 21 0,0-21 16,0 21-16,0 0 0,-1 0 15,1 21-15,0-21 0,21 21 16,0 0-16,0 0 0,0 1 16,0-1-16,21 0 15,0-21-15,1 21 16,-1-21-16,0 21 0,0 0 15,0 1-15,0-22 0,1 21 0,-22 0 16,0 0-16,21-21 0,-21 21 0,21 0 16,-21 1-1,0-1-15,21 0 16,0-21-16,0 0 16,1 0-16,-1 0 15,0 0-15,0-21 0,0 0 0,0 21 16,1-22-16,-1 1 0,0 0 15,0-21-15,0 21 0,0-1 0,1 1 16,-22-21-16,0 21 0,0 0 0,0-1 16,0 44 15,0-1-31,0 0 0,0 0 0,0 21 16,0-20-16,0-1 0,0 0 15,0 0-15,0 21 0,-22-42 0,22 22 16,0-1-16,-21 0 0,21 0 15,0-42 17,0 0-32,0 0 15</inkml:trace>
  <inkml:trace contextRef="#ctx0" brushRef="#br0" timeOffset="35591.57">11388 3450 0,'-22'0'16,"1"0"0,0 0-16,42 0 47,0 0-47,1 0 0</inkml:trace>
  <inkml:trace contextRef="#ctx0" brushRef="#br0" timeOffset="36547.58">11663 3535 0,'-21'0'16,"-1"0"-16,1 0 16,21-21-16,21 42 31,-21 0-16,22 0-15,-1 0 0,0 1 0,-21-1 16,21 21-16,-21-21 0,21 0 0,-21 1 16,0-1-16,0 0 0,0 0 0,0 0 15,0 0-15,0 1 0,21-22 47,1 0-47,-1-22 0,-21 1 16,21 21-16,0-21 0,-21-21 0,21 21 15,0-1-15,1 1 0,-1-21 0,0 21 16,0-22-16,0 1 0,-21 21 16,21 0-16,-21 0 0,22-1 0,-22 44 31,0-1-15,0 0-16,0 21 15,0-21-15,0 1 0,-22 20 0,22-21 16,0 21-16,-21-20 0,21-1 0,0 0 15,0 0-15,0 0 0,0 0 0,0 1 16,21-1-16,1-21 0,-1 0 16,0 0-16,0 0 0,0 0 15,0 0-15,1 0 0,20 0 0,-21-21 16,21 21-16,-20-22 0,20 1 0,-21 0 16,0 21-16,22-21 0,-22 0 0,0-22 15,0 22-15,-21 0 0,0-21 0,21 21 16,-21-1-16,0-20 0,0 21 15,0 0-15,-21 42 32,0 0-32,21 0 0,-21 22 15,0-22-15,-1 21 0,1-21 0,0 22 16,21-22-16,-21 21 0,21-21 16,-21 0-16,21 1 0,0-1 0,0 0 15,0 0-15,21-21 0,0 21 16,0-21-16,0 0 0,1 0 0,-1 0 15,0-21-15,21 21 0,-21-21 0,22 0 16,-22 0-16,0 21 0,21-22 16,-20 1-16,-1 0 0,0-21 0,0 21 15,0-1-15,-21 1 0,0-21 16,0 21-16,0 0 0,0-22 0,0 22 16,0 0-16,0 0 0,-21 21 15,42 0 32,0 0-47,1 21 0,-1-21 16,0 21-16,0-21 0,0 21 15,0 0-15,1-21 0,-22 22 0,21-1 16,-21 0-16,0 0 0,21 0 0,-21 0 16,0 1-16,0-1 0,0 0 0,0 0 15,0 0-15,-21 0 0,0-21 0,21 22 16,0-1-16,-22-21 15,44 0 17,-22-21-17</inkml:trace>
  <inkml:trace contextRef="#ctx0" brushRef="#br0" timeOffset="36711.49">13356 3747 0,'-21'0'47</inkml:trace>
  <inkml:trace contextRef="#ctx0" brushRef="#br0" timeOffset="38139.08">14160 3958 0,'0'0'0,"-42"21"16,21-21-16,0 0 0,0 0 0,21-21 16,0 0-1,0 0-15,0 0 16,21 0-16,0-1 0,21-20 15,-21 21-15,1-21 0,20-1 16,0 1-16,1 0 0,-1-22 0,0 22 16,-21-22-16,22 22 0,-22-22 0,0 22 15,-21 21-15,0-21 0,0 20 0,0 1 16,-21 21-16,0 0 16,-22 0-16,22 0 0,0 21 0,-21 22 15,21-22-15,-1 0 0,1 21 0,21 1 16,0-22-16,0 21 0,0 1 0,0-22 15,21 21-15,1 0 0,-1-20 16,21 20-16,-21-21 0,22 0 0,-22 22 16,0-22-16,21 0 0,-21 0 15,1 0-15,-1 0 0,-21 1 0,0-1 16,0 0-16,0 0 16,-21-21-16,-1 0 15,1 0-15,-21 0 0,21 0 0,0 0 16,-1 0-16,-20 0 0,21-21 0,0 21 15,0-21-15,-1 0 0,1-1 0,0 22 16,21-21-16,21 21 31,-21 21-15,21-21-16,1 22 0,-1-1 0,0-21 16,0 21-16,0 0 0,0-21 0,1 0 15,-1 21-15,0-21 0,0 0 0,21 0 16,-20 0-16,-1 0 0,21-21 0,0 21 15,-20-21-15,20 0 0,-21 21 16,21-21-16,-20-1 0,-1 1 0,0 0 16,0 0-16,0 0 0,-21 0 0,0-22 15,0 22-15,0 0 0,0-21 0,0 20 16,0 1-16,0 42 31,0 1-31,0 20 16,0-21-16,0 0 0,0 22 0,0-22 15,0 0-15,0 21 0,0-21 0,0 1 16,0-1-16,0 0 0,21-21 16,1 21-16,-1-21 15,0 0-15,0 0 0,0 0 16,0 0-16,1-21 0,-1 21 0,0-21 16,0 0-16,0 21 0,0-22 0,1 1 15,-22 0-15,21 0 0,-21 0 0,21 0 16,-21-1-16,0 1 0,0 0 15,0 0-15,0 42 32,0 0-32,0 0 0,0 22 15,0-22-15,0 0 0,0 0 0,0 0 16,0 1-16,21-1 0,-21 0 16,0 0-16,21 0 0,-21 0 15,21-21-15,1 0 0,-1 0 16,0 0-16,0 0 0,0-21 15,0 21-15,1-21 0,-1 21 0,0-21 16,0 0-16,0 0 0,0-1 16,1 1-16,-1 0 0,0-21 0,0 21 15,0-22-15,-21 22 0,0 0 16,21 0-16,-21 0 0,22-1 0,-22 44 31,0-1-31,0 0 0,0 0 16,0 21-16,0-20 0,-22-1 0,22 0 15,0 0-15,0 0 0,0 0 0,0 1 16,0-1 0,22-21-16,-1 0 15,0 0-15,0 0 16,0-21-16,0-1 0,1 1 16,-1 21-16,0-21 0,0 0 0,0 0 15,-21 0-15,21-1 0,1 1 16,-22 0-16,0 0 0,0 0 0,21 21 15,-21-21-15,0 42 16,0 0 0,-21 0-16,21 0 0,0 0 15,-22 1-15,22-1 0,-21 0 0,0-21 16,21 21-16,0 0 0,0 0 0,-21-21 16,21 22-16,-21-22 15,42 0 16,0-22-31,-21 1 0</inkml:trace>
  <inkml:trace contextRef="#ctx0" brushRef="#br0" timeOffset="38303.73">16044 3493 0,'0'0'0,"0"-22"0,-21-41 16,0 42-16,0 0 0,0-1 15,-1 1-15,1 21 16,0 0-16,21 21 31,0 1-31,21-22 16,0 0-1,1 0-15,20 0 0</inkml:trace>
  <inkml:trace contextRef="#ctx0" brushRef="#br0" timeOffset="38559.08">16404 3196 0,'0'0'0,"0"-63"16,0 42-16,0-1 0,-21 22 16,0 0-16,21 22 15,-21-1-15,21 0 0,-22 0 0,22 21 16,0 1-16,-21-1 0,0 0 16,21 1-16,-21-1 0,21 22 0,-21-22 15,0 0-15,21 1 0,-22-1 16,22 0-16,0-21 0,-21 22 0,21-22 15,-21 0-15,21 0 0,0 0 16,0 1-16,0-44 31,0 1-31,21 21 0</inkml:trace>
  <inkml:trace contextRef="#ctx0" brushRef="#br0" timeOffset="38719">16171 3641 0,'21'0'47,"1"0"-32,-1 0-15,0 0 0,0 0 0,21 0 16,-20 0-16,20-21 0,0-1 0,-21 22 16,22-21-16,-1 21 0,-21-21 0,22 0 15</inkml:trace>
  <inkml:trace contextRef="#ctx0" brushRef="#br0" timeOffset="39327.98">16785 3493 0,'-21'0'0,"0"0"0,0 0 0,-1 0 15,1 21-15,0 0 0,0-21 16,0 21-16,0 0 16,21 0-16,-22 1 0,1 20 0,21-21 15,0 0-15,0 0 0,0 1 0,0-1 16,0 0-16,0 0 0,21-21 15,1 0-15,-1 0 16,0 0-16,21 0 0,-21 0 16,22 0-16,-22 0 0,0-21 0,21 0 15,-20 0-15,-1-1 0,0 22 0,0-21 16,0-21-16,-21 21 0,0 0 0,21-22 16,-21 1-16,0 0 0,0-1 0,0 1 15,0-22-15,0 22 16,0 0-16,0-1 0,0 22 0,0 0 15,0 0-15,0 42 16,0 0-16,0 0 0,0 22 16,0-1-16,-21 0 0,21 1 15,-21-1-15,21 0 0,-21 1 0,0-1 16,21 0-16,0-20 0,-21 20 0,-1-21 16,22 0-16,-21 0 0,21 1 0,0-1 15,0 0-15,0-42 47,21 0-31,-21-1-16,22 22 0,-1-21 0,0 0 15,0 0-15,0 0 0,0 0 0,1-1 16,-1 22-16,0 0 0,0 0 16,-21 22-1,0-1-15,0 0 0,0 0 16,0 0-16,0 0 0,0 1 0,-21-1 15,0-21-15,21 21 0,-21 0 0,-1 0 16,44-21 15,-1-21-31,0 0 16,21 21-16,-21-21 0,22 0 16</inkml:trace>
  <inkml:trace contextRef="#ctx0" brushRef="#br0" timeOffset="39543.86">17420 3217 0,'0'0'16,"-21"0"-16,-21-21 15,42 0 1,21 21 0,21 0-16,-21-21 0,22 21 0,-22 0 15,21 0-15,0 0 0,1 0 16,-1 0-16,0-21 0,1 21 15,-22 0-15,0 0 0,0 0 0,0 0 16</inkml:trace>
  <inkml:trace contextRef="#ctx0" brushRef="#br0" timeOffset="39763.25">17674 3175 0,'0'0'0,"-21"0"0,0 0 15,0 21 1,-1 0-16,22 1 0,-21-1 15,0 0-15,21 0 0,0 21 0,-21-20 16,0 20-16,0 0 0,-1 1 0,22-1 16,-21 0-16,0-21 15,0 22-15,21-22 0,-21 21 0,0-21 16,21 1-16,0-1 0,-22 0 0,22 0 16,-21-21-16,21 21 0,0 0 15,21-21 1,1 0-16,-1 0 15,0 0-15,21-21 0,-21 21 0</inkml:trace>
  <inkml:trace contextRef="#ctx0" brushRef="#br0" timeOffset="40060.08">17801 3662 0,'0'21'31,"-21"-21"-31,21 21 16,0 0-16,-21 1 0,0-1 15,21 0-15,21-21 32,0 0-32,0 0 0,0 0 15,0 0-15,1 0 0,-1-21 0,-21 0 16,21 21-16,0-22 0,-21 1 0,0 0 16,0 0-16,0 0 0,0 0 15,0-1-15,-21 22 16,0 0-16,0 0 0,-1 0 15,1 0-15,0 0 0,0 0 16,0 22-16,0-22 0,21 21 0,-22-21 16,22 21-16</inkml:trace>
  <inkml:trace contextRef="#ctx0" brushRef="#br0" timeOffset="40231.98">18224 3641 0</inkml:trace>
  <inkml:trace contextRef="#ctx0" brushRef="#br0" timeOffset="41763.68">18965 3704 0,'21'0'0,"1"0"15,-1 0-15,0 0 0,21 0 16,-21 0-16,1-21 0,-1 21 15,0-21-15,0 21 0,-21-21 0,21 0 16,-21-1-16,0 1 16,0 0-16,0 0 0,0 0 0,0 0 15,-21-1-15,0 1 0,0 21 0,0 0 16,-1 0-16,1 0 0,0 0 16,0 21-16,0-21 0,0 43 0,-22-22 15,22 0-15,0 21 0,0-20 0,0 20 16,-1-21-16,1 21 0,21-20 0,0 20 15,0-21-15,0 0 0,0 0 0,0 1 16,0-1 0,21-21-16,1 0 0,-1 0 15,0 0-15,21 0 0,-21 0 0,1 0 16,-1-21-16,21 21 0,-21-22 0,0 1 16,1 0-16,-1 21 0,0-21 0,0 0 15,0-22-15,-21 22 0,0 0 16,21-21-16,-21 21 0,22-22 0,-22 22 15,0 0-15,0 0 0,0 0 0,0 42 32,0 0-32,0 0 15,0 0-15,0 22 0,0-22 0,0 0 16,0 0-16,0 0 0,0 0 16,0 1-16,0-1 0,21 0 15,0-21-15,0 0 16,0 0-16,0 0 0,1 0 15,-1 0-15,0-21 0,21 21 0,-21-21 16,22-1-16,-22 1 0,21 0 0,-21 0 16,1-21-16,20 20 0,-21-20 0,0 0 15,-21-22-15,21 22 0,-21-22 16,22 22-16,-22-21 0,0-1 0,0 22 16,0-1-16,0 22 0,0-21 0,0 21 15,0 42 1,0 0-16,-22 0 15,1 22-15,0-1 0,21 0 0,-21 1 16,21-1-16,-21 21 0,0-20 0,21 20 16,-22-20-16,22 20 0,0-21 0,0 1 15,0-22-15,0 21 0,0-21 16,0 22-16,0-22 0,0 0 0,0 0 16,22-21-16,-1 21 0,0-21 0,0 0 15,0 0-15,0 0 0,22 0 0,-22 0 16,21 0-16,1-21 0,-22 0 0,21 21 15,-21-21-15,0 0 0,22 0 16,-22-1-16,0 1 0,-21 0 16,0-21-16,21 21 0,-21-1 0,0 1 15,0 0-15,-21 21 16,0 21 0,0 0-16,21 1 0,-21-1 15,-1 0-15,22 0 0,-21 0 0,21 0 16,0 1-16,0-1 0,0 0 0,0 0 15,0 0-15,21-21 16,1 0 0,-1 0-16,0 0 0,0 0 15,0 0-15,0-21 0,1 21 0,-1-21 16,0 0-16,0 21 0,0-21 16,0-1-16,1 1 0,-1 0 0,-21 0 15,21 0-15,-21 0 0,21 21 0,-21 21 31,0 0-15,0 0-16,0 0 0,0 0 0,0 1 16,0-1-16,0 0 0,0 0 15,0 0-15,0 0 0,21-21 16,0 0-16,1 0 16,-1 0-16,0 0 0,0 0 15,0 0-15,22-21 0,-22 0 0,0 21 16,0-21-16,0 0 0,0 0 0,1-1 15,-1-20-15,0 21 0,0-21 0,0 20 16,0-41-16,1 21 0,-1-22 16,0 1-16,0-1 0,-21 1 0,21 20 15,-21-20-15,21-1 0,-21 22 0,0 21 16,22-22-16,-22 22 0,0 42 31,0 1-31,-22-1 0,1 21 0,0-21 16,21 22-16,-21 20 0,0-21 0,0 1 15,21 20-15,0-20 0,-22 20 16,22-21-16,0 1 0,-21-1 16,21 22-16,0-43 0,0 21 0,0 0 15,0-20-15,0-1 0,0 0 0,0 0 16,21 0-16,-21 0 0,22-21 0,-1 0 16,0 0-1,0 0-15,0 0 0,0 0 0,1-21 16,-1 21-16,-21-21 0,21 0 0,0 0 15,0 0-15,0-22 0,-21 22 0</inkml:trace>
  <inkml:trace contextRef="#ctx0" brushRef="#br0" timeOffset="41980.03">20701 3450 0,'0'0'0,"-21"0"16,42 0-16,21 0 15,-21-21-15,22 21 0,-1-21 0,-21 0 16,22 21-16,-1-21 0,21 21 16,-20-22-16,-1 22 0,0 0 0,-20-21 15,20 21-15,-21 0 0,0 0 0,0 0 16,1 0-16,-44 0 31</inkml:trace>
  <inkml:trace contextRef="#ctx0" brushRef="#br0" timeOffset="42715.96">11324 4847 0,'0'0'0,"0"-21"16,0 0-16,0-21 0,0 20 15,0 1-15,0 0 0,0 0 0,0 0 16,0 0-16,-21 21 16,0 0-16,0 21 0,-1 0 15,1 21-15,0 1 0,21-1 16,-21 0-16,21 1 0,-21 20 0,21-21 16,-21 22-16,21-22 0,0 22 0,0-22 15,0 0-15,0 1 0,0-1 16,0-21-16,21 0 0,0 1 0,0-1 15,0 0-15,0-21 0,1 0 0,-1 0 16,0 0-16,21 0 0,-21 0 16,1-21-16,20 21 0,-21-21 0,0-1 15,22-20-15,-22 21 0,-21 0 0,0-22 16,21 22-16,-21-21 0,0 0 0,0-1 16,-21 1-16,0 0 0,-1-22 0,1 22 15,-21-1-15,21-20 0,-22 42 16,22-22-16,-21 22 0,21 0 0,0 21 15,-1 0-15,1 0 0,0 0 0,0 0 16,0 0-16,21 21 0,0 0 0,0 1 16,0 20-16,0-21 0,0 21 15,0-20-15,0-1 0,0 21 16,0-21-16,21 0 0,0 1 0,0-1 16,0 0-16,22-21 0,-22 0 0</inkml:trace>
  <inkml:trace contextRef="#ctx0" brushRef="#br0" timeOffset="42979.32">11853 4890 0,'0'0'0,"21"-22"0,43-41 16,-64 42-16,0-22 0,0 22 0,0 0 15,0 0-15,0 42 32,0 0-32,0 22 0,0-22 0,0 21 15,0 22-15,0-22 0,0 21 0,0-20 16,0-1-16,0 22 0,0-22 15,0 0-15,0 1 0,0-1 0,-21 0 16,21 1-16,-21-22 0,21 0 0,-22 0 16,22 0-16,0 0 0,0 1 0,-21-22 15,42-22 1,1 1 0,-1 0-16,0-21 0,0 21 15,0-22-15,0 1 0</inkml:trace>
  <inkml:trace contextRef="#ctx0" brushRef="#br0" timeOffset="43307.13">12404 4890 0,'0'0'0,"21"-22"0,21 22 15,-63 0 1,0 22-16,0-1 0,-1-21 16,-20 21-16,21 0 0,-21 0 0,20 0 15,-20-21-15,0 22 0,21-1 0,-22 0 16,22-21-16,0 21 0,0 0 0,0-21 15,-1 21-15,22 1 16,0-1 0,22 0-16,-1-21 0,0 21 15,0 0-15,0 0 0,0-21 0,1 22 16,20-1-16,-21 0 0,0 0 0,0 0 16,-21 0-16,22 1 0,-22-1 0,21 0 15,-21 0-15,0 0 0,21 0 16,-21 1-16,21-22 31,0 0-15,0-22-16,-21 1 0,22 21 0,-1-21 15,21 21-15,-21-21 0</inkml:trace>
  <inkml:trace contextRef="#ctx0" brushRef="#br0" timeOffset="43659.95">13377 5292 0,'-21'0'0,"0"0"16,21-21 15,21 21-31,21 0 0,-20 0 16,20 0-16,21 0 15,-20 0-15,20 0 0,1 0 0,-1 0 16,1 0-16,20 0 0,-20 0 0,-1-22 16,22 22-16,-21 0 0,-1 0 0,-21 0 15,22 0-15,-22 0 0,1 0 0,-1 0 16,-21-21-16,21 21 0,-20 0 0,-1 0 16,-42 0 15,-1 0-16,1 0-15,0 0 0,0-21 0,0 21 16,-22 0-16,22 0 0,0 0 16,-21 0-16</inkml:trace>
  <inkml:trace contextRef="#ctx0" brushRef="#br0" timeOffset="43955.78">13716 5292 0,'0'0'0,"-42"0"16,20 0-16,-20 0 0,21 0 0,0 0 15,0 0-15,-1 21 0,1-21 16,42 0 0,22 0-1,-22 0-15,21 0 0,1 0 0,-1 0 16,21 0-16,1 0 0,-22 0 16,22-21-16,-1 21 0,1 0 0,-22 0 15,22-21-15,-22 21 0,0 0 0,1 0 16,-1 0-16,-21 0 0,21 0 0,-20 0 15,-1 0-15,0 0 0,-21-22 16,21 22-16,-21-21 16,0 0-1,0 0 1,0 0-16,0 0 0</inkml:trace>
  <inkml:trace contextRef="#ctx0" brushRef="#br0" timeOffset="44364.65">14499 4911 0,'0'21'31,"0"0"-31,0 0 16,21-21-16,0 0 15,1 21-15,20-21 0,-21 0 0,0 0 16,0 0-16,22 0 0,-22 0 15,0 0-15,0 0 0,0 0 0,22 0 16,-22 0-16,0 0 0,0 0 16,0 0-16,1 0 15,-1 0-15,-21 22 16,0-1 0,0 0-16,-21 0 0,-1-21 15,1 21-15,0 0 0,0 1 16,-21-1-16,20 0 0,-20 0 0,21 0 15,-21 0-15,20 1 0,-20-1 0,21 0 16,-21 0-16,20 0 0,-20 0 0,21 1 16,0-1-16,-22 0 0,22 0 0,0-21 15,21 21-15,-21 0 0,0-21 0,0 0 16,21 22-16,-22-22 0,1 0 16</inkml:trace>
  <inkml:trace contextRef="#ctx0" brushRef="#br0" timeOffset="47396.23">10520 6752 0,'21'-21'16,"-21"0"-16,21 0 0,0 0 15,-21-1-15,0 1 16,0 0-16,0 0 16,-21 21-16,0 0 15,0 0-15,0 0 0,-22 21 0,22-21 16,-21 21-16,21 0 0,-22 1 0,1-1 15,21 0-15,-22 0 0,22 21 16,-21-20-16,21-1 0,-22 0 0,22 21 16,0-21-16,21 1 0,0 20 15,0-21-15,0 0 0,0 22 0,0-22 16,0 21-16,21-21 0,-21 0 16,21 22-16,1-22 0,-1 0 0,0 0 15,0 0-15,21 1 0,-20-1 0,-1-21 16,21 21-16,0-21 0,-20 0 0,20 0 15,-21 0-15,21 0 0,1 0 0,-1 0 16,-21-21-16,22 0 0,-1-1 16,0 1-16,1 0 0,-22 0 15,21 0-15,-21 0 0,22 21 0,-43-22 0,21 1 16,-21 0-16,0 0 0,0 0 16,-21 0-16,-22 21 15,22 0-15,0 0 0,-21 0 16,20 0-16,-20 0 0,21 0 0,0 0 15,-22 0-15,22 21 0,0 0 0,21 0 16,-21 0-16,0 0 0,21 1 16,0-1-16,0 0 0,0 0 0,0 0 15,0 0-15,0 1 0,0-1 16,21-21-16,0 0 16,0 0-16,0 0 0,1 0 0,-1 0 15,0-21-15,0 21 0,0-22 16,0 1-16,1 21 0,-1-21 0,0 0 15,0 0-15,0 0 0,0 21 16,1-22-16,-22 1 0,0 0 16,0 42 15,-22 0-31,22 1 16,0-1-16,0 0 0,0 0 15,0 0-15,0 0 0,22 1 16,-22-1-16,21 0 0,0 0 0,0 0 15,0-21-15,0 0 16,1 0-16,-1 0 0,0 0 16,0 0-16,0 0 0,0 0 0,22-21 15,-22 0-15,0 21 0,21-21 16,-20 0-16,20-1 0,-21 1 0,0 0 16,0 0-16,1 0 0,-1-22 0,-21 22 15,0 0-15,0 0 0,0 0 16,0 0-16,0 42 31,0 0-31,-21-21 16,21 21-16,-22 0 0,22 0 0,-21 1 15,21-1-15,0 0 0,0 0 16,-21 0-16,21 0 0,0 1 0,-21-22 16,21 21-16,0-42 31,21 21-16,0-22-15,0 1 0,1 0 0,-1 0 16,-21 0-16,21 0 0,0-1 0,0 1 16,0 0-16,1 0 0,-22 0 15,21 0-15,0 21 0,0 0 16,0 0-16,0 0 0,1 0 0,-1 21 16,0 0-16,0 0 0,0 0 0,0 0 15,1 1-15,-22-1 0,21 0 16,0-21-16,0 21 0,-21 0 0,21 0 15,0 1-15,1-22 16,-1 0 0,0 0-16,0 0 0,-21-22 15,21 1-15,0 0 0,1 21 0,-1-21 16,0 0-16,21-43 0,-21 43 16,22-21-16,-22 21 0,0-1 0,64-62 31,-64 84-31,0-21 0,0 21 0,0 0 15,1 0-15,-22 21 16,21 0 0,-21 0-16,0 0 15,21-21-15,0 0 47,-21-21-47,0 0 16,0 0-1,-21 21 1,0-21-16,0 21 16,-1 0-16,1 0 15,0 0-15,0 0 0,0 21 0,21 0 16,-21-21-16,-1 21 0,1 0 0,21 0 0,-21 1 16,21-1-16,-21 21 0,0-21 15,21 0-15,0 22 0,0-22 16,0 0-16,0 21 0,0-20 0,21-1 15,0 0-15,0-21 0,0 0 16,22 21-16,-22-21 0,0 0 0,21 0 16,1 0-16,-1 0 0,-21-21 0,22 0 15,-1 21-15,0-21 0,1-1 0,-1 1 16,0 21-16,-21-21 0,22 0 16,-22 0-16,0 0 0,0-1 15,0 1-15,-21 0 0,0 0 0,0 0 16,0 0-16,0-1 0,0 1 15,-21 21 1,0 0-16,0 21 0,0 1 16,0-1-16,21 0 0,-22 0 0,22 0 15,0 22-15,0-22 0,-21 0 16,21 0-16,0 0 0,0 0 0,0 1 16,21-22-16,1 0 15,-1 0-15,0 0 0,0 0 0,0 0 16,22 0-16,-22 0 0,21-22 0,0 22 15,1-21-15,-22 0 0,21 0 16,1 0-16,20 0 0,-42-1 16,22 1-16,-1-21 0,0 21 0,1-22 15,-22 22-15,21-21 0,-21 0 0,0-1 16,1 1-16,-1 0 0,0-1 0,0 1 16,-21 0-16,0-1 0,0 1 0,0 21 15,0 0-15,0 42 31,-21 0-31,0 21 0,21 1 0,-21-22 16,-1 21-16,22 0 0,0 22 0,0-22 16,-21 1-16,21-1 0,-21 0 0,21 1 15,-21-1-15,21 0 16,0 1-16,0-22 0,0 21 0,0-21 16,0 0-16,0 1 0,0-1 0,0 0 15,0 0-15,21-21 0,0 0 16,0 0-16,1 0 0,-1 0 0,21 0 15,-21 0-15,22-21 0,-1 0 0,-21 0 16,21-1-16</inkml:trace>
  <inkml:trace contextRef="#ctx0" brushRef="#br0" timeOffset="47891.97">14182 6900 0,'0'0'0,"0"22"15,21-22 17,0 0-32,0 0 15,21 0-15,-20 0 0,20 0 0,0 0 16,1 0-16,-1 0 0,0 0 0,1 0 16,20 0-16,-21 0 0,1 0 0,-1-22 15,0 22-15,1 0 0,-1-21 0,-21 21 16,22 0-16,-22 0 0,0 0 0,0 0 15,0 0-15,-42 0 32,0 0-32,0 0 15,0-21-15,-1 21 0,1 0 16,0 0-16,21-21 0,-21 21 16,0-21-16,0 0 0,21-1 15,-22 22-15,22-21 0,-21 21 16,0 0-16,0-21 15,0 21-15,0 0 0,-1 0 0,1 0 16,0 0-16,0 0 0,0 0 16,0 0-16,21 21 31,21-21-15,0 0-16,0 0 0,0 0 15,0 21-15,1-21 0,-1 0 16,0 0-16,0 0 0,0 0 0,0 0 15,1 0-15,-1 0 0,0-21 0,0 21 16</inkml:trace>
  <inkml:trace contextRef="#ctx0" brushRef="#br0" timeOffset="48214.79">14351 6943 0,'0'0'0,"-42"0"0,20 21 0,-20-21 0,21 0 16,0 0-16,21 21 16,21-21-16,0 0 15,21 0-15,-20 0 0,20 0 0,0 0 16,22-21-16,-22 21 0,0 0 16,22 0-16,-22-21 0,22 21 0,-22-21 15,0 21-15,1 0 0,-1 0 0,-21 0 16,22-22-16,-22 22 0,0 0 0,-42 0 62,21-21-46,-21 21-16,-1-21 16</inkml:trace>
  <inkml:trace contextRef="#ctx0" brushRef="#br0" timeOffset="48533.19">14732 6731 0,'0'0'0,"-21"0"0,-22 0 16,43 21 31,22-21-47,-1 21 15,21-21-15,-21 0 0,0 0 16,1 0-16,20 0 0,-21 22 15,21-22-15,-20 21 0,-1-21 0,0 0 16,0 21-16,-21 0 0,21 0 16,-21 0-16,0 1 0,0-1 15,-21-21-15,0 21 0,0 0 0,0 0 16,-1 0-16,1 1 0,-21-1 0,21 0 16,-22-21-16,22 21 0,0 0 0,0 0 15,0 1-15,0-22 16,-1 21-16,1-21 0,21 21 0,-21-21 15,0 0-15,0-21 16</inkml:trace>
  <inkml:trace contextRef="#ctx0" brushRef="#br0" timeOffset="49307.11">16298 5186 0,'43'0'0,"-22"0"15,0 0-15,0-21 0,0 21 16,0-21-16,1-1 16,-1 1-16,-21 0 0,21 0 15,-21 0-15,0 0 16,0-1-16,0 1 0,-21 0 16,0 21-16,-1-21 0,1 21 15,0-21-15,-21 21 0,-1 0 0,22 0 0,-21 0 16,21 21-16,-22 0 15,22 0-15,-21 22 0,21-22 0,0 21 16,-1-21-16,1 22 0,21-1 0,0 0 16,0-21-16,0 22 0,0-22 0,0 0 15,0 0-15,0 0 0,21 1 0,1-1 16,-1-21-16,0 0 0,0 0 16,0 0-16,22 0 0,-22 0 0,21 0 15,-21 0-15,22 0 0,-22-21 0,21-1 16,-21 1-16,0 0 0,22 0 0,-22 0 15,0 0-15,0-22 0,-21 22 16,21-21-16,-21 21 0,22-22 0,-22 1 16,0 21-16,0 0 0,0-1 15,0 1-15,-22 42 16,22 1 0,-21-1-16,21 0 0,0 0 0,-21 21 15,21-20-15,0-1 0,0 21 0,0-21 16,0 0-16,0 1 0,0-1 0,21 0 15,0 0-15,1-21 16,-1 0-16,0 21 0,0-21 0,0 0 16,0 0-16,22 0 0,-22 0 0,0-21 15,21 21-15,-20-21 0</inkml:trace>
  <inkml:trace contextRef="#ctx0" brushRef="#br0" timeOffset="49556">17166 5080 0,'0'0'0,"21"-85"16,-21 43-16,0 21 15,-21 21 1,0 0-16,0 0 0,0 21 16,-22 0-16,22 0 0,0 1 0,0 20 15,0-21-15,-1 21 0,1-20 0,21 20 16,0-21-16,-21 21 0,21-20 0,-21 20 16,21-21-16,0 0 0,0 0 0,0 1 15,0-1-15,21 0 16,0-21-16,0 0 15,1 0-15,-1 0 0,0 0 0,21 0 16,-21 0-16,22 0 0,-22 0 0,21-21 16,-21 0-16,22 21 0,-22-22 0,21 1 15,-21 0-15</inkml:trace>
  <inkml:trace contextRef="#ctx0" brushRef="#br0" timeOffset="49787.86">17674 4995 0,'0'0'0,"0"-21"16,0 0-16,-21 21 15,0 0-15,0 21 16,-1-21-16,-20 21 0,21 1 16,0-1-16,0 0 0,-1 21 0,1-21 15,21 1-15,-21 20 0,21-21 16,0 0-16,0 0 0,0 1 0,0-1 16,0 0-16,0 0 0,0 0 0,0 0 15,21-21-15,0 22 0,1-22 16,-1 0-16,0 0 0,21 0 0,-21 0 15,1 0-15,20 0 0,-21-22 16,21 22-16,-20-21 0,-1 0 0,21 21 16,-21-21-16</inkml:trace>
  <inkml:trace contextRef="#ctx0" brushRef="#br0" timeOffset="50423.5">17928 5144 0,'0'0'0,"0"21"31,21-21-15,0 0 0,1 0-16,-1 0 15,0 0-15,21 0 0,-21-21 0,1 21 16,20-22-16,-21 22 0,21-21 0,-20 0 16,-1 21-16,0-21 0,0 0 0,-21 0 15,0-1-15,0 1 16,0 0-16,0 0 0,-21 21 15,0 0-15,0-21 0,-1 21 0,1 0 16,-21 0-16,21 21 0,0 0 0,-22 0 16,22 0-16,0 1 0,0 20 15,0-21-15,21 21 0,0-20 0,0 20 16,-22-21-16,22 0 0,0 0 0,0 1 16,0-1-16,22 0 0,-1 0 0,0-21 15,0 21-15,0-21 0,22 0 0,-22 0 16,21 0-16,-21 0 0,22 0 15,-1 0-15,0 0 0,1-21 0,-22 21 16,21-21-16,-21 21 0,22-21 16,-22 0-16,0-1 0,0 1 0,0 0 15,0-21-15,-21 21 0,0-22 0,0 22 16,0-21-16,0 21 0,0-1 16,0 1-16,0 0 0,0 42 15,0 0 1,0 22-16,0-22 0,0 21 15,0 1-15,0-1 0,0 0 0,0 1 16,0-1-16,0 0 0,0-21 0,-21 22 16,0-1-16,0 0 0,21 1 0,-21-1 15,0 0-15,21-20 0,-22 20 0,22-21 16,0 21-16,-21-20 0,21-1 16,-21 0-16,21 0 15,21-42 16,0 0-31,1-22 16,-1 22-16,0 0 0,-21-21 0,21-1 16,0 22-16,-21-21 0,0 0 15</inkml:trace>
  <inkml:trace contextRef="#ctx0" brushRef="#br0" timeOffset="50679.79">18627 5165 0,'0'0'0,"0"-43"0,0 1 0,0 0 0,21 21 15,-21-22-15,0 22 0,0 0 16,21 0-16,0 0 0,0-1 15,0 1-15,1 21 0,-1 0 0,0 0 16,21 0-16,-21 0 0,1 0 0,20 21 16,-21 1-16,0 20 0,0-21 15,1 21-15,-22 1 0,0-22 0,0 21 16,0 1-16,0-22 0,0 21 0,-22-21 16,1 0-16,0 1 0,-21-1 0,21 0 15,-1 0-15,1-21 0,0 21 16,-21-21-16,21 0 0,-1 0 15,22-21 1,22 0 0,-1 0-16,0 0 0,0-22 15,21 22-15</inkml:trace>
  <inkml:trace contextRef="#ctx0" brushRef="#br0" timeOffset="50948.65">19558 4530 0,'0'0'0,"-21"21"32,0 0-17,-1 0-15,1 0 0,0 22 0,0-22 16,0 21-16,0 22 0,-1-22 0,1 22 16,0-22-16,21 21 15,0-20-15,0-1 0,0 0 0,-21 1 16,21-1-16,0 0 0,0-20 0,0-1 15,0 0-15,0 0 0,0 0 0,21-21 16,0 0-16,0 0 0,1 0 16,-1 0-16,0 0 0,21 0 15,-21 0-15,1-21 0,-1 0 0,0 0 16,0 0-16,0-1 0</inkml:trace>
  <inkml:trace contextRef="#ctx0" brushRef="#br0" timeOffset="51215.49">19325 4953 0,'0'0'0,"-21"0"0,-21 0 16,42-21-1,21 21-15,0 0 0,21 0 16,1 0-16,-1 0 0,0-21 0,1 21 16,20 0-16,-21 0 0,22 0 15,-1-21-15,1 21 0,-22 0 0,1 0 16,-1 0-16,0 0 0,-21 0 0,1 0 15,-1 0-15,0 0 16,-42 0 15,0 0-31,-1 0 16,1 21-16,0-21 0,0 0 16,0 21-16,0-21 0</inkml:trace>
  <inkml:trace contextRef="#ctx0" brushRef="#br0" timeOffset="53799.59">16679 7006 0,'0'0'0,"21"0"16,-21-21 15,0 0-15,-21 21 0,0-21-16,0 21 0,0 0 0,0 0 15,-1 0-15,1 0 0,0 0 0,0 0 16,0 0-16,0 0 0,-1 21 0,22 0 15,-21 0-15,0-21 0,0 43 16,0-22-16,0 0 0,-1 0 0,1 21 16,0-20-16,21 20 0,-21-21 0,21 21 15,0-20-15,0-1 0,0 0 0,0 0 16,21 0-16,0 0 0,22-21 16,-22 0-16,0 0 0,21 0 0,-21 0 15,22 0-15,-22-21 0,21 21 0,-21-21 16,22 0-16,-22 0 0,21 0 0,-21-1 15,1 1-15,-1-21 0,21 21 16,-42-22-16,21 22 0,0-21 0,1 0 16,-22 20-16,0-20 0,21 0 0,-21-22 15,21 22-15,-21 0 0,21-1 0,-21 1 16,0 0-16,0-1 0,0 1 0,0 21 16,0 0-16,0 42 15,0 0 1,0 0-16,0 21 0,0-20 15,0 20-15,0 0 0,0 1 0,0-1 16,0 0-16,0 1 0,0-1 0,0 0 16,0-21-16,0 22 0,0-1 0,0-21 15,0 22-15,21-22 0,-21 0 0,21 0 16,1 0-16,-22 0 0,21-21 0,0 0 16,0 0-16,0 0 0,0 0 15,1 0-15,-1 0 0,0-21 0,21 0 16,-21 0-16,1 0 0,-1 0 0,0-1 15,0 1-15,0 0 0,-21 0 0,21-21 16,-21 20-16,22 1 0,-22 0 0,0 0 16,0 42 15,0 0-31,0 22 16,-22-22-16,22 0 0,0 0 0,-21 0 15,21 22-15,0-22 0,0 0 0,0 0 16,-21 0-16,21 0 15,0-42 17,0 0-32,0 0 0,0 0 15</inkml:trace>
  <inkml:trace contextRef="#ctx0" brushRef="#br0" timeOffset="53975.49">17335 6795 0,'0'21'79,"22"-21"-79,-1 0 0,0 21 15,0-21-15</inkml:trace>
  <inkml:trace contextRef="#ctx0" brushRef="#br0" timeOffset="54331.29">17716 6879 0,'22'0'0,"-44"21"47,1-21-47,0 0 0,-21 22 0,21-22 15,-1 21-15,-20-21 0,21 21 0,0-21 16,0 21-16,-1-21 0,22 21 15,0 0 1,22 1-16,-1-22 16,0 0-16,0 0 0,21 21 0,-20-21 15,-1 0-15,21 0 0,-21 21 0,0-21 16,1 0-16,-1 21 0,0-21 0,0 21 16,-21 0-16,0 1 15,0-1-15,-21 0 16,0-21-16,-22 0 0,22 21 0,0-21 15,0 0-15,0 0 0,-22 0 16,22 21-16,0-21 0,0 0 0,0 0 16,0 0-1,21-21 1,21 0-16,0 0 0,0 21 16,-21-21-16</inkml:trace>
  <inkml:trace contextRef="#ctx0" brushRef="#br0" timeOffset="55835.71">18034 6964 0,'0'0'0,"21"0"0,0 0 16,-21 21 15,0 0-15,0 0-16,0 1 0,0-1 15,0 0-15,0 0 0,0 0 16,-21 0-16,21 1 0,-21-22 0,21 21 15,0 0-15,0 0 0,-21-21 16,21 21-16,-21-21 16,21-21 15,0 0-31,0 0 0,0 0 16,0-1-16,21 1 0,0 0 0,0 0 15,-21-21-15,21 20 0,0 1 0,1 0 16,-22-21-16,21 21 0,0-1 0,0 22 15,21-21-15,-20 21 0,-1 0 16,21 0-16,-21 0 0,0 0 16,22 21-16,-22-21 0,0 22 0,0-1 15,0 0-15,-21 0 0,0 0 0,22 0 16,-22 1-16,0 20 0,0-21 0,0 0 16,0 0-16,0 1 0,0-1 15,-22 0-15,1-21 0,21 21 16,-21-21-16,0 0 15,21-21 17,0 0-32,21 0 0,0-1 0,0 1 15,-21 0-15,22 0 0,-1 0 0,0 0 16,0-1-16,21-20 0,-20 21 16,-1 0-16,21 0 0,-21-1 0,22 1 15,-22 21-15,0 0 0,0 0 16,0 0-16,0 0 0,1 21 0,-22 1 15,21-1-15,-21 0 0,0 0 0,0 0 16,0 0-16,0 1 0,0-1 16,0 0-16,-21 0 0,-1 0 0,22 0 15,0 1-15,0-1 0,22-21 32,-1 0-17,0 0-15,0-21 16,0 21-16,0-22 0,1 1 0,-1 0 15,0 21-15,0-21 0,-21 0 0,21 0 16,0-1-16,1 1 0,-22 0 0,0 0 16,0 0-16,21 21 0,-21-21 15,0 42 1,0 0-16,-21-21 16,21 21-16,-22 0 0,22 0 0,0 1 15,0-1-15,-21 0 0,21 0 16,0 0-16,0 0 0,0 1 15,21-22 1,1 0-16,-1 0 0,0 0 16,0 0-16,0 0 0,0 0 15,1-22-15,-1 22 0,21-21 0,-21 21 16,0-21-16,1 0 0,-1 21 0,0-21 16,0 0-16,0-1 0,-21 1 0,0 0 15,0 0-15,0 0 0,0 0 16,-21 21 15,21 21-31,0 0 0,0 0 16,0 0-16,0 0 0,0 1 15,0-1-15,0 0 0,0 0 0,0 0 16,0 0-16,0 1 16,0-1-16,0 0 15,0 0-15,-21-21 31,0 0-15,21-21 0,-21 21-16,21-21 0,0 42 62,21-21-62,0 0 16,0 0-1,0 0-15,0 0 0,1 0 16,-1 0-16,0 0 0,21 0 0,-21-21 16,1 21-16,20-21 0,-21 21 0,0-22 15,22 1-15,-22 21 0,21-21 16,-21 0-16,22 0 0,-22 0 0,0-1 16,0 1-16,0 0 0,0 0 0,1 0 15,-1 0-15,-21-1 0,0 1 0,0 0 16,0 0-16,-21 21 15,-1 0-15,1 0 0,0 0 16,0 0-16,0 21 0,21 0 0,0 0 16,0 1-16,0-1 0,0 0 15,0 0-15,0 0 0,0 0 16,0 1-16,21-1 0,-21 0 16,21-21-16,-21 21 0,0 0 15,0 0 1,0 1-16,-21-22 15,0 0-15,0 0 0,-1 21 16,22-42 15,0-1-15,0 1-16,0 0 16,0 0-16</inkml:trace>
  <inkml:trace contextRef="#ctx0" brushRef="#br0" timeOffset="56103.57">19219 6668 0,'-21'0'16,"0"0"-16,21-22 15,0 44 64,0-1-64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0:25:35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10647 0,'-21'0'0,"0"0"16,0 0-16,0 0 0,0 0 15,-1 0-15,1 0 0,0 0 16,21-21 0,-21 21-1,21 21 16,0 21-31,0 1 16,0-1-16,0 0 0,0 1 0,0 20 16,0 1-16,0-1 0,0 1 0,0 20 15,0-20-15,0-1 0,0 1 16,-21-1-16,21-20 0,0-1 0,0 21 16,0-41-16,0 20 0,0-21 0,0 0 15,0 0-15,0 1 0,0-44 31,0 1-31,0 0 16,0-21-16,0-1 0</inkml:trace>
  <inkml:trace contextRef="#ctx0" brushRef="#br0" timeOffset="695.6">6858 10880 0,'0'0'0,"-21"0"15,21 21-15,21-21 16,21 0-16,1 0 16,-1 0-16,0 0 0,22 0 0,-1 0 15,22 0-15,0 0 0,20 0 0,1 0 16,21 0-16,0 0 0,21 0 16,1 0-16,20 0 0,-21 0 0,43 0 15,-22 0-15,0 0 0,1 0 16,-1 0-16,0 21 0,-21-21 0,1 0 15,-1 21-15,-21 0 0,0-21 0,-43 0 16,22 0-16,-42 0 0,20 0 16,-20 0-16,-22 0 0,1 0 0,-1 0 15,-21 0-15,0 0 0,0 0 0,1 0 16,-1 0 0,-21 22-16,21-22 15,-21 21-15,0 0 0,0 0 16,0 0-16,0 0 0,0 1 15,0 20-15,0-21 0,0 21 0,0 1 16,-21-1-16,21 0 0,0 1 16,0 20-16,0-20 0,0 20 0,0-21 15,0 22-15,0-22 0,0 22 0,0-22 16,0 22-16,0-22 0,0 21 0,0-20 16,0 20-16,0-20 0,0-1 0,0 0 15,0 1-15,0-22 0,0 21 16,-21-21-16,-1 0 0,1 1 0,-21-1 15,21 0-15,-22-21 0,22 0 0,-21 0 16,0 0-16,-1 0 0,1 0 0,0 0 16,-22-21-16,1 21 0,-22-21 0,0-1 15,-21 1-15,1-21 0,-22 21 0,0-22 16,-22 22-16,-20-21 16,0 0-16,-22 20 0,22-20 0,-22 21 15,22 0-15,0 0 0,-1-1 0,1 1 16,21 0-16,21 0 0,21 21 0,0-21 15,22 21-15,-1 0 0,21-21 0,1 21 16,-1 0-16,22 0 0,0 0 16,21 0-16,-1 0 0,1 0 0,21-22 15,0 1-15,21 0 16,22 21-16,-22-21 16,0 0-16,21 0 0,1-1 0,-22 22 15</inkml:trace>
  <inkml:trace contextRef="#ctx0" brushRef="#br0" timeOffset="1116.38">7535 11324 0,'0'0'0,"-21"0"0,21-21 16,21 21-16,0 0 15,1-21-15,-1 21 0,21 0 16,0 0-16,1 0 0,-1 0 0,0 0 15,1-21-15,-1 21 0,0 0 0,-20 0 16,-1 0-16,0 0 0,-21 21 16,0 0-1,-21 0-15,-22-21 0,22 21 16,-21 1-16,21-1 0,-22 0 0,1 0 16,21 0-16,0 0 0,0-21 0,-1 22 15,1-1-15,21 0 0,-21 0 16,21 0-16,0 0 0,0 1 15,21-22-15,0 21 0,1 0 0,-1 0 16,0-21-16,0 21 0,0-21 16,0 21-16,-21 1 15,0-1-15,-21-21 0,0 21 16,0-21-16,-21 0 0,-1 21 16,22-21-16,-21 0 0,-1 21 0,1-21 15,21 0-15,-21 0 0,20 0 0,22-21 31,22 0-31,-1 0 0,0 21 16</inkml:trace>
  <inkml:trace contextRef="#ctx0" brushRef="#br0" timeOffset="1704.04">8255 11578 0,'0'0'0,"21"0"0,-21 21 15,0 1 1,-21-22-16,0 21 0,-22 0 0,22 0 15,0 0-15,0 0 0,0 1 0,0-1 16,-1 0-16,1 0 0,21 0 0,-21-21 16,21 21-16,0 1 0,21-22 15,0 0-15,1 0 16,-1 0-16,0 0 0,0 0 0,21 0 16,-20-22-16,-1 1 0,0 0 15,-21 0-15,21 0 0,-21 0 16,0-1-16,0 1 0,0 0 15,0 0-15,0 0 0,0 0 0,0-1 16,0 1-16,0 0 0,21 21 16,0-21-16,1 21 15,-1 0-15,21 0 0,-21 0 16,22 0-16,-22 21 0,0-21 0,21 21 16,-21 0-16,1 1 0,-22-1 0,0 0 15,0 0-15,0 0 0,0 0 0,0 1 16,0-1-16,0 0 0,0 0 0,0 0 15,0 0 1,0-42 0,0 0-1,21 0-15,0 0 0,-21 0 16,21-22-16,-21 22 0,21 0 0,0-21 16,-21-1-16,22 22 0,-1-21 15,0 21-15,0-1 0,0 22 0,0 0 16,1 0-16,20 0 0,-21 22 15,0-1-15,0 0 0,1 21 0,-22-21 16,0 22-16,0-1 0,0-21 0,0 22 16,0-1-16,0 0 0,0-21 15,-22 22-15,22-22 0,0 0 0,-21 0 16,0-21-16,0-21 31,0 0-31,21-21 0,-21 20 0</inkml:trace>
  <inkml:trace contextRef="#ctx0" brushRef="#br0" timeOffset="2172.55">3556 8827 0,'0'0'16,"-64"-64"-1,43 43-15,0 0 0,21 42 32,0 0-32,0 0 0,0 22 0,0 20 15,21-21-15,0 22 0,1-1 0,-22 1 16,0-1-16,0 1 0,0 21 15,0-22-15,0-21 0,0 22 0,0-1 16,0-20-16,0-1 0,0-21 0,0 0 16,0 1-16,0-1 0,0 0 15,21-21-15,0 0 0,-21-21 16,21 0-16,-21-1 0</inkml:trace>
  <inkml:trace contextRef="#ctx0" brushRef="#br0" timeOffset="2639.82">3852 9038 0,'0'-21'0,"0"0"15,0 0 1,0 0-16,21-1 0,1 1 16,-1 21-16,0-21 0,0 0 15,0 0-15,22 21 0,-22 0 0,21 0 16,-21 0-16,22 0 0,-22 42 15,21-21-15,-21 22 0,0-1 0,1 0 16,-22 1-16,0 20 0,0-21 0,-22 22 16,1-1-16,0 1 15,-21-22-15,-1 22 0,1-22 0,0 22 16,-1-22-16,22-21 0,-21 21 0,0-20 16,20-1-16,1 0 0,0-21 15,0 0-15,21-21 16,0 0-16,0-22 0,0 22 0,0-21 15,0-1-15,0 1 0,21 0 16,0-1-16,-21 1 0,21 21 0,1 0 16,-1 0-16,0 21 0,0 0 0,0 0 15,22 21-15,-22 0 0,0 0 16,0 0-16,0 22 0,0-22 16,1 21-16,-1 0 0,-21-20 0,21 20 15,0-21-15,0 21 0,-21-20 16,21-1-16,1 0 0,-1 0 0,0-21 15,0 0-15,0 0 0,0 0 0,1 0 16,-1-21-16,0 21 0,0-21 16,0-22-16,22 22 0</inkml:trace>
  <inkml:trace contextRef="#ctx0" brushRef="#br0" timeOffset="2900.67">5249 8594 0,'0'0'0,"0"21"16,0 0-16,0 0 0,0 22 15,0-1-15,0 0 0,0 1 0,0 20 16,0 1-16,-21-1 0,21 1 16,-21-1-16,0 1 0,21-22 0,-21 21 15,21 1-15,-22-1 0,1-20 0,21-1 16,-21 0-16,21 1 0,0-1 15,0-21-15,0 0 0,0 1 0,21-22 16,0 0 0,1-22-16,20 1 15,-21 0-15</inkml:trace>
  <inkml:trace contextRef="#ctx0" brushRef="#br0" timeOffset="3211.49">5651 9081 0,'22'0'15,"-22"21"-15,0 0 0,-22 0 16,1 21-16,0-20 0,0 20 0,0-21 16,0 21-16,-1 1 0,22-1 15,0-21-15,-21 22 0,21-1 0,0-21 16,0 0-16,0 0 0,0 1 16,21-1-16,1-21 0,-1 0 0,21 0 15,-21 0-15,0 0 0,22 0 16,-22-21-16,0-1 0,0 1 0,0 0 15,1 0-15,-22-21 0,0 20 0,0-20 16,0 0-16,-22 21 0,1-22 16,-21 1-16,21 21 0,-22 0 0,22-1 15,-21 1-15,0 21 0,20 0 0,-20 0 16,21 0-16,-21 0 0,20 0 0,1 0 16,0 0-16,0 0 0,0 0 15,0 0 1</inkml:trace>
  <inkml:trace contextRef="#ctx0" brushRef="#br0" timeOffset="3432.36">4784 8975 0,'0'-43'16,"21"43"-16,0-21 0,21 21 0,-21-21 15,1 21-15,20 0 0,-21-21 0,21 21 16,-20-21-16,20 21 0,-21 0 0,0-21 16,22 21-16,-22 0 15,0-22-15,0 22 0,0-21 0,0 21 16,22-21-16,-22 21 0,0-21 0,21 21 16,1-21-16</inkml:trace>
  <inkml:trace contextRef="#ctx0" brushRef="#br0" timeOffset="3951.76">6435 8848 0,'0'0'0,"-22"0"15,1-21-15,0 21 0,21-22 0,0 1 16,0 0-16,0 0 0,0 0 0,0 0 15,0-1-15,21 22 16,0 0-16,1-21 0,-1 21 0,0 0 16,0 0-16,21 0 0,-20 21 0,-1 1 15,21 20-15,-21-21 0,-21 21 0,21 1 16,-21-1-16,0 22 0,0-22 16,0 21-16,-21 1 0,0-22 15,-21 22-15,-1-22 0,1 22 0,21-22 0,-21 0 16,-1-21-16,1 22 0,0-22 15,20 0-15,-20 0 0,21 0 16,0-21-16,0 0 0,21-21 16,0 0-16,0 0 15,0 0-15,0-22 0,0 1 16,21 0-16,-21-1 0,21 1 0,0 0 16,0 21-16,0-22 0,1 22 0,-1 0 15,0 21-15,0 0 0,0 0 16,0 0-16,22 21 0,-22 21 0,0-20 15,0 20-15,0-21 0,1 21 0,-1 1 16,0-1-16,21 0 0,-21 1 16,1-1-16,20-21 0,0 22 15,-21-22-15,22 0 0,-1 0 0,-21 0 16,22-21-16,-22 0 0,21 21 0,-21-21 16,0 0-16,1 0 0,-1 0 0,0 0 15,-21-21-15,21 21 0</inkml:trace>
  <inkml:trace contextRef="#ctx0" brushRef="#br0" timeOffset="5155.97">12658 12573 0,'-22'0'16,"1"0"-16,0 0 15,21-21 1,0 0 15,21 21-31,0 0 0,1-21 0,-1 21 16,0 0-16,21 0 0,-21 0 0,1 0 15,-1 0-15,0 0 0,0 0 0,0 21 16,0-21-16,-21 21 0,0 0 16,0 0-16,0 0 0,0 1 0,-21-1 15,-21 21-15,21-21 0,-22 0 0,1 22 16,21-22-16,-21 0 0,-1 0 15,1 0-15,0 1 0,20-1 16,-20-21-16,21 21 0,0-21 0,0 0 0,-1 0 16,22-21 15,22 0-31,-1-1 0,0 1 0,21 0 16,1 21-16,-1-21 0,0 0 0,1 21 15,-1 0-15,21 0 0,-20 0 16,-1 0-16,22 0 0,-22 21 0,0 0 15,1 0-15,-1 0 0,-21 1 0,0-1 16,0 21-16,-21-21 0,0 0 16,0 22-16,-21-22 0,0 21 0,-21-21 15,-1 1-15,1-1 0,0 0 0,-22 0 16,22 0-16,0 0 0,-1-21 0,1 0 16,0 22-16,-1-22 0,22 0 15,-21 0-15,21 0 0,-1 0 16,1 0-16,0 0 0,0-22 0,21 1 15,-21 21-15,21-21 0,0 0 16,0 0-16,0 0 16,0-1-16,0 1 0,21 0 15,0 0-15,0 0 0</inkml:trace>
  <inkml:trace contextRef="#ctx0" brushRef="#br0" timeOffset="5708.25">12827 12277 0,'0'0'0,"-21"0"0,-64 0 15,43 0-15,-1 0 16,1 0-16,21 21 0,-21-21 0,-22 21 15,22 0-15,-1 0 0,-20 1 0,-1 20 16,22 0-16,-21-21 16,20 22-16,1 20 0,0-20 0,-1 20 15,1-21-15,21 22 0,0-1 0,-1 1 16,22-1-16,0 1 0,0-22 0,0 22 16,0-1-16,0-20 0,0-1 15,0 21-15,0-20 0,22-1 0,-1 22 16,0-22-16,21 0 0,1 1 0,-1-22 15,0 21-15,22-21 0,-22 0 16,22 1-16,-1-22 0,1 0 0,-1 0 16,1 0-16,-1 0 0,1 0 0,20-43 15,1 22-15,0-21 0,20-1 16,-20 1-16,21-21 0,-21-1 16,-1 1-16,1-1 0,-22-21 0,1 1 15,-1-1-15,-41 0 0,-1-20 0,-21 20 16,0 21-16,-21-20 0,-22 20 0,1 1 15,-22-1-15,1 22 0,-22 0 16,1-1-16,-1 1 0,0 21 0,-21 0 16,22-1-16,-1 1 0,-21 21 0,22 0 15,-22 0-15,21 21 0,0 1 16,1-1-16,20 21 0,1-21 0,-1 22 16,22-1-16,0-21 0,20 21 0,1 1 15,21-22-15,0 21 0,0-21 16</inkml:trace>
  <inkml:trace contextRef="#ctx0" brushRef="#br0" timeOffset="6585.22">14055 11938 0,'0'0'0,"-43"21"0,22-21 0,0 0 0,-21 21 16,20-21-16,1 0 0,0 0 16,0 22-16,42-22 15,0 0 1,22 0-16,-1 0 0,21 0 16,1-22-16,21 22 0,20-21 0,-20 0 15,42 0-15,-21 21 0,21-21 0,0 0 16,0-1-16,21 1 0,-21 21 15,0-21-15,21 0 0,-21 0 0,0 21 16,-21-21-16,21-1 0,-21 1 16,-21 0-16,-1 21 0,1-21 0,-22 0 15,-20 21-15,-1-21 0,0 21 0,-20 0 16,-22-22-16,0 1 16,-22 21-16,1 0 15,0 0-15,0 0 0,0 0 0,0 0 16,-22 0-16,22 0 0,-21 0 0,21 0 15,-22 0-15,22 0 0,-21 0 0,21 0 16,-22-21-16,22 21 0,0 0 16,-21 0-16,20 0 0,1 0 15,21-21 1,21 21 0,1 0-16,-1 0 0,21 0 15,-21-21-15,22 21 0,-1 0 16,0 0-16,1 0 0,-1 0 0,-21 0 15,0 0-15,0 0 0,-21 21 16,0 21-16,0-21 0,-21 1 0,0-1 16,0 21-16,-21-21 0,-22 22 15,22-1-15,-22-21 0,22 21 16,-22 1-16,1-1 0,21-21 0,-22 22 16,22-22-16,-1 21 0,1-21 0,21 0 15,0-21-15,0 22 0</inkml:trace>
  <inkml:trace contextRef="#ctx0" brushRef="#br0" timeOffset="12808.98">20616 9800 0,'0'0'0,"0"-21"15,0 0-15,0 0 0,0 0 16,-21 21 0,21 21-1,0 0-15,0 0 16,0 0-16,0 22 0,0-22 0,0 21 16,-21 0-16,21-20 0,0 20 15,-21 0-15,21 1 0,-21-22 16,21 21-16,0 0 0,0-20 0,-22-1 15,22 21-15,0-21 0,-21 0 0,21 1 16,0-1-16,0 0 0,0-42 47,0 0-47,0-1 16,0 1-16</inkml:trace>
  <inkml:trace contextRef="#ctx0" brushRef="#br0" timeOffset="13079.82">20870 10075 0,'0'0'0,"0"22"0,0-1 15,0 0 1,21-21-16,1 0 16,-1 0-16,0 0 0,0 0 15,0 0-15,0-21 0,-21 0 0,22 21 16,-22-22-16,0 1 0,0 0 15,-22 0 1,1 21-16,0 0 0,-21 0 16,21 0-16,-1 0 0,1 21 0,-21 0 15,21-21-15,0 21 0,-22 1 16,22-1-16,0-21 0,0 21 16,21 0-16,0 0 0,0 0 15</inkml:trace>
  <inkml:trace contextRef="#ctx0" brushRef="#br0" timeOffset="16024.52">22288 9186 0,'0'0'0,"22"0"0,-1 0 16,-21-21-16,0 42 46,0 1-46,0-1 0,-21 0 0,21 21 16,-22 1-16,22-1 0,-21 21 16,21-20-16,-21 20 0,0 1 15,0-1-15,21 1 0,-21-22 0,-1 22 16,1-22-16,0 0 0,21 1 0,-21-1 16,21-21-16,-21 0 0,21 0 0,0 1 15,0-1-15,0-42 31,0-1-15,0 1-16,0 0 0,21 0 16,-21-21-16,0 20 0,0 1 0,0-21 15</inkml:trace>
  <inkml:trace contextRef="#ctx0" brushRef="#br0" timeOffset="17068">22458 9186 0,'21'0'187,"0"0"-140</inkml:trace>
  <inkml:trace contextRef="#ctx0" brushRef="#br0" timeOffset="18192.56">21823 9292 0,'-21'0'0,"42"0"47,0 0-47,0 0 16,0 0-16,0 0 0,1 0 0,-1 0 15,21 0-15,-21 0 0,0-21 0,22 21 16,-22 0-16,0 0 0,0-21 15,0 21-15,1 0 0,-1-21 0,0 0 16,0 21-16,-21-22 0,0 1 16,0 0-1,-21 21 1,21 21 0,-21-21-1,21 43-15,-21-22 0,21 0 16,0 21-16,-22 1 0,22-1 0,0 21 15,0 1-15,0-22 0,0 22 0,0-1 16,0-20-16,0 20 0,0-21 0,0 1 16,0 20-16,0-42 0,0 22 15,0-1-15,0-21 0,0 22 0,0-22 16,0 0-16,-21 0 0,21 0 16,-21 0-16,0-21 15,0 22-15,0-22 0,-1 0 16,1 0-16,0 0 0,0 0 15,0-22-15,0 1 0,-1 21 0,1-21 16,0 0-16,0 21 0,0-21 0,0 0 16,21-1-16,-22 22 0,1-21 15,21 0 1,0 0-16,21 0 16,1 21-16,-1-21 0,21-1 0</inkml:trace>
  <inkml:trace contextRef="#ctx0" brushRef="#br0" timeOffset="18692.28">22796 9271 0,'0'0'0,"0"-21"0,0 0 0,-21 0 16,0 21-16,0 0 0,0 0 0,0 0 15,-1 0-15,22 21 0,-21 0 16,21 21-16,-21-21 0,21 22 0,0-1 15,0 0-15,0 1 0,0 20 0,0-20 16,0 20-16,0 1 0,0-22 0,0 0 16,0 1-16,0-1 15,0 0-15,0 1 0,0-22 0,-21 21 16,21-21-16,0 0 0,-21 1 16,21-1-16,-21-21 0,-1 0 15,1 0-15,0 0 16,0 0-16,21-21 15,0-1-15,0 1 0,0 0 16,0 0-16,0-21 0,21 20 0,0-20 16,0 0-16,1-1 0,-1 1 0,21 21 15,0-21-15,1 20 0,-1 1 16,0 0-16,1 21 0,-1 0 0,-21 0 16,22 0-16,-22 21 0,0 0 15,0 22-15,0-22 0,-21 21 16,0 1-16,0-1 0,0-21 0,-21 21 15,0 1-15,0-22 0,21 21 0,-43-21 16,43 1-16,-21-1 0,0 0 0,0 0 16,0 0-16,0 0 0,42-21 47,0-21-47,0 0 0,0 0 0</inkml:trace>
  <inkml:trace contextRef="#ctx0" brushRef="#br0" timeOffset="19040.95">23220 9906 0,'0'21'15,"-21"-21"1,21 21-16,21-21 16,0 0-1,0 0-15,0 0 0,22 0 0,-22-21 16,21 21-16,-21-21 0,22 0 15,-1 0-15,-21 21 0,0-21 16,0-1-16,1 1 0,-22-21 0,0 21 16,0 0-16,-22-1 0,1 22 0,-21 0 15,21 0-15,-22 0 16,1 0-16,21 22 0,-21-1 0,-1 21 16,22-21-16,-21 0 0,21 22 0,-1-1 15,1-21-15,0 22 0,21-22 0,0 0 16,0 0-16,0 0 0,0 0 15,0 1-15,21-1 0,0-21 0,22 0 16,-22 21-16,21-21 0,1 0 0,-1 0 16,0 0-16,1 0 0,20 0 0,-21-21 15,1 0-15,20 21 0,-20-22 16</inkml:trace>
  <inkml:trace contextRef="#ctx0" brushRef="#br0" timeOffset="19441.73">24024 9737 0,'0'0'0,"0"-21"0,0-1 0,0 1 16,0 42 0,0 1-1,-21-1-15,21 0 0,0 0 0,-21 21 16,21-20-16,-21 20 0,-1-21 0,22 21 16,0-20-16,0 20 0,-21-21 15,21 0-15,0 0 0,0 1 16,0-1-16,0 0 0,21-21 15,1 0-15,-1 0 0,0 0 0,0 0 16,21 0-16,-20 0 0,20 0 16,0-21-16,-21 0 0,22 21 0,-1-22 15,-21 1-15,0 0 0,1 0 0,-1-21 16,0 20-16,-21-20 0,0 0 0,0-1 16,0 22-16,0-21 0,-21 0 15,-22 20-15,22-20 0,0 21 0,-21 0 16,21 21-16,-22 0 0,22 0 0,-21 0 15,-1 21-15,22 0 0,-21 0 0,0 0 16,20 22-16,1-22 16,0 0-16,0 21 0,21-20 0,0-1 15,0 0-15,0 0 0,0 0 0,21 0 16,0-21-16,0 0 0,22 0 0,-1 0 16,0 0-16,1 0 0,-1 0 0</inkml:trace>
  <inkml:trace contextRef="#ctx0" brushRef="#br0" timeOffset="19847.84">24723 9758 0,'0'0'15,"-22"-21"-15,1 21 0,0-21 0,0-1 0,0 1 16,0 21-16,21-21 0,-22 0 16,22 0-16,22 0 15,20 21 1,-21 0-16,21 0 0,1 0 0,-1 21 15,0-21-15,1 21 0,-1 0 16,-21 0-16,22 22 0,-22-22 0,0 21 16,0-21-16,0 22 0,-21-22 0,0 21 15,0-21-15,0 0 0,0 22 0,-21-22 16,0 0-16,0 0 0,0-21 16,-1 21-16,1-21 0,0 0 0,0 0 15,0 0-15,0 0 16,-1 0-16,22-21 0,0 0 15,0 0-15,0 0 0,0 0 16,0-1-16,22-20 0,-1 21 0,-21-21 16,21-1-16,0 1 0,0 0 0,0-1 15,1 22-15,-1 0 0,0 0 16,0 0-16,0-1 0,0 22 0,1 0 16,-1 0-16,0 0 15,0 0-15,0 0 0,0 0 16,1 0-16,-1 0 0</inkml:trace>
  <inkml:trace contextRef="#ctx0" brushRef="#br0" timeOffset="20792.31">25717 9567 0,'0'0'0,"-63"-21"15,42 21-15,0 0 16,-1 0-16,1 0 15,0 0-15,0 0 0,0 21 0,0 1 16,21-1-16,-22 21 0,1-21 0,21 0 16,-21 22-16,21-22 0,0 21 0,0-21 15,0 1-15,0 20 16,0-21-16,0 0 0,21 0 0,22 1 16,-22-22-16,0 21 0,0-21 0,21 0 15,-20 0-15,20 0 0,0 0 0,1 0 16,-22 0-16,21-21 0,0-1 15,1 22-15,-22-21 0,21 0 0,-21-21 16,1 21-16,-1-1 0,0-20 0,0 0 16,0-1-16,-21 22 0,21-21 15,-21 0-15,0 20 0,0 1 0,0 0 16,0 0-16,0 0 16,0 42 15,0 0-31,0 21 0,0-20 15,0-1-15,0 0 0,0 21 0,0-21 16,0 22-16,0-1 0,0 0 0,0-20 16,0 20-16,22 0 0,-22 1 15,21 20-15,0-21 0,0 1 0,-21-1 16,0 0-16,21 22 0,-21-22 0,21 22 16,-21-22-16,0 22 0,0-22 0,0 21 15,0-20-15,0 20 0,0-20 16,0-1-16,0 0 0,0 1 0,0 20 15,-21-21-15,21 1 0,0-1 0,0 22 16,0-22-16,0 0 0,0 1 16,0-1-16,0 0 0,0-21 15,21 22-15,-21-22 0,22 0 0,-22 0 16,0 0-16,0 1 0,-22-44 31,1 1-31,-21 0 16,21-21-16,-22-1 0,1 1 0,0 0 15,-1-1-15,1-20 0,0-1 16,21 1-16,-22 21 0,22-22 0,0 1 16,21-1-16,0 1 0,0-1 0,0 1 15,0-1-15,21 1 0,0 20 0,0-20 16,1 20-16,-1 1 16,0 0-16,0 21 0,21-22 0,-20 22 15,20 0-15,-21 0 0,21 0 0,1-1 16,-22 1-16,21 0 0,-21 21 0,22-21 15,-22 21-15,21-21 0,-21 21 16,1 0-16,-1 0 0,-21-21 16,21 21-16,-42 0 62,21 21-46,-21-21-1,-1 0 1,1 0-16,0 0 16,0 0-1,0 0-15,0 0 0,-1 0 16</inkml:trace>
  <inkml:trace contextRef="#ctx0" brushRef="#br0" timeOffset="22160.08">20320 9885 0,'-21'0'0,"21"-21"46,0 0-46,0-1 16,21 22-16,0-21 0,0 21 0,-21-21 16,21 0-16,1 0 0,-1 0 0,-21-1 15,21 1-15,-21 0 0,21 0 16,-21 0-16,0 0 0,0-1 0,0 1 16,0 0-16,0 0 0,0 42 62,0 0-62,0 22 0,21-22 16,-21 21-16,21 0 0,-21 1 15,22-1-15,-22 0 0,0 1 0,0-1 16,0 0-16,0 1 0,0-1 0,0 0 16,0 1-16,0-22 0,0 21 0,0 1 15,0-1-15,0-21 0,0 21 0,0-20 16,0 20-16,0-21 0,0 0 15,0 0-15,0 1 0,0-1 0,0 0 16,-22-21-16,22 21 0,-21-21 0,0 21 16,0-21-16,0 0 15,0 0-15,-1 0 0,1 0 16,0 0-16,0 0 0,0 0 16,0 0-16,-1 0 0,1-21 0,0 21 15,0 0-15,0-21 0,0 21 0,-1 0 16,1 0-1,0 0-15,42 0 47,0 0-47,1 0 0,-1 0 0,0 0 0,0 0 16,21 0-16,-20 0 0,20 0 0,0 0 16,1 0-16,-22 0 0,21 0 15,0-21-15,-20 21 0,-1 0 16,21 0-16,-21 0 0,0-21 0,1 21 15,-22-22 17,0 1-17</inkml:trace>
  <inkml:trace contextRef="#ctx0" brushRef="#br0" timeOffset="22841.73">20997 10160 0,'0'21'16,"0"0"-1,0 1 1,21-22 15,1 0-15,-22-22-16,0 1 15,0 0-15,0 0 16,0 0 0,-22 21-16,22-21 0,-21 21 15,21-22-15,-21 22 0,0 0 16,0 0-16,0 0 0,-1 22 15,22-1-15,-21 0 0,21 0 16,-21 0-16,21 0 16,0 1-16,0-1 0,0 0 15,0 0-15,21-21 16,0 0-16,1 0 16,-1 0-16,0 0 0,0-21 15,-21 0-15,21 0 16,-21-1-16,0 1 15,0 0-15,0 0 0,0 0 16,-21 21-16,0-21 0,21-1 0,-21 22 16,0 0-16,-1 0 15,1 22 1,21-1-16,0 0 16,0 0-16,0 0 15,0 0-15,21-21 31,1 0-31,-1 0 16,0 0 0,-42-21 31,0 21-47</inkml:trace>
  <inkml:trace contextRef="#ctx0" brushRef="#br0" timeOffset="28676.18">22500 10647 0,'0'0'0,"-42"0"0,21 0 15,-1 0-15,1 0 0,-21 0 0,21 0 16,0 0-16,-1 0 0,1 0 16,0 0-16,0 0 0,0 0 15,0 0-15,-1 0 0,1 0 0,0 0 16,0 0-16,0 0 0,0 0 15,-1 0 1,1 0-16,42 0 31,1 0-31,20 0 16,-21 0-16,21 0 0,22 0 0,-1 0 16,22 0-16,0 0 0,-1 0 15,22 0-15,0 0 0,21 0 0,-21 0 16,21 0-16,0 0 0,0 0 0,0 0 15,0 0-15,0 0 0,0 0 0,0 0 16,0 0-16,0 0 0,-21 0 16,21 0-16,-21 0 0,-1 0 0,1 0 15,-21 0-15,0 21 0,-1-21 0,-20 0 16,-1 0-16,-20 0 0,-1 0 0,0 21 16,-21-21-16,1 0 15,-1 0-15,0 0 0,0 0 16,-42 0 15,0 0-15,0 0-16,-22 0 0,22 0 15,0 0-15,-21 0 0,20 0 0,-20 0 16,0 0-16,-1 0 0,-20 0 0</inkml:trace>
  <inkml:trace contextRef="#ctx0" brushRef="#br0" timeOffset="29348.32">22077 10774 0,'0'0'0,"-21"0"31,42 21 16,0-21-32,0 0-15,21 0 0,1 0 16,-1 0-16,22 0 0,20 0 0,1 0 16,21 0-16,0 0 0,21 0 0,-22 0 15,22 0-15,0 0 0,22 0 0,-22 0 16,21 0-16,-21 0 0,21 0 16,-21 0-16,0 0 0,0 0 15,0 0-15,-21 0 0,0 0 0,-1 0 16,-20 0-16,0 0 0,-22 0 0,1 0 15,-1 0-15,-20 0 0,-1 0 0,-21 0 16,0 0-16,0 0 0,1 0 16,-22 21 93,-22-21-15,22-21-94,-21 21 0</inkml:trace>
  <inkml:trace contextRef="#ctx0" brushRef="#br0" timeOffset="34655.32">18563 12023 0,'0'0'0,"-21"0"15,0 0-15,21 21 0,-21-21 0,-1 0 16,22 21 15,22-21-15,-1 0-16,0 0 0,21 21 16,1-21-16,-1 0 0,21 0 0,1 0 15,-1 0-15,22 0 0,0 0 0,-1-21 16,22 21-16,0 0 0,0-21 15,21 0-15,-21 21 0,21 0 0,-21-21 16,-1 21-16,1 0 0,0-22 0,-21 22 16,-1 0-16,-20 0 0,-1-21 15,-20 21-15,-1 0 0,0 0 0,-20 0 16,-1 0-16,0 0 16,-42 0 30,0 0-46,-1 0 16,1 0-16,0 0 0,0 0 0,-21 0 16,20 0-16,1 0 0,-21 21 0,21-21 15,-22 0-15</inkml:trace>
  <inkml:trace contextRef="#ctx0" brushRef="#br0" timeOffset="35188.01">18415 12383 0,'0'0'0,"-21"0"0,0 21 0,-1-21 16,1 0-16,64 0 46,-22 0-30,21 0-16,22 0 0,-22 0 0,43 0 16,-22-21-16,22 21 0,-1-22 15,1 22-15,21 0 0,0-21 0,0 21 16,-1 0-16,1-21 0,0 21 0,-21 0 16,21 0-16,-43-21 0,22 21 15,-22 0-15,1 0 0,-22 0 0,0 0 16,-20 0-16,-1 0 0,0 0 15,0 0 1,-42 0 15,0 21-31,0-21 0,-1 0 16,1 0-16,0 21 0,-21-21 16,21 0-16,-22 21 0</inkml:trace>
  <inkml:trace contextRef="#ctx0" brushRef="#br0" timeOffset="35556.81">18140 12848 0,'0'0'15,"-21"0"-15,-1 0 0,1 0 0,42 0 16,1 0-1,20 0-15,0 0 0,1 0 0,20 0 16,1 0-16,20 0 0,1 0 16,0-21-16,-1 0 0,22 21 0,0 0 15,-21-21-15,20 21 0,1-21 16,0 21-16,0 0 0,-21 0 0,20-22 16,-20 22-16,-21 0 0,20 0 0,-41 0 15,20 0-15,-42 0 0,22 0 16,-22 0-16,0 0 0,-21 22 15,-21-22 1,0 0-16,-1 21 0,-20-21 16,21 0-16,-21 0 0,-1 21 0,1-21 15,0 0-15,-22 21 16,1-21-16,-1 21 0,1-21 0,-1 21 16,1 1-16</inkml:trace>
  <inkml:trace contextRef="#ctx0" brushRef="#br0" timeOffset="35859.64">18161 13356 0,'0'0'15,"-21"21"-15,0 1 0,42-22 16,0 0-16,0 0 0,21 0 16,1 0-16,20 0 0,1 0 0,-1-22 15,22 22-15,0-21 0,-1 21 16,1-21-16,0 0 0,-1 21 0,1-21 15,-22 0-15,22 21 0,0-22 16,-22 22-16,1-21 0,-1 21 0,-20 0 16,-1-21-16,-21 21 0,21 0 0,-20 0 15,-1 0-15,-21-21 0,21 21 16,0 0-16,0 0 31,0 0 0,-21-21-31</inkml:trace>
  <inkml:trace contextRef="#ctx0" brushRef="#br0" timeOffset="37352.12">22415 11938 0,'0'0'0,"-21"0"0,0 0 16,0 0-16,0 0 0,0 0 15,-1 0-15,1 0 16,42 0 0,1 0-16,20 0 15,0 0-15,22 0 16,-1 0-16,22 0 0,0 0 0,20 0 0,-20 0 15,21 0-15,0 0 0,0 0 16,-1 0-16,1 0 0,0 0 16,0 0-16,-21 0 0,-22 0 0,1 0 15,-22 0-15,0 0 0,-21 0 0,1 0 16,-44 0 0,-20 0-16,0 21 15,-1-21-15,-20 0 0,21 0 0,-22 21 16,1-21-16,-22 22 0,21-22 0,-20 21 15</inkml:trace>
  <inkml:trace contextRef="#ctx0" brushRef="#br0" timeOffset="37611.98">22204 12319 0,'0'0'0,"-43"21"0,22 0 0,21 1 15,21-22 1,1 0-16,20 0 15,21 0-15,1 0 0,21 0 0,-1 0 16,22 0-16,0 0 0,0 0 0,0 0 16,21 0-16,-22 0 0,1 0 0,0 0 15,0 0-15,-21 0 16,-1 0-16,-20 0 0,-1 0 0,1 0 0,-43 0 16,0 0-16,-21 21 15,-21-21-15,0 0 0,-22 21 16,-20-21-16,-1 0 0,1 0 15,-22 21-15,1-21 0,-1 21 0</inkml:trace>
  <inkml:trace contextRef="#ctx0" brushRef="#br0" timeOffset="37816.86">22098 12806 0,'0'0'16,"0"63"-16,0-41 15,21-22-15,21 0 0,1 21 0,-1-21 16,0 0-16,22 0 0,21 0 15,-22 0-15,22 0 0,21 0 0,-22 0 16,1 0-16,21 0 0,-22 0 0,1 0 16,0 0-16,-22 0 0,1 0 0,-1 0 15,-20 0-15,-22 21 0,0-21 16,-21 21-16,-42 0 0,20-21 16,-41 21-16,21 1 0,-43-22 0</inkml:trace>
  <inkml:trace contextRef="#ctx0" brushRef="#br0" timeOffset="37972.76">22246 13272 0,'0'0'16,"-42"21"-16,-85 21 16,106-42-16,21 21 0,42-21 15,-21 0-15,21 0 16,1 0-16,20 0 0,1 0 0,20 0 16,-20 0-16,42 0 0,0 0 15,-1-21-15,1 0 0,0 0 0,21 0 16,0-1-16,21-20 0,0 21 0</inkml:trace>
  <inkml:trace contextRef="#ctx0" brushRef="#br0" timeOffset="38431.51">26289 12234 0,'0'0'0,"-42"0"0,-1 0 15,64 0 1,22 0-16,-22 0 16,21 0-16,22 0 0,-1 0 0,1 0 15,-1 0-15,22 0 0,21 0 0,0 0 16,-22 0-16,22 0 0,0 0 15,-21 22-15,-1-22 0,1 0 0,-22 0 16,-20 21-16,-1-21 0,-21 0 16,-21 21-16,-21-21 15,-21 21-15,-1-21 0,-20 21 16,-1-21-16,-20 21 0,-1-21 0,-21 22 16,0-1-16</inkml:trace>
  <inkml:trace contextRef="#ctx0" brushRef="#br0" timeOffset="38647.37">26247 12531 0,'0'0'0,"-85"21"0,21 0 0,-41 43 15,126-64 1,21 0-16,0 0 0,1 0 16,20 0-16,22 0 0,-22 0 15,43 0-15,-21 0 0,21 0 0,0 0 16,21 0-16,-22 0 0,22 0 16,-42 0-16,21 21 0,-43-21 0,22 0 15,-43 0-15,1 0 0,-22 21 16,0-21-16,-21 21 0,-21-21 15,0 21-15,-22-21 0,1 21 0,-21-21 16,-22 22-16,0-1 0,1-21 0,-22 21 16,0 0-16,0 0 0,-21 0 15</inkml:trace>
  <inkml:trace contextRef="#ctx0" brushRef="#br0" timeOffset="38856.26">25781 13145 0,'0'0'15,"21"21"1,0-21-16,22 0 0,-1 0 0,21 0 15,1 0-15,-1 0 0,1 0 0,21 0 16,-22 0-16,22 0 0,-1 0 0,-20 0 16,21 0-16,-1 0 0,-20 0 15,20 0-15,-20 0 0,-1 0 0,-20 0 16,-1 0-16,0 0 0,-20 0 0,-1 0 16,0 0-16,-21 21 15,-21-21-15,0 0 0,-1 0 16,-20 21-16,0-21 0,-22 21 0,22-21 15,-22 21-15</inkml:trace>
  <inkml:trace contextRef="#ctx0" brushRef="#br0" timeOffset="39088.12">25844 13547 0,'0'0'0,"-42"21"16,21-21-16,0 21 0,0-21 0,42 0 31,0 0-31,0 0 0,21 0 15,1 0-15,20 0 0,-20 0 0,20 0 16,1 0-16,-1 0 0,1 0 0,-1-21 16,1 21-16,-1 0 0,1 0 15,-22 0-15,21 0 0,1-21 0,-22 21 16,1 0-16,-1 0 0,-21 0 0,0 0 16,-42 21-1,-21-21-15,-1 21 0,1-21 16</inkml:trace>
  <inkml:trace contextRef="#ctx0" brushRef="#br0" timeOffset="39256.12">25739 13822 0,'0'0'15,"-106"42"-15,106-21 0,42-21 32,-21 0-32,22 0 0,20 0 0,1 0 15,-1-21-15,1 0 0,20 21 16,1-21-16,0 0 0,20 0 15,-20-1-15,0 1 0,-1 0 0,-20 0 16,21 0-16,-22 0 0,-21-1 0,22 1 16</inkml:trace>
  <inkml:trace contextRef="#ctx0" brushRef="#br0" timeOffset="41156.04">19748 11388 0,'0'0'0,"0"-21"0,0-1 0,-21 1 16,0 0-1,21 42 1,0 0-16,0 1 0,0-1 16,-21 0-16,21 0 0,0 21 15,0-20-15,-21-1 0,21 21 0,0-21 16,0 0-16,0 1 0,-21-1 15,21 0-15,0 0 0,-22 0 0,22 0 16,22-42 15,-1 0-31</inkml:trace>
  <inkml:trace contextRef="#ctx0" brushRef="#br0" timeOffset="41604.67">19727 11028 0,'0'0'0,"-21"-21"0,-21 0 15,21 21-15,-1 0 0,1 0 0,-21 0 16,21 0-16,-22 21 0,22 0 0,-21 0 16,21 21-16,-22-20 0,22 20 0,0 0 15,0 22-15,0-22 0,0 0 0,-1 22 16,22-22-16,0 1 0,0-1 15,0 0-15,0 1 0,0-1 0,0 0 16,0-21-16,22 22 0,-1-22 0,0 0 16,0 21-16,0-42 0,22 22 15,-22-1-15,21-21 0,0 0 0,1 0 16,-1 0-16,0-21 0,1-1 0,-1 1 16,0 0-16,1 0 0,20-21 15,-20 20-15,-1-20 0,0 0 0,-21-1 16,22-20-16,-22 21 0,0-22 0,-21 1 15,0-1-15,0 1 0,0-1 0,-42 22 16,21-1-16,-22 1 0,1 0 0,0 21 16,-1-1-16,-20 1 0,20 21 15,-20 0-15,21 0 0,-22 21 0,22 1 16,-22-1-16,22 0 0,0 21 16,-1-21-16,22 22 0,0-1 0,0 0 15,21-20-15,0 20 0,0 0 0,0 1 16,21-22-16,0 0 0,0 0 15,0 0-15</inkml:trace>
  <inkml:trace contextRef="#ctx0" brushRef="#br0" timeOffset="42064.06">20129 11536 0,'0'0'0,"-21"0"15,0 0-15,0 0 0,0 0 16,0 0 0,21-21-1,0 0-15,0-1 16,21 1-16,0 0 0,21 0 15,-21-21-15,22 20 0,20-20 0,-20 0 16,41-1-16,1 1 0,0 0 16,20 21-16,1-22 0,21 22 15,0 21-15,0 0 0,0 0 0,0 0 16,0 0-16,0 21 0,-21 0 0,0 22 16,0-22-16,-22 21 0,-20 1 0,-1-1 15,1 0-15,-22 1 0,-21-1 16,1-21-16,-1 21 0,0-20 0,-21-1 15,0 0-15,0 0 0,0 0 16,0-42 31,0 0-31,0 0-16</inkml:trace>
  <inkml:trace contextRef="#ctx0" brushRef="#br0" timeOffset="42308.92">22352 11303 0,'0'21'31,"0"0"-31,0 1 16,0-1-16,21 0 0,0-21 16,0 21-16,1-21 0,-1 0 15,0 21-15,0-21 0,-21 21 0,0 1 16,0-1-16,0 0 15,0 0-15,-21-21 0,21 21 0,-42 0 16,20 1-16,-20-1 0,21-21 0,-21 21 16,-1 0-16,22-21 0,-21 21 0,21-21 15,-1 0-15,1 21 0,42-21 32,22 0-32</inkml:trace>
  <inkml:trace contextRef="#ctx0" brushRef="#br0" timeOffset="42620.82">23114 11409 0,'0'0'0,"0"-21"16,21 21-1,0 21-15,-21 0 16,21-21-16,1 21 0,-1 0 15,0 1-15,-21-1 0,0 0 0,21 0 16,-21 0-16,0 0 0,0 1 0,-21-22 16,0 21-16,0 0 0,-1 0 0,1-21 15,-21 21-15,21-21 0,0 0 16,-1 21-16,1-21 0,0 0 16,21 22-1,21-22 1,0 0-16,1 0 0,-1 0 0,21 0 15,-21-22-15,22 1 0,-22 21 0,21-21 16,0 0-16</inkml:trace>
  <inkml:trace contextRef="#ctx0" brushRef="#br0" timeOffset="42996.61">23516 11240 0,'0'0'0,"-42"-22"0,-1 22 0,1-21 16,0 21-16,-22 0 0,22 0 0,-22 21 15,1 1-15,-1-1 0,22 21 16,-21-21-16,-1 22 0,22-1 0,-1 0 16,1 1-16,0-1 0,21 0 0,-1 1 15,1-1-15,21-21 0,0 21 0,0-20 16,21 20-16,22-21 0,-22 0 16,21 0-16,1 1 0,20-1 0,-21-21 15,22 0-15,-1 21 0,-20-21 0,20 0 16,-20 0-16,-1 0 0,0-21 0,1 0 15,-1-1-15,0 1 0,1 0 0,-22-21 16,21-1-16,-42 1 16,0 0-16,0-22 0,0 22 0,0-22 15,-21 1-15,0 21 0,-22-1 0,1 1 16,0 0-16,-1 20 0,-20 22 0,21 0 16,-22 0-16,22 0 0,-1 0 15,1 22-15,0-1 0,21 0 0,-1 21 16,22-21-16,0 1 0,0-1 0,0 0 15,43 0-15,-22 0 0,42 0 0,-20 1 16,20-1-16</inkml:trace>
  <inkml:trace contextRef="#ctx0" brushRef="#br0" timeOffset="43360.41">24066 11684 0,'0'0'0,"-21"0"0,-63 0 15,62 0-15,1 0 16,0 0-16,0-21 0,21 0 16,0 0-16,42-1 15,-21 1-15,22 0 0,20 0 0,1 0 16,20 0-16,1-1 0,0-20 0,21 21 16,21 0-16,0 21 0,0-21 15,-22 21-15,22 0 0,-21 0 0,0 0 16,0 21-16,0 0 0,-22 0 15,22 0-15,-21 0 0,0 1 0,-1 20 16,-20-21-16,-1 21 0,1-20 16,-22 20-16,0-21 0,1 0 0,-1 22 15,-21-22-15,0 0 0,-21 0 0,0 0 16,22 0-16,-22 1 0,-22-22 31,1 0-15,0-22-16,21 1 0,0 0 0,0 0 15,0 0-15</inkml:trace>
  <inkml:trace contextRef="#ctx0" brushRef="#br0" timeOffset="43608.27">26374 11578 0,'0'0'0,"21"21"47,0-21-47,0 22 0,0-1 0,-21 0 15,21 0-15,1-21 0,-1 21 0,-21 0 16,0 1-16,21-1 0,-21 0 0,0 0 16,0 0-16,0 0 15,0 1-15,-21-22 0,0 21 0,-1 0 0,-20 0 16,0-21-16,-1 21 0,1-21 0,-21 0 16,20 0-16,1 0 0,0 0 15,-1 0-15,22 0 0,0 0 16,42 0-16,0 0 15,22-21-15,-22 0 0</inkml:trace>
  <inkml:trace contextRef="#ctx0" brushRef="#br0" timeOffset="43986.06">26860 11599 0,'0'0'0,"0"22"31,0-1-16,22 0-15,-1-21 16,-21 21-16,0 0 0,0 0 16,21-21-16,-21 22 0,0-1 15,0 0-15,-21-21 16,0 0-16,-1 0 0,22 21 16,-21-21-16,21 21 31,21 0-31,1-21 15,-22 22-15,21-22 0,0 21 0,-21 0 16,0 0-16,21 0 16,-21 0-16,0 1 15,0-1-15,0 0 0,-21-21 16,0 0-16,0 21 0,-1-21 16,1 0-16,0 0 15,0 0-15,0 0 0,0 0 0,21-21 16,-22 21-16,22-21 0,0 0 15,22-1-15,20 1 0</inkml:trace>
  <inkml:trace contextRef="#ctx0" brushRef="#br0" timeOffset="44352.19">27368 11494 0,'0'0'15,"0"-22"-15,-21 1 0,0 0 0,-21 0 0,21 21 16,-22 0-16,1 0 0,0 21 0,-22 0 15,22 0-15,-22 22 0,1-22 16,20 21-16,-20 1 0,21 20 0,-22-21 16,43 1-16,-21-1 0,20 0 0,1 1 15,21-1-15,0-21 0,0 22 0,21-1 16,1-21-16,-1 0 0,21 0 16,-21 1-16,22-1 0,-1-21 0,0 0 15,1 0-15,20 0 0,-21 0 16,22 0-16,-22-21 0,22-22 0,-22 22 15,0-21-15,1 21 0,-1-22 16,-21-20-16,0 20 0,1 1 0,-1-21 16,-21-1-16,0 22 0,0-1 0,0 1 15,-21 0-15,-22 21 0,1-1 16,0 1-16,-22 21 0,22 0 0,-22 0 16,1 0-16,20 0 0,1 21 0,0 1 15,-1 20-15,22-21 0,0 0 0,0 0 16,0 1-16,0-1 0,21 21 15</inkml:trace>
  <inkml:trace contextRef="#ctx0" brushRef="#br0" timeOffset="44851.75">26945 12298 0,'0'0'0,"-21"21"0,-106 43 16,85-43-16,20 0 0,-20 0 15,21 0-15,-21 22 0,-1-22 0,22 21 16,-21 0-16,21 22 0,-22-1 0,1 1 16,21-1-16,-22 1 0,22 21 15,-21-22-15,0 22 0,20-22 0,-20 22 16,0 0-16,-1-1 0,1-20 0,-21 20 16,20 1-16,1 0 0,-22-1 15,22 1-15,-21 0 0,-1-22 0,1 22 16,-1-22-16,1 1 0,-22-1 0,0 1 15,-21-1-15,1 1 0,-1-22 0,0 1 16,-21-22-16,0 0 0,0 0 0,0 0 16,-21-21-16,0 0 0,-1 0 15,1-21-15,-21 21 0,0-21 0,-1 0 16,1-22-16,-22 22 0,22-21 0,0 0 16,-1-1-16,1 1 0,0 0 0,-1-1 15,22 1-15,0 0 0,0-1 0,21 1 16,0 0-16,0-1 0,0-20 0,0 20 15,21-20-15,0-1 0,0 1 16,22-1-16,-1-20 0,0 20 0,1-20 16,20-1-16,-20 21 0,20 1 0,1-1 15,20 1-15,1-1 0,0 22 0,-1 0 16,22-1-16,21 22 0,0 0 16,0 0-16,21 21 0,0 0 0,1 0 15,-1 0-15,0 0 0,0 0 0,0 0 16,0 21-16</inkml:trace>
  <inkml:trace contextRef="#ctx0" brushRef="#br0" timeOffset="45175.58">20383 12679 0,'-21'21'15,"0"0"-15,0-21 0,21 21 0,-42 1 0,20-1 16,1 0-16,-21 0 0,0 0 0,-1 0 16,1 1-16,-22-22 0,22 21 15,0 0-15,-22 0 0,22-21 0,-22 21 0,22 0 16,0-21-16,-1 0 0,22 22 16,-21-22-16,21 0 0,0 0 15,-1 0-15,22 21 0,0 0 16,0 0-16,22 0 0,-1 0 15,0 1-15,0 20 0,21-21 0,-20 21 16,20 1-16,0-1 0,-21-21 0,22 22 16,-22-1-16,0 0 0,0-21 0,0 1 15,1-1-15,-1 0 0,0 0 0,0-21 16,0 0-16</inkml:trace>
  <inkml:trace contextRef="#ctx0" brushRef="#br0" timeOffset="45456.45">20574 12933 0,'0'21'16,"0"0"-16,0 0 0,0 1 15,-21 20-15,21-21 0,-21 21 0,21-20 16,0 20-16,-22-21 0,22 21 16,-21-20-16,0 20 0,21-21 0,-21 0 15,21 0-15,0 1 0,-21-1 0,21 0 16,21-42 0,0 21-1,0-21-15,0-1 0,1 1 0</inkml:trace>
  <inkml:trace contextRef="#ctx0" brushRef="#br0" timeOffset="45832.48">20595 12869 0,'-21'-21'15,"42"42"-15,-63-42 0,21 21 0,-1 0 0,1 0 16,-21 0-16,21 0 0,0 0 16,-22 21-16,22 1 0,-21 20 0,21-21 15,-22 21-15,22-20 0,0 20 0,0 0 16,0 1-16,21-1 0,0 0 0,0 1 15,0-1-15,0 0 0,0 1 16,0-1-16,0 0 0,0-21 0,21 1 16,0 20-16,0-42 0,0 21 0,22 0 15,-1-21-15,-21 0 0,21 0 0,1 0 16,-1-21-16,22 0 0,-22 21 0,0-42 16,22 20-16,-22 1 0,22-21 0,-22 0 15,0 20-15,1-20 0,-22-21 0,0 20 16,-21 1-16,0 0 0,-21-22 15,0 22-15,-22-1 0,22 1 0,-42 0 16,20 21-16,1-1 0,-22 1 16,1 21-16,21 0 0,-22 21 0,22 1 15,-22-1-15,22 21 0,21-21 0,-22 22 16,22-1-16,-21-21 0,42 21 0,-21 1 16,21-22-16,0 21 0,0-21 0,0 22 15,0-22-15,0 0 0,0 0 0</inkml:trace>
  <inkml:trace contextRef="#ctx0" brushRef="#br0" timeOffset="49556.05">27347 9081 0,'0'0'0,"21"-22"0,-21 1 15,22 21-15,-22-21 0,0 0 16,0 0-16,0 0 16,-22-1-16,1 1 15,0 0-15,0 0 0,0 21 0,-22-21 16,22 0-16,-21-1 0,21 1 15,-22 0-15,1 0 0,0 21 0,-1-21 16,1 0-16,0-1 0,-22 22 16,22-21-16,0 21 0,-22-21 0,22 0 0,-22 21 15,1-21-15,20 21 16,-20-21-16,-22-1 0,22 22 0,-1-21 16,-20 0-16,20 21 0,-21-21 0,22 0 15,-1 0-15,1 21 0,-1-22 0,1 1 16,-1 21-16,1-21 0,-1 0 15,1 0-15,21 21 0,-43-21 0,21-1 16,1 22-16,-22-21 0,22 21 0,-22-21 16,0 21-16,22 0 0,-22-21 0,1 21 15,-1 0-15,0 0 0,1-21 16,-1 21-16,0-21 0,1 21 0,-1 0 16,21-22-16,-20 22 0,-1 0 0,0 0 15,22-21-15,-22 21 0,22 0 16,-1 0-16,-20 0 0,-1 0 15,0 0-15,1 0 0,-1 0 0,-21 0 16,21 0-16,1 0 0,-22 0 0,21 0 16,1 0-16,20-21 0,-21 21 15,22 0-15,-1 0 0,-20 0 0,20 0 16,1 0-16,-1 0 0,-20 0 0,20 0 16,-21 0-16,22 0 0,-22 0 15,22 0-15,-1 0 0,-20 21 0,20-21 16,1 21-16,-22 1 0,21-22 0,-20 21 15,20-21-15,-20 21 0,20-21 16,1 21-16,-1 0 0,1-21 0,-1 0 16,1 21-16,20-21 0,-20 22 15,20-22-15,1 21 0,0-21 0,-1 21 16,1 0-16,0-21 0,-1 21 16,1 0-16,0 1 0,-1-22 0,1 21 15,0 0-15,-1 0 0,1 0 0,0 0 16,-1 1-16,1-1 0,0 0 0,21 0 15,-22 0-15,1 0 0,21 22 16,-22-1-16,22-21 0,0 22 0,0-1 16,0 0-16,0 1 0,-1-1 15,1 0-15,0 1 0,21-1 0,0 0 0,-21 1 16,21-1-16,-21 0 0,21 1 16,0-1-16,0 0 0,0 1 15,0 20-15,0-21 0,0 22 0,0-22 16,0 22-16,0-22 0,0 22 0,0-1 15,0-21-15,0 22 0,0-1 16,0-20-16,0 20 0,0 1 0,0-1 16,0-20-16,21 20 0,0-21 0,0 22 15,22-22-15,-22 1 0,0-1 0,21 21 16,1-41-16,-22 20 0,21 0 0,0 1 16,-20-22-16,20 21 0,0-21 15,-21 0-15,22 1 0,-22 20 0,21-21 16,-21-21-16,22 21 0,-22 0 15,21 1-15,-21-1 0,22-21 0,-1 21 16,-21-21-16,22 21 0,-1 0 0,0-21 16,22 0-16,-22 21 0,22-21 0,-22 0 15,21 0-15,1 0 0,-22 22 0,22-22 16,-22 0-16,0 0 0,1 0 0,20 0 16,-20 0-16,-1 0 0,-21 0 0,21 0 15,1 0-15,-1 0 0,0 0 16,1 0-16,20 0 0,-20 0 0,20-22 15,1 22-15,-1 0 0,1-21 0,-1 21 16,1 0-16,-1 0 0,1 0 0,-1 0 16,-21 0-16,1 0 0,-1 0 0,22 21 15,-22-21-15,0 22 0,1-22 16,-1 21-16,0-21 0,1 0 0,-1 21 16,0-21-16,22 21 0,-1-21 0,1 0 15,-1 0-15,22 0 0,-22 0 16,22 0-16,0 0 0,-1 0 0,1 0 15,0 0-15,-1 0 0,1 0 0,-21 0 16,-1 0-16,1 0 0,-1 0 0,1 0 16,-1 0-16,-21 0 0,22 0 0,-1 0 15,-20 0-15,20 0 0,1 0 16,-1 0-16,1 0 0,-1 0 0,22 0 16,-22-21-16,1 21 0,21 0 15,-22 0-15,22 0 0,-1 0 0,1 0 16,-21 0-16,20 0 0,1 0 0,-22 0 15,22 0-15,-21 0 0,-1 0 0,1 0 16,-1 0-16,1 0 0,-1 0 0,1 0 16,-22 0-16,21 0 0,1 0 0,-1 0 15,1-21-15,-1 21 0,1 0 16,-1 0-16,-20-21 0,20-1 0,-20 22 16,20-21-16,-21 21 0,1-21 0,-1 21 15,0-21-15,1 21 0,-1-21 16,-21 0-16,22 21 0,-1-22 0,0 1 15,1 21-15,-22-21 0,21 21 0,0-21 16,1 0-16,-1 21 0,-21-21 16,22 21-16,-22-22 0,21 22 0,-21-21 15,22 0-15,-22 0 0,0 21 0,0-21 16,0 0-16,0-1 0,1 1 0,-22 0 16,21 0-16,0 0 0,0 0 15,-21-1-15,21-20 0,0 21 0,-21 0 16,22-22-16,-1 22 0,0-21 0,0 21 15,0-22-15,0 22 0,1-21 0,-1 21 16,0-22-16,0 22 0,0-21 16,0 21-16,1-22 0,-1 22 15,0 0-15,0-21 0,0 21 0,0-22 16,1 22-16,-22-21 0,21-1 0,0 1 16,-21 0-16,0-1 0,0 1 15,21 0-15,-21-1 0,0 1 0,21 0 16,-21-1-16,0 1 0,0 0 0,0-22 15,0 43-15,-21-21 0,0-1 16,-21 1-16,20 0 0,-20 21 16,0-22-16,-1 22 0,22 0 0,-21 0 15,0 0-15,20 21 0,1-22 16,0 22-16,0 0 0,0-21 0,0 21 0,-1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2:16:23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4191 13864 0,'0'0'0,"-21"0"0,21-21 16,-21 21-16,21-21 0,-22 21 16,1 0-16,0 0 15,0 0 1,42 0 31,0 21-47,22-21 0,-22 0 15,42 21-15,1-21 0,42 0 0,-1 0 16,22 0-16,0 0 0,43 0 0,-1-21 16,43 21-16,-1-21 0,1 0 15,21 21-15,21-21 0,-21-1 0,0 22 16,-22-21-16,1 21 0,-22-21 15,1 21-15,-22-21 0,-21 21 16,-21 0-16,-21 0 0,-21 0 0,0 0 16,-43 0-16,21 0 0,-41 0 0,20 0 15,-21 0-15,-42 0 32,0 0-17,-22 0-15,1 0 0,0 0 16,-1 0-16,-20 0 0,21 0 0,-22 0 15</inkml:trace>
  <inkml:trace contextRef="#ctx0" brushRef="#br0" timeOffset="435.62">4487 14139 0,'-63'0'0,"126"0"16,-169 0-16,64 0 0,21-21 0,0 21 0,0 0 16,42 0-1,0 0 1,0 0-16,0 0 16,22 0-16,-22 0 0,0 0 15,21 21-15,1-21 0,-1 22 0,21-22 16,1 0-16,21 0 0,-1 0 0,22 0 15,0 0-15,42 0 0,0-22 16,22 22-16,-1-21 0,21 0 0,22 0 16,0 0-16,-1 0 0,22-1 0,-21 1 15,-22 0-15,22 21 0,-21-21 16,-22 21-16,-21 0 0,0-21 0,-21 21 16,-21 0-16,-21 0 0,-1 0 0,-20 0 15,-22-21-15,1 21 0,-1 0 16,-21 0-16,-42 0 47,0 0-47,0 0 0,-1 0 0,1 0 15,-21 0-15,21 0 0,0 0 0,-22 0 16</inkml:trace>
  <inkml:trace contextRef="#ctx0" brushRef="#br0" timeOffset="1044.06">5080 14901 0,'0'0'0,"-21"0"0,0-21 16,-1 21-16,1 0 15,42 0 32,22 0-47,-1 0 0,0 0 0,43 0 16,21 0-16,21 0 15,0 0-15,0 0 0,21 0 0,21 0 16,1 0-16,-1 0 0,0 0 0,1 0 16,-1-21-16,-21 21 0,0 0 15,1 0-15,-1 0 0,-21 0 0,0-21 16,-21 21-16,-1 0 0,-20 0 0,0 0 16,-22 0-16,1 0 0,-22 0 15,0 0-15,-20 0 0,-1 0 0,0 0 16,-21 21-16,-21 0 15,-22 0-15,22-21 0,-21 0 16,21 0-16,-22 22 0,1-22 16,0 0-16,-1 0 0,1 0 0,0 0 15</inkml:trace>
  <inkml:trace contextRef="#ctx0" brushRef="#br0" timeOffset="1487.61">4932 15240 0,'0'0'0,"-106"21"16,85-21-16,0 0 0,21 21 15,0 1 1,21-22-16,0 0 15,21 0-15,1 0 0,-1 0 0,21 0 16,1 0-16,21 0 0,20 0 16,1 0-16,42 0 0,-21-22 0,43 1 15,-22 21-15,42-21 0,-20 0 16,20 21-16,1-21 0,-1 0 0,1-1 16,-1 1-16,-20 21 0,-1-21 0,0 21 15,-21 0-15,1-21 0,-22 21 16,-22 0-16,1-21 0,-21 21 15,0 0-15,-22 0 0,-21 0 0,1 0 16,-1 0-16,-21 0 0,0 0 16,-42 0 31,0 0-47,0 0 0,0 0 15,0 0-15,-1 0 16,1 21-16</inkml:trace>
  <inkml:trace contextRef="#ctx0" brushRef="#br0" timeOffset="2123.23">5546 16785 0,'-22'0'0,"44"0"0,-65 0 0,22 0 0,0 0 16,0 0-16,0 0 0,-1 0 15,1 0-15,0 0 0,0 0 0,0 0 31,42 0-15,21 0 0,22 0-16,-1 0 0,22 0 15,21-21-15,0 21 0,-1-21 0,44 21 16,-1-21-16,21 21 0,-21-21 16,22 21-16,-1-22 0,-21 22 0,0 0 15,22-21-15,-22 21 0,-21-21 0,0 21 16,0-21-16,0 21 0,-43 0 15,22 0-15,-42 0 0,-1 0 0,1 0 16,-22 0-16,0 0 0,-20 0 0,-1 0 16,0 0-16,-42 0 31,0 0-15,-1 21-16,1-21 0,0 0 15,0 0-15,0 0 0,-22 0 0,22 21 16,-21-21-16,21 0 0,-22 0 0,-20 0 15</inkml:trace>
  <inkml:trace contextRef="#ctx0" brushRef="#br0" timeOffset="2558.98">5567 17060 0,'0'0'16,"-43"0"-16,1 0 0,0 22 0,-1-22 16,22 0-16,42 0 15,22 0 1,-1 0-16,22 0 0,20 0 0,1 0 16,21-22-16,21 1 0,21 0 0,0 0 15,21 0-15,1 0 16,-1-1-16,0 1 0,1 0 0,-1 0 15,-21 0-15,22 0 0,-43-1 0,0 1 16,0 0-16,-22 21 0,-20-21 16,0 21-16,-22 0 0,22-21 0,-43 21 15,1-21-15,-1 21 0,0 0 0,-21 0 16,1 0-16,-44 0 109,1 0-93</inkml:trace>
  <inkml:trace contextRef="#ctx0" brushRef="#br0" timeOffset="3698.88">8742 14012 0,'0'0'15,"-21"-21"1,-1 21-16,22-21 0,0 0 16,0 0-16,0 0 0,22-1 15,-1 1-15,0 0 0,21 0 16,22-21-16,-1 20 0,1 1 0,-1-21 15,22 21-15,0 0 0,-22-1 16,22 1-16,-22 21 0,1 0 0,-1 0 16,-20 0-16,-22 21 0,21 1 15,-42 20-15,0 0 0,0 1 0,-42 20 16,-1 1-16,1-1 0,-21 22 0,-1-1 16,1 22-16,-1 0 0,1 0 15,-1-21-15,1 20 0,20-20 16,22 21-16,0-21 0,21-1 0,0 1 0,0 0 15,42-1-15,-21-20 16,22-1-16,-1 1 0,22-22 0,-22 22 16,21-22-16,1 0 0,-1 1 0,1-22 15,-1 21-15,22-21 0,-21 0 16,-1 1-16,1-1 0,-22 0 0,0-21 16,1 0-16,-22 0 0,0 0 0,-42-21 15,0 21 1,-1 0-16,-20 0 0,0 0 15,-1 0-15,1 0 0,-21 0 0,20 21 16,22 0-16,-21 21 0,21 1 0,-1-1 16,22 0-16,0 1 15,0 20-15,22-20 0,-1 20 0,21-21 16,0 22-16,1-1 0,-1 1 0,22-1 16,-22 1-16,21-1 0,1 22 15,-22-21-15,1 20 0,-1-20 0,0 20 16,-21-20-16,1 21 0,-22-22 0,0 1 15,-22 20-15,-20-20 0,0-1 0,-1-20 16,-20 20-16,-1-21 0,1 1 16,-22-22-16,22 21 0,-1-21 0,1-21 15,-1 0-15,1 0 0,-1 0 16,1-21-16,-1-21 0,22 0 0,-22-22 16</inkml:trace>
  <inkml:trace contextRef="#ctx0" brushRef="#br0" timeOffset="4275.55">5292 14203 0,'-43'-21'16,"86"42"-16,-107-85 0,22 43 0,21-21 15,-1 21-15,-20 0 0,21-1 0,0 1 16,0 0-16,-1 0 0,1 0 16,21 42 15,0 0-31,21 0 0,1 22 0,-1-1 16,21 0-16,0 22 0,22 20 15,-1 22-15,22 0 0,0 0 0,21 21 16,-1 0-16,1 0 0,0 21 0,0 0 15,0 0-15,21 1 0,-21-1 16,21 0-16,0 0 0,0-21 16,-22 0-16,22 0 0,-21 0 0,0 0 15,0-21-15,-21 21 0,-1-42 0,1 20 0,0-20 16,-22 0-16,1-1 16,-22-20-16,0-1 0,1-20 0,-22-1 15,0 0-15,0-20 0,-21-1 0,0 0 16,0-42-1,-21 0-15,0-22 0,0 1 0,-22-22 16,22 1-16,-21-1 0,-1-41 0</inkml:trace>
  <inkml:trace contextRef="#ctx0" brushRef="#br0" timeOffset="4630.85">7387 14393 0,'0'-84'0,"0"168"0,0-232 16,0 85-16,0-1 0,-21 22 0,0 0 16,0-1-16,-1 22 0,-20 0 0,21 0 15,0 21-15,-22 0 0,22 0 16,-21 0-16,0 21 0,-1 21 0,1 1 16,0-1-16,-22 21 0,1 22 0,-1 0 15,1 42-15,-1-21 0,-21 21 16,22 21-16,-22 21 0,22-21 0,-22 22 15,22-22-15,-1 21 0,1 0 16,-1-20-16,1 20 0,-1-21 16,1 0-16,-1-21 0,22 0 0,-22 0 15,22 0-15,0-21 0,-1-21 16,22-1-16,0 1 0,-21-21 0,20 20 16,22-41-16,0 20 0,0-42 0,0 22 15,0-22-15,0 0 0,0 0 16,22-21-16,-1-21 0,0 0 15,0 0-15,0-22 0</inkml:trace>
  <inkml:trace contextRef="#ctx0" brushRef="#br0" timeOffset="5251.53">12382 15494 0,'0'0'0,"0"-21"16,0 0-16,-21 21 16,21-21-1,21 21 1,1-22-16,20 22 16,0 0-16,22 0 0,-1 0 15,1 0-15,20-21 0,22 21 0,-21 0 16,21 0-16,0-21 0,-1 21 0,-20 0 15,21 0-15,-21 0 0,-1 0 16,22 0-16,-21 0 0,-22 0 0,22 0 16,-43 0-16,22 0 0,-43 0 0,21 0 15,-21 0-15,-21 21 32,-21-21-32,0 0 0,-21 21 15,21-21-15,-22 0 0,22 0 16,-42 0-16,20 0 0,1 22 0,-22-22 15,1 0-15</inkml:trace>
  <inkml:trace contextRef="#ctx0" brushRef="#br0" timeOffset="5571.35">12488 15621 0,'0'0'0,"-63"21"0,-1-21 0,-63 21 15,85-21-15,-22 22 16,22-22-16,21 0 0,-21 21 0,84-21 31,0 0-31,22 0 0,20 0 16,1 0-16,0 0 0,21 0 0,-1-21 15,22 21-15,0-22 0,0 22 0,0-21 16,0 0-16,0 21 0,-21-21 16,0 21-16,0-21 0,0 21 15,-22 0-15,-20-21 0,21 21 0,-43-22 0,0 22 16,-21 0-16,1 0 0,-1 0 15,-42 0 1,-1 0-16,1 0 16,0 0-16,0 0 0,0 0 15,0 0-15,-1 0 0,22-21 16,-21 21-16,0-21 0,21 0 0</inkml:trace>
  <inkml:trace contextRef="#ctx0" brushRef="#br0" timeOffset="5966.89">13695 15028 0,'0'0'0,"-21"0"15,-1-21-15,1 21 0,0 0 16,21 21 15,0 1-31,21-22 0,0 21 0,-21 0 16,43 0-16,-22-21 0,21 21 15,1 0-15,-1 1 0,0-22 0,1 21 16,20 0-16,-21-21 0,22 21 0,-22-21 16,1 21-16,-1 0 0,0-21 15,-21 22-15,1 20 0,-22-21 0,0 0 16,0 22-16,0-22 0,-22 21 0,1 0 16,-21 1-16,0-1 0,-1 0 15,1 1-15,-22 20 0,1-20 16,21 20-16,-22-21 0,22 22 0,-22-22 15,22 1-15,0-1 0,-1 0 16,1 1-16,0-22 0,20 0 0,1 0 16,0 0-16,0 0 0,21 1 0,-21-22 15,42-22 17,0 1-32,0 0 0,0-21 0,1-1 15</inkml:trace>
  <inkml:trace contextRef="#ctx0" brushRef="#br0" timeOffset="6867.61">15219 14965 0,'0'-21'0,"-21"21"0,-1 0 15,1 0-15,0 0 16,0 0-16,0 0 16,0 0-16,-1 0 0,1 21 15,0-21 1,0 21-1,21 0 1,21-21-16,21 0 0,1 0 16,-1 0-16,22 0 0,20 0 15,1 0-15,21 0 0,-22 0 0,43 0 16,-21 0-16,21 0 0,0 0 0,21 0 16,-21 0-16,0 0 0,0-21 15,0 21-15,0-21 0,0 21 0,22 0 16,-22-21-16,0 21 0,-22 0 0,22 0 15,-42-21-15,0 21 0,-1 0 0,1 0 16,-21 0-16,-22-22 16,0 22-16,1 0 0,-22 0 0,0 0 15,0 0-15,0 0 47,-42 0 188,0 0-235,0 0 15,0 0-15,-1 22 16,1-22-16</inkml:trace>
  <inkml:trace contextRef="#ctx0" brushRef="#br0" timeOffset="7907.04">15198 15515 0,'0'0'0,"-22"0"16,1 21-16,0-21 0,0 0 15,21 22 1,-21-22-16,21 21 31,21-21-15,0 0-16,21 0 0,-20 21 16,20-21-16,0 0 0,22 0 0,-1 0 15,-20 0-15,20 0 16,22 0-16,-22 0 0,22 0 0,0 0 15,20 0-15,1-21 0,21 21 0,0-21 16,-21 21-16,21 0 0,0 0 16,0-22-16,21 22 0,-21 0 0,21 0 15,-21 0-15,0 0 0,0 0 0,0 0 16,-21 0-16,0 0 0,0 0 16,0 0-16,-22 0 0,-20 0 0,-1 0 15,-20 0-15,-1 0 0,0 0 0,-20 0 16,-1 0-16,0 0 15,-42 0 17,0 0-17,21 22 126,-22-22-110,22 21 0,-21-21 32,0 0-47,0 0-1,0 0 1,0 0-1,-1 21 1,1-21-16,0 0 16,0 0-16</inkml:trace>
  <inkml:trace contextRef="#ctx0" brushRef="#br0" timeOffset="8410.75">18119 14436 0,'0'21'0,"0"-42"0,0 84 0,0-42 0,0 22 15,0-22-15,0 0 0,0 21 16,0-20-16,0-1 0,0 0 0,21 0 16,0-21-16,0 21 0,21-21 0,1 0 15,-1 0-15,22 0 0,-1-21 16,1 0-16,-1 0 0,22 0 15,-1-22-15,1 22 0,0-21 0,-1-1 16,1 1-16,21 21 0,-21-21 0,-1 20 16,-20 1-16</inkml:trace>
  <inkml:trace contextRef="#ctx0" brushRef="#br0" timeOffset="8798.79">19156 15515 0,'0'0'0,"-43"21"16,43 1-16,-21-22 15,21 21-15,0 0 0,0 0 16,-21-21-16,21 21 0,0 0 0,0 1 16,0-1-16,21-21 15,22 0-15,-1 0 0,0 0 16,22 0-16,-1 0 0,22-21 0,-22-1 15,22 1-15,21 0 0,-21 0 0,-1-21 16,1 20-16,0-20 0,-1 0 16,22 21-16,-21-22 0,-1 1 0,1 21 15,-21 0-15</inkml:trace>
  <inkml:trace contextRef="#ctx0" brushRef="#br0" timeOffset="10368.96">3471 13674 0,'0'-21'0,"0"-1"0,0 1 16,0 0-16,0 0 0,0 0 15,0 0-15,0-1 0,0 1 0,0 0 16,0 0-16,-21 21 16,0 0-16,0 0 15,-22 21-15,22 0 0,-42 22 0,20-1 16,1 0-16,-21 1 0,20 20 15,-20 1-15,20-22 0,1 21 16,-21-20-16,20-1 0,22 22 16,-21-43-16,21 21 0,-1 0 0,22-20 15,0-1-15,0 0 0,0 0 0,22 0 16,20-21-16,-21 21 0,21-21 16,1 22-16,20-1 0,1-21 0,-1 21 15,1-21-15,20 21 0,1-21 16,0 21-16,-1 0 0,-20 1 0,21 20 15,-22-21-15,1 21 0,-22 1 16,-21-1-16,21 0 0,-42 22 0,0-1 16,0 1-16,-42-1 0,21 1 0,-21 21 15,-22-22-15,1 22 0,-1-22 16,1 1-16,-1-1 0,1 1 16,-1-22-16,1 22 0,-1-22 0,22-21 15,-22 21-15,22-20 0,0-22 0,20 21 16,-20-21-16,21 0 0,21-21 15,0-1-15,0-20 16,0 21-16,21 0 0,21 0 16,1-22-16,-1 22 0,0 0 0,22 0 15,21 0-15,-22-1 0,22 1 0,-22 21 16,1 0-16,-1 0 0,1 21 16,-1 1-16,-20-1 0,-22 21 0,21 22 15,-21-22-15,-21 21 0,0 22 16,0 0-16,0 21 0,-21-22 15,0 43-15,0-21 0,0 21 0,-1 0 16,1 0-16,21 0 0,0 21 0,0-21 16,0 0-16,21-21 0,1 21 15,20-21-15,0-21 0,1-1 16,20 1-16,1-22 0,-1 1 0,1-22 0,20 1 16,1-22-16,0-21 0,20 0 15,1-21-15,21-1 0,-21-20 0,21-21 16,21-1-16,0-21 0</inkml:trace>
  <inkml:trace contextRef="#ctx0" brushRef="#br0" timeOffset="14043.39">1058 12361 0,'0'0'0,"-21"0"16,0 0-16,0 0 31,0 22-31,42-22 47,0 0-47,21-22 16,1 22-16,20-21 0,1 0 15,20 0-15,1 0 0,21 0 0,-22-22 16,22 22-16,-21-21 0,21 21 15,-22-1-15,22-20 0,0 21 16,-21 0-16,-1-22 0,1 22 16,0 0-16,-22 21 0,-20-21 0,20 0 15,-42 21-15,22 0 0,-22 0 0,0 0 16,-21-21-16,21 21 16,-42 0 30,21 21-46,-21-21 0,0 0 16,-1 21-16,1-21 0,0 21 16,0-21-16,0 21 15</inkml:trace>
  <inkml:trace contextRef="#ctx0" brushRef="#br0" timeOffset="14519.12">1460 12615 0,'-21'0'0,"42"0"0,-84 0 0,42 0 15,21 22-15,-21-22 0,-1 0 16,44 0 15,20 0-15,-21 0-16,21-22 0,22 22 0,-22-21 15,22 21-15,-1-21 0,1 0 16,-1 0-16,22 0 0,-22-1 0,1 1 16,21 0-16,-22 0 15,1 0-15,20 0 0,-20-1 0,-1 1 0,1 0 16,-22 0-16,22 0 0,-22 0 15,0 21-15,1-22 0,-22 22 16,0-21-16,0 21 0,0 0 0,0 0 16,-21-21-1,0 42 32,-21 0-31,0-21-16,0 22 0,0-1 0,0-21 15,-1 21-15,-20 0 16,21 0-16,-21 0 0</inkml:trace>
  <inkml:trace contextRef="#ctx0" brushRef="#br0" timeOffset="14871.46">1736 12933 0,'0'0'16,"-22"21"-16,1-21 16,21 21-16,-21-21 15,42 0 17,0 0-32,22 0 15,-1-21-15,0 0 0,1 0 0,20-22 16,22 22-16,-22-21 0,43 21 15,-21-22-15,0 22 0,20-21 0,-20 21 16,-21-22-16,-1 22 0,1 0 16,-1 0-16,-21 21 0,-20-21 0,-1 21 15,0 0-15,0 0 0,-21-21 32,0-1-17,0 1-15,0 0 16,0 0-16,0 0 15</inkml:trace>
  <inkml:trace contextRef="#ctx0" brushRef="#br0" timeOffset="15459.12">2836 11642 0,'-42'-21'16,"42"-1"0,0 1-1,21 0-15,0 21 0,0-21 16,22 0-16,-22 21 0,0-21 0,21 21 16,-20-22-16,-1 22 0,0 0 15,0 0-15,0 22 0,-21-1 0,21 0 16,-21 0-16,0 0 0,0 22 0,0-1 15,0 0-15,-21 1 0,0-1 16,0 0-16,0 1 0,0-1 0,21 21 16,-22-20-16,22-1 0,-21 0 15,21-20-15,0 20 0,0-21 0,0 0 16,0 0-16,21 1 0,1-1 16,-1-21-16,0 0 0,0 0 15,21 0-15,1 0 0,-22 0 0,21-21 16,1 21-16,-1-22 0,-21 22 15,21-21-15,-20 0 0,-1 0 0,-21 0 16,0 0 0,-21 21-16,-1 0 15,1 21-15,0-21 0,0 21 16,0 0-16,0 0 0,-1 22 0,22-22 16,0 21-16,0 0 0,0-20 15,0 20-15,22 0 0,-1 1 16,0-22-16,0 21 0,0-21 0,22 22 0,-22-1 15,21-21-15,-21 21 16,0-20-16,1 20 0,-1-21 0,0 21 16,-21-20-16,0 20 0,0-21 0,0 21 15,-21-20-15,0-1 0,-1 21 16,-20-21-16,0 0 0,-1 1 0,1-1 16,-21-21-16,20 21 0</inkml:trace>
  <inkml:trace contextRef="#ctx0" brushRef="#br0" timeOffset="16187.13">1397 13018 0,'0'0'0,"-21"0"0,0-22 0,-43 1 15,43 21 1,0-21-16,21 42 31,0 0-31,0 1 16,21-1-16,0 21 0,21 0 15,22 1-15,-1 20 0,1-20 16,21 20-16,-1 22 0,1-22 0,0 22 16,20-22-16,1 22 0,-21-21 15,21 20-15,-22-20 0,1-1 16,0-20-16,-1-1 0,-20 0 0,-22 1 16,1-1-16,-1 0 0,0-21 0,-21 1 15,1 20-15,-22-21 0,0 0 16,0 0-16,0 1 15,-22-44 17,22 1-32,-21 21 0,0-21 0,0 21 15,0-21-15,0 0 0,-1 21 16</inkml:trace>
  <inkml:trace contextRef="#ctx0" brushRef="#br0" timeOffset="16534.74">1968 14351 0,'-21'0'0,"42"0"0,-63 0 15,63 0 17,22 0-32,-22 0 0,21 0 0,22 0 15,-22 0-15,21 0 0,1 0 16,21 0-16,-22 0 0,1 0 15,-1 0-15,1 0 0,-22 0 0,21 0 16,-20 0-16,-1 0 0,0 0 16,1 0-16,-22 0 0,0-21 0,0 21 15,-21-21-15,0 0 0,0-1 16,0 1-16,0 0 16,0-21-16,0 21 0,0-22 0,0 22 15,-21-21-15,21-1 0,-21 1 0,21 0 16,0-1-16,0 1 0,0 0 15,0-1-15,0 1 0,0 0 0,21 21 16,-21-22-16,21 1 0,0 0 16,-21 20-16</inkml:trace>
  <inkml:trace contextRef="#ctx0" brushRef="#br0" timeOffset="118067.7">17420 9652 0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2:18:50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10393 1482 0,'0'0'0,"0"-21"0,0-22 16,0 22-16,0 0 0,0 0 16,0 0-16,0-1 0,0-20 15,0 21-15,0 0 0,0-22 16,0 22-16,-21 0 0,21 0 15,0 0-15,0 0 0,0-1 16,-22 1 0,22 0-16,0 42 47,0 0-47,0 1 15,0 20-15,0-21 0,0 0 16,0 22-16,0-1 0,-21 0 15,21 1-15,0-1 0,0 0 16,0 1-16,0 20 0,0-21 0,0 22 16,0-1-16,-21 1 0,21 21 0,0-22 15,0 1-15,0 20 0,0-20 16,0 20-16,0-20 0,0 21 0,0-1 16,0 1-16,0 0 0,0-1 0,0 1 15,0 0-15,0-1 0,0 1 16,21 0-16,-21 20 0,21-20 0,-21 0 15,0-1-15,22 1 0,-1 0 16,-21-1-16,21 1 0,-21 0 0,0-1 0,21 1 16,0 0-16,-21-1 0,21-20 15,-21-1-15,0 1 0,22-1 16,-1-20-16,-21-1 0,0 0 0,0-20 16,21 20-16,-21-21 0,21-21 0,0 0 15,-21-21 1,0-21-16,0-1 0,0 1 15,21 0-15</inkml:trace>
  <inkml:trace contextRef="#ctx0" brushRef="#br0" timeOffset="2172.21">10329 1207 0,'-21'-22'16,"42"22"62,0 0-78,1 0 0,-1 0 15,0 0-15,0 0 0,0 0 16,0 0-16,22 0 0,-1 0 0,-21 0 16,22 0-16,20 22 0,-21-22 0,1 0 15,20 0-15,1 21 0,-1-21 16,1 0-16,-1 0 0,1 21 0,-1-21 16,22 0-16,-22 0 0,22 0 15,0 21-15,-1-21 0,1 0 16,21 0-16,-21 0 0,20 21 0,-20-21 15,21 0-15,-21 0 0,-1 0 16,1 21-16,0-21 0,-1 0 0,1 0 16,21 0-16,-22 0 0,22 0 0,0 0 15,0 22-15,0-22 0,0 0 16,21 0-16,-22 0 0,22 0 0,0 0 16,0 0-16,-21 0 0,21 0 0,0 0 15,-21 0-15,21 0 0,0 0 16,0 0-16,-21 0 0,21 0 0,0 0 15,-21 0-15,0 0 0,-1 0 16,1 0-16,0 0 0,-21 0 16,21 0-16,-22 0 0,22 0 0,0 0 15,-21 0-15,20 0 0,-20 0 0,21 0 16,0 0-16,-22 0 0,43 0 16,-21 0-16,0 0 0,0 0 0,21 0 15,-21 0-15,0 0 0,21 0 0,-22 0 16,1 0-16,21 0 0,-21 0 15,21 0-15,-21 0 0,0 0 0,0 0 16,-22 0-16,1 0 0,0 0 16,-22 0-16,22 0 0,-22 0 15,-20 0-15,20 0 0,-21 0 0,22 0 16,-43 0-16,21-22 0,1 22 0,-22 0 16,0 0-16,0 0 0,0 0 15,-42 22 32,21-1-31,0 0-16,-21-21 0,21 21 15,-21 0-15,21 0 0,0 1 16,0-1-16,-21 0 0,0 0 0,21 0 16,-22 22-16,22-22 0,0 21 15,-21 0-15,21 1 0,-21-1 0,0 0 16,21 1-16,0 41 0,-21-41 15,21-1-15,-21 0 0,-1 43 16,22-43-16,0 1 0,0 20 16,-21-20-16,21 20 0,-21 43 15,21-43-15,0 1 0,0 42 16,0-43-16,0 1 0,0-22 16,0 22-16,0-1 0,0-21 15,0 22-15,0 42 0,0-43 16,0-20-16,21 20 0,-21-21 15,21 64-15,1-63 0,-22-1 16,0 0-16,0 1 0,0-1 0,21 21 16,-21-20-16,0-1 0,21 43 15,-21-22-15,0-20 0,21-1 16,-21 0-16,21 1 0,-21-1 0,0 0 16,21 1-16,-21-22 0,22 42 15,-22-42-15,0 22 0,0-22 16,0 0-16,0 0 0,0 0 15,0 1-15,0-1 32,-22-21-32,1 0 15,0 0-15,0 0 0,0 0 0,0 0 16,-1 0-16,1 0 0,-21 0 16,21 0-16,0 0 0,-22 0 0,22 0 15,0 0-15,-21 0 0,20 0 0,-20 0 16,0 0-16,-1 0 0,1 0 0,0 0 15,-1 0-15,-20 0 0,21 0 16,-22 0-16,1 0 0,-1 0 0,22 0 16,-22 0-16,1 0 0,-1 0 0,1 0 15,-1 0-15,22 0 0,-22 0 0,1 0 16,-1 0-16,1 0 0,-1 0 0,1 0 16,-22 0-16,1 0 15,-1 0-15,-21 0 0,21 0 0,-20 0 16,-1 0-16,0 0 0,0 0 0,0 0 15,0 0-15,1 0 0,-22 0 0,21 0 16,0 0-16,0 0 0,0 0 16,0 0-16,1 0 0,-1 0 0,0 0 15,-21 0-15,21 0 0,0 0 0,-21 0 16,21 0-16,1 0 0,-22 0 0,21 0 16,-21 0-16,21 0 0,0 0 0,0 0 15,22 0-15,-1 0 0,0 0 16,1 0-16,-1 0 0,21-21 0,-20 21 15,-1 0-15,22-22 0,-22 22 16,0 0-16,22 0 0,-22 0 0,0 0 16,22 0-16,-1-21 0,-20 21 15,20 0-15,22 0 0,-22 0 0,1 0 16,21 0-16,-22 0 0,22 0 0,-1 0 16,-20 0-16,21 0 0,-1 0 0,1 0 15,-22 0-15,22 0 0,0 0 16,-22 0-16,22 0 0,0 0 0,-22 0 15,22 0-15,-1 0 0,1 0 16,0 0-16,21 0 0,-22 0 0,1 0 16,21 0-16,-22 0 0,1 0 0,0 21 15,-1-21-15,1 0 0,0 22 16,-1-22-16,-20 0 0,21 0 0,-1 0 16,1 0-16,0 0 0,-1 0 15,1 21-15,0-21 0,-1 0 0,1 0 16,21 0-16,-22 0 0,22 0 0,-21 0 15,21 0-15,-22 0 0,22 0 0,0 0 16,0 0-16,-21 0 0,20 0 16,1 0-16,-21 0 0,21 0 0,0 0 15,-1 0-15,-20 0 0,21 0 0,0 0 16,0 0-16,-1 0 0,1 0 16,0 0-16,0 0 0,0 0 15,0 0 1,-1 0-16,22 21 15,-21-21-15,0 0 16,42 0 0,22 0-16,-22-21 15,21 0-15</inkml:trace>
  <inkml:trace contextRef="#ctx0" brushRef="#br0" timeOffset="4656.31">6667 8488 0,'0'0'0,"0"-21"16,0 0-16,-21-1 0,21 1 16,0 0-16,-21 21 0,21-21 0,0 0 15,0 0-15,0-1 16,-21 44 15,21-1-31,0 0 0,-21 21 16,21 1-16,0-1 0,0 0 0,0 22 15,-21-1-15,-1 1 0,22 20 16,-21 1-16,21 0 0,0-1 0,-21 1 16,0 21-16,21 0 0,-21 0 0,0-1 15,21 1-15,-22 21 0,1-21 16,0 0-16,21 0 0,-21 21 16,0-21-16,0-1 0,21-20 0,0 0 15,-22-1-15,22-20 0,-21-1 0,21-20 16,0-22-16,0 21 0,0-21 15,0-42 1,0-21-16,0 21 0,0-22 16,0-20-16</inkml:trace>
  <inkml:trace contextRef="#ctx0" brushRef="#br0" timeOffset="5671.9">6667 8488 0,'0'-21'0,"0"42"0,-21-63 0,0 20 16,21 1-16,21 21 46,22 0-46,-22 0 16,21 0-16,0 21 0,1-21 0,20 0 16,-20 0-16,20 22 15,1-22-15,20 0 0,-20 0 0,20 0 16,22 0-16,0 0 0,21 0 0,0 0 16,21-22-16,-21 22 0,43-21 15,-22 21-15,21-21 0,22 21 0,-22-21 16,0 21-16,22 0 0,-1-21 0,1 21 15,-1-21-15,-20 21 0,20-22 16,1 22-16,20-21 0,-20 21 0,-1 0 16,-20-21-16,20 21 0,-42 0 0,22 0 15,-22-21-15,0 21 0,-21 0 0,-21 0 16,0-21-16,-1 21 16,-20 0-16,0 0 0,-22 0 0,1 0 15,-1 0-15,-20 0 0,-1 0 0,-21 0 16,0 0-16,22 0 0,-22 0 15,-21 21-15,21 0 0,-21 0 16,0 0-16,0 1 0,0-1 0,0 21 16,0-21-16,-21 22 0,0-22 0,-1 21 15,1 0-15,21 1 0,-21 20 0,21-20 16,-21 20-16,21 1 0,0-1 16,0 1-16,0-1 0,0 22 0,0-22 15,0 1-15,0 20 0,0 1 0,0-21 16,0 20-16,21 1 0,-21 0 15,21-1-15,-21-20 0,0 20 0,0-20 16,0 21-16,0-22 0,0 22 16,0-22-16,21 1 0,-21-1 0,0 1 15,0-1-15,0-20 0,0-1 0,0 21 16,-21-41-16,0 20 0,0 0 0,0-21 16,0 1-16,-1 20 0,-20-21 0,21-21 15,-21 21-15,-1 0 0,1-21 16,-22 0-16,1 22 0,-1-22 0,-20 0 15,-1 0-15,0 0 0,-20 0 16,20 0-16,-21 0 0,0 0 0,0 0 16,-21 0-16,0 0 0,0 0 0,0 0 15,0 0-15,0 0 0,0 0 16,-21 0-16,21 0 0,-21 0 0,0-22 16,0 22-16,0 0 0,-1-21 0,1 21 15,0 0-15,-21-21 0,21 21 0,-22-21 16,22 21-16,0 0 0,0 0 15,0-21-15,-1 21 0,1 0 0,0-21 16,21 21-16,-21 0 0,21-22 0,0 22 16,-21 0-16,21 0 0,-21 0 15,21 0-15,0 0 0,0 0 0,21 0 16,0 0-16,21 0 0,-21-21 0,43 21 16,-22 0-16,22 0 15,-1 0-15,1 0 0,20 0 0,22 0 16,-21 0-16,21 0 0,42-21 31,21 0-31,1 21 0,20-21 16,22 0-16,-1-1 0,1-20 0,21 21 15,21-21-15</inkml:trace>
  <inkml:trace contextRef="#ctx0" brushRef="#br0" timeOffset="6323.7">14690 8255 0,'0'-21'0,"0"42"15,0-63-15,-22 21 0,22-1 0,0 1 0,0 0 16,-21 21-16,21-21 16,-21 21-16,0 21 15,21 0-15,-21 22 16,21-22-16,-21 21 0,21 22 0,-22-22 15,22 21-15,0 1 0,0-1 0,-21 22 16,21 0-16,0-1 0,0 1 16,-21 21-16,21-21 0,0 20 0,0 22 15,0-21-15,-21 0 0,0 0 0,0 21 16,21-21-16,-22 0 0,22-1 0,-21 1 16,0-21-16,21 21 0,-21-22 0,21 1 15,0 0-15,-21-22 0,21 1 16,-21-22-16,21 22 0,0-43 0,-22 21 15,22-21-15,0 0 0,0 1 0,0-44 32,0 1-32,0 0 0,0-21 0,0-1 15,0 1-15,0-21 0,0 20 0,0-20 16,22-22-16,-1 22 0,0-22 16</inkml:trace>
  <inkml:trace contextRef="#ctx0" brushRef="#br0" timeOffset="7368.12">14499 8340 0,'0'-21'16,"21"21"15,0 0-31,22 0 16,-22 0-16,21 0 0,-21 0 15,22-22-15,-1 22 0,0 0 16,22 0-16,-1 0 0,1-21 0,21 21 16,-1-21-16,107 0 0,-85 21 15,21-21-15,-22 21 0,44-21 0,-22 21 16,21-22-16,21 22 0,-21 0 15,22 0-15,-1-21 0,0 21 0,22 0 16,-22 0-16,0 0 0,1-21 0,20 21 16,-20 0-16,-1 0 0,0-21 15,1 21-15,-1-21 0,-21 0 0,21 21 16,-20-22-16,20 22 0,-21 0 0,-21-21 16,0 21-16,0 0 0,0 0 0,-21-21 15,0 21-15,0 0 0,-22 0 16,1 0-16,0 0 0,-22 0 15,1 0-15,-22 0 0,0 0 0,-21 0 16,22 0-16,-43 21 0,21-21 16,-21 21-16,0 1 0,0-1 0,0 0 15,0 0-15,0 21 0,0-20 0,0 20 16,-21 0-16,21 1 0,-21-1 0,-1 0 16,22 1-16,-21 20 0,21-21 15,-21 22-15,21 21 0,0-22 0,-21 22 16,21-22-16,0 22 0,0 0 0,0-22 15,0 22-15,0-1 0,0-20 0,0 21 16,0-1-16,0 1 0,0 0 16,0-1-16,0 1 0,21-22 15,-21 22-15,21-21 0,0-1 0,-21 22 16,0-22-16,22 1 0,-22-1 0,21 1 16,-21-1-16,0-20 0,0 20 0,0-21 15,21 1-15,-21-22 0,0 21 0,0-21 16,0 1-16,0-1 0,-21 0 15,0 0-15,-1 0 0,1-21 0,-21 0 16,21 21-16,-22-21 0,1 0 0,0 0 16,-1 0-16,-20 0 0,21 0 0,-22 0 15,1 0-15,20 0 0,-41 0 0,20 0 16,-21 0-16,1 0 0,-1-21 0,-21 21 16,0 0-16,1 0 0,-22-21 15,21 21-15,-21 0 0,21 0 16,-21-21-16,0 21 0,21 0 0,-21 0 15,0 0-15,21 0 0,-21 0 0,0 0 16,0 0-16,0 0 0,-21 0 0,21 0 16,-21 0-16,21 21 0,-21-21 0,0 0 15,-1 21-15,1-21 0,0 0 0,0 21 16,21-21-16,0 0 0,0 0 0,42 0 16,-21 0-16,22 0 0,-1 0 15,0 0-15,22 0 0,-22 0 0,1 0 16,-1 0-16,21 0 0,-20 0 0,-1 0 15,22 0-15,-22 0 0,43 0 16,-22 0-16,22 0 0,-1 0 0,1 0 16,21 0-16,0 0 0,0 22 15,-1-22-15,1 0 16,0 0 0,42 0 15,0-22-31</inkml:trace>
  <inkml:trace contextRef="#ctx0" brushRef="#br0" timeOffset="8063.35">22712 7895 0,'0'0'0,"0"-21"0,0-21 16,0 21-1,0-1 1,0 44 0,0-1-16,0 0 15,-21 21-15,21 22 0,0-1 0,0-20 16,0 41-16,0-20 0,0 20 0,0 1 15,-22 0-15,22 21 0,0-1 16,0 1-16,0 0 0,-21 0 0,21 21 16,-21-21-16,0 0 0,21-1 15,0 22-15,-21-21 0,0 0 0,-1 0 16,22-21-16,-21-1 0,21 22 0,0-42 16,0 20-16,0 1 0,-21-22 15,21 1-15,0-22 0,0 22 0,-21-22 16,21 0-16,0-20 0,0-1 0,0 0 15,0 0-15,0-42 16,0 0 0,0-22-16,0 22 0,0-21 0,21-22 15,-21 1-15,21-1 0,0 1 16,1-22-16</inkml:trace>
  <inkml:trace contextRef="#ctx0" brushRef="#br0" timeOffset="9087.83">22691 7832 0,'0'0'0,"-22"0"0,1-21 16,0 21-16,0 0 15,42 0 17,0 0-32,0 0 0,22 0 15,-1 0-15,0 0 0,22 0 16,-1 0-16,1 0 0,21 0 0,-1 0 16,1 0-16,42 0 0,-21 0 0,42 0 15,-21 0-15,21 0 0,0 0 16,0 0-16,22 0 0,-1 0 0,0 0 15,22 0-15,-1-22 0,-20 22 0,20 0 16,22 0-16,-43 0 0,22 0 16,-22 0-16,0-21 0,1 21 0,-1 0 15,0 0-15,-20-21 0,-1 21 16,0 0-16,0 0 0,0 0 0,-21 0 16,0 0-16,0 0 0,0 0 15,-21 0-15,-21 0 0,-1-21 0,1 21 16,-21 0-16,-1 0 0,1 0 0,-22 0 15,21 0-15,-20 0 0,-1 0 16,0 0-16,-20 0 0,-1 0 0,0 0 16,-21 21-16,0 0 0,0 0 0,0 1 15,0-1-15,0 0 0,-21 21 16,0 1-16,-1-1 0,1 0 0,0 22 16,0-22-16,-21 22 0,42-1 0,-22 1 15,1-1-15,21 1 16,-21-1-16,21 1 0,0 20 0,0-20 15,0 20-15,0 1 0,0 0 0,0-1 16,0 1-16,21 0 0,0-1 0,1 22 16,-22-21-16,21 0 0,0 20 15,-21-20-15,21 0 0,0-1 0,-21-20 16,0 21-16,21-1 0,1-20 0,-22 20 16,21-20-16,-21 21 0,0-22 15,0 1-15,0-1 0,0-21 0,0 22 16,0-22-16,0 1 0,0-1 15,0-21-15,-21 0 0,-1 22 0,1-22 16,0-21-16,-21 21 0,21-21 0,-22 0 16,-20 0-16,20 0 0,-20 0 15,-1 0-15,1 0 0,-22 0 0,1-21 16,20 21-16,-21 0 0,1-21 0,-1 21 16,0 0-16,-20-22 0,20 22 0,0 0 15,-21 0-15,1-21 0,-1 0 16,0 21-16,-21 0 0,0-21 0,0 21 15,0-21-15,-21 21 0,0-21 0,-1 21 16,-20-22-16,21 22 0,-21-21 16,-1 21-16,1 0 0,0 0 0,20-21 15,-20 21-15,21 0 0,-21 0 0,20 0 16,-20 0-16,0 0 0,-1 0 16,22 21-16,-21-21 0,0 21 0,-1-21 15,1 22-15,21-22 0,-22 21 0,43-21 16,0 0-16,22 21 0,-1-21 0,21 0 15,22 0-15,-1 0 0,22 0 0,-1 0 16,22 0-16,0 0 0,0 0 16,0 0-16,0 0 0,21-21 15,0 0 1,0-1 0,0 1-16</inkml:trace>
  <inkml:trace contextRef="#ctx0" brushRef="#br0" timeOffset="10060.36">11874 4593 0,'-21'21'15,"0"1"1,0-1-16,0 21 0,0-21 16,-1 22-16,1-1 0,0 21 15,-21 1-15,-1-1 0,1 1 0,0-1 16,-22 22-16,1 0 0,-1-1 15,1 1-15,-22 21 0,0-21 0,1 20 16,20-20-16,-20 21 0,-1 0 16,0 0-16,22-1 0,-22 1 0,0 0 15,22 0-15,-22 0 0,1 0 0,-1-1 16,21 1-16,-20 0 0,-1-21 0,22-1 16,-22 22-16,21-21 0,1-22 15,-1 22-15,1-21 0,21-1 0,-1-21 16,22 1-16,-21-1 0,21 0 0,21-20 15,0-1-15,0-42 16,0-1-16,0 1 16,21 0-16,-21-21 0,21-1 15,0 1-15,0 0 0,0-22 0,1 1 16</inkml:trace>
  <inkml:trace contextRef="#ctx0" brushRef="#br0" timeOffset="10827.91">11557 4572 0,'0'0'0,"21"0"16,-42 21 31,0-21-47,0 21 0,-22 1 16,22 20-16,-21-21 0,-1 21 0,1 1 15,-21-1-15,20 0 0,1 1 0,-22-1 16,1 0-16,21 1 0,-1-22 15,1 21-15,0 1 0,-1-22 0,22 0 16,0 0-16,0-21 0,21 21 0,-21-21 16,63 0-1,-21-21-15,0 0 16,22 0-16,-1 0 0,0-1 0,22-20 16,-22 21-16,22-21 15,-1-1-15,1 1 0,-22 0 0,21-1 16,1 1-16,-22 0 0,22 20 0,-22 1 15,0-21-15,1 21 0,-1 0 0,-21 21 16,22-22-16,-22 22 0,0-21 16,0 21-16,0 0 0,0 0 15,-21 21-15,22 1 0,-22-1 16,21 21-16,0-21 0,-21 22 16,21-1-16,0 0 0,-21 1 0,21-1 15,1 21-15,-1-20 0,-21-1 0,21 22 16,0-22-16,-21 0 0,21 1 15,-21-1-15,0 0 0,21 1 16,1-22-16,-1 21 0,-21-21 0,21 22 16,-21-22-16,21 0 0,-21 0 0,21-21 15,0 21-15,1-21 0,-1 0 16,-21-21-16,21 0 16,0 0-16</inkml:trace>
  <inkml:trace contextRef="#ctx0" brushRef="#br0" timeOffset="11651.76">16341 4678 0,'0'-21'0,"-22"21"0,1 0 16,0 21-16,-21 42 15,21-20-15,-1-1 16,-20 85-16,21-63 16,-21 63-16,-22 0 0,1-22 15,41-41 1,1-22-16,0 22 0,0-22 0,0 0 16,0 22-16,21-22 0,0-21 15,0-42 16,21 0-31,0 0 0,0 0 16,0-22-16,0 1 0,1-21 16,20 20-16,21-84 0,-20 64 15,63-85-15,-64 84 0,0-21 16,1 22-16,20 21 0,-21-22 0,-20 22 16,20-1-16,0 22 0,-21 0 15,1 0-15,-1 0 0,0 21 0,0 0 16,0 0-16,0 0 0,1 21 15,-1 0-15,0 21 0,0-20 16,-21 20-16,21 21 0,0-20 0,1-1 16,-22 22-16,21-22 0,0 0 0,0 22 15,0-22-15,0 0 0,1-20 0,-1 20 16,0 0-16,0-21 0,0 1 16,0-1-16,1 0 0,-22 0 15,21 0-15,0-21 0,-21 21 16,-21-42 15,0 21-31,-22-21 0,22 0 0,-21 0 16</inkml:trace>
  <inkml:trace contextRef="#ctx0" brushRef="#br0" timeOffset="12083.97">16404 5059 0,'0'0'0,"0"-21"0,-21 0 16,0-1-16,21 44 47,0 20-32,0-21-15,0 21 0,0-20 16,0 20-16,0 0 0,0 22 0,0-22 15,0 22-15,21-1 0,-21 1 0,0 20 16,0-20-16,0 20 0,0 1 16,0 0-16,0-1 0,0 1 0,0 21 15,0-21-15,0 20 0,-21 1 16,21 0-16,0 0 0,0 0 0,0-22 16,0 22-16,0 0 0,0 0 0,21-21 15,0 20-15,0-20 0,0-21 0,1 20 16,-1-20-16,0-1 0,0 1 0,0-1 15,0-20-15,1-1 0,-1 0 0,-21 1 16,0-22-16,0 21 0,0-21 16,0 0-16,0 1 0,-21-22 15,-1 0-15,1-22 16,21 1-16,-21 0 0,21-21 16,0-1-16,0-20 0,0 21 0</inkml:trace>
  <inkml:trace contextRef="#ctx0" brushRef="#br0" timeOffset="13011.7">19325 4424 0,'0'0'0,"-21"0"16,0 0-16,0 21 16,21 0-16,0 0 0,0 22 15,0-1-15,0 0 0,0 1 16,0 20-16,0 1 0,0-1 0,0 22 15,0-22-15,0 1 0,0 21 0,0-22 16,0 1-16,-22-1 0,22 1 16,-21-22-16,21 21 0,0-20 0,0-1 15,0 0-15,0-20 0,0-1 0,0 0 16,0 0-16,0-42 31,0 0-31,0-22 0,0 22 16,0-21-16,0 0 0,0-1 15,0-20-15,0-1 0,-21 1 0,21-1 16,0-20-16,0 20 0,0-21 16,0 1-16,0-1 0,0 22 0,0-1 15,0 1-15,0-1 0,0 22 0,0-1 16,0 1-16,0 21 0,0 0 16,0 0-16,21-1 0,0 22 15,1 22-15,-1-1 0,21 0 16,0 0-16,1 21 0,-1-20 0,22 20 15,-22 0-15,21 1 0,-20-1 16,20 0-16,1 1 0,-22-1 0,22 0 16,-22-21-16,0 22 0,22-22 15,-22 21-15,0-21 0,-20 1 16,20-22-16,-21 21 0,0-21 0,0 0 16,1 21-16,-22-42 31,-22 21-31,1-21 0,0-1 15,-21 22-15,21-21 0,-1 0 0,1 0 16</inkml:trace>
  <inkml:trace contextRef="#ctx0" brushRef="#br0" timeOffset="13567.38">19325 4657 0,'0'0'0,"-21"0"0,21 21 47,0 0-47,0 0 0,21 0 15,0 1-15,0-1 0,1 0 0,-1 21 16,0-21-16,21 22 0,1-22 16,-1 21-16,21-21 0,-20 22 0,20-1 15,1-21-15,-22 22 0,22-1 16,20 0-16,-20 1 0,-1-1 0,22 0 15,0 1-15,-22-1 0,22 21 16,-1 1-16,1-1 0,0 1 0,21-1 16,-22 1-16,22 21 0,-21-22 0,21 1 15,-1 20-15,22-20 0,-21 20 0,21-20 16,-21 21-16,21-1 0,0-20 16,-21-1-16,21 22 0,0-22 0,0 1 15,0-1-15,0 22 0,0-21 0,0-1 16,-21 1-16,21 20 0,-21-20 0,21-1 15,-22 1-15,22-1 0,-21 1 0,0-22 16,0 22-16,0-1 0,0-21 16,-1 22-16,1-22 0,0 22 15,0-22-15,-21 0 0,-1 1 0,1-1 16,-22 0-16,1-20 0,-1 20 0,-20-21 16,-1 0-16,0 0 0,-20 1 0,-1-22 15,-21 21-15,-21-21 31,21-21-15,-22 21-16,1 0 0,21-22 16,-21 22-16,21-21 15,0 0 1,0 0-16</inkml:trace>
  <inkml:trace contextRef="#ctx0" brushRef="#br0" timeOffset="20095.61">13081 1757 0,'0'-21'15,"0"0"-15,0-1 16,-21 22-16,21-21 15,0 0-15,-21 0 0,-1 21 16,22-21 0,-21 21-16,21 21 15,0 0-15,0 21 0,-21 1 16,21-1-16,0 0 0,0 1 0,0 20 16,0-20-16,0 20 0,-21 1 15,21-22-15,-21 21 0,21 1 0,-21-22 16,21 22-16,0-22 0,0 22 0,0-22 15,-22-21-15,22 21 0,0-20 16,0-1-16,0 0 0,0 0 0,0 0 16,22-42-1,-22 0 1,0 0-16,0 0 16,21-1-16,-21-20 0,0 0 0,0 21 15,0-22-15,0 1 0</inkml:trace>
  <inkml:trace contextRef="#ctx0" brushRef="#br0" timeOffset="20556.7">12742 1905 0,'-42'-21'0,"84"42"0,-105-63 0,42 21 16,-1-1-16,1-20 15,21 21-15,0 0 0,0 0 0,0-1 16,0 1-16,21 0 0,1 0 15,-1 21-15,21 0 0,0 0 0,1 0 16,-1 0-16,22 21 0,-1 0 16,1 22-16,-1-1 0,-21 0 0,22 1 15,-1 20-15,-20 1 0,-1-22 0,-21 21 16,22-20-16,-22 20 0,-21 1 16,0-22-16,0 0 0,0 22 0,0-22 15,0 1-15,0-1 0,0-21 0,0 0 16,0 22-16,0-22 0,-21-21 15,21-21 1,0-1-16,0 1 0,0-21 16,0 0-16,0-1 0,0-20 15,0 20-15,0-20 0,0-1 0,0 1 16,0-22-16,0 22 0,0-1 16,0-20-16,0 20 0,0 1 0,0 20 15,0 1-15,0 21 0,0-22 0,21 22 16,-21 42 15,21 1-31,-21 20 0,0-21 0,0 0 16,0 22-16,0-1 0,0-21 15,0 21-15,21 1 0,-21-1 0</inkml:trace>
  <inkml:trace contextRef="#ctx0" brushRef="#br0" timeOffset="20936.48">13737 2159 0,'0'-21'16,"-21"21"-16,0 0 0,21-21 15,-21 21-15,-1 0 0,1 21 16,21 0-16,-21 0 16,21 0-16,-21 22 0,21-22 15,0 0-15,-21 21 0,21-20 16,0-1-16,0 21 0,0-21 0,0 0 15,0 1-15,0-1 0,21 0 0,0 0 16,0-21-16,0 0 16,1 0-16,-1 0 0,0 0 0,0 0 15,0-21-15,0 21 0,1-21 0,-1 0 16,0-22-16,0 22 0,-21 0 0,21-21 16,-21 20-16,0 1 0,0-21 15,0 21-15,-21-22 0,0 22 0,0 0 16,0 0-16,-1 0 0,1 0 0,0-1 15,-21 22-15,21 0 16,-1 0-16,1 0 0,21-21 47,21 21-47</inkml:trace>
  <inkml:trace contextRef="#ctx0" brushRef="#br0" timeOffset="21239.82">14118 1524 0,'0'0'16,"0"-21"-16,-42-21 15,21 20-15,-1 22 16,22 22-16,-21-1 16,21 0-16,0 0 0,0 21 0,0 1 15,0 20-15,0 1 0,-21-22 16,21 22-16,0-1 0,-21 1 0,21-1 15,0 1-15,0-22 0,0 21 0,0 1 16,0-22-16,0 1 0,0-1 0,0 0 16,0 1-16,0-22 0,0 0 15,0 0-15,0 0 0,0 0 0,21-21 16,0 0-16,0 0 16,1-21-16,-22 0 0,0 0 15,21 0-15,-21 0 0,0-22 16,21 22-16,-21-21 0</inkml:trace>
  <inkml:trace contextRef="#ctx0" brushRef="#br0" timeOffset="21396.06">13822 2032 0,'0'0'0,"-21"0"0,-1 0 16,1 0-16,0 0 0,0 0 16,42 0-1,0 0 1,22 0-16,-22 0 0,21 0 0,0 0 15,1 0-15,-1-21 0,0 0 16,22 21-16,-22-21 0</inkml:trace>
  <inkml:trace contextRef="#ctx0" brushRef="#br0" timeOffset="21991.62">14690 1651 0,'0'0'0,"-22"-21"0,-41 0 15,42 21-15,0 0 16,-1 0-16,1 21 0,0 0 0,21 0 16,0 0-16,0 22 0,-21-1 0,21 0 15,0 1-15,0 20 0,0-20 0,0 20 16,0-21-16,-21 1 16,21-1-16,0 22 0,0-22 0,0 0 15,0-21-15,0 22 0,0-1 0,0-21 16,0 0-16,0 1 0,0-1 0,0-42 47,21-1-47,0 1 0,0-21 0,0 21 15,-21-22-15,22 22 0,-1-21 16,0 0-16,-21 20 0,0-20 0,21 21 16,0 0-16,-21 0 0,0 42 31,0 0-16,0 21-15,0-21 0,0 1 0,0 20 16,0-21-16,0 21 0,0-20 0,0-1 16,21 0-16,1 0 0,-1 0 0,-21 0 15,21 1-15,0-22 0,21 0 16,-20 0-16,20 0 0,-21 0 0,21-22 16,-20 1-16,20 0 0,-21 0 0,21 0 15,-20 0-15,20-1 0,-21-20 0,0 21 16,-21-21-16,0-1 0,0-20 15,0 20-15,0-20 0,0 21 0,0-22 16,-21 22-16,0-22 0,0 22 16,-22 21-16,22-22 0,0 22 15,0 21-15,0 0 0,0 0 0,-1 0 16,22 21-16,0 1 16,0-1-16,0 0 0,0 0 0,0 21 15,22-20-15,-1-1 0,0 0 16,0 0-16,0 0 0,0 0 0</inkml:trace>
  <inkml:trace contextRef="#ctx0" brushRef="#br0" timeOffset="22848.52">15367 2244 0,'42'21'0,"-21"-21"15,1 0-15,-1 0 0,0 0 16,0-21-16,0 21 0,0-21 0,1 21 15,-22-22-15,0 1 0,21 21 0,-21-21 16,0 0-16,0 0 0,0 0 16,0-1-16,0 1 0,0 0 15,-21 21-15,-1 0 0,1 0 0,0 0 16,0 0-16,0 0 0,0 21 16,-1 0-16,1 1 0,0-1 0,0 0 15,0 21-15,0-21 0,21 1 0,0 20 16,0-21-16,0 0 0,0 0 15,0 1-15,0-1 0,21 0 16,21-21-16,-21 0 0,0 0 16,22 0-16,-22 0 0,21 0 0,1 0 15,-1-21-15,-21 21 0,21-21 0,1-1 16,-22 1-16,0 0 0,0 0 16,0 0-16,1 0 0,-1-22 0,0 1 15,-21 0-15,21-1 0,-21 1 0,0-22 16,0 22-16,0-21 0,0 20 15,0-20-15,0 20 0,0 1 0,0 21 16,0 0-16,0 0 0,0-1 0,0 44 31,0 20-31,-21-21 16,21 21-16,0 1 0,-21-1 0,21 22 16,0-22-16,0 0 0,0 22 0,0-22 15,0 0-15,0 1 0,0-1 16,0 0-16,21 1 0,-21-22 0,21 21 15,-21-21-15,21 22 0,0-22 0,1 0 16,-1-21-16,-21 21 0,21-21 0,0 0 16,0 0-16,22 0 0,-1 0 15,-42-21-15,21 21 0,0-21 16,0 0-16,1 0 0,-1-1 0,0 1 16,-21-21-16,21 21 0,0-22 15,0 1-15,-21-21 0,0 20 16,22-20-16,-22-1 0,0 1 0,0-1 15,0 22-15,0-22 0,0 22 0,0 0 16,0 21-16,0-22 0,0 22 16,-22 42-1,22 0-15,-21 1 16,21 20-16,0 0 0,-21 1 16,21 20-16,-21-21 0,21 1 0,0 20 15,0-20-15,0-1 0,-21 21 0,21-20 16,0-1-16,0-21 0,0 22 0,0-1 15,0-21-15,0 0 0,0 0 16,0 1-16,0-1 0,21 0 16,-21 0-16,21-21 0,0 0 0,0 21 15,1-21-15,-1 0 0,0 0 16,0 0-16,-21-21 16,21 0-16,0 0 0,1 21 0,-1-21 15,0-1-15,0 1 0</inkml:trace>
  <inkml:trace contextRef="#ctx0" brushRef="#br0" timeOffset="23420.49">17103 1757 0,'-22'0'15,"1"0"-15,0 0 16,0 21-16,21 0 16,-21-21-16,21 21 0,0 1 15,-21 20-15,21 0 0,0-21 16,0 1-16,0 20 0,0-21 16,0 0-16,0 22 0,0-22 15,0 0-15,0 0 0,0 0 16,0 0-16,0 1 0,21-1 15,0-21 1,0 0 0,0 0-16,0-21 15,1 21-15</inkml:trace>
  <inkml:trace contextRef="#ctx0" brushRef="#br0" timeOffset="23699.16">17399 1757 0,'0'0'0,"-21"-21"0,21 0 0,-21 21 16,21-22-16,0 44 31,0-1-31,21 0 0,0 0 16,-21 21-16,0-20 16,21 20-16,-21 0 0,21-21 0,-21 22 15,0-1-15,0-21 0,0 22 0,0-22 16,0 21-16,-21-21 0,0 22 0,0-22 15,21 0-15,-21 0 0,-1 0 16,1 0-16,0 1 0,21-1 0,-21 0 16,21 0-16,-21-21 0,21 21 0,-21-21 15,-1 0 1</inkml:trace>
  <inkml:trace contextRef="#ctx0" brushRef="#br0" timeOffset="25543.59">16976 1905 0,'-22'0'0,"1"0"0,42 0 47,1 0-47,-1 0 0,0 0 15,21-21-15,1 21 0,-22 0 0,21-21 16,0 21-16,1 0 0,-1 0 16,-21 0-16,22-21 0,-22 21 0,-42 0 31,-1 0-31,-20 0 15,0 21-15,-1 0 0,1-21 0,0 21 16,21-21-16,-22 21 16,22-21-16,-21 0 0,21 21 0,-1-21 15,1 0-15,21 22 16,21-22 0,1 0-1,-1 0-15,0 0 0,0 0 16,21 0-16,-20 0 0,20 0 0,-21 0 15,21 0-15,-20 0 0,-1 0 0,0 0 16,-42 0 0,-22 0-16,1 21 15,0-21-15,-1 21 0,1 0 0,-21-21 16,20 21-16,1-21 16,0 21-16,-1 1 0,22-22 0,0 21 15,0-21-15,21 21 16,42-21-1,-21 0-15,0 0 0,22 0 0,-1 0 16,-21 0-16,22 0 0,-1 0 0,0 0 16,22 0-16,-22 0 0,0-21 15,-20 21-15,20 0 0,-21 0 0,0 0 16,-42 0 0,0 0-16,-21 0 0,-22 21 15,22-21-15,-1 21 0,-20-21 0,21 21 16,-1-21-16,22 0 0,-21 21 15,21-21-15,-1 0 0,22 22 16,22-22 0,-1 0-16,0 0 0,21 0 15,-21 0-15,22 0 0,20 0 0,-20 0 16,-1 0-16,0 0 0,22 0 0,-22 0 16,0 0-16,1 0 0,-1 0 15,-21 0-15,0 0 0,-21 21 16,-21-21-16,-21 21 0,0-21 15,-1 21-15,1 0 0,0-21 16,-1 21-16,1 1 0,0-1 0,20-21 16,1 21-16,0-21 0,21 21 15,21-21 1,0 0-16,22 0 0,-1 0 16,0 0-16,1-21 0,-1 21 0,0-21 15,1 21-15,-1-21 0,0 21 16,-20-22-16,-1 22 0,0 0 0,-42 0 31,0 0-31,-1 0 0,-20 22 16,21-22-16,-21 21 0,-1 0 0,22 0 15</inkml:trace>
  <inkml:trace contextRef="#ctx0" brushRef="#br0" timeOffset="26048.21">14182 3387 0,'0'0'16,"0"-21"-16,-22-22 15,22 22-15,-21 21 0,0 0 16,0 21-16,0 0 16,21 1-16,-21 20 0,-1 0 15,1 1-15,0-1 0,0 0 0,21 1 16,-21 20-16,21-21 0,-21 1 16,21 20-16,0-20 0,0-1 0,0 0 15,0 1-15,0-1 0,0-21 0,21 0 16,0 0-16,21 1 0,-21-1 15,1-21-15,20 0 0,0 0 0,-21 0 16,22 0-16,-22-21 0,0-1 0,0 1 16,0 0-16,-21-21 0,0 21 15,0-1-15</inkml:trace>
  <inkml:trace contextRef="#ctx0" brushRef="#br0" timeOffset="26197.61">13970 3852 0,'0'0'0,"-42"-21"15,-43 21-15,64 0 16,-22 0-16,22 0 0,42 0 31,1 0-31,20 0 0,-21 0 16,21-21-16,22 21 0,-22 0 0,22 0 15,-22 0-15,0 0 0,22 0 0,-22-21 16,-21 21-16,22 0 0,-1 0 0</inkml:trace>
  <inkml:trace contextRef="#ctx0" brushRef="#br0" timeOffset="26700.54">14647 3895 0,'0'21'0,"21"-21"31,1-21-15,-22 0-16,0-1 0,21 1 16,-21 0-16,0 0 0,0 0 15,0 0-15,0-1 0,-21 22 16,-1 0-16,1 0 0,0 0 15,0 0-15,0 0 0,-22 22 0,22-1 16,0 0-16,0 0 0,-21 21 0,20 1 16,1-22-16,0 21 15,21 1-15,0-1 0,-21 0 0,21-21 16,0 22-16,0-22 0,0 0 0,21 0 16,-21 0-16,21-21 0,22 0 15,-22 0-15,0 0 0,0 0 0,21-21 16,-20 0-16,20 0 0,-21 0 0,0-22 15,0 22-15,1-21 0,-1 0 16,0 20-16,0-20 0,-21 0 0,21 21 16,-21-22-16,0 1 0,0 21 0,0 0 15,0-1-15,0 1 0,0 0 0,0 42 32,0 0-32,-21 1 0,21-1 15,0 0-15,-21 21 0,21-21 0,0 22 16,0-1-16,0 0 0,0 1 15,0-1-15,0-21 0,0 22 0,21-22 16,0 0-16,0 0 0,1 0 0,-1-21 16,0 0-16,21 0 0,-21 0 15,22 0-15,-22-21 0,21 0 0,1 0 16,-1-22-16,-21 22 0,21-21 0,-20 0 16</inkml:trace>
  <inkml:trace contextRef="#ctx0" brushRef="#br0" timeOffset="27119.82">15325 3535 0,'0'0'0,"-22"-42"0,1-1 0,0 22 16,0 21-16,0 0 0,0 0 16,-1 21-16,22 0 15,0 1-15,0 20 0,0 0 0,0 1 16,0-1-16,0 0 0,0 1 16,0-22-16,0 42 0,0-20 0,0-1 15,0 0-15,0 1 0,22-22 0,-22 21 16,0-21-16,0 22 0,0-22 0,21 0 15,-21 0 1,0-42 0,0 0-16,0 0 0,0-1 15,21-20-15,-21 21 0,21-21 16,0 20-16,0 1 0,1-21 0,-1 21 16,0 0-16,21-1 0,-21 1 0,22 21 15,-22 0-15,21 0 0,-21 0 16,22 0-16,-22 0 0,0 0 0,0 21 15,0 1-15,1-1 0,-22 0 0,0 0 16,0 0-16,0 22 0,-22-22 0,1 0 16,-21 21-16,0-21 0,-1 1 15,22-1-15,-21 0 0,-1 0 0,1 0 16,21-21-16,0 0 0,0 0 16,21-21-1,0 0-15,21 0 0,0 0 16,0-1-16,0-20 0,0 21 0,22-21 15</inkml:trace>
  <inkml:trace contextRef="#ctx0" brushRef="#br0" timeOffset="27351.73">15854 3493 0,'0'0'16,"0"-43"-16,21 1 16,-21 63-1,0 0-15,0 22 0,0-1 16,0-21-16,0 21 0,0 1 0,0-1 15,0 0-15,0 1 0,0-1 16,0 0-16,0 1 0,0-1 16,0 0-16,0-20 0,0 20 0,0-21 15,0 0-15,0 0 0,0 1 0,21-22 32,0 0-32,0-22 0,1 1 15,-1 0-15,0 0 0</inkml:trace>
  <inkml:trace contextRef="#ctx0" brushRef="#br0" timeOffset="27959.73">16087 3916 0,'21'0'31,"0"0"-15,0 0-16,21 0 0,-20 0 0,20 0 15,0 0-15,-21-21 0,22 21 0,-1-21 16,-21-1-16,0 22 0,1-21 15,-1 21-15,-21-21 0,0 0 0,0 0 16,0 0-16,0-1 0,-21 22 16,-1 0-16,-20 0 0,21 0 15,-21 0-15,20 0 0,-20 22 0,21-22 16,0 21-16,-22 0 0,22 0 16,0 21-16,0-20 0,0-1 0,21 21 15,0-21-15,0 22 0,0-22 16,0 0-16,0 21 0,21-21 0,0 1 15,0-1-15,0 0 0,1-21 0,20 0 16,0 0-16,1 0 0,-1 0 0,0 0 16,1 0-16,-1-21 0,0 0 15,-21-1-15,22 1 0,-1 0 0,-21 0 16,22-21-16,-22 20 0,0-20 0,0 0 16,0-1-16,0 1 0,-21 0 15,0-22-15,22 22 0,-22-22 0,21 1 16,-21-1-16,0 22 0,0-21 15,0 20-15,0 1 0,0 0 0,0 20 16,0 1-16,0 0 0,0 42 31,0 0-31,0 1 0,0 20 16,0 0-16,0 22 0,-21-22 0,21 22 16,-22-1-16,22-21 0,0 22 0,0-22 15,0 22-15,0-22 0,0 0 16,0 22-16,0-22 0,0 1 0,0-22 15,22 21-15,-1-21 0,0 22 0,0-22 16,0-21-16,0 21 0,1-21 16,20 0-16,-21 0 15,0-21-15,0 21 0,1-21 16,-22-1-16,0 1 0,21 0 0,-21-21 16,0 21-16,0-1 0,0-20 0</inkml:trace>
  <inkml:trace contextRef="#ctx0" brushRef="#br0" timeOffset="28124.65">16849 3704 0,'0'0'0,"-22"0"0,1 0 16,42 0 15,1 0-31,-1 0 0,0 0 16,21-21-16,-21 21 0,22 0 15,-1 0-15,0 0 0,-20-21 16,20 21-16,0-21 0,22 0 15,-22 21-15</inkml:trace>
  <inkml:trace contextRef="#ctx0" brushRef="#br0" timeOffset="28419.49">17907 3514 0,'0'-43'15,"0"22"1,-21 21-16,0 0 0,-1 0 15,1 0-15,0 0 0,0 21 16,21 1-16,-21-1 0,0 0 0,-1 21 16,22-21-16,0 22 0,-21-22 15,21 21-15,-21 1 0,21-1 0,0-21 16,0 21-16,0 1 0,0-1 0,0 0 16,0-20-16,0 20 0,21-21 15,0 0-15,-21 0 0,22 1 0,-1-1 16,0 0-16,0-21 0,0 0 0,0 0 15,1 0-15,-1 0 0,0 0 0,0 0 16,0-21-16,0 0 16,1-1-16,-1 1 0,0 0 0,0 0 15,0-21-15</inkml:trace>
  <inkml:trace contextRef="#ctx0" brushRef="#br0" timeOffset="28680.67">18288 3344 0,'0'0'15,"0"-21"-15,0-21 16,21 42-16,0 0 0,0 21 16,1-21-16,-1 42 0,0-20 15,0 20-15,0 0 0,0 1 0,22-1 16,-22 0-16,0 22 0,0-22 16,-21 0-16,0 1 0,0-1 0,0 0 15,0 1-15,0-1 0,-21 0 16,21 1-16,-21-1 0,0-21 0,0 22 15,-1-22-15,22 0 0,-21 0 16,0 0-16,21 0 0,-21-21 0,0 22 16,0-22-16,-1 0 15,1 0-15,0 21 0</inkml:trace>
  <inkml:trace contextRef="#ctx0" brushRef="#br0" timeOffset="29689.36">8128 8890 0,'-21'21'0,"42"-42"0,-42 63 16,0-20-16,-1-1 0,22 0 15,22-21 16,-1-21-31,21 0 0,0-1 16,-20 1-16,20 0 0,43-42 16,-43 20-16,43-20 0,-64 42 15,0-1-15,21-41 16,-42 42-16,0-43 16,0 43-16,0 0 0,-21 21 15,0 0-15,0 0 16,0 0-16,21 21 0,-22 0 15,1 22-15,0-1 0,0 43 16,0-22-16,0 22 0,-1 42 16,1-43-16,-21 43 15,21 22-15,21-86 0,-21 64 16,21-63-16,0-1 16,0-21-16,21 1 0,0 20 15,0-42-15,0 1 0,22 20 16,-22-42-16,42 0 0,-42-21 15,22 0-15,-22-1 0,42-20 16,-41 0-16,41-22 16,-63-20-16,0 62 15,0-20-15,0 0 0,-21-1 0,0 1 16,-22 21-16,1-21 0,21 20 16,-43-20-16,22 21 0,-43 0 15,43 21-15,0-21 0,21 21 0,-22 0 16,64 0-1,1 0 1,-1 0-16,0 0 0,21 0 0,-21 0 16,22-22-16,-1 22 0,0-21 15,1 0-15,20 21 0,-20-21 16,-1 0-16,0 0 0</inkml:trace>
  <inkml:trace contextRef="#ctx0" brushRef="#br0" timeOffset="30024.17">8869 9038 0,'-21'0'0,"42"0"0,-64 21 0,22-21 0,21 22 16,21-22 15,22 0-31,-22-22 0,21 22 16,-21-21-16,22 0 0,-1 0 15,22-21-15,-22 42 16,-21-22-16,0 1 0,0 0 15,-21 0-15,0 0 0,-21 21 16,0 0-16,-21 0 16,21 0-16,-22 21 0,22 0 0,-21 0 15,21 22-15,-22-22 0,43 0 0,-21 21 16,21-21-16,0 1 0,0 20 16,0-21-16,0 0 0,0 0 0,21 1 15,0-1-15,1-21 0,-1 21 0,0-21 16,21 0-16,-21 0 0,1 0 15,20 0-15,-21 0 0,0 0 0,0-21 16,1 21-16,20-21 0,-21-1 0</inkml:trace>
  <inkml:trace contextRef="#ctx0" brushRef="#br0" timeOffset="30247.85">9419 8869 0,'0'0'0,"0"-42"15,0 63 1,0 0-1,21 0-15,-21 0 0,21 22 16,-21-22-16,0 21 0,22-21 0,-22 22 16,21-22-16,-21 21 0,21-21 0,-21 22 15,0-22-15,0 0 0,0 21 0,0-21 16,21 1-16,0-22 16,0 0-1,1 0-15,-22-22 0,21 1 16,0 0-16,-21 0 0,21 0 0,0 0 15</inkml:trace>
  <inkml:trace contextRef="#ctx0" brushRef="#br0" timeOffset="30440.28">9800 8869 0,'0'0'0,"0"-21"0,0 0 0,0-1 16,-21 44 0,21-1-16,-21 0 15,0 0-15,-1 21 0,22 1 0,-21-22 16,0 21-16,21 1 0,0-1 0,-21-21 15,0 21-15,21-20 0,0-1 16,0 0-16,0 0 0,0 0 0,21-21 31,0 0-31,0 0 0,0 0 0,1 0 16,-1-21-16,0 0 0</inkml:trace>
  <inkml:trace contextRef="#ctx0" brushRef="#br0" timeOffset="30808.07">10033 9059 0,'0'0'0,"-21"0"16,21 22-16,21-22 31,0 0-15,0 0-16,0 0 15,1 0-15,-1-22 0,0 22 0,0-21 16,0 21-16,22-42 0,-22 42 15,-21-21-15,0-22 16,0 22-16,0 0 16,-21 21-16,-22 0 0,22 0 15,0 0-15,0 0 0,-22 21 16,22-21-16,0 21 0,0 1 0,-21 41 16,42-42-16,0 22 15,0-22-15,0 21 0,0-21 0,0 0 16,21 1-16,0-1 0,0 0 0,0 0 15,0 0-15,43-21 0,-43 21 16,21-21-16,-20 0 0,20 0 16,-21 0-16,0 0 0,0 0 15,1-21-15,20-21 0,-21 42 0,0-21 16</inkml:trace>
  <inkml:trace contextRef="#ctx0" brushRef="#br0" timeOffset="31151.88">10541 8932 0,'0'0'0,"0"-21"0,-21-42 15,21 42 1,0-1-16,0 1 0,21 0 16,0 21-1,0 0-15,0 0 0,1 21 16,20 0-16,-21 1 0,21-1 0,-20 21 16,20-21-16,-21 22 0,21-22 0,-20 21 15,-22-21-15,0 22 0,0-1 16,0-21-16,0 0 0,0 22 0,0-22 15,-22 0-15,22 0 0,-21-21 0,0 21 16,0-21-16,21-21 31,0 0-31,0 0 0,0 0 16,0-1-16,21-20 0,0 0 0,0-1 16,1 1-16,-1 0 0,0-1 0,0 1 15,0 0-15,22-1 0,-22 22 16,0 0-16,0 0 0,21 0 15,-20 21-15,-1 0 0,0 0 16,-21 21-16,0 0 16</inkml:trace>
  <inkml:trace contextRef="#ctx0" brushRef="#br0" timeOffset="31616.03">9080 10012 0,'0'-21'0,"0"42"0,0-63 0,-21 42 15,0 0 1,0 0-16,0 0 0,0 21 0,-1 0 15,1 21-15,0-21 0,0 22 16,0-1-16,21 0 0,0 22 16,-21 42-16,-1-64 0,22 22 15,0-22-15,0 0 0,0 22 16,0-22-16,22-21 0,-1 0 0,0-21 16,0 22-16,0-22 0,22 0 15,-22 0-15,0 0 0,0-22 16,-21-20-16,0 21 0</inkml:trace>
  <inkml:trace contextRef="#ctx0" brushRef="#br0" timeOffset="31783.93">8699 10414 0,'22'0'15,"-1"0"-15,0 0 0,0 0 0,21 0 16,-20-21-16,20 21 0,0 0 0,1 0 15,-1-21-15,0 21 16,1 0-16,-22 0 0,21-21 0,-21 21 16,0 0-16,1-22 0</inkml:trace>
  <inkml:trace contextRef="#ctx0" brushRef="#br0" timeOffset="32244.49">9525 10329 0,'0'-21'15,"-21"21"1,21-21-16,-21 21 0,21-21 0,-22 21 16,1 0-16,21-21 0,-21 21 0,0 0 15,0 0-15,0 0 16,-1 0-16,1 21 16,0 0-16,21 0 0,-21 22 15,21-22-15,-21 21 0,21 0 0,-21-20 16,21 20-16,-22 0 0,22 1 15,0-22-15,0 0 0,0 21 0,0-21 16,0 1-16,22-22 0,-1 21 16,0-21-16,0 0 0,0 0 0,0-21 15,1-1-15,-1 1 0,-21 0 16,21 0-16,0 0 0,0 0 16,0-22-16,-21 22 0,0-21 0,0 21 15,22-22-15,-22 1 0,0 21 0,0 0 16,0-1-16,0 1 0,0 0 15,0 42 1,0 0-16,0 1 0,0 20 16,0-21-16,0 21 0,0-20 15,0 20-15,0 0 0,21-21 0,-21 22 16,0-22-16,21 0 0,0 0 0,0 0 16,0-21-16,1 0 0,-1 0 0,0 0 15,0 0-15,21 0 0,-20-21 16,-1 21-16,21-21 0,-21 0 15</inkml:trace>
  <inkml:trace contextRef="#ctx0" brushRef="#br0" timeOffset="32671.51">10033 10118 0,'0'0'0,"-21"-64"16,0 43-16,-1 21 16,1 0-16,21 21 15,0 0-15,-21 1 16,21-1-16,0 21 0,0-21 15,0 22-15,0-1 0,0 0 0,0 22 16,0-22-16,0 0 0,0 1 0,0-22 16,0 21-16,0-21 0,0 22 15,0-22-15,0 0 0,0 0 16,21-42 0,-21 0-1,0 0-15,21 0 0,1-1 0,-1 1 16,0-21-16,0 21 0,0 0 15,0-1-15,1-20 0,-1 21 0,0 0 16,0 21-16,0 0 0,0 0 0,1 0 16,-1 0-16,-21 21 0,21-21 15,-21 21-15,0 21 0,0-20 16,0-1-16,0 0 0,0 21 16,-21-21-16,0 1 0,-1-1 0,1 21 15,0-21-15,-21 0 0,21 1 0,-1-22 16,1 21-16,0 0 0,0-21 15,0 0-15,21-21 16,0 0-16,21 21 16,0-43-16,0 22 0,0 0 0,22-21 15,-22-1-15</inkml:trace>
  <inkml:trace contextRef="#ctx0" brushRef="#br0" timeOffset="32896.37">10520 10054 0,'0'0'16,"0"-21"-16,21 0 0,-21 42 31,0 0-31,0 0 0,0 1 16,-21 20-16,21-21 0,0 21 0,-21 1 15,21-1-15,-22 0 0,22 1 0,0-1 16,0 0-16,0 1 0,0-1 16,0-21-16,0 22 0,0-22 0,0 0 15,0 0-15,0 0 0,22-21 16,-1-21-1,0 0-15,0 0 0,0 0 16,0-1-16</inkml:trace>
  <inkml:trace contextRef="#ctx0" brushRef="#br0" timeOffset="33496.97">10689 10435 0,'0'21'31,"0"1"-15,21-22-16,0 0 15,1 0-15,20 0 0,0 0 0,-21 0 16,22 0-16,-1-22 0,0 1 0,-20 21 16,20-21-16,-21 0 0,0 0 15,0 0-15,1-1 0,-22 1 16,0 0-16,-22 0 0,1 21 16,0 0-16,0 0 0,0 0 15,-22 0-15,22 0 0,0 0 16,0 21-16,0 0 0,0 0 0,-1 1 15,1-1-15,0 21 0,0-21 0,0 22 16,0-22-16,21 21 0,0-21 0,0 22 16,0-22-16,0 0 0,0 0 0,0 0 15,21 0-15,0 1 0,0-22 16,0 0-16,22 0 0,-22 0 0,21 0 16,0 0-16,-20 0 0,20-22 0,0 22 15,1-21-15,-22 0 0,21 0 0,0 0 16,-20 0-16,20-22 0,-21 22 15,0-21-15,0-1 0,1 1 16,-1 0-16,0-1 0,-21 1 0,0 0 16,0-1-16,0 1 0,0-21 0,0 20 15,0 1-15,0 21 0,0-22 0,0 22 16,0 0-16,0 0 0,0 42 31,0 0-31,0 0 0,-21 22 16,21-22-16,0 21 0,-21 1 0,21-1 15,0 0-15,0 1 0,0 20 16,0-21-16,-22 1 0,22-1 0,-21 0 16,21 1-16,0-1 0,0-21 0,0 22 15,0-22-15,0 0 0,0 0 16,21-21 0,1 0-16,-1 0 15,0-21-15,-21 0 0,21 0 16,-21-1-16,0 1 0,21 0 15</inkml:trace>
  <inkml:trace contextRef="#ctx0" brushRef="#br0" timeOffset="33660.05">11239 10351 0,'0'0'0,"-84"-22"16,63 22-16,42 0 31,0 0-31,0 0 0,21-21 0,-20 21 16,20 0-16,0 0 0,1-21 15,-1 21-15,0 0 0,-21 0 0,22-21 16,-22 21-16,0-21 0,0 21 0,-21-21 16,21 21-16,1 0 0</inkml:trace>
  <inkml:trace contextRef="#ctx0" brushRef="#br0" timeOffset="33947.89">11896 10097 0,'-22'0'0,"1"-22"16,0 22-16,0 0 15,21 22-15,-21-1 16,0-21-16,-1 21 0,22 0 0,-21 21 16,21-20-16,0-1 0,-21 21 15,21-21-15,0 22 0,-21-22 0,21 21 16,0-21-16,0 0 0,0 1 0,0 20 15,0-21-15,0 0 0,21 0 16,0 1-16,0-22 0,1 0 16,-1 21-16,0-21 0,0 0 15,0 0-15,0 0 0,1 0 16,-1-21-16,0 21 0,21-22 0,-21 1 16</inkml:trace>
  <inkml:trace contextRef="#ctx0" brushRef="#br0" timeOffset="34204.15">12361 9970 0,'0'0'15,"21"0"-15,1 0 16,-1 0-16,0 0 0,-21 21 0,21 0 0,0 0 16,0 0-16,1 0 0,-1 22 0,0-22 15,0 21-15,-21 1 0,0-22 16,0 21-16,0 0 0,0-20 0,0 20 15,0-21-15,0 21 0,-21-20 16,0 20-16,0-21 0,-1 0 0,1 0 16,0 1-16,0-1 0,0-21 0,21 21 15,-21-21-15,21 21 0,-22-21 16,1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2:19:40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8615 0,'0'-21'78,"0"0"-63,21 21 1,-21-22-16,21 1 0,-21 0 16,0 0-16,0 0 15,0 0-15,0-1 16,0 1 0,-21 21 62,21 21-63,0 1-15,-21-22 0,21 21 16,0 0-16,0 0 16,21-21-16,0 0 15</inkml:trace>
  <inkml:trace contextRef="#ctx0" brushRef="#br0" timeOffset="258.83">16002 8573 0,'0'0'0,"0"-22"31,0 44 32</inkml:trace>
  <inkml:trace contextRef="#ctx0" brushRef="#br0" timeOffset="1875.91">15917 8594 0,'0'0'0,"-21"-43"15,21 22 1,0 0-16,0 0 0,0 0 0,0 0 16,0-1-1,0 1-15,0 0 0,-21 21 32,21 21-32,0 0 15,0 22-15,0-22 0,0 21 0,0-21 16,0 22-16,0 20 0,0-20 15,0 20-15,0-21 0,0 22 0,0-22 16,0 22-16,21-22 0,-21 0 0,0 1 16,0-22-16,0 0 0,0 21 0,21-42 15,-21 22-15,0-1 0,21-21 16,-21-21 0,0-1-1,0 1-15,0-21 0,0 21 0,0 0 16,0-22-16,0 1 0,0 0 0,0-1 15,22 22-15,-22-21 0,21 21 16,-21-22-16,21 22 0,0 0 0,0 21 16,0 0-16,1 0 0,-22 21 15,21 0-15,0 0 0,-21 1 0,0 20 16,0-21-16,21 0 0,-21 22 0,21-22 16,-21 0-16,0 0 0,21 0 15,1 0-15,-1 1 0,0-1 0,0-21 16,0 0-16,0 0 0,22 0 0,-22 0 15,21 0-15,1 0 0,-22-21 16,21-1-16,0 1 0,-20 0 0,20 0 16,-21 0-16,21-22 0,-20 22 15,-1-21-15,-21 21 0,0-22 0,0 22 16,0 0-16,0 0 0,0 0 0,0 0 16,0-1-16,-21 22 0,-1 0 0,1 0 15,0 0-15,0 0 0,0 22 0,0-1 16,-1 21-16,1-21 0,0 22 0,21-22 15,-21 21-15,21-21 16,0 22-16,0-22 0,0 21 0,21-21 0,0 0 16,0 1-16,1-1 0,20 0 0,-21-21 15,21 0-15,-20 21 0,20-21 16,-21 0-16,21 0 0,1 0 0,-22-21 16,21 21-16,1-21 0,-1 0 15,-21 21-15,21-22 0,-20 1 0,20 0 16,-21-21-16,0 21 0,0-1 0,1 1 15,-1-21-15,0 21 0,0 0 0,-21-22 16,0 22-16,0 0 0,0 0 0,0 0 16,0-1-16,-21 1 0,0 21 15,0 0-15,-1 0 0,1 0 16,0 0-16,0 0 0,0 21 16,0 1-16,-1-1 0,1 0 0,21 21 15,-21-21-15,21 1 0,-21 20 16,21-21-16,0 0 0,0 22 0,0-22 15,0 0-15,0 0 0,0 0 0,21 0 16,0-21-16,0 0 16,1 0-16,-1 0 0,0 0 15,0-21-15,0 21 0,0-21 0,1 0 16,-22 0-16,0 0 0,21-1 0,-21 1 16,21-21-16,-21 21 0,0 0 0,0-1 15,0 1-15,0 0 0,0 0 16,0 42 15,0 0-31,0 0 0,0 1 16,0-1-16,0 0 0,0 0 0,0 21 15,0-20-15,0-1 0,0 0 16,0 0-16,21 0 0,-21 0 0,21 1 16,0-1-16,1-21 0,20 0 0,-21 0 15,21 0-15,1 0 0,-1 0 0,0 0 16,-20 0-16,20-21 0,0-1 0,1 1 15,-1 21-15,-21-21 0,21 0 16,-20 0-16,-1-22 0,0 22 0,-21 0 16,0 0-16,0-21 0,0 20 15,0 1-15,0 0 0,0 0 0,0 0 16,-21 0-16,0 21 0,-1 0 0,1 0 16,0 0-16,0 0 0,0 21 15,0 0-15,-1 0 0,1 0 0,0 0 16,0 22-16,21-22 0,-21 0 15,21 0-15,0 0 0,0 22 0,0-22 16,0 0-16,21 0 0,0 0 16,0-21-16,0 0 0,1 0 0,-1 0 15,0 0-15,0 0 0,0 0 0,0 0 16,1-21-16,-1 21 0,0-21 16,-21 0-16,21 0 0,0-22 15,-21 22-15,0-21 0,21 0 0,1-1 16,-22 1-16,0 0 0,0-1 0,21 1 15,-21 0-15,0-22 0,0 22 0,0-1 16,0 1-16,0 0 0,0 21 0,0-1 16,0 1-16,-21 21 15,-1 21-15,22 1 16,-21 20-16,0 0 0,21 1 16,0-1-16,0 0 0,0 22 0,0-1 0,0-20 15,0 20-15,0 1 0,0-22 0,21 0 16,0 1-16,1-1 15,-1 0-15,0 1 0,0-22 0,0 0 16,0 0-16,22 0 0,-22-21 0,21 0 16,-21 0-16,1 0 0,20 0 0,0 0 15,-21-21-15,22 0 0,-22 0 0,21 0 16,-21-1-16,1-20 0,-1 21 0,-21-21 16,0-1-16,0-20 0,0 20 0,0 1 15</inkml:trace>
  <inkml:trace contextRef="#ctx0" brushRef="#br0" timeOffset="3313.15">16150 8573 0,'0'-22'15,"-21"22"-15,21-21 16,-21 21-16,0-21 0,-1 0 15,1 0-15,0 21 0,21-21 16,-21 21-16,21-22 0,-21 22 16,21 22-1,0-1 1,0 21-16,0-21 0,0 22 0,0-1 16,0 0-16,0 1 0,0 20 0,0-21 15,0 22-15,0-22 16,0 22-16,0-22 0,0 0 0,0 1 15,0-22-15,0 21 0,0-21 0,21-21 16,0 22-16,0-22 0,22 0 0,-22 0 16</inkml:trace>
  <inkml:trace contextRef="#ctx0" brushRef="#br0" timeOffset="4623.17">16235 8573 0,'0'0'0,"21"-22"16,0 1-16,-21 0 0,0 0 15,0 0-15,0 0 16,-21 21 15,21 21-31,0 0 0,0 21 0,0-21 16,0 22-16,0-1 0,0 0 0,0 22 15,0-1-15,0-20 0,0 20 16,0 1-16,0-22 0,0 0 0,21-20 16,0 20-16,-21-21 0,21 0 15</inkml:trace>
  <inkml:trace contextRef="#ctx0" brushRef="#br0" timeOffset="5411.72">18605 8721 0,'22'0'0,"-1"-21"16,-21-1 0,0 1-1,21 21 1,0-21-16,-21 0 15,0 0-15,21 21 0,-21-21 16,0-1 0,-21 22-16,0 0 15,0 0-15,0 0 0,-1 22 0,1-1 16,0 0-16,0 0 0,0 0 16,0 22-16,-1-1 0,1 0 15,0 1-15,0-22 0,0 21 0,21 0 16,0-20-16,0 20 0,0-21 0,0 0 15,0 0-15,21 1 0,0-22 16,0 0-16,22 0 0,-22 0 16,0 0-16,21-22 0,-21 1 0,1 21 15,-1-21-15,21-21 0,-21 21 0,-21-1 16,21-20-16,-21 0 0,22 21 0,-22-22 16,0 22-16,0-21 15,0 21-15,0-1 0,0 1 0,0 0 16,0 0-16,-22 21 0,1 0 15,0 21-15,21 0 0,0 0 16,0 1-16,-21 20 0,21-21 16,0 21-16,0-20 0,0 20 0,0-21 15,0 21-15,0-20 0,0-1 0,21 0 16,0 0-16,-21 0 0,21-21 0,1 21 16,-1-21-16,0 0 0,21 0 15,-21 0-15,1 0 0,-1-21 0,21 21 16,-21-21-16,0 0 0,22 0 0,-22-22 15,0 22-15</inkml:trace>
  <inkml:trace contextRef="#ctx0" brushRef="#br0" timeOffset="5652.71">19177 8615 0,'0'0'0,"0"-42"0,0 20 0,0 1 0,0 0 16,-21 0-16,0 21 0,-1 0 16,1 0-16,0 21 15,0 0-15,21 0 0,-21 1 16,0-1-16,21 0 0,0 21 0,-22-21 15,1 22-15,21-1 0,-21 0 0,21 1 16,0-1-16,0-21 0,0 22 0,0-22 16,0 0-16,0 21 0,21-21 15,0 1-15,22-22 0,-22 0 16,0 0-16,21 0 0,-20 0 0,20 0 16,0 0-16,-21-22 0,22 1 15,-1 0-15,-21 0 0,0-21 16,22-1-16,-22 22 0,0-21 0</inkml:trace>
  <inkml:trace contextRef="#ctx0" brushRef="#br0" timeOffset="6219.47">19494 8615 0,'0'0'0,"0"-42"0,0-1 0,0 1 0,0 21 16,0 0-16,0-22 0,0 22 15,-21 42 1,21 22 0,0-22-16,0 0 0,0 21 0,0 1 15,0-22-15,0 21 0,0 0 16,0 22-16,0-22 0,0-21 0,0 22 15,0-1-15,0-21 0,0 22 16,0-22-16,0 0 0,0 0 0,0 0 16,0-42 15,0 0-31,0 0 0,21 0 0,-21-1 16,22-20-16,-22 21 0,21-21 0,-21 20 15,0 1-15,21-21 0,-21 21 16,21 0-16,0 21 0,-21-22 0,21 22 15,1 22 1,-22-1-16,0 0 0,0 0 16,0 21-16,0-20 0,0-1 15,21 21-15,-21-21 0,21 0 16,-21 1-16,0-1 0,21 0 0,0 0 16,0-21-16,-21 21 0,22-21 0,-1 0 15,0 0-15,0 0 0,0 0 16,0 0-16,1 0 0,-1-21 0,0 21 15,0-21-15,0 0 0,0 0 0,1-22 16,-22 22-16,0 0 0,21-21 0,-21 20 16,0-20-16,0 21 0,0 0 0,0 0 15,0-1-15,-21 22 16,-1 22 0,22-1-16,-21 0 0,21 0 15,-21 0-15,21 22 0,0-22 0,0 0 16,0 21-16,0-21 0,0 1 15,0-1-15,0 0 0,0 0 0,21 0 16,0-21-16,-21 21 0,22-21 0,-1 0 16,0 0-16,0 0 0,0 0 15</inkml:trace>
  <inkml:trace contextRef="#ctx0" brushRef="#br0" timeOffset="6664.21">17103 10012 0,'-22'-21'0,"44"42"0,-65-63 0,22-1 0,0 1 16,21 21-16,0-22 0,0 1 0,0 21 15,0-21-15,0 20 16,0 44-1,0-1-15,-21 0 0,21 21 0,0 22 16,0-22-16,-21 22 0,21-22 0,-22 21 16,22 1-16,-21-1 0,21 1 15,0-1-15,0 1 0,0-22 0,0 1 16,0-1-16,0 0 0,0-21 16,0 1-16,0-1 0,21 0 0,1-21 15,-1 0-15,0 0 0,0 0 16,0 0-16,0-21 0,1 0 0,-22-1 15,0 1-15,0-21 0</inkml:trace>
  <inkml:trace contextRef="#ctx0" brushRef="#br0" timeOffset="6819.64">16870 10308 0,'0'0'0,"-21"0"0,-43 0 16,85 0 15,0 0-31,22 0 0,-22 0 16,42 0-16,-20 0 0,20 0 0,-20 0 15,20-21-15,1 21 16,-1-21-16,-21 21 0,22-21 0,-22 21 16,1-21-16,-1 21 0</inkml:trace>
  <inkml:trace contextRef="#ctx0" brushRef="#br0" timeOffset="7665.18">17780 10224 0,'0'-22'31,"-21"22"-31,21-21 0,-21 21 15,-1-21-15,1 0 0,0 21 16,0 0-16,0 0 16,0 0-16,-1 0 0,22 21 15,-21-21-15,0 42 0,0-20 16,0-1-16,0 21 0,-1 0 0,1 1 16,0-1-16,0 0 0,21-20 0,0 20 15,0-21-15,0 21 0,0-20 0,21-1 16,0-21-16,0 0 15,22 0-15,-22 0 0,21 0 0,1 0 16,-22-21-16,21-1 0,-21 1 0,22 0 16,-22 0-16,0 0 0,0-22 0,0 22 15,-21-21-15,0 0 0,0 20 16,0-20-16,0 21 0,0 0 0,0 0 16,0-1-16,-21 22 0,0 0 15,0 0-15,21 22 16,0-1-16,-21 0 0,21 0 15,0 0-15,0 22 0,0-22 16,0 21-16,0-21 0,0 0 0,21 1 16,0-1-16,0 0 0,0 0 0,0 0 15,1-21-15,20 0 0,-21 0 0,21 0 16,-20 0-16,20-21 0,0 0 16,1 21-16,-1-42 0,0 20 0,-21 1 15,1-21-15,20 21 0,-42-22 16,21 1-16,-21 0 0,0-1 0,0 1 0,0 0 15,0-1-15,0 1 16,0 0-16,-21 21 0,21-22 0,-21 22 16,21 0-16,-21 0 0,-1 21 15,22 21-15,0 0 0,0 0 16,0 0-16,0 22 0,0-1 16,0-21-16,0 22 0,0-1 0,0-21 15,0 21-15,0 1 0,0-1 0,0-21 16,0 22-16,0-22 0,0 0 0,0 0 15,0 0-15,22 0 0,-1-21 32,0-21-32,0 0 15,0 0-15,0-21 16,1 20-16,-1 1 0,21 0 0,-21 21 16,22-21-16,-22 0 0,21 21 15,0 0-15,1 0 0,-22 0 0,21 0 16,-21 0-16,1 0 0,-1 0 0,-21 21 15,0 0-15,0 0 0,0 0 16,-21 22-16,-22-22 0,22 0 16,-21 0-16,-1 0 0,1 1 0,21-1 15,-21 0-15,-1 0 0,22-21 16,0 21-16,0-21 0,0 0 0,42-21 31,0 0-31,0 0 16,21 0-16,-20-1 0,20-20 0,-21 0 15,21 21-15,-20-22 0</inkml:trace>
  <inkml:trace contextRef="#ctx0" brushRef="#br0" timeOffset="7883.05">18923 9927 0,'21'-21'0,"-42"42"0,42-63 0,-21 21 16,0 0-16,0 42 16,0 0-1,0 0-15,0 0 0,0 22 16,-21-1-16,21-21 0,0 21 0,0 1 15,0-1-15,-21 0 0,21 1 16,0-1-16,0-21 0,0 22 0,0-1 16,0-21-16,0 0 0,0 0 0,0 1 15,21-1-15,0-21 0,0 0 0,0 0 16,1 0-16,-1 0 0,0 0 16,0 0-16,0-21 0,0-1 0,1 1 15,-1 0-15,-21 0 0</inkml:trace>
  <inkml:trace contextRef="#ctx0" brushRef="#br0" timeOffset="8439.53">19198 10308 0,'0'0'15,"0"-21"-15,0 0 47,21 21-47,0 0 16,1 0-16,-1-21 0,0 0 0,0 21 16,0-22-16,0 22 0,22-21 0,-22 0 15,0 0-15,-21 0 16,0 0-16,-21 21 15,0 0 1,0 0-16,-22 21 0,22 0 0,0 0 16,-21 0-16,20 22 0,1-22 0,0 21 15,0-21-15,0 22 0,21-22 16,-21 21-16,21-21 0,0 0 16,0 1-16,0-1 0,21 0 0,0-21 15,0 0-15,0 21 0,22-21 0,-22 0 16,21 0-16,-21 0 0,22-21 0,-22 0 15,21 0-15,-21 21 0,0-43 16,22 22-16,-22 0 0,0 0 0,-21-22 16,21 1-16,0 21 0,-21-21 0,0-1 15,0 1-15,0 0 0,0-22 0,0 22 16,0-1-16,22-20 0,-22 21 16,0-1-16,0 22 0,0-21 0,0 21 15,0-1-15,0 44 16,0-1-16,0 0 15,0 21-15,0 1 16,-22-1-16,22 0 0,0 1 0,0 20 16,-21-21-16,21 1 0,-21-1 0,21 0 15,0 1-15,0-1 0,0 0 0,0 1 16,0-1-16,0-21 0,0 0 16,0 1-16,21-1 0,-21 0 0,21-21 15,1 0-15,-1 0 16,0 0-16,-21-21 0,21 0 15,-21-22-15,21 22 0,-21 0 16,0-21-16,0 20 0,0 1 16</inkml:trace>
  <inkml:trace contextRef="#ctx0" brushRef="#br0" timeOffset="8587.2">19579 10160 0,'0'0'0,"-21"0"0,0 0 16,0 0-16,42 0 31,0 0-31,0 0 15,21 0-15,1-21 0,-22 21 0,21 0 16,1 0-16,-1 0 0,-21 0 0,21-21 16,-20 21-16,-1 0 0,21-21 0,-21 21 15,0 0-15,1-22 0</inkml:trace>
  <inkml:trace contextRef="#ctx0" brushRef="#br0" timeOffset="8843.06">20214 9927 0,'-21'-21'16,"0"0"-16,0 21 0,-1 0 16,22-21-16,-21 21 0,0 0 15,0 0-15,21 21 16,-21 0-16,21 0 0,0 0 0,0 22 16,0-1-16,0 0 15,-21-20-15,21 20 0,0-21 16,0 21-16,0-20 0,0-1 0,0 21 15,0-21-15,0 0 0,21 1 0,0-22 16,-21 21-16,21 0 0,0-21 0,0 0 16,1 0-16,-1 0 0,0 0 15,0 0-15,0-21 0,0 21 0,1-21 16</inkml:trace>
  <inkml:trace contextRef="#ctx0" brushRef="#br0" timeOffset="9086.92">20489 9948 0,'0'0'15,"0"-42"-15,0 21 0,0-21 0,0 20 0,0 1 16,0 0 0,21 21-16,1 0 0,-1 21 15,0 0-15,0 1 0,0-1 16,0 0-16,1 21 0,-22 1 0,0-22 16,0 21-16,0 0 0,0 1 15,0-1-15,0 0 0,0 1 0,-22-1 16,1 0-16,0 1 0,-21-1 0,21 0 15,-22-20-15,22 20 0,-21-21 0,21 0 16,-1 0-16,1 1 0,0-1 0,42-42 31</inkml:trace>
  <inkml:trace contextRef="#ctx0" brushRef="#br0" timeOffset="9655">24257 8446 0,'0'0'0,"21"-106"16,-21 85-16,21-22 15,-21-20-15,21 42 0,-21-22 0,0 1 16,0 21-16,0 0 0,-21 21 16,0 0-16,0 21 15,21 0-15,-21 21 0,0 1 0,-1 20 16,1-21-16,0 22 0,0-1 0,0-20 15,0 20-15,-1 1 0,1-22 16,0 22-16,21-22 0,0 21 0,0-20 16,0-1-16,0-21 0,21 22 0,0-22 15,1 0-15,-1-21 0,21 0 16,-21 0-16,22 0 0,-1 0 16,21 0-16,-20-21 0,-1 0 0,22-1 15,-22-20-15,21 21 0,-20-21 0,-1-1 16,-21 1-16,22 0 0,-22 20 15</inkml:trace>
  <inkml:trace contextRef="#ctx0" brushRef="#br0" timeOffset="9971.82">24786 8615 0,'21'-21'0,"-21"0"16,-42 84-16,63-84 0,21-43 0,-42 43 0,0 0 0,-21 21 16,0 21-1,0 0-15,0-21 0,0 22 16,-1 20-16,1-21 0,0 0 16,0 22-16,0-22 0,0 21 0,21-21 0,0 0 15,0 1-15,0-1 0,0 0 0,0 0 16,21 0-16,0-21 15,0 0-15,0 0 0,22 0 0,-1 0 16,-21 0-16,21 0 0,1-21 0,-1 0 16,-21 0-16,22 0 0,-22-22 15,0 22-15,0-21 0,-21 21 0,0-22 16,0 22-16,0-21 0,0-1 0,-42 22 16,21 0-16,-1 0 0,-20 21 0,0 0 15,-1 0-15,1 0 0,0 0 16,21 0-16,-22 0 0,22 21 0,0 0 15,0-21-15,21 21 0,-21 1 0,21-1 16,0 0-16,0 0 0,21-21 0,0 21 16,0-21-16,0 0 15,22 0-15,-1 0 0,0 0 0,1 0 16,-1 0-16</inkml:trace>
  <inkml:trace contextRef="#ctx0" brushRef="#br0" timeOffset="10215.68">25273 8255 0,'0'0'0,"0"-42"0,0-1 16,0 22-16,21-21 16,-21 63-1,0 0-15,0 22 0,0-1 16,0 0-16,0 1 0,0-1 0,0 0 16,-21 1-16,21-1 0,0 0 15,0 1-15,0-1 0,-21 0 0,21-21 16,0 22-16,0-22 0,0 21 15,0-21-15,0 1 0,0-1 0,21 0 16,0-21-16,0 0 0,0 0 16,1 0-16,20 0 0,0-21 15,1 0-15,-1-1 0,0 1 0</inkml:trace>
  <inkml:trace contextRef="#ctx0" brushRef="#br0" timeOffset="10664.95">25993 8594 0,'0'0'0,"21"-21"0,-21-1 16,21 22-16,-21-21 0,0 0 0,0 0 15,0 0-15,0 0 16,0-1-16,-21 1 0,0 21 16,-1 0-16,1 0 0,0 0 15,0 0-15,0 21 0,-22 1 0,22-1 16,-21 0-16,21 21 0,0-21 0,-1 22 16,1-22-16,0 21 0,21 1 0,-21-1 15,21-21-15,0 21 0,0-20 16,21 20-16,0-21 0,0-21 0,22 21 15,-22-21-15,21 0 0,1 0 0,-1 0 16,-21 0-16,21 0 0,1-21 16,-22 0-16,21-21 0,-21 20 0,1-20 15,-1 21-15,0-21 0,0-22 16,0 22-16,0-1 0,-21-20 0,0-1 16,22 1-16,-22-1 0,21 1 15,-21-1-15,0 1 0,0 21 0,0-22 16,0 43-16,21 0 0,-21 0 0,0-1 15,0 44-15,0-1 0,0 0 16,0 21-16,-21 1 0,21 20 16,-21 1-16,21-1 0,-22 1 0,22 20 15,0-20-15,0-1 0,0 1 0,0-1 16,0-20-16,0 20 0,0-21 16,22 22-16,-1-22 0,0 1 15,0-22-15,0 21 0,0-21 0,1 0 16,-1 1-16,21-1 0,-21-21 0,0 0 15,-21 21-15</inkml:trace>
  <inkml:trace contextRef="#ctx0" brushRef="#br0" timeOffset="10806.86">24299 10118 0,'0'0'0,"-63"42"0,20-21 16,1 0-16,21-21 0</inkml:trace>
  <inkml:trace contextRef="#ctx0" brushRef="#br0" timeOffset="11082.7">24130 9927 0,'0'-42'0,"0"84"0,0-126 0,21 41 15,-21 22-15,21-21 0,-21-1 16,0 1-16,0 0 0,0-1 0,0 22 16,0 0-16,0 0 0,0 42 31,0 21-31,0-20 0,0 20 16,0 21-16,-21-20 0,21 20 0,-21-20 15,0 20-15,21-21 0,0 1 0,0 20 16,-21-42-16,21 22 0,0-1 15,0-21-15,0 0 0,0 1 0,0-1 16,0 0-16,0 0 0,21-21 16,-21-21-1</inkml:trace>
  <inkml:trace contextRef="#ctx0" brushRef="#br0" timeOffset="11239.62">23855 10118 0,'0'0'0,"-21"-21"16,42 21-1,21 0 1,-21-22-16,22 22 0,-1 0 0,0 0 16,1-21-16,-1 0 0,21 21 15,-20 0-15,20 0 0,1-21 0,-22 21 16,22 0-16,-22-21 0,21 0 0,-20 21 16,-1-22-16</inkml:trace>
  <inkml:trace contextRef="#ctx0" brushRef="#br0" timeOffset="12036.72">24828 9906 0,'0'0'0,"-21"0"31,0 0-15,0 0-16,0 0 0,0 0 0,-1 21 15,1 0-15,0 1 0,0-1 0,0 21 16,0-21-16,-1 0 0,1 1 0,21 20 16,0-21-16,0 0 0,0 0 15,0 1-15,21-1 0,1-21 16,20 0-16,-21 0 0,0 0 0,22 0 15,-22 0-15,21 0 0,-21 0 0,0-21 16,1 21-16,-1-22 0,0 1 16,0 0-16,0 0 0,-21 0 0,0-22 15,0 22-15,0-21 0,0 21 16,0 0-16,0-1 0,0 1 0,0 0 16,-21 21-1,21 21-15,-21 0 16,21 1-16,0-1 0,0 21 0,0-21 15,-21 0-15,21 22 0,0-22 0,0 0 16,0 0-16,0 0 0,21 1 16,0-1-16,0 0 0,0-21 0,22 0 15,-22 0-15,0 0 0,0 0 16,22 0-16,-22 0 0,0-21 0,0 0 16,0-1-16,0 1 0,1 0 15,-1 0-15,0-21 0,-21-1 16,0 1-16,0 0 0,21-1 0,-21-20 15,0-1-15,21 1 0,-21 20 0,0-20 16,0 21-16,0 20 0,0-20 16,0 21-16,-21 21 15,0 21-15,21 0 0,-21 0 0,0 22 16,21-22-16,0 42 0,-22-20 0,22-1 16,0 0-16,0 22 0,0-22 15,0 1-15,0-1 0,0-21 16,22 21-16,-1 1 0,-21-22 0,21 0 0,0 0 15,0 0-15,0 1 0,1-22 16,-1 0 0,0 0-16,-21-22 15,0 1-15,0 0 0,0 0 16,0 0-16,21 0 0,-21-1 0,21 1 16,0-21-16,1 21 0,-1 0 0,0 21 15,0-22-15,0 22 0,22 0 16,-22 0-16,0 0 0,0 0 0,0 22 15,0-1-15,1-21 0,-22 21 0,0 0 16,0 0-16,0 0 0,-22 1 0,1 20 16,-21-21-16,21-21 15,-22 21-15,22 0 0,-21 1 0,0-1 16,20-21-16,-20 21 0,21-21 0,0 0 16,0 0-16,42-21 15,0 0 1,21-1-16,-21 1 0,22-21 15,-22 21-15</inkml:trace>
  <inkml:trace contextRef="#ctx0" brushRef="#br0" timeOffset="12247.59">25950 9652 0,'0'0'0,"21"-21"0,-21 0 0,0 0 16,0 42 15,0 0-31,0 0 0,-21 21 16,21 1-16,-21-1 0,21 0 15,-21-20-15,21 20 0,0 0 0,0 1 16,0-1-16,0-21 0,0 21 0,0-20 16,0-1-16,0 0 0,0 0 0,0 0 15,21-21-15,0 0 16,0 0-16,1 0 0,-1 0 16,0 0-16,-21-21 0,21 0 0</inkml:trace>
  <inkml:trace contextRef="#ctx0" brushRef="#br0" timeOffset="12803.51">26098 10033 0,'0'-21'16,"22"21"15,-1 0-31,-21-21 0,21 21 16,0 0-16,0-21 0,0 21 16,1-22-16,-1 1 0,0 21 0,0-21 15,-21 0-15,21 0 0,-21 0 0,21 21 16,-21-22-16,0 1 0,-21 21 31,0 0-31,0 0 0,0 21 0,0 1 16,-1 20-16,1-21 0,0 0 0,0 22 15,0-22-15,21 0 0,-21 21 16,21-21-16,0 1 0,0-1 16,0 0-16,0 0 0,0 0 0,21-21 15,0 21-15,0-21 0,0 0 0,0 0 16,22 0-16,-22 0 0,0 0 15,0-21-15,0 0 0,1 0 16,-1 0-16,0 0 0,0-1 0,0 1 16,0 0-16,1-21 0,-1-1 0,-21 1 15,21 0-15,0-1 0,-21-20 0,0-1 16,21 22-16,-21 0 0,0-1 16,0 1-16,0 21 0,0 0 15,0 0-15,0 42 16,0 0-16,-21 0 15,21 21-15,0 1 0,-21-1 16,21 0-16,-21 22 0,21-22 0,-21 1 16,21 20-16,-22-21 0,22 1 0,0-1 15,0 0-15,0-20 0,0 20 0,0-21 16,0 0-16,0 0 0,0 1 16,22-1-16,-1-21 15,0 0-15,0 0 0,0 0 16,-21-21-16,0-1 0,21 1 0,-21 0 15,0 0-15,0 0 0,0 0 16,0-22-16,0 22 0</inkml:trace>
  <inkml:trace contextRef="#ctx0" brushRef="#br0" timeOffset="12932.43">26479 9906 0,'0'0'0,"-21"0"0,-21-21 0,21 21 16,0 0-16,-1 0 16,44 0-1,-1 0-15,0 0 16,0 0-16,21 0 0,-20 0 0,20 0 15,-21 0-15,0 0 0,22 0 0,-22 0 16,0 0-16,0 0 0</inkml:trace>
  <inkml:trace contextRef="#ctx0" brushRef="#br0" timeOffset="13199.28">27199 9610 0,'0'0'0,"0"-43"15,-21 43-15,0 0 0,0 0 16,-1 0-16,1 0 0,0 22 16,0-1-16,21 0 0,-21 0 0,0 0 15,-1 22-15,22-22 0,0 21 0,-21-21 16,21 22-16,-21-1 0,21 0 16,0-21-16,0 22 0,0-22 0,0 21 15,0-21-15,0 1 0,0-1 16,21 0-16,0 0 0,1 0 15,-1-21-15,0 0 0,0 0 16,0 0-16,0 0 0,1 0 0,-1 0 16,0 0-16,0-21 0,0 0 0</inkml:trace>
  <inkml:trace contextRef="#ctx0" brushRef="#br0" timeOffset="13456.45">27495 9546 0,'0'0'0,"0"-21"0,0 0 15,0-21 1,22 42-16,-1 0 0,0 0 16,0 0-16,0 21 0,0 0 15,1 0-15,-1 0 0,-21 22 16,21-22-16,0 21 0,-21 0 0,21 1 16,-21 20-16,0-20 0,0-1 0,0 0 15,-21 1-15,-21-1 0,21 0 0,-1 1 16,-20-1-16,21-21 0,-21 21 0,20-20 15,-20-1-15,21 0 0,-21 0 16,20 0-16,1 0 0,-21 1 0,0-1 16,20 0-16,-20-21 0,0 21 0,-22-21 15</inkml:trace>
  <inkml:trace contextRef="#ctx0" brushRef="#br0" timeOffset="15339.48">6456 9779 0,'0'0'0,"21"0"15,0 0 1,0 0-16,-21 21 15,0 0 1,-21 1 0,0-1-16,0 0 0,0-21 15,-1 21-15,1-21 16,0 21-16,0 0 0,0-21 0,0 22 16,-1-22-16,1 21 0,-21-21 0,21 21 15,0-21-15,-22 0 0,1 21 0,21-21 16,-22 0-16,1 0 0,0 0 15,-1 0-15,1 0 0,0 0 0,-1 0 16,1 0-16,0 0 0,-22 0 16,22 0-16,-22-21 0,1 21 0,21-21 15,-22 0-15,22 21 0,-22-22 0,22 1 16,-22 0-16,22 0 0,-21-21 16,20 20-16,-20-20 0,-1 21 0,1-21 15,20-1-15,-41 22 0,20-21 0,1-1 16,-1 1-16,-20 0 0,20-1 15,1 1-15,-22 0 0,21-1 0,-20 1 16,-1 0-16,0-1 0,1-20 0,-1 21 16,0-22-16,1 22 0,-1-22 0,0 1 15,1-1-15,-1 22 0,0-22 16,1 1-16,20-1 0,-20 1 16,-1-1-16,-21-20 0,21 20 0,1-20 15,-1 20-15,0-21 0,1 1 16,-1 20-16,0-20 0,22-1 0,-1 21 15,-20-20-15,20-1 0,22 0 16,-22 1-16,1-1 0,21 0 0,-1 1 16,1-1-16,21 0 0,-22 1 0,22-1 15,0 22-15,0-22 0,21 0 16,0 1-16,0-1 0,0 0 0,0 1 16,0 20-16,0-21 0,0 1 15,0-1-15,21 0 0,0 22 0,0-22 16,1 1-16,-1 20 0,21-21 15,-21 22-15,22-22 0,-1 22 16,0-22-16,-21 22 0,22-22 0,20 21 16,-20 1-16,-1-1 0,0 1 15,22-1-15,-22 1 0,22-1 0,-1 22 16,1-21-16,-1 20 0,1-20 0,-1 20 16,22-20-16,-22 21 0,22-1 15,-22 1-15,1 0 0,21-1 0,-1 1 16,-20 0-16,20 20 0,1-20 0,0 0 15,-1 21-15,22-22 0,-21 22 16,21-21-16,0-1 0,-22 22 0,22-21 16,0 0-16,0-1 0,21 22 15,-21-21-15,21 21 0,0-22 0,0 22 16,-22-21-16,22 21 0,0-22 16,0 22-16,0 0 0,0-21 0,0 20 15,0 1-15,0 0 0,0 0 0,0 0 16,22 0-16,-22-22 0,21 22 15,-21 0-15,21 0 0,-21 0 0,0-1 16,0 1-16,0 21 0,21-21 0,-21 0 16,-21 0-16,21 21 0,-21-21 0,21 21 15,-21-22-15,-22 22 0,22 0 16,0-21-16,0 21 0,-22 0 0,22-21 16,-21 0-16,0 21 0,-1 0 15,1-21-15,-22 21 0,1 0 0,-22-21 16,1 21-16,-1 0 0,0 0 15,-21 0-15,1 0 0,-1 0 0,0 0 16,-21-22 109,-21 1-94,21 0-31</inkml:trace>
  <inkml:trace contextRef="#ctx0" brushRef="#br0" timeOffset="16030.96">9017 2074 0,'-21'-21'16,"42"42"-16,-63-42 0,20 0 0,1 0 16,0 21-16,0 0 15,21 21 16,0 0-31,0 0 16,0 1-16,21-1 0,0 0 0,0 0 16,22 0-16,-22 0 0,21 1 15,1-1-15,-1 0 0,0 0 0,22 0 16,-22 0-16,0 1 0,22-1 16,-1 0-16,1-21 0,-1 21 15,1-21-15,-1 0 0,1 21 0,-1-21 16,1 0-16,-22 0 0,22 21 0,-22-21 15,0 0-15,1 0 0,-22 0 16,0 22-16,0-22 0,0 0 16,-42 21 15,0-21-31,0 0 0,0 21 0,0-21 16,-1 21-16,1 0 0,-21 0 0,21 1 15,-22-1-15,1 21 0,0-21 16,-22 22-16,22-1 0,-22 0 15,1 1-15,21-1 0,-1 0 0,-20 1 16,20-1-16,1 0 0,0 1 0,-1-1 16,22-21-16,-21 21 0,0 1 0,20-22 15,1 21-15,0-21 0,0 1 16,0-1-16,0 0 0,21 0 0,-22-21 16,22 21-16,22-21 31,-1 0-31,0-21 0,0 0 0,21 0 15,-20 0-15,20-22 0,0 22 0,1-21 16,20-1-16,1 1 0,-1 0 16,1-1-16,-1 1 0,22-21 15,-22 20-15,22 1 0,-22 0 0,1-1 16,-1 1-16,-20 21 0,-1-22 0,0 22 16,-20 0-16,-1 0 0,-21 0 0,0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2:20:0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1651 0,'0'21'15,"0"0"-15,0 22 0,0-22 16,0 21-16,0 22 0,0-22 15,0 22-15,0-22 0,0 21 0,0 1 16,0 21-16,0-1 0,0 1 16,0 0-16,0 20 0,0 1 0,0 0 15,0 0-15,0 0 0,0 21 0,-22 0 16,22-21-16,-21 21 0,21 0 0,0-22 16,-21 22-16,21-21 0,0 0 0,-21 0 15,21-21-15,0-1 0,0 1 16,0-22-16,0-20 0,0-1 0,0 0 15,0-20-15,0-1 0,21 0 0,0-21 16,-21-21-16,0 0 16,0-22-16,0 1 0,0 0 0,21-22 15,-21 1-15,22-1 0,-22-21 16</inkml:trace>
  <inkml:trace contextRef="#ctx0" brushRef="#br0" timeOffset="1132.08">11112 1905 0,'0'0'0,"-21"-21"0,-21 0 16,-22-22-16,43 22 15,0 21-15,21-21 16,21 21-1,0 0 1,1 0-16,20 0 0,-21 0 16,21 0-16,1 0 0,20 0 0,-20 0 15,20 0-15,1 0 0,-1 0 0,22 0 16,-1 0-16,1 0 0,21 0 16,0 0-16,21 0 0,0 0 15,-21 0-15,21 0 0,21 0 0,-21 0 16,21 0-16,0 0 0,0-21 0,0 21 15,22 0-15,-22-21 0,21 0 16,22 21-16,-22 0 0,43-22 0,-22 22 16,22-21-16,21 21 0,-22-21 0,22 21 15,0-21-15,0 21 0,21 0 0,-21-21 16,0 21-16,-1 0 0,1 0 16,0 0-16,-21 0 0,-1 0 0,1 0 15,0 0-15,-22 0 0,1 0 0,-22-21 16,0 21-16,-20 0 0,20 0 15,-42 0-15,0 0 0,0 0 0,-21 0 16,-22-22-16,1 22 0,0 0 0,-22 0 16,-20 0-16,-1-21 0,0 21 15,1 0-15,-22 0 0,0 0 16,-21 21 15,-21-21-31,0 22 16,-1-1-16,1 0 0,0 21 0,0-21 15,0 22-15,0-22 0,-1 21 0,1 22 16,0-22-16,0 0 0,0 22 0,0-22 16,-1 22-16,1-1 0,0 1 15,21 20-15,-21-20 0,21 21 0,-21-1 16,21 1-16,-21 0 0,21-22 16,0 22-16,0-1 0,0 1 0,0-21 0,0 20 15,21 1-15,0-22 16,-21 22-16,21-21 0,-21-1 0,0 1 15,21-1-15,0 1 0,-21-1 0,0 1 16,0-1-16,0 1 0,0-1 0,0-21 16,0 1-16,-21-1 0,0 0 0,-21 1 15,21-22-15,-22 21 0,1-21 16,0 1-16,-1-1 0,1-21 0,0 21 16,-22-21-16,22 0 0,-22 21 0,1-21 15,-1 0-15,1 0 0,-22 0 16,0 0-16,1 0 0,-1 0 0,-21 0 15,0 0-15,-21 0 0,0 0 0,0 0 16,-21 0-16,0-21 0,-21 0 16,21 21-16,-22 0 0,1 0 0,0-21 15,-22 21-15,22 0 0,-22 0 0,1 0 16,-1 0-16,1 0 0,-1 0 0,-20 0 16,20 0-16,-21 0 0,1 0 0,-1 0 15,0 21-15,1-21 0,20 21 16,-20-21-16,20 21 0,1-21 0,20 21 15,1-21-15,21 0 0,0 0 0,21 21 16,0-21-16,0 0 0,21 0 16,-21 0-16,42 0 0,-21 0 0,22 0 15,-1 0-15,0 0 0,22 0 0,-1 0 16,1 0-16,20 0 0,-20 0 16,21 0-16,-1 0 0,22-21 0,-21 21 15,21 0-15,-1 0 0,44 0 63,-1 0-63,-21 21 0,21 1 15,0-22-15,-21 21 0,21-21 0,-21 21 16</inkml:trace>
  <inkml:trace contextRef="#ctx0" brushRef="#br0" timeOffset="1860.05">4318 8551 0,'0'-21'15,"0"42"-15,-21-63 16,0 42-16,-1 0 0,22 21 15,-21 0-15,0 22 0,0-1 0,21 0 16,-21 43-16,0 0 0,-1-1 16,1 22-16,0 0 0,0 21 0,0 0 15,0 0-15,-1 0 0,1 0 0,0 0 16,0 21-16,0-21 0,0 0 16,-1 0-16,1-21 0,0 21 0,0-42 15,21 21-15,0-22 0,0-20 0,0 20 16,0-20-16,0-22 0,0 1 0,0-1 15,0-21-15,21-21 16,0 0-16,0-21 0,1 0 16,-1-22-16,-21-20 0,21-1 0,0 1 15</inkml:trace>
  <inkml:trace contextRef="#ctx0" brushRef="#br0" timeOffset="2664.25">4297 8869 0,'0'0'0,"-21"-42"0,-1 20 16,1-20-16,21 21 0,0 0 15,-21 21-15,42-21 16,22 21-16,-1 0 16,0 0-16,22 0 0,-1 0 15,22 0-15,21 0 0,-22 0 0,22 0 16,21 0-16,21-22 0,1 22 0,20 0 15,0 0-15,22-21 0,20 21 16,22 0-16,-21-21 0,21 0 0,21 21 16,-21-21-16,21 21 0,-22-21 0,22-1 15,-21 22-15,0-21 0,0 0 16,-21 0-16,-1 21 0,-20-21 16,20 0-16,-41-1 0,20 22 0,-42-21 0,1 0 15,-22 21-15,-22-21 0,22 0 16,-42 21-16,0-21 0,-22 21 0,1-22 15,-1 22-15,-20-21 0,-22 21 0,0 0 16,21 0-16,-42 21 16,0 1-16,0-1 15,0 0-15,0 21 0,0-21 0,0 22 16,-21-1-16,21 22 0,-21-1 0,21 1 16,0-1-16,-21 22 0,0-1 0,21-20 15,0 21-15,-22-1 0,1 1 16,0 21-16,0-22 0,21 1 15,0 21-15,0-21 0,0 20 0,0-20 16,0 0-16,0-1 0,0 22 0,0-21 16,0 0-16,0-1 0,0 1 0,0 0 15,0-22-15,0 22 0,0-22 0,0 1 16,0-22-16,0 22 0,0-1 0,0-21 16,-21 1-16,0-1 0,-1 0 15,1 1-15,0-22 0,-21 21 0,21-21 16,-22 1-16,-20-22 0,20 21 0,-41-21 15,20 0-15,-20 0 0,-22 0 0,0 0 16,0 0-16,-42 0 0,21-21 0,-21 21 16,-22-22-16,-20 22 0,21 0 15,-43-21-15,0 21 0,1 0 0,-22 0 16,0 0-16,0 0 0,-21 0 16,0 0-16,-21 0 0,0 0 0,21 0 15,-21 21-15,-1-21 0,22 22 0,-21-1 16,42-21-16,1 21 0,-1-21 15,42 0-15,1 0 0,42 0 0,-1 0 16,1 0-16,42 0 0,1 0 0,20 0 16,21 0-16,22-21 0,0 21 15,-1 0-15,22-21 0,21-1 0,21 1 16,1 21-16,20-21 16,0 0-16,22 21 15,20-42-15,1 20 0</inkml:trace>
  <inkml:trace contextRef="#ctx0" brushRef="#br0" timeOffset="3220.44">13779 8065 0,'0'0'0,"0"-22"0,-21 1 0,21 0 16,-21 0-16,0 21 16,21 21-16,0 0 15,-21 22-15,21-1 0,-21 21 0,21 1 16,-22 21-16,22-1 0,-21 1 0,21 42 15,0-21-15,0 21 0,0 0 0,0 0 16,0 0-16,0 0 0,0 0 0,21 0 16,-21 0-16,22 0 0,-22 0 0,21 0 15,-21-21-15,0 21 0,0-22 16,0 1-16,0 0 0,0-21 0,0 21 16,0-22-16,0 1 0,0-22 15,0 22-15,0-43 0,0 22 0,0-22 16,0-21-16,0 1 0,0-1 0,0-42 15,0-1-15,-21 1 16,21-21-16,-22-22 0,22 22 0,-21-43 16</inkml:trace>
  <inkml:trace contextRef="#ctx0" brushRef="#br0" timeOffset="3956.12">13547 8848 0,'-22'-64'0,"44"128"0,-107-297 16,85 191-16,0-1 0,0 1 0,0 0 16,0 20-16,0 1 0,21-21 15,21 21-15,1 0 0,-1-1 0,43 1 16,-1 0-16,22 0 0,0 0 0,21 0 16,21-22-16,22 22 0,-1 0 0,21 0 15,22 0-15,0-1 0,21 1 0,-1 0 16,22 0-16,-21 21 0,21-21 15,0 21-15,-21 0 0,0 0 0,0-21 16,-22 21-16,1 0 0,-21 0 0,-1-22 16,1 22-16,-43-21 0,0 21 15,0 0-15,-21-21 0,-21 21 0,0 0 16,-22 0-16,1 0 0,-21-21 16,-22 21-16,21 0 0,-41 0 0,20 0 15,-21 21-15,0 0 0,0-21 0,1 43 16,-22-22-16,0 0 0,0 21 0,0 1 15,0 20-15,0-21 0,0 22 16,-22-22-16,1 22 0,0 20 0,21-20 16,0 21-16,0-22 0,-21 22 0,21-1 15,0 22-15,0-21 0,0 0 0,0 20 16,0-20-16,21 21 0,-21 0 0,21 0 16,0-1-16,1 1 0,-1 0 15,0 0-15,0 0 0,21 0 0,-20-22 16,-1 22-16,0-21 0,0-1 15,-21 1-15,0 0 0,21-22 0,-21 22 16,0-43-16,0 22 0,-21-1 0,0-20 16,-21-1-16,20 0 0,-20-21 0,0 22 15,-1-22-15,-20 0 0,21 0 0,-22 0 16,1-21-16,-1 22 0,1-22 16,-22 0-16,-21 0 0,21 0 0,-42 0 0,0 0 15,0 0-15,-21 0 0,-21 0 0,0-22 16,-22 1-16,1 21 15,-22-21-15,-21 0 0,0 0 0,-21 21 16,0-21-16,0-1 0,-21 22 0,21-21 16,0 0-16,0 21 0,0-21 0,21 21 15,0 0-15,22-21 0,-1 21 0,22 0 16,-1 0-16,22 0 0,-1 0 0,43 0 16,0 0-16,22 0 0,41 0 0,22 0 15,-1 21-15,65-21 16,20 0-16,21 0 0,1-21 0,42 0 15,0-1-15,-1-20 0,22 21 0,0-21 16</inkml:trace>
  <inkml:trace contextRef="#ctx0" brushRef="#br0" timeOffset="4527.89">21569 8213 0,'21'-43'0,"-42"86"0,42-107 15,-21 43-15,0 0 0,0 0 16,0 0-16,0-1 0,0 44 31,21 20-31,-21 0 0,0 22 0,21-1 16,0 22-16,-21 0 0,22 42 0,-1-22 15,0 22-15,0 22 0,0-22 16,-21 21-16,21 0 0,-21 0 0,22 0 16,-22 0-16,0-21 0,0 22 0,0-22 15,0 0-15,0 0 0,0-22 0,0 1 16,0 0-16,-22-21 0,1-22 0,21 22 15,-21-22-15,0-20 0,0-1 0,21-21 16,0 22-16,-21-43 0,-1 0 16,22-22-16,0 1 0,0 0 0,0-21 15,0-1-15,0-20 16,0 21-16,0-43 0,0 21 0,22-20 16,-1-22-16,-21 0 0,21 21 0</inkml:trace>
  <inkml:trace contextRef="#ctx0" brushRef="#br0" timeOffset="5413.11">21886 8742 0,'0'0'0,"0"-64"0,-21 1 0,0-1 0,0 1 15,0 21-15,-1-22 0,22 22 16,-21-1-16,21 1 0,0 21 16,0-21-16,0 20 0,0 1 0,21 0 15,1 0-15,-1 0 0,21 0 0,22 21 16,-22-22-16,21 1 0,22 21 15,21 0-15,0-21 0,21 21 0,21 0 16,0-21-16,21 21 0,22 0 0,21-21 16,-1 0-16,1 21 0,42 0 15,-21 0-15,21 0 0,0 0 0,21 0 16,-21 0-16,0 0 0,-21 0 0,0 0 16,-1 0-16,-41 0 0,21 0 0,-43 0 15,0 0-15,-42 0 16,21 0-16,-42 0 0,0 0 0,-21-22 15,-1 22-15,-20 0 0,-1 0 0,1-21 16,-22 21-16,1 0 0,-22 0 16,0 0-16,0 0 0,-21 21 15,0 1-15,0 20 0,0-21 16,0 21-16,-42 255 31,42-255-31,-21 22 0,-1-1 0,1 1 16,0-1-16,0 22 0,0-1 0,0 1 15,-1 0-15,22-1 0,-21 1 16,21 21-16,-21 0 0,21 0 0,-21-1 16,21-20-16,0 21 0,0 0 0,0-22 15,0 22-15,0 0 0,0-21 16,0 21-16,0-22 0,0 1 0,-21 0 16,21-1-16,-21-20 0,21 20 0,-22-20 15,1-1-15,21-20 0,-21 20 16,0-20-16,-21-1 0,20 0 0,1 1 15,-21-22-15,21 21 0,-22-21 0,22 0 16,0-21-16,-21 22 0,21-1 0,-1-21 16,1 0-16,0 21 0,0-21 15,0 0-15,0 0 0,-1 0 16,-20 0-16,0 0 0,-1 0 0,1 0 16,0 0-16,-22 0 0,-20 0 15,-1 0-15,0 0 0,-21 0 0,1 0 16,-1 0-16,-21 0 0,0-21 0,-21 21 15,21 0-15,-22 0 0,1 0 0,0-21 16,0 21-16,-21-22 0,-1 22 16,1 0-16,0-21 0,-22 21 0,1-21 15,-22 21-15,21 0 0,-20 0 0,20-21 16,-20 21-16,20 0 0,1 0 0,20 0 16,22 0-16,0 0 0,21 0 0,21 0 15,0 0-15,22 0 0,-1 0 0,21 0 16,1 21-16,-1-21 0,22 0 0,0 0 15,-1 21-15,22-21 16,-21 0-16,21 0 0,21 21 31,21-21-31,0 0 16,0 0-16,0 0 0,1 0 0,-1-21 16,0 21-16,0-21 0,0 0 0,0 0 15,1-22-15</inkml:trace>
  <inkml:trace contextRef="#ctx0" brushRef="#br0" timeOffset="6584.44">13631 1926 0,'21'0'0,"1"0"16,-1 0-16,0 0 16,0 0-16,0 0 0,0-21 0,1 0 15,-22 0-15,21 21 16,-21-21-16,0-1 0,0 1 16,-21 21-16,-1-21 0,1 21 15,0 0-15,-21 0 0,21 0 0,-1 0 16,-20 0-16,21 21 0,-21 0 15,20 1-15,-20 20 0,21-21 0,-21 21 16,20 1-16,-20 20 0,21-20 16,0-1-16,21 21 0,-21-20 15,21 20-15,0 1 0,0-22 0,0 22 16,0-22-16,0 0 0,21 1 0,0-1 16,0 0-16,0-21 0,22 1 15,-22-1-15,21 0 0,-21-21 0,22 0 16,-22 0-16,21 0 0,-21 0 0,22 0 15,-22 0-15,21-21 0,0-22 16,1 22-16</inkml:trace>
  <inkml:trace contextRef="#ctx0" brushRef="#br0" timeOffset="6980.65">14245 2286 0,'0'0'0,"0"-21"0,0 0 15,-21 21-15,0 0 16,0 0-16,-1 0 0,1 0 15,0 0-15,0 21 0,0 0 0,21 0 16,-21 22-16,-1-22 0,22 21 16,-21-21-16,21 22 0,0-1 0,0-21 15,0 21-15,0 1 0,0-22 0,0 0 16,21 0-16,1 0 0,-1 1 16,0-1-16,0-21 0,21 0 0,-20 0 15,20 0-15,0 0 0,-21 0 0,22-21 16,-22-1-16,21 1 0,-21 0 15,22 0-15,-22 0 0,0-22 16,-21 22-16,0 0 0,0-21 0,0-1 16,0 22-16,0-21 0,-21 21 0,0 0 15,0-1-15,-22-20 0,22 42 16,-21-21-16,-1 21 0,1 0 0,21 0 16,-21 0-16,-1 0 0,22 21 0,0 0 15,0-21-15,0 21 0,-1 22 16,22-22-16,-21 0 0,21 0 0,0 0 15,0 22-15,0-22 0,21 0 0,1-21 16,20 21-16,-21-21 0,21 0 16,-20 0-16,20 0 0</inkml:trace>
  <inkml:trace contextRef="#ctx0" brushRef="#br0" timeOffset="7876.66">14711 2307 0,'0'0'0,"0"-21"0,0 0 15,0 42 17,0 0-17,-21 0-15,21 1 0,0 20 16,0-21-16,-22 21 0,22-20 16,0 20-16,0-21 0,0 0 0,0 22 15,0-22-15,0 0 0,0 0 16,22 0-16,-1-21 0,-21 21 0,21-21 15,0 0-15,0 0 0,0 0 0,1 0 16,-1 0-16,0-21 0,0 0 16,0 0-16,0 0 0,1 0 0,-1-1 15,0 1-15,0 0 0,-21-21 0,0 21 16,21-22-16,-21 22 0,0-21 0,0 21 16,0-22-16,0 22 0,0 0 15,0 0-15,0 42 31,-21 0-31,21 0 0,0 0 16,0 1-16,-21-1 0,21 21 0,0-21 16,-21 22-16,21-22 0,0 21 0,0-21 15,0 0-15,0 22 0,0-22 0,0 0 16,21-21-16,0 21 0,0 0 16,0-21-16,22 0 0,-22 0 0,21 0 15,-21 0-15,22 0 0,-1 0 0,-21-21 16,22 0-16,-1 0 0,-21 0 15,21 0-15,-20-1 0,-1-20 0,0 21 16,0-21-16,-21 20 0,0 1 0,0-21 16,0 21-16,0 0 0,0-1 15,0 1-15,-21 21 16,0 0 0,21 21-16,0 1 0,0-1 15,-21 0-15,21 0 0,0 0 16,0 0-16,0 22 0,0-22 0,0 0 15,0 0-15,0 0 0,0 1 0,0-1 16,0 0-16,-22 0 0,22 0 16,0 0-16,-21-21 31,21-21-15,0 0-16,0 0 15,0 0-15,0-22 0,0 22 16,0-21-16,21 21 0,1-22 0,-1 1 15,0 21-15,0 0 0,0-22 16,0 22-16,22 21 0,-22-21 0,21 21 16,-21-21-16,1 21 0,-1 0 0,21 0 15,-21 21-15,0 0 0,-21 0 16,0 1-16,22-1 0,-22 21 0,0-21 16,21 22-16,-21-22 0,0 0 0,0 21 15,0-21-15,0 1 0,0-1 16,0 0-16,0 0 0,0 0 15,0 0-15,21-42 32,-21 0-17,21 0-15,0 0 0,0 0 0,1-22 16</inkml:trace>
  <inkml:trace contextRef="#ctx0" brushRef="#br0" timeOffset="8144.14">16468 1926 0,'0'-21'16,"-22"21"0,1 21-1,21 0-15,-21 1 0,21 20 0,0-21 16,-21 21-16,0 1 0,21-22 0,0 21 16,-21 1-16,-1-1 0,1 0 15,21 1-15,0-1 0,0 0 0,-21 1 16,21-1-16,0 0 0,0-21 0,0 1 15,0-1-15,0 0 0,0 0 0,0 0 16,21-21-16,0 0 16,1 0-16,-22-21 15,0 0-15,21 0 0,-21 0 16,0-1-16,0 1 0,0 0 16</inkml:trace>
  <inkml:trace contextRef="#ctx0" brushRef="#br0" timeOffset="8320.07">16214 2307 0,'0'0'16,"-43"0"-16,22 0 16,21-21-1,21 21 1,0 0-16,1 0 0,-1 0 0,21 0 16,22 0-1,-43-21-15,21 21 0,-21 0 0,0 0 0,22 0 16,-22 0-16,0-21 0,0 21 0,0 0 15,22 0-15</inkml:trace>
  <inkml:trace contextRef="#ctx0" brushRef="#br0" timeOffset="8739.83">16785 2328 0,'0'0'0,"-21"0"0,0 0 0,0 0 15,-1 0-15,22-21 16,0 0-1,0 0-15,22 21 16,-1 0-16,0 0 0,0 0 0,0 0 16,0 0-16,1 0 0,-1 0 15,0 0-15,0 0 0,0 21 16,0 0-16,1 0 0,-22 1 0,0-1 16,0 21-16,21-21 0,-21 0 15,0 22-15,0-22 0,0 0 0,0 0 16,0 22-16,0-22 0,0 0 15,0 0-15,-21-21 16,21-21 0,0 0-1,0 0-15,0-1 0,0-20 0,0 21 16,0-21-16,0 20 0,0-20 16,0 21-16,21-21 0,0 20 0,-21-20 15,21 21-15,0 0 0,0 0 16,1-1-16,-22 1 0,21 0 0,0 21 15,0 0-15,0 0 0,0 0 16,1 0-16,-1 0 0,0 0 16,0 0-16,0 0 0,-21 21 0,21 0 15,1-21-15</inkml:trace>
  <inkml:trace contextRef="#ctx0" brushRef="#br0" timeOffset="9335.49">17462 2244 0,'43'0'16,"-64"21"46,21 0-62,-22 0 0,22 0 16,0 1-16,0-1 0,0 0 0,-21 0 16,21 0-16,0 0 0,0 22 15,0-22-15,0 0 0,21 0 16,1 0-16,-1-21 0,0 0 0,0 0 15,21 0-15,-20 0 0,20 0 16,-21 0-16,21-21 0,-20 0 0,20 21 16,-21-21-16,0 0 0,0-22 15,1 22-15,-1 0 0,0 0 0,-21-21 16,21 20-16,-21 1 0,0 0 16,0 0-16,0 0 0,0 0 0,0 42 46,0 0-46,0 0 0,0 0 0,0 0 16,0 22-16,0-1 0,0 0 0,-21 1 16,21-1-16,-21 22 0,21-1 15,0-21-15,0 22 0,0-1 0,0 22 16,0-21-16,0-1 0,0 1 16,0-1-16,0 1 0,0-1 0,0-21 15,0 1-15,0-1 0,0-21 0,-21 22 16,21-22-16,-22-21 15,1 0-15,0 0 16,21-21-16,-21-1 0,0-20 0,0 0 16,21-1-16,-22 1 0,22-21 0,-21-1 15,21 1-15,0-1 0,0 1 16,0-1-16,0 1 0,21-22 0,22 21 16,-22 1-16,21-1 0,1 1 15,-1 21-15,0-1 0,1 1 0,20 21 0,1-22 16,-1 22-16,-21 21 15,22-21-15,-1 21 0,1 0 0,-1 0 16,-20 0-16,-1 0 0</inkml:trace>
  <inkml:trace contextRef="#ctx0" brushRef="#br0" timeOffset="11397.63">13652 3831 0,'0'0'0,"-42"0"15,21 0 1,21 21-16,0 1 15,0-1 1,21-21 0,21 0-16,-20 0 0,20 0 0,0 0 15,1-21-15,20-1 0,1 1 16,-1 0-16,1 0 0,-1-21 0,1 20 16,-22-20-16,21 21 0,-41-21 0,20 20 15,-21-20-15,-21 0 0,0 21 16,0-1-16,0-20 0,-21 21 15,0 0-15,0 21 0,-22-21 0,1 21 16,21 0-16,-22 0 0,1 0 0,21 21 16,-21 0-16,20 21 0,1 1 15,-21-1-15,21 0 0,0 22 0,-1-1 16,1 22-16,0-22 0,21 22 0,-21 21 16,0-21-16,0 20 0,-1-20 15,22 21-15,0 0 0,0 0 0,-21-22 16,21 22-16,0 0 0,0-21 0,0 20 15,0-20-15,0-21 0,0 20 0,0-20 16,21-1-16,1-20 0,-22-1 16,21 0-16,0 1 0,0-22 0,0-21 15,22 0-15,-22 0 0,21-21 16,0 21-16,1-43 0,-1 22 0,0-21 16,1-1-16,20-20 0,-20 21 0,-22-22 15,21-21-15,-21 22 0,0-22 0,-21 22 16,0-22-16,0 0 0,-21 22 0,0-1 15,-21-20-15,21 20 0,-43 1 16,22 20-16,-22 1 0,1 0 0,20-1 16,-20 22-16,21 0 0,-22 21 15,22-21-15,21 21 0,-1 0 0,1 0 16,21-21-16,0 0 16,21-1-16,22 1 15,-22 21-15,21-21 0,1 0 0,20 0 16,-21 0-16,22-22 0,-1 22 0,1-21 15,21-1-15,-22 1 0,1 0 16,-1-1-16,1 1 0,-22-21 16,21 20-16,-20 1 0,-22-22 0,0 22 0,0 0 15,0-1-15,-21 1 0,0 21 16,0 0-16,0 0 0,0-1 0,-21 22 16,0 0-1,0 0-15,0 22 0,21 20 16,-21-21-16,21 21 0,-22 1 15,22-1-15,0 0 0,-21 1 0,21-1 16,0 22-16,0-22 0,0 21 0,0-20 16,0-1-16,0 0 0,0 22 15,21-22-15,1-21 0,-1 22 0,0-22 16,21 0-16,-21 0 0,22 0 0,-1-21 16,0 0-16,1 0 0,-1 0 0,0-21 15,1 0-15,-1 21 0,22-42 16,-22 21-16,0-1 0,-21-20 0,22 0 15,-22 21-15,0-22 0,0 22 0,-21-21 16,0 21-16,0-22 0,0 22 16,0 0-16,0 0 0,-21 0 15,0 21-15,0 0 0,0 0 0,-1 0 16,-20 0-16,21 0 0,0 0 0,-22 21 16,22 0-16,0 0 0,0 21 0,0-20 15,21 20-15,0-21 0,-21 21 16,21-20-16,0-1 0,0 21 0,0-21 15,0 0-15,21 1 0,0-22 16,0 0-16,0 0 0,22 0 0,-22 0 16,21 0-16,-21-22 0,22 1 15,-22 21-15,0-21 0,21 0 0,-21 0 16,1-22-16,-1 22 0,-21 0 16,0 0-16,0 0 0,21 0 0,-21-1 15,0 1-15,0 0 0,-21 21 16,0 0-1,21 21-15,-22 0 16,22 1-16,0-1 0,0 0 0,0 21 16,0-21-16,0 22 0,0-22 15,0 0-15,0 21 0,22-20 0,-1-1 16,0 0-16,0 0 0,0-21 16,0 0-16,22 21 0,-22-21 0,21 0 0,1 0 15,-1 0-15,0-21 0,22 0 16,-22 0-16,22 0 0,-22-1 15,0-20-15,22 21 0,-22-21 0,-21 20 16,22-20-16,-22 21 0,0-21 0,-21-1 16,0 22-16,0-21 0,0 21 15,0-1-15,-21 1 0,0 0 0,-22 21 16,22 0-16,0 0 0,-21 0 0,20 0 16,-20 0-16,0 21 0,21 0 15,-1 22-15,-20-22 0,21 21 16,0-21-16,21 22 0,0-22 0,0 21 0,0 1 15,0-22-15,0 0 0,0 0 0,0 0 16,21 0-16,0 1 0,0-22 16,0 0-16,1 0 0,20 0 0,-21 0 15,21-22-15,-20 22 0,20-21 16,-21 0-16,0 0 0,0 0 0,1 0 16,-22-1-16,0 1 0,21 0 15,-21 0-15,0 0 0,0 0 16,0 42 15,0 0-31,-21 21 16,21-21-16,-22 22 0,22-1 15,-21 0-15,21 1 0,0-1 0,0 22 0,-21-22 16,21 21-16,-21-20 0,21 20 16,0 1-16,-21-22 0,21 22 0,0 20 0,0-20 15,0 20-15,0 1 0,0 0 16,0-1-16,21 1 0,-21 0 15,21-1-15,-21 1 0,0 0 0,0-22 16,0 22-16,0-22 0,0 22 0,0-43 16,0 22-16,0-22 0,-21 1 0,0-22 15,0 21-15,-1-21 0,1-21 16,0 0-16,0-21 0,21 0 16,-21-21-16,21-1 0,0 1 0,0-22 15,0 1-15,0-22 0,0 22 0,0-43 16,0 21-16,0-21 0,0 22 15,21-22-15,0 0 0,0 21 16,0 1-16,1 20 0,41-84 16,-21 85-16,-20 20 0,20-20 0,0-1 15,-21 22-15,22-22 0,-1 22 0,0 0 16,1-22-16,-1 22 0,0 0 16,1-1-16</inkml:trace>
  <inkml:trace contextRef="#ctx0" brushRef="#br0" timeOffset="11700.33">17081 3556 0,'0'0'0,"0"-21"0,0 0 0,-21 21 15,21-21-15,-21 21 0,0 0 16,0 0-16,0 0 0,-1 21 15,1 0-15,21 21 0,-21-21 16,21 22-16,-21-1 0,21 0 0,-21 1 16,21-1-16,0 0 0,0 1 15,0-1-15,0 0 0,0 22 0,0-43 16,21 21-16,0 1 0,0-22 16,22 0-16,-22 0 0,0-21 0,21 0 15,-21 0-15,1 0 0,20 0 16,-21 0-16,21-21 0,-20 0 0,-1 0 15,21 0-15,-21-22 0,0 1 0</inkml:trace>
  <inkml:trace contextRef="#ctx0" brushRef="#br0" timeOffset="11943.74">17589 3556 0,'0'0'0,"0"-21"0,22 0 0,-1 0 16,0-1-16,0 22 0,0 0 15,0 0-15,1 0 0,-1 0 16,21 0-16,-21 22 0,0-1 15,-21 0-15,22 21 0,-1-21 0,-21 22 16,0-1-16,0 0 0,0-20 0,0 20 16,0 0-16,0 1 0,0 20 15,0-21-15,0 1 0,-21-1 0,-1 0 16,22-20-16,-21 20 0,0-21 0,21 0 16,0 0-16,-21 1 0,21-1 0,-21 0 15,0-21-15,21 21 0,0 0 16,-22-21-16,1 0 0,0 21 0,0-21 15,0 22-15</inkml:trace>
  <inkml:trace contextRef="#ctx0" brushRef="#br0" timeOffset="15167.68">5715 8954 0,'0'-22'0,"0"1"32,-21 21-32,0 0 15,-1 0-15,22 21 16,-21 1-16,21-1 15,0 0-15,21 0 16,1-21 0,-1 0-16,21 0 0,-21 0 15,22 0-15,-1 0 0,-21 0 0,21-21 16,1 21-16,-1-21 0,-21 0 0,22-1 16,-22 1-16,0 0 0,0 0 15,0 21-15,0-21 0,-21 0 0,0-1 16,0 1-16,0 0 0,0 0 15,-21 21 1,0 21-16,21 0 16,0 0-16,0 22 0,0-1 15,0 0-15,0 1 0,0-1 16,0 0-16,0 22 0,0-22 0,0 1 16,0-1-16,0 0 0,0 1 0,0-1 15,0 0-15,0 1 0,0-1 16,0 0-16,0 1 0,-21-22 0,0 21 15,0-21-15,-1 0 0,22 1 0,-21-22 16,0 0-16,-21 0 0,21 0 16,-1 0-16,-20 0 0,21-22 0,-21 1 15,-1 0-15,22 0 0,-21 0 0,21-22 16,-22 22-16,22 0 0,0 0 16,0 0-16,0 21 0,21-21 15,0 42 1,21 0-16,0-21 15,0 21-15,0 0 0,22 0 0,-22 1 16,21-1-16,-21 0 0,22 0 0,-1-21 16,0 21-16,1-21 0,-1 0 15,0 0-15,-21 0 0,22 0 0,-1-21 16,0 0-16,1 0 0,-1 0 0,0-1 16,1 1-16,-22 0 0,21-21 15,-21 21-15,1-1 0,-1 1 16,-21-21-16,21 21 0,-21 0 0,0-1 15,0 1-15,0 42 32,0 1-32,0-1 15,0 0-15,0 0 0,0 0 0,0 22 16,0-22-16,0 0 0,0 21 16,0-21-16,0 1 0,0-1 0,-21 0 15,21 0-15,0-42 31,21 0-31,0 0 0,-21-1 16,21 1-16,0 0 0,1 0 0,-22 0 16,21-22-16,0 22 0,0 0 0,0 0 15,-21 0-15,21 21 16,1 0-16,-1 0 0,0 0 16,-21 21-16,21-21 15,-21 21-15,0 0 0,21 0 16,-21 1-16,21-1 0,1 0 0,-22 0 15,21 0-15,0 0 0,0 1 0,0-1 16,22-21-16,-22 0 0,21 0 0,0 0 16,1 0-16,-1 0 0,0 0 15,1 0-15,-1-21 0,0-1 0,1 1 16,-1 0-16,0 0 0,1 0 16,-22-22-16,0 22 0,0 0 0,0 0 15,-21-21-15,0 20 0,0 1 16,0 0-16,-21 0 0,0 0 0,0 0 15,0 21-15,0 0 0,-1 0 0,1 0 16,0 0-16,0 21 0,-21 0 16,20-21-16,1 21 0,0 21 0,0-20 15,0-1-15,21 21 0,0-21 0,-21 0 16,21 22-16,0-22 0,0 0 16,0 0-16,0 0 0,21 1 0,0-22 15,0 0-15,0 0 0,0 0 16,1 0-16,-1-22 0,0 22 0,21-21 15,-21 0-15,1-21 16,20 21-16,-21-1 0,0-20 0,0 21 16,1-21-16,-1-1 0,-21 1 0,0 0 15,21-1-15,-21 1 0,0 0 0,0-1 16,0 1-16,0 0 0,0-1 16,0 1-16,-21 21 0,21 0 0,0-1 15,-21 22-15,-1 0 16,22 22-16,-21 20 0,21-21 15,0 21-15,0 1 0,0-1 0,0 0 16,0 1-16,0 20 0,0-20 16,0-1-16,0 0 0,0 1 15,0-1-15,0 0 0,0 1 0,0-22 16,21 21-16,1-21 0,-1 0 0,0 1 16,0-22-16,21 0 0,1 0 0,-22 0 15,21 0-15,1-22 0,-1 22 16,0-21-16,-21 0 0,22 0 0,-1-21 15,-21 20-15,22 1 0,-22 0 0,0-21 16,0 21-16,-21-1 0,0-20 16,0 21-16,0 0 0,0 0 15,0 42 1,-21-21 0,21 21-16,-21 0 0,21 21 15,-21-20-15,21-1 0,0 0 0,0 0 16,0 0-16,0 22 0,0-22 0,0 0 15,0 0-15,21 0 0,0 0 0,0-21 16,21 22-16,-20-22 0,20 0 16,-21 0-16,21 0 0,1 0 0,-1 0 15,0 0-15,1-22 0,-1 22 0,0-21 16,22 0-16,-22 0 0,-21 0 0,22 0 16,-1-1-16,-21 1 15,0 0-15,1 0 0,-22 0 0,0-22 0,0 22 16,0 0-16,0 0 0,0 0 15,0 0-15,0-1 0,-22 22 0,1 0 16,0 0-16,-21 0 0,21 0 16,-1 22-16,1-22 0,-21 21 0,21 0 15,0 21-15,-1-21 0,1 1 0,0-1 16,21 21-16,0-21 0,0 0 0,0 1 16,0-1-16,0 0 0,0 0 15,21-21-15,0 0 16,1 0-16,-1 0 0,0 0 0,0-21 15,0 21-15,0-21 0,1 0 16,20-1-16,-21 1 0,0 0 16,-21 0-16,21 0 0,-21 0 0,0-1 15,22 1-15,-22 0 0,0 0 0,0 42 32,0 0-17,0 0-15,0 22 0,0-22 0,0 0 16,0 0-16,0 0 0,0 22 0,0-22 15,0 0-15,0 0 0,21-21 0,0 21 16,0 1-16,0-22 0,22 0 16,-22 0-16,0 0 0,21-22 0,-21 1 15,22 0-15,-22 21 0,0-21 0,0 0 16,0 0-16,1-22 0,-1 22 0,0 0 16,-21-21-16,0 20 15,0-20-15,0 0 0,0-1 0</inkml:trace>
  <inkml:trace contextRef="#ctx0" brushRef="#br0" timeOffset="15343.58">8445 8911 0,'0'0'0,"-21"21"0,0 22 16,0-43-16,21 21 15,-21-21-15,21 21 0,0 0 16,0 0-1,-21 1 1,-1-1-16,1 0 0</inkml:trace>
  <inkml:trace contextRef="#ctx0" brushRef="#br0" timeOffset="17285.57">5884 10922 0,'0'0'0,"-21"0"0,21 21 0,21-21 32,0 0-32,1 0 0,20 0 0,-21 0 15,21 0-15,1-21 0,-1 0 0,0 0 16,22 0-16,-22-1 0,22 1 16,-1 0-16,1-21 0,-22-1 0,22 22 15,-22-21-15,-21 0 0,21 20 16,-20-20-16,-22 0 0,0-1 0,0 22 15,0-21-15,-22 0 0,-20 20 16,21 1-16,-21 0 0,-1 21 0,22 0 16,-21 0-16,-1 0 0,1 21 0,21 0 15,0 22-15,-22-1 0,43 22 16,-21-1-16,21 1 0,-21-1 0,21 22 16,0-1-16,0 1 0,0 0 0,0-1 15,0 22-15,0-21 0,0 21 16,0-22-16,0 22 0,0-21 0,0 21 15,21 0-15,0-1 0,1-20 16,-1 21-16,-21-21 0,21-1 0,0-20 16,0 20-16,-21-20 0,0-22 0,21 22 15,-21-43-15,22 21 0,-1-42 16,0 0-16,0-21 16,-21 0-16,21-21 0,0-1 0,1 1 15,-1 0-15,0-22 0,-21 1 0,0-22 16,0 21-16,0 1 0,0-22 0,0 22 15,-21-22-15,-22 22 0,22-1 16,-21 1-16,0 20 0,-1 1 0,1 0 16,-22-1-16,22 22 0,0 0 0,-1 0 15,22 21-15,-21 0 0,0 0 16,20 0-16,22-21 16,0-1-16,22 1 15,-1 0-15,21 0 0,0 0 0,1 0 16,20-1-16,-20-20 0,20 0 15,1 21-15,-1-43 0,1 22 0,20-1 16,-20 1-16,-1-21 0,1 20 0,-1-20 16,-20-1-16,-1 22 0,-21-22 0,21 22 15,-42 0-15,0-1 0,0 22 16,0-21-16,0 21 0,0 0 0,0-1 16,-21 22-16,0 0 0,0 0 15,0 0-15,0 0 16,-1 43-16,22-22 0,0 21 0,0-21 15,0 22-15,0-1 0,0 0 0,0 22 16,0-22-16,0 1 0,0-1 16,0 0-16,0 1 0,22-1 0,-1 0 15,0-21-15,0 22 0,0-22 0,0 0 16,1 0-16,-1 0 0,0-21 0,21 0 16,-21 0-16,1 0 0,20 0 15,-21 0-15,21-21 0,-20 0 0,-1 0 16,21 0-16,-21-22 0,0 22 15,1 0-15,-1 0 0,-21 0 0,21 0 16,-21-1-16,0 1 0,0 0 16,0 0-16,0 0 0,-21 0 0,0 21 15,-1-22-15,1 22 0,0 0 0,0 0 16,0 0-16,-22 0 0,22 22 16,0-22-16,0 21 0,0 0 15,21 0-15,0 0 0,0 0 0,-21 22 16,21-22-16,0 0 0,0 0 0,0 0 15,0 1-15,0-1 0,21 0 0,0-21 16,0 0-16,0 0 16,0 0-16,1 0 0,-1-21 15,0 0-15,21-1 0,-21 1 16,1 0-16,-1 0 0,0 0 0,-21 0 16,21-1-16,-21-20 0,21 21 15,-21 0-15,0 0 0,0-1 16,0 44-1,0-1 1,-21 0-16,21 0 0,0 0 16,0 0-16,0 22 0,0-22 0,0 21 15,0-21-15,21 1 0,0 20 0,1-21 16,-1 0-16,0 0 0,21-21 16,-21 22-16,22-22 0,-1 0 0,0 0 15,22 0-15,-1 0 0,-20-22 16,20 22-16,1-21 0,-22 0 0,22 0 15,-1-21-15,-21 20 0,1 1 0,-1-21 16,0 21-16,-20-22 0,-1 22 16,-21-21-16,0 21 0,0-22 0,0 22 15,0 0-15,-21-21 0,-1 21 0,1 21 16,-21-22-16,21 22 0,0 0 0,-22 0 16,22 0-16,-21 22 0,21-1 15,-1 0-15,-20 0 0,21 0 16,0 22-16,21-22 0,0 0 0,0 21 15,0-21-15,0 1 0,0-1 0,0 0 0,21 0 16,-21 0-16,21-21 16,21 0-16,-20 0 0,-1 0 0,0 0 15,0 0-15,21 0 0,-20-21 0,-1 21 16,0-21-16,0 0 0,0 21 0,-21-21 16,0-1-16,21 1 0,-21 0 15,0 0-15,0 0 16,0 42-1,0 0 1,0 0-16,0 0 0,0 1 16,0-1-16,0 21 0,0 0 0,0 1 15,0-1-15,0 0 0,0 1 0,0 20 16,0-20-16,0 20 0,22 22 16,-22-22-16,21 1 0,0 20 0,-21 1 15,21 0-15,0-1 0,22 1 0,-22 0 16,0 21-16,0-22 0,0 1 0,0 21 15,1-22-15,-1 22 0,0-21 0,0 21 16,0-22-16,-21 1 0,0-21 16,0 20-16,0-20 0,0-1 0,0 1 15,0-22-15,-21 0 0,0 1 0,0-22 16,0 0-16,-1 0 0,-20-21 0,21 0 16,0 0-16,-22 0 0,1-21 15,0-21-15,-1 21 0,1-22 0,0-20 16,-22-1-16,22 1 0,-22-1 0,22-20 15,21-1-15,-21 0 0,20-21 0,1 22 16,21-22-16,0 0 0,0 0 16,0 0-16,0 1 0,0-1 0,21 21 15,1 0-15,20 1 0,0-1 0,-21 0 16,22 22-16,-1-1 0,0 1 0,-20-1 16,-1 1-16,21-1 0,-21 1 15,0 21-15</inkml:trace>
  <inkml:trace contextRef="#ctx0" brushRef="#br0" timeOffset="18652.65">8170 8573 0,'0'21'0,"-21"-21"16,21 21-16,-21-21 0,21 21 16,0-42 30,21 21-46,0-21 16,0 0-16,1 21 0,-1-22 0,21 1 16,-21 0-16,0 0 0,22 0 0,-22 0 15,21-22-15,1 1 0,20 0 16,-21-1-16,43-20 0,-21 20 0,-1-20 16,22-1-16,-1 1 0,1-1 0,0 1 15,-1-1-15,1-20 0,0 20 0,21-20 16,-22-1-16,22 0 0,0 22 15,-21-22-15,20 0 0,-20 22 0,0-22 16,-1 22-16,1-22 0,0 0 16,-22 1-16,22-1 0,0 0 0,-1 22 15,1-22-15,-22 1 0,22 20 16,-21 1-16,20-22 0,-20 21 0,-1 1 16,1-1-16,-22 1 0,22-1 0,-22 1 15,0-1-15,1 22 0,-1 0 0,0-22 16,1 22-16,-1 0 0,-21-1 15,21 22-15,1-21 0,-22-1 0,21 22 16,1-21-16,-22 0 0,21 20 0,0-20 16,-20 21-16,20-21 0,0 20 0,1-20 15,-22 21-15,21 0 0,-21 0 16,22-1-16,-22 1 0,0 0 16,0 21-16,0-21 0,-21 0 15,21 21-15,1-21 0,-1-1 16,-21 1-16,21 21 15,-21-21-15,21 0 0,-21 0 16,21 0-16,0 21 0,-21-22 16,0 1-1,-21 21 17,0 0-32,0 0 0,-21 0 0,20 0 15,-20 21-15,21-21 0,-21 22 16,-1-1-16,-20-21 0,20 21 15,1 0-15,-21 0 0,20 0 0,1 1 16,0-1-16,-1 0 0,22 0 0,0-21 16,-21 21-16,20-21 15,1 21-15,42-21 32,1 0-32,-1-21 0,21 0 15,-21 21-15,22-21 0,-22 0 0,21 21 16,0-21-16,22-1 0,-22 1 0,1 0 15,20 0-15,-21 0 0,1 0 16,-1-1-16,0 1 0,-20 21 16,-1-21-16,0 21 0,0 0 0,-21 21 31,0 0-31,0 1 0,0 20 0,-21 0 16,21 1-16,-21-1 0,21 21 15,0 1-15,0 21 0,0-22 0,0 1 16,0-1-16,0 1 0,0-1 0,0 1 15,0-22-15,0 21 0,0-20 0,0-1 16,0-21-16,0 22 0,21-22 16,-21 0-16,21-21 0,-21 21 0,0 0 15,21-21-15,0 0 0,1-21 16,-1 0 0,-21 0-16,21 0 0,0-1 0</inkml:trace>
  <inkml:trace contextRef="#ctx0" brushRef="#br0" timeOffset="22427.93">14838 8424 0,'0'0'0,"0"-21"0,-21 21 31,-1 0-16,22 21-15,-21 1 16,0 20-16,21-21 0,0 21 16,-21-20-16,21 20 0,-21 0 0,0 22 15,-1-22-15,1 22 0,0-22 0,21 21 16,-42-20-16,21-1 0,-1 0 0,22 1 16,-21-1-16,0-21 0,21 22 15,-21-22-15,21 0 0,0 0 16,21-42 15,-21 0-31,21 21 0,-21-21 0,0-1 16,0 1-16,0 0 0,21 0 15,-21 0-15,0 0 0,22-1 0,-22 1 16,0 0-16,0 0 0,0 0 16,0 0-1,0 42 48,0 0-48,21-21 63,-21-21-78,0 0 32,0-1-1,0 1 16</inkml:trace>
  <inkml:trace contextRef="#ctx0" brushRef="#br0" timeOffset="22899.66">14605 8467 0,'-21'-21'16,"21"-1"-1,0 1-15,0 0 16,0 0-16,21 21 0,0-21 16,0 0-16,22 21 0,-22-22 0,21 22 15,0 0-15,1 0 0,-1 0 16,0 0-16,1 0 0,-22 0 0,0 22 16,0-1-16,-21 21 0,0-21 0,0 22 15,-21-1-15,-21-21 0,-1 21 0,1 1 16,-21-1-16,-1 0 15,1 1-15,20-1 0,-20 0 0,20 1 16,-20-1-16,21-21 0,20 0 0,1 1 16,0-1-16,21 0 0,0 0 0,21-21 15,0 0-15,1 0 0,20 0 0,0 0 16,1-21-16,20 0 0,-21 21 16,1-21-16,20-1 0</inkml:trace>
  <inkml:trace contextRef="#ctx0" brushRef="#br0" timeOffset="24315.38">15409 8848 0,'0'-21'31,"0"-1"-15,0 1-16,0 0 16,0 0-16,-21 0 0,0 0 15,0-1-15,0 22 0,-1 0 16,1 0-16,0 0 0,0 0 15,0 0-15,0 22 0,-1-1 16,1 21-16,21-21 0,-21 22 0,0-1 16,0-21-16,21 21 0,0 1 0,-21-1 15,21-21-15,0 22 0,0-22 0,0 0 16,0 0-16,0 0 0,0 0 16,21-21-16,0 0 0,0 0 15,0 0-15,0 0 0,1 0 0,20 0 16,-21-21-16,0 0 0,22 0 0,-22 0 15,0 0-15,21-22 0,-21 22 0,1-21 16,-1 21-16,0-22 0,-21 1 0,0 0 16,0 20-16,0-20 0,0 21 15,0 0-15,0 0 0,0-1 0,0 44 32,0-1-32,0 0 0,0 0 0,-21 21 15,21-20-15,0 20 0,0-21 0,0 21 16,0-20-16,0 20 0,0-21 15,0 21-15,0-20 0,0-1 16,21-21-16,0 21 0,0 0 0,0-21 16,1 0-16,-1 0 0,21 0 0,-21 0 15,0-21-15,1 0 0,20 0 0,-21-1 16,0 1-16,0-21 0,1 21 16,-1-22-16,0 1 0,0-21 0,0 20 15,-21 1-15,0-22 0,0 22 0,0 0 16,0-22-16,0 22 0,0 0 0,0-1 15,0 22-15,0 0 0,0 0 0,0 0 16,0 42 0,0 0-16,0 0 0,0 21 0,0-20 15,0 20-15,0 0 0,0 1 16,0-1-16,0 0 0,0 1 0,-21 20 16,0-21-16,21 1 0,0-1 0,-21 0 15,21 1-15,-21-22 0,21 0 16,0 0-16,0 0 0,0 1 0,21-22 31,0-22-31,0 1 0,0 0 16,0-21-16,1 21 0,-1-1 15,21-20-15,-21 0 0,0 21 16,1-22-16,-1 22 0,0 0 0,0 0 16,0 21-16,-21-21 0,-21 21 31,0 21-31,0 0 0,0-21 0,-1 21 15,1 0-15,0 0 0,0 1 16,0-1-16,0 0 0,-1 0 16,1 0-16,21 0 0,-21 1 0,21-1 0,0 0 15,0 0-15,0 0 0,0 0 16,0 1-16,21-22 0,0 0 16,1 0-16,-1 0 0,0 0 15,0 0-15,0 0 16,0 0-16,22 0 0,-22 0 0,0-22 15,21 1-15,1 21 0,-22-21 0,21 0 16,22 0-16,-22 0 0,0-22 0,22 22 16,-22-21-16,1 21 0,-1-22 0,0 1 15,-21 21-15,1 0 0,-1-22 16,-21 22-16,0 0 0,0 0 16,-21 21-16,-1 0 15,1 21-15,-21 0 0,21-21 0,0 21 16,-1 0-16,-20 22 0,42-22 0,0 0 15,-21 21-15,21-20 0,0-1 16,0 0-16,21 0 0,0 0 16,0 0-16,1 1 0,-1-1 0,0 0 15,0 0-15,0-21 0,-21 21 0,21-21 16,1 21-16,-22 1 16,-22-22-1,1 0-15,0 0 0,-21 0 16,21 0-16,-1 0 0,1 0 0,0 0 15,0 0-15,21-22 16,42 22 0,-21-21-16,1 21 0,-1-21 15,21 0-15,-21 0 0,0 0 16,22-1-16,-22 1 0,21 0 0,-21 0 16,1 0-16,20 0 0,-21-1 0,0 1 15,0 0-15,1 0 0,-22 42 31,0 0-31,0 0 0,0 1 16,0-1-16,0 0 0,0 0 0,0 0 16,0 22-16,0-22 0,-22 0 0,22 0 15,-21 0-15,21 0 0,-21-21 16,21 22-16,0-44 31,21 1-31,0 0 16,-21 0-16,0 0 0,22 0 15,-1-22-15</inkml:trace>
  <inkml:trace contextRef="#ctx0" brushRef="#br0" timeOffset="24616.2">17060 8573 0,'0'0'0,"-21"-22"0,0 1 0,0 0 0,0 21 16,-1 0-16,1 0 16,0 0-16,0 21 15,21 0-15,0 1 0,0-1 16,0 0-16,21-21 0,0 0 15,0 0-15,1 0 0,-1 0 16,0 0-16,0 0 0,0 0 0,-21-21 16,21 21-16,-21-21 15,22 21-15,-22-22 0,0 1 0,0 0 16,0 0-16,-22 21 0,1-21 16,0 21-16,0 0 0,0 0 0,0 0 15,-1 0-15,1 0 0,0 0 0,0 21 16,21 0-16,-21 0 15,0 0-15,21 1 0,0-1 16,0 0-16,0 0 0,0 0 16,21-21-16,0 0 15,0 0-15</inkml:trace>
  <inkml:trace contextRef="#ctx0" brushRef="#br0" timeOffset="25291.79">17441 8382 0,'0'-21'0,"0"42"0,-21-63 0,0 21 16,0 21-16,21-22 16,-21 22-16,-1 0 15,1 0 1,21 22-16,0-1 0,0 0 0,0 21 16,0 1-16,-21-1 0,21 0 15,-21 1-15,21 20 0,0-21 16,0 22-16,-21-1 0,0-20 0,21 20 15,-22-20-15,22-1 0,0 0 0,0 1 16,0-1-16,0-21 0,0 0 0,0 0 16,0 1-16,22-22 0,-1 0 0,0 0 15,21 0-15,-21 0 0,1 0 16,20 0-16,-21 0 0,21-22 0,-20 1 16,-1 0-16,0 0 0,0-21 0,0 20 15,-21-20-15,0 21 0</inkml:trace>
  <inkml:trace contextRef="#ctx0" brushRef="#br0" timeOffset="25456.27">17208 8763 0,'0'0'0,"-21"0"0,0 0 15,0 0-15,42 0 16,0 0 0,0 0-16,1 0 0,20 0 0,0-21 15,1 21-15,-1 0 0,0-21 0,22 21 16,-22 0-16,0-21 0,1 21 15,-1 0-15,-21 0 0,22 0 0,-1 0 16</inkml:trace>
  <inkml:trace contextRef="#ctx0" brushRef="#br0" timeOffset="26352.2">18076 8975 0,'0'-21'31,"0"-1"-31,0 1 16,21 0-16,-21 0 0,22-21 0,-22 20 16,0 1-16,0-21 0,0 21 0,0 0 15,0-22-15,0 22 0,-22 0 0,1 0 16,0 21-16,0-21 16,0 21-16,-22 0 0,22 0 15,0 21-15,0 0 0,0 0 0,0 21 16,-22-20-16,22 20 0,0 0 0,21 1 15,-21-1-15,21 0 0,0-21 0,0 22 16,0-1-16,0-21 0,0 0 0,21 1 16,0-1-16,0 0 0,0 0 15,1-21-15,-1 0 0,21 0 0,-21 0 16,0 0-16,1 0 0,20-21 0,-21 0 16,0 0-16,0-1 0,1 1 0,-1 0 15,0 0-15,-21-21 0,0 20 0,0-20 16,0 0-16,0 21 15,0-22-15,0 22 0,0 0 0,0 0 16,-21 21 0,21 21-1,0 0-15,0 0 0,0 0 0,0 22 16,0-22-16,0 0 0,0 21 0,0-20 16,0-1-16,0 0 0,21 0 15,0 0-15,0 0 0,0 1 0,1-22 16,-1 0-16,21 0 0,-21 0 0,22 0 15,-1 0-15,-21 0 0,21 0 0,1-22 16,-22 1-16,0 0 0,21 0 0,-20 0 16,-1-22-16,0 22 15,0-21-15,-21 0 0,21 20 0,-21-20 16,21 0-16,-21-1 0,0 22 0,0 0 16,0 0-16,0 0 0,0 0 0,-21 42 15,21 0 1,-21 0-16,21 21 0,0-20 15,-21 20-15,0 0 0,21-21 0,-21 22 16,21-1-16,0 0 0,0-20 0,-22 20 16,22-21-16,0 0 0,0 0 0,0 1 15,0-1-15,0 0 16,0-42 0,0 0-1,0-1-15,0 1 0,0 0 0,22 0 16,-1-21-16,-21 20 0,21-20 0,0 0 15,0 21-15,22-22 0,-22 1 0,0 0 16,21 20-16,-21 1 0,1 0 16,-1 21-16,0 0 0,0 0 0,0 0 15,-21 21-15,21 0 0,-21 22 0,0-22 16,0 21-16,0 1 0,0-1 0,0-21 16,0 21-16,0-20 0,0 20 0,0-21 15,0 0-15,0 0 0,0 1 16,22-22-16,-1 0 0,0 0 0,0 0 15,21 0-15,-20 0 0,20 0 16,-21 0-16,21-22 0,-20 1 0,20 0 16,-21 21-16,0-21 0</inkml:trace>
  <inkml:trace contextRef="#ctx0" brushRef="#br0" timeOffset="28305.78">15176 10499 0,'0'0'0,"-21"21"16,21 42-1,0-41-15,21-22 16,22 0-16,-22 0 0,21 0 15,1-22-15,20 1 0,-21 0 16,22-21-16,-1 21 0,-20-22 0,20 1 16,1 21-16,-1-22 0,1 1 0,-22 0 15,22-22-15,-22 22 0,-21 0 0,0-1 16,-21 1-16,0 0 0,0-1 0,0 1 16,-21 21-16,0-22 0,0 22 15,-22 0-15,22 21 0,-21 0 0,0 0 16,20 21-16,-20 22 0,0-22 0,21 42 15,-22-20-15,22 20 0,-21 1 16,21 20-16,-1 1 0,-20 0 0,21 20 16,0-20-16,21 0 0,0 21 15,-21-22-15,21 22 0,0-21 0,0 21 16,0-1-16,0 1 0,0 0 0,0 0 16,0 0-16,0-22 0,0 22 0,0-21 15,0 21-15,0-22 0,-22-20 0,22 21 16,0-43-16,0 21 0,0-20 0,0-22 15,0 0-15,22-21 0,-1 0 16,21-21-16,-21 0 0,22-22 16,-1-20-16,0 21 0,1-22 0,-1 1 15,-21-22-15,21 21 0,-20-20 16,-1 20-16,-21-20 0,0 20 0,0 1 16,0-22-16,-21 21 0,-1 1 0,1-1 15,-21 1-15,0 21 0,-1-1 0,1 1 16,-22 21-16,22 0 0,0-1 15,-22 22-15,22 0 0,0-21 0,20 21 16,1 0-16,0 0 0,42 0 16,22 0-16,-22-21 15,21 0-15,0 21 0,22-21 0,-22 21 16,22-21-16,-22-1 0,22 1 0,-1 0 16,1-21-16,-1-1 0,1 1 0,-1 0 15,1-1-15,-1-20 0,-21-1 16,1 1-16,-1-1 0,-21 1 15,0-1-15,-21 1 0,22 21 0,-22-1 16,0 1-16,0 0 0,0 20 0,0 1 16,-22 0-16,1 21 0,0 0 0,0 0 15,0 21-15,0 0 0,-1 22 16,1-22-16,21 21 0,-21 1 16,21-1-16,-21 0 0,21 22 0,0-22 15,0 0-15,0 22 0,0-22 16,0 1-16,0-22 0,21 21 0,0-21 15,0 0-15,1 22 0,-1-43 0,21 21 16,-21 0-16,22-21 0,-1 0 0,0 0 16,1 0-16,-1 0 0,0-21 15,1 0-15,-1 0 0,0-1 0,-21 1 16,1 0-16,-1-21 0,0 21 0,-21-22 16,0 22-16,0-21 0,0 21 0,0-1 15,0-20-15,-21 21 0,0 0 0,-1 21 16,-20-21-16,21 21 0,-21 0 0,20 0 15,-20 0-15,21 21 0,-21 0 16,20 0-16,-20 0 0,21 22 0,0-22 16,0 0-16,21 21 0,0-21 15,0 22-15,0-22 0,0 0 0,0 0 16,0 0-16,42 1 0,-21-1 0,0-21 16,0 0-16,1 0 0,20 0 15,-21 0-15,0 0 0,22 0 0,-22 0 16,21-21-16,-21 21 0,0-22 0,22 1 15,-22-21-15,0 21 0,-21 0 0,21-22 16,-21 22-16,21-21 0,-21 21 0,0-1 16,0 1-16,0 0 0,0 0 0,0 0 15,0 42 1,0 0-16,0 0 16,-21 0-16,21 22 0,0-22 0,0 21 15,0-21-15,0 1 0,0 20 0,0-21 16,0 0-16,21 22 0,1-22 0,-1-21 15,0 21-15,0 0 0,0-21 0,22 0 16,-1 0-16,0 0 0,22 0 16,-22 0-16,22 0 0,-1-21 0,-21 0 15,22 0-15,-22-1 0,1 1 0,-22-21 16,0 21-16,0-22 0,0 1 16,-21 21-16,0-21 0,0-1 0,0 22 0,0-21 15,-21 21-15,0-1 0,0 22 0,0 0 16,-22 0-16,22 0 15,0 22-15,-21-1 0,20 0 0,1 0 16,0 21-16,0 1 0,0-22 0,21 21 16,-21 1-16,21-22 0,0 21 0,0-21 15,0 0-15,21 1 0,0-1 0,0 0 16,0 0-16,0-21 0,22 0 0,-22 0 16,0 0-16,21 0 0,-20 0 15,-1 0-15,21 0 0,-21-21 0,0 0 16,1 0-16,-22-1 0,21 1 15,-21 0-15,0 0 0,0 0 0,0 0 16,0-1-16,0 1 0,0 0 0,0 0 16,-21 21-1,21 21 1,-22 0-16,22 0 0,0 22 0,-21-22 16,0 42-16,0-20 0,0-1 0,0 22 15,-1-1-15,1 1 0,-21 84 16,21-85-16,0 22 0,-1 63 15,22-63-15,0-1 0,0 22 0,22-21 16,-1 21-16,0-22 0,0 22 0,0-21 16,0 0-16,22 20 0,-43-20 0,21 0 15,0-1-15,0-20 0,-21 21 16,21-22-16,-21 1 0,0-22 16,0 0-16,0 1 0,0-22 0,-21-21 15,0 0-15,0 0 0,21-21 16,-21-22-16,0 1 0,-1 0 0,22-22 15,0 1-15,0-1 0,0 1 0,0-22 16,0 0-16,22 1 0,-22-1 0,21-21 16,0 21-16,0-20 0,0 20 0,0-21 15,1 21-15,-1 1 0,0-1 0,0 0 16,21 1-16,-20 20 0,-1 1 16,21-1-16,0-63 0,-20 85 15,-1 0-15,0-22 0,0 22 16,0-1-16,22 22 0</inkml:trace>
  <inkml:trace contextRef="#ctx0" brushRef="#br0" timeOffset="28551.64">18415 10435 0,'0'0'16,"0"-42"-1,-21 21-15,0 21 0,-1 0 16,1 0-16,0 0 0,0 42 15,0-21-15,21 22 0,-21-22 16,21 21-16,-22 22 0,22-22 16,0 0-16,0 1 0,0-1 0,0 0 15,0-21-15,0 22 0,22-22 16,-1 0-16,0 0 0,0 0 0,0 1 16,0-22-16,1 0 0,-1 0 0,0 0 15,0 0-15,0 0 0,0 0 0,1-22 16,-1 1-16</inkml:trace>
  <inkml:trace contextRef="#ctx0" brushRef="#br0" timeOffset="28741.53">18796 10393 0,'21'-42'15,"-42"84"-15,63-106 0,-21 22 0,-21 21 16,43 21-16,-22 0 0,0 0 0,21 0 16,-20 0-16,-1 21 0,0 21 15,21 1-15,-42-1 0,0 0 0,0 22 16,0-22-16,0 22 0,0-1 0,0-20 15,-21 20-15,-21-21 0,21 1 0,-22-1 16,1 0-16,-22 1 0,1-1 0,-1-21 16,1 0-16,-1 1 0,-20-1 0,-1 0 15,0-21-15</inkml:trace>
  <inkml:trace contextRef="#ctx0" brushRef="#br0" timeOffset="29464.02">9419 10647 0,'0'0'15,"0"-21"-15,0 0 0,0-1 0,0-20 0,0 21 16,0 0-16,0-22 0,-21 43 0,0-21 15,0 21-15,-1 0 0,1 0 16,0 21-16,-21 1 0,21 20 16,21-21-16,-22 21 0,22 22 0,-21-22 15,21 22-15,0-22 0,-21 0 0,21 22 16,0-22-16,0 22 0,0-22 0,0 0 16,0 1-16,0-1 0,0 0 0,0-20 15,21 20-15,-21-21 0,43-21 16,-22 0-16,0 0 0,21 0 0,1 0 15,-22-21-15,21 0 0,0-22 0,1 22 16,-1-21-16,0 0 0</inkml:trace>
  <inkml:trace contextRef="#ctx0" brushRef="#br0" timeOffset="29674.13">10012 10435 0,'0'0'0,"21"-21"0,0-21 0,0 21 0,0-22 15,1 43-15,-1 0 16,0 0-16,0 21 0,21 1 0,-20-1 15,20 21-15,0-21 0,1 22 0,-1-1 16,0 0-16,-21 1 0,22-1 0,-22 0 16,0 1-16,-21 20 0,0-21 0,0 1 15,0-1-15,-21 22 0,0-22 16,-22 0-16,1 22 0,0-22 0,-22 0 16,22 1-16,-22-22 0,22 21 15,0-21-15,-1-21 0,1 0 0,21 0 16</inkml:trace>
  <inkml:trace contextRef="#ctx0" brushRef="#br0" timeOffset="30391.71">16976 4382 0,'0'0'0,"0"-22"0,0 44 31,0 20-31,0 21 0,21 1 16,0 21-16,0 20 0,0 22 0,0-21 15,1 21-15,20 21 0,-21-21 0,0 22 16,0-22-16,1 0 0,20 21 0,-21-21 16,0 21-16,22-21 0,-22 21 0,0-21 15,21 0-15,-21 0 0,1 0 16,-1-21-16,-21 0 0,0 0 0,21-22 15,-21-20-15,0-1 0,0 1 16,0-22-16,0 0 0,0-20 0,0-1 16,0 0-16,21-21 0,-21-21 15,0 0-15,21-1 0,-21-20 16,0-21-16,21 20 0,-21-20 0,0-22 16</inkml:trace>
  <inkml:trace contextRef="#ctx0" brushRef="#br0" timeOffset="30863.83">17251 4763 0,'0'0'16,"-43"-43"-16,-105-20 15,106 63-15,21 0 0,0 0 16,-1 42-16,-20-21 0,21 43 0,0-22 15,21 22-15,-21-1 0,-1 1 0,1 20 16,0-20-16,0-1 0,0-20 0,21 20 16,-21-21-16,-1 22 0,22-22 15,-21-21-15,21 22 0,0-22 0,0 0 16,0 0-16,0 0 0,0-42 31,21 0-31,1-21 0,-1 21 16,-21-22-16,21 1 0,0 0 0,0-22 15,0 1-15,1-1 0,20-21 0,-21 1 16,21-1-16,22 0 0,-22 1 16,22-1-16,-22 22 0,22-1 0,-22 22 15,21-1-15,-20 22 0,-22 21 0,21 0 16,1 21-16,-22 22 0,21-1 16,-21 43-16,22-22 0,-22 22 0,21 0 15,-21-1-15,0 1 0,22-22 0,-22 22 16,0-21-16,0-1 0,0 1 15,1-1-15,-1-21 0,0 22 0,0-22 16,21 1-16,-20-22 0,-1 21 16,0-21-16,0 0 0,0 1 0,22-1 15,-22-21-15</inkml:trace>
  <inkml:trace contextRef="#ctx0" brushRef="#br0" timeOffset="31551.63">24257 8615 0,'0'0'0,"0"-21"0,0 0 16,0-1-16,0 1 15,0 0-15,0 0 0,0 0 0,0 0 16,0-1-16,0 1 0,0 0 0,-21 21 16,0 21-1,-1 0-15,1 1 16,21-1-16,-21 21 0,0 22 0,21-22 0,0 21 15,0 1-15,0-1 0,-21 1 16,21-1-16,0 1 0,0-1 0,0-20 16,0 20-16,0-20 0,21-1 0,-21 0 15,21 1-15,0-22 0,0 0 16,1 0-16,20-21 0,-21 0 0,21 0 16,-20 0-16,20 0 0,0-21 0,22 0 15,-22 0-15,0-22 0,1 22 0,20-21 16,-20-1-16,-22-20 0,21 21 0,0-22 15,-20 1-15,-1-1 0,-21 1 16,0-1-16,0 1 0,0-1 16,0 22-16,0-1 0,0 1 0,0 21 15,0-21-15,0 20 0,-21 22 16,-1 0 0,22 22-16,0-1 15,0 0-15,22 0 16,-1 0-16</inkml:trace>
  <inkml:trace contextRef="#ctx0" brushRef="#br0" timeOffset="31900.43">25400 8615 0,'21'0'16,"-42"0"-16,63-21 0,-21 21 0,-21-21 0,0-1 16,0 1-16,0 0 15,-21 21-15,0 0 0,0 0 0,0 0 16,-22 0-16,22 0 0,-21 0 15,0 0-15,20 0 0,-20 21 0,21 0 16,-21 1-16,42-1 0,0 0 0,0 0 16,0 0-16,0 0 0,21 1 0,0-1 15,21 0-15,1 0 0,-1 0 16,0 22-16,1-22 0,-1 0 0,0 0 16,-21 21-16,22-20 0,-22-1 0,0 0 15,-21 21-15,0-21 0,0 1 0,-21-1 16,0 0-16,0-21 0,-22 21 15,1 0-15,0-21 0,-22 0 16,22 21-16,-1-21 0,1 0 0,0 0 16,-1 0-16,22 0 0,0 0 0,21-21 15,21 0 1,22 0-16,-22 0 0,21 21 16,0-21-16,22-1 0</inkml:trace>
  <inkml:trace contextRef="#ctx0" brushRef="#br0" timeOffset="32332.09">26204 8594 0,'0'0'16,"0"-21"-16,0-1 0,0 1 0,-21 0 15,0 21-15,0 0 0,0 0 0,-1 0 16,-20 0-16,21 0 0,-21 21 0,20 0 16,1 1-16,0 20 0,-21 0 15,21-21-15,21 43 0,-22-22 0,22 1 16,-21-1-16,21 0 0,0 1 0,0-1 15,0 0-15,0 1 0,0-22 0,0 0 16,0 0-16,0 0 0,0 0 16,21-42-1,-21 0 1,22 0-16,-22 0 0,21-22 0,-21 22 16,21-21-16,0 0 15,-21-22-15,21 22 0,0-22 0,1 1 16,-1 20-16,0-20 0,0 21 0,0-22 15,0 43-15,1-21 0,20 20 0,-21 1 16,0 0-16,0 21 0,1 0 16,-1 21-16,0 0 0,-21 22 0,21-22 15,-21 21-15,21 1 0,-21-1 0,0 0 16,0 1-16,0 20 0,0-21 0,0 1 16,0-1-16,0 0 0,0-20 15,0 20-15,0-21 0,0 0 0,0 0 16,0 1-16,-21-22 15,0 0-15,0 0 16,0 0-16</inkml:trace>
  <inkml:trace contextRef="#ctx0" brushRef="#br0" timeOffset="32480.01">25887 8954 0,'0'0'16,"0"-22"-1,21 22-15,0-21 0,0 21 16,22 0-16,-22 0 0,21 0 0,0 0 15,1 0-15,-1 0 0,0 0 0,1 0 16,-22 0-16,21 0 0</inkml:trace>
  <inkml:trace contextRef="#ctx0" brushRef="#br0" timeOffset="33952.97">23516 10901 0,'21'0'0,"0"0"0,1 0 0,-1 0 15,0-21-15,0 0 0,21-1 16,1 1-16,-1-21 0,0 0 0,1 20 16,-1-20-16,0 0 0,1-22 0,-1 22 15,-21 0-15,22-22 0,-22 22 0,0-1 16,-21 1-16,0 0 0,0-1 16,0 22-16,0 0 0,0 0 0,-21 21 15,0 21-15,-1 0 0,1 22 16,0-1-16,0 21 0,-21 1 15,20-1-15,-20 22 0,21 0 0,-21-1 16,20 22-16,-20-21 0,21 0 16,0 20-16,21 1 0,0-21 0,0 21 15,0 0-15,0-22 0,0 22 0,0-21 16,0-1-16,21 1 0,0 0 0,21-22 16,-20 1-16,-1-22 0,0 0 0,0 1 15,21-22-15,-20-21 0,20 0 0,-21 0 16,21-21-16,1 0 0,-22-1 15,21-20-15,-21 0 0,1-1 0,-1 1 16,-21 0-16,0-22 0,0 22 0,0-22 16,-21 1-16,-22 21 0,22-22 15,-21 1-15,-22-1 0,1 1 0,20 20 16,-20 1-16,-1 0 0,22-1 0,-21 22 16,20 0-16,22 0 0,-21 0 15,21-1-15,21 1 0,0 0 0,42 0 16,-21 0-16,21 0 0,22-22 15,-22 22-15,22 0 0,-1-21 16,1-1-16,-1 1 0,1 0 0,-1-1 16,22-20-16,-22 20 0,1-20 15,-1-1-15,1 1 0,-22-1 0,-21 1 16,22-1-16,-43 22 0,0-21 0,0 41 0,0-20 16,0 21-16,-21 0 0,-1 0 15,1 21-15,0 0 0,0 21 16,0-21-16,-22 42 0,22-21 0,0 22 15,0-1-15,21 0 0,-21 22 0,21-22 16,0 22-16,0-22 0,0 0 0,0 22 16,0-22-16,21 0 0,0-20 0,0 20 15,22-21-15,-22 0 0,21 0 16,0 1-16,1-22 0,20 0 0,-20 0 16,20 0-16,-21 0 0,22 0 0,-1 0 15,-20-22-15,-1 1 0,22 0 16,-43 0-16,21-21 0,-21-1 0,22 22 15,-43-21-15,0-1 0,0 1 16,0 0-16,0-1 0,0 22 0,-22 0 16,1 0-16,0 0 0,0 21 0,-21 0 15,20 0-15,-20 0 0,0 0 0,-1 21 16,22 21-16,-21-21 0,21 22 16,0-22-16,-1 21 0,1 1 0,21-1 15,0-21-15,0 21 0,0-20 0,0-1 16,0 0-16,21 0 0,1 0 0,-1-21 15,0 0-15,21 0 0,-21 0 0,22 0 16,-1 0-16,0 0 0,1-21 16,-1 0-16,-21 0 0,22 0 15,-22-1-15,21 1 0,-21 0 0,-21-21 16,21 21-16,-21-22 0,0 22 0,0 0 16,0-21-16,0 20 0,-21 22 15,0 0-15,0 22 16,0-1-16,0 0 0,-1 21 15,22-21-15,0 1 0,0 20 0,0-21 16,0 21-16,0-20 0,0-1 0,0 0 16,22 0-16,-1 0 0,0 0 15,21-21-15,-21 0 0,22 22 0,-1-22 16,0 0-16,22 0 0,-22 0 0,22-22 16,-1 22-16,-20-21 0,20 0 15,-21 0-15,1 0 0,-22 0 0,0-22 16,0 22-16,-21-21 0,0 21 15,0-22-15,0 22 0,-21-21 0,0 42 16,-21-21-16,-1 21 0,1 0 0,0 0 16,-1 21-16,1-21 0,0 21 0,-1 21 15,1-21-15,0 22 0,20-22 0,1 21 16,0 1-16,0-22 0,21 21 16,0-21-16,0 0 0,0 22 0,0-22 15,21 0-15,0 0 0,22 0 0,-22 1 16,0-1-16,21 0 0,-21 0 15,22 21-15,-22 1 0,21-1 0,-21 0 16,1 1-16,-22 63 0,0-64 16,0 21-16,0-20 0,0-1 15,0 22-15,-22-22 0,1 21 0,0-20 16,0-1-16,-21 0 0,20 1 16,1-1-16,0-21 0,0 0 0,0 22 15,21-22-15,0-42 16,0 0-16,21-1 15,21-20-15,-21 21 0,22-21 16</inkml:trace>
  <inkml:trace contextRef="#ctx0" brushRef="#br0" timeOffset="34188.83">26458 10668 0,'21'-63'15,"-21"-107"1,0 128-16,0 21 0,0 0 0,-21-1 15,0 22-15,0 0 0,0 22 0,-22-1 16,22 0-16,0 21 0,0 1 0,-21-1 16,20 0-16,22 22 0,-21-22 0,21 0 15,-21 1-15,21-1 0,0 0 16,0 1-16,0-22 0,0 21 0,0-21 16,0 1-16,21-1 0,0-21 0,1 0 15,-22 21-15,21-21 0,0 0 16,21 0-16,-21-21 0,1 0 0,20 21 15</inkml:trace>
  <inkml:trace contextRef="#ctx0" brushRef="#br0" timeOffset="34408.22">26903 10266 0,'0'0'0,"0"-42"0,21 20 16,-21 1-16,21 0 0,0 21 15,0 0-15,-21 21 16,22 0-16,-1 22 0,-21-1 15,0 0-15,21 22 0,-21-1 0,21-20 16,-21 20-16,0 1 0,0-22 16,0 0-16,0 22 0,-21-22 0,0-21 15,0 22-15,-1-1 0,1-21 0,0 0 16,0 1-16,-21-1 0,20 0 0,-20-21 16,0 0-16,21 0 0,-22 0 0,1 0 15</inkml:trace>
  <inkml:trace contextRef="#ctx0" brushRef="#br0" timeOffset="35605.53">23008 8827 0,'0'0'16,"-21"-22"-16,0 1 0,21 0 0,0 0 16,-21 0-16,-1-22 0,1 43 15,0-21-15,0 0 0,0-21 0,-22 21 0,22-1 16,0 1-16,-21 0 0,21-21 0,-22-1 15,1 1-15,0 0 16,20-1-16,-20-20 0,0 21 0,-1-22 16,1 1-16,-21-1 0,20-21 0,1 22 15,-22-1-15,1-20 0,-1 20 0,1-20 16,-1-1-16,-20 0 0,-1 1 16,0-1-16,1 0 0,-1 1 0,-21-1 15,22 0-15,-1-21 0,-21 22 0,0-22 16,0 21-16,22-21 0,-22 22 0,0-22 15,0 0-15,0 21 0,22-20 16,-22-1-16,21 21 0,1 0 0,-1 1 16,0-1-16,1 0 0,-22 1 0,21-1 15,0 0-15,1 22 0,-1-22 16,22 22-16,-22-1 0,0 1 16,22-1-16,-1 1 0,1 20 0,-1 1 15,1 0-15,-1-1 0,1 1 0,-1 21 16,22-21-16,0 20 0,20 1 0,1 21 15,0 0-15,0-21 0,21 42 32,21 0-32,0-21 0,0 22 0,1-1 15,-1-21-15,21 0 16,-21 21-16,0-21 0,1 0 0,-1 0 0,0 0 16,0 0-16,0 0 0,0 0 0,1 0 15,-22-21 1,0 0-16,0-1 15,0 1-15,-22 0 0,1 0 16,0 21-16,0-21 0,0 0 0,0 21 16,-1 0-16,1 0 0,0 0 15,21 21-15,0 0 0,0 0 16,0 21-16,0 1 0,0-1 0,0 0 16,0 22-16,0-1 0,0 1 15,0-1-15,0 1 0,0-22 0,0 22 16,0-1-16,0-20 0,0 20 15,0-21-15,0-20 0,0 20 0,0-21 16,0 0-16,0 0 0,0 1 16,0-44 15,0 1-31,0-21 0,0 0 0,0-1 16,0 1-16,0-22 0,0 1 15,0-1-15,0 1 0,0-1 0,21 1 16,0-1-16,-21-20 0,22 20 0,-1 1 15,0-1-15,0 22 0,0 0 16,0-1-16,22 22 0,-22 0 16,21 21-16,-21 0 0,22 21 0,-1 21 15,0-20-15,22 20 0,-22 0 0,22 1 16,-1 20-16,1-21 0,-1 1 16,-20-1-16,20 0 0,1 1 0,-22-1 15,0 0-15,1-20 0,-1 20 0,0 0 16,-21 1-16,1-22 0,-1 0 0,-21 21 15,0-21-15,0 1 0,0 20 16,0-21-16,0 0 0,-43 0 0,1 22 16,0-22-16,-22 0 0</inkml:trace>
  <inkml:trace contextRef="#ctx0" brushRef="#br0" timeOffset="36787.87">3069 10139 0,'21'0'0,"-42"0"0,63 0 16,-20 0-16,-1 0 0,0 0 0,0 21 15,0-21-15,0 21 0,1-21 16,-1 0-16,0 21 0,0-21 15,-21 22-15,0-1 16,-21-21 0,0 21-16,0-21 0,-1 0 15,-20 0-15,21 0 0,0 0 16,-22 0-16,1 0 0,21-21 0,-21 21 16,-1-21-16,-20-1 0,20 1 0,-20-21 15,21 0-15,-22-1 0,1 1 16,-22 0-16,21-22 0,-20 1 0,20-22 15,1 21-15,-1-20 0,1 20 16,-1-20-16,1 20 0,-1-42 16,1 22-16,-1-1 0,1-21 0,-1 0 15,1 22-15,-1-22 0,1-21 16,-1 21-16,22-21 0,-22 0 0,22 0 16,0 0-16,-1 0 0,1 0 15,21-21-15,21 21 0,0 0 16,0 0-16,0 0 0,0 0 0,21 0 15,0 0-15,0 0 0,22 0 16,20 0-16,1 0 0,-1 0 0,1 0 16,20 0-16,1 0 0,0 0 15,-1 21-15,22-21 0,21 0 16,0 0-16,21 21 0,1 0 0,-1 0 16,0 1-16,21-1 0,1 0 15,-1 0-15,0 21 0,22-20 0,-22 41 16,22-21-16,20 1 0,-20 20 0,-1 1 15,22-1-15,-22 1 0,1-1 16,21 1-16,-22-1 0,1 22 16,-1 0-16,1-22 0,-1 22 0,1-1 15,-22 22-15,0-21 0,-21 0 16,1 20-16,-1 1 0,0 0 0,0 0 16,-21-21-16,-21 42 0,21-22 0,-21 1 0,-22 0 15,1 0-15,0 21 16,-22-21-16,1 21 0,-1 0 0,-20 0 15,-1 0-15,-21 0 0,0-21 0,-42 21 47,0 0-47,0 0 16,21-22 0,-21 22-16,21-21 15,-22 21-15</inkml:trace>
  <inkml:trace contextRef="#ctx0" brushRef="#br0" timeOffset="37205.64">8064 2392 0,'0'0'0,"-21"0"0,0-21 15,0 0-15,42 21 31,0 21-15,22-21-16,-1 21 0,0 0 16,22 0-16,-22 0 0,43-21 0,-22 22 15,1-1-15,20 0 0,-20-21 16,21 21-16,-22-21 0,22 0 16,-22 0-16,1 0 0,-1 0 0,1 0 15,-22 0-15,0 0 0,1 0 0,-22 0 16,0 21-16,0-21 0,-21 21 15,0 1-15,0 20 0,0-21 0,-21 21 16,0 1-16,-21-1 0,-1 0 0,1 1 16,0 20-16,-22 1 0,1-1 15,-1 1-15,1-1 0,-22 1 16,21-22-16,22 22 0,-21-22 0,20 0 0,1 1 16,21-1-16,0 0 0,-1-21 15,1 1-15,21-1 0,-21 0 16,21 0-16,0 0 0,0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12:20:39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10922 1164 0,'0'0'0,"0"-21"0,-21 21 0,21-21 16,-21 0-16,21 0 15,0 42 16,-22 21-31,22-21 0,0 22 0,0 20 16,0-21-16,0 22 0,0 21 16,0-22-16,0 43 0,0-21 0,0 20 15,22-20-15,-22 21 0,0 0 0,0 21 16,0 0-16,0 0 16,0 0-16,0-21 0,0 42 0,0-21 15,0 0-15,0 0 0,0-21 0,0 21 16,0-22-16,0-20 0,0 21 0,0-21 15,0-22-15,0 1 0,0-1 16,0-21-16,21 1 0,0-22 0,-21 0 16,21 0-16,0-21 0,0-21 15,1 0-15,-1-21 0,-21 20 0,21-41 16,-21 21-16,21-22 0</inkml:trace>
  <inkml:trace contextRef="#ctx0" brushRef="#br0" timeOffset="1158.79">10943 1482 0,'-42'-21'0,"84"42"0,-105-64 0,20 22 0,22 21 16,-21 0-16,21-21 0,-1 21 15,44 0 17,20 0-32,0 0 0,1 0 15,-1 0-15,21 0 0,1 0 16,21 0-16,-22 0 0,22 0 16,-1 0-16,1 0 0,21 0 0,21 0 15,0 0-15,0 0 0,21 0 0,0 0 16,0 0-16,22 0 0,-1 0 15,22 0-15,-1 0 0,1 0 0,-1 0 16,22 0-16,-1 0 0,1 0 0,0 0 16,-1 0-16,22 0 0,-21 0 15,0 0-15,20 0 0,1 0 0,0 0 16,0 0-16,-21 0 16,20 0-16,1 0 0,-21 0 0,0 0 15,-1 0-15,-41 0 0,20 0 0,-21 0 16,1 0-16,-22 0 0,0 0 15,-21 0-15,0 0 0,-21 0 0,0 0 16,-22 0-16,1 0 0,-21 0 0,-1 0 16,-21 0-16,1 0 0,-1 0 15,-21 0-15,0 0 0,1 0 0,-1 0 16,0 0-16,-21 21 31,-21 0-31,0 1 0,-1-1 16,22 0-16,-21 21 0,0 1 15,21-1-15,-21 0 0,0 1 16,0 20-16,-1-21 0,22 22 0,-21-1 16,0 1-16,21-22 0,0 22 0,0-1 15,0 22-15,0 0 0,0-22 16,0 22-16,0-1 0,0 1 0,0 0 16,21-1-16,-21 1 0,21 0 0,1-1 15,-1 1-15,0-21 0,0 20 16,0-20-16,0 20 0,1-20 0,-22-1 15,21-20-15,-21 20 0,21-20 0,-21 20 16,0-21-16,0 1 0,0-1 16,-21 0-16,0-20 0,-22 20 0,22-21 15,-21 21-15,21-20 0,-22-1 16,1 0-16,-22 0 0,22-21 0,-21 21 16,-1-21-16,1 0 0,-1 0 15,1 0-15,-22 0 0,0 0 0,1 0 16,-22 0-16,21 0 0,-21 0 0,0-21 15,-21 21-15,0 0 0,0-21 0,-21 0 16,0 21-16,0 0 0,-21 0 16,20 0-16,-20 0 0,0 0 0,21 0 15,-22 0-15,1 0 0,0 0 16,-1 0-16,1 0 0,-22 0 0,22 0 16,0 21-16,-1-21 0,-20 0 0,21 21 15,-1 0-15,1-21 0,0 21 16,-1-21-16,22 22 0,-21-22 0,-1 21 15,22 0-15,0-21 0,0 21 0,0-21 16,0 21-16,21-21 0,0 0 16,0 21-16,0-21 0,0 0 0,42 0 15,-21 0-15,21 0 0,1 0 0,-1 0 16,0 0-16,1 0 0,20 0 0,1 0 16,-1 0-16,22 0 0,0 0 15,20 0-15,-20 0 0,21 0 0,0 0 16,21 22 46,21-22-15,-21-22-47,21 1 0,0 21 0</inkml:trace>
  <inkml:trace contextRef="#ctx0" brushRef="#br0" timeOffset="3004.83">13420 1715 0,'0'-22'0,"0"1"15,0 0-15,0 0 0,0 0 16,-22 21 0,22 21-1,0 0-15,0 21 0,0-20 16,0 20-16,0 21 0,0-20 16,0 20-16,0-20 0,0 20 0,0 1 15,0-22-15,0 21 0,-21 1 0,21-22 16,-21 22-16,21-1 0,0-20 15,-21-1-15,0 0 0,21 1 0,0-22 16,0 0-16,0 0 0,0 0 0,0-42 31,0 0-31,21 0 16,0-22-16,-21 1 0,21 0 0,0-1 16</inkml:trace>
  <inkml:trace contextRef="#ctx0" brushRef="#br0" timeOffset="3203.72">13398 1778 0,'0'0'0,"-21"-63"16,0 41-16,21 1 15,0 0-15,21 21 16,0 0-16,1-21 0,-1 0 16,0 21-16,21 0 0,1 0 0,-1-21 15,-21 21-15,21 0 0,1 0 0,-22 0 16,0 0-16,0 0 0,-21 21 15,0 0-15,0 0 0,0 0 16,-21 0-16,-21 1 0,21-1 16</inkml:trace>
  <inkml:trace contextRef="#ctx0" brushRef="#br0" timeOffset="3367.75">13377 2096 0,'0'0'0,"0"21"0,0 0 0,0 0 16,21-21-1,1 0-15,-1 0 16,0 0-16,0-21 0,0 21 16,0 0-16,1 0 0,-22-21 15,21 21-15,0 0 0,0-21 0,0 21 16</inkml:trace>
  <inkml:trace contextRef="#ctx0" brushRef="#br0" timeOffset="3728.55">13970 2053 0,'0'43'16,"-21"-22"-16,0 0 0,-1-21 15,1 42-15,21-21 0,-21 1 16,0-1-16,0 0 0,21 21 0,-21-21 16,21 22-16,-22-22 0,22 0 0,0 0 15,0 0-15,0 1 0,0-1 16,0 0-16,0 0 0,22-21 15,-1 0-15,0 0 0,21 0 0,-21 0 16,1 0-16,20-21 0,-21 0 16,21 0-16,-20 21 0,-1-22 0,0 1 15,0-21-15,0 21 0,-21 0 0,0-1 16,0 1-16,0-21 0,0 21 0,-21 0 16,0-1-16,0 1 0,0 0 15,-1 0-15,1 0 0,-21 21 0,21 0 16,0 0-16,-1 0 15,44 21 1,-1-21-16,21 0 16,64 0-1,-21 0-15</inkml:trace>
  <inkml:trace contextRef="#ctx0" brushRef="#br0" timeOffset="4060.36">14457 2053 0,'-21'21'31,"-1"-21"-31,22 22 0,-21-1 0,0-21 16,0 21-16,0 0 0,0 0 0,-1 0 16,1 1-16,0 20 0,0-21 15,0 0-15,0 22 0,21-22 16,0 0-16,0 0 0,0 0 0,0 0 16,0 1-16,21-22 0,0 0 0,0 0 15,0 0-15,22 0 0,-22 0 16,0 0-16,21-22 0,-21 1 0,1 21 15,-1-21-15,0 0 0,0 0 0,0 0 16,-21-1-16,21 1 0,-21 0 16,0-21-16,0 21 0,0-1 0,-21 1 15,0 0-15,-21 0 0,21 21 0,-1-21 16,1 21-16,0 0 0,-21 0 16,21 0-16,-1 0 0,1 0 0,21 21 15,0 0-15,0 0 0,0 0 16,21 1-16,22-22 15,-22 0-15</inkml:trace>
  <inkml:trace contextRef="#ctx0" brushRef="#br0" timeOffset="4517.1">14965 2159 0,'0'0'0,"0"-21"15,-21 21-15,-1 0 0,1 0 0,0 0 16,0 0-16,0 0 0,-22 0 0,22 21 15,0 0-15,-21 0 0,21 1 16,-1-1-16,-20 0 0,21 21 0,0 1 16,0-22-16,-1 21 0,1-21 15,21 22-15,0-22 0,0 0 0,0 0 16,0 0-16,21 0 0,1-21 16,-1 0-16,0 0 0,21 0 0,-21-21 15,22 0-15,-1 0 0,-21 0 0,22-22 16,-1 22-16,-21-21 0,21 21 15,-20-22-15,20 1 0,-21 0 0,0-22 16,0 22-16,1-22 0,-1 1 0,-21-1 16,21 1-16,-21-22 0,21 22 15,-21 20-15,0-20 0,0 21 0,0 20 16,0-20-16,0 21 0,-21 21 16,0 0-1,0 21-15,21 0 0,-22 22 0,1 20 16,0-21-16,0 22 0,0-1 0,21 1 15,-21 21-15,-1-22 0,22 1 16,0-1-16,0 1 0,0-22 0,0 21 16,0-20-16,0-1 0,0 0 0,0 1 15,0-22-15,22 0 0,-1 0 16,0-21-16,21 0 0,-21 0 0,22-21 16,-1 0-16,0 0 0,1-22 0</inkml:trace>
  <inkml:trace contextRef="#ctx0" brushRef="#br0" timeOffset="4963.84">15938 1566 0,'0'0'0,"-21"0"16,0 0-16,21 22 16,-21-1-16,0 0 0,0 21 0,-1 1 15,1 20-15,0-21 0,21 22 0,-21-1 16,0 1-16,0-22 0,-1 22 15,1-1-15,0-20 0,0 20 0,21-21 16,-21 1-16,21-1 0,-21 0 0,21-20 16,0-1-16,0 0 0,0 0 15,0-42 1,0 0-16,21 0 0,0-1 16,0-20-16,-21 21 0,21-21 0,0-1 15,1 1-15,-1-22 0,0 1 16,0 21-16,0-22 0,0-21 0,1 22 15,-22 21-15,21-22 0,-21 22 0,21-1 16,-21 22-16,0 0 0,21 42 16,-21 0-16,0 22 15,0-1-15,0 0 0,0 22 16,0-22-16,0 22 0,0-22 0,0 22 16,0-22-16,0 0 0,0 1 0,0-1 15,0 0-15,0 1 16,0-22-16,21 0 0,-21 0 0,0 0 15,21 0-15,-21-42 32,0 0-32</inkml:trace>
  <inkml:trace contextRef="#ctx0" brushRef="#br0" timeOffset="5112.75">15642 2265 0,'0'0'0,"-21"0"16,21-21-16,21 21 15,0-21-15,0 21 0,22 0 0,-22-22 16,21 1-16,22 21 16,-22-21-16,22 21 0,-22-21 0,21 0 15,-20 0-15,20-1 0,-20 1 0,-1 0 16</inkml:trace>
  <inkml:trace contextRef="#ctx0" brushRef="#br0" timeOffset="5311.64">16383 1926 0,'0'0'15,"-21"0"1,21 21-16,-21 1 15,21-1-15,-22 21 0,22-21 0,-21 22 16,0-1-16,21-21 0,0 21 16,-21 1-16,21-1 0,-21 0 15,21 1-15,-21-1 0,21 0 0,0 22 16,-22-22-16,1 1 0,21-22 0,0 21 16,0 0-16,0-20 0,0-1 0,0 0 15,0 0-15,21-21 16,1 0-16,-1 0 15,0 0-15,-21-21 0,21 0 0</inkml:trace>
  <inkml:trace contextRef="#ctx0" brushRef="#br0" timeOffset="5556.5">16298 2223 0,'0'0'0,"0"-43"0,0 22 0,0-21 0,0 21 15,0-1-15,0 1 0,0 0 16,21 0-16,1 21 0,-1-21 0,0 21 15,0-21-15,0 21 0,0 0 0,22 0 16,-43 21-16,21 0 0,-21 0 16,0 0-16,0 0 0,0 1 0,-21-1 15,0 21-15,-1-21 0,-20 0 0,21 22 16,-21-22-16,-1 0 0,22 0 16,0 0-16,0 1 0,0-1 0,21 0 15,21-21 1,0 0-16,0-21 15,21 21-15,-20-21 0</inkml:trace>
  <inkml:trace contextRef="#ctx0" brushRef="#br0" timeOffset="5827.86">16827 2011 0,'-21'0'15,"0"21"1,21 0-16,-21 0 0,21 1 15,-21 20-15,21-21 0,0 21 16,0 1-16,-21-1 0,21 22 0,-22-22 16,22 21-16,-21-20 0,0 20 15,21 1-15,-21-22 0,0 0 0,21 22 16,0-22-16,0-21 0,-21 22 16,21-22-16,0 21 0,0-21 0,0 1 15,0-1-15,21-21 16,-21-21-1,0-1-15,21 1 16,-21-21-16,0 21 0,21-22 0</inkml:trace>
  <inkml:trace contextRef="#ctx0" brushRef="#br0" timeOffset="6067.72">16700 2350 0,'0'0'0,"0"-64"0,0 22 16,0-1-16,0 1 0,0-21 0,22 20 15,-22 22-15,21-21 0,-21 21 0,21-22 16,0 22-16,0 0 0,0 21 15,1 0-15,-1 0 0,0 0 0,0 0 16,21 0-16,-20 21 0,-1 0 0,0 0 16,0 1-16,-21 20 0,0 0 15,0-21-15,0 22 0,-21-22 0,0 21 16,0-21-16,-22 22 0,22-22 0,-21 0 16,-1 0-16,22 0 0,-21 1 15,21-1-15,0 0 0,-1-21 0,1 21 16,0-21-16</inkml:trace>
  <inkml:trace contextRef="#ctx0" brushRef="#br0" timeOffset="7179.82">14012 3725 0,'0'0'0,"0"22"15,0-1-15,0 0 32,21-21-17,1 0-15,-1 0 0,0 0 16,0-21-1,-21 0 235,0-1-250,21 22 16,0 0-16,-21-21 0,22 0 16,-1 0-16,0 0 15,-21 0-15,0-1 0,21 22 16,-21-21-16,0 0 0,0 0 0,0 0 16,0 0-16,0-1 0,-21 22 15,0 0-15,0 0 0,-1 0 16,1 0-16,0 22 0,-21-1 15,21 0-15,-1 0 0,-20 21 0,21 1 16,-21-22-16,20 21 0,1 1 16,0-1-16,0 0 0,0 1 0,21-22 15,0 21-15,0-21 0,0 22 0,0-22 16,21 0-16,0 0 0,21-21 16,-20 21-16,20-21 0,0 0 0,1 0 15,20 0-15,-21 0 0,22-21 0,-22 0 16,22 21-16,-22-21 0,0 0 0,22-1 15,-22 1-15</inkml:trace>
  <inkml:trace contextRef="#ctx0" brushRef="#br0" timeOffset="7855.47">14732 3852 0,'21'-21'0,"-42"42"0,42-63 0,-21 21 15,0 0-15,0 0 0,0-1 16,0 1-16,0 0 16,0 0-16,-21 21 15,0 0-15,0 0 0,-1 21 16,1 0-16,0-21 0,0 43 15,21-22-15,-21 0 0,0 0 16,21 21-16,-22-20 0,22 20 0,-21-21 16,21 21-16,-21-20 0,21-1 0,0 0 15,0 0-15,0 0 0,0 0 0,21-21 16,0 0 0,1 0-16,-1-21 0,0 0 15,0 0-15,0 0 0,0 0 0,1-1 16,-22-20-16,21 21 0,-21 0 0,21-22 15,-21 22-15,0-21 0,0 21 16,0 0-16,0-22 0,0 22 0,0 0 16,0 0-16,0 42 31,0 0-31,0 0 16,0 0-16,0 1 0,0 20 0,-21-21 15,21 21-15,0-20 0,0-1 0,0 21 16,0-21-16,0 0 0,0 1 15,21-1-15,0-21 0,0 21 16,0-21-16,1 0 0,-1 0 0,0 0 16,21-21-16,1 21 0,-22-21 0,21-1 15,0 1-15,1-21 0,-1 21 16,0 0-16,-20-22 0,20 1 0,-21 21 16,21-22-16,-20 1 0,-1-21 15,0 20-15,-21 1 0,0-22 0,21 22 0,-21 0 16,0-1-16,0 1 0,0 21 15,0 0-15,0 0 0,0-1 0,-21 44 16,21-1-16,-21 21 16,21-21-16,-21 22 15,-1 20-15,1-21 0,21 1 0,-21 20 16,21-20-16,-21 20 0,21-21 0,0 1 16,0-1-16,0 0 0,0 1 0,0-1 15,0 0-15,0-20 0,0-1 16,21 21-16,0-42 0,0 21 0,1 0 15,-1-21-15,0 0 0,0 0 0,0 0 16,0-21-16,1 0 0,-1 0 0,0 0 16,0 0-16,-21-22 0,0 22 15,0 0-15,0-21 0</inkml:trace>
  <inkml:trace contextRef="#ctx0" brushRef="#br0" timeOffset="8012.38">15176 3641 0,'0'0'16,"-21"0"-16,0 0 0,-21 0 0,63 0 31,0 0-15,0 0-16,22 0 0,-1 0 0,0 0 15,1-21-15,-1 21 0,0 0 16,22-22-16,-22 22 0,0-21 0,1 0 16,-1 21-16,0-21 0</inkml:trace>
  <inkml:trace contextRef="#ctx0" brushRef="#br0" timeOffset="8284.01">16383 3408 0,'0'0'0,"-21"0"16,0 0-16,-1 0 0,1 0 16,0 0-16,0 0 0,-21 0 0,20 21 15,1-21-15,0 21 0,0 0 16,21 22-16,-21-22 0,21 0 15,0 21-15,0-20 0,0 20 0,0-21 16,0 21-16,0-20 0,0 20 0,0-21 16,0 0-16,21 0 0,0 1 0,-21 20 15,21-21-15,0 0 16,1 0-16,-22 1 0,21-22 16,0 0-16,-21 21 0,21-21 0,0 0 15,0 0-15,1-21 0,-1-1 16</inkml:trace>
  <inkml:trace contextRef="#ctx0" brushRef="#br0" timeOffset="8567.84">16849 3281 0,'0'-21'16,"0"42"-16,0-63 0,0 20 0,21 22 15,-21-21-15,21 21 0,0 0 16,0 0-16,0 21 0,1 1 0,-1-1 15,0 21-15,0-21 0,0 22 0,22-1 16,-22 0-16,0 1 0,-21-1 16,21 0-16,-21 22 0,0-22 0,0 0 15,0 1-15,-21-22 0,21 21 0,-21 1 16,-22-1-16,22 0 0,0-21 0,0 22 16,0-22-16,0 0 0,-1 0 15,1 0-15,0 1 0,0-22 16,0 21-16,0-21 0,-1 0 15,1 0 1</inkml:trace>
  <inkml:trace contextRef="#ctx0" brushRef="#br0" timeOffset="9352.39">5948 6922 0,'0'0'0,"21"0"0,0-64 16,-21 43 0,0 0-16,0 42 31,0 0-31,-21 0 0,0 22 0,21-1 15,-21 21-15,21 1 0,0 21 0,0-1 16,-22 22-16,22-21 0,-21 21 16,21-1-16,-21 1 0,0 21 15,0-21-15,0 21 0,-1-21 0,1 0 16,0 0-16,21-22 0,-21 22 0,21-21 16,-21-1-16,21-20 0,-21 21 15,21-22-15,0-21 0,0 22 0,0-22 16,0 1-16,0-22 0,0 0 0,0 0 15,0 0-15,-22-21 0,22-21 16,0-21 0,0 21-16,-21-22 0,21-20 0,0 20 15,0-20-15</inkml:trace>
  <inkml:trace contextRef="#ctx0" brushRef="#br0" timeOffset="10420.49">5927 7239 0,'0'0'0,"0"-42"0,0-43 16,0 64-16,-22 21 15,22-21-15,-21 0 0,21-1 16,21 22 15,1 0-31,20 0 0,-21 0 0,43 0 16,-22 0-16,21 22 0,-20-22 15,41 0-15,1 0 0,0 21 16,21-21-16,-1 0 0,1 0 0,21 0 16,0 0-16,21 0 0,1 0 15,20 0-15,0 0 0,1 0 0,-1 0 16,21 0-16,1 0 0,21 0 0,-22 0 16,1 0-16,20 0 0,1 0 0,-22 0 15,1 0-15,-1 0 0,1 0 16,-22 0-16,1-21 0,-1 21 0,0 0 15,-42 0-15,21 0 0,-21 0 0,-21 0 16,-21 0-16,0 0 0,-1 0 0,-20 0 16,-22 0-16,0 0 0,1 0 15,-22 21-15,21-21 0,-21 21 16,1 0-16,-22 0 0,21 0 16,-21 1-16,0 20 0,0-21 15,0 0-15,0 22 0,0-1 16,0 0-16,0 1 0,-21-1 0,21 0 15,-22 1-15,22 20 0,-21 1 0,21-1 16,0 1-16,0-1 0,0 22 0,0-1 16,0-20-16,0 21 0,0-1 0,0 1 15,21 0-15,1-1 0,-22 1 16,21 0-16,-21 20 0,0-20 0,21 0 16,0-22-16,-21 22 0,0 0 15,0-22-15,0 1 0,0 20 0,0-20 16,0-1-16,0 1 0,0-22 0,0 22 15,-21-22-15,0 21 0,0-41 0,-1 20 16,1 0-16,0-21 0,0 1 0,-21-1 16,20 0-16,-20-21 0,21 0 0,-21 0 15,-1 0-15,1 0 0,-22 0 16,22 0-16,-21 0 0,-22-21 0,21 0 16,-20 21-16,-1-22 0,-21 1 0,22 0 15,-22 0-15,21 0 0,-42 21 0,21-21 16,-21-1-16,0 1 0,0 0 0,-21 21 15,21-21-15,-21 0 16,0 21-16,0-21 0,-22 21 0,22 0 16,-21 0-16,-1 0 0,-20 0 0,21 0 15,-22 0-15,22 0 0,-22 0 0,22 0 16,0 0-16,-22 0 0,22 21 16,-1-21-16,22 0 0,0 0 0,21 21 15,21-21-15,22 0 0,-1 0 0,21 0 16,22 0-16,0 0 0,-1-21 15,22 21-15,0-21 0,0 21 0,0-22 16,21 1-16,0 0 0,0 0 16,0 0-16,0 0 15,0-1 1,-21 22 46,-1 0-62,1 0 16,0 0-16,0-21 0,0 21 16,21-21-16,-21 21 0,-1-21 15,22 0-15,0 0 0,0-1 16,0 1-16,0 0 16,0-21-16,0-1 0,0 22 0,0-21 15,0-22-15,0 22 0,0-21 0,0-1 16,0 1-16,0-22 0,0 21 0</inkml:trace>
  <inkml:trace contextRef="#ctx0" brushRef="#br0" timeOffset="12635.6">7133 7514 0,'0'0'0,"21"-21"0,-21 0 16,0 0-16,0 0 16,0-1-16,21 1 0,-21-21 0,0 21 15,0 0-15,0-1 0,0 44 31,0-1-31,0 21 0,0 0 16,-21 1-16,21-1 0,0 22 0,0-22 16,0 21-16,0-20 0,-21 20 15,21-20-15,0 20 0,0-21 0,0 1 16,0-1-16,0 0 0,0-20 16,21-1-16,-21 0 0,21 0 0,1-21 15,-1 0-15,21 0 0,-21-21 16,22 0-16,-22 0 0,21-22 0,0 1 15,1 0-15,-1-1 0,0 1 0,22 0 16,-22-22-16,1 1 0,-1 20 16,-21-20-16,0-1 0,0 1 0,-21-1 15,0 22-15,0-22 0,0 22 0,0 0 16,-21 21-16,21-1 0,-21 1 16,0 21-16,0 21 0,21 1 15,-21 20-15,21 0 0,-22 1 16,22-1-16,0 0 0,0 22 15,0-22-15,0 0 0,0 1 0,0-1 16,0-21-16,0 22 0,0-22 0,0 21 16,22-21-16,-22 0 15,21 1-15,0-22 0,0 0 16,0-22-16,0 1 0,22 0 16,-22 0-16,21 0 0</inkml:trace>
  <inkml:trace contextRef="#ctx0" brushRef="#br0" timeOffset="13068.38">8276 7176 0,'0'0'0,"0"-22"0,0 44 31,0-1-31,-21 0 0,21 21 16,-21 1-16,21-1 0,-21 0 0,21 1 16,0 20-16,0-21 0,0 1 15,0-1-15,0 0 0,0 1 0,-22-1 16,22 0-16,0-20 0,0 20 0,0-21 15,0 0-15,0 22 16,0-65 15,0 1-31,0 0 0,0 0 0,0 0 16,0 0-16,22-1 0,-1-20 16,0 21-16,0 0 0,0-22 15,0 22-15,22 0 0,-22 0 0,0 21 16,21-21-16,-20 21 0,-1 0 0,21 0 15,-21 0-15,0 21 0,1-21 16,-1 21-16,-21 0 0,0 0 0,0 1 16,0-1-16,-21 21 0,-1-21 0,1 0 15,-21 1-15,21-1 0,-22 21 16,22-21-16,-21 0 0,21-21 0,-22 22 16,22-1-16,0-21 0,0 0 0,0 0 15,21-21 1,21-1-16,0 1 15,0 21-15,0-21 0,1 0 16,-1 0-16</inkml:trace>
  <inkml:trace contextRef="#ctx0" brushRef="#br0" timeOffset="13376.73">8699 7726 0,'22'0'0,"-1"0"16,0 0-16,0-21 15,0 0-15,0 21 0,1-22 16,-1 1-16,0 0 0,0 0 0,0 0 16,-21 0-16,21 21 0,-21-22 0,0 1 15,0 0-15,-21 21 16,0 0 0,0 0-16,0 21 0,-22 22 0,22-22 15,0 0-15,0 21 0,0-21 0,0 22 16,-1-1-16,1-21 0,0 22 15,21-22-15,0 21 0,0-21 0,0 0 16,0 1-16,0-1 0,21-21 0,0 21 16,1-21-16,-1 0 0,0 0 0,21 0 15,-21-21-15,22 21 0,-22-21 16,21-1-16,-21 1 0,22 0 16</inkml:trace>
  <inkml:trace contextRef="#ctx0" brushRef="#br0" timeOffset="13664.56">9144 7662 0,'0'0'0,"0"-21"15,0 42 17,21-21-17,0 22-15,0-1 0,-21 0 16,0 0-16,22 0 0,-1 0 0,-21 1 16,0 20-16,0-21 0,0 0 0,0 0 15,0 1-15,0-1 0,0 0 0,0 0 16,0-42 15,0 0-31,0 0 0,0-1 16,0 1-16,21 0 0,-21-21 0,0 21 15,21-22-15,-21 22 0,0-21 0,0 21 16,21-22-16,-21 22 0,21 0 16,-21-21-16,0 20 0,0 1 0,22 0 15,-22 0-15,21 21 0,-21-21 0,21 0 16,0 21-16</inkml:trace>
  <inkml:trace contextRef="#ctx0" brushRef="#br0" timeOffset="14132.3">9694 7535 0,'0'22'0,"21"-22"16,1 0-1,-1-22-15,0 1 0,21 0 16,-21 0-16,1 0 0,-1 0 0,0-1 15,0 1-15,0-21 0,0 21 16,-21 0-16,0-1 0,0 1 0,0 0 16,-21 0-16,-21 21 0,21 0 0,-22 0 15,1 0-15,0 21 0,-1 0 16,22 0-16,-21 1 0,0 20 0,20-21 16,1 21-16,0 1 0,0-22 15,21 21-15,0 1 0,0-22 0,0 0 16,0 21-16,42-21 0,-21-21 15,1 22-15,-1-1 0,21-21 0,0 0 16,-20 0-16,20 0 0,0 0 0,-21 0 16,22 0-16,-22 0 0,0 0 0,0 0 15,-42 0 1,0 0-16,0 0 16,-22 0-16,1 0 0,0 21 0,-1 0 15,1 0-15,0-21 0,-1 21 0,1 1 16,21 20-16,0-21 0,0 0 15,-1 0-15,22 1 0,0-1 16,0 0-16,0 0 0,22 0 16,-1-21-16,0 0 0,0 0 0,21 0 15,1 0-15,-1 0 0,0 0 0,1-21 16,-1 21-16,0-21 0,22 0 16,-22 21-16</inkml:trace>
  <inkml:trace contextRef="#ctx0" brushRef="#br0" timeOffset="14539.93">10372 7726 0,'0'-42'32,"-22"20"-32,1 22 0,0 0 0,0 0 15,0 0-15,0 22 0,-1-22 16,1 21-16,0 0 0,0 0 0,0 0 16,0 0-16,-1 22 0,1-22 15,0 0-15,21 0 0,-21 22 0,21-22 16,0 0-16,0 0 0,0 0 15,21-21-15,0 0 16,0 0-16,1 0 0,-1 0 16,0-21-16,0 0 0,0 0 0,0 0 15,22-1-15,-22 1 0,-21 0 0,21 0 16,0 0-16,-21-22 0,21 22 0,-21 0 16,0 0-16,0 0 0,0 0 15,0-1-15,0 44 31,-21-1-31,21 0 0,-21 0 0,21 0 16,0 0-16,0 1 0,0-1 0,0 21 16,0-21-16,0 0 0,0 1 0,0-1 15,0 0-15,0 0 16,21-21-16,0 0 0,1 0 0,-1 0 16,0-21-16,0 0 0,0 21 15,-21-21-15,21-1 0,1 1 0,-1-21 16,0 21-16</inkml:trace>
  <inkml:trace contextRef="#ctx0" brushRef="#br0" timeOffset="15044.64">10689 7303 0,'0'0'15,"0"-43"-15,0-41 0,0 105 32,0 0-32,0 21 0,0-21 15,0 22-15,-21 20 0,0-20 0,21-1 16,0 21-16,-21-20 0,-1-1 0,22 0 15,-21 22-15,21-22 0,0 1 0,0-1 16,0 0-16,0-21 0,0 22 16,0-22-16,0 0 0,0 0 15,21-21-15,1 0 0,-1 0 16,0 0-16,0-21 0,0 0 16,22 0-16,-22 0 0,0-1 0,21 1 15,1 0-15,-22 0 0,21-21 0,0 20 16,-20 1-16,20 0 0,-21-21 15,21 21-15,-20-1 0,-22 1 0,0 0 16,-22 21 0,1 21-16,0 0 15,-21 1-15,21-1 0,-1-21 16,1 21-16,0 0 0,21 0 16,0 0-16,0 1 0,0-1 15,21-21-15,-21 21 0,43-21 16,-22 0-16,0 0 0,0 0 0,0 0 15,22 21-15,-22-21 0,0 0 0,0 0 16,-21 21-16,0 0 16,0 1-16,0-1 15,-21-21-15,0 21 0,0-21 0,-1 21 16,-20-21-16,21 0 0,0 21 0,-22-21 16,22 0-16,0 0 0,0 0 0,-21 0 15,42-21-15,-43 21 0,43-21 16,-21 0-16,0 0 0</inkml:trace>
  <inkml:trace contextRef="#ctx0" brushRef="#br0" timeOffset="15244.54">10626 7430 0,'0'0'0,"-43"-22"0,22 22 16,0 0-16,21-21 0,0 0 0,21 0 15,21 21 1,-20-21-16,20 21 0,0-21 0,22 21 15,-1-22-15,1 1 0,-1 21 0,1 0 16,-22-21-16,22 21 0,-22 0 0,0 0 16,-21 0-16,1 0 15,-1 0-15,-21 21 0,0 0 0,-21 1 16,-22-1-16</inkml:trace>
  <inkml:trace contextRef="#ctx0" brushRef="#br0" timeOffset="15708.3">8191 9208 0,'22'-22'16,"-22"1"-16,21 0 0,0 0 16,-21 0-16,21 0 0,0-1 0,0 1 15,22-21-15,-22 21 0,0 0 0,0-22 16,0 22-16,-21-21 15,0 21-15,0-1 0,0 1 0,0 0 16,-21 21-16,-21 0 0,21 0 16,-22 21-16,1 22 0,0-22 0,-1 21 15,1 0-15,0 1 0,21-1 16,-1 0-16,1 1 0,0-1 0,21-21 16,0 22-16,0-1 0,0-21 0,21 0 15,22 0-15,-22-21 0,21 22 16,0-22-16,22 0 0,-22 0 0,22 0 15,-1 0-15,1 0 0,-1 0 0,1-22 16,-1 1-16,1 21 0,-1-21 0,-20 0 16</inkml:trace>
  <inkml:trace contextRef="#ctx0" brushRef="#br0" timeOffset="16359.81">9144 9081 0,'0'0'0,"0"-22"0,0 1 16,0 0-16,0-21 0,0 21 0,-21-1 15,0 1-15,-1 21 16,1 0-16,0 0 0,0 0 0,0 0 15,0 21-15,-1 1 0,1-1 0,0 0 16,0 21-16,0-21 0,0 22 0,-1-1 16,1-21-16,0 22 0,21-22 15,0 21-15,0-21 0,0 0 0,0 1 16,0-1-16,21-21 0,0 0 16,1 0-16,-1 0 0,0 0 15,21 0-15,-21 0 0,22-21 16,-22-1-16,0 1 0,21 0 0,-20-21 15,-1 21-15,0-1 0,0-20 0,-21 21 16,0 0-16,0-22 0,0 22 0,0-21 16,0 21-16,0 0 0,0-1 15,-21 22 1,0 22-16,21-1 0,-21 0 16,21 0-16,0 21 0,0-20 0,0 20 15,-22 0-15,22-21 0,0 22 16,0-22-16,0 21 0,0-21 0,0 1 15,22-1-15,-22 0 0,21-21 16,0 0-16,0 0 0,0 0 0,22 0 16,-22 0-16,0 0 0,21-21 15,-21 21-15,22-21 0,-22-1 0,21-20 16,-21 21-16,22-21 0,-22 20 0,21-20 16,-21 0-16,1-1 0,-1-20 0,-21 21 15,0-1-15,21-20 0,-21 20 0,0-20 16,0 21-16,0-1 0,0 1 15,0 21-15,0 0 0,0-1 0,0 1 16,0 42 0,0 1-16,-21-1 0,0 21 15,21 0-15,0 1 0,-22-1 16,1 22-16,21-22 0,0 21 0,-21 1 16,0-22-16,21 22 0,-21-22 0,21 0 15,0 1-15,0-1 0,0-21 0,0 0 16,0 1-16,21-1 0,0 0 15,0-21-15,0 0 0,1 0 0,-1 0 16,21 0-16,-21-21 0,0 21 0,1-21 16,20-1-16,-42 1 0,21 0 0,0 0 15,-21 0-15,0-22 0,0 22 0</inkml:trace>
  <inkml:trace contextRef="#ctx0" brushRef="#br0" timeOffset="16520.72">9419 8996 0,'0'0'0,"-21"0"0,0 0 15,0 0-15,-1 0 0,22 21 32,22-21-32,-1 0 0,21 0 0,-21 0 15,22 0-15,-1 0 0,0 0 0,1-21 16,20 0-16,-21 21 0,22-21 0,-1-1 16,1 1-16,-1 0 0,1 0 15</inkml:trace>
  <inkml:trace contextRef="#ctx0" brushRef="#br0" timeOffset="16764.59">10604 8615 0,'0'0'0,"-21"0"0,0 0 0,0 0 0,0 0 16,0 21-16,-1-21 0,1 21 16,21 0-16,-21 1 0,0 20 0,0-21 15,0 21-15,-1 1 0,1-1 16,0 0-16,21 1 0,-21-1 0,21 0 15,-21 1-15,21-22 0,0 21 0,0-21 16,0 22-16,0-22 0,0 0 0,0 0 16,21 0-16,21-21 0,-21 0 15,1 22-15,20-22 0,-21 0 16,21 0-16,1 0 0,-22 0 0,21-22 16,-21 1-16,22 0 0,-1 0 0</inkml:trace>
  <inkml:trace contextRef="#ctx0" brushRef="#br0" timeOffset="17009.45">11007 8721 0,'0'0'0,"0"-43"0,0 22 0,-22 0 15,22 0-15,0 0 0,0 0 0,22 21 16,-1 0-16,0 0 0,0 0 16,0 21-16,22 0 0,-1 21 15,0-21-15,1 22 0,-1-22 0,-21 21 16,21 1-16,-20-1 0,-1 0 0,-21 1 15,0 20-15,0-21 0,0 1 0,0 20 16,-21-20-16,-1-1 0,1 21 0,-21-20 16,21-1-16,-22 0 0,1 1 0,0-22 15,-1 21-15,22-21 0,-21 1 16,42-44 0</inkml:trace>
  <inkml:trace contextRef="#ctx0" brushRef="#br0" timeOffset="17608.09">14076 7260 0,'0'0'0,"0"-42"0,0 21 16,0 0-16,-21-22 0,-1 22 0,1 21 16,0-21-16,0 21 0,0 0 0,0 0 15,21 21-15,-22 0 16,22 22-16,-21-1 0,21 21 0,0 22 15,0-21-15,0 20 0,0 22 0,0 0 16,0 0-16,0 0 0,0-1 0,0 22 16,0-21-16,0 0 0,0 21 0,0 0 15,0-21-15,0 21 0,0 0 16,-21 0-16,0 0 0,21 0 0,-21 0 16,0 0-16,-1-21 0,22 0 0,-21-1 15,0 1-15,21-21 0,-21 0 0,21-22 16,0 1-16,0-22 0,0 0 0,0-21 15,0 1-15,0-44 16,0 1-16,21-21 0,-21 0 16,21-1-16,0 1 0,1-22 0,-1 1 15,-21-22-15,21 1 0</inkml:trace>
  <inkml:trace contextRef="#ctx0" brushRef="#br0" timeOffset="18696.49">14033 7430 0,'0'0'16,"-21"-22"-16,0 1 0,0 21 0,21-21 15,-21 0-15,0 21 0,21-21 0,-22 21 16,1-21-1,42 21 17,1 0-32,20 0 0,0 0 0,1 0 15,20 0-15,1 0 0,-1 0 0,22 0 16,-1 0-16,1 0 0,21-22 0,0 22 16,21 0-16,21 0 15,0-21-15,0 0 0,22 21 0,-1-21 16,21 21-16,1-21 0,-1 21 0,1-21 15,-1 21-15,1-22 0,-1 1 0,1 21 16,-1-21-16,-20 0 0,20 0 16,-20 0-16,20-1 0,-21 1 0,-20 0 15,20 0-15,-21 0 0,0 0 0,0 21 16,-21-22-16,22 1 0,-1 21 0,0-21 16,-21 21-16,0 0 0,0-21 15,0 0-15,0 21 0,-21 0 0,21 0 16,-21-21-16,-1 21 0,1 0 15,-21 0-15,-22-22 0,22 22 0,-43 0 16,22 0-16,-22 0 0,-21 0 16,1 0-16,-1 0 0,0 0 15,-21 22 1,0-1-16,0 0 16,0 0-16,0 0 0,-21 22 0,21-22 15,-21 0-15,21 21 0,0-21 0,0 22 16,0 20-16,0-20 0,-22 20 0,22 1 15,0-1-15,0 1 0,0-1 16,0 22-16,0-22 0,0 22 16,0-22-16,0 22 0,0 0 0,0-1 0,0 1 15,22 0-15,-22-1 0,0 1 16,21 0-16,0-1 0,0-20 0,0 21 16,-21-1-16,21-20 0,1 20 15,-1-20-15,0-1 0,-21 1 0,21-1 16,-21 1-16,21-22 0,-21 1 0,0 20 15,0-21-15,0 1 0,0-22 0,0 21 16,0-21-16,0 22 0,0-22 0,0 0 16,-21-21-16,0 21 0,-21 0 0,20-21 15,-20 0-15,0 22 0,-1-22 0,1 0 16,-21 0-16,-1 21 16,1-21-16,-1 0 0,1 21 0,-22-21 15,0 0-15,1 21 0,-1-21 0,-21 0 16,0 0-16,0 21 0,1-21 0,-22 0 15,-22 0-15,22 0 0,-21 0 0,0 0 16,0 0-16,0 0 0,-22 0 0,22 21 16,-21-21-16,21 0 0,-22 22 0,22-1 15,0-21-15,-21 21 0,21 0 16,-22 0-16,22 0 0,-21 1 0,-1-1 16,1 0-16,-21 0 0,20 21 0,-20-20 15,20-1-15,1 0 0,0 0 0,-1 21 16,22-20-16,0-1 0,0 0 15,21-21-15,21 21 0,-21 0 0,0-21 16,21 0-16,0 0 0,1 0 0,-1 0 16,21 0-16,0 0 0,1 0 0,-1 0 15,22 0-15,-22 0 0,21 0 0,22 0 16,-21 0-16,20 0 0,1-21 16,0 21-16,20 0 0,1 0 0,0 0 15,21-21 1,21 0-16,0 21 0,22-21 15,-22-1-15,21 1 0,1 0 0,-1 0 16,0-21-16</inkml:trace>
  <inkml:trace contextRef="#ctx0" brushRef="#br0" timeOffset="19372.16">15176 7662 0,'0'0'0,"0"-21"16,0-21-16,-21-22 15,21 22-15,0 21 0,0 0 0,0 0 16,0-1-16,0 44 16,0-1-16,0 0 15,0 21-15,0 1 0,0-1 16,0 21-16,0-20 0,0 20 0,0 1 16,-21-22-16,21 22 0,-21-1 0,21-21 15,0 22-15,0-22 0,0 1 0,0-1 16,0 0-16,0-21 0,0 1 15,0-1-15,0 0 0,0 0 0,0-42 32,0 0-32,21 0 15,0-22-15,0 1 0,-21 0 16,22-1-16,-22 1 0</inkml:trace>
  <inkml:trace contextRef="#ctx0" brushRef="#br0" timeOffset="19568.05">15219 7535 0,'-21'0'0,"42"0"0,-64-21 0,22 21 16,0 0-16,0-21 0,21 0 16,21 0-1,0 21-15,0 0 0,22-21 16,-1 21-16,0 0 0,1-22 0,-1 22 16,0 0-16,1 0 0,-1 0 15,0 0-15,1 0 0,-22 0 0,0 0 16,-21 22-16,0-1 0,0 0 0,0 0 15,-21 0-15,0 0 0,0 22 16,-22-22-16</inkml:trace>
  <inkml:trace contextRef="#ctx0" brushRef="#br0" timeOffset="19715.97">15134 7895 0,'0'0'0,"0"21"0,0 1 16,21-22-1,0 0-15,1 0 0,20 0 16,0-22-16,1 1 0,-1 21 15,0-21-15,1 0 0,-1 21 0,0-21 16,1 21-16,-1-21 0,0-1 0,1 22 16,-1 0-16,-21-21 0</inkml:trace>
  <inkml:trace contextRef="#ctx0" brushRef="#br0" timeOffset="20307.9">15917 7789 0,'0'0'0,"0"22"0,-21-22 0,0 21 0,21 21 16,-21-21-16,0 0 0,-1 22 0,1-1 15,21 0-15,-21 1 0,0-22 16,0 21-16,21 1 0,-21-1 0,21-21 16,0 0-16,0 0 0,0 1 0,0-1 15,21 0-15,0-21 0,0 0 0,0 0 16,0 0-16,1 0 0,20 0 0,-21-21 16,21 0-16,-20 21 0,20-22 15,-21 1-15,0 0 0,0 0 16,-21 0-16,0 0 0,0-22 0,0 22 15,0 0-15,-21 0 0,0 0 0,0-1 16,0 1-16,-22 0 0,22 0 0,0 21 16,0-21-16,0 0 0,0 21 15,21-22-15,0 1 0,0 0 16,21 21-16,0-21 0,21 21 0,-21-21 16,22 21-16,20 0 0,-20 0 0,-1-21 15,21 21-15,-20 0 0,-1 0 0,0 0 16,1 0-16,-22 21 15,0 0-15,0 0 0,-21 0 0,0 0 16,0 22-16,0-22 0,-21 21 0,0-21 16,0 1-16,0 20 0,-1-21 0,1 0 15,0 22-15,21-22 0,-21 0 0,21 0 16,21-21 0,0 0-16,0 0 0,22 0 0,-22 0 15,21 0-15,1 0 0,-22 0 0,21-21 16,-21 0-16,22 21 0,-22-21 0,0-1 15,0 1-15,0 0 0,-21 0 0,0-21 16,0 20-16,0 1 0,0 0 16,-21-21-16,0 21 0,-21-1 0,20 1 15,-20 0-15,0 21 0,-1-21 16,1 21-16,0 0 0,-1 0 0,22 0 16,0 0-16,0 0 0,21 21 0,0 0 15,0 0-15,21 1 16,0-1-16,22-21 0,-1 0 15,-21 0-15,21 0 0</inkml:trace>
  <inkml:trace contextRef="#ctx0" brushRef="#br0" timeOffset="20835.7">17124 7832 0,'0'0'0,"-21"0"16,-1 0-16,1-21 0,21-1 16,0 1-1,-21 21 1,0 0-16,0 0 0,0 21 16,-1 1-16,-20-1 0,21 0 15,-21 21-15,20-21 0,-20 22 16,21-1-16,-21-21 0,-1 22 15,22-1-15,0 0 0,0-21 0,0 1 16,21 20-16,0-21 0,0 0 0,21 0 16,0-21-16,0 0 0,21 0 15,-20 0-15,20-21 0,0 0 16,22 0-16,-22 0 0,0 0 0,22-22 16,-22 1-16,22 0 0,-22-1 0,0-20 15,1 20-15,-1-20 0,-21-1 0,22 1 16,-22-1-16,-21 1 0,0-1 0,0 1 15,0-1-15,0 1 0,0 21 16,0-1-16,0 1 0,-21 21 0,-1 21 16,1 0-16,0 0 0,0 21 15,0 0-15,0 21 0,-1 1 0,1-1 16,0 22-16,0-1 0,21-21 16,0 22-16,0-1 0,0-20 0,0 20 15,0-20-15,0 20 0,0-21 0,21 1 16,0-1-16,0 0 0,22-20 0,-22 20 15,21-21-15,-21-21 0,22 0 0,-22 0 16,21 0-16,1 0 0,-1 0 16,-21-21-16</inkml:trace>
  <inkml:trace contextRef="#ctx0" brushRef="#br0" timeOffset="21080.55">18034 7366 0,'0'0'0,"-21"-42"0,0 21 15,-1-1-15,1 1 0,0 21 16,0 0-16,21 21 0,-21 1 0,21 20 16,0 0-16,-21 1 0,21-1 15,0 21-15,-22 1 0,22-22 0,0 22 16,0-1-16,0 1 0,0-1 0,-21-20 16,21-1-16,0 21 0,0-20 0,0-22 15,0 21-15,0-21 0,0 1 0,21-22 31,1 0-31,-1 0 0,-21-22 16,0 1-16,0 0 0,21-21 0,-21 21 16</inkml:trace>
  <inkml:trace contextRef="#ctx0" brushRef="#br0" timeOffset="21311.93">17886 7662 0,'0'0'0,"-21"-148"16,-1 106-16,22-22 0,0 43 15,0-21-15,0 0 0,22 20 0,-1 1 16,0 0-16,0 0 0,0 21 0,22 0 15,-22 0-15,21 0 0,-21 21 16,22 0-16,-22 22 0,21-22 0,-21 21 16,-21 0-16,0 1 0,0-22 15,0 21-15,-42 1 0,21-22 0,0 21 16,-22-21-16,1 0 0,0 1 16,-1-1-16,22 0 0,-21 0 0,-1 0 15,22 0-15,0-21 0,0 0 0,21 22 16,21-22-16,0 0 15,0 0-15,22 0 0,-22 0 0</inkml:trace>
  <inkml:trace contextRef="#ctx0" brushRef="#br0" timeOffset="22820.31">18351 7789 0,'-21'22'0,"42"-44"0,1 22 0,-1 0 16,-21-21-16,21 0 15,-42 21 1,0 0-16,-1 0 15,1 0-15,-21 21 0,21 0 16,-22 1-16,22-1 0,-21 0 0,21 0 16,-22 21-16,22-20 0,0 20 0,21-21 15,0 21-15,0-20 0,0-1 0,0 0 16,0 0-16,0 0 0,0 0 0,21-21 16,0 0-16,1 0 0,-1 0 15,0 0-15,21 0 0,-21-21 0,1 0 16,-1 0-16,21 0 0,-21-22 15,0 22-15,1-21 0,-1 21 0,-21-22 0,0 22 16,0-21-16,21 21 0,-21-22 16,0 22-16,0 0 0,0 0 15,-21 21 1,21 21-16,-21 0 0,21 0 16,-22 1-16,22 20 0,0-21 0,0 0 15,0 22-15,0-22 0,0 0 0,0 21 16,0-21-16,0 1 0,22-1 0,-1-21 15,0 21-15,0-21 0,0 0 16,22 0-16,-1 0 0,0 0 16,1 0-16,-1 0 0,0-21 0,1 0 15,-1-1-15,-21 1 0,0 0 0,22 0 16,-22-21-16,-21 20 0,0 1 0,21 0 16,-21-21-16,0 21 0,0-1 15,-21 22 1,0 22-16,21-1 15,-22 0-15,22 0 0,-21 21 16,21-20-16,-21-1 0,21 0 0,0 0 16,0 0-16,0 0 0,0 1 15,0-1-15,0 0 0,0-42 32,21 0-17,-21-1-15,21 1 0,-21 0 16,0 0-16,22 0 0,-1 0 15,0-1-15,-21 1 0,21 0 0,-21 0 16,21 21-16,0 0 16,-21 21-16,0 0 15,0 0-15,0 1 0,22-1 16,-22 0-16,21 0 0,-21 0 16,21 0-16,0 1 0,0-22 0,0 21 15,1-21-15,20 0 0,-21 0 0,21 0 16,1 0-16,-1 0 0,0 0 0,1 0 15,-1 0-15,0-21 0,1-1 0,-1 1 16,0 0-16,-20 0 0,-1 0 16,0 0-16,0-22 0,-21 22 15,0 0-15,0-21 0,0 20 0,0 1 16,0 0-16,-21 0 0,0 21 0,0 0 16,-1 0-16,1 0 0,0 21 15,0 0-15,0 0 0,0 1 0,-1-1 16,1 21-16,0-21 0,21 0 15,-21 22-15,21-22 0,0 0 0,0 0 16,0 0-16,0 1 0,0-1 0,21 0 16,0-21-16,0 0 0,1 0 15,-1 0-15,0 0 0,0 0 0,0-21 16,0 21-16,22-21 0,-22-1 16,0 1-16,0-21 0,0 21 0,22-22 15,-22 22-15,0-21 0,0 0 0,0-22 16,1 22-16,-1-22 0,-21 1 15,21-1-15,-21 1 0,21-1 0,-21 1 16,0-1-16,0 22 0,0 21 0,0 0 16,0-1-16,-21 44 15,0-1-15,0 0 0,-1 21 0,22 22 16,-21-22-16,0 22 0,0-1 16,0-21-16,21 22 0,0-22 15,0 22-15,0-22 0,0 22 0,0-22 16,21 0-16,21 1 0,-21-1 0,1 0 15,20-21-15,-21 1 0,21-1 0,1 0 16,-22-21-16,21 0 0,1 0 0,-22 0 16,21 0-16,0-21 0,-20 0 15,20-1-15,0 1 0,-21-21 0,1 21 16,-1-22-16,0 22 0,0-21 16,-21 0-16,21 20 0,-21-20 0,0 21 0,0 0 15,0 0-15,-21 21 0,0 0 0,0 0 16,0 0-16,-1 0 0,1 21 15,0 0-15,0 0 0,0 0 16,0 0-16,-1 22 0,1-22 0,21 0 16,0 21-16,-21-20 0,21-1 0,0 0 15,0 0-15,0 0 0,0 0 0,21-21 32,0 0-32,1 0 0,-1-21 15,0 21-15,0-21 0,0 0 0,22 0 16,-22-22-16,0 22 0,0 0 0,-21 0 15,21-21-15,0 20 0,-21 1 16,0 42 0,0 1-1,0-1-15,0 0 0,0 0 16,0 0-16,0 0 0,0 1 0,22-1 16,-1 0-16,0 0 0,0 0 15,0-21-15,22 0 0,-22 0 16,21 0-16,-21 0 0,22 0 0,-22 0 15,0 0-15,0 0 0,-21-21 0,0 0 16</inkml:trace>
  <inkml:trace contextRef="#ctx0" brushRef="#br0" timeOffset="23323.53">16171 9292 0,'21'0'16,"1"0"-1,-1-21-15,21 21 0,-21-21 0,22 0 16,-1 21-16,0-21 0,22-1 16,-22 1-16,0 0 0,1-21 0,-22 21 15,0-1-15,0 1 0,-21 0 0,0 0 16,0 0-16,0 0 0,-21-1 0,0 22 15,-21 0-15,-1 0 0,1 0 0,0 22 16,-1-1-16,-20 0 0,20 21 16,1-21-16,0 22 0,-1-1 0,22 0 15,0-20-15,0 20 0,21 0 16,0 1-16,0-22 0,0 21 0,21-21 16,0 0-16,22 1 0,-1 20 0,0-42 15,1 21-15,-1 0 0,21-21 0,-20 0 16,20 0-16,1 0 0,-22 0 15,22-21-15,-1 21 0,-21-21 0,22 0 16,-1 0-16</inkml:trace>
  <inkml:trace contextRef="#ctx0" brushRef="#br0" timeOffset="23961.43">17314 9229 0,'0'0'16,"0"-21"-16,0-1 0,0 1 0,-21 0 0,0 21 16,0-21-16,0 21 15,-1 0-15,1 0 0,0 0 0,0 0 16,0 0-16,0 21 0,-1 0 0,1 0 15,0 1-15,0-1 0,0 0 0,21 21 16,0-21-16,0 22 0,-21-22 0,21 0 16,0 0-16,0 0 0,0 1 0,0-1 15,0 0 1,21-21-16,0 0 0,0 0 0,0 0 16,-21-21-16,43 0 0,-22 21 0,0-22 15,0 1-15,0 0 0,0 0 0,1 0 16,-1 0-16,-21-1 0,0 1 15,0-21-15,0 21 0,0 0 0,0-22 16,0 22-16,0 0 16,0 42-1,-21 0-15,-1 0 0,22 1 16,-21 20-16,21-21 0,0 0 0,0 22 16,0-22-16,0 21 0,0-21 0,0 0 15,0 22-15,0-22 0,21 0 16,1 0-16,-1 0 0,0-21 0,0 0 15,0 22-15,0-22 0,22 0 0,-22 0 16,21-22-16,1 1 0,-1 0 0,0 0 16,1 0-16,-22 0 0,21-1 15,0-20-15,-20 0 0,-1-1 0,21 1 16,-21 0-16,0-1 0,1-20 16,-22-1-16,0 1 0,21-1 0,-21 1 15,0 21-15,0-1 0,0 1 0,0 21 16,0-22-16,0 65 15,-21-1-15,21 0 0,0 21 16,-22 1-16,22-1 0,-21 21 16,0-20-16,21 20 0,0-20 0,-21 20 15,21-21-15,-21 22 0,21-22 0,0 1 16,0-1-16,0 0 0,0 1 0,0-22 16,0 21-16,0-21 0,0 0 15,21-21-15,-21 22 0,21-22 0,0 0 16,0 0-16,1 0 0,-1 0 0,0-22 15,0 1-15,0 0 0,-21 0 16,21 0-16,1-22 0,-22 22 0,21 0 16,-21-21-16</inkml:trace>
  <inkml:trace contextRef="#ctx0" brushRef="#br0" timeOffset="24108.35">17716 9081 0,'0'0'0,"-42"0"0,21 0 0,0 0 15,0 0-15,-1 0 0,22 21 16,22-21-1,-1 0-15,0 0 0,21 0 16,-21 0-16,22 0 0,-1 0 0,0 0 16,1 0-16,-1 0 0,0 0 0,1 0 15,-1 0-15,0-21 0,22-1 0</inkml:trace>
  <inkml:trace contextRef="#ctx0" brushRef="#br0" timeOffset="24368.2">18838 8805 0,'0'-21'16,"0"42"-16,-21-42 0,0 21 0,0 0 16,0 0-16,-1 0 0,1 21 15,0 1-15,0-1 0,0 21 16,0-21-16,-1 22 0,1-1 0,0 0 16,21 1-16,-21-1 0,21 0 0,-21 1 15,0-22-15,21 21 0,0-21 16,0 22-16,0-22 0,0 0 0,0 0 15,0 0-15,0 0 0,21 1 0,-21-1 16,21 0-16,0-21 0,0 0 0,0 0 16,1 0-16,-1 0 0,0-21 15,0 21-15,0-21 0,22-1 0,-22 1 16,0 0-16</inkml:trace>
  <inkml:trace contextRef="#ctx0" brushRef="#br0" timeOffset="24604.06">19071 8890 0,'0'0'0,"21"-42"0,-21 21 16,0-1-16,0 1 0,21 21 0,1 0 16,-1 0-16,0 21 0,21 1 15,-21-1-15,22 21 0,-1-21 0,0 22 16,1-1-16,-1 0 0,-21 1 0,22-1 16,-22-21-16,0 21 0,0 1 15,0-1-15,-21-21 0,0 22 0,0-22 16,0 0-16,0 21 0,-21-21 0,0 1 15,-21 20-15,20-21 0,-20 0 16,0 0-16,-1 1 0,1-22 0,0 21 16,-1-21-16,22 0 0,0 0 0,0 0 15</inkml:trace>
  <inkml:trace contextRef="#ctx0" brushRef="#br0" timeOffset="25212.23">22140 7535 0,'0'0'0,"21"-42"0,1-64 16,-1 64-16,-21 0 15,0-1-15,0 1 0,0 0 16,0 20-16,0 1 0,0 0 0,0 0 16,0 42-1,0 21-15,0 1 16,0 41-16,21-20 0,0 21 15,0-1-15,0 1 0,1 21 0,-22 0 0,21-1 16,0 1-16,0 0 0,-21 0 16,0 0-16,0 0 0,0-22 0,0 22 15,0 0-15,0 0 0,0-22 16,0 22-16,0-21 0,0 0 0,0-22 16,0 1-16,0-1 0,0 1 0,0-22 15,0 0-15,0 1 0,21-22 0,0 0 16,-21 0-16,22-21 0,-1-21 15,0 0-15,0 0 0,-21-22 0,21 22 16,0-21-16,1-22 0,-1 22 0,0-22 16,-21 1-16</inkml:trace>
  <inkml:trace contextRef="#ctx0" brushRef="#br0" timeOffset="25964.72">22394 7387 0,'0'0'16,"-42"-42"-16,0 21 0,-43-64 16,64 64-16,21 0 0,-21 0 15,21-1-15,0 1 0,21 21 0,0-21 16,0 0-16,43 21 0,-22-21 0,43 21 16,-1-21-16,22-1 0,0 22 15,21-21-15,21 21 0,0-21 16,22 21-16,-1-21 0,0 21 0,22 0 15,-1-21-15,1 0 0,-1 21 0,1 0 16,-1-22-16,1 22 0,-22-21 16,22 21-16,-22-21 0,-21 21 0,0-21 15,0 21-15,-21-21 0,-21 0 16,0 21-16,-21-22 0,-1 22 0,-20-21 16,-1 21-16,1-21 0,-22 21 0,1 0 15,-22 0-15,0 0 0,0-21 16,0 21-16,-21 21 15,0 0-15,0 0 0,0 22 16,0-22-16,0 42 0,-21-20 0,0 20 16,21 1-16,-21 20 0,21 1 15,-21-21-15,-1 20 0,22 1 0,0 0 16,0-1-16,0 22 0,0-21 0,0-1 16,0 22-16,0-21 0,0 21 0,22-22 15,-22 1-15,21 0 0,-21-1 16,21 1-16,-21 0 0,0-1 0,21-20 15,-21 21-15,21-22 0,-21 1 0,0-1 16,0 1-16,21-1 0,-21-21 0,0 22 16,22-22-16,-22 1 0,0-1 15,0 0-15,0 1 0,0-1 16,0 0-16,-22-21 0,1 1 0,0-1 16,0 0-16,0 0 0,0-21 0,-1 0 15,-20 21-15,0-21 0,-1 0 0,1 0 16,-21 0-16,-1 0 0,1 0 0,-22 0 15,0 0-15,-21 0 0,1 0 16,-22 0-16,0-21 0,0 21 0,0 0 16,-22 0-16,1 0 0,0 0 0,0 0 15,0 0-15,21 0 0,-21 0 0,-1 0 16,22 0-16,0 0 0,0 0 16,0 0-16,22 21 0,-22-21 0,21 0 0,0 0 15,21 0-15,-21 0 0,22 0 16,20 0-16,1 0 0,-1 0 15,43-21-15,-21 0 0,21 0 0,-1 0 16,22-22-16,0 1 0,0 0 0,0-1 16,22 1-16,-1-22 0</inkml:trace>
  <inkml:trace contextRef="#ctx0" brushRef="#br0" timeOffset="26467.39">22923 7303 0,'0'0'15,"64"-43"1,-43 22-16,0 0 0,0 0 0,1 21 0,-1-21 15,0-1-15,-21 1 0,-21 21 32,0 0-32,-1 0 15,-20 21-15,21-21 0,-21 22 0,-1-1 16,1-21-16,0 21 0,-1-21 0,1 21 16,21-21-16,0 21 0,21 0 15,0 1-15,21-1 0,0 0 16,21 21-16,1-21 0,-1 1 0,0 20 15,22-21-15,-22 0 0,0 22 16,1-22-16,-1 0 0,-21 21 0,0-21 16,1 1-16,-22-1 0,0 0 0,0 0 15,-22-21-15,1 21 0,0 0 16,0-21-16,-21 22 0,-1-22 16,-20 0-16,20 0 0,1 0 0,-21 0 0,20 0 15,1 0-15,21 0 0,-22-22 16,22 1-16,21 0 0,0 0 0,0 0 15,0 0-15,0-1 0,43-20 16,-22 21-16,21 0 0,0 0 0,1-22 16,-1 22-16,0 0 0,1 0 0</inkml:trace>
  <inkml:trace contextRef="#ctx0" brushRef="#br0" timeOffset="26927.61">23368 7366 0,'0'0'0,"21"0"0,0 0 15,-21 21-15,0 0 0,0 1 0,0-1 0,0 21 16,0-21-16,0 0 0,0 22 15,-21-22-15,0 21 0,21-21 16,0 22-16,-21-22 0,21 0 0,0 0 16,0 0-16,0 1 0,21-22 31,0 0-31,0-22 16,0 1-16,1 21 0,-1-21 0,0 0 15,0-21-15,0 20 0,0 1 0,1 0 16,-22 0-16,21 0 0,-21 0 15,21 21-15,-21 21 32,0 0-32,0 0 0,0 0 15,0 0-15,0 1 0,0-1 16,0 0-16,0 0 0,21 0 16,0-21-16,0 0 0,22 0 0,-22 0 15,0 0-15,21 0 0,-20 0 0,-1-21 16,21 21-16,-21-21 0,0 0 15,1 0-15,-22-1 0,0 1 0,0 0 16,0 0-16,0 0 0,0 0 0,0-22 16,0 22-16,-22 0 0,1 0 0,0 21 15,-21-21-15,21 21 0,-1 0 16,1 0-16,0 0 16,0 0-16,21 21 15,21 0-15,0-21 16,0 0-16,22 0 0,-22 21 15,0-21-15</inkml:trace>
  <inkml:trace contextRef="#ctx0" brushRef="#br0" timeOffset="27108.5">24193 7451 0,'-21'0'32,"21"21"-32,0 0 15,0 21-15,-21-20 0,21-1 0,0 0 16,0 21-16,-21-21 0,21 1 15,0-1-15,0 0 0,0 0 16,0 0-16,0 0 16,0-42-1,0 0-15</inkml:trace>
  <inkml:trace contextRef="#ctx0" brushRef="#br0" timeOffset="27252.42">24151 7345 0,'-21'-42'15,"42"84"-15,-63-106 0,42 43 0,-21 21 0,21-21 16,-22 21-16,44 0 31,-1 21-31,-21 0 16,21-21-16,0 22 0,0-1 0,0 0 16</inkml:trace>
  <inkml:trace contextRef="#ctx0" brushRef="#br0" timeOffset="27765.13">24659 7493 0,'0'0'0,"21"0"0,-21-21 16,0 0-16,0 0 15,0-1-15,0 1 0,-21 0 16,0 21-16,0 0 0,-22 0 0,22 0 16,-21 0-16,21 0 0,0 0 15,-22 21-15,22 0 0,0-21 16,0 22-16,21-1 0,0 0 0,-21 0 15,21 0-15,0 0 0,21-21 16,-21 22-16,21-22 16,21 0-16,-21 0 0,1 0 0,20 0 15,-21-22-15,0 1 0,22 21 0,-22-21 16,0 0-16,0 0 0,-21 0 16,0-1-16,21 22 0,-21-21 15,0 42 1,0 22-16,0-22 15,0 0-15,0 21 0,0 1 16,0-22-16,0 21 0,0 1 16,0 20-16,0-21 0,0 1 0,0-1 15,0 0-15,0 1 0,0-1 0,0 0 16,0 1-16,0-22 0,0 0 0,0 0 16,0 0-16,0 1 0,-21-22 15,0 0-15,0 0 16,0-22-16,-1 1 0,22 0 0,0 0 15,-21-21-15,21 20 0,0-20 0,0 0 16,0-1-16,0 1 0,0 0 0,0-22 16,21 22-16,1 0 0,-1-1 15,0 1-15,0 0 0,21 20 16,-20-20-16,20 21 0,-21 0 0,21 0 16,1 21-16,-1-22 0,0 22 0</inkml:trace>
  <inkml:trace contextRef="#ctx0" brushRef="#br0" timeOffset="28237.86">25252 7303 0,'0'0'16,"-21"0"0,-22 0-16,22 21 0,0-21 15,-21 21-15,20 0 0,1-21 0,-21 21 16,21 0-16,0-21 0,21 22 0,0-1 16,0 0-1,21-21 1,0 0-1,0 0-15,0 0 0,0 0 16,1 0-16,-1 0 16,0 0-16,0-21 0,0 0 15,-21-1-15,21 22 0,1-21 16,-22 0-16,0 0 16,0 42-1,0 0-15,0 22 16,0-22-16,0 21 0,0 0 15,0 1-15,0-1 0,0 0 0,0 1 16,0-1-16,0 0 0,0-20 16,-22 20-16,22 0 0,0 1 0,0-1 15,0-21-15,0 0 0,0 22 0,-21-43 16,21 21-16,0 0 0,-21-21 16,0-21-1,21 0-15,-21-1 0,21-20 16,0 21-16,0-21 0,0-1 0,0 1 15,0 0-15,0-1 0,21-20 16,0 20-16,0-20 0,0-1 0,1 22 16,-1-21-16,21 20 0,-21 1 0,0 0 15,22 20-15,-22-20 0,0 21 16</inkml:trace>
  <inkml:trace contextRef="#ctx0" brushRef="#br0" timeOffset="28584">25590 7154 0,'0'43'16,"0"-22"-1,0 0-15,-21 0 0,0 0 0,21 22 16,-21-22-16,21 0 0,0 21 0,0-20 16,0-1-16,0 0 0,0 0 0,0 0 15,21-21 1,0 0-16,0 0 16,1 0-16,-22-21 0,42 0 0,-21 0 0,0 0 15,0-1-15,1 1 0,-1 0 16,0 0-16,0-21 0,0 20 15,0 1-15,1-21 0,-22 21 0,21 21 16,-21 21 0,0 0-16,0 0 15,-21 22-15,21-1 0,-22 0 0,22 1 16,0-1-16,0 21 0,-21-20 0,21-1 16,0 0-16,0 1 0,0-1 0,0 0 15,21-20-15,-21 20 0,0 0 16,0-21-16,0 22 0,0-22 15,0 0-15,0 21 0,0-20 0,0-1 16,-21 0-16,0 21 0,0-21 0,0 1 16,21-1-16</inkml:trace>
  <inkml:trace contextRef="#ctx0" brushRef="#br0" timeOffset="28767.9">23347 9144 0,'0'0'0,"-21"21"16,-1-21-16,1 0 0,21 21 15</inkml:trace>
  <inkml:trace contextRef="#ctx0" brushRef="#br0" timeOffset="29248.05">23707 9017 0,'0'0'0,"-22"0"15,1 0-15,0 0 16,21-21-16,0 0 16,-21 21 15,0 0-15,0 0-16,21-21 46,21 21-30,0-22-16,0 22 0,0-21 0,0 0 16,22 0-16,-22 21 0,0-21 0,21 0 15,-20 21-15,-22-22 0,-22 22 32,1 0-32,0 0 0,-21 0 0,-1 22 15,22 20-15,-21-21 0,21 21 0,-22-20 16,22 20-16,21 0 0,0-21 0,-21 22 15,21-1-15,0-21 0,0 0 16,0 1-16,21-1 0,0 0 0,1 0 16,-1 0-16,21-21 0,0 0 0,1 0 15,-1 0-15,0 0 0,1 0 16,20 0-16,1-21 0,-22 0 0</inkml:trace>
  <inkml:trace contextRef="#ctx0" brushRef="#br0" timeOffset="29880.21">24490 9059 0,'21'-21'0,"-42"42"0,42-84 0,-21 42 15,0-22-15,0 22 0,0 0 0,0 0 16,-21 0-16,0 0 0,-1 21 16,1 0-16,0 0 0,0 21 0,0 0 15,0 0-15,-1 0 0,1 0 16,0 22-16,0-1 0,0-21 0,21 22 0,0-1 16,0 0-16,-21-21 0,21 1 15,0 20-15,0-21 0,0 0 16,0 0-16,21-21 0,0 0 15,0 0-15,0 0 0,0 0 16,1 0-16,-1-21 0,0 0 0,0 21 16,0-21-16,-21 0 0,0 0 15,21-22-15,-21 22 0,0-21 0,0 21 16,0-22-16,0 22 0,0 0 0,0 0 16,0 0-16,0-1 0,0 44 15,-21-1 1,21 0-16,0 0 0,0 21 0,0-20 15,0 20-15,0 0 0,0-21 16,0 22-16,0-22 0,0 21 0,0-21 16,21 1-16,1-1 0,-1 0 0,0-21 15,0 21-15,21-21 0,-20 0 0,20 0 16,0 0-16,1 0 0,20-21 16,-21 0-16,1 0 0,20-1 0,-42 1 15,22 0-15,-1-21 0,-21 21 0,22-22 16,-22 1-16,0 0 0,0-22 15,0 1-15,-21-1 0,0 1 0,0 20 16,0-20-16,0-1 0,0 22 0,0 21 16,0-22-16,-21 86 31,21-22-31,-21 21 0,0 22 16,0-22-16,-1 22 0,1-1 0,0 1 15,0-1-15,21-21 0,0 22 0,0-22 16,0 1-16,0-1 0,0 0 0,0-21 15,0 22-15,21-22 0,0 0 0,0-21 16,1 21-16,-1-21 0,0 0 16,0 0-16,0 0 0,0 0 0,1-21 15,-1 21-15,-21-21 0,21 0 16,-21 0-16,0-1 0,0 1 0,0-21 16</inkml:trace>
  <inkml:trace contextRef="#ctx0" brushRef="#br0" timeOffset="30020.13">25125 9059 0,'0'0'0,"-43"-21"0,22 21 0,-21-21 15,21 21-15,0 0 0,-1 0 0,44 0 32,-1 0-32,0 0 0,0 0 15,21 0-15,1 0 0,-1 0 16,-21 0-16,22 0 0,20 0 0,-21 0 16,1 0-16,-1 0 0,0-21 0,1 21 15</inkml:trace>
  <inkml:trace contextRef="#ctx0" brushRef="#br0" timeOffset="30252.01">25993 8678 0,'0'0'0,"-22"-21"16,1 21-16,0 0 0,0 0 0,0 0 16,21 21-16,-21 1 0,-1 20 0,1-21 15,21 21-15,-21 1 0,0-1 0,21 22 16,0-22-16,0 0 0,0 1 0,-21-1 15,21 0-15,0 1 0,0-22 16,0 21-16,0-21 0,0 22 0,0-22 16,0 0-16,0 0 0,0 0 15,0 0-15,21-21 16,0 0-16,0 0 0,0-21 16</inkml:trace>
  <inkml:trace contextRef="#ctx0" brushRef="#br0" timeOffset="30479.88">26247 8742 0,'0'0'16,"21"-64"-16,21-41 15,-42 83-15,0 1 0,21 21 0,0 0 0,1 21 16,-22 1-16,21 20 0,0 0 16,0 22-16,-21-1 0,0 1 0,21-1 15,-21 1-15,0-22 0,0 22 16,0-1-16,0-21 0,0 1 0,-21-1 15,0 0-15,0 1 0,0-22 0,-1 0 16,1 21-16,0-20 0,0-1 16,-21 0-16,20 0 0,-20-21 0,0 21 15,-1-21-15,1 0 0</inkml:trace>
  <inkml:trace contextRef="#ctx0" brushRef="#br0" timeOffset="31315.55">12404 4445 0,'0'0'0,"0"-21"16,0 0-16,0 42 31,0 0-31,0 0 0,0 22 0,-22-1 16,1 21-16,0-20 0,-21 41 15,-1-20-15,1 21 0,-21-1 0,-1 22 16,1-21-16,-22 21 0,0 21 0,1-22 16,-22 22-16,0-21 0,0 21 15,0 0-15,-21 0 0,21-21 0,1 21 16,-1-21-16,0-21 0,21 20 0,22-20 16,-1-21-16,22-1 0,0 1 15,-1-22-15,22-21 0,21 21 0,0-20 16,21-44-1,0-20-15,1 0 0,20-1 16</inkml:trace>
  <inkml:trace contextRef="#ctx0" brushRef="#br0" timeOffset="31739.72">11832 4826 0,'0'0'0,"21"-63"0,43-22 15,-43 64-15,-21-22 0,0 22 0,-21 21 16,0 0-16,-22 0 0,1 21 16,21 1-16,-43-1 0,22 21 0,0 0 15,-22 1-15,22-1 0,-22 22 16,1-22-16,20 21 0,1-20 0,-21 20 16,20-20-16,1-1 0,0 0 0,20-21 15,1 1-15,0-1 0,21 0 16,21-42-1,0 21-15,1-21 16,20-22-16,-21 22 0,21-21 0,22-1 16,-22 1-16,22-21 0,-1-1 15,1 22-15,-1-22 0,1 1 0,20-1 16,-20 22-16,21 0 0,-22 20 0,-21 1 16,22 0-16,-22 21 0,-21 21 15,22 0-15,-22 1 0,0 20 0,0 21 16,0 1-16,1-1 0,-1 1 0,0-1 15,0 22-15,0-21 0,0-22 0,1 21 16,-1-20-16,0-1 0,0 0 16,0 1-16,0-22 0,1 0 15,20-21-15,-21 0 0,21 0 0,1 0 16</inkml:trace>
  <inkml:trace contextRef="#ctx0" brushRef="#br0" timeOffset="32200.46">16954 4720 0,'0'0'0,"-21"-42"0,21-22 0,-21 22 16,21 0-16,0-1 0,0 1 0,0 0 16,0 21-16,21-1 0,0 22 15,-21 22-15,0-1 0,0 21 16,22 0-16,-1 22 0,0 21 15,-21 20-15,21-20 0,0 42 0,0-21 16,-21 21-16,22 0 0,-1 0 16,0 21-16,0-21 0,0 0 0,-21 0 15,0 0-15,0 21 0,0-21 0,0 0 16,0 0-16,0 0 0,-21-21 0,21 0 16,-21-21-16,0-1 0,21-20 0,0-1 15,-21 1-15,21-22 0,0-21 0,0 0 16,0 1-16,0-65 15,0 22-15,0-21 16,21-1-16,-21 1 0,21-21 0</inkml:trace>
  <inkml:trace contextRef="#ctx0" brushRef="#br0" timeOffset="32659.76">17272 4657 0,'0'0'0,"0"-64"0,-21 1 0,0 20 16,-1 1-16,1 0 0,0 21 16,0-1-16,0 22 0,0 0 0,-22 22 15,22-1-15,-21 21 0,21 22 0,-22-1 16,1 1-16,21 20 0,-22 1 16,1 0-16,0-1 0,21 1 15,-22 0-15,1-1 0,21-20 0,-22-1 16,22 1-16,0-22 0,0 0 0,21 1 15,0-22-15,0 0 0,0-42 32,0 0-32,0 0 0,21-22 0,0 1 15,0 0-15,1-22 0,-1 1 16,0-1-16,0-21 0,21 1 0,-20-1 16,-1 0-16,21 1 0,-21-1 0,22 0 15,-22 22-15,21-1 0,0 22 16,-20 0-16,-1 21 0,21 21 15,-21 0-15,22 21 0,-22 0 0,21 21 16,0 1-16,1-1 0,-1 21 0,0 1 16,1-1-16,20 1 0,-20-1 15,20 1-15,1-1 0,-22 1 0,21-1 16,1-20-16,-1-1 0,-20 0 0,20 1 16,1-22-16,-22 21 0,22-21 15,-22-21-15,0 22 0,1-22 0,-1 0 16</inkml:trace>
  <inkml:trace contextRef="#ctx0" brushRef="#br0" timeOffset="33143.48">19812 4318 0,'0'0'0,"-42"-106"16,20 64 0,1 0-16,0 20 0,0 1 0,0 0 15,21 0-15,0 42 16,0 21-16,0-20 15,21 20-15,0 0 0,21 1 0,1 20 16,-1 1-16,22-22 0,-22 21 0,43 1 16,-1-1-16,1 22 0,21 0 15,0-1-15,21 1 0,0 0 0,21 21 16,-21-1-16,21-20 0,0 42 0,21-21 16,-20 0-16,20 0 0,0 21 0,22-22 15,-22 1-15,22 0 0,-22 0 16,0 0-16,1-22 0,-22 22 15,0-21-15,0-22 0,-21 22 0,0-21 16,0-22-16,-42 21 0,-1-20 0,-20-22 16,-1 21-16,-20-21 0,-22 1 0,-42-22 31,0-22-31,-1 1 0,-20-21 16,21 21-16,-21-22 0,-22 1 0,22 0 15</inkml:trace>
  <inkml:trace contextRef="#ctx0" brushRef="#br0" timeOffset="33844.68">19981 3937 0,'0'0'0,"43"0"0,-1 0 15,0-21-15,-21 21 0,1 0 0,-1 0 16,0 0-16,-42 0 16,0 0-16,-22 0 15,1 21-15,-22-21 0,1 21 0,-22 0 16,1-21-16,-1 22 0,0-1 15,1 0-15,-1 0 0,21 0 0,1-21 16,21 21-16,-22 1 0,43-22 16,0 21-16,21 0 0,0 0 0,0 21 15,42-20-15,0 20 0,22 0 16,-1 1-16,22-1 0,-21 21 0,20-20 16,1-1-16,0 22 0,-1-22 15,-20 21-15,20-20 0,1-1 0,-21 22 16,-1-22-16,1 0 0,-1 1 0,1-1 15,-22 0-15,0 1 0,1-1 0,-22-21 16,0 21-16,-21-20 0,0-1 16,0 0-16,-21 0 0,0 0 0</inkml:trace>
  <inkml:trace contextRef="#ctx0" brushRef="#br0" timeOffset="34895.64">5821 8742 0,'0'0'16,"21"21"-16,0 0 0,0 0 0,-21 1 0,0-1 15,-21 0-15,0 21 0,-21-21 0,-1 1 16,-20-1-16,-1 0 0,-20 0 16,-1 0-16,21 0 0,-20 1 0,-22-22 15,21 0-15,-21 0 0,1 0 0,-1-22 16,-21 1-16,21 0 0,-21-21 16,21 21-16,-21-43 0,0 22 0,0-1 15,0-20-15,0-1 0,0 1 0,0-22 16,0 1-16,21-1 0,0-21 15,22 21-15,-1-42 0,22 22 16,-1-22-16,1-22 0,20 22 0,22-21 16,0 0-16,21 0 0,0 0 15,0-22-15,21 22 0,21 0 0,1-21 16,20 21-16,22-22 0,0 1 16,-1 21-16,43-22 0,0 1 0,0 0 15,21-1-15,1 22 0,-1 0 0,42 0 16,-20 0-16,20 0 0,1 21 15,20 0-15,-20 21 0,20 0 0,-20 0 16,21 0-16,-22 0 0,22 22 0,-22 20 16,1-20-16,-22 20 0,22 22 15,-22-1-15,0 1 0,-21 0 16,22-1-16,-22 22 0,0 0 0,0 0 16,-21 0-16,0 0 0,0-1 0,0 22 15,0 0-15,-21 0 0,0 0 16,0 0-16,-22 0 0,1 0 0,0 0 15,-22 0-15,1 0 0,-1 0 0,-20 0 16,-22 0-16,21 22 0,-21-22 16,0 0-16,1 0 0,-22 21 15,-22-21 1,1 0-16,0 0 16,-21-21-16,-1 21 0,1-22 15,0 1-15</inkml:trace>
  <inkml:trace contextRef="#ctx0" brushRef="#br0" timeOffset="35220.44">8276 2371 0,'0'-21'0,"0"42"0,0-64 16,21 43 0,0 0-16,22 0 0,-1 0 15,22 0-15,-1 0 0,22 0 16,-22 0-16,22 0 0,21 0 15,-22 0-15,1 0 0,0 0 0,-22 0 16,22 0-16,-22 0 0,-20 0 0,20 0 16,-20 22-16,20 20 0,-42-21 15,22 21-15,-22 22 0,0-22 0,-21 22 16,0-1-16,0-20 0,0 20 0,-21 1 16,-22-1-16,22-21 0,-21 22 15,-22-1-15,22 1 0,-21-1 0,-1 1 16,1-22-16,20 22 0,-20-22 0,-1 0 15,22 1-15,0-1 0,-1 0 0,1-20 16,0-1-16,20 0 0,1-21 16,0 0-16,0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06:52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783 0,'0'0'0,"0"-21"0,0 0 15,21 0 1,-21 0 0,0-1-16,21 1 0,-21 0 15,0 0-15,0 0 16,0 0-16,0-1 16,0 1-16,0 0 15,0 0 1,0 0-1,0 42 17,0 0-17,-21 0-15,21 0 16,-21 1-16,21 20 0,0-21 0,0 21 16,-21-20-16,21 20 0,0 0 15,0 1-15,0 20 0,0-21 0,0 22 16,0-22-16,0 22 0,-21-1 0,21-20 15,-22 20-15,1-21 0,21 1 16,0-1-16,-21 0 0,21 1 16,-21-1-16,21 0 0,-21-20 15,21 20-15,0-21 0,0 0 0,-21 0 16,21 1-16,-22-1 0,1-21 47,21-21-32,-21-1-15,21 1 16,0 0-16,0-21 0,0 21 16,0-1-16,0-20 0,0 21 0</inkml:trace>
  <inkml:trace contextRef="#ctx0" brushRef="#br0" timeOffset="612.5">1355 741 0,'0'0'16,"-22"0"-16,22-21 0,-21 21 15,21-21-15,-21 21 0,21-22 16,-21 22-16,21-21 0,0 0 15,0 0-15,0 0 16,21 0-16,0 21 16,0-22-16,1 1 0,-1 21 15,0-21-15,21 0 0,1 0 0,-1 21 16,0-21-16,1-1 0,20 22 16,-21 0-16,1 0 0,20 0 0,-20 0 15,-1 0-15,21 0 0,-20 0 16,-1 22-16,0-1 0,1 0 0,-1 0 15,0 0-15,1 22 0,-1-22 16,0 21-16,-20 0 0,20 1 0,-21-1 16,0 0-16,0 1 0,-21 20 15,0-20-15,0 20 0,0-21 16,0 22-16,-21-22 0,0 1 0,0-1 16,-21 21-16,20-20 0,-20-22 15,-21 21-15,20 1 0,1-1 16,0-21-16,-1 21 0,-20 1 0,20-22 0,1 0 15,0 21-15,-1-20 0,1-1 16,-21 0-16,20 0 0,1-21 0,21 0 16,-22 21-16,1-21 0,0 0 15,21 0-15,-1 0 0,-20 0 0,21-21 16,0 0-16,21 0 16,-21 21-16,21-21 15,0-1-15,0 1 16,21 21-1,0-21-15,0 21 0,0-21 0,0 0 16,1 21-16,20-21 0,-21-1 16</inkml:trace>
  <inkml:trace contextRef="#ctx0" brushRef="#br0" timeOffset="1124.05">2413 1334 0,'0'0'0,"0"-22"15,21 1 1,0 21-16,0 0 0,-21-21 16,22 21-16,-1-21 0,0 21 15,0 0-15,0 0 0,0 0 0,1 0 16,-1 0-16,0 0 0,0 0 15,0 21-15,0 0 0,1-21 0,-1 21 16,0 1-16,0-1 16,-21 0-16,21 0 0,-21 0 15,0 0-15,0 1 0,0-1 0,0 0 16,0 0-16,0 0 0,0 0 0,0 1 16,-21-1-16,21 0 15,-21-21-15,21 21 0,-21-21 16,21-21-1,0 0 1,0 0-16,0-1 0,0 1 0,0 0 16,0 0-16,21 0 0,0-22 0,-21 22 15,21-21-15,0 0 0,1 20 16,-1-20-16,0 21 0,21 0 16,-21 0-16,1-1 0,-1 1 15,21 0-15,-21 0 0,0 21 0,1 0 16,-1 0-16,0 0 15,0 0-15,0 0 32</inkml:trace>
  <inkml:trace contextRef="#ctx0" brushRef="#br0" timeOffset="1640.03">3619 1185 0,'-21'0'31,"0"0"-31,0 0 0,0 0 16,0 0-16,-1 0 0,1 22 0,0-22 15,0 21-15,0 0 0,0-21 16,-1 21-16,1 0 0,0 0 0,21 1 15,-21-1-15,0 0 0,0-21 0,21 21 16,0 0-16,0 0 0,-22 1 16,22-1-16,0 0 0,0 0 15,0 0-15,0 0 0,22-21 16,-22 22-16,21-22 0,0 0 16,0 0-16,0 0 0,22 0 15,-22 0-15,0 0 0,0 0 0,0-22 16,0 22-16,22-21 0,-22 21 15,0-21-15,21 0 0,-20 0 0,-1 0 16,0-1-16,0 1 0,-21 0 0,0 0 16,0 0-16,0-22 0,0 22 15,0 0-15,0 0 0,-21 0 0,0 0 16,0-1-16,-1 1 0,1 0 0,0 21 16,0 0-16,0 0 15,-22 0-15,22 0 0,0 0 16,0 0-16,0 0 0,0 21 15,21 0-15,0 1 16,-22-1-16,22 0 0,0 0 16,0 0-16,22-21 15,-1 0-15,0 0 0</inkml:trace>
  <inkml:trace contextRef="#ctx0" brushRef="#br0" timeOffset="2052.73">4043 1164 0,'0'0'0,"21"0"0,-21-21 0,0 42 47,0 0-47,-21-21 15,21 22-15,0-1 0,-21 0 0,21 0 16,0 0-16,0 0 0,0 22 0,0-22 15,0 21-15,-22-21 0,22 22 16,-21-1-16,21 22 0,0-22 0,-21 21 16,0-20-16,0 20 0,0 1 15,-1-1-15,1 1 0,0-1 0,0 1 16,0-1-16,-22 1 0,22-1 16,0 1-16,0-1 0,-21 1 0,20-1 15,1-20-15,0 20 0,0-21 0,0 1 16,21-1-16,-21 0 0,21 1 0,-22-22 15,22 21-15,0-21 0,0 1 16,-21-1-16,21 0 0,0 0 16,0-42-1,0 0 1,0 0-16,21-1 0,-21 1 16,0-21-16,0 21 0,22-22 15,-1-20-15</inkml:trace>
  <inkml:trace contextRef="#ctx0" brushRef="#br0" timeOffset="2438.07">3831 1312 0,'0'0'15,"0"-21"-15,0 0 0,0 0 0,0 0 16,0 0-16,0-1 0,21 1 15,-21 0-15,21 21 0,1-21 16,-22 0-16,21 21 0,21-21 0,-21-1 16,0 22-16,22-21 0,-1 21 0,-21 0 15,22 0-15,-1 0 0,-21 0 16,21 0-16,1 21 0,-22 1 0,0-1 16,0 0-16,0 0 0,-21 0 0,0 0 15,0 22-15,0-22 0,0 0 16,-21 21-16,-21-20 0,21 20 0,0-21 15,-22 0-15,22 0 0,-21 1 0,21-1 16,-1 0-16,1 0 16,-21 0-16,42 0 0,-21-21 0,0 22 15,-1-1-15,1 0 0,21 0 16,0-42 15,0 0-31</inkml:trace>
  <inkml:trace contextRef="#ctx0" brushRef="#br0" timeOffset="3773.05">5059 550 0,'0'0'0,"21"0"0,-21-21 16,0 0-16,0 0 0,21 0 15,-21 42 32,-21 0-47,0 0 16,21 22-16,0-22 0,-21 21 15,-1 0-15,1 22 0,21-22 0,-21 22 16,0-1-16,21 1 0,-21-1 16,-22 1-16,22-1 0,0 1 0,-21-1 15,21 1-15,-22-22 0,1 22 0,0-1 16,20-21-16,-20 1 0,0-1 16,21 0-16,-22 1 0,22-22 0,0 0 15,21 0-15,0 0 0,-21-21 16,21-21-1,0-21-15,0 21 0,0-22 16,0 1-16,0 0 0,0-1 0,21 1 16,0-21-16,-21 20 0,21 1 15,0 0-15,1-1 0,-1 1 0,0 0 16,0 20-16,0 1 0,0 0 0,1 21 16,20 0-16,-21 0 15,0 0-15,0 21 0,-21 0 0,0 1 16,22 20-16,-1-21 0,-21 21 0,21-20 15,-21 20-15,0-21 0,0 21 16,21-20-16,0 20 0,-21-21 0,21 21 16,1-20-16,-22-1 0,21 0 0,0 0 15,0-21-15,0 21 16,0-21-16,1 0 0,-1 0 0,0 0 16,21 0-16,-21 0 0,22-21 0,-1 0 15,-21 0-15,22 0 0,-1-1 16,0-20-16,1 21 0,-22-21 0,21 20 15,-21-20-15,0 0 0,1-1 0,-22-20 16,0 21-16,0-22 0,0 1 16,0 20-16,-22-20 0,1-1 0,0 1 15,-21 20-15,21 1 0,-22-21 0,22 20 16,-21 1-16,21 0 0,-22-1 16,1 22-16,21 0 0,-22 0 15,1 0-15,21 21 0,-21 0 16,-1 0-16,1 0 0,0 0 0,20 21 15,-20 0-15,0 21 0,21-21 0,-1 22 16,1-1-16,21 0 0,0 22 16,0-22-16,0 1 0,0 20 0,0-21 15,43 1-15,-22-1 0,0-21 0,0 22 16,0-22-16,22 0 16,-22 0-16,21 0 0,-21 0 0,0-21 15,22 0-15,-22 22 0,21-22 0,-21 0 16,1 0-16,-1 0 0,0 0 15,0 0-15,0 0 0,0 0 0,1-22 16,-1 22 0,0-21-16,0 21 0,0-21 15,0 21-15,1 0 16</inkml:trace>
  <inkml:trace contextRef="#ctx0" brushRef="#br0" timeOffset="4256.77">5863 1037 0,'0'0'0,"0"-21"15,0 0-15,-21 21 16,0 0-16,0 0 16,-1 21-16,1 0 0,21 0 0,-21 1 15,21-1-15,-21 0 0,21 0 16,0 21-16,-21-20 0,21-1 0,-21 21 15,21-21-15,-22 22 0,22-22 0,0 0 16,0 21-16,0-21 0,0 1 0,0-1 16,0 0-16,0 0 0,0 0 15,22-21-15,-1 0 0,0 0 16,0 0-16,0 0 0,22 0 16,-22 0-16,0 0 0,21-21 15,-21 21-15,1-21 0,20 0 0,-21 0 16,0-1-16,0 1 0,1 0 0,-1 0 15,-21 0-15,0-22 0,0 22 16,0-21-16,0 21 0,0-22 0,0 22 16,-21 0-16,-1-21 0,1 21 0,0-1 15,0 22-15,0 0 16,0 0-16,-1 0 0,1 0 0,0 22 16,0-1-16,0 0 0,0 0 15,21 0-15,0 0 0,-22 1 16,1-22-16,21 21 0,0 0 15,0 0-15,0 0 0,0 0 16,21-21 0,1 0-16,-1 0 0,0 0 0,0 0 15,21 0-15</inkml:trace>
  <inkml:trace contextRef="#ctx0" brushRef="#br0" timeOffset="5385.67">6413 1080 0,'0'0'0,"0"-22"16,-21 22-1,0 0-15,0 0 16,21 22-16,0-1 16,-21 0-16,21 0 0,-21 0 15,21 22-15,0-22 0,0 0 0,-22 21 16,22-21-16,0 1 0,0 20 0,0-21 15,0 0-15,0 0 0,0 1 16,0-1-16,0 0 0,0 0 16,22-21 15,-1 0-31,-21-21 16,21 21-16,0-21 0,-21 0 0,21-1 15,0 1-15,1 0 0,-1 0 0,-21 0 16,21-22-16,0 22 0,0 0 15,0 0-15,-21 0 0,22 0 0,-1 21 16,-21-22-16,0 44 31,0-1-31,0 0 0,0 0 16,0 0-16,0 0 0,0 1 0,0-1 16,0 0-16,0 0 0,0 0 15,0 0-15,0 1 16,21-22-16,0 21 15,0-21-15,0 0 0,1 0 16,-1 0-16,0 0 0,0 0 0,0 0 16,0 0-16,1-21 0,20 21 15,-21-22-15,0 1 0,0 0 0,1 0 16,-22 0-16,0-22 0,0 22 16,0 0-16,0 0 0,0 0 15,0 0-15,-22-1 0,22 1 0,-21 0 16,0 21-16,0-21 0,0 21 0,0 0 15,-1 0-15,44 0 63,-1 0-63,0 0 0,0-21 16,21 21-16,-20-21 0,-1 21 0,0 0 15,0-22-15,0 22 0,22 0 16,-22 0-16,0 0 0,0 0 0,0 0 15,0 0-15,1 0 0,-1 0 0,0 0 16,0 22-16,0-1 0,-21 0 16,21 0-16,-21 0 0,0 0 0,0 1 15,0-1-15,0 0 0,0 0 0,0 0 16,0 0-16,0 1 0,0-1 16,-21 0-16,21 0 0,-21-21 15,21 21-15,0 0 0,-21-21 0,21 22 16,-21-22-16,21 21 0,-21-21 0,21 21 15,0-42 17,0 0-17,0-1 1,0 1-16,0 0 0,21-21 0,0 21 16,0-22-16,0 22 0,0-21 15,1-1-15,-1 22 0,21-21 0,-21 21 16,22 0-16,-1-1 0,-21 1 15,21 21-15,1 0 0,-1 0 0,0 0 16,-20 0-16,20 0 0,-21 21 16,0 1-16,0-1 0,1 0 0,-22 0 15,21 21-15,-21-20 0,0 20 0,0-21 16,0 21-16,0-20 0,0-1 0,-21 21 16,-1-21-16,22 0 0,0 1 15,0-1-15,-21 0 0,0 0 16,21 0-16,-21-21 15,21-21 17,0 0-17,0 0-15</inkml:trace>
  <inkml:trace contextRef="#ctx0" brushRef="#br0" timeOffset="6432.73">9758 995 0,'-21'0'16,"-1"0"-16,1 0 0,0 0 15,0 0-15,0 0 0,0 0 16,-1 0-16,1 21 0,0-21 15,0 0 1,0 0-16,42 0 63,0 0-48,21 0-15,1 0 0,-1 0 0,0 0 16,22 0-16,-1 0 0,1 0 15,21 0-15,-1 0 0,1 0 16,21-21-16,-22 21 0,22 0 0,0 0 16,0 0-16,0 0 0,-22 0 0,22 0 15,0 0-15,-21 0 0,-1 0 16,1 0-16,-21 0 0,-1 0 0,1 0 16,-1 0-16,-21 0 0,22-21 0,-22 21 15,1 0-15,-22 0 0,21 0 16,-21 0-16,22 0 0,-22 0 0,0 0 15,-21-21-15,21 21 0,-42 0 47,0 0-47,0 0 0,-1 0 16,1 0-16,0 21 0,0-21 16,-21 0-16,20 0 0,-20 0 0,0 0 15,-1 0-15,1 0 0</inkml:trace>
  <inkml:trace contextRef="#ctx0" brushRef="#br0" timeOffset="6925.45">9821 1080 0,'-21'0'0,"42"0"63,0 0-63,1 0 16,-1 0-16,21 0 0,0 0 0,1 0 15,-1 0-15,22 0 0,-1 0 0,-21 0 16,22 0-16,-1 0 15,1 0-15,-1 0 0,1 0 0,-1 0 16,22 0-16,-21 0 0,20 0 0,1 0 16,0 0-16,-1 0 0,1 0 15,-22 0-15,22 0 0,-21 0 0,-1 0 16,1 0-16,-1 0 0,-21 0 0,1 0 16,20 0-16,-20 0 0,-22 0 15,21 0-15,-21-22 0,22 22 0,-22 0 16,0 0-16,0 0 0,0 0 0,-21-21 31,-21 0 16,0 21-31,21-21-16</inkml:trace>
  <inkml:trace contextRef="#ctx0" brushRef="#br0" timeOffset="7469.15">11705 720 0,'-21'0'15,"21"21"1,0 0-16,0 0 16,0 0-1,21-21-15,0 22 0,0-1 16,1 0-16,-1-21 0,0 0 16,0 21-16,0-21 0,0 0 0,1 21 15,20-21-15,-21 0 0,0 0 0,0 21 16,1-21-16,-1 0 0,0 0 15,0 22-15,0-22 16,-21 21 0,-21 0-1,0-21-15,0 21 16,-22-21-16,22 21 0,-21 0 0,0-21 16,-1 22-16,1-1 0,21 0 0,-22 0 15,22 0-15,-21 0 0,21 22 16,0-22-16,-22 0 0,22 0 0,-21 22 15,21-22-15,-1 0 0,-20 0 0,21 0 16,0 0-16,0 1 16,-1-1-16,1 0 0,0 0 0,21 0 15,21-21 32,0 0-31,-21-21-16,0 0 0,22 0 15,-22 0-15</inkml:trace>
  <inkml:trace contextRef="#ctx0" brushRef="#br0" timeOffset="12900.94">13991 487 0,'0'21'16,"0"0"-16,-21-21 0,21 21 15,0 1 1,21-22 31,0 0-47,0 0 0,22-22 16,-22 22-16,0-21 0,21 0 0,-20 21 15,20-21-15,0 21 0,-21-21 16,1 0-16,-1 21 0,0-22 0,0 1 15,0 21-15,-21-21 0,0 0 0,0 0 16,0 0 0,-21 21-16,-21 0 0,21 0 15,-1 0-15,-20 0 0,0 21 16,-1-21-16,1 21 0,21 0 16,-21 0-16,-1 0 0,1 22 0,0-22 15,20 0-15,-20 21 0,21-20 0,0-1 16,0 21-16,-1-21 0,1 0 15,21 22-15,-21-22 0,21 0 0,0 0 16,0 0-16,0 1 0,0-1 0,21 0 16,0 0-16,-21 0 0,22-21 15,20 21-15,-21 1 0,0-1 0,0-21 16,22 21-16,-22 0 0,21 0 0,-21 0 16,1 1-16,-1-1 0,0 0 15,0 0-15,0 0 0,-21 0 0,0 1 16,0-1-16,0 0 0,0 0 15,-21 0-15,0 0 0,0 1 16,-22-1-16,1 0 0,21-21 0,-21 21 16,-22-21-16,22 0 0,-1 0 0,1 0 15,0 0-15,-1 0 0,1 0 0,0 0 16,21 0-16,-22 0 0,1-21 16,21 21-16,0-21 0,-22 21 0,22-21 15,0 21-15,21-22 0,-21 22 0,21-21 16,-21 21-16,21-21 15,-22 21-15,22-21 16,22 21 0,-1-21-16,0 21 0,0 0 15,0-21-15,0 21 0,1-22 16,20 22-16,-21-21 0</inkml:trace>
  <inkml:trace contextRef="#ctx0" brushRef="#br0" timeOffset="13324.69">14351 1143 0,'0'0'0,"0"21"0,21-21 16,0 0 0,0 0-16,1 0 15,-1-21-15,0 21 0,0-21 16,0 21-16,0-21 0,22 0 0,-22 21 15,0-22-15,0 1 0,0 21 0,1-21 16,-22 0-16,21 21 0,-21-21 16,0 0-16,-21 21 15,-1 0-15,1 0 0,0 0 0,-21 0 16,21 0-16,-22 21 0,22-21 16,-21 21-16,21 0 0,-22 0 0,22 22 15,0-22-15,0 21 0,0-21 16,-1 22-16,22-22 0,0 0 0,0 21 15,0-21-15,0 1 0,0-1 16,0 0-16,22-21 0,-1 21 0,0 0 16,0-21-16,0 0 0,0 0 0,22 0 15,-22 0-15,0 0 0,21 0 16,-20 0-16,20 0 0,-21-21 0,0 21 16,0-21-16,22 21 0,-22-21 0,0 0 15,0-1-15,0 1 0,1 0 0,-1-21 16,0 21-16</inkml:trace>
  <inkml:trace contextRef="#ctx0" brushRef="#br0" timeOffset="13656.5">15346 212 0,'0'0'16,"-21"0"-16,-22 0 15,22 0-15,0 0 0,21 21 0,0 0 16,-21 0-16,0 22 0,21-22 16,-22 21-16,22 0 0,0 22 0,-21-22 15,0 22-15,0-22 0,21 22 0,-21-1 16,0 1-16,-1-1 0,22-21 16,-21 22-16,0-1 0,0-20 15,0-1-15,21 0 0,-21 1 0,-1-22 16,22 21-16,0-21 0,-21 1 0,21-1 15,0 0-15,21-21 32,1-21-17,-1 0-15,0-1 0,0 1 16,21 0-16,-20-21 0</inkml:trace>
  <inkml:trace contextRef="#ctx0" brushRef="#br0" timeOffset="14028.29">15346 1101 0,'0'21'16,"21"-21"-1,0 0 1,0 0-16,0 0 16,1 0-16,-1-21 0,0 21 0,0-21 15,0 21-15,22-22 0,-22 1 0,0 21 16,0-21-16,-21 0 0,21 0 15,-21 0-15,-21 21 16,0 0 0,0 0-16,-22 0 0,22 0 0,0 21 15,-21-21-15,21 21 16,-1 0-16,-20 0 0,21 22 0,0-22 16,0 0-16,21 0 0,0 21 0,-22-20 15,22-1-15,0 0 0,0 0 16,0 0-16,0 0 0,0 1 15,22-22-15,-1 21 0,0-21 16,0 0-16,0 0 0,0 0 0,22 0 16,-22 0-16,0 0 0,21-21 15,-20 21-15,20-22 0,-21 1 16,21 21-16,-20-21 0,-1 0 0</inkml:trace>
  <inkml:trace contextRef="#ctx0" brushRef="#br0" timeOffset="14336.11">16002 995 0,'0'0'0,"0"-21"0,0 0 0,0-1 16,0 1-1,-21 21 1,0 21-16,-1-21 0,22 22 16,-21-1-16,21 0 0,-21 0 15,21 21-15,-21-20 0,21-1 16,0 0-16,-21 21 0,21-21 0,-21 1 15,21-1-15,0 0 0,0 0 0,0 0 16,0 0-16,0 1 16,21-1-16,0-21 0,0 0 15,0 21-15,0-21 0,1 0 16,-1 0-16,0 0 0,21 0 0,-21 0 16,1 0-16,-1 0 0,0-21 15,0 0-15,0 21 0,22-22 0,-22 1 16,0 0-16,0 0 0,0 0 0,-21-22 15,21 1-15</inkml:trace>
  <inkml:trace contextRef="#ctx0" brushRef="#br0" timeOffset="14707.9">16637 127 0,'0'0'16,"0"-21"-16,-21 21 15,0 0 1,-1 21-16,1 0 0,21 22 16,-21-22-16,0 21 0,21 0 0,-21 22 15,21-22-15,-21 1 0,21 20 16,-22-21-16,1 22 0,21-22 16,0 22-16,-21-1 0,0-20 0,21 20 15,-21-21-15,21 1 0,0 20 16,0-20-16,-21-22 0,21 21 0,0 0 15,0-20-15,0-1 0,0 21 0,0-21 16,0 0-16,21 1 0,-21-1 16,21-21-16,0 0 0,0 21 15,0-21-15,1 0 0,-1 0 0,0 0 16,0 0-16,0 0 0,0 0 0,1 0 16,-1-21-16,0 0 0,0 21 0,0-22 15,0 1-15,1 21 0,-1-21 16,-21-21-16,0 21 0,21-1 15,-21 1-15</inkml:trace>
  <inkml:trace contextRef="#ctx0" brushRef="#br0" timeOffset="15001.74">16319 677 0,'0'0'0,"-21"0"0,-21 0 16,63 0 15,0-21-31,22 21 0,-22 0 16,21-21-16,0 21 0,1 0 15,-1-21-15,22 21 0,-22-21 0,21 21 16,-20 0-16,-1-21 0,0 21 16,1-22-16,-1 22 0,-21 0 0,0 0 15,1 0-15,-1 0 0,-42 0 47,-1 0-47,1 0 16,0 0-16,0 22 15</inkml:trace>
  <inkml:trace contextRef="#ctx0" brushRef="#br0" timeOffset="18428.75">2095 2985 0,'0'0'0,"0"-22"16,0 1-16,22 0 15,-22 0-15,21 0 16,-21 0-16,0-1 0,0 1 16,0 0-16,0 0 15,0 0-15,-21 21 31,-1 21-15,22 0-16,0 0 0,0 22 16,-21-22-16,21 21 0,0-21 15,0 22-15,-21 20 0,21-21 0,0 1 16,0 20-16,-21-20 0,21 20 16,0 1-16,0-22 0,-21 21 0,0 1 15,21-22-15,-22 22 0,22-22 16,0 0-16,-21 1 0,0-1 0,21-21 15,0 0-15,0 22 0,0-22 0,0 0 16,0 0-16,0 0 16,0-42 15,0 0-31,0 0 0,0 0 16,0 0-16,0-1 0,0 1 0,0-21 15,-21 0-15</inkml:trace>
  <inkml:trace contextRef="#ctx0" brushRef="#br0" timeOffset="19212.82">1905 3048 0,'0'-21'16,"0"42"-16,0-63 0,0 21 16,0-1-16,0 1 0,0 0 15,0 0-15,0 0 0,0 0 16,0-1-16,21 1 0,0 0 15,0-21-15,1 21 0,-1-1 0,0-20 16,21 21-16,1 0 0,-1-22 16,0 22-16,1 0 0,-1 21 0,0 0 15,1 0-15,-1 0 0,21 0 16,-20 21-16,-1 22 0,-21-22 0,22 21 16,-22 0-16,-21 1 0,0-1 0,0 22 15,0-22-15,-21 0 16,-1 1-16,-20-1 0,0 21 0,-1-20 15,-20-1-15,21 0 0,-22-20 0,22 20 16,-1-21-16,1 21 0,0-20 16,21-1-16,-22-21 0,22 21 0,0-21 15,0 0-15,0 0 16,21-21-16,-22 21 0,22-21 16,0-1-16,0 1 0,0 0 15,0 0-15,0 0 16,22 21-16,-1 0 0,0 0 15,0 0 1,0 21-16,-21 0 0,21 0 16,-21 22-16,22-22 0,-1 0 15,-21 21-15,0-21 0,21 22 0,-21-22 16,21 0-16,0 21 0,-21-20 0,21-1 16,1 0-16,-22 0 0,21-21 15,0 21-15,0 0 0,0-21 0,0 0 16,1 0-16,-1 0 0,0 0 0,0 0 15,21 0-15,-20 0 0,-1-21 16,0 21-16,0-21 0,0 0 0,0 21 16,1-21-16,-1 0 0,0-1 15,0 1-15,0-21 0,0 21 0,1 0 16,-22-22-16,21 22 0,-21 0 16,21 0-16,-21 0 15,0 42 1,0 0-16,0 0 15,0 0-15,0 0 0,0 1 16,0 20-16,0-21 0,0 0 0,0 0 16,-21 1-16,21-1 0,0 0 15,-21-21-15,21 21 16,-22-21 15,1 0-31,21-21 16,0 0-16,0 0 15,0-1-15,0 1 0</inkml:trace>
  <inkml:trace contextRef="#ctx0" brushRef="#br0" timeOffset="19408.71">2836 3175 0,'0'0'0,"0"-21"16,21 21 62,1 0-62</inkml:trace>
  <inkml:trace contextRef="#ctx0" brushRef="#br0" timeOffset="20220.28">3238 3514 0,'22'0'0,"-22"-21"15,21 21-15,0-22 16,0 1-16,0 0 0,-21 0 15,21 0-15,1 0 0,-22-1 16,0 1-16,0 0 0,0 0 16,-22 21-1,1 0-15,0 0 16,0 0-16,0 21 0,0 0 0,-22 0 16,22 1-16,0-1 0,0 0 0,0 0 15,-1 0-15,1 22 16,21-22-16,0 0 0,-21 0 0,21 0 15,0 0-15,21-21 32,0 0-32,1 0 15,-1 0-15,0-21 0,0 0 0,0 21 16,0-21-16,1 21 0,-1-21 16,0 0-16,0 21 0,-21-22 15,21 22-15,-21-21 16,0 42 15,0 1-31,0-1 16,0 0-16,0 0 15,0 21-15,0-20 0,0-1 16,0 21-16,0 0 0,0-20 0,0 20 16,0 0-16,0 1 0,21-1 0,-21 21 15,0-20-15,22 20 0,-22-20 16,0 20-16,0 1 0,0-1 0,0-21 15,0 22-15,0-1 0,0 1 0,-22-22 16,1 22-16,0-1 0,0-20 16,0 20-16,0-21 0,-1 1 15,1-1-15,0-21 0,-21 22 0,21-22 16,-1 0-16,-20 0 0,21 0 0,-21-21 16,20 0-16,-20 0 0,0 0 0,-22 0 15,22 0-15,0 0 0,-22-21 16,22 0-16,-1-21 0,1 20 0,0-20 15,-1 0-15,22-1 0,0 1 16,-21 0-16,42-1 0,-21 1 0,21 0 16,-22-1-16,22 1 0,0 0 0,0-1 15,0 1-15,0 21 0,0-21 16,0-1-16,22 1 0,-1 0 0,-21 20 16,21-20-16,0 0 0,0-1 0,22 1 15,-22 21-15,21-21 0,-21 20 16,22-20-16,-1 21 0,0 0 15,1 0-15,-1-22 0,0 22 0,1 0 16</inkml:trace>
  <inkml:trace contextRef="#ctx0" brushRef="#br0" timeOffset="21044.62">3937 3090 0,'0'-21'16,"0"42"15,-21 1-15,21-1-16,-21 21 0,21-21 16,0 22-16,0-1 0,-22-21 0,22 21 15,-21 1-15,21-1 0,-21 0 0,21 1 16,0-1-16,0-21 0,-21 0 15,21 22-15,0-22 0,0 0 0,-21 0 16,21 0 0,0-42 15,21 21-31,-21-21 0,21 0 0,-21 0 16,0 0-16,21-1 15,-21 1-15,21 0 0,1-21 16,-22 21-16,0-1 0,21 22 0,-21-21 15,21 21-15,0 0 0,0 0 32,0 21-32,-21 1 0,0-1 15,0 0-15,0 0 0,22 0 0,-22 0 16,21 1-16,-21-1 0,0 0 16,21 0-16,0 0 15,0-21-15,0 0 16,1 0-16,-1 0 0,0 0 15,0 0-15,0 0 0,0-21 16,1 0-16,-1 0 0,0 0 16,0-1-16,0 1 0,0-21 0,-21 21 15,22-22-15,-1 1 0,0 0 0,-21-22 16,0 22-16,21 0 0,-21-1 0,21 1 16,-21 0-16,0-1 0,0 22 15,0 0-15,0 0 0,0 0 0,0-1 16,0 44 15,0-1-31,0 0 0,0 0 16,0 21-16,-21 1 0,21-1 15,-21 0-15,21 1 0,-21-1 0,21 0 16,0 1-16,-21-1 0,21 0 16,-22-20-16,22 20 0,0-21 0,0 21 15,0-20-15,0-1 0,0 0 0,0 0 16,0 0-16,0 0 0,0 1 15,22-22-15,-1 0 16,0 0-16,0 0 0,0 0 16,0 0-16,1 0 0,-1 0 0,0-22 15,0 1-15,0 21 0,-21-21 16,0 0-16,0 0 0,0 0 16,0-22-16,0 22 0</inkml:trace>
  <inkml:trace contextRef="#ctx0" brushRef="#br0" timeOffset="21256.5">4297 3323 0,'0'0'0,"-21"0"0,-1 0 15,44 0 1,20 0-16,-21 0 0,0 0 16,22 0-16,-22 0 0,21 0 15,0 0-15,1 0 0,-1 0 0,0-21 16,1 21-16,-1 0 0,-21 0 0,0-21 15,1 21-15,-22-21 32</inkml:trace>
  <inkml:trace contextRef="#ctx0" brushRef="#br0" timeOffset="22388.07">5228 3344 0,'0'-21'16,"0"0"-1,21 0-15,-21 0 16,21 0-16,-21-1 16,22 1-16,-1 0 0,-21 0 15,0 0-15,0 0 0,0-1 16,-21 22 31,-1 0-47,1 22 0,0-1 0,21 0 15,-21 21-15,0-21 0,21 22 16,0-1-16,-21-21 0,21 22 0,-22-1 16,22 0-16,0 1 0,0-22 0,0 21 15,0-21-15,0 0 0,0 1 16,0-1-16,0 0 0,0 0 0,22-21 15,-1 0-15,0 0 0,0 0 16,0 0-16,0 0 0,22 0 0,-22 0 16,0-21-16,21 0 0,-20 0 15,20-1-15,0 1 0,-21-21 16,22 21-16,-1-22 0,-21 1 0,22 0 16,-22-22-16,0 22 0,21-22 0,-42 22 15,21-21-15,1 20 0,-22 1 16,21-22-16,-21 22 0,0 0 0,0-1 15,0 1-15,21 21 0,-21-21 0,0 20 16,21 1-16,-21 0 0,21 21 31,-21 21-31,21 0 16,-21 1-16,0-1 0,0 21 0,0-21 16,0 22-16,0-1 0,0 0 15,0 1-15,-21-1 0,0 0 0,21 1 16,-21 20-16,0-21 0,0 1 0,21 20 15,-22-20-15,22-1 0,-21 0 16,21-21-16,0 22 0,0-22 0,0 21 16,0-21-16,0 1 0,0-1 0,0 0 15,21-21-15,1 0 16,-1 0-16,0 0 0,0 0 16,0 0-16,22 0 0,-22-21 0,0 0 15,0-1-15,21 22 0,-20-42 16,-1 21-16,0 0 0,21 0 0,-21-22 15,1 1-15,-1 21 0,-21 0 16,21-22-16,-21 22 0,21 0 0,-21 0 16,0 42-1,0 0 1,0 0-16,0 0 0,-21 1 16,21 20-16,0-21 0,-21 21 0,21-20 15,0-1-15,0 0 0,0 0 0,0 0 16,0 0-16,0 1 0,0-1 15,0-42 17,0-1-17,21 22-15,-21-42 0,21 21 0</inkml:trace>
  <inkml:trace contextRef="#ctx0" brushRef="#br0" timeOffset="22692.9">6371 3048 0,'-21'0'16,"21"21"0,21-21 31,0 0-32,-21-21-15,21 0 0,-21 0 16,0 0-1,-21 21-15,0 0 0,0 0 16,0 0-16,0 0 16,-1 0-16,1 0 0,21 21 0,0 0 15,-21 0-15,21 0 0,0 0 16,0 1-16,0-1 0,0 0 16,0 0-16,0 0 0,0 0 0,0 1 15,21-22-15,0 0 0,1 21 0,-1-21 16</inkml:trace>
  <inkml:trace contextRef="#ctx0" brushRef="#br0" timeOffset="22992.14">6921 3112 0,'0'0'16,"22"0"-16,-22-43 16,0 22-16,0 0 15,-22 21-15,1 0 0,0 0 0,0 0 16,0 0-16,0 0 0,-1 21 0,1 0 15,0-21-15,0 21 0,0 22 0,21-22 16,0 21-16,-21-21 0,21 22 16,-22-1-16,22 0 0,0-20 15,0 20-15,0-21 0,0 21 0,0-20 16,0-1-16,0 21 0,0-21 0,0 0 16,0 1-16,22-22 15,-1 0-15,0 0 0,0 0 16,0 0-16,0 0 0,22 0 0,-22-22 15,21 1-15,-21 0 0,22 0 0,-22 0 16,21-22-16,1 1 0,-22 0 16,21-1-16</inkml:trace>
  <inkml:trace contextRef="#ctx0" brushRef="#br0" timeOffset="23653.27">7366 2815 0,'0'0'0,"21"-42"0,-21 0 0,0-1 15,0 22-15,0 0 0,0 0 0,0 0 16,0 42-1,0 0 1,0 21-16,0-21 0,0 22 16,0-1-16,-21 0 0,21 1 0,0-1 15,0 0-15,-21 22 0,0-22 0,-1 1 16,22 20-16,-21-21 0,0 1 0,0-1 16,21 0-16,-21 1 0,0-22 15,21 21-15,-22-21 0,22 1 16,0-1-16,0 0 0,0-42 47,22 0-47,-1-1 0,0-20 15,-21 21-15,21 0 0,0-22 0,0 1 16,-21 21-16,22-21 0,-1-1 0,0 1 16,0 21-16,0 0 0,0-1 15,1 1-15,-1 0 0,0 21 0,0 0 16,0 0-16,0 0 0,1 21 15,-22 0-15,0 1 16,0-1-16,0 0 0,-22 0 0,22 0 16,-21-21-16,-21 21 0,21 1 0,0-1 15,-1 0-15,1 0 0,-21-21 16,21 0-16,0 21 0,-1-21 0,1 0 16,0 0-16,0-21 15,21 0-15,-21 0 16,21 0-16,0 42 31,21 0-31,0 0 0,0 0 16,0 22-16,-21-22 15,22 0-15,-1 21 0,0-21 0,0 1 16,0 20-16,0-21 0,1 0 0,-1 0 16,0-21-16,21 22 0,-21-22 0,1 0 15,20 0-15,-21 0 0,21 0 16,1 0-16,-22 0 0,21-22 0,-21 1 15,1 0-15,-1 21 0,0-21 0,0 0 16,0 0-16,-21-1 0,0 1 0,0 0 16,0 0-16,0 0 15,0 0 1,0-1-16</inkml:trace>
  <inkml:trace contextRef="#ctx0" brushRef="#br0" timeOffset="24344.87">10308 2985 0,'0'0'0,"-21"0"0,-64-22 15,64 22-15,-21 0 16,21 0-16,-22-21 0,1 21 16,21 0-16,-22 0 0,22 0 0,-21 0 15,21 0-15,-22 0 0,22 0 0,0 0 16,0 0-16,0 0 0,0 0 0,-1 0 15,22 21 17,43 1-32,-22-22 0,21 0 15,1 0-15,-1 0 0,21 0 0,1 0 16,21 0-16,-22 0 0,22 0 16,-1 0-16,-20 0 0,21 0 0,-1 0 15,22 0-15,-21 0 0,-1 0 0,1 0 16,0 0-16,-1 0 0,1-22 15,-21 22-15,-1 0 0,-21 0 16,22 0-16,-22 0 0,1 0 0,-22 0 16,0 0-16,0 0 0,0 0 0,0-21 15,-42 21 17,0 0-17,0 0-15,0 0 0,-22 0 0,1 0 16,0 0-16,-1 0 0,-20 0 0,21 0 15,-22 0-15,1 0 0,-22 0 0</inkml:trace>
  <inkml:trace contextRef="#ctx0" brushRef="#br0" timeOffset="24709.24">10181 3006 0,'0'0'0,"-63"0"16,-1 0-16,1 21 0,-22-21 15,0 0-15,64 0 16,0 0-16,0 0 15,42 0 1,0 0-16,21 21 16,1-21-16,-1 0 15,0 0-15,22 0 0,-1 0 0,1 0 0,-1 0 16,22 0-16,-21 0 0,20 0 0,1 0 16,21 0-16,-22 0 0,22 0 15,-21 0-15,21 0 0,-22 0 16,22 0-16,-21 0 0,-22 0 0,22 0 15,-21 0-15,-1 0 0,1 0 0,-22-21 16,0 21-16,1 0 0,-1-21 0,-21 21 16,0 0-16,-21-21 31,-21 21-15,0 0-16,21-22 0,-21 22 15,0 0 1,21-21-16,-22 21 0,22-21 15</inkml:trace>
  <inkml:trace contextRef="#ctx0" brushRef="#br0" timeOffset="25159.98">11599 2709 0,'0'0'0,"-21"-21"0,0 21 31,21-21-31,0 42 31,0 0-15,21 1-16,0-1 0,0 0 15,1 0-15,-1 0 0,0 0 0,0 1 16,0-22-16,22 21 0,-22 0 0,21-21 16,-21 21-16,22-21 0,-22 0 0,21 0 15,-21 21-15,0-21 0,1 0 0,-1 0 16,0 21-1,-21 1 1,-21-22-16,0 21 16,-1-21-16,-20 21 0,0 0 0,-1-21 0,1 21 15,0 0-15,-22 1 0,22 20 16,-22-21-16,1 0 0,-1 0 16,1 22-16,-1-22 0,1 21 0,21-21 15,-22 1-15,22-1 0,-1 0 0,1 0 16,21 0-16,-21 0 0,42 1 0,21-22 47,0 0-47,0 0 15,0 0-15,-21-22 0,21 1 16,1 21-16,-1-21 16</inkml:trace>
  <inkml:trace contextRef="#ctx0" brushRef="#br0" timeOffset="31149.55">13208 2350 0,'0'0'0,"21"0"16,0-22-16,0 1 0,1 21 0,-22-21 16,0 0-16,21 21 0,-21-21 15,21 21-15,-21-21 0,0-1 16,0 44 15,-21-1-31,0 0 0,-1 21 0,1 1 16,0-1-16,0 0 0,0 1 15,-22 20-15,22 1 0,0-1 0,-21-21 16,21 22-16,-22-1 0,22 1 16,-21-22-16,21 22 0,-22-22 0,1 22 15,21-22-15,-22 21 0,22-20 0,0-1 16,0 0-16,0-20 0,0-1 0,21 0 16,-22 0-16,22 0 0,0-42 31,0 0-31,22 0 0,-1-22 15,0 1-15,21 21 0,-21-21 16,1-1-16,20 1 0,-21 0 16,0-22-16,22 22 0,-1-1 0,-21-20 15,0 21-15,22-22 0,-22 22 0,21-22 16,-21 1-16,0 20 0,1 1 16,-1 0-16,0-1 0,0 1 0,0 21 15,0 0-15,1 0 0,-1-1 0,-21 1 16,21 21-16,0 21 15,-21 1-15,0 20 16,0 0-16,0 1 0,0-1 0,0 21 16,0 1-16,-21-1 0,0 1 15,0-22-15,21 22 0,-22-1 16,1-20-16,0 20 0,21-21 0,-21 1 0,21-1 16,-21 0-16,21 1 0,0-22 15,-21 0-15,21 0 0,0 0 16,0 1-16,0-1 0,0 0 15,0-42 17,0 0-32,0-1 15,-22 1-15,22 0 0,-21 0 16,0 0-16</inkml:trace>
  <inkml:trace contextRef="#ctx0" brushRef="#br0" timeOffset="31344.87">12785 3133 0,'0'0'0,"-22"0"16,22-21 0,22 21-1,-1 0-15,0 0 0,0 0 16,21-22-16,-20 22 0,20 0 0,0 0 16,-21-21-16,22 21 0,-1-21 0,0 21 15,-20 0-15,20-21 0,-21 21 0,21 0 16,-20-21-16,20 0 0,-21 21 15,0-22-15,0 22 0,1-21 0</inkml:trace>
  <inkml:trace contextRef="#ctx0" brushRef="#br0" timeOffset="33225.04">13758 2794 0,'0'0'0,"0"21"46,-21 0-46,0 1 16,0-1-16,0 0 0,21 21 0,-22-21 16,1 22-16,0-22 0,21 21 15,0-21-15,0 22 0,0-22 16,-21 21-16,21-21 0,0 1 0,0 20 16,0-21-16,21 0 0,0 0 15,0 1-15,1-22 0,-1 0 0,21 0 16,-21 0-16,22 0 0,-22 0 15,21 0-15,-21-22 0,22 22 0,-1-21 16,0 0-16,1-21 0,-1 21 0,0-22 16,1 22-16,-22-21 0,21-1 0,0 1 15,-20-21-15,-1 20 0,0-20 16,0 20-16,0-20 0,-21-1 16,0 22-16,21-21 0,-21 20 0,0 1 0,22 0 15,-22 20-15,0-20 16,0 21-16,0 42 15,0 0 1,0 0-16,0 22 0,0-1 0,-22 0 16,1 22-16,0-22 0,0 1 15,21 20-15,-21-21 0,0 22 0,-1-22 16,1 1-16,0 20 0,0-21 0,21-20 16,-21 20-16,21 0 0,0-21 15,0 22-15,0-22 0,0 0 0,0 0 16,21 0-16,0-21 0,0 0 15,0 0-15,1 0 0,-1 0 16,0 0-16,21 0 16,-21-21-16,1 0 0,20 0 0,-21 0 15,21 0-15,-20-1 0,-1 1 0,21-21 16,-21 21-16,0 0 0,1-22 0,-1 22 16,0 0-16,-21 0 0,0 0 15,21-1-15,-21 44 31,0-1-31,-21 0 0,21 0 16,-21 21-16,21-20 0,-21-1 16,21 21-16,0-21 0,0 22 0,-22-22 15,22 0-15,0 0 0,0 0 16,0 0-16,0 1 0,0-1 16,22-21-16,-1 0 0,0 0 15,0 0-15,0 0 0,0 0 16,22 0-16,-22-21 0,0-1 0,0 1 15,22 21-15,-22-21 0,0 0 0,0-21 16,0 20-16,0 1 0,1 0 16,-1 0-16,-21 0 0,0 0 0,21-1 15,-21 1-15,0 42 32,0 1-17,0-1-15,0 0 0,-21 0 0,21 21 16,-21-20-16,21-1 0,0 0 0,0 0 15,0 0-15,0 0 0,0 1 0,0-1 16,0 0-16,21-21 16,0 21-16,0-21 0,0 0 15,0 0-15,1 0 0,-1 0 0,0 0 16,0-21-16,0 21 0,0-21 0,1 0 16,-22-1-16,21 1 15,-21 0-15,0 0 0,0 0 0,0 0 16,0-22-16,0 22 0,0 0 0,-21 0 15,-1 0-15,22-1 0,-21 1 0,0 0 16,0 0-16,0 21 16,0 0-16,21-21 0,-22 21 15,22-21 1,22 21 0,-22-22-16,21 22 15,21 0-15,-21-21 0,22 21 0,-22-21 16,21 21-16,0 0 0,-20 0 0,20 0 15,-21 0-15,21 0 0,-20 0 0,-1 0 16,0 0-16,0 21 0,0-21 16,0 21-16,-21 1 0,0-1 15,0 0-15,0 0 0,22 0 0,-22 0 16,0 1-16,0-1 0,0 21 16,0-21-16,0 0 0,0 1 15,0-1-15,0 0 0,0 0 0,0 0 16,0 0-16,0 1 0,0-1 15,-22 0-15,22 0 16,-21-21 0,21-21-1,0 0-15,0 0 0,0-1 16,21-20-16,1 21 16,-22 0-16,21-22 0,0 22 0,0-21 15,0 0-15,22 20 0,-22-20 0,0 21 16,21-21-16,-21 20 0,22 1 15,-22 0-15,0 21 0,0 0 16,22 0-16,-22 0 0,0 0 16,0 0-16,0 21 0,-21 0 15,0 1-15,0-1 0,0 0 0,0 0 16,0 0-16,0 22 0,-21-22 16,21 0-16,-21 21 0,21-21 0,0 1 15,0-1-15,0 0 0,0 0 0,0 0 16,0 0-16,0 1 0,21-1 15,0-21-15,0 0 0,1 0 16,-1 0-16,0 0 0,0 0 0,0 0 16,22 0-16,-22-21 0,21 21 15,-21-22-15,0 1 0,22 0 0,-22 0 16,21 0-16,-21-22 0,22 22 16,-22 0-16,0-21 0,0-1 0,0 22 15,1-21-15,-1 21 0,-21-22 0,0 1 16,0 21-16,0 0 0,0 0 0,0-1 15,-21 22 1,-1 0-16,1 0 0,-21 0 0,21 0 16,0 22-16,-1-1 0,1 0 0,21 0 15,-21 0-15,21 0 0,0 1 16,0-1-16,0 0 0,0 0 16,21 21-16,0-20 0,-21-1 0,22 0 15,-1 0-15,0 0 0,0 0 16,0 1-16,-21-1 15,21 0-15,1 0 16,-22 0-16,-22-21 16,1 0-16,0 0 15,0 0-15,0 21 16,0-21-16,-1 0 0,1 0 16,0 0-16,0 0 15,0 0-15,21-21 16,0 0-16,0 0 15,0 0-15,-21 0 16,21-1-16</inkml:trace>
  <inkml:trace contextRef="#ctx0" brushRef="#br0" timeOffset="33468.9">15430 2392 0,'0'0'16,"-21"0"-16,21-21 0,-21 21 16,21-21-1,-21 21 1,0 0 15,0 21-15,-1-21-16,1 21 15,0-21-15,-21 21 0</inkml:trace>
  <inkml:trace contextRef="#ctx0" brushRef="#br0" timeOffset="33701.76">14372 2815 0,'0'0'0,"-21"21"0,0 1 0,0-22 0,42 0 31,21 0-15,-21 0-16,22 0 0,-1 0 15,0-22-15,-21 1 0,22 21 0,-1 0 16,-21 0-16,0 0 0,1-21 0,-1 21 16,0 0-16</inkml:trace>
  <inkml:trace contextRef="#ctx0" brushRef="#br0" timeOffset="34780.03">17462 3006 0,'0'0'0,"-21"0"15,0 0-15,21 21 0,-21-21 16,0 0-16,0 0 0,-1 0 16,1 0-16,0 0 0,0 0 15,0 0 1,42 0 15,0 0-31,0 0 0,22 0 16,-1 0-16,-21 0 0,43 0 0,-22 0 15,0 0-15,22 0 0,-22 0 16,22 0-16,-1 0 0,-21 0 0,22 0 16,-22 0-16,1 0 0,-1 0 15,0-21-15,-21 21 0,22 0 0,-22 0 16,0 0-16,-21-21 0,21 21 16,-21-22-16,0 1 15,-21 0 1,0 21-16,0 0 0,0-21 0,-1 21 15,1 0-15,0 0 0,0-21 16,-21 21-16,20 0 0,1 0 0,0 0 16,0 0-16,0 0 0,0 0 15,-1 0-15,44 0 32,-1 0-17,0 0-15,0 0 0,21 0 0,-20 0 16,20 0-16,-21 0 0,21 0 15,-20 0-15,20 0 0,-21 0 0,21 0 16,-20 0-16,-1 0 0,0 0 0,0 21 16,-21 0-16,0 0 15,0 0-15,-21-21 0,0 22 16,0-1-16,-1 0 0,-20 0 0,21 0 16,0 0-16,-22 1 0,22-1 0,0 0 15,0 21-15,-21-42 0,20 21 16,22 1-16,-21-1 0,0 0 15,0 0-15,21 0 0,-21-21 0,21 21 16,-21-21-16,21 22 16,-22-22-16,22-22 31,0 1-31,0 0 0,0 0 0</inkml:trace>
  <inkml:trace contextRef="#ctx0" brushRef="#br0" timeOffset="36180.69">19262 2498 0,'0'0'0,"0"-21"0,21-1 15,0 1-15,0 0 0,0 0 0,0-21 16,1 20-16,-1 1 0,-21 0 0,21 0 16,-21 0-16,0 0 0,0-1 15,0 1-15,-21 0 16,0 21-16,-1 0 0,1 0 0,-21 0 16,21 0-16,-22 21 0,22 0 15,-21 22-15,0-22 0,20 21 0,1 22 16,-21-22-16,21 22 0,0-1 0,-1 1 15,1-1-15,0-21 0,0 22 16,21-1-16,-21-20 0,21-1 0,0 0 16,0 1-16,0-22 0,0 21 15,0-21-15,21 1 0,0-1 0,0 0 16,0-21-16,22 21 0,-22-21 16,0 0-16,21 0 0,-20 0 0,20 0 15,-21 0-15,21-21 0,-20 0 0,20 21 16,0-21-16,1-1 0,-22 1 0,21 0 15,-21 0-15,22 0 0,-22 0 16,0-22-16,0 22 0,0 0 16,0 0-16,-21-22 0,22 22 0,-22 0 0,0 0 15,0 0-15,0 0 16,-22 21 0,22 21-16,-21 0 0,0 0 15,0 0-15,0 0 0,21 1 0,-21-1 16,-1 21-16,1-21 0,0 0 15,21 22-15,0-22 0,0 0 0,-21 0 16,21 0-16,0 1 0,0-1 16,21-21-16,0 0 0,0 0 15,1 0-15,-1 0 0,0 0 0,0 0 16,21 0-16,-20 0 0,-1-21 0,0 21 16,0-22-16,-21 1 0,0 0 15,0 0-15,0 0 16,0 0-16,0-1 0,-21 1 15,0 0-15,0 0 0,21 0 0,-22 0 16,1-1-16,21 1 0,0 0 16,0 0-16,0 0 15,21 0-15,1 21 0,-1 0 16,21 0-16,-21-22 0,0 22 0,22 0 16,-22 0-16,21 0 0,-21 22 15,22-22-15,-22 21 0,0 0 0,0 0 16,0 0-16,1 0 0,-22 22 0,0-22 15,0 0-15,0 0 0,0 0 16,0 1-16,0-1 0,0 0 0,0 0 16,0 0-16,0 0 15,-22-21-15,1 22 0,21-44 47,0 1-31,0 0-16,0 0 0,21 0 15,1 0-15,-22-1 0,21 1 16,0-21-16,0 21 0,0-22 0,0 22 16,1 0-16,20 0 0,-21 0 0,0 21 15,22 0-15,-22 0 0,21 0 16,-21 0-16,0 0 0,1 21 16,-1 0-16,0 0 0,-21 0 0,0 22 15,0-22-15,0 0 0,0 21 0,-21-20 16,0-1-16,21 21 0,-22-21 0,1 0 15,0 1-15,21-1 0,-21-21 16,0 21-16,21 0 0,-21-21 0,21 21 16,0-42 15,21 0-31,0 0 16,0 0-16,0-1 0,0 1 0,22-21 15,-22 0-15</inkml:trace>
  <inkml:trace contextRef="#ctx0" brushRef="#br0" timeOffset="36448.54">20849 2286 0,'21'-21'0,"-42"42"0,42-63 0,-21 21 15,0-1-15,21 22 0,-21 22 32,0 20-32,-21-21 0,0 21 15,0 1-15,0 20 0,0 1 0,-1-22 16,-20 22-16,21-1 0,0-21 15,0 22-15,-1-22 0,1 1 0,0-1 16,0-21-16,21 21 0,0-20 0,0 20 16,-21-21-16,21 0 0,0 0 15,0 1-15,21-22 32,0 0-32,0 0 0,0-22 15,1 22-15,-1-21 0,-21 0 0,21 0 16,0 0-16,0 0 0</inkml:trace>
  <inkml:trace contextRef="#ctx0" brushRef="#br0" timeOffset="36620.44">20553 2731 0,'-21'0'16,"42"0"-16,-64 0 0,22 0 0,21 21 31,21-21-15,1 0-16,-1 0 15,0 0-15,0 0 0,21 0 0,-20 0 16,20 0-16,-21 0 0,21-21 0,-20 21 16,-1 0-16,0-22 0</inkml:trace>
  <inkml:trace contextRef="#ctx0" brushRef="#br0" timeOffset="36980.44">20997 2773 0,'0'0'0,"21"0"47,1 0-47,-1 0 15,0 0-15,0 0 0,0 0 16,0-21-16,1 21 0,-1-21 0,0 21 16,-21-22-16,21 1 0,-21 0 15,-21 21 16,0 0-31,0 0 0,21 21 0,-22 0 16,1 1-16,0-1 0,0 0 0,0 0 16,0 0-16,21 0 0,0 22 15,-22-22-15,22 0 0,0 0 16,0 0-16,0 1 0,0-1 16,0 0-16,22-21 15,-1 0-15,0 0 0,21 0 16,-21 0-16,1 0 0,-1 0 15,0 0-15,0 0 0,0 0 0,22-21 16,-22 21-16,0-21 0</inkml:trace>
  <inkml:trace contextRef="#ctx0" brushRef="#br0" timeOffset="37233.29">21421 2752 0,'0'-21'0,"0"42"0,0-64 0,0 22 15,0 42 16,21 1-31,-21-1 0,21 0 16,-21 0-16,0 0 0,21 0 0,0 1 16,0-1-16,-21 0 0,22 21 0,-22-21 15,21-21-15,-21 22 0,0-1 16,21 0-16,0 0 0,0-21 47,-21-21-32,21 0-15,-21 0 16,22-1-16,-22 1 0</inkml:trace>
  <inkml:trace contextRef="#ctx0" brushRef="#br0" timeOffset="37456.17">21759 2731 0,'0'-22'0,"0"44"0,0-65 0,0 22 16,-21 21-1,0 0 1,0 21-16,0 0 0,-1 1 0,1-1 15,-21 0-15,21 0 0,0 0 0,-22 22 16,22-22-16,-21 0 0,21 21 16,-22-21-16,22 1 0,0-1 15,0 0-15,0 0 0,-1-21 0,22 21 16,0 0-16,22-21 31,-1 0-15,0-21-16,0 21 0,0-21 0,22 0 15</inkml:trace>
  <inkml:trace contextRef="#ctx0" brushRef="#br0" timeOffset="37788.98">22161 2286 0,'0'0'0,"0"-21"0,22 0 0,-22 0 16,0-1-1,0 44 1,-22-1-16,1 0 16,21 21-16,-21 1 0,0-1 0,0 0 15,0 22-15,-1-1 0,22-20 16,-21 20-16,0-21 0,0 22 0,0-22 16,0 1-16,21-1 0,0 0 0,-22-21 15,22 22-15,-21-22 0,21 0 0,0 0 16,0 0-1,0 1-15,21-22 16,1 0 0,-1 0-16,0 0 0,0 0 15,0-22-15,0 22 0,1-21 16,-1 0-16,0 0 0,-21 0 0,21 0 16,-21-1-16</inkml:trace>
  <inkml:trace contextRef="#ctx0" brushRef="#br0" timeOffset="37972.35">21950 2773 0,'0'0'16,"-21"0"-16,-1 0 15,44 0 17,-1 0-32,0 0 15,0 0-15,21 0 0,-20 0 0,-1 0 16,0 0-16,21-21 0,-21 21 15,1-21-15,20 21 0,-21-22 0</inkml:trace>
  <inkml:trace contextRef="#ctx0" brushRef="#br0" timeOffset="38744.76">22712 2646 0,'0'0'0,"0"-21"0,0 0 16,0-1-16,-21 22 16,-1 0-16,1 0 15,0 0-15,0 22 0,0-1 0,0 0 16,-1 21-16,1-21 0,0 22 0,0-22 16,0 21-16,0-21 0,-1 22 0,1-1 15,21-21-15,0 0 16,-21 22-16,21-22 0,0 0 0,0 0 15,0 0-15,0 1 0,0-1 16,21-21-16,0 0 0,1 0 0,-1 0 16,0 0-16,21 0 0,-21 0 15,22 0-15,-1 0 0,-21-21 0,22 21 16,-1-22-16,0 1 0,1 0 0,-22 0 16,21-21-16,0 20 0,-20-20 0,20 0 15,-21-1-15,21-20 0,-20 21 16,-1-22-16,0 1 0,0-1 0,0 1 15,0-1-15,-21 22 0,22-1 0,-22 1 16,21 21-16,-21 0 16,0 0-16,0-1 0,-21 22 31,-1 0-31,1 22 0,21-1 16,-21 0-16,0 21 0,0 1 0,0-1 15,-1 0-15,22 1 0,-21 20 0,0-21 16,0 1-16,21 20 0,-21-20 15,21-1-15,-21 0 0,-1 1 0,22-22 16,0 21-16,0-21 0,0 0 0,0 1 16,0-1-16,0 0 0,0 0 15,0 0 1,22-21-16,-1 0 0,0 0 0,0 0 16,0 0-16,22 0 0,-22-21 0,0 0 15,21 0-15,-21 21 0,1-21 0,-1-1 16,0-20-16,0 21 0,0 0 15,-21 0-15,0-1 0,21 22 0,-21 22 32,0-1-17,-21 0-15,0 0 0,21 0 0,-21 0 16,21 1-16,-21-22 0,0 21 0,21 0 16,0 0-16,-22 0 0,1 0 15,21-42 32,21 21-47,1-21 0,-1 0 16,0 21-16</inkml:trace>
  <inkml:trace contextRef="#ctx0" brushRef="#br0" timeOffset="38914.68">23431 2667 0,'0'0'0,"0"-21"31,-21 21-15,0 0-16,42 0 47,0 0-31,1 0-16</inkml:trace>
  <inkml:trace contextRef="#ctx0" brushRef="#br0" timeOffset="39872.76">23876 2688 0,'0'0'0,"-21"-21"0,-22 0 16,22 21-16,0 0 0,0 0 16,0-21-16,0 21 0,-1 0 15,1 0-15,0 0 0,0 0 0,21 21 16,-21-21-16,0 21 0,21 0 0,0 22 15,-22-22-15,1 21 0,21-21 0,-21 22 16,21-22-16,0 21 0,0-21 16,0 22-16,0-22 0,0 0 0,0 0 15,0 0-15,0 0 0,21 1 0,0-22 16,1 21-16,-1-21 0,0 0 0,21 0 16,-21 0-16,22 0 15,-22 0-15,21 0 0,1-21 0,-1 21 16,-21-22-16,21 1 0,1 0 0,-22 0 15,21 0-15,-21 0 0,22-22 16,-22 1-16,0 0 0,21-1 0,-20-20 16,-1 20-16,0-20 0,21-1 0,-21 1 15,1-1-15,-1 1 0,-21 21 16,21-1-16,0 1 0,-21 0 0,21 20 16,-21 1-16,0 0 0,0 0 0,0 42 31,0 0-31,0 0 0,-21 1 15,0 20-15,0 0 0,0 1 0,-1 20 16,-20-21-16,21 22 0,0-22 16,0 1-16,-1 20 0,1-21 15,0 1-15,0-1 0,0 0 0,0-20 16,21 20-16,-22-21 0,22 0 0,0 0 16,0 1-16,-21-1 15,42-21 16,1-21-31,-1-1 16,0 22-16,0-21 0,0 0 16,0 0-16,1 0 0,20 0 0,-21-1 15,21 1-15,-20 0 0,20 0 16,-21 0-16,21 21 0,-20-21 16,-1 21-16,0 0 0,0 0 0,0 0 15,-21 21 1,0 0-16,-21 0 15,21 0-15,-21-21 0,0 21 16,0-21-16,-1 0 0,1 22 0,0-22 16,0 0-16,0 0 0,0 0 0,-1 0 15,1 0-15,0 0 16,0 0 0,0 0-16,21 21 46,0 0-46,0 0 16,0 0-16,0 0 0,21 1 16,-21-1-16,0 0 0,21-21 15,0 21-15,0-21 0,-21 21 0,22-21 16,-1 0-16,0 21 0,0-21 16,0 0-16,0 0 0,1 0 0,-1 0 15,0 0-15,0 0 16,0 0-16,0 0 0,1 0 15,-22-21-15,0 0 16,0 0-16,0 0 16,-22 0-16</inkml:trace>
  <inkml:trace contextRef="#ctx0" brushRef="#br0" timeOffset="41351.97">1757 5122 0,'0'0'0,"0"-21"15,0 0-15,0 0 0,0 0 0,0 0 16,-21 42 0,-1 0-1,22 0-15,-21 0 0,0 22 16,0-1-16,0 0 0,0 1 0,-1-1 16,1 0-16,0 1 0,-21-1 15,21 0-15,-1 22 0,-20-22 0,21 22 16,-21-1-16,20-21 0,-20 1 15,21 20-15,-21-42 0,20 22 0,1-22 16,21 0-16,0 0 0,0-42 31,0 0-31,0 0 0,0-22 16,0 22-16,21-21 0,-21 21 16,22-22-16,-22 22 0,21-21 0,-21 21 15,0 0-15,21-1 0,0 1 16,0 21-16,0 0 15,1 0-15,-22 21 0,0 1 16,21-1-16,-21 21 0,21-21 16,-21 0-16,21 1 0,-21 20 0,0-21 15,21 0-15,-21 0 0,21 1 0,1-1 16,-22 0-16,21 0 16,0-21-16,0 0 0,0 0 0,0 0 15,1 0-15,-1 0 0,21 0 16,-21-21-16,22 0 0,-22 0 0,21-1 15,0 1-15,-20-21 0,20 21 16,0-22-16,-21 1 0,22 0 0,-22-1 16,0 1-16,0 0 0,0-22 15,-21 22-15,0-22 0,0 1 0,0-1 16,0 22-16,0-21 0,-21-1 0,0 22 16,0-22-16,0 22 0,0 0 15,-22-1-15,22 22 0,-21 21 0,21 0 16,-22 0-16,22 0 15,-21 42-15,21-20 0,-1 20 0,1 21 16,0-20-16,21 20 0,-21 1 16,21-1-16,0-20 0,0-1 0,0 21 15,0-41-15,0 20 0,21 0 16,0-21-16,-21 1 0,21-1 0,1 0 16,-1 0-16,0-21 0,0 0 15,0 0-15,0 0 0,1 0 0,-1 0 16,21 0-16,-21 0 0,0 0 15,22 0-15,-22-21 0,0 21 0,21 0 16,-20 0-16</inkml:trace>
  <inkml:trace contextRef="#ctx0" brushRef="#br0" timeOffset="42648.78">2413 5503 0,'0'0'16,"0"22"-1,-21-22 1,0 21-16,-1 0 0,1 0 15,0 0-15,0 0 0,0 1 0,21-1 16,0 0-16,-21 0 0,21 0 16,0 0-16,0 22 0,0-22 0,0 0 15,0 0-15,0 0 0,21 1 0,0-22 16,0 21-16,0 0 16,0-21-16,22 0 0,-22 0 0,21 0 15,-21 0-15,22 0 0,-1 0 0,-21-21 16,22 21-16,-1-21 0,-21-1 15,21 1-15,-20 0 0,20 0 0,-21 0 16,21-22-16,-20 22 0,-22 0 16,0-21-16,0 21 0,0-22 0,0 22 15,0-21-15,-22 21 0,1-22 0,0 22 16,-21 0-16,-1 21 0,22 0 16,-21 0-16,21 0 0,-22 0 0,22 0 15,0 0-15,-21 21 0,21 0 16,-1 0-16,1 1 0,21-1 15,0 21-15,-21-21 0,21 22 0,0-22 16,0 21-16,0-21 0,0 0 16,0 1-16,21-1 0,0-21 0,1 0 15,-1 0-15,21 0 0,-21 0 0,22 0 16,-1 0-16,0 0 0,-21-21 16,22-1-16,-1 1 0,0 0 0,-20 0 15,20 0-15,0 0 0,-21-1 16,22 1-16,-22 0 0,0 0 0,0 0 15,0 0-15,1 21 0,-22 21 32,0 0-17,0 21-15,0-21 0,0 1 16,0-1-16,0 0 0,0 21 16,0-21-16,-22 1 0,22-1 0,0 0 15,0 0-15,22-21 16,-1 0-1,0 0-15,0 0 0,0-21 16,0 21-16,1-21 0,-1 0 0,0-1 16,21 1-16,-21 0 0,1 0 15,-1 0-15,0 0 0,0-1 0,-21 1 16,21 0-16,-21 0 0,0 0 16,21 21-16,-21 21 31,0 0-31,0 0 0,0 0 15,0 22-15,0-22 0,0 0 16,0 0-16,0 0 0,0 1 0,0-1 16,22 0-16,-1-21 0,0 0 0,0 0 15,0 0-15,0 0 16,1 0-16,20 0 0,-21-21 0,0 21 16,22-21-16,-22-1 0,0 1 0,21-21 15,-21 21-15,22 0 0,-22-22 16,0 22-16,0-21 0,22-1 15,-22 1-15,0 21 0,-21-21 0,21-1 16,-21 1-16,0 0 0,0-1 16,0 1-16,0 0 0,0 20 0,0 1 15,0 0-15,-21 21 0,0 0 16,21 21-16,0 0 16,-21 22-16,-1-22 0,22 21 0,-21 1 15,21-1-15,-21 0 0,0 1 0,21-1 16,0-21-16,-21 21 0,0 1 15,21-22-15,0 0 0,0 21 0,0-20 16,0-1-16,-22 0 0,22 0 16,22-42 31,-22 0-47,21 0 0,0 21 15,0-22-15,0 1 0,0 0 0,1 21 16,-1-21-16,0 21 0,0 0 0,0 0 15,0 0-15,1 0 16,-1 0-16,0 0 0,-21 21 0,21 0 16,-21 0-16,0 1 0,0-1 15,0 0-15,0 0 0,0 0 16,-21 0-16,21 1 0,-21-1 16,0-21-16,-1 21 0,1-21 15,0 21-15,0 0 0,0-21 0,0 0 16,-1 21-16,1-21 0,0 0 15,0 0-15,0 0 0,0 0 16,21-21 15,0 0-31,21 0 0,0 0 16,21 0-16</inkml:trace>
  <inkml:trace contextRef="#ctx0" brushRef="#br0" timeOffset="42952.6">4741 4995 0,'0'0'0,"0"-21"0,0-21 15,-21 42 17,0 21-32,21 0 0,0 22 15,-21-22-15,0 21 0,21 0 0,0 1 16,0-1-16,-22 22 0,22-22 15,-21 0-15,21 1 0,-21 20 0,21-21 16,-21 1-16,21-1 0,-21 0 0,0-20 16,21 20-16,0-21 0,0 0 15,0 0-15,0 1 0,0-1 16,21-21 15,0-21-31,-21-1 0,21 22 0,0-42 16,0 21-16,1 0 0</inkml:trace>
  <inkml:trace contextRef="#ctx0" brushRef="#br0" timeOffset="43312.4">4762 5567 0,'0'21'16,"22"-21"15,-1 0-15,0 0-16,0 0 0,0 0 0,0 0 15,1-21-15,-1 0 0,0 21 0,21-21 16,-21 21-16,1-22 0,-22 1 0,21 0 16,0 0-16,-21 0 15,0 0-15,0-1 0,0 1 16,-21 21-16,0 0 16,-1 0-16,1 21 0,0-21 0,-21 22 15,21 20-15,-1-21 16,1 0-16,-21 22 0,21-1 0,0-21 15,-1 21-15,1-20 0,0 20 0,0-21 16,21 0-16,-21 0 0,21 1 16,0-1-16,21 0 15,0-21-15,0 0 0,0 0 0,1 0 16,-1 0-16,0-21 0,0 21 0,0-21 16,0 21-16,1-22 0,-1 1 15,0 0-15,0 0 0</inkml:trace>
  <inkml:trace contextRef="#ctx0" brushRef="#br0" timeOffset="44281.36">5948 5271 0,'21'-22'0,"-21"1"0,0 0 16,0 0-16,0 0 0,-21 0 15,0-1-15,-1 22 16,1 0-16,0 0 15,0 0-15,0 22 0,0-22 0,-1 21 16,22 21-16,-21-21 0,0 0 0,0 22 16,21-22-16,0 21 0,-21 1 15,21-1-15,0 0 0,0 1 0,0-22 16,0 21-16,0 0 0,0-20 0,0-1 16,21 0-16,0 0 0,0 0 0,0-21 15,22 0-15,-22 0 0,21 0 16,1 0-16,-1 0 0,0 0 0,1-21 15,-1 0-15,0 0 0,-21 0 0,22-1 16,-1-20-16,0 21 0,-20-21 16,20 20-16,-21-20 0,21 0 0,-20-1 15,20-20-15,-21 21 0,0-22 16,0 22-16,1-22 0,-1 1 0,-21-1 16,21 1-16,-21 20 0,21 1 15,-21 0-15,0 21 0,0-1 0,0 1 16,0 42-1,0 1-15,0 20 16,-21 0-16,0 1 0,21-1 0,-21 21 16,-1 1-16,22-22 0,0 22 0,-21-1 15,0-20-15,21-1 0,0 0 0,0 1 16,0-1-16,-21 0 16,21-21-16,0 1 0,0 20 0,0-21 15,21 0-15,0-21 16,0 0-16,1 0 0,-1 0 0,0 0 15,0-21-15,0 21 0,0-21 16,1 0-16,-1 0 0,0-1 0,0 1 16,0 0-16,0 0 0,1 0 0,-22 0 15,0-1-15,21 22 0,-21 22 32,0-1-32,0 0 15,0 0-15,0 0 0,0 0 0,0 1 16,0-1-16,0 0 0,0 0 0,0 0 15,0-42 32,0 0-47,0 0 0,0 0 16,0-22-16</inkml:trace>
  <inkml:trace contextRef="#ctx0" brushRef="#br0" timeOffset="44456.26">6943 5101 0,'-22'0'31,"1"0"-31,21 21 16,-21-21-16,21 22 0,0-1 16,0 0-1,21-21-15,0 0 16,1 0-16,-1 0 0,21 0 15</inkml:trace>
  <inkml:trace contextRef="#ctx0" brushRef="#br0" timeOffset="45253.26">7260 5186 0,'0'-21'0,"-21"21"16,0 0-16,0 0 15,-1 21-15,22 0 0,-21-21 16,21 21-16,-21 0 0,0 22 15,21-22-15,0 0 0,-21 21 0,21-20 16,-21-1-16,21 21 0,0-21 0,0 22 16,0-22-16,0 0 0,0 21 0,0-21 15,0 1-15,21-1 16,0-21-16,0 0 0,0 0 0,0 0 16,22 0-16,-22 0 0,0-21 0,21 21 15,-20-22-15,20 1 0,-21 0 16,0 0-16,22 0 0,-22-22 15,0 22-15,0-21 0,0 0 0,0 20 16,22-41-16,-22 21 0,0-1 0,0-20 16,0-1-16,1 1 0,-1 20 0,0-20 15,-21 21-15,0-1 0,21 1 16,-21 21-16,0 0 0,-21 63 31,0-21-31,0 21 0,21 1 16,-22-1-16,1 0 0,0 22 0,0-22 15,21 22-15,-21-22 0,0 0 0,-1 22 16,22-22-16,-21 1 0,21-22 16,-21 21-16,21-21 0,0 22 0,0-22 15,0 0-15,0 0 0,0 0 16,0-42 15,0 0-31,0 0 0,0 0 16,21-1-16,0 1 0,1-21 15,-1 21-15,0 0 0,21-22 0,-21 22 16,22 0-16,-22 0 0,21 0 0,-21-1 16,22 22-16,-22 0 0,0 0 0,0 0 15,0 0-15,1 0 16,-1 0-16,-21 22 16,0-1-16,-21 0 0,-1-21 15,1 21-15,-21-21 0,21 21 0,-22-21 16,22 21-16,-21 1 0,0-22 15,20 0-15,1 0 0,0 21 0,0-21 16,0 0-16,0 0 0,21 21 16,0 0-1,21 0 1,0 0-16,0-21 0,0 22 16,0-22-16,1 21 0,20 0 0,-21-21 15,0 21-15,0 0 0,1-21 16,-1 21-16,0 1 0,0-1 15,0-21-15,-21 21 0,21-21 16,1 0 0,-1 0-1</inkml:trace>
  <inkml:trace contextRef="#ctx0" brushRef="#br0" timeOffset="46132.5">10202 5207 0,'0'0'0,"-42"0"0,0 0 16,-1 0-16,22 0 0,0 0 0,-21 0 15,20 0-15,1 0 0,0 0 0,0 0 16,42 0 0,0 0-1,22 0-15,-1 0 0,0 0 0,22 0 16,20 0-16,1 0 0,0 0 0,-1 0 16,22 0-16,0 0 0,0 0 15,21 0-15,-21 0 0,21 0 0,-21 0 16,-1 0-16,1 0 0,-21 0 0,0 0 15,-1 0-15,-20 0 0,-1 0 16,1 0-16,-22 0 0,-21 0 16,0 0-16,1 0 0,-1 0 0,-21-21 15,0 0 1,-21 21-16,21-21 0,-22 21 16,1-22-16,0 1 0,0 21 15,-21-21-15,20 0 0,1 21 0,0-21 16,-21 0-16,21 21 0,-1-22 0,-20 1 15,21 21-15,0 0 0,-22-21 16,22 21-16,0 0 0,0 0 0,0 0 16,0 0-1,21 21 1,21-21 0,0 0-16,0 0 0,0 0 0,22 0 15,-22 21-15,0-21 0,21 0 0,-21 0 16,22 0-16,-22 0 0,21 22 0,-21-22 15,22 0-15,-22 21 0,0-21 16,0 21-16,0 0 0,-21 0 16,0 0-16,0 1 0,0-1 0,-21 21 15,0-21-15,0 0 0,-21 1 0,20 20 16,-20-21-16,21 0 16,-21 22-16,-1-22 0,1 21 0,0-21 15,20 22-15,-20-22 0,0 0 0,-1 0 16,22 21-16,0-20 0,-21-1 0,21-21 15,-1 21-15,22 0 0,-21-21 16,21 21-16,-21-21 0,21-21 31</inkml:trace>
  <inkml:trace contextRef="#ctx0" brushRef="#br0" timeOffset="46927.99">13166 4911 0,'0'0'0,"21"-21"0,0-22 0,21 1 16,-21 21-16,1-22 0,-22 22 15,21 0-15,-21 0 0,0 0 16,0 42 0,0 0-1,-21 0-15,-1 22 0,1-1 0,0 21 16,21-20-16,-21 20 0,0 1 16,0-1-16,-1 1 0,1-1 0,-21 1 15,21-22-15,-22 22 0,22-22 16,-21 21-16,21-20 0,-22-1 0,22 0 15,-21 1-15,21-22 0,0 0 0,-1 0 16,22 0-16,-21-21 0,21 22 16,0-44-1,0 1-15,0 0 16,21 0-16,1-21 0,-22 20 0,42-20 16,-21 0-16,0-1 0,0-20 0,22 21 15,-1-22-15,-21 1 0,22-1 16,-1-21-16,0 22 0,1-22 15,20 1-15,-42 20 0,22 1 0,-1-1 16,0 22-16,-21-1 0,22 1 0,-22 21 16,0-21-16,0 42 15,0 21-15,-21 0 16,0 21-16,0 22 0,0-1 0,0 1 16,0-1-16,-21 22 0,0-22 0,0 22 15,0-21-15,0 20 0,-1-20 16,22-22-16,-21 22 0,0-1 0,21-21 15,-21 1-15,21-1 0,0 0 0,0-20 16,0-1-16,-21 21 0,21-21 16,0 0-16,-21-21 15,-1 0 17,22-21-32,-21 0 0,0 0 0,21 0 15</inkml:trace>
  <inkml:trace contextRef="#ctx0" brushRef="#br0" timeOffset="47104.41">12912 5525 0,'0'0'0,"-43"0"0,22 0 15,0 0-15,21-22 16,21 22 0,0 0-16,0-21 0,22 21 15,-22 0-15,21 0 0,1-21 0,20 21 16,-21 0-16,22-21 0,-22 0 15,22 21-15,-22-21 0,0 21 0,1-22 16,-1 1-16,0 21 0</inkml:trace>
  <inkml:trace contextRef="#ctx0" brushRef="#br0" timeOffset="48886.47">13906 5249 0,'0'-21'15,"-21"21"-15,0 0 16,0 0-16,0 0 0,0 0 15,-1 0-15,22 21 0,-21 1 16,0-1-16,0 0 0,0 21 16,21-21-16,0 22 0,0-22 0,0 21 15,0-21-15,0 22 0,0-22 0,0 21 16,0-21-16,0 22 0,0-22 16,21 0-16,0 0 0,0-21 0,0 21 15,1-21-15,-1 0 0,0 0 0,21 0 16,-21 0-16,22 0 0,-22 0 0,21-21 15,1 21-15,-1-21 0,-21 0 0,21 0 16,1-22-16,-22 22 16,21-21-16,-21 21 0,22-22 0,-22-20 15,0 21-15,0-1 0,22-20 0,-22-1 16,0 1-16,0-22 0,0 22 0,0-1 16,1 1-16,-1-1 0,0 1 15,-21 20-15,21 1 0,-21 21 0,21-22 16,-21 22-16,0 42 15,0 1-15,0 20 16,-21 0-16,0 1 0,0 20 16,0 1-16,-1-1 0,1 1 0,0-1 15,0 1-15,0-1 0,0 1 16,-1-22-16,22 21 0,0-20 0,0-1 16,0-21-16,0 22 0,0-22 15,0 0-15,0 0 0,22 0 0,-1 0 16,0-21-16,0 0 0,0 0 15,0 0-15,1 0 0,-1 0 16,0-21-16,0 21 0,0-21 16,0 0-16,1 0 0,-1 0 0,0-1 15,0 1-15,0-21 0,0 21 0,1 0 16,-1-1-16,0 1 0,-21 0 0,0 0 16,21 21-16,-21 21 31,0 0-31,-21 0 0,0 1 0,21-1 15,0 0-15,-21 0 0,-1 0 16,22 0-16,0 1 0,0-1 0,0 0 16,0 0-16,0 0 0,0 0 15,22-21 1,-1 0-16,0 0 0,0 0 16,0 0-16,0 0 0,22-21 0,-22 21 15,0-21-15,21 0 0,-20 0 0,20 0 16,-21-1-16,0 1 0,0 0 15,1 0-15,-1 0 0,0 0 16,-21-1-16,0 1 0,0 0 0,21 21 0,-42 21 31,21 0-15,-21 1-16,21-1 0,-21 21 16,21-21-16,-22 0 0,22 1 0,0 20 15,0-21-15,0 0 0,0 0 0,0 1 16,0-1-16,22-21 15,-1 21-15,0-21 16,0 0-16,0 0 0,0 0 16,1-21-16,-1 21 0,0-21 15,-21-1-15,0 1 0,0 0 0,0 0 16,0 0-16,0 0 16,0-1-16,-21 1 0,0 0 15,-1 0-15,1 0 0,0 0 0,0-1 16,0 22-16,0-21 0,-1 21 15,22-21-15,22 0 16,-1 21 0,0-21-16,21 21 0,-21-21 0,22 21 15,-22-22-15,21 22 0,1-21 0,-1 21 16,0-21-16,-21 21 0,22 0 0,-1 0 16,-21 0-16,0 0 0,1 0 15,-1 0-15,0 21 0,-21 0 16,21 1-16,-21 20 0,0-21 15,0 0-15,0 0 0,0 22 0,0-22 16,0 0-16,0 21 0,-21-20 0,21-1 16,-21 0-16,21 0 0,-21 0 15,21 0-15,-22-21 0,22 22 0,0-1 16,-21-21 0,21-21 15,0-1-31,21 1 15,1 0-15,-22 0 0,21 0 0,0 0 16,0-22-16,0 22 0,0-21 16,22 21-16,-22-22 0,0 1 0,21 0 15,-20 20-15,20 1 0,-21-21 16,0 21-16,0 21 0,1 0 0,-1 0 16,0 0-16,0 0 0,0 21 0,-21 0 15,0 0-15,0 0 0,0 1 0,0 20 16,0-21-16,0 21 0,0-20 15,0-1-15,0 21 0,0-21 0,0 0 16,0 1-16,-21-1 0,21 0 0,0 0 16,0 0-16,0 0 15,21-21 1,0 0-16,1 0 0,-1 0 0,0 0 16,0 0-16,21 0 0,-20-21 15,20 21-15,-21-21 0,21 0 0,-20 0 16,20 0-16,-21-1 0,21 1 0,-20 0 15,-1-21-15,21 21 16,-21-22-16,-21 22 0,21-21 0,-21-1 0,0 22 16,0 0-16,0-21 0,0 21 0,0-1 15,-21 22-15,0 0 16,0 0-16,0 22 16,0-22-16,21 21 0,0 0 0,0 21 15,0-21-15,0 1 0,0-1 0,0 21 16,0-21-16,0 22 0,0-22 0,21 0 15,-21 0-15,21 21 16,-21-20-16,21-1 0,-21 0 0,0 0 16,0 0-16,0 0 0,0 1 15,0-1-15,0 0 16,-21-21 0,0 0-16,0 0 15,-1 0 1,1 0-1,21-21-15,-21 21 0,21-21 16,0-1-16,-21 1 16,21 0-16,-21 0 0,21 0 15,-21 0-15,21-1 0</inkml:trace>
  <inkml:trace contextRef="#ctx0" brushRef="#br0" timeOffset="49097.35">15875 4805 0,'0'0'0,"-21"-21"0,0 0 16,-1 21-16,1 0 0,21-22 15,-21 22-15,0 0 16,0 0 31,0 0-47,-1 0 15,22 22-15,-42-1 0,21-21 16</inkml:trace>
  <inkml:trace contextRef="#ctx0" brushRef="#br0" timeOffset="49317.22">14457 5165 0,'0'0'0,"-43"21"0,22-21 16,-21 0-16,21 0 0,42 0 47,0 0-47,21 0 0,-20 0 15,-1 0-15,21 0 0,-21 0 0,0 0 16,1 0-16,-1 0 0,0 0 0,0 0 16,0 0-16,0 0 0,1 0 15,-1 0-15,0 0 0,0 0 16</inkml:trace>
  <inkml:trace contextRef="#ctx0" brushRef="#br0" timeOffset="50028.33">17272 5398 0,'-21'0'0,"0"0"16,-1 0-1,1 0 1,21 21-1,43-21 32,-22 0-47,0 0 0,21 0 0,1 0 16,20 0-16,-21 21 0,22-21 0,-22 0 16,22 0-16,20 0 0,-20 0 0,-1 0 15,1 0-15,-1 0 0,1 0 0,-1 0 16,1 0-16,-22 0 0,1 0 15,-22 0-15,21-21 0,-21 21 16,0-21-16,-21-1 16,-21 22-1,0 0-15,0 0 0,-21-21 16,20 21-16,-20 0 0,21 0 0,-21 0 16,-1 0-16,22 0 0,0 0 0,0 0 15,0 0-15,-1-21 0,1 21 16,42 0 15,1 0-31,-1 0 16,0 0-16,0 0 0,0 0 0,22 0 15,-22 0-15,0 0 0,0 0 16,0 0-16,0 21 0,1-21 16,-22 21-16,21-21 0,-21 22 0,0-1 15,0 0-15,0 0 0,0 0 0,-21 0 16,-1 1-16,-20-1 0,21 0 0,-21 0 15,20 0-15,-20 0 0,0-21 16,-1 22-16,22-1 0,-21 0 0,0-21 16,20 21-16,1-21 0,-21 0 0,21 21 15,0-21-15,-1 0 16,1 0-16</inkml:trace>
  <inkml:trace contextRef="#ctx0" brushRef="#br0" timeOffset="52184.66">19367 5355 0,'22'0'16,"-22"-21"-1,0 0-15,0 0 0,0 0 16,0-1-16,0 1 16,-22 0-16,1 0 0,0 0 0,0 21 15,0-21-15,-22-1 0,22 22 16,0 0-16,-21-21 0,21 21 0,-1 0 15,1 0-15,0 0 0,0 21 0,0-21 16,0 22-16,-1-1 0,1 0 16,21 21-16,-21-21 0,0 1 0,21 20 15,-21-21-15,21 21 0,0-20 0,0-1 16,0 21-16,0-21 0,0 0 16,0 1-16,0-1 0,0 0 0,21 0 15,0-21-15,0 0 16,0 0-16,1 0 0,-1 0 0,0 0 15,21-21-15,-21 0 0,22 0 0,-22-1 16,21 1-16,1 0 0,-22 0 0,21-21 16,-21 20-16,22-20 0,-22 0 15,0-1-15,21 1 0,-21 0 0,1-1 16,-1-20-16,0-1 0,-21 22 0,21-21 16,0-1-16,-21 22 0,0-1 0,21-20 15,-21 21-15,0-1 0,0 22 16,22-21-16,-22 21 0,0-1 15,0 1-15,-22 42 16,1 1 0,0 20-16,21 0 0,-21 1 0,0-1 15,21 21-15,-21 1 0,-1-1 0,1 1 16,21-1-16,-21 1 0,21-22 0,-21 22 16,21-22-16,0 22 0,0-22 15,0-21-15,0 21 0,0-20 0,0-1 16,21 21-16,0-42 0,0 21 0,22 0 15,-22-21-15,0 0 0,21 0 16,1 0-16,-22 0 0,21 0 0,-21 0 16,22 0-16,-22-21 0,0 0 15,21 21-15,-20-21 0,-1 0 0,0 0 16,0-1-16,0 1 0,-21 0 0,21 0 16,-21 0-16,0-22 0,0 22 0,0 0 15,0 0-15,0 0 0,-21 21 16,0 0-16,0 0 15,21 21-15,-21 0 16,21 0-16,-21 0 0,21 1 0,0-1 16,-22 0-16,22 0 15,0 0-15,0 0 0,0 1 0,0-1 0,0 0 16,0 0-16,0 0 0,22-21 0,-1 21 16,0-21-16,0 0 15,0 22-15,0-22 0,1 0 16,-1 0-16,0 0 0,21 0 0,-21 0 15,1-22-15,-1 1 0,21 21 0,-21-21 16,0 0-16,1 21 0,-1-21 0,-21-22 16,21 22-16,-21 0 0,0-21 0,0 21 15,0-22-15,0 1 0,0 0 16,0-1-16,-21 1 0,0 0 0,-1 20 16,1 1-16,0 0 0,0 0 15,0 21-15,0 0 0,-1 0 0,1 21 16,-21 0-16,21 0 0,0 1 15,-1 20-15,-20-21 0,21 21 0,0 1 16,21-1-16,0 0 0,0 1 0,0-22 16,0 21-16,0-21 0,0 1 0,0-1 15,21 0-15,21 0 0,-21 0 16,1-21-16,20 0 0,-21 21 0,21-21 16,-20 0-16,20 0 0,0 0 0,-21 0 15,22-21-15,-22 21 0,0-21 0,21 21 16,-20-21-16,-1 0 0,0 0 0,-21-1 15,21 1-15,-21-21 0,21 21 16,-21 0-16,21-22 0,-21 22 0,0 0 16,0 0-16,0 0 0,0 42 31,0 0-31,0 0 16,0 0-16,0 22 0,0-22 0,0 0 15,0 21-15,0-21 0,0 1 0,0-1 16,0 0-16,0 0 0,0 0 0,22 0 15,-1 1-15,0-22 16,0 0-16,0 0 0,0 0 0,22 0 16,-22 0-16,0-22 0,0 22 15,0-21-15,1 0 0,-1 21 0,0-21 16,0 0-16,-21 0 16,21-22-16,0 22 0,1 0 0,-22-21 15,0 20-15,21-20 0,-21 21 0,21 0 16,-21 0-16,0 42 31,0 0-31,0 0 0,-21 0 0,21 0 16,0 22-16,-21-22 0,21 0 0,0 0 15,0 0-15,0 1 0,0-1 0,21-21 16,0 21-16,0-21 0,0 0 16,0 21-16,1-21 0,-1 0 0,0 0 15,0 0-15,0 0 0,0-21 0,1 21 16,20-21-16,-21 0 0,0-1 15,0 1-15,1 0 0,-1 0 0,0-21 16,0-1-16,0 1 0,0-22 16,1 1-16,-22-1 0,0 1 15,0-1-15,21 22 0,-21-21 0,0 20 0,0 1 16,0 21-16,0 0 0,0-1 16,0 44-1,-21-1-15,-1 0 0,22 21 0,-21 1 16,21-1-16,-21 0 0,0 22 0,21-22 15,0 22-15,-21-22 0,21 21 16,-21-20-16,21-1 0,0 0 0,0-20 16,0 20-16,-22-21 0,22 0 15,-21 0-15,21 1 0,0-1 0,0 0 16,0-42 15,0 0-15,0-1-16,21 22 0,1-21 0,-1 0 15,0 0-15,0 0 0,0 0 0,0-1 16,1 1-16,20 0 0,-21 0 16,21 21-16,-20 0 0,20 0 0,-21 0 15,0 0-15,22 0 0,-22 21 0,0 0 16,-21 0-16,0 1 0,0-1 16,0 0-16,0 0 0,0 0 15,0 0-15,-21 1 0,0-1 0,-22 0 16,22-21-16,-21 21 0,21 0 0,-22-21 15,1 21-15,21 1 0,-22-22 0,22 0 16,-21 0-16,21 0 0,0 21 0,-1-21 16,22-21 15,22-1-15,-1 22-16,0-21 0,0 0 15,21 0-15,-20 21 0,20-21 0</inkml:trace>
  <inkml:trace contextRef="#ctx0" brushRef="#br0" timeOffset="52456.51">22034 4911 0,'22'-64'15,"-44"128"-15,65-255 16,-22 128-16,-21 42 0,0-1 16,0 1-16,0 42 15,0 1-15,0-1 16,0 21-16,0 0 0,-21 1 15,21 20-15,-21 1 0,-1-22 0,1 22 16,0-1-16,0 1 0,0-22 0,21 21 16,-21-20-16,-1-1 0,1-21 15,21 22-15,-21-22 0,21 0 16,0 0-16,0 0 0,0 0 0,0 1 16,21-22-1,-21-22-15,21 22 16,1-21-16,-1 21 0,0-21 0,0 0 15</inkml:trace>
  <inkml:trace contextRef="#ctx0" brushRef="#br0" timeOffset="52772.36">22161 5313 0,'22'0'47,"-1"0"-31,-21-21-16,21 21 0,0-21 0,0 21 15,0-22-15,1 22 0,-1-21 16,0 0-16,0 0 0,0 21 0,0-21 16,-21 0-16,0-1 0,0 1 0,0 0 15,0 0-15,-21 21 16,0 0-16,0 0 0,0 0 16,0 21-16,-22 0 0,22 0 0,0 22 15,0-22-15,0 0 0,21 21 16,0-20-16,-22 20 0,22-21 0,0 0 15,0 0-15,0 1 0,0-1 16,0 0-16,0 0 0,22-21 16,-1 0-16,0 0 0,21 0 15,-21 0-15,1 0 0,-1 0 0,0 0 16,0 0-16</inkml:trace>
  <inkml:trace contextRef="#ctx0" brushRef="#br0" timeOffset="53764.91">22923 4974 0,'22'0'16,"-44"0"-16,44-21 0,-22 0 0,21 21 0,-21-21 15,21 0-15,-21-1 0,0 1 16,-21 21 0,0 21-1,-1 1-15,1-1 0,0 0 16,0 0-16,0 21 0,0 1 0,-1-22 15,1 21-15,21 1 0,-21-1 16,21-21-16,-21 21 0,21-20 0,0-1 16,0 0-16,0 0 0,0 0 0,0 0 15,0 1-15,21-22 0,0 0 16,0 21-16,22-21 0,-22 0 0,0 0 16,21 0-16,-20 0 0,20-21 0,-21-1 15,21 22-15,1-21 0,-22 0 0,21 0 16,-21 0-16,1-22 0,20 22 15,-21-21-15,0 0 0,0-1 0,1-20 16,-1 20-16,0-20 0,0-1 16,0 22-16,-21-21 0,21-1 0,1 22 15,-22-1-15,0 1 0,0 0 16,0 21-16,0-1 0,0 1 0,0 42 31,-22 1-31,1-1 0,0 21 16,0 0-16,0 1 0,0 20 0,-1 1 15,1-22-15,21 22 0,-21-1 0,0 1 16,21-1-16,-21-21 0,21 1 16,0-1-16,0 0 0,0-20 0,0 20 15,0-21-15,21 0 0,0 0 16,0-21-16,0 22 0,1-22 16,-1 0-16,0 0 0,0 0 0,0 0 15,0-22-15,1 1 0,20 21 16,-21-21-16,0 0 0,0 0 0,-21 0 15,22-1-15,-1-20 0,-21 21 0,0 0 16,0 0-16,0-1 0,0 1 16,0 42-1,0 1-15,0-1 0,0 0 16,-21 0-16,21 0 0,-22 0 0,22 1 16,-21-1-16,21 0 0,0 0 15,0 0-15,0 0 16,0-42 31,0 0-47,0 0 15,0 0-15,0 0 0,21-1 0</inkml:trace>
  <inkml:trace contextRef="#ctx0" brushRef="#br0" timeOffset="53940.34">23685 4847 0,'0'0'0,"-21"0"16,0 0-16,0 0 0,0 0 16,42 21 31,0-21-32,0 0-15,0 0 0,1 0 16</inkml:trace>
  <inkml:trace contextRef="#ctx0" brushRef="#br0" timeOffset="54827.84">23897 4890 0,'21'0'0,"-21"-22"15,-21 22 17,0 0-32,0 22 0,0-1 0,-1 0 15,22 0-15,-21 21 0,0-20 0,0 20 16,21 0-16,0-21 0,0 22 0,0-1 15,0-21-15,0 0 0,0 22 16,0-22-16,0 0 0,21-21 0,0 21 16,0 0-16,22-21 0,-22 0 0,21 0 15,-21 0-15,22 0 0,-1 0 0,0 0 16,-20 0-16,20 0 0,0-21 16,-21 0-16,22 21 0,-22-21 0,0-21 15,0 20-15,0-20 0,1 0 16,-1-1-16,0-20 0,0-1 15,0 1-15,0 21 0,-21-22 0,22 1 16,-1-1-16,0 22 0,-21-1 0,0 1 16,21 0-16,-21 21 0,0-1 0,21 1 15,-21 0-15,-21 42 16,0 0 0,0 22-16,21-22 0,-21 21 0,-1 1 15,1-1-15,0 21 0,0-20 16,21 20-16,-21-20 0,0 20 0,-1-21 15,1 22-15,21-22 0,0 1 0,-21-1 16,21 0-16,-21-21 0,21 22 16,0-22-16,-21-21 0,21 21 15,0 0-15,0-42 32,0 0-32,21 0 15,0 0-15,0-22 0,0 22 16,1 0-16,-1-21 0,0 20 0,21-20 15,-21 0-15,1 21 0,20-1 0,-21-20 16,21 21-16,-20 21 0,20-21 16,-21 21-16,0-21 0,0 21 0,1 0 15,-22 21-15,0 0 16,0 0 0,0 0-16,-22 0 0,1-21 0,0 22 15,0-1-15,-21-21 0,20 21 0,-20 0 16,0-21-16,21 0 0,-22 21 0,22-21 15,0 0-15,0 0 0,0 0 16,-1 0-16,22-21 31,0 42-15,22-21 0,-22 21-16,21 1 0,-21 20 0,0-21 15,0 0-15,0 0 0,0 22 0,21-22 16,-21 0-16,21 0 15,-21 0-15,21 1 0,0-1 16,1 0-16,-1-21 0,0 0 0,0 0 16,0 0-16,0 0 0,1 0 0,20 0 15,-21 0-15,0 0 0,0 0 16,1-21-16,-1 0 0,0 21 0,-21-22 16,21 22-16,-21-21 0,0 0 0,0 0 15,0 0-15,0 0 16,-21 21-16,0 0 0</inkml:trace>
  <inkml:trace contextRef="#ctx0" brushRef="#br0" timeOffset="58384.82">1206 6858 0,'22'0'0,"-22"-21"0,21 21 15,-21-21-15,0 0 0,0-1 16,0 1-16,0 0 15,0 0-15,0 42 32,0 0-32,-21 0 0,-1 1 15,1 20-15,0 0 0,0 1 16,0-1-16,0 21 0,-1-20 0,-20 20 16,21 1-16,0-22 0,0 22 15,-1-1-15,1-21 0,0 1 0,21-1 16,-21 0-16,21 1 0,-21-1 15,21-21-15,-21 0 0,21 1 0,0-1 16,0-42 15,0-1-31,21 1 16,-21 0-16,21-21 0,-21 21 16,21-22-16,-21 1 0,21 0 0,0-22 15,-21 22-15,0-1 0,22 1 16,-1 0-16,-21-1 0,0 22 0,0 0 15,21 0-15,-21 0 0,21 21 16,0 21-16,0 0 16,1 0-16,-1 0 0,0 22 15,-21-1-15,21-21 0,0 22 0,0-1 16,1-21-16,-1 21 0,-21-20 16,21-1-16,0 21 0,0-42 0,0 21 15,1 0-15,-1-21 0,21 0 16,-21 0-16,0 0 0,22 0 0,-22 0 15,21-21-15,-21 0 16,22 0-16,-22 0 0,21 0 0,-21-1 16,1-20-16,20 0 0,-21-1 15,0 1-15,0 0 0,1-22 0,-1 22 16,-21-22-16,21 22 0,-21-21 0,0-1 16,0 1-16,0 20 0,-21-20 15,-22 20-15,22-20 0,0 21 0,-21 20 16,-1-20-16,22 21 0,-21 21 15,0 0-15,-1 0 0,22 0 0,-21 21 16,21 0-16,-1 22 0,1-1 16,0 0-16,0 1 0,21-1 0,0 21 15,-21-20-15,0 20 16,21-20-16,-22 20 0,22-21 0,0 22 16,0-22-16,0 22 0,0-22 15,0 0-15,43 1 0,-22-22 0,0 21 16,0-21-16,22 1 0,-1-22 15,-21 21-15,21-21 0,1 0 0,-1 0 16,0 0-16,-20 0 0,20-21 16,0 21-16,1-22 0,-22 1 0,21-21 15,0 21-15,1 0 0,-22-22 16,21 22-16,1-21 0,-22-1 16,0 22-16,0-21 0,-21 21 0,0 0 0,0-1 15,0 1-15,-21 21 16,0 0-16,0 0 15,-1 0-15,1 0 0,0 0 0,0 21 16,21 1-16,0-1 0,0 0 16,0 0-16,0 0 0,0 0 15,21 1-15,0-1 16,0 0-16,1-21 0,-1 21 0,-21 0 16,21 0-16,0 1 0,-21-1 15,0 0-15,0 0 16,0 0-16,21 0 0,-21 1 0,0-1 0,21 0 15,-21 0 1,22-21-16,-1 0 0,0 0 16,0 0-16,0 0 0,0 0 0,22 0 15,-22 0-15,21 0 0,-21 0 16,22 0-16,-1-21 0,-21 0 0,22 21 16,-22-21-16,21-1 0,-21 1 0,0 0 15,1 0-15,-1 0 0,-21 0 16,21-1-16,-21-20 0,0 21 0,0-21 15,0 20-15,0 1 0,0 0 16,0 0-16,-21 0 0,0 21 16,-1 0-16,1 0 0,0 0 15,0 0-15,0 21 16,0 0-16,-1 0 0,1 22 0,0-22 16,0 21-16,0-21 0,0 22 0,-1-1 15,1-21-15,0 21 0,21-20 16,0 20-16,0-21 0,0 0 15,0 0-15,21-21 16,0 0-16,1 0 0,-1 0 16,0 0-16,0 0 0,0-21 0,0 0 15,22 21-15,-22-21 0,0 0 16,0 0-16,22-1 0,-22 1 16,0 0-16,0 0 0,0-21 0,-21 20 15,0 1-15,21 0 0,-21 0 16,22 21-16,-22-21 0,0 42 15,0 0 1,0 0-16,0 0 0,0 1 16,0 20-16,0-21 0,0 0 0,0 0 15,0 22-15,0-22 0,0 0 16,0 0-16,0 0 0,0 1 0,21-22 16,-21 21-16,42-21 0,-21 0 0,0 0 15,1 0-15,-1 0 0,21 0 16,-21 0-16,22 0 0,-1-21 15,-21-1-15,21 22 0,1-21 0,-1 0 16,-21 0-16,22 0 0,-22 0 0,0-22 16,0 22-16,0 0 0,-21 0 15,21-22-15,-21 22 0,0 0 0,0-21 16,0 21-16,0-1 0,-21 22 16,-21 0-1,21 0-15,0 22 0,-1-22 0,-20 21 0,21 0 16,0 0-16,0 21 0,-1-20 0,22-1 15,-21 0-15,21 0 0,-21 0 16,21 0-16,0 1 0,21-22 31,0 0-31,1 0 16,-1 0-16,0 0 0,0-22 0,0 1 16,0 21-16,1-21 0,-1 0 0,0 21 15,0-21-15,-21 0 0,21-1 16,-21 1-16,21 0 15,-21 0-15,0 0 0,0 0 0,0-1 16,0 44 15,0-1-15,0 0-16,0 0 0,0 0 16,0 0-16,0 22 0,0-22 0,0 0 15,0 0-15,0 0 0,0 22 0,0-22 16,0 0-16,0 21 0,0-20 15,0 20-15,0-21 0,0 21 0,0 1 16,0-1-16,0 0 0,-21 1 0,21 20 16,-21-20-16,21 20 0,0 1 0,0-1 15,0 1-15,-21-1 0,21 1 16,-21-1-16,21-21 0,0 22 0,-21-1 16,21 1-16,-22-1 0,1-20 0,21 20 15,0-20-15,-21-1 0,0-21 16,21 0-16,-21 0 0,0 1 15,-1-1-15,1 0 0,0-21 16,0 0-16,0 0 0,0 0 0,-1-21 16,1 0-16,0-1 0,0-20 0,21 21 15,0-21-15,0-1 0,0-20 16,0 20-16,0-20 0,21-1 0,21 1 16,-20-22-16,-1 22 0,0-22 0,21 0 15,-21 1-15,22 20 0,-1-20 16,-21 20-16,22 1 0,-1-1 15,-21 1-15,21-1 0,1 22 0,-1-1 16,-21 1-16,22 0 0,-1-1 0,0 1 16,-21 21-16,1 0 0,20-22 15,-21 22-15,0 0 0</inkml:trace>
  <inkml:trace contextRef="#ctx0" brushRef="#br0" timeOffset="59988.05">4381 7303 0,'0'0'0,"22"0"0,-22-22 0,21 1 15,-21 0-15,21 21 0,-21-21 16,0 0-16,0 0 16,0-1-16,-21 1 0,0 21 0,-1-21 15,1 0-15,0 21 0,0-21 0,0 21 16,0 0-16,-1 0 16,1 0-16,0 0 0,0 21 15,0 21-15,0-21 0,21 22 16,-22-22-16,1 21 0,21 22 15,-21-22-15,21 0 0,0 1 0,0-22 16,0 21-16,0-21 0,0 22 16,0-22-16,0 0 0,21-21 15,0 21-15,1-21 0,-1 0 16,0 0-16,21 0 0,-21 0 0,1-21 16,-1 0-16,21 21 0,-21-21 15,22 0-15,-22-1 0,0 1 0,21 0 16,-21-21-16,22 21 0,-22-1 0,21-20 15,-21 21-15,1 0 0,-1-22 0,-21 22 16,0 0-16,0 0 0,0 42 31,0 0-31,0 0 16,0 1-16,0 20 16,0-21-16,0 0 0,0 22 0,0-22 15,0 0-15,0 0 0,0 0 0,21 0 16,0 1-16,0-1 0,0-21 15,1 0-15,20 0 0,-21 0 16,0 0-16,0 0 0,22 0 0,-22 0 16,0-21-16,21-1 0,-20 22 0,-1-21 15,0 0-15,0 0 0,0 0 16,0 0-16,-21-1 0,0 1 0,0 0 16,0 0-16,0 0 0,0 0 15,-21 42 16,21 0-31,0 0 0,0 0 0,-21 22 16,21-22-16,-21 0 0,21 21 0,0-21 16,0 1-16,-21-1 0,21 0 15,0 0-15,-21 0 0,21 0 16,21-21 15,0 0-31,-21-21 0,21 0 16,0 0-16,-21 0 0,21 21 0,1-21 15,-1-1-15,0 1 0,0-21 16,-21 21-16,21 0 0,0-1 0,1 1 16,-1 21-16,-21-21 0,21 21 15,0 0-15,-21 21 16,0 0-16,0 1 0,0-1 16,0 0-16,21 0 0,-21 0 0,21 0 15,-21 1-15,22 20 0,-1-42 16,-21 21-16,21 0 0,0 0 0,0-21 15,0 22-15,1-22 0,-1 0 0,21 0 16,-21 0-16,0 0 0,22 0 0,-22 0 16,21 0-16,-21 0 0,1 0 15,20-22-15,-21 1 0,21 21 0,-20-21 16,-1 0-16,0 21 0,0-21 16,0 0-16,0-1 0,-21 1 0,0 0 0,0 0 15,0 0-15,0 0 16,0-1-16,0 1 0,0 0 0,0 0 15,-21 21-15,0 0 0,0-21 0,0 21 16,0 0-16,-1 0 0,1 21 0,0-21 16,0 21-16,0 0 0,0 0 15,-1 1-15,1 20 0,0-21 0,0 0 16,21 22-16,0-22 0,0 0 0,0 0 16,0 0-16,0 0 0,0 1 15,21-22 1,0 0-16,0 0 15,1 0-15,-1 0 0,0-22 0,0 22 16,21-21-16,-20 0 0,-1 0 0,0 0 16,21 0-16,-21-1 0,1-20 15,-1 21-15,0-21 0,0-1 0,0 1 16,22 0-16,-22-22 0,0-21 16,0 22-16,0 21 0,-21-1 15,21 1-15,-21 0 0,0-1 0,0 22 16,0 0-16,0 0 0,-21 21 15,0 42 1,0-21-16,0 22 0,0-1 16,-1 0-16,1 22 0,0-1 15,0 1-15,0-1 0,21-20 0,0 20 16,-21 1-16,21-22 0,0 0 0,0 1 16,0-1-16,0-21 0,21 0 0,0 22 15,0-43-15,0 21 0,22 0 16,-22-21-16,0 0 0,21 0 0,1 0 15,-22 0-15,21 0 0,0 0 0,-20 0 16,20 0-16,0-21 0,1 0 0,-22-1 16</inkml:trace>
  <inkml:trace contextRef="#ctx0" brushRef="#br0" timeOffset="61752.3">7133 7472 0,'0'-21'32,"21"21"-32,-21-21 15,0-1-15,0 1 0,0 0 16,0 0-16,0 0 0,0 0 0,0-1 15,0 1-15,0-21 0,-21 21 0,0 0 16,0-22-16,0 22 0,-1 21 16,1-21-16,0 21 0,0 0 15,0 0-15,0 0 0,-1 0 0,1 21 16,0 0-16,0 22 0,21-22 0,0 21 16,-21 0-16,21 1 0,-21 20 15,21-20-15,0-1 0,0 0 0,0-21 16,0 22-16,0-22 0,0 21 0,0-21 15,0 1-15,0-1 0,21-21 16,0 21-16,0-21 0,21 0 16,-20 0-16,-1 0 0,21-21 0,-21 0 15,22 21-15,-22-22 0,21 1 16,-21 0-16,22 0 0,-1-21 0,-21 20 16,21-20-16,1 0 0,-22-1 0,21 1 15,-21-21-15,22 20 0,-22-20 16,0 20-16,0-20 0,-21-1 0,0 22 15,0-21-15,21-1 0,-21 22 0,0-22 16,0 22-16,0-22 0,0 43 16,0-21-16,0 21 0,0 0 0,-21-1 15,21 44-15,0 20 16,-21 0-16,21 1 0,-21-1 16,21 0-16,-21 22 0,21-1 0,-21-20 15,21 20-15,0 1 0,-22-1 16,1-21-16,21 22 0,0-1 15,0-20-15,0-1 0,0 22 0,0-43 16,0 21-16,0 0 0,0-20 0,0-1 16,21 0-16,1 0 0,-1-21 0,0 0 15,0 21-15,0-21 0,0 0 16,22 0-16,-22 0 0,21-21 0,1 0 16,-1 0-16,-21 21 0,21-21 0,1-1 15,-1-20-15,-21 21 0,22 0 0,-22-22 16,0 1-16,0 21 0,-21-21 0,0-1 15,0 1-15,0 21 0,0-22 16,-21 22-16,0 0 0,0 0 0,-1 21 16,1 0-16,0 0 0,0 0 15,-21 0-15,20 0 0,1 21 0,21 0 16,-21 0-16,21 1 0,0-1 16,0 0-16,0 0 0,0 0 0,21 0 15,-21 1-15,21-1 0,1 0 0,20 0 16,-21 0-16,0 0 0,0 1 0,1-1 15,-1 0-15,0 0 0,-21 0 16,0 0-16,0 1 0,0-1 16,0 0-16,0 0 15,21-21-15,0 0 16,0 0 0,1 0-16,-1 0 0,0 0 15,0-21-15,0 21 0,0-21 0,1 0 16,-1 21-16,0-22 0,0 1 0,0 0 15,0-21-15,1 21 0,-1-1 0,0-20 16,0 0-16,0 21 0,0-1 16,-21 1-16,0 0 0,0 0 0,0 42 31,0 0-31,0 0 0,-21 1 16,0-1-16,21 21 15,-21-21-15,0 0 0,21 1 0,0 20 0,0-21 16,0 0-16,0 0 0,0 1 0,0-1 15,0 0-15,21-21 16,0 0 0,0 0-16,0 0 0,1 0 15,-1 0-15,0-21 0,21 0 0,-21 21 16,1-22-16,-1 1 0,21 0 0,-21 0 16,0 0-16,-21 0 0,0-1 0,22-20 15,-22 21-15,0-21 0,0 20 16,0-20-16,0 21 0,-22 0 0,1 0 15,0-1-15,0 1 0,0 21 0,0 0 16,-1 0-16,1 0 0,0 0 0,0 21 16,0 1-16,0-22 0,21 21 15,0 0-15,0 0 16,21 0-16,0-21 16,0 0-16,0 0 0,22 0 0,-22 0 15,21 0-15,0 0 0,1-21 0,-1 21 16,0-21-16,1 21 0,-1-21 15,0 21-15,-20-21 0,20 21 16,-21 0-16,0-22 0,0 22 0,-21-21 0,0 42 31,0 1-15,0-1-16,-21 0 0,21 21 0,-21-21 16,0 22-16,21-1 0,0 0 15,0 1-15,0-1 0,0 0 0,-21 1 16,21-1-16,0 0 0,-21 1 0,21 20 15,-22-20-15,22 20 0,-21 1 0,0-1 16,21 1-16,-21-1 0,0 1 16,0-1-16,-22 1 0,22-1 0,0 1 15,0-22-15,0 21 0,-1-20 0,1-1 16,21-21-16,0 22 0,-21-22 16,0 0-16,21 0 0,0-42 31,0 0-31,21 0 0,0-1 15,0-20-15,1 21 0,-1-21 0,0-1 16,21 1-16,-21 0 0,22-1 16,-22-20-16,0-1 0,0 1 0</inkml:trace>
  <inkml:trace contextRef="#ctx0" brushRef="#br0" timeOffset="61988.16">9038 7578 0,'0'0'0,"0"-64"0,0 1 0,0 20 15,0 1-15,0 0 0,0-1 16,0 1-16,0 21 0,21-21 0,0 20 15,-21 1-15,22 21 0,-1-21 0,0 0 16,0 21-16,21 0 0,-20 0 16,-1 0-16,21 0 0,-21 0 0,0 21 15,22 0-15,-22 0 0,-21 1 0,21-1 16,-21 0-16,0 21 0,0-21 16,0 1-16,0 20 0,-21-21 0,0 0 15,0 22-15,-1-22 0,-20 0 0,21 0 16,-21 0-16,20 0 0,1-21 0,-21 22 15,21-22-15,0 0 0,-1 0 0,1 0 16</inkml:trace>
  <inkml:trace contextRef="#ctx0" brushRef="#br0" timeOffset="62646.34">10202 7197 0,'0'0'0,"-42"0"0,21-21 0,-22 21 16,22 0-16,0 0 0,0 0 0,0-22 15,0 22-15,42 0 16,0 22 0,21-22-16,-21 0 0,22 21 15,20-21-15,-20 0 0,20 0 0,1 0 16,-1 0-16,22 0 0,-1 0 0,1 0 15,0 0-15,-1 0 0,1 0 0,0-21 16,-1 21-16,1-22 0,-21 22 0,-1-21 16,1 21-16,-22 0 0,-21-21 15,21 21-15,-42-21 0,0 0 16,-21 21 0,-21 0-16,21 0 0,-22 0 0,1-21 15,0 21-15,-1 0 0,1 0 0,0 0 16,-1 0-16,22 0 0,0 0 15,0 0-15,63 0 32,-21 0-32,1 0 0,20 0 0,0 0 15,-21 0-15,22 0 0,-1 0 0,-21 0 16,0 0-16,22 0 0,-22 21 16,0 0-16,0-21 0,-21 21 0,0 0 15,0 0-15,0 1 0,0 20 16,0-21-16,-21 21 0,-21-20 0,21 20 15,-22-21-15,22 21 0,-21-20 0,-1 20 16,1-21-16,0 0 0,21 0 0,-22 1 16,22-1-16,0-21 0,0 21 0,0-21 15,-1 0-15</inkml:trace>
  <inkml:trace contextRef="#ctx0" brushRef="#br0" timeOffset="63380.91">13102 6541 0,'0'0'0,"21"-22"0,0-20 16,1 21-16,-22 0 0,0 0 15,0-1-15,-22 22 16,1 0-16,0 43 16,0-1-16,0 0 0,0 1 0,-22 20 15,43 1-15,-21-1 0,0 1 16,0-1-16,0 1 0,-1-1 16,1 1-16,0-1 0,0-20 0,21 20 15,-21-21-15,21 1 0,-21-1 0,21-21 16,0 22-16,0-22 0,0 0 15,0-42 17,0 0-32,0-1 0,21 1 15,0 0-15,-21-21 0,21 21 0,-21-22 16,21 1-16,0 0 0,1-22 0,-22 22 16,42-22-16,-21 22 0,0-22 0,0 1 15,1-1-15,20 1 0,-21-1 16,0 1-16,22-1 0,-22 22 15,0 21-15,0-21 0,-21 20 0,21 22 16,-21 22-16,0-1 0,21 21 16,-21 0-16,0 1 0,0 20 15,0 1-15,0-1 0,0 1 0,0-1 16,0 1-16,0-1 0,0 1 0,0-22 16,0 22-16,0-22 0,0 0 0,0 1 15,0-1-15,0-21 0,0 0 0,0 0 16,0 1-16,0-1 0,0 0 0,-21-21 15,21 21-15,-21-21 16,0 0 0,21-21-16,-21 0 15,0 0-15</inkml:trace>
  <inkml:trace contextRef="#ctx0" brushRef="#br0" timeOffset="63572.8">12890 7154 0,'0'0'16,"-21"0"-16,0-21 15,42 21 17,0 0-32,1 0 0,20 0 0,-21 0 15,21 0-15,1 0 0,-1 0 0,22-21 16,-22 21-16,0 0 0,1-21 0,20 21 16,-21-21-16,1 0 0,-1 21 15,0-22-15,1 22 0,-1-21 16,0 0-16,-20 21 0</inkml:trace>
  <inkml:trace contextRef="#ctx0" brushRef="#br0" timeOffset="65216.94">13737 6943 0,'21'-21'0,"22"-22"16,-107 107-16,128-149 0,-86 85 16,1 0-16,0 21 15,0 0-15,-21-21 0,20 43 16,1-22-16,21 0 0,-21 21 0,0 1 16,21-1-16,-21 0 0,21 1 0,0-1 15,0 0-15,0-20 0,0 20 0,0-21 16,0 21-16,21-20 0,0-1 0,0 0 15,0-21-15,1 21 0,20-21 16,-21 0-16,21 0 0,1 0 0,-1 0 16,0-21-16,1 0 0,-1 21 15,0-21-15,1-1 0,20-20 0,-20 21 16,-1 0-16,-21-22 0,21 1 0,1 0 16,-22-1-16,0 1 0,0 0 0,0-22 15,1 22-15,-22-22 0,0 1 0,21 21 16,-21-22-16,0 1 0,21 20 15,-21 1-15,0 0 0,0 20 0,0 1 16,0 0-16,0 42 16,0 22-16,0-22 0,-21 21 15,0 22-15,-1-22 0,22 21 0,-21-20 16,0 20-16,21-20 0,-21 20 16,0 1-16,0-22 0,21 21 0,0-20 15,-22-1-15,22 0 0,0 1 0,0-22 16,0 0-16,0 21 0,0-20 0,0-1 15,22-21-15,-1 0 0,0 0 16,0 0-16,0 0 0,0 0 0,22 0 16,-22 0-16,21-21 0,-21-1 0,22 1 15,-22 0-15,21 0 0,-21 0 16,22 0-16,-22-22 0,0 22 16,0 0-16,0-21 0,1 20 0,-1-20 15,-21 21-15,21 0 0,-21 0 16,0 42-1,0 0-15,0 21 0,0-21 16,-21 22-16,21-22 0,-21 21 0,21-21 16,0 22-16,0-22 0,0 0 15,-22 0-15,22 0 0,0 1 0,0-1 16,0 0-16,0 0 0,22-21 16,-1 0-16,0 0 15,0 0-15,0 0 0,0 0 16,1-21-16,-1 21 0,0-21 0,21 0 15,-21-1-15,1 1 0,20 0 0,-21 0 16,0 0-16,0 0 0,1-22 0,-1 22 16,0-21-16,-21 21 0,0-1 15,21 22-15,-21-21 0,0 42 16,0 1 0,0-1-16,0 0 0,0 0 0,0 0 15,0 0-15,0 1 0,0-1 16,0 0-16,0 0 0,0 0 0,0 0 15,21-21 1,0 0 0,1 0-16,-22-21 15,21 21-15,0-21 0,-21 0 16,0 0-16,0 0 0,0-1 16,0 1-16,0 0 0,0 0 0,0-21 15,-21 20-15,0 1 0,21 0 0,-22 0 16,1 0-16,0 0 0,0 21 0,0 0 15,0-22-15,-1 22 0,1 0 16,21-21 0,21 21-1,1 0-15,-1 0 0,21-21 0,-21 21 16,22-21-16,-22 21 0,21 0 16,-21-21-16,22 21 0,-1 0 0,-21 0 15,21 0-15,-20 0 0,-1 0 0,0 0 16,0 21-16,0 0 0,0-21 15,-21 42-15,0-20 0,0-1 0,0 0 16,0 21-16,0-21 0,0 1 0,0 20 16,0-21-16,0 21 0,0-20 0,0-1 15,0 0-15,0 0 0,0 0 16,0 0-16,0-42 47,0 0-47,0 0 15,0 0-15,0 0 0,22-1 16,-1 1-16,0-21 0,-21 21 0,21-22 16,0 22-16,22-21 0,-22 0 0,0 20 15,42-41-15,-41 42 0,-1 0 16,0 21-16,0 0 0,0-22 0,0 22 16,1 0-16,-22 22 15,0-1-15,0 0 0,0 0 16,0 0-16,0 22 0,0-22 0,-22 0 15,1 21-15,21-21 0,-21 1 0,21 20 0,0-21 16,0 0-16,0 0 0,0 1 16,0-1-16,0 0 0,0 0 15,0 0-15,21-21 0,0 0 0,1 0 16,-1 0-16,0 0 0,0 0 0,0 0 16,22 0-16,-22-21 0,21 0 15,-21 0-15,22 21 0,-22-21 0,21-1 16,-21-20-16,0 21 0,1 0 15,-1-22-15,0 22 0,0 0 0,-21-21 16,21 21-16,-21-1 0,0 1 0,0 0 0,0 0 16,0 0-16,-21 21 0,0 0 0,0 0 15,-22 0-15,22 21 0,0 0 16,0 0-16,21 0 16,0 1-16,0-1 0,0 0 0,0 21 15,0-21-15,0 1 0,0-1 0,21 0 16,0 0-16,-21 0 0,21 0 0,1-21 15,-22 22-15,21-1 0,0 0 0,-21 0 16,0 0-16,0 0 16,0 1-16,0-1 15,-21-21-15,0 0 16,-1 0-16,22 21 16,-21-21-16,0 0 15,21-21-15,0 0 16,0-1-16,-21 22 15,21-21-15,0 0 0,-21 0 0</inkml:trace>
  <inkml:trace contextRef="#ctx0" brushRef="#br0" timeOffset="65429">15917 6604 0,'-21'-21'0,"42"42"0,-63-63 0,21 42 0,0-21 0,-1 21 16,1 0-16,21-22 0,-21 22 16,0 0 31,0 0-32,0 0-15</inkml:trace>
  <inkml:trace contextRef="#ctx0" brushRef="#br0" timeOffset="65616.41">14436 6816 0,'-22'0'16,"44"0"-16,-65 0 0,22 21 16,42-21-1,0 0-15,1-21 16,-1 21-16,21-21 0,0 21 0,1-22 15,-1 22-15,0-21 0,1 21 0,-22-21 16,21 21-16,1-21 0,-22 21 16,0-21-16</inkml:trace>
  <inkml:trace contextRef="#ctx0" brushRef="#br0" timeOffset="66298.91">17018 7070 0,'-21'0'16,"42"21"15,0-21-31,0 0 0,0 0 16,1 0-16,20 0 0,-21 0 0,21 0 15,1 0-15,-1 0 0,0 0 0,1 0 16,20 0-16,-20 0 0,20 0 0,-21 0 15,22 0-15,-22 0 0,22-21 16,-22 21-16,0-21 0,22 21 0,-43 0 16,21-22-16,-20 22 0,-1 0 0,0-21 15,-21 0 1,0 0-16,-21 21 16,0 0-16,-1 0 0,1 0 15,0 0-15,0 0 0,0 0 0,0 0 16,-1 0-16,1 0 15,42 0 17,1 0-32,-1 0 0,0 0 0,0 0 15,0 0-15,0 0 0,1 0 0,-1 0 16,0 0-16,0 0 0,0 0 0,0 0 16,-21 21-16,22 0 15,-22 0-15,0 1 0,0-1 0,0 0 16,0 0-16,0 0 0,-22 0 15,1 1-15,0-1 0,0 0 0,0 0 16,0 0-16,-1 0 0,1 1 0,0-1 16,-21-21-16,42 21 0,-21-21 0,-1 0 15,1 21-15,0-21 0,0 0 16,21-21 0</inkml:trace>
  <inkml:trace contextRef="#ctx0" brushRef="#br0" timeOffset="67044.6">19092 7303 0,'0'0'0,"-42"21"16,63-21 15,0-21-31,0-1 16,1 22-16,20-21 0,-21 0 15,0 21-15,0-21 0,-21 0 0,22 0 16,-22-1-16,21 1 0,-21 0 0,0 0 16,0-21-16,0 20 0,0 1 0,0 0 15,-21 0-15,-1 0 0,1 0 0,0-1 16,0 1-16,0 21 0,0 0 16,-22 0-16,22 0 0,0 0 0,-21 21 15,20 1-15,-20 20 0,21-21 0,0 21 16,-22-20-16,43 20 0,-21 0 0,0 1 15,21-1-15,0 0 0,0-21 16,0 1-16,0 20 0,0-21 0,0 0 16,21 0-16,0 1 15,1-22-15,-1 0 0,21 0 0,-21 0 16,0 0-16,1 0 0,20-22 0,-21 1 16,21 21-16,1-21 0,-22 0 0,21 0 15,-21 0-15,22-22 0,-22 22 16,21 0-16,-21-21 0,22 20 0,-22-20 0,0 0 15,0-1-15,-21 22 0,21-21 16,-21 0-16,22-22 0,-22 22 16,0-1-16,0 22 0,0-21 0,0 21 15,0 0-15,0-1 0,0 1 0,-22 42 16,1 1-16,21-1 16,-21 0-16,21 21 0,0 1 15,-21-1-15,21 0 0,-21 1 0,21 20 16,-21-21-16,21 1 0,0-1 0,0 0 15,0 1-15,0-1 0,0 0 0,0-20 16,0-1-16,0 0 0,0 0 0,0 0 16,0 0-16,0 1 0,21-22 15,0 0-15,0 0 0,0 0 16,0 0-16,1-22 16,-1 22-16,0-21 0</inkml:trace>
  <inkml:trace contextRef="#ctx0" brushRef="#br0" timeOffset="67430.37">19643 7176 0,'0'-22'0,"0"44"0,-22-65 0,1 22 16,21 0-16,0 0 15,21 21 1,1 0-16,-1-21 0,0 21 16,0 0-16,0 0 0,0 0 0,22 0 15,-22 21-15,0 0 0,0 0 0,0 0 16,22 0-16,-43 1 0,21 20 15,-21-21-15,21 21 0,-21-20 0,0-1 16,0 21-16,0-21 0,0 0 16,-21 1-16,0-1 0,0-21 0,-1 21 15,1-21-15,0 0 0,0 0 16,21-21 0,0 0-1,0-1-15,0 1 0,0 0 0,0 0 16,21-21-16,0 20 0,0-20 15,-21 21-15,22-21 0,-1-1 16,0 22-16,0-21 0,0 21 0,0-1 16,22 1-16,-22 0 0,0 0 0,0 21 0,0 0 15,1 0-15,-1 0 16,0 0-16,0 21 16,0 0-16,-21 0 15</inkml:trace>
  <inkml:trace contextRef="#ctx0" brushRef="#br0" timeOffset="68404.33">20447 7197 0,'0'0'0,"21"0"0,21-21 16,-42-1-16,22 22 16,-22-21-16,0 0 0,0 0 15,0 0-15,0 0 0,-22-1 16,1 22-16,0 0 0,0 0 15,-21 0-15,20 0 0,1 0 16,0 22-16,-21-1 0,21 0 0,-1-21 16,-20 21-16,21 21 0,-21-20 0,20-1 15,1 0-15,0 0 0,0 0 16,0 22-16,21-22 0,-21 0 0,21 0 16,0 0-16,0 0 0,0 1 15,21-22-15,0 0 0,0 0 16,0 0-16,22 0 0,-22 0 15,0 0-15,0 0 0,21 0 0,-20-22 16,-1 1-16,0 21 0,21-21 0,-21 0 16,1 0-16,-1 0 0,0-1 15,-21 1-15,0-21 0,21 21 0,-21 0 16,0-22-16,0 22 0,0 0 0,0 0 16,0 42 15,0 0-31,0 0 0,-21 0 15,21 1-15,0-1 0,-21 0 16,21 0-16,0 0 0,0 22 0,0-22 16,0 0-16,0 0 0,0 0 15,21 0-15,0 1 0,21-22 16,-20 21-16,-1-21 0,21 0 0,0 0 16,1 0-16,-1 0 0,0 0 0,1 0 15,-1 0-15,0 0 0,1 0 0,-1-21 16,-21-1-16,22 1 0,-22 21 15,21-21-15,-21-21 0,0 21 0,1-1 16,-22-20-16,0 21 0,0-21 0,21-1 16,-21 22-16,0 0 0,0-21 0,0 20 15,-21 1-15,-1 21 0,1 0 16,0 0-16,0 0 0,-21 21 16,20-21-16,1 22 0,-21-1 15,21 0-15,0 0 0,-22 0 0,22 22 16,0-22-16,0 0 0,21 0 0,0 0 15,0 0-15,21-21 16,0 0-16,0 0 16,0 0-16,22 0 0,-22 0 15,0-21-15,21 21 0,-20-21 0,-1 21 16,0-21-16,0 0 0,0 21 0,0-21 16,1-1-16,-1 22 0,-21 22 31,0-1-31,-21 0 15,21 21-15,-22-21 0,1 22 16,21-22-16,-21 21 0,21 1 16,-21-22-16,21 21 0,0 0 0,-21 1 15,21-1-15,0 0 0,0 1 0,0-1 16,0 0-16,0 22 0,0-22 0,-21 1 16,-1 20-16,1-21 0,0 22 0,21-22 15,-21 1-15,0 20 0,0-21 0,-1 1 16,1-1-16,0 0 0,0 1 15,21-22-15,-21 0 0,21 0 0,0 0 16,-21-21-16,21-21 16,21 0-1,-21 0-15,21-21 16,-21 20-16,21 1 0,-21-21 0</inkml:trace>
  <inkml:trace contextRef="#ctx0" brushRef="#br0" timeOffset="69448.73">21802 7091 0,'21'0'0,"-42"0"0,63 0 0,-21 0 0,0 0 15,0 0-15,1 0 0,-22-21 16,21 0-16,0 21 0,-21-22 15,21 22-15,-21-21 0,0 0 16,0 0-16,0 0 0,0 0 16,-21 21-16,0-22 0,0 1 0,-1 21 15,1 0-15,-21 0 0,21 0 0,0 0 16,-22 0-16,22 21 0,0 1 16,0-1-16,-22 0 0,22 0 0,21 21 15,-21 1-15,0-22 0,21 21 0,-21 1 16,21-22-16,0 0 0,0 21 15,0-21-15,0 1 0,0-1 0,21-21 16,0 21-16,0-21 0,0 0 16,1 0-16,-1 0 0,0-21 15,0 21-15,0-21 0,22-1 0,-22 1 16,0 21-16,0-21 0,0 0 0,0 0 16,1 0-16,-1-1 0,-21 1 0,21 0 15,-21 0-15,21 0 0,-21 0 0,0-1 16,0 1-16,0 42 31,0 1-31,0-1 0,0 0 16,0 0-16,0 21 0,0-20 0,0-1 15,0 0-15,0 0 0,0 0 0,21 0 16,-21 1-16,21-22 0,1 0 16,-1 21-16,0-21 0,0 0 15,0 0-15,0-21 16,1-1-16,-1 22 0,0-21 0,0 0 15,0 0-15,0 0 0,1 0 0,-22-1 16,0 1-16,21 0 0,-21 0 16,0 0-16,0 0 0,0 42 31,0 0-15,0 0-16,0 0 0,-21 0 0,21 1 15,0 20-15,0-21 0,0 0 0,-22-21 16,22 21-16,0 1 0,-21-1 15,21 0-15,0-42 47,0 0-47,21 21 0,1-22 0,-22 1 16,21 0-16,0 0 0,0 0 0,0 0 16,22-1-16,-22 1 0,0 0 0,0 0 15,0 0-15,0 0 0,1 21 0,-1 0 16,-21 21-1,21 0-15,-21 0 0,0 0 0,0 0 16,0 1-16,0 20 0,0-21 0,0 0 16,0 0-16,0 1 0,0-1 15,0 0-15,0 0 0,0 0 16,21-21-16,0 0 16,0 0-16,1 0 0,-1 0 15,0 0-15,0 0 0,0-21 16,0 0-16,1 21 0</inkml:trace>
  <inkml:trace contextRef="#ctx0" brushRef="#br0" timeOffset="69947.96">23220 7091 0,'21'-21'0,"-42"42"0,42-63 16,0 20-16,-21 1 0,0 0 16,0 0-16,-21 0 15,0 21-15,0 0 0,-1 0 0,1 0 16,0 21-16,-21 0 0,21 0 0,-1 0 15,-20 1-15,21-1 0,0 21 0,0-21 16,-22 0-16,22 22 0,21-22 16,-21 0-16,21 21 0,0-20 0,0-1 15,0 0-15,0 0 0,21 0 16,0 0-16,0-21 0,1 0 0,-1 0 16,21 0-16,-21 0 0,0 0 0,22 0 15,-22-21-15,0 0 0,21 21 0,-20-21 16,-1 0-16,0 0 15,0-1-15,0 1 0,0-21 0,1 21 16,-22-22-16,0 1 0,21 0 0,0-1 16,-21 1-16,0 0 0,0-1 0,21-20 15,0 21-15,-21-22 0,21 22 0,-21-22 16,0 43-16,22-21 0,-22 21 16,0-1-16,0 1 0,0 42 15,0 1-15,0 20 16,-22 0-16,1 1 0,0-1 0,21 0 15,-21 1-15,0-1 0,0 0 16,21 22-16,0-22 0,0 0 16,0-20-16,0 20 0,0 0 0,0-21 15,0 22-15,0-22 0,0 0 0,0 0 16,0 0-16,21 1 0,0-1 16,0-21-16,0 0 15,0 0-15,1 0 16,-1 0-16,0 0 0</inkml:trace>
  <inkml:trace contextRef="#ctx0" brushRef="#br0" timeOffset="71488.75">24088 7070 0,'0'0'0,"0"-21"0,0-1 15,0 1-15,0 0 0,-22 0 16,1 0-16,0 0 15,0 21-15,0 0 0,0 0 16,-1 0-16,1 0 0,0 21 16,0 0-16,0 0 0,0 0 0,-1 22 15,1-22-15,0 0 0,0 21 0,21-21 16,0 22-16,-21-22 0,21 0 0,0 21 16,0-20-16,0-1 15,0 0-15,21-21 0,0 0 16,0 0-16,0 0 0,1 0 15,-1 0-15,0 0 0,0 0 0,0-21 16,0 0-16,1 21 0,-1-22 0,0 1 16,0-21-16,0 21 0,0 0 0,1-22 15,-1 22-15,0-21 0,0-1 16,0 1-16,0 0 0,-21-1 0,22-20 16,-1 21-16,0-22 0,-21 22 0,0-1 15,21 1-15,-21 0 0,0 21 0,0-1 16,0 1-16,0 0 0,-21 21 15,0 21 1,21 0-16,-21 1 0,-1-1 0,1 0 16,21 21-16,-21-21 0,21 22 15,-21-1-15,21 0 0,0 1 16,-21-1-16,21 0 0,0-20 0,-21 20 16,21 0-16,0 1 0,0-22 0,0 21 15,0-21-15,0 22 0,0-22 0,0 0 16,0 0-16,0 0 0,0 0 0,0 1 15,21-22-15,0 21 0,0-21 16,0 0-16,0 0 16,22 0-16,-22 0 0,0-21 0,0 21 15,22-22-15,-22 1 0,0 21 0,0-21 16,0-21-16,0 21 0,1-1 0,-22 1 16,0-21-16,21 21 0,-21 0 15,0-1-15,0 1 0,0 0 0,0 0 16,-21 21-1,-1 0-15,22 21 16,0 0-16,-21 0 0,21 1 16,0-1-16,0 0 0,0 0 0,0 0 15,0 0-15,0 1 0,0-1 0,0 0 16,0 0-16,0 0 16,0 0-16,0 1 15,0-1-15,0 0 16,21-21-16,1 0 15,20 0-15,-21 0 16,0 0-16,0 0 0,1 0 0,20 0 16,-21 0-16,0 0 0,22-21 15,-22 21-15,0-21 0,0-1 0,0-20 16,0 21-16,1 0 0,-1-22 0,-21 22 16,21 0-16,0 0 0,-21 0 0,0 0 15,0-1-15,0 44 31,0-1-31,-21 0 16,0 0-16,0 0 0,-1 0 16,22 1-16,0 20 0,-21-21 0,21 0 0,0 0 15,-21 1-15,21-1 16,0 0-16,21 0 16,0-21-16,1 0 0,-1 0 15,0 0-15,0 0 0,0 0 0,0 0 16,1 0-16,-1-21 0,0 0 0,0 21 15,0-21-15,0-1 0,1 1 0,-22 0 16,0 0-16,0 0 0,0-22 0,0 22 16,0 0-16,0 0 0,0-21 15,0 20-15,-22 1 16,1 21-16,0 0 0,0 0 0,0 0 0,0 0 16,-1 0-16,-20 21 0,21-21 15,0 22-15,0-1 0,21 0 16,-22 0-16,22 0 15,0 0-15,22-21 16,-1 0-16,0 0 0,0 0 0,21 0 16,-20 0-16,20 0 0,0 0 0,1 0 15,-22-21-15,21 21 0,0 0 0,1-21 16,-22 0-16,21 21 0,1-21 16,-22 21-16,0-21 0,0 21 0,0-22 15,0 1-15,1 21 0,-22-21 0,0 42 47,-22 0-47,1-21 16,0 22-16,21-1 0,-21 0 0,0 21 15,21-21-15,-21 22 0,21-22 0,0 21 16,0 1-16,0-1 0,-22 0 0,22 1 16,0-1-16,0 0 0,0 1 0,0-1 15,0 0-15,0 1 0,0-1 16,0 21-16,0-20 0,0-1 0,0 0 15,0 1-15,0-1 0,0 22 0,0-22 16,0 0-16,-21 1 0,21-1 0,-21-21 16,21 21-16,0 1 0,0-22 15,-21 21-15,21-21 0,0 1 0,-21-1 16,21 0-16,0 0 0,0-42 47,0 0-47,0 0 0,0-1 15,0 1-15,0 0 0,0 0 0,0 0 16,0-22-16,0 22 0,21-21 0,0 0 16</inkml:trace>
  <inkml:trace contextRef="#ctx0" brushRef="#br0" timeOffset="71816.21">25612 7218 0,'0'-42'16,"0"84"-16,-22-127 0,1 43 0,0 21 0,21-22 15,-21 22-15,21-21 0,-21 21 0,21 0 16,0-1-16,0 1 16,21 0-16,21 21 15,-21 0-15,22 0 0,-22 0 0,21 0 16,1 21-16,-1-21 0,0 21 0,1 1 16,-22-1-16,21 0 0,-42 0 15,0 0-15,0 0 0,0 1 0,0-1 16,0 21-16,0-21 0,-42 0 0,21 1 15,-1-22-15,-20 21 0,0 0 16,21 0-16,-22-21 0,1 21 0,21-21 16,0 21-16,-22-21 0,22 22 15,0-22-15,0 0 0,0 21 0,-1-21 16,1 0-16,21 21 0,-21-21 16,0 0-1</inkml:trace>
  <inkml:trace contextRef="#ctx0" brushRef="#br0" timeOffset="81274.57">1439 9356 0,'0'-21'31,"0"-1"1,0 1-1,0 0-31,0 0 16,0 0-1,0 0-15,0-1 16,-21 22-16,0 0 15,21-21-15,-21 21 16,0 0-16,21 21 16,0 1-16,0-1 0,0 21 0,0 0 15,0 1-15,0 20 0,0 1 16,0 20-16,0-20 0,0-1 0,0 22 16,0-21-16,0-1 0,-22 1 15,1-1-15,21 1 0,-21-22 0,0 21 16,21-20-16,-21-1 0,0-21 15,21 22-15,-22-22 0,22 0 16,0-42 15,0 0-31,0-1 0,0 1 16,0 0-16</inkml:trace>
  <inkml:trace contextRef="#ctx0" brushRef="#br0" timeOffset="81877.23">1037 9525 0,'0'0'0,"0"-21"0,0 0 0,-21 0 16,21-1-16,0 1 0,0 0 0,0 0 16,0 0-16,0 0 0,0-1 15,21 1-15,0 0 0,0 0 16,22 0-16,-22 0 0,21 21 0,1 0 15,-1 0-15,21 0 0,-20 0 16,-1 0-16,0 21 0,22 0 0,-22 21 16,-21 1-16,22-1 0,-22 0 15,21 22-15,-21-22 0,-21 22 16,22-1-16,-22 1 0,0-1 0,0-21 0,0 22 16,0-22-16,0 1 0,0-22 15,-22 21-15,22-21 0,0 0 16,0 1-16,-21-1 0,0-21 31,21-21-15,0-1-16,0 1 0,0 0 15,21-21-15,-21-1 0,21 1 0,-21 0 16,22-22-16,-1 22 0,0-22 16,-21 1-16,21-1 0,0 22 0,0-21 15,1 20-15,-1-20 0,21 20 16,-21 1-16,0 21 0,22 0 15,-22 0-15,21 21 0,1 0 0,-22 21 16,21 0-16,-21 0 0,22 21 16,-22 1-16,0-1 0,0 0 0,-21 22 15,0-1-15,0 1 0,0-1 16,0 1-16,-21-22 0,0 22 0,0-22 16,-1 0-16,1 1 0,0-1 15,0 0-15,0-20 0,0-1 0,-1 21 16,22-21-16,-21 0 0,21 1 15,-21-22-15,21-22 32,21 1-32,0 0 15</inkml:trace>
  <inkml:trace contextRef="#ctx0" brushRef="#br0" timeOffset="83430.61">2688 9800 0,'0'0'16,"0"-21"-16,-21 21 16,0 0-16,0 0 0,-1 0 15,1 21-15,0 0 0,-21 1 16,42-1-16,-21 21 0,-1-21 16,1 22-16,0-22 0,21 21 15,0-21-15,0 22 0,-21-22 0,21 0 16,0 21-16,0-21 0,0 1 0,0-1 15,21 0-15,0 0 16,0-21-16,1 0 0,-1 0 0,0 0 16,0 0-16,0 0 0,22 0 0,-22 0 15,0-21-15,21 21 0,-21-21 16,1 0-16,20-1 0,-21 1 0,0 0 16,0 0-16,1 0 0,-1 0 0,0-22 15,-21 22-15,0-21 0,0 21 16,0-22-16,0 1 0,-21 21 0,0-22 15,-1 22-15,1 0 0,0 0 16,0 0-16,0 21 0,0 0 16,-1 0-16,-20 0 0,21 21 0,0 0 15,0 0-15,-22 0 0,22 22 16,0-1-16,0-21 0,21 22 0,0-1 16,0-21-16,0 21 0,0-20 0,0 20 15,0-21-15,21 0 0,-21 0 16,21-21-16,21 22 0,-20-22 0,-1 0 15,21 0-15,-21 0 0,22 0 16,-22 0-16,21 0 0,-21 0 16,22 0-16,-1-22 0,-21 22 0,21-21 15,-20 0-15,20 0 0,-21 0 0,21 0 16,-20 21-16,-1-22 0,0 1 16,0-21-16,0 21 0,-21 0 0,0-1 15,0 1-15,0 0 0,0 0 16,0 42 15,0 0-31,0 0 0,0 1 0,0-1 16,0 0-16,0 0 0,0 0 15,0 0-15,0 1 0,0-1 0,0 0 16,0 0-16,0 0 0,21 0 0,1-21 16,-1 22-16,0-22 15,0 21-15,0-21 0,0 0 16,1 0-16,-1 0 0,0 0 0,0 0 15,0-21-15,0 21 0,1-22 16,-1 22-16,-21-21 0,21 0 16,-21 0-16,21 0 0,-21 0 0,0-1 15,0 1-15,0 0 0,0 0 0,21 0 16,-21-22-16,0 22 0,0 0 16,0 0-16,21 21 0,-21 21 31,0 0-31,0 22 15,0-22-15,0 0 0,0 0 16,0 0-16,0 0 0,0 22 0,0-22 16,0 0-16,0 0 0,22 0 15,-1-21-15,0 22 0,0-22 16,0 0-16,0 0 0,1 0 16,-1 0-16,0 0 0,0 0 0,0 0 15,0 0-15,1-22 0,20 1 16,-21 21-16,0-21 0,22 0 0,-22 0 15,0 0-15,21-1 0,-21 1 16,1-21-16,-1 21 0,0 0 0,-21-1 16,0 1-16,0-21 0,0 21 15,0 0-15,-21 21 16,0 0-16,-1 0 0,1 21 0,0 0 16,0-21-16,0 21 0,21 21 15,0-20-15,0-1 0,0 0 0,0 0 16,0 0-16,21 0 0,0 1 0,0-1 15,0 0-15,1 0 16,-1 0-16,0-21 0,-21 21 0,21-21 16,-21 22-16,21-22 0,-21 21 31,-21-21-15,0 0-16,0 0 15,0 0-15,-1 0 16,1-21-16,0 21 15,0 0-15,0 0 0,21 21 32,21 0-17,0-21-15,0 0 16,0 0-16,1 0 0,-1 21 0,0-21 16,0 0-16,21 0 0,-20 0 0,20 0 15,-21-21-15,21 21 0,-20-21 16,20 21-16,-21-21 0,21-1 0,-20 22 15,20-21-15,-21 0 0,21 0 0,-20 0 16,-1 0-16,0-1 0,0 22 16,0-42-16,0 21 0,1 0 15,-1 0-15,0-1 0,-21 1 0,0 0 16,0 0-16,-21 21 16,0 21-16,-1 0 15,-20 0-15,21 1 16,0-1-16,0 21 0,-1-21 0,22 0 0,-21 1 15,21-1-15,0 0 0,0 0 0,0 0 16,21 0-16,1-21 16,-1 0-16,0 0 15,0 0-15,0 0 0,0 0 0,1 0 16,-1 0-16,0 0 0,0 0 0,0 0 16,-21-21-16,0 0 0,21 21 0,-21-21 15,22 21-15</inkml:trace>
  <inkml:trace contextRef="#ctx0" brushRef="#br0" timeOffset="84129.08">5969 9313 0,'0'-63'15,"0"42"-15,0 0 0,0-1 16,0 1-16,0 0 0,0 0 16,0 0-16,0 0 0,0 42 31,0 21-31,0-21 15,0 22-15,0-1 0,0 21 0,0 1 16,-21-22-16,21 22 0,0-1 0,-21 1 16,21-1-16,-22 1 0,22-22 0,-21 0 15,21 22-15,0-22 0,-21 1 16,21-22-16,-21 21 0,21-21 16,0 0-16,0 1 0,0-1 0,0 0 15,0-42 16,21 0-31,0-1 0,-21 1 16,21 0-16,1-21 0,-1-1 0,-21 1 16,21 0-16,0-22 0,0 22 15</inkml:trace>
  <inkml:trace contextRef="#ctx0" brushRef="#br0" timeOffset="84403.92">6308 8954 0,'0'0'0,"0"-22"15,21 1-15,-21 42 16,0 22-16,0-22 0,0 21 16,0 22-16,0-22 0,-21 22 15,21-1-15,-22 1 0,22-1 0,0 1 16,0-1-16,-21 1 0,21-1 0,0 1 16,-21-1-16,21-21 0,0 22 15,0-43-15,0 21 0,0 1 0,0-22 16,0 0-16,0 0 0,0 0 0,0 1 15,-21-1-15,0-21 32,0-21-17,-1 21-15,22-22 0,-21 1 16,0 0-16,0 0 0,0 0 0</inkml:trace>
  <inkml:trace contextRef="#ctx0" brushRef="#br0" timeOffset="85945.45">5694 9800 0,'0'0'0,"-43"0"0,1 0 15,63 0 17,22 0-32,-22-21 0,21 21 15,0 0-15,22-21 0,-22 21 0,22-21 16,-1 0-16,1 21 0,-1-22 0,1 1 16,-1 0-16,1 21 15,-22-21-15,22 0 0,-1 0 0,-21 21 16,1 0-16,-1-22 0,-21 22 0,0 0 15,1 0-15,-22 22 16,0-1-16,-22 0 0,22 0 16,-21 0-16,0 22 0,0-22 0,0 21 15,0-21-15,-1 22 0,22-22 0,0 0 16,-21 21-16,21-21 0,0 1 16,0-1-16,0 0 0,0 0 0,0 0 15,21-21-15,1 21 0,-1-21 0,0 0 16,0 0-16,0 0 0,22 0 0,-22 0 15,0 0-15,21 0 16,-21 0-16,1-21 0,-1 0 0,21 21 16,-21-21-16,0 0 0,1 0 0,-1-22 15,0 22-15,-21 0 0,0-21 0,0-1 16,0 1-16,0 0 0,0-1 16,-21 1-16,0 0 0,-1 20 0,1 1 15,0 0-15,0 0 0,-21 21 0,20 0 16,1 0-16,-21 0 0,21 21 0,0 0 15,-22 22-15,22-22 16,0 21-16,0 0 0,0 1 0,21-1 16,0 0-16,0-20 0,0 20 0,0-21 15,0 21-15,21-20 0,0-1 0,0-21 16,21 21-16,-20-21 0,-1 0 16,21 0-16,-21 21 0,22-21 0,-22 0 15,21 0-15,0 0 0,-20-21 0,20 21 16,-21-21-16,21 0 0,-20-1 0,20 22 15,-21-21-15,21 0 0,-20 0 16,-1-21-16,0 20 0,0 1 0,0 0 16,0 0-16,-21 0 0,22 21 15,-22 21 1,0 0-16,0 0 16,0 0-16,-22 1 0,22 20 15,0-21-15,0 0 0,-21 0 0,21 1 16,0-1-16,0 0 0,0 0 0,0 0 15,0 0-15,0 1 16,21-22-16,1 0 16,-1 0-16,0 0 0,0 0 0,0 0 15,0 0-15,1-22 0,-1 22 0,0-21 16,0 0-16,0 0 0,0 21 16,1-42-16,-1 20 0,0 1 0,0 0 15,0-21-15,0 21 0,1-1 0,-22-20 16,21 21-16,0 0 0,-21 0 15,0 42 1,0 0 0,0 0-16,0 0 0,0 22 15,0-22-15,-21 0 0,21 0 0,0 0 16,-21 0-16,21 1 0,0-1 16,0 0-16,0 0 0,0 0 15,21-21-15,0 21 0,0-21 0,0 0 16,0 0-16,1 0 0,20 0 0,-21 0 15,21 0-15,-20 0 0,20 0 0,-21 0 16,21 0-16,-20-21 16,-1 21-16,0-21 0,21 0 0,-21 0 15,-21 0-15,22-1 0,-1 1 0,0 0 16,-21 0-16,21-21 0,-21 20 0,0-20 16,0 21-16,0 0 0,0 0 15,0-1-15,0 44 16,-21-1-16,21 0 15,-21 0-15,0 0 0,21 22 0,-22-22 16,1 0-16,21 21 0,0-21 16,-21 1-16,21-1 0,0 21 0,0-21 15,0 0-15,0 1 0,0-1 16,21-21-16,0 21 0,1-21 16,-1 0-16,0 0 15,0 0-15,0 0 0,22 0 0,-22 0 16,0 0-16,0 0 0,0-21 0,0 0 15,22 21-15,-22-22 0,0 1 0,-21 0 16,21 0-16,0 0 0,1 0 0,-1-1 16,0-20-16,-21 0 0,0 21 15,0-22-15,0 1 0,0 21 0,0 0 16,0-1-16,0 1 0,-21 21 16,0 21-1,-1 1 1,22-1-16,22-21 31,-1 0-31,21 0 0,-21 0 16,0 0-16,22-21 0,-1 21 0,0-22 15,22 22-15,-22-21 0,1 21 16,-22-21-16,21 21 0,-21 0 0,0 0 16,1 0-16,-22 21 15,0 0-15,0 22 0,-22-22 0,1 21 16,0 1-16,0-1 0,0-21 15,0 21-15,21-20 0,0 20 16,-22-21-16,22 0 0,0 0 0,0 1 0,0-1 16,0 0-16,22 0 15,-1-21-15,0 0 0,0 0 16,0 0-16,0 0 16,1 0-16,-1-21 0,0 21 15,0-21-15,0 0 0,0-1 16,1 22-16</inkml:trace>
  <inkml:trace contextRef="#ctx0" brushRef="#br0" timeOffset="86609.08">9906 9843 0,'-42'0'16,"84"0"-16,-127 0 0,43 0 0,0-22 0,-1 22 16,1 0-16,21 0 0,-22-21 0,22 21 15,-21 0-15,21 0 16,0 0-16,-1 0 0,1 0 0,0 0 0,0 0 15,42 0 32,21 0-47,-20 0 0,20 21 0,21-21 16,1 0-16,-1 0 0,22 0 0,0 0 16,21 0-16,-22 0 0,22 0 0,0 0 15,0 0-15,-22 0 0,22 0 0,-21 0 16,21 0-16,-43 0 0,22 0 15,-43 0-15,22 0 0,-43 0 16,21 0-16,-21 0 0,-42 0 31,-21 0-31,21 0 0,-22-21 16,1 0-16,-21 21 0,20-21 0,1 21 16,21-21-16,-22 21 0,22 0 0,0 0 15,21-21-15,0-1 16,21 22-1,0 0-15,1 0 0,20 0 16,-21 0-16,0 0 0,22 0 0,-1 0 16,-21 0-16,0 0 0,22 22 0,-22-1 15,0 21-15,-21-21 0,0 0 0,0 22 16,0-22-16,0 21 16,0-21-16,-21 22 0,0-22 0,-22 0 15,22 21-15,-21-20 0,-1-1 0,1 21 16,0-21-16,-1 0 0,1 1 0,0-22 15,-1 21-15,1 0 0,21-21 0,-21 0 16,20 0-16,1 0 0</inkml:trace>
  <inkml:trace contextRef="#ctx0" brushRef="#br0" timeOffset="87324.25">12340 9440 0,'0'0'0,"21"-21"0,0 0 15,22 0-15,-22 0 0,0 0 0,-21-1 16,21 1-16,-21 0 0,21 0 0,-21 42 31,-21 21-31,0 1 16,0-1-16,0 22 0,0-1 0,-1 1 15,1-1-15,0 1 0,0 20 0,0-41 16,-22 20-16,22 1 0,0-22 0,-21 0 16,21 1-16,-1-1 0,1-21 15,21 0-15,0 0 0,0 1 0,0-1 16,21-42 15,1-1-31,-1 1 0,0 0 0,0 0 16,-21 0-16,21-22 0,0 1 0,1 0 15,-1-1-15,0-20 0,0 21 16,0-22-16,0-21 0,1 22 0,20-1 16,-21 1-16,0-1 0,22 1 0,-22-1 15,0 1-15,0 21 0,21-1 0,-20 22 16,-22-21-16,21 42 0,-21 21 16,0 0-16,0 21 15,0 1-15,0-1 0,0 0 16,0 22-16,0-1 0,0 1 0,0 21 0,0-22 15,0 1-15,0-1 0,0-21 0,0 22 16,0-22-16,0 1 0,0-22 16,0 21-16,0-21 0,0 0 15,21 1-15,-21-1 0,0 0 0,0 0 16,0 0-16,-21-21 16,0 0-16,-1 0 0,1 0 15,0 0-15,21-21 0,-21 21 0,0-21 16,-22 0-16,22 0 0</inkml:trace>
  <inkml:trace contextRef="#ctx0" brushRef="#br0" timeOffset="89142.91">12213 9906 0,'0'0'0,"-21"0"0,0-21 0,0 21 15,21-21-15,21 21 16,21 0 0,-21 0-16,22 0 0,-1 0 0,0-21 15,1 21-15,20-22 0,-21 22 16,22-21-16,21 21 0,-22-21 0,1 0 15,20 0-15,-20 21 0,-1-21 0,1-1 16,-1 1-16,-20 0 0,-1 0 0,0 21 16,-21-21-16,1 0 0,-44 21 31,-20 0-31,21 21 16,0 0-16,0 0 0,-22 21 0,22-20 15,0 20-15,0 0 0,0-21 0,21 22 16,0-1-16,0 0 0,0-20 0,0 20 15,0-21-15,0 0 0,0 22 0,21-22 16,0-21-16,21 21 0,-21 0 16,1-21-16,20 0 0,0 0 0,1 0 15,-1 0-15,0 0 0,1 0 0,-1 0 16,0-21-16,-21 0 0,22 0 0,-1-1 16,0 1-16,-20 0 0,-1 0 0,0-21 15,0-1-15,0 1 0,0 0 16,1-1-16,-1-20 0,0-1 0,-21 1 15,21-1-15,0 1 0,-21-1 16,21 1-16,1-1 0,-22 22 0,21-22 16,-21 22-16,21 0 0,-21-1 0,0 22 15,0 0-15,0 42 16,0 22-16,-21-22 16,0 21-16,-1 22 0,1-22 0,0 21 15,0 1-15,0-1 0,0 1 0,21-1 16,0 1-16,-22-1 0,22 1 0,0-22 15,-21 22-15,21-22 0,0 0 0,0-20 16,0 20-16,0-21 0,21 0 0,1 0 16,-22 1-16,21-1 0,0-21 15,0 0-15,0 0 0,0 0 16,1 0-16,-1 0 0,0-21 0,21 21 16,-21-22-16,1 1 0,-1 0 0,21 0 15,-21 0-15,0 0 0,1-22 0,-1 22 16,0-21-16,0-1 0,0 22 0,0-21 15,1 0-15,-1 20 0,-21 1 16,0 0-16,0 42 16,0 0-16,0 1 15,0 20-15,0-21 0,0 21 0,0-20 16,0 20-16,0-21 0,0 0 0,0 22 16,0-22-16,0 0 0,0 0 15,0 0-15,0 0 16,21-21-16,0 0 0,0 0 15,0 0-15,1 0 0,-1 0 16,0 0-16,0-21 0,0 21 0,0-21 16,1 0-16,-1 0 0,0 0 0,0-1 15,0 1-15,0 0 0,1-21 0,-22-1 16,21 22-16,-21-21 0,21 21 0,-21-22 16,0 22-16,0 0 0,21 21 15,-21 21-15,0 0 16,0 1-16,0-1 0,0 21 15,0-21-15,21 0 0,-21 22 0,0-22 16,0 21-16,21-21 0,-21 1 0,22-1 16,-1 0-16,-21 0 0,0 0 15,21-21-15,0 0 0,-21 21 16,21-21-16,0 0 0,1 0 16,-1 0-16,0 0 15,-21-21-15,21 0 0,-21 0 16,0 0-16,0 0 0,0-1 15,0 1-15,0 0 0,0-21 0,-21 21 0,0-22 16,0 1-16,21 21 0,-22-22 0,1 22 16,0 0-16,21 0 15,-21 21-15,21-21 0,-21 21 0,21-21 32,21 21-17,0 0-15,0 0 0,0-22 0,1 22 16,20 0-16,-21-21 0,21 21 0,1-21 15,-1 21-15,-21 0 0,22 0 16,-1 0-16,0 21 0,-21 0 0,1 1 16,-1-1-16,0 21 0,-21-21 15,0 22-15,0-22 0,0 21 0,0 0 0,0-20 16,0 20-16,-21-21 0,0 21 0,21-20 16,0-1-16,-22 0 15,22 0-15,-21-21 0,21 21 0,0 0 16,0 1-1,0-44 17,0 1-32,0 0 0,21 21 15,1-21-15,-1 0 0,21 0 0,-21-22 16,0 22-16,22-21 0,-22-1 16,21 1-16,-21 21 0,22-21 15,-22-1-15,21 1 0,-21 21 0,1 0 16,-1-1-16,0 22 0,0 0 0,-21 22 15,0-1 1,0 0-16,0 21 0,0-21 0,0 22 16,0-1-16,-21 0 0,0 1 0,21-22 15,-21 21-15,21-21 0,0 22 0,0-22 16,0 0-16,0 0 0,0 0 0,21-21 16,0 22-16,0-22 0,0 21 15,0-21-15,1 0 0,-1 0 16,0 0-16,0 0 0,0 0 0,0 0 15,1-21-15,-1-1 0,0 22 0,0-21 16,0 0-16,22 0 0,-22 0 16,0 0-16,0-22 0,21 1 0,-20 0 15,-1-1-15,0 1 0,0 0 0,-21-1 16,21 1-16,-21 0 0,21-1 0,-21 22 16,0 0-16,0 0 0,0 0 15,-21 21-15,0 0 0,0 0 0,-21 0 16,20 21-16,1-21 0,0 42 0,0-21 15,21 22-15,0-22 0,0 21 0,0 0 16,0-20-16,0 20 0,21 0 0,0-21 16,0 1-16,1 20 0,-22-21 15,21 0-15,0 0 0,-21 1 16,21-1-16,-21 0 0,0 0 16,0 0-16,0 0 0,-21-21 15,0 0-15,0 22 0,-1-22 16,1 0-16,0 0 0,0 0 15,0 0-15,0 0 16,21-22-16,0 1 16,-22 0-16,22 0 0,-21 0 15,21 0-15,-21-1 0,21-20 0</inkml:trace>
  <inkml:trace contextRef="#ctx0" brushRef="#br0" timeOffset="89351.78">15473 9186 0,'-43'0'0,"86"0"0,-107 0 0,22 0 15,21 0-15,0-21 0,-1 21 0,1 0 16,21-21 46,-21 21-46</inkml:trace>
  <inkml:trace contextRef="#ctx0" brushRef="#br0" timeOffset="89539.67">13970 9229 0,'0'0'0,"-64"21"0,-84 0 16,127 0-16,21 0 15,21-21-15,0 0 16,1 0-16,-1 0 0,21 0 0,0 0 16,1 0-16,20 0 0,-20 0 0,20 0 15,-21 0-15,22 0 0,-22 0 0,1 0 16,-1 0-16,-21 0 0,21 0 0,-20 0 16,-1 0-16</inkml:trace>
  <inkml:trace contextRef="#ctx0" brushRef="#br0" timeOffset="89796.22">17674 9906 0,'-21'0'0,"42"0"0,-84 0 16,41 0-16,1 0 0,0 0 0</inkml:trace>
  <inkml:trace contextRef="#ctx0" brushRef="#br0" timeOffset="90240.51">17484 9885 0,'-22'0'0,"1"0"31,42 0 1,1 0-32,20 0 0,0 0 15,1 0-15,-1 0 0,0 0 0,22 0 16,-1 0-16,1 0 0,-1 0 15,1 0-15,20-21 0,-20 21 0,21-21 16,-22 21-16,-21 0 0,22 0 0,-22-22 16,-21 22-16,1 0 0,-22-21 15,-22 21-15,1-21 16,-21 21-16,0 0 0,20 0 0,-20-21 16,0 21-16,-1 0 15,1 0-15,21 0 0,0 0 0,0 0 16,-1 0-16,1 0 0,42 0 31,1 0-31,-1 0 16,0 0-16,0 0 0,0 0 0,22 0 15,-22 21-15,0 0 0,0 0 16,-21 1-16,0-1 0,21 0 0,-21 0 16,0 21-16,0-20 0,0-1 0,-21 0 15,0 0-15,0 0 0,-22 0 0,22 1 16,-21-22-16,0 21 0,-1 0 0,1 0 15,21-21-15,-22 21 0,1-21 16,21 0-16,-21 0 0,20 0 0</inkml:trace>
  <inkml:trace contextRef="#ctx0" brushRef="#br0" timeOffset="91072.18">19092 9716 0,'0'-22'31,"21"1"-31,1 0 0,-1 21 15,0-21-15,0 0 0,21 0 0,-20-1 16,-1 22-16,0-21 0,0 0 0,0 21 16,0 0-16,-21 21 15,0 0 1,0 22-16,0-1 0,-21-21 0,21 22 16,-21-1-16,21 0 0,0 1 15,-21-22-15,0 21 0,21-21 0,-21 22 16,21-22-16,0 0 0,0 0 0,0 0 15,-22 0-15,1-21 32,21-21-17,0 0-15,0 0 16,0 0-16,0 0 0,21-1 0,1-20 16,-22 21-16,21-21 0,0-1 0,0 1 15,0 0-15,0-22 0,22 22 0,-22-1 16,21 22-16,-21 0 0,22 0 0,-22 0 15,21 21-15,1 0 16,-22 0-16,21 21 0,-21 0 0,0 21 16,1-20-16,-1 20 0,-21 0 0,0 1 15,0-1-15,0 0 0,0-21 0,0 22 16,0-1-16,0-21 0,-21 22 0,-1-22 16,22 0-16,-21 0 0,0 0 0,0-21 15,21 21-15,-21-21 16,0 0-16,21-21 31,0 0-31,0 0 16,0 0-16,21-22 0,0 22 0,0-21 15,21 0-15,-20-1 0,20 1 0,-21 0 16,21-22-16,1 22 0,-1-1 16,0 1-16,1 21 0,-22 0 0,21 0 15,1 21-15,-1 0 0,-21 0 0,21 21 16,-20 21-16,-22-21 0,0 22 0,0-1 15,0 0-15,0 1 0,0-1 0,0 0 16,0 1-16,-22-1 0,1-21 0,0 21 16,0-20-16,0-1 0,0 0 15,21 0-15,-22 0 0,1 0 0,21 1 16,21-22 15,1-22-31,20 22 16,-21-21-16,21 0 0</inkml:trace>
  <inkml:trace contextRef="#ctx0" brushRef="#br0" timeOffset="92143.92">20743 9652 0,'21'-42'15,"-21"-1"-15,-21 128 0,42-191 0,-21 43 16,0 42-16,-21 21 0,0-22 16,0 22-16,0 0 0,0 0 0,-22 22 15,22-1-15,-21 0 0,21 0 16,-22 21-16,22-20 0,0 20 0,0 0 15,0 1-15,-1-1 0,22 0 16,0 1-16,-21-1 0,21 0 0,0-21 16,0 22-16,0-22 0,0 0 0,21 0 15,1 0-15,-1 1 0,0-22 0,0 21 16,21-21-16,-20 0 0,20 0 0,-21 0 16,21 0-16,1 0 0,-1 0 15,0-21-15,-20-1 0,20 22 0,0-21 16,1 0-16,-22-21 0,0 21 0,0-1 15,-21-20-15,0 0 0,0-1 16,0 1-16,0 0 0,-21-22 0,0 22 0,0 0 16,-22-1-16,22 1 0,-21 0 15,21 20-15,-22 1 0,22 21 16,-21 0-16,-1 0 0,1 0 0,21 21 16,-21 22-16,20-22 0,-20 21 0,21 1 15,0-1-15,21 0 0,0 1 0,0-1 16,0 0-16,0 1 0,0-22 0,21 21 15,0-21-15,0 0 0,22 1 0,-22-1 16,21-21-16,0 21 0,1-21 16,-1 0-16,0 0 0,1 0 0,-1 0 15,0-21-15,1 21 0,-1-21 0,0-1 16,1 1-16,-1 0 0,0 0 0,-20 0 16,20 0-16,-21-1 0,0-20 15,0 21-15,1-21 0,-1 20 0,0-20 16,0 21-16,-21 0 0,21 0 15,-21 42 1,0 0-16,0 0 0,0 21 16,-21-20-16,0 20 0,0-21 0,21 21 15,0 1-15,-21-22 0,21 0 0,0 21 16,0-20-16,0-1 0,0 0 0,0 0 16,0 0-16,21-21 15,0 0 1,0 0-16,0 0 0,0 0 0,1 0 0,-1 0 15,0-21-15,0 21 0,0-21 0,0 0 16,1 21-16,-1-21 0,0-1 16,21-20-16,-21 21 0,1 0 0,-1-22 15,0 22-15,0-21 0,0 21 16,0-22-16,1 22 0,-22 0 0,0 0 16,21 21-16,-21 21 15,0 0 1,0 0-16,-21 1 0,-1 20 15,22-21-15,0 0 0,0 0 0,-21 22 16,21-22-16,0 0 0,0 0 16,0 0-16,0 1 0,0-1 15,0 0-15,21-21 0,1 0 0,-22 21 16,21-21-16,0 0 0,0 0 0,21 0 16,-20 0-16,-1 0 0,21-21 15,-21 21-15,22-21 0,-22 0 0,21 21 16,-21-22-16,22 1 0,-22 0 0,0 0 15,0-21-15,0 20 0,0-20 0,-21 21 16,0-21-16,22-1 0,-22 1 0,0 21 16,0-22-16,0 22 0,0 0 15,-22 21-15,1 0 0,0 0 0,0 0 16,0 21-16,0 22 0,-1-22 16,1 21-16,0-21 0,21 22 0,0-1 15,-21-21-15,21 21 0,0 1 0,0-22 16,0 0-16,0 0 0,0 0 0,0 1 15,0-1-15,0 0 0,21 0 16,0-21-16,0 0 0,1 0 16,-1 0-16,0 0 0,0 0 15,0-21-15,-21 0 0,21 21 16</inkml:trace>
  <inkml:trace contextRef="#ctx0" brushRef="#br0" timeOffset="92504.24">22754 9229 0,'0'0'16,"-21"0"-16,0-21 0,21-1 16,21 1-1,0 21-15,21 0 0,1 0 0,-1-21 16,0 21-16,1 0 0,20 0 16,1-21-16,-1 21 0,1 0 0,-1 0 15,1 0-15,-22 0 0,22-21 0,-22 21 16,-21 0-16,0 0 0,0 0 0,-42 0 31,0 0-31,-21 0 16,21 0-16,-1 0 0,-20 0 0,21 0 15</inkml:trace>
  <inkml:trace contextRef="#ctx0" brushRef="#br0" timeOffset="92729.11">23177 9102 0,'-21'0'0,"42"0"0,-63 21 15,21-21 1,21 21-16,-21-21 0,21 21 0,0 0 15,-21 1-15,21-1 0,-22 0 0,22 21 16,-21 1-16,21-1 0,0 0 16,0 22-16,-21-22 0,21 22 0,-21-22 15,21 21-15,-21-20 0,21-1 0,0 0 16,-21 1-16,-1-1 0,22-21 0,-21 0 16,21 1-16,0-1 0,0 0 0,0 0 15,21-21 16,1 0-31,-1 0 0,0-21 16,0 0-16,21 0 0</inkml:trace>
  <inkml:trace contextRef="#ctx0" brushRef="#br0" timeOffset="93076.14">23326 9652 0,'0'0'0,"0"-21"0,21 0 16,-42 42-1,21 0 1,-22 0-16,1 22 0,0-22 0,0 21 15,21-21-15,0 22 0,-21-22 0,21 0 16,0 21-16,-21-21 0,21 1 16,0-1-16,0 0 0,0 0 0,21 0 15,0-21-15,0 0 16,0 0-16,0 0 0,1 0 0,-1 0 16,0 0-16,21 0 0,-21 0 0,1-21 15,20 0-15,-21 0 0,0 0 0,0-1 16,1 1-16,-1 0 0,-21-21 0,21 21 15,-21-22-15,0 1 0,0 0 16,0 20-16,-21-20 0,0 21 0,-1 0 16,1 21-16,0 0 0,0 0 0,-21 0 15,20 0-15,1 0 0,0 21 0,0 0 16,-21-21-16,42 21 0,-22-21 16,1 21-16,21 1 15,21-22 1,1 0-16,20 0 0,-21 0 0</inkml:trace>
  <inkml:trace contextRef="#ctx0" brushRef="#br0" timeOffset="94680.73">24003 9483 0,'0'0'0,"21"-21"0,0-1 0,0 1 0,22 0 16,-22 21-16,0-21 0,0 0 15,0 0-15,1 21 0,-1-22 0,0 1 16,0 0-16,0 21 0,0-21 15,1 0-15,20 21 0,-21-21 0,0-1 16,0 22-16,1-21 0,-1 0 0,0 0 16,-21 0-16,0 0 15,0-1-15,-42 1 16,20 21-16,1 0 0,-21 0 0,0 21 16,20 1-16,-20-1 0,0 0 0,-1 0 15,22 21-15,-21-20 0,21 20 16,0-21-16,-1 21 0,22-20 0,0 20 15,0-21-15,0 0 0,0 22 0,0-22 16,22 0-16,-1 0 0,0 0 0,21 0 16,-21 1-16,1-22 0,-1 21 15,0-21-15,0 0 0,0 0 16,0 0-16,1 0 16,-44 0-1,1 21-15,0 0 16,0 0-16,-21 0 0,20 1 0,1-1 15,-21 0-15,21 21 0,0-21 16,-1 1-16,1 20 0,0-21 0,21 0 16,0 0-16,0 1 0,0-1 15,0 0-15,0 0 0,0 0 0,0 0 16,21-21-16,0 0 16,1 0-16,-1 0 0,21 0 15,-21 0-15,0-21 0,22 0 0,-1 21 16,-21-21-16,22 0 0,-1 0 0,0-1 15,1 1-15,-22-21 0,21 0 0,0-1 16,-20 1-16,20 0 0,-21-22 0,21 22 16,-20-22-16,-1 1 0,0 20 15,0-20-15,0-1 0,-21 22 0,21-21 16,1 20-16,-22 1 0,21 0 0,-21 20 16,0 1-16,0 0 0,0 0 0,0 42 31,-21 21-31,21-20 0,-22 20 15,1 0-15,0 1 0,0-1 0,21 21 16,-21-20-16,0 20 0,-1 1 0,1-22 16,0 22-16,21-1 0,0-21 0,0 22 15,0-22-15,0 1 0,0-22 16,0 21-16,0-21 0,0 0 0,0 1 16,21-1-16,0 0 0,1 0 0,-1-21 15,0 0-15,0 0 0,0 0 0,22 0 16,-22 0-16,21 0 0,-21 0 0,0-21 15,1 21-15,-1-21 0,21 0 16,-21-1-16,-21 1 0,21-21 0,1 21 16,-1-22-16,-21 22 0,0-21 15,0 21-15,0 0 0,0-1 0,0 1 16,0 42 0,-21 1-16,-1-1 15,22 0-15,-21 0 0,21 0 0,0 0 16,-21 22-16,21-22 0,0 0 0,0 0 15,0 0-15,0 1 0,0-1 16,21 0-16,0-21 0,1 0 0,-1 21 16,0-21-16,0 0 0,0 0 15,0 0-15,1 0 0,-1 0 0,0 0 16,0 0-16,0-21 0,-21 0 16,21 21-16,1-21 0,-22-1 0,0 1 15,21 0-15,-21 0 0,21 0 0,0 0 16,-21-1-16,0 1 0,0 0 15,21 0-15,-21 42 16,0 0 0,-21 0-16,21 1 0,-21-1 15,21 0-15,-21 0 0,0 0 0,21 0 16,-22 1-16,22-1 16,-21 0-16,0 0 0,21 0 31,0-42 0,0 0-15,0 0-16,21 0 0,0-1 15,-21 1-15,22 0 0,20 0 0,-21 0 16,0-22-16,0 22 0,22-21 16,-22 21-16,0 0 0,0-1 0,22 1 15,-22 0-15,0 21 0,0 0 16,0 21-16,-21 0 0,0 1 15,0-1-15,0 0 0,0 0 16,0 21-16,0-20 0,-21-1 0,0 0 0,0 0 16,21 0-16,0 0 15,-21 1-15,-1-1 0,22 0 16,0 0-16,-21-21 16,21-21 15,21 0-31,1 21 15,-1-21-15,0-1 16,0 1-16,0 0 0,43-21 0,-22 21 16,0-22-16,1 22 0,-22-21 0,21 21 15,1-1-15,-22 22 0,0-21 16,0 21-16,0 0 0,0 0 0,-21 21 16,0 1-16,0-1 0,0 0 15,0 0-15,0 0 0,0 0 0,-21 1 16,0 20-16,21-21 0,0 0 0,-21 0 15,0 1-15,21-1 0,0 0 16,-21-21-16,42-21 47,0 0-31,0 21-16,-21-22 15,21 1-15</inkml:trace>
  <inkml:trace contextRef="#ctx0" brushRef="#br0" timeOffset="95696.12">26162 9800 0,'21'0'47,"0"0"-31,0 0-16,1 0 16,-1 0-16,0 0 0,0 0 15,0 0-15,0-21 0,1 21 16,-1-21-16,0 0 0,0 21 15,-21-21-15,0-1 0,0 1 0,0 0 16,0 0-16,-21 21 31,0 0-31,0 21 16,-1 0-16,1 0 0,21 1 0,-21-1 16,0 0-16,0 21 0,21-21 0,0 1 15,0-1-15,0 0 0,0 0 16,0 0-16,0 0 15,21-21-15,0 22 0,0-22 16,0 0-16,1 0 0,-1 0 0,0 0 16,0 0-16,0 0 0,0-22 15,1 1-15,-1 0 16,-21 0-16,21 0 16,-21 0-16,21-1 0,-21 1 0,21 0 15,-21 0-15,0 42 16,-21 0-1,0 0-15,0 1 16,0-1-16,-1 0 0,22 0 16,-21 0-16,0-21 0,21 21 0,-21-21 15,21 22-15,-21-22 16,42 0 31,0-22-47,0 1 15,0 0-15,1 0 16,-1 0-16,0 0 0,0-1 16,0 1-16,0 0 0,1 21 0,-1 0 15,0 0-15,-21 21 16,0 0-16,0 1 0,0-1 16,0 0-16,0 0 0,0 0 15,0 0-15,0 1 0,0-1 16,0 0-16,21-21 31,0 0-15,-21-21-16,0 0 15,21 21-15,-21-22 0,22 1 0,-22 0 16,0 0-16,21 0 0,0-22 0,0 22 16,-21-21-16,21-22 0,0 22 0,22 0 15,-22-22-15,0 1 0,21 20 16,1-20-16,-22 21 0,21-22 0,-21 22 15,1 21-15,-1-22 0,-21 22 0,0 0 16,-21 21 0,-1 21-16,1 0 0,0 0 15,-21 22-15,21-22 0,-1 21 0,1 1 16,0-1-16,-21 0 0,21 1 0,21-1 16,-22 21-16,1-20 15,21-1-15,-21 22 0,21-22 0,0 0 16,0-21-16,0 22 0,0-1 0,0-21 15,0 0-15,0 1 0,21-1 0,-21 0 16,21-21-16,1 21 0,-1-21 16,0 0-16,0 0 0,0 0 15,0 0-15,1 0 0,-1 0 16,0 0-16,-21-21 0,21 0 0,0 21 16,0-21-16,1-1 0,-1 1 0,-21 0 15,21 21-15,0-21 0,0 0 16,-21 0-16</inkml:trace>
  <inkml:trace contextRef="#ctx0" brushRef="#br0" timeOffset="95943.97">26733 9589 0,'0'0'0,"-21"0"0,0 0 15,42 0 1,0 0-16,1 0 0,-1 0 15,21 0-15,-21 0 0,22 0 0,-22 0 16,21 21-16,-21-21 0,22 0 16,-22 0-16,0 0 0,0 0 0,0 0 15,0 0-15,1 0 0,-44 0 32,1-21-17,0 21-15,0-22 16,0 22-16</inkml:trace>
  <inkml:trace contextRef="#ctx0" brushRef="#br0" timeOffset="102404.12">1968 11663 0,'0'0'0,"0"-21"16,0 0-1,0-1-15,0 1 16,0 0 0,0 0-1,0 0 63,0 0-62,22 21 62,-22 21-78,21-21 16,0 0 15,0-21-15,-21-1-16,0 1 15,-21 21 17,0 0-32,0 0 0,-1 0 15,-20 0-15,21 0 0,-21 21 16,20 1-16,-20-1 0,0 0 0,21 0 15,-22 0-15,22 22 0,0-22 16,0 21-16,0-21 0,-1 22 0,22-22 16,0 0-16,0 21 0,0-21 15,0 1-15,0 20 0,0-21 0,22 0 16,-1 0-16,0 22 0,0-22 16,0 0-16,22 21 0,-22-20 0,0-1 15,0 21-15,0-21 0,-21 22 16,0-22-16,0 0 0,0 0 15,0 21-15,0-20 0,0-1 0,0 0 16,-21 0-16,0-21 0,-21 21 16,20 0-16,-20-21 0,21 22 0,-21-22 15,-1 0-15,1 0 0,0 0 16,-1 0-16,1 0 0,-22 0 0,22 0 16,0 0-16,-1 0 0,22 0 15,-21 0-15,21-22 0,-22 1 0,22 21 16,0-21-16,0 21 0,0-21 15,21 0-15,0 0 32,0-1-32,21 22 0,0 0 15,0-21-15,22 21 0,-22-21 0,21 0 16,22 21-16,-22-21 0</inkml:trace>
  <inkml:trace contextRef="#ctx0" brushRef="#br0" timeOffset="102691.04">2371 11875 0,'0'0'16,"0"-22"-1,-22 22-15,1 0 0,0 0 16,-21 0-16,21 0 0,-1 22 16,1-1-16,-21 0 0,21 21 15,0-21-15,21 22 0,-22-1 0,22 0 16,0 1-16,-21-22 0,21 21 15,0 1-15,0-1 0,0-21 0,0 21 16,0-20-16,0-1 0,21 0 16,1 0-16,-1 0 0,0-21 15,0 21-15,0-21 0,0 0 0,22 0 16,-22 0-16,0 0 0,0 0 16,0 0-16,22-21 0,-22 0 0,0 0 15,21 0-15,-20 0 0,-1-1 0</inkml:trace>
  <inkml:trace contextRef="#ctx0" brushRef="#br0" timeOffset="103096.68">2752 12023 0,'-22'-21'16,"22"-1"-16,0 1 15,22 21 1,-1 0-16,0 0 0,0 0 0,0 0 15,22 21-15,-22-21 0,21 22 16,0-1-16,-20 0 0,20 21 0,-21-21 16,0 1-16,0 20 0,1-21 15,-1 21-15,-21-20 0,0-1 16,0 21-16,0-21 0,0 0 0,-21 1 16,-1-1-16,1-21 0,0 21 0,0 0 15,0-21-15,0 0 0,-1 21 16,1-21-16,21-21 15,0 0-15,0 0 16,0-22-16,21 22 16,1 0-16,-22 0 0,21-21 0,0-1 15,-21 22-15,21-21 0,0-1 0,0 1 16,1 0-16,-22 21 16,21-1-16,0 1 0,0 0 0,0 0 0,-21 0 15,21 21-15,1 0 0,-1 0 16,0 0-16,0 0 15,0 0-15,0 0 0,1 21 16</inkml:trace>
  <inkml:trace contextRef="#ctx0" brushRef="#br0" timeOffset="103559.94">3789 11959 0,'0'0'0,"21"-21"16,-21 0-16,-21 21 0,0 0 15,-1 0 1,1 0-16,0 0 0,0 0 0,21 21 16,-21 0-16,0 0 0,-1 22 0,22-22 15,0 21-15,-21 1 0,21-22 16,-21 21-16,21 0 0,0-20 0,0 20 16,0-21-16,0 0 0,0 0 0,0 1 15,0-1-15,21 0 16,0-21-16,1 0 0,-1 0 15,21 0-15,-21 0 0,0 0 0,1 0 16,20-21-16,-21 0 0,0 21 16,0-22-16,22 1 0,-22 0 0,0 0 15,0 0-15,0-22 0,1 22 16,-1-21-16,-21 21 0,0-22 16,0 1-16,0 0 0,0 21 0,0-22 15,0 1-15,-21 21 0,-1 0 0,1-1 16,0 22-16,0 0 0,0 0 15,-22 0-15,22 0 0,0 0 0,-21 0 16,21 0-16,-1 22 0,1-1 0,0 0 16,21 0-16,0 0 0,-21 22 15,21-22-15,0 0 0,0 0 0,0 0 16,0 0-16,0 1 16,21-22-16,0 0 0,0 0 15,22 0-15,-22 0 0</inkml:trace>
  <inkml:trace contextRef="#ctx0" brushRef="#br0" timeOffset="104141.12">4593 11663 0,'0'0'0,"0"-21"0,0 0 0,0-1 0,0 1 16,-21 21-16,0-21 0,0 21 15,-1-21-15,1 21 16,0 0-16,0 0 0,21 21 0,0 0 15,-21 0-15,21 1 0,-21-1 16,21 21-16,0 0 0,0-20 0,0 20 16,0 0-16,-22 22 0,22-22 15,-21 0-15,21 1 0,-21-1 0,21 0 16,0 1-16,0-1 0,0 0 0,-21-20 16,21 20-16,0-21 0,0 0 15,0 0-15,0 1 0,0-1 0,21-21 16,0 21-16,0-21 0,1 0 0,-1 0 15,0 0-15,0 0 0,0 0 0,22 0 16,-22 0-16,21 0 16,-21-21-16,22 0 0,-22-1 0,0 1 0,21 0 15,-21 0-15,22-21 0,-22-1 16,0 1-16,21 0 0,-20-1 16,-1-20-16,0 20 0,0-20 0,0 21 15,0-1-15,-21-20 0,22 20 0,-22 1 16,21 21-16,-21-21 0,0 20 15,0 1-15,-21 21 16,-1 21 0,1 1-16,0 20 0,21 0 0,-21 1 15,0-1-15,0 0 0,21 22 16,-22-22-16,22 0 0,-21 22 16,21-22-16,-21 1 0,21-22 0,0 21 15,0-21-15,0 22 0,0-22 16,0 0-16,0 0 0,21-21 0,0 21 15,1-21-15,-1 0 0,0 0 0,0 0 16,0 0-16,0 0 0,1 0 16,-1 0-16,-21-21 15,21 0-15,-21 0 0</inkml:trace>
  <inkml:trace contextRef="#ctx0" brushRef="#br0" timeOffset="104825.25">6011 11494 0,'0'0'0,"21"-22"0,-21 1 0,22 0 16,-1 0-16,0 0 0,0 21 0,0 0 16,-21-21-16,21 21 15,-21 21-15,0 0 0,0 0 16,0 21-16,0 1 0,0-1 0,0 0 15,0 1-15,0-1 0,0 0 16,0 22-16,0-22 0,0 22 0,0-22 16,0 0-16,0 1 0,-21-1 0,21 0 15,-21 1-15,21-22 0,0 21 0,-21-21 16,21 1-16,-21-1 16,21 0-16,0-42 31,0 0-16,0-1-15,0-20 16,0 21-16,0 0 0,0-22 0,21 1 16,0 0-16,0 21 0,0-22 0,1 1 15,-1 21-15,21 0 16,-21-22-16,22 22 0,-1 21 0,0-21 0,1 21 16,-1 0-16,0 0 0,1 0 15,-1 21-15,-21 0 0,21 22 0,-20-22 16,-1 21-16,0 0 0,-21 1 15,0-22-15,0 21 0,0 1 0,0-22 0,-21 21 16,0-21-16,-22 0 0,22 22 16,-21-22-16,-1-21 0,1 21 15,21 0-15,-21 0 0,-1-21 0,22 0 16,-21 22-16,21-22 0,-22 0 0,22 0 16,0 0-16,0 0 0,0 0 0,21-22 15,0 1-15,0 0 0,0 0 16,0 0-16,21 0 0</inkml:trace>
  <inkml:trace contextRef="#ctx0" brushRef="#br0" timeOffset="105332.04">7302 11917 0,'0'0'15,"22"-21"-15,-1 0 0,0 21 0,-21-22 0,0 1 16,0 0-16,-21 0 15,0 21-15,-1 0 16,-20 0-16,21 0 0,0 0 16,-22 0-16,22 0 0,0 21 0,-21 0 15,21 0-15,-1 22 0,1-22 0,0 21 16,0 1-16,0-1 16,0 0-16,-1 1 0,1-22 0,0 21 15,21 0-15,0-20 0,0 20 0,0-21 16,0 0-16,0 0 0,21 1 15,0-22-15,1 0 0,20 0 16,-21 0-16,21 0 0,-20 0 0,20-22 16,-21 1-16,21 21 0,-20-21 0,-1 0 15,21 0-15,-21 0 0,0-1 0,22-20 16,-22 21-16,0-21 0,0 20 16,0-20-16,-21 0 0,0-1 0,22 1 15,-22 21-15,0 0 0,0 0 0,0-1 16,0 1-16,0 42 15,0 1 1,0 20-16,0-21 0,0 21 0,0-20 16,0 20-16,0 0 0,0-21 0,0 22 15,0-22-15,21 21 0,-21-21 0,21 1 16,0-1-16,-21 0 0,21-21 16,0 21-16,1 0 0,-1-21 0,0 0 15,0 0-15,0 0 0,0 0 16,1 0-16,-1 0 0,0-21 0,0 21 15</inkml:trace>
  <inkml:trace contextRef="#ctx0" brushRef="#br0" timeOffset="105736.81">7937 12002 0,'0'0'0,"0"-22"0,0-20 0,0 21 16,0 0-16,0-22 0,22 22 0,-1 0 15,-21 0-15,21 21 0,0-21 16,0 0-16,0 21 0,22 0 0,-22 0 15,21 0-15,-21 0 0,22 21 0,-1 0 16,0 0-16,-20 21 0,-1-20 16,0 20-16,0 0 0,-21 1 0,21-1 15,-21 0-15,0 1 0,0-1 0,0-21 16,0 21-16,-21 1 0,0-22 16,21 0-16,-21 0 0,0 0 0,-1 1 15,1-1-15,0-21 16,0 0-16,21-21 31,0-1-31,21 1 0,0 0 16,0 0-16,1-21 0,-1-1 15,21 22-15,-21-42 0,22 20 0,-22 1 16,21 0-16,-21-1 0,0 1 0,22 0 16,-22 20-16,0 1 0,0 0 0,-21 0 15,0 0-15,21 21 0</inkml:trace>
  <inkml:trace contextRef="#ctx0" brushRef="#br0" timeOffset="106500.5">9948 12150 0,'0'0'0,"-21"0"0,0 0 16,0-21-16,0 21 0,-1 0 0,1-22 15,0 22-15,0 0 0,0-21 0,0 21 16,42 0 15,0 0-31,21 0 0,1 0 16,-1 0-16,21 0 0,1 0 0,-1 21 16,22-21-16,-21 0 0,20 22 15,1-22-15,21 21 0,-22-21 0,22 0 16,0 21-16,0-21 0,0 0 0,0 0 15,-22 0-15,1 0 0,0 0 0,-22 0 16,-21 0-16,22 0 0,-22 0 16,1 0-16,-22 0 0,21 0 0,-21 0 15,0 0-15,1 0 0,-22-21 0,0 0 16,0-1-16,0 1 16,-22 0-16,1 0 15,0 21-15,-21-21 0,21 0 0,-22 21 16,22 0-16,-21-22 0,21 22 0,-1 0 15,1 0-15,0 0 0,0 0 16,42 0 15,0 0-31,0 0 0,1 0 16,20 0-16,-21 0 0,0 0 0,22 0 16,-22 0-16,21-21 0,-21 21 15,22 0-15,-22 0 0,0 0 0,0-21 16,0 21-16,0 0 0,-21 21 31,0 0-31,-21 1 0,0-1 0,0 21 16,0-21-16,0 0 0,-1 22 15,-20-22-15,21 21 0,0-21 16,0 1-16,-1 20 0,1-21 0,0 0 16,0 0-16,0 22 0,0-22 0,-1 0 15,22 0-15,-21 0 0,0-21 16,21 22-16,-21-1 0,21 0 0,-21 0 15,21 0-15,0 0 16,21-21 0</inkml:trace>
  <inkml:trace contextRef="#ctx0" brushRef="#br0" timeOffset="113876.39">14160 11536 0,'-21'0'0,"0"0"32,0-21-32,0 21 15,21 21 32,0 0-31,0 0-16,0 0 15,0 1-15,0-1 0,-21 0 16,21 0-16,0 0 0,-22 0 0,22 22 16,0-22-16,0 21 0,-21-21 15,0 22-15,21-1 0,-21 0 0,21 1 16,0-1-16,-21-21 0,21 22 0,-21-1 16,21 0-16,-22-21 0,1 22 0,21-22 15,0 21-15,-21-21 0,0 1 16,21-1-16,-21 0 0,0 0 15,-1-21-15,22 21 0,-21-21 0,0 0 16,0 21-16,0-21 0,-22 0 0,22 0 16,0 0-16,0 0 0,0 0 0,0-21 15,-1 21-15,1-21 0,0 0 16,21 0-16,-21 21 0,0-21 0,0-1 16,-1 1-16,1 0 0,21 0 0,-21 0 15,0 21-15,21-21 16,21-1 15,0 22-15,0 0-16,1-21 0,-1 21 0,21-21 15</inkml:trace>
  <inkml:trace contextRef="#ctx0" brushRef="#br0" timeOffset="114459.78">13695 11578 0,'-21'0'15,"-1"0"-15,1 0 16,42 0 15,1 0-31,20 0 0,-21 0 0,0 0 16,22 0-16,-1 0 0,0 0 0,1 0 15,-1-21-15,21 21 0,-20 0 0,-1 0 16,22 0-16,-22-21 0,0 21 16,1 0-16,-22 0 0,0 0 15,0 0-15,-42 0 47,0 0-47,21 21 0</inkml:trace>
  <inkml:trace contextRef="#ctx0" brushRef="#br0" timeOffset="115057.23">14795 11726 0,'0'0'0,"22"0"0,20 0 15,-21 0-15,0-21 16,0 0-16,1 21 16,-22-21-16,0 0 15,0 0 1,-22 21-16,1 0 15,0 0-15,0 0 0,0 0 16,0 0-16,-22 21 0,22-21 0,-21 21 16,21-21-16,-1 21 0,-20 0 0,21-21 15,-21 21-15,-1 22 0,22-43 16,0 21-16,21 0 0,0 0 0,0 0 16,0 1-16,0-1 15,21-21-15,-21 21 0,21 0 0,0-21 16,22 21-16,-22 0 0,0 1 0,21-1 15,-20 0-15,20 0 0,-21 0 16,0 0-16,22 1 0,-22-1 16,0 0-16,0 21 0,-21-21 0,0 1 15,0-1-15,0 0 0,0 0 0,0 0 16,-21 0-16,0 1 0,0-1 0,-22 0 16,22 0-16,-21-21 0,-1 21 0,1 0 15,0-21-15,-1 0 0,1 0 0,0 0 16,21 0-16,-22 0 0,1 0 15,21 0-15,0 0 0,-1 0 0,1-21 16,0 21-16,0-21 0,0 0 0,0 0 16,21 0-16,0-1 15,0 1-15,0 0 16,21 0 0,0 21-16,0-21 0,0 21 15,22-21-15,-22-1 0</inkml:trace>
  <inkml:trace contextRef="#ctx0" brushRef="#br0" timeOffset="115488.98">15536 11705 0,'0'0'0,"0"-21"15,0-21 1,0 21-16,0-1 0,-21 22 31,0 0-31,21 22 16,-21-1-16,0 21 15,21-21-15,0 0 0,-22 22 0,1-1 16,0 0-16,21 1 0,-21-1 0,0 0 16,21 1-16,0-1 0,-21 0 0,21 1 15,-22-1-15,22 0 0,0-20 0,0 20 16,0-21-16,0 21 0,0-20 15,0-1-15,22 0 0,-1 0 16,0 0-16,0-21 0,0 21 16,0-21-16,1 0 0,-1 0 0,0 0 15,0 0-15,0 0 0,22 0 0,-22 0 16,0 0-16,0 0 0,21 0 0,-20 0 16,-1-21-16,0 21 0,0-21 15,0 0-15,-21 0 0,21 21 16,-21-21-16,0-1 0,0 1 15,0 0-15,0 0 16,0 0-16,0 0 0</inkml:trace>
  <inkml:trace contextRef="#ctx0" brushRef="#br0" timeOffset="115719.85">15515 12129 0,'0'0'0,"-21"0"15,0 0-15,21-22 47,21 22-47,21-21 0,-21 21 16,1 0-16,-1-21 0,21 21 16,-21 0-16,0-21 0,22 21 0,-22-21 15,0 21-15,0-21 0,0 21 0,-21-22 16,22 1-16,-1 0 15,-21 0-15,0 0 0,0 0 16</inkml:trace>
  <inkml:trace contextRef="#ctx0" brushRef="#br0" timeOffset="115956.72">15536 11726 0,'-21'0'16,"21"-21"-16,0 0 15,21 0 1,0 21-16,1-21 15,-1 21-15,0 0 0,0 0 0,21-21 16,-20 21-16,-1 0 0,0 0 0,21 0 16,-21 0-16,1-22 15,-1 22-15,0 0 0,0 0 16,0 0-16,-21 22 47</inkml:trace>
  <inkml:trace contextRef="#ctx0" brushRef="#br0" timeOffset="116852.31">17124 12129 0,'-43'0'16,"22"0"-16,0-22 0,0 22 0,0 0 15,21-21-15,-21 21 0,21-21 16,0 0 15,21 21-31,0 0 0,0 0 0,21 0 16,1 0-16,-1 0 0,0-21 0,22 21 16,-1 0-16,1 0 0,-1 0 0,22 0 15,-21 0-15,20 0 0,-20-21 16,-1 21-16,1 0 0,-1 0 0,-20 0 15,20 0-15,-21 0 0,1 0 0,-1 0 16,-21 0-16,22 0 0,-22 0 16,0 0-16,0 0 0,0 0 0,-21-22 15,0 1 32,0 0-31,-21 0-16,0 21 15,21-21-15,-21 21 0,0-21 0,-1 21 16,1-22-16,0 1 16,0 21-16,0-21 0,0 21 0,-1 0 15,22-21-15,-21 21 0,0 0 16,0 0-16,21-21 0,-21 21 31,42 0 0,0 0-31,0 21 0,0-21 16,1 0-16,20 0 0,-21 0 0,0 0 16,22 21-16,-22-21 0,21 0 0,-21 0 15,22 0-15,-22 0 0,21 0 0,-21 0 16,0 0-16,1 0 0,-1 0 0,-21 21 31,-21 0-15,-1-21-16,1 22 0,-21-1 0,21 0 15,-22 0-15,22 21 0,-21 1 16,0-22-16,20 21 0,-20 1 0,0-1 16,21-21-16,-22 21 0,1 1 0,21-22 15,0 0-15,-22 0 0,22 0 16,0 1-16,0-1 0,0 0 0,-1 0 16,22 0-16,-21-21 0,0 0 15,21 21-15,0-42 47,0 0-47</inkml:trace>
  <inkml:trace contextRef="#ctx0" brushRef="#br0" timeOffset="121708.08">19198 12234 0,'21'0'172,"0"0"-156,-21-21-16,22 21 0,-1 0 15,0-21-15,0 21 16,0-21-16,22 0 0,-22 21 0,21-21 15,0-1-15,1 1 0,-1 0 0,0 0 16,1 0-16,-1 0 0,0-22 0,-20 22 16,20 0-16,-21 0 0,0 0 15,0-1-15,-21 1 0,0 0 0,0 0 16,0 0-16,0 0 0,0-1 16,-21 22-16,0-21 0,0 21 15,0 0-15,0 0 0,-1 0 0,1 0 16,0 21-16,-21 1 0,21-1 15,-1 0-15,1 0 0,0 21 0,0 1 16,21-22-16,0 21 0,0 1 0,0-1 16,0 0-16,0 1 0,0-22 0,0 0 15,21 21-15,-21-21 0,21 1 16,0-1-16,22-21 0,-22 21 16,0-21-16,0 0 0,0 0 0,1 0 0,-1 0 15,0 0-15,0 0 0,0 0 0,0 0 16,1 0-1,-22-21-15,21 0 16,0-1-16,0 1 0,-21 0 0,21 0 16,-21 0-16,21 0 0,1-22 0,-1 22 15,0 0-15,0-21 0,0 20 0,0 1 16,1 0-16,-1 0 0,21 21 16,-21 0-16,0 0 0,1 0 0,20 0 15,-21 0-15,-21 21 0,21-21 0,-21 42 16,21-20-16,-21-1 0,0 0 0,0 21 15,0-21-15,0 1 0,0-1 0,0 21 16,-21-21-16,0 0 0,0 1 16,21-1-16,-21-21 0,0 21 0,-1 0 15,1 0 1,0-21-16,42-21 47,0 21-47,1-21 0,-1 0 15,0 0-15,0-1 0,0 1 0,0 0 16,22-21-16,-22 21 0,21-1 0,-21-20 16,22 0-16,-22 21 0,0-22 15,0 22-15,0-21 0,1 21 16,-22-1-16,21 1 0,-21 0 0,-21 21 16,-1 0-16,1 0 15,0 21-15,0 0 0,0 1 16,0-1-16,-1 21 0,1-21 15,-21 22-15,42-1 0,-21 0 0,21-21 16,-21 22-16,21-1 0,0-21 0,0 0 16,0 1-16,0-1 0,0 0 0,21 0 15,0 0-15,0 0 0,0-21 16,0 0-16,1 0 0,20 22 0,-21-22 16,21 0-16,1 0 0,-1 0 0,0 0 15,1-22-15,-1 1 0,0 0 16,1 21-16,-22-21 0,21 0 0,-21 0 0,1-1 15,-1 1-15,0 0 16,-21 0-16,21-21 0,-21 20 0,0-20 16,0 21-16,0 0 0,0 0 0,0-1 15,0 1-15,0 0 0,-21 21 16,0 0-16,0 0 0,21 21 16,-22 0-16,1 22 0,0-22 0,0 0 15,21 21-15,0-20 0,-21 20 0,21-21 16,0 21-16,0-20 0,0-1 0,0 0 15,0 0-15,0 0 0,21-21 16,0 21-16,0-21 0,0 0 16,1 0-16,-1 0 0,0 0 0,0 0 15,0 0-15,0 0 0,1 0 0,-1 0 16,0-21-16,0 0 0,21 21 0,-20-21 16,-1 0-16,0 0 0,0-22 15,0 22-15,22-21 0,-1-22 16,-21 22-16,0 0 0,0 20 0,1 1 15,-1-21-15,0 21 0,-21 0 16,21 21-16,0 0 0,-21 21 16,0 0-1,0 0-15,0 0 0,0 0 16,0 1-16,0-1 16,0 0-16,0-42 46,0 0-46,0-1 16,0 1-16,0 0 16,0 0-16,0 0 0,0 0 15,0-1-15,-21 22 32,0 0-32,0 0 0,21 22 0,-21-1 15,-1 21-15,1-21 0,21 22 16,-21-22-16,0 21 0,21 0 15,-21 1-15,21-1 0,0-21 0,0 22 16,0-22-16,0 21 0,0-21 0,0 0 16,21 1-16,0-1 0,0-21 0,0 21 15,1-21-15,-1 0 0,21 0 16,-21 0-16,0 0 0,22 0 0,-22 0 16,0 0-16,21 0 0,-20-21 0,-1 21 15,21-21-15,-21-1 0,0-20 0,1 21 16,-1 0-16,0-22 0,0 1 0,-21 21 15,0-21-15,21-1 0,-21 1 16,21 21-16,-21 0 0,0-1 16,0 1-16,0 0 0,0 42 15,0 0 1,0 1-16,0-1 0,-21 0 16,21 21-16,0-21 0,0 1 0,0-1 15,0 0-15,0 21 0,0-21 16,0 1-16,0-1 0,21 0 15,1-21-15,-1 0 0,0 0 16,0 0-16,0 0 0,0 0 16,1 0-16,-1 0 0,0 0 15,0-21-15,-21 0 0,21-1 0,0 22 16,1-21-16,-22 0 0,21-21 16,-21 21-16,0-1 0,0 1 0,21 0 15,-21 0-15,0 0 0,21 21 16,-21 21-1,0 0-15,0 0 16,-21 0-16,21 22 0,-21-22 0,21 0 16,0 21-16,0-20 0,0-1 15,0 0-15,0 0 0,0 0 0,0 0 16,0 1-16,21-1 0,0 0 0,0-21 16,0 0-16,1 21 0,-1-21 0,0 0 15,0 0-15,0 0 0,22 0 16,-22 0-16,0-21 0,0 21 15,0-21-15,0 0 0,22-1 0,-22 1 16,0 0-16,0-21 0,0-1 0,22-41 16,-22 41-16,0-20 0,0 21 15,0-1-15,-21-20 0,22 20 16,-1-41-16,-21 41 0,21 1 16,-21 21-16,0-21 0,0 20 0,0 1 15,0 0-15,-21 21 16,0 0-1,-1 21-15,22 0 0,-21 1 16,0-1-16,0 0 0,21 21 16,-21-21-16,21 22 0,0-1 0,-21 0 15,21 1-15,-22-1 0,22 0 16,0-20-16,0 20 0,0 0 0,0 1 16,0-22-16,0 21 0,0-21 0,0 0 15,0 1-15,0-1 0,0 0 0,22 0 16,-1-21-16,0 21 0,0-21 15,0 0-15,0 0 0,1 0 16,-1 0-16,21 0 0,-21 0 0,0-21 16,1 0-16,-1 21 0,0-21 0,0 0 15,0-22-15,0 22 0,-21 0 16,22 0-16,-22-22 0,21 22 0,-21 0 16,0 0-16,-21 21 31,-1 21-31,1 0 0,0 0 0,21 22 15,-21-22-15,21 0 0,-21 0 16,21 43-16,0-43 16,0 0-16,0 0 0,0 0 15,0 1 1,21-22-16,0 0 0,0 0 16,0 0-16,1-22 15,-1 22-15,0-21 0,0 0 16,-21 0-16,21 0 0,-21 0 0,21-1 15,-21 1-15</inkml:trace>
  <inkml:trace contextRef="#ctx0" brushRef="#br0" timeOffset="121947.94">22458 11832 0,'0'0'15,"0"-21"1,21 21-16,0 0 16,21 0-16,-20 0 0,-1 0 15,21 0-15,0 0 0,1 0 0,-22 0 16,21 0-16,-21 0 0,22 0 0,-22 0 16,0 0-16,0 0 15,-21-21 1</inkml:trace>
  <inkml:trace contextRef="#ctx0" brushRef="#br0" timeOffset="122680.97">23791 11896 0,'21'0'31,"1"0"-31,-1 0 0,-21-21 16,21 21-16,0-22 0,0 22 0,0-21 16,1 0-16,-1 0 0,0 21 0,0-21 15,0 0-15,-21-1 0,21 1 16,-21 0-16,22 0 0,-22 0 0,0 0 15,0-1-15,0 1 0,-22 0 0,1 21 16,0 0-16,0-21 0,-21 21 16,20 0-16,-20 0 0,21 0 15,-21 0-15,20 21 0,1-21 0,-21 21 16,21 0-16,0 1 0,21-1 0,0 0 16,0 0-16,0 0 0,0 0 0,0 1 15,0-1-15,0 0 0,21 21 16,0-21-16,0 1 0,0 20 0,22-21 15,-22 21-15,21-20 0,-21-1 0,22 21 16,-1-21-16,-21 0 0,21 22 0,-20-22 16,-1 0-16,-21 0 0,0 22 15,0-22-15,0 0 0,0 0 0,-21 0 16,-1-21-16,-20 21 0,0-21 16,-1 0-16,1 22 0,-21-22 0,20 0 15,1 0-15,0 0 0,-1 0 0,1 0 16,0 0-16,20 0 0,-20-22 15,21 22-15,0-21 0,0 0 0,21 0 16,0 0-16,0 0 0,0-1 16,0 1-16,0 0 0,0 0 0,0 0 15,21 0-15,0 21 0,-21-22 0,21 1 16,0 21-16,22 0 0,-22 0 16,0 0-16,0 0 0,0-21 0,22 21 15,-22 0-15</inkml:trace>
  <inkml:trace contextRef="#ctx0" brushRef="#br0" timeOffset="123428.04">24490 11917 0,'0'-21'0,"0"42"0,0-63 0,21 20 15,-21 1-15,0 0 0,-21 42 31,0 0-15,-1 1-16,22-1 0,-21 21 0,0-21 16,21 22-16,-21-22 0,21 21 15,0 0-15,0-20 0,0 20 0,0-21 16,0 0-16,0 22 0,0-22 0,0 0 16,0 0-16,21 0 15,0-21-15,0 0 0,1 21 0,-1-21 16,21 0-16,-21 0 0,22 0 0,-1 0 15,-21 0-15,21-21 0,1 21 0,-1-21 16,0 0-16,1 0 0,-1 0 0,0-22 16,-20 22-16,-1-21 0,0-1 15,0 1-15,-21 0 0,0-1 0,0 1 16,0 0-16,0 21 0,0-1 16,0 1-16,-21 0 0,0 21 0,0 0 15,-1 0-15,1 21 16,21 0-16,0 1 0,-21-1 0,21 21 15,0-21-15,0 22 0,0-1 0,0-21 16,0 21-16,0-20 0,0 20 0,21-21 16,0 0-16,-21 22 0,22-22 15,-1 0-15,-21 0 0,21 0 0,0-21 16,-21 21-16,21 1 0,0-22 0,1 0 16,-1 0-16,0 0 15,0 0-15,0 0 0,0 0 16,22 0-16,-22-22 0,0 1 15,0 0-15,0 0 0,22 0 0,-22 0 16,0-1-16,0-20 0,0 0 0,1-1 16,-1 1-16,0 0 0,-21 21 0,0-22 15,0 22-15,0 0 0,0 0 16,0 42 0,-21 0-16,0 0 15,-1 22-15,22-22 0,0 21 0,-21-21 16,21 22-16,0-22 0,-21 21 15,21-21-15,0 0 0,0 1 0,0-1 16,0 0-16,0 0 16,21-21-1,0 0-15,1 0 16,-1-21-16,0 21 16,-21-21-16,0 0 0,21-1 0,0 22 15,-21-21-15</inkml:trace>
  <inkml:trace contextRef="#ctx0" brushRef="#br0" timeOffset="123755.2">25612 11705 0,'0'0'0,"-85"-21"15,64 21-15,0 0 0,-22 0 16,22 0-16,0 21 0,0-21 16,0 21-16,-1-21 0,22 22 0,-21-1 15,21 0-15,0 0 16,21 0-16,1-21 15,20 0-15,-21 0 0,0 0 0,22 0 16,-22 0-16,21 0 0,-21-21 0,0 21 16,1-21-16,-1 0 0,0 0 0,-21-1 15,0 1-15,0 0 16,0 0-16,0 0 0,-21 21 0,0-21 16,-1-1-16,1 22 0,0 0 0,0 0 15,0 0-15,0 0 0,-1 0 0,22 22 16,-21-1-16,21 0 15,-21 0-15,21 0 0,0 0 0,0 1 16,0-1-16,0 0 0,0 21 0,0-21 16,21 1-16,0-1 0,1 0 0,-1 0 15</inkml:trace>
  <inkml:trace contextRef="#ctx0" brushRef="#br0" timeOffset="124120.32">26098 11980 0,'0'0'15,"0"-21"-15,0 0 0,0 0 0,0 0 16,0 0-16,0-1 16,-21 22-16,0 0 15,0 22-15,21-1 0,-21 0 16,21 21-16,-21 1 0,-1-1 0,22 0 16,-21 22-16,21-22 0,-21 22 15,0-22-15,21 21 0,-21-20 0,0-1 16,21 0-16,-22 1 0,22-1 0,-21 22 15,21-22-15,-21 0 0,21 1 0,0-1 16,-21 0-16,0 22 0,0-22 0,21 0 16,0-20-16,-22 20 0,22 0 15,-21-21-15,21 1 0,-21 20 0,21-21 16,0 0-16,0 0 0,0 1 16,21-22 15,0-22-31,-21 1 0,22 0 15,-22 0-15,21 0 0,0 0 16,0-22-16,0 22 0,0-21 0,-21-1 16,22-20-16,20-1 0</inkml:trace>
  <inkml:trace contextRef="#ctx0" brushRef="#br0" timeOffset="124396.16">26120 12319 0,'0'0'0,"21"-42"0,-21-1 0,21-20 15,0 21-15,-21-1 0,0 22 0,21-21 16,-21 21-16,21-22 0,-21 22 0,22 0 15,-1 0-15,0 0 0,0 21 16,0 0-16,-21 21 16,21 0-16,-21 0 0,0 0 15,0 22-15,0-1 0,0 0 0,-21 1 16,0-22-16,0 21 0,0 0 16,-22 1-16,22-22 0,-21 0 0,21 21 15,-22-20-15,22-22 0,-21 21 0,21 0 16,0-21-16,-1 0 0,1 0 0,0 0 15,42-21 17,0 0-32,1-1 15,-1 1-15,21 0 0,-21-21 0,22 21 16,-1-22-16</inkml:trace>
  <inkml:trace contextRef="#ctx0" brushRef="#br0" timeOffset="124724.97">26839 11472 0,'0'0'16,"0"-42"-1,-21 21-15,0 21 16,0 0-16,21 21 16,-21 0-16,-1 0 0,22 22 0,-21-22 15,0 21-15,21 1 0,-21-22 0,21 21 16,-21 22-16,21-22 0,-21 0 15,21 1-15,0-1 0,0 0 0,0 1 16,0-22-16,0 21 0,0-21 0,0 0 16,0 22-16,0-22 0,21 0 15,-21 0-15,21-21 0,0 0 0,0 0 16,0 0-16,1 0 16,-1 0-16,0 0 0,0 0 15,0-21-15,0 0 0,1 0 0,-1 0 16,-21-1-16,0 1 15,0 0-15,0 0 0,0 0 16,0 0-16</inkml:trace>
  <inkml:trace contextRef="#ctx0" brushRef="#br0" timeOffset="124972.83">26458 11790 0,'0'0'0,"0"-21"16,0 0-16,0-1 15,21 22-15,1 0 16,-1 0-16,0 0 0,21 0 0,-21 0 16,22 0-16,-22 0 0,0 0 15,21 0-15,-20 0 0,-1 0 0,0 0 16,0 0-16,0 0 0,0 0 31,-42 0 0,0 0-15</inkml:trace>
  <inkml:trace contextRef="#ctx0" brushRef="#br0" timeOffset="126488.51">1990 13758 0,'0'0'0,"0"-21"0,0 0 0,0 0 0,0 0 16,0-22-16,0 22 0,21 0 15,-21 0-15,0-21 0,0 20 16,21 1-16,-42 42 31,0 1-31,-1 20 16,1 0-16,0 22 0,21-1 15,-21 1-15,0-1 0,0 22 0,-22-22 16,22 1-16,0 21 0,0-22 16,-22 22-16,22-22 0,0 1 0,-21-1 15,21-20-15,-1 20 0,1-21 16,21-20-16,0 20 0,-21-21 0,21 0 16,0-42 15,21 0-31,-21 0 0,21 0 0,1-22 0,-1 1 15,0-22-15,0 22 16,0-21-16,0-1 0,22-21 0,-22 22 16,0-22-16,0 22 0,0-22 0,1 22 15,-1-22-15,0 21 0,0 1 16,0-1-16,-21 1 0,0 21 0,0-1 16,21 22-16,-21 0 0,0 0 15,0 42 1,0 0-16,0 21 0,0 22 15,0-22-15,0 43 0,0-22 0,0 22 16,0-21-16,0 20 0,0-20 16,0 20-16,0-20 0,0-1 0,0 1 15,0-1-15,0-20 0,0-1 16,0 0-16,0 1 0,0-1 16,0-21-16,0 0 0,0 1 0,0-1 15,0-42 16,0-1-31,0 1 16,0 0-16,-21 0 0,21 0 16</inkml:trace>
  <inkml:trace contextRef="#ctx0" brushRef="#br0" timeOffset="127606.01">1714 14393 0,'-63'0'16,"126"0"-16,-147 0 0,63 22 15,21-1-15,0 0 16,21-21-16,0 0 0,0 0 15,21 0-15,-20 0 0,20 0 16,0 0-16,1-21 0,20 0 0,-21-1 16,1 1-16,20 0 0,1 0 15,-22 0-15,22 0 0,-22-1 0,0 1 16,-21 0-16,22 0 0,-22 21 0,0 0 16,-21 21-1,0 0 1,0 0-16,0 1 0,0 20 0,-21-21 15,21 21-15,0-20 16,0 20-16,0-21 0,0 0 0,0 0 16,0 1-16,0-1 0,21 0 15,0-21-15,0 0 0,1 0 16,-1 0-16,0 0 0,0-21 16,0 21-16,0-21 0,22-1 15,-22 1-15,0 0 0,0-21 0,0 21 16,-21-22-16,22 22 0,-1 0 0,-21-21 15,21 20-15,-21 1 0,0 0 16,0 0-16,0 0 0,0 42 16,0 0-1,0 0-15,0 0 16,0 22-16,0-22 0,0 21 0,0 1 16,0-1-16,0-21 0,0 21 0,0 1 15,0-22-15,21 0 0,0 0 16,-21 0-16,21 1 0,1-1 0,-1-21 15,0 0-15,0 0 0,0 0 0,0 0 16,1 0-16,20-21 0,-21-1 16,0 1-16,22 0 0,-22 0 0,21-21 15,-21 20-15,22-20 0,-1 0 0,-21-1 16,21-20-16,1 21 0,-22-1 16,21-20-16,-21 20 0,1-20 15,20 21-15,-42-22 0,21 1 0,-21 20 16,0-20-16,0 20 0,0 1 15,0 0-15,0 21 0,0-22 0,-21 43 16,0 0 0,0 0-16,-1 43 0,22-22 0,-21 21 15,21 22-15,-21-22 0,0 21 0,21 1 16,0-1-16,-21 1 0,21-1 16,-21 1-16,-1-22 0,22 22 0,0-22 15,0 0-15,0 1 0,0-1 16,0 0-16,0-20 0,0-1 0,0 0 15,0 0-15,0 0 0,22-21 16,-1 0-16,0 0 16,21 0-16,-21-21 0,1 21 0,20-21 15,-21 0-15,21 0 0,-20-1 16,20 1-16,-21 0 0,21 0 0,-20 0 16,-1-22-16,-21 22 0,21 0 0,-21 0 15,21 0-15,-21 42 31,0 0-31,0 0 0,0 22 16,-21-22-16,21 0 16,0 21-16,-21-21 0,21 1 0,0 20 15,0-21-15,0 0 0,0 0 0,0 1 16,21-22-16,0 0 0,0 0 16,0 0-16,1 0 0,-1 0 15,0 0-15,0 0 0,21-22 0,-20 22 16,-1-21-16,0 0 0,0 0 0,0-21 15,0 20-15,-21 1 0,0-21 16,0 0-16,0 20 0,0-20 0,0 0 16,0 21-16,0-22 0,0 22 0,-21 0 15,0 21-15,0-21 0,-21 21 0,20 0 16,1 0-16,-21 0 16,21 0-16,-22 21 0,22-21 0,0 21 15,-21 0-15,21-21 0,-1 21 0,-20-21 16,21 22-16,0-22 15,0 0-15</inkml:trace>
  <inkml:trace contextRef="#ctx0" brushRef="#br0" timeOffset="127832.88">3302 14012 0,'0'0'0,"-21"-21"16,21 0-16,0 0 15,21 0-15,0 21 0,0-21 16,22 21-16,-22-22 0,42 22 0,-20 0 16,-1-21-16,21 21 0,1 0 15,-22-21-15,22 21 0,-22 0 0,22 0 16,-22 0-16,0 0 0,-21 0 0,1 0 16,-1 0-16,0 0 0,0 0 15,-21 21-15,0 0 16</inkml:trace>
  <inkml:trace contextRef="#ctx0" brushRef="#br0" timeOffset="129565.43">4805 14055 0,'21'0'0,"-21"-21"16,21 21-16,0-22 0,0 22 0,1-21 16,20 21-16,-21-21 0,0 0 15,0 0-15,22 0 0,-22-1 0,0 1 16,0-21-16,0 21 0,1-22 16,-1 22-16,0-21 0,-21 0 0,0 20 15,0-20-15,0 21 0,0-21 16,-21 20-16,0 1 0,-1 21 0,-20 0 15,21 0-15,-21 0 0,-1 0 0,1 0 16,0 21-16,-1 22 0,1-22 16,0 21-16,20-21 0,1 22 0,21-1 15,0 0-15,0 1 0,0-1 0,0-21 16,21 22-16,22-22 0,-22 21 16,0-21-16,21 22 0,1-22 0,-22 0 15,21 21-15,-21-21 0,22 1 0,-22 20 16,0-21-16,0 0 0,-21 22 15,0-22-15,0 0 0,0 21 0,0-21 16,0 1-16,-21-1 0,-21 0 0,21 0 16,-1 0-16,-20 0 0,0 1 0,-1-22 15,1 0-15,0 0 16,-1 0-16,1 0 0,21 0 0,-21 0 16,20 0-16,-20-22 0,21 1 0,21 0 15,-21 0-15,21-21 0,0 20 16,0-20-16,0 0 0,0-1 0,0 22 15,0-21-15,0 0 0,0 20 0,0 1 16,21 0-16,-21 0 0,21 21 16,0 0-16,0 0 0,1 21 0,-1-21 15,0 42-15,0-20 0,0-1 0,-21 21 16,21 0-16,1-20 0,-22 20 0,21 0 16,0 1-16,-21-22 15,21 21-15,0-21 0,0 0 0,1 1 16,-1-1-16,0-21 0,0 0 0,0 0 15,0 0-15,1 0 0,20 0 0,-21 0 16,21 0-16,-20-21 0,20 21 16,0-22-16,1 1 0,-22 0 0,21 0 15,0 0-15,-20 0 0,-1-22 0,0 22 16,0 0-16,0 0 0,-21 0 16,0-1-16,21 1 0,-21 0 0,-21 42 31,0 0-31,21 1 15,-21-1-15,21 0 0,0 0 16,0 0-16,-21 0 0,21 1 0,0 20 16,0-21-16,0 0 0,21 0 15,0 1-15,0-22 0,0 0 16,1 0-16,20 0 0,-21 0 16,0 0-16,0 0 0,22-22 0,-22 22 15,0-21-15,0 0 0,22 21 0,-22-21 16,0 0-16,0 0 0,0-1 0,-21 1 15,0 0-15,21 0 0,-21 0 16,0 0-16,0-1 0,0 44 31,-21-1-15,21 0-16,-21 0 0,21 0 16,0 0-16,0 1 0,0-1 0,0 0 15,0 0-15,0 0 0,0 0 0,21 1 16,-21-1-16,21-21 0,1 0 0,20 21 15,-21-21-15,0 0 0,22 0 16,-22 0-16,21 0 0,0 0 0,-20 0 16,20-21-16,-21 0 0,21 21 0,1-22 15,-1 1-15,-21 0 0,22 0 0,-22 0 16,21 0-16,-21-1 0,0-20 16,1 21-16,-22 0 0,0 0 15,0-22-15,0 22 0,0 0 0,-43 0 16,22 21-16,0 0 0,0 0 15,-22 0-15,22 0 0,0 0 0,-21 21 16,21 0-16,-22 0 0,22 0 16,0 1-16,0-1 0,0 0 0,-1 0 15,1 0-15,21 0 0,0 1 0,0-1 16,0 0-16,21-21 16,1 0-1,-1 0-15,0 0 0,0 0 0,21-21 0,-20 0 16,-1 21-16,0-22 0,0 1 15,0 21-15,0-21 0,1 0 0,-1 0 16,-21 0-16,21-1 16,0 1-16,-21 42 15,0 1 1,0-1-16,0 21 0,0-21 16,0 22-16,0-22 0,-21 21 0,21 0 15,0 1-15,0-1 0,0 22 16,0-22-16,0 0 0,0 1 0,0 20 15,0-21-15,0 22 0,0-1 0,0-20 16,0 20-16,0 1 0,-21-22 16,21 22-16,-21-22 0,21 21 0,-22-20 15,1-1-15,0-21 0,0 22 16,21-22-16,-21 0 0,21 0 0,-21 0 16,-1-21-16,1 0 15,0 0-15,21-21 16,0 0-16,0 0 0,0 0 0,0-1 15,0-20-15,0 0 0,0-1 16,0 1-16,0-21 0,21-1 0,0 1 16,1-1-16,-1 1 0,21-22 0,-21 21 15,22 1-15,-22-22 0,21 22 0,0-1 16,-20 1-16,20 20 0,0 1 16,-21 0-16,22-1 0,-1 22 0,0 0 15,1 0-15,-1 0 0,0 0 16</inkml:trace>
  <inkml:trace contextRef="#ctx0" brushRef="#br0" timeOffset="132156.84">7324 14266 0,'0'-21'31,"0"0"-15,0 0-16,0 0 0,21 0 15,-21-1-15,0 1 16,-21 21 15,-1 0-31,1 0 0,0 21 0,0 1 16,0-1-16,-22 0 0,22 21 0,-21-21 16,21 22-16,0-22 0,-1 21 15,1-21-15,21 1 0,-21 20 0,21-21 16,0 0-16,21 0 0,0-21 15,1 0-15,-1 0 0,0 0 0,21 0 16,-21 0-16,22-21 0,-22 0 16,0 0-16,21 0 0,-20 0 15,-1-1-15,0 1 0,0 0 0,-21 0 16,0 0-16,21 0 0,-21-22 0,0 22 16,0 0-16,0 0 0,0 42 31,0 0-31,0 0 0,0 22 15,0-22-15,0 21 0,0 0 0,0 1 16,0 20-16,0-20 0,0-1 0,0 0 16,0 22-16,0-22 0,0 0 15,0 1-15,0 20 0,0-20 0,0-1 16,0 21-16,0-20 0,0 20 16,0-20-16,0-1 0,0 21 0,-21-20 15,21-1-15,-21 0 0,0 1 0,0-1 16,-1 0-16,-20 1 0,21-1 0,0-21 15,-22 0-15,22 22 0,0-22 16,0-21-16,0 21 0,0 0 0,-1-21 16,1 0-16,0 0 0,0 0 0,21-21 15,0-21 1,0 21-16,0-1 0,0-20 0,0 0 16,21-1-16,0-20 0,22 21 0,-1-22 15,0-21-15,1 22 16,-1-22-16,0 1 0,1 20 0,20-21 15,-21 1-15,1-1 0,-1 22 0,0-22 16,1 21-16,-1 1 0,0-1 0,-20 22 16,20 0-16,0-1 0,-21 1 0,1 21 15,-1 0-15,-21 0 0,0-1 16,21 22-16,-42 0 16,0 22-1,-1-1-15,1 21 0,21-21 0,-21 0 16,0 22-16,21-22 0,-21 21 15,21-21-15,0 1 0,0 20 0,0-21 16,0 0-16,0 0 0,0 1 0,0-1 16,0 0-16,21-21 15,0 0-15,0 0 0,0 0 16,1 0-16,20 0 0,-21-21 16,0 0-16,22-1 0,-22 1 0,21 0 15,0 0-15,-20-21 0,20-1 0,0 1 16,-21 21-16,22-22 0,-22 1 0,0 0 15,0 21-15,-21-22 0,0 22 16,0 0-16,0 0 0,-21 21 16,0 21-1,0 0-15,0 0 0,-1 0 0,22 1 16,0-1-16,0 0 0,0 0 16,0 21-16,0-20 0,0-1 15,0 0-15,0 0 0,0 0 0,22-21 16,-1 21-16,0 1 0,0-1 0,0-21 15,-21 21-15,21-21 0,1 0 0,-1 0 16,-21-21 15,-21 21-15,-1-21-16,1 21 0,0 0 16,0 0-16,0 0 15,0 0-15,21 21 0,-22 0 16,22 0-16,0 0 15,0 0-15,0 1 0,0-1 16,0 0-16,22-21 0,-1 21 0,0-21 16,0 0-16,0 0 0,22 0 15,-22 0-15,21 0 0,0 0 0,1 0 16,-22-21-16,21 21 0,1-21 0,-1 0 16,0-1-16,1 1 0,-1 0 0,-21 0 15,21-21-15,-20-1 0,-1 1 16,21 0-16,-21-1 0,-21-20 15,21 20-15,-21-20 0,22 21 0,-22-22 0,0 22 16,0-22-16,0 22 0,0 0 0,0 20 16,0-20-16,0 21 15,-22 0-15,1 21 0,0 0 16,0 0-16,0 21 0,0 0 0,-1 0 16,1 22-16,21-1 0,-21-21 0,21 43 15,-21-22-15,21 0 0,-21 1 16,21-1-16,0 21 0,0-20 0,-21-1 15,21 22-15,-22-22 0,22 0 0,-21 1 16,21-1-16,0-21 0,0 21 0,0-20 16,0-1-16,0 0 0,0 0 0,21 0 15,1-21-15,-1 0 16,0 0-16,0 0 0,21 0 0,-20 0 16,-1-21-16,21 21 0,-21-21 15,22 0-15,-1 0 0,-21-1 0,21-20 16,-20 21-16,-1-21 0,21 20 0,-21-20 15,0 21-15,1 0 16,-22 0-16,0-1 0,21 22 0,-21 22 16,0-1-1,0 0-15,-21 21 0,21-21 0,-22 1 16,22-1-16,-21 0 0,21 0 16,-21 0-16,21 0 0,0 1 15,0-1-15,21-21 0,0 0 16,1 0-16,-1 0 0,0 0 0,0 0 15,0 0-15,0 0 0,22-21 16,-22 21-16,0-22 0,0 1 16,0 21-16,22-21 0,-22 0 0,0 0 15,0 21-15,0-21 0,1-1 16,-1 1-16,-21 0 0,21 21 0,-21 21 31,0 0-31,-21 22 16,21-22-16,0 0 0,-21 0 0,21 0 15,0 1-15,-22-1 0,22 0 0,0 0 16,22-21 0,-1 0-16,0 0 15,0 0 1,0 0-16,-21-21 0,21 21 16,-21-21-16,22 21 0,-22-21 0,0-1 15,0 1-15,0 0 0,0 0 0,0 0 16,0-22-16,0 22 0,-22 0 0,1-21 15,0 21-15,21-1 0,-21 1 16,0 0-16,42 0 47,0 21-47,0 0 0,0 0 16,1 0-16,-1-21 0,0 21 15,0 0-15,0 0 0,0 0 16,1 0-16,-1 0 0,0 0 0,0 0 15,0 0-15,-21 21 0,0 0 0,21 0 16,-21 0-16,0 22 0,0-22 0,0 21 16,0 1-16,0-22 0,0 21 15,-21-21-15,21 0 0,0 1 0,0-1 16,-21 0-16,21 0 0,0 0 16,0-42 15,21 21-16,-21-21-15,21 0 0,1 21 0,-22-21 0,21-1 16,0 1-16,0-21 0,0 21 16,0 0-16,1-22 0,-1 22 0,0-21 15,0 21-15,0-1 0,0 1 16,1 0-16,-1 21 0,0 0 16,-21 21-16,0 0 15,0 1-15,0-1 0,0 0 0,0 0 16,0 21-16,0-20 0,0-1 0,0 0 15,0 0-15,0 0 0,0 0 16,0 1-16,21-1 0,-21 0 16,21-21-16,0 21 0,1-21 0,-1 0 15,0 0-15,0 0 0,0 0 0,0 0 16,1 0-16,-1-21 0,0 0 16,0 0-16,0-1 0,0 1 15,1 0-15,-1 0 0,-21-21 16,42-22-16,-42 43 0,0-43 15,0 22-15,0 21 0,0 0 0,0 0 16,0-1-16,-21 22 16,0 22-1,21-1-15,0 0 0,0 0 16,0 0-16,0 0 0,0 1 0,0-1 16,0 0-16,0 0 0,0 0 0,0 0 15,0 1-15,0-1 0,0 0 16,0 0-16,0 0 0,0 0 15,0 1-15,0-1 16,-21-21 0,-1 0-1,1 0-15,21-21 16,0-1-16</inkml:trace>
  <inkml:trace contextRef="#ctx0" brushRef="#br0" timeOffset="132340.74">10096 13864 0,'0'0'0,"-21"0"0,-21-21 0,21 0 16,0 21-16,-1 0 0,1 0 0,21-21 16,-21 21-16,42 0 31,0 0-31,1 0 15,-22 21-15</inkml:trace>
  <inkml:trace contextRef="#ctx0" brushRef="#br0" timeOffset="132536.62">8911 14161 0,'-42'0'0,"84"0"0,-127 21 0,43 0 16,21-21-16,0 0 0,0 21 15,42-21 1,0 0-16,21 0 0,-21 0 16,22 0-16,-1 0 0,-21 0 0,43 0 15,-22 0-15,0 0 0,1 0 16,-1-21-16,-21 0 0,22 21 0,-22 0 16</inkml:trace>
  <inkml:trace contextRef="#ctx0" brushRef="#br0" timeOffset="133176.79">11536 14478 0,'0'0'0,"-43"0"16,1 0-16,21 0 0,-43-21 16,64 0-16,22 21 31,-1 0-31,0 0 0,21 0 15,-21 0-15,22 0 0,-1 21 0,22-21 16,-1 0-16,1 0 0,-1 0 0,1 0 16,20 0-16,1 0 0,-22 0 15,22 0-15,0 0 0,-1 0 16,-20 0-16,-1 0 0,1-21 0,-22 21 16,1-21-16,-22-1 0,0 22 0,0-21 15,-21 0-15,0 0 0,0 0 16,-21 21-16,0-21 0,-22 21 15,1 0-15,21 0 0,-21 0 0,-22 0 16,22 0-16,-1 0 0,22 0 0,0 0 16,-21 0-16,63 0 15,0 0 1,0 0-16,22 0 16,-1 0-16,-21 0 0,21 0 0,22 0 15,-22-22-15,1 22 0,-22 0 0,21 0 16,0 0-16,-20 0 0,-1 0 0,0 22 15,-21-1-15,0 0 0,0 0 0,0 0 16,-21 22-16,0-22 0,-1 21 16,1-21-16,-21 22 0,0-22 0,20 0 15,-20 21-15,0-21 0,-1 1 0,1-1 16,0-21-16,-1 21 0,1 0 0,0-21 16,21 0-16,-22 0 0,22 0 0,0 0 15</inkml:trace>
  <inkml:trace contextRef="#ctx0" brushRef="#br0" timeOffset="135072.22">14309 14436 0,'0'0'0,"-22"0"0,1 0 0,42 0 46,1 0-46,-1 0 0,0 0 0,21 0 16,-21 0-16,22-21 0,-1-1 0,0 1 16,1 0-16,20 0 0,-20-21 0,-1 20 15,21-20-15,-20 21 0,20-21 16,-20-1-16,-1 1 0,0 0 16,-21-22-16,22 22 0,-43-1 0,21-20 15,-21-1-15,0 1 0,0 21 0,0-22 16,0 1-16,-21 20 0,0 1 15,21 0-15,-22 20 0,1 1 0,0 0 16,0 21-16,-21 0 0,20 0 0,1 21 16,0 22-16,-21-1 0,21 21 0,21 1 15,-22-1-15,1 22 0,21 0 0,-21-1 16,21 22-16,0-21 0,-21 21 16,21-22-16,-21 22 0,0 0 0,21-21 15,0-1-15,0 22 0,-22-21 0,22 0 16,-21 20-16,0-20 0,21 0 15,-21-1-15,0 1 0,0 0 0,-22-1 16,22 1-16,-21-21 0,21-1 16,-22 22-16,1-22 0,21 1 0,-22-1 15,1-20-15,21 20 0,0-21 0,0-20 16,21 20-16,0-21 0,21-21 16,21 0-16,-21-21 15,22 0-15,-1 0 0,0-22 0,1 22 16,-1-21-16,21-1 0,-20-20 15,-1 21-15,-21-22 0,22 22 0,-22-22 16,0 22-16,0-22 0,-21 1 16,0-1-16,0 1 0,0-1 0,0 1 15,-21 21-15,0-22 0,0 1 0,-1-1 16,-20 22-16,21-22 0,-21 22 0,20 21 16,-20-22-16,0 22 0,21 0 15,-1 0-15,1 21 0,0 0 0,21-21 16,21 21-1,0-21-15,1 21 0,20-22 16,0 22-16,1-21 0,20 0 16,-21 0-16,22 0 0,21 0 0,-22-22 15,22 22-15,-22-21 0,22 21 16,-22-22-16,1 22 0,-22-21 0,1 21 16,-1-22-16,-21 22 0,0 0 0,-21 0 15,0 0-15,-21 21 16,0 0-16,0 0 15,0 0-15,-1 21 0,1 0 0,0 0 16,0 0-16,21 0 0,0 1 0,0-1 16,0 21-16,0-21 0,0 0 0,0 1 15,21-22-15,0 21 0,0 0 16,1-21-16,-1 0 0,0 0 0,21 0 16,-21 0-16,22 0 0,-22 0 0,21-21 15,-21 21-15,22-21 0,-1-1 16,-21 1-16,0 0 0,22 0 0,-22 0 15,0 0-15,-21-1 16,0 1-16,0 42 31,0 1-31,0-1 0,0 0 16,0 0-16,-21 0 0,21 0 16,-21 1-16,21-1 0,-21 0 0,21 0 15,0 0-15,0 0 0,0 1 16,0-44 15,0 1-31,21 21 0,-21-21 16,21 0-16,0 0 0,0 0 15,0-1-15,-21 1 0,22 0 0,20 0 16,-21-21-16,0 20 0,0 1 16,1 0-16,-22 0 0,21 21 0,0 0 0,-21 21 31,0 0-31,0 0 0,0 22 0,0-22 15,21 0-15,-21 0 0,21 0 0,-21 1 16,21-1-16,1 0 0,-1 0 0,0 0 16,0 0-16,21-21 0,-20 0 0,20 22 15,0-22-15,1 0 0,-1 0 16,0 0-16,22 0 0,-22 0 0,0-22 16,1 1-16,-1 21 0,-21-21 15,0 0-15,22 0 0,-22 0 0,0-1 16,-21 1-16,0 0 0,21-21 0,-21 21 15,0-22-15,0 22 0,0 0 0,0 0 16,0 0-16,0-1 0,-21 22 16,0 0-16,0 0 0,0 0 15,-22 22-15,22-1 0,0 0 0,0 0 16,-22 0-16,22 0 0,0 22 16,0-22-16,0 0 0,0 0 0,21 22 15,-22-22-15,22 0 0,0 0 0,0 0 16,0 0-16,22-21 15,-1 0-15,0 0 0,0 0 16,0 0-16,0 0 0,1 0 16,-1-21-16,0 0 0,0 0 0,21 0 15,-20 0-15,-1-1 0,0 1 16,0-21-16,0 0 0,0-1 16,1 1-16,-1 0 0,0-1 0,0-20 0,0 20 15,22-62-15,-22 41 16,-21 1-16,21-1 0,0 1 0,0-1 0,-21 1 15,21 20-15,-21 1 0,22 0 16,-22-1-16,0 22 0,0 0 16,-22 63-1,1-21-15,0 22 0,0 20 0,0-20 16,0 20-16,-1 1 0,1-1 0,0 22 16,-21-22-16,21 1 0,-1-1 15,1 22-15,21-22 0,-21 1 16,21-1-16,0-20 0,-21 20 0,21-20 0,0-1 15,0 0-15,0-21 0,21 1 0,0-1 16,0 0-16,-21 0 0,43 0 0,-22-21 16,0 0-16,21 0 0,-20 0 15,20 0-15,-21 0 0,21-21 16,-20 0-16,20 0 0,-21 21 0,0-43 16,22 22-16,-22 0 0,0-21 0,-21 21 15,21-22-15,-21 1 0,0-22 0,0 22 16,0 0-16,0-1 0</inkml:trace>
  <inkml:trace contextRef="#ctx0" brushRef="#br0" timeOffset="135268.1">15811 13864 0,'-63'0'0,"126"0"15,-168 0-15,62 0 0,1 0 16,0 0-16,-1 0 0,22 0 0,-21 0 15,21 0-15,-1 0 0,1 0 0,0 0 16,0 0-16,21 21 16,21-21 15</inkml:trace>
  <inkml:trace contextRef="#ctx0" brushRef="#br0" timeOffset="138336.54">17378 13907 0,'21'0'15,"0"0"1,0 0-16,0 0 0,1 0 16,-1 0-16,21 0 0,-21 0 0,22 0 15,-1 0-15,0-22 0,1 1 16,-1 0-16,0 0 0,1 0 0,-1 0 15,-21-1-15,21 1 0,-20-21 0,-22 21 16,0-22-16,0 22 0,0-21 0,0 21 16,0-22-16,0 22 0,-22 21 0,1-21 15,0 21-15,0 0 0,0 0 16,-22 0-16,22 0 0,0 21 0,0 0 16,0 22-16,0-22 0,-1 21 0,1 1 15,0-1-15,21 21 0,0-20 0,0-1 16,0 0-16,0 1 0,0-22 15,0 21-15,0-21 0,0 1 16,21 20-16,0-21 0,22 0 0,-22-21 16,0 21-16,21-21 0,1 0 0,-22 0 15,0 0-15,21 0 0,-20 0 0,-1 0 16,-42 0 15,-1 0-31,1 0 0,0 0 0,0 0 16,0 0-16,-22 22 0,22-1 0,0-21 15,0 21-15,0 0 0,-22 21 0,22-20 16,0 20-16,0-21 0,21 21 0,-21 1 16,21-1-16,-21-21 15,21 22-15,0-22 0,0 21 0,0-21 16,21 0-16,0 1 0,0-22 0,21 21 16,-20-21-16,-1 0 0,21 0 0,0 0 15,1 0-15,-1 0 0,0-21 0,1-1 16,-1 1-16,0 0 0,22 0 0,-22 0 15,1-22-15,-22 22 0,21-21 16,0 0-16,1-1 0,-22 1 0,21-22 16,1 22-16,-1-21 0,-21 20 0,21-20 15,1-1-15,-22 1 0,21-1 0,-21 1 16,22-1-16,-22 1 0,0 20 16,0-20-16,-21 21 0,0 20 15,0 1-15,0 0 0,0 0 0,-21 21 16,0 21-16,0 0 15,-22 0-15,22 22 0,0-1 0,-21 22 16,21-22-16,-1 21 0,1 1 16,0-1-16,0-20 0,21 20 0,0 1 15,-21-22-15,21 22 0,0-22 0,-21 0 16,21 1-16,0-1 0,0 0 0,0 1 16,0-22-16,0 21 0,0-21 15,21 0-15,0 1 0,0-1 0,-21 0 16,42-21-16,-20 21 0,-1-21 15,0 0-15,0 0 0,21 0 0,-20 0 16,20 0-16,0 0 0,-21-21 0,22 0 16,-1 21-16,-21-21 0,22-1 0,-22 1 15,0 0-15,0 0 0,0-21 0,0 20 16,1-20-16,-22 21 0,0 0 16,0-22-16,0 22 0,0 0 15,-22 42 1,1 0-16,0 1 0,0-1 15,21 21-15,-21-21 0,0 22 0,-1-22 16,22 21-16,0-21 0,-21 22 16,21-22-16,0 0 0,0 0 15,0 0-15,0 0 0,21-21 16,1 0-16,-1 0 16,21 0-16,-21 0 0,0 0 0,1-21 15,20 21-15,-21-21 0,0 0 0,0 21 16,1-21-16,20 0 0,-21-22 0,0 22 15,0 0-15,1-21 0,-22 20 16,21-20-16,0 21 0,-21 0 0,21 0 16,-21-1-16,0 1 0,0 42 31,0 1-31,0-1 0,-21 0 16,21 0-16,-21 0 0,0 0 0,21 1 15,0-1-15,0 0 0,-22 0 16,22 0-16,-21 0 0,21 1 0,-21-22 15,21 21-15,0 0 16,0-42 15,0 0-31,21-1 16,-21 1-16,21 21 0,1-21 16,-1 0-16,0-21 0,0 20 15,0 1-15,0-21 0,43 0 0,-43 20 16,0 1-16,22 0 15,-22 21-15,0 0 16,-21 21-16,0 0 0,0 1 16,21-1-16,-21 0 0,0 21 15,0-21-15,21 1 0,-21-1 0,0 21 16,21-21-16,-21 0 0,0 1 16,0-1-16,22-21 0,-1 21 15,0-21 1,0 0-16,0-21 15,0 21-15,-21-21 0,22-1 16,-1 1-16,0 0 0,-21 0 0,21 0 16,0 0-16,0-22 0,1 22 15,-1-21-15,0 21 0,0-1 0,21-20 16,-20 21-16,20 0 0,-21 0 16,0 21-16,0 0 0,-21 21 15,0 0 1,0 0-16,0 21 0,-21-20 15,0-1-15,21 21 0,-21-21 0,21 0 16,-21 22-16,21-22 0,0 0 0,-21 21 16,21-20-16,0-1 0,0 0 0,0 0 15,0 0-15,21 0 16,0-21-16,0 0 0,0 22 0,0-22 16,1 0-16,20 0 0,-21 0 15,21 0-15,1 0 0,-1 0 0,0 0 16,-20-22-16,20 1 0,0 21 0,-21-21 15,22 0-15,-22-21 0,0 20 16,0-20-16,0 21 0,1-21 0,-22-1 16,21 22-16,-21-21 0,0 21 0,0-1 15,0 1-15,0 0 0,-21 21 16,-1 0-16,1 0 0,0 21 0,0 0 16,0 1-16,21-1 0,-21 0 0,-1 0 15,22 21-15,-21-20 16,21 20-16,0-21 0,0 0 0,0 0 0,0 1 15,0-1-15,21 0 0,1 0 16,-1 0-16,21-21 0,-21 0 0,0 21 16,22-21-16,-22 0 0,21 0 0,-21 0 15,22 0-15,-22 0 0,21 0 16,-21-21-16,22 21 0,-22-21 0,0 0 16,0 0-16,0 0 0,1-1 0,-1 1 15,0-21-15,0 21 0,0-22 0,-21 1 16,0 21-16,21-21 0,-21 20 0,0 1 15,22 21-15,-22 21 32,-22 1-32,1-1 0,21 21 15,-21-21-15,0 22 0,0-22 0,21 21 16,-21-21-16,-1 0 0,22 1 0,0-1 16,0 0-16,-21 0 0,21 0 0,0 0 15,-21 1-15,42-44 63,0 1-63,1 0 0,-22 0 0,21 0 15,0 0-15,21-22 0,-21 1 16,1 21-16,20-22 0,0 1 16,1 0-16,-1-1 0,0 22 0,1 0 15,20-21-15,-42 42 0,0 0 16,1 0-16,-22 21 0,0 0 0,0 0 15,0 22-15,0-22 0,0 21 0,0 0 16,0 1-16,0-1 0,0-21 16,0 22-16,0-22 0,21 0 0,-21 0 15,21 21-15,0-20 0,0-1 16,0-21-16,1 0 16,-1 0-16,0 0 0,0 0 0,0 0 15,0-21-15,1-1 16,-22 1-16,21 0 15,0-21-15,0 21 0,-21-1 0,21-20 16,0 0-16,1-1 0,-1-20 0,0 21 16,21-22-16,-21 22 0,22-22 15,20-63-15,-20 85 0,-22-22 16,42-41-16,-42 62 0,-21 1 16,22-22-16,-22 43 15,-22 21 1,1 21-16,0 1 15,0-1-15,0 21 0,0 0 16,-1 1-16,1-1 0,21 0 0,-42 43 16,21-43-16,0 22 0,21-22 15,0 1-15,-22 20 0,1-21 16,21 1-16,-21-1 0,21 0 0,0 1 16,0-1-16,0-21 0,0 22 0,0-22 15,0 0-15,0 0 0,0 0 0,0 0 16,0 1-16,21-22 0,0 21 15,22-21-15,-22 0 0,0 0 16,21 0-16,-20 0 0,20-21 0,0 21 16,1-22-16,-1 1 0,0 0 0,1-21 15,-1 21-15,0-22 0,1 1 0,-22 0 16,21-1-16,-21 22 0,0-21 16,-21 21-16,0-1 0,0 1 15,0 0-15,0 0 0,-21 21 16,0 0-16,0 0 0,-21 21 0,20 0 15,1 0-15,0 1 0,21-1 0,-21 21 16,21-21-16,-21 0 0,21 22 16,0-22-16,0 0 0,0 0 0,0 0 15,21 1-15,0-1 0,0-21 0,0 21 16,22 0-16,-22 0 0,0-21 16,21 0-16,-20 21 0,-1-21 15,0 0 1,-21 22-16,-21-1 15,0-21-15,-1 0 16,-20 21-16,21-21 0,0 0 0,-22 21 16,22-21-16,0 0 0,0 21 0,0-21 15,21 21-15,-21-21 16,-1 0-16,22-21 31,0 0-15,0 0-16,0 0 0,0 0 15,0-22-15</inkml:trace>
  <inkml:trace contextRef="#ctx0" brushRef="#br0" timeOffset="138680.35">22246 13970 0,'0'0'0,"-42"0"0,-1 0 0,22 0 16,0 0-16,0 0 0,0 0 0,42 0 31,0 0-31,0 0 0,22 0 16,-22 0-16,21 0 0,0 0 0,22 0 15,-22 0-15,1 0 0,20 0 0,1 0 16,-22 0-16,21 0 0,-20 0 16,-1 0-16,0 0 0,1 0 0,-1 0 15,-21-21-15,0 21 0,-42 0 47,0 0-47,0 21 16,0-21-16,0 21 15,21 0 17,-22-21-32,1 0 0,0 0 15</inkml:trace>
  <inkml:trace contextRef="#ctx0" brushRef="#br0" timeOffset="155396.68">3027 16235 0,'0'0'0,"-21"0"16,-1 21-1,22 0-15,22-42 47,-1 21-47,0-21 16,0 0-16,0 0 0,0-1 0,1-20 16,20 21-16,-21 0 0,21-22 15,1 1-15,-22 0 0,21 21 0,1-22 16,-22 1-16,21 0 0,-21-1 15,0 1-15,1 0 0,-22 20 0,21-20 16,-21 0-16,0-1 0,0 1 0,0 21 16,0-21-16,-21 20 0,-1 1 15,22 0-15,-21 21 0,0 0 0,0 0 16,21 21-16,-21 0 16,0 1-16,21 20 0,-22-21 0,22 21 15,-21 1-15,0-1 0,0 0 16,0 22-16,0-22 0,-1 22 15,1-1-15,0 22 0,0-22 0,0 22 16,0-21-16,-1 20 0,22 1 16,0 0-16,-21-1 0,21 1 0,0 0 15,-21-1-15,21 1 0,0 0 0,0-22 16,0 22-16,0-1 0,0-20 16,0 21-16,0-22 0,0 1 0,0-1 15,0 1-15,0-22 0,0 21 16,0-20-16,0-22 0,0 21 15,0-21-15,21-21 0,0 0 16,1 0-16,-1 0 0,0-21 16,0 0-16,21 0 0,1-21 0,-1-1 15,-21 1-15,22-22 0,-1 22 0,0-21 16,1 20-16,-22-20 0,21-1 16,-21 1-16,0-1 0,-21 1 0,0-22 15,0 22-15,0-1 0,0 1 0,-21-1 16,-21 22-16,21-1 0,-22 1 15,22 21-15,-21 0 0,0 0 0,20-1 16,-20 22-16,0 0 0,21 0 0,-1 0 16,1 0-16,0 0 0,0 0 15,0 0-15,42 0 16,0 0 0,21 0-16,1-21 0,-1 0 15,0 0-15,22 0 0,-22 0 0,22-1 16,-1-20-16,22 21 0,-22-21 15,1-1-15,-1 1 0,1 0 0,-22-1 16,1-20-16,-1 20 0,0 1 0,-21 21 16,-21-21-16,0 20 0,0 1 15,0 0-15,-42 21 0,21 0 16,0 0-16,0 0 0,-22 0 16,22 21-16,0 0 0,0 1 15,0-1-15,21 21 0,0-21 0,0 0 16,0 22-16,0-22 0,21 21 0,0-21 15,0 22-15,0-22 0,22 0 16,-22 0-16,0 22 0,0-22 0,0 0 16,0-21-16,1 21 0,-1 0 0,0-21 15,-21 21-15,21-21 16,0 0-16,0 0 16,1-21-16,-1 21 0,0-21 15,0 0-15,0 0 0,22-22 16,-22 22-16,21-21 0,-21 21 15,22-22-15,-1 1 0,0 21 0,1-21 16,-1-1-16,0 22 0,-21 0 16,22 0-16,-22 0 0,21 21 0,-21 0 15,1 0-15,-1 0 0,-21 21 0,0 0 16,0 0-16,0 0 0,0 0 0,0 1 16,0 20-16,0-21 0,0 0 15,0 0-15,0 1 0,0-1 0,-21-21 16,21 21-16,21-21 31,-21-21-15,0 0-16,21-1 0,-21 1 15,0 0-15,0 0 0,0 0 16,0 0-16,-21-1 0,0 1 16,21 0-16,-22 0 0,1 0 0,0 0 15,0 21-15,0 0 0,0 0 16,-1 0-16,1 21 0,0 0 15,0 0-15,-21 21 0,20-20 0,1 20 16,0 0-16,0 1 0,0-22 0,0 21 16,-1 0-16,22 1 0,0-22 15,0 0-15,0 21 0,0-20 0,22-22 16,-1 21-16,-21 0 0,42-21 16,-21 0-16,0 0 0,1 0 0,-1 0 15,21 0-15,-21 0 0,0-21 16,1 0-16,-1-1 0,0 1 0,0 0 15,0 0-15,0 0 0,-21 0 0,0-1 16,22 1-16,-1-21 0,-21 21 16,0 0-16,0-1 0,0 1 0,21 0 15,-21 42 1,0 0-16,0 1 16,0 20-16,0-21 0,0 0 0,0 22 15,0-22-15,0 21 0,0-21 0,21 22 16,0-22-16,0 0 0,1 0 15,-1 0-15,0-21 0,0 21 16,21-21-16,-20 0 0,-1 0 0,0 0 16,0 0-16,21 0 0,-20 0 0,-1-21 15,21 0-15,-21 0 0,0 0 0,1 0 16,-1-1-16,-21 1 0,21-21 16,-21 21-16,0-22 0,0 22 0,0-21 15,0 21-15,0-22 0,0 22 0,0 0 16,-21 21-1,21 21 1,0 0-16,0 22 0,0-22 0,0 0 16,0 0-16,-21 22 0,21-22 15,-22 0-15,22 21 0,0-21 0,0 1 16,-21-1-16,21 0 0,0 0 16,-21 0-16,21 0 0,0-42 46,0 0-46,21 0 0,0 0 16,-21 0-16,0-22 0,22 22 16,-22 0-16,21-21 0,0-1 0,-21 22 15,21-21-15,0 21 0,0-1 0,1 1 16,-22 0-16,21 0 0,0 21 16,0 21-1,0 0-15,-21 0 0,0 1 16,0-1-16,0 0 0,0 21 0,0-21 15,0 1-15,0-1 0,0 0 16,21 21-16,-21-21 0,22 1 0,-22-1 16,0 0-16,21 0 15,0-21-15,0 0 16,0 0-16,0 0 16,1-21-16,-1 0 0,0 0 0,0 21 15,0-22-15,0 1 0,1 0 0,20 0 16,-21-21-16,21 20 0,-20 1 15,20-21-15,-21 21 0,21 0 16,-20-1-16,20 1 0,-21 0 0,0 21 16,0 0-16,-21 21 15,0 0-15,0 1 0,0-1 16,0 21-16,0-21 0,0 0 16,0 22-16,0-22 0,0 0 0,0 21 15,0-20-15,0-1 0,0 0 0,0 0 16,0 0-16,0 0 0,0 1 15,43-22-15,-22 0 0,0 21 16,0-21-16,22 0 0,-22 0 0,21 0 16,-21 0-16,22-21 0,-1-1 0,-21 22 15,21-21-15,-20 0 0,-1 21 16,0-21-16,0 0 0,0 0 0,-21-22 16,0 22-16,0 0 0,0 0 15,0 0-15,0-1 0,0 1 0,0 0 16,0 0-16,-21 21 15,0 0-15,0 0 0,0 21 16,-1 0-16,22 0 0,0 1 16,-21-1-16,21 0 0,-21 0 0,21 21 15,0-20-15,0-1 0,0 0 0,0 0 16,0 0-16,0 0 0,0 1 0,0-1 16,21-21-16,0 21 15,1-21-15,-1 0 16,0 0-16,0 0 0,21 0 0,-20-21 15,20 0-15,0 21 0,1-22 0,-1 1 16,0 0-16,1 21 0,-1-42 0,0 21 16,1-1-16,-1 1 0,0 0 15,1-21-15,-22 21 0,21-1 0,-21-20 16,0 21-16,1-21 0,-22 20 16,0 1-16,-22 21 0,1 0 15,-21 0-15,21 0 0,0 0 16,21 21-16,-22 1 15,22 20-15,0-21 0,0 0 0,0 0 16,22 1-16,-22-1 0,21 0 0,0 0 16,0-21-16,0 21 0,0 0 15,1-21-15,-1 22 0,0-22 16,0 21-16,-21 0 16,0 0-1,-21-21-15,0 0 16,0 0-16,-1 0 0,1 0 15,0 0-15,21 21 0,-21-21 16,42 0 15,21 0-31,-20 0 16</inkml:trace>
  <inkml:trace contextRef="#ctx0" brushRef="#br0" timeOffset="156236.87">10054 16383 0,'0'0'0,"0"-21"16,-21 21-16,0 0 15,0 0-15,-1 0 16,1 0-1,0 0 1,21-21-16,-21 21 16,0 0-16,42 0 15,0 0 1,21 0-16,1 0 0,20 0 0,1 0 16,-1 0-16,22 0 0,21 0 15,-22 0-15,43 0 0,-21 0 0,21 0 16,0 0-16,0 0 0,-21 0 0,21 21 15,-21-21-15,-21 0 0,-1 0 0,1 0 16,-22 0-16,1 0 16,-22 0-16,1 0 0,-1 0 0,-21 0 15,0 0-15,0 0 0,1 0 0,-22-21 16,-22 21 15,1 0-15,0 0-16,0 0 0,0 0 0,-22 0 15,22 21-15,-21-21 0,21 0 0,-22 0 16,1 0-16,0 0 0,-1 0 16,-20 0-16,21 0 0,-22 0 0,1 0 15,-22 0-15,21-21 0,1 21 0,-1 0 16,1 0-16,21-21 0,-1 21 16,1 0-16,0 0 0,20-22 0,1 22 15,0 0-15,0 0 0,0-21 16,0 21-16,21-21 15,0 0 1,21 21 47,0 0-48,0 0 16,0 0-31,0 0 16,1 0-16,-1 0 0,0 0 16</inkml:trace>
  <inkml:trace contextRef="#ctx0" brushRef="#br0" timeOffset="156742.5">11536 16044 0,'0'0'0,"0"-21"15,0 0-15,0 0 0,-21 21 0,21-21 16,-22 21-16,22 21 31,0 0-31,0 0 16,0 0-16,0 1 0,0-1 15,22 0-15,20 0 0,-21 0 0,21-21 16,-20 21-16,20 1 0,21-22 16,-20 21-16,20-21 0,-20 0 0,20 0 15,1 21-15,-22-21 0,21 0 0,-20 0 16,-1 0-16,0 21 0,1-21 0,-22 0 16,0 0-16,0 21 15,-21 0 1,0 1-16,-21-22 0,-21 21 0,21-21 15,-22 21-15,1 0 0,0 0 0,-1-21 16,1 21-16,0 1 0,-1 20 16,1-21-16,0 0 0,-1 0 0,1 22 15,21-22-15,-22 0 0,1 21 0,21-20 16,-21-1-16,20 21 0,1-21 0,0 0 16,0 1-16,0-1 0,0 0 15,21 0-15,-22 0 0,1 0 16,21 1-1,21-22 17</inkml:trace>
  <inkml:trace contextRef="#ctx0" brushRef="#br0" timeOffset="159160.45">15579 15663 0,'0'-21'0,"0"42"0,0-63 0,21 0 0,-21 21 16,21-1-16,-21 1 0,0 0 15,0 0-15,0 0 0,0 42 32,-21 0-32,21 0 0,-21 22 15,-1-1-15,22 0 0,-21 1 0,0 20 16,21 1-16,-21 20 0,0-20 16,0-1-16,-1 1 0,1 20 15,0-41-15,21 20 0,-21 1 0,0-22 16,21 0-16,0 1 0,-21-1 0,21-21 15,0 0-15,0 1 0,0-1 16,0 0-16,21-21 16,0 0-16,0 0 15,0-21-15,-21 0 0,21-1 16,-21 1-16,22 0 0,-22-21 16</inkml:trace>
  <inkml:trace contextRef="#ctx0" brushRef="#br0" timeOffset="159992.97">15430 16044 0,'0'0'0,"-21"-42"0,0 0 0,21-1 16,-21 1-16,0 21 0,0-21 0,-1 20 16,22-20-16,-21 21 0,21 0 15,0 0-15,0-1 0,0-20 0,21 21 16,22 0-16,-22 0 0,21-1 0,22 1 16,-22 0-16,22 0 0,-1 0 15,1 21-15,-1 0 0,22 0 0,-22 21 16,1 0-16,20 0 0,-20 22 0,-22-22 15,1 21-15,-22 0 0,0 1 16,-21-1-16,0 0 0,-21 1 0,0-1 16,-22 0-16,-20 1 0,-1-1 15,1 0-15,20-20 0,-20 20 16,-1-21-16,22 0 0,-21 0 0,20 1 16,1-1-16,21-21 0,-22 0 0,22 0 15,0 0-15,21-21 16,0-1-1,0 1-15,0 0 0,21 21 16,0 0 0,1 0-16,-22 21 0,21 0 15,0 22-15,0-22 0,-21 0 16,0 0-16,21 22 0,-21-22 0,21 0 0,1 21 16,-22-21-16,21 1 0,-21-1 15,21 0-15,0 0 0,0-21 16,0 21-16,22-21 0,-22 21 15,0-21-15,0 0 0,22 0 16,-22 0-16,21 0 0,-21 0 0,22-21 16,-1 21-16,-21-21 0,21 0 0,-20 0 15,20 0-15,-21-1 0,0 1 0,0 0 16,1 0-16,-1 0 0,0 0 16,0-1-16,-21 1 0,0 0 0,0 0 15,0 42 1,0 0-16,-21 0 15,21 1-15,-21-1 0,0 21 16,21-21-16,-22 0 0,22 22 0,-21-22 16,21 0-16,0 0 0,0 0 15,0 1-15,0-1 0,0 0 16,21-21-16,1 0 0,20 0 0,-21 0 16,21 0-16,-20 0 0,20 0 0,-21 0 15,21-21-15,1 0 0,-22 21 16,21-22-16,1 1 0,-1 0 0,-21-21 15,0 21-15,22-1 0,-22-20 0,-21 0 16,0 21-16,0-22 16,0 1-16,0 21 0,-21-22 0,-1 22 15,1 0-15,0 21 0,-21 0 0,-1 0 16,1 0-16,21 0 0,-21 0 0,-1 21 16,1 0-16,0 1 0,-1-1 15,1 0-15,0 0 0,20 21 16,1-20-16,0-1 0,21 0 0,0 0 15,0 0-15,21-21 0,0 0 16,22 0-16,-1 0 0,22 0 0,-22-21 16,21 0-16</inkml:trace>
  <inkml:trace contextRef="#ctx0" brushRef="#br0" timeOffset="161120.32">17208 15896 0,'0'0'0,"0"-42"0,0 0 0,0-1 16,0 1-16,0 0 0,0 20 0,0 1 15,0 0-15,0 42 16,0 0 0,0 1-16,0 20 0,0 0 0,0 1 15,0 20-15,-21 1 0,21-22 16,-21 21-16,0 1 0,21-1 0,-21 1 16,0-22-16,21 22 0,-22-22 0,1 0 15,21-20-15,-21 20 0,21-21 16,0 0-16,-21 0 0,21 1 15,-21-22-15,21 21 0,0-42 32,0-1-32,21 1 15,0 0-15,0 0 0,0 0 16,1 0-16,20-22 0,0 22 0,-21-21 16,22 21-16,-1-1 0,0 1 0,1 0 15,-22 21-15,21 0 0,-21 0 16,22 0-16,-22 0 0,0 21 0,0 0 15,0 1-15,1-1 0,-22 0 0,0 0 16,0 0-16,0 0 0,0 1 0,0 20 16,-22-21-16,1 0 15,0 0-15,-21 1 0,21-1 0,-22-21 16,22 21-16,-21 0 0,21-21 0,-22 21 16,1-21-16,21 0 0,0 0 0,-22 0 15,22 0-15,0 0 0,0 0 16,0-21-16,21 0 15,0 0-15,0 0 16,21 21 15,0 21-31,0 0 16,0 0-16,0-21 0,1 21 16,-1-21-16,0 0 0,21 21 15,-21-21-15,22 0 0,-22 0 16,21 0-16,1 0 0,-1 0 0,0-21 15,1 0-15,-22 21 0,21-21 0,0 21 16,-20-21-16,-1 0 0,21-1 16,-21 22-16,0-21 0,1 0 0,-1 0 15,0 0-15,0-22 0,-21 22 0,21 0 16,0 0-16,-21 0 0,0 42 31,0 0-15,-21 0-16,0 0 0,21 1 0,-21 20 15,21-21-15,0 0 0,0 0 16,0 1-16,0-1 0,0 0 16,0 0-16,0 0 0,21 0 0,0 1 15,22-22-15,-22 21 0,0-21 0,0 0 16,21 0-16,-20 0 0,20 0 0,-21 0 16,21 0-16,1 0 0,-22-21 15,0-1-15,0 22 0,0-21 0,1 0 16,-22 0-16,0 0 0,0 0 0,0-22 15,0 22-15,0 0 0,0-21 0,0 20 16,-22-20-16,22 21 0,-21 0 16,0-22-16,0 43 0,0-21 0,0 0 15,-1 21-15,1 0 0,0 0 16,0 0-16,0 0 0,0 0 16,-1 21-16,1 0 0,0-21 15,0 22-15,0-1 0,21 0 16,-21 0-16,-1-21 0,22 21 15,-21-21 1,21 21 62</inkml:trace>
  <inkml:trace contextRef="#ctx0" brushRef="#br0" timeOffset="161852.42">15452 16087 0,'0'0'0,"-22"-21"16,-20 21-16,-21 0 15,41 0-15,1 0 0,21-22 16,-21 22-16,0 0 0,63 22 31,1-1-31,-1-21 16,21 21-16,1-21 0,21 21 0,-1-21 16,22 21-16,21 0 0,0-21 0,21 22 15,0-22-15,1 21 0,-1-21 16,21 0-16,-21 21 0,22-21 0,-22 0 15,0 21-15,0-21 0,-21 0 16,0 0-16,-42 0 0,21 21 0,-43-21 16,1 0-16,-22 0 0,0 0 15,-21 0-15,1 0 0,-44 0 32,1 0-32,0 0 0,0 0 0,0 0 15,0 0-15,-22 0 0,22 0 16,-21 0-16,-1 0 0,1 0 0,0 0 15,-1 0-15,-20 0 0,-1 0 0,1 0 16,-1 21-16</inkml:trace>
  <inkml:trace contextRef="#ctx0" brushRef="#br0" timeOffset="162204.22">15790 16447 0,'0'0'0,"-84"0"0,20 21 0,-21-21 15,22 0-15,21 21 0,-1-21 16,1 0-16,21 0 0,21 21 0,21-21 16,0 0-16,43 21 0,-1-21 15,1 0-15,20 0 0,22 21 0,0-21 16,0 0-16,21 0 0,21 22 16,-21-22-16,21 0 0,0 0 0,0 21 15,1-21-15,-1 0 0,21 0 16,-42 21-16,21-21 0,-21 0 0,-21 0 15,0 21-15,-21-21 0,-22 0 16,1 0-16,-1 0 0,-42 0 0,22 0 16,-22 0-16,0 0 0,-21 21 0,-21-21 47,0 0-47,21 21 0,-22-21 15</inkml:trace>
  <inkml:trace contextRef="#ctx0" brushRef="#br0" timeOffset="162947.79">16087 16447 0,'0'0'16,"-43"0"-16,1 0 0,0 0 0,-1 0 15,22 0-15,0 0 0,0 0 16,0 0-16,63 0 16,-21 0-1,21 0-15,1 0 0,20 0 16,22 0-16,0 0 0,-1 0 0,22 0 16,0 0-16,0 0 0,21 0 0,0 0 15,21 0-15,-21 0 0,0 0 16,0 0-16,0 0 0,-21 0 0,0 0 15,-22 0-15,-20 0 0,-1 0 0,-20 0 16,-1 0-16,-21 0 0,0 0 0,-42 0 31,0 0-31,0 0 16,0 0-16,-22 0 0,1 0 0,0 0 16,-22 0-16,1 0 0,-1 0 0,1 0 15,-1 0-15,-21-22 0,22 22 16,-22 0-16,1 0 0</inkml:trace>
  <inkml:trace contextRef="#ctx0" brushRef="#br0" timeOffset="163228.63">16214 16425 0,'0'0'0,"-22"22"0,-20-1 16,0-21-16,-1 21 15,22-21-15,21 21 0,21 0 16,1-21-16,20 0 0,0 21 15,22-21-15,20 0 0,1 0 0,0 0 16,-1 0-16,22 0 0,0 0 16,0 0-16,0 0 0,0 0 0,-1 0 15,1 0-15,0 0 0,-21 0 0,-22 0 16,22 0-16,-43 0 0,1 0 0,-1 0 16,-21 0-16,0 0 0,-21 22 15,-21-22 1,0 0-16,0 0 0,0 0 15,-1 0-15,1 0 0,0 0 16</inkml:trace>
  <inkml:trace contextRef="#ctx0" brushRef="#br0" timeOffset="167464.29">20595 16087 0,'21'0'15,"-21"-21"-15,21 21 0,1-22 0,-22 1 16,21 0 0,-21 0-16,21 0 0,-21 0 15,0-1-15,0 1 0,0 0 16,0 0-16,0 0 0,-21 0 15,0-1-15,-1 22 0,1-21 16,0 0-16,0 0 0,0 21 0,-22 0 16,22 0-16,-21 0 0,0 0 0,-1 0 15,1 21-15,0-21 0,20 42 16,-20-20-16,0 20 0,-1 0 0,22 1 16,0-1-16,0 0 0,0 22 0,0-22 15,21 0-15,0 1 0,0-1 16,0 0-16,21-20 0,0 20 0,0-21 15,21 0-15,1-21 0,-1 0 0,0 0 16,22 0-16,-22 0 0,22-21 16,-1 0-16,1 0 0,-22 0 15,22-22-15,-1 1 0,-21 0 0,1-22 16,20 22-16,-42-22 0,22 22 16,-1-22-16,-21 1 0,0 21 0,-21-22 15,22 1-15,-22-1 0,21 1 0,-21 20 16,0-20-16,0-1 0,0 22 15,0 0-15,0-1 0,0 22 0,0 0 16,0 0-16,0 42 16,0 21-16,0-21 0,0 22 15,0 20-15,-21-20 0,-1 20 0,22-21 16,0 22-16,-21-1 0,0-20 0,21 20 16,-21 1-16,21-22 0,0 22 15,0-22-15,0 0 0,0 1 16,0-1-16,21-21 0,0 0 0,0 0 15,1 1-15,-1-22 0,21 0 0,-21 0 16,0 0-16,1 0 0,-1 0 16,0 0-16,0-22 0,0 1 0,0 0 15,-21 0-15,22 0 0,-22 0 0,0-22 16,0 22-16,0-21 0,0 21 16,0-22-16,0 22 0,0 0 0,0 0 15,0-22-15,0 22 0,0 0 16,21 0-16,0 21 0,0 0 15,0 0-15,22 0 0,-22 0 16,0 21-16,21 0 0,-21 0 0,1 22 16,-1-1-16,21-21 0,-21 22 0,-21-1 15,21 0-15,-21-21 0,22 22 16,-22-1-16,0-21 0,0 0 0,0 22 16,0-22-16,0 0 0,0 0 15,-22-21 1,1 0-16,21-21 15,0 0 1,0 0-16,0 0 0,0-1 16,0-20-16,0 21 0,21-21 0,1-1 15,-1 1-15,-21 21 0,21-22 16,0 22-16,-21 0 0,0-21 0,21 42 16,-21-21-16,0-1 0,21 22 15,1 0 1,-1 0-1,0 0-15</inkml:trace>
  <inkml:trace contextRef="#ctx0" brushRef="#br0" timeOffset="167688.17">22056 15833 0,'0'21'47,"0"0"-47,0 0 15,0 22-15,0-22 0,0 21 0,0-21 16,0 22-16,0-22 0,0 21 16,0-21-16,0 22 0,0-22 0,0 0 15,0 0-15,0 0 0,0 0 0,-22 1 16,22-44 15,0 1-15</inkml:trace>
  <inkml:trace contextRef="#ctx0" brushRef="#br0" timeOffset="167852.08">21992 15854 0,'0'0'0,"-21"-21"0,0 0 0,0-22 0,21 22 16,-22 0-16,1 0 0,21 0 16,0 42 15,21 0-16,1 0-15,-1-21 0,-21 21 16,21 0-16</inkml:trace>
  <inkml:trace contextRef="#ctx0" brushRef="#br0" timeOffset="168685.13">22288 15896 0,'0'21'47,"0"1"-47,0-1 0,22 0 16,-22 0-16,21 0 0,-21 0 0,0 22 0,0-22 15,21 21-15,-21-21 0,21 1 16,-21 20-16,0-21 0,0 0 16,0 0-16,0 1 0,0-1 15,21-21-15,0 0 16,1 0-1,-1 0-15,-21-21 0,21-1 0,0 22 16,0-21-16,-21 0 0,21-21 0,1 21 16,-1-1-16,0-20 0,0 21 15,0-21-15,0-1 0,1 22 0,-1-21 16,0 21-16,0-1 0,-21 1 0,0 42 31,0 1-31,0-1 0,0 0 16,0 0-16,0 21 0,-21-20 0,21 20 15,-21-21-15,21 0 0,0 22 16,0-22-16,0 0 0,0 0 16,0 0-16,21 0 0,21-21 15,-21 0-15,1 0 0,20 0 0,0 0 16,1 0-16,-1 0 0,0 0 16,1 0-16,-1-21 0,-21 21 0,21-21 15,-20 0-15,20 0 0,-21 0 0,-21-1 16,21-20-16,-21 21 0,0-21 0,0-1 15,0 1-15,0 21 0,0-22 16,0 22-16,0 0 0,-21 0 0,0 21 16,0 0-16,0 0 0,-1 21 15,22 0-15,-21 22 0,0-22 16,0 21-16,21 0 0,0-20 16,-21 20-16,21 0 0,0-21 0,0 22 15,0-22-15,0 0 0,0 0 0,21 0 16,0-21-16,0 22 15,0-22-15,1 0 0,-1 0 0,21 0 16,-21-22-16,0 22 0,1-21 0,20 0 16,-21 0-16,0 0 0,22 0 15,-22-1-15,0 1 0,21-21 0,-21 21 16,22 0-16,-22-1 0,21 1 16,-21 0-16,1 0 0,-1 21 0,0 0 15,0 0-15,-21 21 0,0 0 16,0 0-16,0 1 15,0-1-15,0 21 0,0-21 0,-21 0 16,21 1-16,-21-1 0,21 21 0,0-21 16,0 0-16,0 1 15,0-1-15,0 0 16,21-21 0,0-21-16,0 0 0,0 21 15,1-22-15,-1 1 0</inkml:trace>
  <inkml:trace contextRef="#ctx0" brushRef="#br0" timeOffset="168865.02">24151 16150 0,'21'0'47,"-42"0"-1,0 0-46,0 0 16</inkml:trace>
  <inkml:trace contextRef="#ctx0" brushRef="#br0" timeOffset="170317.25">25379 15896 0,'-21'0'0,"42"0"0,-64 0 0,22 0 0,0-21 16,0 21-1,21-21 1,21 21-16,0 0 0,0-21 0,1 21 16,-1 0-16,21-21 0,0 21 0,1-22 15,-1 1-15,0 21 0,1-21 0,-1 0 16,0 0-16,1 0 0,-22-22 16,0 22-16,0 0 0,-21 0 0,0 0 15,0-1-15,-21 1 0,0 0 0,0 21 16,-22 0-16,1 0 15,0 0-15,-1 0 0,1 21 0,0 0 16,-1 1-16,22-1 0,-21 21 0,21-21 16,0 22-16,21-1 0,0-21 15,0 21-15,0 1 0,0-1 0,0-21 16,0 22-16,21-1 0,0 0 0,0 1 16,0-22-16,0 21 0,1-21 15,-1 22-15,0-22 0,-21 0 0,0 21 16,0-21-16,0 1 0,-21-1 15,0-21-15,-1 0 16,-20 0-16,21 0 0,-21 0 16,-1-21-16,22-1 0,-21 1 15,-1 21-15,22-42 0,0 21 0,0 0 16,0-22-16,0 22 0,21-21 16,-22 21-16,22-22 0,0 1 0,0 21 15,0 0-15,0-1 0,22 44 31,-1-1-31,0 0 0,-21 21 0,21-21 16,0 22-16,0-1 0,1-21 0,-1 22 16,0-1-16,0-21 0,0 21 15,0-20-15,22-1 0,-22 0 16,21 0-16,-21 0 0,22 0 0,-1-21 0,0 0 16,-20 0-16,20 0 0,0 0 15,1 0-15,-1 0 0,0-21 16,-21 0-16,22 0 0,-1 21 0,-21-42 15,0 20-15,22 1 0,-22-21 0,0 21 16,-21-22-16,21 1 0,0 0 16,-21-1-16,22 22 0,-22-21 0,0 21 15,0 42 1,0 0-16,0 0 0,0 22 16,0-22-16,0 21 15,-22-21-15,22 22 0,0-22 0,0 21 0,0-21 16,0 0-16,0 1 0,0-1 0,0 0 15,0 0-15,22-21 16,-1 0-16,0 21 0,0-21 0,0 0 16,0 0-16,1 0 0,-1 0 0,0-21 15,0 21-15,0-21 0,0 0 16,1 21-16,-22-21 0,21-1 0,-21-20 16,0 21-16,21-21 0,0 20 0,-21-20 15,21 21-15,-21 0 0,0 0 0,0 42 31,0 0-31,0 0 0,0 0 16,0 22-16,0-22 0,0 0 0,0 0 16,0 21-16,0-20 0,0-1 15,0 0-15,0 0 0,0 0 16,21-21-16,1 0 16,-1 0-16,0 0 0,21 0 15,-21 0-15,1-21 0,-1 0 16,0 0-16,0 21 0,0-21 0,0-1 15,1-20-15,-22 21 0,21 0 0,0-22 16,0 1-16,0 0 16,-21 21-16,21-22 0,-21 22 0,22 0 0,-22 0 15,0 42 1,0 0-16,0 21 0,0-20 16,0-1-16,-22 21 0,22 0 0,-21-20 15,21 20-15,0-21 0,0 0 16,0 22-16,0-22 0,0 0 15,21 0-15,1 0 0,-1-21 16,0 0-16,0 0 0,21 0 0,-20 0 16,-1 0-16,0 0 0,0-21 0,21 0 15,-20 21-15,-1-21 0,0 0 16,0-1-16,-21 1 0,21-21 0,0 21 16,1-22-16,-1 22 0,-21-21 0,0 21 15,21 0-15,-21-1 0,21 1 16,-21 42-1,0 1-15,0-1 0,-21 0 16,0 0-16,0 21 0,21-20 16,-22-1-16,1 21 0,0-21 0,21 0 15,0 1-15,0-1 0,-21 0 0,21 0 16,0-42 15,0 0-31,21 21 16</inkml:trace>
  <inkml:trace contextRef="#ctx0" brushRef="#br0" timeOffset="170472.16">27305 15939 0,'21'-43'0,"-42"86"0,42-128 15,-21 43-15,0-1 0,0 1 0,0 21 16,0 0-16,0-1 0,0 1 16,-21 21-16,0 0 0,0 0 15,-1 0-15,22 21 31,22-21-31,-1 0 16</inkml:trace>
  <inkml:trace contextRef="#ctx0" brushRef="#br0" timeOffset="170752">27940 15473 0,'0'0'0,"21"-21"0,0 0 15,-21-22-15,0 22 0,0 0 0,0 0 16,0 0-16,-21-1 0,0 22 15,0 0-15,0 0 0,-1 22 0,1-1 16,0 21-16,0-21 0,0 22 0,0-1 16,-1 0-16,1 22 0,0-1 15,21-20-15,0 20 0,-21 22 0,21-22 16,0 1-16,-21-1 0,21-20 0,0 20 16,0-21-16,0 1 0,0-1 15,0-21-15,0 22 0,0-22 0,0 0 16,0 0-16,0 0 15,0-42 1,0 0 0,0 0-16,0 0 0,0-1 15</inkml:trace>
  <inkml:trace contextRef="#ctx0" brushRef="#br0" timeOffset="170903.94">27538 16108 0,'-64'-64'15,"149"149"-15,-191-191 0,191 191 0,-149-170 31,85 85-31,1 21 16,20-21-16,0 0 0,1 0 0,-1 0 16,21 0-16,-20 0 15,20 0-15,1 0 0,-1-21 0,1 0 16,-1 21-16,1-21 0,-22 21 0</inkml:trace>
  <inkml:trace contextRef="#ctx0" brushRef="#br0" timeOffset="171517.6">28363 15896 0,'0'-42'16,"0"21"-16,0 105 0,0-105 15,-21-42-15,0 63 0,0 0 16,-22 0-16,22 21 0,0 0 0,0 0 16,0 0-16,0 1 0,-1-1 0,1 21 15,21-21-15,-21 22 0,21-22 16,0 21-16,0-21 0,0 22 16,0-22-16,0 0 0,0 0 0,21 0 15,0-21-15,1 21 0,-1-21 0,0 0 16,21 0-16,-21 0 0,22 0 15,-22 0-15,21 0 0,-21-21 0,1 21 16,20-21-16,-21 0 0,0 0 0,0-22 16,1 22-16,-1-21 0,-21 0 15,21-1-15,0-20 0,-21 20 0,21-20 16,0-1-16,1 1 0,-22-1 0,21 22 16,0-21-16,-21 20 0,0 1 15,0 0-15,0 20 0,0 1 0,0 42 31,0 22-31,0-22 0,0 21 16,-21 1-16,0-1 0,-1 21 0,22-20 16,-21 20-16,0 1 0,0-1 0,0-20 15,0 20-15,-1-21 0,22 1 16,-21-1-16,0 0 0,0-20 0,21 20 16,0-21-16,0 0 0,0 0 0,-21-21 15,21 22-15,21-44 31,0 1-31,0 0 0,0 0 16,1 0-16,20-22 0,-21 22 16,21-21-16,1 21 0,-1-22 15,-21 22-15,22 0 0,-22 0 0,21 0 16,-21 21-16,-21 21 16,0 0-16,0 0 0,0 0 0,0 22 15,0-22-15,0 21 0,-21-21 0,21 22 16,-21-22-16,0 0 0,0 0 15,21 0-15,0 1 0,-22-22 0,22 21 16,22-21 15,-1 0-31,21-21 16</inkml:trace>
  <inkml:trace contextRef="#ctx0" brushRef="#br0" timeOffset="171742.46">29168 15642 0,'0'0'0,"0"-42"0,0 21 0,21 0 0,-21-1 16,0 1-16,0 0 0,21 21 15,0 0-15,0-21 0,0 21 0,1 0 16,-1 0-16,0 0 0,21 0 0,1 0 16,-22 0-16,21-21 0,-21 21 15,22 0-15,-1 0 0,-21 0 0,21 0 16,-20 0-16,-1 0 0,0 0 0,-21 21 31</inkml:trace>
  <inkml:trace contextRef="#ctx0" brushRef="#br0" timeOffset="171951.85">29633 15494 0,'-42'0'15,"84"0"-15,-105 0 0,42 0 16,-1 21-16,1-21 0,21 21 0,-21 1 15,0 20-15,-21-21 0,20 21 16,1 1-16,0-1 0,-21 22 16,21-22-16,-1 21 0,1-20 0,0 20 15,0-20-15,0-1 0,21 0 16,0-21-16,0 1 0,0 20 0,0-21 16,0 0-16,21-21 15,0 0-15,0 0 0,22 0 16,-22 0-16,21 0 0,0 0 0</inkml:trace>
  <inkml:trace contextRef="#ctx0" brushRef="#br0" timeOffset="172244.69">29654 16066 0,'0'0'0,"22"-43"15,-22 22-15,21 21 0,-21-21 0,-21 42 32,-1 0-32,22 0 15,-21 1-15,21-1 0,-21 0 0,21 0 16,-21 0-16,21 0 0,0 1 15,0-1-15,21-21 16,0 0-16,0 0 0,1 0 16,-1 0-16,0-21 0,21 21 15,-21-22-15,1 1 0,-1 0 0,0 0 16,0-21-16,0 20 0,0-20 0,-21 0 16,0 21-16,0-22 0,22 22 15,-22 0-15,0 0 0,-22 21 16,1 0-16,0 0 0,0 0 15,0 21-15,0 0 16,-1-21-16,1 21 0,0 0 0,21 1 16</inkml:trace>
  <inkml:trace contextRef="#ctx0" brushRef="#br0" timeOffset="172417.59">30332 16023 0,'0'0'16,"-21"-21"-16,-1 21 0,1-21 0,0 21 16,42 0 15,0 0-31,22-21 16,-22 21-16,21 0 0</inkml:trace>
  <inkml:trace contextRef="#ctx0" brushRef="#br0" timeOffset="172904.21">31284 15388 0,'0'0'0,"0"-42"0,0-43 16,0 43-16,-21 0 0,21-1 16,0 22-16,-21 0 0,21 0 0,-21 0 15,0 21-15,21 21 16,-22 0-16,1 21 0,21 1 0,-21-1 15,0 21-15,21 1 0,-21-1 16,0 1-16,-1-1 0,1 22 0,-21 0 16,21-1-16,0 1 0,-1 0 0,1 21 15,0-22-15,-21-20 0,21 20 16,-1-20-16,1-1 0,0 1 0,0-1 16,0 1-16,21-22 0,0 1 0,0-1 15,0 0-15,0-21 0,0 22 16,0-22-16,0 0 0,21-21 15,0 0-15,0-21 16,-21 0 0,21 0-16,-21-1 0,0 1 0,22-21 15,-22 21-15,0-22 0,0 22 0,0-21 16,0 0-16,0-22 0,0 22 16,0-22-16,-22 22 0,1-22 0,21 22 15,-21 0-15,21-1 0,0 22 0,0 0 16,0 0-16,0 0 0,0 0 31,21-1-15,0 22-16,1-21 15,20 21-15,-21-21 0,21 0 0,1 0 16,-1 0-16,0 21 0</inkml:trace>
  <inkml:trace contextRef="#ctx0" brushRef="#br0" timeOffset="173263.8">31327 15727 0,'0'0'0,"21"-21"0,0-22 15,0 43-15,-21-21 0,21 21 16,0 0-16,1 0 16,-22 21-16,0 1 15,0 20-15,0-21 16,0 21-16,0-20 0,0 20 0,0 0 15,0 1-15,0-1 0,0 0 16,0 1-16,0-22 0,0 21 0,0-21 16,0 0-16,0 1 15,0-44 1,0 1-16,0 0 16,0 0-16,0 0 0,0 0 15,0-1-15,0-20 0,21 21 0,0-21 16,21 20-16,-21-20 15,1 0-15,20 21 0,-21-1 0,21-20 16,-20 21-16,20 21 0,-21-21 0,0 21 16,0 0-16,1 0 0,-1 0 15,0 0-15,0 0 0</inkml:trace>
  <inkml:trace contextRef="#ctx0" brushRef="#br0" timeOffset="174452.96">32152 15917 0,'0'0'0,"0"-21"0,0 0 0,0 0 16,0 0-16,0 0 15,-21 21 1,-21 0-16,20 0 0,1 0 15,0 21-15,0 0 0,0 0 0,0 0 16,-1 0-16,1 22 0,0-22 0,21 0 16,0 0-16,0 0 15,0 1-15,0-1 0,21-21 16,0 0 0,1 0-16,-1 0 0,0 0 15,0 0-15,0-21 0,0 21 0,1-22 16,-1 1-16,-21 0 0,21 0 15,0 0-15,0 0 0,0-22 0,-21 22 16,22 0-16,-22 42 31,0 0-31,0 0 16,0 1-16,0-1 0,0 0 16,0 0-16,0 0 0,0 0 15,21 1 1,0-22-16,0 0 0,21 0 15,-20 0 1,-1 0-16,0-22 0,0 22 16,0-21-16,0 0 0,1 0 15,-1 0-15,0 0 0,-21-1 16,0 1-16,21 0 0,0 21 16,-21 21-1,0 0 1,-21 1-16,0-1 0,0 0 15,21 0-15,0 0 0,-21 0 0,21 1 16,-22-1-16,22 0 16,-21-21-16,21 21 15,0-42 17,0 0-32,21 0 0,1 21 15,-1-22-15,0 1 0,0 0 16,0 0-16,0 0 0,22 0 0,-22-1 15,0 1-15,0 0 0,0 21 16,1 0-16,-1-21 0,-21 42 16,0 0-1,0 0-15,0 1 16,0-1-16,0 0 16,0 0-16,0 0 15,0 0-15,21-21 16,0 0-16,0 0 15,0 0-15,1 0 16,-1-21 0,-21 0-16,21 0 0,0 0 15,0 0-15,0-1 0,-21 1 16,22 0-16,-1 21 0,-21-21 0,0 42 47,0 0-32,21 0 1,0-21-16,0 22 0,0-22 16,1 0-16,20 0 15,-21 0-15,0 0 0,0 0 16,1 0-16,-1 0 0,0 0 0,0-22 16,0 22-16,0-21 0,-21 0 15,22 0-15,-22-21 0,0 20 0,0 1 16,0 0-16,-22 21 15,1 0-15,0 0 16,0 21-16,0 0 16,0 1-16,-1-1 0,22 0 0,-21 0 15,21 0-15,-21 0 0,21 22 16,0-22-16,0 0 0,0 0 0,0 0 16,0 1-16,21-1 0,0 0 15,-21 0-15,22 0 0,-1-21 0,0 0 16,0 0-16,0 21 0</inkml:trace>
  <inkml:trace contextRef="#ctx0" brushRef="#br0" timeOffset="176893.04">4339 17378 0,'0'0'0,"21"-21"0,0-22 0,1 22 0,20 0 15,-21 0-15,0-21 0,0 20 16,1 1-16,-1 0 0,-21 0 16,0 0-16,-21 21 15,-22 0-15,22 0 0,-21 21 16,-22 0-16,22 0 0,0 22 15,-1-1-15,1 0 0,-22 22 0,43-22 16,-21 22-16,0-1 0,20 1 0,-20-1 16,21-21-16,0 22 0,0-1 15,-1-20-15,22-1 0,0 0 0,0-20 16,0-1-16,0 0 0,22 0 0,20 0 16,-21-21-16,21 0 0,1 0 15,-1-21-15,22 0 0,-22 0 0,21 0 16,1-1-16,-1 1 0,-20 0 15,20 0-15,-20-21 0,20 20 16,-42 1-16,22 0 0,-22 0 0,21 0 16,-21 21-16,-21-21 0,21-1 0,1 22 15,-22 22 1,0-1-16,0 0 16,0 21-16,21-21 0,-21 1 0,0-1 15,21 0-15,-21 21 0,0-21 16,0 1-16,21-22 0,0 21 0,-21 0 15,21-21-15,1 0 0,-1 0 0,0 0 16,0 0-16,0 0 16,0 0-16,1-21 0,20 0 0,-21 21 15,0-22-15,0 1 0,1 0 0,-22 0 16,0 0-16,0 0 16,-22-1-16,1 1 0,0 21 15,-21-21-15,-1 0 0,22 21 0,-21-21 16,0 21-16,-1-21 0,22 21 15,0 0-15,0 0 0,0 0 0,42 0 32,0 0-32,0 0 0,21-22 15,-20 22-15,20-21 0,-21 21 16,21 0-16,1-21 0,-1 21 0,-21 0 16,22 0-16,-22 0 0,21 0 15,-21 0-15,22 21 0,-22 0 0,0-21 16,-21 22-16,0-1 0,0 0 0,0 0 15,0 0-15,0 0 0,0 1 16,0-1-16,0 0 0,-21 0 0,21 0 16,0 0-16,-21-21 0,-1 22 0,22-1 15,0 0 1,-21-21-16,21-21 16,0 0-1,21 21-15,-21-22 0,22 1 16,-1 0-16,0-21 0,0 21 15,21-1-15,-20 1 0,-1 0 0,21 0 16,-21 0-16,22 0 0,-22-1 0,21 22 16,-21 0-16,0 0 0,1 0 15,-1 22-15,-21-1 0,0 0 0,0 0 16,0 0-16,0 0 0,0 1 0,0-1 16,0 21-16,0-21 0,0 0 0,0 1 15,0-1-15,0 0 0,0 0 16,0 0-16,0-42 47,21 0-47,0 0 0,0 0 15,-21-1-15,21-20 0,1 21 0,-1-21 16</inkml:trace>
  <inkml:trace contextRef="#ctx0" brushRef="#br0" timeOffset="177152.84">6286 17293 0,'0'0'15,"22"-42"-15,-1 21 0,-21 0 0,0-1 16,21 22-16,-21 22 16,0-1-16,0 0 15,0 0-15,0 21 0,-21-20 0,21 20 16,-21 0-16,-1-21 0,1 22 16,0-1-16,0 0 0,0 1 15,0-1-15,-1 0 0,1 1 0,-21-1 16,21-21-16,0 22 0,-1-22 0,22 21 15,0-21-15,-21 0 0,21 1 0,0-1 16,21-21 0,1-21-1,-1-1-15,0 1 0,0 0 16,0 0-16,-21 0 0</inkml:trace>
  <inkml:trace contextRef="#ctx0" brushRef="#br0" timeOffset="177391.7">6054 17653 0,'-22'0'0,"44"0"0,-65 0 16,43 21 0,-21-21-16,42 0 31,0 0-31,22 0 0,-22 0 0,0 0 16,0-21-16,22 21 0,-22-21 15,0 21-15,21-21 0,-21 21 0,1 0 16,-1-21-16,0 21 0,-21-22 62</inkml:trace>
  <inkml:trace contextRef="#ctx0" brushRef="#br0" timeOffset="177888.24">7027 17822 0,'-42'22'0,"84"-44"0,-105 44 0,42-22 0,-1 21 16,1-21-16,0 0 0,0 0 16,42 0 15,0 0-31,0 0 0,1 0 16,-1-21-16,0-1 15,0 22-15,0-21 16,-21 0-16,0 0 0,0 0 15,0 0-15,0-1 16,0 1 0,-21 21-16,0 0 15,0 0-15,0 21 0,-1 1 16,1-1-16,0 0 0,0 0 0,21 0 16,0 22-16,-21-22 0,21 0 15,0 21-15,0-21 0,0 1 0,0-1 16,63 63-1,-42-84-15,1 0 0,-1 22 16,0-22-16,21 0 0,-21 0 0,1 0 16,20 0-16,-21-22 0,0 22 15,22-21-15,-22 0 0,0 0 0</inkml:trace>
  <inkml:trace contextRef="#ctx0" brushRef="#br0" timeOffset="178119.11">7451 17695 0,'0'0'15,"0"-21"-15,0 0 0,21 42 32,0 0-32,-21 1 15,21-1-15,0 21 0,0-21 0,1 22 16,-1-22-16,0 21 0,0-21 16,-21 22-16,21-22 0,-21 0 15,21 0-15,-21 21 0,0-20 16,0-1-16,0 0 0,0-42 31,0 0-15</inkml:trace>
  <inkml:trace contextRef="#ctx0" brushRef="#br0" timeOffset="178333">7895 17780 0,'0'-21'15,"0"42"-15,-21-42 31,0 42-31,0 0 16,-1-21-16,-20 21 0,21 1 0,-21 20 16,20-21-16,-20 0 0,21 0 0,-21 1 15,20-1-15,-20 21 0,21-21 0,-21 0 16,20 1-16,1-1 0,-21 0 16,21-21-16,21 21 0,0 0 0,-21-21 15,42 0 1,0-21-16,0 0 0,0 0 15</inkml:trace>
  <inkml:trace contextRef="#ctx0" brushRef="#br0" timeOffset="178628.69">8382 17505 0,'0'0'0,"0"-21"0,0 0 15,0-1-15,-21 22 31,0 0-15,21 22-16,0-1 0,0 0 0,-22 21 16,1 1-16,21-22 0,-21 21 15,21 0-15,-21 1 0,21-1 0,-21 0 16,0 1-16,21-1 0,-22 0 16,1 1-16,21-1 0,-21-21 15,21 22-15,0-22 0,0 0 0,0 0 16,0 0-16,0 0 0,21-21 15,0 0-15,1 0 0,-1 0 0,0 0 16,0 0-16,0-21 0,0 21 16,1-21-16,-1 0 0,-21 0 0,21 0 15</inkml:trace>
  <inkml:trace contextRef="#ctx0" brushRef="#br0" timeOffset="178814.58">8234 17780 0,'0'0'0,"-21"0"0,-1 0 15,1 0 1,21 21 0,21-21-1,1 0-15,-1 0 0,0 0 16,0 0-16,0 0 0,22 0 0,-22 0 16,21 0-16,-21 0 0,0 0 0,22 0 15,-1 0-15,-21 0 0</inkml:trace>
  <inkml:trace contextRef="#ctx0" brushRef="#br0" timeOffset="180488.15">9588 17907 0,'0'0'0,"-21"-21"16,0 21 0,0 0-1,0 21 1,21 0-16,0 0 0,0 1 0,0-1 15,-21-21-15,21 21 0,-22 0 0,22 0 16,0 0-16,-21 1 0,0-22 16,0 21-16,0-21 15,0 0 1,21-21 0,0-1-16,0 1 0,21 0 15,0 0-15,0 0 0,-21-22 0,21 22 16,0 0-16,-21 0 0,0 0 15,22 0-15,-1-1 0,0 22 16,0 0-16,0 0 16,0 0-16,-21 22 0,22-22 0,-1 21 15,0 0-15,-21 21 0,21-21 16,-21 1-16,21-1 0,-21 21 0,0-21 16,0 0-16,0 1 0,0-1 0,0 0 15,0 0-15,21-21 31,-21-21-31,22 0 16,-1 0-16,0-1 16,0 1-16,0 0 0,-21 0 0,21 0 15,1 0-15,-1-22 0,0 22 16,-21 0-16,21 0 0,0 0 0,-21-1 16,21 22-16,1 0 15,-1 22 1,0-1-16,-21 21 0,0-21 15,0 0-15,0 22 0,0-22 16,0 21-16,0-21 0,0 22 0,0-22 16,0 0-16,0 21 0,21-20 0,-21-1 15,21 0-15,-21 0 0,21 0 0,1-21 16,-1 0 0,0 0-16,0 0 0,0 0 0,0-21 15,1 0-15,-1 21 0,0-21 16,0-22-16,-21 22 0,21 0 0,0 0 15,-21 0-15,0-22 0,0 22 16,0 0-16,0-21 0,0 21 0,0-1 16,0 1-16,0 0 0,0 0 0,-21 21 31,21 21-31,0 0 16,-21 0-16,21 1 0,0 20 0,0-21 15,0 21-15,0-20 0,0-1 16,0 21-16,0-21 0,0 0 0,21 1 15,0-1-15,-21 0 0,22 0 16,-1-21-16,0 0 0,0 0 16,0 0-16,0 0 0,1 0 15,-1 0-15,0-21 0,-21 0 0,21 21 16,0-21-16,0-1 0,-21 1 0,22 0 16,-1 0-16,-21 0 0,0 0 15,21-1-15,0 1 0,0 0 0,-21 0 16,21 21-1,1 0 1,-22 21-16,0 0 0,0 0 16,0 1-16,0-1 0,0 0 15,0 0-15,0 0 0,0 0 16,-22 1-16,22-1 0,-21-21 16,21-21 15,0-1-16,0 1-15,21 0 0,1 0 16,-1 0-16,-21 0 0,21-1 0,0 1 16,0 21-16,0-21 0,1 21 15,-1 0-15,0 0 16,-21 21 0,0 0-16,0 1 0,21-1 0,-21 0 0,0 0 15,0 0-15,0 0 0,0 1 16,0-1-16,0 0 0,0 0 0,0 0 15,21-21-15,0 0 16,1 0 0,-1-21-16,-21 0 0,21 21 15,0-21-15,-21 0 0,21-1 0,0 1 16,-21-21-16,0 21 0,22 0 16,-1-1-16,-21 1 0,21 21 0,-21-21 15,21 21-15,0 0 16,-21 21-1,0 0-15,0 1 0,0-1 16,0 0-16,0 0 16,0 0-16,0 22 15,0-22-15,21-21 32,1 0-32,-22-21 15,21-1-15,0 1 0,-21 0 16,21 21-16,0-21 15,0 0-15,-21 0 0,22-1 16,-22 1-16,21 21 0,0 0 31,-21 21-31,0 1 16,21-1-16,-21 0 0,0 0 16,21-21-16,-21 21 0,0 0 0,0 1 15,21-1-15,1 0 0,-1 0 16,0-21-16,0 21 15,0-21-15,0 0 0,1 0 16,20-21-16,-21 21 0,0-21 0,22 21 16</inkml:trace>
  <inkml:trace contextRef="#ctx0" brushRef="#br0" timeOffset="181224.01">12721 18119 0,'0'0'0,"-42"0"0,-43-21 16,43 21-1,21-22-15,-22 22 0,22 0 0,0 0 0,0-21 16,0 21-16,-1 0 15,22-21-15,22 0 16,20 21 0,-21 0-16,21 0 0,1 0 15,-1 0-15,0 0 0,22 0 0,-1 0 16,-20 0-16,20 0 0,1 0 0,-1 21 16,1-21-16,-22 0 0,22 0 0,-1 0 15,-21 0-15,22 0 0,-22 0 16,1 0-16,-1 0 0,0 0 0,-21 0 15,22 0-15,-22 0 0,0-21 0,0 21 16,0 0-16,-21-21 16,0 0-1,0-1-15,0 1 16,-21 21 0,0 0-16,0-21 15,0 21-15,0 0 0,-1 0 0,1-21 16,0 21-16,0 0 0,0-21 0,0 21 15,-1-21-15,1 21 16,21-22-16,21 22 31,1 0-31,-1 0 16,0 0-16,0 22 16,0-1-16,0-21 0,1 0 0,-1 21 15,0-21-15,0 0 0,0 0 16,0 21-16,1-21 0,-22 21 15,0 0 1,0 1-16,-22-1 16,1 0-16,0 0 0,0 0 15,0 0-15,0 1 0,-1-1 0,1 0 16,0 21-16,-21-21 0,21 1 0,-1 20 16,-20-21-16,21 21 0,0-20 0,-22 20 15,22-21-15,0 0 0,0 0 16,0 1-16,0-1 0,-1 0 15,1 0-15,0-21 0,0 0 0</inkml:trace>
  <inkml:trace contextRef="#ctx0" brushRef="#br0" timeOffset="186956.69">16954 17357 0,'0'0'0,"22"0"16,-22-21 0,21 21-1,-21-22-15,21 22 0,0-21 16,-21 0 0,21 21-16,-21-21 0,21 21 0,-21-21 15,22 21-15,-22-21 0,21-1 31,-21 44 1,0-1-32,0 0 15,0 21-15,0-21 0,-21 43 0,-1-22 16,22 22-16,-21-1 0,0 1 16,21-22-16,-21 22 0,0-1 0,0-21 15,-1 22-15,1-22 0,21 1 16,0-22-16,-21 21 0,21-21 0,-21 0 15,21 1-15,0-1 16,-21-21 31,21-21-47,-21 21 0,21-22 16,-22 1-16,22 0 15,0 0-15,0 0 0,0 0 0,0-22 16,0 22-16,0 0 0,0 0 15</inkml:trace>
  <inkml:trace contextRef="#ctx0" brushRef="#br0" timeOffset="187748.24">16912 17463 0,'0'0'0,"-21"0"0,21-22 16,-21 1-16,21-21 15,-21 21-15,21 0 0,0-1 16,0 1-16,0 0 0,0 0 15,21 0-15,0 21 0,0-21 16,21-1-16,-20 22 0,20 0 0,0 0 16,1 0-16,-1 22 0,0-1 15,1 0-15,-1 0 0,0 0 0,-21 22 16,1-1-16,-22-21 0,0 21 0,0 1 16,-22-1-16,-20 0 0,0 1 15,-1-1-15,1 0 0,0 1 0,-22-22 16,22 0-16,0 21 0,-1-20 15,1-22-15,0 21 0,20 0 16,-20-21-16,21 0 0,0 0 0,21-21 31,0 0-31,0-1 16,0 1-16,21 21 0,0 0 16,0 0-16,0 0 0,1 0 0,-1 21 15,0 1-15,21-1 0,-21 0 16,1 0-16,-1 21 0,0-20 0,0 20 15,0-21-15,0 0 0,1 22 16,-1-22-16,0 0 0,0-21 16,0 21-16,0 0 0,1-21 0,-1 0 15,0 0-15,0 0 0,0 0 16,22 0-16,-1 0 0,-21 0 0,21-21 16,1 0-16,-22 0 0,21 0 15,1-1-15,-22 1 0,21 0 0,-21 0 16,0 0-16,1 0 0,-1-1 0,-21-20 15,0 21-15,0 42 32,0 0-32,0 0 0,-21 1 15,21-1-15,-22 21 0,1 0 16,21-20-16,0-1 0,0 21 0,0-21 16,0 0-16,0 1 0,0-1 15,21 0-15,-21 0 0,43-21 0,-22 0 16,0 0-16,0 0 0,0 0 15,22 0-15,-22-21 0,0 0 0,21 0 16,-20-1-16,-1 1 0,0 0 0,0 0 16,0 0-16,0 0 0,-21-22 15,0 22-15,0 0 0,0-21 0,0 20 16,0-20-16,-21 21 0,0 0 16,21 0-16,-21-1 0,0 22 0,0 0 15,-1 0-15,1 0 0,0 0 0,0 0 16,-21 22-16,20-1 0,1 0 15,0 0-15,0 0 0,0 0 16,21 1-16,0-1 16,42-21-16</inkml:trace>
  <inkml:trace contextRef="#ctx0" brushRef="#br0" timeOffset="188231.97">18542 17484 0,'0'0'0,"-21"-21"0,0-1 0,-1 1 16,1 21-16,0-21 0,0 21 15,0 0-15,0 0 0,21 21 0,0 0 16,-22 1-16,1 20 0,21 0 16,0 1-16,0-1 0,0 0 0,0 1 15,0-1-15,0 21 0,0-20 16,-21-1-16,21-21 0,-21 22 0,21-1 15,0-21-15,-21 0 0,0 22 16,-1-22-16,22 0 0,0 0 16,-21-21-16,21 21 15,0-42 1,0 0 0,21 0-16,-21 0 15,22-1-15,20 1 0,-21 0 0,0 0 16,22-21-16,-1 20 0,-21 22 0,21-21 15,1 21-15,-1 0 0,-21 0 16,22 0-16,-1 21 0,-21 1 0,0-1 16,0 0-16,-21 0 0,0 0 15,0 0-15,-21 1 0,0-1 0,0 0 16,-21 0-16,20 0 0,-20 0 0,21 1 16,-21-22-16,-1 21 0,1 0 15,21-21-15,-22 0 0,22 21 0,-21-21 16,21 0-16,0 0 0,21-21 31,0 0-31,21 0 0,0-1 0</inkml:trace>
  <inkml:trace contextRef="#ctx0" brushRef="#br0" timeOffset="188609.09">19071 17801 0,'-21'0'31,"0"21"-15,0 1-16,-1-1 0,1 0 0,0 0 15,0 0-15,0 22 0,0-22 16,-1 0-16,22 0 0,0 21 0,0-20 16,0-1-16,0 0 0,0 0 0,0 0 15,22-21-15,-1 0 16,0 0-16,0 0 0,0 0 0,22 0 15,-22 0-15,21 0 0,0-21 16,-20 21-16,20-21 0,-21 0 0,0 0 16,0-1-16,1 1 0,-22 0 0,0 0 15,0-21-15,0 20 0,0 1 16,0 0-16,0 0 0,-22 0 16,1 0-16,0-1 0,0 22 15,0 0-15,0 0 0,-1 0 16,1 0-16,0 0 0,0 22 0,0-22 15,21 21-15,21-21 16,0 0-16</inkml:trace>
  <inkml:trace contextRef="#ctx0" brushRef="#br0" timeOffset="188923.92">19875 17399 0,'0'0'0,"43"-42"0,-22 21 0,0-22 15,-21 22-15,0 0 0,0 0 16,0 0-16,0-1 0,-21 22 16,0 0-16,21 22 0,-21 20 15,-1-21-15,-20 21 0,42 1 16,-42-1-16,21 0 0,-1 1 0,22 20 16,-21 1-16,0-22 0,0 0 0,0 22 15,0-22-15,21 1 0,0-1 16,-22 0-16,1-21 0,21 22 0,0-22 15,-21 0-15,21 0 0,0 0 16,0 1-16,0-1 0,0 0 16,21-21-1,0 0-15,1 0 0,-1 0 16,0-21-16,0 0 0,0 21 0,-21-22 16,21 1-16,1 0 0,-22-21 0,21 21 15</inkml:trace>
  <inkml:trace contextRef="#ctx0" brushRef="#br0" timeOffset="189121.81">19494 17738 0,'0'0'0,"-42"0"0,21 0 16,0 0-16,0 0 0,21 21 31,21-21-31,0 0 16,21 0-16,1 0 0,-1 0 0,0 0 15,1 0-15,-1 0 0,0 0 0,1 0 16,-1-21-16,-21 21 0,21 0 15,-20 0-15,-1-21 0,-21-1 0,0 1 16,0 0-16,0 0 16</inkml:trace>
  <inkml:trace contextRef="#ctx0" brushRef="#br0" timeOffset="190831.63">21018 17695 0,'22'0'0,"-22"-42"16,0 21-1,-22 0-15,1 21 16,21-21-16,-21-1 0,0 1 0,0 21 16,21-21-16,-21 21 0,-1 0 15,1 0-15,0 0 16,21 21-16,-21 0 0,0 22 0,0-1 16,21 0-16,-22 1 0,1-1 0,0 22 15,21-22-15,0 21 0,0-20 16,0-1-16,0 0 0,0 1 0,21-1 15,22-21-15,-22 22 0,21-22 16,0 0-16,1 0 0,-1-21 0,0 0 16,1 0-16,20 0 0,-20 0 0,20 0 15,-21-21-15,22 0 0,-1 0 16,1-22-16,-1 22 0,1-21 16,-1-1-16,1-20 0,-22 21 0,22-22 15,-22 1-15,0-22 0,-20 21 16,20-20-16,-21 20 0,0 1 0,0-22 15,-21 43-15,0-22 0,0 1 16,0 20-16,0 22 0,0 0 0,0 0 16,0 42-16,-21 0 15,0 22-15,0-1 0,0 0 16,0 22-16,-1-22 0,1 22 0,0-1 16,21 1-16,-21-1 0,21 1 0,-21-22 15,21 0-15,0 22 16,0-22-16,0-21 0,0 22 0,0-22 15,21 21-15,-21-21 0,21 0 16,0-21-16,0 22 0,1-22 0,20 0 16,-21 0-16,21 0 0,1 0 0,-22 0 15,42-22-15,-20 22 0,-1-21 16,0 0-16,1 0 0,-1 0 0,0-22 16,-20 22-16,20-21 0,-21 21 15,-21-22-15,0 22 0,0 0 0,0 0 16,0 0-16,0 0 0,-21 21 15,0 0-15,0 0 0,-22 21 16,22 0-16,-21 0 0,21 0 0,-22 0 16,22 1-16,0-1 0,0 21 15,-22-21-15,43 22 0,-21-22 16,21 0-16,-21 0 0,21 0 0,0 0 16,0 1-16,0-1 0,0 0 15,21-21-15,0 0 0,1 0 16,-1 0-16,0 0 0,0 0 0,0 0 15,0-21-15,1 21 0,20-21 16,-21-1-16,0 1 0,0-21 0,1 21 16,-1 0-16,0-22 0,0 22 15,-21-21-15,0 21 0,21-1 16,-21 1-16,0 0 0,0 42 31,-21 0-31,21 1 16,0 20-16,-21-21 0,21 0 0,-21 22 15,21-22-15,-21 0 0,21 21 16,0-21-16,0 1 0,0-1 0,0 0 16,0 0-16,21 0 15,0-21-15,0 0 0,0 0 0,0 0 16,1 0-16,-1 0 0,21 0 0,0-21 16,-20 21-16,20-21 0,0 0 15,1 0-15,-1-1 0,0-20 16,1 21-16,-1 0 0,0-22 0,1 22 15,-22-21-15,0 0 0,0 20 16,-21 1-16,0 0 0,0 0 0,0 0 16,-21 21-16,0 0 15,0 0-15,-22 21 0,22-21 0,0 21 16,0 0-16,0 0 0,21 1 16,-22 20-16,22-21 0,0 0 0,0 0 15,0 1-15,22-1 0,-1 0 0,0 0 16,0 0-16,0 0 0,0 1 15,22-22-15,-22 21 0,0 0 0,0-21 16,0 0-16,1 0 16,-1 0-16,-42 0 31,-1 0-31,1 0 0,0-21 16,0 0-16,0 21 0,-22 0 0,22 0 15,0 0-15,0 0 0,0 0 16,0 0-16,-1 0 0,22 21 15,0 0-15,0 0 0,0 0 16,0 0-16,22 1 16,-1-22-16,0 21 0,0-21 0,21 0 15,-20 0-15,20 0 0,-21 0 16,21 0-16,1 0 0,-22 0 0,21-21 16,1 21-16,-22-22 0,21 1 15,0 0-15,22 0 0,-22 0 16,1 0-16,-1-1 0,0 1 15,1 0-15,-1 0 0,0 0 0,-21 0 16,22-1-16,-43 1 0,0 0 0,-21 21 31,-1 0-31,-20 21 0,0-21 16,21 21-16,-22 1 0,22-1 0,0 0 16,0 0-16,21 0 0,0 22 15,0-22-15,0 0 0,21 0 0,0 0 16,0 0-16,0 1 0,1-1 15,-1-21-15,0 0 0,0 0 16,0 0-16,0 0 0,-42 0 31,-21 0-15,21 0-16,-22 0 0,1 0 0,21 0 16,-21 0-16,-1 0 0,1 0 0,21 0 15,0 0-15,-1 0 0</inkml:trace>
  <inkml:trace contextRef="#ctx0" brushRef="#br0" timeOffset="190997.53">23770 18373 0,'0'0'0,"-21"0"31,0 0-15,0 0-16,-1 0 0,1 0 0,0-21 15,0-1-15,-21 22 0,20-21 16,1 21-16,-21-21 0,21 0 0,0-21 16,21 20-16,-22-20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10:12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6477 847 0,'0'0'0,"0"-21"0,21 21 16,0-22-1,-21 1 1,21 0-16,1 0 0,-1 0 15,-21 0 1,0-1-16,0 1 0,0 0 16,0 0-16,0 0 15,-21 0-15,-1 21 0,-20 0 16,21 0-16,0 0 0,-22 0 16,1 0-16,0 0 0,-1 0 0,22 21 15,-42 0-15,20 0 0,1 0 0,0 0 16,-1 1-16,1-1 0,21 21 15,-21-21-15,-1 22 0,22-1 16,-21 0-16,21-21 0,-1 22 0,-20-1 16,21-21-16,21 22 0,-21-22 15,21 21-15,-21-21 0,21 0 0,0 1 16,0-1-16,0 0 0,0 0 0,0 0 16,21 0-16,0-21 0,0 22 15,0-1-15,22-21 0,-22 21 0,21-21 16,-21 21-16,22-21 0,-1 21 0,-21-21 15,21 21-15,1-21 0,-1 22 0,0-1 16,-20-21-16,20 21 0,0 0 16,-21-21-16,22 21 0,-22 0 15,21 1-15,-21-1 0,1 0 0,-1 0 16,0 0-16,0 0 0,-21 22 0,0-22 16,0 0-16,0 0 0,0 22 15,0-22-15,0 0 0,0 0 0,-21 21 16,0-20-16,-22-1 0,22 0 0,-21 0 15,21 0-15,-22 0 0,1 1 0,0-1 16,-1-21-16,-20 0 0,21 21 16,-22-21-16,22 0 0,-22 0 0,22 0 15,-22 0-15,1 0 0,21 0 16,-22-21-16,22 0 0,-22 21 0,22-22 0,-22 1 16,22 0-16,0 0 15,21 0-15,-22 0 0,22 21 0,0-22 16,0 1-16,0 21 0,21-21 15,0 0 1,0 0-16,21 0 16,0-1-16</inkml:trace>
  <inkml:trace contextRef="#ctx0" brushRef="#br0" timeOffset="599.66">7133 1334 0,'0'0'0,"21"-22"0,0 1 0,1 21 16,-1-21-16,-21 0 16,-21 21-1,-1 0-15,1 0 16,0 21-16,0-21 0,-21 21 16,20 0-16,1 1 0,0-1 15,0 0-15,-21 21 0,20-21 0,1 22 16,21-1-16,-21-21 0,0 22 0,21-1 15,-21 0-15,21 1 0,0-1 16,0 0-16,0-21 0,0 22 0,0-22 16,21 0-16,0 0 0,0 0 0,0 1 15,1-1-15,-1-21 0,21 0 0,-21 21 16,0-21-16,1 0 0,-1 0 16,0 0-16,0 0 0,0 0 0,0 0 15,1-21-15,-1 0 0,0 21 16,0-22-16,0 1 0,0 21 0,-21-21 15,22 0-15,-1 0 0</inkml:trace>
  <inkml:trace contextRef="#ctx0" brushRef="#br0" timeOffset="1036.42">7472 1524 0,'0'-21'16,"0"0"-16,0 0 15,21 21-15,0-22 16,0 22-16,0 0 0,1 0 16,20 0-16,-21 0 0,21 0 15,-20 22-15,20-22 0,-21 21 0,21 0 16,-20 0-16,-1 0 0,0 0 0,0 1 16,-21 20-16,0-21 0,0 0 15,0 22-15,0-22 0,0 0 0,0 0 16,0 0-16,-21 0 0,21 1 0,-21-22 15,21 21-15,-21-21 0,21-21 32,0-1-17,0 1-15,0 0 0,21 0 16,-21-21-16,21 20 0,-21-20 16,21 0-16,0 21 0,0-22 15,-21 22-15,22-21 0,-1 21 0,0-1 16,0 1-16,0 21 0,-21-21 0,21 21 15,1 0-15,-1 0 16,0 0 0,0 0-1,0 21 1</inkml:trace>
  <inkml:trace contextRef="#ctx0" brushRef="#br0" timeOffset="1443.72">8276 1651 0,'0'21'15,"21"-21"17,0 0-32,1-21 15,-1 21-15,0-21 0,0 0 16,21 21-16,-20-21 0,-1-1 0,0 22 15,0-21-15,0 0 0,-21 0 0,0 0 16,21 21-16,-21-21 0,22-1 16,-22 1-16,-22 21 31,1 0-31,0 0 0,0 21 0,0 1 16,0-22-16,-1 21 0,1 0 0,0 21 15,0-21-15,0 1 0,0-1 16,-1 0-16,22 21 0,0-21 0,0 1 15,0-1-15,0 0 0,0 0 0,0 0 16,0 0-16,22 1 0,-1-1 16,0-21-16,0 0 0,0 0 15,0 0-15,1 0 0,-1 0 0,0 0 16,0 0-16,0 0 0,0 0 16,1-21-16,-1-1 0,0 22 0,0-21 0,0 0 15,0 0-15</inkml:trace>
  <inkml:trace contextRef="#ctx0" brushRef="#br0" timeOffset="1819.62">8869 1566 0,'-21'22'16,"42"-22"-1,0 0 1,0 0-16,0 0 0,0 0 15,1-22-15,-1 1 0,0 21 16,0-21-16,21 21 0,-20-21 0,-1 21 16,-21-21-16,21 0 0,-21-1 15,0 1-15,0 0 0,-21 21 16,0 0-16,-1 0 0,1 0 16,-21 0-16,21 0 0,-22 0 0,22 21 15,0 0-15,-21 1 0,21-1 0,-1 0 16,22 21-16,-21-21 0,21 22 15,-21-22-15,21 0 0,0 21 0,0-20 16,0-1-16,0 0 0,0 0 16,0 0-16,21 0 0,0-21 15,1 0-15,-1 0 0,0 0 16,21 0-16,-21 0 0,1 0 0,20 0 16,-21-21-16,21 0 0,-20 21 0,20-21 15,-21 0-15,21 0 0,-20 21 0</inkml:trace>
  <inkml:trace contextRef="#ctx0" brushRef="#br0" timeOffset="2323.33">9504 1461 0,'0'0'0,"-21"0"32,-1 0-17,22 21-15,0 0 16,-21 0-16,21 0 0,-21 0 0,21 1 15,0-1-15,0 0 0,-21 0 16,21 0-16,-21 0 0,21 1 0,-21-1 16,21 0-16,0 0 0,0 0 0,0 0 15,0 1-15,-22-22 0,22 21 16,-21 0-16,0-21 16,21-21 30,0 0-30,0-1-16,0 1 0,21 0 0,-21-21 16,21 21-16,1-1 0,-1-20 0,-21 21 15,21-21-15,0 20 0,0 1 0,0 0 16,1 0-16,-1 0 0,0 21 16,0 0-16,21 0 0,-20 0 0,20 0 15,-21 0-15,0 0 0,22 0 0,-22 21 16,0 0-16,0-21 0,0 42 15,-21-20-15,0-1 0,0 0 0,0 21 16,0-21-16,0 22 0,0-22 0,-21 0 16,0 21-16,0-20 0,21-1 15,-21 0-15,-1 0 0,1 0 0,0 0 16,21 1-16,0-44 31,21 1-15</inkml:trace>
  <inkml:trace contextRef="#ctx0" brushRef="#br0" timeOffset="2996.02">10287 1588 0,'21'0'15,"0"0"-15,0-22 16,1 1-16,-1 21 0,0-21 16,0 21-16,-21-21 0,42 21 0,-42-21 15,22 0-15,-1-1 0,0 22 16,-21-21-16,0 0 0,0 0 16,0 0-16,-21 21 0,0 0 0,-1 0 15,1 0-15,-21 0 0,21 0 0,-22 0 16,1 0-16,21 21 0,-21-21 15,20 21-15,-20 0 0,21 0 0,0 1 16,0-1-16,21 0 0,0 0 0,0 0 16,0 0-16,21 1 15,0-1-15,0-21 0,0 21 16,0 0-16,22-21 0,-22 21 0,21-21 16,-21 21-16,1-21 0,20 22 0,-21-22 15,0 21-15,22-21 0,-22 21 16,-21 0-16,21-21 0,-21 21 0,0 0 15,0 1-15,-21-1 16,0-21-16,-1 21 0,-20-21 0,0 0 16,21 0-16,-22 21 0,1-21 15,-22 0-15,22 0 0,0 0 0,-1 0 16,1 0-16,21 0 0,-21 0 0,20-21 16,-20 0-16,21 21 0,0-21 15,0 21-15,21-22 0,0 1 16,0 0-1,0 0-15,21 21 16,0-21-16,0 0 0,21 21 0,-20-22 16</inkml:trace>
  <inkml:trace contextRef="#ctx0" brushRef="#br0" timeOffset="3604.03">10837 677 0,'0'0'0,"0"-21"0,0 0 0,-21 21 0,21-21 16,0 42 0,0 0-1,0 0-15,0 1 0,0 20 0,0 21 16,0-20-16,0 20 0,0 1 15,21-1-15,-21 1 0,0-1 0,0 1 16,0-22-16,0 22 0,0-1 0,0-21 16,0 22-16,-21-22 0,0 22 15,21-22-15,-21 0 0,21 1 16,-21-1-16,21-21 0,-22 0 0,22 22 16,0-22-16,0 0 0,0-42 46,0 0-46,0 0 0,0-1 16,0 1-16,0 0 0,0 0 0,0-21 16,0 20-16,0-20 0,0 0 0,0 21 15,22-22-15,-1 22 0,0 0 16,0-21-16,0 20 0,0 1 0,22 0 16,-22 0-16,21 21 0,1 0 15,-22 0-15,21 0 0,0 0 0,-20 0 16,20 0-16,-21 21 0,21 0 15,-20 0-15,-1 1 0,-21 20 0,0-21 16,0 21-16,0-20 0,0 20 0,0-21 16,0 21-16,0-20 0,0-1 0,-21 0 15,-1 0-15,1 0 0,0 0 16,0-21-16,21 22 0,-21-1 16,0-21-16,42 0 31,0-21-31,0-1 15,0 1-15,0 21 0,1-21 16</inkml:trace>
  <inkml:trace contextRef="#ctx0" brushRef="#br0" timeOffset="4029.3">11747 1418 0,'0'0'0,"0"-21"0,0 0 16,0 0-16,-21 21 15,0 0-15,0 0 0,0 0 16,0 0-16,-1 21 16,22 0-16,0 0 0,-21 0 15,0 1-15,21-1 0,-21 0 0,0 21 16,21-21-16,0 1 0,-21 20 0,21-21 16,-22 0-16,22 22 0,0-22 15,0 0-15,0 0 0,0 0 16,0 0-16,22-21 0,-1 0 0,0 0 15,0 0-15,0 0 0,0 0 0,22 0 16,-22 0-16,21 0 0,-21-21 16,1 0-16,20 21 0,-21-21 0,0 0 15,0 0-15,1-1 0,-22-20 0,0 21 16,0 0-16,0-22 0,0 22 16,0-21-16,0 21 0,0 0 15,-22-1-15,1-20 0,0 42 0,0-21 16,-21 0-16,20 21 0,1 0 0,0 0 15,0 0-15,0 0 0,0 0 0,-1 0 16,1 0 0,42 0-1,1 0-15,-1 0 16</inkml:trace>
  <inkml:trace contextRef="#ctx0" brushRef="#br0" timeOffset="4388.06">12467 720 0,'0'0'15,"-21"-21"-15,0-1 0,21-20 0,-21 21 0,21 0 16,-22 0-16,1 21 16,0 21-1,21 0 1,-21 0-16,21 21 0,0-20 0,0 20 15,-21 21-15,0-20 16,-1 20-16,22-20 0,-21 20 0,0 1 16,0-22-16,0 21 0,0-20 0,-1 20 0,22-20 15,-21-1-15,0 0 0,21 1 16,-21-1-16,21-21 0,0 0 16,0 22-16,0-22 0,0 0 0,0 0 15,0 0-15,21-21 0,0 0 16,0 0-16,1 0 0,-1 0 0,0 0 15,0 0-15,0 0 0,0-21 16,1 21-16,-1-21 0,0 0 0,0 0 16,0-1-16,-21 1 0,0 0 15,21 0-15</inkml:trace>
  <inkml:trace contextRef="#ctx0" brushRef="#br0" timeOffset="4599.93">12001 1207 0,'0'0'0,"22"0"31,-1 0-31,21 0 0,-21 0 16,22 0-16,-1 0 0,0 0 0,-21 0 16,22 0-16,-1 0 0,-21 0 0,0 0 15,22 0-15,-22 0 0,0 0 16,-21-22-1</inkml:trace>
  <inkml:trace contextRef="#ctx0" brushRef="#br0" timeOffset="5299.46">14541 1058 0,'0'0'0,"0"-21"0,0 0 0,0 0 16,-21 21-1,0 0-15,-21 0 0,21 0 0,-1 0 16,-20 0-16,0 21 0,21-21 16,-22 21-16,1 0 0,21 22 0,-22-22 15,22 21-15,0-21 0,0 22 0,0-1 16,0 0-16,-1 1 0,22-22 16,0 21-16,0 1 0,0-22 0,0 21 15,0-21-15,22 0 0,-1 1 0,21-1 16,-21-21-16,22 21 0,-1-21 15,0 0-15,1 0 0,-1 0 0,0 0 16,1 0-16,20-21 0,-21 21 16,1-21-16,-1-1 0,-21 1 0,22 0 15,-1 0-15,-21 0 0,21 0 0,-20-22 16,-22 22-16,0 0 0,0 0 0,0-22 16,0 22-16,-22-21 0,1 21 15,0 0-15,-21-22 0,-1 22 0,1 0 16,0 0-16,-1 0 0,-20-1 0,21 1 15,-1 21-15,1 0 0,0 0 16,20 0-16,1 0 0,-21 0 0,42 21 16,0 1-1,0-1-15,21 0 0,21-21 16,-20 21-16,20-21 0,-21 0 16,21 0-16,22 0 0</inkml:trace>
  <inkml:trace contextRef="#ctx0" brushRef="#br0" timeOffset="5803.68">15367 953 0,'0'0'16,"21"-22"-16,21-20 0,-20 21 0,-1 0 0,-21-22 15,0 22-15,0-21 0,0 21 16,0-22-16,0 22 0,0 0 0,-21-21 16,21 21-16,-22-1 0,1 1 15,0 0-15,0 21 0,0 0 0,0 0 16,-1 0-16,1 0 0,0 0 15,0 21-15,0 22 0,-22-22 0,22 42 16,-21-20-16,21 20 0,0 1 0,-22 20 16,22-20-16,0 20 0,-21 1 15,20-21-15,1 20 0,0 1 0,0-22 16,0 22-16,0 0 0,-1-22 0,22 22 16,-21 0-16,0-22 0,21 22 0,-21-22 15,0 1-15,21 20 0,0-20 16,-21-1-16,-1 22 0,1-21 0,21-1 15,-21 1-15,21-1 0,0 1 0,-21-1 16,0 1-16,21-22 0,0 21 16,0-20-16,0-1 0,0 22 0,0-43 15,0 21-15,0-21 0,0 0 0,0 1 16,21-1-16,0-21 16,-21-21-1,0-1-15,0 1 0,-21-21 16,0 21-16,0 0 0,-1-1 15,1-20-15,0 21 0,-21 0 0,21-22 16,-22 22-16,22 0 0,0-21 16,0 21-16,21-1 0,0 1 15,0 0-15,0 0 0,0 0 16,0 0 0,0-1-16,21 1 0,0 0 0</inkml:trace>
  <inkml:trace contextRef="#ctx0" brushRef="#br0" timeOffset="6719.85">16891 1122 0,'0'0'0,"-21"0"0,0 0 15,-1 0 1,22 21-16,0 0 0,0 0 15,22-21 17,-1 0-32,0 0 0,21 0 0,1 0 15,-1-21-15,0 0 0,1 21 16,20-21-16,-21 0 0,22-22 0,-1 22 16,1-21-16,-1 21 0,-20-22 0,-1 1 15,0 0-15,1-1 0,-22 1 16,21 0-16,-21 21 0,-21-22 0,0 1 15,0 21-15,0-22 0,0 22 0,0-21 16,0 21-16,-21 0 16,0-1-16,0 22 0,0 0 0,0 0 15,-22 0-15,22 0 0,-21 0 0,21 22 16,-22-1-16,1 21 0,21 0 16,-22 1-16,1 20 0,0 1 0,21-1 15,-22 22-15,22 0 0,0-1 0,0 1 16,0 0-16,-1-1 0,22 22 0,-21-21 15,21-1-15,0 22 0,-21-21 16,21 0-16,-21-1 0,21 1 0,-21 0 16,21-1-16,-21 1 0,-1 0 0,22-1 15,-21 1-15,0 0 0,0-1 0,0 1 16,0 0-16,-1-1 0,1-20 0,0 20 16,0-20-16,0 21 0,0-22 15,21 1-15,-22-22 0,22 0 16,0 22-16,0-43 0,0 21 0,0-21 15,0 1-15,22-22 0,-1 0 0,0 0 16,0 0-16,0 0 0,22 0 0,-22-22 16,21 1-16,0-21 0,1 21 0,-1-22 15,0 22-15,1-21 0,-1 0 0,0-22 16,1 22-16,-22-1 0,21-20 0,-21 21 16,1-22-16,-1 22 0,-21-22 15,0 1-15,0-1 0,0 22 0,-21-22 16,-1 1-16,1-1 0,0 1 0,-21-1 15,21 22-15,-22-21 0,1 20 16,0 1-16,20 0 0,-20-1 0,0 22 16,21-21-16,-22 21 0,22-1 15,-21 22-15,21-21 0,-1 21 0,1 0 16,21-21-16,21 0 16,1 21-1,20-21-15,-21 21 16,21-21-16,-20 21 0,20-22 0,21 1 15,-20 0-15</inkml:trace>
  <inkml:trace contextRef="#ctx0" brushRef="#br0" timeOffset="7403.77">18076 1376 0,'0'0'0,"-21"0"16,0 0-16,0 0 0,0-21 0,-1 21 15,1 0-15,0 0 0,0 0 0,0 0 16,0 0-16,-1 0 0,1 0 16,-21 0-16,21 0 0,-22 21 0,22 0 15,-21 21-15,21-20 0,-22 20 0,22 0 16,0 1-16,-21-1 0,21 21 16,21-20-16,0-1 0,0-21 0,0 22 15,0-22-15,0 0 0,0 0 16,0 0-16,21 0 0,0-21 0,0 0 15,21 0-15,-20 0 0,-1 0 0,21-21 16,-21 21-16,22-21 0,-22 0 16,21 0-16,-21 0 0,0-22 0,1 22 15,-1 0-15,0-21 0,0 20 0,0-20 16,0 0-16,-21 21 0,0-22 16,0 22-16,0-21 0,0 21 0,0-1 15,22 22-15,-22-21 0,0 42 16,0 1-1,0-1-15,0 0 16,0 21-16,0-21 0,0 22 0,0-22 16,21 21-16,-21-21 0,0 22 0,21-22 15,0 0-15,0 0 0,-21 0 0,21 1 16,1-1-16,-1-21 0,0 0 16,0 0-16,0 0 0,0 0 15,1 0-15,20 0 0,-21-21 0,0-1 16,0 1-16,1 21 0,-1-21 0,0 0 15,0-21-15,0 20 0,0 1 16,1-21-16,-1 21 0,-21-22 0,0 22 16,21 0-16,-21 0 0,21 0 0,-21 42 31,0 0-15,0 0-16,0 0 0,0 22 0,0-22 15,0 21-15,-21-21 0,21 22 0,-21-22 16,21 21-16,0-21 0,0 1 0,0-1 15,0 0-15,0 0 16,0-42 15,21 21-31,0-21 0,-21 0 0,0-1 16</inkml:trace>
  <inkml:trace contextRef="#ctx0" brushRef="#br0" timeOffset="7744.63">18627 1207 0,'0'0'0,"-22"-22"16,-20 22-16,21 0 15,0 22-15,-22-1 0,43 0 0,-21 0 16,0 0-16,21 0 0,0 1 16,0-1-16,0 0 0,0 0 15,21-21-15,0 0 0,1 0 16,-1 0-16,0 0 0,0 0 15,21 0-15,-20-21 0,-1 21 0,0-21 16,0 0-16,0 21 0,-21-22 16,0 1-16,21 0 0,-21 0 0,0 0 15,0 0-15,0-1 0,0 1 0,0 0 16,-21 0-16,0 0 0,21 0 0,-21 21 16,0 0-16,0-22 0,-1 22 15,1 0-15,0 0 0,21 22 16,-21-1-16,0-21 0,21 21 0,0 0 15,0 0-15,21-21 16,0 0 0</inkml:trace>
  <inkml:trace contextRef="#ctx0" brushRef="#br0" timeOffset="8093.7">19113 783 0,'0'0'0,"0"-21"0,0-21 0,0 21 0,0-22 16,0 22 0,0 42-1,0 0 1,-21 1-16,21 20 0,0 0 16,-21 1-16,21-1 0,-21 21 15,0-20-15,21 20 0,0 1 0,-21-1 16,-1 1-16,22-1 0,-21-20 0,0 20 15,21 1-15,-21-1 0,21-21 16,0 1-16,0 20 0,-21-20 0,21-22 16,0 21-16,0 0 0,0-20 0,0-1 15,0 0-15,0 0 0,0 0 16,21-21 0,0 0-16,0-21 15,0 0-15,-21 0 0,22 0 16,-1-1-16,-21 1 0,21 0 0,0 0 15</inkml:trace>
  <inkml:trace contextRef="#ctx0" brushRef="#br0" timeOffset="8439.99">19156 1651 0,'0'21'15,"21"-21"1,0 0-16,0 0 15,0 0-15,1-21 16,-1 0-16,0 21 0,21-21 0,-21 0 16,1 21-16,20-43 15,0 22-15,-21 0 0,1 0 0,-22 0 16,0-1-16,0 1 0,0 0 0,0 0 16,-22 21-1,1 0-15,0 0 0,0 21 16,0 0-16,0 0 0,-1 1 0,1 20 15,0-21-15,0 21 0,0-20 0,0 20 16,21-21-16,-22 0 0,22 22 0,0-22 16,0 0-16,0 0 0,0 0 15,22 0-15,-1 1 0,0-22 16,0 0-16,0 0 0,22 0 0,-1 0 16,-21 0-16,21 0 0,1 0 15,-1 0-15,0 0 0</inkml:trace>
  <inkml:trace contextRef="#ctx0" brushRef="#br0" timeOffset="9015.67">20151 1461 0,'0'0'0,"0"-22"0,0 1 0,0 0 16,-22 0-16,1 0 0,0 21 0,0 0 16,0 0-16,0 0 15,-1 0-15,1 0 0,0 21 16,0-21-16,21 21 0,-21 0 0,0 0 15,-1 1-15,1 20 0,0-21 16,0 0-16,21 22 0,0-22 16,-21 21-16,21-21 0,0 0 0,0 1 15,0 20-15,0-21 0,21 0 16,-21 0-16,21-21 0,0 0 16,0 22-16,1-22 0,-1 0 0,0 0 15,0 0-15,0 0 0,0 0 0,1-22 16,-1 1-16,0 21 0,0-21 0,0 0 15,0 0-15,1-22 0,-1 22 16,0-21-16,0 0 0,0-1 0,0 1 16,1 0-16,-1-1 0,-21-20 0,0-1 15,21 1-15,-21-1 0,21 1 0,-21-1 16,21 1-16,-21-1 16,0 22-16,0 0 0,0-22 0,21 43 15,-21-21-15,0 20 0,0 1 0,0 0 16,0 0-16,0 42 15,0 0 1,0 0-16,0 22 0,-21-1 0,21 0 16,-21 22-16,21-1 0,0 1 0,-21-1 15,0 1-15,21-1 0,-21 1 16,21-1-16,0 1 0,0-22 0,0 22 16,0-22-16,0 0 0,0-20 0,0 20 15,0-21-15,0 0 0,0 0 16,0 1-16,0-1 0,21 0 15,0-21-15,0 0 16,0 0-16,0 0 0,1 0 16,-1-21-16,0 0 0,0-1 0,-21 1 15,21 0-15</inkml:trace>
  <inkml:trace contextRef="#ctx0" brushRef="#br0" timeOffset="9536.4">21294 910 0,'-22'0'31,"1"0"-15,42 0 15,22 0-31,-22 0 16,42 0-16,1 0 16,-1 0-16,1 0 0,21 0 0,-1 0 15,1 0-15,-22 0 0,22 0 0,-43 0 16,22 0-16,-22 0 0,1 0 15,-22 0-15,0 0 0,0 0 0,-42 0 32,0 0-17,-22 0-15,22 0 0,0 0 0,0 0 16,-21 0-16,20 0 0</inkml:trace>
  <inkml:trace contextRef="#ctx0" brushRef="#br0" timeOffset="9832.23">21865 931 0,'0'0'0,"-21"0"47,0 0-32,21 22 1,0-1-16,0 0 0,-21 0 16,21 0-16,-22 22 0,22-1 0,0 0 15,0 22-15,-21-22 0,21 22 16,-21-22-16,21 0 0,-21 22 0,21-22 15,0 0-15,0 1 0,0-1 0,-21-21 16,21 22-16,0-22 0,0 0 0,0 0 16,0 0-16,0 0 15,0 1-15,21-22 32,0 0-32,-21-22 0,21 1 15,0 21-15,1-21 0,-1 0 16,21 0-16,-21 0 0</inkml:trace>
  <inkml:trace contextRef="#ctx0" brushRef="#br0" timeOffset="10247.99">23093 1207 0,'0'0'0,"0"-22"16,0 1-16,0 0 0,0 0 15,0 0-15,0 0 0,0-1 0,0 1 16,-21 0-16,-1 0 0,1 21 16,0 0-16,0 0 15,0 0-15,0 0 0,-1 0 0,1 21 16,0 21-16,-21-20 0,-1 20 0,22 0 16,-21 1-16,0 20 0,20-21 15,-20 1-15,21 20 0,-21-20 0,20-1 16,22 0-16,0 1 0,-21-1 0,21-21 15,0 21-15,0-20 0,21-1 16,1 0-16,-1 0 0,21 0 16,-21-21-16,22 0 0,-1 21 0,0-21 15,1 0-15,-1 0 0,0 0 0,1 0 16,-1 0-16,-21-21 0,21 21 0,1-21 16,-22 21-16,0-21 0,0 21 15,0-21-15,1 21 0,-1-21 16,-21-1 15,-21 22-31,-1 0 16</inkml:trace>
  <inkml:trace contextRef="#ctx0" brushRef="#br0" timeOffset="11499.98">6054 2244 0,'-22'0'0,"1"0"16,0 21-16,0-21 15,0 0-15,21 21 16,21-21 15,21 0-15,-21 0-16,1 21 0,20-21 0,0 0 15,1 0-15,-1 0 0,21 0 0,1 0 16,21 0-16,-1 0 16,1 0-16,0 21 0,20-21 0,1 0 15,21 0-15,-21 0 0,21 0 0,0 0 16,0 0-16,21 0 0,0 0 0,1 0 16,-1 0-16,21 0 0,22 0 15,-22 0-15,21 0 0,1 22 0,21-22 16,-22 0-16,22 0 0,-1 0 0,1 0 15,0 0-15,-1 0 0,-20 0 0,21 0 16,-43 0-16,21 0 0,-20 0 16,-1-22-16,-21 22 0,0 0 0,-21 0 15,-21 0-15,0 0 0,-21-21 0,-22 21 16,1 0-16,-22 0 0,0 0 16,-20 0-16,-1 0 0,0 0 15,-21-21-15,-21 21 16,-22-21-1,22 21-15,-21 0 0,21 0 0,-22-21 16,1 21-16,0 0 0,-22-21 16,22 21-16</inkml:trace>
  <inkml:trace contextRef="#ctx0" brushRef="#br0" timeOffset="12147.3">6604 2392 0,'0'0'0,"0"-21"16,21 21 31,0 0-47,0 0 15,1 0-15,-1 0 0,21 0 0,0 0 16,1 0-16,20 0 0,1 0 0,-1 0 15,22 0-15,21 21 0,0-21 16,21 0-16,0 0 0,169 21 16,-148-21-16,21 0 0,1 0 0,-1 21 15,0-21-15,1 0 0,-1 0 16,0 0-16,22 0 0,-1 21 0,1-21 16,-1 0-16,-20 0 0,20 0 0,1 0 15,-22 0-15,-21 0 0,0 0 16,1 0-16,-44 0 0,1 0 15,-42 0-15,-1 0 0,-20 0 0,-1-21 16,-21 21-16,0 0 0,-21-21 16,21 0-1,1 0-15,-1 21 0</inkml:trace>
  <inkml:trace contextRef="#ctx0" brushRef="#br0" timeOffset="12775.68">14774 1947 0,'0'0'0,"-63"0"15,42 0-15,-1 0 0,1 0 0,0 0 16,42 0 15,0 0-31,1 0 0,-1 0 16,21 0-16,0 0 0,1 0 0,20 0 16,1 0-16,-1 0 0,-20 0 15,20 0-15,1 0 0,-1 0 0,-21 0 16,1 0-16,-1 0 0,-21 0 0,0 0 15,1 0-15,-1 0 0,-42 0 32,-1 0-32,1 0 0,0 0 15,-21 0-15,21 0 0,-22 0 0,-20 0 16</inkml:trace>
  <inkml:trace contextRef="#ctx0" brushRef="#br0" timeOffset="12983.56">14563 2032 0,'-22'21'0,"44"-42"0,-65 42 0,43 0 16,21-21 0,1 0-16,-1 0 0,0 0 15,21 0-15,1 0 0,-1 0 0,0 0 16,22 0-16,-1 0 16,1 0-16,-1 0 0,1 0 0,-1 0 15,1 0-15,-22 0 0,22 0 0,-22 0 16,0 0-16,-21 0 0,22 0 0,-1 0 15,-21 0-15,22 0 0,-22 0 16,21-21-16</inkml:trace>
  <inkml:trace contextRef="#ctx0" brushRef="#br0" timeOffset="13652.14">17801 2244 0,'0'0'16,"-42"0"-16,-1 0 15,1 0-15,21 0 0,42 0 32,0 0-32,22 0 0,-1 0 15,0-21-15,22 21 0,-1 0 16,1 0-16,20 0 0,1 0 0,0 0 15,21 0-15,-1 0 0,22 0 0,-21 0 16,21 0-16,0 0 0,0 0 16,0 0-16,21 0 0,-21 0 0,0 0 15,0 0-15,-21 0 0,0 0 0,0 0 16,0 0-16,-22 0 0,1 0 0,0 0 16,-22 0-16,1 0 0,-22 0 15,-21 0-15,0 0 0,1 0 0,-44 0 31,1 0-31,0 0 16,-21 0-16,21 0 0,-22 0 0,1 0 16,0 0-16,-22 0 0,22 0 0,-22 0 15,1 0-15,-1 0 0,1 0 0,-22 0 16</inkml:trace>
  <inkml:trace contextRef="#ctx0" brushRef="#br0" timeOffset="13984">17992 2328 0,'0'0'0,"21"0"0,0 0 0,21 0 0,1 0 16,20 0-16,1 0 0,-1 0 0,1 0 15,20 0-15,1 0 0,0 0 16,-1 0-16,22 0 0,0 0 0,0 0 16,0 0-16,21-21 0,-22 21 0,22 0 15,-21 0-15,21 0 0,-21 0 16,0 0-16,-21 0 0,20 0 0,-20 0 16,-21 0-16,20 0 0,-20 0 15,-22 0-15,0 0 0,1 0 0,-22 21 16,0-21-16,0 0 0,0 0 15</inkml:trace>
  <inkml:trace contextRef="#ctx0" brushRef="#br0" timeOffset="14703.67">21632 2265 0,'-21'0'0,"42"0"0,-63 0 15,63 0 17,0 0-32,22 0 0,-1 0 0,0 0 15,22 0-15,-1 0 0,1 0 0,-1 0 16,1 0-16,-1 0 0,22 0 16,0 0-16,-1 0 0,1 21 0,0-21 15,-1 0-15,1 0 0,0 0 0,-1 0 16,-20 21-16,-1-21 15,1 0-15,-22 0 0,0 0 0,1 0 0,-22 0 16,0 0-16,0 0 0,0 0 16,-42 0 15,0 0-31,0 0 16,0 0-16,-22 0 0,22 0 15,0 0-15,-21 0 0,-1 0 0,1 0 16,0 0-16</inkml:trace>
  <inkml:trace contextRef="#ctx0" brushRef="#br0" timeOffset="15023.65">21738 2455 0,'0'0'0,"21"0"16,0 22-16,22-22 15,-1 0-15,0 0 0,22 0 0,-22 0 16,22 0-16,20 0 0,-20 0 16,21 0-16,-1 0 0,1 0 0,21 0 15,-22 0-15,1 0 0,0 0 0,-1 0 16,-20 0-16,-1 0 16,1 0-16,-22 0 0,1 0 0,-22 0 0,0 0 15,0 0-15,0 0 16,-42 0 15,0 0-15,0 0-16,0 0 15,-1 0-15,1 0 0,0 0 0</inkml:trace>
  <inkml:trace contextRef="#ctx0" brushRef="#br0" timeOffset="26903.33">11197 4276 0,'0'0'0,"0"-21"16,0-1-1,-21 22-15,21-21 0,-21 0 16,0 21 31,21 21-31,0 0-1,0 1-15,0-1 0,0 0 16,0 21-16,0-21 0,0 1 0,0-1 15,0 21-15,0-21 0,0 22 16,0-1-16,0 0 0,0 1 16,0-1-16,-22 0 0,22 22 0,0-22 15,0 22-15,-21-1 0,0 1 0,0-1 16,0 1-16,0-1 0,-1 1 16,1-22-16,0 21 0,0 1 0,-21-22 15,42 22-15,-22-22 0,1 0 0,21-20 16,-21 20-16,21-21 0,0 0 0,0 0 15,21-21 1,0-21 0,-21 0-16,0 0 15,22-21-15,-22 20 0,21 1 0,0-21 16</inkml:trace>
  <inkml:trace contextRef="#ctx0" brushRef="#br0" timeOffset="28735.34">11239 4403 0,'0'0'0,"-21"0"16,21-21 0,21 21 62,1 0-78,-1 0 0,0 0 15,0 0-15,0 0 0,0 0 0,1 0 16,20 0-16,0 0 0,-21 0 0,22 0 16,-1 0-16,22 0 0,-1 0 0,-21 0 15,43 0-15,-21 0 16,-1 0-16,22 0 0,-1 0 0,-20 0 16,21 0-16,-1 0 0,1-22 0,0 22 15,20 0-15,-20 0 0,21 0 16,0 0-16,0-21 0,-1 21 0,1 0 15,0 0-15,-21 0 0,-1 0 0,22 0 16,0 0-16,0 0 0,0 0 0,0 0 16,-1 0-16,22 0 0,-21 0 15,0 0-15,0 0 0,21 0 0,-21 0 16,0 0-16,-1 0 0,22 0 0,-21 0 16,0 0-16,0 0 0,0 0 15,0 0-15,-22 0 0,22 21 16,-21-21-16,21 0 0,-1 0 0,-20 0 15,21 0-15,-21 0 0,20 0 16,-20 0-16,0 0 0,-1 0 0,-20 0 16,21 0-16,-22 0 0,1 0 0,-1 0 15,1 0-15,-1 0 0,1 0 0,-1 0 16,-21-21-16,22 21 0,-1-21 16,-20 21-16,-1 0 0,0-21 0,1 21 15,-1 0-15,0 0 0,1-21 0,-1 21 16,-21 0-16,22-21 0,-22 21 15,0 0-15,21 0 0,-21 0 16,1 0-16,-1 0 0,0 0 16,-21 21 15,0 0-15,0 0-16,0 0 15,0 0-15,0 1 16,0-1-16,0 21 0,0-21 0,0 0 15,0 1-15,0 20 0,0-21 0,0 21 16,0 1-16,0-22 16,0 21-16,0 1 0,0-1 0,0 0 15,0 1-15,0-1 0,0 0 0,0 1 16,0-22-16,0 21 0,0 0 0,0-20 16,0-1-16,0 21 0,-21-21 15,21 0-15,-21 22 0,21-22 0,0 0 16,0 0-16,-22 0 0,22 1 0,-21-1 15,21 0-15,0 0 0,0 0 16,0 0-16,-21-21 0,21 22 0,0-1 16,-21-21-16,21 21 0,0 0 15,0 0-15,-21-21 16,0 21-16,21 1 0,-22-22 16,1 0-16,0 21 15,0-21-15,0 0 0,0 0 16,-1 0-16,1 0 0,0 21 15,0-21-15,-21 0 0,20 0 0,-20 0 16,0 0-16,-1 0 0,1 0 0,0 0 16,-1 0-16,1 0 0,-21 0 0,20 0 15,-20 0-15,-1 0 0,1 0 16,-1 0-16,1 0 0,-1 21 0,1-21 16,-1 0-16,-20 0 0,20 0 0,1 0 15,-22 0-15,21 0 0,1 0 0,-1 0 16,1 0-16,-1 0 0,1 0 15,21 0-15,-22 0 0,1 0 16,20 0-16,-20 0 0,-1 0 0,1 0 16,20 0-16,-41 0 0,20 0 0,1 0 15,-1 0-15,-20 0 0,20 0 0,-21 0 16,22-21-16,-1 21 0,1 0 0,-1 0 16,1 0-16,21 0 0,-22 0 15,22 0-15,-22 0 0,22 0 0,-22 0 16,22 0-16,-21 0 0,-1 0 0,1 0 15,-1 0-15,1 0 0,-1 0 0,1 0 16,20 0-16,-20 0 16,-1 0-16,22 0 0,0 0 0,-1 0 15,1 0-15,0 0 0,-1 0 0,22 0 16,-21 0-16,-1 0 0,1 0 0,21 0 16,-21 0-16,-1 0 0,1 0 0,0 0 15,-1 0-15,1 0 0,0 0 16,-1 0-16,1 0 0,21 0 0,-22 0 15,1 0-15,21 0 0,-21 0 0,20 0 16,-20 0-16,21 0 0,-21 0 0,-1 0 16,22 0-16,-21 0 0,-1 0 15,22 0-15,-21 0 0,0 0 0,-1 0 16,1 0-16,21 0 0,-22 0 16,1 0-16,21 0 0,-21 0 0,20 0 15,-20 0-15,21 0 0,0 0 0,-22 0 16,22 0-16,0 0 0,0 0 15,0 0-15,0 0 0,-1 0 0,1 0 16,-21 0-16,21 0 0,0 0 0,-1 0 16,1-21-16,-21 21 0,21 0 0,0 0 15,-1 0-15,-20 0 0,21-21 16,0 21-16,0 0 0,-1 0 0,1 0 16,0 0-16,0 0 0,0 0 15,0 0-15,-1 0 0,1 0 16,0 0-16,0 0 0,0 0 15,0 0-15,-1 0 0,-20 0 0,21 0 16,0 0-16,0 0 0,-1 0 0,1 0 16,0 0-1,0 0-15,0 0 16,0 0-16,-1 0 31,1 0-31,0 0 16,42-22-1,22 22-15,-22-21 16,21 0-16</inkml:trace>
  <inkml:trace contextRef="#ctx0" brushRef="#br0" timeOffset="29783.78">14076 4784 0,'21'0'32,"0"0"-32,0-21 15,0 21-15,1-22 16,-1 22-16,0-21 0,0 0 16,0 0-16,-21 0 15,0 0-15,0-1 16,-21 22-1,0 0-15,-21 0 0,20 0 16,1 0-16,-21 0 0,0 0 16,20 0-16,-20 0 0,0 0 0,21 22 15,-22-22-15,22 21 0,-21-21 0,21 21 16,-1-21-16,1 21 0,0-21 0,0 21 16,0 0-16,21 1 15,-21-22-15,21 21 0,0 0 16,0 0-16,0 0 15,0 0-15,0 1 0,21-22 16,-21 21-16,21-21 0,0 21 16,0 0-16,0 0 0,1-21 15,-1 21-15,0-21 0,0 22 0,0-22 16,0 21-16,1-21 0,-1 21 0,0-21 16,0 21-16,0-21 0,0 21 15,1 0-15,-22 1 0,21-1 16,-21 0-16,0 0 15,0 0-15,-21 0 0,-1 1 16,1-22-16,0 21 16,0-21-16,0 0 0,0 21 0,-1-21 15,-20 0-15,21 0 0,0 0 0,-22 21 16,22-21-16,-21 0 0,0 0 0,20 0 16,-20 0-16,0 0 0,-1 0 0,22 0 15,-21 0-15,21 0 0,-22 0 16,22-21-16,0 21 0,0-21 0,0 21 15,0 0-15,-1 0 0,1-21 16,0 21 0,21-22-1,21 22-15,0-21 0,1 21 16,20-21-16,-21 21 0</inkml:trace>
  <inkml:trace contextRef="#ctx0" brushRef="#br0" timeOffset="30328.47">14965 4657 0,'0'0'0,"0"-21"16,0-1-16,21 22 0,-21-21 15,21 21-15,-21-21 16,0 0 0,-21 21-16,0 0 15,0 0-15,-1 0 0,1 0 16,0 0-16,0 0 0,0 0 15,0 0-15,-1 21 0,1-21 16,0 21-16,-21 0 0,21 1 0,-1-1 16,1 0-16,0 0 0,0 21 0,0-20 15,-22 20-15,22-21 0,0 21 0,0 1 16,0-22-16,0 21 0,21-21 16,0 22-16,0-22 0,0 21 0,0-21 15,0 1-15,0-1 0,0 0 0,21 0 16,0-21-16,0 21 0,0 0 0,22-21 15,-22 0-15,0 0 0,21 0 16,-21 0-16,1 0 0,20 0 0,-21 0 16,21 0-16,-20 0 0,20 0 15,-21 0-15,21-21 0,-20 21 0,20 0 16,-21-21-16,0 21 0,0-21 0,1 21 16,-22-21-1,21 21-15,-21-21 0</inkml:trace>
  <inkml:trace contextRef="#ctx0" brushRef="#br0" timeOffset="30883.72">17039 4466 0,'0'21'47,"0"1"-47,0-1 15,0 0-15,0 0 0,0 0 0,0 0 16,0 1-16,0-1 0,-21 0 16,21 0-16,0 0 0,0 0 15,0 1-15,0-1 0,0 0 16,0 0-1</inkml:trace>
  <inkml:trace contextRef="#ctx0" brushRef="#br0" timeOffset="31159.56">16870 4890 0,'-21'0'0,"21"21"0,0 0 16,0 0 15,21-21-15,0 0-16,0 0 0,0 0 15,0 0-15,1 0 0,-1 0 16,0 0-16,0 0 0,0 0 15,0 0-15,1 0 16,-1 0-16,-21-21 16,0 0-16,0 0 15,0-1-15,0 1 16</inkml:trace>
  <inkml:trace contextRef="#ctx0" brushRef="#br0" timeOffset="31427.59">16849 4530 0,'0'0'0,"-22"-21"16,44 21 15,-1 0-31,0 0 0,0 0 15,0 0-15,0 0 0,1 0 16,-1 0-16,0 0 0,0 0 16,0 0-16,0 0 15,-21-22-15,22 22 0,-22-21 32</inkml:trace>
  <inkml:trace contextRef="#ctx0" brushRef="#br0" timeOffset="32087.21">17145 4255 0,'0'0'0,"-64"-43"16,43 43-16,0 0 0,0 0 15,0 0-15,0 0 16,-1 0-16,1 0 0,0 0 0,-21 0 16,21 0-16,-1 21 0,1-21 0,0 22 15,0-22-15,0 21 0,0 0 16,-1 0-16,-20 0 0,21-21 0,0 43 16,0-22-16,-1 0 0,1 0 0,0 0 15,0 0-15,0 22 0,0-22 0,-1 0 16,22 0-16,-21 22 0,0-22 15,21 0-15,-21 21 0,21-21 0,0 22 16,0-22-16,-21 0 0,21 21 0,0-20 16,0-1-16,0 0 0,0 0 15,0 0-15,21 0 0,0 1 16,0-1-16,0-21 0,22 21 0,-22-21 16,0 0-16,21 0 0,1 21 0,-22-21 15,21 0-15,1 0 0,-1 0 0,0 0 16,1 0-16,-1 0 0,0 0 15,1-21-15,-1 21 0,0 0 0,1-21 16,-22 21-16,21-21 0,-21 21 0,22-22 16,-22 22-16,0-21 0,0 0 0,0 0 15,0 0-15,1 0 0,-1-1 16,-21 1-16,0-21 0,0 21 16,0 0-16,0-22 0,0 22 0,0-21 15,0 21-15,0-22 0,-21 22 16,21-21-16,-22 21 0,1-22 0,21 22 15,-21 0-15,0-21 0,0 20 0,0 1 16,-1 0-16,1 0 0,21 0 0,-21 0 16,0-1-16,-21 22 0,20-21 15,1 0-15,0 21 0,0 0 0,0 0 16,0 0-16,-1 0 0,1 0 0,0 0 16,-21 0-16,21 0 0,-1 0 15,1 21-15,0-21 0,0 21 0,0 1 16,0-1-16,-1 0 0</inkml:trace>
  <inkml:trace contextRef="#ctx0" brushRef="#br0" timeOffset="33463.69">11663 7557 0,'-21'0'0,"21"21"31,0 0-15,0 0-1,0 0-15,0 0 0,0 1 0,0-1 16,-22 21-16,22-21 0,0 22 0,0-1 16,-21 0-16,0 1 0,0 20 0,0 1 15,21-22-15,-21 21 0,-1 1 16,1-22-16,0 22 0,0-1 0,21-20 15,-21-1-15,0 0 0,21 22 0,-22-22 16,22-21-16,0 22 0,-21-1 0,21-21 16,0 0-16,0 0 0,0 1 0,0-1 15,0-42 17,0-1-32,21 1 15,-21 0-15,22 0 0,-22 0 16,0 0-16,0-1 0,0 1 0,21-21 15</inkml:trace>
  <inkml:trace contextRef="#ctx0" brushRef="#br0" timeOffset="35137.41">11726 7641 0,'0'0'0,"-21"0"0,0 0 16,0 0-16,0 0 15,-1 0-15,1 0 16,0 0-16,21 21 47,21-21-47,0 0 0,1 0 15,20 0-15,-21 0 0,21 0 0,-20 0 16,20 0-16,21 0 0,-20 0 0,20 0 16,-20 0-16,20 0 0,1 0 0,-1 0 15,22-21-15,-22 21 16,22 0-16,0 0 0,-1-21 0,22 21 16,0 0-16,0 0 0,0 0 0,21-21 15,-22 21-15,22 0 0,-21 0 0,21 0 16,0 0-16,-21 0 0,21 0 15,-21 0-15,21 0 0,-21 0 0,0 0 16,-1 0-16,-20 0 0,21 0 0,-21 0 16,20 0-16,-20 0 0,21 0 0,-21 0 15,-1 0-15,22 0 0,-21 0 16,-1 0-16,1 0 0,0 0 16,-1 0-16,1 0 0,0 0 0,21 0 15,-22 21-15,1-21 0,0 0 0,-1 0 16,1 0-16,0 21 0,-22-21 0,1 0 15,-1 0-15,1 0 0,-1 0 16,1 0-16,-1 0 0,1 0 0,-1 0 16,1 0-16,20 0 0,-20 0 0,-1 0 15,1 0-15,20 0 0,-20 0 0,-22 0 16,22 0-16,-1 0 0,1 0 16,-22 0-16,0 0 0,1 0 0,20 0 15,-42 0-15,22 0 0,-1 0 0,0 0 16,-20 0-16,20 0 0,-21 0 15,0 0-15,22 0 0,-22 0 0,0 0 16,0 0-16,0 0 0,0 0 16,1 0-16,-22 21 62,0 1-46,-22-1-16,22 0 0,-21-21 15,0 21-15,21 0 0,-21 0 0,0 1 16,21-1-16,-21 0 0,-1 21 16,22-21-16,-21 22 0,21-22 15,-21 21-15,21 1 0,-21-22 0,21 21 16,0 0-16,0 1 0,0-22 0,0 21 16,0 1-16,-21-22 0,21 21 0,0 0 15,-21 1-15,21-22 0,0 21 16,0 1-16,0-22 0,0 21 0,0-21 15,-22 22-15,22-1 0,0-21 0,0 0 16,-21 22-16,21-22 0,0 0 0,0 0 16,0 0-16,-21 0 0,21 1 0,-21-22 15,21 21-15,-21 0 0,0 0 16,21 0 0,-22-21-16,1 0 0,21 21 15,-21-21-15,0 0 16,21 22-16,-21-22 0,0 0 0,-1 0 15,1 0-15,0 0 0,0 0 16,0 0-16,-22 0 0,22 0 16,-21 0-16,21 0 0,-22 0 15,1 0-15,0 0 0,-1 0 0,-20 0 16,21-22-16,-22 22 0,1 0 0,-1 0 16,1-21-16,20 21 0,-20 0 0,-1 0 15,22 0-15,0 0 0,-22 0 0,1-21 16,20 21-16,-20 0 0,-1-21 15,1 21-15,-1 0 0,-20 0 16,20-21-16,-21 21 0,22-21 0,-22 21 16,1-22-16,-1 22 0,0-21 0,1 21 15,-1 0-15,0-21 0,1 21 0,20 0 16,-21 0-16,22-21 0,-22 21 0,22 0 16,-1-21-16,1 21 0,20 0 15,-20 0-15,-1 0 0,1 0 0,21 0 16,-22 0-16,1 0 0,-1 0 0,1 0 15,-22-21-15,21 21 0,-20 0 0,20 0 16,-20 0-16,20 0 0,1 0 0,-1 0 16,22-22-16,-1 22 0,1 0 15,0 0-15,-1 0 0,1 0 16,0 0-16,-1 0 0,1 0 0,0-21 16,-1 21-16,1 0 0,-21 0 0,20 0 15,-20 0-15,20 0 0,-20 0 0,21 0 16,-1 0-16,1 0 0,0 0 15,-1 0-15,22 0 0,-21 0 0,21 0 16,-22 0-16,22 0 0,0 0 0,-21 0 16,20 0-16,-20 0 0,21 0 0,-21 0 15,-1 0-15,1 0 0,0 0 16,-1 0-16,1 0 0,-22 0 0,22 0 16,21 0-16,-21 0 0,-1 0 0,1 0 15,0 0-15,20 0 0,-20 0 16,21 0-16,-21 0 0,20-21 0,-20 21 15,21 0-15,0 0 0,-22 0 16,22 0-16,0 0 0,0 0 0,0 0 16,0 0-16,-1 0 0,1 0 15,0 0-15,21 21 0,-21-21 16,0 0-16,0 0 0,21 21 16,-22-21-16,1 0 0,0 0 15,0 0-15,0 0 0,21 22 16,-21-22-16,42 0 31,0-22-31,0 22 16,21-21-16,-20 0 0,41 0 0,-21 0 15</inkml:trace>
  <inkml:trace contextRef="#ctx0" brushRef="#br0" timeOffset="35955.87">13779 7959 0,'0'21'32,"0"0"-17,0 0-15,-21 22 0,21-22 16,-21 21-16,21-21 0,0 22 0,0-1 15,-21-21-15,21 21 0,-21 1 0,21-1 16,0-21-16,0 22 0,-21-22 0,21 0 16,0 0-16,0 0 0,-22 0 0,22 1 15,0-1-15,22-21 32,-1 0-32,0-21 15,0 21-15,0-22 0,-21 1 16,21 0-16,1 21 0,-1-21 0,0 0 15,0-22-15,0 22 0,0 0 16,22 0-16,-22 0 0,0 0 16,0-1-16,0 1 0,-21 0 0,22 21 15,-1 0-15,0 21 16,-21 0-16,0 1 16,0-1-16,0 0 0,21 0 15,-21 0-15,0 22 0,0-22 0,0 0 16,0 0-16,21 0 0,0 0 0,1-21 15,-22 22-15,21-22 0,0 21 16,0-21-16,0 0 0,22 0 0,-22 0 0,0 0 16,21 0-16,-21 0 0,22 0 15,-1 0-15,-21 0 0,22-21 0,-22-1 16,21 22-16,-21-21 0,0 0 16,1 0-16,-1 0 0,-21 0 0,0-22 15,0 22-15,0-21 0,0-1 0,0 22 16,0-21-16,0 0 0,0-1 0,-21 1 15,-1 21-15,1-22 0,0 22 16,0 0-16,0 0 0,0 21 0,-1-21 16,1 21-16,0 0 0,0 0 15,21 21-15,0 0 0,0 0 16,0 0-16,0 1 0,0-1 16,0 0-16,21-21 15,-21 21-15,21-21 0,0 0 16,1 0-16,-1 0 0</inkml:trace>
  <inkml:trace contextRef="#ctx0" brushRef="#br0" timeOffset="36268.06">15282 8043 0,'0'0'0,"-21"0"0,0 0 0,0 0 16,0-21-16,-1 21 0,1 0 0,0 0 15,21 21 1,-21 1-16,21-1 0,0 0 16,0 0-16,0 21 0,0-20 0,0-1 15,0 21-15,0-21 0,21 0 0,-21 1 16,0 20-16,0-21 0,0 0 0,0 0 16,0 1-16,0-1 15,0 0-15,0 0 0,0 0 16,0 0-16,-21-21 31,21-21-15,0 0-1,0 0-15</inkml:trace>
  <inkml:trace contextRef="#ctx0" brushRef="#br0" timeOffset="36643.83">15092 8065 0,'0'0'0,"0"-22"0,0 1 0,0 0 0,0 0 16,0 0-16,0 0 0,0-1 31,21 22-31,0 0 0,21 0 0,-20 0 16,-1 0-16,21 0 0,0 0 0,1 0 16,-1 22-16,0-1 0,1-21 0,-1 21 15,0 21-15,1-21 0,-1 1 16,-21 20-16,22-21 0,-22 21 15,21 1-15,-21-22 0,0 21 0,-21-21 16,0 22-16,0-22 0,0 21 0,0-21 16,0 1-16,-21-1 0,0 21 0,0-21 15,0 0-15,-22-21 0,22 22 0,-21-1 16,0 0-16,-1 0 0,1-21 16,0 21-16,-1-21 0,1 21 0,21-21 15,-22 0-15,22 22 0,0-22 0,-21 0 16,21 0-16,-1 0 0,1 21 15,0-21-15,0 0 0,0 0 16,21-21 0,0-1-1,0 1-15</inkml:trace>
  <inkml:trace contextRef="#ctx0" brushRef="#br0" timeOffset="37247.57">17081 8022 0,'0'0'0,"22"-21"0,-22 0 0,21 21 16,-21-21-1,0 42 1,0 0-1,0 0-15,0 0 0,0 1 0,0 20 16,-21-21-16,21 0 0,-22 0 16,22 1-16,-21-1 0,21 21 15,0-21-15,0 0 0,-21 1 16,21-1-16,0 0 0</inkml:trace>
  <inkml:trace contextRef="#ctx0" brushRef="#br0" timeOffset="37508.44">16912 8424 0,'0'22'15,"0"-1"1,21-21-16,0 0 16,1 0-16,-1 0 15,0 0-15,0 0 0,0 0 16,0 0-16,1 0 16,-1 0-16,0 0 0,0 0 15,0 0-15,0 0 0,1 0 16,-1 0-16,0-21 15,-21-1 1,0 1-16,0 0 16,0 0-16</inkml:trace>
  <inkml:trace contextRef="#ctx0" brushRef="#br0" timeOffset="37743.3">16976 8043 0,'0'0'0,"0"-21"16,21 21 15,0 0-15,0 0-16,0 0 0,0 0 15,1 0-15,-1 0 0,0 0 0,0 0 16,0 0-16,0-21 0,1 21 15,-1 0-15,-21-21 16</inkml:trace>
  <inkml:trace contextRef="#ctx0" brushRef="#br0" timeOffset="38435.79">17335 7705 0,'0'0'0,"-21"0"0,21-21 16,-21 21-16,0 0 0,0 0 0,0 0 16,-1 0-16,-20 0 15,21 0-15,0 0 0,-22 0 0,22 0 16,0 0-16,-21 0 0,21 0 0,-22 0 15,22 21-15,0-21 0,-21 21 0,20 0 16,1 0-16,0 0 0,-21 1 0,21-1 16,-1 21-16,22-21 0,-21 0 15,0 22-15,0-22 0,21 21 0,-21 1 16,21-22-16,0 21 0,0-21 0,0 22 16,0-22-16,0 0 0,0 21 0,0-21 15,0 1-15,0-1 0,0 0 0,21 0 16,0 0-16,-21 0 0,21 1 15,0-22-15,22 21 0,-22 0 16,0-21-16,0 21 0,22-21 0,-22 0 16,0 21-16,21-21 0,-21 0 0,22 0 15,-22 21-15,21-21 0,-21 0 0,22 0 16,-1 0-16,-21 0 0,22 0 0,-22 0 16,21 0-16,-21 0 0,0 0 15,22-21-15,-22 21 0,0-21 0,21 21 16,-20-21-16,-1 0 0,-21 0 0,21-1 15,0 1-15,-21 0 0,21 0 0,-21-21 16,0 20-16,0-20 0,0 0 16,0-1-16,0 1 0,0 0 15,0-1-15,0 1 0,0 21 0,0-21 16,-21-1-16,0 22 0,0-21 0,21 21 16,-21-1-16,-1 1 0,1 0 0,0 0 15,0 0-15,0 0 0,0 21 0,-1 0 16,1-22-16,-21 22 0,21 0 15,0 0-15,-22 0 0,22 0 0,0 0 16,0 0-16,-22 0 0,22 0 0,0 22 16,0-22-16,0 21 0,0-21 0,-1 0 15,22 21-15,-21-21 0,0 0 16,0 0-16,21 21 0,-21-21 16,0 0-16,-1 0 15</inkml:trace>
  <inkml:trace contextRef="#ctx0" brushRef="#br0" timeOffset="39811.51">14838 5715 0,'0'0'0,"0"-21"32,0 42 15,0 0-47,0 0 0,0 1 15,0-1-15,0 21 0,0-21 0,0 22 16,0-22-16,0 21 15,0 0-15,-21 1 0,21-1 0,-22 0 16,22 1-16,-21 20 0,21-20 0,-21 20 16,21 1-16,-21-1 0,0 1 0,21-1 15,-21 1-15,21-1 0,-22 1 0,1-1 16,21 1-16,-21-1 0,0 1 0,21-1 16,-21-21-16,0 22 0,21-22 15,0 22-15,0-22 0,-22 0 0,22-20 16,0 20-16,0-21 0,0 0 0,0 0 15,0 1-15,0-1 16,22-21 0,-22-21-1,0-1-15,21 22 0,-21-21 0,0 0 16,21 0-16,-21 0 0,0 0 16,0-22-16,0 22 0,0-21 0,0-1 15,21 1-15</inkml:trace>
  <inkml:trace contextRef="#ctx0" brushRef="#br0" timeOffset="40542.1">14986 5694 0,'-21'0'15,"0"0"1,-1 21-16,1-21 0,21 21 16,-21 0-16,0 1 0,0-1 0,0 21 15,-1-21-15,22 0 0,-21 22 0,0-22 16,-21 0-16,21 21 0,-1-20 16,1 20-16,0-21 0,0 0 0,0 22 15,0-22-15,-1 0 0,1 0 0,0-21 16,21 21-16,0 0 0,-21-21 15,21 22-15,21-22 32,-21-22-32,21 22 15,0-21-15,-21 0 0,22 21 0,-1-21 16,0 0-16,0 0 0,-21-1 16,21 1-16,0 0 0,-21 0 15,22 0-15,-1 0 0,0-1 0,-21 1 16,21-21-16,0 21 0,0 0 0,1-1 15,-1 1-15,0-21 0,0 42 0,0-21 16,0 0-16,1 21 0,-1 0 16,0 0-16,0 0 15,-21 21-15,21 0 16,-21 0-16,21 0 0,-21 22 16,0-22-16,22 0 0,-22 0 15,21 0-15,-21 22 0,21-22 0,-21 0 16,0 0-16,21 21 0,-21-20 0,21-1 15,-21 0-15,0 0 0,0 0 0,21 0 16,-21 1-16,0-1 16,0 0-16,0 0 0,0 0 15,0 0-15,0 1 16</inkml:trace>
  <inkml:trace contextRef="#ctx0" brushRef="#br0" timeOffset="42160.22">3344 7747 0,'0'0'0,"-21"0"15,21-21-15,-21 21 47,0 0-31,21 21-1,0 0-15,0 0 16,0 1-16,0-1 0,0 0 0,0 0 16,0 0-16,0 22 15,0-22-15,-21 21 0,21-21 0,0 22 16,0-1-16,0-21 0,-22 21 0,22 1 15,0-1-15,-21 0 0,0 1 16,21-1-16,-21-21 0,21 22 0,-21-1 16,0 0-16,21-21 0,0 22 15,-22-1-15,22-21 0,-21 22 0,21-1 16,0 0-16,0-21 0,0 22 0,-21-1 16,21-21-16,0 22 0,-21-22 15,21 0-15,0 0 0,0 0 16,0 0-16,0 1 0,0-1 0,0 0 15,0-42 32,0 0-47,0-1 0,0 1 16,0 0-16,0 0 0</inkml:trace>
  <inkml:trace contextRef="#ctx0" brushRef="#br0" timeOffset="44299.88">3302 7789 0,'21'0'110,"0"0"-95,0 0-15,1 0 0,-1 0 16,0 0-16,0 0 0,21 0 16,-20 0-16,20 0 0,0 0 0,-21 0 15,22-21-15,-1 21 0,0 0 16,1 0-16,-1 0 0,0 0 0,1 0 16,-1-21-16,0 21 0,1 0 0,-1 0 15,22 0-15,-22 0 0,0 0 16,22 0-16,-22 0 0,22 0 0,-1 0 15,1 0-15,-1 0 0,1 0 0,20 0 16,-20 0-16,-1 0 0,1 0 16,-1 0-16,-20 0 0,20 0 15,1 0-15,-1 0 0,1 0 0,-1 0 16,1 0-16,-1 0 0,1 0 16,-1 0-16,-21 0 0,22 0 0,-1 0 15,1 0-15,-22 0 0,22 0 0,-1 0 16,1 0-16,-22 0 0,22 0 0,-22 0 15,21 0-15,1 0 0,-1 0 16,1 0-16,-1 0 0,-20 0 0,20 0 16,1 0-16,-1 0 0,-20 0 0,20 0 15,-21 0-15,1 0 0,20 0 16,-20 0-16,-1 0 0,21 0 0,-20 0 16,-1 0-16,0 0 0,1-21 0,-1 21 15,0 0-15,-20 0 0,20 0 16,0 0-16,22 0 0,-22 0 15,0 0-15,1 0 0,-1 0 0,0 0 16,-20 0-16,20 0 0,0 0 0,-21 0 16,22 0-16,-22 0 0,21 0 15,-21-21-15,1 21 0,20 0 0,-21 0 16,0 0-16,22 0 0,-22 0 0,0 0 16,21 0-16,-21 0 0,22 0 15,-22 0-15,0 0 0,0 0 0,0 0 16,1 0-16,-1 0 0,0 0 15,0 0-15,0 0 16,0 0 0,1 0-16,-1 0 15,0 0-15,0 0 16,0 0-16,0 0 16,1 0-16,-1 0 15,0 0-15,0 0 16,0 0-1,0 0-15,1 0 16,-1 0-16,0 0 0,0 0 16,0 0-1,-21 21 32,0 0-47,0 0 16,0 0-1,0 1-15,0-1 0,0 0 16,0 0-16,0 21 0,0-20 0,0-1 16,0 21-16,0-21 0,0 0 15,0 1-15,0 20 0,0-21 0,0 0 16,0 0-16,0 22 0,0-22 0,0 0 16,0 0-16,0 22 0,0-22 0,-21 0 15,21 0-15,0 21 16,-21-20-16,21-1 0,-21 0 0,21 0 15,0 0-15,0 0 0,-21 1 0,21-1 16,-22 0-16,22 0 0,-21 0 0,21 0 16,0 1-16,0-1 0,-21 0 15,21 0-15,-21 0 0,21 0 16,0 1-16,-21-22 16,21 21-16,-21-21 15,21 21 1,-22-21-16,1 0 15,0 0-15,0 0 16,0 0-16,0 0 16,-1 0-16,1 0 0,0 0 15,0 0-15,0 0 0,0 0 0,-1 0 16,1 0-16,0 0 0,-21 0 0,21 0 16,-22 0-16,22 0 0,-21 0 0,-1 0 15,1 0-15,-21 0 0,20 0 16,1 0-16,-22 0 0,1 0 0,21 0 15,-22 0-15,1 0 0,20 0 0,-20 0 16,20 0-16,1 0 0,0 0 16,-1 0-16,1 0 0,0 0 15,-1 0-15,1 0 0,-21 0 0,20 0 16,1 0-16,0 0 0,-22 0 0,22 0 16,-22 0-16,22 0 0,-22 0 0,1 0 15,21 0-15,-22 0 0,22 0 16,-1 0-16,-20 0 0,21 0 0,20 0 15,-20 0-15,0 0 0,-1 0 0,1 0 16,0 0-16,-1 0 0,1 0 16,0 0-16,-1 0 0,-20 0 0,21 0 15,-1 0-15,-20 0 0,20 0 0,-20 0 16,21 0-16,-1 0 0,-20 0 16,20 0-16,1 0 0,0-21 15,-1 21-15,22 0 0,-21 0 0,0 0 16,-1 0-16,1 0 0,0 0 0,-1-21 15,-20 21-15,20 0 0,-20 0 16,-1 0-16,1 0 0,-1 0 0,1 0 16,-1 0-16,22 0 0,-21 0 0,-1 0 15,22 0-15,-22 0 0,22 0 16,0 0-16,-22 0 0,22 0 0,-1 0 16,1 0-16,0 21 0,-22-21 15,22 0-15,0 0 0,-1 0 16,22 0-16,-21 0 0,-1 0 0,22 0 0,-21 0 15,21 0-15,-22 0 16,22 0-16,0 0 0,-21 0 0,21 0 16,-22 0-16,22 0 0,-21 0 0,21 0 15,-22 0-15,22 0 0,-21 0 16,21 0-16,-1 0 0,-20 21 0,21-21 16,0 0-16,0 0 0,-1 0 15,1 0-15,0 0 0,0 0 16,0 0-1,42-21 48,0 21-47,0-21-16,0-1 0</inkml:trace>
  <inkml:trace contextRef="#ctx0" brushRef="#br0" timeOffset="45979.79">4191 8043 0,'-21'0'15,"0"0"1,42 0 46,0 0-46,0 0-16,0 0 0,0 0 0,1 0 16,-1 0-16,21 0 0,-21-21 0,0 21 15,22 0-15,-22 0 0,21 0 16,1 0-16,-22-21 0,0 21 0,21 0 16,-21 0-16,1 0 0,-1 0 15,0 0 1,-21-21 124,21 21-108,0 0-17,0 0 1,-21-21-16,22 21 16,-1 0-16,0 0 15,0 0-15,0 0 0,0 0 0,1 0 16,-1-21-16,0 21 0,0 0 15,0 0-15,0 0 16,-42 0 47,0 0-48,0 0-15,0 0 16,0 21-16,-1-21 0,1 0 15,0 0-15,0 0 16</inkml:trace>
  <inkml:trace contextRef="#ctx0" brushRef="#br0" timeOffset="46431.62">4614 8001 0,'-21'0'0,"21"21"16,0 0 0,0 1-1,0-1-15,0 0 0,0 0 16,0 0-16,0 0 0,0 1 16,0 20-16,0-21 0,0 0 0,0 0 15,0 22-15,0-22 0,0 0 0,0 0 16,0 0-16,0 1 0,0-1 15,0 0-15,0 0 0,0 0 0,0 0 16,-21-21-16,21 22 0,0-1 0,0 0 16,-21-21-16,0 21 0,-1-21 15,22 21-15,-21 0 0,0-21 16,0 0-16,0 22 0,0-22 16,21 21-16,-22-21 0,1 0 0,0 0 15,0 0-15,0 0 0,-22 0 16,22 0-16,0 0 0,0 0 0,21-21 15,-21 21-15,0-22 0,-1 22 16,22-21-16,-21 0 16,21 0-1,0 0 1,0 0 0,0-1-16,21 22 15</inkml:trace>
  <inkml:trace contextRef="#ctx0" brushRef="#br0" timeOffset="47047.73">5482 8192 0,'21'-43'16,"0"22"-16,-21 0 16,0 0-16,0 0 0,0-1 15,-21 22 1,0 0-16,0 0 0,0 0 16,0 0-16,-1 0 0,1 0 0,0 22 15,0-22-15,0 21 0,0 0 0,-1-21 16,1 21-16,21 0 0,0 0 15,-21 1-15,21-1 0,-21 0 0,21 0 16,0 0-16,0 0 0,0 1 16,0-1-16,0 0 15,21-21-15,0 21 16,0-21-16,1 21 0,-1-21 0,0 21 16,0 1-16,0-22 0,0 21 0,22-21 15,-22 21-15,0-21 0,-21 21 16,21 0-16,0 0 0,-21 1 15,0-1-15,0 0 16,-21 0-16,0-21 0,0 21 16,0-21-16,0 21 15,-1-21-15,1 0 0,0 22 16,0-22-16,0 0 0,0 0 0,-1 0 0,1 0 16,0 0-16,0 0 15,0 0-15,0 0 0,-1 0 0,1 0 16,0 0-16,0-22 0,0 22 15,0 0-15,-1 0 0,22-21 0,-21 21 32,21-21-17,21 21 1,-21-21-16,22 21 16,-1-21-16</inkml:trace>
  <inkml:trace contextRef="#ctx0" brushRef="#br0" timeOffset="47523.5">6138 8107 0,'0'-21'0,"0"42"0,0-63 16,0 20-16,0 44 31,0-1-31,0 0 16,-21-21-16,21 21 0,-21 21 0,21-20 15,-21-1-15,21 0 0,0 21 16,0-21-16,0 1 0,-21 20 0,21-21 16,-22 21-16,22-20 0,0-1 0,0 21 15,0-21-15,0 22 0,0-22 16,0 0-16,0 21 0,0-21 0,0 1 15,0-1-15,0 21 0,0-21 0,22 0 16,-1 1-16,-21-1 0,21-21 16,0 21-16,0-21 15,0 0-15,1 0 0,-1 0 0,0 0 16,0 0-16,0 0 16,0 0-16,1 0 0,20-42 15,-21 42-15,-21-22 16,21 22-16,0-21 0,-21 0 15,22 21-15,-22-21 0,21 21 0,-21-21 16,0 0-16,0-1 16,0 1-1,0 0-15</inkml:trace>
  <inkml:trace contextRef="#ctx0" brushRef="#br0" timeOffset="47767.36">6244 8573 0,'-21'0'0,"0"0"15,42 0 32,0 0-47,0 0 16,0 0-16,1 0 0,-1-22 0,0 22 15,0 0-15,0 0 0,0-21 16,1 0-16,-22 0 16,0 0-1,0 0-15</inkml:trace>
  <inkml:trace contextRef="#ctx0" brushRef="#br0" timeOffset="48016.22">6223 8086 0,'0'-21'0,"0"-1"16,21 22 0,0-21-1,0 21-15,1 0 16,-1 0-16,0 0 0,0 0 15,21 0-15,-20 0 0,-1 0 0,0-21 16,0 21-16,0 0 16,0 0-16,1 0 0,-1 0 15,-21-21-15</inkml:trace>
  <inkml:trace contextRef="#ctx0" brushRef="#br0" timeOffset="48476.99">8064 7959 0,'0'0'0,"0"-21"15,0 42 1,0 0-16,0 0 15,0 0-15,0 0 0,0 1 0,-21 20 16,21-21-16,0 0 0,-21 22 0,21-22 16,0 0-16,0 0 0,0 0 0,0 0 15,0 1-15,0-1 0,0 0 16,0 0 0</inkml:trace>
  <inkml:trace contextRef="#ctx0" brushRef="#br0" timeOffset="48731.87">7810 8382 0,'0'0'0,"0"21"0,0 0 16,22-21-1,-1 0 1,21 0-16,-21 0 0,0 0 16,1 0-16,20 0 0,-21 0 0,0 0 15,0 0-15,22 0 0,-22 0 0,0 0 16,0 0-16,0 0 16,1 0-16,-1-21 15,-21 0 1,0 0-16,0 0 15,0 0-15</inkml:trace>
  <inkml:trace contextRef="#ctx0" brushRef="#br0" timeOffset="48959.74">7916 8043 0,'21'0'31,"1"0"-31,-1 0 16,0 0-16,0 0 0,0 0 16,0 0-16,1 0 0,-1 0 15,0-21-15,0 21 0,0 0 0,-21-21 16,21 21-16,1-21 0</inkml:trace>
  <inkml:trace contextRef="#ctx0" brushRef="#br0" timeOffset="49615.37">8149 7726 0,'-21'0'16,"42"0"-16,-63 0 0,21 0 15,-1 0-15,1 0 0,0 0 0,0 0 16,0 0-16,0 21 0,-1-21 0,-20 21 16,21-21-16,0 21 0,-22 1 0,22-22 15,-21 21-15,21 0 0,0-21 16,-22 21-16,22 0 0,0 0 0,0 22 15,0-22-15,-1 0 0,22 21 0,-21-20 16,21-1-16,-21 21 16,21-21-16,-21 0 0,21 22 0,0-22 15,0 0-15,0 21 0,0-20 0,0-1 16,0 0-16,0 0 0,0 21 0,0-20 16,0-1-16,0 0 15,0 0-15,21 0 0,0 0 16,0 1-16,1-22 0,-1 0 0,0 21 15,0-21-15,0 0 0,0 0 16,1 0-16,20 0 0,-21 0 0,21 0 16,-20 0-16,20 0 0,0 0 0,-21 0 15,22 0-15,-1 0 0,0 0 0,1-21 16,-22-1-16,21 22 0,1-21 16,-22 0-16,21 21 0,-21-21 15,0 0-15,1 0 0,-1-22 0,0 22 16,-21-21-16,0 21 0,21-22 0,-21 1 15,0 0-15,0-1 0,0 1 16,0 0-16,0-1 0,0 1 0,0 0 16,0 20-16,0-20 0,-21 21 0,0-21 15,0 20-15,21 1 0,-22 0 16,1 21-16,0-21 0,0 21 0,0 0 16,-22 0-16,22 0 0,0 0 0,0 0 15,-21 0-15,20 0 0,1 0 0,-21 21 16,21-21-16,0 21 15,-1-21-15,1 21 0,21 1 16</inkml:trace>
  <inkml:trace contextRef="#ctx0" brushRef="#br0" timeOffset="50699.76">20680 7811 0,'0'-22'0,"-21"1"15,21 0-15,-22 0 16,1 21-1,21-21-15,-21 21 16,0 0 0,21 21-16,0 21 0,0-21 15,0 1-15,0 20 0,0 0 16,0 22-16,0-22 0,0 22 0,0-1 16,0 1-16,0-22 0,0 21 0,-21 1 15,21-22-15,-21 22 0,21-22 16,-22 0-16,22 1 0,-21 20 0,0-42 15,21 22-15,-21-1 0,0-21 0,21 22 16,0-22-16,0 0 0,-21 0 16,21 0-16,0-42 47,0 0-47,0 0 0,0 0 0,0-1 15,0 1-15,0-21 0,21 21 0,-21 0 16</inkml:trace>
  <inkml:trace contextRef="#ctx0" brushRef="#br0" timeOffset="51964.36">20553 7832 0,'0'0'0,"21"0"47,0 0-31,0 0-16,22 0 0,-22 0 0,21 0 16,0 0-16,1 0 0,20 0 15,-20 0-15,20 0 0,-21 0 16,22 0-16,21 0 0,-22-21 0,22 21 15,-1 0-15,22 0 0,-21 0 0,21-22 16,-22 22-16,22 0 0,0 0 0,-21-21 16,21 21-16,21-21 0,-22 21 15,22 0-15,0-21 0,-21 21 0,21 0 16,0 0-16,-21-21 0,21 21 0,-21 0 16,21 0-16,0 0 0,-21 0 15,0 0-15,-1 0 0,1 0 16,-21 0-16,0 0 0,-1 0 0,-20 0 15,20 0-15,-20 0 0,21 0 0,-22 0 16,22 0-16,-22 0 0,1 0 16,-1 0-16,1 0 0,-1 0 0,-20 0 15,20 0-15,-21 0 0,1 0 16,20 0-16,-20 0 0,-22-21 0,21 21 16,0 0-16,-20 0 0,20 0 0,-21 0 15,0 0-15,22 0 0,-22 0 0,0 0 16,0 0-16,0 0 15,0 0-15,1 0 0,-1 0 0,0 0 16,0 0-16,-21 21 31,0 0-15,0 0-16,0 0 16,0 0-16,0 1 0,0-1 15,0 0-15,0 0 0,0 21 0,0-20 16,0-1-16,0 21 0,0-21 0,0 22 15,0-22-15,0 0 0,0 21 16,-21-21-16,21 22 0,-21-22 0,0 21 16,21 1-16,-22-22 0,1 21 0,21 0 15,0-20-15,-21 20 0,21-21 16,-21 21-16,21-20 0,0 20 0,0-21 16,-21 21-16,21-20 0,0-1 15,0 0-15,0 21 0,0-21 0,0 1 16,-21-1-16,21 0 0,-22 0 15,22 0-15,0 0 0,-21 1 16,21-1-16,-21-21 0,21 21 16,-21 0-16,0-21 15,0 21-15,-1 0 0,1-21 16,0 0-16,0 0 0,0 22 0,-22-22 16,1 0-16,21 0 0,-43 0 0,22 0 15,0 0-15,-22 0 0,1 0 16,-1 21-16,1-21 0,-1 0 0,-20 0 15,20 0-15,1 0 0,-1 0 16,-21 0-16,22 0 0,-22 0 0,1 0 16,20 0-16,-21 0 0,1 0 15,-1 0-15,0 0 0,22 0 0,-22 0 16,22 0-16,-1 0 0,1 0 0,-1 0 16,22 0-16,-22 0 0,1 0 0,21 0 15,-22 0-15,1 0 0,-1 0 16,1 0-16,-1 0 0,1 0 0,-1 0 15,-21 0-15,22 0 0,-1 0 0,1 0 16,-1 0-16,1 0 0,-1-21 16,1 21-16,-1 0 0,22 0 15,-21 0-15,-1 0 0,1-22 0,-1 22 16,22-21-16,-22 21 0,1 0 0,20 0 16,-20-21-16,-64 21 15,85 0-15,-22-21 0,1 21 0,20 0 16,1 0-16,-22-21 0,22 21 0,0 0 15,-1 0-15,1 0 0,0 0 0,-1-21 16,1 21-16,21 0 0,-21 0 0,20 0 16,-20 0-16,21 0 0,0 0 15,0 0-15,-1 0 16,22-22 0,22 1-1,-1 21-15,0-21 16,0 0-16,0 21 0,22-21 15</inkml:trace>
  <inkml:trace contextRef="#ctx0" brushRef="#br0" timeOffset="52416.11">21717 8086 0,'-21'0'0,"42"0"0,-85 0 15,43 0-15,42 0 31,1 0-15,-1 0-16,0 0 0,0-21 0,0 21 16,22 0-16,-22 0 15,21 0-15,0 0 0,1 0 0,-1-22 16,-21 22-16,22 0 0,-1 0 0,0 0 16,1 0-16,-1 0 0,0 0 15,-21 0-15,22 0 0,-22 0 0,0 0 16,0 0-16,-42 0 31,0 0-31,0 0 16,0 0-16,-1 0 0,1 0 0,0 0 15,0 0-15,-21 22 0,20-22 0,1 0 16,0 0-16</inkml:trace>
  <inkml:trace contextRef="#ctx0" brushRef="#br0" timeOffset="52724.93">22077 8065 0,'-21'0'16,"-1"0"15,22 21-31,0 0 0,0 0 16,0 0-16,0 0 0,0 1 0,0-1 16,-21 21-16,21-21 0,0 22 0,-21-1 15,21-21-15,-21 21 16,21 1-16,0-1 0,-64 43 15,64-64-15,0 21 0,0-21 16,-21 1-16,21-1 0,0 0 16,0 0-16,0 0 15,0-42 48,21 21-63,-21-21 0,22 21 15,-1-21-15,0 21 0</inkml:trace>
  <inkml:trace contextRef="#ctx0" brushRef="#br0" timeOffset="53299.83">22542 8551 0,'0'-21'0,"0"0"16,0 0-1,0 0-15,0 0 16,0-1-16,0 1 16,-21 0-16,0 21 15,0 0-15,0 0 16,0 0-16,-1 21 0,1 0 15,0-21-15,0 22 0,0-1 16,0 0-16,-1 0 0,1 0 0,0 0 16,21 1-16,-21-1 0,21 0 0,-21 0 15,0 0-15,21 0 0,0 1 32,21-22-17,0 0-15,0 0 16,0 0-16,0 0 0,1 0 15,-1-22-15,0 22 16,0-21-16,0 0 16,0 0-16,1 0 0,-1 21 15,-21-21-15,0-1 0,21 22 0,0-21 16,-21 42 31,0 1-47,0-1 15,0 0-15,0 0 0,0 0 16,21-21 0,0 21-1,1-21-15,-1 0 16,0 0-16,0 0 0,0 0 16,0-21-16</inkml:trace>
  <inkml:trace contextRef="#ctx0" brushRef="#br0" timeOffset="53908">22902 8170 0,'0'0'0,"0"22"31,0-1-15,0 0-16,0 0 0,0 0 0,0 22 15,-21-22-15,0 21 0,21-21 0,-21 0 16,21 22-16,0-22 0,-21 0 16,-1 0-16,22 0 0,-21 1 0,21-1 15,-21 0-15,0 0 16,21-42 31,0 0-32,21 0-15,0 21 0,0-22 0,1 1 16,-1 0 0,0 0-16,0 21 0,0-21 0,0 21 15,1 0-15,-1-21 0,0 21 16,0 0-16,-21 21 31,-21-21-15,0 0-16,0 21 0,-1-21 15,1 0-15,0 0 16,0 0-16,0 0 0,0 0 16,21 21 15,0 0-31,0 0 16,0 1-16,0-1 15,21 0-15,-21 0 16,21-21-16,-21 21 0,21-21 15,0 0 1,0 0-16,1 0 16,-1 0-16,0 0 15,0 0 1,0-21-16</inkml:trace>
  <inkml:trace contextRef="#ctx0" brushRef="#br0" timeOffset="54247.8">23156 8573 0,'21'0'16,"1"0"-1,-1 0 1,0 0-16,0 0 16,0-22-16,0 22 0,1-21 15,-1 21 1,-21-21-16,0 0 15,-21 21 1,-1 0-16,1 0 0,0 0 16,0 0-16,0 0 15,0 21-15,-1-21 0,22 21 0,-21-21 16,21 21-16,-21 1 0,0-1 16,21 0-16,0 0 15,0 0 1,21-21-16,0 0 0,0 0 15,1 0-15,-1 0 0,0 0 16,0 0-16,0 0 16,0 0-16</inkml:trace>
  <inkml:trace contextRef="#ctx0" brushRef="#br0" timeOffset="54627.58">23643 8467 0,'0'0'16,"0"-21"-1,-21 21-15,0 0 0,0 0 16,-1 21-16,1-21 0,0 21 16,0-21-16,0 21 0,0-21 15,21 21-15,0 0 0,-22-21 0,22 22 16,0-1-16,22-21 16,-1 0-1,0 21-15,0-21 0,0 0 16,0 0-16,1 0 15,-1 0-15,0 0 0,0 0 16,-21 21 0,0 0-16,-21-21 15,0 0-15,0 21 16,-22-21-16,22 0 0,0 22 0,0-22 16,0 0-16,-1 0 0,1 21 0,0-21 15,0 0-15,0 0 0,0 0 16,42-21 15,0-1-15,0 22-16,0-21 0</inkml:trace>
  <inkml:trace contextRef="#ctx0" brushRef="#br0" timeOffset="55124.3">24299 8234 0,'0'0'0,"0"-21"0,0 0 16,0-1-16,0 1 0,0 0 16,-21 21-1,0 0-15,0 0 0,-22 0 0,22 0 16,0 21-16,-21 0 0,21 1 15,-22-22-15,22 21 0,0 0 0,0 0 16,0 0-16,-1 0 0,1 1 0,21-1 16,-21 0-16,21 0 0,0 0 15,0 0-15,0 1 0,21-1 16,0-21-16,-21 21 0,22 0 16,-1-21-16,0 21 0,0-21 15,0 21-15,0 1 0,1-22 16,-1 21-16,-21 0 0,21-21 15,-21 21-15,0 0 0,0 0 16,-21-21-16,0 22 16,-1-22-16,1 0 0,0 21 15,-21-21-15,21 0 0,-22 0 0,1 0 16,21 0-16,-22 21 0,22-21 0,0 0 16,0 0-16,0 0 0,0 0 0,-1 0 15,22-21 16,22 0-15,-1 21-16,21 0 0,-21-22 0,0 22 16,1-21-16</inkml:trace>
  <inkml:trace contextRef="#ctx0" brushRef="#br0" timeOffset="56195.69">24299 8488 0,'0'21'32,"-21"-21"-17,21 21-15,-21-21 0,21 21 16,-21 1-16,21-1 0,0 0 16,-21-21-16,21 21 0,0 0 0,-22-21 15,22 21-15,0 1 0,0-1 31,22-21-31,-1 0 16,0 0-16,0 0 0,0 0 16,0-21-16,1-1 15,-1 1-15,-21 0 16,21 21-16,-21-21 0,0 0 16,21 21-16,0 0 15,-21-21-15,0 42 31,0 0-31,0 0 16,0 0 0,0 0-1,0 1 1,21-22 0,1 0-1,-1 0-15,0 0 16,0 0-16,0 0 0,0-22 15,1 22 1,-22-21-16,21 0 0,-21 0 16,0 0-1,0 0-15,-21 21 32,-1 0-32,1 0 15,0 21-15,21 0 0,0 0 16,-21-21-16,21 21 0,0 0 15,0 1-15,0-1 16,21-21 0,0 0-16,0 0 0,1 0 0,20 0 15,-21 0-15,0 0 16,0 0-16,1 0 0,-1 0 16,0-21-16,0 21 0,-21-22 0,21 22 15,0-21-15,-21 0 16,0 42 31,-21-21-47,0 21 0,21 1 15,-21-1 1,21-42 46,0-1-46,0 1 0,21 21-16,-21-21 0,21 21 0,0-21 15,1 21-15,-1-21 0,0 21 16,0 0 0,0 0-16,-21 21 31,0 0-31,0 0 15,0 0-15,-21 1 16,42-22 47,0 0-63,-21-22 0,22 22 15,-1-21-15,0 21 0,0-21 0</inkml:trace>
  <inkml:trace contextRef="#ctx0" brushRef="#br0" timeOffset="56520.26">25252 8424 0,'-21'0'16,"-1"0"-16,1 0 16,0 0-16,0 0 0,21 22 15,0-1-15,-21-21 0,21 21 0,-21 0 16,21 0-16,0 0 15,0 1-15,0-1 0,0 0 16,0 0-16,21-21 16,-21 21-16,0 0 31,-21-21 16,-1 0-47,1 0 0,0 0 15,0 0 1,21-21 15,21 21-31</inkml:trace>
  <inkml:trace contextRef="#ctx0" brushRef="#br0" timeOffset="57173.12">25442 8213 0,'0'0'0,"0"21"15,0 0 1,-21 0-16,21 0 0,-21 1 16,21-1-16,-21 0 0,21 0 0,0 0 15,-21 0-15,-1 1 0,22 20 0,-21-21 16,0 0-16,21 0 0,0 1 15,0-1-15,-21 0 0,21 0 0,-21-21 16,21 21-16,0 0 0,0 1 16,0-1-16,0-42 62,21-1-46,0 22-16,-21-21 0,21 21 15,-21-21-15,21 21 0,-21-21 16,0 42 15,0 0-31,0 0 16,0 1-16,0-1 16,22-21 15,-1 0-16,0 0-15,0 0 16,0 0 0,-21-21-16,0-1 0,21 22 15,1-21-15,-22 0 16,-22 21 15,22 21-15,-21-21-16,21 21 15,0 1 17,21-22-1,-21-22-31,22 22 0,-1-21 16,-21 0-16</inkml:trace>
  <inkml:trace contextRef="#ctx0" brushRef="#br0" timeOffset="57489.4">25844 8276 0,'-21'0'47,"21"21"-47,-21 1 0,21-1 15,-21 0-15,0 0 0,21 0 0,0 0 16,-21 1-16,-1 20 0,22-21 16,-21 0-16,21 0 0,0 1 0,-21-1 15,21 0-15,0 0 0,-21-21 0,21 21 16,0 0-16,0 1 16,0-1-1,21-21 16,-21-21-31,21 21 16,-21-22-16</inkml:trace>
  <inkml:trace contextRef="#ctx0" brushRef="#br0" timeOffset="57668.3">25696 8467 0,'-21'0'16,"42"0"15,0 0-31,1 0 16,-1 0-16,0 0 15,0 0-15,0 0 0,0 0 0,1 0 16,-1-21-16,0 21 0,0-22 0,0 22 16</inkml:trace>
  <inkml:trace contextRef="#ctx0" brushRef="#br0" timeOffset="58036.09">25654 7641 0,'0'0'16,"0"-21"0,-21 42 15,21 0-31,0 1 16,-21-22-1,-1 21-15,22 0 0,-21-21 0,21 21 16,0 0-16,0 0 0,0 1 15,0-1 1,0 0 0</inkml:trace>
  <inkml:trace contextRef="#ctx0" brushRef="#br0" timeOffset="58263.48">25379 7895 0,'0'0'0,"0"21"16,-21-21-16,-1 43 15,44-22 1,-1-21 0,0 0-16,0 0 0,0 0 15,0 0-15,1 0 0,-1 0 16,0 0-16,0 0 0,21 0 0,-20 0 15,-1 0-15,0 0 0,0-21 0,0 0 16,0 21-16,-21-22 16,22 22-16,-22-21 0,0 0 15</inkml:trace>
  <inkml:trace contextRef="#ctx0" brushRef="#br0" timeOffset="58479.34">25463 7662 0,'0'-21'31,"22"21"-15,-1 0-16,0 0 0,0 0 16,0 0-16,0 0 15,1 0-15,-1 0 0,0 0 16,0 0-16,0 0 0,0 0 0,1 0 15,-1 0-15,0-21 0,0 21 16</inkml:trace>
  <inkml:trace contextRef="#ctx0" brushRef="#br0" timeOffset="59108.51">25887 7260 0,'0'0'0,"-21"0"0,-1 0 16,1 0-16,-21 0 0,0 0 15,20 0-15,-20 0 0,21 0 16,0 0-16,-22 0 0,22 0 0,-21 0 16,21 21-16,-22 1 0,22-1 15,-21 0-15,0 0 0,-1 0 0,22 0 16,-21 1-16,-1-1 0,22 21 0,-21-21 15,21 22-15,-22-22 0,22 21 16,0-21-16,0 22 0,0-22 16,21 21-16,0-21 0,0 22 0,0-22 0,0 21 15,0-21-15,0 22 0,0-22 16,0 0-16,21 21 0,0-21 16,0 1-16,0-1 0,1 0 0,20 0 15,-21 0-15,0 0 0,22-21 0,-22 0 16,21 22-16,-21-22 0,22 0 15,-22 0-15,21 0 0,-21 0 0,22 0 16,-22 0-16,21-22 0,-21 1 0,22 0 16,-22 0-16,0 0 0,21 0 15,-21-22-15,1 22 0,-1-21 0,0 21 16,0-22-16,0 1 0,0 0 16,-21-1-16,22 1 0,-22 21 0,0-22 15,0 1-15,0 0 0,0 21 16,0-22-16,-22 22 0,1 0 0,0 0 15,0 0-15,0-1 0,0 1 16,-1 0-16,1 21 0,-21-21 0,21 0 16,0 21-16,-1-21 0,-20 21 0,21 0 15,0 0-15,0-22 0,-1 22 16,1 0-16,0 0 16,0 0-16,21 22 15,0-1-15,-21 0 0,0 21 16,-1-21-16,22 1 15,-21-1-15,0 0 0,0 0 0,0 0 16,0 0-16</inkml:trace>
  <inkml:trace contextRef="#ctx0" brushRef="#br0" timeOffset="60395.69">11811 10308 0,'0'0'0,"0"-21"0,-21 21 16,0 0-1,21 21-15,-22 0 16,22 1-16,-21 20 0,21 0 15,0 1-15,0 20 0,-21-21 0,21 22 16,-21-22-16,21 22 0,0-22 0,-21 22 16,0-1-16,-1-21 0,22 22 15,0-22-15,0 22 0,-21-22 0,21 22 16,-21-22-16,21 0 0,-21 1 16,21-1-16,0 0 0,0-21 0,0 1 15,0-1-15,0 0 0,0 0 0,0-42 47,0 0-47,0 0 16,0-1-16,0 1 0,0-21 0,0 21 15,0-22-15,21 1 0</inkml:trace>
  <inkml:trace contextRef="#ctx0" brushRef="#br0" timeOffset="61656.19">11642 10456 0,'0'0'0,"0"-21"15,21 21-15,0 0 16,0 0-16,-21-21 16,21 21-16,0 0 0,22 0 0,-22 0 15,0 0-15,21 0 0,1 0 16,20 0-16,-20 0 0,20 0 15,1 0-15,-1 0 0,22 0 0,-22 0 16,22 0-16,0 0 0,-1-21 0,1 21 16,21 0-16,0 0 0,-1-21 15,22 21-15,-21 0 0,21 0 0,-21-21 16,21 21-16,0 0 0,0-22 0,0 22 16,0-21-16,0 21 0,0 0 0,0 0 15,0 0-15,0 0 0,21 0 16,0 0-16,-21 0 0,22 0 0,-1 0 15,-21 0-15,21 21 0,0-21 0,-21 22 16,21-22-16,-21 21 0,0-21 16,0 0-16,-21 21 0,0-21 15,-21 0-15,-1 0 0,1 0 0,0 0 16,-22 0-16,1 0 0,20 0 0,1 0 16,-22 0-16,22 0 0,-21-21 15,20 21-15,-20 0 0,-1-21 0,1 21 16,-1-22-16,1 22 0,-1 0 0,1 0 15,-1 0-15,-20 0 0,20 0 16,-21-21-16,1 21 0,-1 0 0,0 0 16,-20 0-16,-1 0 0,21-21 0,-21 21 15,0 0-15,1 0 0,-1 0 16,0 0-16,0 0 0,0 0 16,0 0-16,-21 21 46,0 0-46,0 1 0,0-1 16,0 0-16,0 0 0,0 0 0,0 0 16,0 1-16,-21 20 0,21-21 15,-21 21-15,0-20 0,21 20 0,-21 0 16,21-21-16,-21 22 0,-1-1 0,1 0 16,0-20-16,21 20 0,-21 0 0,0 1 15,0 20-15,-1-21 0,22 1 16,-21-1-16,21 22 0,-21-22 15,21 0-15,-21 1 0,21-1 0,0 0 16,0 1-16,-21-22 0,21 21 0,-21-21 16,21 22-16,-22-22 0,22 0 15,-21 0-15,0 0 0,21 0 0,-21-21 16,0 22-16,0-1 0,-1-21 16,1 0-16,0 0 0,0 21 0,0-21 15,-22 0-15,22 0 0,-21 21 0,0-21 16,-1 0-16,1 0 0,-22 21 15,1-21-15,-1 0 0,1 0 0,-22 0 16,1 0-16,-1 0 0,0 0 0,1 0 16,-22 0-16,0 0 0,0 0 15,0 0-15,0 0 0,-21 0 0,22-21 16,-22 21-16,21 0 0,-21 0 0,21 0 16,-21 0-16,21-21 0,-21 21 15,0 0-15,0 0 0,0 0 0,0 0 16,0 0-16,0 0 0,0 0 0,0 0 15,21 0-15,-21 21 0,21-21 0,1 0 16,-1 0-16,0 21 0,0-21 0,0 0 16,0 0-16,1 0 0,-22 0 15,21 0-15,0 0 0,0 0 0,0 0 16,0 0-16,22 0 0,-22 0 0,0 0 16,21 0-16,1-21 0,-22 21 15,21 0-15,1 0 0,20 0 0,-21-21 16,22 21-16,-1 0 0,22 0 15,-21 0-15,20-21 0,1 21 0,0 0 16,20 0-16,-20 0 0,21-21 0,-21 21 16,20 0-16,1 0 0,0 0 15,0 0-15,21-22 0,-21 22 0,0 0 32,-1 0-32,1 0 15,0-21-15,0 21 16,0 0-16,0 0 15,21-21 32,21 21-47,0-21 0,0 0 0,21 21 16,1-21-16</inkml:trace>
  <inkml:trace contextRef="#ctx0" brushRef="#br0" timeOffset="62004.79">13123 10816 0,'0'0'0,"-21"0"16,0 0-16,0 0 15,21 21-15,0 1 0,-21-1 0,21 21 16,-22-21-16,22 22 0,0-22 16,0 21-16,0 22 0,0-22 0,0 0 15,-21 1-15,21-1 0,0 0 16,-21 1-16,21-22 0,0 21 0,0-21 0,0 0 16,0 22-16,-21-43 0,21 21 15,0 0-15,-21-21 0,21 21 16,-21-21-16,-1 0 15,22-21 1,0 0-16,0 0 16,0 0-16</inkml:trace>
  <inkml:trace contextRef="#ctx0" brushRef="#br0" timeOffset="62535.78">12890 11070 0,'0'0'15,"0"-21"-15,0-21 0,0 21 16,0-1-16,0-20 0,22 21 0,-22 0 15,21 0-15,0-1 0,0 1 0,0 0 16,0 21-16,22-21 0,-22 0 0,21 21 16,1 0-16,-1-21 0,0 21 15,22 0-15,-22 0 0,0 21 0,1-21 16,-1 21-16,-21 0 0,0 0 0,1 22 16,-1-22-16,-21 0 0,0 0 0,0 21 15,0-20-15,-21-1 0,-1 0 0,1 0 16,-21 0-16,0 0 0,-1 1 15,1-1-15,0 0 0,-1 0 0,1-21 16,0 0-16,-1 0 0,22 0 16,0 0-16,0 0 0,0 0 0,-1 0 15,1 0-15,21-21 0,-21 0 16,21 0-16,0 42 31,0 0-31,0 0 16,21 0-16,0 0 0,-21 1 15,22-1-15,-1 21 0,0-21 0,0 0 16,0 1-16,0-1 0,1 0 0,20-21 16,-21 21-16,0 0 0,22-21 0,-22 0 15,0 21-15,21-21 0,-21 0 16,22 0-16,-22 0 0,0 0 0,0 0 16,0 0-16,1 0 0,-1-21 0,-21 0 15,21 21-15,-21-21 16,0 0-16,0 0 0,0-1 15,0 1-15,0 0 16,0 0 0,21 0-1,-21 0 1,21 21-16,0-22 0</inkml:trace>
  <inkml:trace contextRef="#ctx0" brushRef="#br0" timeOffset="63154.94">14330 10880 0,'-21'0'16,"-1"0"-16,1 0 16,0 0-16,21 21 0,-21 0 0,0 21 15,0-20-15,-1 20 0,22-21 0,-21 21 16,0 1-16,0-1 0,0 0 0,0 1 15,-1-1-15,22-21 0,0 0 16,-21 22-16,21-22 0,-21 0 0,21 0 16,21-21 15,0 0-31,-21-21 16,22 21-16,-1-21 0,-21 0 0,21 0 15,0 21-15,-21-22 0,21 1 16,0 0-16,1 0 0,-22 0 0,21 0 15,0-1-15,-21 1 0,21 21 0,0 0 16,0 0-16,1 21 16,-1 1-16,-21-1 15,21 0-15,-21 0 0,21-21 0,-21 21 0,21 0 16,0 1-16,-21-1 0,22-21 16,-1 21-16,0-21 0,0 21 0,0-21 15,0 0-15,1 0 16,-1 0-16,0 0 0,0-21 0,21 0 15,-20 21-15,-1-21 0,0-1 0,0 22 16,-21-21-16,21-21 0,0 21 0,1 0 16,-22-1-16,0-20 0,0 21 0,0-21 15,0 20-15,0-20 0,0 21 16,0-21-16,0 20 0,-22 1 0,22 0 16,0 0-16,-21 0 0,0 21 15,0 0 1,21 21-1,0 0-15,0 0 16,0 0-16,21-21 0,0 0 16,0 22-16,1-22 0,-1 0 15,0 0-15,0 0 0,21 0 16</inkml:trace>
  <inkml:trace contextRef="#ctx0" brushRef="#br0" timeOffset="63415.79">15261 10880 0,'0'0'15,"0"-21"1,-21 42 0,21 0-16,-21 0 15,21 0-15,0 0 0,0 22 16,-21-22-16,21 21 0,-22 1 16,22-1-16,0-21 0,0 21 0,0 1 15,0-22-15,0 21 0,-21-21 0,21 1 16,0-1-16,0 0 0,0 0 15,0 0-15,0-42 47,0 0-47,-21 0 0,21 0 16,0-22-16,-21 22 0,21 0 16</inkml:trace>
  <inkml:trace contextRef="#ctx0" brushRef="#br0" timeOffset="63723.95">15049 10922 0,'0'-21'0,"0"42"0,0-63 0,0 21 16,0-1-16,0 1 0,22 21 0,-22-21 16,21 0-16,0 21 0,0-21 15,0 21-15,0 0 0,22 0 0,-1 0 16,0 0-16,1 0 0,20 21 0,-20-21 16,-1 42-16,0-21 0,1 1 0,-1 20 15,-21-21-15,21 21 0,-20-20 16,-1 20-16,-21 0 0,0-21 15,0 22-15,0-1 0,0-21 0,0 22 16,-21-22-16,21 21 0,-22-21 0,-20 0 16,21 1-16,0-1 0,-22 0 0,1 0 15,0 0-15,21-21 0,-22 21 16,1 1-16,0-22 0,-1 21 0,1 0 16,0-21-16,20 0 0,-20 21 0,21-21 15,-21 0-15,20 0 0,1 0 0,0 0 16,0 0-16,0 0 0,21-21 15</inkml:trace>
  <inkml:trace contextRef="#ctx0" brushRef="#br0" timeOffset="64215.67">17060 10753 0,'0'0'0,"0"-43"16,0 22 0,-21 21-1,0 0 1,0 0-16,0 0 15,-1 21-15,22 1 0,-21-1 0,0 0 16,0 0-16,21 0 0,0 0 0,0 1 16,-21-1-16,21 0 0,0 0 0,0 0 15,0 0-15,0 1 16,21-1-16,0-21 16,0 0-16,0 0 0,1 0 15,-1 0-15,0 0 0,21-21 0,-21-1 16,1 22-16,-1-21 0,0 0 0,0 21 15</inkml:trace>
  <inkml:trace contextRef="#ctx0" brushRef="#br0" timeOffset="64740.9">17293 10351 0,'0'0'0,"-42"0"0,21-22 15,-22 22-15,1-21 0,0 21 0,20 0 16,-20 0-16,-21 0 0,20 0 16,1 0-16,0 0 0,-1 21 0,-20-21 15,20 22-15,-20 20 0,21-21 0,-1 21 16,-20-20-16,20 20 0,22 0 0,-21 1 16,0-1-16,20 0 15,1 1-15,21-1 0,0 0 0,0 1 16,0-1-16,0 0 0,0-21 0,21 22 15,22-22-15,-22 21 0,21-21 0,1 22 16,-1-22-16,21 0 0,-20 0 0,20 0 16,1-21-16,-22 22 0,22-22 15,-1 21-15,1-21 0,-22 0 0,21 0 16,1 0-16,-22 0 0,1-21 0,20 21 16,-21-22-16,-20 1 0,20 0 0,0 0 15,-21-21-15,22 20 0,-22 1 16,0-21-16,-21 0 0,0-1 15,21 22-15,-21-21 0,0-22 0,0 22 16,0 0-16,-21-1 0,0 1 0,0 0 16,0-1-16,-22 1 0,22 0 0,-21-1 15,-22 22-15,22-21 0,0 21 16,-1-1-16,1 1 0,-22 0 0,22 21 16,21 0-16,-21 0 0,-1 0 0,22 0 15,-21 0-15,21 0 0,-1 21 0,1 0 16,0 1-16,0-1 0,-21 21 15,20-21-15,1 22 0,0-22 0,0 21 16,0-21-16,-22 22 0</inkml:trace>
  <inkml:trace contextRef="#ctx0" brushRef="#br0" timeOffset="65540.39">10816 13356 0,'-21'0'16,"42"0"-16,-42-21 0,0 21 16,0 0-16,-1 0 0,22 21 15,0 0-15,0 1 0,-21-1 0,21 21 16,0 0-16,0 1 0,0-1 16,0 22-16,0-1 0,0 1 15,0-1-15,0-21 0,0 22 0,0-1 16,0-20-16,0 20 0,0-20 0,0-1 15,0 0-15,0 22 0,0-43 16,0 21-16,-21 1 0,21-22 0,0 0 16,0 0-16,0 0 0,0 0 0,21-21 15,0-21 1,-21 0-16,22 0 0,-1-21 0</inkml:trace>
  <inkml:trace contextRef="#ctx0" brushRef="#br0" timeOffset="66371.75">10858 13504 0,'-21'-21'0,"42"42"0,-42-63 0,21 21 16,0 0 0,0 0-16,21 21 15,1 0-15,-1 0 0,21 0 16,-21 0-16,22 0 0,20 0 15,-21 0-15,22 0 0,-22 0 0,43 0 16,-22 0-16,1 0 0,21 0 16,20 21-16,-20-21 0,42 0 0,-21 0 15,21 0-15,21 0 0,-21 0 16,21 0-16,0 21 0,1-21 0,20 21 16,0-21-16,1 21 0,-22-21 0,21 21 15,0 1-15,1-22 0,-1 21 16,-21-21-16,0 21 0,1-21 0,-22 0 15,0 21-15,-22-21 0,1 0 0,-21 0 16,0 0-16,-1 0 0,-20 0 16,-1 0-16,1 0 0,-22 0 0,0 0 15,-20 0-15,20 0 0,-21 0 0,0 0 16,-21 21 0,0 0-16,0 1 15,0-1-15,0 0 0,0 0 0,0 0 16,-21 0-16,21 1 0,0 20 0,-21-21 15,21 0-15,-21 22 0,0-22 16,21 0-16,-22 21 0,22-21 0,-21 1 16,0 20-16,21-21 0,-21 21 0,21-20 15,0 20-15,-21 0 0,0-21 0,21 22 16,-22-22-16,22 21 0,0 1 16,0-22-16,0 0 0,0 21 0,-21-21 15,21 1-15,0-1 0,-21 0 16,21 0-16,0 0 0,0 0 0,-21 1 15,21-1-15,-21-21 0,21 21 16,0 0-16,-21-21 0,-1 0 16,1 0-16,21 21 0,-21-21 0,0 0 15,-21 0-15,20 0 0,-20 21 0,0-21 16,-22 0-16,22 0 0,-22 0 0,1 0 16,-1 0-16,-20 22 0,-1-22 15,0 0-15,-20 0 0,-1 0 0,0 0 16,0 0-16,-21 0 0,0-22 0,-21 1 15,0 21-15,0-21 0,-1 21 0,-20-21 16,21 0-16,-21 0 0,-1 21 16,1-22-16,0 1 0,20 21 15,1 0-15,0-21 0,21 21 0,21 0 16,0 0-16,1 0 0,20 0 0,0 0 16,1 0-16,-1 0 0,21 0 15,1 0-15,21 0 0,-1 0 0,1 0 16,0 0-16,20 0 0,1 0 0,42 0 31,1 0-31,20 0 16</inkml:trace>
  <inkml:trace contextRef="#ctx0" brushRef="#br0" timeOffset="67071.87">17357 13758 0,'0'-21'0,"21"21"16,-21-21-16,0 42 47,0 0-47,0 1 0,-21-1 15,21 21-15,-22 0 0,22 1 0,0-1 16,-21 22-16,0-22 0,0 21 16,21 1-16,-21-1 0,0 1 0,21-1 15,-22-20-15,22 20 0,-21-20 0,21 20 16,-21-21-16,0 1 0,21-1 0,0-21 16,0 22-16,-21-22 0,21 0 0,0 0 15,0 0-15</inkml:trace>
  <inkml:trace contextRef="#ctx0" brushRef="#br0" timeOffset="67128.84">17103 14901 0,'21'-42'15,"-42"84"-15,63-105 16,-42 42-16,21 0 0,-21-22 16,21 1-16,0 21 0</inkml:trace>
  <inkml:trace contextRef="#ctx0" brushRef="#br0" timeOffset="67948.37">17314 13758 0,'21'0'0,"-42"0"0,64 0 0,-22-21 16,0 0-16,21 21 0,-21 0 0,43 0 15,-22-21-15,1 21 0,20 0 0,1 0 16,-1 0-16,22 0 0,-1 0 16,1-21-16,0 21 0,21 0 15,21 0-15,-22 0 0,22 0 0,0 0 16,0 0-16,22 0 0,-1-21 0,0 21 15,0 0-15,0 0 0,0 0 16,22 0-16,-22 0 0,0 0 0,21 0 16,-20 0-16,-1 0 0,-21 21 0,21 0 15,-21-21-15,-21 0 0,21 0 16,-21 0-16,-1 0 0,1 0 16,-21 0-16,0 0 0,-1 0 0,-20 0 0,20 0 15,-41 0-15,20 0 0,-20-21 16,-1 21-16,0-21 0,1 21 15,-22 0-15,0-22 0,0 22 0,0 0 16,0 0-16,-21 22 31,0-1-31,0 0 0,-21 21 0,0-21 16,21 22-16,-21-1 0,0 0 16,0-20-16,21 20 0,-22 0 0,1 1 15,0-1-15,0 0 0,0 1 16,0-1-16,-1 0 0,1 1 0,0 20 15,21-21-15,-21 1 0,21-1 0,-21 0 16,21 1-16,0-1 0,0 0 16,0-20-16,0-1 0,0 21 0,-21-21 15,21 0-15,0 1 0,-22-1 16,22 0-16,0 0 16,-21-21-16,0 0 0,21 21 15,-21-21-15,0 0 0,0 0 0,-1 0 16,1 21-16,-21-21 0,0 0 0,-1 0 15,-20 0-15,20 0 0,-20 0 16,-22 0-16,22 0 0,-22 0 0,0 0 16,-20 0-16,-22 0 0,21 0 15,-21 0-15,0-21 0,-21 21 0,-1 0 16,1-21-16,0 21 0,-21-21 16,-1 21-16,1-21 0,0 21 0,-1-21 15,-20-1-15,-1 22 0,22-21 0,-21 21 16,20-21-16,-20 0 0,20 21 0,1-21 15,21 21-15,21-21 0,0-1 16,42 22-16,1 0 0,20 0 0,22-21 16,21 21-16,-1 0 0,44 0 62,-22-21-62</inkml:trace>
  <inkml:trace contextRef="#ctx0" brushRef="#br0" timeOffset="68532.06">13631 13907 0,'-21'-22'15,"42"44"-15,-42-65 0,0 43 0,0-21 16,0 0-16,-1 21 16,-20 0-16,21-21 0,0 21 0,-22 0 15,1 0-15,0 0 0,-1 21 0,1 0 16,0 0-16,-1 0 0,1 1 0,0-1 16,21 21-16,-22 0 15,22 1-15,0-22 0,21 21 0,0 1 16,0-1-16,0 0 0,21 1 0,0-22 15,0 21-15,1-21 0,20 22 16,0-22-16,1-21 0,-1 21 0,0-21 16,1 21-16,-1-21 0,0 0 0,22 0 15,-22 0-15,0-21 0,22 0 0,-22 0 16,1-1-16</inkml:trace>
  <inkml:trace contextRef="#ctx0" brushRef="#br0" timeOffset="68753.92">14118 14055 0,'0'0'0,"0"-21"0,0 42 31,0 0-31,0 0 0,0 0 16,0 22-16,0-22 0,0 0 0,-21 0 16,21 21-16,0-20 0,0-1 15,-21 21-15,0-21 0,21 0 0,0 1 16,-22-1-16,1 0 0,21 0 15,0 0-15</inkml:trace>
  <inkml:trace contextRef="#ctx0" brushRef="#br0" timeOffset="69048.3">13906 14012 0,'0'0'0,"0"-21"0,22 0 0,20 0 16,-21 21-16,21 0 0,1-21 16,-1 21-16,22 0 0,-1 0 0,22 0 15,-22 21-15,22 0 0,0 0 0,-22 0 16,22 1-16,-22 20 0,-20-21 16,20 21-16,-42 1 0,22-22 15,-43 21-15,0 1 0,0-22 0,-22 21 16,1 0-16,-21-20 0,0 20 0,-1-21 15,1 21-15,-22-20 0,1 20 16,-1-21-16,-20 0 0,20 22 0,1-22 16,-1 0-16,1 0 0,20-21 0,1 21 15,0 0-15,-1 1 0,22-22 0,0 0 16,42 0 0,22-22-16</inkml:trace>
  <inkml:trace contextRef="#ctx0" brushRef="#br0" timeOffset="69535.75">18203 14161 0,'0'0'0,"0"-22"15,0 44 1,0-1 0,0 0-16,0 0 0,0 0 0,0 22 15,0-22-15,0 21 16,0 0-16,0-20 0,0 20 0,0-21 15,0 21-15,0-20 0,0-1 0,0 0 16,0 0-16,0 0 0,0 0 0,0-42 47,21 0-47</inkml:trace>
  <inkml:trace contextRef="#ctx0" brushRef="#br0" timeOffset="69748.63">18182 14139 0,'0'0'0,"-21"-21"0,21-21 16,0 21-16,21 21 15,0 0-15,0 0 0,1 0 0,20 0 16,-21 0-16,21 0 0,1 0 16,20 0-16,-20 0 0,-1 0 0,21 0 15,-20 0-15,-1 0 0,0 0 0,1 0 16,-1 0-16,-21 0 0,22 0 0,-43 21 15,0 0 1,-22-21 0,1 21-16</inkml:trace>
  <inkml:trace contextRef="#ctx0" brushRef="#br0" timeOffset="69895.55">18394 14288 0,'-21'21'0,"42"-42"0,-64 63 0,22-42 15,0 21-15,21 0 0,0 0 16,0 1-16,21-22 15,0 0-15,22 0 0,-1 0 16,0 0-16,1 0 0,-1 0 0,22 0 16,-22 0-16,21-22 0,1 22 0,-1-21 15,-20 21-15,20-21 0</inkml:trace>
  <inkml:trace contextRef="#ctx0" brushRef="#br0" timeOffset="70151.39">19727 14097 0,'0'-42'16,"0"21"0,-21 21-1,21 21-15,0 0 16,0 0-16,0 0 0,0 22 0,0-22 16,0 21-16,0 0 0,0 1 15,0-1-15,0 0 0,-21 1 0,21-22 16,0 21-16,0-21 0,0 22 15,0-22-15,0 0 0,0 0 0,0 0 16,0 1-16,0-1 0,21-21 16,0 0-16,0 0 15,1 0-15,-1 0 0,0-21 0,0-1 16</inkml:trace>
  <inkml:trace contextRef="#ctx0" brushRef="#br0" timeOffset="70469.22">19727 14139 0,'-21'-42'16,"42"84"-16,-42-105 0,21 42 0,0-22 0,0 22 16,0 0-16,0 0 0,0 0 15,21 0-15,0 21 0,1 0 0,-1-22 16,0 22-16,21 0 0,1 0 16,-1 0-16,0 22 0,22-1 0,-22 0 15,22 21-15,-22-21 0,21 22 0,-20-1 16,20 0-16,-20 1 0,-1 20 15,0-20-15,-21-1 0,1 0 0,-1 22 16,-21-22-16,0 0 0,0 1 0,0-1 16,-21-21-16,-22 22 0,1-22 15,0 21-15,-1-21 0,-20 0 0,20 1 16,-20-1-16,-1-21 0,1 21 0,-1-21 16,22 0-16,-21 21 0,20-21 15,1 0-15,0 0 0,-1 0 0,1 0 16,0-21-16,-1 0 0,1 0 0,0-1 15,-1 1-15</inkml:trace>
  <inkml:trace contextRef="#ctx0" brushRef="#br0" timeOffset="70700.08">15155 12256 0,'0'0'0,"43"-22"0,-1 22 0,-21-21 15,0 0-15,0 0 0,1 21 0</inkml:trace>
  <inkml:trace contextRef="#ctx0" brushRef="#br0" timeOffset="71088.86">15261 12044 0,'0'0'0,"-21"-85"16,0 64-16,21-21 0,0 21 16,-21-1-16,21 1 0,0 0 15,-22 21-15,1 0 0,0 21 16,0 0-16,21 1 0,-42 20 16,20 0-16,1 1 0,0 20 0,-21 1 15,21-1-15,-22 22 0,22-22 16,-21 1-16,-1 20 0,1-20 0,0 21 15,-1-1-15,-20-20 0,-1 20 0,22-20 16,-21 21-16,20-22 0,-20 1 16,20-1-16,1-21 0,0 1 0,-1 20 15,22-20-15,-21-22 0,21 21 0,21-21 16,0 0-16,21-21 16,-21-21-16,42 0 15,-21 0-15,1 0 0,20-22 16,0 1-16,-21 0 0,22-1 15</inkml:trace>
  <inkml:trace contextRef="#ctx0" brushRef="#br0" timeOffset="71531.82">15367 11811 0,'-42'0'15,"20"0"-15,-20 21 0,21-21 0,-21 21 0,-22 22 16,22-22-16,-1 0 16,-20 21-16,21 1 0,-22-22 0,22 21 15,-22 1-15,22-22 0,0 21 0,-1-21 16,1 22-16,0-22 0,20 0 0,1-21 16,0 21-16,0-21 15,42 0 1,0 0-16,0-21 0,22 0 15,-22 21-15,21-21 0,1-22 0,-1 22 16,21 0-16,-20-21 0,20 20 16,-20-20-16,20 21 0,-21 0 0,22 0 15,-22-22-15,-21 43 0,22-21 0,-22 21 16,-21 21 0,0 0-16,0 1 0,0-1 15,0 21-15,0 0 0,-21 1 16,21-1-16,-21 0 0,21 1 0,0 20 15,0-20-15,0-1 0,0-21 0,0 21 16,0 1-16,0-22 0,0 0 0,0 0 16,21 0-16,0 1 0,-21-1 15,21-21-15,0 0 0,-21 21 0,21-21 16,1 0-16</inkml:trace>
  <inkml:trace contextRef="#ctx0" brushRef="#br0" timeOffset="72096.33">17484 12150 0,'0'0'0,"21"-21"0,21-1 15,-21 1-15,0 0 0,-21 0 0,22 0 16,-1 0-16,-21-1 0,0 1 15,21 21 1,-21 21 0,0 1-16,0-1 0,0 21 0,21 0 15,-21 1-15,21 20 0,0-20 0,1 20 16,20 1-16,0-1 0,1 1 16,-1-1-16,0 1 0,1-1 15,20 22-15,-21-22 0,22 1 0,-22-1 16,22 1-16,-22-1 0,0 1 0,1-1 15,-22-20-15,21 20 0,-21-21 0,1 1 16,-1 20-16,-21-20 0,0-1 0,0 0 16,0-21-16,0 22 0,0-22 15,0 0-15,0 0 0,0 0 0,0 1 16,-21-22-16,-1 0 0,1 0 16,0 0-16,0 0 15,21-22-15,0 1 0,0 0 16,0 0-16,0-21 0,0 20 15,0-20-15,0 0 0</inkml:trace>
  <inkml:trace contextRef="#ctx0" brushRef="#br0" timeOffset="72638.02">18034 12171 0,'0'0'0,"-21"-42"0,0-22 16,-1 64 0,22-21-16,-21 0 0,21 0 15,-21 21-15,21-22 0,-21 44 16,21-1 0,-21 0-16,0 0 0,21 21 15,-22 1-15,22-22 0,0 21 0,-21 1 16,0-1-16,21 0 0,0-21 0,-21 22 15,21-22-15,-21 0 0,0 0 0,21 22 16,-22-22-16,22 0 0,-21-21 16,21 21-16,-21-21 15,21-21 1,0 0-16,0 0 16,0-1-16,0 1 15,0 0-15,21-21 0,0 21 0,-21-22 16,22 22-16,-1-21 0,0-1 15,-21 1-15,21 21 0,0-21 0,0 20 16,1-20-16,-1 21 0,0 0 16,0 21-16,0 0 0,0 21 15,1 0-15,-1 0 0,0 22 16,-21-1-16,21 0 0,0 1 0,22-1 16,-22 0-16,0 1 0,0-1 0,0-21 15,22 21-15,-22-20 0,0 20 16,0-21-16,0 0 0,0 0 0,1-21 0,-1 22 15,0-22-15,-21-22 32,0 1-32</inkml:trace>
  <inkml:trace contextRef="#ctx0" brushRef="#br0" timeOffset="73491.39">6625 8827 0,'0'-22'0,"0"1"15,0 42 17,0 22-32,0-22 0,0 21 15,-21 1-15,21-22 0,-21 21 0,21 0 16,0 1-16,0-1 0,-21 0 15,21-20-15,-22 20 0,22 0 0,-21-21 16,21 1-16,0 20 0,-21-21 0</inkml:trace>
  <inkml:trace contextRef="#ctx0" brushRef="#br0" timeOffset="73708.27">6498 9779 0,'0'0'0,"0"21"0,0 0 15,0 1-15,0 20 0,0-21 16,0 0-16,0 0 0,0 1 0,0-1 16,0 0-16,0 0 0,0 0 0,0 0 15,0 1-15,0-1 0,0 0 16,0 0-16,-21 0 0,21 0 0,0 1 16,0-1-16,-21 0 0,0 0 0,21 0 15,-22 0-15,22 1 0,0-1 16,-21 0-16</inkml:trace>
  <inkml:trace contextRef="#ctx0" brushRef="#br0" timeOffset="73868.17">6371 10689 0,'0'0'0,"-21"0"0,21 64 16,0-43-16,0 21 0,-21-21 15,21 1-15,0-1 0,0 0 0,0 0 16,0 0-16,0 0 0,0 1 15,0-1-15,21-21 0,0 0 16,0 0-16</inkml:trace>
  <inkml:trace contextRef="#ctx0" brushRef="#br0" timeOffset="74080.13">7112 11303 0,'0'0'0,"42"21"0,1 0 0,62-21 16,-62 0-16,-1 0 16,-21 0-16,22 0 0,-1 0 0,0 0 15,1 0-15,-1 0 0,0 0 0,1 0 16,-1 0-16,0 0 0,22 0 16,-22 0-16,22 0 0,-1 0 0,22 0 15,-22 0-15,22 0 0,0 0 0,-22 0 16,22 0-16</inkml:trace>
  <inkml:trace contextRef="#ctx0" brushRef="#br0" timeOffset="74296">9842 11557 0,'0'0'0,"22"0"0,-1 0 15,0 0-15,0 0 0,0 0 0,0 0 16,1 0-16,-1 0 0,0 0 15,0 0-15,0 0 16,0 0-16,22 0 0,-22 0 0,0 0 16,21 0-16,1 0 0,-22 0 0,21 0 15,1 0-15,-22 0 0,21 21 16,0-21-16,1 0 0,-22 0 0,21 0 16,1 0-16</inkml:trace>
  <inkml:trace contextRef="#ctx0" brushRef="#br0" timeOffset="74483.99">11112 11663 0,'22'0'0,"-44"0"0,65 0 16,-22 0-16,0 0 31,0 0-15,0 0-16,1 0 15,-1 0-15,0 0 16,0-21-16,0 21 0,0-21 15,1 21-15,-1-22 0,-21 1 16</inkml:trace>
  <inkml:trace contextRef="#ctx0" brushRef="#br0" timeOffset="74791.81">11282 11430 0,'0'0'0,"-21"0"0,-22 0 15,22 0-15,-42 0 16,41 0-16,22 21 15,22-21 17,-1 0-32,0 0 0,0 0 0,21 0 15,-20 0-15,-1 0 0,0 0 0,0 0 16,21 0-16,-20 21 0,-1-21 16,0 22-16,-21-1 15,0 0-15,0 0 0,0 0 16,-21 0-16,0 1 0,-1-1 0,-20 0 15,21 0-15,-21 0 0,-1 0 0,22 22 16,-21-22-16,-1 0 0,-20 0 0,21 0 16,-1 1-16,1 20 0,21-21 15,-22 0-15,1-21 0,21 21 0,-21 1 16,20-22-16,1 0 0,0 0 16</inkml:trace>
  <inkml:trace contextRef="#ctx0" brushRef="#br0" timeOffset="75435.44">14817 9038 0,'0'0'0,"0"21"46,0 1-46,0-1 0,0 0 0,0 21 16,0-21-16,0 22 0,0-1 0,0 0 16,0-20-16,0 20 0,0 0 0,0 1 15,0-22-15,0 21 0,-22-21 16,22 22-16,-21-22 0,21 0 16,-21 0-16,21 0 0,0 0 0,0 1 15</inkml:trace>
  <inkml:trace contextRef="#ctx0" brushRef="#br0" timeOffset="75652.32">14711 9843 0,'0'0'16,"0"21"-16,0 0 16,0 0-16,0 0 0,0 0 0,0 1 15,0-1-15,0 0 16,0 0-1,0 0 1,0 0 0,-21-21 15</inkml:trace>
  <inkml:trace contextRef="#ctx0" brushRef="#br0" timeOffset="76520.12">22267 9208 0,'0'21'16,"0"0"-16,0 0 16,0 0-16,0 0 0,0 22 15,-21-22-15,0 21 0,21-21 16,0 22-16,-21-1 0,0 0 0,21 1 15,-22-1-15,22 0 0,0 1 0,0-1 16,0 0-16,0-20 0,0 20 0,0-21 16,0 0-16,0 0 0,0 22 15,0-22-15,0 0 0</inkml:trace>
  <inkml:trace contextRef="#ctx0" brushRef="#br0" timeOffset="76719">22098 10414 0,'0'0'0,"0"21"0,-21 0 0,0-21 16,-1 22-16,22-1 0,0 0 0,-21-21 16,21 21-16,-21 0 0,0-21 0,21 21 15,0 1-15,-21-1 0,0-21 16,21 21-16,-22-21 16,22 21-16,0 0 31,-21-21-31,0 0 15</inkml:trace>
  <inkml:trace contextRef="#ctx0" brushRef="#br0" timeOffset="76917.89">21569 10795 0,'-43'0'16,"86"0"-16,-128 0 0,43 0 0,-1 21 0,1-21 16,0 0-16,-22 0 0,1 0 15,20 0-15,-20 0 0,-1 0 0,1 0 16,21 0-16,-22 0 0,1 0 0,-1 0 15,22 0-15,-1 0 0,-20 0 0,21 0 16,-1-21-16,1 21 0,0 0 0,-1 0 16,22-21-16,-21 21 0,-1 0 15,22 0-15,-21-21 0,21 21 0,0 0 16,-22-21-16,22 21 0,0 0 0</inkml:trace>
  <inkml:trace contextRef="#ctx0" brushRef="#br0" timeOffset="77120.78">19748 10710 0,'0'0'0,"-21"0"0,0 0 15,-21 0-15,21 0 0,-1 0 0,1 0 16,0 0-16,0 0 0,0 0 0,0 0 16,-1 0-16,1 0 0,0 0 15,0 0-15,0 0 16,0 0-16,-1 0 0,1 0 0,0 0 15,0 0-15,0 0 0,0 0 16,-1 0-16</inkml:trace>
  <inkml:trace contextRef="#ctx0" brushRef="#br0" timeOffset="77340.64">18859 10732 0,'0'0'0,"-21"0"0,-21 0 16,21 0 0,21-22 15,21 22-31,0-21 16,0 21-16,0-21 0,1 21 0,20-21 15,-21 21-15,21-21 0,1 0 16,-1-1-16,0 1 0,1 0 0,-1 0 15</inkml:trace>
  <inkml:trace contextRef="#ctx0" brushRef="#br0" timeOffset="77767.41">19727 10266 0,'21'0'0,"-42"0"0,64 0 16,-65 0 30,1 0-46,0 0 0,0 0 0,0 0 16,0 0-16,-22 0 0,22 0 0,-21 21 16,-1 0-16,22-21 0,-21 21 0,0 1 15,-1-1-15,1 21 0,21-21 0,-22 0 16,1 22-16,0-22 16,21 0-16,-22 21 0,22-20 0,0-1 0,0 0 15,0 0-15,-1-21 0,1 21 16,0-21-16,21 21 0,0 1 15,0-1 17,0 0-17,0 0-15,21 0 0,0 0 16,1 1-16,-1-1 0,0 0 0,0 0 16,0 0-16,22 0 0,-22 1 0,0 20 15,21-21-15,-21 0 0,1 0 16,-1 1-16,0-1 0,0 0 0,0 0 15,-21 0-15,21 0 0,-21 1 0,0-1 16,-21-42 15,21-1-31</inkml:trace>
  <inkml:trace contextRef="#ctx0" brushRef="#br0" timeOffset="109608.44">23262 9927 0,'0'-21'15,"0"0"1,0 0 0,0 0-16,0-1 15,0 1 1,-21 21-16,0 0 0,21-21 16,-21 21-16,-1 0 0,1 0 15,0 0-15,0 0 0,0 0 16,0 21-16,-1-21 0,1 21 15,-21 1-15,21-1 0,0 0 0,-1 0 16,1 0-16,0 0 0,0 1 0,0-1 16,0 0-16,21 0 0,0 0 15,0 0-15,0 1 0,0-1 16,21-21 0,0 0-16,0 0 0,0 0 0,0 0 15,1 0-15,20 0 0,-21-21 0,21-1 16,-20 22-16,-1-21 0,21 0 15,-21 21-15,0-21 0,1 0 0,-1 21 16,-21-21-16,0-1 0,21 22 16,-21-21-16,21 21 0,-21 21 47,0 1-47,-21-1 0,21 0 15,-21 0-15,21 0 0,0 0 0,0 22 16,-21-22-16,21 21 0,-22 1 0,22-1 15,-21 21-15,21-20 0,0 20 16,0 1-16,-21-1 0,0-20 0,0 20 16,21 1-16,-21-22 0,-1 21 0,1-20 15,0 20-15,0-20 0,0 20 16,21-21-16,-21 1 0,-1-1 0,1-21 16,0 22-16,0-22 0,0 21 0,21-21 15,-21 0-15,-1 1 0,1-22 16,0 0-1,21-22-15,-21 1 0,21 0 16,0 0-16,0 0 0,-21-22 0,0 1 16,21 0-16,-22-1 0,22 1 0,0-21 15,0 20-15,0 1 0,0 0 0,0-1 16,0 1-16,0 0 0,0-1 0,22 22 16,-1-21-16,0 21 0,0-22 0,0 22 15,0-21-15,22 21 0,-22-22 16,21 22-16,-21-21 0,22 21 15,-22-1-15,21-20 0,1 21 0,-22-21 16,21 20-16</inkml:trace>
  <inkml:trace contextRef="#ctx0" brushRef="#br0" timeOffset="109964.23">23431 10054 0,'22'0'47,"-22"-21"-47,21 21 16,0 0-16,0-21 0,-21 0 15,21 0-15,-21-1 16,0 1 0,-21 21-1,0 0-15,0 0 16,0 21-16,21 1 0,-22-1 15,1-21-15,21 42 0,-21-21 0,21 0 16,0 1-16,0-1 0,-21 0 0,21 0 16,0 0-16,0 0 15,21-21-15,0 0 16,0 0-16,1 0 0,-1 0 16,0 0-16,0-21 0,0 21 15,0-21-15,1 0 0,-1 0 0,0 0 16,0-1-16,0 1 0,0 0 0,1 0 15</inkml:trace>
  <inkml:trace contextRef="#ctx0" brushRef="#br0" timeOffset="110201.11">23812 9652 0,'0'21'0,"0"0"15,0 1-15,0-1 0,0 0 0,0 0 16,-21 0-16,21 22 0,0-22 0,0 0 15,-21 0-15,21 21 0,0-20 16,-21-1-16,21 0 0,0 0 16,0 0-16,0 0 0,0 1 0,0-1 15,-21 0-15,21 0 16,0-42 15,0 0-31,0 0 16</inkml:trace>
  <inkml:trace contextRef="#ctx0" brushRef="#br0" timeOffset="110372.01">23749 9906 0,'21'0'31,"0"0"-31,0-21 0,1 21 15,-1 0-15,0-21 0,21 21 0,-21-21 16,1 21-16,-1-22 0,0 22 16</inkml:trace>
  <inkml:trace contextRef="#ctx0" brushRef="#br0" timeOffset="110811.76">24299 9737 0,'0'0'0,"0"-21"0,0-1 16,0 1-1,-21 21 1,0 0 0,0 0-16,0 0 0,-1 21 15,1-21-15,0 22 0,0-1 0,0 0 16,0 0-16,-1 0 0,1-21 0,0 21 15,21 1-15,0-1 0,0 0 16,0 0-16,0 0 0,0 0 16,21 1-16,0-1 15,1-21-15,-1 21 0,0 0 0,0-21 16,0 0-16,0 21 0,1-21 0,-22 21 16,0 1-1,-22-22 1,1 0-16,0 0 0,0 0 15,0 0-15,0 0 0,-1 0 0,1 0 16,0 0-16,-21 0 0,21 0 0,-1 0 16,1 0-16,21 21 15,-21-21-15,42 0 32,0 0-32,1 0 15,-1 0-15</inkml:trace>
  <inkml:trace contextRef="#ctx0" brushRef="#br0" timeOffset="112363.27">24532 9948 0,'0'0'16,"-21"-21"0,0 21-16,0 0 0,-1 0 15,1 0-15,0 0 16,0 0-16,0 21 0,21 1 0,-21-22 15,-1 21-15,1 0 0,21 0 0,-21 0 16,21 0-16,-21-21 0,21 22 0,0-1 16,0 0-16,0 0 0,0 0 15,0 0-15,21-21 16,0 0-16,0 0 16,1 0-16,-1 0 0,21 0 0,-21 0 15,0 0-15,1-21 0,20 21 0,-21-21 16,0 0-16,0 21 0,1-21 15,-1 0-15,0-1 0,0 1 16,-21 0-16,0 0 0,0 0 16,0 0-16,-21 42 31,21 0-31,0 0 16,0 0-16,0 0 0,0 1 15,0-1-15,0 0 0,0 0 16,21 0-16,-21 0 0,21 1 15,0-1-15,1-21 16,-1 0 0,0 0-16,0 0 15,0 0-15,0 0 0,1 0 0,-1 0 16,21-21-16,-21 21 0,0-22 0,22 22 16,-22-21-16,0 21 0,0-21 0,-21 0 15,21 0-15,1 0 0,-22-1 16,0 1-16,0 0 15,-22 21 1,1 0-16,0 0 16,0 0-16,0 0 0,21 21 15,-21-21-15,-1 21 0,22 1 16,0-1-16,0 0 0,0 0 16,0 0-16,0 0 15,0 1-15,0-1 16,22-21-16,-1 0 0,0 0 15,0 0-15,0 0 0,0 0 0,1 0 16,-1 0-16,21 0 0,-21 0 16,22 0-16,-1 0 0,-21-21 0,21-1 15,-20 22-15,-1-21 0,21 21 0,-21-21 16,0 0-16,-21 0 0,0 0 0,22 21 16,-22-22-16,0 1 0,-22 21 31,1 0-31,0 0 15,0 0-15,0 21 0,0-21 0,21 22 16,0-1-16,-22-21 0,22 21 0,-21 0 16,21 0-16,0 0 0,0 1 15,21-1-15,1-21 16,-1 0-16,0 0 0,0 0 16,0 0-16,0 0 0,1 0 0,-1 0 15,0 0-15,21 0 0,-21 0 0,1 0 16,-1 0-16,0-21 0,0 21 0,0-22 15,-21 1-15,21 0 16,-21 0-16,0 0 16,-21 21 15,21 21-31,-21 0 16,21 0-16,-21 0 0,21 1 15,-21-1 1,0-21-1,21-21 32,0-1-31,21 1-16,0 0 16,0 0-16,0 0 0,0 0 15,1 21-15,-1-22 16,0 22-16,0 0 15,-21 22-15,21-1 16,-21 0-16,0 0 16,0 0-16,0 0 0,0 1 15,0-1 1,21-21 0,1 0-16,-1 0 15,0 0-15,0 0 0,21 0 16,-20 0-16,20-21 0,-21 21 15,21-22-15,-20 22 0,20-21 0,-21 0 16,0 21-16,0-21 0,1 0 0,-1 0 16,-21-1-16,0 1 15,0 0-15,0 0 16,-21 21-16,-1 0 0,1 0 16,0 0-16,0 21 0,0 0 15,0 0-15,21 1 16,0-1-16,0 0 0,0 0 15,0 0-15,0 0 16,21-21-16,-21 22 16,21-22-16,-21 21 0,-21-21 62,0 0-62,-1 0 0,1 0 16,21-21-1,0-1 1,0 1-16</inkml:trace>
  <inkml:trace contextRef="#ctx0" brushRef="#br0" timeOffset="112871.38">26458 9652 0,'-21'21'16,"21"0"-16,-21 1 0,21-1 0,0 0 15,0 0-15,-21 21 0,21-20 0,0 20 16,-21-21-16,21 0 0,0 22 16,0-22-16,0 21 0,0-21 0,-22 0 15,22 1-15,0-1 0,0 0 0,-21 0 16,21 0-16,0 0 0,-21-21 15,21 22-15,0-1 32,0-42-17,0-1 1,0 1-16,21 0 16,-21 0-16,21 0 0,1 0 15,-1-1-15,0 1 0,0 21 0,0-21 16,0 0-16,1 0 0,-1 21 0,0 0 15,0 0-15,0 0 0,0 0 16,-21 21-16,0 0 16,0 0-16,0 0 15,0 1-15,0-1 0,0 0 16,0 0-16,-21-21 0,21 21 0,-21-21 16,21 21-16,-21-21 0,21 22 15,21-44 48</inkml:trace>
  <inkml:trace contextRef="#ctx0" brushRef="#br0" timeOffset="113252.16">26797 10012 0,'0'0'0,"-21"0"31,0 0-31,-1 21 16,22 0-16,-21-21 15,0 21-15,21 1 0,0-1 0,0 0 16,-21-21-16,21 21 0,-21 0 0,21 0 16,0 1-16,21-22 31,0 0-16,0 0-15,0 0 16,1 0-16,-1 0 0,0-22 16,-21 1-16,21 0 0,0 21 15,-21-21-15,0 0 0,0 0 16,0-1-16,0 1 0,0 0 16,0 0-16,0 0 0,-21 21 31,0 0-31,0 0 15</inkml:trace>
  <inkml:trace contextRef="#ctx0" brushRef="#br0" timeOffset="113607.47">27030 9716 0,'0'-22'16,"0"44"-16,21-65 0,-21 22 16,0 0-16,0 42 47,0 0-47,0 0 0,0 1 15,0 20-15,-21-21 0,21 21 0,0-20 16,-21 20-16,-1-21 0,22 21 0,0-20 15,0 20-15,-21-21 0,21 0 0,-21 0 16,21 1-16,-21-1 0,21 0 16,0 0-16,0 0 0,0 0 15,21-21 17,0 0-17,0-21-15,-21 0 16,22 21-16,-22-21 15,21 0-15,0 0 0,-21-1 16</inkml:trace>
  <inkml:trace contextRef="#ctx0" brushRef="#br0" timeOffset="113815.18">26924 9970 0,'0'0'0,"-21"0"0,42 0 62,0 0-62,0 0 0,0 0 16,1-22-16,-1 22 0,0 0 16,0-21-1</inkml:trace>
  <inkml:trace contextRef="#ctx0" brushRef="#br0" timeOffset="114959.79">27326 9821 0,'0'-21'16,"0"0"-16,-21 21 0,0 21 47,21 0-32,0 1-15,0-1 0,-21 0 0,21 0 16,-22 21-16,22-20 0,0-1 0,0 0 15,-21 0-15,21 0 16,0 0-16,-21 1 0,21-1 0,0 0 16,0 0-16,-21-21 15,21 21-15,0-42 47,0 0-47,0 0 16,0 0-16,0-1 15,0 1-15,21 0 0,-21 0 16,21 0-16,0 0 0,1-1 0,-1 1 16,-21-21-16,21 21 0,0 0 0,0-1 15,-21 1-15,0 0 0,21 0 16,1 21-16,-22 21 31,0 0-31,0 0 0,0 1 0,0-1 16,0 0-16,0 0 0,0 21 0,0-20 15,0-1-15,0 0 0,0 0 16,0 0-16,0 0 0,0 1 16,0-1-16,0 0 0,-22-21 15,22 21 1,-21-21-16,21-21 47</inkml:trace>
  <inkml:trace contextRef="#ctx0" brushRef="#br0" timeOffset="115396.05">27199 10033 0,'0'0'0,"-21"0"16,42 0 15,0 0-31,0 0 0,1 0 15,-1-21-15,0 21 0,0 0 0,0 0 16,0-21-16,1 21 0,-1 0 16,0 0-16,0-21 0,0 21 0,-21-22 15,21 22-15,1 0 0,-22-21 16,-22 21 15,1 0-31,21 21 0,-21-21 0,0 22 16,0-22-16,21 21 0,-21 0 15,21 0-15,0 0 16,0 0 0,0 1-16,21-22 15,0 21-15,0-21 16,-21 21-16,0 0 31,-21 0-15,0-21-1,0 0-15,-1 0 16,44-21 15</inkml:trace>
  <inkml:trace contextRef="#ctx0" brushRef="#br0" timeOffset="115703.88">27644 9906 0,'-22'0'47,"22"21"-47,0 0 16,-21-21-16,21 22 0,-21-1 0,21 0 15,0 0-15,0 0 0,-21 0 16,21 1-16,0-1 16,-21 0-16,21 0 0,0 0 15,21-21 17,0 0-32,0 0 15,0 0 1,1-21-16</inkml:trace>
  <inkml:trace contextRef="#ctx0" brushRef="#br0" timeOffset="116050.1">27813 9927 0,'-21'0'0,"21"21"62,0 1-62,0-1 0,0 0 16,0 0-16,0 0 16,0 0-16,0 1 15,0-1-15,0 0 16,-21 0-16,21 0 0,-22-21 15,22 21-15,-21-21 0,21 22 16,-21-22-16,0 0 0,21 21 0,-21-21 16,0 0-16,21 21 15,-22-21-15,1 0 16,0 0-16</inkml:trace>
  <inkml:trace contextRef="#ctx0" brushRef="#br0" timeOffset="158355.68">17695 7218 0,'0'21'0,"-21"-21"16,21 21-16,0 0 16,0 1-1,-21-22-15,21 21 16,-21-21-16,21 21 15,0 0 1,0 0 15,0-42 63,0 0-78,0 0-16,21 0 31,0-1-31,-21 1 16,0 0-16,21 0 15,-21 0 1,21 21-16,-21-21 0,0-1 15,0 1 1,22 21-16,-22-21 0,21 21 16,-21-21-16,0 0 15,21 21-15,-21-21 0,0-1 16,21 22-16,0-21 0,0 21 16,-21-21-16,22 21 15,-22-21-15,21 21 16,-21-21-16,21 0 15,0 21-15,-21-22 0,21 22 16,0-21-16,1 21 16,-22-21-16,0 0 0,21 21 0,-21-21 15,21 21-15,-21-21 0,21-1 16,0 1-16,0 21 16,-21-21-16,0 0 15,22 21-15,-22-21 16,21 21-16,-21-21 0,21 21 0,-21-22 15,21 22-15,-21-21 0,21 21 16,-21-21-16,21 21 0,1-21 16,-1 21-16,0-21 0,-21 0 15,21 21-15,0-22 0,-21 1 16,21 21-16,1 0 16,-1-21-16,0 0 0,0 0 15,0 21-15,0-21 16,1-1-16,-1 22 15,0-21-15,-21 0 0,21 21 0,0 0 16,-21-21-16,21 21 0,1-21 16,-1 21-16,0 0 15,-21-21-15,21 21 0,-21-22 16,21 22-16,0-21 0,1 21 16,-1-21-16,0 21 15,-21-21-15,21 21 0,0-21 16,0 21-16,-21-21 0,22 21 15,-1 0-15,-21-22 0,21 22 16,0 0-16,-21-21 0,21 21 16,-21-21-16,21 21 0,1 0 0,-1-21 15,0 21-15,0-21 16,0 21-16,0 0 16,1-21-16,-1-1 0,0 1 15,0 21 1,0-21-16,0 21 0,1 0 15,-22-21-15,21 21 0,0 0 0,0-21 16,0 0-16,0 21 16,1-22-16,-1 22 15,0-21 1,0 21-16,0 0 0,0-21 16,1 21-16,-1 0 0,-21-21 15,21 21-15,0-21 0,0 0 16,0 21-1,-21-22-15,22 22 16,-1-21 0,0 21-16,0-21 15,0 21 1,-21-21-16,21 21 16,1-21-16,-1 21 15,0-21-15,0 21 16,0-22-16,0 22 15,1 0-15,-22-21 16,21 21-16,0 0 0,0 0 16,-21-21-16,21 21 0,0 0 15,-21-21-15,22 21 0,-1 0 16,0-21-16,0 21 16,0 0-16,0 0 15,1 0-15,-1-21 0,0 21 16,0 0-16,0 0 0,0 0 0,1 0 15,-1 0-15,0 0 16,-21-22-16,21 22 0,0 0 0,0 0 31,1 0-31,-1 0 0,0-21 16,0 21-16,0 0 0,0 0 16,1 0-16,-1-21 0,0 21 15,0 0-15,0 0 0,0 0 16,1 0-16,-1 0 0,0 0 0,0-21 15,0 21-15,0 0 0,1 0 16,-1 0-16,0 0 16,0 0-16,0 0 15,0 0-15,1-21 16,-1 21-16,0 0 16,0 0-1,0 0 1,-21-21-16,21 21 15,1 0 1,-1 0-16,0 0 16,-21-22-16,21 22 15,0 0 1,0 0-16,1 0 16,-1 0 15,0 0-31,0 0 15,0 0 1,0 0 0,1 0-16,-1 0 15,0 0 1,0 0-16,0 0 16,0 0-16,1 0 15,-1 0-15,0 0 0,0 0 16,-21 22-1,21-22 1,0 0 0,1 21-1,-1-21 1,0 0-16,0 0 0,0 21 16,0-21-1,1 0 1,-1 21-16,0-21 15,0 0 1,-21 21-16,21-21 16,0 0-16,1 0 0,-1 0 15,0 21-15,0-21 16,0 0-16,-21 22 16,21-22-1,1 0-15,-22 21 31,21 0-31,0-21 16,0 0-16,-21 21 0,21-21 16,-21 21-16,21-21 0,1 0 15,-1 21-15,0 1 16,0-22 0,-21 21-16,0 0 15,21-21-15,0 21 16,-21 0-16,0 0 15,22-21-15,-22 22 16,21-22-16,-21 21 0,21-21 16,-21 21-16,21 0 15,-21 0 1,21 0 0,0-21-1,-21 22-15,0-1 16,0 0-16,22-21 15,-22 21-15,21-21 0,-21 21 16,21-21 0,-21 21-16,0 1 15,0-1 17,21 0-32,-21 0 15,21-21-15,-21 21 16,0 0-1,21 1-15,-21-1 16,22-21-16,-22 21 0,0 0 16,0 0-1,21-21-15,-21 21 0,0 1 16,21-1-16,-21 0 16,0 0-1,0 0-15,0 0 16,21 1-1,-21-1-15,0 0 16,21-21-16,-21 21 0,0 0 16,0 0-1,0 1-15,0-1 16,0 0 0,21-21-16,-21 21 0,0 0 15,22 0 1,-22 1-1,21-22-15,-21 21 16,0 0-16,0 0 16,0 0-16,21-21 15,-21 21-15,0 1 16,0-1 0,0 0-16,0 0 15,0 0-15,0 0 16,0 1-1,0-1 1,0 0-16,21 0 16,-21 0-1,0 0 1,0 1-16,0-1 16,0 0-1,0 0 1,0 0-1,0 0 1,0 1 0,0-1 15,0 0-15,0 0-1,0 0 1,0 0-1,0 1-15,-21-1 16,21 0 0,0 0-1,0 0 1,-21-21 0,21 21-1,-21 1 1,21-1-1,0 0 1,-22-21 0,22 21-1,-21-21 1,21 21-16,0 0 31,0 1 0,0-1-15,0-42 93,-21-1-109</inkml:trace>
  <inkml:trace contextRef="#ctx0" brushRef="#br0" timeOffset="159163.04">22246 7027 0,'-21'0'32,"42"0"46,-21 22-63,21-22 1,-21 21-16,0 0 16,0 0-16,21-21 0,-21 21 0,0 0 15,0 1-15,0-1 0,22-21 0,-22 21 16,21 0-16,-21 0 0,0 0 16,0 1-16,21-1 0,-21 0 0,21-21 15,-21 21-15,0 0 0,21 0 16,-21 1-16,0-1 15,21 0-15,-21 0 16,22-21 0,-1 21-1,0-21 1,0 0 0,0 0 15,-21-21 16,0 0-32,0 0 1,0 0-16,21 21 0</inkml:trace>
  <inkml:trace contextRef="#ctx0" brushRef="#br0" timeOffset="159978.94">23199 7070 0,'0'0'16,"21"-21"0,0-1-16,0 22 0,-42 0 62,0 0-62,0 0 0,21 22 16,-22-1-16,1-21 0,0 21 0,0 0 15,0 0-15,0-21 0,-1 21 16,1 1-16,0-1 0,-21 0 0,21 0 16,-1 0-16,1 0 0,-21 1 0,21-1 15,0 0-15,-1 0 0,-20 0 0,21-21 16,0 21-16,0 1 0,-1-1 16,1 0-16,0 0 0,0-21 15,0 21-15,0-21 0,21 21 0,-22-21 16,1 22-16,21-1 15,-21-21-15,21 21 16,-21-21-16,21 21 0,-21 0 16,21 0-1,0 1 1,-21-22 15,21-22 79,0 1-79,0 0-16,0 0 1,0 0-16,0 0 0,-22 21 16,22-22-16,0 1 0,-21 0 15,0 0-15,21 0 16,0 0-16,0-1 16,-21 22 15,0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45:16.8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25082 3366 0,'0'-22'62,"22"22"-62,-1-21 16,0 21-16</inkml:trace>
  <inkml:trace contextRef="#ctx0" brushRef="#br0" timeOffset="1063.23">19875 3895 0,'-21'0'0,"42"0"0,-63 0 15,21-21-15,-21 21 0,20 0 0,-20-22 16,21 22-16,-21-21 0,20 21 0,1 0 15,0 0-15,0 0 0,42 0 32,0 0-32,22 0 0,-22 0 15,42 0-15,-20 0 0,-1 0 16,21 0-16,1 0 0,-1 0 0,1 0 16,-1 0-16,1 0 0,-1 0 0,1 0 15,-1 0-15,1 0 0,-22 0 16,1 0-16,-1 0 0,-21 0 0,0-21 15,0 21-15,1 0 0,-44 0 32,-20 0-32,21 0 15,0 0-15,-22 0 0</inkml:trace>
  <inkml:trace contextRef="#ctx0" brushRef="#br0" timeOffset="1351.06">20108 3895 0,'-21'0'16,"0"0"-16,0 0 15,0 21 1,21 0 0,0 0-16,-22 22 0,22-22 0,0 21 15,0-21-15,0 22 0,-21-1 16,21 0-16,-21-21 0,21 22 0,-21-1 15,21 0-15,0-20 0,0 20 0,-21-21 16,21 21-16,-21-20 0,21-1 0,0 0 16,0 0-16,0 0 15,21-21 1,0-21 0,0 21-16,-21-21 15</inkml:trace>
  <inkml:trace contextRef="#ctx0" brushRef="#br0" timeOffset="1899.75">20320 4318 0,'-21'21'16,"0"0"-16,-1 1 0,1-22 0,21 21 16,-21 0-16,0 0 0,0 0 15,21 0-15,0 1 0,-21-1 0,21 0 16,0 0-16,0 0 15,21-21-15,0 0 16,21 0-16,-21 0 0,1 0 16,20 0-16,-21-21 0,21 21 15,1-21-15,-22 0 0,21 0 0,-21-1 16,1 1-16,-1 0 0,0 0 0,-21 0 16,0 0-16,0-1 0,21 22 15,-21-21-15,0 0 0,0 42 31,-21-21-31,21 21 0,0 1 16,-21-1-16,0 0 0,21 21 16,0-21-16,-22 22 0,1-22 15,0 21-15,0 1 0,21 20 0,-21-21 0,0 22 16,-1-1-16,1 1 0,21 21 16,-21-22-16,0 1 0,0 20 0,0-20 15,-1-1-15,1 1 0,21-1 16,-21 1-16,0-1 0,0 1 0,21-22 15,-21 0-15,-1 1 0,1-1 0,21-21 16,-21 0-16,0 1 0,0-22 0,0 0 16,-1 0-16,1 0 0,0 0 15,0 0-15,-21-22 0,20 1 0,-20 21 16,0-21-16,21 0 0,-22 0 0,22 0 16,-21 21-16,21-22 0,-1 1 15,1 0-15,0 0 0,0 0 0,21 0 16,-21-22-16,21 22 0,0 0 15,0-21-15,0-1 0,21 22 0,0-21 16</inkml:trace>
  <inkml:trace contextRef="#ctx0" brushRef="#br0" timeOffset="2235.67">20997 4276 0,'0'-21'0,"0"42"0,0-64 16,21 43-16,-21 22 15,0-1-15,0 21 0,0 0 16,0 1-16,0-1 0,0 0 16,-21 22-16,0-22 0,0 43 0,0-22 15,0 22-15,-1-21 0,-20 20 0,21 1 16,-21 0-16,20-1 0,-20-20 0,0 20 15,21-20-15,-22-1 0,22-20 16,0 20-16,0-20 0,0-1 0,21-21 16,-22 21-16,22-20 0,0-1 0,0 0 15,0-42 1,0 0 0,22-1-16,-1 1 0,0 0 15,-21-21-15,21-1 0</inkml:trace>
  <inkml:trace contextRef="#ctx0" brushRef="#br0" timeOffset="2534.5">21061 4572 0,'0'0'16,"0"-21"-16,0-21 0,0 20 0,0 1 16,0 0-16,0 0 0,0 0 0,0 0 15,0-1-15,0 1 0,21 0 0,21 0 16,-21 21-16,22-21 0,-22 21 15,21 0-15,1 0 0,-1 0 16,-21 0-16,0 21 0,0 0 0,-21 0 16,0 0-16,0 1 0,0 20 0,-21-21 15,0 0-15,0 22 0,-21-22 16,20 0-16,-20 0 0,21 0 0,-21 0 16,20 1-16,1-1 0,0-21 0,0 21 15,0-21-15,21-21 47,21 0-47,0-1 0</inkml:trace>
  <inkml:trace contextRef="#ctx0" brushRef="#br0" timeOffset="2851.31">21378 4445 0,'21'0'16,"1"0"-1,-1 0-15,0 0 16,0 0-16,0-21 0,0 0 0,1 21 16,-1-21-16,21-1 0,-21 1 0,0 0 15,-21 0-15,0 0 16,0 0 0,-21 21-16,0 0 15,0 0-15,0 21 0,0-21 0,-22 21 16,22 0-16,0 0 0,0 22 15,21-22-15,-21 0 0,-1 21 0,22-21 16,0 1-16,0-1 0,0 0 0,0 0 16,0 0-16,0 0 0,22-21 15,-1 0 1,0 0-16,0 0 0,0 0 0,0 0 16,22-21-16,-22 21 0,21-21 0</inkml:trace>
  <inkml:trace contextRef="#ctx0" brushRef="#br0" timeOffset="3094.69">21950 4297 0,'0'-21'0,"0"0"15,0-1 1,-21 22-16,-1 0 0,1 0 16,0 0-16,21 22 0,-21-1 0,0 0 15,21 0-15,-21 0 0,-1 0 16,1 22-16,21-22 0,-21 0 0,21 21 15,0-20-15,0-1 0,-21 0 0,21 0 16,0 0-16,0 0 16,21-21-1,0 0-15,0 0 0,1 0 0,-1 0 16,0 0-16,0 0 0,0 0 0,0-21 16,1 21-16,-1-21 0</inkml:trace>
  <inkml:trace contextRef="#ctx0" brushRef="#br0" timeOffset="3522.96">22161 4360 0,'0'-21'0,"0"42"0,0-63 0,0 21 16,0 0-16,0 0 0,-21 21 15,0 0 1,0 0-16,21 21 16,-21 0-16,0 0 0,-1 0 15,22 0-15,-21 1 0,0-1 0,21 0 16,0 0-16,-21 0 0,21 0 0,0 1 15,0-1-15,0 0 0,21-21 32,0 0-32,0 0 15,1 0-15,-1-21 0,0 0 16,0-1-16,-21 1 0,21 0 0,-21 0 16,0 0-16,21 0 0,-21-1 15,0 1-15,22 21 0,-22-21 0,0 42 31,0 0-15,-22 1-16,22-1 0,-21 21 16,21-21-16,-21 0 0,21 1 0,0-1 15,0 0-15,0 0 0,0 0 0,0 0 16,0 1-16,21-22 16,0 0-1,1 0-15,-1 0 0,0-22 16,0 1-16,0 21 0,0-21 0,1 0 15,-1 0-15,0 0 0</inkml:trace>
  <inkml:trace contextRef="#ctx0" brushRef="#br0" timeOffset="3851.29">22648 4191 0,'0'0'0,"21"-21"16,-21 0-16,-21 21 16,0 0-1,0 21-15,0 0 0,-22 0 0,22 0 16,-21 1-16,21-1 0,0 0 15,-1 0-15,1 0 0,21 0 0,0 1 16,0-1-16,0 0 0,21 0 16,1-21-16,-1 0 15,0 21-15,0 0 0,0-21 16,0 0-16,1 22 0,-1-22 0,0 0 16,0 0-16,-21 21 0,0 0 31,-21-21-16,0 0-15,-22 0 0,22 21 0,-21-21 16,21 0-16,-22 0 0,1 0 0,21 0 16,-21 0-16,20 0 0,1 0 15,-21 0-15,21 0 0,0 0 16,21-21 0,21 0-16,0 21 0</inkml:trace>
  <inkml:trace contextRef="#ctx0" brushRef="#br0" timeOffset="4799.1">23135 3725 0,'0'-21'0,"0"42"0,0-63 0,0 21 0,0 0 15,0 0-15,0-1 16,0 44 15,0 20-31,0-21 16,0 0-16,-21 22 0,21-22 0,-21 21 16,0 22-16,-1-22 0,1 21 0,0-20 15,-21 20-15,21-20 0,-1 20 16,-20-21-16,21 22 0,0-22 15,21-21-15,0 22 0,0-22 0,0 21 16,0-21-16,0 1 0,0-1 0,21 0 16,0-21-16,0 0 0,22 0 15,-22 0-15,0 0 0,21 0 0,-21 0 16,22-21-16,-22 0 0,0 21 16,0-22-16,0 1 0,1 0 15,-1 0-15,-21-21 0,0 20 0,21 1 16,-21 0-16,0 0 0,0 0 15,0 42 1,-21 0 0,0-21-16,21 21 0,0 0 0,0 1 15,-22 20-15,22-21 0,0 0 0,0 0 16,0 1-16,0-1 0,0 0 16,0 0-16,0 0 15,22-21-15,-1 0 0,0 0 0,0 0 0,0 0 16,0 0-16,1 0 0,-1 0 15,0 0-15,21 0 0,-21-21 16,1 0-16,20 0 0,-21 0 0,0-1 16,0 1-16,1 0 0,-1 0 0,0 0 15,0 0-15,-21-1 0,0 1 0,0 42 32,-21 1-17,0-1-15,0 0 0,-1 0 16,1 0-16,0 0 0,21 1 15,-21-1-15,0 0 0,0 0 16,21 0 0,0-42 15,21 21-15,-21-21-16,21 21 0,0-21 0,-21 0 15,21-1-15,0 1 0,22-21 0,-22 21 16,0 0-16,0-1 0,0 1 0,22 0 15,-22 21-15,0 0 16,0 0-16,0 0 0,-21 21 16,0 0-16,0 1 0,0-1 15,0 0-15,0 0 16,0 0-16,0 0 0,0 1 16,0-1-16,0 0 0,0 0 15,-21-21 1,21 21-16,21-21 31,1-21-15,-1 21-16</inkml:trace>
  <inkml:trace contextRef="#ctx0" brushRef="#br0" timeOffset="5531.08">24342 4403 0,'0'-21'0,"0"42"0,0-64 16,0 22-16,0 0 15,0-21 1,-22 42-16,1 0 0,0 0 16,0 0-16,-21 0 0,20 0 15,1 21-15,0 0 0,0 0 0,0 0 16,0 1-16,-1-1 0,1 0 0,0 0 16,0 0-16,21 0 0,0 1 15,0-1-15,0 0 16,21-21-16,0 0 15,0 0-15,1 0 0,-1 0 0,0 0 16,0 0-16,0 0 0,0 0 16,1-21-16,-1 0 0,0-1 15,0 1-15,0 0 0,-21 0 16,21 0-16,-21 0 0,22-1 0,-22 1 16,0 0-16,0 42 46,0 0-46,0 1 0,0-1 0,0 0 16,-22 0-16,22 21 0,-21-20 16,21 20-16,-21-21 0,21 21 0,0 22 15,0-22-15,0 22 0,0-22 16,0 22-16,-21-1 0,21 1 0,-21 20 16,0-20-16,21-1 0,-22 22 0,22-22 15,-21 1-15,0 21 0,21-22 0,0 1 16,-21 20-16,0-20 0,0-1 15,-1 1-15,22-1 0,-21 1 0,0-1 16,0-20-16,0 20 0,0-21 16,-1 1-16,1-1 0,0 0 0,-21-20 15,21-1-15,-22 0 0,22 0 0,0-21 16,0 0-16,0 0 0,-1 0 0,1 0 16,0-21-16,0 21 0,0-42 0,0 20 15,21 1-15,0-21 0,-22 0 16,22-1-16,0 1 0,-21-22 0,21 1 15,0-22-15,0 1 0,0-1 0,0 0 16,21 1-16,1 20 0,-1-21 0,0 1 16,21 20-16,1-20 0,-1 20 0,0 1 15,1-1-15,20 1 0,-21-1 16,22 1-16,-22 20 0,1 1 16,20 0-16,-21-1 0,1 22 0,-1 0 15,43-21-15,-64 20 0,21 1 0,1 21 16,-43-21-16,21 21 15,-21-21-15,0 0 16,0 0-16</inkml:trace>
  <inkml:trace contextRef="#ctx0" brushRef="#br0" timeOffset="5779.99">24151 3852 0,'0'-21'16,"0"0"-16,-21 21 93,0 0-93,0 0 0,-1 0 16</inkml:trace>
  <inkml:trace contextRef="#ctx0" brushRef="#br0" timeOffset="6018.83">23050 4064 0,'0'0'0,"-21"21"15,42-21 1,1 0 0,-1 0-16,0 0 0,0 0 0,21 0 15,-20 0-15,20 0 0,0-21 16,-21 21-16,22 0 0,-22 0 0,0 0 16,0-21-16,0 21 15,-21-21 1,0 0-16,0-1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13:14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677 0,'0'-21'16,"-21"21"15,21 21-31,-21-21 15,21 22-15,0-1 0,0 0 0,0 0 16,0 0-16,0 0 0,-21 1 16,21 20-16,0-21 0,-22 21 0,22 1 15,0-1-15,-21 0 0,21 1 16,0 20-16,0-20 0,0-1 16,-21 0-16,21 1 0,0-1 0,-21 0 0,21 1 15,0-1-15,0-21 0,0 21 16,0-20-16,0-1 0,0 0 15,0 0-15,0 0 0,0 0 16,0-42 15,0 0-15,0 0-16,0 0 0,0 0 16</inkml:trace>
  <inkml:trace contextRef="#ctx0" brushRef="#br0" timeOffset="336.31">3323 1397 0,'0'0'0,"0"21"31,21-21-16,0 0-15,1 0 0,-1 0 16,0 0 0,-21-21-1,0 0-15,0 0 0,0 0 16,0 42 46,-21-21-62,21 21 0,21-21 32,0 0-32,0 0 0</inkml:trace>
  <inkml:trace contextRef="#ctx0" brushRef="#br0" timeOffset="1004.09">5165 550 0,'0'0'0,"-22"0"0,-105 22 16,106-22-16,-21 0 15,21 0-15,0 0 0,-1 0 16,44 21 15,-1-21-31,21 0 0,-21 0 0,43 0 16,-22 0-16,22 0 0,-1 0 0,1 0 15,20 0-15,1 0 0,21 0 16,-22 0-16,1 0 0,0 0 0,-1 0 16,1 0-16,-21 0 0,-1 0 0,1 0 15,-22 0-15,0-21 16,1 21-16,-1 0 0,-21 0 0,0 0 15,0 0-15,1 0 0,-44 0 32,1 0-17,-21 0-15,21 0 0,0 0 0,-22 0 16,22 0-16,-21 0 0,-1 0 16,1 21-16</inkml:trace>
  <inkml:trace contextRef="#ctx0" brushRef="#br0" timeOffset="1327.9">5905 635 0,'0'0'0,"-21"0"15,0 0-15,21 21 16,-21-21-16,21 21 0,-21 1 16,21-1-16,0 0 0,0 0 15,0 0-15,0 22 0,0-22 16,0 21-16,0 0 0,0 1 0,0-1 15,0 22-15,0-22 0,0 0 0,0 1 16,-21-1-16,21 21 16,0-20-16,-22-1 0,1 0 0,21 1 15,-21-22-15,21 21 0,0 1 0,-21-22 0,21 0 16,-21 21-16,21-21 16,0 1-16,0-44 31,21 1-31,0 0 15,0 0-15,0 0 0,1 0 16,-1-1-16,0 1 0,-21 0 0,21-21 16</inkml:trace>
  <inkml:trace contextRef="#ctx0" brushRef="#br0" timeOffset="1936.64">6159 1228 0,'0'0'0,"0"-21"16,22 21-16,-22 21 31,0 0-31,0 0 0,0 0 16,0 0-16,0 1 0,-22-1 0,22 0 15,-21 0-15,21 21 0,-21-20 0,21-1 16,0 0-16,0 0 0,0 0 16,0 0-16,21-21 15,0 0 1,1-21-16,-1 0 0,0 21 15,21-21-15,-21 0 0,1 0 16,-1-1-16,21-20 0,-21 21 0,0 0 16,1 0-16,-1-1 0,-21 1 0,0 0 15,21 0-15,-21 0 0,0 0 16,0 42 31,0 0-47,0 0 0,0 0 0,0 0 15,-21 1-15,21 20 0,-21-21 0,21 21 16,-22 1-16,1-1 0,21 0 0,-21 22 16,21-22-16,-21 22 15,21-1-15,0 1 0,0-1 0,0 1 16,0-1-16,0 22 0,0-22 0,0 1 16,0-1-16,0 1 0,0-1 0,0 1 15,0-1-15,0-20 0,0-1 16,0 0-16,0 1 0,-21-22 0,0 21 15,-1-42-15,22 21 0,-21 1 0,0-22 16,0 0-16,0 0 0,-22 0 0,1 0 16,0 0-16,-1-22 0,-20 1 15,-22 0-15,22 0 0,-22 21 0,22-21 16,-22 0-16,21-1 0,1 1 0,-1 21 16,1-21-16,21 0 0,20 0 15,-20 0-15,21-1 0,0 22 16,21-21-16,0 0 0,0-21 0,21 21 15,0-1-15,0-20 0,22 0 0,-1 21 16</inkml:trace>
  <inkml:trace contextRef="#ctx0" brushRef="#br0" timeOffset="2416.88">6816 1207 0,'0'0'0,"0"21"47,0 21-47,0-21 0,0 0 16,0 22-16,0-1 0,0 22 16,0-1-16,0 1 0,0-1 0,0 1 15,0-1-15,0 22 0,0-22 0,0 1 16,0 20-16,-22-20 0,1-1 0,0 22 15,0-21-15,0-1 0,0 1 16,-1-1-16,22-21 0,0 22 0,-21-22 16,21 1-16,-21-1 0,21-21 0,0 0 15,0 0-15,0 1 0,0-1 0,0-42 47,21-1-47,-21 1 0,21 0 16,-21-21-16,22-1 0,-22 1 0</inkml:trace>
  <inkml:trace contextRef="#ctx0" brushRef="#br0" timeOffset="2740.5">6731 1355 0,'0'0'0,"0"-21"0,0-1 0,0 1 15,21-21 1,0 42-16,0-21 0,1 21 0,-1 0 16,21 0-16,-21 0 0,22 0 0,-22 0 15,21 0-15,-21 0 0,0 0 16,1 21-16,-1 0 0,-21 0 0,0 0 16,0 1-16,0-1 0,0 0 0,0 0 15,-21 0-15,-1 0 0,-20 1 0,21-1 16,0 0-16,0 0 0,-1 0 15,1-21-15,0 21 0,0-21 0,0 0 16,21 22 0,21-22 15,0-22-31</inkml:trace>
  <inkml:trace contextRef="#ctx0" brushRef="#br0" timeOffset="3116.29">7218 1418 0,'21'0'47,"0"0"-47,-21-21 15,21 0-15,0 21 0,1-21 16,-1 21-16,0-21 0,0 21 15,0-22-15,-21 1 0,21 21 0,-21-21 16,22 21-16,-22-21 0,-22 21 16,1 0-1,0 0-15,0 21 0,0 0 0,0 0 16,-1-21-16,1 22 0,0 20 0,0-21 16,0 0-16,21 0 0,0 1 15,-21-1-15,21 0 0,0 0 0,0 0 16,0 0-16,0 1 0,0-1 0,0 0 15,21-21 1,0 0-16,0 0 16,0 0-16,0 0 0,1 0 0,20-21 15,-21 21-15,0-21 0,0-1 0,22 1 16,-22 0-16</inkml:trace>
  <inkml:trace contextRef="#ctx0" brushRef="#br0" timeOffset="3368.14">7832 1270 0,'0'0'16,"0"-21"0,-22 21-16,1 0 0,0 0 15,0 21 1,0 0-16,0-21 0,-1 21 0,1 1 16,0-1-16,21 21 0,-21-21 0,21 0 15,-21 1-15,21-1 0,0 21 16,0-21-16,0 0 0,0 1 0,0-1 15,0 0-15,0 0 0,21-21 16,0 0-16,0 0 16,0 0-16,22 0 0,-22 0 15,21 0-15,-21-21 0,22 0 0,-22 21 16,21-21-16,1-1 0</inkml:trace>
  <inkml:trace contextRef="#ctx0" brushRef="#br0" timeOffset="3804.4">8234 1334 0,'0'0'0,"0"-22"0,0 1 0,0 0 16,-21 21 0,-1 0-1,1 0-15,0 21 0,0 0 16,21 1-16,-21-22 0,0 21 16,21 0-16,0 21 0,0-21 0,-22 1 15,22-1-15,-21 0 0,21 0 0,0 0 16,0 0-16,0 1 15,21-22 1,1 0 0,-1 0-16,0 0 0,-21-22 15,21 22-15,0-21 0,0 0 16,-21 0-16,22 0 0,-22 0 16,0-1-16,21 1 0,-21 0 15,0 0-15,0 0 0,0 0 16,0 42 15,0 0-31,0 0 16,0 0-16,0 0 0,0 1 15,0-1-15,0 0 0,0 0 16,0 0-16,0 0 0,0 1 16,0-1-16,21-21 15,0 0 1,0 0-16,0 0 0,1-21 15,-1-1-15</inkml:trace>
  <inkml:trace contextRef="#ctx0" brushRef="#br0" timeOffset="4197.18">8721 1228 0,'-64'0'0,"43"0"15,0 0-15,21 21 16,-21-21-16,-1 0 0,22 21 16,-21-21-16,21 21 0,0 0 15,0 1 1,0-1-16,21 0 16,1-21-16,-1 21 15,0 0-15,0-21 0,0 21 16,0-21-16,1 22 15,-1-1-15,-21 0 16,0 0-16,0 0 16,0 0-16,-21-21 15,-1 0-15,1 22 0,0-22 16,0 0-16,0 0 0,0 0 0,-1 0 16,1 0-16,0 0 0,0 0 0,0 0 15,0 0 1,-1 0-16,22-22 15,0 1-15,0 0 0,0 0 16,22 0-16</inkml:trace>
  <inkml:trace contextRef="#ctx0" brushRef="#br0" timeOffset="5234.59">9080 593 0,'0'0'0,"0"-43"16,0 22-16,0 0 0,0 0 15,-21 21 1,0 21 0,21 0-16,0 0 15,0 22-15,-21-1 0,21 0 0,-21 1 16,21 20-16,-21-20 0,21 20 0,0 1 16,-22-1-16,1 1 0,21-22 15,0 21-15,0-20 0,0-1 0,-21 0 16,21 1-16,0-1 0,0 0 0,0-20 15,0-1-15,0 0 0,0 0 16,0 0-16,0 0 0,21-21 16,0 0-16,1 0 0,-1 0 15,0 0-15,0 0 0,0 0 16,0-21-16,1 0 0,-1 21 16,0-21-16,0 0 0,-21 0 0,21-1 15,0 1-15,-21 0 0,0 0 0,22 0 16,-22 0-16,0-1 0,21 22 0,-21-21 15,0 42 1,0 1 0,0-1-16,0 0 0,0 0 15,-21 0-15,21 0 0,0 1 16,-22-1-16,22 0 0,0 0 16,22 0-1,-1-21-15,0 0 0,0 0 0,0 0 16,0-21-16,1 0 0,-1 21 15,0-21-15,0 0 0,21-1 0,-42 1 16,22 0-16,-1 0 0,0 0 0,-21 0 16,0-1-16,0 1 0,0 0 15,0 42 17,0 0-32,0 1 0,0-1 15,-21 0-15,21 0 0,-21 0 0,21 0 16,-22 1-16,22-1 0,0 0 15,0 0-15,0 0 0,0 0 16,0 1 0,0-44 15,0 1-31,0 0 16,0 0-16,0 0 15,0 0-15,0-1 0,0 1 16,0 0-16,0 0 0,0 0 0,22 0 15,-1-1-15,0 1 0,0 21 16,0-21-16,0 0 0,22 21 0,-22 0 16,21 0-16,-21 0 0,22 0 15,-1 0-15,-21 0 0,0 0 0,22 21 16,-22 0-16,-21 0 0,21 1 0,-21-1 16,0 0-16,0 0 0,0 0 15,0 0-15,0 1 0,-21-1 16,0 0-16,0 0 0,21 0 15,-22-21-15,22 21 0,-21-21 16,42-21 15,1 0-15</inkml:trace>
  <inkml:trace contextRef="#ctx0" brushRef="#br0" timeOffset="6087.42">10477 1291 0,'0'-42'16,"0"21"-1,-21 21-15,0 0 16,21-21-16,-21 21 0,0 0 15,0 0-15,-1 0 0,1 21 0,0 0 16,0 0-16,0 0 0,0 0 16,-1 1-16,1-1 0,-21 0 0,21 0 15,0 0-15,-1 0 0,1 1 0,0-1 16,21 0-16,0 0 0,0 0 0,0 0 16,0 1-1,21-22-15,0 0 0,1 0 0,20 0 16,-21 0-16,21 0 0,-20-22 15,20 1-15,-21 21 0,0-21 0,0 0 16,22 0-16,-43 0 0,21-1 16,0 1-16,0 0 0,-21 0 0,21 21 15,-21-21-15,0 0 0,0 42 47,0 0-31,0 0-16,0 0 0,0 0 0,0 1 15,0-1-15,0 0 0,0 0 16,0 21-16,0-20 0,-21 20 0,21-21 16,-21 21-16,21 1 0,-21-22 15,21 21-15,0 1 0,0-1 0,0 0 16,0 22-16,0-22 0,0 0 16,0 22-16,0-22 0,0 22 0,0-22 15,0 22-15,0-1 0,0 1 0,0-1 16,0 1-16,0 20 0,0-20 0,0-1 15,0 1-15,0-1 0,0 1 0,0-1 16,0 1-16,0-1 0,0 1 0,0-22 16,0 22-16,0-22 0,0 0 0,-21-21 15,0 22-15,-1-22 0,1 0 16,0 0-16,-21 0 0,21-21 0,-1 0 16,1 0-16,0 0 0,0 0 15,0-21-15,0 0 0,-1 0 0,1-21 16,0-1-16,0 1 0,0 0 0,0-22 15,-1 1-15,1-1 0,0-21 0,0 22 16,0-22-16,21 1 0,0-1 16,-21 0-16,21 1 0,0-1 0,0 21 15,21-20-15,0 20 0,0 22 0,21-22 16,-20 22-16,-1 0 0,21-1 0,0 1 16,1 0-16,-1 21 15,0-22-15,1 1 0,-1 21 0,0 0 16,1-22-16,-1 22 0,0 0 0,1 0 0,-22 0 15,21-1-15,-21 1 0,1 0 16,-1 0-16,0 0 0,-21 0 16,0-1-16</inkml:trace>
  <inkml:trace contextRef="#ctx0" brushRef="#br0" timeOffset="6491.7">9737 656 0,'0'0'0,"-43"0"16,43 21-16,0 1 16,21-22 31,-21-22-32,0 1 1,-21 21 15,0 0-15,0 0-16,0 0 15,0 0-15,-1 0 16</inkml:trace>
  <inkml:trace contextRef="#ctx0" brushRef="#br0" timeOffset="6736.79">8953 931 0,'0'22'16,"22"-22"-1,-1 0-15,0 0 0,0 0 16,21 0-16,-20 0 0,20 0 15,-21-22-15,21 22 0,-20-21 0,20 21 16,-21 0-16,0 0 0,-21-21 16,21 21-16,-42-21 31</inkml:trace>
  <inkml:trace contextRef="#ctx0" brushRef="#br0" timeOffset="7932.21">3027 3747 0,'0'0'0,"-21"0"15,-1 0-15,1 0 16,0-22 0,21 1-16,0 0 15,0 0-15,0 0 16,0 0-16,21 21 16,-21-22-16,21 22 0,1 0 15,-1 0-15,0 0 0,0 0 16,0 0-16,0 0 0,1 0 0,-1 0 15,0 22-15,0-1 0,0 0 16,0 0-16,1 0 0,-22 0 16,21 1-16,-21-1 0,0 21 0,0 0 15,0-20-15,0 20 0,-21 0 0,-1 1 16,1-1-16,0 0 0,0 1 16,-21-1-16,20 0 0,-20 1 0,21-1 15,-21 0-15,20-21 0,-20 1 0,21-1 16,-21 0-16,20 0 0,1 0 15,-21-21-15,21 0 0,0 0 0,-1 0 16,1 0-16,0 0 0,0-21 16,0 0-16,21 0 0,0 0 15,-21-22-15,21 22 0,-22-21 16,22-1-16,0 22 0,0-21 0,0 0 16,0-1-16,0 22 0,0-21 15,0 21-15,22-1 0,-1 1 0,0 21 16,0 0-16,21 0 0,-20 0 15,-1 21-15,0 1 0,0-1 0,0 0 16,0 0-16,1 0 0,-1 22 0,0-22 16,-21 21-16,0-21 0,21 22 15,0-22-15,-21 0 0,21 0 0,-21 0 16,0 0-16,0 1 0,0-1 0,22 0 16,-22 0-16,0-42 46</inkml:trace>
  <inkml:trace contextRef="#ctx0" brushRef="#br0" timeOffset="8477.91">3492 4170 0,'0'21'15,"0"0"17,0 0-32,0 1 15,0-1 1,22-21 15,-1 0-15,-21-21-16,0-1 15,0 1 1,0 0-16,0 0 16,0 0-16,0 0 15,0 42 16,0 0-31,0 0 16,0 0-16,0 0 16,0 1-16,0-1 0,21-21 31,0 0 0,0-21-31,-21-1 31,-21 22 1,0 0-32,0 0 15</inkml:trace>
  <inkml:trace contextRef="#ctx0" brushRef="#br0" timeOffset="11451.43">5397 4064 0,'0'0'0,"22"0"16,-22-21-16,21 21 16,0-21-16,-21 0 0,21 21 0,0-22 15,0 1-15,1 0 0,-22 0 0,21 0 16,0 0-16,0-1 0,-21 1 0,0 0 16,0 0-16,0 0 0,0 0 15,0-1-15,0 1 0,0-21 16,0 21-16,-21 0 0,-21-1 15,20 22-15,1 0 0,-21 0 16,21 0-16,-22 0 0,22 22 0,-21-1 16,21 0-16,-22 0 0,22 0 0,0 22 15,0-22-15,0 21 0,21 0 0,-21 1 16,21 20-16,-22-20 16,22-1-16,0 0 0,0 1 0,0-22 0,0 21 15,0-21-15,0 0 0,0 1 0,22-1 16,-1-21-16,0 0 0,0 0 15,0 0-15,0 0 0,1 0 16,-1-21-16,0 21 0,0-22 0,0 1 16,22 0-16,-22 0 0,0-21 0,0 20 15,21 1-15,-20-21 0,-1 21 16,-21 0-16,0-1 0,21-20 0,-21 21 16,0 0-16,0 0 0,0-1 0,0 1 15,0 0-15,0 42 31,0 0-31,0 1 16,0-1-16,21 21 0,-21-21 0,21 22 16,0-22-16,-21 21 15,0-21-15,22 0 0,-1 1 0,-21-1 16,21 0-16,0 0 0,-21 0 0,21-21 16,0 0-16,1 0 0,-1 0 15,0 0-15,0 0 0,0 0 16,0 0-16,1-21 0,-22 0 0,21 0 15,0 0-15,0-1 0,0 1 0,0 0 16,-21 0-16,22-21 0,-22 20 0,21 1 16,-21-21-16,0 21 0,21 0 15,-21-1-15,21 1 0,0 21 0,-21-21 16,21 21-16,1 0 16,-1 21-1,0 0-15,-21 1 16,21-22 31,-21-22-47,0 1 15,0 0-15,0 0 16,0 0-16,0 0 0,-21 21 16,0 0-1,0 0 1,-1 0-16,22 21 15,-21 0-15,21 0 0,-21 0 0,0 0 0,21 1 16,0-1-16,0 21 16,-21-21-16,21 22 0,0-22 0,0 21 15,0-21-15,0 22 0,0-22 0,0 21 16,0-21-16,0 0 0,21 1 0,0-1 16,0-21-16,0 21 0,1 0 15,-1-21-15,0 0 0,0 0 0,0 0 16,22 0-16,-22 0 0,0-21 0,0 0 15,0 21-15,0-21 0,1-1 0,-1 1 16,0 0-16,0 0 16,0-21-16,0 20 0,1 1 0,-1-21 15,0 21-15,0 0 0,-21-1 0,21 1 16,0 0-16,1 0 0,-22 0 0,21 21 16,0 0-16,0 0 15,0 0-15,0 0 16,-21 21-16,22-21 0,-22 21 0,0 0 15,0 0 1,0-42 15,0 0-15,0 0-16,0 0 16,0 0-16,0-1 15,0 1 1,-22 21-16,1 0 0,0 0 15,0 0 1,0 0-16,0 21 0,21 1 16,0-1-16,-22 0 0,1 0 0,0 0 15,21 22-15,0-22 0,-21 21 0,21-21 16,-21 22-16,21-22 0,0 0 0,0 21 16,0-21-16,0 1 0,0-1 15,21 0-15,0-21 0,-21 21 16,21 0-16,22-21 0,-22 0 0,0 0 0,0 0 15,21 0-15,-20 0 0,-1 0 16,21 0-16,-21-21 0,22 21 16,-22-21-16,0 0 0,21 21 0,-21-21 15,1-1-15,-1 1 0,0 0 0,0 0 16,0-21-16,-21 20 0,0 1 0,21-21 16,-21 21-16,0 0 0,0-1 15,0 1-15,0 0 0,-21 21 31,21 21-31,-21 0 16,21 1-16,-21-1 0,21 0 16,0 21-16,-21-21 0,21 1 15,0-1-15,0 21 0,0-21 0,0 0 16,0 1-16,0-1 0,0 0 16,21-21-16,0 0 0,0 21 0,0-21 15,1 0-15,-1 0 16,0 0-16,0 0 0,21-21 0,-20 21 15,-1-21-15,21 0 0,-21 21 0,22-22 16,-22 1-16,21 0 0,0 0 0,-20-21 16,-1 20-16,21 1 0,-21 0 15,-21-21-15,21 21 0,-21-1 16,22 1-16,-22 0 0,0 0 0,0 0 0,-22 42 31,22 0-15,0 0-16,-21 0 0,21 1 15,0-1-15,0 21 0,0-21 0,0 0 16,0 1-16,0-1 0,0 0 0,0 0 16,0 0-16,0 0 0,0 1 15,21-22-15,-21 21 0,22-21 16,-22-21 31,0-1-47,-22 1 15,1 21-15,0-21 0,0 0 16,0 21-16,0-21 0,-1 21 16,1 0-1,21 21-15,0 0 0,0 0 16,0 0-16,0 1 16,0-1-16,21-21 15,1 0-15,-1 21 0,0-21 0,0 0 16,0 0-16,0 0 0,1 0 0,20 0 15,-21-21-15,21 21 0,1-21 16,-1 21-16,0-22 0,1 1 0,-1 0 16,0 0-16,-20 0 0,20 0 0,-21-1 15,21 1-15,-20 0 16,-1-21-16,-21 21 0,0-1 0,0 1 16,0 0-16,0 0 0,-21 21 15,-1 0 1,1 0-16,21 21 0,-21 0 15,21 0-15,0 1 0,0 20 0,0-21 16,0 0-16,0 22 0,0-22 16,0 0-16,0 21 0,0-21 0,0 1 15,21-1-15,0 0 0,-21 0 16,22 0-16,-22 0 31,-22-21-15,1 0-16,0 0 15,0 0-15,0 0 0,0 0 0,-22 0 16,22 0-16,0 0 0,21-21 0</inkml:trace>
  <inkml:trace contextRef="#ctx0" brushRef="#br0" timeOffset="11960.14">9271 3281 0,'42'-106'15,"-84"212"-15,105-233 0,-63 106 0,0 0 0,0 42 31,0 0-31,0 0 16,0 21-16,0 1 0,0 20 0,0-20 16,0 20-16,0 1 0,0 20 15,0-20-15,0-1 0,0 1 0,0-1 16,0-20-16,-21 20 0,21 1 0,-21-22 16,21 0-16,-21 1 0,21-1 15,0 0-15,0-21 0,-21 1 0,21-1 16,-21-21-16,21 21 0,-22-21 31,22-21-31,-21 21 0,0-21 16,0-1-16,21 1 0</inkml:trace>
  <inkml:trace contextRef="#ctx0" brushRef="#br0" timeOffset="12739.69">8742 3852 0,'21'0'15,"0"0"-15,21 0 16,-20 0-16,20 0 0,0 0 16,22-21-16,-1 21 0,1-21 15,-1 0-15,1 0 0,20 0 0,-20-1 16,-1-20-16,22 21 0,-21-21 0,-1-1 16,-21 1-16,22 21 0,-22-43 0,-21 22 15,1 0-15,-1-1 0,-21 1 16,0 21-16,0-22 0,0 22 0,0-21 15,0 21-15,-21 21 0,-1-21 0,1 21 16,-21 0-16,21 0 0,0 21 0,-1-21 16,1 42-16,21-21 0,-21 22 15,21 20-15,-21-21 0,21 22 0,0-22 16,0 22-16,0-1 0,0 1 16,0-22-16,-21 22 0,21-22 0,-21 21 15,21-20-15,-22-1 0,22 0 0,0 1 16,0-1-16,-21-21 0,21 22 15,0-22-15,0 0 0,0 0 0,0 0 16,0-42 15,21 0-31,-21 0 0,0 0 16,22-1-16,-1 1 0,0 0 16,-21 0-16,0-21 0,21 20 0,0 1 15,-21 0-15,21 0 0,-21 0 16,22 21-16,-1 0 0,-21 21 15,21 0 1,-21 0-16,21 0 0,-21 1 0,21-1 16,-21 0-16,0 0 0,0 0 0,21 0 15,1 1-15,-22-1 0,21-21 0,0 21 16,0-21-16,0 0 0,0 21 0,1-21 16,20 0-16,-21 0 0,21 0 15,-20 0-15,20-21 0,0 21 0,1-21 16,-1 0-16,-21-1 0,21 1 15,-20 0-15,20 0 0,-21 0 0,0 0 16,0-1-16,-21 1 0,0 0 0,0 0 16,0 0-16,0 0 15,-21 21-15,0 0 0,0 0 16,0 0-16,0 0 0,-1 0 0,1 0 16,0 21-16,21 0 0,-21 0 0,21 0 15,-21 22-15,21-22 0,0 0 0,0 21 16,0-21-16,0 1 0,0 20 15,21-21-15,0 0 0,-21 0 0,21-21 16,0 22-16,1-22 0,-1 0 0,0 0 16,0 0-16,21 0 0,-20 0 15,-1 0-15,0 0 0,0-22 0,21 1 16,-20 0-16,-1 0 0</inkml:trace>
  <inkml:trace contextRef="#ctx0" brushRef="#br0" timeOffset="13637.37">11811 3768 0,'-21'-21'15,"0"21"1,21 21 0,0 0-16,0 0 15,0 0-15,0 22 0,0-22 16,0 0-16,0 21 0,-22-21 0,22 1 16,-21 20-16,21-21 0,0 0 0,0 0 15,-21 1-15,21-1 0,-21 0 16,21-42 15,0 0-31,0-1 16,0 1-16,0 0 0,0 0 15,21-21-15,0 20 0,-21 1 0,21-21 16,-21 21-16,22-22 0,-1 22 0,0-21 16,-21 21-16,21 0 0,0-1 15,0 22-15,22-21 0,-22 21 0,0 0 16,21 0-16,-20 0 0,-1 21 0,21 1 15,-21-1-15,0 0 0,1 0 0,-1 0 16,0 22-16,0-22 0,-21 0 16,0 21-16,0-21 0,0 1 0,0-1 15,0 0-15,0 0 0,0 0 0,0 0 16,0 1-16,-21-22 0,0 0 16,0 0-16,-1 0 15,1 0 1,21-22-16,0 1 0,0 0 15,0 0-15,0 0 0,0 0 0,0-1 16,0 1-16,0-21 0,21 21 0,22 0 16,-22-22-16,0 22 0,0 0 15,22 0-15,-1 0 0,-21-1 0,21 1 16,1 21-16,-1 0 0,0 0 0,1 0 16,-22 0-16,21 21 0,-21 1 0,1-1 15,-1 0-15,-21 0 0,0 21 0,0-20 16,0-1-16,0 21 0,0-21 15,-21 0-15,-1 1 0,1 20 16,21-21-16,-21 0 0,0 0 0,0-21 16,0 22-16,42-44 47,0 1-47,0 0 0</inkml:trace>
  <inkml:trace contextRef="#ctx0" brushRef="#br0" timeOffset="14008.64">12827 3831 0,'0'21'16,"0"1"0,21-22-1,0 0-15,0 0 0,1 0 0,-1 0 16,21-22-16,-21 22 0,22-21 0,-1 0 15,-21 21-15,21-21 0,-20 21 0,20-21 16,-21 0-16,0 21 0,-21-22 16,0 1-16,0 0 0,-21 21 15,0-21-15,-21 21 0,20 0 16,-20 0-16,0 0 0,21 21 0,-22 0 16,1 0-16,0 1 0,-1-1 15,22 0-15,0 21 0,-21-21 16,20 22-16,22-22 0,-21 21 0,21-21 15,0 22-15,0-22 0,0 0 0,0 0 16,0 0-16,21 1 0,1-22 0,-1 0 16,0 0-16,0 0 0,21 0 0,-20 0 15,20 0-15,0 0 0,1-22 16,-1 22-16,0-21 0,1 0 0,-1 0 16,0-21-16,1 20 0</inkml:trace>
  <inkml:trace contextRef="#ctx0" brushRef="#br0" timeOffset="14340.44">13779 3006 0,'-21'-21'0,"42"42"0,-42-85 0,21 43 16,-21 0-16,0 0 0,0 21 15,0 0-15,21 21 0,0 0 16,-22 0-16,22 0 0,-21 22 15,21-1-15,-21 22 0,21-22 0,0 21 16,0 1-16,-21 21 0,21-22 0,-21 1 16,21-1-16,0 1 0,-21-1 0,-1-21 15,1 22-15,21-22 0,0 1 16,-21-1-16,0 0 0,21 1 16,-21-1-16,21-21 0,0 0 0,0 0 15,0 1-15,-21-1 0,21 0 0,21-42 31,0 0-15,0-1-16,-21 1 0,21-21 16,0 21-16,1-22 0,-1 22 0</inkml:trace>
  <inkml:trace contextRef="#ctx0" brushRef="#br0" timeOffset="14836.53">13970 3133 0,'0'-43'0,"0"86"0,0-107 15,0 43-15,0 0 0,0 42 32,0 0-32,0 0 15,0 22-15,0-1 0,0 0 0,-21 1 16,21 20-16,0 1 0,-21-22 16,21 22-16,0-1 0,-22-21 0,22 22 15,-21-22-15,0 1 0,21-1 16,-21 0-16,21 1 0,0-1 0,-21 0 0,21-21 15,-21 22-15,21-22 0,-22 0 16,22 0-16,0 0 0,0 1 16,0-44 15,0 1-31,22 0 0,-1 0 16,-21 0-16,21 0 0,-21-1 0,21 1 15,0 0-15,-21 0 0,21 0 0,1-22 16,-1 22-16,0 0 0,0 21 15,0-21-15,-21 0 0,21 21 16,1 0-16,-1 21 0,-21 0 16,21-21-16,-21 21 0,0 0 0,0 1 15,0-1-15,0 21 0,0-21 16,0 0-16,0 1 0,0-1 16,0 0-16,0 0 0,0 0 0,0 0 15,0 1-15,0-1 0,0 0 16,21-21 15,0 0-31,-21-21 0,21 0 0,1-1 16,-1 22-16,21-21 0</inkml:trace>
  <inkml:trace contextRef="#ctx0" brushRef="#br0" timeOffset="15216.31">14626 3789 0,'0'0'0,"0"-21"0,-21 21 15,0 0 1,0 0-16,-1 0 0,1 21 16,0 0-16,0 0 0,0 0 15,0 1-15,-1-1 0,22 21 0,-21-21 16,21 0-16,-21 1 0,21-1 0,0 0 16,-21 0-16,21 0 0,0 0 0,0 1 15,0-1-15,21-21 16,0 0-16,0 0 0,1 0 0,-1 0 15,0 0-15,0 0 0,0 0 16,0-21-16,1 21 0,-1-22 0,0 1 16,0 0-16,0 0 0,0 0 0,-21 0 15,0-1-15,22 1 0,-22 0 0,0 0 16,0 0-16,0-22 0,0 22 16,0 0-16,-22 21 0,1-21 0,0 21 15,0 0-15,0 0 0,0 0 16,-1 0-16,-20 21 0,21-21 0,0 21 15,21 0-15,-21-21 0,21 22 0,-22-1 16,22 0-16,22-21 16,-1 0-16</inkml:trace>
  <inkml:trace contextRef="#ctx0" brushRef="#br0" timeOffset="15861.1">15240 3831 0,'0'0'16,"0"-21"-16,0 0 0,-21 0 16,0 21-16,-1 0 0,1 0 15,0 0-15,0 0 0,0 0 0,0 0 16,-22 0-16,22 0 0,0 21 0,0-21 16,0 21-16,-1 0 0,1 0 15,0 1-15,0-1 0,0 21 0,21-21 16,0 0-16,0 1 0,0 20 0,0-21 15,0 0-15,0 0 0,0 1 16,21-1-16,0-21 16,0 0-16,0 0 0,1 0 0,-1 0 15,0 0-15,21 0 0,-21 0 0,1-21 16,-1 21-16,0-22 0,21 1 0,-21 0 16,1 0-16,-1 0 0,0 0 0,0-22 15,0 22-15,0-21 0,1-1 16,-1 1-16,0 0 0,0-1 15,-21 1-15,21-21 0,0 20 0,-21-20 0,0-1 16,22 1-16,-1-1 0,-21 22 16,0-22-16,0 22 0,21 0 15,-21-1-15,0 1 0,21 21 0,-21 0 16,0 0-16,0-1 16,0 44-16,0-1 15,0 21-15,0-21 16,-21 22-16,0-1 0,0 0 0,-1 22 15,22-1-15,-21-20 0,0 20 0,0 1 16,0-1-16,0-21 0,-1 22 0,22-22 16,0 22-16,-21-22 0,21 0 15,0-20-15,0 20 0,0 0 0,0-21 16,0 1-16,0 20 0,0-21 16,21 0-16,1 0 0,-1-21 15,0 22-15,0-22 0,0 0 16,0 0-16,1 0 0,-1 0 0,0 0 15,0 0-15,0-22 16,-21 1-16,21 21 0,1-21 0,-22 0 16,21 21-16,0-21 0,-21 0 15,0-1-15,0 1 0,0 0 0,0 0 16</inkml:trace>
  <inkml:trace contextRef="#ctx0" brushRef="#br0" timeOffset="16144.94">13589 3387 0,'-42'0'0,"84"0"0,-106 0 0,43 0 15,0 0-15,42 0 31,0 0-31,22-21 0,-22 21 0,21 0 0,1 0 16,-1 0-16,0 0 16,1-22-16,-1 22 0,0 0 0,1 0 15,-22 0-15,0 0 0,0 0 0,0 0 16,0 0-16,1 0 31,-1 0-31</inkml:trace>
  <inkml:trace contextRef="#ctx0" brushRef="#br0" timeOffset="16724.66">16954 3154 0,'0'0'0,"0"-21"0,-21 21 16,0 0-16,0-21 0,42 21 46,0 0-46,22 0 0,-1 0 16,0 0-16,22 0 0,20 0 0,-20 0 16,21 0-16,-1 0 0,1 0 15,0 0-15,-22 0 0,1 0 0,-1 0 16,-21 0-16,1 0 0,-1 0 0,-21 0 16,0-22-16,-42 22 31,0 0-31,0 0 15,0 0-15,0 0 0,-1 0 0,-20 0 16,21 0-16,0 0 0,0 0 0,-1 0 16,1 0-16,0 0 15,0 0-15,0 0 0</inkml:trace>
  <inkml:trace contextRef="#ctx0" brushRef="#br0" timeOffset="17020">17484 3090 0,'-22'0'31,"22"22"-31,0-1 16,-21 0-16,21 0 0,0 0 16,0 0-16,0 1 0,0 20 0,0-21 15,0 21-15,0-20 0,0 20 0,-21 0 16,0 1-16,0-1 0,21 0 0,-21 1 16,21-22-16,-22 21 15,1 0-15,21-20 0,-21 20 0,21-21 16,-21 0-16,21 0 0,0 1 0,-21-1 15,21 0-15,0 0 0,0-42 63,0 0-63,21 0 0,0-1 16,0 1-16,0 0 0,1 0 15,-1 0-15</inkml:trace>
  <inkml:trace contextRef="#ctx0" brushRef="#br0" timeOffset="17655.93">18457 3302 0,'21'0'0,"1"-21"16,-1 0-16,0 0 0,-21-1 16,21 1-16,0 0 15,-21 0-15,0 0 16,0 0-16,-21-1 16,0 22-16,0 0 0,0 0 15,-22 0-15,22 0 0,-21 22 0,-1-1 16,22-21-16,-21 21 0,21 21 15,-22-21-15,22 1 0,-21-1 0,21 21 16,0-21-16,-1 0 0,1 1 0,21-1 16,0 0-16,0 0 0,0 0 0,0 0 15,21 1-15,1-22 16,-1 21-16,0-21 0,0 0 0,0 21 16,22 0-16,-22-21 0,0 21 0,21-21 15,-21 21-15,1-21 0,-1 22 16,0-22-16,0 21 0,-21 0 15,0 0-15,0 0 16,0 0-16,0 1 0,-21-1 16,0 0-16,0-21 0,-1 21 0,1 0 15,0-21-15,0 21 0,0-21 0,0 0 16,-22 0-16,22 22 0,0-22 16,0 0-16,0 0 0,-22 0 15,1 0-15,21 0 0,0 0 16,-1-22-16,1 22 0,0-21 15,0 21-15,0-21 0,0 21 0,-1 0 16,1-21-16,0 0 0,0 21 16,0-21-1,42 21 17,21 0-32,-21 0 15,1 0-15,20 0 0,0-22 0,1 22 16</inkml:trace>
  <inkml:trace contextRef="#ctx0" brushRef="#br0" timeOffset="21063.48">19664 2498 0,'21'0'31,"-21"-21"-31</inkml:trace>
  <inkml:trace contextRef="#ctx0" brushRef="#br0" timeOffset="22860.94">17272 3366 0,'0'21'15,"21"-21"1,0 0-16,0 0 15,1 0-15,20 0 0,0 0 0,22 0 16,-22 0-16,22 0 0,-1 0 16,1 0-16,20 0 0,-20-21 0,-1 21 15,22 0-15,-22 0 0,1-22 16,-1 22-16,1 0 0,-1 0 0,1 0 16,-22 0-16,1 0 0,-1 0 15,-21 0-15,0 0 0,0 0 0,-42 0 47,0 0-47,0 0 0,0 0 16,0 0-16,-1 0 0,1 0 0,-21 0 15,21 0-15,-22 22 0,1-22 0,0 0 16</inkml:trace>
  <inkml:trace contextRef="#ctx0" brushRef="#br0" timeOffset="23088.8">17526 3514 0,'0'0'16,"-21"21"-16,0 0 0,42-21 31,21 0-31,-21 0 0,0 0 0,22 0 16,-1 0-16,0 0 0,22 0 0,-22 0 16,1-21-16,20 21 0,-21 0 0,1 0 15,-1 0-15,0 0 0,-20 0 16,20 0-16,-21 0 0,0 0 15,0 0 1,1 0-16,-1 0 16,-21-21-16,21 21 0,21 0 0</inkml:trace>
  <inkml:trace contextRef="#ctx0" brushRef="#br0" timeOffset="23904.68">19854 3514 0,'21'-21'32,"-21"-1"-17,0 1-15,22 21 0,-22-21 16,0 0-16,0 0 15,0 0-15,0-1 0,0 1 0,0 0 16,-22 0-16,1 0 0,0 0 16,-21 21-16,21 0 0,-1 0 0,1 0 15,-21 0-15,21 21 0,-22 0 16,1 0-16,21 0 0,-21 0 0,20 1 16,-20 20-16,21-21 0,-21 0 15,20 22-15,1-22 0,21 0 0,0 0 16,0 0-16,0 0 0,21 1 15,1-22-15,-1 0 0,0 0 16,0 0-16,21 0 0,1 0 0,-1 0 16,-21 0-16,22 0 0,-1-22 0,-21 1 15,21 21-15,-20-21 0,-1 0 16,0 21-16,0-21 0,0 0 0,0-1 16,-21 1-16,0 0 15,0 42 16,0 0-15,0 1-16,0 20 0,-21-21 16,21 21-16,0-20 0,-21 20 0,21 0 15,0 1-15,-21-1 0,21 0 16,0 1-16,0 20 0,0 1 0,-21-1 16,21 1-16,-21-1 0,21 22 0,0-22 15,0 22-15,0-22 0,0 22 0,-22 0 16,22-22-16,0 22 0,-21 0 0,21-1 15,-21 1-15,21-22 0,0 1 0,-21 21 16,21-22-16,-21-21 0,21 22 0,0-22 16,0-21-16,-21 22 0,21-22 15,-22 0-15,1-21 16,0 0-16,0 0 0,0-21 16,0 0-16,-1 0 0,-20-1 0,0-20 15,21 21-15,-22-21 0,1-1 0,0 1 16,20-22-16,1 1 0,-21 21 0,21-22 15,0 1-15,21-22 0,0 21 0,0 1 16,0-22-16,0 22 0,0-22 0,0 22 16,0-22-16,21 0 0,0 22 15,0-1-15,0 1 0,22-1 0,-1 1 16,-21 20-16,43-20 0,-22 21 16,0-1-16,22 1 0,-22 21 0,22-22 15,-22 1-15,21 21 0,-20-21 16</inkml:trace>
  <inkml:trace contextRef="#ctx0" brushRef="#br0" timeOffset="24330.44">20129 3408 0,'22'0'47,"-1"0"-47,0 0 0,0-21 15,0 21-15,0-21 0,1-1 0,20 22 16,-21-21-16,0 21 0,0-21 0,-21 0 16,22 0-16,-22 0 0,-22 21 31,1 0-31,0 0 0,0 0 15,-21 21-15,20 0 0,1 0 0,0 0 16,0 22-16,0-22 0,0 0 16,-1 21-16,1-21 0,21 1 0,0 20 15,0-21-15,0 0 0,0 0 16,0 1-16,21-22 16,1 21-16,-1-21 0,0 0 15,0 0-15,0 0 0,22 0 0,-22-21 16,21 21-16,-21-22 0,22 1 0,-1 0 15,0 0-15,-21 0 0,22-22 0,-1 22 16,-21-21-16,22 0 0,-22-1 16</inkml:trace>
  <inkml:trace contextRef="#ctx0" brushRef="#br0" timeOffset="24588.29">20891 2646 0,'0'-21'16,"0"42"-16,0-63 0,0 20 0,0 44 15,0-1 1,0 21-16,0-21 0,-21 22 0,0 20 16,0-21-16,21 1 0,-21 20 0,0 1 15,21-22-15,-22 22 0,22-22 16,-21 21-16,21-20 0,-21 20 0,0-20 16,21-1-16,-21 0 0,21-21 0,0 1 15,0-1-15,0 0 0,0 0 16,0 0-16,21-21 15,0 0-15,0 0 0,0 0 16,1 0-16,-1-21 16,0 0-16,0 0 0,0 0 0</inkml:trace>
  <inkml:trace contextRef="#ctx0" brushRef="#br0" timeOffset="24776.03">20659 3112 0,'0'0'0,"-22"0"0,1 0 32,42 0-17,1 0 1,-1 0-16,0 0 0,0 0 16,21 0-16,-20 0 0,-1 0 0,0-22 15,0 22-15,21-21 0,-20 21 0</inkml:trace>
  <inkml:trace contextRef="#ctx0" brushRef="#br0" timeOffset="25412.26">21632 3006 0,'0'-21'16,"0"-1"-16,0 1 15,21 0-15,1 21 0,-1-21 0,21 0 16,-21 0-16,0-1 15,22 1-15,-22 0 0,0 0 0,0 0 16,-21 0-16,0-22 0,0 22 0,0 0 16,0 0-16,-21 0 0,-21-1 15,21 22-15,-22 0 0,1 0 0,0 0 16,-1 0-16,-20 22 0,20-1 0,1 0 16,0 21-16,-1-21 0,1 22 0,21-22 15,-21 21-15,20 1 0,1-22 16,21 21-16,0-21 0,0 22 0,0-22 15,0 0-15,0 21 0,21-21 0,1 22 16,-1-22-16,0 21 0,21-21 16,-21 22-16,1-22 0,20 21 0,-21 1 15,21-1-15,-20-21 0,-1 21 16,0-20-16,0 20 0,-21-21 0,0 21 16,0-20-16,0-1 0,-21 0 15,0 0-15,-22-21 0,22 21 0,-21-21 16,0 0-16,-22 0 0,22 0 0,-1 0 15,1 0-15,0 0 0,-1 0 0,1-21 16,0 21-16,21-21 0,-1 0 16,1 0-16,0-1 0,0 1 0,21 0 15,0 0-15,0 0 0,0-22 0,0 22 16,0 0-16,0 0 0,0 0 16,21 0-16,0-1 0,0 1 0,1 21 15,-1 0-15,0 0 0,0-21 16,21 21-16,-20 0 0</inkml:trace>
  <inkml:trace contextRef="#ctx0" brushRef="#br0" timeOffset="27116.21">21886 3302 0,'0'0'0,"0"-21"15,0 0-15,0 0 16,-21 21-16,0 0 16,0 0-16,21 21 15,-21-21-15,-1 21 0,22 0 0,-21 0 16,21 0-16,-21 22 0,21-22 0,-21 0 16,21 21-16,0-20 0,-21-1 0,21 21 15,0-21-15,0 0 0,-21 1 16,21-1-16,0 0 0,0 0 15,21 0-15,0-21 16,0 0-16,0 0 0,0 0 16,1 0-16,-1 0 0,21 0 15,-21 0-15,0-21 0,22 0 0,-22 21 0,21-21 16,-21 0-16,1-1 0,20 1 16,-21 0-16,0 0 0,-21 0 15,0 0-15,21-1 0,-21 1 0,0 0 16,0 0-16,0 0 0,-21 21 15,0 21 17,21 0-32,0 0 0,0 0 15,0 1-15,0-1 0,0 0 0,0 0 16,0 0-16,0 0 0,0 1 16,0-1-16,0 0 0,0 0 15,21-21-15,0 21 16,1-21-16,-1 21 15,0-21-15,0 0 0,0 0 16,0 0-16,1 0 0,-1 0 16,0 0-16,21 0 0,-21-21 0,1 21 15,-1-21-15,0 0 0,0 21 0,0-21 16,0 0-16,1-1 0,-1 22 0,-21-21 16,21 0-16,-21-21 0,0 21 15,0-1-15,0 1 0,0 0 0,0 0 16,0 0-16,-21 21 15,0 0 1,-1 0-16,1 21 16,0 0-16,21 0 0,-21 0 0,0 1 15,21-1-15,-21 0 0,21 0 0,0 0 16,0 0-16,0 1 0,0-1 16,0 0-16,0 0 0,0 0 15,21-21-15,0 0 0,0 0 16,0 0-16,0 0 0,1 0 0,20 0 15,-21 0-15,21 0 0,1 0 0,-1 0 16,0 0-16,1-21 0,-22 21 16,21-21-16,-21 0 0,1 21 0,-1-21 15,0-1-15,0 1 0,0 0 16,-21 0-16,0 0 0,0 0 0,0-1 16,-21 22-1,0 0 1,0 22-16,0-22 0,21 21 15,0 0-15,-22 0 0,22 0 0,0 0 16,0 1-16,0-1 0,0 0 16,0 0-16,0 0 15,22-21-15,-1 0 0,0 21 0,0-21 16,21 0-16,-20 0 0,-1 0 0,21 0 16,-21 0-16,22 0 0,-22 0 15,0 0-15,21-21 0,-21 0 16,1 21-16,-1-21 0,0 0 0,0 21 15,0-21-15,-21-1 0,0 1 0,21 0 16,-21 0-16,0 0 16,-21 42 15,21 0-31,-21 0 0,0 0 0,21 1 16,-21-1-16,0 0 15,21 0-15,-22-21 0,22 21 0,0 0 16,-21-21-1,21-21 17,0 0-17,0 0-15,0 0 16,21 0-16,1-1 0,-1 1 16,0 0-16,0 0 0,-21 0 15,21 0-15,0-1 0,1 22 0,-1 0 16,0 0-16,0 0 0,0 0 0,-21 22 15,0-1 1,0 0-16,0 0 0,0 0 16,0 0-16,0 1 0,0-1 15,0 0-15,0 0 16,0 0-16,21-21 47,1 0-47,-1 0 0,0 0 15,0-21-15,0 21 0,0-21 16,1 21-16,-1-21 0,21 0 16,-21-1-16,22 22 0,-22-21 0,21 0 15,-21-21-15,22 21 0,-22-1 16,0 1-16,0 0 0,0 0 0,-21 0 0,0 0 16,-21 21-1,0 0 1,0 21-16,0 0 0,-1-21 0,1 21 15,0 0-15,0 0 0,0 1 0,21-1 16,-21 0-16,21 0 0,0 0 16,0 0-16,0 1 0,0-1 15,0 0-15,21-21 0,-21 21 16,21-21-16,0 21 16,0-21-16,-21 21 0,-21-21 46,0 0-30,0 0-16,0 0 0,-1 0 16,1 0-16,0 0 0,0 0 15,21-21-15,0 0 16</inkml:trace>
  <inkml:trace contextRef="#ctx0" brushRef="#br0" timeOffset="27668.9">24405 2709 0,'0'0'0,"-21"-42"0,0 0 16,0 21-16,-1 21 15,22 21 1,-21 21-16,21-21 0,-21 22 15,21-1-15,-21 0 0,0 1 0,21 20 16,0-21-16,0 22 0,-21-1 16,21 1-16,-22-1 0,1 1 0,21-1 15,0 1-15,0-22 0,0 22 0,-21-22 16,21 0-16,-21-20 0,21 20 16,0-21-16,0 0 0,-21 0 0,21 1 15,-21-22-15,21 21 0,0-42 47,0-1-31,0 1-16,0 0 0,21 0 15,0 0-15,0 0 0,0-1 0,0-20 16,1 21-16,20 0 0,-21-22 0,0 22 16,22 0-16,-22 0 0,0 21 15,0 0-15,0 0 0,0 0 0,-21 21 16,0 21-1,0-20-15,0-1 0,0 0 0,0 21 16,0-21-16,-21 1 0,21-1 16,0 0-16,-21 0 0,21 0 0,-21-21 15,21 21-15,0 1 16,-21-22 0,42-22 15,-21 1-31,21 21 0</inkml:trace>
  <inkml:trace contextRef="#ctx0" brushRef="#br0" timeOffset="28029.21">24744 3366 0,'0'0'0,"-21"0"16,-1 0-16,1 0 15,0 0-15,21 21 0,-21-21 16,0 21-16,0 0 0,-1 0 0,1 0 15,21 1-15,-21 20 0,21-21 0,-21 0 16,21 0-16,0 1 0,0-1 16,0 0-16,0 0 15,21 0 1,0-21-16,0 0 0,1 0 16,-1 0-16,0-21 0,0 21 15,0-21-15,0 21 0,-21-21 0,22 0 16,-1-1-16,-21 1 0,0 0 15,21 0-15,-21 0 0,0-22 0,0 22 16,0-21-16,0 21 0,0 0 0,0-1 16,0 1-16,-21 21 15,0 0-15,-1 0 0,1 0 16,0 0-16</inkml:trace>
  <inkml:trace contextRef="#ctx0" brushRef="#br0" timeOffset="28368.01">25167 2900 0,'0'0'0,"21"-21"0,-21-22 0,0 22 16,0-21-16,0 21 0,0 0 0,0-1 15,0 1-15,0 42 31,0 1-31,-21-1 0,21 0 0,-21 0 16,0 21-16,0 1 0,-1-1 0,1 0 16,0 1-16,0 20 0,0-20 15,0 20-15,-1 1 0,1-1 0,0-21 16,0 22-16,0-22 0,21 1 16,0-1-16,0-21 0,0 21 0,0-20 15,0-1-15,0 0 0,0 0 16,0 0-16,0 0 15,21-21-15,0 0 0,0 0 16,0 0-16,1 0 0,-1-21 16,0 0-16,0 0 15,-21 0-15,21 0 0,0-1 0,-21 1 16,0 0-16,22 0 0</inkml:trace>
  <inkml:trace contextRef="#ctx0" brushRef="#br0" timeOffset="28543.91">24955 3175 0,'0'0'0,"-21"0"0,0 0 0,0 0 16,42 0 15,0 0-31,0 0 16,1 0-16,-1 0 0,0 0 0,0 0 15,43-21-15,-43 21 16,21 0-16,0 0 0,1-21 15</inkml:trace>
  <inkml:trace contextRef="#ctx0" brushRef="#br0" timeOffset="29180.17">25802 2858 0,'0'-22'0,"0"44"0,-21-65 0,21 22 15,-21 0-15,0 21 0,-1 0 16,1 0-1,0 0-15,21 21 0,-21 0 0,21 0 16,-21 1-16,0-1 0,21 21 0,-22-21 16,1 22-16,21-1 0,-21 21 15,0-20-15,21-1 0,-21 22 16,0-1-16,21-21 0,0 22 0,-22-22 16,1 1-16,21-1 0,-21 0 0,21-21 15,0 22-15,0-22 0,0 0 16,0 0-16,0 0 0,0 1 0,0-1 15,0-42 17,0-1-32,0 1 15,21 0-15,0-21 0,-21 21 16,22-1-16,-22-20 0,21 0 0,0-22 16,0 22-16,0-22 0,0 1 0,1-1 15,20 1-15,-21-1 16,0 22-16,0-21 0,1 20 0,-1-20 15,0 20-15,0 1 0,0 21 0,-21-21 16,21 20-16,-21 1 0,0 0 16,0 42-1,0 0 1,0 22-16,0-22 0,-21 21 16,0 1-16,21 20 0,-21-21 0,21 22 15,0-22-15,-21 22 0,21-1 16,-21-20-16,21 20 0,-22-21 15,22 22-15,0-22 0,0 1 0,0-1 16,0-21-16,0 21 0,0-20 0,0-1 16,0 0-16,0 0 0,0 0 15,0 0 1,0-42 15,0 0-31,-21 0 16,21 0-16,0 0 0,-21-1 15,21 1-15</inkml:trace>
  <inkml:trace contextRef="#ctx0" brushRef="#br0" timeOffset="29620.37">25485 3429 0,'-22'0'0,"44"0"15,-1 0 1,0 0-16,0 0 0,0 0 0,22 0 15,-22 0-15,21 0 0,0 0 16,1 0-16,-1-21 0,0 0 0,22 21 16,-22-21-16,22-1 0,-22 1 0,0 0 15,-20 21-15,-1-21 0,0 0 0,0 0 16,-42 21 0,0 0-16,-22 0 15,22 0-15,-21 21 0,0 0 16,20 0-16,-20 0 0,21 0 15,0 1-15,0-1 0,-1 0 0,22 0 16,0 0-16,0 0 0,0 1 0,0-1 16,0 0-16,22-21 0,-22 21 15,21 0-15,0-21 0,0 21 0,0-21 16,0 0-16,1 22 0,-1-1 16,0-21-1,-21 21 1,-21-21-1,0 0-15,-1 0 0,1 0 16,0 0-16,0 0 0,0 0 16,0 0-16,-1 0 0,22-21 31</inkml:trace>
  <inkml:trace contextRef="#ctx0" brushRef="#br0" timeOffset="29951.94">26437 3027 0,'0'0'0,"-21"0"46,21 21-46,-21 0 16,0 0-16,-1 22 0,1-22 16,21 21-16,-21-21 0,0 22 0,21-1 15,-21 0-15,0 1 0,21-22 0,-22 21 16,22-21-16,0 22 0,0-22 16,0 0-16,0 0 0,0 0 15,0 1-15,0-1 0,22-21 31,-1 0-31,0 0 16,0 0-16,0 0 0,0 0 0,1-21 16</inkml:trace>
  <inkml:trace contextRef="#ctx0" brushRef="#br0" timeOffset="30296.49">26649 3133 0,'0'0'0,"-21"-21"0,-1 21 16,22-22-16,-21 22 16,42 0 15,1 0-31,-1 0 0,-21 22 16,21-1-16,0 0 0,0 0 0,-21 21 15,0 1-15,21-22 0,-21 21 16,0 1-16,0-1 0,0 0 0,0 1 15,0-1-15,0-21 0,0 21 0,0-20 16,-21 20-16,0-21 0,21 0 0,-21 0 16,0 1-16,21-1 15,-21 0-15,-1-21 0,22 21 16,-21-21-16,21 21 16,-21-21-16,0 0 15,0 0 16</inkml:trace>
  <inkml:trace contextRef="#ctx0" brushRef="#br0" timeOffset="36599.98">2963 5757 0,'0'0'0,"-21"0"16,0 0-1,0 0 48,21-21-48,0 0 1,0 0 0,21 21-1,0-21-15,0 21 0,0 0 16,1 0-1,-1 0-15,0 0 0,0 0 16,0 0-16,0 21 0,1 0 16,-1 0-1,-21 0-15,0 1 0,0-1 16,0 0-16,0 0 0,-21 0 16,-1 0-16,1-21 0,0 22 0,0-1 15,0 0-15,0 0 0,-22-21 0,22 21 16,0 0-16,0-21 15,0 0-15,21 22 16,-22-22-16,22-22 47,22 22-31,-1 0-16,0 0 15,0 0-15,0 0 0,0 0 16,1 0-16,-1 0 15,0 0-15,0 0 0,0 0 16,0 0-16,1 22 0,-1-1 16,0 0-16,-21 0 15,0 0-15,0 0 16,0 1-16,0-1 16,0 0-16,-21 0 15,0-21-15,-1 21 0,1 0 0,0-21 16,0 22-16,0-1 0,0-21 0,-1 21 15,1 0-15,-21-21 0,21 0 16,0 0-16,-1 0 0,1 0 0,0 0 16,0 0-16,0 0 0,0 0 15,-1-21-15,1 21 0,0-21 0,0 21 16,21-21-16,-21 21 0,0-22 16,-1 1 15,44 21 31,-1-21-62,0 21 0</inkml:trace>
  <inkml:trace contextRef="#ctx0" brushRef="#br0" timeOffset="37267.6">3365 6054 0,'0'21'16,"-21"-21"0,21 21-16,0 0 15,0 0-15,21-21 31,1 0-15,-1 0-16,0 0 16,0 0-1,-21-21-15,0 0 16,0 0 0,-21 21-1,0 0 1,0 0-1,21 21 1,0 0-16,-22-21 0,22 21 16,22-21 15,-1 0-15,-21-21-1,21 21-15,-21-21 16,0 0-16,0 0 15,-21 21 17,0 0-17,21 21-15,-22-21 16,22 21-16,-21-21 16,21 21-16</inkml:trace>
  <inkml:trace contextRef="#ctx0" brushRef="#br0" timeOffset="41575.61">20659 4128 0,'0'0'0,"-22"0"0,1 0 16,0-22-16,0 22 15,0 0-15,0 0 0,-1 0 16,1 0-16,0 0 16,0 0-16,0 0 0,0 0 15,-1 0-15,1 0 0,0 0 16,0 0 0,0 0-16,0 0 0,42 0 62,0 0-62,0 0 0,21 0 16,-20 0-16,-1 0 0,21 0 15,-21 0-15,22 0 0,-1 0 0,-21 0 16,21 0-16,1 0 0,-1 0 0,-21 0 16,22 0-16,-1 0 0,-21 0 0,21 0 15,-20 0-15,20 0 0,-21 0 16,21 22-16,1-22 0,-1 0 15,0 0-15,1 0 0,-1 0 0,0 0 16,1 21-16,20-21 0,-20 0 0,20 0 16,-21 0-16,22 0 0,-22 0 15,1 21-15,20-21 0,-21 0 0,1 0 16,-1 0-16,22 0 0,-22 21 0,0-21 16,1 0-16,-1 0 0,21 0 0,-20 0 15,-1 0-15,22 0 0,-22 0 16,0 0-16,22 0 0,-22 0 0,22 0 15,-22 0-15,21 0 0,-20 0 0,-1 0 16,22 0-16,-22 0 0,0 0 0,22 0 16,-22 0-16,0 0 15,1 0-15,20 0 0,-20 0 0,-1 0 16,21 0-16,-20 0 0,20 0 0,-20 21 16,20-21-16,1 21 0,-22-21 0,21 0 15,1 0-15,-1 0 0,1 0 16,-1 0-16,-20 22 0,20-22 0,1 0 15,-22 0-15,22 0 0,-22 21 0,0-21 16,22 0-16,-22 0 0,22 0 0,-22 0 16,0 21-16,22-21 0,-22 0 15,22 0-15,-22 0 0,21 0 0,1 0 16,-22 0-16,22 0 0,-22 0 0,22 21 16,-22-21-16,0 0 15,1 0-15,-1 0 0,0 0 0,1 0 16,-22 0-16,21 0 0,0 0 0,1 0 15,-1 0-15,0 0 0,-20 0 0,20 0 16,0 0-16,-21 0 0,1 0 16,20 0-16,-21 0 0,0 0 0,0 0 15,1 0-15,-1 0 0,0 0 0,0 0 16,-42 0 46,0 0-62,0 0 16,-1 0-16,1-21 0,-21 21 0,-22 0 16</inkml:trace>
  <inkml:trace contextRef="#ctx0" brushRef="#br0" timeOffset="42764.12">20807 4191 0,'0'0'0,"-21"0"16,-1 0 0,1 0-1,0 0 1,0 0-16,42 0 78,0 0-78,0 0 16,1 0-16,20 0 0,-21 0 0,21 0 15,1 0-15,-1 0 0,0 0 0,1 0 16,-1 0-16,0 0 0,22 0 0,-22 0 15,22 0-15,-22 0 0,22 0 16,-1 0-16,1 0 0,-1 0 0,-21 0 16,22 0-16,-1 0 0,1 0 0,-1 0 15,22 0-15,-21 0 0,-1 21 16,1-21-16,-1 0 0,22 0 16,-22 21-16,22-21 0,-22 0 0,1 0 15,21 0-15,-22 22 0,22-22 0,-22 0 16,1 0-16,-1 0 0,1 21 0,-1-21 15,1 0-15,-1 0 0,-20 0 16,20 21-16,1-21 0,-22 0 0,21 0 16,1 0-16,-22 21 0,22-21 0,-22 0 15,22 0-15,-22 0 0,0 21 0,1-21 16,-1 0-16,0 0 0,1 0 16,-1 0-16,0 0 0,1 0 0,-1 21 15,0-21-15,1 0 0,-1 0 16,-21 0-16,21 0 0,1 0 0,-1 0 15,0 0-15,1 0 0,-1 0 16,0 0-16,1 22 0,-1-22 0,0 0 16,1 0-16,-1 0 0,-21 0 0,22 21 15,-1-21-15,0 0 0,1 0 16,-22 0-16,21 0 0,0 0 0,-20 0 16,20 21-16,-21-21 0,0 0 0,22 0 15,-22 0-15,0 0 0,0 0 0,0 0 16,0 0-16,1 0 0,-1 0 15,0 0-15,0 21 0,0-21 0,0 0 16,1 0-16,-1 0 16,0 0-16,0 0 0,0 0 15,0 0-15,1 0 16,-1 0 0,0 0 30,0 0-30,-21 21-16,21-21 31,-21-21 1,-21 21-32</inkml:trace>
  <inkml:trace contextRef="#ctx0" brushRef="#br0" timeOffset="48257.02">6096 5355 0,'0'0'0,"0"-21"16,0 0-16,21 0 15,-21 0-15,0-1 0,21 1 0,-21 0 16,21 0-16,-21 0 0,0 0 0,22-1 16,-22 1-16,0 0 0,21 21 15,-21-21-15,0 42 32,0 0-17,0 0-15,0 1 0,0-1 16,0 0-16,0 21 0,0-21 0,0 22 15,0-22-15,0 21 0,0 1 0,0-22 16,0 21-16,0 0 0,0 1 16,0-1-16,0 0 0,0-20 15,-21 20-15,21 0 0,-22-21 0,22 22 16,-21-22-16,0 0 0,21 0 0,0 22 16,-21-22-16,21 0 0,0 0 15,-21-21-15,21 21 16,0-42 15,0 0-15,0 0-16,0 0 15,0-1 1,0 1-16,0 0 16,-21 21-16,21-21 0</inkml:trace>
  <inkml:trace contextRef="#ctx0" brushRef="#br0" timeOffset="49025.37">6054 5376 0,'-43'-21'15,"22"0"1,21 0-1,0 0-15,0 0 16,0-1 0,0 1-16,21 0 0,0 21 15,1-21-15,-1 0 0,0 21 16,21-21-16,-21 21 0,1-22 0,20 22 16,-21-21-16,21 21 0,-20 0 0,-1 0 15,21 0-15,-21 0 0,22 0 16,-22 21-16,0 1 0,0-1 15,-21 0-15,21 0 0,-21 0 0,21 0 16,-21 1-16,0-1 0,0 0 0,0 0 16,0 21-16,0-20 0,0-1 15,-21 0-15,0 0 0,0 21 0,21-20 16,-21-1-16,-22 0 0,22 0 0,0 21 16,0-42-16,0 22 0,-22-1 0,22 0 15,0-21-15,0 21 16,0-21-16,0 0 15,-1 0-15,1 0 16,21-21-16,-21 0 0,21 0 16,-21-1-16,21 1 15,-21 21-15,21-21 16,21 21 15,0 0-31,0 21 0,-21 0 16,21 1-16,1-22 0,-1 21 0,0 0 15,-21 0-15,21 0 0,0 0 16,-21 1-16,21-1 0,1 0 0,-22 0 16,21 0-16,0 0 0,0 1 15,0-1-15,0-21 0,1 0 0,-1 0 16,0 0-16,0 0 0,0 0 16,0 0-16,1 0 15,-1-21-15,0 21 0,0-22 16,0 22-16,-21-21 0,21 0 0,1 0 15,-22 0-15,21 0 0,-21-1 0,0 1 16,0 0-16,0 0 16,0 0-16</inkml:trace>
  <inkml:trace contextRef="#ctx0" brushRef="#br0" timeOffset="49796.17">7154 5271 0,'-21'0'32,"21"21"-17,-21 0-15,21 0 16,0 0-16,0 0 0,-21 1 0,21-1 16,-21 21-16,21-21 0,0 22 15,0-22-15,-22 21 0,22-21 0,-21 22 16,21-22-16,-21 0 0,21 21 0,0-21 15,-21 1-15,0-1 0,21 0 0,-21 0 16,21 0-16,0 0 0,0 1 16,-22-22-16,22 21 15,0-42 32,0-1-47,0 1 16,0 0-16,22 21 0,-22-21 0,0 0 15,0 0-15,0-22 0,0 22 0,21 0 16,-21 0-16,0 0 0,21-22 0,-21 22 16,0 0-16,0-21 0,21 20 15,-21 1-15,21 0 0,0 0 0,-21 0 16,22-22-16,-1 22 0,-21 0 0,21 0 16,0 0-16,0 0 0,0 21 0,-21-22 15,22 1-15,-1 0 0,0 21 16,-21-21-16,21 21 0,0 0 15,0 0 1,-21 21 0,0 0-16,22 0 0,-22 1 15,21 20-15,-21-21 0,0 0 0,0 22 16,21-22-16,-21 21 0,21-21 0,-21 22 16,21-1-16,-21-21 0,0 21 0,0-20 15,0-1-15,21 0 0,-21 0 0,0 0 16,0 0-16,0 1 0,0-1 15,0 0-15,0 0 0,0 0 16,0 0-16,0 1 16,-21-22 31,21-22-32,-21 1-15,21 0 16,-21 21-16,21-21 0,-21 0 0,0 21 15</inkml:trace>
  <inkml:trace contextRef="#ctx0" brushRef="#br0" timeOffset="50109.15">6964 5652 0,'0'0'0,"21"0"46,0 0-46,0 0 0,-21-22 0,21 22 16,1 0-16,-1 0 0,0 0 0,-21-21 16,21 21-16,0 0 0,0 0 15,1-21-15,-1 21 0,0 0 0,0 0 16,0 0-16,0 0 0,-21-21 0,22 21 16,-1 0-16,0 0 0,0 0 31,0 0 16,-21-21-47,21 0 15,1-1-15</inkml:trace>
  <inkml:trace contextRef="#ctx0" brushRef="#br0" timeOffset="50463.95">7832 5249 0,'0'22'32,"0"-1"-17,0 0-15,0 0 0,0 0 0,0 0 16,0 1-16,0 20 0,0-21 0,0 0 15,0 22-15,0-22 0,0 21 16,0-21-16,0 22 0,0-22 0,0 0 16,0 21-16,-22-21 0,22 1 0,0-1 15,-21-21-15,21 21 0,0 0 0,0 0 16,0-42 46,0 0-62,0 0 16,0 0-16,0-1 16,0 1-16,0 0 0</inkml:trace>
  <inkml:trace contextRef="#ctx0" brushRef="#br0" timeOffset="50784.67">7747 5313 0,'0'-21'16,"21"21"-1,0 0 1,-21 21-16,21 0 0,1-21 0,-1 21 16,0 0-16,-21 1 0,21-22 0,0 21 15,0 0-15,1 0 0,-1 0 0,0-21 16,0 21-16,-21 1 0,21-22 15,0 21-15,1 0 0,-1-21 16,0 0-16,-21 21 16,21-21 15,-21-21-15,0 0-1,21 0-15,-21-1 0,21 22 16,-21-21-16</inkml:trace>
  <inkml:trace contextRef="#ctx0" brushRef="#br0" timeOffset="51426.82">8488 5249 0,'-21'22'31,"-1"-22"-16,1 21-15,0-21 0,0 21 0,0 0 16,0 0-16,-1 0 0,1-21 16,0 22-16,0-1 0,0 0 0,0 0 15,-1-21-15,1 21 0,0 0 0,0 1 16,21-1 0,0-42 30,0-1-46,21 22 0,0-21 0,0 0 16,1 0-16,-1 0 16,0 0-16,0-1 0,0 1 15,0 0-15,1 0 0,-1 0 0,0 21 16,0-21-16,-21-1 0,0 1 0,21 21 16,0-21-16,-21 42 46,0 0-30,0 1-16,0-1 0,0 0 16,0 0-16,0 0 0,0 0 15,0 1-15,0 20 0,0-21 16,0 0-16,0 22 0,0-22 0,0 21 16,0-21-16,0 0 0,0 22 0,0-22 15,0 0-15,0 0 0,0 22 0,0-22 16,22 0-16,-22 0 0,0 0 15,21-21-15,-21 21 0,0 1 16,21-22 0,0 0-1,-21-22 1,21 22 0,-21-21-1,0 0 16</inkml:trace>
  <inkml:trace contextRef="#ctx0" brushRef="#br0" timeOffset="55783.71">2984 7578 0,'22'-21'0,"-22"-1"16,0 1-1,0 0 16,0 42 1,0 0-17,0 1-15,0-1 0,0 0 0,0 0 16,0 21-16,-22-20 0,22-1 16,-21 21-16,21 0 0,-21-20 0,0 20 15,21 0-15,-21 1 0,0-1 16,-1 0-16,1 1 0,21-1 0,-21-21 15,0 21-15,0-20 0,21-1 0,0 0 16,-21 0-16,-1 0 16,22-42 15,0 0-31,0 0 16,0 0-16,22-1 0,-1 1 0,-21 0 15,21 0-15,0 21 0,0-21 16,0 0-16,1 21 15,-1 0-15,0 0 0,21 0 16,-21 0-16,1 0 0,-1 0 0,0 0 16,21 0-16,-21 0 0,1 0 15,-1 0-15,21 0 0,-21 0 0,0-22 16,1 22-16,-1 0 0,0-21 0,0 21 16,-21-21-16,21 0 15,-21 0-15,0 0 16,0-1-16,0 1 15,0 0-15,0 0 16,0 0-16,0 0 0,-21 21 16,0 0-1,21 21 1,-21 0 0,21 0-16,0 21 0,-21-20 0,21-1 15,0 21-15,0-21 0,0 22 16,-22-22-16,1 21 0,21-21 0,-21 0 15,21 1-15,0 20 0,0-21 0,-21 0 16,21 0-16,-21 1 16,21-1-1,0-42 32,0-1-31</inkml:trace>
  <inkml:trace contextRef="#ctx0" brushRef="#br0" timeOffset="56259.46">3662 8043 0,'-21'22'0,"21"-1"0,0 0 16,0 0-1,21-21 16,0 0-31,-21-21 16,21 21 0,-21-21-16,21 0 0,-21-1 15,0 1-15,0 0 16,0 0 0,-21 21-16,0 0 15,0 21-15,21 0 0,0 0 16,0 1-16,-21-1 15,21 0-15,0 0 16,21-42 47,-21 0-63</inkml:trace>
  <inkml:trace contextRef="#ctx0" brushRef="#br0" timeOffset="96972.39">6329 7303 0,'0'-22'47,"0"1"-47,21 0 16,0 0-16,-21 0 16,0 0-16,21-1 0,0 1 15,-21 0-15,0 0 16,0 42 31,0 0-32,0 0-15,-21 22 0,0-22 16,21 21-16,-21-21 0,0 22 0,0-1 16,-1 0-16,22 22 0,-21-22 0,0 1 15,0-1-15,0 0 0,0 1 16,-1-1-16,1 0 0,21-21 0,-21 22 15,0-1-15,0 0 0,0-20 16,-1 20-16,1 0 0,0-21 0,0 1 16,0-1-16,21 0 0,-21 0 15,-1 0-15,1 0 0,21 1 16,-21-22 0,21-22-1,-21 22-15,21-21 0,0 0 16,0 0-16,0 0 0,0 0 0,0-22 15,0 22-15,0-21 0,0 21 16,0-22-16,0 22 0,0 0 0,0-21 16,21 20-16,-21 1 0,21 0 0,0 0 15,1 0-15,-1 21 0,0-21 16,0 21-16,0 0 16,0 0-16,1 0 0,-22 21 15,21 0-15,-21 0 0,21-21 0,-21 21 16,21 0-16,0 1 0,-21-1 15,0 21-15,0-21 0,21 0 0,-21 1 16,22 20-16,-22-21 0,0 0 0,21 0 16,-21 1-16,21-22 0,-21 21 0,21 0 15,0-21-15,0 0 16,1 0-16,-1 0 0,0 0 0,0 0 16,0 0-16,0 0 0,22 0 0,-22-21 15,21 0-15,-21-1 0,22 1 16,-22 0-16,21 0 0,-21-21 0,22 20 15,-22 1-15,0 0 0,0-21 16,0 21-16,-21-1 0,0 1 0,22 0 16,-22 0-16,21 21 0,-21-21 15,0 42 17,0 0-17,0 0-15,0 0 0,-21 1 0,21-1 16,0 0-16,0 0 0,-22 0 0,22 0 15,-21 1-15,21-1 0,0 0 0,0 0 16,0 0-16,0 0 16,43 1-1,-22-22-15,0 0 0,0 0 0,0 0 16,0 0-16,1 0 0,20 0 0,-21-22 16,0 22-16,22-21 0,-22 0 15,0 0-15,0 0 0,0 0 0,0-1 16,1 1-16,-22 0 0,21 0 0,-21 0 15,0 0-15,0-1 0,0-20 16,0 21-16,0 0 0,-21 0 0,-1 21 16,1-22-16,0 22 0,0-21 0,0 21 15,0 0-15,-1 0 0,1 0 0,0 0 16,0 21-16,0 1 0,-22-22 16,22 21-16,0-21 0,0 21 0,0 0 15,0 0-15,21 0 16,-22-21-16,22 22 0,0-1 15,0 0 1,22 0-16,20-21 16,-21 0-16,0 0 0,22 0 0,-22 0 15,21 0-15</inkml:trace>
  <inkml:trace contextRef="#ctx0" brushRef="#br0" timeOffset="97339.95">7747 7578 0,'0'0'0,"0"-21"16,0-1-1,-21 22 17,0 0-32,-1 0 15,1 22-15,0-1 16,0 0-16,21 0 0,0 0 0,0 0 15,-21 1-15,0 20 0,21-21 0,-22 0 16,22 22-16,0-22 0,0 0 16,0 0-16,0 0 0,0 0 15,0 1-15,0-1 0,0 0 0,22 0 0,-1 0 16,0-21-16,21 21 0,-21-21 16,1 0-16,20 0 0,-21 0 15,21 0-15,1 0 0,-1 0 0,0 0 16,1 0-16,-1 0 0,0 0 0,1 0 15,-1-21-15,-21 0 0,22 0 0,-1 21 16,0-21-16,1 0 0,-22-1 16,21 1-16,-21 0 0,0 0 0</inkml:trace>
  <inkml:trace contextRef="#ctx0" brushRef="#br0" timeOffset="99156.11">8509 7789 0,'21'-42'16,"-21"21"-16,-42 106 0,63-107 0,0-62 16,-21 63-16,0-1 0,0 1 15,-21 21-15,0 0 0,0 0 16,-1 0-1,1 0-15,0 0 0,0 0 16,0 21-16,0-21 0,21 22 16,-22-1-16,1 0 0,0 0 0,21 0 15,-21 0-15,21 1 0,-21-1 0,21 0 16,0 0-16,0 0 16,0 0-16,0 1 0,0-1 15,21-21 1,0 0-16,0 0 0,0 0 15,1 0-15,-1-21 0,0 21 16,0-22-16,-21 1 0,21 21 0,0-21 16,1 0-16,-1 0 0,-21 0 0,0-1 15,0 1-15,21 0 0,-21 0 0,0 0 16,0 0-16,21-1 0,-21 1 16,0 42 15,0 1-31,0-1 0,0 0 15,0 0-15,0 0 0,0 22 16,0-22-16,0 0 0,0 0 0,0 0 16,0 0-16,0 1 0,0-1 15,0 0-15,21 0 16,0 0-16,1-21 16,-1 0-16,0 0 0,0 0 0,21 0 15,-20 0-15,-1 0 0,0 0 0,21-21 16,-21 0-16,1 0 0,-1 21 0,0-21 15,21-1-15,-21-20 0,1 21 16,-1-21-16,0 20 0,0-20 0,0 0 16,0-1-16,-21 1 0,22 0 0,-1-1 15,-21-20-15,21 21 0,0-1 0,-21-20 16,21 20-16,-21 1 16,0 0-16,21 21 0,-21-22 0,22 22 15,-22 0-15,0 0 0,0 0 0,0-1 16,0 44-1,0-1 1,0 0-16,0 21 0,0 1 0,0-1 16,-22 0-16,1 22 0,0-22 0,0 22 15,21-22-15,-21 0 0,0 22 16,21-22-16,-22 0 0,22 1 0,-21-22 16,21 21-16,-21-21 0,21 22 0,0-22 15,0 0-15,0 0 0,0 0 0,0 1 16,0-1-16,0 0 15,21-21-15,0 0 16,1 0-16,-1 0 0,0 0 0,0 0 16,0 0-16,22 0 0,-22-21 0,21 21 15,-21-21-15,22-1 0,-22 1 0,21 0 16,-21 0-16,0 0 0,1 0 16,-1-22-16,0 22 0,0 0 0,0 0 15,-21 0-15,0-1 0,0 1 0,21 0 16,-21 0-16,0 42 31,0 0-31,0 0 0,0 1 16,0-1-16,0 0 0,-21 0 15,21 0-15,-21 0 0,21 1 0,0-1 16,0 0-16,0 0 0,-21 0 16,21 0-16,0 1 0,0-1 15,0 0-15,21-21 0,-21 21 16,21-21-16,0 0 0,1 0 0,-1 0 15,0 0-15,0 0 0,0 0 0,0 0 16,1 0-16,-1-21 0,0 21 16,21-21-16,-21 0 0,1-1 0,-1 1 15,0 0-15,21 0 0,-21 0 16,-21 0-16,22 21 0,-1-22 0,-21 1 0,0 42 47,0 1-32,-21-1-15,-1 0 0,22 0 0,0 0 16,-21 0-16,21 1 0,-21-1 0,21 0 16,0 0-16,0 0 15,0 0-15,0 1 0,21-22 16,0 0-16,1 0 0,-1 0 16,0 0-16,0 0 0,0 0 15,0 0-15,1-22 16,-22 1-16,21 21 0,-21-21 0,0 0 15,0 0-15,0 0 0,0-1 16,0 1-16,0 0 0,0 0 0,-21 0 16,-1 0-16,1 21 0,21-22 0,-21 1 15,0 21-15,0 0 0,0-21 16,-1 21-16,1 0 16,21-21-16,0 0 15,21 0 1,1-1-16,-1 22 15,0-21-15,21 21 0,-21-21 0,22 0 16,-1 21-16,-21-21 0,22 21 0,-1 0 16,-21 0-16,21 0 0,-20 0 15,-1 0-15,0 0 0,0 21 0,-21 0 16,0 0-16,0 0 0,21 1 16,-21-1-16,0 0 0,0 0 0,0 0 15,0 22-15,0-22 0,0 0 0,0 0 16,0 0-16,0 22 0,-21-22 0,21 0 15,0 0-15,0 0 0,0 0 16,0 1-16,0-1 16,0-42 31,0-1-47,0 1 15,0 0-15,0 0 0,0 0 16,21-22-16,0 22 0,1-21 0,-1 0 15,0 20-15,0-20 0,21 0 0,-20 21 16,20-22-16,-21 1 0,21 21 0,1 0 16,-1-1-16,0 1 0,1 0 15,-1 21-15,-21 0 0,22 0 0,-22 0 16,0 21-16,0 0 0,0 1 0,-21-1 16,0 0-16,0 21 0,0-21 0,0 22 15,0-22-15,0 21 0,-21-21 16,0 1-16,0-1 0,0 21 0,-1-21 15,22 0-15,0 1 0,-21-22 0,21 21 16,-21 0-16,21 0 16,0 0-16,0-42 47,0 0-47,0 0 15,0 0-15,0-1 0,0 1 0,0 0 16</inkml:trace>
  <inkml:trace contextRef="#ctx0" brushRef="#br0" timeOffset="99395.97">10308 7091 0,'0'-21'0,"-21"21"15,0 0-15,0 0 16,-1 0 0,1 0 31,0 0-47,0 0 0,0 0 15,0 0-15</inkml:trace>
  <inkml:trace contextRef="#ctx0" brushRef="#br0" timeOffset="99653.3">8805 7472 0,'0'0'0,"-21"21"0,0 0 15,42-21 1,0 0-16,22 0 0,-22 0 15,21 0-15,0 0 0,1 0 16,-1 0-16,22 0 0,-22-21 16,0 21-16,1 0 0,-1 0 0,0 0 15,-21-21-15,22 21 0,-22 0 0,0 0 16,-42 21 15,0-21-31</inkml:trace>
  <inkml:trace contextRef="#ctx0" brushRef="#br0" timeOffset="100468.4">12658 7557 0,'0'0'0,"0"-22"15,0 1 1,21 21 0,-21-21-16,0 42 62,0 0-46,0 1-16,0-1 15,0 0-15,0 0 0,0 0 16,0 0-16,0 22 0,0-22 16,0 21-16,0 1 0,0-1 0,0 0 15,0 1-15,0-1 0,0 21 0,0 1 16,-21-22-16,-1 22 0,1-1 0,0 1 15,21-22-15,-21 22 0,0-1 0,0 1 16,-1-1-16,1-21 0,0 22 0,0-22 16,0 22-16,0-22 0,-1 0 15,22-20-15,0 20 0,-21-21 0,21 0 16,0 0-16,-21-21 0,21 22 0,0-44 31,0 1-15,21 0-16,0 21 0,-21-21 15,22 0-15,-22 0 0,0-1 0,21 1 16,0 0-16,-21 0 0,0 0 0,0 0 16,21-1-16,-21 1 0,21-21 15</inkml:trace>
  <inkml:trace contextRef="#ctx0" brushRef="#br0" timeOffset="100860.17">12488 7684 0,'0'0'0,"0"-22"0,-21-41 16,21 42-16,0 0 0,0-1 0,0 1 15,21 0-15,0 0 0,1 0 16,-1 0-16,21 21 0,-21-22 0,22 22 15,-1 0-15,0 0 0,22 0 0,-22 0 16,0 0-16,1 22 0,-1-22 0,0 42 16,-20-21-16,20 0 0,-42 22 0,0-22 15,0 21-15,0-21 16,0 22-16,-21-22 0,-22 21 0,22-21 16,-21 0-16,0 1 0,-1-1 0,22 0 15,-21 0-15,-1-21 0,1 21 0,21 0 16,-21-21-16,20 22 0,1-22 0,0 0 15,0 0-15,0 0 0,21 21 16,0-42 0,0-1-1,21 1-15,0 0 0,0 0 16</inkml:trace>
  <inkml:trace contextRef="#ctx0" brushRef="#br0" timeOffset="102516.34">13547 7049 0,'0'0'0,"0"-22"0,0 1 0,-22 21 32,1 0-32,21 21 15,0 1-15,-21 20 0,0 0 16,21 1-16,-21-1 0,0 21 0,21-20 15,-22 20-15,22 1 0,-21-22 16,21 22-16,-21-22 0,0 0 16,21 1-16,0-1 0,-21-21 0,21 21 15,-21-20-15,21-1 0,-22 0 0,22 0 16,0 0-16,0 0 16,0-42 15,0 0-31,22 0 0,-1 0 15,-21 0-15,21-1 0,0 1 16,0-21-16,0 21 0,1 0 0,-1-1 16,-21 1-16,21 0 0,0 0 0,0 21 0,0 0 15,1 0-15,-1 0 16,0 21-16,-21 0 16,0 0-16,0 1 0,21-1 0,-21 0 15,0 0-15,0 0 0,21 22 0,-21-22 16,0 0-16,0 0 0,21 0 15,1-21-15,-22 21 0,21-21 16,0 0-16,0 0 0,0 0 16,0 0-16,1 0 0,-1 0 15,0-21-15,0 21 0,0-21 0,22 0 16,-22 0-16,0 21 0,0-21 0,0-1 16,0 1-16,1 0 0,-22 0 0,0 0 15,21 0-15,-21-1 0,21 1 16,-21 42 15,-21-21-31,21 22 0,-21-1 16,21 0-16,0 0 0,-22 0 0,1 0 15,21 1-15,0-1 0,-21 0 0,21 0 16,0 0-16,0 0 0,0 1 0,0-1 16,0 0-16,21-21 0,0 21 15,1-21-15,-1 0 0,0 0 16,0 0-16,0 0 15,0 0-15,1-21 0,-1 0 0,0 0 16,0 21-16,-21-22 0,21 1 0,0 0 16,-21 0-16,22 0 0,-22 0 0,0-22 15,0 22-15,0 0 0,0 0 0,0-22 16,0 22-16,0 0 0,-22 0 16,1 0-16,0 21 0,0 0 0,-21 0 15,20 0-15,1 0 0,0 0 16,0 21-16,0-21 0,0 21 0,-1 0 15,1 22-15,21-22 0,0 0 0,0 0 16,0 0-16,0 0 0,0 22 0,0-22 16,0 0-16,21 0 15,1 0-15,-1 1 0,0-22 16,0 21-16,0-21 0,22 0 0,-22 0 16,21 0-16,0 0 0,1 0 0,-22 0 15,21 0-15,1 0 0,-1-21 0,0-1 16,-21 1-16,22 0 0,-22 0 0,21 0 15,-21-22-15,1 22 0,20-21 16,-21 0-16,0-1 0,0 1 16,1 0-16,-22-1 0,21-20 0,-21-1 0,21 22 15,-21-22-15,21 22 0,-21-21 0,0 20 16,0 1-16,0 21 0,0-22 0,0 22 16,0 0-16,0 0 15,0 42 1,0 0-16,-21 0 15,21 1-15,0-1 0,0 21 0,-21 0 16,0 1-16,21-1 0,-22 0 0,22 1 16,0 20-16,0-20 0,-21-1 0,21 0 15,-21 1-15,21-1 0,-21 0 16,21 1-16,0-1 0,0-21 0,0 0 16,0 22-16,0-22 0,0 0 0,0 0 15,0 0-15,0 0 0,0 1 16,21-1-16,0-21 0,0 21 0,1-21 15,-1 0-15,0 0 16,0 0-16,0 0 0,0 0 16,1 0-16,-1 0 15,0-21-15,-21 0 0,21-1 0,0 1 16,0 0-16,1 0 0,-1 0 0,0 0 16,-21-22-16,21 22 0,0 0 0,-21 0 15,0 0-15,21-1 0,-21 1 0,22 21 16,-22 21-1,0 1-15,-22-1 16,1 0-16,21 0 0,-21 0 16,21 0-16,-21 1 0,21-1 15,-21 0-15,21 0 0,0 0 0,0 0 16,0 1-16,0-1 16,21-21-16,-21 21 15,42-21-15,-21 0 0,1 0 0,-1 0 16,0 0-16,0 0 0,21 0 0,-20-21 15,-1 21-15,0-21 0,0-1 16,0 1-16,0 0 0,1 0 0,-1 0 16,-21 0-16,0-1 0,21 1 0,-21 0 15,0 0-15,0 0 0,0 0 0,0-1 16,-21 1-16,0 21 0,-1 0 0,1 0 16,0 0-16,0 0 0,-21 0 0,20 0 15,-20 21-15,21-21 16,0 22-16,-22-22 0,22 21 0,0-21 15,0 21-15,0-21 0,0 0 0,-1 21 16,1-21 0,21-21 31,0 0-47,0 0 15</inkml:trace>
  <inkml:trace contextRef="#ctx0" brushRef="#br0" timeOffset="102852.18">14520 7281 0,'0'0'0,"-21"0"15,42 0 1,0 0-16,22 0 15,-1 0-15,0 0 0,1-21 0,-1 21 16,22 0-16,-1-21 0,1 0 0,-1 21 16,1 0-16,-1-21 0,1 21 0,-22 0 15,0-21-15,22 21 0,-43 0 16,21 0-16,-21 0 0,1 0 16,-1-22-16,-21 44 78</inkml:trace>
  <inkml:trace contextRef="#ctx0" brushRef="#br0" timeOffset="107100.13">3090 9906 0,'-21'0'0,"42"0"46,0 0-30,22 0-16,-22 0 0,0 0 0,0 0 16,22 0-16,-22 0 0,21 0 15,-21 0-15,22 0 0,-22 0 0,0 0 16,0 0-16,21 0 0,-20 0 0,-1 0 16,0 0-16,0 0 0,0 0 15,-42 0 16,0 0-15,0 0-16,0 0 0,-1 0 16,-20 0-16,21 0 0,-21 0 15,20 0-15,-20 0 0</inkml:trace>
  <inkml:trace contextRef="#ctx0" brushRef="#br0" timeOffset="107647.81">3069 9906 0,'-21'21'0,"42"-42"15,-63 42-15,21 0 16,-1 1-16,1-22 16,21 21-16,-21 0 15,0 0-15,0 0 16,21 0-16,0 1 16,-21-1-16,21 0 15,0 0 1,-22-21-16,44 0 47,-1 0-32,0 0-15,0 0 16,0 0-16,0 0 0,1 0 16,-1 0-16,0 0 0,0 0 0,0 0 15,22 0-15,-22 0 16,0 0-16,0 21 0,0-21 0,0 21 15,1-21-15,-22 22 0,0-1 0,0 0 16,0 0-16,0 0 0,0 0 16,0 1-16,0-1 0,0 0 0,0 0 15,-22 0-15,1 0 0,21 1 0,-21-1 16,0-21-16,0 21 0,0 0 16,-1-21-16,1 21 0,0-21 0,0 0 15,0 0-15,0 0 0,-22 0 0,22 0 16,0 0-16,0 0 0,-22 0 15,22 0-15,0 0 0,0 0 16,0 0-16,0 0 0,-1-21 16,1 21-1,42 0 17,1 0-32,-22-21 15,21 21-15,0 0 0</inkml:trace>
  <inkml:trace contextRef="#ctx0" brushRef="#br0" timeOffset="107883.67">3641 10414 0,'21'0'15,"0"0"79,0 0-78,0 0-16</inkml:trace>
  <inkml:trace contextRef="#ctx0" brushRef="#br0" timeOffset="108526.21">6181 9716 0,'0'0'0,"21"-22"0,-21 1 0,0 0 0,0 0 16,0 0-16,0 0 0,0-1 15,-21 1 1,-1 21-16,1-21 0,0 21 15,0 0-15,0 0 0,-22 0 16,22 21-16,0 0 0,-21 1 16,-1-1-16,22 0 0,-21 0 0,0 21 15,-1 1-15,22-1 0,-21 0 0,21 1 16,-22-1-16,22 0 0,0 1 16,0-1-16,0 0 0,21 1 0,0-1 15,0 0-15,0 1 0,0-1 16,0 0-16,0 1 0,0-22 15,21 21-15,0-21 0,-21 1 0,21-1 16,0 0-16,0 0 0,22 0 0,-22 0 16,0-21-16,21 0 0,-20 0 0,20 0 15,0 0-15,-21 0 0,22 0 16,-1 0-16,0-21 0,-20 21 0,20-21 16,0 0-16,1 0 0,-22 0 0,21-1 15,-21-20-15,22 21 0</inkml:trace>
  <inkml:trace contextRef="#ctx0" brushRef="#br0" timeOffset="108952.23">6392 10202 0,'0'0'0,"0"-21"0,0 0 0,-21 21 63,21 21-63,-21 0 0,21 1 0,-21-22 15,21 21-15,0 21 0,0-21 0,0 0 16,0 1-16,0-1 0,0 0 15,0 0-15,0 0 0,0 0 16,0 1-16,0-1 0,21-21 0,0 21 16,0-21-16,0 0 0,1 0 15,-1 0-15,0 0 0,0 0 16,21 0-16,-20-21 0,-1 21 0,0-21 16,0-1-16,21 1 0,-20 0 0,-1 0 15,0 0-15,-21 0 0,0-1 0,0 1 16,0 0-16,0 0 0,0 0 15,0-22-15,-21 22 0,0 21 0,-1-21 16,1 0-16,0 21 0,0 0 0,0 0 16,-22 0-16,22 0 0,0 0 0,0 0 15,0 0-15,0 0 16,-1 21-16,1-21 0,21 21 0,0 0 0,-21 1 16,21-1-16,0 0 0,0 0 15,0 0-15,0 0 0,0 1 16,0-1-16,21-21 15,0 0-15,1 0 0,-1 0 0,0 0 16,21 0-16,-21 0 0,22 0 0,-22-21 16</inkml:trace>
  <inkml:trace contextRef="#ctx0" brushRef="#br0" timeOffset="109308.03">7006 10160 0,'0'-21'16,"0"0"-16,-21 21 31,21 21-15,0 0-16,-21 0 0,21 0 0,0 1 15,0-1-15,0 21 0,0-21 0,0 22 16,0-1-16,-21 0 0,21 1 16,0-22-16,-22 42 0,22-20 0,0-1 15,0 0-15,0 1 0,0-1 0,0 21 16,0-20-16,0-1 0,0 0 0,-21 1 15,21-1-15,0 0 0,0-20 0,0 20 16,0-21-16,0 0 0,0 0 16,0 1-16,0-1 0,0 0 15,0 0-15,0 0 0,0-42 47,0 0-47,0 0 16,0 0-16,0-1 0,0-20 15,21 21-15,-21-21 0,0-1 0</inkml:trace>
  <inkml:trace contextRef="#ctx0" brushRef="#br0" timeOffset="109632.36">7070 10329 0,'0'0'0,"0"-42"0,0 21 0,42-43 15,-42 43 1,21 0-16,0 0 0,0 0 15,1 21-15,-1-21 0,0 21 0,0 0 16,21 0-16,-20 0 0,-1 0 16,0 0-16,21 0 0,-42 21 0,21-21 15,-21 21-15,0 0 0,0 0 0,0 0 16,0 1-16,0-1 0,0 0 0,-21 0 16,0 0-16,0 0 0,0 1 0,0-1 15,-1-21-15,1 21 0,0-21 16,0 0-16,0 21 0,0-21 0,-1 0 15,44 0 48,-1 0-63,0 0 0,0-21 16,0 0-16,22 21 0</inkml:trace>
  <inkml:trace contextRef="#ctx0" brushRef="#br0" timeOffset="110328.46">7641 10139 0,'0'0'0,"0"21"31,-21 0-15,0 0-16,21 1 0,0-1 15,0 0-15,0 0 0,0 0 0,0 0 16,0 1-16,0-1 0,0 0 15,21-21-15,-21 21 0,21-21 16,0 0-16,0 0 0,1 0 0,-1 0 16,0 0-16,0 0 0,21 0 0,-20-21 15,-1 21-15,21-21 0,-21 0 0,0-1 16,1 1-16,-1 21 0,0-21 16,0 0-16,0 0 0,-21 0 15,0-1-15,21 1 0,-21 0 16,22 0-16,-22 0 15,0 42 17,0 0-32,0 0 0,0 0 15,0 1-15,0-1 0,0 0 0,0 0 16,0 21-16,0 1 0,0-22 0,0 21 16,0 1-16,0-1 0,0 21 15,0-20-15,0-1 0,0 0 0,0 1 16,0-1-16,0 0 0,0 1 0,-22-1 15,1 0-15,21 1 0,-21-1 16,0 0-16,0 1 0,0-22 0,-1 21 16,1 1-16,0-1 0,0 0 0,-21-21 15,20 22-15,1-1 0,-21-21 0,21 0 16,0 22-16,-1-22 0,1 0 16,0 0-16,0-21 0,21 21 0,0 1 15,-21-22-15,21-22 31,0 1-31,0 0 0,21 0 16,0 0-16,-21-22 0,21 1 0,0 0 16,1-1-16,-1-20 0,0-1 15,0 1-15,0-1 0,22 1 0,-22-1 16,0 1-16,0-1 0,0 1 16,0-1-16,1 1 0,-1 21 0,0-1 15,0 1-15,0 21 0,-21-22 0,21 22 16,1 0-16,-1 0 0,0 0 0,-21 0 15,21-1-15,-21 1 0,21 21 0,-21-21 16,0 0-16,0 0 0,0 0 16</inkml:trace>
  <inkml:trace contextRef="#ctx0" brushRef="#br0" timeOffset="111955.63">9186 10224 0,'0'0'0,"21"0"15,1 0-15,-1 0 16,0 0-16,0 0 0,0-22 0,0 1 16,1 21-16,-1-21 0,0 21 0,0-21 15,21 0-15,-42 0 0,22 21 0,-1-22 16,-21 1-16,0 0 0,0 0 0,0 0 15,0 0-15,0-1 16,-21 1-16,-1 21 0,1 0 0,0 0 16,0 0-16,0 0 0,-22 0 15,22 0-15,0 0 0,-21 21 0,21 1 0,-1-22 16,1 42-16,0-21 16,0 0-16,21 0 0,0 22 0,-21-22 15,21 0-15,0 0 0,0 22 0,0-22 16,0 0-16,0 0 0,0 0 15,21-21-15,0 0 0,-21 21 16,21-21-16,0 0 0,1 0 16,-1 0-16,0 0 0,-21-21 0,21 21 15,21-21-15,-20 0 0,-1 0 0,0 21 16,0-21-16,21-1 0,-20 1 16,-1 0-16,0 0 0,0 0 0,-21 0 15,21-1-15,-21 44 31,0-1-15,0 0-16,0 0 0,0 0 16,0 0-16,0 1 0,21-1 15,-21 0-15,0 0 0,22 0 16,-1 0-16,0-21 0,0 0 16,0 0-16,0 0 0,1 0 0,-1 0 15,21 0-15,-21 0 0,0-21 16,1 0-16,20 21 0,-21-21 0,0 21 15,0-21-15,1 0 0,-1-1 0,0 22 16,-21-21-16,0 0 0,0 0 16,0 0-16,0 0 15,0 42 1,0 0-16,0 0 16,0 0-16,-21 0 0,21 1 15,0-1-15,0 0 0,-21 0 0,21 0 16,0 0-16,-22 1 0,44-22 47,-1-22-32,0 1-15,0 21 0,0-21 16,0 0-16,-21 0 0,22 0 0,-1-1 16,0 1-16,0 0 0,0 0 15,22 0-15,-22 21 0,0 0 16,0 0-16,0 21 15,-21 0-15,0 0 0,0 0 16,21 1-16,-21-1 0,0 0 0,0 0 16,0 0-16,0 0 0,0 1 15,0-1-15,22 0 0,-22 0 0,21-21 16,0 21-16,0 0 0,0-21 0,0 0 16,1 0-16,-1 0 0,0 0 0,21 0 15,-21 0-15,22 0 0,-22 0 16,21-21-16,1 21 0,-1-21 15,-21 21-15,21-21 0,1 0 0,-22 0 16,21 21-16,-21-22 0,1 1 0,-1 0 16,-21 0-16,0 0 0,0 0 0,21-1 15,-21 1-15,0 0 0,0 0 0,0 0 16,-21 21-16,0 0 16,-1 0-16,1 0 0,0 0 15,0 0-15,-21 0 0,20 21 0,1 0 16,0 0-16,0 0 0,0 1 0,0-1 15,-1 0-15,1 0 0,21 0 16,-21 0-16,21 1 0,0-1 0,0 0 16,0 0-16,0 0 15,21-21-15,0 0 0,1 0 16,-1 0-16,0 0 0,0 0 0,0 0 16,22-21-16,-22 0 0,0 21 0,21-21 15,-21 0-15,22-1 0,-1 1 0,-21 0 16,22-21-16,-22 21 0,21-1 15,-21-20-15,22 21 0,-22-21 16,0-1-16,0 22 0,-21-21 0,21-43 16,0 43-16,-21-22 0,0 22 15,0 0-15,0-1 0,0 1 0,22 0 16,-22-1-16,0 22 0,0-21 16,0 21-16,0-1 0,0 1 0,0 42 31,-22 1-31,1 20 0,21 0 15,-21 1-15,0-1 0,0 21 0,21-20 16,-21 20-16,-1 1 0,22-22 16,-21 0-16,21 1 0,0 20 0,0-42 15,0 22-15,-21-1 0,21-21 0,0 22 16,0-22-16,0 0 0,0 0 0,0 0 16,0 0-16,21 1 0,-21-1 15,21-21-15,1 0 0,-1 0 16,0 0-16,0 0 15,0 0-15,0 0 0,1 0 0,-1 0 16,0 0-16,0-21 0,0-1 0,22 22 16,-22-21-16</inkml:trace>
  <inkml:trace contextRef="#ctx0" brushRef="#br0" timeOffset="112603.78">12848 9843 0,'0'-22'16,"0"1"-16,-21 21 0,0 0 31,21 21-31,0 1 0,0-1 16,0 0-16,0 0 0,0 21 16,0-20-16,0 20 0,0 0 15,21-21-15,-21 22 0,21 20 0,-21-20 16,0 20-16,0-21 0,0 22 0,0 21 15,0-22-15,0 1 0,0-1 0,-21 1 16,0-1-16,0 1 0,-1 20 0,22-20 16,-21-1-16,0-20 0,0 20 0,0 1 15,0-1-15,-1-21 0,1 1 0,0-1 16,0 0-16,0 1 0,21-22 0,0 21 16,0-21-16,-21 1 0,21-1 0,-22 0 15,22-42 32,0 0-47,0-1 16,22 1-16,-1 0 0,-21-21 0,21 21 15,0-22-15,0 1 0,0 0 0</inkml:trace>
  <inkml:trace contextRef="#ctx0" brushRef="#br0" timeOffset="112943.83">12742 10033 0,'0'0'0,"-21"-21"0,21-21 15,0 20-15,0 1 0,0 0 0,0 0 16,21 0-16,0 0 0,1-1 16,20 1-16,0 21 0,1 0 0,-1-21 15,21 21-15,-20 0 0,20 0 0,-20 0 16,-1 21-16,0 0 0,1 1 0,-22-1 15,-21 0-15,0 0 0,0 0 0,0 22 16,0-22-16,0 0 0,-21 0 16,-22 0-16,22 0 0,-21 1 0,21-1 15,-22 0-15,1 0 0,0 0 0,20-21 16,-20 21-16,0 1 0,-1-22 0,22 21 16,0-21-16,0 0 0,0 0 15,0 21-15,-1-21 16,44 0-1,-1 0-15,0-21 0,21 21 0,1-21 16,-22 21-16</inkml:trace>
  <inkml:trace contextRef="#ctx0" brushRef="#br0" timeOffset="113788.07">13885 9970 0,'0'0'0,"0"-22"0,0-20 15,-21 42-15,0-21 16,0 21-16,0 0 0,-1 0 0,1 0 16,0 0-16,0 0 0,0 0 0,0 0 15,-1 21-15,1 0 16,0 0-16,0 1 0,0-1 0,21 0 16,-21 0-16,-1 0 0,22 22 0,-21-22 15,21 0-15,0 0 0,-21 0 0,21 0 16,0 1-16,0-1 0,0 0 0,0 0 15,21-21 1,0 0-16,1 0 16,-1 0-16,0 0 0,0-21 15,0 21-15,0-21 0,1 21 0,-1-21 16,0-1-16,0 1 0,0 0 0,0 0 16,1 0-16,-1 0 0,-21-22 0,0 22 15,0 0-15,21 0 0,-21 0 0,0-1 16,0 1-16,0 42 31,0 1-15,0-1-16,0 0 0,-21 0 0,21 0 15,0 22-15,0-22 0,0 0 0,0 0 16,0 0-16,0 0 16,0 1-16,0-1 0,0 0 15,21-21 1,0 0-16,0 0 0,0 0 15,1 0-15,-1 0 0,0-21 16,0 21-16,21-21 0,-20-1 0,20 1 16,-21 0-16,0 0 0,22 0 0,-22 0 15,21-1-15,-21 1 0,0 0 0,1-21 16,-1 21-16,0-1 0,0 1 0,-21 0 16,0 0-16,0 0 0,-21 21 31,0 0-31,0 21 15,21 0-15,-22-21 0,1 21 0,21 0 16,0 1-16,0-1 0,0 0 0,0 0 16,0 0-16,0 0 0,0 1 0,21-1 15,1 0-15,-1 0 0,0 0 16,0 0-16,0-21 0,-21 22 16,21-1-16,-21 0 15,0 0-15,-21-21 16,0 0-1,0 0-15,0 0 0,0 0 16,-1 0-16,1 0 0,0 0 16,0 0-1,0 0 1,42-21 15,0 0-15,0 21-16,22-21 0</inkml:trace>
  <inkml:trace contextRef="#ctx0" brushRef="#br0" timeOffset="114111.88">14901 9398 0,'0'-21'0,"0"42"0,0-63 16,0 63-1,0 0 1,-21 0-16,21 0 0,-21 22 16,21-22-16,0 21 0,-21 1 0,21-1 15,-21 21-15,-1-20 0,22-1 0,0 0 16,-21 22-16,21-22 0,-21 1 0,0-1 16,21-21-16,0 21 0,0 1 0,-21-22 15,21 0-15,-21 0 0,21 0 16,0 1-16,-22-1 0,22 0 15,22-21 17,-1 0-32,0 0 0,0-21 15,0 21-15,0-21 0,1-1 0,-1 1 16</inkml:trace>
  <inkml:trace contextRef="#ctx0" brushRef="#br0" timeOffset="114492.18">14922 10033 0,'0'21'16,"22"-21"0,-1 21-16,0-21 15,0 0-15,0 0 0,0 0 16,1 0-16,-1-21 0,0 21 16,0-21-16,0 21 0,-21-21 15,0 0-15,21 21 16,-21-64-1,0 43-15,0 0 0,-21 21 16,0 0 0,0 0-16,21 21 0,-21 0 0,0 0 15,-1 1-15,1-1 0,21 0 16,-21 21-16,21-21 0,-21 1 0,21-1 16,0 0-16,0 0 0,0 0 15,0 0-15,0 1 16,21-22-16,0 0 15,0 0-15,1 0 0,-1 0 16,0 0-16,0 0 0,0-22 0,0 22 16,1-21-16,-1 21 0,0-21 0,0 0 15,0 21-15,0-21 0,1 0 16,-22-1-16,0 1 0</inkml:trace>
  <inkml:trace contextRef="#ctx0" brushRef="#br0" timeOffset="114732.04">14605 9546 0,'0'0'0,"-21"0"0,0 0 16,21-21-1,21 21-15,0 0 16,0 0-16,21 0 0,-20 0 15,-1 0-15,21 0 0,-21-21 0,22 21 16,-22 0-16,0 0 0,0 0 0,0-21 16,0 21-16,1 0 0,-22-21 15,21 21-15,0 0 0,-21-22 16</inkml:trace>
  <inkml:trace contextRef="#ctx0" brushRef="#br0" timeOffset="115297.72">16319 9208 0,'0'0'15,"22"-22"-15,-1 1 0,-21 0 0,21 0 16,0 21 0,-21 21-1,0 0-15,0 22 16,0-1-16,-21 0 0,21 1 0,-21-1 15,21 21-15,0 1 0,-21-1 16,21 1-16,-22-22 0,1 22 0,0-1 16,21 1-16,-21-22 0,0 0 15,0 1-15,21-1 0,0-21 0,0 0 16,-22 1-16,22-1 0,0 0 0,0 0 16,0 0-1,0-42 1,0 0-16,0 0 0,-21 0 15</inkml:trace>
  <inkml:trace contextRef="#ctx0" brushRef="#br0" timeOffset="116111.77">15854 9694 0,'0'0'0,"-21"-21"0,-1 0 0,22 0 16,-21 21-16,42 0 31,22 0-31,-22 0 0,21 0 15,1 0-15,20 0 0,-21 0 16,43 0-16,-21 0 0,20 0 0,1-21 16,-22 0-16,22 21 0,-21-22 0,-1 1 15,1 0-15,-1 0 0,-21 0 16,1 0-16,-22 21 0,21-22 0,-21 1 0,-21 0 16,0 0-16,0 0 0,0 0 0,0-1 15,0 1-15,0 0 0,-21 0 16,0 21-1,0 0-15,0 21 16,21 0-16,-21 22 0,21-22 16,-22 21-16,22 0 0,0 1 0,0-1 15,0 0-15,0 22 0,0-22 0,0 1 16,-21-1-16,0 21 0,21-41 16,-21 20-16,21 0 0,-21-21 0,0 22 15,21-22-15,-22 0 0,22 0 0,-21 0 16,21 1-1,-21-22-15,21-22 32,0 1-32,0 0 0,0 0 15,21 0-15,0 0 0,-21-22 16,22 22-16,-1 0 0,-21 0 16,21 0-16,0-1 0,0 1 0,0 0 15,1 21-15,-1 0 0,0 0 16,-21 21-16,21 0 0,-21 1 0,0-1 15,0 0-15,0 0 0,0 0 16,21 0-16,-21 1 0,0-1 0,0 0 16,0 0-16,0 0 0,0 0 15,21-21-15,1 0 16,-1 0-16,0 0 16,0 0-16,0 0 0,0 0 0,1 0 15,-1 0-15,21-21 0,-21 0 16,22 21-16,-22-21 0,0 0 0,21 0 15,-21-1-15,1 1 0,-1 0 0,0 0 16,0 0-16,-21 0 0,0-1 16,-21 22-1,0 0-15,0 0 0,-1 0 0,1 0 16,0 22-16,0-1 0,-21 0 0,20 0 16,1 0-16,21 0 0,-21 1 0,0-1 15,21 0-15,0 0 0,0 0 16,0 0-16,21-21 15,0 0 1,0 0-16,1 0 0,-1 0 16,0 0-16,0 0 0,0 0 15,0-21-15,1 0 0,-1 21 0,0-21 16,21 0-16</inkml:trace>
  <inkml:trace contextRef="#ctx0" brushRef="#br0" timeOffset="116584.8">18330 9610 0,'0'0'0,"0"21"16,0 0-16,0 0 16,0 0-16,-21 22 0,21-1 15,0 0-15,-21 1 0,21-1 0,0 22 16,0-22-16,0 21 0,0 1 0,-21-1 15,21 1-15,-21-1 0,21 22 0,-22-21 16,22-1-16,-21 22 0,0-22 0,21 1 16,-21-1-16,0 1 0,21-22 0,-21 22 15,-1-1-15,22-21 0,-21 22 0,21-22 16,-21 1-16,21-1 0,-21-21 0,21 21 16,0-20-16,0-1 0,0 0 0,0-42 46,0 0-46,0-1 0,0 1 0,0 0 16,0-21-16,0-1 0,21 1 0,-21 0 16,21-22-16,0 22 0</inkml:trace>
  <inkml:trace contextRef="#ctx0" brushRef="#br0" timeOffset="116900.77">18309 9906 0,'0'-21'0,"0"42"0,0-84 15,0 41-15,21-20 0,-21 21 0,21-21 16,1 20-16,20 1 0,-21 0 16,21 21-16,1-21 0,-1 21 0,0 0 15,22 0-15,-22 0 0,22 0 16,-22 21-16,22 0 0,-43 0 0,21 1 16,-21 20-16,0-21 0,-21 0 0,0 22 15,0-22-15,-21 21 0,-21-21 0,21 0 16,-22 22-16,1-22 0,21 0 0,-21 0 15,-1-21-15,1 21 0,0 1 0,-1-22 16,1 0-16,21 21 0,-22-21 0,22 0 16,0 0-16,0 0 0,0 0 15,21-21 1,0-1-16,21 22 16,0-21-16,0 0 0,22 0 15,-22 0-15,21 0 0,0-1 0</inkml:trace>
  <inkml:trace contextRef="#ctx0" brushRef="#br0" timeOffset="117728.3">19410 9292 0,'0'0'0,"0"-21"0,0 0 16,0 0-16,-21 21 15,21 21 1,-22 0-16,1 0 0,0 0 0,21 1 15,-21 20-15,21 0 0,0 1 16,-21-1-16,0 0 0,21 22 0,-22-22 16,22 22-16,-21-22 0,0 0 15,21 1-15,-21-1 0,0 0 0,21 1 16,0-22-16,-21 0 0,21 0 0,0 0 16,0 0-16,0 1 15,21-22 1,0-22-16,-21 1 15,21 21-15,0-21 0,0 0 0,1 0 16,-1 0-16,0-1 0,0-20 16,0 21-16,0 0 0,1 0 15,-22-1-15,21 1 0,0 0 0,0 21 16,-21 21 0,21-21-16,-21 21 0,0 1 0,0-1 15,0 0-15,0 0 0,0 0 0,0 0 16,0 1-16,0-1 0,0 0 0,0 0 15,21-21 1,-21 21-16,22-21 0,-1 0 16,0 0-16,0 0 0,21 0 15,-20 0-15,-1 0 0,0-21 0,0 21 16,0-21-16,0 21 0,1-21 0,-1 0 16,0 21-16,0-22 0,0 1 15,-21 0-15,0 0 0,21 21 16,-21-21-16,0 0 0,0-1 0,0 44 31,-21-1-15,21 0-16,0 0 0,0 0 15,0 0-15,0 1 0,0-1 0,0 0 16,0 0-16,0 0 16,0 0-1,21-21-15,1 0 0,-1 0 16,0 0-16,0 0 0,0 0 15,0-21-15,1 0 0,-1 0 16,0 0-16,0 21 0,0-21 16,0-1-16,1 1 0,-1-21 0,-21 21 15,0 0-15,0-1 0,0 1 16,0 0-16,0 0 0,0 0 0,-21 0 16,-1 21-16,1 0 0,0 0 0,-21 0 15,21 0-15,-1 0 0,1 0 0,-21 0 16,21 0-16,0 0 0,-1 21 0,1-21 15,0 21-15,0-21 0,21 21 0,-21-21 16,21 21-16,21-21 31,0 0-31,0 0 0,0 0 0</inkml:trace>
  <inkml:trace contextRef="#ctx0" brushRef="#br0" timeOffset="118044.14">20807 9186 0,'0'0'0,"0"-21"0,0 0 15,0 0-15,-21 21 32,-1 21-32,1 21 0,0-20 15,0 20-15,21 0 0,-21 1 16,0-1-16,-1 21 0,1 1 0,0-22 15,0 22-15,0-1 0,0-20 16,-1-1-16,1 21 0,0-20 0,0-22 16,21 21-16,-21-21 0,21 22 0,0-22 15,0 0-15,-21-21 0,21 21 0,0 0 16,-22-21-16,44 0 31,-1 0-31,0 0 0,-21-21 16,42 0-16,-21 0 15</inkml:trace>
  <inkml:trace contextRef="#ctx0" brushRef="#br0" timeOffset="118415.92">20870 9758 0,'0'0'0,"21"0"0,-21 21 32,-21 0-32,0-21 15,0 21-15,0 1 0,21-1 0,-21 0 16,-1 0-16,1 0 0,21 0 0,0 1 15,0-1-15,-21 0 0,21 0 0,0 0 16,21-21 0,0 0-16,22 0 15,-22 0-15,0 0 0,0 0 0,0 0 16,1 0-16,-1 0 0,0-21 16,0 21-16,0-21 0,0 0 0,-21 0 15,22-1-15,-22 1 0,0 0 16,0 0-16,0 0 0,0 0 0,0-1 15,-22 1-15,1 21 0,0-21 16,0 21-16,0 0 0,0 0 16,-1 0-16,1 21 0,0-21 15,0 21-15,0-21 0,21 22 0,-21-1 16,21-42 31</inkml:trace>
  <inkml:trace contextRef="#ctx0" brushRef="#br0" timeOffset="118648.33">20278 9440 0,'0'0'0,"21"0"31,0 0-31,0 0 0,21 0 0,-20 0 15,20 0-15,0 0 0,22 0 0,-22 0 16,22 0-16,-22 0 0,21 0 16,-20 0-16,-1 0 0,-21 0 15,22 0-15,-22 0 0,-21 22 16,0-1 0,-21-21-1</inkml:trace>
  <inkml:trace contextRef="#ctx0" brushRef="#br0" timeOffset="119168.29">22225 9313 0,'0'-42'16,"0"21"-16,0 0 0,0 0 15,-21 21 1,21 21-16,0 0 0,-21 0 16,21 21-16,0-20 0,0 20 0,0 0 15,0 1-15,0 20 16,0-21-16,0 1 0,0 20 0,-22-20 0,22-1 15,-21 0-15,21 1 0,0-1 0,0-21 16,-21 21-16,21-20 0,-21-1 16,21 0-16,0 0 0,0 0 0,-21 0 15,0-21 1,21-21 15,0 0-31,0 0 16,0-21-16,0 20 0</inkml:trace>
  <inkml:trace contextRef="#ctx0" brushRef="#br0" timeOffset="119633.02">22034 9504 0,'0'-42'0,"0"84"0,0-106 16,0 43-16,0-21 0,0 21 16,0 0-16,0-1 0,0 1 0,0 0 15,22 21-15,-1-21 0,0 0 0,0 21 16,0 0-16,0 0 0,1 0 0,20 0 15,0 0-15,-21 0 0,22 0 0,-1 0 16,0 21-16,1 0 0,-1 0 16,0 0-16,-20 1 0,-1-1 0,0 21 15,-21-21-15,0 0 0,0 1 0,0-1 16,0 0-16,-21 0 0,0 0 0,-1 0 16,-20 1-16,21-1 0,-21-21 15,-1 21-15,22-21 0,-21 0 16,-1 0-16,22 0 0,-21 0 0,21 0 15,0 0-15,-1 0 0,1 0 0,21-21 16,0 0 0,21 21-1,1 0-15,-1 0 16,0 21-16,0 0 0,0 0 16,0 0-16,1 0 0,-22 1 0,21-1 15,0 21-15,0-21 0,0 0 16,-21 1-16,21-1 0,1 0 0,-22 0 0,21-21 15,-21 21-15,21-21 0,-21 21 16,21-21-16,0 0 16,0 0-1,1 0-15,-1-21 16,-21 0-16,21 21 16,0-21-16,-21 0 0</inkml:trace>
  <inkml:trace contextRef="#ctx0" brushRef="#br0" timeOffset="120199.62">23156 9398 0,'0'0'0,"0"-42"0,0 21 16,0-1-16,-21 22 16,0 0-16,21 22 15,-21-1-15,0 21 0,-1-21 16,22 22-16,-21-22 0,21 21 0,0 0 15,0 1-15,-21-1 0,21-21 16,-21 22-16,21-1 0,-21-21 0,21 0 16,0 0-16,0 22 0,-21-43 0,21 21 15,0 0-15,-22-21 0,22 21 16,0-42 31,0 0-47,0 0 0,0 0 15,0-1-15,22 1 0,-1 0 0,0 0 16,0-21-16,-21-1 0,21 1 0,0 21 16,1-22-16,20 1 0,-21 0 15,0-1-15,0 22 0,1-21 0,-1 21 16,0 0-16,0-22 0,0 22 0,0 21 16,1-21-16,-1 21 0,0 0 0,0 0 15,0 0-15,0 21 0,-21 0 16,0 0-16,0 22 15,22-22-15,-22 21 0,0 1 0,0-22 16,0 21-16,0 0 0,0-20 0,0 20 16,0 0-16,0-21 0,0 1 0,0 20 15,-22-21-15,22 0 0,0 0 0,0 1 16,0-1-16,0 0 16,-21-21-16,21 21 15,-21-21 16,21-21-31,0 0 16,-21 0-16</inkml:trace>
  <inkml:trace contextRef="#ctx0" brushRef="#br0" timeOffset="120391.71">22945 9673 0,'0'0'0,"-22"0"0,44 0 47,-1 0-47,0-21 0,0 21 0,0 0 16,22 0-16,-22 0 0,0 0 15,21 0-15,-21 0 0,1 0 0,-1 0 16,0 0-16,0 0 0,0 0 0,0 0 16,1 0-16,-1 0 0,0 0 15,0-21-15</inkml:trace>
  <inkml:trace contextRef="#ctx0" brushRef="#br0" timeOffset="120672.07">23770 9356 0,'0'0'0,"-21"21"31,21 0-15,0 21-1,-21-20-15,21-1 0,-21 21 0,21-21 0,0 22 16,0-1-16,-22-21 0,22 21 16,-21-20-16,0-1 0,21 21 0,0-21 15,0 0-15,-21-21 0,21 22 0,0-1 16,-21-21-16,21 21 16,0-42 15,0 0-31,0-1 15</inkml:trace>
  <inkml:trace contextRef="#ctx0" brushRef="#br0" timeOffset="120903.93">23643 9462 0,'0'-22'16,"0"44"-16,0-65 0,21 22 0,-21 0 0,21 21 16,-21-21-16,22 21 0,-1 0 15,0 0-15,0 21 16,0 0-16,0 0 15,1 0-15,-1 1 0,0-1 0,0 0 16,0 0-16,0 0 0,1 0 0,-1-21 16,0 22-16,-21-1 0,0 0 15,21-21 17,0 0-32,-21-21 15,21 0-15</inkml:trace>
  <inkml:trace contextRef="#ctx0" brushRef="#br0" timeOffset="121372.37">24278 9335 0,'0'0'0,"0"-22"16,-21 22 0,0 22-1,0-22-15,-1 21 0,1 0 16,0 0-16,0 0 0,0-21 15,0 21-15,-1 1 0,1-1 0,0 0 16,0 0-16,0 0 0,0-21 0,-1 21 16,1-21-16,21 22 15,21-22 17,1 0-32,-1-22 0,0 22 0,0-21 15,0 21-15,0-21 0,22 0 0,-22 0 16,0 0-16,0-1 0,0 1 15,1 0-15,-1 21 0,0-21 0,-21 0 16,0 0-16,21 21 0,-21 21 31,0 0-31,0 0 16,0 0-16,0 0 0,-21 22 0,21-1 16,-21-21-16,21 22 0,-21-1 0,-1-21 15,22 21-15,0 1 0,-21-22 0,0 0 16,21 0-16,-21 0 0,21 1 0,0-1 15,0 0-15,0 0 0,-21-21 16,21 21-16,0 0 16,21-21-1,0-21 1,0 0-16,0 21 0,1-21 0</inkml:trace>
  <inkml:trace contextRef="#ctx0" brushRef="#br0" timeOffset="121776.14">25358 8848 0,'0'-21'0,"0"42"0,21-64 0,-21 22 0,0 0 15,0 42 17,0 0-17,-21 1-15,-1 20 0,22 0 0,-21 22 16,0-22-16,0 22 0,0-22 16,0 21-16,-1 1 0,1-1 0,21-20 15,0 20-15,-21-20 0,21 20 0,-21-21 16,21 1-16,-21-1 0,21 0 0,0-20 15,0-1-15,-21 21 0,21-21 0,-22 0 16,22 1 0,-21-22-16,21 21 0,21-21 31,1-21-15,-1-1-16,0 22 0,0-21 15,21 0-15,-20 0 0,20 0 0</inkml:trace>
  <inkml:trace contextRef="#ctx0" brushRef="#br0" timeOffset="122156.46">25633 9398 0,'0'0'16,"21"-21"-1,-42 21 1,0 0-16,21 21 0,-22 0 0,1 0 16,0 1-16,0-1 0,-21 0 15,42 21-15,-22-21 0,1 1 0,0 20 16,0-21-16,21 0 0,0 22 15,0-22-15,0 0 0,0 0 16,0 0-16,0 0 0,21-21 16,0 0-16,0 0 0,1 0 0,-1 0 15,0 0-15,0 0 0,0 0 16,0-21-16,1 0 0,-1 21 0,0-21 16,0 0-16,-21-22 0,21 22 0,0 0 15,-21-21-15,0 21 0,0-22 0,0 22 16,0 0-16,0 0 0,-21 21 31,0 0-31,0 0 0,0 0 0,-22 0 16,22 0-16,0 0 0,0 0 0,0 0 15,0 21-15,-1-21 0,1 0 0,21-21 47,0 0-47,0-1 16</inkml:trace>
  <inkml:trace contextRef="#ctx0" brushRef="#br0" timeOffset="122420.6">24786 9165 0,'0'0'0,"-21"0"0,0 0 0,42 0 31,21 0-31,-21 0 0,43 0 15,-22 0-15,22 0 0,-1 0 0,1 0 16,-1 0-16,1 0 0,-1 0 0,1 0 16,-22 0-16,22 0 0,-22 0 15,0 0-15,1 0 0,-22 0 0,0 0 16,0 0-16,0 0 0,-42-21 47,0 21-47,0 0 0,0 0 15</inkml:trace>
  <inkml:trace contextRef="#ctx0" brushRef="#br0" timeOffset="123317.12">13822 11240 0,'-21'0'0,"-1"0"0,1 0 16,21-22-16,0 1 16,0 0-16,0 0 31,21 21-31,1 0 0,-1 0 0,0 0 15,0 21-15,0 0 0,0 0 0,22 1 16,-22 20-16,0 0 0,0-21 16,0 22-16,1-1 0,-1 0 0,-21-20 15,0 20-15,0-21 0,0 21 16,0-20-16,0-1 0,-21 0 0,-1 0 16,1-21-16,21 21 0,-21-21 0,0 0 15,0 0-15,0 0 0,-1 0 16,22-21-16,0 0 15,0 0-15,0 0 0,0-22 16,0 22-16,22 0 0,-1-21 0,0 20 16,0-20-16,0 0 15,0 21-15,1-22 0,-1 1 0,0 0 0,0 20 16,21-20-16,-20 21 0,-1 0 16,0 21-16,0 0 0,0 0 0,0 0 15,1 21 1,-22 0-16,0 0 15,0 0-15,0 1 16</inkml:trace>
  <inkml:trace contextRef="#ctx0" brushRef="#br0" timeOffset="123659.92">14309 11515 0,'0'0'0,"0"21"0,21-21 46,0 0-46,0 0 16,0-21-16,0 0 0,1 21 16,-1-22-16,0 22 0,0-21 0,0 0 15,0 0-15,1 0 0,-1 21 16,-21-21-16,0-1 0,0 1 0,-21 42 31,-1 1-15,-20-1-16,21 0 0,0 0 0,0 21 15,-1-20-15,1-1 0,0 21 16,21-21-16,0 0 0,-21 1 16,21-1-16,0 0 0,-21 0 0,21 0 15,21 0 1,0-21-16,0 0 0,0 0 16,22 0-16,-22 0 0,21 0 15,-21-21-15,22 21 0,-1 0 16,0-21-16</inkml:trace>
  <inkml:trace contextRef="#ctx0" brushRef="#br0" timeOffset="124968.6">15494 11409 0,'-21'0'15,"42"0"-15,-63 0 0,20-21 0,1 21 16,0-21-16,0 21 0,0 0 15,-22 0-15,22 0 0,0 0 0,0 0 16,0 21-16,0 0 0,-22 0 0,22 0 16,0 0-16,-21 1 0,20-1 0,1 0 15,0 21-15,0-21 0,0 1 16,0-1-16,-1 21 0,22-21 0,0 0 16,-21-21-16,21 22 0,0-1 0,0 0 15,21-21 1,1 0-16,-1 0 15,0 0-15,0 0 0,0 0 0,22 0 16,-22-21-16,0 21 0,21-21 0,-21-1 16,1 22-16,-1-21 0,21 0 0,-21 0 15,0 0-15,1 0 0,-22-1 16,21 1-16,0 0 0,-21 0 0,21 0 16,-21 0-16,0-1 0,0 1 0,21 21 15,-21-21-15,0 42 31,0 0-31,0 1 0,0-1 16,0 0-16,0 21 0,0-21 16,0 22-16,-21-1 0,21 0 0,0 1 15,0-1-15,-21 0 0,21 22 0,-21-22 16,21 22-16,0-1 0,-21-20 0,-1 20 16,22-21-16,-21 22 0,0-22 0,0 22 15,0-22-15,0 22 0,-1-22 0,1 0 16,0 22-16,0-22 0,0 0 15,0 1-15,-22-1 0,22 0 0,0 1 16,0-22-16,21 21 0,-21-21 16,21 1-16,0-1 0,-22-21 0,22 21 0,22-42 31,-1 21-15,0-21-16,0-1 0,0-20 0,0 21 15,1 0-15,20-22 0,-21 1 0,21 0 16,-20-1-16,20 1 0,0-21 15,1 20-15,-1-20 0,0-1 0,1 22 16,-1-22-16,-21 1 0,21-22 0,-20 22 16,20-1-16,-21 1 0,0-1 0,0 1 15,1 20-15,-1 1 0,0-21 0,0 41 16,-21-20-16,0 21 0,21 0 16,-21 0-16,21-1 0,-21 1 0,0 0 15,0 42 32,0 0-47,-21 1 0,0-22 16,21 21-16,0 0 0,0 0 0,-21 0 15,21 0-15,0 1 0,0-1 16,-21 0-16,21 0 0,0 0 16,0 0-16,0 1 0,21-1 15,0-21-15,0 0 16,0 0-16,1 0 15,-1 0-15,0 0 0,0 0 16,0-21-16,0-1 0,1 22 16,-1-21-16,0 0 0,0 0 0,0 0 15,0 0-15,1-1 0,-1 1 0,0 0 16,0-21-16,0 21 0,-21-22 0,0 22 16,21 0-16,-21 0 0,0 0 0,0-1 15,0 44 1,0-1-16,0 0 15,-21 0-15,21 0 0,-21 22 0,21-22 16,0 0-16,0 21 0,0-21 0,0 1 16,0-1-16,0 0 0,0 0 15,0 0-15,21 0 16,0-21-16,1 0 16,-1 0-16,0 0 0,0 0 0,0 0 15,0-21-15,1 21 0,-22-21 16,21 0-16,0 21 0,0-21 0,0 0 15,0-1-15,1 1 0,-22 0 0,21 0 16,-21 0-16,21 0 0,-21-1 16,0 1-16,0 42 15,0 1 1,0-1-16,0 0 0,-21 0 16,21 0-16,0 0 0,-21-21 15,21 22-15,-22-1 0,22 0 0,0 0 16,0 0-1,-21-21-15,21 21 0,0-42 32,21 0-32</inkml:trace>
  <inkml:trace contextRef="#ctx0" brushRef="#br0" timeOffset="125165.34">16446 11388 0,'0'0'0,"-21"-21"0,-21 21 16,42-22-16,-21 22 16,0 0-16,-1 0 15,22-21-15,22 42 32,-1-21-32,0 0 15,-21 22-15,21-22 0,0 21 0,22-21 16,-22 21-16</inkml:trace>
  <inkml:trace contextRef="#ctx0" brushRef="#br0" timeOffset="125535.18">16743 11536 0,'-21'0'0,"-1"0"15,22-21-15,0 0 16,22 21-1,-1 0-15,0 21 16,0 0-16,-21 0 0,21-21 16,0 21-16,-21 22 0,0-22 15,22 0-15,-1 0 0,-21 0 0,0 0 16,0 1-16,0-1 0,0 0 0,0 0 16,0 0-16,0 0 0,0 1 15,-21-22 1,21-22-1,0 1 1,0 0-16,0 0 16,21 0-16,0 0 0,-21-1 15,21 1-15,0 0 0,-21 0 16,21 0-16,-21 0 0,0-1 0,22 1 16,-22 0-16,0 0 0,0 0 15,0 0 1</inkml:trace>
  <inkml:trace contextRef="#ctx0" brushRef="#br0" timeOffset="126811.99">17357 11642 0,'0'21'15,"21"-21"1,0 0 0,0 0-16,0 0 0,0 0 15,1 0-15,-1 0 0,0-21 0,0 21 16,0-21-16,0 21 0,1-22 15,-1 1-15,-21 0 0,21 0 16,-21 0-16,0 0 0,0-1 16,0 1-16,-21 21 0,0 0 15,-1 0-15,1 0 0,0 0 16,-21 0-16,42 21 0,-21 1 16,-1-1-16,1 21 0,0-21 0,0 0 15,0 1-15,21 20 0,0-21 0,-21 0 16,21 0-16,0 1 0,0-1 0,0 0 15,21 0-15,-21 0 16,21-21-16,21 0 0,-21 0 16,1 0-16,20 0 0,-21 0 0,21 0 15,-20 0-15,20 0 0,0-21 0,1 21 16,-1-21-16,-21 0 0,21 21 0,1-21 16,-22-1-16,21 1 0,-21 0 0,1 0 15,-1 0-15,0 21 0,0-21 0,0-1 16,-21 1-16,0 0 0,0 0 15,0 42 17,0 0-32,0 0 15,0 1-15,0-1 0,0 0 16,-21 0-16,21 0 0,0 0 0,-21 1 16,21-1-16,0 0 0,0 0 15,-21-21-15,21 21 16,0 0-16,-21-21 15,21-21 32,0 0-31,-22 21 15,1 0 32,21-21 93,0 0 16,0 0-157</inkml:trace>
  <inkml:trace contextRef="#ctx0" brushRef="#br0" timeOffset="127035.87">18034 11684 0</inkml:trace>
  <inkml:trace contextRef="#ctx0" brushRef="#br0" timeOffset="127780.94">18034 11642 0,'0'21'16,"0"-42"-16,0 0 0,21-1 15,0 1-15,-21 0 16,21 0-16,1 0 16,-1 0-16,0-1 0,0 22 15,0 0-15,0-21 0,1 21 0,20 0 16,-21 0-16,0 0 0,0 0 15,1 21-15,-1-21 0,0 22 0,0-1 16,-21 0-16,21 0 0,-21 0 16,0 0-16,0 1 15,0-1-15,-21-42 63,21-1-63,-21 1 0,21 0 15,0 0-15,-21 21 0,0-21 16,21 0-16,-22 21 0,22-22 0,-21 22 16,0-21-16,0 21 15,0 0-15,0 0 16,-1 21-16,1-21 0,0 22 0,0-1 16,21 0-16,-21 0 0,0 0 15,-1 0-15,1 1 0,0-1 0,21 0 16,0 0-16,-21 0 0,21 0 0,0 1 15,-21-1-15,21 0 0,0 0 16,0 0-16,21-21 16,0 0-16,0 0 0,0 0 0,1 0 15,-1 0-15,0 0 0,0 0 16,0 0-16,0 0 0,1-21 0,20 21 16,-21-21-16,0 0 0,0 21 0,1-21 15,-1-1-15,0 1 0,0 0 0,0-21 16,0 21-16,1-22 0,-1 22 0,0-21 15,0-1-15,0 1 0,0 0 16,1-1-16,-1-20 0,-21 21 16,21-1-16,0 1 0,-21 0 0,21 20 15,-21-20-15,0 21 0,0 0 0,0 0 16,0-1-16,0 1 0,-21 42 16,0 1-1,0 20-15,21-21 0,-21 43 16,-1-22-16,22 21 0,0-20 0,-21 20 15,21 1-15,-21-22 0,21 0 0,0 22 16,0-22-16,0-21 0,0 22 16,0-22-16,0 0 0,0 21 0,0-20 15,0-1-15,0 0 0,21-21 16,0 0 0,1 0-1,-1-21-15,-21 0 16</inkml:trace>
  <inkml:trace contextRef="#ctx0" brushRef="#br0" timeOffset="128864.88">20108 11176 0,'0'0'0,"21"-21"15,43-64 1,-43 64-16,0-21 0,-21 21 0,21-1 16,-21 1-16,22 0 0,-22 0 0,0 0 15,0 0-15,0 63 32,-22-21-32,22 21 0,-21 22 15,21-22-15,-21 22 0,21-1 16,0 1-16,-21-1 0,0 1 0,0-1 15,-1-20-15,1 20 0,21-21 0,-21 1 16,0-22-16,-21 21 0,20-21 16,1 1-16,0-1 0,0 0 0,0 0 15,0-21-15,-1 0 0,1 21 0,0-21 16,0 0-16,0 0 16,21-21-16,-21 0 15,21 0-15,0 0 0,-22-1 0,22 1 16,0 0-16,0 0 0,0-21 0,0 20 15,0-20-15,0 0 0,0-1 0,22 22 16,-1-21-16,-21 0 0,21 20 0,-21 1 16,21 21-16,0 0 15,0 0-15,-21 21 0,22 22 16,-1-22-16,0 0 0,-21 21 0,21-20 16,-21 20-16,21-21 0,-21 21 0,21-20 15,1 20-15,-22-21 0,0 0 16,21 0-16,0 1 0,0-22 15,0 21-15,0-21 0,1 0 16,-1 0-16,0 0 16,0 0-16,0 0 0,0 0 0,22-21 15,-22 21-15,0-22 0,21 1 0,-20 21 16,20-21-16,-21 0 0,0 0 0,0 0 16,1-1-16,-22 1 0,0 0 0,21 0 15,-21 0-15,0 0 0,-21 42 31,21 0-15,-22 0-16,22 0 0,-21 0 16,21 1-16,-21-1 0,21 0 0,-21 0 15,21 0-15,0 0 0,0 1 0,0-1 16,21 0 0,0-21-16,0 0 15,1 0-15,-1 0 0,0 0 16,0 0-16,0 0 0,0-21 0,1 21 15,-1-21-15,21-1 0,-21 22 0,0-21 16,1 0-16,-1 0 0,0 0 16,-21 0-16,21-1 0,-21 1 0,0-21 0,0 21 15,0 0-15,0-1 0,0 1 16,0 0-16,0 0 0,-21 0 16,0 21-16,0 0 0,-1 0 15,1 0-15,0 0 0,21 21 0,-21 0 16,0 0-16,0 0 0,-1 1 0,22-1 15,0 0-15,-21 0 0,0-21 0,21 21 16,0 0-16,0 1 0,0-1 16,21-21-1,0 0-15,1 0 16,-1 0-16</inkml:trace>
  <inkml:trace contextRef="#ctx0" brushRef="#br0" timeOffset="129152.06">21294 11367 0,'0'0'0,"0"-22"0,0 1 0,0 0 15,-22 21 1,1 0 0,21 21-16,-21-21 0,0 21 15,21 1-15,0 20 0,-21-21 0,21 0 16,-21 22-16,-1-22 0,22 0 0,0 21 15,0-21-15,-21 1 0,21-1 0,-21 0 16,21 0-16,0 0 0,0 0 16,0 1-16,21-1 15,0-21-15,1 0 16,-1 0-16,0 0 0,0 0 16,0 0-16,0 0 0,1 0 0,20 0 15,-21 0-15,0 0 0,22-21 0</inkml:trace>
  <inkml:trace contextRef="#ctx0" brushRef="#br0" timeOffset="130964.33">21844 11557 0,'21'-21'15,"-42"42"-15,42-63 0,-21 21 0,0-1 16,-21 22-16,0 0 16,0 0-16,-1 0 0,1 22 0,0-1 15,0-21-15,0 21 0,0 0 16,-1-21-16,1 21 0,21 0 0,-21 1 15,0-1-15,21 0 0,-21-21 0,21 21 16,0 0-16,0 0 0,0 1 16,0-1-16,21-21 15,0 0-15,0 0 16,0 0-16,1 0 16,-1 0-16,0 0 15,-21-21-15,21 21 0,0-22 0,0 1 16,1 0-16,-22 0 15,21 0-15,0 0 0,-21-1 0,21 1 16,-21 0-16,0 0 0,0 0 16,21 21-16,-21 21 31,0 0-31,0 0 0,0 0 0,0 1 16,0-1-16,0 0 0,0 0 15,0 0-15,0 0 0,0 1 16,0-1-1,21-21-15,1 0 16,-1 0-16,0 0 0,0 0 16,0 0-16,0 0 0,1-21 15,-1 21-15,0-22 0,0 1 16,0 0-16,-21 0 0,21 0 0,1 0 16,-22-1-16,21-20 0,-21 21 15,0-21-15,21-1 0,0 1 0,-21 0 16,21-1-16,-21-20 0,0 20 0,21 1 15,-21-21-15,0 20 0,0 1 0,22 21 16,-22-22-16,0 1 0,0 21 0,0 0 16,0 0-16,0-1 0,0 1 15,0 42 1,-22 1-16,22-1 16,-21 21-16,21-21 0,0 22 0,0-1 15,-21 0-15,21 22 0,-21-22 0,21 22 16,0-22-16,0 0 0,-21 1 0,21 20 15,-21-42-15,21 22 0,-22-1 16,22-21-16,0 21 0,0-20 0,0-1 16,0 0-16,0 0 0,0 0 0,0 0 15,22-21 1,-1 0-16,0 0 16,0 0-16,0 0 0,0 0 15,1 0-15,-1-21 16,0 0-16,0 21 0,0-21 0,0 0 15,1 21-15,-1-21 0,-21-1 0,21 1 16,0 0-16,-21 0 0,21 0 0,-21 0 16,21 21-16,-21-22 0,0 44 31,0-1-31,0 0 0,0 0 16,0 0-16,0 0 0,0 1 15,0-1-15,-21 0 0,21 0 16,0 0-1,21-21 1,1 0-16,-1 0 0,0 0 16,0 0-16,0 0 15,0 0-15,1-21 0,-1 21 0,-21-21 16,21 0-16,0 21 0,0-21 0,0-1 16,1 1-16,-1 0 0,0 0 0,0 0 15,0 0-15,-21-1 0,21 22 16,-21 22-1,0-1 1,0 0-16,-21 0 0,0 0 16,21 0-16,0 1 0,-21-1 0,21 0 15,-21-21-15,21 21 0,0 0 16,0 0-16,0 1 16,21-22-16,0 0 15,0 0-15,0 0 0,1 0 16,-1 0-16,0 0 15,0 0-15,0 0 0,-21-22 0,0 1 16,0 0-16,0 0 16,0 0-16,0 0 0,0-1 15,0 1-15,0 0 0,0 0 16,-21 0-16,21 0 0,-21 21 16,0-22-16,0 22 31,42 0-16,0 0 1,0 0-16,0 0 16,0 0-16,1 0 0,-1 0 0,0 0 15,0 0-15,0-21 0,0 21 16,22-21-16,-22 21 0,0 0 0,0 0 16,0 0-16,1 0 0,-1 0 0,0 0 15,-21 21-15,21 0 16,-21 1-16,0-1 15,0 0-15,0 0 16,0 0-16,0 0 0,0 1 16,0-1-16,0 0 0,0 0 0,0 0 15,-21-21-15,21 21 0,-21-21 16,21 22-16,-21-22 47,21-22-16,0 1-31,0 0 0,0 0 16,21 21-16,-21-21 0,21 0 0,0-22 15,0 22-15,0 0 0,1 0 16,-1-22-16,0 22 0,0-21 16,0 21-16,22 0 0,-22-1 0,0 1 15,21 0-15,-21 0 0,1 21 0,-1 0 16,21 0-16,-21 21 0,-21 0 0,21 0 15,-21 1-15,0-1 0,0 0 16,0 21-16,0-21 0,0 1 0,0-1 16,-21 21-16,21-21 0,-21 0 0,0 1 15,0-1-15,21 0 0,-21 0 16,-1 0-16,1-21 47,0 0-32,21-21 1,0 0 0,0 0-16,0 0 0</inkml:trace>
  <inkml:trace contextRef="#ctx0" brushRef="#br0" timeOffset="131210.88">23410 11028 0,'0'0'0,"-21"-21"0,0 0 15,0 21 1,0-22-16,-1 22 16,1 0-16,0 0 46,21 22-46,-21-22 16,0 0-16,0 0 16,-1 0-16</inkml:trace>
  <inkml:trace contextRef="#ctx0" brushRef="#br0" timeOffset="131480.72">22098 11155 0,'-42'0'0,"84"0"0,-106 0 0,43 0 16,42 0 15,1 0-15,20 0-16,-21 0 0,0 0 15,22 0-15,-22 0 0,21 0 0,-21 0 16,22 0-16,-22 0 0,21 0 0,-21 0 15,0 0-15,1 0 0,-1 0 16,0 0-16,0 0 16,0 0-16,0 0 15,1 0-15,-1 0 0,0 0 0</inkml:trace>
  <inkml:trace contextRef="#ctx0" brushRef="#br0" timeOffset="131801.17">24172 11748 0,'0'21'0,"-21"-21"16,21 21-1,-21-21-15,0 0 16,21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46:05.9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12065 868 0,'0'-21'0,"0"42"0,0-63 16,-21 20-16,21 1 0,0 0 16,0 0-16,-21 0 0,21 0 15,0-1-15,0 1 0,-22 21 16,1 21 15,21 1-31,0-1 16,0 21-16,-21-21 0,21 22 15,0 20-15,0-21 0,0 22 16,-21-22-16,0 22 0,0-1 0,-1 1 16,1-1-16,0-20 0,0 20 0,0-21 15,0 1-15,-1-1 0,22 0 16,0-20-16,-21-1 0,21 0 0,0 0 15,0-42 1,0 0 0,0 0-16,21-1 0,-21-20 0,22 21 15,-1-21-15,-21 20 0,21-20 0,0 21 16,0-21-16,-21 20 0,21 1 0,1 0 16,-22 0-16,0 0 0,21 21 15,0 0-15,0 21 16,0-21-16,-21 21 0,21 0 0,-21 22 15,0-22-15,22 0 16,-1 0-16,-21 21 0,21-20 0,-21-1 16,21 0-16,0 0 0,0 0 0,1-21 15,-1 21-15,21-21 0,-21 0 16,22 0-16,-22 0 0,21 0 0,0-21 16,1 0-16,-1 0 0,-21 0 0,22 0 15,-1-22-15,-21 22 0,0-21 0,22-1 16,-22 1-16,-21 0 0,0-22 15,21 22-15,-21 0 0,0-22 0,0 22 16,0 21-16,-21-22 0,0 22 16,21-21-16,-22 42 0,1-21 15,0-1-15,0 22 0,0 0 16,0 22-16,21-1 16,-22 0-16,22 0 0,0 0 0,0 0 15,0 1-15,0-1 0,0 0 16,0 0-16,43-21 15</inkml:trace>
  <inkml:trace contextRef="#ctx0" brushRef="#br0" timeOffset="255.85">13144 847 0,'0'0'0,"-21"0"31,0 21-31,0 0 15,21 21-15,0-20 0,-21 20 16,21 0-16,-21-21 0,21 22 0,0-1 16,0 0-16,0 1 0,-22-1 0,22-21 15,-21 22-15,21-22 0,0 21 16,0-21-16,0 0 0,0 1 0,0-1 16,0 0-1,0-42 16,0 0-31,0-1 0</inkml:trace>
  <inkml:trace contextRef="#ctx0" brushRef="#br0" timeOffset="563.87">12869 995 0,'0'0'0,"-21"-21"0,21 0 0,0-1 15,0 1-15,21 0 0,0 0 16,1 21-16,-1-21 0,21 0 0,0 21 15,22 0-15,-1-22 0,1 22 16,-1 0-16,1 0 0,-1 22 0,1-1 16,-22 0-16,1 0 0,-1 21 15,-21 1-15,0-22 0,-21 21 0,0 1 16,0-1-16,0 0 0,-21 1 16,-21-1-16,21 0 0,-22 1 0,-20-22 15,20 21-15,-20-21 0,21 0 0,-22 1 16,22-1-16,-1 0 0,-20 0 0,42-21 15,-22 21-15,22-21 0,0 0 16,0 0-16,0 0 0,42-21 31,21 0-31,1 0 0,-1 0 16,0-1-16</inkml:trace>
  <inkml:trace contextRef="#ctx0" brushRef="#br0" timeOffset="887.69">14774 487 0,'0'0'0,"0"-21"16,0 42-1,0 21 1,-21-21-16,0 22 0,21-1 0,-21 0 15,0 22-15,-1-1 0,22 1 16,-21-1-16,0 22 0,0-21 0,0-22 16,0 21-16,-1-20 0,1 20 0,21-42 15,-21 22-15,21-1 0,0-21 16,0 0-16,0 1 0,0-1 0,0 0 16,21-42 15,0 21-31,1-21 0,-1-1 15,21-20-15,-21 21 0,0-21 16</inkml:trace>
  <inkml:trace contextRef="#ctx0" brushRef="#br0" timeOffset="1231.49">15049 953 0,'0'21'31,"-21"0"-31,0 0 16,0 21-16,0-20 0,0 20 0,-1 0 15,22-21-15,-21 22 0,21-22 0,-21 21 16,21-21-16,0 1 0,0-1 16,0 0-16,0 0 0,0 0 15,21-21-15,0 0 0,1 0 0,-1 0 16,21 0-16,-21 0 0,22 0 0,-22 0 16,21-21-16,-21 0 0,22 21 15,-22-21-15,0-22 0,0 22 0,0 0 16,-21-21-16,0 21 0,0-22 0,0 22 15,0-21-15,-21 21 0,0-1 0,0 1 16,-22 21-16,22 0 0,-21 0 16,21 0-16,-22 0 0,1 0 0,21 0 15,-21 0-15,20 0 0,1 21 0,0-21 16,0 0-16,0 22 0,0-22 16,21-22-1,21 1 1</inkml:trace>
  <inkml:trace contextRef="#ctx0" brushRef="#br0" timeOffset="1499.34">14372 762 0,'0'0'0,"-21"0"15,42 0 1,0 0-16,0 0 0,22 0 15,-1 0-15,0 0 0,1 0 0,20 0 16,1-21-16,-1 21 0,1 0 16,-1-21-16,1 21 0,-1 0 15,1 0-15,-1 0 0,-20-21 0,-1 21 16,0 0-16,1 0 0,-22 0 0,0 0 16,0 0-16,0 0 0,0 0 0,1 21 31,-1-21-31,21 0 15</inkml:trace>
  <inkml:trace contextRef="#ctx0" brushRef="#br0" timeOffset="1787.11">16256 741 0,'0'0'0,"42"0"32,-21 0-32,22 0 0,-1 0 0,0 0 15,1 0-15,20 0 0,-20 0 0,20 0 16,-21 0-16,22 0 0,-22 0 16,1-21-16,-1 21 0,-21 0 0,0 0 15,0 0-15,1 0 0,-44 0 31,1 0-31,0 0 16,0 0-16,0 0 0,0 0 0,-1 0 16,1 0-16,0 0 0</inkml:trace>
  <inkml:trace contextRef="#ctx0" brushRef="#br0" timeOffset="2041.86">16722 720 0,'-22'0'16,"1"0"-1,0 21 1,21 0-16,0 0 0,-21 0 15,21 1-15,-21 20 0,21-21 16,-21 21-16,21 1 0,0-22 16,-22 21-16,1 1 0,0-1 0,21 0 15,-21-21-15,21 22 0,-21-22 0,21 21 16,0-21-16,-21 1 0,21-1 16,0 0-16,-22 0 0,22 0 0,0 0 15,0 1-15,0-1 16,22-21-1,-1 0 1,0 0-16,0-21 0,0-1 0,22 1 16,-22 0-16,21 0 0,0 0 15</inkml:trace>
  <inkml:trace contextRef="#ctx0" brushRef="#br0" timeOffset="2547.57">17611 826 0,'0'0'16,"0"-22"-16,21 22 0,-21-21 15,-21 21 17,-1 0-32,1 0 0,0 0 0,-21 21 15,21-21-15,-1 22 0,-20-1 16,21 0-16,-21 21 0,20-21 15,1 1-15,0-1 0,0 0 0,0 21 16,21-21-16,0 1 0,0-1 16,0 0-16,0 0 0,21 0 15,0 0-15,0-21 0,0 0 16,1 0-16,20 22 0,-21-1 0,0-21 16,22 0-16,-22 0 0,0 21 15,0-21-15,0 0 0,0 21 0,1-21 16,-22 21-16,21-21 0,-21 21 0,0 1 15,0-1 1,-21-21-16,-1 21 0,1-21 16,0 0-16,-21 21 0,21-21 0,-22 0 15,22 0-15,-21 21 0,21-21 0,-22 0 16,22 0-16,-21 0 0,21 0 16,-1 21-16,1-21 0,0 0 0,0 0 15,0 0-15,0 0 16,-1 0-1,22-21 1,0 0 0,22 21-16,-1-21 0,0 21 15,0-21-15</inkml:trace>
  <inkml:trace contextRef="#ctx0" brushRef="#br0" timeOffset="3047.29">18182 847 0,'0'-21'0,"0"42"0,0-64 15,0 22 1,-21 21 15,21 21-31,-21 1 0,0-1 16,21 0-16,0 0 0,-22 0 0,1 0 15,0 22-15,21-22 0,0 21 0,-21-21 16,0 22-16,21-22 0,-21 21 16,21-21-16,0 22 0,-22-22 0,22 0 15,0 0-15,0 0 0,-21 1 16,21-1-16,0 0 0,0 0 0,0 0 15,21-21 1,1 0-16,-1 0 16,0 0-16,0 0 0,0 0 0,0 0 15,1 0-15,-1 0 16,0 0-16,0 0 0,0 0 0,0 0 16,1-21-16,-1 21 0,0 0 0,-21-21 15,21 21-15,0 0 0,-21-21 16,0 0-1,0-1-15,0 1 16,-21 21-16,0-21 0,0 21 16,0-21-16,-1 21 15</inkml:trace>
  <inkml:trace contextRef="#ctx0" brushRef="#br0" timeOffset="3285.45">18013 1249 0,'-21'0'15,"42"-21"17,0 21-32,21 0 0,-21 0 15,1 0-15,-1 0 0,21-21 16,-21 21-16,0 0 0,22 0 0,-22 0 16,0-22-16,0 22 0,0 0 0,1 0 31,-22-21-31,21 21 0,-21-21 15,0 0 1,0 0 0,0 0-16</inkml:trace>
  <inkml:trace contextRef="#ctx0" brushRef="#br0" timeOffset="3539.3">18034 847 0,'0'0'0,"0"-21"16,21 21-1,-21-22-15,21 22 0,0 0 16,1-21-16,20 21 0,-21-21 0,0 21 16,0 0-16,1 0 0,-1 0 15,0 0-15,0-21 0,0 21 0,0 0 16,1 0-1,-44 0 17,1 21-32,0 0 0</inkml:trace>
  <inkml:trace contextRef="#ctx0" brushRef="#br0" timeOffset="6660.87">10181 4995 0,'0'0'0,"21"-21"0,22-21 0,-1 21 15,-21 0-15,21-22 0,-20 22 0,-1 0 16,0 0-16,0 0 0,-21-1 16,0 1-16,0 0 0,21 0 0,-21 0 15,0 0-15,-21 21 16,0 0 0,0 0-16,0 0 0,-1 0 0,-20 21 15,21 0-15,-21 0 0,-1 21 0,-20-20 16,20 20-16,1 0 0,-21 22 15,20-22-15,-20 22 0,-1-1 0,22 1 16,0-1-16,-1 1 0,1-1 0,0 22 16,20-22-16,1 1 0,0-1 0,0 1 15,21-1-15,0 1 0,0-22 0,0 22 16,0-22-16,0 0 16,0-21-16,21 22 0,0-22 0,0 0 15,1 0-15,20 0 0,-21-21 0,21 0 16,-20 0-16,20 0 0,0 0 0,1 0 15,-1-21-15,-21 0 0,21 21 0,1-21 16,-1-21-16,0 20 0,1 1 0,-1 0 16,0-21-16,-20-1 0</inkml:trace>
  <inkml:trace contextRef="#ctx0" brushRef="#br0" timeOffset="6959.74">10731 5419 0,'0'0'0,"0"-21"15,-21 21 1,0 0-16,0 0 0,21 21 16,0 0-16,-21 0 0,0 0 0,-1 22 15,22-1-15,-21 0 0,0 1 16,21-1-16,-21 21 0,0-20 0,0 20 16,-1 1-16,1-1 0,0 1 0,0-22 15,0 43-15,0-22 0,-1 1 0,1-22 16,0 22-16,0-1 0,21-21 0,-21 22 15,0-22-15,21-21 0,-22 22 0,22-22 16,0 0-16,0 0 0,0 0 0,0 1 16,0-44 15,0 1-31,0 0 0,22 0 0,-1 0 16,0-22-16,0 1 0,0 0 0</inkml:trace>
  <inkml:trace contextRef="#ctx0" brushRef="#br0" timeOffset="7267.47">10562 5736 0,'0'-21'0,"0"42"0,0-63 0,0 0 15,0 20-15,0 1 0,0 0 16,0 0-16,21 0 0,-21 0 0,21-1 16,1 1-16,-1 21 0,0-21 15,21 0-15,1 21 0,-1 0 0,0 0 16,1 0-16,-1 0 0,0 0 0,-21 0 15,22 0-15,-22 21 0,0 0 0,0 0 16,-21 1-16,0 20 0,0-21 0,-21 0 16,0 0-16,0 22 0,0-22 0,-22 0 15,22 0-15,-21 0 0,21 1 16,-22-1-16,22 0 0,0-21 0,0 21 16,-22 0-16,22-21 0,0 0 15,21 21-15,-21-21 16,21-21-1,21 0-15,0 0 16,0 0-16</inkml:trace>
  <inkml:trace contextRef="#ctx0" brushRef="#br0" timeOffset="8057.38">11366 5228 0,'0'-21'0,"0"42"0,0-63 15,22 21-15,-22 0 0,0 42 47,0 0-47,0 0 0,0 0 16,0 22-16,0-22 0,0 21 0,0 0 16,-22 1-16,1-22 0,21 21 0,-21 1 15,0-1-15,0-21 0,21 21 0,-21-20 16,-1 20-16,22-21 0,-21 0 0,21 0 15,0 1-15,0-44 32,21 22-32,1-21 0,-1 0 15,0 0-15,0 0 0,-21 0 0,21-22 16,0 22-16,1 0 0,-1 0 16,0 0-16,0-1 0,0 1 15,0 21-15,1 0 16,-22 21-16,0 1 15,0-1-15,0 0 0,0 0 0,0 0 16,0 0-16,0 1 0,0-1 0,0 0 16,0 0-16,0 0 0,21 0 15,0-21-15,0 22 16,0-22-16,0 0 16,1 0-16,-1 0 0,0-22 0,0 1 15,0 21-15,0-21 0,1 0 16,-1 0-16,0 0 0,0-1 15,0 1-15,0 0 0,-21 0 0,0 0 16,22 21-16,-22 21 31,0 0-31,0 0 16,-22 0-16,22 1 0,0-1 16,0 0-16,0 0 0,0 0 0,0 0 15,0 1-15,22-22 16,-1 0-16,0 0 15,0 0-15,0 0 0,0 0 0,1-22 16,-1 22-16,0-21 0,21 0 16,-21 0-16,1 21 0,-1-21 15,0 0-15,0-1 0,0 1 0,-21 0 16,0 0-16,0-21 0,0 20 16,0 1-16,0 0 15,-21 21-15,0 0 0,0 0 0,0 0 16,-1 0-16,1 0 0,-21 21 0,21-21 15,-22 21-15,22 1 0,0-22 16,0 21-16,0-21 0,0 21 0,-1-21 16,1 0-16</inkml:trace>
  <inkml:trace contextRef="#ctx0" brushRef="#br0" timeOffset="8436.62">12721 5101 0,'0'-21'0,"-21"21"15,0-21-15,0 21 16,-1 0 15,22 21-31,0 0 0,0 0 0,0 22 16,0-22-16,-21 21 0,21 1 0,0-1 15,0 0-15,0 1 0,-21-1 16,0 0-16,21 1 0,-21-1 0,0 0 16,-1 1-16,22-22 0,-21 21 0,0 0 15,0-20-15,21-1 0,-21 0 0,21 0 16,0 0-16,0 0 15,21-21 1,-21-21-16,21 21 0,0-21 16,0 0-16,1 0 0,-1 0 15,0 21-15,0-22 0,21 1 16,-20 0-16</inkml:trace>
  <inkml:trace contextRef="#ctx0" brushRef="#br0" timeOffset="8791.41">12975 5461 0,'0'0'0,"-21"0"16,21 21 0,-21 0-16,0 1 0,21-1 0,-22 0 15,1 0-15,21 0 0,-21 0 16,21 1-16,-21-1 0,21 0 0,0 0 16,0 0-16,0 0 0,0 1 15,21-22 1,0 0-16,0 0 15,1 0-15,-1 0 0,0-22 0,0 22 16,0-21-16,-21 0 0,21 21 0,1-21 16,-1 0-16,0 0 0,-21-22 0,0 22 15,0 0-15,0 0 0,0 0 0,0-1 16,0 1-16,0 0 0,-21 0 0,0 21 16,-1 0-16,1 0 0,0 0 15,0 0 1,0 0-16,0 21 0,-1 0 0,1-21 15,0 21-15,0-21 0,0 22 16,0-22 0,-1 0-16</inkml:trace>
  <inkml:trace contextRef="#ctx0" brushRef="#br0" timeOffset="9071.59">12509 5207 0,'22'-21'31,"-1"21"-15,0 0-16,0 0 0,21-21 0,1 21 16,-1 0-16,0 0 0,1 0 15,20-21-15,-20 21 0,20 0 0,-21 0 16,22 0-16,-22 0 0,1 0 0,-22 0 15,21 0-15,-21 0 0,0 0 0,-21 21 47</inkml:trace>
  <inkml:trace contextRef="#ctx0" brushRef="#br0" timeOffset="9622.27">14880 5165 0,'0'0'0,"0"-21"0,21-1 16,-21-20-16,0 21 0,0 0 16,0 0-16,21-1 0,-21 1 0,0 0 15,0 0-15,0 42 32,0 0-32,0 0 0,0 22 15,-21-1-15,21 0 0,0 1 0,-21-1 16,0 22-16,0-22 0,21 21 0,-21 1 15,21-22-15,-22 22 0,1-22 0,21 22 16,0-22-16,-21 0 0,21 1 0,-21-1 16,21 0-16,0-21 0,0 1 15,0-1-15,0 0 0,21-21 16,0 0-16,0 0 0,1 0 16,-1 0-16,0-21 0,0 21 0,0-21 15,0-1-15,22 1 0,-22 0 0,0 0 16,0 0-16,-21 0 0,21-1 0,-21-20 15</inkml:trace>
  <inkml:trace contextRef="#ctx0" brushRef="#br0" timeOffset="9824.16">14711 5503 0,'0'0'16,"-21"0"-16,-1 0 0,1 0 15,42 0 16,1-21-31,-1 21 0,0 0 16,0 0-16,0 0 0,0-21 0,22 21 16,-22-21-16,21 21 0,1 0 0,-22 0 15,21-21-15,0 21 0,-20 0 0,20 0 16,0-21-16,1 21 0,-22 0 0,21 0 16</inkml:trace>
  <inkml:trace contextRef="#ctx0" brushRef="#br0" timeOffset="10376.36">15769 5525 0,'21'0'16,"0"0"-16,-21-22 16,22 1-16,-22 0 0,0 0 15,21 21-15,-21-21 0,0 0 0,0-1 16,0 1-16,0 0 0,0 0 15,0 0-15,0 0 0,-21-1 16,-1 22-16,1 0 16,0 22-16,0-22 0,0 21 15,0 0-15,-1 21 0,1-21 16,0 1-16,0 20 0,0 0 0,0 1 0,-1-22 16,22 21-16,-21 0 0,21-20 15,0 20-15,0-21 0,0 0 0,0 0 16,0 1-16,21-22 15,-21 21-15,22-21 0,-1 0 0,0 0 16,0 0-16,0 0 0,22-21 0,-22-1 16,0 1-16,0 0 0,0 21 0,0-21 15,1-21-15,-1 20 0,0 1 0,0 0 16,0-21-16,0 21 0,-21-1 16,22-20-16,-22 21 0,0 0 0,0 0 15,0-1-15,0 44 31,0-1-31,0 0 16,0 0-16,0 0 0,0 0 0,0 22 16,0-22-16,0 0 0,0 0 0,0 0 15,0 1-15,0-1 0,21 0 0,0 0 16,0 0 0,0-21-16,0 0 0,1 0 15,-1 0-15,0 0 0,0-21 16,0 0-16,0 21 0,1-21 0,-22 0 15,42-1-15</inkml:trace>
  <inkml:trace contextRef="#ctx0" brushRef="#br0" timeOffset="11708.03">16489 5038 0,'0'0'0,"0"-43"0,0 1 16,0 0-16,0 21 0,0-1 15,0 1-15,0 0 0,-21 42 16,21 0-16,0 22 15,0-22-15,0 21 0,-22 1 0,22-1 16,-21 21-16,21-20 0,0-1 16,-21 22-16,21-22 0,0 0 0,0 1 15,-21-1-15,0 0 0,21 1 0,0-1 16,-21-21-16,-1 0 0,22 22 16,-21-22-16,0 0 0,21 0 15,21-42 16,0 0-15,1 0-16,-22-1 0,21 1 16,0 0-16,21-21 0,-21 21 0,1-1 15,-1 1-15,0 0 0,0 0 0,21 21 16,-20-21-16,-1 21 0,0-21 0,0 21 16,0 0-16,0 0 0,1 0 0,-1 0 15,-42 0 32,-1 0-47,1 0 0,0 0 0,0 0 16,0 0-16,0 0 0,-1 0 0,1 0 15,0 0-15,0 0 0,0 0 0,0 0 16,-1 0 0,22 21-16,-21-21 15,21 21-15,0 0 0,0 0 16,0 0-16,0 1 0,0-1 15,0 0-15,0 0 0,0 0 0,21 0 16,1-21-16,-22 22 0,21-1 0,0 0 16,0 0-16,0-21 15,0 0-15,22 21 0,-22-21 0,0 0 16,21 0-16,-20 0 0,20 0 16,0 0-16,-21 0 0,22 0 0,-22-21 15,0 0-15,21 21 0,-20-21 0,-1 21 16,0-21-16,21-1 0,-21 1 0,1 0 15,-1 0-15,-21 0 0,21 0 0,0-1 16,-21 1-16,0 0 0,0 0 0,0 0 16,0 0-16,0-1 15,-21 22-15,0 0 16,0 0-16,21 22 0,-22-22 16,1 21-16,21 0 0,-21 0 0,0 0 15,21 0-15,0 1 0,-21-1 0,21 0 16,0 0-16,-21 0 0,21 0 0,0 1 15,0-1-15,0 0 0,21 0 16,0-21-16,0 0 0,0 0 0,0 0 16,1 0-16,-1 0 0,21 0 15,-21 0-15,22 0 0,-22 0 0,21-21 16,-21 21-16,22-21 0,-22 21 0,0-21 16,21-1-16,-21 1 0,1 0 15,-1 0-15,0 0 0,0 0 0,0-1 16,-21 1-16,21-21 0,-21 21 15,0 0-15,0 42 32,0 0-17,-21 0-15,21 0 0,0 0 16,-21 1-16,0-1 0,21 0 0,-21 0 16,21 0-16,-21 0 0,21 1 0,0-1 15,0 0-15,0 0 0,0 0 16,0 0-16,0 1 15,0-1 1,21-21-16,0 0 0,0-21 31,0-1-31,-21 1 0,21 0 16,-21 0-16,0 0 0,22 0 0,-1-22 16,-21 22-16,21-21 0,0 21 0,0-22 15,0 22-15,1 0 0,-1 0 0,0 0 16,0-1-16,0 22 0,0-21 15,1 21-15,-1 0 0,0 0 0,21 0 16,-21 0-16,1 0 0,-1 21 0,0-21 16,0 22-16,0-1 0,0 0 0,-21 0 15,22 0-15,-1 22 0,-21-22 16,0 0-16,0 0 0,0 21 0,21-20 16,-21-1-16,0 0 0,0 0 15,0 0-15,0 0 0,-21-21 0,21 22 16,-21-22-16,21 21 15,-22-21-15,1 0 16,21-21 15,0-1-15,21 22-16,1-21 0,-22 0 0,21 0 16,0 0-16,0 0 0</inkml:trace>
  <inkml:trace contextRef="#ctx0" brushRef="#br0" timeOffset="12323.16">18267 4784 0,'0'0'16,"0"-21"-16,-21-1 0,-1 1 0,22 0 15,0 0-15,-21 0 0,21 0 16,21 21 15,1 21-15,-1 0-16,0 0 0,21 0 15,-21 0-15,22 22 0,-22-1 0,21-21 16,1 43-16,-1-22 0,21 0 16,-20 1-16,-22-1 0,21 22 0,1-22 15,-22 0-15,0 1 0,-21-1 0,0 0 16,0 1-16,0-1 0,0 0 0,-21-21 15,-22 22-15,22-1 0,-21-21 0,0 0 16,-1 22-16,-20-22 0,-1 0 16,22 0-16,-22 0 0,1 1 0,-1-1 15,1 0-15,21 0 0,-1-21 0,1 21 16,21 0-16,-22-21 0,22 22 16,0-22-16,0 0 0,0 0 0,21 21 15,21-21 63,0 0 0,-21-21-46,0-1-1</inkml:trace>
  <inkml:trace contextRef="#ctx0" brushRef="#br0" timeOffset="13255.62">16997 6456 0,'21'-21'0,"-42"42"0,63-63 15,-21 42-15,0-22 0,1 1 0,-1 0 16,0 21-16,-21-21 0,0 0 0,21 21 16,-21-21-16,-21 21 31,0 0-31,0 0 0,-1 0 0,1 0 0,-21 0 16,21 21-16,-22 0 0,1 21 15,0 1-15,-1-1 0,22 0 0,-21 1 16,0 20-16,-1 1 0,22-22 15,-21 43-15,-1-22 0,22 1 0,-21 20 16,21 1-16,-22 0 0,22-1 0,0 1 16,-21 0-16,21-22 0,21 22 0,0-22 15,-22 1-15,22-1 0,0-20 0,0 20 16,0-21-16,22 1 0,-1-22 0,0 21 16,21-21-16,-21-21 0,22 22 0,-22-22 15,21 0-15,1 0 0,-22 0 16,21 0-16,0-22 0,-20 1 15,20 0-15,-21 0 0,21 0 0</inkml:trace>
  <inkml:trace contextRef="#ctx0" brushRef="#br0" timeOffset="15616.07">17314 7176 0,'0'-22'0,"0"44"0,-21-65 16,21 22-16,-21 21 15,21-21-15,0 0 0,0 0 16,0-1-16,0 1 0,0 0 16,0 0-16,0 0 15,0 42 17,0 0-32,0 0 0,0 0 0,0 22 15,0-1-15,0 22 0,0-22 0,0 21 16,0 1-16,-21-22 15,0 22-15,-1-22 0,1 0 0,21 1 0,-21-1 16,0 0-16,0 1 0,0-22 0,-1 0 16,22 0-16,0 0 0,-21 1 15,21-44 17,0 1-32,0 0 0,0-21 15,0 21-15,21-22 0,1 1 16,-1 0-16,-21-22 0,21 22 0,0-22 15,0 1-15,-21-1 0,43 1 0,-22-1 16,0 22-16,0 0 0,21-1 0,1 1 16,-22 21-16,21 0 0,1-1 15,-1 22-15,-21 0 0,21 0 0,-20 0 16,-1 22-16,0-1 0,0 0 16,-21 0-16,21 0 0,-21 0 0,0 22 15,0-22-15,0 0 0,-21 21 0,0-20 16,0-1-16,0 0 0,-22 21 0,22-42 15,-21 21-15,21 1 0,-1-1 16,-20-21-16,21 0 0,0 0 0,0 0 16,-1 0-16,1 0 0,0 0 0,0 0 15,0 0-15,0 21 16,21 0-16,0 0 16,0 0-16,0 1 0,0-1 0,0 21 15,0-21-15,0 0 0,0 22 16,21-22-16,-21 21 0,21-21 15,0 1-15,0-1 0,0 0 0,1 0 16,-1 0-16,0 0 0,0-21 0,0 22 16,0-22-16,22 0 0,-22 0 0,0 0 15,21 0-15,1 0 0,-22 0 0,21 0 16,1-22-16,-1 1 0,0 0 0,1 21 16,-1-21-16,-21 0 0,21 0 0,-20-1 15,20 1-15,-21 0 16,-21 0-16,0-21 0,21 20 0,-21 1 0,0 0 15,0 0-15,0 0 0,0 0 16,0-1-16,-21 22 0,0 0 0,0 0 16,0 0-16,-1 22 0,1-1 15,0 0-15,21 0 0,-21 0 16,21 22-16,-21-22 0,21 0 16,0 21-16,0-21 0,0 1 0,0 20 15,0-21-15,0 0 0,0 0 0,0 1 16,21-1-16,0 0 0,0 0 0,0-21 15,22 0-15,-22 0 0,21 0 0,1 0 16,-1 0-16,0 0 0,1 0 0,20 0 16,-21-21-16,22 21 0,-1-21 0,-20 0 15,20-1-15,1 1 0,-22 0 16,0 0-16,1 0 0,-1-22 16,0 22-16,-20 0 0,-1-21 0,-21 21 15,0-1-15,0 1 0,0 0 0,0 0 16,0 0-16,-21 21 0,-1 0 15,1 0-15,0 21 0,-21-21 0,21 21 16,-1 0-16,-20 0 0,21 1 16,-21-1-16,20 21 0,1-21 0,-21 0 15,21 1-15,0-1 0,-1 0 0,22 0 16,0 0-16,-21 0 0,21 1 16,21-22-1,1 0-15,-1 0 16,0 0-16,21-22 0,-21 22 0,1-21 15,20 0-15,-21 0 0,21 0 0,-20 0 16,-1 21-16,0-22 0,0 1 0,-21 0 16,0 0-16,21 0 0,-21 42 31,0 0-15,0 0-16,0 0 0,0 22 0,0-22 15,0 21-15,0 1 0,0-1 16,-21 0-16,21 22 0,0-22 0,0 0 0,0 22 15,0-22-15,0 22 0,0-1 0,0-20 16,-21 20-16,21-21 0,0 22 16,0-22-16,-21 1 0,21 20 0,0-21 15,0 1-15,0-22 0,0 21 16,0-21-16,0 1 0,0-1 0,0 0 16,21-42-1,0 0-15,0-22 0,0 22 16,1-21-16,-1-1 0,0 1 0,0 0 15,21-1-15,-20-20 0,-1-1 16,21 1-16,-21-1 0,0 1 0,22-22 16,-22 1-16,0 20 0,0 1 0,0-1 15,1 1-15,-1-1 0,0 22 0,-21-1 0,0 22 16,0-21-16,21 21 0,-21 0 16,0-1-16,0 44 46,0-1-46,0 0 0,0 0 0,0 0 16,0 0-16,0 1 0,0-1 0,0 0 16,0 0-16,0 0 0,0 0 15,0 1-15,0-1 16,21-21-16,0 0 0,1 0 16,-1 0-16,0 0 15,0-21-15,0 21 0,0-22 16,-21 1-16,22 21 0,-1-21 0,0 0 15,-21 0-15,21 0 0,-21-1 0,21-20 16,-21 21-16,21 0 0,-21 0 0,0-1 16,0 1-16,0 42 15,0 1 1,0-1-16,0 21 16,0-21-16,0 0 0,0 1 0,0-1 15,0 0-15,0 0 0,0 0 0,0 0 16,0 1-16,22-22 15,-1 0-15,0 0 0,0 0 16,0 0-16,0 0 0,1 0 16,-1-22-16,0 22 0,0-21 0,0 0 15,0 0-15,1 0 0,-1 0 16,0-1-16,-21 1 0,21-21 0,-21 21 16,21 0-16,-21-1 0,0 1 0,0 0 15,0 0-15,0 42 16,0 0-16,0 0 15,0 22-15,0-22 0,-21 0 0,21 0 16,-21 22-16,21-22 0,-21 0 0,21 0 16,0 0-16,0 0 15,0 1-15,0-44 47,0 1-47,0 0 16,0 0-16,21 0 0,-21 0 0</inkml:trace>
  <inkml:trace contextRef="#ctx0" brushRef="#br0" timeOffset="15787.97">20002 7218 0,'0'0'0,"-21"0"0,0 0 0,0-21 16,0 21-16,0 0 15,-1 0-15,44 0 47,-1 0-47,0 0 0,0 0 16,-21 21-16,21-21 0</inkml:trace>
  <inkml:trace contextRef="#ctx0" brushRef="#br0" timeOffset="16207.76">20193 7514 0,'0'0'0,"-21"0"0,0 0 16,21-21-16,0 0 16,0 0-16,0 0 15,21-1 1,0 22-16,0 0 0,0 0 16,0 0-16,-21 22 0,22-1 0,-1 0 15,-21 0-15,0 0 0,0 0 0,0 1 16,0-1-16,0 0 0,0 0 15,0 0-15,0 0 0,0 1 0,-21-1 16,21 0-16,-22-21 0,1 0 16,21 21-16,-21-21 15,21-21 1,0 0-16,0 0 16,21-1-16,0 1 0,1 0 15,-22 0-15,21 0 0,0 0 0,0-22 16,0 22-16,0-21 0,1 21 15,-1-1-15,0 1 0,0 0 0,0 0 16,0 21-16,1 0 31,-22 21-31,0 0 16,0 0 0</inkml:trace>
  <inkml:trace contextRef="#ctx0" brushRef="#br0" timeOffset="16535.06">20659 7578 0,'0'0'0,"0"21"0,21-21 15,0 0-15,0 0 16,0 0-16,0-21 16,1 21-16,-22-21 0,21 21 15,0-22-15,0 1 0,0 21 0,0-21 16,-21 0-16,22 21 0,-1-21 0,-21 0 15,0-1-15,0 1 0,0 0 0,0 0 16,0 42 0,-21-21-1,-1 21-15,1 0 0,0 1 16,0-1-16,0 0 0,0 21 0,-1-21 16,1 1-16,0-1 0,21 0 0,0 0 15,0 0-15,0 0 0,0 1 16,21-22-16,0 21 0,22-21 15,-22 0-15,21 0 0,-21 0 0,22 0 16,-1 0-16,0 0 0,1-21 16,-1 21-16</inkml:trace>
  <inkml:trace contextRef="#ctx0" brushRef="#br0" timeOffset="17043.37">21590 7493 0,'0'0'0,"0"-63"16,-42 41-16,20 22 15,1 0-15,0-21 0,0 21 0,0 0 16,0 0-16,-22 0 0,22 21 16,-21 1-16,21-1 0,-1 0 0,-20 0 15,21 0-15,0 0 0,0 22 0,-1-22 16,1 0-16,0 0 0,21 0 0,-21 1 16,21-1-16,0 0 0,0 0 15,21-21 1,0 0-16,0 0 0,1 0 0,-1 0 15,0 0-15,0 0 0,0 0 16,22-21-16,-22 21 0,0-21 0,0 0 16,0-1-16,22 1 0,-22 0 0,0 0 15,0-21-15,0-1 0,22 1 0,-22 0 16,0-1-16,0-20 0,0 20 0,0-20 16,1-1-16,-22 22 0,21-21 0,0 20 15,0-20-15,0 20 0,-21 1 16,0 21-16,21 0 0,-21 0 0,0-1 15,0 44 1,0-1-16,-21 0 0,0 0 16,0 21-16,21 1 0,-21 20 15,0-20-15,-1 20 0,1 1 0,21-1 16,0 1-16,-21-1 0,21-21 0,-21 1 16,21 20-16,0-20 0,0-22 0,0 21 15,0-21-15,0 0 0,0 1 0,0-1 16,0 0-16,0 0 15,21-21 1,0 0-16,0-21 16,1 21-16,20-21 0,-21 0 0,21-1 15</inkml:trace>
  <inkml:trace contextRef="#ctx0" brushRef="#br0" timeOffset="17907.38">23008 6837 0,'0'0'0,"0"-21"0,0 0 0,0-1 15,0 1-15,-21 21 16,0 0-16,0 0 0,-1 21 16,1 1-16,0-1 15,21 21-15,-21-21 0,0 22 0,0-1 16,21 21-16,-22-20 0,1 20 15,21 1-15,-21-1 0,0-20 0,0 20 16,21 1-16,-21-22 0,-1 0 0,1 1 16,0-1-16,0-21 0,0 21 15,0-20-15,-1-1 0,1 0 0,0 0 16,0-21-16,0 21 0,0-21 16,-1 0-16,22-21 15,0 0-15,0 0 16,0 0-16,0-1 15,0 1-15,22-21 0,-1 21 0,-21-22 16,21 22-16,0-21 0,0 21 16,-21 0-16,21-1 0,1 22 0,-1 0 15,0 0 1,-21 22-16,21-1 0,-21 0 0,0 21 16,0-21-16,0 1 0,21-1 0,-21 0 15,21 0-15,-21 0 0,0 0 16,22 1-16,-1-22 0,0 21 0,0-21 15,0 0-15,0 0 0,1 0 16,20 0-16,-21 0 0,0 0 0,0 0 16,22-21-16,-22 21 0,0-22 0,21 1 15,-20 0-15,-1 0 0,0 0 16,0 0-16,0-1 0,0-20 16,1 0-16,-1 21 0,0-22 0,-21 22 15,0 0-15,0 0 0,0 0 0,0 42 31,0 0-31,-21 0 0,21 0 16,-21 22-16,-1-22 0,22 0 0,-21 21 16,21-21-16,0 1 0,0-1 0,0 0 15,0 0-15,0 0 0,0 0 0,0 1 16,21-22-16,1 0 16,-1 0-16,0 0 0,0 0 15,0-22 1,0 22-16,1-21 0,-1 0 0,-21 0 15,21 0-15,0 0 0,-21-1 0,0-20 16,21 21-16,-21-21 0,0-1 0,0 22 16,0-21-16,0 21 0,0-22 0,0 22 15,-21 21-15,0 0 16,0 0-16,0 0 0,-1 0 0,1 21 16,0 0-16,0 1 0,0-1 0,0 0 15,21 0-15,-22 0 0,22 0 16,0 1-16,0-1 15,22-21 1,-1 0 0,0 0-16,21 0 0</inkml:trace>
  <inkml:trace contextRef="#ctx0" brushRef="#br0" timeOffset="18187.93">23897 7197 0,'0'0'16,"-21"0"-1,0 0-15,0 0 16,-1 0-16,1 21 0,0 0 16,0 0-16,0 0 0,0 1 0,-1 20 15,1-21-15,0 21 0,0-20 16,21 20-16,-21-21 0,21 0 16,0 0-16,0 22 0,0-22 0,0 0 15,0 0-15,0 0 0,21-21 16,0 22-16,0-22 0,-21 21 0,21-21 15,1 0-15,-1 0 0,0 0 0,0 0 16,0 0-16,0 0 0,1 0 16,-1 0-16,21 0 0,-21 0 0,0 0 15,1-21-15,-1-1 0,0 22 0,0-21 16,0 21-16</inkml:trace>
  <inkml:trace contextRef="#ctx0" brushRef="#br0" timeOffset="19815.99">24215 7493 0,'0'0'0,"0"-42"0,21 21 0,-21-1 16,21-20-16,-21 21 0,0 0 15,0 0-15,0-1 0,-21 22 16,0 0 0,-1 22-16,1-1 0,0 0 0,0 0 15,21 0-15,-21 0 0,0 1 16,-1-1-16,1 21 0,0-21 0,0 0 16,21 1-16,-21-1 0,21 0 0,-21 0 15,21 0-15,0 0 0,0 1 16,21-22 15,0 0-31,0 0 0,0-22 16,0 22-16,1-21 0,-1 0 15,-21 0-15,21 0 0,0 0 0,0-1 16,0 1-16,-21-21 0,22 21 0,-1 0 16,-21-1-16,21 1 0,-21 0 15,0 42 1,0 0-16,0 1 15,0-1-15,-21 0 0,21 0 0,-21 0 16,21 0-16,0 1 16,0-1-16,0 0 0,0 0 15,21-21-15,0 0 16,0 0-16,0 0 0,0 0 16,1 0-16,-1 0 15,0-21-15,0 0 0,0 0 16,0-1-16,1 1 0,-1 0 0,0-21 15,0-1-15,0 1 0,0-21 16,1 20-16,-1-20 0,0 20 0,-21-20 0,21 21 16,0-22-16,0 22 0,1-1 0,-1 1 15,0 0-15,-21-1 0,0 22 16,0-21-16,0 21 0,0 0 16,-21 42-1,21 0 1,-21 0-16,-1 21 0,1-20 0,21 20 15,-21 0-15,0 1 0,21 20 0,0-21 16,-21 22-16,21-22 0,-21 22 0,-1-22 16,22 22-16,0-22 0,0 0 0,0 1 15,0-1-15,-21-21 0,21 21 16,0-20-16,0-1 0,0 0 0,0 0 16,21 0-16,1-21 15,-1 0-15,0 0 0,0 0 16,0 0-16,0 0 0,1-21 15,-1 21-15,0-21 0,21 0 0,-21 0 16,1-22-16,20 22 0,-21 0 16,21-21-16,-20 20 0,-1 1 0,0 0 15,0 0-15,0 0 0,-21 42 32,0 0-32,0 0 15,0 0-15,0 1 0,-21-1 0,0 0 16,21 0-16,0 0 0,0 0 0,0 1 15,0-1-15,-21-21 0,21 21 16,21-21 0,0 0-16,0 0 15,0 0-15,1 0 16,-1-21-16,0 21 0,0-21 16,0-1-16,0 1 0,1 0 0,-1 0 15,0 0-15,0 0 0,0-1 0,0 1 16,1 21-1,-22 21 1,0 1-16,0-1 0,-22 0 16,22 21-16,0-21 0,0 1 0,-21-1 15,21 0-15,0 0 0,0 0 16,0 0-16,0 1 16,21-22 15,-21-22-16,22 22-15,-22-21 0,0 0 16,0 0-16,0 0 0,0 0 16,0-1-16,0 1 0,0 0 15,0 0-15,0 0 0,0 0 0,0-1 16,0 1-16,0 0 16,0 0-16,21 21 15,0 0-15,0-21 0,0 21 16,0 0-16,1 0 0,-1-21 0,0 21 15,21 0-15,-21 0 0,1 0 16,20 0-16,-21 0 0,0 0 16,0 0-16,1 21 0,-1-21 0,-21 21 15,0 0-15,0 0 0,0 0 16,0 1-16,0-1 16,0 0-16,-21 0 0,21 0 0,0 0 15,-22 1-15,1-1 0,21 0 0,-21 0 16,21 0-16,0 0 0,-21-21 0,21 22 15,-21-22-15,21 21 16,-21-21-16,-1 0 16,22-21-1,0-1 1,0 1-16,0 0 16,22 0-16,-1 21 0,-21-21 15,21 0-15,0-22 0,0 22 0,0 0 16,1-21-16,-1 20 0,21-20 0,-21 21 15,0 0-15,22 0 0,-22-1 16,0 1-16,0 21 0,0 0 0,1 0 16,-1 0-16,0 0 0,0 21 15,-21 1-15,0-1 0,0 0 0,0 21 16,-21-21-16,0 1 0,0 20 0,-1-21 16,1 0-16,0 0 15,-21 1-15,21-1 0,-1 0 0,22 0 16,-21 0-16,0-21 0,0 21 0,0 1 31,21-44 0,0 1-31,0 0 0,0 0 16,21 21-16,-21-21 0</inkml:trace>
  <inkml:trace contextRef="#ctx0" brushRef="#br0" timeOffset="20047.91">25717 6985 0,'0'0'0,"-42"0"16,21 0-16,0 0 15,0 0 1</inkml:trace>
  <inkml:trace contextRef="#ctx0" brushRef="#br0" timeOffset="20259.15">24892 7027 0,'0'0'0,"21"0"0,0 0 16,0 0-16,1 0 0,-1 0 15</inkml:trace>
  <inkml:trace contextRef="#ctx0" brushRef="#br0" timeOffset="23856">8784 13102 0,'0'0'15,"-21"-21"1,21 0-16,-21 21 16,0 0-16,-1 0 15,1 21-15,0 0 16,21 0-16,0 22 0,-21-1 16,21 0-16,-21 22 0,21-1 0,0 1 15,0 21-15,0-22 0,0 22 0,0-22 16,0 22-16,-21-22 0,21 1 15,0-1-15,-22 1 0,22-1 16,-21-20-16,21 20 0,0-20 0,0-1 16,-21 0-16,21-21 0,-21 22 0,21-22 15,0 0-15,0-42 32,0 0-32,0 0 0,21-22 0,0 22 15,0-21-15,-21-1 0,22-20 0,-1 21 16</inkml:trace>
  <inkml:trace contextRef="#ctx0" brushRef="#br0" timeOffset="24143.83">8678 13208 0,'-21'0'15,"21"-21"-15,21 21 16,0 0-1,1-21-15,20 21 0,-21 0 16,43 0-16,-22 0 0,0 0 0,22-21 16,-22 21-16,22 0 0,-22 0 0,0 0 15,1 0-15,-22 0 0,21 0 16,-21 0-16,0 0 0,1 0 0,-1 0 16,0 0-16,-21 21 15,0 0 1,0 0-16,0 0 15,-21-21-15,21 21 16,-21 1-16,-1-22 0</inkml:trace>
  <inkml:trace contextRef="#ctx0" brushRef="#br0" timeOffset="24363.71">8784 13780 0,'0'0'0,"0"21"0,0 0 0,0 0 15,21-21 1,0 0 0,1 0-16,-1 21 0,0-21 15,0 0-15,0 0 0,0 0 0,1 0 16,-1 0-16,0 0 0,0 21 0,0-21 16,0 0-16,1 0 0,-1 0 15,0 0-15,0 0 0,0 0 16,0 0-16,1 0 0</inkml:trace>
  <inkml:trace contextRef="#ctx0" brushRef="#br0" timeOffset="24603.59">9546 13907 0,'0'0'0,"0"21"0,0 0 15,-21 0-15,21 0 0,-21 0 0,21 1 16,0-1-16,-21 0 0,21 0 0,0 0 15,0 22-15,-22-22 0,22 0 0,-21 21 16,21-21-16,-21 1 0,21-1 16,0 0-16,0 0 0,-21 0 0,21 0 15,0-42 17,21 0-32,-21 0 15,21 0-15,0-22 0,1 22 16</inkml:trace>
  <inkml:trace contextRef="#ctx0" brushRef="#br0" timeOffset="24904.41">9588 13758 0,'0'0'15,"0"-21"-15,0 0 0,-21 21 16,21 21 15,21-21 0,1 0-15,-1 0-16,-21-21 0,0 0 0,0 0 16,0 0-16,0-1 15,0 1 1,-21 21-16,-1 0 0,1 0 16,0 0-16,0 21 0,0-21 15,21 22-15,-21-1 0,21 0 16,0 0-16,0 0 0,0 0 15,21-21 1,0 0-16,0 0 0,0 0 16,22 0-16</inkml:trace>
  <inkml:trace contextRef="#ctx0" brushRef="#br0" timeOffset="25224.23">10223 13377 0,'0'0'16,"0"-21"-16,0-21 0,0 21 0,0-22 0,0 22 15,0-21-15,0 21 0,0 0 16,0-1-16,0 1 0,-21 21 0,21-21 16,-21 42-1,21 0-15,0 1 0,-21-1 16,21 21-16,0 0 16,0 1-16,0-1 0,0 22 0,0-22 15,0 21-15,0 1 0,0-1 0,0 1 16,-21-1-16,21-20 0,-21 20 0,-1-20 15,22 20-15,-21-21 0,0 1 16,21-1-16,-21 0 0,21 1 0,-21-1 16,21-21-16,0 22 0,0-22 0,-21 0 15,21 0-15,0 0 0,21-21 32,0-21-32,-21 0 0,21 21 15,0-21-15</inkml:trace>
  <inkml:trace contextRef="#ctx0" brushRef="#br0" timeOffset="25579.03">10350 14118 0,'0'0'0,"22"0"16,-1 0-16,0 0 0,0 0 15,0 0-15,0-21 0,1 21 16,-1-21-16,21 21 0,-21-21 15,0 0-15,1 21 0,-1-22 16,0 1-16,-21 0 0,0 0 0,0 0 16,0 0-16,-21 21 15,0 0 1,-1 0-16,1 21 0,21 0 16,-21 0-16,0 0 0,0 0 0,0 1 15,-1 20-15,1-21 0,0 21 0,0-20 16,21 20-16,-21 0 0,21-21 0,0 1 15,-21 20-15,21-21 0,0 0 0,0 0 16,0 1-16,21-1 16,0-21-16,0 0 0,0 0 0,0 0 15,22 0-15,-22 0 0,0 0 0,0 0 16,22-21-16,-22-1 0,21 22 0,-21-21 16,22 0-16</inkml:trace>
  <inkml:trace contextRef="#ctx0" brushRef="#br0" timeOffset="27387.51">11515 13589 0,'0'0'0,"0"-21"0,21 0 15,0-22-15,0 22 0,-21 0 0,0 0 16,0 0-16,0-22 0,0 22 16,0 0-16,0 0 0,0 0 15,0 42 1,0 0 0,0 0-16,0 22 0,-21-1 15,21 0-15,0 22 0,0-1 0,-21 1 16,21-1-16,-21 1 0,-1-1 0,22 22 15,-21-22-15,21 1 0,0-1 0,-21-20 16,21 20-16,0-20 0,0 20 0,0-21 16,0-20-16,0 20 0,0-21 15,21 0-15,0-21 0,1 0 0,-1 0 16,0 0-16,0 0 0,0 0 16,22-21-16,-22 0 0,21-21 0,0 20 15,1-20-15,-1 21 0,0-21 0,1-1 16,-1-20-16,0 20 0,1 1 15,-1-21-15,0-1 0,1 1 0,-22-1 16,0-21-16,0 22 0,0-1 0,-21 1 16,0 21-16,0-1 0,0 1 0,0 0 15,0 20-15,0 1 0,0 0 16,0 42 0,0 22-16,-21-22 15,21 21-15,0 0 0,-21 1 0,21 20 16,-21 1-16,21-22 15,0 22-15,-21-1 0,21 1 0,-21-22 16,21 21-16,-22-20 0,22 20 0,0-20 16,0-1-16,0 21 0,0-41 0,0 20 15,0 0-15,0-21 0,22 1 0,-1-1 16,0 0-16,-21 0 0,21-21 16,0 0-16,22 0 0,-22 0 0,0 0 15,0-21-15,21 0 0,-20 21 0,20-43 16,0 22-16,1 0 0,-1-21 0,0 21 15,1-22-15,-1 1 0,0 0 0,1-1 16,-1-20-16,0 20 0,1-20 16,-22-1-16,0 1 0,0-22 15,0 22-15,-21-1 0,0 1 0,0-1 16,0 22-16,0 0 0,0-1 0,0 22 16,0 0-16,0 0 0,-21 21 15,21 21 1,-21 0-16,0 21 0,0-20 0,21 41 15,-22-21-15,1 22 0,21-22 0,-21 22 16,0-1-16,21 1 0,0-1 0,-21-20 16,21 20-16,-21-21 0,21 22 15,0-22-15,0 1 0,0-1 0,0-21 16,0 21-16,0 1 0,0-22 0,21 0 16,0 0-16,0 0 0,0-21 15,0 0-15,1 22 0,-1-22 0,21 0 16,-21 0-16,22 0 0,-22-22 15,21 1-15,0 0 0,-20 0 0,20 0 16,0 0-16,-21-1 0,22 1 0,-22-21 16,0 21-16,0-22 0,0 22 0,1-21 15,-22 21-15,0-22 0,0 22 0,0 0 16,21 21-16,-21-21 0,0 42 31,0 0-31,0 0 0,0 1 16,0 20-16,0-21 0,0 0 0,0 0 15,0 22-15,0-22 0,0 0 16,0 0-16,0 0 0,0 1 16,0-1-16,0 0 0,21-21 0,0 21 15,0-21-15,0 0 0,1 0 16,20 0-16,-21 0 0,0 0 0,22-21 16,-22 0-16,0 21 0,21-21 0,-21-1 15,22 1-15,-22 0 0,0-21 16,0 21-16,0-22 0,1 1 0,20 0 15,-42-1-15,42-20 0,-42 20 16,21-20-16,1-22 0,-1 22 0,0-1 16,0 1-16,0 20 0,-21-20 0,0 21 15,0-1-15,21 22 0,-21 0 16,0 0-16,0 0 0,-21 42 31,21 0-31,0 0 0,-21 21 0,0 1 16,0-1-16,21 0 0,-21 1 15,21 20-15,0-20 0,0 20 0,-22-21 16,22 22-16,-21-22 0,21 1 0,-21-1 16,21 0-16,0 1 0,0-22 0,0 21 15,0-21-15,0 0 0,0 1 0,0-1 16,0 0-16,0 0 0,0 0 16,21-21-16,0 21 15,1-21-15,-1 0 0,0 0 0,21 0 16,-21 0-16,1 0 0,-1-21 0,21 0 15,-21 21-15,22-21 0,-22 0 0,21 0 16,-21-1-16,22 1 0,-22 0 0,0-21 16,0 21-16,0-1 0,-21-20 15,0 21-15,0 0 0,0 0 0,0-1 16,-21 22 0,0 0-16,0 0 0,0 22 0,-1-1 15,22 0-15,0 0 16,0 0-16,0 0 0,0 1 0,0-1 15,0 0-15,0 0 0,22 0 16,-1 0-16,0 1 0,0-1 0,-21 0 16,21 0-16,-21 0 15,0 0-15,0 1 16,-21-22-16,0 0 16,0 0-16,21 21 0,-43-21 0,22 0 15,0 0-15,0 0 0,0 0 16,0 0-16,-1 0 0,22-21 15,-21 21-15,0-22 0,21 1 0,-21 21 16</inkml:trace>
  <inkml:trace contextRef="#ctx0" brushRef="#br0" timeOffset="27625.38">13885 13462 0,'0'0'0,"-21"0"0,0 0 16,0-21-16,0 21 16,-1-21-16,1 21 15,0-21-15,0 21 63,0 0-63,21 21 15</inkml:trace>
  <inkml:trace contextRef="#ctx0" brushRef="#br0" timeOffset="27840.26">12890 13716 0,'0'0'0,"-21"21"16,42-21 15,1 0-31,-1 0 16,0 0-16,21-21 0,-21 21 15,1 0-15,-1 0 0,0 0 0,0 0 16,0 0-16,-21 21 16,0 0-1</inkml:trace>
  <inkml:trace contextRef="#ctx0" brushRef="#br0" timeOffset="28439.96">9017 14774 0,'0'0'0,"-21"0"0,0 0 0,42 0 31,21 0-31,-21 0 0,22 22 16,-1-22-16,0 0 0,22 21 0,-1-21 16,22 0-16,0 0 0,-1 21 0,22-21 15,0 0-15,21 0 0,0 0 0,0 21 16,21-21-16,0 21 15,0-21-15,22 0 0,-1 0 0,0 21 16,1-21-16,20 0 0,-20 22 0,20-22 16,-21 0-16,1 0 0,-1 21 0,0-21 15,-20 0-15,20 0 0,-42 21 16,21-21-16,-21 0 0,-21 21 0,0-21 16,-22 0-16,-20 21 0,21-21 0,-43 0 15,0 0-15,-21 21 0,1-21 0,-44 0 31,1 0-15,0 0-16,0 0 0,0 0 0,-22 0 16,22 0-16,-21 0 0,0 0 15,-1 0-15,-20 0 0,20 0 0,-20-21 16,-22 21-16,22 0 0</inkml:trace>
  <inkml:trace contextRef="#ctx0" brushRef="#br0" timeOffset="28903.63">9356 14838 0,'0'0'15,"-43"21"-15,22-21 0,0 0 0,0 0 0,42 0 32,0 0-32,0 0 0,22 0 15,20 0-15,-21 0 0,22 21 0,21-21 16,-1 0-16,22 0 0,0 21 0,21-21 16,-21 0-16,21 0 0,21 22 0,0-22 15,0 0-15,22 0 0,-1 0 16,0 21-16,1-21 0,20 0 15,1 0-15,-22 0 0,21 0 0,-20 0 16,-1 21-16,0-21 0,-20 0 0,-22 0 16,21 0-16,-42 0 0,-1 0 0,-20 0 15,0 0-15,-43 0 0,22 0 16,-43 0-16,21 0 0,-21 0 16,-42 0 15,21-21 0,0 0-15</inkml:trace>
  <inkml:trace contextRef="#ctx0" brushRef="#br0" timeOffset="29588.13">16468 13970 0,'0'0'15,"-64"0"-15,22-21 0,-22 21 0,1 0 0,-1 0 16,1-21-16,-1 21 0,1 0 0,20 0 16,-20 0-16,21 0 0,20 0 0,-20 0 15,21 0-15,0 0 0,0 0 16,42 0-1,0 0-15,21 0 16,1 0-16,-1 0 0,21 0 16,1 0-16,-1 0 0,22 0 15,0 0-15,-1 0 0,22 0 0,-21 21 16,21-21-16,-22 0 0,22 0 0,-21 21 16,0-21-16,-1 0 0,-20 0 0,-1 0 15,1 0-15,-1 0 0,-20 21 16,-22-21-16,0 0 0,0 0 0,0 0 15,-42 0 1,0 0 0,0 0-16,-22 0 0,22 0 15,0 0-15,0 0 0,-21 0 0,20 0 16,-20 0-16,21 0 0,-21 0 16,20 0-16,-20 0 0,0 0 0,-1 0 15</inkml:trace>
  <inkml:trace contextRef="#ctx0" brushRef="#br0" timeOffset="29911.83">15938 13949 0,'0'0'0,"-42"0"0,21 0 15,-21 0-15,20 0 0,1 0 16,42 21 15,1-21-31,-1 0 0,21 0 16,-21 0-16,43 21 0,-22-21 15,22 0-15,-1 0 0,22 21 0,-22-21 16,22 0-16,0 0 0,-22 0 16,22 22-16,-1-22 0,-20 0 0,-1 0 15,1 0-15,-1 0 0,-20 0 0,-1 0 16,0 0-16,1 0 0,-22 0 0,0 0 16,0 0-16,0 0 0,1 0 15,-1 0-15,-21-22 31,0 1-15,0 0 0,0 0-16</inkml:trace>
  <inkml:trace contextRef="#ctx0" brushRef="#br0" timeOffset="30331.67">17103 13589 0,'0'0'0,"-22"-21"16,1 21-16,0 0 16,21 21-1,0 0 1,0 0-16,21 1 0,0-22 16,1 21-16,-1-21 0,21 21 15,-21-21-15,22 21 0,-1-21 0,-21 0 16,21 21-16,1-21 0,-1 0 15,-21 0-15,22 0 0,-22 21 0,0-21 16,0 0-16,0 0 0,-21 22 16,0-1-1,-21 0-15,0-21 0,-21 21 16,20 0-16,1 0 0,-21 1 0,0-1 16,-1 21-16,22-21 0,-21 22 15,-1-22-15,1 21 0,21-21 0,-21 22 16,20-22-16,-20 21 0,21 0 0,-21-20 15,20 20-15,1-21 0,0 0 0,0 0 16,0 1-16,21-1 0,-21 0 16,-1 0-16,22 0 0,-21 0 15,0-21-15,21 22 0,-21-22 16,0 0 0</inkml:trace>
  <inkml:trace contextRef="#ctx0" brushRef="#br0" timeOffset="31284.23">18817 13716 0,'0'0'16,"21"0"-16,0-21 16,1 0-16,-1 0 0,0-1 15,0 1-15,-21 0 0,21 21 16,-21-21-16,0 0 0,0 0 0,0-1 16,0 1-16,0 0 15,0 0-15,-21 21 0,-21 0 16,21 0-16,-1 0 0,-20 0 0,0 0 15,-22 21-15,22 0 0,-22 0 0,22 22 16,0-1-16,-1-21 0,1 22 0,0-1 16,21 0-16,-1 1 0,22-1 15,0 0-15,0 1 0,0-22 0,22 21 16,-1-21-16,0 0 0,0 1 16,21-22-16,-20 21 0,20-21 0,0 0 15,-21 0-15,22 0 0,-1 0 16,0-21-16,1-1 0,-22 1 0,21 0 15,-21 0-15,22 0 0,-22 0 0,0-22 16,0 22-16,-21-21 0,0 21 0,0-22 16,0 22-16,0 0 0,0 0 15,0 0-15,0-1 0,-21 22 16,21 22-16,0 20 16,0-21-16,0 0 0,0 22 0,0-1 15,0-21-15,0 21 0,0 1 16,21-22-16,0 0 0,-21 0 15,22 0-15,-1 1 0,0-1 0,0-21 16,21 0-16,-20 0 0,20 0 0,-21 0 16,21-21-16,1 21 0</inkml:trace>
  <inkml:trace contextRef="#ctx0" brushRef="#br0" timeOffset="31576.09">19600 13737 0,'0'0'15,"0"-21"-15,0-21 0,0 21 0,0-22 0,0 22 16,0 0-16,0 0 0,-21 21 15,0 0 1,21 21-16,-21 21 0,0-21 0,-1 22 16,1 20-16,0-20 0,0 20 0,-21 1 15,20-1-15,1 1 0,0-1 0,-21 1 16,21 20-16,-1-20 0,-20 20 16,21 1-16,0 0 0,0-1 0,-1 1 15,1 0-15,21-1 0,0 1 0,0 0 16,-21-1-16,21 1 0,0 0 0,-21-22 15,21-20-15,0 20 0,0-21 0,0 1 16,0-22-16,0 0 0,0 0 0,0-42 31,0 0-31,21 0 0,0-22 0,0 1 16,-21 0-16,22-22 0,-1 22 16,0-22-16</inkml:trace>
  <inkml:trace contextRef="#ctx0" brushRef="#br0" timeOffset="31847.94">19389 13907 0,'0'0'0,"0"-43"0,21 1 0,0 0 15,0 20-15,0-20 0,0 21 0,22 0 16,-22 0-16,0 21 0,21 0 0,-20 0 16,20 0-16,-21 0 0,0 0 15,0 21-15,-21 0 0,0 0 0,0 0 16,0 0-16,-21 1 0,0-1 15,-21 21-15,21-21 0,-1 0 0,1 1 16,-21-1-16,21 0 0,0 0 0,-1 0 16,1-21-16,0 21 0,0-21 15,0 0-15,21 22 0,21-22 32,0 0-32,21 0 15,-20-22-15,-1 22 0</inkml:trace>
  <inkml:trace contextRef="#ctx0" brushRef="#br0" timeOffset="32240.23">20087 13737 0,'0'0'0,"21"-21"0,-21 0 0,0 0 0,0 0 16,0-1-16,-21 22 16,0 0-16,0 0 0,0 0 15,-1 0-15,22 22 0,-42-1 0,21 0 16,0 0-16,0 21 0,-1-20 0,22 20 15,-21-21-15,0 0 0,21 0 16,-21 1-16,21-1 0,0 0 0,0 0 16,21-21-1,0 0-15,0 0 0,1 0 0,-1 0 16,0 0-16,0-21 0,0 0 16,0 0-16,1-1 0,-1 1 15,0 0-15,0 0 0,-21 0 0,0 0 16,21-1-16,-21 1 0,0 42 31,0 1-31,0-1 16,0 0-16,-21 0 0,21 0 0,0 0 15,0 22-15,0-22 0,0 0 0,0 0 16,0 0-16,0 1 0,0-1 0,0 0 16,21-21-16,0 0 0,1 0 0,-1 0 15,0 0-15,0 0 16,0 0-16,22-21 0</inkml:trace>
  <inkml:trace contextRef="#ctx0" brushRef="#br0" timeOffset="32460.1">20595 13695 0,'0'0'16,"0"-21"-16,0 0 0,0-1 0,-21 22 16,0 0-1,0 22-15,-1-1 0,1 0 0,0 0 16,0 0-16,21 0 0,-21 22 0,0-22 15,21 21-15,0-21 0,0 22 16,0-22-16,0 0 0,0 0 0,0 0 16,0 1-16,0-1 0,21 0 15,0-21-15,0 0 0,0 0 0,0 0 16,1 0-16,-1 0 0,0-21 0,21 21 16,-21-21-16,22-1 0</inkml:trace>
  <inkml:trace contextRef="#ctx0" brushRef="#br0" timeOffset="32875.58">20997 13272 0,'0'0'15,"0"-22"-15,0 44 16,0-1 0,-21 21-16,21-21 0,-21 22 0,0 20 15,21-21-15,-21 1 0,-1 20 16,1-20-16,21 20 0,-21-21 0,0 1 15,21-1-15,-21 0 0,0 1 0,21-22 16,0 21-16,-22-21 0,1 1 0,21-1 16,-21-21-16,21 21 0,0-42 31,0 0-31,21 21 16,0-22-16,1-20 0,-1 21 0,0 0 15,0-22-15,21 1 0,-20 21 0,-1-21 16,0 20-16,0 1 0,0 0 15,0 21-15,1 0 0,-1 0 16,-21 21-16,0 0 0,0 1 16,0 20-16,0-21 0,0 21 0,0-20 15,0-1-15,0 21 0,0-21 0,0 0 16,0 1-16,-21-1 0,21 0 16,-22-21-16,44 0 31,-1-21-16,0 21-15,-21-21 0</inkml:trace>
  <inkml:trace contextRef="#ctx0" brushRef="#br0" timeOffset="33171.87">21188 13885 0,'21'0'16,"0"0"-1,0 0-15,0 0 0,1-21 16,-1 21-16,0-21 0,0 21 15,0-21-15,22 0 0,-22 21 0,0-21 16,0-1-16,0 1 0,0 21 0,1-21 16,-1 21-16,-42 0 15,-1 0 1,1 0-16,0 21 0,0 0 0,-21 1 16,20-1-16,1 21 0,0-21 15,0 0-15,0 22 0,0-22 0,21 0 16,0 0-16,0 0 0,-22 1 0,22-1 15,0 0-15,0 0 0,22-21 16,-1 0-16,0 0 0,0 0 16,21 0-16,1 0 0,20-21 0,-20 21 15,20-21-15</inkml:trace>
  <inkml:trace contextRef="#ctx0" brushRef="#br0" timeOffset="34467.89">22437 13399 0,'0'0'0,"21"-22"0,-21 1 0,-21 21 31,-1 21-31,1 22 0,0-22 16,0 21-16,0-21 0,0 43 0,-22-22 16,22 1-16,0-1 0,0 0 15,21 1-15,-21-1 0,21-21 0,-22 21 16,22-20-16,0-1 0,0 0 0,0 0 15,0 0-15,22-21 0,20 0 16,-21 0-16,0 0 16,0 0-16,22 0 0,-22 0 0,21-21 15,1 0-15,-22 0 0,21 21 0,0-43 16,-20 22-16,20 0 0,0 0 0,-21-21 16,1-1-16,-1 22 0,0-21 15,0 21-15,-21-1 0,0 1 16,0 0-16,-21 42 31,0 0-31,0 1 0,-1-1 0,1 0 16,21 21-16,0-21 0,-21 1 15,21 20-15,-21-21 0,21 0 0,0 0 16,0 1-16,0-1 0,0 0 16,21-21-16,0 0 0,0 0 15,1 0-15,-1 0 0,0 0 16,0 0-16,0 0 0,0 0 15,1 0-15,-1-21 0,-21 0 16,0-1-16,0 1 0,0 0 0,0 0 16,0 0-16,-21 0 0,21-22 0,-22 22 15,1 0-15,21 0 0,0 0 16,-21 21-16,21-22 0,0 1 16,21 0-1,0 21-15,1 0 0,-1 0 0,0 0 16,0 0-16,0 0 0,0 0 15,1 0-15,-1 21 0,0-21 16,0 21-16,-21 1 0,0-1 0,21 21 16,-21-21-16,21 0 0,-21 22 0,0-22 15,0 0-15,0 0 0,0 0 16,0 1-16,0-1 0,0 0 0,0 0 16,0 0-16,-21-21 15,0 0-15,21-21 31,0 0-15,0 0-16,0-22 0,21 22 16,-21 0-16,21-21 0,1 21 0,-1-22 15,0 1-15,0 21 0,0 0 16,0-1-16,1 1 0,-1 0 16,0 21-16,0 0 0,0 0 0,0 0 15,-21 21-15,0 0 0,0 1 0,22-1 16,-22 21-16,0-21 0,0 0 0,0 22 15,0-22-15,0 0 0,0 0 16,0 0-16,-22 1 0,22-1 0,0 0 16,0 0-16,-21-21 15,21 21-15,21-42 47,1 0-47,-1 0 0,0 0 16,0-1-16,0 1 15,0-21-15,1 21 0,-1 0 0,0-22 16,0 22-16,0 0 0,0 21 16,1-21-16,-22 0 0,0 42 15,0 0 1,0 0-16,0 0 0,0 0 0,0 1 16,0-1-16,0 0 0,0 0 15,-22 0-15,22 0 0,0 1 0,-21-1 16,21 0-16,0 0 15,0 0-15,0 0 16,21-21 15,1 0-15,-22-21-16,21 21 0,0-21 0,0 0 16,-21 0-16,21 0 0,0 21 15,1-22-15</inkml:trace>
  <inkml:trace contextRef="#ctx0" brushRef="#br0" timeOffset="35103.56">23855 13631 0,'0'0'0,"0"22"31,0-1-15,-21-21-16,21 21 0,-22 0 0,22 0 16,0 0-16,-21 1 0,21-1 15,-21 0-15,0 0 0,21 0 0,0 0 16,0 1-16,-21-1 0,21 0 15,-21-21-15,21 21 16,0-42 15,0 0-31,0 0 16,21-1-16,0 1 16,-21 0-16,21 0 0,-21 0 15,21-22-15,0 22 0,1 0 0,-1 0 0,-21 0 16,21 21-16,0-21 0,0 21 15,0 0-15,1 0 0,-1 0 16,0 0-16,0 21 0,0 0 16,0 0-16,-21 0 0,0 0 15,0 1-15,0-1 0,0 0 0,0 0 16,0 0-16,0 0 0,0 1 16,-21-22-16,0 0 0,21 21 15,-21-21-15,0 0 0,0 0 16,21-21 15,0-1-15,21 22-16,0-21 0,-21 0 0,21 0 0,0 0 15,0 0-15,1-22 0,-1 22 16,0 0-16,0 0 0,0 21 0,0-21 16,1 21-16,-1 0 0,0 0 15,-21 21 1,21-21-16,-21 21 0,0 0 0,0 0 15,0 0-15,0 1 0,0-1 16,0 0-16,0 0 0,-21 0 16,0-21-16,21 21 15,-21-21-15,21-21 63</inkml:trace>
  <inkml:trace contextRef="#ctx0" brushRef="#br0" timeOffset="35848.16">24511 13631 0,'0'0'0,"21"0"0,-21-21 16,-21 42 15,0 1-15,21-1-16,-21 0 0,21 0 0,-22-21 15,1 21-15,21 0 0,0 1 16,0-1-16,0 0 0,0 0 0,0 0 16,0 0-1,0-42 17,21 21-17,-21-21-15,0 0 0,0 0 16,22 21-16,-22-21 0,0-1 0,0 1 15,0 0-15,21 0 0,-21 0 0,21 0 16,0-1-16,0 1 16,0 21-16,1-21 15,-1 21-15,0 0 0,0 0 16,0 0-16,0 21 16,-21 0-16,0 1 0,0-1 15,0 0-15,0 0 16,0 0-16,0 0 0,0 1 0,0-1 15,-21-21-15,21 21 0,0 0 0,-21 0 16,0-21 0,21 21-16,0-42 47,0 0-47,0 0 15,0 0-15,21 0 16,-21-1-16,21-20 0,0 21 15,1 0-15,-1 0 0,0-1 0,0 1 16,21 0-16,-20 0 0,-1 0 0,0 21 16,0 0-16,21 0 0,-20 0 0,-1 0 15,0 0-15,0 0 0,0 21 16,0 0-16,-21 0 0,0 0 0,0 1 16,0-1-16,0 0 0,0 0 0,0 0 15,0 0-15,0 1 0,-21-1 0,0-21 16,0 21-16,21 0 15,-21-21-15,0 21 0,-1-21 16,22 21-16,-21-21 16,21 22-1,21-44 17,1 22-17,-1-21-15</inkml:trace>
  <inkml:trace contextRef="#ctx0" brushRef="#br0" timeOffset="36187.12">25336 13737 0,'0'21'16,"0"1"-1,0-1 1,22-21-1,-1 0 1,-21-21 0,21-1-16,-21 1 15,-21 21 17,21 21-17,-21-21 1,-1 22-16,22-1 15,22-21 32,-1 0-47,0-21 0,0 21 16,0 0-16</inkml:trace>
  <inkml:trace contextRef="#ctx0" brushRef="#br0" timeOffset="36487.96">26035 13568 0,'0'0'0,"0"-21"15,-21 21 1,0 21 0,21 0-16,-22-21 0,22 21 0,-21 0 15,0 1-15,21-1 0,0 0 0,-21 0 16,0 0-16,21 0 0,-21 22 15,21-22-15,0 0 0,-22 0 16,22 0-16,-21-21 0,21 22 16,0-1-16,-21-21 0,21 21 15,0-42 32,21 0-47,0-1 16,1 22-16,-22-21 0</inkml:trace>
  <inkml:trace contextRef="#ctx0" brushRef="#br0" timeOffset="36803.78">26120 13356 0,'0'0'0,"-22"0"0,1 0 15,0 0-15,0 0 0,0 0 0,0 0 16,-1 21-16,22 1 15,-21-22-15,21 21 0,0 0 16,21-21-16,1 0 16,-1 0-16,0 0 15,0 0-15,0 0 16,-21-21-16,0 0 0,0-1 16,0 1-16,0 0 15,-21 21-15,0 0 16,0 0-1,0 0-15,21 21 16,-22-21-16,22 21 0,0 1 16,0-1-1,22-21-15</inkml:trace>
  <inkml:trace contextRef="#ctx0" brushRef="#br0" timeOffset="37223.54">26501 13504 0,'-22'0'31,"1"0"-31,0 0 16,0 0-16,0 22 0,0-1 15,21 0-15,-22 0 0,1 0 16,21 0-16,-21-21 0,21 22 15,0-1-15,0 0 0,-21 0 0,21 0 16,0 0-16,0 1 0,0-1 16,21-21-16,0 21 15,0-21 1,1 0-16,-1 0 0,0 0 0,0 0 16,0 0-16,22-21 0,-22 21 0,0-21 0,0-1 15,0 1-15,0 0 0,1 0 16,-22-21-16,0 20 0,0-20 0,21 21 15,-21-21-15,0 20 0,0 1 16,0 0-16,-21 0 0,-1 21 16,1 0-16,0 0 0,0 0 15,0 0-15,0 0 0,-1 21 16,1 0-16,0-21 0,0 21 16,0 1-16,0-22 0,-1 0 15,1 0-15,21 21 0</inkml:trace>
  <inkml:trace contextRef="#ctx0" brushRef="#br0" timeOffset="37936.35">23961 15113 0,'0'21'0,"0"-42"0,21 21 47,0-21-47,0 0 0,0 0 0,0-1 16,1 1-16,-1 0 0,0-21 0,0 21 15,-21-22-15,21 22 0,0-21 0,-21 21 16,22-1-16,-22 1 0,0 0 16,0 42-1,0 0-15,0 1 16,0 20-16,0-21 0,0 21 15,0 1-15,-22-1 0,22 0 0,-21 1 16,21-1-16,-21 22 0,21-22 16,0 0-16,0 22 0,0-22 0,0 0 15,0 22-15,0-22 0,-21 1 0,21-1 16,-21 0-16,21 1 0,0-1 0,-21 0 16,21-21-16,-22 1 0,1 20 0,21-21 15,-21 0-15,0-21 0,0 21 0,0-21 16,-1 0-16,1 0 15,0 0-15,0-21 0,0 0 16,0 0-16,-1 0 0,1 0 0,0-1 0,0 1 16,21-21-16,-21 0 0,21-1 15,-21 1-15,21 0 0,0-1 0,0-20 16,0 20-16</inkml:trace>
  <inkml:trace contextRef="#ctx0" brushRef="#br0" timeOffset="38136.24">24066 14542 0,'0'0'0,"22"-43"15,-22 22 1,0 42 15,0 0-31,21 1 16,0-1-16,-21 0 15,21-21-15,0 21 0,0 0 0,1 0 16</inkml:trace>
  <inkml:trace contextRef="#ctx0" brushRef="#br0" timeOffset="38571.99">24807 14817 0,'21'0'0,"-42"0"0,42-21 31,-21-1-31,0 1 16,-21 21-16,0-21 0,0 0 0,0 21 16,0 0-16,-1 0 0,1 0 0,0 0 15,0 0-15,0 21 0,0 0 16,-1 0-16,1 1 0,0-1 0,0 0 16,0 21-16,21-21 0,-21 1 0,21-1 15,-22 21-15,22-21 0,-21 0 0,21 1 16,0-1-16,21-21 15,1 0 1,-1 0-16,0 0 0,0 0 16,0-21-16,22 21 0,-22-22 0,0 1 15,21 0-15,-21 0 0,1 0 0,-1 0 16,0-1-16,0 1 0,0 21 0,-21-21 16,0 0-16,0 42 31,0 0-31,0 0 0,0 1 15,0-1-15,0 0 0,0 0 0,0 0 16,0 0-16,0 1 0,0-1 0,0 0 16,0 0-16,21-21 0,1 21 15,-1-21-15,0 0 0,0 0 16,0 0-16,0 0 0,1 0 0</inkml:trace>
  <inkml:trace contextRef="#ctx0" brushRef="#br0" timeOffset="38955.76">25188 14901 0,'0'0'0,"0"-21"0,0 0 0,0 0 16,0-43-1,0 43-15,0 0 0,0 0 16,21 21 0,1 0-16,-1 0 15,0 21-15,0 0 0,-21 0 0,21 1 16,0-1-16,-21 0 0,0 21 0,0-21 15,0 22-15,0-22 0,0 0 16,0 21-16,0-20 0,0-1 0,0 0 16,0 21-16,0-21 0,-21 1 15,21-1-15,-21-21 0,0 0 16,21 21-16,0-42 16,0 0-1,0-1-15,0 1 0,0 0 16,21 0-16,-21 0 0,21-22 15,0 22-15,1-21 0,20 0 0,-21-1 16,0 1-16,0 21 0,1-22 16,20 1-16,-21 21 0,0-21 0,0 20 15,1 1-15,-1 21 0,-21-21 0,21 0 16,0 21-16,0-21 0,-21 0 16,21 21-16,-21-22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0:57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7768 3006 0,'0'-21'125,"0"42"78,0 0-187,-21-21-16,21 21 0,0 0 16,0 0-16,0 1 15,0-1 1,21-21-16,0 0 15,0 0-15,1 0 16,-1 0-16,0 0 16,0 0-16,0 0 15,0-21-15,-21-1 16,22 22-16,-22-21 0,21 21 16,-21-21-16,0 0 0,0 0 15,0 0-15,0-1 0,0 1 16,-21 21-16,-1 0 15,1 0-15,21-21 16,-21 21-16,0 0 0,0 0 0,0 0 16,-1 21-1,1 0-15,21 1 0,0-1 16,-21 0-16,21 0 16,0 0-16,0 0 0,0 1 15,0-1-15,0 0 16,21-21-16,0 21 0,1-21 15,-1 0-15,0 0 16,0 0-16,0 0 0,0 0 16,1-21-16,-1 21 0,0-21 0,-21 0 15,21-1 1,-21 1-16,0 0 16,0 0-16,0 0 15,-21 21-15,0 0 16,21-21-16,-21 21 0,-1 0 0,1 0 15,0 0-15,0 0 16,21 21-16,-21-21 16,21 21-16,-21-21 0,21 21 0,0 0 15,0 0-15,0 1 0,0-1 16,0 0-16,0 0 16,0 0-16,21-21 0,0 0 15,0 0-15,0 0 0,0 0 16,1 0-1,-1 0-15,0 0 0,0-21 16,-21 0-16,21 0 0,-21 0 16,0-1-1,0 1-15,0 0 0,0 0 16,-21 21-16,0 0 0,21-21 16,-21 21-16,0 0 0,-1 0 15,1 0-15,0 0 0,0 21 16,0 0-1,21 0-15,0 0 0,0 1 16,0-1-16,0 0 0,0 0 16,0 0-16,21-21 31,0 0-31,0 0 0,0 0 16,1 0-16,-1 0 0,-21-21 15,21 0-15,-21 0 16,0 0-16,0-1 0,0 1 15,0 0-15,0 0 16,-21 21-16,0 0 16,-1 0-16,1 0 15,0 21 1,21 0-16,0 0 16,0 1-16,0-1 15,0 0 1,21-21-16,0 0 15,1 0-15</inkml:trace>
  <inkml:trace contextRef="#ctx0" brushRef="#br0" timeOffset="664.05">8742 2794 0,'0'0'0,"0"-21"16,0 0 0,-21 21 46,21 21-46,-22 0-16,22 0 15,0 0-15,-21 1 0,21-1 16,0 0-16,0 0 0,0 0 0,0 0 16,0 22-16,0-22 0,0 21 0,0-21 15,0 22-15,21-1 0,-21 0 16,22 22-16,-22-22 0,21 1 16,-21 20-16,0-21 0,0 22 0,21-1 15,0-20-15,-21 20 0,0 1 0,0-1 16,21 1-16,-21-1 0,21 1 15,-21-1-15,22 1 0,-22-1 0,0 1 16,0-1-16,0 1 0,0-22 0,0 0 16,0 1-16,21-1 0,-21 0 15,0 1-15,0-1 0,0 0 0,0 1 16,0-22-16,0 21 0,0-21 0,0 22 16,0-22-16,0 0 0,0 0 0,0 0 15,0 1 1,0-44-1,0 1-15,0 0 16,0 0-16,0-21 0,0-1 0,0 22 16,-21-42-16,21 20 0,0 1 0,0-22 15</inkml:trace>
  <inkml:trace contextRef="#ctx0" brushRef="#br0" timeOffset="1132.78">8699 3048 0,'0'0'0,"0"-21"0,0 0 15,0 0-15,0-1 0,0 1 16,0 0-16,0 0 0,22 0 15,-1 0-15,0 21 0,21-22 0,-21 1 16,1 21-16,20 0 0,-21-21 16,0 21-16,0 0 0,22 0 0,-22 0 15,0 21-15,0 0 0,0 1 16,1-1-16,-22 0 16,0 0-16,0 0 0,0 0 0,0 1 15,0-1-15,0 21 0,0-21 0,-22 0 16,22 1-16,-21-1 0,0 0 15,0 0-15,21 0 0,-21 0 0,0-21 16,-1 22-16,22-1 0,0 0 0,-21-21 16,0 21-16,0-21 15,21 21-15,-21-21 16,0 0-16,21-21 47,0 0-32,21 0-15,0 21 0,0-21 16</inkml:trace>
  <inkml:trace contextRef="#ctx0" brushRef="#br0" timeOffset="1791.95">9483 2921 0,'0'0'0,"0"-21"0,0 0 16,0 42 47,0 0-48,0 0-15,0 0 0,0 1 16,0 20-16,0-21 0,0 0 15,0 0-15,0 1 0,0 20 0,0-21 16,0 21-16,0-20 0,0-1 16,0 21-16,0-21 0,-22 0 0,22 1 15,0-1-15,0 0 0,0 0 0,-21-21 16,21 21-16,0 0 16,0-42 15,0 0-31,-21 0 15,21 0-15,0 0 0,0-22 16,0 22-16,0 0 0,0-21 0,0 20 16,0-20-16,0 21 0,0-21 0,0 20 15,0-20-15,21 21 0,-21 0 16,21 0-16,1-22 0,-1 22 0,21 0 16,-21 21-16,22-21 0,-1 0 0,-21 21 15,21 0-15,1 0 16,-22 0-16,21 0 0,1 0 0,-22 0 0,0 21 15,21 0-15,-42 0 0,21 0 16,-21 0-16,22 1 0,-22-1 16,0 21-16,0-21 0,0 0 0,0 1 15,0 20-15,0-21 0,0 0 0,-22 0 16,22 1-16,-21 20 0,21-21 0,-21 0 16,21 0-16,-21 1 15,21-1-15,0-42 63,0-1-63,0 1 0,0 0 0,0 0 15,21-21-15</inkml:trace>
  <inkml:trace contextRef="#ctx0" brushRef="#br0" timeOffset="2983.97">10668 3090 0,'0'0'0,"21"0"0,0-21 0,0 0 15,1 0-15,-22 0 16,0 0-16,0-1 16,0 1-16,0 0 15,0 0-15,-22 0 0,1 0 16,0 21-16,0-22 0,0 22 0,0 0 15,-1 0-15,1 0 0,0 0 16,0 0-16,0 0 0,0 0 16,-1 22-16,1-1 0,0 0 0,0 0 15,0 0-15,0 0 0,-1 1 0,22-1 16,-21 21-16,21-21 0,-21 0 16,21 22-16,0-22 0,0 0 0,0 0 15,0 0-15,0 1 0,0-1 0,21 0 16,0-21-16,1 0 15,-1 0-15,0 0 0,0 0 16,0 0-16,22 0 0,-22 0 0,0 0 0,0-21 16,0 0-16,22 21 0,-22-22 15,-21 1-15,21 21 0,0-21 16,0 0-16,-21 0 0,0 0 0,0-1 16,0 1-16,0 0 0,0 0 15,0 0 1,0 42 31,0 0-47,21 0 15,-21 0-15,0 1 16,0-1-16,22 21 0,-22-21 0,0 22 0,0-22 16,21 21-16,0 0 0,-21 1 15,0-1-15,21 0 0,-21 22 16,21-22-16,-21 1 0,21-1 0,-21 0 15,0 22-15,0-22 0,0 22 0,0-1 16,0-21-16,0 22 0,0-1 0,0 22 16,0-21-16,0-1 0,0 1 15,0-1-15,0 1 0,0-1 0,0 1 16,0-1-16,0 22 0,0-22 0,-21-20 16,21 20-16,0 1 0,0-22 0,-21 21 15,21-20-15,0-1 0,0 0 0,-21 1 16,21-22-16,-21 21 0,21-21 0,-21 1 15,21-1-15,0 0 0,-22-21 16,22 21-16,-21-21 0,0 0 16,0 0-16,0 0 0,0-21 15,-22 0-15,22 0 0,0-22 16,-21 1-16,20 21 0,-20-43 0,0 22 16,-1-22-16,1 1 0,0-1 0,-1 1 15,22-22-15,-21 22 0,21-22 0,0 22 16,21-22-16,0 0 0,0 1 15,0 20-15,0-21 0,0 1 16,21 20-16,0-20 0,0 20 0,21 1 0,-20-22 16,20 21-16,-21 1 0,21 21 15,1-22-15,-1 22 0,0-1 16,1 1-16,-22 21 0,21-21 0,1 20 16,-22 1-16,0 0 0,0 21 0,0-21 15,0 21-15,-21-21 16,0 42 109,-21-21-125,0 0 0</inkml:trace>
  <inkml:trace contextRef="#ctx0" brushRef="#br0" timeOffset="29820.8">8001 5292 0,'0'-21'16,"-21"21"31,0 0-47,-1 0 16,1 21-16,21 0 0,-21 0 15,21 0-15,-21 0 16,21 1-16,0-1 15,0 0-15,0 0 0,21-21 16,0 0 0,0 0-1,1 0-15,-1 0 16,-21-21-16,21 21 0,-21-21 0,0 0 16,0-1-16,0 1 15,-21 0-15,0 21 16,-1 0-16,1 0 15,0 0-15,0 0 16,0 21-16,0 0 16,21 1-1,0-1 1,21-21 15,0 0-31,0 0 16,-21-21-16,21-1 15,-21 1 17,-21 21-1,21 21-31</inkml:trace>
  <inkml:trace contextRef="#ctx0" brushRef="#br0" timeOffset="30447.86">8657 5546 0,'0'0'16,"0"21"-16,0-42 31,21 21-31,0-21 16,1-1-16,-1 1 0,0 0 0,21 0 15,-21 0-15,1 0 0,20-1 16,-21 1-16,0 0 0,0 0 15,1 0-15,-22 0 0,0-1 0,21 22 16,-21-21-16,21 21 0,-21 21 31,0 1-31,0-1 16,0 21-16,0-21 0,0 22 0,0-22 16,-21 21-16,21 0 0,0 22 15,0-22-15,0 22 0,0-1 0,0 1 16,-21-1-16,21 1 0,0 20 0,0-20 15,0-1-15,0 1 0,-22-1 0,22 1 16,-21-1-16,21 1 0,-21-1 16,21-20-16,0 20 0,-21-20 15,0-1-15,0 0 0,21 1 0,-22-1 16,1-21-16,21 0 0,-21 0 0,0 1 16,0-22-16,-22 0 0,22 0 0,-21 0 15,0-22-15,20 1 0,-20 0 16,0 0-16,21 0 0,-22-22 0,22 22 15,0-21-15,0 21 0,0-22 0,-1 22 16,1-21-16,21 0 0,0 20 0,-21-20 16,21 0-16,0 21 0,0-22 15,0 22-15,0-21 0,0-1 0,0 22 16,0-21-16,0 0 0,21-1 16,0 1-16</inkml:trace>
  <inkml:trace contextRef="#ctx0" brushRef="#br0" timeOffset="30695.71">9207 5059 0,'0'0'0,"22"0"0,-22-21 16,0 0-16,0-1 0,0 1 15,0 0 1,0 42 46,0 0-62,0 1 16,21-1-16,0 0 16</inkml:trace>
  <inkml:trace contextRef="#ctx0" brushRef="#br0" timeOffset="31096.35">9546 5207 0,'0'21'16,"-21"-21"-1,21 21-15,-21-21 16,21 22-16,-21-22 0,21 21 16,-22 0-16,22 0 0,0 0 0,0 0 15,-21 22-15,21-22 0,0 21 0,0 22 16,0-22-16,0 22 0,0-1 15,0 1-15,0-1 0,0 1 0,0-1 16,0 1-16,0 20 0,0-20 0,0 20 16,0-20-16,0-1 0,0 22 0,0-21 15,0-1-15,-21 22 0,21-22 16,0-20-16,-21 20 0,21-21 0,-21 22 16,21-22-16,0 1 0,0-1 15,-21 0-15,21 1 0,-22-1 0,22 0 16,-21-21-16,21 22 0,0-1 0,0-21 15,0 22-15,0-22 0,0 0 0,0 0 16,0-42 0,0-21-16,0 20 15,0-20-15,0 0 0,0-1 16,0-20-16,0 21 0,0-22 0,0 1 16,0-22-16,0 21 0,21-20 0,-21-1 15,22 0-15,-1 1 0</inkml:trace>
  <inkml:trace contextRef="#ctx0" brushRef="#br0" timeOffset="31429.22">9504 5525 0,'0'0'0,"0"-43"15,0 1-15,0 0 0,0-1 16,0 1-16,21 21 0,0-22 0,-21 22 16,21-21-16,0 21 0,1 0 0,20-1 15,-21 1-15,21 0 0,1 0 0,-1 0 16,-21 21-16,22 0 0,-1 0 15,-21 0-15,0 21 0,22 0 16,-22 0-16,-21 0 0,21 1 0,-21 20 16,0 0-16,0-21 0,0 22 0,0-1 15,-21-21-15,0 22 0,-22-22 16,22 21-16,-21-21 0,21 22 0,-22-22 16,1 0-16,21 0 0,-22 0 0,22 0 15,0-21-15,0 22 0,0-22 16,0 0-16,-1 21 0,1-21 0,0 0 31,21-21-15,21-1-1,-21 1-15,21 21 0,22-21 16</inkml:trace>
  <inkml:trace contextRef="#ctx0" brushRef="#br0" timeOffset="31805">10139 5525 0,'0'0'0,"21"0"15,0 0-15,21 0 0,-20 0 0,-1 0 16,0 0-16,0 0 0,0 0 16,0 0-16,1 0 0,-1-22 0,21 22 15,-21-21-15,0 21 0,1-21 16,-1 21-16,-21-21 0,21 0 0,0 21 16,0-21-16,0 21 0,-21-22 0,0 1 15,22 21-15,-22-21 0,0 0 16,0 0-1,-22 21-15,1 0 16,0 0-16,0 0 0,0 21 16,0 0-16,-1 0 0,1 0 15,0 1-15,21-1 0,-21 0 0,0 21 16,21-21-16,-21 1 0,21 20 16,0-21-16,0 0 0,0 0 0,0 1 15,0-1-15,0 0 0,21-21 0,0 21 16,0-21-16,0 0 0,0 0 0,1 0 15,-1 0-15,0 0 0,21 0 16,-21 0-16,1 0 0,20-21 16,-21 21-16,0-21 0,22 0 0,-22 21 0,0-22 15,21 1-15,1 21 0,-1-21 16</inkml:trace>
  <inkml:trace contextRef="#ctx0" brushRef="#br0" timeOffset="32759.95">11451 5355 0,'21'-21'0,"-42"42"0,42-63 0,0 21 16,-21 0-16,0-1 0,0 1 16,0 0-16,-21 21 15,0-21-15,0 21 0,0 0 0,0 0 16,-1 0-16,1 0 0,0 0 16,0 21-16,0 0 0,-22 0 0,22 1 15,0-22-15,0 21 0,0 21 16,21-21-16,-21 0 0,-1 1 0,22-1 15,-21 0-15,21 0 0,0 0 0,0 0 16,0 1-16,0-1 0,21-21 16,1 0-16,-1 0 0,0 0 15,0 0-15,0 0 0,0 0 16,22 0-16,-22 0 0,0-21 0,0 21 16,0-22-16,1 1 0,-1 21 0,-21-21 15,21 0-15,-21 0 0,21 21 0,-21-21 16,0-1-16,0 1 15,21 21 1,-21 21 0,0 1-1,0-1-15,0 0 0,0 0 0,0 0 16,0 0-16,0 1 0,0 20 16,0-21-16,0 21 0,-21 1 0,0-22 15,21 21-15,-21 1 0,0-1 0,21 0 16,-22 22-16,22-22 0,-21 0 0,0 22 15,21-1-15,0 1 0,0-22 0,0 22 16,0-1-16,0 22 0,-21-22 0,21 1 16,0-1-16,0 1 0,0-1 15,0 1-15,0-22 0,0 22 0,0-1 16,0 1-16,0-1 0,21-20 0,-21 20 16,0 1-16,0-22 0,0 21 0,21-20 15,-21 20-15,21-20 0,-21-1 0,0 0 16,0 1-16,0-1 0,0-21 15,0 21-15,0-20 0,0-1 0,0 0 16,-21-21 0,0 0-16,0 0 0,0-21 15,0 0-15,21-1 0,-22 1 16,1 0-16,0 0 0,0-21 16,0 20-16,0-20 0,-1 0 0,-20-1 15,0-20-15,21 21 0,-22-22 0,1 1 16,0-1-16,-1-21 0,1 22 0,0-1 15,-1 1-15,22-22 0,-21 22 0,42-1 16,0 1-16,0-1 0,0-20 0,0 20 16,0 1-16,21 20 0,21-20 0,-21-1 15,1 1-15,20 20 0,0-20 0,1-1 16,-1 1-16,0-1 0,22 22 16,-22-21-16,22 20 0,-22 1 15,21 0-15,-20-1 0,-1 1 0,22 21 0,-22 0 16,0-1-16,-21 1 0,22 0 15,-22 21-15,0-21 0,0 21 16,0 0 0,1 0 46,-22-21-31</inkml:trace>
  <inkml:trace contextRef="#ctx0" brushRef="#br0" timeOffset="53375.81">8445 3704 0,'0'0'0,"-21"0"0,0 0 16,0 0-16,0 0 16,0 21-16,-1-21 15,44 0 32,-1 0-47,0 0 16,0 0-16,0 0 0,22 0 0,-1 0 15,0 0-15,1 0 0,20 0 0,1 0 16,-1 0-16,1-21 0,20 21 16,1 0-16,-22-21 0,22 21 15,0 0-15,-22 0 0,22-21 0,21 21 16,-22 0-16,1-21 0,21 21 0,0-21 16,-22 21-16,22 0 0,-21 0 15,0 0-15,-22 0 0,1-22 0,-1 22 16,1 0-16,-22 0 0,0 0 0,1 0 15,-1 0-15,0 0 0,-21 0 0,1 0 16,-1 0-16,0 0 16,0 0-16,0 0 0,-21-21 47,-21 21-47,0 0 0,0 0 0,0 0 15,-1 0-15,1 0 0,-21 0 16,21 0-16,0-21 0,-22 21 15,1 0-15,0 0 0</inkml:trace>
  <inkml:trace contextRef="#ctx0" brushRef="#br0" timeOffset="53879.7">8318 3831 0,'0'0'15,"-21"21"1,42-21 15,1 0-31,-1 0 0,21 0 16,0 0-16,1 0 0,20 0 15,1 0-15,-1 0 0,22 0 0,0-21 16,-1 21-16,22-21 0,-21 0 0,21 21 16,-22-21-16,22 21 0,21-21 15,-21-1-15,0 22 0,21-21 0,-21 21 16,-1-21-16,-20 21 0,0 0 0,-1 0 15,-20-21-15,21 21 0,-43 0 0,21 0 16,-20 0-16,-1-21 16,0 21-16,1 0 0,-22 0 0,0 0 15,0 0-15,0 0 0,1 0 16</inkml:trace>
  <inkml:trace contextRef="#ctx0" brushRef="#br0" timeOffset="54668.29">8890 6054 0,'0'0'0,"-21"0"0,0 0 0,-1 0 16,22 21-16,-21-21 0,0 0 15,42 0 17,0 0-32,1 0 0,20 0 15,0 0-15,22 0 0,-22 0 0,22 0 16,20-21-16,-20 21 0,20-21 16,22-1-16,0 22 0,0-21 15,0 21-15,21-21 0,0 21 0,-21-21 16,21 21-16,-22-21 0,1 0 0,0 21 15,0-22-15,-21 22 0,-1-21 0,1 0 16,0 21-16,-22-21 0,1 21 16,-1 0-16,-21 0 0,1-21 0,-1 21 15,0 0-15,-20 0 0,20 0 0,-21 0 16,0 0-16,0 0 0,1 0 16,-44 0 46,1 0-62,0 0 0,0 0 0,0 0 16,-22 0-16,22 0 0,-21 0 15,0 0-15</inkml:trace>
  <inkml:trace contextRef="#ctx0" brushRef="#br0" timeOffset="55216.99">8678 6265 0,'21'0'47,"1"0"-47,-1 0 16,0 0-16,0 0 0,0 0 0,0 0 16,1 0-16,20 0 0,-21 0 0,21 0 15,22 0-15,-22-21 0,22 21 16,-1 0-16,1-21 0,-1 21 0,22-21 15,0 21-15,20-21 0,-20 21 0,42-21 16,-21-1-16,21 22 0,-21-21 16,21 21-16,-21-21 0,-1 0 0,1 21 15,21 0-15,-42-21 0,21 21 0,0 0 16,-22 0-16,1 0 0,-22 0 0,1 0 16,-1-21-16,-20 21 0,-1 0 0,0 0 15,-20 0-15,-1 0 16,0 0-16,0 0 0,0 0 15,0 0 1,1 0 15,-22-22 1,0 1-17</inkml:trace>
  <inkml:trace contextRef="#ctx0" brushRef="#br0" timeOffset="57600.47">12679 4995 0,'-21'0'360,"-1"0"-345</inkml:trace>
  <inkml:trace contextRef="#ctx0" brushRef="#br0" timeOffset="58287.75">12594 5017 0,'21'0'31,"0"0"47,1 0-62,-22 21-1,21-21-15,0 21 16,-21 0-16,21-21 0,0 21 0,0 0 15,1 1-15,-1-1 16,0-21-16,0 21 0,0 0 16,0-21-16,1 0 0,-22 21 15,21-21-15,0 0 0,-21 21 0,21-21 16,0 0-16,0 22 16,-21-44 62,0 1-78</inkml:trace>
  <inkml:trace contextRef="#ctx0" brushRef="#br0" timeOffset="58684.82">12996 4953 0,'-21'0'32,"0"0"15,0 0-47,21 21 15,-21 0 1,-1 1-16,1-1 0,21 0 0,-21 0 15,0 0-15,0 0 0,0 1 16,-1-1-16,1 0 0,0 21 0,21-21 16,-21 1-16,0-1 0,0 0 0,-1-21 15,22 21-15,-21 0 16</inkml:trace>
  <inkml:trace contextRef="#ctx0" brushRef="#br0" timeOffset="61387.26">12467 3366 0,'0'0'0,"0"-22"15,0 1-15,0 0 16,0 0 0,0 0 15,0 42 0,0 0-15,0 0-16,0 0 0,0 1 15,-21 20-15,21-21 0,0 0 0,0 0 16,-21 22-16,21-22 0,0 0 16,0 21-16,0-20 0,-21-1 0,21 0 15,0 0-15,0 0 0,0 0 0,0 1 16,0-1-16,0 0 0,0 0 15,21-21-15,-21 21 0,21-21 16,0 0-16,0 0 0,22 0 0,-22 0 16,21 0-16,0 0 0,1 0 0,20 0 15,1 0-15,20-21 0,22 0 16,0 0-16,0-22 0,21 22 16,21-21-16,0-22 0,22 22 0,-1-21 15,-21-1-15,21-21 0,1 22 0,-22-1 16,0 22-16,0-21 0,-21 20 0,0 1 15,-21 21-15,0 0 0,-21-22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2:42.9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10964 0 0,'21'0'32,"1"0"-17,-1 0 63,0 0-62,0 0-16,0 0 0,0 0 16,1 0-16,-1 0 0,0 0 15,0 0-15</inkml:trace>
  <inkml:trace contextRef="#ctx0" brushRef="#br0" timeOffset="4532.88">10499 212 0,'-22'-43'15,"22"22"-15,0 42 47,0 1-31,0-1-16,0 0 15,0 0-15,0 0 16,0 0 0</inkml:trace>
  <inkml:trace contextRef="#ctx0" brushRef="#br0" timeOffset="5104.55">10477 381 0,'0'-21'15,"0"42"-15,0-63 0,0 21 0,0-1 0,0 1 16,0 0-16,0 0 0,0 0 15,0 0-15,0-1 0,0 1 16,0 0-16,-21 0 0,21 0 16,0 42 15,0 0-15,0 21-16,0-20 0,0 20 15,0 0-15,0 1 0,0-1 0,21 0 16,-21 1-16,0 20 0,0-21 0,0 22 15,22-1-15,-22 1 0,0-1 16,0 22-16,0 0 0,0-22 16,0 22-16,0 0 0,0-22 0,0 22 15,0-1-15,0-20 0,0 21 0,0-1 0,0-20 16,0 20-16,0-20 16,0-1-16,0 1 0,21-1 0,-21-20 15,0 20-15,0-20 0,0-1 0,0 0 16,0 1-16,0-22 0,0 21 0,0-21 15,0 0-15,0 1 16,21-44 0,-21 1-1,0 0-15,0 0 0,0-21 0,0-1 16,0 1-16,0 0 0,0-1 16</inkml:trace>
  <inkml:trace contextRef="#ctx0" brushRef="#br0" timeOffset="5524.31">10160 529 0,'0'0'0,"-21"-63"16,0 20-16,21 22 0,0 0 15,0 0-15,0-21 0,21 20 0,0 1 16,0-21-16,21 21 0,-20-22 16,41 22-16,-21-21 0,1 21 0,20 0 15,22-22-15,-22 22 0,22 21 0,-21 0 16,20 0-16,1 0 0,-22 0 16,22 21-16,-21 0 0,-22 22 0,21-1 15,-41 0-15,-1 22 0,0-22 0,-21 22 16,0-1-16,0-20 0,-21 20 15,-22 1-15,1-1 0,-21 22 0,20-22 16,-20 1-16,-1-1 0,1-20 0,-1 20 16,1-21-16,-1 22 15,22-22-15,-22-21 0,22 22 0,0-22 16,21 21-16,-1-21 0,1 1 0,0-1 16,0 0-16,42-21 31,0 0-31,0 0 0,1 0 0</inkml:trace>
  <inkml:trace contextRef="#ctx0" brushRef="#br0" timeOffset="6255.66">11430 1524 0,'0'0'16,"21"-21"-16,-21 0 0,21 21 0,-21-21 16,0-1-1,-21 22 1,0 0-16,0 0 0,0 0 15,-1 0-15,1 22 0,0-1 0,-21 21 16,21-21-16,-1 22 0,-20-1 16,21 21-16,-21-20 0,20 20 0,1-20 15,0 20-15,0 1 0,0-22 16,0 0-16,-1 22 0,22-22 16,0 0-16,0-20 0,0 20 0,0-21 15,0 21-15,22-20 0,-1-1 0,0-21 16,0 21-16,21-21 0,-20 0 0,20 0 15,0 0-15,-21-21 0,22 0 16,-1 21-16,0-22 0,1-20 0,-1 21 16,-21 0-16,22-22 0,-22 1 0,21 21 15,-21-21-15,0-22 0,-21 22 16,0-1-16,0 1 0,0 0 16,0-1-16,-21 1 0,0 0 0,0 21 15,-21-1-15,20 1 0,-20 0 0,0 21 16,21 0-16,-22 0 0,1 0 15,0 0-15,-1 21 0,1-21 0,0 21 16,-1 1-16,22-1 0,0 0 0,0 0 16,21 0-16,0 0 0,0 1 15,0-1-15,0 0 0,0 0 0,21 0 16,0 0-16,21-21 0,-20 0 0,20 22 16,0-22-16,1 0 0,-1 0 0,0 0 15,1-22-15</inkml:trace>
  <inkml:trace contextRef="#ctx0" brushRef="#br0" timeOffset="6636.96">12044 1630 0,'0'0'0,"0"-64"15,-21 43 1,-1 21-16,1 0 16,0 0-1,0 21-15,21 1 16,0-1-16,0 21 0,0 0 0,0-20 15,0 41-15,0-21 0,0 22 0,0-22 16,0 22-16,0-1 0,0 1 16,0-1-16,0 1 0,0-1 0,0 22 15,0-22-15,0 22 0,0 0 16,0-1-16,0 1 0,0 0 0,-21 21 16,21-22-16,0 22 0,0-21 0,-21-1 15,-1 1-15,1 21 0,21-43 16,-21 22-16,0 0 0,0-1 0,21-20 15,-21-1-15,21 1 0,-22-1 0,22-20 16,0-1-16,0 0 0,0 1 0,0-22 16,0 0-16,0 0 0,0 0 0,0-42 31,0 0-31,0 0 0,0-21 16,22-1-16,-1 1 0,-21-22 0,21 1 15,0-1-15,0 1 16</inkml:trace>
  <inkml:trace contextRef="#ctx0" brushRef="#br0" timeOffset="7031.93">12065 1736 0,'0'0'0,"0"-21"15,0-1-15,0 1 0,0 0 16,0-21-16,0 21 0,0-1 0,21 1 16,0 0-16,0-21 0,22 42 0,-1-21 15,-21-1-15,22 1 0,-1 21 16,0 0-16,22 0 0,-43 0 0,21 0 16,1 0-16,-1 21 0,-21 1 0,0-1 15,0 21-15,-21-21 0,0 22 16,0-22-16,0 21 0,-21 0 0,0 1 15,-21-22-15,-1 21 0,1 1 0,0-22 16,-1 21-16,1-21 0,-21 0 0,20 1 16,22-1-16,-21 0 0,21 0 15,-22-21-15,22 21 0,0-21 16,21 21-16,0 1 16,21-22-1,0 0 1,0 0-16,1-22 0,-1 1 0,21 21 15,-21-21-15</inkml:trace>
  <inkml:trace contextRef="#ctx0" brushRef="#br0" timeOffset="7491.66">12975 1588 0,'0'0'0,"0"-22"0,0 1 0,0 0 16,0 0-16,0 0 0,0 0 31,0 42-15,0 0-16,0 0 0,0 0 16,0 0-16,0 1 0,0 20 0,0 0 15,0-21-15,0 22 16,0-1-16,0 0 0,0 1 0,0-22 15,0 0-15,0 21 0,0-20 0,0-1 0,0 0 16,21-21-16,0 21 0,1-21 16,-1 0-16,0 0 15,0 0-15,0 0 0,0-21 0,1 21 16,-1-21-16,0 0 0,0-1 0,0 1 16,0 0-16,1-21 0,-22 21 15,0-1-15,0-20 0,0 21 0,0-21 16,0 20-16,0-20 0,0 21 0,0 0 15,0 0-15,0-1 0,0 1 16,21 21 31,0 0-47,0 0 16,0 0-16,0 0 0</inkml:trace>
  <inkml:trace contextRef="#ctx0" brushRef="#br0" timeOffset="7904.13">13716 1418 0,'0'21'47,"0"1"-47,0-1 15,0 0-15,0 21 0,0-21 16,0 22-16,0-1 0,0 0 0,0 1 15,0 20-15,0 1 0,0-1 0,0 1 16,0-1-16,0 1 0,0-1 16,0 22-16,0-22 0,0 22 0,0-21 15,0 20-15,0 1 0,0-22 0,21 22 16,-21-21-16,0 20 0,0-20 0,0 20 16,21-20-16,-21 21 0,0-22 0,0 22 15,0-22-15,0 22 0,0-22 16,0 22-16,0-21 0,0-1 15,0 22-15,0-22 0,0 1 0,0-1 16,0 1-16,0-1 0,0-20 0,0 20 16,0-21-16,0-20 0,0 20 0,-21-21 15,21 0-15,0 0 0,0 1 0,0-44 32,0 1-17,0-21-15,0 21 0,0-22 0,0 1 16,21-21-16,-21-1 0,21 1 0,1-22 15</inkml:trace>
  <inkml:trace contextRef="#ctx0" brushRef="#br0" timeOffset="8331.91">13822 1693 0,'0'-21'16,"0"42"-16,0-84 0,0 42 0,0 0 16,0-22-16,0 22 0,0 0 0,21 0 15,-21 0-15,21-1 0,0 22 0,0-21 16,1 21-16,20-21 16,-21 21-16,0 0 0,0 0 0,22 0 15,-22 0-15,21 0 0,1 0 0,-22 0 16,21 0-16,-21 21 0,0 0 0,1 1 15,-1-1-15,-21 0 0,0 21 16,0-21-16,0 22 0,0-22 0,-21 21 16,-1-21-16,1 22 0,-21-22 0,0 0 15,-1 21-15,1-20 0,0-1 16,-1 0-16,1 0 0,0 0 0,-1 0 16,1-21-16,21 22 0,-22-1 0,22-21 15,0 21-15,0 0 0,21 0 16,-21-21-16,0 21 15,42-21 17,0 0-32,0 0 15,0-21-15,22 0 0</inkml:trace>
  <inkml:trace contextRef="#ctx0" brushRef="#br0" timeOffset="8791.82">15092 1672 0,'0'0'0,"21"-21"16,0 21-16,21-21 0,-20 21 0,-22-21 0,21 21 15,-21-21-15,0-1 16,0 1-16,0 0 16,-21 21-16,-1 0 0,1 0 15,0 0-15,-21 0 0,21 0 0,-22 0 16,1 0-16,21 0 0,-22 21 0,22 0 15,-21-21-15,21 22 0,0 20 16,-1-21-16,1 0 0,0 0 0,0 1 16,21-1-16,0 0 0,0 0 0,0 0 15,0 0 1,21-21-16,0 22 0,22-22 0,-1 21 16,-21-21-16,21 21 0,1-21 0,-1 21 15,-21-21-15,22 0 0,-1 21 0,-21 0 16,0-21-16,0 22 0,1-22 15,-22 21-15,0 0 0,0 0 16,0 0-16,-22 0 0,1-21 16,-21 22-16,21-1 0,-22-21 0,22 21 15,-21 0-15,0-21 0,-1 21 16,22 0-16,-21-21 0,21 22 0,-22-22 16,22 0-16,0 21 0,0-21 0,0 0 15,-1 0-15,1 0 16,0 0-16,0 0 15,0 0-15,0 0 0,-1 21 16</inkml:trace>
  <inkml:trace contextRef="#ctx0" brushRef="#br0" timeOffset="9344.52">11218 2625 0,'-42'0'16,"42"-21"-16,-21 21 0,42 0 31,0 0-15,0 0-16,22 0 0,-22 0 16,21 0-16,0 21 0,22-21 0,-1 0 15,1 0-15,21 0 0,-1 0 0,22 21 16,0-21-16,21 0 0,-21 0 15,42 0-15,-21 0 0,21 0 0,21 0 16,1 0-16,-1 0 0,-21 0 0,22 21 16,-1-21-16,0 0 0,1 0 15,-22 0-15,0 0 0,0 0 0,0 0 16,-21 0-16,0 0 0,0 0 0,0 0 16,0 0-16,-21 0 0,-21 0 0,-1 0 15,-20 0-15,-1 0 0,-20 0 16,-22 0-16,0 0 0,0 0 15,-42 0 1,0 0-16,-21 0 0,-1 0 16,1 0-16,0 0 0,-22 0 0,1 0 15,-1 0-15,1 0 0,-22 0 16,0 0-16</inkml:trace>
  <inkml:trace contextRef="#ctx0" brushRef="#br0" timeOffset="9827.35">10985 2921 0,'0'0'0,"-42"0"0,0 21 0,-1-21 0,-20 0 15,42 0-15,0 0 16,42 21 0,21-21-1,-21 0-15,22 0 0,20 0 0,1 0 16,-1 0-16,22 0 16,-1 0-16,22 0 0,0 0 0,0 0 15,21 0-15,0 0 0,21 0 0,0 0 16,22-21-16,-22 21 0,42 0 0,-20-21 15,20 21-15,1 0 0,-1-21 16,1 0-16,-1 21 0,1 0 0,-22-21 16,21 21-16,-20-22 0,-22 22 0,0 0 15,0-21-15,0 0 0,-21 21 0,-21 0 16,0 0-16,-21-21 0,-1 21 16,1 0-16,-21 0 0,-22 0 0,0-21 15,1 21-15,-22 0 0,0 0 0,0 0 16,-42-21 31,0 21-32</inkml:trace>
  <inkml:trace contextRef="#ctx0" brushRef="#br0" timeOffset="9980.26">15833 2858 0,'0'0'16,"0"21"15,-22-21-15,1 0-16,0 0 16</inkml:trace>
  <inkml:trace contextRef="#ctx0" brushRef="#br0" timeOffset="47040.04">7027 4149 0,'0'0'0,"0"-21"0,0-1 0,0 1 15,0 42 32,-21-21-47,21 22 0,-21-1 16,21 21-16,-21-21 0,21 22 0,-21-22 15,21 21-15,-22 0 0,22 22 16,-21-22-16,21 22 0,0-22 0,0 43 16,0-22-16,0 22 0,0-22 15,0 22-15,0 0 0,0-1 0,0-20 16,0 21-16,0-1 0,-21 1 0,21 0 16,0-1-16,0 1 0,0-22 15,0 22-15,0-21 0,0 20 0,0-20 16,0-1-16,-21 1 0,21 20 0,0-20 15,0-1-15,0 22 0,0-21 16,0 20-16,0-20 0,0-1 16,0 1-16,0-1 0,0 1 0,0-1 15,0 22-15,0-22 0,0 1 0,0-1 16,0 1-16,0-1 0,0 1 16,0-1-16,0 1 0,0-22 0,0 22 15,0-1-15,0-20 0,0 20 0,0 1 16,0-22-16,0 21 0,0 1 0,0-22 15,0 22-15,0-22 0,0 22 0,0-22 16,0 0-16,0 1 16,0-1-16,0-21 0,0 21 0,0-20 15,0 20-15,0-21 0,0 0 0,0 0 16,0 1-16,21-1 16,0-21-1,-21-21-15,0-1 16,0 1-16,0-21 0,0 0 15,0-1-15,0-20 0,0-22 0</inkml:trace>
  <inkml:trace contextRef="#ctx0" brushRef="#br0" timeOffset="49792.15">7197 4424 0,'0'0'0,"0"-21"16,-22 21-16,22-21 0,22 21 140,-1 0-124,-21 21-16,21-21 0,0 0 16,0 0-16,0 0 15,1 0-15,-1 0 0,-21 21 16,21-21-16,0 0 0,0 0 16,0 0-16,1 0 0,-1 21 0,0-21 15,21 0-15,-21 0 0,22 0 16,-1 0-16,0 21 0,1-21 0,-1 0 15,0 0-15,22 21 0,-22-21 16,22 0-16,-22 0 0,0 0 16,22 22-16,-22-22 0,22 0 0,-22 0 15,22 0-15,-1 0 0,-21 21 0,22-21 16,21 0-16,-22 0 0,1 21 16,20-21-16,-20 0 0,20 0 0,1 0 15,-21 0-15,-1 0 0,22 0 0,-22 0 16,1 0-16,20 0 0,1 0 15,0 21-15,-1-21 0,1 0 0,0 0 16,-22 0-16,22 0 0,0 0 0,-1 0 16,-20 0-16,-1 0 15,22 0-15,-22 0 0,22 0 0,-21 0 16,20 0-16,-20 0 0,20 0 0,-20 21 16,21-21-16,-22 0 0,22 0 0,-22 0 15,1 0-15,-22 0 0,22 0 16,-1 0-16,-21 0 0,22 0 0,-22 0 15,22 0-15,-22 0 0,22 0 0,-22 0 16,21 0-16,1 0 0,-22 0 16,22 0-16,-1 0 0,1 0 0,-22 0 15,22 0-15,-1 0 0,-21 0 0,22 0 16,-22 0-16,1 0 0,-22 0 0,21 0 16,0 0-16,-20 0 15,-1 0-15,21 0 0,-21 0 0,0 0 16,1 0-16,-1 0 0,21 0 0,-21 0 15,0 0-15,1 0 0,-1 0 16,0 0-16,0 0 0,0 0 0,0 0 16,1 0-16,-1 0 0,0 0 0,0 0 15,0 0 1,-21 21 31,0 1-32,0-1-15,0 0 0,0 0 16,0 0-16,0 0 0,0 22 16,0-22-16,0 21 0,0-21 15,-21 22-15,0-1 0,0 0 0,0-20 16,-1 20-16,1 0 0,21 1 0,-21-1 16,0 0-16,0-21 0,21 22 0,0-1 15,-21 0-15,21 1 0,0-1 16,0 0-16,0 1 0,0-1 0,0 0 15,0 1-15,0-1 0,0 0 0,0 1 16,0-1-16,0-21 0,0 22 0,0-1 16,0 0-16,0 1 0,0-22 15,0 21-15,21 0 0,-21 1 16,0-1-16,0 0 0,0 1 0,0-1 16,0 0-16,21 22 0,-21-22 0,0 1 15,0-1-15,0 21 0,21-20 0,-21-1 16,0 0-16,0 1 0,0-1 0,0 0 15,0 1-15,0-22 0,0 21 0,0 1 16,0-1-16,0 0 0,0-21 16,0 22-16,0-1 0,0 0 0,0 1 15,0-1-15,0 0 0,0-20 0,0 20 16,0 0-16,0 1 0,0-1 0,0 0 16,0-21-16,0 22 0,-21-1 15,21 0-15,0 1 0,-21-1 0,21-21 16,0 22-16,0-1 0,0-21 0,0 21 15,-21-20-15,21 20 0,-22-21 0,22 21 16,-21-20-16,21-1 0,0 0 0,-21 0 16,21 0-16,-21 0 0,0 1 15,21-1-15,0 0 16,-21 0-16,-1 0 0,22 0 16,-21 1-16,0-22 15,0 21-15,0 0 16,0 0-16,-1-21 15,1 21-15,0-21 16,0 21-16,0-21 16,0 0-16,-1 22 15,1-22-15,0 0 0,0 0 16,0 0-16,0 0 0,-1 0 16,1 0-16,0 0 0,-21 0 0,21 0 15,-1 0-15,1 0 0,-21 0 0,21 0 16,0 0-16,-1 0 0,1 0 0,-21 0 15,21 0-15,0 0 0,-1 0 16,-20 0-16,21 0 0,-21-22 16,20 22-16,-20 0 0,21 0 0,-21 0 15,20 0-15,-20 0 0,0-21 0,-1 21 16,1 0-16,0 0 0,-1 0 0,1 0 16,0-21-16,21 21 0,-22 0 0,1 0 15,0 0-15,20 0 0,-20 0 0,0 0 16,21 0-16,-22 0 0,1 0 0,21 0 15,-22 0-15,22 0 0,-21 0 0,0 0 16,20 0-16,-20 0 0,0 0 0,-1 0 16,1 0-16,0 0 0,-1-21 0,1 21 15,21 0-15,-21 0 0,-1 0 16,1 0-16,21 0 0,-22 0 0,1 0 16,0 0-16,21 0 0,-22 0 15,1 0-15,0 0 0,-22 0 0,22 0 16,-1 0-16,-20 0 0,21 0 0,-22 0 15,22 0-15,-1 0 0,-20 0 0,21 0 16,-1 0-16,1-21 0,0 21 0,-1 0 16,1 0-16,0 0 0,-1 0 0,1-21 15,0 21-15,-1 0 0,1 0 16,0 0-16,-1-22 0,1 22 0,0 0 16,-1 0-16,1 0 0,0 0 0,-1 0 15,22 0-15,-21-21 0,-1 21 0,22 0 16,0 0-16,-21 0 0,21 0 0,-1 0 15,1 0-15,0 0 0,0 0 16,-21 0-16,20 0 0,1 0 16,-21 0-16,21 0 0,0 0 0,-22 0 15,22 0-15,0 0 0,-21 0 0,20 0 16,1 0-16,0 0 0,0 0 0,-21 0 16,20 0-16,1 0 0,0 21 0,0-21 15,0 0-15,0 0 16,-1 0-16,1 0 0,0 0 0,0 0 15,0 0-15,0 0 0,-1 0 16,22 22-16,-21-22 0,0 0 0,0 0 16,0 0-16,0 0 0,-1 0 31,1 0-31,0 0 0,0 0 16,0 0-16,0 0 0,-1 0 15,1 0-15,0 0 0,0 0 16,0 0-16,0 0 0,-1 0 0,1 0 15,0 0-15,0 0 16,0 0 0,0 0-16,-1 0 15,1 0 17,21-22 14,0 1 64,0 0-95,0 0 1</inkml:trace>
  <inkml:trace contextRef="#ctx0" brushRef="#br0" timeOffset="50583.84">7218 8467 0,'-21'0'0,"42"0"0,-64 0 0,22 21 16,0-21-16,-21 0 0,21 21 0,-22-21 16,22 0-16,0 0 0,0 0 0,-22 21 15,65-21 17,-1 0-17,0 0-15,21 0 0,-21 0 0,22 0 16,-1 0-16,0-21 0,1 21 15,20-21-15,-20 0 0,20 21 0,-21-21 16,1-1-16,20 22 0,-20-21 0,-1 0 16,21 21-16,-41-21 0,20 0 0,0 0 15,1-1-15,-22 22 0</inkml:trace>
  <inkml:trace contextRef="#ctx0" brushRef="#br0" timeOffset="51304.34">8636 5525 0,'0'-22'0,"0"44"0,0-65 0,-21 43 16,21-21-16,0 0 15,-21 21 1,21 21 15,0 0-15,0 0-16,0 22 0,0-1 16,0 0-16,0 22 0,0-1 0,0 1 15,0-1-15,0 1 0,0-1 0,0 22 16,0-21-16,0-1 0,0 1 15,0-1-15,0 22 0,0-22 0,0 1 16,0-22-16,-22 22 0,22-22 0,0 0 16,-21 1-16,0-1 0,21-21 0,0 21 15,0-20-15,0-1 0,-21 0 16,21 0-16,0 0 0,-21-21 31,21-21-15,0 0-16,0 0 0,0 0 15,0-1-15,0-20 0,0 21 0,0-21 16,0-1-16,0-20 0,0 20 0</inkml:trace>
  <inkml:trace contextRef="#ctx0" brushRef="#br0" timeOffset="52516.49">8509 5461 0,'0'-21'0,"0"42"0,0-63 15,0 21 1,21 21 15,0 0-31,0-22 16,1 22-16,-1 0 0,0 0 0,0 0 15,0 0-15,0 0 0,22 0 0,-1-21 16,-21 21-16,22 0 0,20 0 16,-21 0-16,22 0 0,-22-21 15,22 21-15,-1 0 0,-20 0 0,20 0 16,1 0-16,20 0 0,-20 0 0,20 0 15,1-21-15,0 21 0,-1 0 16,1 0-16,0 0 0,-1 0 0,1 0 16,0 0-16,-22 0 0,1 0 0,-1 0 15,1 0-15,-1 0 0,1 0 16,-1 0-16,-20 0 0,20 0 0,-21 0 16,1 0-16,-1 0 0,0 0 0,1 0 15,-22 0-15,21 0 0,-21 0 0,1 0 16,-1 0-16,0 0 0,0 0 31,-21 21-31,0 0 16,0 0-1,0 1-15,0-1 0,0 0 16,0 0-16,0 0 16,0 0-16,0 1 0,0-1 0,21 0 15,-21 0-15,0 21 0,0-20 16,0 20-16,0-21 0,0 21 0,0 1 15,0-1-15,0 0 0,0-20 0,0 20 16,0 0-16,-21-21 0,21 22 16,0-22-16,-21 21 0,21-21 15,0 1-15,0-1 0,0 21 0,0-21 16,0 0-16,0 22 0,-21-22 0,21 0 16,0 21-16,-21-20 0,21-1 0,0 21 15,-22-21-15,22 0 0,0 22 16,0-22-16,-21 0 0,21 0 0,-21 0 15,21 1-15,-21-1 0,21 0 0,0 0 16,-21 0-16,21 0 0,-21-21 16,21 22-16,-22-22 15,22 21-15,-21-21 0,0 0 16,0 0-16,0 0 0,0 0 16,-1 0-16,1 0 0,0 0 15,0 21-15,0-21 0,0 0 16,-22 0-16,22 0 0,0 0 0,0 0 15,0 0-15,-1 0 0,-20 0 16,21 0-16,0 0 0,0 0 0,-1 0 16,-20 0-16,0 0 0,21 0 0,-22 0 15,1 21-15,0-21 0,-1 0 0,-20 0 16,20 0-16,-20 0 0,21 0 0,-22 0 16,22 0-16,-22 0 0,22 0 15,0 0-15,-22 0 0,22 0 0,-1 0 16,1 0-16,0 0 0,-1 0 15,1 0-15,-21 0 0,20 0 0,1 0 16,0 0-16,-22 0 0,22 0 16,-1 0-16,1 0 0,0 0 0,-1 0 15,1 0-15,21 0 0,-21 0 0,-1 0 16,22 0-16,-21 0 0,-1 0 0,22 0 16,-21 0-16,21 0 0,0 0 15,-22 0-15,22 0 0,0 0 0,0 0 16,0 0-16,-1 0 0,1 0 0,0 0 15,0 0-15,0 0 0,0 0 0,-1 0 32,1 0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6T09:53:49.8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1291 0,'0'-21'16,"22"21"-16,-22-21 16,0 0-16,0 0 15,0-1 1,0 44 46,-22-1-62,22 21 16,0-21-16,0 22 0,0-22 16,-21 21-16,21 0 0,-21 22 0,21-22 15,0 22-15,-21-1 0,21 1 16,-21-22-16,0 22 0,-1-22 0,22 21 15,-21-20-15,0-1 0,21 0 16,0 1-16,-21-22 0,21 0 16,-21 0-16,21 0 0,0 1 0,-21-1 15,21 0-15,0 0 16,0-42 31,0 0-47,0 0 15,0-1-15,0 1 0</inkml:trace>
  <inkml:trace contextRef="#ctx0" brushRef="#br0" timeOffset="385.1">1926 2011 0,'0'21'0,"0"-42"0,21 42 0,-21 0 32,21-21-32,1 0 15,-22-21 1,21 0-16,-21 0 16,21 21-16,-21-21 0,0-1 15,-21 22 16,0 0-15,-1 22 0,22-1-16,-21-21 15,21 21-15,0 0 32</inkml:trace>
  <inkml:trace contextRef="#ctx0" brushRef="#br0" timeOffset="1296.68">3810 1122 0,'0'0'0,"0"-21"0,0 0 16,0-1-16,21 1 0,-21 0 0,21 0 15,-21 0-15,0 0 0,0-1 16,0 1-16,0 0 16,0 0-16,0 42 31,-21 0-31,21 0 16,-21 22-16,0-22 0,0 21 15,21 1-15,-22 20 0,1-21 0,0 22 16,0-22-16,0 22 0,0-1 15,-22 1-15,22 20 0,0-20 16,-21-1-16,20 1 0,1-1 0,-21 1 16,21-1-16,0-20 0,-1-1 15,1 0-15,21 1 0,0-22 0,-21 0 16,21 0-16,-21 0 0,21 1 16,0-1-16,0-42 31,21-1-31,0-20 15,-21 21-15,21-21 0,1-1 0,-22-20 16,21 20-16,0-20 0,0-1 16,0 1-16,0-22 0,22 22 0,-22-1 15,0 1-15,0-1 0,22-20 16,-22 20-16,21 1 0,-21-1 16,22 22-16,-22-22 0,21 22 0,-21 21 15,0-22-15,1 22 0,-1 0 16,0 42-16,-21 0 15,21 1-15,-21 20 0,0 21 16,0-20-16,0 20 0,0 1 0,0-22 16,0 22-16,0-1 0,0 22 15,0-22-15,0 1 0,0-1 0,0 22 16,0-43-16,0 22 16,0-22-16,-21 0 0,21 1 0,0-1 15,0-21-15,0 0 0,0 22 0,0-22 16,0 0-16,0 0 15,-21-42 17,21 0-17,-21 0-15,-1 0 0,1-1 0</inkml:trace>
  <inkml:trace contextRef="#ctx0" brushRef="#br0" timeOffset="1503.56">3471 1884 0,'0'0'0,"21"-21"32,1 21-32,-1 0 0,0-21 0,21-1 15,-21 22-15,22-21 0,-1 21 16,0-21-16,1 0 0,-1 21 0,-21-21 16,22 21-16,-22 0 0,0-21 0,0 21 15,0 0-15,0 0 0,1 0 16</inkml:trace>
  <inkml:trace contextRef="#ctx0" brushRef="#br0" timeOffset="2932.45">3958 2138 0,'0'0'15,"42"0"-15,-20 0 16,-1 0-16,0-21 16,0 0-16,-21-1 0,21 1 15,0 0-15,1 0 0,-1-21 0,0 20 16,0-20-16,0 0 0,0-1 16,1 1-16,-1-21 0,0 20 15,0-20-15,0 20 0,0-20 0,1 21 16,-1-22-16,0 22 0,-21-1 15,21-20-15,-21 42 0,0-22 0,0 1 16,0 21-16,0 0 0,0 0 16,0 42 15,-21 0-31,21 0 0,0 0 0,0 22 16,-21-22-16,21 21 0,0 0 0,-21 1 15,21-1-15,-22 0 0,22 1 16,0-1-16,0 22 0,-21-22 15,21 21-15,0-20 0,0 20 16,0-20-16,0-1 0,0 0 0,0 1 16,0-1-16,0-21 0,0 21 0,0-20 15,0-1-15,0 0 0,21 0 16,1 0-16,-1-21 0,0 21 0,0-21 16,0 0-16,22 0 0,-22 0 0,21 0 15,0 0-15,1 0 0,-1-21 16,0 0-16,1 0 0,-1 0 0,0 0 15,1-1-15,-1 1 0,0 0 0,-20-21 16,-1 21-16,21-64 16,-21 64-16,-21-22 0,21 1 15,-21 21-15,0-21 0,0 20 0,0 1 16,0 0-16,0 0 0,0 0 16,-21 21-1,0 0-15,0 21 16,21 0-16,0 0 0,-21 0 15,0 1-15,21-1 0,-22 21 0,22-21 16,0 0-16,0 22 0,0-22 0,-21 21 16,21-21-16,0 22 0,0-22 15,0 0-15,0 0 0,0 0 0,0 1 16,0-1-16,21 0 0,-21 0 0,22-21 16,-1 21-16,0-21 15,0 0-15,0 0 0,0 0 16,1 0-16,-1 0 0,0 0 0,0 0 15,0 0-15,0 0 0,1-21 16,20 0-16,-21 0 0,0 0 0,22-22 16,-1 22-16,-21-21 0,21-1 0,-20 1 15,-1 0-15,0-1 0,-21 22 16,0-21-16,0 21 0,0 0 0,0-1 16,0 1-16,-21 21 0,0 0 0,-1 0 15,1 0-15,0 0 16,21 21-1,21-21 1,0 0-16,1 22 0,-1-1 16,0-21-16,0 21 0,0-21 0,0 21 15,1 0-15,-1-21 0,0 21 0,0 1 16,-21-1-16,0 0 0,21-21 16,-21 21-16,0 0 0,0 0 0,0 1 15,0-1-15,0 0 0,0 0 0,0 0 16,0 0-16,0 1 0,0-1 15,0 0-15,21-21 16,1 21-16,-1-21 0,-21 21 16,21-21-16,0 0 0,0 0 15,22 0-15,-22 0 0,0 0 16,0 0-16,21-21 0,-20 0 0,-1 0 16,21 21-16,-21-21 0,0-22 0,1 22 15,-1 0-15,21-21 0,-42-1 0,21 1 16,0-22-16,1 22 0,-1-21 15,-21-1-15,21 1 0,0-1 0,-21 1 16,21 20-16,0-20 0,-21-1 0,22 22 16,-1 0-16,-21-1 0,0 1 15,21 0-15,-21 20 0,21 1 0,-21 0 16,0 42 15,0 0-31,-21 1 0,0-1 0,21 21 16,-21 0-16,-1 1 0,1-1 15,21 0-15,0 22 0,-21-22 0,0 22 16,21-22-16,0 22 0,0-1 0,-21-21 16,21 22-16,-21-22 0,21 22 15,0-22-15,0 0 0,0 1 0,0-22 16,0 21-16,0-21 0,0 1 0,0-1 16,0 0-16,21 0 0,-21 0 0,21 0 15,0-21-15,0 22 16,0-22-16,1 0 15,-1 0-15,0 0 0,0 0 0,21 0 16,-20 0-16,-1-22 0,0 22 0,21-21 16,-21 0-16,1 21 0,-1-21 15,0 0-15,0 0 0,0-22 0,0 22 16,1 0-16,-22-21 0</inkml:trace>
  <inkml:trace contextRef="#ctx0" brushRef="#br0" timeOffset="3160.31">6350 1672 0,'0'0'0,"-21"0"0,-22 0 15,22 0 1,0 0-16,42 0 16,0 0-1,1 0-15,20 0 0,-21-21 16,21 21-16,1-21 0,-1 0 0,0 21 15,1-21-15,-22 21 0,21-22 0,1 22 16,-22-21-16,21 21 0,0-21 16,-20 21-16,20-21 0,0 0 0,-21 0 15</inkml:trace>
  <inkml:trace contextRef="#ctx0" brushRef="#br0" timeOffset="3608.06">8636 529 0,'0'0'15,"0"-21"-15,0 0 0,0 0 16,-21 21 31,0 21-47,-1 0 0,22 0 15,-21 22-15,0-22 0,0 21 0,-21 22 16,20-22-16,-20 21 0,0 22 16,-1-21-16,1 20 0,-21 1 0,20 0 15,-20-22-15,-1 22 0,1-1 0,-1 1 16,1 0-16,-1-1 0,1 1 15,-1 0-15,1-22 0,20 22 0,-20-22 16,21 22-16,-1-21 0,22-1 0,-21 1 16,21 20-16,-1-20 0,-20-1 0,21 1 15,21-22-15,-21 22 16,21-22-16,-21 0 0,21-21 0,0 22 16,0-22-16,0 0 0,0-42 31,0-21-31</inkml:trace>
  <inkml:trace contextRef="#ctx0" brushRef="#br0" timeOffset="4852.58">8763 1291 0,'0'0'0,"42"-21"16,-21 0-16,1 0 0,20-22 0,-21 22 15,0 0-15,0-21 0,1 21 0,-1-1 16,-21 1-16,0 0 16,0 0-16,0 0 0,0 0 0,-21 21 15,-1 0-15,1 21 16,-21 0-16,21 0 0,-22 21 16,22 1-16,-21-1 0,0 22 0,20-22 15,-20 21-15,0 1 0,21 21 16,-22-22-16,22 22 0,-21-1 0,21-20 15,21-1-15,-22 1 0,22-1 0,0-20 16,0-1-16,0 0 0,0 1 0,0-22 16,0 0-16,22 0 0,-1 0 15,0 1-15,0-22 0,21 0 0,1 0 16,-22 0-16,21 0 0,1-22 16,-1 1-16,0 0 0,22 0 15,-22 0-15,0 0 0,1-22 0,-1 22 16,-21-21-16,22-1 0,-22 1 0,21 0 15,-21-1-15,0 22 0,1-21 0,-22 0 16,0 20-16,0 1 0,0 0 16,0 42-1,-22-21-15,1 21 16,0 22-16,0-22 0,21 21 16,-21-21-16,21 22 0,-21-1 0,21-21 15,0 22-15,0-1 0,0-21 0,0 0 16,0 0-16,0 1 15,0-1-15,21-21 0,-21 21 0,21-21 16,0 0-16,0 0 0,0 0 16,1 0-16,-1-21 0,-21 0 15,21-1-15,-21 1 16,21 0-16,-21 0 0,0 0 0,0-22 16,0 22-16,0-21 0,0 21 0,0-22 15,21 1-15,0 21 0,1-21 16,-22 20-16,21-20 0,0 21 0,21 0 15,-21 0-15,22 21 0,-1 0 0,-21 0 16,22 0-16,-1 0 0,0 21 16,1 0-16,-1 0 0,-21 0 15,0 22-15,22-1 0,-43-21 0,21 21 16,-21 1-16,0-22 0,0 21 16,0 1-16,0-22 0,0 0 0,-21 0 15,-1 0-15,22 0 0,-21 1 0,0-22 16,0 0-16,21 21 0,-21-21 15,0 0-15,21-21 16,0-1-16,0 1 16,0-21-16,0 21 0,21-22 0,0 22 15,0-21-15,0 0 0,0-1 16,1 1-16,20 0 0,0-1 0,-21 1 16,22 21-16,20 0 0,-20-1 15,-1 1-15,0 21 0,1 0 0,-22 0 16,21 21-16,0 1 0,-20 20 15,-1-21-15,0 21 0,0-20 0,-21 20 16,0 0-16,0-21 0,0 22 0,0-22 16,0 21-16,0-21 0,0 1 15,0-1-15,-21 0 0,0 0 0,21 0 16,-21 0-16,21 1 0,-22-22 16,22 21-16</inkml:trace>
  <inkml:trace contextRef="#ctx0" brushRef="#br0" timeOffset="6459.57">10731 1969 0,'0'21'0,"22"-21"47,-1-21-31,0 21-16,0-22 0,0 1 0,0 0 15,1 0-15,-1 0 0,0 0 0,21-1 16,-21-20-16,1 21 0,20-21 16,-21-1-16,21 1 0,-20 0 0,-1-1 15,0 22-15,-21-21 0,0-1 0,21 1 16,-21 0-16,0-1 0,0 1 0,0 0 16,0 21-16,0-22 0,-21 22 15,21 0-15,0 0 0,-21 21 16,0 0-1,-1 0-15,22 21 0,0 0 0,0 21 16,-21 1-16,21-1 0,-21 0 0,21 22 16,-21-1-16,21 1 0,0 21 15,-21-22-15,0 22 0,21-1 0,-22 1 16,1 0-16,21-1 0,-21 1 0,0 21 16,21-21-16,-21-1 0,0 22 0,21-21 15,-22 21-15,1-22 0,0 22 16,21 0-16,-21 21 0,0-21 0,0 0 15,-1-22-15,1 22 0,0 0 0,21-21 16,0-22-16,0 22 0,0-43 16,0 22-16,0-43 0,0 21 0,21-21 15,0-21-15,22 0 0,-22 0 0,21-21 16,-21 0-16,22-21 0,-1 20 0,0-20 16,1 0-16,20-22 0,-20 1 15,-1-1-15,0 1 0,22-22 0,-22 0 16,-21 22-16,22-22 0,-22 1 0,21 20 15,-42 1-15,0-22 0,0 21 0,0 1 16,0 21-16,-21-22 0,0 1 0,-22 20 16,1-20-16,0 20 0,-1 1 15,-20 0-15,-1-1 0,22 1 0,-21 21 16,-1 0-16,22 0 0,-22-1 16,22 1-16,21 0 0,-22 21 0,22 0 15,21-21-15,0 0 16,0 0-16,21-1 15,22 1-15,-22 21 0,21-21 0,1 0 16,-1-21-16,0 20 0,22 1 16,-22-21-16,22 0 0,-22 20 0,0-20 15,22 21-15,-22 0 0,-21 0 0,22-1 16,-22 1-16,0 0 0,0 21 0,-21 21 31,0 0-15,0 1-16,-21-1 0,0 0 15,21 0-15,0 0 16,-21 0-16,21 1 0,0-1 16,-22-21-1,22 21-15,0-42 47</inkml:trace>
  <inkml:trace contextRef="#ctx0" brushRef="#br0" timeOffset="6983.65">11599 1736 0,'0'-21'31,"0"-1"-31,21 22 31,1 0-31,-1 0 16,0 22-16,0-1 0,0 0 15,0 0-15,-21 0 0,22 0 0,-1 22 16,0-22-16,-21 0 0,0 21 0,0-20 16,0-1-16,0 0 0,0 0 0,0 0 15,0 0-15,0 1 16,-21-22-1,0 0-15,21-22 16,0 1-16,0 0 16,0 0-16,0 0 0,0 0 15,0-1-15,21-20 0,-21 21 0,21 0 16,-21-22-16,21 22 0,0 0 0,-21 0 16,21 0-16,1 21 0,-1-21 15,0 21-15,0 0 0,0 0 0,0 0 16,1 0-16,-1 0 0</inkml:trace>
  <inkml:trace contextRef="#ctx0" brushRef="#br0" timeOffset="7639.27">12234 1736 0,'-21'0'31,"21"21"-16,0 0-15,0 0 0,0 0 16,0 1-16,0-1 0,0 0 16,0 21-16,0-21 0,0 1 0,0-1 15,0 0-15,0 0 0,0 0 16,-21 0-16,0-21 0,21 22 16,-21-22-1,21-22 1,0 1-16,0 0 15,0 0-15,0 0 0,21-22 16,-21 22-16,21-21 0,-21 21 16,21-22-16,0 22 0,-21-21 0,21 21 15,1 0-15,-1-1 0,0 1 0,-21 0 16,21 21-16,0 0 0,0 0 16,1 0-16,20 0 0,-21 21 0,0 0 15,0 1-15,-21 20 0,22-21 0,-1 0 16,-21 22-16,21-22 0,-21 0 15,0 0-15,0 0 0,0 0 16,0 1-16,0-1 0,0 0 0,0 0 16,-21-21-1,21-21 17,0 0-32,0 0 0,0-1 0,0 1 15,0 0-15,21-21 0,0 21 0,0-22 16,0 1-16,1 0 0,-1 20 15,0-20-15,21 21 0,-21 0 0,1 0 16,20-1-16,-21 22 0,0 0 0,22 0 16,-43 22-16,21-1 15,0 0-15,-21 21 0,21 1 0,-21-22 16,0 21-16,0 0 0,0 1 0,0-22 16,0 21-16,-21-21 0,0 22 0,21-22 15,0 0-15,0 0 0,0 0 16,21-21-1,0 0 1,0 0-16,0-21 0,22 21 0</inkml:trace>
  <inkml:trace contextRef="#ctx0" brushRef="#br0" timeOffset="9376.74">13674 1630 0,'0'0'0,"0"-42"16,0 20-16,-22 22 0,1 0 16,0 0-16,0-21 0,0 21 0,0 0 15,-1 0-15,1 0 0,0 0 16,0 21-16,0 1 0,0-1 0,-1 0 16,1 0-16,-21 0 0,21 22 0,0-1 15,-1-21-15,22 21 0,-21 1 0,21-22 16,-21 21-16,21-21 15,0 1-15,0-1 0,0 0 0,0 0 16,0 0-16,21-21 0,0 0 0,1 0 16,-1 0-16,0 0 0,0 0 15,0 0-15,0 0 0,1-21 16,-1 21-16,0-21 0,0 0 0,-21 0 16,21-1-16,0 1 0,1 0 0,-22-21 15,21 21-15,-21-22 0,21 1 16,-21 21-16,0-22 0,0 22 0,21 0 15,-21 0-15,0 42 32,0 0-32,0 0 0,0 1 0,0 20 15,0 0-15,0-21 0,0 22 16,-21-1-16,21-21 0,0 0 0,0 22 16,0-22-16,0 0 0,21 0 15,0 0-15,0 1 0,1-22 16,-22 21-16,21-21 0,0 0 0,0 0 15,0 0-15,0 0 0,1-21 0,20-1 16,-21 1-16,0 0 0,0 0 16,1 0-16,-1-22 0,0 22 0,0-21 15,0 0-15,0-22 0,1 22 0,-1-22 16,0 1-16,0-1 0,0 1 16,0-1-16,1 1 0,-22-1 0,21 22 15,-21 0-15,21-1 0,-21 1 16,0 21-16,0 0 0,0-1 0,0 44 31,-21-1-31,0 21 0,-1-21 0,1 22 16,21-1-16,-21 0 0,0 22 0,21-22 15,-21 22-15,0-1 0,21-21 16,0 22-16,0-1 0,-22 1 0,22-22 16,-21 22-16,21-22 0,0 0 0,0 1 15,0-1-15,0-21 0,0 0 0,0 22 16,0-22-16,21 0 15,-21 0-15,22-21 0,-1 0 0,0 0 16,0 0-16,0 0 0,0 0 16,22 0-16,-22-21 0,21 0 0,-21 0 15,22 21-15,-22-43 0,0 22 0,21 0 16,-20-21-16,-1 21 0,0-22 16,0 22-16,0-21 0,0 21 0,-21-22 15,0 22-15,22 0 0,-22 0 16,0 42-1,0 0 1,0 0-16,0 0 0,0 1 16,0-1-16,-22 0 0,22 0 0,0 21 0,0-20 15,0-1-15,0 0 16,0 0-16,0 0 16,22-21-16,-1 0 15,0 0-15,0 0 0,0 0 16,0-21-16,1 0 0,-1 21 15,0-21-15,0 0 0,0-1 16,0 1-16,-21 0 0,22 0 0,-1 0 16,-21 0-16,0-1 0,21 1 0,0 21 15,-21 21 17,0 1-32,0-1 0,0 0 0,-21 0 15,21 0-15,-21 22 0,21-22 0,0 0 16,0 0-16,0 0 0,0 0 0,0 1 15,0-1-15,21-21 32,0 0-32,0 0 15,0 0-15,1 0 0,-22-21 16,21-1-16,0 1 16,-21 0-16,0 0 0,0 0 15,0-22-15,0 22 0,0 0 0,0 0 16,0-21-16,0 20 0,0 1 15,0 0-15,0 0 0,-21 21 16,21-21-16,0 0 0,-21 21 16,21-22-16,21 22 31,0 0-31,0 0 0,0 0 16,0 0-16,22 0 0,-22 0 0,21 0 15,-21 0-15,1 0 0,20 22 0,-21-22 16,0 21-16,22 0 0,-22 0 15,0 0-15,0 0 0,-21 1 16,21-1-16,-21 0 0,0 0 0,0 21 16,0-20-16,0-1 0,0 0 15,0 0-15,-21 0 16,21 0-16,-21-21 0,21 22 0,-21-1 16,21 0-1,0-42 16,0 0-31,0-1 16,0 1-16,0 0 0,0 0 0,0 0 16,21-22-16,0 1 0,0 21 0,0-21 15,1-1-15,-1-20 0,21 20 16,0 22-16,1-21 0,-1 0 0,0 20 16,1 1-16,-1 0 0,-21 0 15,22 21-15,-1 0 0,-21 0 0,21 0 16,-20 21-16,-1 0 0,-21 0 15,0 22-15,0-22 0,0 21 0,0 1 16,0-1-16,0-21 0,0 21 0,-21 1 16,-1-22-16,1 21 0,0-21 0,0 1 15,0-1-15,21 0 0,0 0 16,-21 0-16,-1 0 0,22-42 47,0 0-32,-21 0-15,21 0 16</inkml:trace>
  <inkml:trace contextRef="#ctx0" brushRef="#br0" timeOffset="9564.64">15409 1143 0,'0'0'0,"-21"0"0,0 0 0,0 0 15,0 0-15,21-21 0,-22 21 16,1 0 0,0 0-16,0 0 15,0 0 1,0 0-16,-1 0 0,1 0 0,0 0 16</inkml:trace>
  <inkml:trace contextRef="#ctx0" brushRef="#br0" timeOffset="9763.52">13568 1439 0,'0'0'0,"-43"0"0,1 22 0,21-1 16,42-21 0,21 0-16,-20 0 0,20 0 15,21 0-15,-20 0 0,20 0 0,-20 0 16,20-21-16,1 21 0,-1-22 15,1 22-15,-1 0 0,-21-21 0,22 21 16,-22 0-16,1-21 0,-1 21 0</inkml:trace>
  <inkml:trace contextRef="#ctx0" brushRef="#br0" timeOffset="10336.31">17759 466 0,'0'0'0,"21"-21"0,0-1 15,-21 1 1,0 42-1,0 1-15,0-1 0,0 21 16,-21 0-16,0 1 0,0 20 16,-1 1-16,1 20 0,-21-20 0,21 42 15,-22-22-15,1 22 0,0 0 0,-22 0 16,22 0-16,-22 0 16,22-1-16,-21 1 0,-1 0 0,22 0 15,-22 0-15,1 0 0,20-22 0,-20 22 16,-1-21-16,22-1 0,-21-20 0,20-1 15,1 1-15,-22-1 0,43-20 0,-21-1 16,21 0-16,-22-20 0,22-1 16,21 0-16,21-42 31,-21 0-31,22-22 0,-1 22 0,21-21 16,-21-1-16,0-20 0,22-1 0,-1 1 15,0-1-15</inkml:trace>
  <inkml:trace contextRef="#ctx0" brushRef="#br0" timeOffset="10663.13">18288 1143 0,'0'-21'0,"-21"21"15,21-21-15,0 0 16,21 21-16,21-22 0,1 22 16,-1 0-16,0-21 0,22 21 15,20 0-15,-20 0 0,21-21 0,-22 21 16,22 0-16,-1 0 0,-20 0 16,-1 0-16,22 0 0,-21 0 0,-22 0 15,21 0-15,-20 0 0,-22 0 0,21 0 16,-21 0-16,-21 21 15,-21-21-15,0 0 16,0 0-16,0 21 0,-22-21 0,1 0 16,0 0-16,-1 0 0,1 0 15,0 22-15</inkml:trace>
  <inkml:trace contextRef="#ctx0" brushRef="#br0" timeOffset="11027.92">18944 1080 0,'-21'0'0,"42"0"0,-63 0 0,21 0 15,21 21 16,-22-21-31,22 21 0,0 0 0,0 0 16,-21 0-16,21 1 0,0-1 0,0 21 16,0-21-16,0 22 0,0-1 0,-21-21 15,21 21-15,0 1 0,0 20 16,0-20-16,0-1 0,0 0 0,0 1 16,0-1-16,0 0 0,0 1 15,0-1-15,0 0 0,0-21 0,0 22 16,0-22-16,0 0 0,-21 0 0,21 0 15,-21 1-15,21-1 0,-21-21 16,-1 21-16,1-21 0,0 0 16,0 0-16,-21 0 0,20 0 15,1 0-15,-21 0 0,0-21 0,20 0 16,-20 21-16,0-22 0,-1 1 0,22 0 16,-21 21-16,21-21 0,0 0 15,-1 0-15,1 21 0,0-22 0,21 1 16,0 0-1,0 0-15,21 21 0,0-21 16,1 0-16,20 21 0,0-22 16,1 22-16,-1-21 0</inkml:trace>
  <inkml:trace contextRef="#ctx0" brushRef="#br0" timeOffset="11556.58">20341 1355 0,'0'0'0,"21"0"0,-21-21 0,0-1 0,0 1 16,0 0 0,-21 21-16,0-21 15,0 21-15,0 0 0,-22 0 0,22 0 16,-21 0-16,21 21 0,-22 0 15,1 0-15,0 1 0,20-1 0,-20 21 16,21-21-16,-21 0 0,20 22 0,1-22 16,21 0-16,0 0 0,0 0 15,0 1-15,0-1 0,0 0 0,21-21 16,1 21-16,-1-21 0,0 21 0,0-21 16,21 21-16,-20-21 0,20 22 15,-21-22-15,21 21 0,-20 0 0,20 0 16,-21-21-16,0 21 0,0 0 0,1 1 15,-22-1-15,21 0 0,-21 0 0,0 0 16,0 0-16,0 1 16,-21-1-16,-1 0 0,1 0 0,0-21 15,-21 21-15,21 0 0,-22-21 0,22 22 16,-21-22-16,-1 0 0,1 0 16,0 21-16,21-21 0,-22 0 0,1 0 15,0 0-15,20 0 0,-20 0 0,0 0 16,21 0-16,-1 0 0,-20 0 0,21 0 15,0 0-15,0 0 0,-1 0 16,22-21 0,0-1-1</inkml:trace>
  <inkml:trace contextRef="#ctx0" brushRef="#br0" timeOffset="17011.48">2053 4064 0,'-21'0'31,"0"0"-31,0 0 31,21-21-15,0 0-1,0 0-15,0-1 16,0 1-16,0 0 0,0 0 16,21 0-16,-21 0 15,21 21-15,0-22 0,0 22 16,0 0-16,1 0 15,-1 0-15,0 0 0,0 22 0,-21-1 16,21 0-16,0 21 0,1 1 16,-22-1-16,0 0 0,0 22 0,0-22 15,0 22-15,0-1 0,0-21 16,0 22-16,-22-22 0,1 1 16,0 20-16,0-21 0,0 1 0,-22-1 0,22 0 15,-21 1-15,0-22 16,20 21-16,-20 1 0,0-22 0,-1 0 15,1 0-15,0 0 0,-1-21 16,22 0-16,-21 0 0,21 0 0,0 0 16,-22 0-16,22-21 0,0 21 15,21-42-15,-21 21 0,0-1 0,-1-20 16,22 21-16,0-21 0,0 20 16,0-20-16,0 21 0,0 0 0,0-22 15,0 22-15,22 21 0,-1-21 16,0 21-16,0 0 0,21 0 15,-20 0-15,20 21 0,-21-21 0,21 21 16,-20 1-16,20-1 0,-21 0 16,0 0-16,22 0 0,-22 0 0,-21 22 15,21-22-15,0 0 0,-21 0 16,21 0-16,-21 1 0,0-1 0,21 0 16,-21 0-16,0 0 15,22-42 32</inkml:trace>
  <inkml:trace contextRef="#ctx0" brushRef="#br0" timeOffset="17195.38">2434 4699 0,'21'0'0,"-42"0"0,63 0 0,-42-21 16,22 21-16,-22-21 94</inkml:trace>
  <inkml:trace contextRef="#ctx0" brushRef="#br0" timeOffset="17751.61">3768 3831 0,'0'0'0,"0"-63"16,0 42-16,0-1 0,0 1 16,0 0-16,0 0 0,0 0 15,0 0-15,0-1 0,0 1 16,0 42 0,0 1-1,0-1-15,0 21 0,0 0 0,0 1 16,0 20-16,0 1 0,0 20 0,0 1 15,-22 0-15,22-1 0,-21-20 16,0 21-16,21-1 0,-21-20 0,0 20 16,0-20-16,-1-1 0,1 1 0,21-22 15,-21 1-15,21-1 0,-21-21 16,21 0-16,0 0 0,0 1 16,0-44 15,0 1-31,0 0 0,0 0 0,21-21 15,-21-1-15,21 22 0,-21-21 0,21-1 16</inkml:trace>
  <inkml:trace contextRef="#ctx0" brushRef="#br0" timeOffset="18060.43">4085 3641 0,'0'0'0,"21"-85"16,0 64-16,1 21 31,-22 21-31,0 0 16,0 22-16,0-1 0,0 0 0,0 1 15,0-1-15,0 21 0,21 1 0,-21-1 16,0 22-16,0-21 0,0 20 16,0-20-16,0-1 0,0 1 0,0-22 15,0 22-15,0-22 0,0 0 0,-21 1 16,21-1-16,-22-21 0,22 21 15,0-20-15,0-1 0,-21 0 0,21 0 16,-21 0-16,21-42 31,-21 0-31,0 21 16,0-21-16,21 0 0,-22-1 0</inkml:trace>
  <inkml:trace contextRef="#ctx0" brushRef="#br0" timeOffset="18399.43">3746 4614 0,'-21'22'16,"42"-22"15,1 0-31,-1 0 16,21-22-16,-21 22 0,22-21 16,-1 0-16,0 0 0,1 0 15,-1 0-15,0-1 0,22 1 0,-22-21 16,22 21-16,-22 0 0,21-1 0,-20 1 15,-1 0-15,-21 21 0,22 0 16,-22 0-16,0 0 0,-21 21 16,0 0-16,0 1 0,0 20 15,0-21-15,0 21 0,0-20 16,0 20-16,0-21 0,-21 21 0,21-20 16,0-1-16,0 0 0,-21 0 0,21 0 15,0 0-15,0 1 0,-22-22 16,22 21-16,0-42 31,0-1-31,0 1 0,0 0 16,0 0-16</inkml:trace>
  <inkml:trace contextRef="#ctx0" brushRef="#br0" timeOffset="18576.34">4551 4106 0,'0'0'0,"0"-21"0,-21 21 0,-1 0 15,44 0 48,-1 0-63,0 0 0,21 21 0,-21-21 16,22 0-16,-1 22 0,0-22 0</inkml:trace>
  <inkml:trace contextRef="#ctx0" brushRef="#br0" timeOffset="20412.34">5461 4509 0,'0'-22'15,"21"1"1,-21 0-16,0 0 0,0 0 15,0 0-15,0-22 0,0 22 16,0 0-16,-21 0 0,0 0 0,0-1 16,-1 1-16,-20 21 15,21 0-15,0 0 0,0 0 0,-1 21 16,-20 1-16,21-1 0,0 21 0,0-21 16,-1 22-16,1-1 0,0 0 15,21-21-15,0 22 0,-21-1 0,21 0 16,0-20-16,0 20 0,0-21 15,0 0-15,0 0 0,0 1 0,21-22 16,0 0-16,0 0 0,1 0 16,20 0-16,-21 0 0,0 0 0,22-22 15,-22 1-15,21 0 0,-21 0 0,0 0 16,22 0-16,-22-22 0,0 22 0,21-21 16,-20-1-16,-1 22 0,0-42 15,0 20-15,0-20 0,0 21 0,1-22 16,-22 1-16,0-1 0,21 1 0,-21-1 15,0 22-15,0-22 0,0 22 16,0 21-16,0-22 0,0 22 0,0 0 16,21 21-16,-21 21 15,0 0 1,0 1-16,0-1 0,0 21 16,0 0-16,0 1 0,0 20 0,0 1 15,0-22-15,-21 22 0,21-1 0,-21 1 16,21-1-16,-22-21 0,22 1 15,0 20-15,0-20 0,0-22 0,0 21 16,0 0-16,0-20 0,22-1 0,-1 0 16,0 0-16,0 0 0,0 0 0,0 1 15,1-22-15,20 0 0,-21 0 16,0 0-16,22 0 0,-22 0 0,21 0 16,-21 0-16,0 0 0,22-22 15,-22 1-15,0 21 0,0-21 0,22 0 16,-22 0-16,-21 0 0,21-1 15,0 1-15,-21 0 0,0-21 0,0 21 16,0-1-16,0-20 0,0 21 0,0 0 16,0 0-16,0-1 0,-21 1 0,0 21 15,0 0-15,-1 0 16,1 0-16,0 0 0,0 21 16,0 1-16,0-1 0,-1 0 0,22 0 15,-21 0-15,0 22 0,0-22 16,21 0-16,0 0 0,0 21 15,-21-20-15,21-1 0,0 0 0,0 0 16,0 0-16,0 0 0,21 1 16,0-22-16,0 0 15,0 0-15,1 0 0,-1 0 0,0 0 16,0 0-16,0 0 0,0-22 0,1 22 16,-1-21-16,0 0 0,0 0 0,0 0 15,0 0-15,1-1 0,-1-20 16,0 21-16,0-21 0,0-22 15,-21 22-15,21-22 0,1 1 0,-1-1 16,0-20-16,0 20 0,0 1 0,0-1 16,1 1-16,-1-1 0,0 22 15,0-22-15,-21 22 0,0 0 0,21-1 16,-21 22-16,0 0 0,0 0 0,-21 42 31,0 0-31,0 0 0,0 22 16,-1-1-16,1-21 0,0 43 0,21-22 15,-21 0-15,0 22 0,21-1 0,-21 1 16,21-1-16,0 1 0,-22-1 16,22 1-16,-21-1 0,21-20 0,-21 20 15,21-21-15,0 1 0,0 20 16,0-20-16,0-1 0,0 0 0,0 1 16,0-22-16,0 21 0,21-21 0,-21 22 15,21-22-15,1 0 0,-1-21 16,21 21-16,-21-21 0,22 0 0,-1 0 15,0 0-15,1 0 0,-1-21 16,0 0-16,1 0 0,-1-1 0,0-20 16,-21 21-16,22 0 0,-22-22 0,0 1 15,0 21-15,0-21 0,1-1 0,-22 1 16,21 21-16,-21-22 0,0 22 0,0 0 16,0 0-16,0 0 0,0 0 15,-21 21-15,-1 0 16,1 0-16,21 21 0,-21 0 0,0 0 15,21 0-15,0 0 0,-21 1 0,0 20 16,21-21-16,0 0 0,0 0 16,0 22-16,0-22 0,0 0 0,0 0 15,0 0-15,21-21 0,0 0 16,0 22-16,0-22 0,0 0 0,1 0 16,20 0-16,-21 0 0,21-22 15,-20 22-15,20-21 0,-21 0 0,0 21 16,22-21-16,-22 0 0,0 0 0,0 21 15,0-22-15,0 1 0,-21 0 0,0 0 16,22 0-16,-22 0 0,21-1 16,-42 44 15,21-1-31,-22 0 0,22 0 16,0 0-16,0 0 0,-21 1 0,21-1 15,-21 0-15,21 0 0,0 0 16,-21 0-16,21 1 0,0-1 0,0 0 15,0 0-15,0 0 0,0 0 0,-21 1 16,21-1-16,0-42 63,0-1-63,0 1 0,0 0 0,0 0 15,0-21-15,21 20 0,0 1 16,0-21-16,0 0 0,1-1 15,-1 22-15,21-21 0,-21-1 0,22 22 16,-1-21-16,-21 21 0,21 0 0,22 21 0,-22 0 16,1 0-16,-1 0 0,0 0 15,-21 21-15,1 0 0,-1 21 0,0-21 16,-21 1-16,21 20 0,-21-21 16,0 21-16,0-20 0,0 20 0,0-21 0,0 21 15,-21-20-15,21-1 0,-21 0 0,21 0 16,0 0-16,0 0 15,0 1-15,-21-22 0,21 21 16,0-42 15</inkml:trace>
  <inkml:trace contextRef="#ctx0" brushRef="#br0" timeOffset="21548.01">9102 4741 0,'0'22'0,"0"-44"0,21 44 15,0-22-15,0 0 0,0 0 16,0 0-16,1 0 0,-22-22 0,21 22 16,0-21-16,0 0 0,0 21 0,0-21 15,-21 0-15,0 0 16,22-1-16,-22 1 0,0 0 0,0 0 0,0 0 15,0 0-15,-22-1 16,1 1-16,0 0 0,0 0 0,0 0 16,-22 21-16,22 0 0,0 0 15,-21 0-15,21 0 0,-22 0 0,22 0 16,0 0-16,0 21 0,0 0 0,-1 0 16,1 0-16,0 1 0,0 20 15,21-21-15,0 21 0,-21 1 0,21-22 16,0 21-16,0 1 0,0-1 0,0 0 15,0-21-15,0 22 0,21-22 0,0 0 16,0 0-16,0-21 0,1 21 16,-1-21-16,21 0 0,-21 0 0,0 0 15,22 0-15,-22-21 0,0 21 16,21-21-16,-20 0 0,-1 0 0,21-22 16,-21 22-16,0 0 0,22-21 0,-22 21 15,0-22-15,0 1 0,0 0 16,1-1-16,-1 1 0,0-22 0,0 22 15,0-21-15,-21-1 0,21-21 0,1 22 16,-22-1-16,0 1 0,0-1 16,21 1-16,-21 21 0,21-22 0,-21 22 15,0-1-15,0 22 0,0-21 16,0 21-16,0 42 16,0 21-1,0 1-15,0-1 0,0 0 16,0 22-16,0-1 0,-21 1 0,0-1 15,21 1-15,-22-1 0,22 1 0,0-1 16,-21-20-16,21 20 0,-21-21 16,21 22-16,-21-22 0,21 1 0,0-22 15,0 21-15,0-21 0,0 0 0,0 1 16,0-1-16,0 0 0,21-21 0,0 0 16,0 0-16,1 0 0,-1 0 15,0 0-15,0 0 0,0-21 16,0 0-16,1 21 0,20-22 0,-21 1 15,0 0-15,0 0 0,-21 0 0,22 0 16,-22-1-16,21 1 0,-21 0 16,0 42 15,0 0-31,0 1 0,0-1 0,0 0 16,0 0-16,0 0 0,0 0 15,0 1-15,0-1 16,0 0-16,0-42 31,0 0-15,0-1-1,0 1-15,0 0 0,0 0 16</inkml:trace>
  <inkml:trace contextRef="#ctx0" brushRef="#br0" timeOffset="21727.91">10054 4318 0,'-21'0'0,"0"0"0,0 0 0,-1 0 16,1 0-16,0 0 15,42 0 32,0 21-47,1-21 0,20 21 16</inkml:trace>
  <inkml:trace contextRef="#ctx0" brushRef="#br0" timeOffset="23926.18">10329 4466 0,'21'0'62,"1"0"-62,-1 21 16,0 1-16,0-1 16,-21 0-16,21 0 0,-21 0 15,0 0-15,21 1 0,-21 20 0,22-21 16,-22 0-16,0 0 0,0 1 0,0-1 16,0 0-16,0 0 0,0 0 0,0 0 15,21-21-15,0 0 16,0 0-1,0 0-15,0-21 0,-21 0 0,22 0 16,-1 0-16,0 0 0,0-1 0,-21 1 16,21 0-16,0 0 0,1-21 15,-1 20-15,-21 1 0,0-21 16,21 21-16,-21 0 0,21-22 0,-21 22 16,0 0-16,0 42 31,0 0-16,0 0-15,0 1 0,0 20 16,-21-21-16,21 0 0,-21 0 0,21 1 16,0-1-16,0 0 0,0 0 0,0 0 15,0 0-15,0 1 0,0-1 16,0 0-16,21 0 16,0-21-16,0 0 15,0 0-15,1 0 0,-1 0 16,0-21-16,0 0 0,0 21 0,0-21 15,1-1-15,-1 22 0,0-21 0,0 0 16,0 0-16,0 0 0,-21 0 0,22-22 16,-1 22-16,-21 0 0,0 0 15,0 0-15,21-1 0,-21 1 0,0 0 16,0 0-16,0 42 31,0 0-15,0 0-16,0 1 0,0-1 15,0 0-15,-21 0 0,21 21 0,0-20 16,0-1-16,0 0 0,0 0 0,0 0 16,-21 0-16,21 1 0,0-1 0,0 0 15,21 0 1,0-21-16,0 0 16,0 0-16,0 0 0,1 0 0,-1 0 15,0-21-15,21 21 0,-21-21 0,1 0 16,20-1-16,-21 1 0,0 0 15,22 0-15,-22-21 0,21 20 16,-21-20-16,0 21 0,1-21 0,-1 20 0,0-20 16,-21 21-16,21 0 0,-21 0 0,0-1 15,-21 22 1,0 0-16,0 0 16,21 22-16,-22-1 0,22 0 15,0 0-15,0 0 0,0 0 0,0 22 16,0-22-16,0 0 0,0 0 0,0 0 15,0 1-15,0-1 0,0 0 0,22 0 16,-22 0-16,0 0 0,21 1 16,-21-1-16,0 0 0,-21-21 47,-1 0-32,22-21-15,-21 0 0,21-1 16,0 1-16,-21 0 15,21 42 17,0 0-32,0 1 15,0-1 1,21-21-16,-21 21 0,21-21 16,1 0-16,-1 0 0,0 0 0,0 0 15,0 0-15,0 0 0,1 0 16,-1 0-16,0-21 0,21 0 15,-21 21-15,1-22 0,-1 1 0,21 21 0,-21-21 16,0 0-16,1 0 0,-1 0 16,0-1-16,0 1 0,-21-21 0,21 21 15,-21 0-15,21-1 0,1 1 0,-22 0 16,21 0-16,0 0 0,0 21 16,-21 21-1,0 0-15,0 0 16,0 0-16,0 1 0,0 20 0,0-21 15,0 0-15,0 22 0,0-22 0,-21 0 16,21 0-16,0 21 0,0-20 16,0-1-16,0 0 0,0 0 15,21-21-15,0 0 16,0 0-16,1 0 16,-1 0-16,0 0 0,0 0 0,0-21 15,0 0-15,1 0 0,-1 21 16,0-22-16,0 1 0,21 0 0,-20-21 15,-1 21-15,0-1 0,0-20 0,0 21 16,0 0-16,1 0 0,-1-1 16,-21 1-16,21 21 0,-21 21 31,0 1-31,0-1 0,0 0 16,0 0-16,0 0 0,-21 0 0,21 1 15,0-1-15,0 0 0,0 0 0,0 0 16,0 0-16,0 1 15,0-1-15,0 0 0,21-21 16,0 0 0,0 0-16,0 0 0,1 0 15,-1 0-15,-21-21 0,21 0 16,0-1-16,-21 1 0,0 0 16,0 0-16,0 0 15,0 0-15,-21-1 0,0 1 0,0 0 16,-1 0-16,1 0 0,0 0 15,0-1-15,0 22 0,0 0 0,21-21 16,-22 21-16,1 0 16,21-21-1,0 0-15,21 21 0,1-21 16,-1 21-16,21-21 0,0-1 0,1 1 16,-1 21-16,22-21 0,-1 0 0,1 21 15,-1 0-15,1-21 0,-1 21 16,-21 0-16,1 0 0,-1 0 0,0 21 15,-20 0-15,-1 0 0,-21 0 0,0 1 16,0-1-16,0 0 0,0 21 0,0-21 16,0 1-16,0 20 15,-21-21-15,-1 21 0,1-20 0,21-1 16,0 0-16,-21 0 0,21 0 0,-21 0 16,21 1-16,0-1 0,0 0 15,0-42 32,0 0-47,0-1 16,0 1-16,0 0 0,21-21 0,0 21 15,0-22-15,1 22 0,-1-21 16,21-1-16,-21 1 0,22 0 16,20-43-16,-21 64 0,-20-21 15,20 20-15,-21 1 0,21 21 0,-20 0 16,20 0-16,-21 0 0,0 0 0,0 0 15,-21 21-15,0 1 0,0 20 16,0-21-16,0 21 0,0-20 0,0 20 16,0 0-16,0-21 0,0 22 0,0-22 15,0 0-15,0 0 0,0 0 0,0 1 16,0-1-16,0 0 0,0 0 0,0 0 16,22 0-16,-1-21 15,0 0-15,0 0 16,0 0-16,0 0 0,1 0 15,20 0-15,-21-21 0,0 0 0,0 21 16,1-21-16,-1 0 0,0 0 0,0-1 16,0 1-16,0 0 0,-21-21 0,22 21 15,-22-22-15,21 22 0,-21-21 16</inkml:trace>
  <inkml:trace contextRef="#ctx0" brushRef="#br0" timeOffset="24183.76">12954 3958 0,'0'0'0,"-42"0"16,-1 0-16,22 0 0,0 0 15,0 0-15,0 0 0,-1 0 16,1 0-16,21 21 15,0 1 1,21-22 0,1 0-16,-44 0 31</inkml:trace>
  <inkml:trace contextRef="#ctx0" brushRef="#br0" timeOffset="24392.64">11536 4149 0,'0'0'16,"-21"0"-16,-22 21 0,22-21 0,0 0 0,0 0 16,0 21-16,-1-21 15,1 0-15,0 0 0,21 21 16,-21-21 31</inkml:trace>
  <inkml:trace contextRef="#ctx0" brushRef="#br0" timeOffset="25883.78">1926 6329 0,'0'21'16,"-21"-21"-1,0 0 1,0 0 15,21-21-15,0 0-16,0 0 15,21-1 1,0 22-16,0 0 16,0 0-16,0 0 0,1 0 15,-1 0-15,0 0 16,0 0-16,0 0 0,-21 22 0,0-1 16,21 0-16,-21 0 0,0 0 15,0 0-15,0 22 0,0-22 0,-21 0 16,0 21-16,0-20 0,0-1 15,0 21-15,-1-21 0,1 0 0,0-21 16,0 22-16,0-1 0,-22 0 16,22-21-16,0 0 0,21 21 0,-21-21 15,0 0 1,21-21 0,0 0-16,0 0 0,21 21 15,-21-22-15,21 22 0,0-21 16,0 21-16,1 0 0,-1 0 0,0 0 15,0 0-15,0 0 0,0 0 16,1 0-16,-1 0 0,0 21 0,0-21 16,0 22-16,0-1 0,-21 0 15,0 0-15,22 0 0,-22 22 0,0-22 16,0 0-16,0 21 0,0-21 16,0 1-16,0-1 0,-22 0 0,22 21 15,-21-21-15,0 1 0,0-22 16,21 21-16,-21 0 0,0-21 15,-1 0-15,1 21 0,0-21 0,0 0 16,0 0-16,0 0 0,-1 0 16,1-21-16,-21 21 0,21-21 0,0 21 15,-22-21-15,22-1 0,0 22 16,0-21-16,0 21 0,-1 0 0,22-21 16,22 21 30,-1 0-46,0 0 16,0 0-16,0-21 0</inkml:trace>
  <inkml:trace contextRef="#ctx0" brushRef="#br0" timeOffset="26224.18">2709 6795 0,'0'0'16,"0"21"-16,0 0 16,0 0-1,0-42 32,21 0-31,-21 0-16,0-1 15,-21 22 17,0 0-32,0 22 15,0-22 1,21 21-16,0 0 16,21-21-1,0 0-15,0 0 16,0 0-16</inkml:trace>
  <inkml:trace contextRef="#ctx0" brushRef="#br0" timeOffset="28019.38">4191 6160 0,'21'-43'0,"-21"22"16,0 0-16,0 0 16,0 0-16,0-1 15,0 1-15,0 42 47,0 1-47,-21-1 0,21 21 16,0 0-16,0 1 0,0-1 15,0 22-15,0-1 0,0 1 0,0-1 16,0 1-16,-21-1 0,21 1 16,-21-1-16,21-21 0,0 22 0,-22-22 15,22 1-15,0-1 0,0 0 0,0-21 16,0 22-16,0-22 0,0 0 16,0 0-16,0 0 0,0 1 15,0-44 16,0 1-31,0 0 16,0 0-16,0-21 0,0 20 0,0-20 16</inkml:trace>
  <inkml:trace contextRef="#ctx0" brushRef="#br0" timeOffset="28288.23">4170 6075 0,'0'0'16,"0"-21"-16,0 0 0,0-1 16,0 1-16,21 0 15,0 21-15,0-21 0,22 0 0,-22 0 16,21-1-16,0 22 0,1-21 16,20 0-16,-20 0 0,-1 0 15,0 21-15,1-21 0,-1 21 0,-21 0 16,0 0-16,0 0 0,1 0 15,-22 21 1,0 0-16,-22 0 16,1 0-16,0 0 0,0-21 15,0 22-15</inkml:trace>
  <inkml:trace contextRef="#ctx0" brushRef="#br0" timeOffset="28499.59">4127 6668 0,'0'0'16,"0"21"-16,22-21 15,-1 0-15,0 0 0,0 0 0,0 0 16,0-21-16,1-1 0,-1 22 0,0-21 16,0 21-16,21-21 0,-20 21 15,-1 0-15,21-21 0,-21 21 0,0 0 16,1 0-16,-1-21 0,0 21 15,0 0-15,0 0 0,0-21 0</inkml:trace>
  <inkml:trace contextRef="#ctx0" brushRef="#br0" timeOffset="28741.45">4911 6519 0,'0'0'0,"0"22"16,0-1-1,0 0-15,0 0 0,0 21 0,0-20 16,0-1-16,0 0 0,0 21 0,0-21 16,0 1-16,0-1 0,0 21 15,0-21-15,0 0 0,0 1 0,0-1 16,0 0-16,21-21 16,-21 21-16,0-42 31,21 21-31,-21-21 15,21 0-15</inkml:trace>
  <inkml:trace contextRef="#ctx0" brushRef="#br0" timeOffset="29079.26">5016 6329 0,'0'0'0,"0"-21"0,0 0 15,0-1-15,-21 22 0,0 0 16,21 22-1,0-1 1,21-21 15,0 0-15,-21-21-16,22-1 0,-22 1 16,0 0-1,-22 21 1,22-21-16,-21 21 0,0 0 15,0 0-15,0 0 0,0 0 16,-1 21-16,1-21 0,0 21 0,0-21 16,21 21-16,0 1 0,0-1 15,0 0-15,21 0 16,0-21-16,0 0 0,1 0 16,-1 0-16,21 0 0,-21 0 0,22 0 15</inkml:trace>
  <inkml:trace contextRef="#ctx0" brushRef="#br0" timeOffset="29411.09">5715 5906 0,'0'0'0,"0"-22"0,0 1 16,0 0-16,0 0 15,0 0-15,0 0 16,0 42-16,0 0 15,0 0-15,0 21 0,0 1 16,0-1-16,0 0 0,-21 22 0,21-1 16,0-20-16,0 20 0,-21 1 15,-1 20-15,1-20 0,21-1 0,-21 1 16,0-1-16,0 1 0,21-22 0,-21 1 16,21 20-16,-22-42 0,22 22 0,0-22 15,0 21-15,0-21 16,0 0-16,22-21 31,-1 0-31,-21-21 0,21 0 0,0 0 16,0 0-16,0 0 0,-21-1 15,22 1-15</inkml:trace>
  <inkml:trace contextRef="#ctx0" brushRef="#br0" timeOffset="29775.63">5821 6710 0,'0'0'0,"21"21"0,0-21 16,0 0 0,0 0-16,1 0 0,-1-21 15,0 0-15,0 21 0,21-21 16,-20-1-16,20 1 0,-21 0 0,0 21 16,0-21-16,1 0 0,-1 0 15,-21-1-15,21 1 0,-21 0 16,0 0-16,-21 21 0,0 0 15,-1 0-15,1 0 0,0 0 16,-21 0-16,21 21 0,-22 0 0,22 0 16,0 1-16,-21 20 0,20-21 0,1 21 15,0-20-15,0 20 0,21 0 16,0-21-16,0 22 0,0-22 0,0 0 16,0 0-16,21 0 0,0 1 0,0-1 15,22 0-15,-22-21 0,0 0 16,21 0-16,1 0 0,-22 0 15,21 0-15,-21 0 0,22 0 0,-22 0 16,0-21-16,0 21 0,22-21 0,-22-1 16,21 22-16</inkml:trace>
  <inkml:trace contextRef="#ctx0" brushRef="#br0" timeOffset="30985.11">7599 6900 0,'21'0'31,"-21"-21"-31,21 21 0,-21-21 16,21 21-16,0-21 0,-21 0 15,22 0-15,-1-1 0,0 1 0,-21-21 16,21 21-16,0-22 0,22 22 0,-22-42 16,0 20-16,0 1 0,0 0 15,0-1-15,1-20 0,-1 21 0,0-1 16,0 1-16,-21 21 0,21-22 0,-21 22 16,0 0-16,0 0 0,0 63 31,-21-21-16,21 22-15,-21-1 0,21 0 0,-21 22 16,21-1-16,-21 1 0,21-1 16,0 1-16,-22-22 0,1 22 0,21-1 15,-21 1-15,21-22 0,0 0 0,0 1 16,0-1-16,0 0 0,0 1 16,0-22-16,0 0 0,21 0 0,0 0 15,1 1-15,-1-22 0,0 0 0,21 0 16,-21 0-16,22 0 0,-22-22 15,21 1-15,1 0 0,-1 0 16,0 0-16,-21 0 0,22-22 0,-1 22 16,0-21-16,-20-1 0,20 1 0,-21 0 15,21-1-15,-20-20 0,-1 21 0,0-22 16,-21 1-16,0-1 0,0 22 16,0-22-16,0 22 0,0 0 0,0-1 15,0 1-15,0 0 0,0 20 0,0 1 16,0 42 15,0 1-31,0 20 0,0 0 0,0 1 16,0-1-16,0 0 0,0 1 15,-21 20-15,21-21 0,0 22 16,0-22-16,0 22 0,0-22 0,0 0 16,0 1-16,0-1 0,0 0 0,0-20 15,0 20-15,0-21 0,0 21 16,21-20-16,0-1 0,0-21 0,0 21 15,1 0-15,-1-21 0,21 0 0,-21 0 16,22 0-16,-1 0 0,-21 0 0,21-21 16,1 0-16,-1 0 0,0-1 0,-20 1 15,20 0-15,0 0 0,-21-21 16,1 20-16,-1-20 0,0 21 16,0-21-16,-21-1 0,0 22 0,0-21 15,0-1-15,0 1 0,0 21 0,0-21 16,0 20-16,0 1 0,0 0 15,-21 42 1,21 0-16,-21 22 0,21-22 16,0 21-16,0 1 0,-21-1 0,21 0 15,0 1-15,0 20 0,0-21 16,0 1-16,0-1 0,0 22 0,0-1 16,0-21-16,0 22 0,0-1 0,0 1 15,0 21-15,0-22 0,0 1 16,0-1-16,0 22 0,-22-22 0,22 22 0,-21-22 15,21 1-15,0-1 0,0 1 16,-21-1-16,21 1 0,0-22 16,-21 1-16,21-1 0,0-21 0,0 21 15,0-20-15,0-44 32,0 1-32,0 0 0,0 0 0,21-21 15,0-1-15,-21 1 0,21 0 0,1-22 16,-22 1-16,21-1 0,0 1 0</inkml:trace>
  <inkml:trace contextRef="#ctx0" brushRef="#br0" timeOffset="31276.47">9334 6858 0,'0'-42'0,"0"84"0,0-105 16,0 20-16,0 22 0,0 0 0,22 0 15,-22 0-15,21-1 0,0 1 0,0 21 16,-21-21-16,21 21 0,0 0 0,1 0 15,-1 0-15,0 0 0,0 0 16,0 0-16,0 0 0,1 42 0,-22-20 16,21-1-16,-21 21 0,0-21 0,0 22 15,0-22-15,0 21 0,-21 0 0,-1-20 16,1-1-16,-21 21 0,21-21 16,0 0-16,-1 1 0,1-1 15,0 0-15,0 0 0,0-21 16,0 0-16,21-21 31,0 0-31,0 0 16,0-1-16,21 1 0</inkml:trace>
  <inkml:trace contextRef="#ctx0" brushRef="#br0" timeOffset="33229.22">9821 6922 0,'0'0'0,"0"21"15,21-21 17,1-21-32,-1-1 15,0 1-15,0 0 0,0 0 0,0 0 16,22 0-16,-22-1 0,21-20 0,1 0 16,-22-1-16,21 1 0,0 0 0,1-22 15,-22 1-15,21 20 0,-21-20 16,22-1-16,-22 22 0,0-21 0,-21 20 15,0-20-15,0 20 0,0 1 0,0 21 16,0 0-16,0 0 0,-21 21 16,0 0-16,-22 21 15,22 0-15,0 0 0,0 21 16,0 1-16,0-1 0,-1 0 0,1 22 16,0-22-16,21 22 0,0-1 0,0 1 15,0-1-15,-21-20 0,21 20 16,0-21-16,0 22 0,0-22 0,0-21 15,0 22-15,0-1 0,0-21 0,21 0 16,0 1-16,-21-1 0,21 0 0,1-21 16,-1 0-16,21 0 0,-21 0 0,0 0 15,22 0-15,-22 0 0,21 0 16,-21-21-16,22 0 0,-22-1 0,21 22 16,1-21-16,-22 0 0,21-21 15,-21 21-15,0-1 0,22-20 0,-22 21 16,-21-21-16,21 20 0,-21-20 0,0 21 15,0 0-15,0 0 0,0-1 16,0 44 0,0-1-16,0 0 15,-21 0-15,21 0 0,-21 0 0,21 22 16,0-22-16,0 0 0,-21 21 0,21-20 16,0-1-16,0 0 0,0 0 15,0 0-15,0 0 0,21-21 16,0 0-1,0 0-15,0 0 0,0 0 0,22 0 16,-22 0-16,0 0 0,21 0 0,-20-21 16,20 21-16,-21-21 0,21 0 0,-20 21 15,-1-21-15,0 0 0,0-1 16,0 1-16,0-21 0,1 21 0,-22-22 16,0 1-16,0 0 0,0-1 0,0 1 15,0 0-15,-22-1 0,1 22 0,-21-21 16,21 21-16,0 0 0,-1 21 0,-20 0 15,21 0-15,-21 0 0,20 0 16,-20 0-16,21 21 0,0 0 0,0 0 16,-1 21-16,1-20 0,21 20 15,-21 0-15,21 1 0,0-22 0,0 21 16,0-21-16,0 22 0,21-22 0,0 0 16,1 0-16,-1 0 0,0 0 15,0 1-15,21-22 0,-20 21 0,20-21 16,0 0-16,1 0 0,-22 0 0,21 0 15,0 0-15,1 0 0,-1 0 0,0 0 16,1 0-16,-1-21 0,0 21 0,-20-22 16,20 1-16,0 0 0,-21 21 15,1-21-15,20 0 0,-21-22 16,-21 22-16,21 0 0,-21 0 0,21-21 0,-21 20 16,0-20-16,0 21 0,0 0 0,0 0 15,0-1-15,0 1 0,-21 21 16,0 0-16,0 0 15,0 0-15,0 0 0,-1 21 0,1 1 16,0-1-16,0 21 0,0-21 0,0 22 16,21-22-16,-22 21 0,1-21 15,21 0-15,0 22 0,0-22 0,0 0 0,-21 0 16,21 0-16,0 1 16,21-22-1,0 0 1,1 0-16,-1-22 15,0 1-15,0 0 0,0 0 16,0 0-16,1 0 16,-1-1-16,-21 1 0,21 0 0,0 0 15,-21 0-15,21 0 0,-21-1 0,21 1 16,-21 0-16,0 0 0,22 21 16,-22 21-1,0 0-15,0 0 0,0 1 16,0-1-16,0 0 0,0 0 0,0 0 15,0 22-15,21-22 0,-21 0 0,0 0 16,21 0-16,0 0 0,0 1 0,0-1 16,1-21-16,-1 21 0,0 0 15,0-21-15,21 0 0,-20 0 0,20 0 16,0 0-16,-21 0 0,22 0 16,-1 0-16,0 0 0,-20 0 0,20 0 15,-21-21-15,21 21 0,-20-21 0,20 0 16,-21-1-16,0 1 0,0 0 0,1 0 15,-1-21-15,0 20 0,-21-20 16,0 21-16,21-21 0,-21-1 0,0 1 16,0 21-16,0-22 0,0 22 0,0 0 15,-21 0-15,0 0 0,0 21 0,-1 0 16,1 0-16,-21 0 0,21 0 0,0 21 16,-22 0-16,22 0 0,0 0 15,-21 1-15,20 20 0,1-21 16,0 21-16,0-20 0,0 20 0,0-21 15,-1 21-15,22-20 0,-21-1 0,21 0 16,0 0-16,0 0 0,0 0 0,0 1 16,0-1-16,0 0 0,21 0 15,1-21-15,-1 0 16,0 0-16,0 0 0,0 0 16,0 0-16,1 0 0,-1 0 0,0-21 15,21 21-15,-21-21 0,1 0 16,20-1-16,-21 1 0,0 0 0,43-21 15,-43-1-15,0 22 0,-21-21 16,21 0-16,0-1 0,-21 1 0,22 0 16,-22-22-16,0 22 0,0-1 15,0 1-15,0 0 0,0-22 0,0 22 16,21 0-16,-21-1 0,0 22 0,0-21 16,0 21-16,0-22 0,0 22 0,0 0 15,0 0-15,0 0 16,0 42-1,0 0-15,0 0 0,-21 0 16,21 22-16,-22-1 0,22-21 0,0 43 16,0-22-16,0 0 0,0 1 15,0 20-15,0-21 0,0 22 16,0-22-16,0 1 0,0 20 0,0-21 16,0-20-16,0 20 0,0 0 0,0-21 15,0 1-15,0 20 0,0-21 0,0 0 16,0 0-16,0 1 0,22-22 15,-1 21-15,0-21 16,0 0-16,0 0 0,0 0 16,1 0-16,-1 0 0,0 0 15,0 0-15,0-21 0,0-1 16,1 22-16,-22-21 0,21 21 16,-21-21-16,0 0 15,0 0-15,0 0 0,0-1 16,-21 22-16</inkml:trace>
  <inkml:trace contextRef="#ctx0" brushRef="#br0" timeOffset="35283.47">1587 8509 0,'0'-21'15,"0"0"1,0 0-16,0-1 0,0 1 16,0 0-1,0 42 1,0 0 0,0 1-16,0-1 0,0 0 0,0 21 15,0-21-15,0 22 0,0-1 16,-21 0-16,0 1 0,0 20 0,21-20 15,-42-1-15,20 0 16,1 1-16,0-22 0,0 21 0,0-21 16,0 0-16,-1-21 0,22 22 15,-21-22-15,21-22 16,0 1 0,0 0-16,0 0 15,21 21-15,22-21 0,-22 0 16,0 21-16,0-22 0,22 22 15,-1-21-15,-21 21 0,21-21 0,1 21 16,-1-21-16,-21 0 0,22 21 16,-22-21-16,21-1 0,-21 22 15,0-21-15,1 0 0,-22 0 16,21 0-16,-21 0 0,21-1 16,-21 1-16,0 0 15,-21 0 1,0 21-16,-1 21 31,22 0-31,-21 0 0,21 22 0,0-22 16,0 21-16,0 1 0,0-1 15,0 0-15,0-21 0,0 22 0,0-1 16,0 0-16,0-20 0,-21 20 16,21-21-16,-21 21 0,21-20 15,0-1-15,0 0 0,0 0 16,0-42 31,0 0-47,0 0 0,21-22 15</inkml:trace>
  <inkml:trace contextRef="#ctx0" brushRef="#br0" timeOffset="35571.92">2603 8848 0,'22'0'16,"-1"0"0,0-21-1,0-1 1,-21 1-16,0 0 15,0 0-15,0 0 16,-21 21 15,21 21-15,0 0 0</inkml:trace>
  <inkml:trace contextRef="#ctx0" brushRef="#br0" timeOffset="36319.55">4106 8509 0,'0'0'0,"0"-21"0,0 0 15,0 0 1,0-1-16,-21 22 0,21-21 0,-21 0 16,21 0-16,0 0 15,0 42 16,0 0-31,0 0 16,0 0-16,0 22 0,0-1 0,0 0 16,0 22-16,0-22 0,0 22 0,0-1 15,0 1-15,0-1 0,0 1 16,0-1-16,0 1 0,0-22 0,-21 22 16,21-22-16,-21 0 0,-1 1 0,22-1 15,0 0-15,0-21 0,-21 22 16,21-1-1,-21-21-15,21-42 32,0 0-17,0 0-15,0 0 0,0-1 0,21-20 16,-21 21-16,21-21 0,-21-1 0,0 1 16,0 0-16</inkml:trace>
  <inkml:trace contextRef="#ctx0" brushRef="#br0" timeOffset="36615.89">4064 8424 0,'0'0'0,"21"0"0,0 0 0,0-21 16,1 21-16,-1-21 0,21 21 0,0-21 15,-20 21-15,20-21 0,0 0 16,1 21-16,-1-22 0,0 1 0,1 21 16,-1-21-16,0 21 0,-21-21 15,1 21-15,-1 0 0,0 0 16,0 0-16,-21 21 16,0 0-1,0 0-15,-21 1 16,0-1-16,0 0 0,21 0 0,0 0 15,-22 22-15</inkml:trace>
  <inkml:trace contextRef="#ctx0" brushRef="#br0" timeOffset="36827.76">4212 9102 0,'0'0'0,"0"21"0,-21 21 16,42-42 15,0 0-31,0 0 0,1 0 0,-1-21 16,0 0-16,21 21 0,-21-21 15,22 21-15,-22-21 0,0-1 0,21 22 16,-20-21-16,-1 21 0,0-21 0,0 21 16,0 0-16,0-21 0,1 21 0</inkml:trace>
  <inkml:trace contextRef="#ctx0" brushRef="#br0" timeOffset="37115.12">5038 8975 0,'21'0'16,"-21"21"15,0 0-31,0 0 0,0 0 15,0 1-15,0-1 0,0 21 0,0-21 16,0 0-16,0 22 0,0-22 16,-21 0-16,21 0 0,0 22 15,-22-22-15,22 0 0,0 0 16,0 0-16,0-42 47,22 21-47,-22-21 15,0 0-15</inkml:trace>
  <inkml:trace contextRef="#ctx0" brushRef="#br0" timeOffset="37447.93">5165 8763 0,'0'-21'0,"0"42"0,0-63 0,0 21 15,0-1-15,0 44 47,21-44-16,0 1-31,0 21 16,-21-21-16,0 0 0,21 0 16,-21 0-16,0-1 15,0 1-15,0 0 0,-21 21 16,0 0-1,0 0-15,0 21 16,21 0-16,-22 1 16,22-1-16,-21-21 0,21 21 0,-21 0 15,21 0-15,0 0 0,21-21 32</inkml:trace>
  <inkml:trace contextRef="#ctx0" brushRef="#br0" timeOffset="37827.4">5905 7980 0,'0'0'0,"-21"0"16,21 21-1,-21 21-15,21-20 0,0 20 16,0 0-16,0 1 0,0-1 0,0 0 16,0 22-16,-21-1 0,21-20 15,-21 20-15,0 1 0,21-1 0,-22 1 16,1 20-16,0-20 0,0-1 16,0 1-16,0-22 0,-1 22 0,1-22 15,21 21-15,-21-20 0,0-22 16,21 21-16,-21 1 0,21-22 0,0 0 15,0 0-15,0 0 0,0 0 0,0 1 16,0-1-16,0 0 16,0-42 15,0 0-31,21-1 16,-21 1-16,21-21 0,0 21 0</inkml:trace>
  <inkml:trace contextRef="#ctx0" brushRef="#br0" timeOffset="38240.24">6096 9123 0,'0'0'0,"21"0"0,-21 21 16,21-21-1,0 0-15,1 0 0,-1 0 16,0-21-16,0 21 15,0-21-15,0 0 0,1 21 0,-1-22 16,0 1-16,21 0 0,-21 0 0,1 0 16,-1 0-16,0-1 0,0-20 15,-21 21-15,0 0 0,0 0 16,0-22-16,0 22 0,0 0 0,-21 21 16,0 0-16,0 0 15,-1 0-15,-20 21 0,21 0 16,-21 0-16,-1 22 0,1-22 0,21 21 15,-22 1-15,22-1 0,0 0 0,0 1 16,0-1-16,21-21 0,-21 21 0,21-20 16,0 20-16,0-21 0,0 0 15,0 0-15,21 1 0,0-22 0,21 21 16,-21-21-16,22 0 0,-22 0 0,21 21 16,1-21-16,-1 0 0,0 0 0,-21 0 15,22 0-15,-1 0 0,0 0 16,1-21-16,-22 21 0,21-21 15,-21-1-15</inkml:trace>
  <inkml:trace contextRef="#ctx0" brushRef="#br0" timeOffset="39139.71">8149 9335 0,'21'0'0,"-42"0"0,63 0 16,-20 0-16,-1-22 15,0 1-15,0 0 16,0 0-16,0 0 0,-21 0 16,22-1-16,-22 1 0,21 0 0,-21 0 15,0 0-15,0 0 0,0-22 0,0 22 16,0 0-16,0-21 16,0 20-16,-21-20 0,-1 21 0,1-21 15,0 20-15,0 1 0,-21 0 0,20 0 16,-20 21-16,21 0 0,-21 0 0,-1 0 15,22 0-15,-21 21 0,21 0 16,-22 0-16,22 22 0,0-22 0,0 42 16,0-20-16,21-1 0,0 0 0,0 22 15,0-22-15,0 1 0,0-1 16,0-21-16,0 21 0,21-20 0,0-1 16,-21 0-16,21 0 0,0-21 0,0 21 15,1-21-15,-1 0 0,21 0 0,-21 0 16,0 0-16,22 0 0,-22-21 15,0 21-15,21-21 0,1 0 16,-22 0-16,21-1 0,1 1 0,-1-21 16,0 0-16,1 20 0,-1-41 0,0 21 15,1-1-15,-1-20 0,-21-1 0,21 1 16,-20-1-16,-1 1 0,0-1 16,0 1-16,-21-1 0,0 22 0,0-22 15,0 22-15,0 0 0,0 21 0,0-1 16,0 1-16,-21 42 15,21 1-15,-21-1 0,21 21 16,-21 0-16,21 1 0,0 20 0,0-20 16,-22 20-16,22 1 0,-21-1 0,21 1 15,0-1-15,-21 1 16,0-22-16,21 0 0,-21 22 0,21-43 16,0 21-16,0 1 0,0-22 0,0 0 15,0 0-15,0 0 0,0 0 16,21-21-1,0 0-15,0 0 0,0 0 0,1-21 16,-1 0-16,0 21 0,0-21 0</inkml:trace>
  <inkml:trace contextRef="#ctx0" brushRef="#br0" timeOffset="40567.43">9313 8848 0,'0'0'0,"0"-21"0,0-1 15,-21 44 1,0-1-16,21 0 16,-21 0-16,0 0 0,-1 22 15,22-22-15,0 21 0,0-21 0,-21 22 16,21-22-16,0 21 0,0-21 0,0 0 16,0 1-16,0-1 0,0 0 0,0 0 15,21 0-15,1 0 16,-1-21-16,0 0 15,0 0-15,0 0 0,0 0 0,1 0 0,-1 0 16,0-21-16,0 0 0,21 21 16,-20-21-16,-1 0 0,0 0 0,0-1 15,0 1-15,0 0 0,1-21 16,-1 21-16,-21-22 0,0 1 0,0 0 16,0-1-16,0 22 0,-21-21 0,-1-1 15,1 22-15,0 0 0,-21 0 0,21 0 16,-1 21-16,1 0 0,0 0 15,0 0-15,-21 21 0,20 0 0,1 0 16,0 0-16,21 1 0,-21 20 16,21-21-16,-21 21 0,21-20 0,0 20 0,0-21 15,0 0-15,0 22 16,0-22-16,21 0 0,0-21 0,0 21 16,0-21-16,22 0 0,-22 0 0,21 0 15,-21 0-15,22 0 0,-1 0 0,0 0 16,1 0-16,20 0 0,-20-21 0,-1 0 15,21 21-15,-20-21 0,-1-1 16,22 1-16,-22 0 0,0-21 0,-21 21 16,22-1-16,-22-20 0,0 0 0,0 21 15,0-1-15,-21-20 0,0 21 16,0 0-16,0 0 0,-21 42 31,0 0-31,21 0 0,0 21 16,-21-20-16,21-1 0,-21 21 0,21 0 15,-21-20-15,21 20 0,0-21 0,0 21 16,-22-20-16,22-1 0,-21 0 16,21 21-16,0-21 0,0 1 15,0-1-15,0 0 0,21-21 16,1 0 0,-1 0-16,0 0 0,0 0 0,0 0 15,0-21-15,1 21 0,-1-21 16,0-1-16,0 1 0,0 0 15,0 0-15,1 0 0,-1 0 0,0-1 16,0-20-16,0 21 0,0 0 0,-21-22 16,0 22-16,0 0 0,22 0 0,-22 42 47,0 0-47,0 0 0,0 1 0,0-1 15,0 0-15,0 0 0,0 0 0,0 0 16,0 1-16,0-1 0,0 0 0,21-21 15,-21 21-15,21-21 16,0 0-16,0 21 0,0-21 0,1 0 16,-1 0-16,0 0 0,0 0 0,21 0 15,-20-21-15,-1 21 0,0-21 0,0 21 16,0-21-16,0 0 0,-21-1 16,22 1-16,-22 0 0,0-21 15,0 21-15,0-1 0,0 1 16,-22 0-16,22-21 0,-21 21 0,0-1 15,0 1-15,0 0 0,0 21 0,21-21 16,-22 21-16,22-21 16,0 0-1,22 21-15,-1-22 0,0 22 16,0 0-16,0 0 0,22 0 0,-22 0 16,21 0-16,0 0 0,-20 0 0,20 0 15,-21 0-15,21 0 0,-20 22 16,-1-1-16,0 0 0,0 0 0,-21 0 15,0 0-15,0 1 0,0-1 16,0 21-16,0-21 0,0 0 0,0 1 16,0 20-16,0-21 0,0 0 0,0 0 15,0 1-15,0-1 0,0 0 0,-21 0 16,21 0 0,0 0-16,0-42 46,0 0-46,0 0 0,0 0 16,0 0-16,21-1 0,0-20 16,0 21-16,1-21 0,-1-1 15,0 22-15,0-21 0,21-1 16,-20 1-16,20 21 0,0 0 0,-21 0 16,22-1-16,-22 1 0,21 21 0,-21 0 0,1 0 15,-1 21-15,0 1 0,0-1 0,0 0 16,-21 0-16,0 21 0,0-20 0,0 20 15,0 0-15,0-21 0,0 22 16,0-22-16,-21 0 0,21 21 0,-21-20 16,21-1-16,0 0 0,-21-21 15,0 21-15,21 0 0,-22-21 0,22 21 16</inkml:trace>
  <inkml:trace contextRef="#ctx0" brushRef="#br0" timeOffset="42736.2">12001 9250 0,'22'0'16,"-1"0"-16,0 0 0,0 0 16,0 0-16,0-21 0,1 0 15,20 21-15,-21-22 0,0 1 16,0 0-16,1 0 0,20 0 0,-21-22 16,21 22-16,-20-21 0,-1 0 0,21-1 15,-21 1-15,22-22 0,-22 22 0,21-21 16,-21 20-16,0-20 0,22-1 0,-22 22 15,0-22-15,0 1 0,-21 21 16,0-22-16,0 1 0,0 20 0,0 1 16,0 0-16,0 20 0,0 1 15,-21 0-15,0 21 0,0 0 16,0 0-16,-1 21 0,1 0 0,0 22 16,21-1-16,-21 0 0,0 22 15,0-22-15,-1 22 0,22-1 0,-21-20 16,0 20-16,0 1 0,0-1 0,21 1 15,0-1-15,-21 1 0,21-22 0,-22 0 16,22 22-16,0-22 0,0-21 0,0 22 16,0-22-16,0 0 0,0 0 15,22 0-15,-1 0 0,0-21 16,0 0-16,0 0 0,0 0 0,22 0 0,-22 0 16,0 0-16,21 0 0,-20 0 15,-1-21-15,21 0 0,0 21 0,-20-21 16,20 0-16,-21-22 0,21 22 0,-20 0 15,20 0-15,-21-21 0,0 20 16,-21 1-16,0-21 0,21 21 0,-21 0 16,0-1-16,0 44 15,0-1 1,-21-21-16,21 21 0,0 21 0,0-21 16,-21 1-16,21-1 0,-21 0 0,21 0 15,0 21-15,-21-20 0,21-1 16,0 0-16,0 0 0,0 0 15,21 0-15,0-21 16,0 0-16,0 0 0,1 0 16,20 0-16,-21 0 0,0 0 0,22 0 15,-22 0-15,21-21 0,-21 21 0,22-21 16,-22 0-16,21 21 0,-21-21 16,22 0-16,-22-1 0,0 1 0,0 0 15,0-21-15,0 21 0,-21-22 0,22 1 16,-22 21-16,0-22 0,0 1 0,0 0 15,-22 21-15,1-1 0,0-20 0,0 42 16,0-21-16,-22 0 0,22 21 0,0 0 16,-21 0-16,-1 0 0,22 21 15,-21 0-15,0 0 0,20 0 16,-20 22-16,21-22 0,0 21 0,0-21 16,-1 22-16,1-22 0,21 21 0,0-21 15,0 22-15,0-22 0,0 0 0,0 21 16,21-20-16,1-1 0,-1 0 0,0-21 15,21 21-15,-21 0 0,22-21 16,-1 0-16,0 21 0,1-21 0,20 0 16,-20 0-16,-1 0 0,0 0 0,22 0 15,-22 0-15,0 0 0,1-21 0,-1 21 16,0-21-16,1 0 0,-1 0 16,0 0-16,1-1 0,-22 1 0,21 0 0,-21 0 15,1-21-15,-1 20 0,0-20 16,-21 21-16,21-21 0,-21 20 15,0 1-15,0 0 0,0 0 0,-21 21 16,0-21-16,0 21 0,-22 0 16,22 21-16,0-21 0,0 21 15,0 0-15,-1 22 0,1-22 0,0 0 16,0 0-16,0 21 0,0-20 16,-1 20-16,1-21 0,21 0 0,0 0 15,-21 1-15,21-1 0,0 0 0,0 0 16,0 0-1,21-21-15,0 0 16,1 0-16,-1 0 0,0 0 0,0 0 16,0-21-16,22 21 0,-22-21 0,0 21 15,0-21-15,0 0 0,22-1 0,-22 1 16,0 0-16,0 0 0,0 0 0,0 0 16,1-22-16,-1 22 0,0 0 15,0 0-15,0 0 0,0-1 0,-21 1 16,0 0-16,22 21 15,-22 21-15,0 0 16,0 1-16,0-1 0,0 0 0,0 0 16,0 0-16,0 0 0,0 1 0,0-1 15,21 0-15,-21 0 0,21 0 16,0 0-16,21 1 16,-20-1-16,-1-21 0,0 0 0,0 21 15,21-21-15,-20 0 0,-1 0 0,21 0 16,-21 0-16,0 0 0,22 0 0,-22 0 15,0 0-15,0-21 0,0 21 0,1-21 16,-1 21-16,0-22 0,0 1 0,-21 0 16,21 0-16,-21-21 15,21 20-15,-21 1 0,0 0 0,0-21 16,0 21-16,0-22 0,0 22 16,0 0-16,0 0 0,-21 0 15,0 21-15,0 0 0,0 0 0,0 0 16,-1 0-16,1 0 0,0 21 0,-21 0 15,21 0-15,-1 0 0,-20 0 0,21 1 16,0 20-16,0-21 0,-1 0 16,22 0-16,0 1 0,-21-1 0,21 0 15,0 0-15,0 0 0,0 0 0,0 1 16,0-1-16,21-21 16,1 21-16,-1-21 0,0 0 0,0 0 15,0 0-15,0 0 0,1 0 0,-1 0 16,0 0-16,0 0 0,0 0 15,0 0-15,1-21 0,-1 21 16,0-21-16,0-1 0,0 22 0,0-21 16,1 0-16,-1-21 0,0 21 0,-21-1 15,21-20-15,-21 0 0,21-1 0,0 1 16,-21 0-16,22-1 0,-22-20 0,21 21 16,-21-22-16,21 22 0,0-22 0,-21 1 15,0 20-15,0-20 0,21 21 0,-21-22 16,21 22-16,-21-1 0,0 1 15,0 21-15,0-21 0,0 20 0,0 1 16,0 0-16,0 0 16,0 42-1,0 0-15,0 0 0,-21 22 0,0-1 16,21 22-16,-21-1 0,21-21 16,0 22-16,0-1 0,-21 1 0,21-1 15,0 1-15,-21-22 0,21 22 0,0-1 16,0-20-16,0-1 0,0 0 0,0 1 15,0-1-15,0-21 0,21 0 0,0 22 16,-21-22-16,21 0 0,0 0 0,0-21 16,1 21-16,-1-21 0,0 0 0,0 21 15,0-21-15,0 0 0,1 0 16,-1 0-16,0 0 0,0 0 0,0 0 16,0 0-16,1 0 15,-22-21-15,21 21 0,-21-21 0,0 0 16,0 0-16,0 0 15</inkml:trace>
  <inkml:trace contextRef="#ctx0" brushRef="#br0" timeOffset="44011.99">1905 10816 0,'0'0'0,"-21"0"0,0 0 16,-1 0-16,1 0 15,21-21 32,21 21-47,22 0 0,-22 0 16,0-21-16,21 21 0,-20-21 0,20 21 15,-21 0-15,21-21 0,-20 21 16,-1 0-16,21 0 0,-21 0 0,-21-22 16,21 22-16,-42 0 31,0 0-31,0 0 0,0 0 15,0 0-15,-1 0 0,-20 0 0,21 0 16,-21 0-16,20 0 0</inkml:trace>
  <inkml:trace contextRef="#ctx0" brushRef="#br0" timeOffset="44527.69">1778 10753 0,'0'0'0,"-21"0"0,0 21 0,-1 0 16,1 0-16,21 0 15,-21-21-15,21 22 0,0-1 16,0 0-16,0 0 0,0 0 0,0 0 15,-21 1-15,21-1 0,-21 0 16,21 0-16,-21 0 0,21 0 16,0 1-16,-22-1 0,22 0 0,-21 0 15,21 0-15,0-42 47,21 21-47,1-21 0,-1 21 16,-21-21-16,21 0 0,0 21 15,0-22-15,0 1 0,1 21 16,20 0-16,-21 0 0,0-21 16,0 21-16,22 0 0,-22 0 0,0 0 15,21 0-15,-20 0 0,-1 0 16,21 0-16,-21 21 0,0 0 0,1 1 16,-1-1-16,0 0 0,-21 0 15,0 21-15,0-20 0,0-1 16,0 0-16,0 0 0,0 0 15,-21 22-15,0-22 0,-1 0 0,1-21 16,0 21-16,0 0 0,0 0 16,-22-21-16,22 22 0,0-22 0,-21 0 15,21 0-15,-1 0 0,1 0 16,-21 0-16,21 0 0,0 0 0,-1 0 16,1 0-16,0 0 0,0 0 15,0 0-15,0 0 16,21-22-1,-22 22-15,22-21 16,22 0-16,-1 21 16,0-21-16</inkml:trace>
  <inkml:trace contextRef="#ctx0" brushRef="#br0" timeOffset="45055.39">2519 11218 0,'21'0'15,"0"0"-15,0-21 63,0 0-48,-21 0-15,0 0 16,0 0-16,0-1 16,-21 22 15,0 22-31,0-1 16,21 0-16,0 0 15,0 0-15,0 0 0,0 1 16,0-1-16,21 0 15,0-21-15,0 0 16,1 0-16,-1 0 0,0-21 16,0 0-16,0-1 15,-21 1-15,0 0 16,0 0-16,0 0 16,-21 21-1,0 0-15,0 0 16,0 0-1,21 21-15,-22 0 16,22 0-16,0 0 31,0 1-15</inkml:trace>
  <inkml:trace contextRef="#ctx0" brushRef="#br0" timeOffset="48357.21">5143 10774 0,'0'-21'0,"22"21"15,-1 0-15,-21-21 16,21-1 0,-21 1-1,21 21-15,-21-21 0,0 0 16,0 0-16,0 0 15,0-1-15,0 1 0,0 0 16,-21 0-16,0 21 16,0 0-16,-1 0 0,1 0 15,-21 0-15,21 0 0,-22 21 0,22-21 16,-21 21-16,21 0 0,-22 22 16,22-22-16,0 21 0,0-21 15,0 22-15,0-1 0,21 0 0,0 22 16,0-22-16,0 1 0,0 20 15,0 1-15,0-22 0,0 21 0,21-20 16,0-1-16,0 0 0,0 1 0,22-1 16,-22-21-16,21 0 0,-21 1 15,22-22-15,-1 21 0,-21-21 0,21 0 16,1 0-16,-1 0 0,0 0 0,1 0 16,-1 0-16,0-21 0,1-1 15,-1 1-15,22 0 0,-22 0 0,0-21 16,1 20-16,20-20 0</inkml:trace>
  <inkml:trace contextRef="#ctx0" brushRef="#br0" timeOffset="49043.68">6032 10541 0,'-21'-42'16,"0"21"-16,0-1 0,0 22 15,0 0 1,-1 0-16,22 43 0,0-22 15,0 21-15,0 1 0,0-1 0,-21 0 16,21 1-16,0-1 0,0 21 0,-21-20 16,21 20-16,0-20 0,0 20 15,-21-21-15,0 22 0,0-22 16,21 22-16,-22-22 0,1 0 0,21 1 16,0-1-16,-21-21 0,21 22 15,-21-22-15,21 0 0,0 0 16,0-42 15,21 0-31,0 0 0,0-1 16,1 1-16,-22-21 0,21 21 0,0-22 15,0 1-15,0 21 0,0-21 0,1-1 16,-1 1-16,21 0 0,-21 20 16,0 1-16,1 0 0,-1 0 15,0 21-15,0 0 0,0 0 0,0 21 16,1 0-16,-1 0 0,-21 1 15,0 20-15,21-21 0,0 21 0,-21 1 16,0-22-16,0 21 0,0-21 0,0 22 16,21-22-16,-21 0 0,0 0 0,0 0 15,0 1-15,21-22 16,-21 21-16,22-21 16,-1 0-16,0 0 0,-21-21 15,21-1-15,0 1 0,0 21 16,1-21-16,-1-21 0,0 21 0,0-1 15,0-20-15,0 0 0,-21 21 16,22-22-16,-1 1 0,0 21 0,-21 0 16,0-1-16,21 1 0,0 21 15,-21 21 1,0 1-16,0-1 0,0 0 0,0 0 16,0 21-16,0-20 0,0 20 15,0-21-15,0 0 0,0 0 0,0 1 16,0-1-16,0 0 0,0 0 15,21-21 17,-21-21-32,22 0 0,-22 0 15,0-1-15</inkml:trace>
  <inkml:trace contextRef="#ctx0" brushRef="#br0" timeOffset="49357.02">6646 10837 0,'0'0'0,"0"-21"0,-21 21 0,0 0 16,21 21 0,0 1-16,0-1 15,21-21 1,0 0-16,0 0 0,1 0 16,-1 0-16,0 0 15,0-21-15,-21-1 0,0 1 16,0 0-16,0 0 0,0 0 15,0 0-15,-21-1 0,0 22 16,0-21-16,-1 0 0,1 0 0,-21 21 16,21 0-16,0 0 0,-1 0 15,1 0-15,0 21 0,21 0 16,-21 0-16,21 1 0,0-1 0,0 0 16,0 0-16,0 0 0,0 0 0,0 1 15,21-1-15,0-21 0,22 21 16,-22-21-16,21 0 0</inkml:trace>
  <inkml:trace contextRef="#ctx0" brushRef="#br0" timeOffset="49655.84">7408 10456 0,'0'0'0,"0"-42"0,0 0 0,0 21 0,0-1 16,-21 1-16,21 0 0,-21 21 31,21 42-31,0-20 0,0 20 0,-21 0 16,21 22-16,0-1 0,0 1 0,0-1 15,-21 1-15,21-1 16,-22 1-16,22-1 0,0 22 0,-21-22 16,0 1-16,21-1 0,0-20 0,-21 20 15,21-20-15,0-1 0,0-21 0,0 21 16,0-20-16,0-1 0,0 0 15,0 0-15,21-21 0,0 0 16,0 0-16,1 0 0,-1 0 16,0-21-16,0 0 0,0 0 0</inkml:trace>
  <inkml:trace contextRef="#ctx0" brushRef="#br0" timeOffset="50228.51">8276 11028 0,'0'0'0,"21"0"0,-21-21 0,0 0 16,0-1-16,0 1 0,0 0 15,0 0-15,-21 0 16,21 0-16,-21 21 0,0 0 0,0 0 16,-1 0-16,1 0 0,0 0 0,0 21 15,-21 0-15,20 0 0,1 0 0,0 0 16,-21 22-16,21-22 15,-22 21-15,1 1 0,0-1 0,20 0 16,1 1-16,0-1 0,0 0 0,21 1 16,0-22-16,0 0 0,0 21 0,0-21 15,21 1-15,21-22 16,-20 21-16,-1-21 0,21 0 0,-21 0 16,22 0-16,-1 0 0,-21-21 0,21-1 15,1 1-15,-22 0 0,21 0 16,-21 0-16,22-22 0,-22 1 0,21 0 15,-21-1-15,1 1 0,20-21 0,-21 20 16,0-20-16,22-1 0,-22 1 16,0-22-16,21 22 0,-21-22 15,1 0-15,20 22 0,-21-22 0,0 22 16,-21 20-16,0-20 0,21 42 0,-21-22 16,0 22-16,0 0 0,-21 21 15,0 0-15,0 21 16,0 21-16,0-20 0,-1 41 0,1 1 15,0-1-15,0 22 0,0-1 16,0 1-16,21-21 0,-22 20 0,22 1 16,0 0-16,0-22 0,0 1 0,0-1 15,0 1-15,0-22 0,22 0 0,-1 1 16,0-1-16,0-21 16,0 0-16,0 0 0,22 1 0,-22-22 15,0 0-15,21 0 0,-20 0 0,20 0 16,0 0-16,-21-22 0</inkml:trace>
  <inkml:trace contextRef="#ctx0" brushRef="#br0" timeOffset="51028.36">10774 10943 0,'0'0'16,"-43"-21"-16,22 21 0,-21-21 0,21 0 15,0 0-15,21-1 0,0 1 0,0 0 16,0 0-16,0 0 0,0 0 0,0-1 16,0 1-16,0 0 15,0 0-15,0 0 0,0-22 0,21 22 16,-21 0-16,0-21 0,0 21 0,21-22 16,-21 22-16,21 0 0,-21 0 15,0 0-15,0-1 0,0 1 0,0 0 16,0 0-16,-21 21 15,0 0 1,0 21-16,21 21 0,0 1 0,0-1 16,0 22-16,0-1 0,0 1 0,0-1 15,0 1-15,21 20 0,-21-20 16,0-1-16,21 1 0,-21-1 16,21-20-16,-21 20 0,0-21 0,0 22 15,0-22-15,0-21 0,0 22 0,0-22 16,0 0-16,0 0 0,0 0 15,0 1-15,0-44 32,0 1-32,0 0 0,0-21 15,0 21-15,0-22 0,0 22 16,0-21-16,0-1 0,0 1 0,0-21 16,0 20-16,21 1 0,0 0 0,1 20 15,-1-20-15,21 0 0,-21 21 16,43-1-16,-22 22 0,0 0 15,22 0-15,-22 0 0,22 22 0,-22-1 16,0 0-16,1 21 0,-22-21 0,0 22 16,0-1-16,-21-21 0,0 22 0,0-1 15,0 0-15,-21-21 0,0 22 16,-21-22-16,-1 21 0,1-21 0,0 1 16,-1-1-16,1 0 0,21 0 0,-22-21 15,1 0-15,0 21 0,21-21 0,-1 0 16,1 0-16,0 0 0,0 0 15,21-21-15,0 0 0,0 0 16,0 0-16,21-1 0,21 1 0,-20 0 16,20 0-16,-21-21 0</inkml:trace>
  <inkml:trace contextRef="#ctx0" brushRef="#br0" timeOffset="51431.64">11451 10964 0,'0'0'0,"21"-42"15,-21 21-15,0 0 0,0 0 16,21 21-16,1 0 0,-1 0 16,0 0-16,0 0 0,0 0 15,22 0-15,-1 0 0,-21 21 0,21 0 16,1 0-16,-1 0 0,0 22 16,1-22-16,-1 21 0,-21 0 0,0 1 15,1-22-15,-1 21 0,-21 1 16,0-22-16,0 21 0,0-21 0,0 22 15,-21-22-15,-1 0 0,1 0 16,0-21-16,0 0 0,0 0 16,0 0-16,21-21 15,0 0 1,0 0-16,0-1 0,0 1 0,0 0 16,0-21-16,0-1 0,21 1 0,0 0 15,0 21-15,0-22 0,0 1 16,1 0-16,-1-1 0,0 22 15,0-21-15,21 21 0,-20-1 0,-1 1 16,0 0-16,0 21 0,0 0 0,0 0 16,1 0-16,-1 0 15,0 0-15,0 0 0,-21 21 16,21-21-16</inkml:trace>
  <inkml:trace contextRef="#ctx0" brushRef="#br0" timeOffset="51855.52">12785 10922 0,'0'0'0,"0"-21"16,-22 0-1,1 21 1,0-21-16,0 21 0,0 0 16,0 0-16,-1 0 0,22 21 0,-21-21 15,21 21-15,-21 0 0,21 21 0,0-20 16,-21 20-16,21 0 0,-21 1 0,21-1 15,0-21-15,0 21 0,0 1 16,0-22-16,0 0 0,0 21 0,0-20 16,21-22-16,0 21 0,0-21 15,0 0-15,1 0 0,-1 0 0,0 0 16,0 0-16,0 0 0,0 0 16,1 0-16,20-21 0,-21-1 0,0 22 15,0-21-15,1 0 0,-1 0 0,0-21 16,0 20-16,0 1 0,0-21 15,1 21-15,-1-22 0,0 1 0,0 21 16,-21 0-16,0-22 0,0 22 16,0 0-16,0 0 0,-21 0 0,-21 21 15,20 0-15,1 0 0,-21 0 0,21 0 16,0 0-16,-22 0 0,22 0 0,0 0 16,-21 21-16,20-21 0,1 21 0,0-21 15,0 0-15,21 21 16</inkml:trace>
  <inkml:trace contextRef="#ctx0" brushRef="#br0" timeOffset="52507.19">13610 10795 0,'0'0'15,"-21"0"1,0 0-16,0 0 0,-1 21 0,1 0 15,0 1-15,-21-1 0,21 0 0,-1 21 16,1-21-16,0 1 0,21 20 0,0 0 16,-21-21-16,21 22 15,-21-22-15,21 21 0,0-21 0,0 1 16,0-1-16,0 0 0,0 0 0,0 0 16,21-21-1,0 0-15,0 0 16,0-21-16,1 21 15,-1-21-15,0 0 0,0 0 0,0-1 16,0 1-16,-21 0 0,22 0 0,-1 0 16,0-22-16,0 22 0,0 0 0,-21 0 15,21 0-15,-21 0 0,22 21 0,-22 21 47,0 21-47,21-21 0,-21 0 0,0 22 16,0-22-16,0 0 0,21 21 0,-21-20 15,0-1-15,0 0 0,21 0 0,0-21 16,0 21-16,1-21 0,-1 0 16,0 0-16,0 0 0,0 0 15,0 0-15,1 0 0,-1 0 0,0 0 16,0-21-16,0 0 0,0 0 0,1 0 16,20-1-16,-42 1 0,21 0 0,0 0 15,0-21-15,1 20 0,-22-20 0,0 0 16,0 21-16,0-22 15,0 1-15,0 0 0,0 20 0,0-20 16,0 0-16,-22 21 0,1-1 0,0 1 16,0 21-16,0 0 0,0 0 0,-1 0 15,-20 0-15,21 0 0,0 21 16,0-21-16,21 22 0,0-1 0,-22 0 16,22 0-16,0 0 0,0 0 15,0 1-15,0-1 0,22-21 0,-1 21 16,0-21-16,0 0 0,21 0 0,-20 0 15,20 0-15,0 0 0,1 0 16</inkml:trace>
  <inkml:trace contextRef="#ctx0" brushRef="#br0" timeOffset="52883.98">14690 10795 0,'21'0'0,"-42"0"0,63-21 0,-21 0 0,0 0 16,0-1-16,-21 1 0,0 0 15,-21 21 1,0 0-16,0 21 0,-21 0 15,20 1-15,-20-1 0,0 0 0,21 0 16,-22 0-16,22 22 0,-21-22 16,42 0-16,0 0 0,0 0 0,0 0 15,0 1-15,0-1 0,21-21 16,0 0-16,0 21 0,22-21 0,-22 0 16,21 0-16,0 0 0,-20 0 15,20 0-15,-21 0 0,21 0 16,-20 21-16,-1-21 0,0 0 0,0 0 15,-21 21-15,0 0 0,0 1 16,0-1-16,-21-21 0,0 21 16,0-21-16,-22 21 0,22-21 15,-21 21-15,21 0 0,-22-21 0,1 22 16,21-22-16,-22 0 0,22 21 0,-21-21 16,21 0-16,0 0 0,-1 0 0,22-21 46,0-1-46,22 1 0,-1 0 16,-21 0-16,42 0 0</inkml:trace>
  <inkml:trace contextRef="#ctx0" brushRef="#br0" timeOffset="53227.78">14795 11049 0,'0'0'0,"22"0"0,83-21 15,-62 21-15,-22-21 0,0 21 16,21 0-16,-20 0 0,20-21 0,-21 21 15,0-22-15,22 1 0,-22 21 0,0-21 16,21 0-16,-21 0 0,1 0 16,-1-1-16,0-20 0,0 21 0,0-21 15,-21 20-15,21 1 0,-21 0 16,-21 21 0,0 0-16,-21 21 0,21-21 15,-1 43-15,-20-22 0,21 0 0,0 21 16,-22 1-16,22-22 0,0 21 0,0 0 15,21-20-15,0-1 0,-21 21 0,21-21 16,0 0-16,0 1 0,0-1 16,0 0-16,0 0 0,21 0 0,0-21 15,0 21-15,0-21 0,1 0 0,-1 0 16,21 0-16,-21 0 0,22 0 0,-22 0 16,21 0-16,-21 0 0,22 0 0,-22 0 15,21-21-15,-21 0 16,0 0-16,1 0 0</inkml:trace>
  <inkml:trace contextRef="#ctx0" brushRef="#br0" timeOffset="53611.56">15706 10901 0,'0'-42'16,"21"42"-16,0-22 0,-21 1 16,21 21-16,0 0 0,0-21 0,1 21 15,-1 0-15,21 0 0,-21 0 0,22 0 16,-22 0-16,0 0 0,21 21 15,-21 0-15,1 1 0,-1-1 0,0 0 0,-21 0 16,21 21-16,-21-20 16,0 20-16,0-21 0,0 21 0,0-20 15,0 20-15,-21-21 0,0 21 0,0-20 16,21-1-16,-22 0 0,22 0 0,-21 0 16,21 0-16,0 1 15,-21-22-15,21-22 31,0 1-31,21 0 0,0 0 16,1-21-16,-1 20 0,0-20 0,0 0 16,0 21-16,22-22 0,-1 1 15,-21 0-15,21-1 0,-20 1 0,-1 0 16,0-1-16,0 22 0,0-21 16,0 21-16,1-1 0,-1 22 0,-21-21 15,21 0-15,0 21 16,0-21-16,0 0 0,1 21 15</inkml:trace>
  <inkml:trace contextRef="#ctx0" brushRef="#br0" timeOffset="54204.22">18034 10837 0,'0'0'0,"0"-42"16,-21 42 15,21 21-31,0 0 15,0 22-15,0-22 0,0 21 0,0 1 16,0 20-16,0-21 0,0 22 0,0-1 16,0 1-16,0-1 0,0 1 15,21-1-15,-21 1 0,0-1 0,0 1 16,0-1-16,0 1 0,-21 21 0,0-22 16,-1 1-16,1-1 0,0 1 15,0-1-15,0-21 0,0 22 0,-1-22 16,22 1-16,0-22 0,0 21 0,0-21 15,-21 0-15,21 22 0,0-22 0,0 0 16,0 0-16,0 0 0,0 1 16,0-44 15,0 1-31,0 0 0,0 0 0,0 0 16,0-22-16,21 22 0,-21-42 15</inkml:trace>
  <inkml:trace contextRef="#ctx0" brushRef="#br0" timeOffset="54531.57">18119 10986 0,'0'0'0,"0"-43"0,0 1 16,42-64 0,-21 85-16,0-21 0,0 20 0,1 1 0,-1 0 15,0 21-15,21-21 0,-21 21 0,22 0 16,-22 0-16,21 0 0,-21 0 15,22 21-15,-22-21 0,0 21 0,0 0 16,0 22-16,-21-22 0,0 0 16,0 0-16,0 22 0,0-22 0,0 0 15,0 21-15,-42-21 0,21 1 0,0-1 16,0 0-16,-1 0 0,-20 0 0,21-21 16,-21 21-16,20 1 0,1-1 15,-21-21-15,21 21 0,-22-21 0,22 0 16,0 0-16,0 0 0,0 0 15,21-21 1,21 21 0,0-21-16,0-1 0,22 22 0,-22-21 15</inkml:trace>
  <inkml:trace contextRef="#ctx0" brushRef="#br0" timeOffset="54944.04">18902 10816 0,'21'0'0,"-42"0"0,63-21 15,-42 0-15,-21 21 32,0 0-17,21 21-15,-21-21 0,-1 21 16,1 0-16,0 1 0,21-1 0,0 0 16,-21 0-16,21 0 0,-21 0 0,21 1 15,0-1-15,0 0 0,0 0 0,0 0 16,0 0-16,0 1 0,21-22 15,0 0-15,0 0 16,0 0-16,1 0 0,-1 0 0,21 0 16,-21 0-16,0 0 0,1-22 0,-1 1 15,21 0-15,-21 0 0,0 0 0,1 0 16,-22-1-16,0 1 0,0 0 0,0 0 16,0 0-16,0 0 0,0-22 0,0 22 15,-22 0-15,1 21 16,0 0-16,0 0 0,0 0 0,0 0 15,-1 0-15,1 0 16,21 21-16,-21-21 0,21 21 16,0 0-16,0 1 0,0-1 15,21 0 1,0-21-16,1 0 0,-1 0 16</inkml:trace>
  <inkml:trace contextRef="#ctx0" brushRef="#br0" timeOffset="55295.83">19262 10880 0,'0'-21'0,"21"21"16,0 0 0,-21-22-16,21 44 31,0-1-31,0 21 16,-21-21-16,22 0 0,-1 22 15,0-22-15,-21 21 0,21 1 0,0-1 16,0 0-16,1 1 0,-1 20 15,-21-21-15,21 1 0,-21 20 0,21-20 16,-21-1-16,0 21 0,0-20 16,0 20-16,0-20 0,0 20 0,-21 1 0,0-22 15,0 21-15,-1 1 0,1-1 0,0-20 16,0 20-16,0-20 0,0 20 16,-22-21-16,22 22 0,0-22 0,21 1 0,-21-1 15,0 0-15,21-21 16,-22 22-16,22-22 0,0 0 0,0 0 15,0 0-15,0 1 0,0-1 0,22-21 32,-1-21-32,-21-1 0,21 1 15,-21 0-15,21 0 0,0 0 0</inkml:trace>
  <inkml:trace contextRef="#ctx0" brushRef="#br0" timeOffset="55663.79">19452 10901 0,'21'-21'16,"0"21"-16,1-21 15,-1 21-15,21 0 0,-21-22 0,0 22 16,1 0-16,20 0 0,-21 0 0,0 0 15,0 22-15,1-1 0,-22 0 0,0 0 16,0 0-16,0 0 16,0 1-16,0 20 0,0-21 0,-22 0 0,1 22 15,0-22-15,-21 0 0,21 0 16,-22 0-16,22 0 0,-21 1 0,21-1 16,-22 0-16,22-21 0,0 21 0,0-21 15,0 0-15,-1 21 0,1-21 0,0 0 16,21 21-1,21-42 17,0 21-32,22-21 0,-22 0 15,0 21-15,21-21 0</inkml:trace>
  <inkml:trace contextRef="#ctx0" brushRef="#br0" timeOffset="56056.62">19960 10943 0,'21'-42'0,"-42"84"0,42-105 16,-21 42 0,0 42-1,0 0-15,0 0 16,0 0-16,0 0 16,0 1-16,0-1 0,21 0 0,-21 0 15,22 0-15,-22 0 0,21 1 0,-21-1 16,21 0-16,0 0 0,0 0 15,0-21-15,-21 21 0,22-21 16,-1 0-16,0 0 0,0 0 16,0-21-16,-21 0 0,21 21 15,-21-21-15,22 0 0,-22 0 0,21-1 16,-21 1-16,0 0 0,0-21 0,21 21 16,-21-1-16,21-20 0,-21 21 0,21 0 15,-21 0-15,0-1 0,21 44 63,-21-1-48,22-21-15,-1 21 16</inkml:trace>
  <inkml:trace contextRef="#ctx0" brushRef="#br0" timeOffset="56459.39">20786 10880 0,'0'-21'0,"-22"21"15,1 0 17,0 21-17,0 0-15,21 0 0,0 21 0,0-20 16,0-1-16,0 21 0,0 0 15,0 1-15,0 20 0,0-20 0,0-1 16,0 21-16,21-20 0,-21 20 16,0-20-16,0-1 0,0 21 0,0-20 15,0-1-15,0 22 0,0-22 0,0 21 16,0-20-16,0 20 0,0 1 0,-21-22 16,0 22-16,0-22 0,-1 21 0,1-20 15,0-1-15,0 0 0,0 1 0,21-1 16,-21 0-16,21 1 0,-22-22 15,22 0-15,-21 21 0,21-20 16,0-1-16,0 0 0,21-21 31,-21-21-31,0 0 16,0-1-16,22 1 0,-22 0 0,0 0 16,0-21-16,0 20 0,0-20 0,21-21 15,-21 20-15</inkml:trace>
  <inkml:trace contextRef="#ctx0" brushRef="#br0" timeOffset="56823.51">20637 11282 0,'-21'-42'0,"42"84"0,-63-127 16,21 43-16,0 0 0,0-1 0,-1 1 16,22 21-16,0-22 0,0 22 0,0-21 15,0 21-15,0-22 0,0 22 16,0-21-16,22 21 0,-1 0 0,0-1 15,0 1-15,0 0 0,22 0 0,-22 21 16,21 0-16,-21-21 0,22 21 0,-1 0 16,0 0-16,-21 21 0,22-21 15,-1 21-15,-21 0 0,0 0 0,22 22 16,-22-22-16,-21 0 0,0 21 0,0-20 16,0-1-16,0 0 0,0 0 0,0 0 15,0 0-15,-21 1 0,0-1 16,-22-21-16,22 21 0,-21-21 15,21 0-15,-22 21 0,22-21 0,-21 0 16,21 0-16,-1 0 0,1 0 0,0 0 16,0 0-1,0 0 1,21-21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6E85-D670-478B-856E-53555BC4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FD08E-FADA-4494-B3CC-047FCF32E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254E-654D-43E1-93E3-5A64D71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C8AC-760F-42F5-B9BC-633189C0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67C9-5CFD-4F90-A1A9-670B8F08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4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0AF4-1549-4C07-AD67-151CD649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9ABD-7204-4040-85DE-BA5A6089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89AB-1426-4D47-9DEF-7A31E927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6AF3-F690-415C-9B48-5633086F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6A38-3D21-409E-BDCF-F8BDAA9C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7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912B5-73C1-4CA9-AFA3-9835629E5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9A1BA-8D25-484E-9BE6-6B31B0F9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4CFA-D970-43D5-B549-F9E8BA36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3679-8FAF-4DEA-A5CB-0302252D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02A0-FD35-45C0-B132-06A9FE2B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7291-3FA2-4F71-9902-A0B82D40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18F4-0999-406E-B4A2-994531F8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1613-031E-4FA9-80D7-C8FCB64D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8C02-8A55-41F7-A707-2C26D901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7C32-86DF-43BC-8BFA-2756AE27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3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2786-B8C3-4FD5-83B3-0F328C72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26F4-C40E-4D3D-B40C-71721D35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EE10-A648-43AC-9DD1-361BDA7D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C885D-A328-4908-A60C-CC123ED0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BA9F-141C-4617-928A-7B7AD838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E9FE-030C-468F-A335-B2D9B951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7024-8C6A-43BC-96CF-4FF5661CA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C3B67-DE4C-4F62-A044-81C4A8CB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9CCDA-3F44-4010-9FD9-B423362C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33D07-520C-4F5E-BF57-D06E1D10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F6B82-EC99-4500-9511-7BBD515D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8F0F-95EA-42FD-AEAA-C4F55B19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52C9B-51FE-4A67-ABD3-369D732E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60022-DD34-4779-9A44-571EA9BC5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6DABE-30D5-4A44-9049-A12A1AD2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7D0CC-C88A-401E-8C3C-A70014383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8E4C6-C802-4524-BD71-74330492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FC2C-3B53-474A-89B2-11DFC1B1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5A245-D025-4937-9908-B4796C46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6833-7121-411E-A352-E614A03E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D7F06-2486-4C77-BEE3-5236598C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4915D-FF65-4F5C-900E-293BCB33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5941C-81E7-4D66-8AD5-8209C88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27782-A210-4F63-A781-2445E629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6BEB5-A7A3-490E-A174-2700363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CA39-13BC-4DE3-B5CE-D9EC3D99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4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0FE1-FED9-49BC-B056-59131343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6A3D-E061-4272-AE66-56BA9E1A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0A01A-1CB9-4911-83A4-FE8978EB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4402A-8224-4E69-8050-6D8A474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F4C9-C9B9-439C-A1AA-AA32AF9F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7E0FA-CF10-4908-895C-6395578B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B464-5062-48B6-8C45-26F2B56E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50C5C-B0EE-4975-A3F5-89F699C47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448C-C698-4494-BF19-E1DA6A32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7846-2BA9-4083-8E31-FC8DD9FC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A9CBF-86A3-42E9-A1B5-6F6FE0D2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148E-EA4C-4D9F-834A-4B6CB4FD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36C55-A1CE-4656-8820-AFA7CCC5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3E7BA-2108-408F-B1A0-72ADE752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4644-75B0-41EA-9490-623F2E3AE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F4DB-CCCE-4956-82CF-A04717B00DA5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8CFAB-1BD1-4E34-8A35-CA2323FD1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86F7-FCE3-4D21-B27E-F71271841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3783-845C-4D7B-B8C9-E72A6DE71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5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AB9398-0CAB-4F2B-8E87-957878C4FE24}"/>
                  </a:ext>
                </a:extLst>
              </p14:cNvPr>
              <p14:cNvContentPartPr/>
              <p14:nvPr/>
            </p14:nvContentPartPr>
            <p14:xfrm>
              <a:off x="556200" y="327600"/>
              <a:ext cx="7414560" cy="373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AB9398-0CAB-4F2B-8E87-957878C4F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18240"/>
                <a:ext cx="743328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45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186DBB-BB67-404A-A156-FC062B580483}"/>
                  </a:ext>
                </a:extLst>
              </p14:cNvPr>
              <p14:cNvContentPartPr/>
              <p14:nvPr/>
            </p14:nvContentPartPr>
            <p14:xfrm>
              <a:off x="2049840" y="365760"/>
              <a:ext cx="8374680" cy="360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186DBB-BB67-404A-A156-FC062B5804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0480" y="356400"/>
                <a:ext cx="8393400" cy="36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8E2EAC-4C9A-4FA4-9E79-E149219016DE}"/>
                  </a:ext>
                </a:extLst>
              </p14:cNvPr>
              <p14:cNvContentPartPr/>
              <p14:nvPr/>
            </p14:nvContentPartPr>
            <p14:xfrm>
              <a:off x="502920" y="723960"/>
              <a:ext cx="9479520" cy="310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8E2EAC-4C9A-4FA4-9E79-E149219016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560" y="714600"/>
                <a:ext cx="949824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36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B5C456-8EAC-45A0-9D8F-C695D943D6F4}"/>
                  </a:ext>
                </a:extLst>
              </p14:cNvPr>
              <p14:cNvContentPartPr/>
              <p14:nvPr/>
            </p14:nvContentPartPr>
            <p14:xfrm>
              <a:off x="411480" y="556200"/>
              <a:ext cx="9654840" cy="434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B5C456-8EAC-45A0-9D8F-C695D943D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546840"/>
                <a:ext cx="967356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73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D04992-A7DF-4327-8C8B-5BF2B068CF18}"/>
                  </a:ext>
                </a:extLst>
              </p14:cNvPr>
              <p14:cNvContentPartPr/>
              <p14:nvPr/>
            </p14:nvContentPartPr>
            <p14:xfrm>
              <a:off x="960120" y="388800"/>
              <a:ext cx="8717760" cy="338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D04992-A7DF-4327-8C8B-5BF2B068CF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379440"/>
                <a:ext cx="873648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5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F5EFBB-306C-405D-9DE0-0EDA74699302}"/>
                  </a:ext>
                </a:extLst>
              </p14:cNvPr>
              <p14:cNvContentPartPr/>
              <p14:nvPr/>
            </p14:nvContentPartPr>
            <p14:xfrm>
              <a:off x="304920" y="38160"/>
              <a:ext cx="1170468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F5EFBB-306C-405D-9DE0-0EDA746993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8800"/>
                <a:ext cx="1172340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13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44B3EA-FEE4-4B8D-A64E-96AEEFD12228}"/>
                  </a:ext>
                </a:extLst>
              </p14:cNvPr>
              <p14:cNvContentPartPr/>
              <p14:nvPr/>
            </p14:nvContentPartPr>
            <p14:xfrm>
              <a:off x="1089720" y="152280"/>
              <a:ext cx="892332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44B3EA-FEE4-4B8D-A64E-96AEEFD122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142920"/>
                <a:ext cx="8942040" cy="52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3251FA-7C55-47FA-98FD-F6EC1C28AAC9}"/>
                  </a:ext>
                </a:extLst>
              </p14:cNvPr>
              <p14:cNvContentPartPr/>
              <p14:nvPr/>
            </p14:nvContentPartPr>
            <p14:xfrm>
              <a:off x="7033320" y="1196280"/>
              <a:ext cx="2019600" cy="113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3251FA-7C55-47FA-98FD-F6EC1C28AA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3960" y="1186920"/>
                <a:ext cx="2038320" cy="11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5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929F05-8B9A-467A-B7F5-05DCD1FB8288}"/>
                  </a:ext>
                </a:extLst>
              </p14:cNvPr>
              <p14:cNvContentPartPr/>
              <p14:nvPr/>
            </p14:nvContentPartPr>
            <p14:xfrm>
              <a:off x="937080" y="175320"/>
              <a:ext cx="868716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929F05-8B9A-467A-B7F5-05DCD1FB8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165960"/>
                <a:ext cx="8705880" cy="45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518433-423A-4913-A60E-CAFC55375A41}"/>
                  </a:ext>
                </a:extLst>
              </p14:cNvPr>
              <p14:cNvContentPartPr/>
              <p14:nvPr/>
            </p14:nvContentPartPr>
            <p14:xfrm>
              <a:off x="3063240" y="167760"/>
              <a:ext cx="6530760" cy="556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518433-423A-4913-A60E-CAFC55375A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3880" y="158400"/>
                <a:ext cx="654948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01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D8C737-C42E-4B4F-8175-E6F737E212A8}"/>
                  </a:ext>
                </a:extLst>
              </p14:cNvPr>
              <p14:cNvContentPartPr/>
              <p14:nvPr/>
            </p14:nvContentPartPr>
            <p14:xfrm>
              <a:off x="2788920" y="990720"/>
              <a:ext cx="2774160" cy="18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D8C737-C42E-4B4F-8175-E6F737E21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9560" y="981360"/>
                <a:ext cx="2792880" cy="18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1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AC49E7-3DB2-4589-B638-61D8E7FC0A09}"/>
                  </a:ext>
                </a:extLst>
              </p14:cNvPr>
              <p14:cNvContentPartPr/>
              <p14:nvPr/>
            </p14:nvContentPartPr>
            <p14:xfrm>
              <a:off x="2468880" y="0"/>
              <a:ext cx="3254040" cy="31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AC49E7-3DB2-4589-B638-61D8E7FC0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520" y="-9360"/>
                <a:ext cx="327276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70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AA43A7-9692-4732-8971-4BDFCE61804B}"/>
                  </a:ext>
                </a:extLst>
              </p14:cNvPr>
              <p14:cNvContentPartPr/>
              <p14:nvPr/>
            </p14:nvContentPartPr>
            <p14:xfrm>
              <a:off x="472320" y="144720"/>
              <a:ext cx="7117560" cy="445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AA43A7-9692-4732-8971-4BDFCE6180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35360"/>
                <a:ext cx="713628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87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4D07DE-9E63-478A-A663-0712D3614E47}"/>
                  </a:ext>
                </a:extLst>
              </p14:cNvPr>
              <p14:cNvContentPartPr/>
              <p14:nvPr/>
            </p14:nvContentPartPr>
            <p14:xfrm>
              <a:off x="685800" y="198000"/>
              <a:ext cx="6942240" cy="11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4D07DE-9E63-478A-A663-0712D3614E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88640"/>
                <a:ext cx="696096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10C5C3-74F0-4AD7-AC36-2B9B07A2A657}"/>
                  </a:ext>
                </a:extLst>
              </p14:cNvPr>
              <p14:cNvContentPartPr/>
              <p14:nvPr/>
            </p14:nvContentPartPr>
            <p14:xfrm>
              <a:off x="678240" y="883800"/>
              <a:ext cx="7201080" cy="262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10C5C3-74F0-4AD7-AC36-2B9B07A2A6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880" y="874440"/>
                <a:ext cx="7219800" cy="26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CC0068-0510-47B8-8CED-D0965C78F7E6}"/>
                  </a:ext>
                </a:extLst>
              </p14:cNvPr>
              <p14:cNvContentPartPr/>
              <p14:nvPr/>
            </p14:nvContentPartPr>
            <p14:xfrm>
              <a:off x="2728080" y="3261240"/>
              <a:ext cx="4435200" cy="326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CC0068-0510-47B8-8CED-D0965C78F7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8720" y="3251880"/>
                <a:ext cx="4453920" cy="32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1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68-320A-4891-8772-CACC93BD7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B3C4F-E753-4068-912C-EA890ECF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C6EBD-0A82-47E7-996E-9140A99A6036}"/>
                  </a:ext>
                </a:extLst>
              </p14:cNvPr>
              <p14:cNvContentPartPr/>
              <p14:nvPr/>
            </p14:nvContentPartPr>
            <p14:xfrm>
              <a:off x="822960" y="457200"/>
              <a:ext cx="6843240" cy="221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C6EBD-0A82-47E7-996E-9140A99A6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447840"/>
                <a:ext cx="6861960" cy="22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85CD58-1A8C-472B-8ED2-1DDC80568EA3}"/>
                  </a:ext>
                </a:extLst>
              </p14:cNvPr>
              <p14:cNvContentPartPr/>
              <p14:nvPr/>
            </p14:nvContentPartPr>
            <p14:xfrm>
              <a:off x="1242000" y="2926080"/>
              <a:ext cx="8786160" cy="238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85CD58-1A8C-472B-8ED2-1DDC80568E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2640" y="2916720"/>
                <a:ext cx="8804880" cy="24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228DA4-1CEF-4CFE-B7F7-43DDD0CACFB0}"/>
                  </a:ext>
                </a:extLst>
              </p14:cNvPr>
              <p14:cNvContentPartPr/>
              <p14:nvPr/>
            </p14:nvContentPartPr>
            <p14:xfrm>
              <a:off x="350640" y="3474720"/>
              <a:ext cx="7041240" cy="300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228DA4-1CEF-4CFE-B7F7-43DDD0CACF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280" y="3465360"/>
                <a:ext cx="705996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19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2020-12-16T08:49:30Z</dcterms:created>
  <dcterms:modified xsi:type="dcterms:W3CDTF">2020-12-16T12:22:13Z</dcterms:modified>
</cp:coreProperties>
</file>