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0:57:59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1058 0,'22'0'0,"-1"0"16,0 0-16,0 0 0,0-21 15,0 21-15</inkml:trace>
  <inkml:trace contextRef="#ctx0" brushRef="#br0" timeOffset="1047.76">5567 720 0,'0'0'0,"21"-21"0,-21-1 15,21 1-15,-21 0 0,0 0 16,0 0-16,0 0 0,0-22 0,0 22 16,21 0-16,-21 0 0,0 0 0,0-1 15,0 1-15,0 0 16,0 0 0,-21 21-1,0 0-15,0 21 0,21 0 16,-21 0-16,-1 1 0,1 20 0,21 0 15,-21-21-15,0 43 0,21-22 16,-21 1-16,0 20 0,-1 1 0,1-1 16,21 1-16,-21-1 0,0 1 15,0-1-15,0 1 0,-1-22 0,1 21 16,0-20-16,0-1 0,21 0 0,-21 1 16,0-1-16,21 0 0,0 1 15,-22-1-15,22-21 0,-21 22 0,21-22 16,0 0-16,0 0 15,0-42 1,0 0 0,0-22-16,0 22 0,0-21 0,21 0 15,1-1-15,-1-20 0,0 20 16,0-20-16,-21-1 0,42-20 0,-20-1 16,-1 22-16,0-22 0,21 0 0,-21 22 15,22-1-15,-22 1 0,0-1 16,0 1-16,0 20 0,1 1 0,-1 0 15,0-1-15,0 1 0,-21 21 16,21 0-16,-21 0 0,0-1 0,0 44 31,0-1-31,0 0 0,0 21 16,0 1-16,0 20 0,0-21 0,0 43 16,0-21-16,0 20 0,0 1 0,-21 0 15,21-1-15,0-20 0,0-1 16,-21 1-16,21-1 0,0 1 0,-21-22 15,21 0-15,0 1 0,0-1 16,0-21-16,0 22 0,0-22 0,0 0 16,0 0-16,0 0 0,0-42 31,0 0-15,0 0-16,0 0 0,-21-1 15,-1-20-15,1 21 0,0 0 0</inkml:trace>
  <inkml:trace contextRef="#ctx0" brushRef="#br0" timeOffset="1232.7">5122 1397 0,'0'0'0,"-21"0"15,42 0 17,0 0-32,-21-21 0,22 0 0,-1 21 15,21-21-15,-21 21 0,0-22 16,22 22-16,-1-21 0,-21 21 0,22-21 15,-1 21-15,-21 0 0,21-21 16,1 21-16,-22 0 0,21 0 16,-21-21-16,22 21 0</inkml:trace>
  <inkml:trace contextRef="#ctx0" brushRef="#br0" timeOffset="1664.45">5842 1228 0,'0'0'0,"0"-21"15,0-1-15,0 1 16,21 21 0,21-21-1,-20 21-15,-1 0 16,0 0-16,0 0 0,21 0 0,-20 21 16,-1 0-16,0 1 0,0-1 0,0 0 15,0 0-15,-21 0 0,0 22 16,0-22-16,0 0 0,0 21 0,0-21 15,0 22-15,0-22 0,0 0 0,0 21 16,0-20-16,0-1 0,0 0 16,0 0-16,-21-21 0,21 21 0,-21-21 15,21-21 1,0 0 0,0 0-16,0 0 0,0-22 0,0 22 15,0 0-15,21-21 0,0 20 16,-21-20-16,22 21 0,-1-21 0,-21 20 15,21 1-15,0-21 0,0 21 16,0 0-16,1-1 0,-1 22 16,0 0-16,0 0 0,0 0 15,0 0-15,1 0 0,-1 0 16,0 0-16,0 22 0,0-1 16,0-21-16</inkml:trace>
  <inkml:trace contextRef="#ctx0" brushRef="#br0" timeOffset="2124.77">6646 1334 0,'-21'0'0,"0"0"0,21-22 0,-21 1 16,21 0-16,0 0 16,0 0-16,0 0 15,21-1-15,0 22 0,21 0 16,-20 0-16,-1 0 0,21 0 0,-21 0 15,22 0-15,-1 0 0,-21 22 16,21-22-16,-20 21 0,20 0 0,-21 0 16,0 21-16,-21-20 0,21-1 15,-21 0-15,22 21 0,-22-21 0,0 22 16,0-1-16,0-21 0,0 22 16,0-1-16,0-21 0,0 0 0,-22 22 15,22-22-15,-21 0 0,0-21 16,0 21-16,0-21 15,0 0-15,-1-21 0,22 0 16,0 0-16,0-1 0,0 1 16,0-21-16,0 21 0,0-22 0,22 1 15,-1 21-15,0-21 0,-21-1 0,21 22 16,0-21-16,0 21 0,1-22 16,20 22-16,-21 0 0,0 0 15,0 0-15,1-1 0,-1 22 0,0 0 16,0-21-16,0 21 0,0 0 15,1 0-15,-1 0 0,-21 21 16,21 1-16,-21-1 16,0 0-16,21 0 15,-21 0-15</inkml:trace>
  <inkml:trace contextRef="#ctx0" brushRef="#br0" timeOffset="2684.45">8064 1439 0,'0'-42'0,"0"21"15,0-21-15,0 20 16,0 1-16,0 0 0,0 0 0,0 0 16,-21 0-16,0-1 0,0 1 0,0 0 15,0 0-15,-1 21 0,1 0 16,0 0-16,0 0 0,-21 0 0,20 21 15,1 0-15,-21 0 0,0 1 0,20-1 16,-20 21-16,0-21 0,21 22 16,-22-1-16,1-21 0,21 21 0,0 1 15,-1-1-15,1 0 0,21-20 16,-21 20-16,21 0 0,0-21 16,0 1-16,0-1 0,0 0 0,21 0 15,0 0-15,1-21 0,20 0 0,-21 0 16,21 0-16,-20 0 0,20-21 15,0 21-15,1-21 0,-22 0 0,21-22 16,0 22-16,-20-21 0,20 21 0,-21-22 16,0 1-16,0 21 0,1-21 15,-1-1-15,0 1 0,-21 21 0,0-22 16,0 22-16,0-21 0,0 21 0,0 0 16,0-1-16,-21 44 31,21-1-31,0 0 0,-21 0 15,21 0-15,-22 0 0,22 22 16,0-22-16,0 0 0,0 21 0,0-20 16,0-1-16,0 21 0,0-21 0,0 0 15,22 1-15,-1-1 0,0 0 16,-21 0-16,21 0 0,0-21 0,0 0 16,1 0-16,-1 0 0,0 0 0,0 0 15,0 0-15,0-21 0,1 0 16,20 0-16</inkml:trace>
  <inkml:trace contextRef="#ctx0" brushRef="#br0" timeOffset="3425.87">8445 1291 0,'0'0'0,"0"-63"16,0 42-16,0-1 0,0 1 0,0 0 16,0 0-16,0 42 31,0 0-31,0 0 15,-21 1-15,21 20 0,0-21 0,0 0 16,0 22-16,0-22 0,0 0 16,0 21-16,0-21 0,0 1 15,0-1-15,0 0 0,21 0 0,1 0 16,-1-21-16,0 21 16,0-21-16,0 0 0,22 0 0,-22 0 15,0 0-15,0-21 0,0 21 0,0-21 16,-21 0-16,22 0 0,-1 0 15,0-1-15,-21 1 0,21-21 0,-21 21 16,21 0-16,-21-22 0,0 22 0,21 0 16,-21 0-16,0 0 0,0-1 15,22 22-15,-22-21 0,0 42 32,0 1-17,0-1-15,0 21 0,0-21 16,0 0-16,-22 22 0,22-1 0,-21-21 15,21 22-15,-21-1 0,21 21 0,0-20 16,-21 20-16,21 1 0,-21-1 16,21 1-16,-21-1 0,21 1 0,0-1 15,0 1-15,0 20 0,-22 1 0,22 0 16,-21-1-16,21 1 0,0 21 0,0-21 16,0-1-16,-21 1 0,21-22 15,0 22-15,-21-21 0,21-1 0,0 1 16,0-1-16,-21 1 0,0-22 0,-1-21 15,1 21-15,21-20 0,-21-1 16,0 0-16,0-21 0,0 0 16,-1 0-16,1 0 0,0-21 15,0-22-15,0 22 0,0-21 16,-1 0-16,22-22 0,0 22 0,-21-22 16,21 1-16,0-1 0,0 1 0,0-1 15,0-20-15,0-1 0,0 0 16,21 1-16,-21-1 0,22 21 0,-1-20 15,0-1-15,0 0 0,21 1 0,-20 20 16,20-20-16,-21-1 0,21 21 0,1 1 16,-1-1-16,0 22 15,1 0-15,-22-1 0,21 1 0,1 21 16,-22-21-16,0 20 0,21 1 0,-21 21 16,1-21-16,-1 0 0,0 0 15,0 21-15,0-21 0,0-1 0</inkml:trace>
  <inkml:trace contextRef="#ctx0" brushRef="#br0" timeOffset="3855.63">9377 1164 0,'0'-21'0,"0"42"16,21-63-16,-21 21 0,21 21 16,-21-21-16,0-1 0,21 1 15,-21 0-15,21 21 0,-21-21 0,-21 21 31,0 0-31,0 21 16,0 0-16,0 0 0,-1 1 0,-20-1 16,21 0-16,0 0 0,0 0 15,21 0-15,0 1 0,-22-22 0,22 21 16,0 0-16,0 0 0,22-21 16,-1 21-1,0-21-15,0 21 0,21-21 0,-20 0 16,-1 22-16,21-22 0,-21 21 0,0-21 15,22 21-15,-22-21 0,0 21 16,0 0-16,0 0 0,-21 1 16,0-1-16,0 0 15,-21 0-15,0-21 0,0 21 0,-21 0 16,20-21-16,-20 22 0,0-1 16,21-21-16,-22 21 0,1-21 0,0 0 15,20 0-15,-20 21 0,21-21 0,-21 0 16,20 0-16,1 0 0,0 0 15,0 0-15,0 0 16,0 0-16,-1 0 0,1 0 16</inkml:trace>
  <inkml:trace contextRef="#ctx0" brushRef="#br0" timeOffset="4440.81">4911 2223 0,'0'0'0,"-22"0"0,1 0 15,0 0 1,42 0 0,0 0-16,1 0 0,20 0 15,0 0-15,1 0 0,-1 0 16,21-22-16,1 22 0,21 0 15,-22-21-15,43 21 0,-21-21 0,20 21 16,22 0-16,-21-21 0,21 21 0,0 0 16,0-21-16,0 21 0,21 0 15,1-21-15,-1 21 0,21-22 0,-21 22 16,22 0-16,-1-21 0,0 21 0,1-21 16,-1 21-16,0-21 0,1 21 15,-1 0-15,-21-21 0,0 21 0,0 0 16,-42 0-16,21 0 0,-42-21 0,0 21 15,-22 0-15,1 0 0,-1 0 0,-21 0 16,-20 0-16,-1 0 0,0 0 16,0 0-16,-21-22 0,21 22 15,-42 0 17,0 0-32,0 0 0,0 0 0,-1 0 15,1 0-15,-21 0 0,21 0 0,-22 0 16,1 0-16,-21 22 0,20-22 0</inkml:trace>
  <inkml:trace contextRef="#ctx0" brushRef="#br0" timeOffset="5020.5">5334 2455 0,'0'0'0,"-64"0"15,43 0-15,0 0 16,-21 0-16,21 22 0,-22-22 0,22 0 16,0 0-16,0 0 0,42 0 31,21 0-15,-21 0-16,22 0 0,20 0 0,1 0 15,20-22-15,1 1 0,21 21 16,0-21-16,0 21 0,21-21 0,21 21 15,0-21-15,0 21 0,21-21 0,1 21 16,-1-22-16,0 1 0,1 21 16,-1-21-16,0 21 0,1-21 0,-1 21 15,-21-21-15,0 21 0,1 0 16,-22-21-16,21 21 0,-21 0 0,-21-22 16,-1 22-16,1 0 0,-21-21 15,0 0-15,-22 21 0,-21 0 0,1 0 16,-1-21-16,-21 21 0,0 0 0,1 0 15,-22-21 1,-22 21 15,1 0-31,0 0 16,0 0-16,0 0 0,0 0 0</inkml:trace>
  <inkml:trace contextRef="#ctx0" brushRef="#br0" timeOffset="57300.66">2265 3620 0,'0'0'0,"0"-22"0,0 1 0,0 0 16,21 0-16,-21 0 0,21 0 16,-21-1-16,21 1 0,0 0 15,-21 0-15,22-21 0,-22 20 16,21 1-16,-21 0 0,0 0 0,0 0 15,0 0-15,0-1 0,0 1 16,-21 21-16,-1-21 16,1 21-16,0 0 0,-21 0 15,21 0-15,-22 21 0,22-21 0,-21 21 16,21 1-16,-1-1 0,-20 0 0,21 21 16,0 1-16,0-1 0,-1 0 15,22 1-15,-21-1 0,21 0 0,-21 22 16,21-22-16,0 0 0,0 1 15,0-1-15,0 0 0,0 22 16,0-43-16,0 21 0,21 1 0,0-22 16,1 21-16,-1-21 0,0 1 15,21-1-15,-21-21 0,1 0 0,20 0 16,0 0-16,1 0 0,-22 0 16,21 0-16,0-21 0,1 21 0,-1-22 15,0-20-15,1 21 0,-1 0 0</inkml:trace>
  <inkml:trace contextRef="#ctx0" brushRef="#br0" timeOffset="57740.77">3048 3662 0,'0'0'0,"0"-21"15,0-22 1,0 22-16,0 0 16,-21 21-16,0 0 0,-1 0 15,1 21-15,0 0 16,0 1-16,-21-1 0,20 0 0,1 0 15,0 21-15,0-20 0,0 20 16,0 0-16,-1-21 0,22 22 0,0-1 16,0-21-16,0 22 0,0-22 0,0 21 15,0-21-15,22 0 0,20-21 16,-21 0-16,0 22 0,0-22 0,22 0 16,-1 0-16,-21-22 0,22 1 15,-22 0-15,21 0 0,-21 0 16,0 0-16,22-22 0,-22 22 0,-21 0 15,0-21-15,0-1 0,0 22 0,0-21 16,0-1-16,-21 22 0,21-21 16,-21 21-16,-1-22 0,1 22 0,0 0 15,-21 21-15,21 0 0,-1 0 0,1 0 16,-21 0-16,21 0 0,0 0 16,-1 21-16,-20 0 0,21 1 0,0-1 15,0 0-15,21 0 0,0 0 16,0 0-16,0 22 0,0-22 0,0 0 15,0 0-15,21-21 0,0 21 16,21 1-16,-21-22 0,22 0 16,-1 0-16,-21 0 0,22 0 0,-1 0 15</inkml:trace>
  <inkml:trace contextRef="#ctx0" brushRef="#br0" timeOffset="59141.4">3429 3747 0,'0'-64'16,"0"43"-1,0 0-15,0 0 16,0 42 15,0 0-31,0 0 0,0 0 16,0 0-16,0 22 0,0-22 0,-21 0 16,21 21-16,-21 1 0,21-22 15,-22 21-15,22-21 0,0 22 0,0-22 16,0 0-16,-21 21 0,21-20 0,0-1 15,0 0-15,0-42 32,0 0-32,0-1 0,0 1 15,0 0-15,0-21 0,21-1 16,1 22-16,-1-21 0,-21 0 0,21 20 16,21-20-16,-21 0 0,1 21 0,-1-22 15,0 22-15,21 0 16,-21 0-16,1 21 0,-1-21 0,0 21 15,0 0-15,0 0 0,0 0 0,1 21 16,-1 0-16,-21 0 16,0 0-16,0 0 0,0 1 0,0-1 15,0 21-15,0-21 0,0 0 0,0 22 16,0-22-16,0 0 0,0 21 16,21-20-16,-21-1 0,21 0 0,-21 0 15,21 0-15,0-21 0,1 0 16,-1 0-16,0 0 0,21 0 0,-21 0 15,1-21-15,-1 0 0,21 0 16,-21 0-16,0-22 0,1 22 16,-1-21-16,0-1 0,0 1 0,-21 0 15,21-1-15,0 1 0,1-21 16,-22 20-16,0 1 0,21-22 0,-21 22 16,0 0-16,0 21 0,0-22 0,0 22 15,0-21-15,0 21 0,0-1 16,0 1-16,-21 21 15,21 21 1,-22 1-16,22-1 16,-21 21-16,0 0 0,21 1 0,0-1 15,-21 0-15,0 1 0,21-1 0,-21 22 0,21-22 16,0 0-16,-22 1 16,22-1-16,0 0 0,0 1 0,0-1 15,0 0-15,0 1 0,0-22 0,0 21 16,22-21-16,-1 0 0,0 1 0,0-1 15,0-21-15,22 0 0,-22 0 16,21 0-16,0 0 0,-20 0 0,20 0 16,-21-21-16,21-1 0,-20 1 0,20 0 15,-21-21-15,0 21 0,0-22 16,1 22-16,-1-21 0,0 21 0,0-22 16,0 22-16,-21 0 0,0 0 15,0 0-15,0-1 0,0 1 16,0 42-1,-21 1 1,21-1-16,-21 0 0,21 0 0,0 0 16,0 0-16,0 1 0,0-1 15,0 21-15,0-21 0,0 0 0,0 1 16,0-1-16,21 0 0,0 0 0,0-21 16,1 21-16,-1-21 0,0 0 15,0 0-15,21 0 0,-20 0 16,-1-21-16,0 21 0,0-21 0,0 0 15,0 0-15,1-1 0,-1-20 16,-21 21-16,0 0 0,21-22 0,-21 22 16,21 0-16,-21 0 0,0 0 15,0 0-15,0-1 0,0 1 16,0 42 15,0 1-31,0-1 0,0 0 16,0 0-16,0 0 0,0 0 0,-21 1 15,21-1-15,-21 0 0,21 21 16,-21-21-16,21 1 0,0-1 0,0 0 0,-22 0 16,22 0-16,0 0 15,-21 1-15,21-44 32,0 1-32,0 0 0,21 0 15,1 0-15,-1 0 0,-21-22 16,21 22-16,0-21 0,21 21 0,-20-22 15,-1 22-15,0-21 0,21 21 0,-21-1 16,1 22-16,20-21 0,-21 21 16,0 0-16,0 0 0,1 0 0,-1 0 15,-21 21-15,0 1 16,0-1-16,0 0 0,0 21 0,0-21 0,0 1 16,0-1-16,0 0 0,0 21 15,0-21-15,0 1 0,-21-1 16,21 0-16,-22 0 0,22 0 15,-21-21-15,21-21 47,21 21-47,1-21 0,20 0 0,-21 0 16,0-1-16,22-20 0</inkml:trace>
  <inkml:trace contextRef="#ctx0" brushRef="#br0" timeOffset="59556.14">5800 3768 0,'0'0'0,"0"-21"0,0-1 0,0 1 16,0 0-16,0 0 16,-22 21 15,1 21-31,0 0 16,0 0-16,21 1 0,-21-1 0,0 0 15,-1 21-15,22-21 0,0 1 16,-21 20-16,21-21 0,-21 0 0,21 0 15,0 22-15,0-22 0,0 0 0,0 0 16,21 0-16,0-21 16,1 0-16,-1 0 0,0 0 0,0 0 15,0 0-15,22-21 0,-22 21 16,21-21-16,0 0 0,-20 0 0,-1 0 16,21-22-16,-21 22 0,-21 0 0,21-21 15,1 20-15,-22-20 0,0 21 16,0-21-16,0 20 0,0 1 0,0 0 15,-22 0-15,1 0 0,0 21 0,0 0 16,0 0-16,0 0 0,-22 0 0,22 0 16,-21 0-16,21 21 0,-22-21 15,22 21-15,0 0 0,0 0 0,0 1 16,-1-1-16,1-21 0,21 21 16,0 0-16,0 0 0,0 0 0,0 1 15,21-22 1,22 0-16</inkml:trace>
  <inkml:trace contextRef="#ctx0" brushRef="#br0" timeOffset="60408.66">6392 3704 0,'0'-21'15,"0"0"-15,0 0 0,0 0 16,0-1-16,0 1 15,-21 21 1,0 21 0,21 1-16,0-1 15,0 0-15,0 0 0,0 0 0,0 0 16,-21 22-16,21-22 0,0 0 0,0 0 16,0 22-16,0-22 0,0 0 0,0 0 15,0 0-15,0 0 0,0 1 16,21-22-16,0 0 0,0 0 15,0 0-15,1 0 0,-1 0 16,0-22-16,0 22 0,-21-21 0,21 0 16,0 0-16,1 0 15,-1 0-15,0-22 0,0 22 0,-21 0 16,21-21-16,0 20 0,1-20 0,-22 21 16,0 0-16,21 0 0,-21-1 15,0 44 16,0-1-31,-21 0 0,21 0 16,0 0-16,0 0 0,-22 22 0,22-22 16,0 0-16,0 0 0,0 22 15,0-22-15,0 0 0,0 0 0,0 21 16,0-20-16,22-1 0,-1 0 16,0-21-16,0 0 15,0 0-15,22 0 0,-22 0 16,0-21-16,21 0 0,-21-1 0,22 1 15,-1 0-15,0 0 0,1 0 0,-1 0 16,0-22-16,-20 22 0,20-21 0,0-1 16,-21 1-16,22 21 0,-22-21 0,0-1 15,-21 22-15,0-21 0,0 21 16,0-1-16,0 1 0,-21 21 16,0 0-16,0 0 0,-1 21 15,1-21-15,0 22 0,0-1 16,0 0-16,21 21 0,0-21 0,0 1 15,0-1-15,0 21 0,0-21 16,0 0-16,0 1 0,0-1 0,21 0 16,0 0-16,-21 0 0,21 0 0,0-21 15,-21 22-15,0-1 0,22-21 16,-22 21-16,21-21 0,-21 21 16,0 0-16,0 0 15,-21-21-15,-1 0 0,1 0 16,0 0-16,0 22 0,0-22 15,0 0-15,-1 0 0,1 0 0,0 0 16,0 0-16,0 0 16,21-22-1,-21 1-15,-1 0 16,22 0 0,-21 0-16,0 21 0,0-21 0</inkml:trace>
  <inkml:trace contextRef="#ctx0" brushRef="#br0" timeOffset="60620.53">6308 3323 0,'0'0'0,"-43"-42"0,-20-22 16,42 64-16,-1-21 16,1 21-16,0-21 0,21 0 15,-21 21 1,0 0 31,0 0-47,-1 0 0,1 0 15,0 0-15</inkml:trace>
  <inkml:trace contextRef="#ctx0" brushRef="#br0" timeOffset="60856.4">4276 3577 0,'0'0'0,"-85"43"16,64-43-16,0 0 0,42 0 31,0 0-31,0 0 0,21 0 16,1 0-16,-1-22 0,22 22 0,-22 0 15,21-21-15,-20 21 0,-1 0 0,22-21 16,-43 21-16,21 0 0,0 0 0,-20-21 15,-1 21-15,0 0 0,0 0 16,0 0-16,0-21 0,1 0 0,-1 21 16,0-22-16</inkml:trace>
  <inkml:trace contextRef="#ctx0" brushRef="#br0" timeOffset="61652.76">9737 3260 0,'0'0'15,"21"-43"-15,21-62 16,-21 83-16,-21-20 0,0 0 0,0 21 0,0-22 15,0 1-15,0 21 0,0 0 16,0-1-16,-21 1 0,21 0 16,-21 0-16,21 42 15,-21 0-15,21 0 16,0 22-16,0-1 0,0 0 16,0 1-16,0 20 0,-21-20 0,21 41 15,0-20-15,-22-1 0,22 1 0,0-1 16,-21 1-16,21-1 0,-21 1 0,21-22 15,0 0-15,0 1 0,0-22 16,0 0-16,-21 21 0,21-20 16,0-1-16,-21-21 15,21-21 1,0-1-16,0 1 0,0 0 16,0 0-16,0 0 0,0-22 0,21 1 15,0 0-15,0-1 0,0 22 0,1-21 16,-1 0-16,0-1 0,21 22 0,1-21 15,-22 21-15,21-1 0,0 22 16,1 0-16,-1 0 0,0 0 0,-20 0 16,20 0-16,0 22 0,-21-1 0,1 0 15,-1 21-15,0-21 0,-21 22 0,0-22 16,0 21-16,0-21 0,-21 22 16,-22-22-16,22 21 0,-21-21 0,-22 1 15,22-1-15,0 0 0,-22 0 16,22 0-16,0 0 0,-22-21 0,22 0 15,-1 22-15,22-22 0,-21 0 0,21 0 16,0 0-16,21-22 16,0 1-16,0 0 15,0 0-15,21 0 0,21 0 16,-21-22-16,22 22 0,-22 0 0,21-21 16,22-1-16</inkml:trace>
  <inkml:trace contextRef="#ctx0" brushRef="#br0" timeOffset="61952.59">10499 2921 0,'0'0'0,"0"-21"0,21-43 15,-21 43-15,0 0 16,0 42 15,0 0-31,0 22 0,0-1 0,0-21 16,-21 43-16,21-22 0,0 22 0,-22-22 15,1 21-15,0 1 0,21-1 0,0 1 16,-21-1-16,0 1 0,0-22 16,21 1-16,0-1 0,-22 0 0,22 1 15,-21-22-15,21 0 0,0 0 16,0 0-16,0 0 0,21-21 31,1-21-15,-1 0-16,0 0 0,0 0 0,0 0 15,0-22-15,1 22 0</inkml:trace>
  <inkml:trace contextRef="#ctx0" brushRef="#br0" timeOffset="62344.36">10753 3408 0,'21'0'0,"-42"0"0,42-21 16,0 21-16,-21 21 31,-21 0-15,0 0-16,-1 0 0,22 1 0,-21-1 15,0 21-15,0-21 0,21 0 16,0 22-16,0-22 0,0 0 0,0 0 16,0 0-16,0 1 0,0-1 15,21-21-15,0 0 0,0 0 16,1 0-16,20 0 0,-21 0 16,0 0-16,22 0 0,-22-21 0,0-1 15,21 1-15,-21 0 0,1 0 0,-1 0 16,0 0-16,0-22 0,-21 22 15,0-21-15,0 21 0,0-22 0,0 22 0,-21 0 16,0 0-16,-22 0 16,22-1-16,-21 22 0,0 0 0,20 0 15,-20 0-15,0 0 0,21 0 0,-22 22 16,22-1-16,0-21 0,0 21 0,0 0 16,21 0-16,0 0 0,0 1 15,0-1-15,0 0 0,0 0 0,0 0 16,21-21-16,21 21 0,-21-21 0,0 0 15,22 0-15,-1 0 0,0 0 0,1 0 16,-1 0-16,0 0 0</inkml:trace>
  <inkml:trace contextRef="#ctx0" brushRef="#br0" timeOffset="62612.21">11472 3344 0,'0'0'0,"21"-21"0,-21-42 15,0 42-15,0-1 16,0 1-16,0 0 0,-21 21 15,0 0 1,0 0-16,0 21 0,0 0 0,-1 1 16,1-1-16,0 21 0,21 0 0,-21 1 15,0-1-15,0 0 0,21 1 16,-22-1-16,22 0 0,0-20 0,0 20 16,0 0-16,0-21 0,0 22 15,0-22-15,0 0 0,22 0 0,-1 0 0,0-21 16,0 22-16,0-22 0,0 0 15,22 0-15,-22 0 0,0 0 0,0 0 16,22-22-16,-22 1 0,21 0 16,-21-21-16,22 21 0,-1-22 0</inkml:trace>
  <inkml:trace contextRef="#ctx0" brushRef="#br0" timeOffset="63192.88">12086 2900 0,'0'0'0,"0"-42"0,-42-43 16,21 43-1,21-1-15,0 22 0,-22 0 0,22 0 16,-21 21-16,21-21 0,-21 21 16,21 21-16,0 0 0,0 0 15,0 21-15,0 1 0,0-1 16,0 0-16,0 1 0,0 20 0,0-20 16,0 20-16,0 1 0,0-1 0,-21 1 15,21-1-15,-21 1 0,21-1 0,0 1 16,0-22-16,-21 21 0,21-20 15,-22-22-15,22 21 0,0-21 0,0 1 16,0-1-16,-21-21 0,0 0 16,21-21-1,0-1 1,0 1-16,0 0 0,0-21 16,21 21-16,0-22 0,-21 1 0,22 0 15,-1-1-15,0 1 0,0 0 0,0-1 16,0 1-16,22 21 0,-22-22 0,21 22 15,-21 0-15,22 21 0,-22 0 16,21 0-16,-21 0 0,1 0 0,-1 21 16,0 0-16,0 1 0,-21-1 0,0 21 15,0-21-15,0 22 0,0-22 0,-21 21 16,0-21-16,-22 22 0,22-22 16,-21 0-16,0 0 0,-1 0 15,1 0-15,0 1 0,20-22 0,-20 21 16,21-21-16,0 0 0,0 0 0,-1 0 15,1 0-15,42 21 32,1-21-32,-1 0 15,0 0-15,0 0 0,0 21 0,0-21 16,1 0-16,-1 0 0,0 21 0,0-21 16,0 0-16,0 0 0,1 0 0,-1 0 15,0 0-15,0 0 16,0 0-16,0 0 0</inkml:trace>
  <inkml:trace contextRef="#ctx0" brushRef="#br0" timeOffset="64204.13">13906 3260 0,'0'0'0,"-21"0"0,21-85 15,0 64-15,0 0 0,0 0 16,0-1-16,0-20 0,0 21 15,0 0-15,-21 0 0,21-1 16,-21 22-16,0 0 16,0 0-16,-1 22 15,1-1-15,0 0 0,21 21 16,-21 1-16,0-1 0,0 0 0,21 1 16,-22-1-16,1 0 0,0 22 0,21-22 15,0 0-15,-21 1 0,21-22 16,0 21-16,0-21 0,0 1 15,0-1-15,21 0 0,0-21 0,0 21 16,1-21-16,-1 0 0,0 0 0,21 0 16,1 0-16,-22 0 0,21-21 0,0 0 15,-20 0-15,20-1 0,-21 1 0,0-21 16,22 21-16,-43-22 0,0-62 16,0 62-1,-22 1-15,1 0 0,0 20 0,-21-20 0,21 21 16,-22 0-16,22 0 0,-21 21 15,21 0-15,-1-22 0,1 22 0,0 0 16,42 0 0,22 0-16,-1 0 15,0 0-15,1 0 0,20 0 0,22 0 16,-22-21-16,22 21 0,0-21 16,-1 0-16,1 0 0,0 0 0,-1-1 15,1 1-15,0-21 0,-22 21 0,1-22 16,-1 1-16,-21 21 0,-20-21 0,-1-1 15,-21 1-15,0 21 0,0-22 16,-21 1-16,-1 21 0,-20-21 16,21 20-16,-21-20 0,-1 21 0,1 0 15,21 21-15,-22-21 0,22 21 0,-21 0 16,21 0-16,0 0 0,-22 21 16,22 0-16,0 0 0,0 21 0,0 1 15,21-1-15,-22 22 0,1-1 0,21 1 16,-21-1-16,0 22 0,0-1 15,0 1-15,-1 21 0,1-21 0,0 20 16,0-20-16,0 21 0,0 0 0,-1-22 16,1 22-16,0 0 0,21 0 0,-21-21 15,0 20-15,21 1 0,0-21 0,-21 21 16,21-22-16,-22 22 16,22 0-16,0-21 0,0 21 0,0-22 15,0-20-15,0 20 0,0-20 0,0-22 0,0 22 16,0-43-16,-21 21 0,21-21 15,-21 1-15,0-1 0,0-21 16,-22 0-16,22 0 0,-21-21 0,21-1 16,-22 1-16,-20 0 0,21 0 0,-22-21 15,22 20-15,-22 1 0,1-21 0,20 0 16,-20 20-16,21 1 0,-22-21 16,22 21-16,-1-22 0,1 22 0,21-21 15,0 21-15,0-22 0,21 1 0,0 0 16,0-1-16,0 1 0,0 0 15,21-1-15,21-20 0,0-1 0</inkml:trace>
  <inkml:trace contextRef="#ctx0" brushRef="#br0" timeOffset="65072.71">15917 3006 0,'0'0'0,"0"-21"0,43-1 16,-43 44 15,0-1-15,0 0-16,0 0 0,-22 0 15,22 22-15,-21-1 0,21-21 0,0 21 16,0 1-16,0-1 0,-21 0 15,21-20-15,0 20 0,0-21 0,0 0 16,0 0-16,0 1 0,0-1 16,0-42-1,0-1 1,0 1-16,0 0 0,0-21 0,21 21 16,-21-22-16,0 1 0,0 0 0,21-1 15,-21 22-15,22-21 0,-22-1 0,21 1 16,0 21-16,0 0 15,0-22-15,0 43 0,1-21 0,20 0 16,-21 21-16,21 0 0,1 0 0,-22 21 16,21 0-16,1-21 0,-1 43 0,-21-22 15,0 0-15,0 21 0,1 1 16,-22-22-16,21 21 0,-21 1 0,0-1 16,0-21-16,0 21 0,0 1 0,-21-22 15,-1 0-15,1 0 0,21 0 0,-21 1 16,0-22-16,0 0 15,21-22 1,0 1-16,0 0 0,0 0 16,21-21-16,0-1 0,21 1 15,-20 0-15,-1-1 0,21-20 16,0 20-16,-20 1 0,20 0 0,0 21 16,-21-22-16,22 22 0,-1 0 0,0 0 15,-20 21-15,20 0 0,0 0 0,-21 21 16,1 0-16,20 0 0,-21 22 15,0-22-15,-21 21 0,0-21 0,0 22 16,0-1-16,0 0 0,0 1 0,0-22 16,-21 21-16,21 0 0,-21-20 0,0-1 15,0 0-15,21 0 0,0 0 16,-22 0-16,22 1 16,22-44-1,-1 1 1,0 0-16,21 0 0,-21-21 0,22 20 15</inkml:trace>
  <inkml:trace contextRef="#ctx0" brushRef="#br0" timeOffset="65424.47">17378 3112 0,'0'0'0,"0"21"0,0 0 15,21-21 1,0 0-16,0 0 15,22 0-15,-1-21 0,-21 21 16,21-21-16,1 21 0,-1-22 0,0 1 16,-20 21-16,20-21 0,-21 0 0,0 21 15,0-21-15,-21 0 0,0-1 16,-21 22 0,0 0-16,-21 0 0,21 0 0,-22 22 15,1-1-15,0 0 0,20 0 0,-20 21 16,0-20-16,21-1 0,-1 21 15,1 0-15,0-20 0,21 20 0,0-21 16,0 21-16,0-20 0,0-1 16,0 21-16,21-21 0,0-21 0,22 21 0,-22 1 15,21-22-15,-21 0 16,22 0-16,-1 0 0,0 0 0,1 0 16,-1 0-16,0 0 0,1-22 0,-1 1 15,0 0-15,1 0 0,-1 0 0</inkml:trace>
  <inkml:trace contextRef="#ctx0" brushRef="#br0" timeOffset="66104.85">18309 3090 0,'0'0'16,"0"-21"-16,0-21 15,-21 42 1,0 21 0,21 0-16,0 0 0,0 1 15,0 20-15,0-21 0,0 0 0,0 22 16,0-22-16,0 21 0,-21-21 0,21 0 15,0 22-15,-22-22 0,22 0 16,0 0-16,0 0 0,0 1 16,-21-22-16,21-22 31,0 1-31,0 0 16,0 0-16,0 0 0,0 0 0,0-22 15,0 22-15,0-21 0,21-1 0,-21 22 16,22-21-16,-1 0 0,0 20 0,0 1 15,21 0-15,-20 0 0,20 0 16,-21 0-16,0 21 0,22 0 16,-22 0-16,21 0 0,-21 0 0,0 21 15,1 0-15,-1 0 0,0 0 0,0 22 16,-21-22-16,0 21 0,21-21 16,-21 22-16,0-1 0,0-21 0,0 21 15,0-20-15,0-1 0,0 0 0,0 0 16,-21 0-16,21 0 0,-21 1 15,0-22-15,0 0 16,21-22 0,0 1-16,0 0 15,0 0-15,0-21 0,21 20 0,0-20 16,0 0-16,0-1 0,22 1 16,-22 0-16,0-1 0,21 22 0,-21-21 15,1 0-15,20 20 0,-21 1 0,0 0 16,0 21-16,22 0 0,-22 0 0,0 0 15,0 0-15,-21 21 0,21-21 16,-21 43-16,22-22 0,-22 0 0,0 21 16,0 1-16,0-22 0,0 21 0,0 0 15,-22-20-15,1 20 0,0-21 0,0 21 16,0-20-16,0-1 0,21 0 16,-22 0-16,1-21 0,21 21 15,0 0-15,21-42 31,1 0-15,-1 0-16,21 21 0,-21-21 0,22 0 16,-1-1-16</inkml:trace>
  <inkml:trace contextRef="#ctx0" brushRef="#br0" timeOffset="66500.5">19452 3133 0,'21'-21'16,"-42"42"-16,42-64 0,-21 22 0,0 0 0,0 0 15,0 0-15,0 0 0,-21 21 31,0 0-31,0 21 16,0-21-16,-1 21 0,1 0 0,0 21 16,0-20-16,21-1 0,-21 21 0,0-21 15,21 22-15,-22-1 0,22-21 0,0 0 16,0 22-16,0-22 0,0 0 16,0 0-16,22 0 0,-1 0 0,0-21 15,0 0-15,0 22 0,22-22 0,-22 0 16,0 0-16,21 0 0,-21 0 0,22-22 15,-22 1-15,21 0 0,-21 0 16,1 0-16,-1 0 0,0-22 16,0 22-16,0-21 0,-21-1 0,0 1 15,0 0-15,0-1 0,0 1 0,-21 21 16,0 0-16,0 0 0,0-1 16,-1 1-16,-20 21 0,21 0 0,-21 0 15,20 0-15,1 0 0,-21 21 0,21 1 16,0-22-16,21 21 0,0 0 0,0 0 15,0 0-15,0 0 0,0 1 16,0-1-16,0 0 0,21 0 0,0-21 16,0 21-16,0-21 0,0 0 0,22 0 15,-22 0-15,21 0 0</inkml:trace>
  <inkml:trace contextRef="#ctx0" brushRef="#br0" timeOffset="66932.61">20024 3112 0,'0'0'0,"0"-22"0,0 1 0,0 0 16,0 0-16,0 0 16,0 0-16,0-1 15,21 22-15,0 0 16,0 0-16,0 0 0,0 0 0,1 0 16,-1 0-16,0 22 0,0-1 0,0-21 15,0 21-15,1 21 0,-1-21 16,-21 1-16,21 20 0,-21-21 0,0 21 15,0-20-15,0 20 0,0-21 16,0 21-16,-21-20 0,0-1 0,-1 0 16,1 0-16,0 0 0,0-21 15,21-21 17,0 0-32,0 0 0,21 0 15,0-1-15,0-20 0,1 21 0,-1-21 16,0-1-16,0 1 0,0 21 15,0-22-15,1 1 0,-1 21 0,0 0 16,0 0-16,0-1 0,-21 1 16,21 21-16,-21-21 0,22 21 15,-22 21 1,0 0-16,0 1 16,0-1-16,0 0 15,0 0-15,0 0 0,0 0 16</inkml:trace>
  <inkml:trace contextRef="#ctx0" brushRef="#br0" timeOffset="67768.64">21018 3090 0,'0'0'16,"0"-21"-16,0 0 0,0 0 15,0 0-15,0 42 47,-21 0-31,0 0-16,21 0 0,0 1 0,-21 20 15,0-21-15,21 0 0,0 22 0,0-22 16,0 0-16,0 0 0,0 0 16,0 0-16,0 1 0,0-1 0,0 0 15,21-21-15,0 0 0,0 21 0,0-21 16,1 0-16,-1 0 0,21 0 0,-21 0 15,22-21-15,-22 0 0,21 21 0,-21-21 16,22-1-16,-22 1 16,0-21-16,0 21 0,0 0 0,0-22 15,1 22-15,-1 0 0,-21 0 0,0-22 16,0 22-16,0 0 0,0 0 16,-21 42 30,-1-21-46,1 21 0,21 0 0,-21 1 16,0-1-16,21 21 0,-21-21 0,0 22 16,21-22-16,-22 21 15,1 0-15,0 1 0,21-1 0,0 0 16,0 22-16,-21-22 0,21 1 0,0-1 16,0 21-16,0-20 0,0 20 0,0 1 15,0-1-15,0 1 0,0-1 0,0 22 16,0-22-16,0 1 0,0 21 0,0-22 15,0 1-15,0 20 0,0-20 16,-21-1-16,21 22 0,-21-22 0,-1 1 16,22-1-16,-21 1 0,0-1 0,0 1 15,0-22-15,0 22 0,21-43 0,-22 21 16,1-21-16,0 1 0,0-1 0,0-21 16,-22 0-16,22 0 0,0 0 15,0 0-15,-21 0 0,20-21 0,-20-1 16,21 1-16,-21-21 0,20 0 0,-20-1 15,21 1-15,-21-22 0,20-20 0,1 20 16,0-20-16,0-1 0,21 0 16,0 1-16,0-22 0,0 21 0,21-21 15,0 22-15,22-1 0,-22 0 0,21 1 16,-21 20-16,22 1 0,-1 20 0,-21 1 16,21-22-16,1 43 0,-1-21 0,-21 0 15,22 20-15,-1-20 0,0 21 16,1 0-16,-1 0 0,0-22 0,1 43 15,-1-21-15,0 0 0,1 21 16,-22-21-16,0 21 0,21-21 0,-21 21 16,-42 0 15,-21 0-31,21 0 0</inkml:trace>
  <inkml:trace contextRef="#ctx0" brushRef="#br0" timeOffset="118476.16">1524 6202 0,'0'0'0,"0"-21"0,0 0 16,0-1-16,0 1 0,0 0 16,-21 21-1,21 21-15,0 0 16,0 1-16,0 20 0,0 0 15,0 1-15,0 20 0,0-21 0,0 43 16,0-21-16,-21 20 0,-1-20 16,22 20-16,-21 1 0,0-21 15,21 20-15,-21 1 0,21-22 0,-21 22 0,21-21 16,0-1-16,0-21 16,0 1-16,0-22 0,0 21 0,0-21 15,21-21 1,0 0-16,-21-21 0,0 0 15,21 0-15,-21-21 0,21-1 0,-21 1 16,0 0-16,0-1 0,0-20 16</inkml:trace>
  <inkml:trace contextRef="#ctx0" brushRef="#br0" timeOffset="118947.89">1143 6519 0,'0'0'0,"-64"-105"16,64 62-1,0 1-15,0 0 0,0-1 0,0 1 16,0 0-16,0 20 0,22-20 16,20 21-16,-21 0 0,21 0 0,1-1 15,-1 22-15,22 0 0,-22 0 16,21 0-16,1 22 0,-1-1 0,1 0 16,-1 21-16,1 1 15,-1 20-15,1 1 0,-22-1 0,22 1 0,-22 20 16,0-20-16,-20 20 15,-1-20-15,0 21 0,0-22 0,-21-21 16,0 22-16,0-1 0,0-20 0,0-1 16,0-21-16,0 22 0,0-22 15,0-42 1,0-1-16,0 1 16,21-21-16,-21 0 0,0-1 15,21-20-15,1-1 0,-22 1 0,21-22 16,0 0-16,0 1 0,-21-1 15,21 0-15,0 1 0,1 20 0,-22 1 16,21-1-16,0 1 0,0 20 0,-21 1 16,0 21-16,21 0 15,-21 0-15,21-1 0,1 22 16,-1 22 0,-21-1-16,0 21 15,0-21-15,0 0 0,0 22 0,0-22 16,0 21-16,21 1 0,-21-1 15,21 0-15</inkml:trace>
  <inkml:trace contextRef="#ctx0" brushRef="#br0" timeOffset="119380.64">2836 6773 0,'0'22'31,"0"-1"-16,0 0-15,0 0 0,-21 0 16,21 0-16,0 1 0,-21-1 16,21 0-16,0 0 0,0 0 0,0 0 15,0 1-15,0-1 0,21 0 0,0-21 16,0 21-16,1 0 0,-1 0 16,0-21-16,0 0 0,0 0 0,0 0 15,1 0-15,-1 0 0,21-21 0,-21 21 16,0-21-16,1 0 0,20 0 15,-21 0-15,0-1 0,0 1 16,-21-21-16,0 0 0,0-1 0,0 1 16,0 0-16,-21-1 0,0 1 15,0 0-15,0-1 0,-22 1 0,1 0 16,21 20-16,-21 1 0,-1 0 0,1 21 16,21 0-16,-22 0 0,22 0 15,-21 21-15,21 0 0,0 1 0,-1 20 16,22-21-16,0 0 0,0 22 0,0-22 15,0 0-15,0 21 0,22-21 16,-1 1-16,0-1 0,0-21 0,0 21 16,22-21-16,-22 0 0,0 0 15,21 0-15,1 0 0,-1-21 16</inkml:trace>
  <inkml:trace contextRef="#ctx0" brushRef="#br0" timeOffset="119664.51">3831 6033 0,'0'0'0,"0"-43"0,0 22 0,0 0 16,0 0-1,-21 21-15,21 21 0,0 0 16,0 0-16,0 0 0,0 22 0,0-1 16,0 0-16,0 22 0,0-22 0,0 22 15,0-1-15,0 1 0,0-1 16,0 1-16,0-1 0,0 1 15,0-1-15,0-20 0,-21-1 0,21 0 16,0 1-16,0-1 0,0-21 0,0 0 16,0 0-16,0 1 0,0-1 15,21-21 1,0 0-16,0-21 0,0-1 16,1 1-16,-1 0 0,0 0 0,0-21 15</inkml:trace>
  <inkml:trace contextRef="#ctx0" brushRef="#br0" timeOffset="120036.3">4149 6731 0,'0'0'0,"0"21"0,0 0 15,0 1-15,-22-22 0,22 21 16,0 0-16,22-21 16,-1 0-16,0 0 15,0 0-15,0 0 0,0-21 16,1 21-16,20-21 0,-21-1 0,0 1 15,0 0-15,1-21 0,-1 21 0,0-22 16,-21 22-16,0-21 0,0 21 0,0-1 16,0 1-16,0 0 0,-21 21 15,0 0-15,-1 0 0,1 21 16,-21 0-16,21 22 0,-22-22 0,22 21 16,-21 1-16,21 20 0,0-21 15,-1 1-15,1-1 0,21 0 0,0 1 16,0-22-16,0 21 0,0-21 0,0 1 15,21-1-15,1 0 0,-1 0 0,0 0 16,0-21-16,21 0 0,-20 0 16,20 0-16,0 0 0,1 0 0,-22 0 15,21-21-15,-21 0 0,22 0 0,-22 21 16,21-21-16,-21-22 0,0 22 0,1 0 16,-1-21-16,-21 20 0,0-20 15</inkml:trace>
  <inkml:trace contextRef="#ctx0" brushRef="#br0" timeOffset="120280.67">3895 6202 0,'0'0'0,"-43"0"0,-41 0 16,62 0-16,44 0 15,-1 0 1,0 0-16,21 0 0,1 0 15,-1-21-15,0 21 0,1 0 0,20 0 16,-21 0-16,1 0 0,-1 0 16,0 0-16,1 0 0,-22 0 0,21 0 15,-63 21 1,0 0 0,-21-21-16</inkml:trace>
  <inkml:trace contextRef="#ctx0" brushRef="#br0" timeOffset="120696.43">317 7959 0,'0'0'0,"-42"42"0,21-42 0,-21 21 16,20 0-16,22 1 16,22-22-16,-1 0 0,21 0 15,22 0-15,20 0 0,22-22 0,-21 1 16,42 21-16,0-21 0,21 0 16,0 0-16,21 0 0,1-1 0,-1 1 15,43 0-15,-22 0 0,22 0 16,0 0-16,-1-1 0,22 1 0,-21 0 15,-1 21-15,-20-21 0,-1 0 16,-20 21-16,-1-21 0,-21 21 0,0 0 16,-21-22-16,-21 22 0,0 0 0,-21 0 15,-22 0-15,1-21 0,-22 21 0,-21 0 16,22 0-16,-22 0 0,-42 0 31,-1 0-31,-20 0 16,0 21-16,-22-21 0,22 22 0,-22-1 0,1-21 15</inkml:trace>
  <inkml:trace contextRef="#ctx0" brushRef="#br0" timeOffset="121124.19">1609 8721 0,'0'0'0,"0"-21"0,0 42 31,0 0-31,-22 21 0,22 1 16,0-1-16,0 0 0,0 22 16,-21-1-16,21-20 0,-21 20 0,0-21 15,21 22-15,-21-22 0,0 1 0,21-1 16,0-21-16,0 21 15,0-20-15,0-1 0,0 0 0,0 0 16,21-21 0,0-21-16,0 0 15,0 0-15,0-1 0</inkml:trace>
  <inkml:trace contextRef="#ctx0" brushRef="#br0" timeOffset="121280.1">2159 9208 0,'0'0'0,"21"0"15,-21-22 1,0 1 15,21 0-31,-21 0 16,0 0-16,0 0 16,-21-1-16</inkml:trace>
  <inkml:trace contextRef="#ctx0" brushRef="#br0" timeOffset="127652.14">3641 8932 0,'0'0'0,"0"22"15,0-1-15,0 0 0,-22 0 16,22 0-16,0 0 0,22-21 31,-1 0-15,0-21-16,21 0 0,1-21 0,-1 21 15,0-22-15,1 1 0,20 0 16,-21-22-16,22 22 0,-22-22 0,22 1 16,-22 20-16,22-20 0,-22-1 0,0 1 15,-21-1-15,1 22 0,-1-21 16,-21 20-16,0-20 0,0 42 0,0-22 16,0 22-16,-21 0 0,-1 0 15,1 0-15,0 21 0,0 0 16,0 0-16,0 21 0,21 0 0,-22 0 15,1 0-15,21 43 0,0-22 0,-21 22 16,0-1-16,0 22 0,0-22 16,-1 22-16,1 21 0,0 0 0,0-1 15,-21 1-15,20 21 0,1-21 0,0 0 16,0 21-16,0 0 0,0 0 0,21-21 16,-22 21-16,22-21 0,0-1 15,0 22-15,0-21 0,22 0 0,-1 0 16,-21-21-16,21-1 0,0-20 0,0 20 15,0-41-15,1 20 0,-1-20 16,-21-1-16,21-21 0,0 0 16,0-21-16,0 0 0,1 0 15,-1-21-15,0 0 0,0-21 0,0-1 16,0-20-16,1 20 0,-1-41 0,0 20 16,0-20-16,0-1 0,-21 0 15,0 1-15,0-1 0,0 0 0,0 22 16,0-22-16,-21 22 0,0-1 0,-21 1 15,20-1-15,-20 22 0,0-1 0,-22 1 16,22 0-16,0 21 0,-22-1 16,22 1-16,-1 0 0,-20 21 15,21-21-15,20 0 0,-20 21 0,21-21 16,0 21-16,0-22 0,21 1 16,0 0-16,21 0 0,0 0 15,0 0-15,0-1 0,22 1 0,-1 0 16,0-21-16,22 21 0,-22-22 15,22 22-15,-22-21 0,21 21 0,1-22 16,-1 22-16,1 0 0,-22 0 0,22 0 16,-22-1-16,-21 22 0,22-21 15,-22 21-15,-21-21 16,-21 42 0,-1-21-16,1 21 0,0 1 15,0-1-15,0 21 0,0-21 0,-1 0 16,1 22-16,21-22 0,0 0 15,-21 0-15,21 0 0,0 1 0,0-1 16,0 0-16,0 0 16,0-42-1,0 0 1,0 0-16,21-1 0,-21 1 16,21 0-16</inkml:trace>
  <inkml:trace contextRef="#ctx0" brushRef="#br0" timeOffset="127824.05">4530 8784 0,'0'-21'15,"0"0"-15,0 0 32,21 21-32,0 0 15,-21-21-15,21 21 0,0 0 0,0 0 16,1 0-16,-1 0 15</inkml:trace>
  <inkml:trace contextRef="#ctx0" brushRef="#br0" timeOffset="128312.94">5016 8763 0,'-21'0'31,"21"-21"-31,0 0 0,21 21 15,1-21-15,-1 21 0,0 0 16,0 0-16,21 0 0,-20 0 16,-1 0-16,0 0 0,0 21 0,0 0 15,0 0-15,1 0 0,-1 22 0,-21-22 16,0 21-16,0 0 0,0 1 16,-21-1-16,-1 0 0,-20 1 15,21-22-15,0 0 0,21 21 0,-21-20 16,-1-1-16,44-42 31,-1-1-31,-21 1 16,42-21-16,-21 21 0,0-22 0,1 1 15,20 0-15,-21-1 0,0 1 16,22 0-16,-22 21 0,0-22 0,0 22 16,0-21-16,0 21 0,-21-1 15,-21 44 1,0-1-1,0 0-15,0 21 0,0-21 0,-1 22 16,1-1-16,0 0 0,0 1 0,0-22 16,21 21-16,0 1 0,0-22 0,0 0 15,0 0-15,0 0 0,0 0 16,21-21-16,0 0 0,0 0 0,22 0 16,-22 0-16,21 0 0,-21 0 0,22 0 15,-1-21-15,-21 0 0,21 0 16,-20 0-16,20 0 0</inkml:trace>
  <inkml:trace contextRef="#ctx0" brushRef="#br0" timeOffset="128627.75">5821 8911 0,'0'0'0,"0"21"16,21-21-1,0 0 1,0 0-16,0 0 0,1-21 0,20 0 15,-21 0-15,21 0 0,1 0 16,-22-1-16,21 1 0,-21 0 0,1 0 16,-22 0-16,0 0 0,-22 21 15,1 0-15,0 0 16,-21 0-16,-1 21 0,22 0 16,-21 0-16,0 21 0,-1-20 15,22-1-15,0 21 0,0-21 0,0 0 16,-1 1-16,22 20 0,0-21 0,0 0 15,0 0-15,0 1 0,22-22 16,-1 21-16,0-21 0,0 0 0,0 0 16,22 0-16,-1 0 0,-21 0 0,21 0 15,1 0-15,20-21 0,-20-1 0</inkml:trace>
  <inkml:trace contextRef="#ctx0" brushRef="#br0" timeOffset="129116.4">6921 8784 0,'0'0'0,"0"-63"16,-21 42-16,0-1 16,0 22-16,0-21 0,0 21 15,-1-21-15,1 21 0,0 0 0,0 0 16,0 21-16,0 0 0,-22 1 16,22 20-16,0 0 0,0 1 0,0-1 15,-1 0-15,1 1 0,21-1 16,0 0-16,0 1 0,0-22 0,0 21 15,0-21-15,0 0 0,0 1 0,0-1 16,21-21-16,1 0 0,-1 0 0,21 0 16,-21 0-16,0 0 0,22-21 15,-22-1-15,21 1 0,1-21 16,-22 0-16,21-1 0,0 1 0,1-22 16,-1 1-16,-21-1 0,22-20 0,-1 20 15,0-20-15,-21-1 0,22 0 16,-22 1-16,0 20 0,0-21 0,0 22 15,-21 21-15,0-1 0,0 1 0,0 21 16,0 0-16,-21 21 16,0 21-16,0 21 15,0 0-15,21 1 0,-21 20 0,-1 1 16,1-1-16,0 1 0,0 20 16,0-20-16,0 21 0,21-1 0,-22 1 0,22-22 15,0 22-15,0-21 16,0-1-16,0-21 0,0 1 0,22-1 15,-1 0-15,0-20 0,0-1 0,21 0 16,1-21-16,-1 0 0,0 0 0,22-21 16,-1 0-16,22-1 0,0-20 0,21 0 15</inkml:trace>
  <inkml:trace contextRef="#ctx0" brushRef="#br0" timeOffset="129509.17">9292 8234 0,'0'0'16,"0"-21"-16,0 0 0,0-1 0,-21 1 16,0 21-16,0 0 15,-22 0-15,22 0 0,-21 0 16,21 0-16,-43 21 0,22 1 0,-22 20 16,22-21-16,-22 21 0,1 1 0,21-1 15,-1-21-15,22 22 0,-21-1 16,42-21-16,0 21 0,0-20 0,0-1 15,21 0-15,21 0 0,1 0 0,-1 0 16,0 1-16,1-22 0,20 21 0,-21 0 16,1 0-16,-1-21 0,0 21 0,-20 0 15,-1 1-15,-21-1 16,0 0-16,0 0 0,0 0 0,-21 0 16,-1 1-16,-20-1 0,0 0 0,-22 0 15,22 0-15,-22 0 0,1-21 0,-1 22 16,22-22-16,-21 0 0,20 0 0,22 0 15,-21 0-15,21 0 0,-1 0 0,22-22 16,0 1 0,22 0-16,-1 0 0,21 0 0,-21 0 15,22-22-15,-1 22 0,21 0 0,-20 0 16</inkml:trace>
  <inkml:trace contextRef="#ctx0" brushRef="#br0" timeOffset="129692.07">9313 8678 0,'0'0'15,"0"22"1,0-1-16,-21 0 16,21 0-16,0 0 0,-21 0 0,0 1 15,0 20-15,21-21 0,-22 0 0,22 0 16,0 1-16,0-1 0,0 0 0,0 0 16,22-21 15,-1-21-31,0 0 0,0 0 15</inkml:trace>
  <inkml:trace contextRef="#ctx0" brushRef="#br0" timeOffset="129859.97">9525 8424 0,'-42'-21'16,"84"42"-16,-106-42 0,43 21 0,0 0 0,-21 0 15,21 0-15,-1 0 16,1 0-16,21 21 15,21-21 1,1 22-16,-1-22 0,21 0 0,-21 0 16,22 0-16,-22 0 0</inkml:trace>
  <inkml:trace contextRef="#ctx0" brushRef="#br0" timeOffset="130508.62">9885 8573 0,'0'0'0,"21"0"31,0 0-31,0 0 16,0 0-16,22 0 0,-22 0 0,21-22 15,-21 1-15,22 21 0,-22-21 0,21 21 16,-21-21-16,1 21 0,-1 0 0,-42 21 31,-1 0-31,-20 0 16,21 1-16,-21 20 0,-1 0 15,1 1-15,0-1 0,-1 0 0,-20 22 16,20-22-16,1 0 0,0 1 0,21-22 16,-22 21-16,22-21 0,0 1 0,0-1 15,42-42 1,0-1 0,0 1-16,22 0 0,-22 0 15,21 0-15,0-22 0,-20 22 0,20 0 16,-21 0-16,0 0 0,0 0 0,1 21 15,-1 0-15,0 0 0,0 0 16,-21 21-16,0 0 16,21 0-16,-21 0 0,21 0 0,1 1 15,-22-1-15,21 0 0,0 0 16,0 0-16,0-21 0,22 21 0,-22-21 16,0 0-16,0 0 0,21 0 0,1 0 15,-22 0-15,21-21 0,-21 0 0,22 0 16,-1 0-16,0-22 0,1 22 0,-22-21 15,21 0-15,1-1 0,-22 1 0,21 0 16,-21-1-16,0 1 0,-21 0 0,0 20 16,0-20-16,-21 42 15,0 0-15,0 0 0,-21 0 16,-1 21-16,22 0 0,-21 1 0,21-1 16,-22 21-16,22-21 0,21 22 0,0-1 15,0 0-15,0-21 0,0 22 0,0-22 16,21 0-16,0 21 0,22-20 0,-1-1 15,-21-21-15,22 21 0,-1 0 0,21-21 16,-20 0-16,-1 0 0,0 0 0,22 0 16,-22 0-16,1-21 0,-1 0 15,0 0-15,-21-1 0,1 1 0,-1-21 16</inkml:trace>
  <inkml:trace contextRef="#ctx0" brushRef="#br0" timeOffset="201104.04">8467 8763 0,'21'0'125,"0"0"-109,0 0-16,0 0 0,0 0 16</inkml:trace>
  <inkml:trace contextRef="#ctx0" brushRef="#br0" timeOffset="203240.49">9356 10710 0,'-22'64'16,"22"-43"0,-21-21-16,21 21 15,0-42 16,21 0-31,-21 0 16,22 0-16,-1-1 0,0 1 0,21-21 16,-21 21-16,1-22 0,20 1 0,0 0 15,-21-1-15,22-20 0,-22 21 0,21-1 16,1-20-16,-22 20 0,0 1 0,21 0 16,-42-1-16,21 1 0,-21 0 15,0-1-15,0 22 0,0 0 0,0-21 16,0 21-16,0-1 0,-21 1 0,0 21 15,0-21-15,0 21 0,0 0 16,-1 0-16,1 0 0,0 0 16,0 0-16,0 21 0,21 0 15,-21 1-15,-1-1 0,1 21 0,0-21 16,21 22-16,-21-1 0,21 0 0,-21 1 16,21-1-16,0 0 0,0 22 0,0-22 15,0 0-15,0 22 0,0-22 0,0 1 16,0-1-16,0-21 0,21 21 15,0-20-15,0 20 0,0-21 0,1 0 16,20 0-16,-21-21 0,21 22 0,1-22 16,-22 0-16,21 0 0,1 0 0,-1 0 15,0 0-15,1-22 0,-22 1 0,21 21 16,0-21-16,-20 0 0,20-21 16,-21 20-16,21 1 0,-20 0 0,-1-21 15,0-1-15,0 22 0,-21-21 16,0 21-16,0 0 0,0-22 0,0 22 15,0 0-15,0 0 0,0 0 16,-21-1-16,0 22 16,0 0-16,-1 0 0,1 22 15,0-1-15,21 0 0,-21 0 16,21 0-16,-21 0 0,21 22 0,-21-22 16,21 21-16,0-21 0,0 22 0,0-22 15,0 21-15,0-21 0,0 1 0,21-1 16,0 0-16,-21 0 0,21-21 15,0 0-15,0 0 0,1 0 0,20 0 16,-21 0-16,0 0 0,22 0 0,-22-21 16,0 0-16,21 0 0,-21-1 15,22 1-15,-22 0 0,0-21 0,0 21 16,0-1-16,1 1 0,-1 0 0,-21-21 16,0 21-16,0-1 0,0 1 15,0 42 16,0 1-31,-21 20 16,21-21-16,0 0 0,0 0 0,-22 1 16,22 20-16,0-21 0,0 0 15,0 0-15,0 1 0,0-1 0,0 0 16,0 0-16,0-42 47,0 0-47,22 0 0,-1 21 0,0-43 15,0 22-15,-21 0 0,21 0 0,0-22 16,1 22-16,-22-21 0,21 21 0,0 0 16,0-1-16,0 1 0,0 0 0,1 0 15,-1 0-15,0 21 0,0 0 16,-21 21 0,0 0-16,0 0 15,0 0-15,0 1 0,0-1 16,0 21-16,0-21 0,0 22 0,0-22 15,0 21-15,0-21 0,0 0 0,0 1 16,21-1-16,0 0 0,1 0 0,-22 0 16,42 0-16,-21-21 0,0 0 0,22 0 15,-22 0-15,21 0 0,0 0 0,-20-21 16,20 21-16,0-21 0,1 0 0,-22 0 16,21 0-16,0-1 0,-20 1 15,20 0-15,-21-21 0,0 21 0,0-22 16,1 22-16,-1-21 0,-21 21 0,21-22 15,-21 22-15,0 0 0,0 0 16,0 0-16,0-1 0,-21 1 16,0 21-16,-1 0 0,1 0 15,0 0-15,0 21 0,0 1 16,0-1-16,-1 0 0,22 0 0,-21 0 16,0 0-16,21 1 0,-21-1 0,21 0 15,0 21-15,0-21 0,0 1 16,0-1-16,21 0 15,0-21 1,0 0-16,1 0 0,-22-21 0,21 21 16,0-21-16,0-1 0,-21 1 15,21 0-15,0 21 0,-21-21 16,22 0-16,-22 0 0,0-1 16,0 1-1,0 42 1,0 1-1,0-1-15,0 0 0,0 0 16,0 0-16,0 22 0,-22-22 0,22 21 16,-21 0-16,21 1 0,0-1 0,0 0 15,0 22-15,0-22 0,0 22 0,0-1 16,0 1-16,0-1 0,0 22 0,0-22 16,0 22-16,0 0 0,21-22 15,1 22-15,-22 0 0,21-22 0,0 22 16,-21-22-16,0 1 0,0-1 0,21 1 15,-21-1-15,0 1 0,0-1 0,0-20 16,-21-1-16,0 0 0,0-21 0,-1 22 16,1-22-16,-21 0 0,21 0 0,-22-21 15,1 0-15,0 0 0,-1 0 0,-20 0 16,21 0-16,-22-21 0,22 0 0,-22-21 16,22 20-16,0-20 0,-1 0 0,1-1 15,0-20-15,20 21 0,-20-1 0,21-20 16,21 20-16,0 1 0,0-21 0,0 20 15,0-20-15,0 20 0,0 1 0,42-21 16,-21 20-16,1-20 16,-1-1-16,21 1 0,0-1 0,1 1 15</inkml:trace>
  <inkml:trace contextRef="#ctx0" brushRef="#br0" timeOffset="203564.3">11874 9716 0,'0'0'0,"0"-22"15,-21-20-15,0-21 16,0 63 0,21 21-16,0 21 15,0 0-15,-21 1 0,21-1 0,0 22 16,0-22-16,-21 21 0,21 1 15,-22-1-15,22 1 0,-21-1 0,21-20 16,0 20-16,-21-20 0,21-1 0,0 0 16,-21 1-16,21-22 0,0 0 0,0 0 15,0 0-15,0 0 0,0 1 0,21-22 32,0-22-32,0 1 0,1 0 0,-22 0 15,21-21-15,0-1 16,0 1-16,0 21 0,0-22 0</inkml:trace>
  <inkml:trace contextRef="#ctx0" brushRef="#br0" timeOffset="204040">12150 9737 0,'0'0'0,"0"-21"0,0-1 16,0 44-1,0-1 1,21 0-16,-21 0 0,0 21 15,0-20-15,0 20 0,0 0 0,0 1 16,0-1-16,0 0 0,0 1 16,0-1-16,0 21 0,0-20 0,0-1 15,-21-21-15,21 22 0,0-1 0,0-21 16,-22 0-16,22 0 0,0 1 0,-21-1 16,21 0-16,0-42 31,0 0-31,0-1 0,0 1 15,0 0-15,21-21 0,1 21 16,-1-22-16,-21 1 0,21 21 0,0-22 16,0 22-16,0 0 0,1-21 15,-1 21-15,0-1 0,0 1 0,0 21 16,0 0-16,22 0 0,-22 0 0,0 0 16,0 21-16,0 1 0,1-1 15,-22 0-15,0 0 0,0 0 0,0 22 16,0-22-16,0 21 0,0-21 0,0 0 15,0 22-15,0-22 0,0 0 0,-22 0 16,22 0-16,0 1 0,0-1 0,-21-21 16,21 21-16,-21-21 31,21-21-31,0 0 0,0-1 16,0 1-16,-21 0 0,0 0 15,21 0-15</inkml:trace>
  <inkml:trace contextRef="#ctx0" brushRef="#br0" timeOffset="204246.88">11769 10181 0,'0'0'0,"-43"0"0,22 0 0,0 0 0,21-21 32,21 0-17,21 21-15,-20-21 0,20 21 0,-21-21 16,21 21-16,1-22 0,-1 22 0,0 0 15,-20-21-15,20 21 0,-21 0 16,0 0-16,22 0 0,-22 0 0,-21-21 16,21 21-16,0 0 0</inkml:trace>
  <inkml:trace contextRef="#ctx0" brushRef="#br0" timeOffset="205433.28">12954 10372 0,'-21'-21'15,"21"-1"1,0 1-16,0 0 15,0 0-15,0 0 0,21 0 0,0-1 16,0 1-16,-21 0 0,43-21 0,-22 21 16,0-22-16,0 22 0,0 0 0,0-21 15,1 20-15,-1 1 0,0 21 0,-21-21 16,0 0-16,0 42 31,0 0-31,0 0 0,0 1 0,-21-1 16,0 0-16,21 0 0,-22 0 0,22 0 15,-21 22-15,0-22 0,21 0 16,0 0-16,0 0 0,0 1 16,0-1-16,0 0 0,21-21 15,0 0 1,1 0-16,-1 0 0,0 0 0,0-21 16,0 21-16,0-21 0,1-1 0,-1 1 15,0 0-15,0 0 0,0 0 16,-21 0-16,0-1 0,0 1 0,0 0 15,0 0-15,0 0 0,0 0 0,-21 21 16,21-22-16,-21 22 0,0-21 16,0 21-16,-22 0 0,22 0 0,0 0 15,0 0-15,0 0 0,-1 0 16,22 21 0,22-21-16,-1 0 15,0 0-15,0 0 0,21 0 16,1 0-16,-22 0 0,21-21 0,1 21 15,-1-21-15,0 0 0,22 0 0,-22 21 16,0-21-16,1-1 0,-1 1 0,0 0 16,1 0-16,-22 0 0,21 0 0,-21-1 15,1 22-15,-1-21 0,-21 0 16,0 0 0,-21 21-1,-1 0 1,1 0-16,21 21 15,-21-21-15,21 21 0,0 22 0,0-22 16,-21 0-16,21 21 0,0 1 0,-21-1 16,21 0-16,0 1 0,0-1 0,-21 21 15,21-20-15,0 20 0,-22-20 0,22 20 16,0 1-16,0-1 0,0 1 0,0-1 16,0 1-16,0-1 0,0 22 0,0-22 15,0 1-15,0-1 0,0 22 0,0-22 16,0 22-16,22-21 0,-22 20 0,0-20 15,21 20-15,-21-20 0,0-1 0,0 1 16,0-1-16,0-20 0,0 20 16,0-20-16,0-1 0,-21-21 0,-1 21 15,1-20-15,0-1 0,0 0 0,21 0 16,-21-21-16,0 0 0,-1 0 0,1 0 16,0 0-16,0-21 0,0 0 0,-22 0 15,22-1-15,-21 1 0,0-21 0,20 0 16,-20-1-16,-21 1 0,20 0 15,1-1-15,0 1 0,-22 0 0,22-22 16,-1 22-16,22-1 0,-21 1 16,21 0-16,0-1 0,-1 22 0,22-21 15,-21 21-15,21-22 0,0 22 0,0-21 16,0 21-16,21 0 0,1-22 0,-1 22 16,0 0-16,0 0 0,0-22 0,22 22 15,-1-21-15,0 21 0,1-22 0,-1 1 16,0 0-16</inkml:trace>
  <inkml:trace contextRef="#ctx0" brushRef="#br0" timeOffset="205963.98">14795 9906 0,'0'0'0,"0"-21"15,-21-21 1,21 20-16,-21 1 0,0 0 0,21 0 0,-21 0 16,0 0-16,21-1 0,-22 22 0,1-21 15,0 21-15,0 0 0,0 0 0,0 0 16,-1 21-16,1 1 0,0-1 16,-21 0-16,42 21 0,-21 1 0,-1-1 15,1-21-15,0 21 0,21 1 16,0-1-16,-21 0 0,21 1 15,0-22-15,0 21 0,0-21 0,0 1 16,0-1-16,0 0 0,21-21 0,-21 21 16,21-21-16,0 0 0,1 0 0,-1 0 15,0 0-15,0-21 0,0 0 0,22 21 16,-22-21-16,0-1 0,0 1 0,0-21 16,0 21-16,1-22 0,-1 22 0,-21-21 15,21 0-15,-21 20 0,21-20 0,-21 21 16,0 0-16,0 0 0,0-1 0,0 44 31,0-1-31,0 0 0,0 0 16,0 21-16,0-20 15,0-1-15,0 21 0,0-21 0,0 0 16,0 1-16,0 20 0,0-21 0,0 0 16,0 0-16,0 1 0,21-1 15,0-21-15,1 0 16,-1 0-16,0 0 0,0 0 15,0 0-15,0-21 0,1-1 16,-1 22-16</inkml:trace>
  <inkml:trace contextRef="#ctx0" brushRef="#br0" timeOffset="206339.84">15092 9885 0,'0'0'0,"0"-21"0,0-22 15,0 22 1,0 0-1,21 21-15,0 0 16,0 0-16,0 0 0,1 0 0,-1 0 16,0 21-16,0-21 0,0 21 0,22 1 15,-22-1-15,0 21 0,0-21 0,-21 0 16,0 22-16,21-22 0,-21 0 0,0 21 16,0-20-16,0-1 0,0 0 0,0 0 15,-21 0-15,21 0 0,-21 1 0,0-22 31,21-22-15,0 1-16,0 0 16,0 0-16,0 0 0,0-22 15,21 22-15,-21 0 0,0 0 0,0 0 16,21 0-16,-21-1 0,21 1 16,-21 0-16,0 0 0,21 21 15,-21-21-15,22 21 0,-1 0 16,0 0-16,0 0 15,0 0 1</inkml:trace>
  <inkml:trace contextRef="#ctx0" brushRef="#br0" timeOffset="206764.56">15642 9885 0,'0'-21'0,"-21"21"0,21-21 16,0-1-16,0 1 0,0 0 15,0 0 1,21 0-16,0 21 0,0 0 16,1 0-16,-1 0 0,0 21 15,-21 0-15,21-21 0,0 21 0,0 0 16,-21 22-16,22-22 0,-1 0 0,-21 0 16,0 22-16,0-22 0,0 21 15,0-21-15,0 0 0,0 22 16,0-22-16,0 0 0,0 0 0,0 0 15,0 1-15,0-1 0,-21 0 16,-1-21-16,1 0 16,21-21-1,0 0-15,0-1 16,0 1-16,0 0 0,0-21 0,0 21 16,21-1-16,1-20 0,-1 0 0,-21 21 15,21-22-15,0 22 0,0 0 0,0 0 16,-21 0-16,22-1 0,-1 1 0,0 21 15,0 0 1,0 0-16,0 0 0,-21 21 16,22-21-16,-22 22 15,21-1-15,0 21 16,0-42-16</inkml:trace>
  <inkml:trace contextRef="#ctx0" brushRef="#br0" timeOffset="207960.4">16722 9970 0,'0'-64'15,"0"43"-15,0-21 16,0 20-16,0 1 0,0 0 0,0 0 16,0 0-16,-22 0 15,1 21-15,0 0 0,0 0 0,0 0 16,0 0-16,-1 0 0,1 21 15,0 0-15,-21 0 0,21 21 0,-1-20 16,1 20-16,0-21 0,0 21 0,0 1 16,0-22-16,-1 21 0,1 1 0,0-22 15,21 21-15,0-21 0,0 0 0,0 22 16,0-22-16,0 0 0,0 0 16,21-21-16,0 0 15,1 0-15,20 0 0,-21 0 0,0 0 16,0 0-16,1-21 0,-1 0 0,21 21 15,-21-21-15,0 0 0,1-1 0,-1 1 16,-21-21-16,21 21 0,0 0 16,-21-22-16,0 22 0,21-21 0,0 21 15,-21-1-15,0-20 0,0 21 0,22 21 16,-22-21-16,0 0 0,0 42 31,0 0-31,0 0 0,0 21 16,0-20-16,-22-1 0,22 21 0,0-21 15,0 0-15,0 22 0,0-22 0,0 0 16,0 0-16,0 0 0,0 1 16,0-1-16,0 0 0,0 0 0,0 0 15,22-21-15,-1 0 0,0 0 16,0 0-16,0 0 0,0 0 16,1-21-16,-1 21 0,-21-21 0,21 0 15,0 21-15,0-21 0,0-1 0,1 1 16,-22 0-16,21 0 0,-21 0 0,21 0 15,-21-1-15,0 1 0,21 0 16,-21 0-16,21 21 16,-21 21 15,0 0-31,0 0 0,-21 1 0,21-1 16,0 0-16,0 0 0,0 0 0,0 0 15,0 1-15,0-1 0,0 0 16,21 0-16,-21 0 0,21 0 0,1-21 15,-1 0-15,0 22 0,0-22 0,0 0 16,0 0-16,1 0 0,-1 0 0,0-22 16,21 1-16,-21 0 0,1 21 15,-22-21-15,21 0 0,0 0 0,0-22 0,-21 22 16,0 0-16,21-21 0,-21 20 16,21-20-16,-21 21 0,0-21 0,0 20 15,22 1-15,-22 0 0,0 0 0,21 0 16,-21 0-16,0 42 31,-21 0-15,21 0-16,-22 0 0,1 0 0,21 22 15,-21-22-15,0 21 0,0-21 0,0 22 16,-1-1-16,1 0 0,0-20 0,0 41 16,21-21-16,0 1 0,-21 20 0,21-20 15,0 20-15,0-21 0,0 22 0,0-1 16,0-20-16,0 20 0,0 1 0,0-22 15,0 22-15,0-1 0,0 1 16,0-1-16,0 1 0,0-1 0,0 1 16,0-22-16,0 21 0,0-20 0,0 20 15,0-20-15,-21-1 0,21 0 0,-22-21 16,1 1-16,0 20 0,-21-21 0,21 0 16,-1 0-16,-20 1 0,21-22 0,-21 21 15,-1-21-15,22 0 0,-21 0 0,-1 0 16,1 0-16,-21 0 0,20 0 0,1 0 15,0-21-15,-1-1 0,22 1 0,-21 0 16,21 0-16,-1-21 0,1 20 16,0-20-16,0 0 0,21-1 0,0 1 15,0 21-15,0-21 0,0-1 0,0 22 16,0-21-16,0 21 0,0-1 0,0 1 16,0 0-16,0 0 0,0 0 0,0 0 15,0-1-15,0 1 0,0 0 16,21 21-16,0-21 0,-21 0 0,21 0 15,22-1-15,-22 1 0,0-21 0,21 21 16</inkml:trace>
  <inkml:trace contextRef="#ctx0" brushRef="#br0" timeOffset="208476.17">17759 10139 0,'-21'0'15,"42"0"32,0-21-47,0 21 0,0 0 16,0 0-16,1-21 0,-1 21 0,0-22 15,0 22-15,0 0 16,-42 0 15,0 0-31,-21 0 16,20 0-16,1 0 0,-21 0 0,21 22 16,0-22-16,-1 0 0,1 21 0,0-21 15,42 0 32,0 0-31,1 0-16,-1 0 15,0 0-15,0 0 16</inkml:trace>
  <inkml:trace contextRef="#ctx0" brushRef="#br0" timeOffset="209148.79">18627 10033 0,'0'-21'0,"0"0"15,0 0-15,21 21 0,-21-22 0,21 1 16,-21 0-16,21 0 0,0 0 0,-21 0 16,21-1-16,1-20 0,-22 21 15,21 0-15,0 0 0,-21-1 0,21 1 16,-21 0-16,0 0 0,21 21 15,-21-21-15,0 42 47,0 0-47,0 0 0,0 0 0,0 1 16,0 20-16,0 0 0,0 1 0,-21-1 16,21 0-16,-21 1 0,0-1 0,21 0 15,0 1-15,0-1 0,-21 0 0,21 1 16,-22-22-16,22 21 0,0 0 0,0 1 15,0-22-15,0 21 0,-21-21 16,21 1-16,0-1 0,-21 0 0,21 0 16,0 0-16,-21-21 0,21 21 15,0 1-15,-21-22 0,0 0 0,-1 0 16,1 21-16,0-21 0,0 0 0,0 0 16,-22 0-16,22 0 0,-21 0 0,21 0 15,-22 0-15,22 0 0,0-21 0,0-1 16,0 22-16,0 0 0,-1 0 0,1-21 15,21 0 1,21 21 0,1 0-16,-1 0 15,0 0-15,21 0 0,1 0 0,-1 0 16,0 0-16,1 0 0,-1 0 0,0 0 16,1 0-16,-22 0 0,21 0 15,0 0-15,-20 0 0,20 0 0,-21 0 16,0 21-16,0-21 0,1 0 0,-1 0 15,-21-21 32,21 0-47,-21 0 16,21 0-16,0 21 0,0-22 16</inkml:trace>
  <inkml:trace contextRef="#ctx0" brushRef="#br0" timeOffset="-77365.16">18288 12933 0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2:01:46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1334 0,'0'0'0,"0"-43"0,0 1 16,-21 21-16,0-22 0,21 1 15,0 21-15,0-21 0,-21 20 0,21 1 16,0 0-16,-21 0 0,21 42 16,0 0-1,0 0-15,0 22 0,0-1 16,0 0-16,0 1 0,0 20 15,0-20-15,0 20 0,0 1 0,0 20 16,21-20-16,-21-1 0,0 22 16,0-22-16,21 22 0,-21-21 0,0-1 15,0-21-15,0 22 0,0-22 16,0 1-16,0-1 0,0-21 0,0 0 16,0 0-16,0 1 0,-21-44 31,21 1-31,0 0 15,0-21-15,0 21 16,0-22-16,0 1 0,0 0 0,0-1 16,0 1-16,21-22 0,0 22 0,0 21 15,0-21-15,1-1 0,-1 1 16,21 21-16,-21 0 0,22-1 0,-1 22 16,21 0-16,-20 0 0,-1 0 15,0 22-15,1-1 0,-1 0 0,-21 0 16,0 21-16,1 1 0,-22-22 0,0 21 15,-22 1-15,1 20 0,-21-21 16,0 1-16,-1-1 0,1 0 0,-22-20 16,22 20-16,-21 0 0,20-21 15,1 1-15,0-1 0,20-21 16,-20 21-16,21-21 0,0 0 0,0 0 16,-1 0-16,22-21 15,0 0-15,0-1 0,22 22 16,-1-21-16,21 0 0,-21 0 15,0 0-15,22-22 0,-1 22 0,-21 0 16</inkml:trace>
  <inkml:trace contextRef="#ctx0" brushRef="#br0" timeOffset="580.66">2773 1715 0,'21'-22'0,"-42"44"0,63-65 16,-21 22-16,-21 42 31,-21 0-31,21 22 15,-21-22-15,21 21 0,-21 1 16,21-1-16,0 0 0,0 1 0,0-1 16,0 0-16,0-21 0,0 22 0,0-22 15,21 21-15,0-21 0,0 1 16,0-22-16,22 0 0,-22 21 0,21-21 16,-21 0-16,22 0 0,-1-21 0,-21-1 15,22 1-15,-22 0 0,21 0 16,-21 0-16,22-22 0,-22 22 0,0-21 15,-21 21-15,21-22 0,-21 1 0,21 0 16,-21 21-16,0-22 16,0 22-16,0 0 0,0-21 0,0 20 15,0 44 1,0-1 0,0 0-16,0 21 0,-21-21 0,21 43 15,0-22-15,0 22 0,0-22 0,0 22 16,0 20-16,0-20 0,0 20 15,0 1-15,0 0 0,0 21 0,21-22 16,0 1-16,-21 0 0,22-1 0,-1 1 16,0 0-16,0-1 0,-21-20 15,0 20-15,0-20 0,0-1 0,0-20 16,-21 20-16,0-20 0,-22-1 16,1-21-16,0 21 0,-1-20 0,1-1 15,-21 0-15,-1-21 0,22 0 16,-43 0-16,22 0 0,-22 0 0,0-21 15,1 0-15,-1 21 0,21-22 0,-20 1 16,20-21-16,1 21 0,-1 0 16,22-1-16,0-20 0,20 21 0,1-21 15,21-1-15,0 1 0,0 0 16,0-22-16,21 22 0,1-22 0,20 1 16,21-1-16,-20 1 0,20-22 0,1 0 15</inkml:trace>
  <inkml:trace contextRef="#ctx0" brushRef="#br0" timeOffset="863.58">3789 1037 0,'0'0'0,"0"-42"0,0 0 16,0 63-1,0 0-15,-21 21 16,-1 1-16,22-1 0,-21 21 15,21 1-15,-21-1 0,0 22 0,21 0 16,-21-1-16,0 1 0,21 0 16,0-1-16,-22-20 0,22 21 15,-21-22-15,21-21 0,0 22 0,0-22 16,0 1-16,0-22 0,0 21 0,0-21 16,0 0-16,21 1 0,1-22 15,-1 0-15,0 0 16,0-22-16,0 1 0,0 0 0,-21 0 15,43-21-15</inkml:trace>
  <inkml:trace contextRef="#ctx0" brushRef="#br0" timeOffset="1236.35">3979 1926 0,'0'21'16,"0"1"-16,0-1 15,0 0-15,21-21 31,22 0-31,-22 0 16,0 0-16,21-21 0,-20 0 0,20-1 16,0 1-16,-21 0 0,22 0 15,-22 0-15,0 0 0,0-22 0,0 22 16,-21 0-16,0 0 0,0 0 0,-21 21 16,0 0-16,0 0 15,-21 0-15,20 21 0,-20 0 0,0 0 16,-1 21-16,22 1 0,-21-1 15,21 0-15,0 1 0,-1-1 0,1 0 16,21 1-16,0-22 0,0 21 16,0-21-16,0 1 0,21-1 0,1 0 15,20 0-15,-21-21 0,21 0 0,-20 0 16,20 0-16,0 0 0,1 0 16,-1-21-16,0 0 0,1 0 0,-1-1 15,0 1-15,1-21 0,-22 21 0,21-22 16,-21 1-16,0 0 0,1-1 0,-1-20 15</inkml:trace>
  <inkml:trace contextRef="#ctx0" brushRef="#br0" timeOffset="1524.2">3662 1312 0,'0'0'0,"-85"0"0,-63 22 16,84-22-16,43 0 0,0 0 15,42 0-15,22 0 16,-1 0-16,43-22 0,-1 22 0,1-21 16,21 0-16,0 0 0,-1 0 15,22 21-15,-21-21 0,0-1 0,190-41 16,-232 42 0,-1 21-16,-20-21 0,-1 21 15,-21 0-15,0 0 0,-42 0 16,0 0-1,0 0-15,0 0 0,-22 21 16,22 0-16,0-21 0,0 21 0,21 0 16,-21 0-16,0 1 0</inkml:trace>
  <inkml:trace contextRef="#ctx0" brushRef="#br0" timeOffset="3000.84">1926 5017 0,'21'0'15,"-21"-22"-15,21 1 16,1 0-16,-1 0 0,0 0 16,0 0-16,0-22 0,0 22 0,1 0 15,-1 0-15,0 0 0,-21-1 16,21 1-16,-42 0 16,-21 21-16,20 0 0,-41 0 15,21 21-15,-22 0 0,-21 1 0,1-1 16,20 21-16,-20-21 0,-1 22 15,0-1-15,22 0 0,-1 1 16,22-1-16,0-21 0,20 21 16,22-20-16,0-1 0,0 21 0,43-21 15,-22 0-15,42-21 0,-20 22 16,20-1-16,1 0 0,-1 0 0,22-21 16,-22 21-16,1 0 0,-22 1 0,22-1 15,-22 0-15,-21 0 0,0 21 16,-21-20-16,0 20 0,-21-21 0,0 21 15,-42 1-15,-1-22 0,1 21 16,-43-21-16,21 1 0,0-1 0,-20 0 16,20 0-16,0-21 0,1 0 15,20 0-15,1-21 0,-1 0 16,22 21-16,-22-43 0,43 22 0,-21 0 16,21-21-16,-1 21 0,22-22 15,0 22-15,0-21 0,22 21 0,20-1 16,-21 1-16,21-21 0,1 21 15,-1 0-15,22-1 0,-1 1 0,1-21 16</inkml:trace>
  <inkml:trace contextRef="#ctx0" brushRef="#br0" timeOffset="3500.56">2180 4741 0,'0'0'0,"21"-21"0,-21 0 16,0 42 15,0 0-31,0 22 16,0-1-16,0 0 0,0 22 15,0-1-15,21 1 0,-21-1 0,0 1 16,0-1-16,0-20 0,0 20 0,0 1 16,0-1-16,0-20 0,0 20 15,-21-21-15,21 1 0,0-22 0,-21 21 16,21-21-16,0 1 0,0-1 15,-21-42 1,21-1 0,0-20-16,0 21 15,0-21-15,0-1 0,21 22 0,0-21 16,0-1-16,1 1 0,-1 0 16,0-1-16,21 1 0,1 0 0,-1 21 15,0-1-15,1 1 0,-1 0 0,0 0 16,1 21-16,-1 0 0,0 0 15,-21 21-15,22 0 0,-22 0 0,0 1 16,0 20-16,0-21 0,-21 0 0,0 22 16,0-1-16,0-21 0,0 21 15,0-20-15,0 20 0,-21-21 0,21 21 16,-21-20-16,21-1 0,0 0 16,0 0-16,0 0 15,21-42 1,0 0-1,1 0-15,-1 0 0,0-1 0,0 1 16</inkml:trace>
  <inkml:trace contextRef="#ctx0" brushRef="#br0" timeOffset="3899.85">3281 5249 0,'0'0'0,"0"-21"16,0-21-16,0 21 0,-21 21 31,-1 0-31,1 0 0,0 21 15,0 0-15,0 0 0,0 22 0,-1-22 16,1 21-16,0-21 0,21 22 16,-21-1-16,0 0 0,21 1 0,0-1 15,0-21-15,0 21 0,0-20 0,0 20 16,0-21-16,21 0 0,0-21 16,21 21-16,-20-21 0,20 0 0,0 0 15,1-21-15,-1 21 0,0-21 0,1 0 16,-1-21-16,0 20 0,1 1 15,-22-21-15,0 0 0,0 20 0,-21-20 16,0 0-16,0-1 0,0 1 16,-21 0-16,0-1 0,0 22 15,-22-21-15,22 21 0,-21 0 0,-1 21 16,1 0-16,0 0 0,-1 0 0,1 0 16,0 21-16,21 0 0,-1 0 15,1 0-15,0 0 0,21 22 0,-21-22 16,21 0-16,0 0 0,0 0 0,21 1 15,0-1-15,0 0 0,1 0 16,20-21-16,-21 0 0,21 0 0,-20 0 16,20 0-16,-21 0 0</inkml:trace>
  <inkml:trace contextRef="#ctx0" brushRef="#br0" timeOffset="4512.55">3831 5186 0,'-21'-42'15,"21"20"-15,-21 1 0,21 0 16,0 0-16,0 0 15,0 0-15,0-1 0,21 22 16,0 0 0,0 0-16,0 22 15,1-22-15,-1 42 0,-21-21 0,21 0 16,0 22-16,0-22 0,0 21 0,1-21 16,-1 22-16,-21-22 0,0 0 15,0 21-15,0-21 0,0 1 0,0-1 16,0 21-16,0-21 0,0 0 15,-21 1-15,-1-22 0,22-22 32,0 1-17,0 0-15,0 0 0,0 0 0,0 0 16,0-22-16,0 22 0,0-21 16,0-1-16,0 22 0,0-21 15,0 21-15,22-22 0,-1 22 0,-21 0 16,21 0-16,-21 0 0,21 0 0,-21-1 15,21 22-15,-21-21 0,0 0 16,21 21-16,1-21 0,-1 0 0</inkml:trace>
  <inkml:trace contextRef="#ctx0" brushRef="#br0" timeOffset="4868.34">4720 4424 0,'0'0'0,"0"-21"0,-42-43 16,42 43-16,-21 0 15,-1 0-15,22 42 32,-21 0-32,21 21 0,0 1 15,0-1-15,0 0 0,0 1 0,-21 20 16,21 1-16,0-1 0,0 22 0,0-22 15,0 1-15,0-1 0,0 1 0,0-1 16,0-20-16,0 20 0,0-20 16,0-22-16,0 21 0,0-21 15,0 0-15,21 1 0,0-1 0,-21 0 16,22-21-16,-1 0 0,0 0 16,0 0-16,0 0 0,0 0 15,1-21-15,-1 0 0,0-1 0,0 1 16,0 0-16,0 0 0,1 0 0,-22-22 15,21 22-15,-21-21 0</inkml:trace>
  <inkml:trace contextRef="#ctx0" brushRef="#br0" timeOffset="5128.18">4466 4741 0,'0'0'0,"-42"0"0,21 0 0,-1-21 16,22 0-1,22 21-15,20-21 0,0 21 0,22-21 16,-1 21-16,22-21 0,-22 21 0,22-22 16,0 22-16,-1-21 0,1 21 15,-21 0-15,-1-21 0,1 21 0,-1 0 16,-21-21-16,-20 21 0,20 0 0,-21 0 16,0 0-16,-42 0 31,0 0-31,0 0 0,0 0 15,-22 21-15,22 0 0,-21-21 16,-1 21-16</inkml:trace>
  <inkml:trace contextRef="#ctx0" brushRef="#br0" timeOffset="5560.94">2138 7218 0,'0'0'0,"0"-21"0,-21 0 0,21-1 15,0 1-15,0 0 16,0 0-16,0 42 16,0 0-16,0 0 15,0 22-15,0-22 0,0 21 16,0 22-16,0-22 0,0 0 0,0 1 15,0-1-15,0 0 0,-22-20 16,22 20-16,-21-21 0,21 0 0,0 0 16,0 1-16,0-44 31,0 1-31,21 0 0,-21-21 16</inkml:trace>
  <inkml:trace contextRef="#ctx0" brushRef="#br0" timeOffset="5719.86">2095 6964 0,'0'0'0,"-21"-21"0,0 0 0,21-1 16,-21 1-16,0 21 0,21-21 15,-21 21-15,21 21 32,21-21-17,0 0-15,0 21 0,21-21 16</inkml:trace>
  <inkml:trace contextRef="#ctx0" brushRef="#br0" timeOffset="6163.61">2857 6900 0,'0'43'16,"0"-22"-16,0 0 15,0 0-15,0 0 0,0 22 16,0-22-16,0 0 0,0 21 0,0-20 15,0 20-15,0 0 0,-21-21 16,21 22-16,-21-22 0,0 21 0,21-21 16,0 1-16,0-1 0,-21 0 0,21 0 15,-21-21 1,21-21 0,0 0-16,0-22 15,0 22-15,0-21 0,0 0 16,0-22-16,0 22 0,21-1 0,0-20 15,0 21-15,0-22 0,22 22 0,-22-1 16,21 22-16,-21-21 0,22 21 16,-1 21-16,-21 0 0,21 0 0,1 0 15,-1 21-15,-21 0 0,22 0 16,-22 22-16,0-22 0,0 21 0,-21 0 16,0 1-16,0-1 0,0 0 15,0 1-15,0-1 0,-21 0 0,0 1 16,21-22-16,-21 21 0,21-21 15,0 1-15,0-1 0,21-42 32,0 21-32,-21-43 0,21 22 15,0 0-15,22-21 0</inkml:trace>
  <inkml:trace contextRef="#ctx0" brushRef="#br0" timeOffset="6425.46">3852 6414 0,'0'0'15,"0"-22"-15,0 1 0,0 0 0,0 0 0,0 42 32,0 0-32,0 0 15,0 22-15,0-1 0,0 0 0,0 22 16,0-22-16,0 22 0,-21-1 0,21 1 16,0-1-16,-21 1 0,21-1 15,0 1-15,0-22 0,0 22 0,0-22 16,0 0-16,0 1 0,0-1 0,21-21 15,0 0-15,0 0 0,1-21 16,-1 0-16,0 0 0,0 0 0,0 0 16,0 0-16,1 0 0,-1-21 0,-21 0 15,21 0-15,-21 0 0,0-22 0,0 22 16</inkml:trace>
  <inkml:trace contextRef="#ctx0" brushRef="#br0" timeOffset="6596.13">3852 7049 0,'0'0'0,"-21"0"0,21-22 31,21 22-15,22-21-16,-22 21 0,21-21 0,0 21 15,1-21-15,20 0 0,-20 21 0,20-21 16,-21-1-16,22 22 0,-22-21 16,22 0-16,-22 21 0,0 0 15,1-21-15,-22 21 0,0 0 0,0 0 0</inkml:trace>
  <inkml:trace contextRef="#ctx0" brushRef="#br0" timeOffset="7183.45">2117 9694 0,'0'0'0,"0"-21"0,0-42 15,0 20-15,0 22 16,0-21-16,21 0 0,0-1 0,0 1 16,21 0-16,-20-22 0,20 1 15,-21-1-15,21 1 0,-20-1 0,-1 1 16,0-1-16,0 1 0,-21 20 0,0 1 15,0 0-15,0 20 0,0 1 16,-21 0-16,0 21 0,0 0 0,-1 0 16,-20 21-16,21 0 0,0 22 15,0 20-15,-22-20 0,22 41 0,0-20 16,0 20-16,0-20 0,21 21 16,0-1-16,-22-20 0,22 20 0,0 1 15,0-21-15,0-1 0,0 1 16,0-22-16,22 21 0,-1-41 15,0 20-15,0-21 0,0 21 0,22-42 16,-22 22-16,21-22 0,0 0 0,1 0 16,-1 0-16,0 0 0,1-22 15,-22 1-15,21 0 0,1-21 0,-1 21 16,0-22-16,1 1 0,-22 0 0</inkml:trace>
  <inkml:trace contextRef="#ctx0" brushRef="#br0" timeOffset="7568.23">3048 9419 0,'0'0'0,"21"-21"0,0-21 15,-21 21-15,-21 42 32,0 0-32,0 0 15,0 0-15,-1 0 0,22 22 16,-21-22-16,21 21 0,-21-21 0,21 22 16,0-22-16,0 21 0,0-21 0,0 1 15,0-1-15,0 0 0,21 0 16,0-21-16,1 0 0,-1 0 0,0 0 15,21 0-15,-21-21 0,22 21 0,-1-21 16,0 0-16,1-1 0,-22 1 16,21-21-16,1 21 0,-22 0 0,0-22 15,-21 22-15,0 0 0,0 0 0,-21-22 16,0 22-16,-22 0 0,22 21 16,-21-21-16,-1 21 0,1 0 15,0 0-15,-1 0 0,1 0 0,21 0 16,-21 21-16,20 0 0,-20-21 15,42 21-15,-21 1 0,21-1 0,0 0 16,0 0-16,21-21 0,0 0 16,0 0-16,22 0 0,-1 0 15,0 0-15,1 0 0,20 0 0,1-21 16,-1 0-16,1 0 0,-1 21 0,1-22 16,-22 1-16</inkml:trace>
  <inkml:trace contextRef="#ctx0" brushRef="#br0" timeOffset="8007.51">3979 9250 0,'0'0'0,"21"0"16,-21 21 15,0 0-31,0 0 0,0 1 16,0-1-16,0 0 0,0 0 16,-21 21-16,21-20 0,0-1 0,0 0 15,-21 21-15,21-21 0,0 1 0,0-1 16,0 0-16,-21 0 0,21 0 15,-21-21 1,21-21 0,0 0-16,0 0 0,0 0 15,0-1-15,0 1 0,0-21 16,0 21-16,0-22 0,0 1 0,0 21 16,21-21-16,21-22 0,-21 22 0,1-1 15,20 22-15,0-21 0,1 21 0,-1-22 16,21 43-16,-20 0 0,20 0 15,1 0-15,-1 0 0,1 0 0,-1 22 16,-20 20-16,-1-21 0,-21 0 0,21 22 16,-42-22-16,0 21 0,0-21 15,0 22-15,0-22 0,0 0 0,-21 21 16,0-21-16,0 1 0,0-1 16,0 0-16,-1 0 0,1 0 0,21 0 15,0 1 1,21-22-1,1-22-15,20 1 0,-21 0 16,0 21-16,22-21 0</inkml:trace>
  <inkml:trace contextRef="#ctx0" brushRef="#br0" timeOffset="8712.04">5461 9144 0,'0'0'0,"0"-21"0,0 0 0,0-22 16,0-41-1,-21 41-15,0 43 16,-1-21-16,1 0 0,0 21 0,0 0 16,0 0-16,-22 0 0,22 21 0,0 0 15,-21 1-15,21-1 0,-1 21 0,1-21 16,0 22-16,0-1 0,0 0 16,0 1-16,21-22 0,-22 21 0,22 0 15,0-20-15,0 20 0,0-21 0,22 0 16,-1 0-16,0-21 0,0 22 0,0-22 15,22 0-15,-22 0 0,21 0 16,-21 0-16,22 0 0,-22-22 0,21 22 16,-21-21-16,22 0 0,-22 0 15,0 0-15,-21 0 0,21-1 0,-21 1 16,21-21-16,-21 21 0,0 0 16,0-1-16,0-20 0,0 21 0,0 0 15,0 0-15,-21 21 31,21 21-31,0 0 16,0 0-16,0 21 0,0-20 0,0 20 16,0-21-16,-21 21 0,21 1 0,0-1 15,0 22-15,0-22 0,-21 21 0,21 1 16,0-22-16,0 22 0,0 20 0,0-20 16,0-1-16,21 1 15,-21-1-15,21 22 0,0 0 0,-21-22 16,21 22-16,1 0 0,-1-1 0,-21-20 15,21 20-15,0-20 0,0-1 0,-21-20 16,0 20-16,21-20 0,-21 20 0,0-42 16,0 22-16,0-22 0,0 21 0,-21-21 15,0-21-15,-21 0 16,21 0-16,-22-21 0,22 0 0,-21 0 16,-22-22-16,22 1 0,0 0 15,-22-1-15,22-20 0,-22 21 0,22-43 16,0 21-16,-1-20 0,1-1 0,21 0 0,0 1 15,21-1-15,0 0 16,0 1-16,0 20 0,0-20 0,21-1 16,0 0-16,21 22 0,1-1 0,-1 1 15,0-1-15,1 22 0,20-22 0,1 22 16,20 0-16,-20 21 0,20-22 16,-20 22-16,-1 0 0,1 21 0,-22 0 15,1 0-15,-1 0 0</inkml:trace>
  <inkml:trace contextRef="#ctx0" brushRef="#br0" timeOffset="10812.46">1757 12234 0,'0'0'0,"21"0"15,21 0-15,-21 0 16,1-21-16,20 0 0,-21 0 0,21 0 15,1 0-15,20-22 0,-20 1 0,-1 0 16,21-1-16,1 1 0,-1 0 16,1-22-16,-1 22 0,-20-1 0,-1-20 15,0 21-15,-20-22 0,-1 22 0,-21-1 16,0-20-16,-21 21 0,-1-1 16,-20 22-16,21-21 0,-21 42 15,-1-21-15,22 21 0,-21 0 0,-1 0 16,1 21-16,0 0 0,-1 21 15,1 1-15,0 20 0,21 1 0,-1-1 16,1 22-16,0-1 0,0 1 0,0 0 16,0 21-16,-1-1 0,22 1 15,0 0-15,0 21 0,-21-21 0,21 0 16,0 0-16,0 21 0,0-22 0,0-20 16,21 21-16,1-21 0,-1 20 15,0-20-15,0 0 0,0-22 0,0 22 16,1-43-16,-1 22 0,21-22 0,-21-21 15,0 22-15,1-43 0,-1 0 16,0 0-16,21 0 0,-21 0 16,1-43-16,-1 22 0,21-21 0,-21-1 15,0-20-15,1-1 0,-22 22 0,0-21 16,0-1-16,0 1 0,0-1 16,-22-21-16,-20 22 0,0-1 0,21 22 15,-22-21-15,-20 20 0,20 1 0,1 0 16,0-1-16,-1 22 0,1 0 15,0 0-15,-1 0 0,1-1 0,21 22 16,-21-21-16,20 21 0,1-21 16,21 0-16,0 0 0,0 0 15,21-1-15,1 1 0,-1 0 0,21-21 16,0 21-16,1-22 0,-1 1 16,22-22-16,20 22 0,-20-21 15,20-1-15,1 1 0,21-22 0,-21 21 16,-1-20-16,1 20 0,0 1 15,-22-1-15,1-20 0,-1 41 0,-21-20 16,1 20-16,-22 1 0,0 0 0,-21-1 16,0 22-16,0 0 0,0 0 15,-21 21-15,0 0 0,0 0 16,-1 0-16,1 0 0,0 21 0,0 21 16,0-20-16,0 20 0,-1 0 15,1 22-15,21-22 0,-21 22 0,21-1 16,-21-21-16,21 22 0,0 21 15,0-22-15,0 1 0,0-1 0,0-21 16,0 22-16,0-22 0,21 22 16,0-43-16,0 21 0,1-21 0,-1 1 15,21-1-15,-21 0 0,0-21 0,22 0 16,-22 0-16,21 0 0,1 0 16,-1-21-16,0 0 0,-21-1 0,22 1 15,-1 0-15,0 0 0,1-21 0,-22 20 16,0-20-16,0 21 0,0-21 0,1 20 15,-22 1-15,0 0 0,0 0 16,0 0-16,0 0 16,0 42-1,0 0 1,0 0-16,0 0 0,0 0 0,0 1 16,0 20-16,0-21 0,0 0 0,0 0 15,21 22-15,0-22 0,0-21 0,0 21 16,0 0-16,1 0 0,-1-21 15,21 0-15,-21 0 0,22 0 0,-22 0 16,0 0-16,21-21 0,-21 0 0,22 21 16,-22-21-16,21 0 0,-21 0 0,1-22 15,-1 22-15,-21-21 0,0 21 16,0-22-16,0 22 0,0-21 16,0-1-16,0 1 0,-21 0 0,-1 21 15,1-22-15,0 22 0,0 0 0,-21 0 16,20 0-16,-20-1 0,21 22 15,0 0-15,-22 0 0,22 0 0,-21 22 16,21-1-16,0 0 0,-1 0 0,22 0 16,0 22-16,0-22 0,0 21 0,0 0 15,0 1-15,0-1 0,0 0 16,22 1-16,-1-22 0,21 21 0,-21-21 16,22 1-16,-1 20 0,0-42 15,1 21-15,-1 0 0,0-21 0,22 0 16,-1 0-16,-20 0 0,20 0 15,22-21-15,-22 0 0,1 0 0,-1 0 16,1-1-16,-1 1 0,-20 0 0,20-21 16,-21 21-16,1-22 0,-1 22 0,-21-21 15,22-1-15,-22 22 0,-21-21 16,0 21-16,0 0 0,0-1 0,0 1 16,0 0-16,0 0 0,-21 21 0,-1 0 15,1 0-15,0 0 0,0 0 0,-21 0 16,20 0-16,1 21 0,-21 0 0,21 0 15,0 1-15,-1-1 16,1 0-16,0 21 0,21-21 0,-21 1 16,21-1-16,0 0 0,0 0 0,0 0 15,0 0-15,0 1 0,21-22 0,0 0 16,0 21-16,1-21 0,-1 0 16,0 0-16,0 0 0,0-21 0,0 21 15,1-22-15,20 1 0,-21 0 0,0 0 16,0 0-16,1-22 0,-22 22 0,21 0 15,0-21-15,-21 21 0,0-1 16,0 1-16,21 0 0,-21 0 16,0 42-1,0 0-15,0 0 16,0 1-16,0 20 0,0-21 16,0 21-16,0-20 0,0 20 15,21-21-15,-21 21 0,21-20 0,1-1 16,-1 0-16,-21 21 0,21-42 0,0 21 15,21 1-15,-20-22 0,-1 0 0,21 0 16,-21 0-16,22 0 0,-1 0 0,0-22 16,1 1-16,-1 21 0,0-21 15,1-21-15,-1 21 0,-21-22 0,21 1 16,-20 0-16,20-1 0,-21 1 0,0 0 16,0-22-16,1 22 0,-22-22 15,21 1-15,-21-1 0,21 22 0,-21-22 0,0 22 16,0-21-16,0 20 15,0 1-15,0 21 0,0-22 0,0 22 16,-21 21 0,0 21-16,21 1 0,-22 20 15,22 0-15,0 1 0,0-1 16,-21 0-16,21 1 0,-21 20 0,21 1 16,0-22-16,0 21 0,0-20 0,0 20 15,0-20-15,0 20 0,0-21 0,0 1 16,21-22-16,0 21 0,-21-21 0,22 1 15,-1-1-15,-21 0 16,21-21-16,0 0 0,0 0 0,0 0 16,1 0-16,-1-21 15,0 0-15,-21-1 0,0 1 0,21 0 16,-21-21-16,0 21 0,21-22 0,-21 1 16</inkml:trace>
  <inkml:trace contextRef="#ctx0" brushRef="#br0" timeOffset="11027.92">5757 11642 0,'0'0'16,"-42"21"-16,0-21 0,-1 21 0,22-21 16,0 0-16,0 21 0,21 0 15,21-21-15,0 0 16,21 0-16,1 0 0,20 0 0,1 0 16,-1-21-16,1 21 0,-1-21 15,1 21-15,-1-21 0,1 21 16,-22-21-16,22 21 0,-22-21 0,21 21 15,-20 0-15,-1 0 0,-21 0 0,22 0 16,-22 0-16,-21 21 16,-21 0-16</inkml:trace>
  <inkml:trace contextRef="#ctx0" brushRef="#br0" timeOffset="11764.48">3873 14563 0,'0'0'0,"43"-21"16,41-64 0,-41 64-16,-22 0 0,0-22 0,0 22 15,0-21-15,1 21 0,-22-1 0,21-20 16,-21 21-16,0 0 0,0 0 0,-43-1 15,22 1-15,0 0 0,-21 21 16,-1 0-16,-20 0 0,21 0 0,-22 0 16,1 21-16,-1-21 0,1 21 0,-1 22 15,1-22-15,-1 21 0,1 22 16,-1-22-16,22 22 0,-1-1 0,1 1 16,0-22-16,21 21 0,-1-20 15,22 20-15,0-42 0,0 22 16,0-22-16,43 21 0,-22-42 0,0 21 15,21-21-15,1 0 0,-1 0 0,0 0 16,22 0-16,-22-21 0,22 0 16,-22-21-16,22 21 0,-22-22 0,21 1 15,-20 0-15,-1-22 0,0 22 0,1-22 16,-22 1-16,21-1 0,-21 1 0,1-1 16,-1 1-16,-21-22 15,0 22-15,0-1 0,0 1 0,0-1 16,0 22-16,0-22 0,0 43 0,0-21 15,0 21-15,0-1 0,-21 44 16,21-1 0,0 21-16,-22 0 0,22 22 0,0-22 15,0 22-15,0-1 0,0 1 0,0 20 16,0-20-16,22-1 0,-22 22 16,21-21-16,-21-1 0,0 1 0,21-1 15,-21-21-15,21 1 0,-21-1 0,21-21 16,0 22-16,1-22 0,-1-21 15,0 0-15,21 0 0,-21 0 16,1 0-16,-1-21 0,0-1 0</inkml:trace>
  <inkml:trace contextRef="#ctx0" brushRef="#br0" timeOffset="12997.29">4699 14203 0,'0'0'0,"0"-21"0,0-22 16,-21 43-1,0 22-15,21 20 16,-22-21-16,22 21 0,0-20 16,0 20-16,0 0 0,0 1 0,0-1 15,0 0-15,0 1 0,0-22 0,0 21 16,0-21-16,22 0 0,-1 1 16,0-1-16,0-21 0,21 0 15,-20 0-15,-1 0 0,21 0 0,-21-21 16,22-1-16,-22 1 0,21 0 0,-21-21 15,0 21-15,1-22 0,-1 1 0,-21 0 16,0-1-16,0 1 0,0 0 16,0-1-16,-21 1 0,-1 0 0,1 20 15,0 1-15,0 0 0,-21 0 0,-1 21 16,22 0-16,-21 0 0,-1 21 0,22 0 16,-21 0-16,21 1 15,-22-1-15,22 21 0,21 0 0,0 1 16,0-1-16,0 22 0,0-22 0,0 0 0,21 1 15,1-22-15,20 21 0,0-21 16,1 0-16,-1 1 0,0-1 16,22-21-16,-22 0 0,22 0 0,-22 0 15,0 0-15,1-21 0,20 21 0,-21-22 16,22-20-16,-22 21 0,1 0 0,-1-22 16,0 22-16,-21-21 0,1 0 15,-1 20-15,-21-20 0,21 21 0,-21-21 16,0 20-16,0 1 0,-21 21 31,21 21-31,-21 1 0,21-1 16,0 21-16,0-21 0,0 0 15,0 22-15,0-22 0,0 21 0,0-21 16,0 1-16,0-1 0,21 0 0,-21 0 16,21 0-16,0-21 0,0 0 0,0 0 15,1 0-15,-1 0 16,0 0-16,0-21 0,0 0 0,0 0 15,1 0-15,-1-1 0,-21 1 0,21-21 16,-21 21-16,21-22 0,-21 22 0,0-21 16,0 21-16,0 0 0,0-1 0,0 1 15,-21 42 1,21 1 0,0-1-16,0 0 0,0 21 15,0-21-15,0 22 0,0-22 0,0 0 16,0 21-16,0-20 0,21-1 0,0 0 15,0 0-15,1 0 0,-1-21 16,0 0-16,0 0 0,21 0 0,1 0 16,-22 0-16,21 0 0,1-21 0,-22 0 15,21 0-15,0 0 0,-20-1 0,20-20 16,-21 0-16,0-1 0,0 1 0,1 0 16,-1-22-16,0 22 0,0-22 15,0 1-15,-21-1 0,0 22 16,0-21-16,0-1 0,0 22 0,0-1 15,0 1-15,0 21 0,0 0 0,0 0 16,-21 21-16,21 21 0,-21 0 16,21 0-16,0 21 0,0-20 15,0 20-15,0 21 0,0-20 0,0-1 16,0 0-16,0 22 0,0-22 0,0 1 16,0 20-16,0-21 0,0 1 0,0-1 15,0 0-15,0-20 0,0 20 0,-21-21 16,21 0-16,0 0 0,0-42 31,0 0-15,0 0-16,0 0 0,21 0 0,0-22 15,0 22-15,0-21 0,22 21 0,-22-22 16,21 22-16,1 0 0,-1 0 16,0 0-16,1-1 0,20 1 0,-21 21 15,1 0-15,20 0 0,-20 0 0,-1 0 16,-21 21-16,21-21 0,-20 22 0,-1-1 15,0 0-15,-21 21 0,0-21 0,0 1 16,0-1-16,-21 21 0,0-21 0,-1 22 16,1-22-16,-21 0 0,0 0 15,-1 21-15,1-20 0,-22-1 16,22 0-16,0-21 0,21 21 0,-22-21 16,22 0-16,0 0 0,0 0 0,0 0 15,21-21 1,21 0-16,0 0 0,0-22 15,0 22-15,22-21 0,-1-1 0</inkml:trace>
  <inkml:trace contextRef="#ctx0" brushRef="#br0" timeOffset="13248.15">7514 13610 0,'0'0'0,"42"-42"0,-20 0 16,-1 20-16,0 1 0,-21 0 15,0 0-15,0 42 16,0 0-16,0 22 15,-21-1-15,0 0 0,21 1 16,0 20-16,-22 1 0,22-22 0,0 21 16,0 1-16,0-1 0,0-20 0,0 20 15,0 1-15,0-22 0,0 0 0,0 22 16,0-22-16,0-21 0,0 22 0,0-1 16,0-21-16,0 0 0,22 1 0,-22-1 15,21-21-15,0 0 16,-21-21-16,21-1 15,0 1-15,0-21 16</inkml:trace>
  <inkml:trace contextRef="#ctx0" brushRef="#br0" timeOffset="13593.64">7810 14139 0,'0'22'31,"22"-22"-15,-1 21-16,0-21 15,0 0-15,0 0 0,22 0 0,-22 0 16,21 0-16,-21 0 0,22-21 0,-1-1 16,-21 22-16,21-21 0,-20 0 0,-1 0 15,0 0-15,0 0 0,-21-1 16,0 1-16,0 0 0,0 0 16,0 0-16,0 0 0,-21 21 15,0 0-15,0 0 0,-1 0 0,-20 21 16,21 0-16,-21 0 0,-1 0 0,22 22 15,-21-22-15,21 21 0,-1 0 0,1-20 16,21 20-16,0 0 0,0 1 0,0-22 16,0 0-16,0 21 0,21-21 15,1 1-15,-1-1 0,0-21 0,21 0 16,-21 0-16,22 0 0,-1 0 16,-21 0-16,22-21 0,-1-1 0,0 1 0,1 0 15,-1-21-15,0-1 0,22 1 16</inkml:trace>
  <inkml:trace contextRef="#ctx0" brushRef="#br0" timeOffset="14428.08">12869 2032 0,'0'0'0,"21"0"0,1-21 15,-22 0-15,0 0 16,-22-1-16,1 22 16,-21 0-16,21 0 0,-22 0 15,1 22-15,0-22 0,-22 42 0,22-21 16,0 21-16,-1 1 0,1-1 0,0 0 16,20 22-16,-20-1 0,21 1 0,0-1 15,21 1-15,0-1 0,0 1 16,0-22-16,21 1 0,0 20 0,21-42 15,-20 22-15,20-22 0,-21 0 0,21 0 16,1 0-16,-1-21 0,0 0 0,22 0 16,-22 0-16,1 0 0,-1 0 15,0-21-15,22 0 0,-22 0 16,0 0-16,1-22 0</inkml:trace>
  <inkml:trace contextRef="#ctx0" brushRef="#br0" timeOffset="14871.83">13525 2032 0,'0'0'16,"0"-42"-16,-21-43 0,21 64 16,-21 21-16,0 0 0,21 21 15,0 0-15,-21 0 0,21 22 16,0-22-16,0 21 0,0 22 0,0-22 16,0 0-16,0 22 0,0-22 0,0 22 15,0-1-15,0-20 0,0-1 16,0 0-16,0 1 0,0-1 15,0 0-15,0-21 0,0 1 0,0-1 16,0 0-16,0 0 16,0-42-1,0 0-15,0 0 16,0-1-16,0-20 0,0 0 0,0 21 16,0-22-16,0 1 0,21 0 0,0-1 15,0 1-15,0 0 0,22 20 0,-22 1 16,21 0-16,1 0 0,-22 21 15,21 0-15,0 0 0,1 0 0,-1 0 16,0 21-16,-20 21 0,-1-20 16,0-1-16,-21 21 0,0 0 0,0 1 15,0-22-15,0 21 0,-21 1 16,0-22-16,-1 21 0,1-21 0,0 0 16,0 1-16,0-1 0,0 0 0,-1 0 15,65-42 16,-22 0-31</inkml:trace>
  <inkml:trace contextRef="#ctx0" brushRef="#br0" timeOffset="15316.61">14711 2328 0,'0'0'0,"42"-63"15,-42 42-15,0 0 16,0-1-16,-21 1 0,0 21 15,0 0-15,-22 0 0,22 0 0,0 0 16,-21 0-16,-1 21 0,22 1 16,-21-1-16,-1 21 0,22 0 0,0 1 15,0-1-15,0 22 0,0-1 0,-1-21 16,22 22-16,-21-22 0,21 1 0,0-1 16,0 0-16,0-21 0,21 1 15,1-1-15,-1 0 0,0-21 16,0 0-16,21 0 0,-20 0 0,20 0 15,-21 0-15,21-21 0,-20 0 0,20-1 16,-21-20-16,21 0 0,-20 21 16,20-22-16,-21-20 0,0 20 0,0-20 15,-21 21-15,0-22 0,0 22 0,0-1 16,0 1-16,0 21 0,0 0 0,0 0 16,0 42-1,-21 0-15,21 0 0,-21 21 16,21 1-16,-21-1 0,21 0 0,0 1 15,0-1-15,0 0 0,0 1 0,0-1 16,0-21-16,0 22 0,0-22 16,21 0-16,21 0 0,-20 0 15,-1 0-15,21-21 0,-21 0 0,22 0 16,-1 0-16,0 0 0,1 0 0,-1 0 16,0 0-16</inkml:trace>
  <inkml:trace contextRef="#ctx0" brushRef="#br0" timeOffset="15704.24">15452 2413 0,'0'0'0,"-22"-42"0,1 21 16,0-1-16,21 1 0,0 0 0,0 0 15,0 0-15,0 0 0,0-1 16,21 1-16,22 21 16,-22 0-16,21 0 0,0 0 15,-20 0-15,20 0 0,0 21 0,1 1 16,-1-1-16,-21 0 0,21 21 0,-20 1 15,-1 20-15,0-21 0,-21 22 0,0-22 16,0 22-16,0-22 0,-21 0 16,0 22-16,-1-43 0,1 21 0,0-20 15,0-1-15,0 0 0,21 0 0,-21-21 16,-1 0-16,22-21 16,0 0-16,0 0 15,0-1-15,0-20 0,0 0 0,22-1 0,-1-20 16,0-1-16,0 1 0,21-22 15,1 22-15,-1-1 0,0 1 0,1-1 16,-1 1-16,0 20 0,1 1 16,-1 0-16,0 21 0,1-1 0,-22 22 15,21 0-15,1 0 0,-22 0 0,21 0 16,0 0-16,-20 22 0,-1-1 16,0 0-16,0 21 0,-21-21 0,0 1 15</inkml:trace>
  <inkml:trace contextRef="#ctx0" brushRef="#br0" timeOffset="15944.1">13144 4995 0,'0'0'0,"-148"0"16,106 0-16,0 0 0,20 0 15,1-21-15,21 0 16,0-21-16,21 21 0,1-22 0,-1 22 0,0-21 16,0-1-16</inkml:trace>
  <inkml:trace contextRef="#ctx0" brushRef="#br0" timeOffset="16145.99">13102 4466 0,'0'0'0,"21"-21"0,-21 0 15,0-21-15,0 20 0,-21 22 16,0 0-16,21 22 0,-21-1 16,0 21-16,21-21 0,0 22 15,-22 20-15,22 1 0,0-1 0,0 1 16,-21 20-16,21-20 0,-21 20 0,21-20 16,0-1-16,-21 1 0,21-1 0,-21 1 15,21-22-15,-21 1 0,21-1 16,0-21-16,0 21 0,0-20 15,0-1-15,0 0 0,0-42 16,-22 0 0,22-1-16</inkml:trace>
  <inkml:trace contextRef="#ctx0" brushRef="#br0" timeOffset="16620.88">12806 4911 0,'0'0'0,"-21"-64"0,-1-63 15,22 64 1,0 20-16,0 1 0,0-21 0,0 41 0,22-20 15,20 0-15,0 21 0,1-1 16,-1 1-16,21 21 0,22 0 0,-21 0 16,-1 0-16,1 21 0,-1 1 0,1-1 15,-22 21-15,-21-21 0,21 22 16,-20-1-16,-22 0 0,0 1 0,0 20 16,-22-21-16,1 22 0,-21-1 0,0 1 15,-1-22-15,1 22 0,-22-22 0,1 0 16,-1 1-16,22-22 0,0 21 15,-1-42-15,1 21 0,0-21 0,21 0 16,-1 0-16,22-21 0,0 0 16,0 0-16,0 0 0,22 0 0,20-1 15,0 1-15,1 0 0,-1 0 16,0 0-16,22 21 0,-22 0 16,22 0-16,-1 0 0,-21 0 0,22 21 15,-22 0-15,1 0 0,-1 22 0,0-22 16,-21 21-16,-21 0 0,0 1 0,0-1 15,0-21-15,-42 22 0,21-1 0,-21 0 16,-22 1-16,-42-1 16,43 0-16,-1-21 0,-20-21 0,20 22 15,1-22-15,-1 0 0,1 0 0,20 0 16,1 0-16,0 0 0,20 0 0,1-22 16,0 22-16,21-21 0,0 0 0,0 0 15,21 21-15,0-21 0,22 0 16,-1-1-16,22 1 0,-22-21 15,43 21-15,-22 0 0,1-1 0</inkml:trace>
  <inkml:trace contextRef="#ctx0" brushRef="#br0" timeOffset="17220.54">14097 5038 0,'0'0'16,"42"-21"-16,1-1 0,-1 22 0,-21 0 16,-63 0-1,21 22-15,-22 20 0,22-21 16,-21 21-16,-1-20 0,1 20 0,0 0 15,21 1-15,-22-1 0,22 0 0,0 1 16,0-22-16,21 21 0,0-21 16,0 22-16,0-22 0,21 0 15,0-21-15,0 21 0,22-21 0,-1 0 16,0 0-16,1 0 0,-1 0 0,0 0 16,-21-21-16,22 21 0,-1-21 0,0 0 15,-20-1-15,-1 1 0,-21 0 0,0 0 16,0 0-16,0-22 0,0 22 15,0-21-15,-43 0 0,22 20 0,0-20 16,0 0-16,0-1 0,0 22 0,-1-21 16,22 21-16,0-22 0,0 22 0,0 0 15,0 0-15,22 0 0,20 0 0,0 21 16,1 0-16,-1 0 16,21 0-16,-20 21 0,20-21 0,-20 21 15,-1 21-15,21-21 0,-41 22 0,20-1 16,-21-21-16,0 22 0,0-1 0,-21 0 15,0 1-15,0-22 0,-21 21 0,0 0 16,0 1-16,0-22 0,21 0 16,-21 21-16,-1-20 0,22-1 15,0 0-15,22-21 16,-1 0-16,0-21 0,21 0 16,-21-1-16,22 1 0,-1 0 0,-21 0 15,22-21-15,-22-1 0,21 22 16,-21-21-16,0-22 0,1 22 15,-22 0-15,0-1 0,0 1 0,0 0 16,-43-1-16,22 1 0,0 21 0,-21 0 16,-1-1-16,1 22 0,0 0 0,-1 0 15,1 0-15,0 0 0,20 0 0,-20 22 16,21-1-16,0-21 0,21 21 16,0 0-16,42-21 15,-21 0-15,22-21 16</inkml:trace>
  <inkml:trace contextRef="#ctx0" brushRef="#br0" timeOffset="17488.39">15727 4191 0,'0'0'0,"0"-63"0,0 20 16,0-20-1,0 42-15,0-1 0,-21 22 0,-1 0 16,22 22-16,-21 20 0,0 0 0,0 1 15,0 20-15,0 1 0,-1-1 0,22 1 16,-21 20-16,0 1 0,0 0 0,0-1 16,0 1-16,21-22 0,-22 22 15,1 0-15,21-22 0,0-20 0,0 20 16,0-21-16,0 1 0,0-1 16,0-21-16,0 0 0,21 1 0,1-22 15,-1 0-15,0 0 0,0 0 16,0 0-16,0 0 0,1-22 15,-1-20-15</inkml:trace>
  <inkml:trace contextRef="#ctx0" brushRef="#br0" timeOffset="17800.21">15727 4974 0,'21'0'47,"0"-21"-47,21 21 0,-20-21 15,20 21-15,-21-21 0,21 21 0,1-21 16,-1-1-16,0 1 0,-20 21 0,20-21 16,-21 0-16,-21 0 0,-42 21 15,21 0 1,-22 21-16,-20 0 0,20 0 0,1 0 16,-21 22-16,20-1 0,1 0 0,0 1 15,20-1-15,-20 0 0,21 1 0,0-22 16,21 21-16,0 1 0,0-22 0,0 0 15,0 0-15,21 0 16,0 0-16,0-21 0,22 22 0,-1-22 0,0 0 16,1 0-16,20 0 0,-21 0 15,22 0-15,-1 0 0,1-22 0,-1 22 16,1-21-16</inkml:trace>
  <inkml:trace contextRef="#ctx0" brushRef="#br0" timeOffset="18608.97">16912 5017 0,'0'0'0,"42"-64"0,22-63 15,-64 85-15,0 21 0,0-22 16,0 22-16,-21 0 0,0 21 0,-22 0 16,22 0-16,0 0 0,-21 0 0,-1 21 15,22 0-15,-21 0 0,-1 22 16,1-1-16,0 0 0,-1 1 16,22-1-16,-21 0 0,21 1 0,-22-1 15,22 0-15,21 1 0,0-1 0,0 0 16,0-20-16,0-1 0,21 0 0,1 0 15,-1 0-15,21-21 0,-21 0 16,22 0-16,-1 0 0,-21 0 0,21-21 16,1 0-16,-22 0 0,21 0 0,1-1 15,-22-20-15,0 21 0,0-21 0,0-1 16,0 1-16,-21 0 0,22-1 0,-22 1 16,0 21-16,0 0 15,0-1-15,0 1 0,-22 21 16,1 21-16,0 1 0,0-1 15,0 0-15,21 21 0,-21-21 0,21 22 16,-22-1-16,22-21 0,0 22 0,0-22 16,0 21-16,22-21 0,-1 0 15,0 1-15,0-1 0,21-21 0,-20 21 16,20-21-16,0 0 0,1 0 0,-1 0 16,21 0-16,-20-21 0,-1 21 0,0-21 15,1-1-15,-1 1 0,0-21 0,-20 21 16,-1-22-16,0 22 0,0-21 15,-21 0-15,0-1 0,0 1 0,0 21 16,0 0-16,0-1 0,0 1 0,-21 21 16,0 0-1,21 21-15,0 1 0,0 20 0,-21-21 16,21 21-16,-22 1 0,22-22 16,0 21-16,0 1 0,-21-1 0,21-21 15,-21 21-15,21-20 0,0-1 0,0 0 16,0 0-16,0 0 0,0 0 0,0-42 31,0 0-15,0 0-16,0-21 0,0 20 15,21-20-15,0 0 0,1-1 16,-1-20-16,21-1 0,0 1 0,-20-1 0,20 1 16,0-1-16,22 1 0,-22 21 15,0-1-15,1 1 0,-1 21 16,22 0-16,-22 21 0,-21 0 0,21 0 15,1 42-15,-22-21 0,21 0 0,-21 22 16,1-1-16,-22 21 0,0-20 0,0 20 16,0-20-16,0 20 0,-22-21 0,1 22 15,0-22-15,0 1 0,0-1 0,0 0 16,-1-21-16,-20 22 0,21-22 16,0 0-16,0 0 0,21 0 0,-22-21 15,1 22-15,0-22 0,0 0 16,0 0-16,0 0 0,-22 0 0,1 0 15</inkml:trace>
  <inkml:trace contextRef="#ctx0" brushRef="#br0" timeOffset="19587.98">6011 2286 0,'0'0'0,"0"-21"0,0-106 16,43 63-16,-22 22 15,42 0-15,-20-22 0,41 22 0,1 0 16,0-1-16,20 22 0,22 0 16,-21 0-16,0 0 0,0 21 0,21 0 15,-21 21-15,0 0 0,-1 0 0,1 21 16,-21 22-16,21-22 0,-22 22 16,1 20-16,-21 1 0,-1 21 15,-21 0-15,1 0 0,-22 21 0,0-22 0,-21 22 16,0 0-16,0 22 0,-42-22 15,21 0-15,-1-22 0,1 22 0,0-21 16,0 21-16,0-21 0,0-21 16,21 21-16,0-22 0,0 1 0,0 0 15,21-22-15,21 1 0,0-1 0,22-21 16,-1 22-16,1-22 0,-1-21 0,22 22 16,21-22-16,0 0 0,0 0 0,-1 0 15,1-21-15,0 0 0,0 0 16,-21 0-16,-1 0 0,1 0 0,-22 0 15,-20 0-15,-1 0 0,-21 22 16,-21-1-16,0 0 0,-21 0 0,0 21 16,-21 1-16,-1-1 0,-20 0 15,20 1-15,-20 20 0,-1-20 16,1 20-16,-1 1 0,1 20 0,-1 1 16,1-22-16,-1 22 0,22 0 0,0 21 15,-1-22-15,1 1 0,21 21 0,21 0 16,0-1-16,0 1 0,0 0 0,21 21 15,0-21-15,22 21 0,20 0 0,-21 0 16,22 0-16,-1 0 0,1 21 16,21 0-16,-22-21 0,22 21 0,-1 1 15,1 20-15,84 148 16,1 1-16,-86-149 0,-20 22 16,21-22-16,-22 0 0,1 22 0,-1-22 15,1 22-15,-22-22 0,0 22 0,1-22 16,-1 21-16,-21-20 0,21-1 0,-20 0 15,20 1-15,-21-1 0,0 0 0,0-20 16,1-1-16,-1 0 0,0 0 0,-21-21 16,21 0-16,-21 0 0,21-21 0,0-21 15,-21 20-15,0-41 0,22 21 0,-1-43 16,0 0-16,-21 1 0,21-22 0,0-21 16,0 0-16,1-21 0,-1-22 15,21-20-15,-21-1 0</inkml:trace>
  <inkml:trace contextRef="#ctx0" brushRef="#br0" timeOffset="20509.37">20066 677 0,'0'0'0,"0"-21"0,0 0 0,21-64 16,0 64-16,0 0 15,1 0-15,-1 0 0,0 21 0,21-21 16,1-1-16,20 22 0,-21 0 16,22 0-16,-1 0 0,1 22 0,-1-1 15,1 0-15,-22 0 0,22 21 0,-43 22 16,21-22-16,-21 43 0,-21 0 0,0-1 16,-21 1-16,-21 21 15,0 0-15,-22-1 0,-42 1 0,22 0 0,-43 21 16,21-21-16,0 0 0,-21 0 15,21-22-15,0 22 0,0 0 0,22 0 16,20-22-16,1 1 0,20 21 16,22-43-16,21 22 0,0-21 0,21 20 15,1-41-15,20 20 0,21-21 0,1 22 16,-1-43-16,22 21 0,0-20 0,21 20 16,-22-21-16,22-21 0,0 21 15,0-21-15,-22 0 0,1 0 0,-21 0 16,-1 0-16,-21 0 0,-20 0 0,-1 0 15,-21 21-15,-21-21 0,-22 22 16,-20-1-16,20 0 0,-41 0 0,20 21 16,-20 1-16,20-1 15,-21 22-15,22-1 0,-22 1 0,22-1 16,-1 22-16,1 21 0,20-22 0,1 22 16,0 0-16,-1 0 0,22 21 0,21-21 15,0 21-15,0 0 0,0 0 0,21 0 16,22 0-16,-1 21 0,-21-21 0,22 21 15,20 0-15,-21 0 0,1 0 0,-1 1 16,0-1-16,-20 0 0,20 0 0,-21 0 16,-21 0-16,0 1 0,0-22 0,-21 21 15,0-21-15,-22 0 0,1-21 0,-64 126 16,43-147-16,-1 21 16,-20-21-16,20-22 0,-21 1 15,-20-1-15,20-21 0,0 1 0,-21-22 16,22 0-16,-1 0 0,22-21 0,-1 0 15,22-21-15,-1 0 0,22-21 0,21-1 16,0-20-16,0-1 0</inkml:trace>
  <inkml:trace contextRef="#ctx0" brushRef="#br0" timeOffset="27056.03">15917 11578 0,'0'0'0,"-42"-21"0,21 0 0,-22 0 0,1-22 16,0 22-16,-1-21 0,22 0 0,-21-1 16,21 1-16,0 0 0,-1-1 0,1 1 15,21 0-15,0-1 0,0 1 0,0 0 16,21-1-16,1 1 0,-1 0 0,21-1 16,0 22-16,1-21 0,20 21 15,1-1-15,-1 1 0,1 21 0,20 0 16,-20 0-16,21 0 0,-22 0 0,1 21 15,-22 1-15,0-1 0,1 21 16,-22 0-16,0 1 0,-21-1 0,0 22 0,-21-1 16,-22 1-16,1-1 0,-21 22 15,-1-22-15,-21 22 0,22 0 16,-22-22-16,1 1 0,20 20 0,1-20 16,-1 20-16,1-20 0,20-1 0,1 1 15,0-1-15,20 1 0,1-22 0,21 22 16,0-22-16,0 0 0,21-20 0,1 20 15,20-21-15,0 0 0,1 0 0,20-21 16,-21 0-16,22 0 0,21 0 0,-22 0 16,1 0-16,20-21 0,-20 0 0,-1-21 15,1 21-15,-1-22 16,-20 1-16,-1 0 0,-21-1 0,0-20 0,-21 20 16,0-20-16,-21 21 0,0-22 15,-43 22-15,22-1 0,-21 22 0,-22-21 16,21 21-16,-20 0 0,20-1 0,-20 22 15,20 0-15,1 0 0,-1 0 0,-21 0 16,43 22-16,-21-22 0,20 21 0,1 0 16,0 0-16,20 0 0,22 0 0,0 1 15,0-1-15,22-21 0,20 21 16,0-21-16,64 0 0</inkml:trace>
  <inkml:trace contextRef="#ctx0" brushRef="#br0" timeOffset="27492.75">18246 10964 0,'0'-21'0,"63"-63"16,-63 62-16,21-20 15,0 21-15,-21 0 0,22 0 0,-22-1 16,21 22-16,-21 22 16,0-1-1,0 21-15,0 0 0,0 22 0,0-1 16,0 1-16,0-1 0,0 22 0,0 0 15,0-22-15,0 22 0,0 0 0,-21-22 16,21 22-16,0-1 0,-22-20 0,22 21 16,-21-22-16,21 1 0,0-1 0,0 1 15,0-1-15,0-21 0,0 1 16,0-1-16,0 0 0,0-20 16,0-1-16,0 0 0,0 0 0,0-42 31,0 0-31,0-22 0,0 1 0,0 21 15,0-43-15,0 22 0</inkml:trace>
  <inkml:trace contextRef="#ctx0" brushRef="#br0" timeOffset="27824.57">18224 11197 0,'0'0'16,"-21"-42"-16,-85-64 15,85 64-15,0 21 0,21-22 0,0 22 16,0 0-16,0-21 0,0 20 0,0 1 15,21 0-15,22-21 0,-1 21 16,0-1-16,22 22 0,-1-21 0,22 21 16,-22 0-16,22 0 0,0 0 0,-22 21 15,22 1-15,-22-1 0,1 0 0,-1 21 16,-20 1-16,-1-22 0,0 21 0,-20 0 16,-22 1-16,0 20 0,-22-20 0,-20-1 15,21 0-15,-21 1 0,-22-1 16,22 0-16,-22-21 0,1 22 0,-1-22 15,22 0-15,-22 0 0,22 0 0,0 1 16,-1-1-16,1-21 0,21 0 16,21 21-16,21-21 15,0 0-15,22 0 16,-1-21-16,0 0 0,1-1 0,-1 1 16,0 0-16,1 0 0,20 0 0</inkml:trace>
  <inkml:trace contextRef="#ctx0" brushRef="#br0" timeOffset="28116.41">19939 10859 0,'0'0'0,"-21"0"0,-22 0 15,22-22-15,42 1 16,22 21-16,-22 0 15,21 0-15,1-21 0,20 21 0,1-21 16,-1 21-16,1 0 0,20 0 0,-20-21 16,20 21-16,-20 0 0,-1 0 15,1 0-15,-22 0 0,1 0 0,-22-21 16,0 21-16,0 0 0,-42 0 31,0 0-31,0 0 0,-22 0 0,22 21 16,-21-21-16,21 0 0,-22 0 15,22 21-15,-21-21 0</inkml:trace>
  <inkml:trace contextRef="#ctx0" brushRef="#br0" timeOffset="28400.24">20426 10816 0,'-21'0'16,"-1"0"-1,22 21 1,-21-21-16,0 22 0,21 20 0,0-21 15,0 21-15,-21-20 0,21 41 0,-21-21 16,21 22-16,-21-22 0,21 22 0,0-1 16,-22 1-16,22-1 15,-21 1-15,21-1 0,0 1 0,-21-1 16,21 1-16,-21-1 0,21 1 0,0-1 16,0-20-16,0-1 0,0 21 0,0-20 15,0-1-15,0-21 0,21 22 0,-21-22 16,21 21-16,-21-21 0,21 0 15,-21-42 1,0 0-16,0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2:07:0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1842 0,'0'0'0,"0"-22"0,0 1 16,0 0-16,22 0 0,-1 0 15,-21 0-15,0-22 0,0 22 0,21 0 16,-21 0-16,0 0 0,21 21 0,-21-22 16,0 44 15,0 20-31,0-21 0,0 21 16,0 1-16,-21 20 0,21-20 15,0 20-15,0 1 0,0-1 0,0 1 16,-21-1-16,21 22 0,-21-1 15,21-20-15,-22 21 0,22-22 0,0 22 16,0-22-16,0-20 0,-21 20 0,21-21 16,0 1-16,-21-1 0,21-21 15,0 22-15,0-22 0,-21 0 0,21 0 16,-21-21-16,0 0 0,-1-21 31,1 0-31,21 0 0,0-22 0,-21 22 16,21-21-16,-21-22 0,21 22 0</inkml:trace>
  <inkml:trace contextRef="#ctx0" brushRef="#br0" timeOffset="428.14">2413 1990 0,'0'0'15,"-21"-21"-15,-22-1 0,22 1 0,0-21 0,21 21 16,0-22-16,0 22 0,0-21 15,0 21-15,0-22 0,21 22 0,22-21 16,-1 21-16,21 0 0,1-1 0,21 1 16,-1 0-16,1 0 15,0 0-15,-1 0 0,22 21 0,0 0 16,0 0-16,0 0 0,-1 21 0,1 21 16,0-21-16,-21 43 0,-1-22 15,-20 22-15,-1-1 0,-20 1 0,-1 20 16,-21-20-16,0 20 0,-21-20 0,0 21 15,0-1-15,-21 1 0,0 0 16,-21-1-16,-1 1 0,-20 0 0,-1-22 16,1 22-16,-22-22 0,1 1 15,-22-1-15,21-20 0,0 20 0,1-21 16,-1 1-16,0-1 0,1-21 0,20 0 16,1 1-16,-1-1 0,1 0 15,20-21-15,1 0 0,0 0 16,21 0-16,-1 0 0,1 0 0,0-21 15,21 0-15,0-1 0,0 1 16,0 0-16,21 0 0,0 0 16,22 0-16,-22-22 0,21 22 0,1-21 15,-22 21-15</inkml:trace>
  <inkml:trace contextRef="#ctx0" brushRef="#br0" timeOffset="875.4">3958 2582 0,'0'0'0,"0"-21"0,0-21 16,0 21-16,0 0 16,21 21-16,0-22 15,1 22-15,-1 0 0,0 0 0,0 0 16,21 22-16,-20-22 0,-1 21 0,21 21 15,-21-21-15,0 22 0,22-22 16,-22 21-16,0 0 0,0 1 16,0-1-16,1 0 0,-22 1 0,0-1 15,0-21-15,0 22 0,0-22 0,-22 0 16,1 21-16,0-21 0,0 1 16,0-22-16,0-22 31,21 1-31,0 0 0,0 0 15,0 0-15,0-22 0,0 22 0,0-21 16,0 0-16,0-1 0,21 1 0,-21-22 16,21 22-16,0 0 0,0-1 0,0 1 15,1 21-15,-1 0 0,0-22 16,0 43-16,0-21 0,0 0 16,1 21-16,-1 0 0,0 0 15,0 0-15,-21 21 0,0 0 16,21 1-16,-21-1 0,21 0 0,-21 0 15</inkml:trace>
  <inkml:trace contextRef="#ctx0" brushRef="#br0" timeOffset="1391.62">5101 2836 0,'0'0'0,"21"0"0,22-42 16,-22 21-16,-21 0 0,0 0 15,0-1-15,0 1 0,0 0 0,0 0 16,0 0-16,0 0 0,0-1 16,-21 1-16,-1 0 0,1 0 0,0 21 15,-21 0-15,21 0 0,-1 0 0,-20 0 16,21 21-16,0 0 0,-22 0 16,22 22-16,-21-22 0,21 21 0,0 1 15,-1-1-15,1 0 0,0 1 0,0-1 16,21 0-16,0 1 0,0-22 15,0 21-15,0-21 0,0 0 16,21 1-16,0-1 0,0 0 0,1-21 16,-1 0-16,21 0 0,-21 0 0,22 0 15,-22 0-15,21 0 0,-21-21 16,22 0-16,-22-1 0,21 1 0,-21 0 16,0-21-16,22 21 0,-22-22 0,0 22 15,0-21-15,0-1 0,1 22 0,-1-21 16,-21 21-16,0 0 0,0-1 15,0 1-15,0 42 32,-21 1-32,21-1 15,0 21-15,-22-21 0,22 0 0,-21 22 16,21-22-16,0 0 0,0 0 0,0 22 16,0-22-16,0 0 0,0 0 0,0 0 15,0 0-15,0 1 16,21-22-16,1 0 15,-1 0-15,0 0 0,0-22 16</inkml:trace>
  <inkml:trace contextRef="#ctx0" brushRef="#br0" timeOffset="1960.26">5757 2688 0,'0'-21'16,"0"42"-1,-21-21 1,0 21-16,0 1 0,21 20 0,-21-21 16,-1 0-16,22 0 0,-21 22 0,21-22 15,0 0-15,0 0 0,0 22 0,-21-22 16,21 0-16,0 0 16,0 0-16,0 0 15,21-21-15,0 0 0,1 0 16,-1-21-16,0 0 0,0 0 15,0 21-15,0-21 0,1 0 16,-1-1-16,0 1 0,0-21 16,-21 21-16,21 21 0,-21-21 0,21-1 15,-21 44 17,0-1-32,0 0 15,0 0-15,0 0 0,22 0 16,-22 1-16,21-1 0,-21 0 0,21-21 15,0 21-15,0-21 0,0 0 16,1 21-16,-1-21 0,21 0 16,-21 0-16,22 0 0,-22 0 0,21-21 0,-21 21 15,22-21-15,-1 0 0,-21 0 0,21-1 16,-20 1-16,20 0 16,-21-21-16,0 21 0,0-22 0,-21 1 15,0 0-15,0-1 0,0 22 0,-42-21 16,21 21-16,0-1 0,-22 1 0,22 0 15,-21 21-15,0 0 0,-1 0 16,22 0-16,-21 0 0,-1 21 0,22 0 16,-21 1-16,21-1 0,0 0 0,-1 0 15,1 0-15,21 0 0,0 1 16,0-1-16,21-21 16,1 0-16</inkml:trace>
  <inkml:trace contextRef="#ctx0" brushRef="#br0" timeOffset="2835.93">7408 1545 0,'0'0'0,"0"-42"0,-21 21 16,21-22-16,-21 22 0,21 0 0,-21 0 15,0 42 1,21 0 0,-22 0-16,22 43 0,0-22 0,0 22 15,-21 20-15,21 1 0,-21 0 0,21 21 16,0-1-16,0 1 0,-21 0 16,21 0-16,0 0 0,-21 0 0,21-22 15,0 1-15,0 0 0,0-22 0,0 1 16,-21-1-16,21-21 15,0 1-15,0-1 0,-22-21 0,22 0 16,0 1-16,0-1 0,-21-21 16,21-21-16,0-1 15,0 1-15,0 0 0,-21-21 16,21-1-16,0 1 0,0 0 0,0-1 16,0 1-16,0-21 0,0-1 0,0 1 15,21 20-15,0-20 0,1 20 16,-1-20-16,0 21 0,21 20 0,1-20 15,-1 21-15,0 21 0,1 0 0,20 0 16,1 0-16,-22 0 0,21 21 0,1 21 16,-22-20-16,1 20 15,-1-21-15,-21 21 0,0 1 0,0-1 16,-21 0-16,0 1 0,-21-1 0,-21 0 16,21-20-16,-43 20 0,1 0 15,-1-21-15,1 22 0,-1-22 0,1 0 16,-1 0-16,1 0 0,20 1 0,-20-22 15,21 0-15,-1 21 0,22-21 0,-21 0 16,21 0-16,-1 0 0,1 0 16,21-21-16,0-1 15,0 1-15,21 21 0,1-21 16,20 0-16,-21 0 0,21 0 0,-20 21 0,20-22 16,-21 1-16</inkml:trace>
  <inkml:trace contextRef="#ctx0" brushRef="#br0" timeOffset="3332.89">8403 2498 0,'0'0'0,"0"-43"0,0 22 0,0 0 16,0-21-16,-21 21 0,0-1 15,0 22-15,-22-21 0,22 0 0,0 21 0,-21 0 16,20 0-16,1 0 0,-21 0 15,21 21-15,0 0 0,-1 1 16,-20 20-16,21-21 0,0 43 0,0-22 16,21 0-16,-22 22 0,1-22 0,0 22 15,0-22-15,21 0 0,0 1 0,0-1 16,0-21-16,0 21 0,0-20 16,0-1-16,21 0 0,0-21 0,0 0 15,1 0-15,-1 0 0,21 0 0,-21 0 16,0-21-16,22 21 0,-1-21 15,-21-1-15,22 1 0,-22-21 0,0 21 16,0-22-16,21 1 0,-42 21 0,22-21 16,-1-1-16,-21-20 0,21 20 15,-21 1-15,0 0 0,0 21 16,0-22-16,0 22 0,0 42 31,0 22-31,0-22 0,0 21 0,0 0 16,0 1-16,0-1 0,0 0 15,0-20-15,0 20 0,0 0 0,0-21 16,0 1-16,21 20 0,-21-21 0,0 0 16,21-21-16,-21 21 0,21-21 15,1 0-15,-1 0 16,0 0-16,0 0 0,0 0 0,22 0 0,-22-21 16</inkml:trace>
  <inkml:trace contextRef="#ctx0" brushRef="#br0" timeOffset="3599.73">9250 2286 0,'0'0'0,"0"-21"0,0-21 15,-21 42-15,-1 0 0,1 0 16,0 0-16,0 0 0,0 0 0,-22 21 16,22 0-16,0 0 0,-21 21 15,21-20-15,-1 41 0,1-21 16,0 1-16,0 20 0,21-20 0,-21-1 15,21 0-15,0 1 0,0-1 0,0 0 16,0-21-16,21 22 0,0-22 16,0 0-16,0 0 0,1-21 0,20 21 15,-21-21-15,21 0 0,1 0 0,-22 0 16,21 0-16,1 0 0,-22-21 0,21 0 16,-21 0-16,22 0 0,-22 0 0,21-1 15</inkml:trace>
  <inkml:trace contextRef="#ctx0" brushRef="#br0" timeOffset="4219.38">9864 1588 0,'0'0'16,"-22"-64"-16,1-21 16,0 64-16,21 0 0,0 0 0,0 0 0,-21 21 15,0 21-15,21 0 16,0 21-16,0 1 0,0-1 15,0 22-15,0-1 0,0 1 0,0 20 16,0 1-16,0-22 0,-21 22 0,21 0 16,-22-1-16,22-20 0,-21 21 15,21-22-15,0 1 0,0-1 16,0-21-16,0 22 0,0-22 0,0-21 16,0 22-16,0-22 0,0 0 0,0 0 15,0-42 16,0 0-31,0 0 0,0 0 0,0-22 16,0 1-16,21 0 0,1-1 0,-1 1 16,-21-22-16,21 22 0,0 0 0,0-1 15,0 1-15,22 0 0,-22 21 16,21-1-16,1 1 0,-22 0 0,21 0 16,0 21-16,1 0 0,-22 0 0,21 0 15,-21 21-15,1 0 0,-1 0 16,0 1-16,0-1 15,-21 0-15,0 0 0,0 21 0,-21-20 16,0-1-16,0 0 0,-22 0 0,22 0 16,-21 0-16,-1-21 0,-20 22 0,21-1 15,-1-21-15,-20 0 0,20 0 16,1 0-16,21 0 0,0 0 0,-22 0 16,22 0-16,42 0 31,1 21-31,20-21 0,-21 21 15,21 0-15,1 0 0,-1 22 0,0-22 16,1 0-16,-1 0 0,22 0 16,-22 1-16,0-1 0,-21 0 0,22 0 15,-1 0-15,-21 0 0,0-21 16,1 22-16,-1-22 0,0 0 0,0 0 16,0 0-16,0 0 0,1-22 15</inkml:trace>
  <inkml:trace contextRef="#ctx0" brushRef="#br0" timeOffset="5364.3">13166 2328 0,'0'0'0,"0"-21"0,-22 0 15,22 0-15,-21 0 0,21-22 0,0 22 16,0-21-16,-21 0 0,21-1 16,-21 1-16,21 0 0,0-1 0,0 1 15,-21 21-15,21-22 0,0 22 0,-21 0 16,21 0-16,-22 21 0,1 0 16,0 0-16,21 21 0,-21 0 15,0 0-15,21 22 0,-21-22 0,-1 21 16,1 22-16,21-22 0,0 22 15,-21-22-15,21 21 0,-21 1 16,21-1-16,0 1 0,0-1 0,0 1 16,0-22-16,0 1 0,0-1 0,21 0 15,0-21-15,0 1 0,1-1 16,-1 0-16,21-21 0,0 0 0,-20 0 16,41 0-16,-21-21 0,1 0 0,-1-1 15,0 1-15,1-21 0,-1 0 0,0-1 16,-20 1-16,20 0 0,-42-1 15,0 1-15,0 0 0,0-22 0,0 22 16,0-1-16,-21 1 0,0-21 0,-1 20 16,-20 1-16,0 0 0,-1-1 0,1 22 15,0 0-15,-1 0 16,22 0-16,-21 21 0,21 0 0,0 0 16,42 0-1,0 0-15,21 0 16,1-22-16,20 22 0,-21-21 0,22 21 15,-1-21-15,1 0 0,-1 0 0,22-22 16,-21 22-16,20 0 0,-20-21 16,-1 21-16,1-22 0,-1 1 0,-20 21 15,-1-22-15,-21 22 0,0-21 0,0 21 16,-21-22-16,0 22 0,0-21 16,-21 21-16,0 0 0,0-22 0,0 22 15,-22 0-15,22 21 0,-21-21 16,21 21-16,-22 0 0,22 0 0,-21 21 15,21 0-15,0 0 0,-22 22 16,22-1-16,21 0 0,-21 22 0,21-1 16,-21 22-16,21 0 0,0-1 0,0 1 15,0 0-15,0 20 0,0-20 16,0 0-16,0-1 0,0 22 0,0 0 16,0-21-16,0 21 0,0-22 0,21 1 15,0 21-15,0-22 0,0 22 0,1 0 16,-22-21-16,21 21 0,0-22 15,0 22-15,0-21 0,0-1 0,-21 1 16,22 0-16,-22-1 0,21 1 16,0-21-16,-21 20 0,0-41 0,0 20 15,0-21-15,0 1 0,0-22 0,0 0 16,0 0-16,0 0 0,-21-21 0,0 0 16,-1 0-16,1 0 0,-21-21 0,0 0 15,-22 0-15,1 0 0,-1-22 16,1 1-16,-43 0 0,21-1 0,-21 1 15,0 0-15,1-22 0,-1 22 0,0 0 16,0-1-16,21 1 0,1 0 16,20 20-16,-20 1 0,20-21 0,22 21 15,-1 0-15,1-1 0,21 1 0,0 0 16,21 0-16,0 0 0,0 0 16,0-1-16,21-20 0,0 21 0,43-21 15,-22-1-15,21 1 0,1 0 0,21-22 16</inkml:trace>
  <inkml:trace contextRef="#ctx0" brushRef="#br0" timeOffset="6048.51">16658 2201 0,'0'0'0,"42"-21"0,43-42 16,-64 42 0,0-22-16,-21 22 0,0-21 0,0 21 15,0-22-15,0 22 0,0-21 0,0 21 16,-21-1-16,0 1 0,0 0 16,-21 0-16,-1 21 0,22 0 0,-21 0 15,-1 21-15,1 0 0,-21 0 0,20 1 16,1 20-16,0 0 0,-1 22 0,1-1 15,21-20-15,0 20 0,-1 1 16,22-1-16,0 1 0,0-22 0,0 0 16,22 22-16,-1-43 0,0 21 0,21-21 15,1 1-15,-1-1 16,0-21-16,1 0 0,-1 0 0,0-21 16,1-1-16,20 1 0,-21-21 0,1 21 15,-22-22-15,21 1 0,-21 21 0,22-21 16,-22-1-16,0 1 0,0 0 15,0 20-15,-21-20 0,0 0 0,0-1 16,0 1-16,0 21 0,0 0 0,0 0 16,0-1-16,0 44 15,0-1 1,0 0-16,0 21 0,0-21 0,0 22 16,0-1-16,0 0 0,0 1 0,0-22 15,22 21-15,-1 1 16,-21-1-16,21-21 0,0 21 0,0-20 15,0 20-15,1-21 0,-1 0 0,0-21 16,0 21-16,21-21 0,1 0 0,-1 0 16,0 0-16,22-21 0,-22 0 15</inkml:trace>
  <inkml:trace contextRef="#ctx0" brushRef="#br0" timeOffset="6528.75">18711 1947 0,'21'-21'0,"-42"42"0,42-63 0,-21 0 0,0 21 16,-21-1-16,0 1 16,-21 0-16,21 0 0,-22 0 0,1 0 15,0 21-15,-1 0 0,1 0 0,0 0 16,-1 0-16,1 21 0,0 0 16,-1 0-16,1 21 0,0 1 0,20-1 15,1 0-15,-21 1 0,42-1 0,-21 0 16,21 22-16,0-22 0,0 1 15,0-1-15,0-21 0,0 21 0,21-20 16,0 20-16,0-21 0,0 0 16,22 0-16,-1-21 0,-21 0 0,22 0 0,-1 0 15,0 0-15,-21-21 0,22 0 16,-1 21-16,0-42 0,-20 21 16,20-1-16,-21 1 0,0-21 0,0 21 15,1-22-15,-1 1 0,0 0 0,-21-1 16,21 1-16,-21-21 0,0 20 15,0 22-15,0-21 0,0 21 0,0-1 16,0 44 0,0-1-16,0 21 0,0-21 15,0 22-15,-21-1 0,21 0 0,0 1 16,0-22-16,0 21 0,0 0 0,0 1 16,0-22-16,0 21 0,21-21 0,0 1 15,0-1-15,-21 0 16,22 0-16,-1 0 0,0-21 0,0 0 15,21 0-15,-20 0 0,-1 0 0,0-21 16,0 21-16,0-21 0,0 0 0</inkml:trace>
  <inkml:trace contextRef="#ctx0" brushRef="#br0" timeOffset="6916.53">19050 2053 0,'0'0'0,"-21"-42"0,0 21 0,-1-22 0,22 22 15,0-21-15,-21 21 0,21 0 16,0-1-16,0 1 0,0 0 15,21 21 1,1 0-16,20 0 0,-21 21 16,21 0-16,-20 1 0,20-1 15,0 21-15,1-21 0,-1 22 0,0-1 16,1-21-16,-22 21 0,21 1 0,-21-22 16,0 21-16,1-21 0,-22 22 0,0-22 15,0 21-15,0-21 0,0 1 16,0-1-16,-22 0 0,1 0 0,0-21 15,0 0 1,21-21-16,0 0 16,0 0-16,0-1 0,0 1 0,0-21 15,21 21-15,0-22 0,-21 1 16,43-21-16,-22 20 0,0-20 0,0 20 16,0-20-16,22 21 0,-22-1 15,0 1-15,0 21 0,0-22 0,0 22 16,1 21-16,-1 0 0,0 0 0,0 0 15,0 21 1,-21 1-16,21-1 0,-21 0 16,0 0-16,0 0 0</inkml:trace>
  <inkml:trace contextRef="#ctx0" brushRef="#br0" timeOffset="7352.31">19960 1905 0,'0'0'0,"0"-21"0,-21 0 15,21 0-15,-21-1 0,21 1 0,0-21 16,0 21-16,0 0 0,0-22 0,0 22 16,0 0-16,0 0 0,21 0 15,0 21-15,0 0 0,22 0 0,-22 0 16,0 0-16,21 21 0,1 0 0,-22 0 16,21 0-16,0 22 0,1-1 15,-22 0-15,21 1 0,-21 20 0,1-21 16,-1 1-16,-21-1 0,0 0 0,0 1 15,0-22-15,0 21 0,0-21 0,0 22 16,0-22-16,-21 0 16,-1 0-16,22 0 0,-21-21 0,21 22 15,-21-22-15,0 0 16,21-22-16,0 1 0,0 0 16,0 0-16,0 0 0,21 0 15,0-22-15,-21 1 0,21 0 0,1-1 16,20 1-16,-21 0 0,0-22 0,0 22 15,1-1-15,20 1 0,-21 0 0,0 21 16,0-1-16,1 1 16,-1 0-16,0 0 0,0 21 15,0 0-15,0 0 0,1 21 0,-1 0 16,0 0 0,-21 1-16,21-1 0,0 0 0,-21 0 15,21 0-15,1 0 0</inkml:trace>
  <inkml:trace contextRef="#ctx0" brushRef="#br0" timeOffset="8400.1">21378 1842 0,'0'0'0,"0"-22"0,21 1 16,-21 0-16,0-21 0,0 21 0,0-1 16,0 1-16,0 0 0,0 0 15,-21 0-15,0 21 0,0 0 16,0 0-16,0 0 0,-1 21 15,1-21-15,0 21 0,-21 21 16,21-20-16,-1 20 0,1 0 0,0 1 16,0-1-16,0 0 0,0 1 0,-1-1 15,22-21-15,0 21 0,0 1 0,0-22 16,0 0-16,0 0 0,0 0 16,0 1-16,22-22 0,-1 21 15,0-21-15,0 0 0,0 0 16,0 0-16,1-21 0,-1-1 0,0 22 15,0-21-15,0 0 0,0 0 16,-21-21-16,22 20 0,-1-20 0,0 21 16,-21-21-16,21-1 0,0 22 15,-21-21-15,21 21 0,-21-1 0,0 1 16,0 42 0,0 1-1,0-1-15,0 0 0,0 21 0,0-21 16,0 22-16,-21-22 0,21 21 15,0-21-15,0 22 0,0-22 0,0 0 16,0 21-16,21-20 0,-21-1 0,22-21 16,-1 21-16,0-21 0,21 0 15,-21 0-15,22 0 0,-22 0 0,21 0 0,1 0 16,-22 0-16,21-21 16,0 0-16,1-1 0,-22 1 0,21 0 15,1-21-15,-22 21 0,21-22 0,-21 1 16,0 21-16,22-22 0,-22 1 15,0 0-15,-21 21 0,0-1 0,21 1 16,-21 0-16,0 0 0,0 42 16,0 0-16,-21 0 15,0 22-15,21-22 0,0 21 16,-21-21-16,21 22 0,-21-22 0,21 21 16,0-21-16,0 1 0,0-1 0,0 0 15,21 0-15,0 0 0,0 0 16,0-21-16,0 22 0,22-22 15,-22 0-15,21 0 0,-21 0 0,22 0 16,-22 0-16,21 0 0,-21-22 0,22 1 16,-22 0-16,21 0 0,-21 0 0,22-22 15,-22 1-15,0 0 0,0-1 16,0 1-16,1-21 0,-1 20 0,-21 1 16,0 0-16,0 20 0,0-20 0,0 21 15,0 0-15,-21 21 16,-1 21-1,1 0-15,21 21 0,-21-20 0,0 20 16,21 0-16,-21 1 0,21-1 16,0 0-16,0 1 0,0-1 15,0 21-15,0-20 0,0 20 0,0 1 16,0-1-16,21 22 0,0-22 0,0 22 16,0 0-16,1-22 0,-1 22 0,0-22 15,21 22-15,-21 0 0,1-22 16,-1 22-16,21 0 0,-21-22 0,0 22 15,-21-22-15,22 22 0,-22-22 0,0 1 16,21-1-16,-21 1 0,0-1 0,0 1 16,0-22-16,0 22 0,0-22 15,-21 0-15,-1-20 0,1 20 16,0-21-16,0 0 0,-21 0 0,20-21 16,1 0-16,0 0 0,0 0 15,0 0-15,0 0 0,-1 0 0,22-21 16,-21 0-16,0 0 0,21 0 15,0 0-15,-21-1 0,-21 1 16,20 0-16,1 21 0</inkml:trace>
  <inkml:trace contextRef="#ctx0" brushRef="#br0" timeOffset="9569.95">3133 4487 0,'0'0'0,"-22"0"0,-20-21 0,0 0 16,21 21-16,-22 0 0,22-21 15,0 21-15,0 0 0,0 0 0,-1-21 16,1 0-16,21-1 16,21 22-1,1 0-15,-1-21 0,0 21 0,21 0 16,1-21-16,-1 21 0,0-21 0,22 21 16,-1 0-16,1-21 0,-1 21 15,22 0-15,0 0 0,20-21 0,-20 21 16,21 0-16,-21 0 0,20-22 0,22 22 15,-21-21-15,42 21 0,-21-21 16,22 0-16,-22 0 0,21 21 0,21-21 16,-21-1-16,22 1 0,-1 0 15,0 0-15,22-21 0,-1 20 0,1 1 16,-1 0-16,1 21 0,20-21 16,-20 0-16,21 0 0,-1-1 0,1 1 15,0 0-15,-1 0 0,22 0 0,-21 0 16,21-22-16,-1 22 0,22 0 0,0 0 15,-21-22-15,42 22 0,-21-21 16,0 21-16,0-22 0,0 22 0,0-21 16,22 21-16,-22-22 0,21 1 15,0 21-15,0-21 0,-21 20 0,21-20 16,0 21-16,1-21 0,20 20 0,-21-20 16,21 21-16,-20-21 0,20 20 15,0 1-15,-21-21 0,22 21 0,-1-22 16,0 22-16,-20 0 0,20-21 0,0 21 15,-21-22-15,22 22 0,-22-21 16,0 21-16,21-1 0,-20-20 0,-22 21 16,21 0-16,0 0 0,-21-1 0,0-20 15,0 21-15,-21 0 0,0 0 0,-1-1 16,-20 1-16,21 0 0,-21 0 16,-22 0-16,1 0 0,-22 21 0,0-22 15,-21 1-15,1 0 0,-22 0 16,0 21-16,-43-21 0,1 21 0,-22 0 15,1-21-15,-22 21 0,1 0 16,-22 0-16,-42 21 31,-1-21-31,-20 21 0,0-21 16,-1 21-16</inkml:trace>
  <inkml:trace contextRef="#ctx0" brushRef="#br0" timeOffset="10480.37">4805 6689 0,'0'0'0,"0"-21"0,0-43 15,0 43-15,0 0 16,0 0-16,0-1 15,21 22 1,-21 22 0,0-1-16,0 21 0,0-21 0,0 22 15,0-1-15,0 0 0,21 1 16,-21-1-16,0 0 0,0 1 0,0 20 16,0 1-16,0-22 0,0 21 15,0 22-15,0-21 0,0-22 0,0 21 16,0 1-16,0-22 0,-21 1 0,21-1 15,0 0-15,0-21 0,-21 22 16,21-22-16,0 0 0,0 0 16,-21-21-16,21-21 31,0 0-15,0 0-16,0 0 0,0-1 0,0 1 15,0-21-15,21 21 0</inkml:trace>
  <inkml:trace contextRef="#ctx0" brushRef="#br0" timeOffset="11064.08">5355 7133 0,'0'21'31,"0"1"-31,0-1 16,-21 0-16,21 0 16,0 0-16,0 0 15,21-21 1,0 0-16,0 0 16,1 0-16,-1 0 15,-21-21-15,21 0 0,-21 0 16,0 0-16,0 0 0,0-1 15,0 1 1,-21 0-16,0 21 0,-1 0 16,1 0-16,0 0 0,21 21 15,-21 0-15,21 1 16,-21-1-16,21 0 0,0 0 16,0 0-16,0 0 0,0 1 0,0-1 15,0 0-15,21 0 0,0-21 16,0 0-16,0 0 0,1 0 15,-1 0-15,0 0 0,0 0 16,0 0-16,-21-21 0,21 0 0,1 21 16,-22-21-16,0-1 0,0 1 0,21 0 15,-21 0-15,0 0 16,0 0-16,-21 21 0,-1-22 0,1 1 16,0 21-16,0 0 0,0 0 0,0 0 15,-1 0-15,1 0 0,0 0 0,0 21 16,21 1-1,-21-1-15,21 0 0,0 0 16,0 0-16,0 0 0,0 1 0,0-1 16,0 0-16,0 0 0,21-21 15,0 21-15,0-21 16</inkml:trace>
  <inkml:trace contextRef="#ctx0" brushRef="#br0" timeOffset="12908.27">7493 6202 0,'0'0'0,"0"-21"0,0 0 16,-21-1-16,21 1 0,0 0 16,0 0-16,-21 0 0,21 0 15,0-1-15,0 1 16,0 42 15,0 1-31,0 20 0,0 0 0,0 1 16,0 20-16,0 1 0,0 20 0,0-20 15,0 20-15,0 1 0,0-21 16,0 20-16,0-20 0,0-1 0,0 1 16,0 20-16,0-41 0,0 20 0,0 1 15,0-22-15,0 0 0,0-20 0,0 20 16,0-21-16,0 0 0,0 0 15,-22-21 1,22-21-16,0 0 0,0 0 16,0 0-16,0-22 0,0 1 15,0 0-15,0-1 0,0 1 0,0 0 16,0-22-16,0 22 0,0-22 0,22 22 16,-22-21-16,21 20 0,0-20 0,21 20 15,1 1-15,-1 0 0,0 21 16,1-1-16,20 22 0,1 0 0,-22 0 15,21 22-15,-20-1 0,20 21 0,-20 0 16,-1 1-16,-21-1 0,21 0 16,-20 1-16,-1-1 0,-21 0 15,0 1-15,0 20 0,0-20 0,0-1 16,0 0-16,0 1 0,-21-1 0,-1-21 16,22 21-16,0-20 0,-21-1 0,21 0 15,-21 0-15,21-42 31,21 0-31,0 0 16,1-22-16,-1 22 0,0-21 0,0-1 16</inkml:trace>
  <inkml:trace contextRef="#ctx0" brushRef="#br0" timeOffset="13312.21">8742 6731 0,'0'0'0,"21"-21"0,0-43 16,-21 86 15,-21-22-31,0 21 0,0 21 16,-1-21-16,22 22 0,-21-22 0,0 21 15,21 0-15,-21-20 0,21 20 0,0 0 16,0 1-16,-21-1 0,21-21 0,0 21 16,0-20-16,0 20 0,21-21 0,-21 0 15,21-21-15,21 0 0,-20 0 16,-1 0-16,21 0 0,-21 0 0,22 0 15,-1-21-15,-21 0 0,21 0 0,-20-22 16,20 22-16,-21 0 0,0-21 0,0-1 16,1 1-16,-22 21 0,0-21 15,0-22-15,0 22 0,0-1 16,-22 1-16,1 0 0,-21-1 0,0 1 16,-1 21-16,1 0 0,0 0 0,-1 21 15,1 0-15,0 0 0,20 0 0,-20 21 16,0 0-16,21 0 0,-1 0 15,1 22-15,0-1 0,21-21 0,0 21 16,0 1-16,0-22 0,0 21 0,21-21 16,0 22-16,22-22 0,-22 0 15,21 0-15,1-21 0,-1 0 0</inkml:trace>
  <inkml:trace contextRef="#ctx0" brushRef="#br0" timeOffset="13960.05">9461 6710 0,'0'0'16,"0"-42"-16,0-1 16,-21 43-16,0 0 0,0 21 15,0 1-15,21 20 16,0-21-16,0 21 0,0-20 0,0 20 16,0 0-16,0-21 0,0 22 0,0-1 15,0 0-15,0 1 0,0-1 0,0-21 16,0 22-16,0-22 0,0 21 15,0-21-15,0 0 0,0 1 0,-21-22 32,21-22-17,-22 1-15,22 0 0,0-21 0,0 21 16,0-22-16,0 22 0,0-21 0,0-1 16,0 1-16,0 0 0,0-1 0,22 1 15,-1 0-15,-21 21 0,21-22 0,0 1 16,21 21-16,-20 0 0,-1 21 15,21 0-15,0 0 0,-20 0 0,20 0 16,0 0-16,1 21 0,-22 0 0,21 21 16,-21-21-16,0 22 0,1-22 15,-1 21-15,0-21 0,-21 22 0,0-22 16,0 21-16,0-21 0,0 22 16,0-22-16,0 0 0,-21 0 0,0 0 15,-1 1-15,22-1 0,-21-21 16,0 0-16,21-21 15,0-1-15,0 1 0,0-21 0,0 21 16,21 0-16,0-22 0,1 22 0,-1-21 16,0-1-16,0 1 0,0 0 15,22-1-15,-22 1 0,21 21 16,-21-21-16,22 20 0,-22 1 0,21 0 16,0 21-16,-20 0 0,-1 0 0,21 21 15,-21 0-15,0 1 0,1 20 0,-22-21 16,21 21-16,-21 1 0,0-22 0,0 21 15,0 1-15,0-22 0,0 21 16,0 0-16,0-20 0,0 20 0,0-21 16,-21 0-16,21 0 0,-22 1 0,22-1 15,22-21 1,-1 0-16,-21-21 0,42-1 16,-21 1-16</inkml:trace>
  <inkml:trace contextRef="#ctx0" brushRef="#br0" timeOffset="14319.84">11028 6689 0,'-21'42'0,"42"-84"0,0 21 0,-21-1 0,-21 22 31,0 0-31,-1 0 0,-20 0 0,21 22 16,-21-1-16,20 21 0,1-21 0,-21 0 16,21 22-16,0-22 0,21 21 15,0 1-15,-22-22 0,22 21 0,0-21 16,0 0-16,0 1 0,22-1 0,-1 0 15,0 0-15,0-21 0,0 0 0,22 0 16,-1 0-16,-21 0 0,21 0 16,1 0-16,-1-21 0,-21 0 0,22 21 0,-22-43 15,21 22-15,-21 0 0,0 0 16,1-21-16,-22 20 0,0-20 16,0 21-16,0-21 0,0-1 0,-22 22 15,1-21-15,-21 21 0,0-1 0,-1 1 16,1 21-16,0 0 0,-1 0 0,1 0 15,0 0-15,-1 21 0,22-21 0,-21 22 16,-1-1-16,22 0 0,0 0 0,21 0 16,0 0-16,0 1 0,0-1 15,21 0-15,22 0 0,-22-21 16,21 0-16,0 21 0</inkml:trace>
  <inkml:trace contextRef="#ctx0" brushRef="#br0" timeOffset="14980.46">12425 6498 0,'0'0'0,"-21"0"0,-22-21 0,1 21 16,0 0-16,-1 0 0,-20 0 16,-1 0-16,22 21 0,-22 0 0,22 1 15,-21-1-15,20 0 0,1 0 16,0 0-16,-1 22 0,22-22 0,0 0 15,0 0-15,21 21 0,0-20 0,0-1 16,21 0-16,0 0 0,0-21 16,22 0-16,-1 0 0,-21 0 15,43 0-15,-22 0 0,0-21 0,1 0 16,-1 0-16,0-1 0,1 1 0,-1 0 16,0 0-16,-21 0 0,1-22 0,-1 22 15,0 0-15,-21-21 0,0 21 0,0-1 16,0-20-16,0 21 0,-21 0 15,0 0-15,-1 21 0,1 0 16,0 21-16,0 0 16,0 0-16,21 0 0,-21 22 0,21-22 15,-22 42-15,22-20 0,0-1 0,0 21 16,0 1-16,0-1 0,0 1 0,0 21 16,0-1-16,0 1 0,0 0 0,22-1 15,-22 22-15,21-21 0,-21 21 0,21-1 16,0 1-16,0 0 0,-21 0 0,21 21 15,1-21-15,-1 0 0,-21-1 0,0 22 16,21-21-16,-21 0 0,21 0 0,-21-21 16,0 20-16,0 1 0,0-21 0,0 0 15,0-1-15,0-20 0,-21-1 0,0 1 16,0-22-16,-1 0 0,-20-20 16,21-1-16,-21 0 0,-22-21 0,1 0 15,20-21-15,-41 0 0,20-22 16,-21 1-16,22 0 0,-22-22 0,22-21 15,-22 22-15,22-22 0,-1-21 0,1 22 16,20-22-16,1-21 0,21 21 0,0 0 16,-1-21-16,22 21 0,0 1 0,0-1 15,0 0-15,22 21 0,20-21 0,-21 43 16,21-22-16,1 22 0,-1-1 0,0 1 16,1-1-16,-1 1 0,0 20 0,22-20 15,-22-1-15,22 22 0</inkml:trace>
  <inkml:trace contextRef="#ctx0" brushRef="#br0" timeOffset="16799.68">12594 7049 0,'0'0'0,"-21"0"0,0 0 16,0 0-16,-1 21 0,1-21 0,0 0 15,0 0-15,21-21 32,21 21-32,0-22 0,0 1 0,1 0 15,20 0-15,0 21 0,-21-21 16,22-22-16,-1 22 0,0 0 0,1 0 16,-22 0-16,0 0 0,0-1 0,-21 1 15,0 0-15,-21 21 0,0 0 16,-21 0-16,20 0 0,-20 0 0,0 21 15,-1 0-15,1-21 0,21 22 16,-21 20-16,20-21 0,-20 0 0,21 22 16,21-22-16,0 0 0,0 0 15,0 21-15,0-20 0,0-1 0,0 0 16,21-21-16,21 21 0,-20-21 0,-1 0 16,21 0-16,0 0 0,22 0 0,-22-21 15,1 21-15,20-21 0,-21 0 0,22-1 16,-22-20-16,22 21 0,-22 0 15,0 0-15,1-22 0,-22 22 0,0-21 16,0 21-16,-21-1 0,0-20 0,0 21 16,0 0-16,0 0 0,-21 21 15,0 0-15,0 0 0,0 0 16,-1 21-16,22 0 0,0 21 16,-21-21-16,21 1 0,-21 20 0,21-21 15,0 21-15,0 1 0,-21-22 16,21 21-16,0-21 0,0 1 0,0-1 15,0 0-15,0 0 0,0 0 0,-21-21 16,21-21 0,0 0-1,0 0-15,21 0 0,0-1 16,0 1-16,-21-21 0,21 0 0,22 20 16,-22-20-16,0 0 0,0-1 0,0 1 15,22 0-15,-22 21 0,21-22 0,-21 22 16,1 0-16,-1 21 0,0 0 0,0 0 15,0 0-15,0 21 0,-21 0 16,0 22-16,0-22 0,0 21 0,0-21 16,0 22-16,22-1 0,-22-21 15,0 21-15,0-20 0,21 20 0,-21-21 16,0 0-16,0 0 0,21 1 0,0-1 16,0-21-16,0 0 0,1 0 15,-1 0-15,0 0 0,0-21 0,21 21 16,-20-22-16,-1 1 0,21 0 0,-21-21 15,22 21-15,-22-1 0,21-20 0,-21 21 16,0-21-16,22 20 0,-22-20 16,-21 21-16,21-21 0,-21 20 15,21 1-15,-21 0 0,0 0 0,-21 42 32,0 0-32,21 0 0,-21 22 0,0-22 15,-1 21-15,22-21 0,0 22 0,0-1 16,0-21-16,0 22 0,0-22 15,0 21-15,0-21 0,0 0 0,22 1 16,-22-1-16,42-21 0,-21 21 0,0-21 16,22 0-16,-1 0 0,-21 0 0,21 0 15,-20-21-15,20 0 0,-21 21 0,21-22 16,-20 1-16,20 0 0,-21-21 0,0 21 16,0-1-16,1-20 0,-1 21 0,-21-21 15,21-1-15,-21 1 0,0 0 0,0-1 16,-21 1-16,0 0 15,-1-1-15,1 22 0,-21 0 0,21 0 16,-22 21-16,1 0 0,0 0 0,-1 21 16,1 0-16,0 0 0,-1 0 0,22 22 15,-21-1-15,21-21 0,0 43 0,-22-22 16,43 0-16,0 1 0,0-1 0,0-21 16,0 22-16,0-22 0,21 21 0,1-21 15,-1 0-15,21 1 0,0-1 16,1-21-16,-1 0 0,0 0 0,22 0 15,-22 0-15,1 0 0,-1-21 0,0 21 16,1-22-16,-1 1 0,0 0 16,1 0-16,-22-21 0,21 20 0,-21-20 15,22 21-15,-22-21 0,-21 20 0,21-20 16,-21 0-16,0 21 0,0-22 0,0 22 16,0 0-16,0 0 0,-21 42 31,21 21-31,-21-21 0,21 1 15,0 20-15,-22 0 0,22-21 0,0 22 16,0-22-16,0 21 0,0-21 0,0 1 16,0 20-16,0-21 0,22 0 0,-1-21 15,0 21-15,0-21 0,0 0 16,0 0-16,1 0 0,-1 0 0,0 0 16,21 0-16,-21-21 0,1 21 0,-1-21 15,0 0-15,21 0 0,-21 0 0,-21-1 16,22-20-16,-1 21 0,0-21 15,-21-1-15,0 1 0,21 0 0,-21-1 16,0 1-16,0 21 0,0-22 0,0 22 16,0 0-16,0 0 0,0 42 15,0 0-15,0 0 16,-21 22-16,21-22 0,0 21 0,0-21 16,0 22-16,-21-1 15,21-21-15,0 22 0,0-22 0,0 21 16,0-21-16,0 22 0,21-22 0,-21 0 0,21-21 15,0 21-15,22 0 0,-22-21 16,0 0-16,0 0 0,21 0 0,-20 0 16,20 0-16,-21-21 0,21 0 0,-20 21 15,20-21-15,-21 0 0,0-1 0,0-20 16,22 21-16,-22-21 0,0-1 0,0 1 16,0 0-16,-21-1 0,22 1 0,-22 0 15,21-1-15,-21 22 0,0-21 16,0 21-16,0-1 0,-21 44 31,21-1-31,-22 0 0,22 21 0,0 1 16,0-22-16,0 21 0,0 0 0,0-20 15,0 20-15,22 0 0,-1-21 0,-21 1 16,0 20-16,21-21 0,-21 0 0,21 0 16,-21 1-16,0-1 0,0 0 15,-21-21-15,0 0 16,0 0-16,-1 21 0,1-21 0,-21 0 15,21 0-15,-22 0 0,22 0 0,-21 0 16,0 0-16,20 0 0,1-21 0,0 0 16,0 0-16,21-1 0,0 1 0,0 0 15</inkml:trace>
  <inkml:trace contextRef="#ctx0" brushRef="#br0" timeOffset="18480.54">17801 6710 0,'21'0'0,"0"0"16,-21-21-16,22 0 0,-1 21 16,0-43-16,0 22 0,-21 0 0,21 0 15,0-22-15,1 1 0,-22 21 0,21-21 16,-21 20-16,0-20 0,0 0 0,0 21 16,-21-1-16,-1 1 0,1 0 0,0 0 15,0 21-15,-21 0 0,20 0 0,-20 0 16,21 21-16,-21 0 0,20 0 15,-20 22-15,21-1 0,-21 0 0,20 1 16,1 20-16,0-20 0,0 20 0,0-21 16,21 1-16,0-1 0,0 0 15,0 1-15,0-22 0,21 0 0,0 0 16,0 0-16,0 1 0,1-22 0,20 0 16,-21 0-16,21 0 0,-20-22 0,20 22 15,0-21-15,1 0 0,-22-21 0,21 21 16,0-22-16,-20 1 0,-1 0 15,0-22-15,21 22 0,-42-22 0,21 1 16,1-1-16,-22 1 0,21-22 0,-21 22 16,0-1-16,0 1 0,0-22 15,0 21-15,0 1 0,0-1 0,0 22 0,0 0 16,0 21-16,0-1 16,-21 22-16,-1 0 0,22 22 0,-21-1 15,0 0-15,0 21 0,21 22 0,-21-22 16,0 22-16,21-1 0,0 1 0,0-1 15,-22 22-15,22-22 0,0 22 0,0-22 16,0 1-16,22-1 0,-1 1 0,21-22 16,-21 1-16,22-1 0,-1-21 15,0 0-15,1 0 0,-1 1 0,21-22 16,-20 0-16,-1 0 0,0 0 0,22 0 16,-22-22-16,1 1 0,-1 0 0,0 0 15,-21-21-15,22-1 0,-22 1 0,0 0 16,0-1-16,0 1 0,-21 0 15,22-1-15,-22 1 0,0 0 0,0-1 16,0 22-16,0 0 0,-22 0 16,1 0-16,0 21 0,0 0 0,0 0 15,0 21-15,-1 0 0,-20 0 0,21 21 16,-21 1-16,20-1 0,1 0 0,0 1 16,0-1-16,0 0 0,0 1 0,21-1 15,0 0-15,0-20 0,0-1 0,0 0 16,0 0-16,21 0 0,0-21 15,0 0-15,0 0 0,0 0 0,1 0 16,-1-21-16,0 0 0,21 21 0,-21-42 16,1 20-16,-1 1 0,0-21 15,0 0-15,0-1 0,-21 1 0,21 0 16,-21-1-16,22 1 0,-22 0 0,0-1 16,0 22-16,0 0 0,0 0 0,0 0 15,0 42 1,0 0-16,0 0 15,0 21-15,0-20 0,0 20 0,-22 0 16,22 1-16,0 20 0,0-21 0,0 1 16,0-1-16,0 0 0,0-20 0,0 20 15,22-21-15,-1 0 0,0 0 16,0 1-16,21-22 0,-20 0 0,20 0 16,0 0-16,1 0 0,-1-22 0,0 1 15,1 0-15,-1 0 0,0-21 16,1-1-16,-22 1 0,21 0 0,0-22 15,-20 22-15,20-22 0,0 1 0,-21-1 16,22 1-16,-22-1 0,21-20 0,-21 20 16,1-21-16,-1 22 0,0-1 0,-21 22 15,0 0-15,0-1 0,0 22 0,0 0 16,-21 21-16,0 21 16,-1 0-16,1 22 0,0-1 0,-21 0 15,21 22-15,-1-1 0,-20 1 16,21-1-16,21 1 0,-21-1 0,21 1 15,0-1-15,0 1 0,0-1 0,0-20 16,21-1-16,0 0 0,21 1 0,-20-1 16,20-21-16,-21 0 0,21 1 15,1-1-15,-1-21 0,-21 0 0,22 0 16,-1 0-16,0 0 0,1-21 0,-22-1 16,21 1-16,0 0 0,-20 0 0,20-21 15,-21-1-15,0 22 0,0-21 0,1-1 16,-22 1-16,21 0 0,-21 21 0,0-22 15,0 22-15,0 0 0,0 0 16,-21 0-16,-1 21 0,1 0 0,0 0 16,0 0-16,0 21 0,0 0 15,-1 0-15,1 21 0,0-20 0,21 20 16,-21 0-16,21-21 0,-21 22 0,21-1 16,0-21-16,0 0 0,0 22 0,0-22 15,0 0-15,21 0 0,0-21 16,0 0-16,0 0 0,1 0 15,-1 0-15,0-21 0,21 0 0,-21 0 16,1 0-16,-1-1 0,0-20 16,0 21-16,0 0 0,-21-22 0,21 1 15,1 21-15,-1-21 0,-21-1 16,21 22-16,-21 0 0,21 0 0,-21 0 16,0 42-1,0 0-15,0 0 0,0 0 16,0 0-16,-21 22 0,21-22 0,0 21 15,0-21-15,0 22 0,0-22 0,0 0 16,0 0-16,21 22 0,0-43 16,0 21-16,1 0 0,20 0 0,-21-21 15,21 0-15,1 0 0,-22 0 0,21 0 16,-21 0-16,22 0 0,-22-21 0,0 21 16,0-21-16,-21 0 0,0-1 0,0-20 15,0 21-15,0 0 0</inkml:trace>
  <inkml:trace contextRef="#ctx0" brushRef="#br0" timeOffset="18708.4">19516 5884 0,'0'0'0,"-64"0"0,-21 43 16,43-43-16,21 21 0,0-21 15,21 21-15,21-21 16,21 0-16,1 0 0,-1 0 15,0 0-15,1 0 0,20 0 0,1 0 16,-22 0-16,21 0 0,1-21 16,-22 21-16,1 0 0,-1-21 15,0 21-15,-21 0 0,22-21 0,-22-1 16,0 22-16,0-21 0,0 0 0,22 0 16,-22 0-16</inkml:trace>
  <inkml:trace contextRef="#ctx0" brushRef="#br0" timeOffset="19892">22564 6138 0,'21'0'16,"-21"-21"-16,21 21 0,0-21 15,0 0-15,0 0 16,1 0-16,-22-1 15,0 1-15,0 0 0,0 0 16,0 0-16,-22 21 0,1-21 0,0 21 16,0 0-16,-21 0 0,-1 0 15,1 0-15,21 0 0,-22 0 0,1 21 16,0 21-16,-1-21 0,22 0 0,-21 22 16,21-1-16,0 0 0,-1 1 0,1-1 15,0 0-15,0 22 0,0-22 0,21 1 16,0 20-16,0-21 0,0 1 0,0-22 15,0 21-15,0-21 0,21 1 0,0-1 16,0 0-16,0-21 16,1 0-16,20 0 0,-21 0 0,21-21 15,1 0-15,-1-1 0,0-20 0,-20 21 16,20 0-16,0-22 0,-21 1 0,1 0 16,-1-1-16,0 1 0,0 0 0,0-1 15,0-20-15,-21 21 0,0-1 0,0 1 16,0 0-16,22-1 0,-22 22 0,0 0 15,0 42 1,0 21 0,0-20-16,0 20 0,0 0 0,0-21 15,0 22-15,0-1 0,0 0 16,0 1-16,0-1 0,0 0 0,21 1 16,-21-22-16,21 21 0,0-21 0,0 1 15,0-1-15,1 0 16,-1-21-16,0 0 0,0 0 0,0 0 15,0-21-15,22 21 0,-22-21 0,0-1 16</inkml:trace>
  <inkml:trace contextRef="#ctx0" brushRef="#br0" timeOffset="20140.48">23326 5673 0,'0'0'0,"21"-64"0,-21 22 0,0 0 15,0-1-15,0 1 0,0 21 16,0 42-1,0 0-15,-21 0 0,21 22 16,0 20-16,-22-21 0,1 22 0,21-1 16,-21 1-16,21-1 0,-21 1 0,21-22 15,0 22-15,0-1 0,-21-20 0,21 20 16,-21-21-16,21 1 0,0-1 0,-22 0 16,22 1-16,0-1 0,0-21 0,0 0 15,0 1-15,0-1 0,22-42 31,-1 21-31,0-22 0,0 1 0</inkml:trace>
  <inkml:trace contextRef="#ctx0" brushRef="#br0" timeOffset="20392.33">23558 5821 0,'0'0'0,"0"-85"0,43-148 16,-22 170-1,-21 42-15,0-22 0,0 22 16,0 42-1,0 1-15,0 20 0,0 0 16,0 1-16,0 20 0,0 1 0,-21-1 16,21 1-16,0-1 0,-21 1 0,21-1 15,-22-21-15,22 22 0,-21-22 0,21 22 16,0-22-16,-21 0 16,21 1-16,-21-1 0,0 0 0,21-20 15,0 20-15,0-21 0,0 0 0,0 0 16,21-42-1,0 0 1</inkml:trace>
  <inkml:trace contextRef="#ctx0" brushRef="#br0" timeOffset="20768.12">23982 6054 0,'0'0'0,"-21"0"15,-1 21 1,1 0-16,0-21 15,21 21-15,-21 22 0,0-22 0,0 0 16,-1 0-16,22 0 0,0 22 0,-21-22 16,21 0-16,0 0 0,0 0 0,0 0 15,0 1-15,0-1 0,21-21 16,1 0-16,-1 0 0,0 0 16,0 0-16,21-21 0,-20 21 0,-1-22 15,21 1-15,-21 0 0,0 0 0,22 0 16,-22-22-16,0 22 0,0-21 15,-21 21-15,0-22 0,0 1 0,0 21 16,0-21-16,0 20 0,0-20 0,0 21 16,-21 0-16,0 21 0,0 0 15,0 0-15,-1 0 0,-20 0 0,21 0 16,-21 0-16,20 21 0,1 0 0,0 0 16,0 0-16,0 22 0,0-22 15,-1 0-15,22 0 0,0 22 0,0-22 16,0 0-16,0 0 0,0 0 0,0 0 15,22-21-15,20 0 0,-21 0 16</inkml:trace>
  <inkml:trace contextRef="#ctx0" brushRef="#br0" timeOffset="21713.74">24574 6011 0,'0'0'0,"0"-21"0,0-42 16,0 42-1,-21 21-15,0 0 0,0 21 16,21 0-16,0 0 0,-21 0 16,0 0-16,21 1 0,0-1 0,0 21 15,0-21-15,-22 0 0,22 1 0,0 20 16,0-21-16,0 0 0,0 0 0,0 1 16,0-1-16,0 0 0,22 0 15,-1-21-15,0 0 0,0 0 16,0 0-16,0 0 0,1-21 15,-1 0-15,0 21 0,-21-21 16,21-1-16,0 1 0,0 0 16,1 0-16,-1-21 0,0 20 0,0 1 15,-21-21-15,21 21 0,-21 0 0,21-1 16,-21 1-16,22 21 0,-22-21 0,0 42 31,0 0-31,-22 1 0,22-1 16,-21 21-16,0-21 0,21 0 15,0 1-15,-21-1 0,21 21 0,0-21 16,0 0-16,0 1 0,0-1 0,0 0 16,21 0-16,0 0 15,0-21-15,1 0 0,-1 0 0,0 0 16,21 0-16,-21 0 0,1-21 0,20 0 16,-21 21-16,0-21 0,22 0 0,-22-1 15,0 1-15,0-21 0,-21 21 0,21 0 16,0-22-16,-21 1 0,0 21 15,0-22-15,22 1 0,-22 0 0,0 21 16,0-1-16,0 1 0,0 0 0,-22 42 31,22 0-31,-21 1 16,21 20-16,-21-21 0,0 0 0,21 22 16,-21-22-16,21 21 0,0-21 15,0 22-15,0-22 0,0 0 0,0 21 16,0-21-16,0 1 0,0-1 0,21 0 15,0-21-15,-21 21 0,21-21 0,0 0 16,22 0-16,-22 0 0,0 0 0,0 0 16,22 0-16,-22 0 0,0-21 0,21 21 15,-21-21-15,1 0 0,20-1 0,-21 1 16,0 0-16,0-21 0,1 21 0,-1-22 16,0 1-16,0 0 0,0-1 15,-21 1-15,0 0 0,0-1 16,0 1-16,0 21 0,0 0 0,0-1 15,0 1-15,-21 21 0,0 21 16,21 1-16,-21-1 0,21 21 16,0-21-16,0 22 0,0-22 0,0 0 15,0 21-15,0-21 0,21 1 16,0-1-16,0 0 0,0 0 0,-21 0 16,22 0-16,-1 1 0,-21-1 15,21-21-15,-21 21 0,0 0 16,0 0-1,-21-21-15,0 0 0,-1 0 0,1 0 16,0 0-16,0 0 0,0 0 0,0 21 16,-1-21-16,1 0 0,0 0 15,0 0-15,0 0 16,0 0-16,-1 0 0,1 0 16,0 0-16</inkml:trace>
  <inkml:trace contextRef="#ctx0" brushRef="#br0" timeOffset="28467.65">5059 9546 0,'0'0'16,"0"-21"-16,0 0 31,0 0-31,0 0 16,0-1-16,0 1 15,0 0-15,0 0 16,0 0-16,21 0 0,0-1 16,0 1-16,0 0 0,1 0 15,-1 21-15,21-21 0,-21 21 0,22 0 16,-1 0-16,0 21 0,1 0 15,-1 0-15,0 22 0,22-1 16,-43 21-16,21-20 0,-21 41 0,1-20 16,-22-1-16,0 1 0,0 21 15,-22-22-15,1 1 0,0-1 0,-21-21 16,-1 22-16,1-22 0,0 1 0,-22-1 16,22 0-16,0 1 0,-22-22 0,22 0 15,-1 0-15,-20 0 0,21-21 16,-1 0-16,1 0 0,0 0 0,-1-21 15,22 0-15,-21-21 0,21 20 0,-1-20 16,22 0-16,0-1 0,0 1 16,0 0-16,0-22 0,0 22 0,0 0 15,22-1-15,20 1 0,-21 21 16,21 0-16,-20-1 0,20 22 0,0 0 16,1 0-16,-1 22 0,0-1 15,-21 0-15,22 21 0,-1 1 0,0-22 16,-20 21-16,20 0 0,-21 1 0,0-1 15,0 22-15,1-22 0,-1 0 0,0-21 16,0 22-16,-21-22 0,21 21 16,0-21-16,-21 1 0,22-1 15,-1-21-15,0 0 0,0-21 16,0-1 0,-21-20-16,0 21 0</inkml:trace>
  <inkml:trace contextRef="#ctx0" brushRef="#br0" timeOffset="28639.56">6329 9991 0,'0'0'0,"21"0"15,0 21 1,-21-42 46,21 21-62,-21-21 0,21-1 0</inkml:trace>
  <inkml:trace contextRef="#ctx0" brushRef="#br0" timeOffset="29276.33">8234 9462 0,'0'0'0,"-43"21"0,-20-21 16,63-21-16,21-1 15,0 1-15,0 0 0,1 0 0,20 0 16,0 0-16,1-22 0,20 1 16,-21 0-16,22-1 0,-1 1 0,-20 0 15,20-22-15,-20 22 0,-1-22 0,0 22 16,-21 0-16,-21-1 0,0 22 0,0 0 16,-21 0-16,-21 21 0,0 0 15,-22 0-15,1 0 0,-1 21 0,1 0 16,-22 21-16,21-20 0,-20 20 15,20 0-15,1 22 0,-1-22 0,22 0 16,0 22-16,-1-22 0,43 1 16,0-1-16,0 21 0,21-20 0,1-1 15,20 0-15,0 1 0,22-1 0,-22 22 16,22-22-16,-1 0 0,1-21 0,-1 22 16,1-1-16,-1-21 0,-21 22 15,1-22-15,-1 0 0,0 0 0,-20 21 16,-1-20-16,-21-1 0,0 0 0,-21 0 15,-1 0-15,-20 0 0,0 1 0,-22-1 16,22 0-16,-22-21 0,22 21 16,-21-21-16,-1 0 0,1 0 0,-1 0 15,22 0-15,-22 0 0,22-21 16,-22 0-16,22 21 0,0-21 0,-1-1 16,22 1-16,0-21 0,0 21 0,0 0 15,21-1-15,0 1 0,0-21 0,0 21 16,21 0-16,0-1 0,0 22 15,22-21-15,-1 0 0,0 21 0,1 0 16,-1 0-16,0 0 0</inkml:trace>
  <inkml:trace contextRef="#ctx0" brushRef="#br0" timeOffset="29532.26">8932 9610 0,'0'0'0,"0"-21"15,0 42 1,-21 0-16,21 0 0,-21 0 16,21 0-16,0 22 0,0-22 0,0 0 15,0 0-15,-21 22 0,21-22 16,0 0-16,0 0 0,0 21 0,0-20 16,0-1-16,0 0 0,0 0 15,21-21 16,-21-21-31,0 0 16,0 0-16,0-1 0,0 1 16</inkml:trace>
  <inkml:trace contextRef="#ctx0" brushRef="#br0" timeOffset="29676.22">8932 9440 0,'0'0'0,"0"-21"0,-42-21 15,42 21-15,-21 21 16,42 0 46,0 0-62</inkml:trace>
  <inkml:trace contextRef="#ctx0" brushRef="#br0" timeOffset="30404.12">9292 9462 0,'0'21'0,"21"0"16,0-21-16,1 0 15,-1 0-15,0 0 0,0 0 16,0 0-16,22-21 0,-22 21 16,21-21-16,0-1 0,1 22 0,-22-21 15,21 0-15,-21 21 0,1-21 16,-1 21-16,0 0 0,-42 0 31,0 0-31,-1 21 0,1 0 0,0 22 16,0-22-16,-21 21 0,20 0 0,1 1 15,-21 20-15,21-20 0,0-1 16,-1 21-16,-20-20 0,21-1 0,0 0 16,0 1-16,-1-22 0,1 21 0,0-21 15,21 1-15,-21-22 0,21 21 0,0-42 31,21-1-31,0 1 0,0 0 16,1 0-16,-1-21 0,0 20 16,0-20-16,0 0 0,0 21 0,-21-22 15,22 1-15,-1 21 0,0 0 0,-21-1 16,0 1-16,0 0 0,21 21 0,0 0 16,-21 21-16,0 0 0,0 1 15,21-1-15,-21 0 0,22 21 16,-22-21-16,0 1 0,21 20 0,0-21 15,0 0-15,0 0 0,-21 1 0,21-1 16,22-21-16,-22 21 0,21-21 0,-21 0 16,22 0-16,-1 0 0,0 0 15,1-21-15,20 0 0,-20-1 0,-1 1 16,21 0-16,-20-21 0,-1 21 16,-21-22-16,22 1 0,-22 0 0,0-1 15,0 1-15,-21 0 0,0-1 0,0 22 16,0-21-16,0 21 0,-21-1 0,0 1 15,0 21-15,-1 0 0,1 0 0,0 0 16,0 21-16,-21 1 0,20-1 0,1 0 16,21 21-16,0-21 0,0 22 15,0-1-15,0 0 0,0 1 16,0-1-16,21-21 0,1 22 0,-1-22 0,0 0 16,21 21-16,-21-21 0,1 1 15,20-22-15,-21 21 0,0-21 0,22 0 16,-22 0-16,21 0 0,-21 0 0,22 0 15,-22 0-15,21 0 0,-21-21 16,0-1-16,22 1 0,-22-21 0</inkml:trace>
  <inkml:trace contextRef="#ctx0" brushRef="#br0" timeOffset="30844.87">12721 9292 0,'0'0'0,"-21"-42"0,-21-64 15,42 85-15,0-21 0,-22 20 16,22 1-16,0 0 0,-21 21 16,21 21-1,0 0-15,0 1 0,0 20 0,21 0 16,1 1-16,-1-1 0,-21 21 0,0-20 15,0-1-15,0 22 0,21-22 0,-21 0 16,0 1-16,0-1 0,0 0 0,0 1 16,0-22-16,0 21 0,0-21 0,0 0 15,21-21-15,0 0 16,0 0-16,1 0 16,-1-21-16,0 0 0,21 0 0,-21-21 15</inkml:trace>
  <inkml:trace contextRef="#ctx0" brushRef="#br0" timeOffset="31199.46">13483 9144 0,'0'0'0,"42"-21"0,43-64 16,-64 64-16,0 21 15,-21-21-15,0 0 0,-21 21 16,0 0-16,0 21 16,-21 0-16,-1 0 0,22 0 15,-21 22-15,-1-22 0,1 0 0,21 21 16,-21-20-16,42-1 0,0 0 15,0 0-15,0 0 0,0 0 0,21-21 16,0 22-16,0-1 0,21-21 0,1 0 16,-1 21-16,0-21 0,-20 0 0,20 21 15,0-21-15,1 21 0,-22-21 0,21 21 16,-21-21-16,0 22 0,1-22 0,-1 21 16,-21 0-16,0 0 15,-21 0-15,-1-21 0,1 21 0,0-21 16,-21 22-16,21-22 0,-22 0 0,1 21 15,21-21-15,-22 0 16,1 0-16,0 0 0,21 0 0,-22 0 16,22 0-16,-21 0 0,21-21 0,-22 21 15,22-22-15,0 1 0,0 0 0,0 0 16,-1 0-16,1-22 0,0 22 0</inkml:trace>
  <inkml:trace contextRef="#ctx0" brushRef="#br0" timeOffset="31376.36">13229 8784 0,'0'0'0,"0"-21"0,0 0 16,0 0-1,21 21 63</inkml:trace>
  <inkml:trace contextRef="#ctx0" brushRef="#br0" timeOffset="32311.83">15769 9123 0,'0'0'0,"-42"21"0,-64 43 15,85-64-15,0 21 0,-1-21 0,44-21 32,-1-1-17,21 1-15,0-21 0,1 21 0,-1-22 16,0-20-16,22 21 0,21-22 0,-22 1 15,22-1-15,-22 1 0,22-1 0,-22 1 16,1-1-16,-1-21 0,-20 22 0,-1-1 16,0-20-16,-20 20 0,-1 1 15,-21-1-15,0 22 0,0-22 16,0 22-16,0 0 0,-21 21 0,-1-22 16,1 22-16,0 21 0,0 0 0,-21 0 15,20 0-15,-20 21 0,0 0 0,-1 22 16,1 20-16,0 1 0,-1 20 0,1 1 15,0 21-15,21 0 0,-22 21 0,22 0 16,0 0-16,0 0 0,0 0 16,-1 0-16,22 0 0,0 0 0,0 21 15,-21-21-15,21 21 0,0-21 0,0 21 16,0 0-16,0-21 0,0 22 16,0-22-16,0 21 0,0-21 0,21 0 15,-21 0-15,22 0 0,-22-21 0,21-22 16,0 22-16,-21-42 0,21-1 0,0 1 15,0-22-15,1 0 0,20 1 0,-21-43 16,0 0-16,22 0 0,-1 0 0,-21 0 16,21-43-16,1 22 0,-1-21 0,0-22 15,1 22-15,-1-22 0,0-20 0,22-1 16,-22 22-16,1-43 0,-22 21 0,21 0 16,-21 1-16,0-1 0,-21-21 0,0 22 15,0-1-15,-21 0 0,-21 1 0,0-1 16,-22 21-16,1 1 0,-1-1 0,-21 1 15,22-1-15,-22 22 0,1 0 16,20-1-16,-21 1 0,22 21 0,-22 0 16,43 0-16,-22-1 0,22 22 0,0-21 15,21 21-15,-1 0 0,22-21 0,0 0 16,0 0-16,22 0 16,-1-1-16,0 1 0,21 0 0,1-21 15,-1 21-15,21-22 0,1 1 16,21 0-16,-1-1 0,-20 1 0,20-22 0,1 22 15,-21-21-15,-1 20 0,-21 1 0,1-22 16,-1 22-16,-21 0 0,0 21 16,1-1-16,-22 1 0,0 0 0,-22 42 15,1 0 1,0 1-16,21 20 0,0-21 16,-21 21-16,21 1 0,-21-1 0,21-21 15,0 22-15,0-1 0,0-21 0,0 0 16,0 0-16,0 1 0,0-1 0,0 0 15,0 0-15,21-21 16,0 0 0,-21-21-16,0 0 0,21 0 0,-21-1 15,21 1-15,-21-21 0,22 21 16</inkml:trace>
  <inkml:trace contextRef="#ctx0" brushRef="#br0" timeOffset="32467.55">16785 8742 0,'0'0'0,"0"-21"15,21 21 48,0 0-63,1 0 16,-1 0-16,0 21 0</inkml:trace>
  <inkml:trace contextRef="#ctx0" brushRef="#br0" timeOffset="33176.69">17357 8763 0,'-22'-42'16,"1"42"-16,21-21 0,-21-1 0,21 1 16,21 21-1,0 0-15,1 0 16,-1 21-16,0 1 0,0-1 0,0 21 15,0 0-15,1-20 0,-1 20 16,-21 0-16,0 1 0,0-1 16,0 0-16,0 1 0,0-1 0,-43-21 15,43 21-15,-21-20 0,0 20 0,0-21 16,0 0-16,21 0 0,0 1 16,0-44-1,21 1-15,0 21 16,0-21-16,0-21 0,1 21 0,-1-1 15,21-20-15,-21 0 0,0-1 0,1 1 16,20-21-16,-21 20 0,21 1 16,-20 0-16,-1-1 0,21 1 0,-21 21 15,0-22-15,-21 22 0,-21 42 32,0 1-32,0-1 15,0 0-15,0 21 0,-1 1 0,22-1 16,-21 0-16,21 1 0,-21-1 0,21 0 15,0 1-15,0-1 0,0 0 0,0-21 16,21 22-16,0-22 0,1 0 0,-1 0 16,0 0-16,21-21 0,-21 0 0,22 22 15,-22-22-15,21 0 0,1 0 16,-1 0-16,0-22 0,1 22 0,-1-21 16,0 0-16,1 0 0,-1 0 0,0 0 15,1-1-15,-1-20 0,-21 21 16,0-21-16,0-1 0,1 1 0,-22 0 15,0 20-15,0-20 0,0 0 0,0 21 16,0-1-16,0 1 0,-22 21 0,1 0 16,0 0-16,0 0 0,0 0 0,0 21 15,-22 1-15,22-1 0,0 21 0,21-21 16,-21 22-16,21-22 0,-21 0 16,21 21-16,0-21 0,0 1 0,0-1 15,0 0-15,21 0 0,0 0 0,-21 0 16,21 1-16,0-22 0,0 0 0,1 21 15,-1-21-15,0 0 0,0 0 0,0 0 16,0 0-16,1 0 0,20 0 16,-21 0-16,21 0 0,-20-21 0,20-1 15,0 22-15</inkml:trace>
  <inkml:trace contextRef="#ctx0" brushRef="#br0" timeOffset="33731.44">19537 8869 0,'0'0'16,"0"-21"-16,0-43 16,0 43-16,0 0 0,-21 0 0,-1 0 15,1 21-15,-21 0 0,21 0 16,-22 0-16,1 0 0,21 0 0,-21 0 16,-1 21-16,1 0 0,0 0 0,20 21 15,-20-20-15,21 20 0,-21 0 0,20 1 16,1-22-16,0 21 0,21 0 0,0-20 15,0 20-15,0-21 0,0 21 16,0-20-16,0-1 0,21 0 0,0 0 16,1 0-16,-1-21 0,0 0 0,21 21 15,1-21-15,-22 0 0,21 0 0,0 0 16,1 0-16,-1-21 0,0 0 0,1 21 16,-1-21-16,-21 0 0,22-22 0,-1 22 15,-21-21-15,21 0 0,-20-1 16,20 1-16,-21-22 0,0 22 0,0-21 15,22-1-15,-22-21 0,0 22 0,-21-1 16,21-20-16,0 20 0,1-20 0,-1 20 16,-21-21-16,0 22 0,0 21 15,0-22-15,0 43 0,0-21 0,-21 42 16,-1 0-16,1 42 16,0 0-16,-21 1 0,21 20 0,-22 1 15,22-1-15,-21 1 0,21 20 0,-1 1 16,1-22-16,21 22 0,0-21 0,0-1 15,0 1-15,0-1 0,21-21 0,1 1 16,-1-1-16,0 0 0,0-20 16,0 20-16,0-21 0,1 0 0,20-21 15,-21 21-15,0-21 0,22 0 16,-22 0-16,0 0 0,21 0 0,-21 0 16,1 0-16,20-21 0,-21 21 0,21-21 15,-20 21-15,-1-21 0,21 21 0</inkml:trace>
  <inkml:trace contextRef="#ctx0" brushRef="#br0" timeOffset="33879.36">20743 9165 0,'-21'0'16,"0"0"-16,0 0 0,0 0 15,-1-21-15,1 21 0,0-21 16,0 0-16,0 0 0,0-1 15,21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03:54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0 0,'-21'0'32,"0"0"14,42 0 1</inkml:trace>
  <inkml:trace contextRef="#ctx0" brushRef="#br0" timeOffset="475.31">7895 0 0,'0'0'0,"21"0"15,-42 0 32,0 0-47,0 0 16,0 0-16,-1 0 0,1 0 15,0 0-15,0 0 0,-21 0 0,20 64 16,-20 20-16,21-20 0,0-1 0,-22-20 16,22 20-16,0-21 0,0 1 0,21-1 15,-21-21-15,21 0 0,0 1 16,0-1-16,21-21 15,0 0-15,0 0 0,0 0 16,1 0-16,-1-21 0,21-1 16,-21 1-16,0 0 0,1 0 0,-1 0 15</inkml:trace>
  <inkml:trace contextRef="#ctx0" brushRef="#br0" timeOffset="1480.74">8001 508 0,'0'0'0,"21"-21"0,0 0 0,0 0 0,-21-22 16,22 22-16,-22 0 15,21 0-15,-21 0 0,0-1 16,0 44-1,0 20-15,-21-21 16,-1 21-16,1 22 0,0-22 0,0 22 16,0 20-16,0-20 0,-22 42 15,22-22-15,-21 22 0,-1-21 16,22 21-16,-21 0 0,0-22 0,-1 22 16,22-21-16,-21-1 0,21 1 0,-1-21 15,1-1-15,0-21 0,21 1 0,0-1 16,0-21-16,0 0 0,21-42 31,0-21-31,-21 0 0,22-1 16,-1 1-16,0-22 0,-21 1 0,21-22 15,0 22-15,0-22 0,1 0 16,20-20-16,-21 20 0,0-21 0,0 21 16,1-20-16,-22 20 0,21 0 15,0 1-15,0 20 0,0 1 16,-21 20-16,0 1 0,21 21 0,-21 0 15,22 21-15,-1 21 0,-21 21 16,0-21-16,21 43 0,0-22 16,-21 43-16,0-22 0,0 22 0,0 0 15,0 20-15,0-20 0,0 0 0,0-1 16,0 1-16,21 0 0,-21-22 16,0 22-16,0-22 0,21-20 0,-21 20 15,0-20-15,0-1 0,22-21 0,-22 21 16,21-20-16,0-1 0,-21 0 15,0-42 1,0 0 0,0-1-16,0 1 0,0 0 0,-21 0 15,0 0-15</inkml:trace>
  <inkml:trace contextRef="#ctx0" brushRef="#br0" timeOffset="1639.64">7620 1672 0,'0'0'0,"-106"0"16,85 0-16,0 0 0,21-21 15,0 0-15,42 0 16,-21 0-16,22 21 16,-1-22-16,0 1 0,22 0 15,-22 0-15,22 21 0,-1-21 0,-21 0 16,22-1-16,-22 1 0,1 21 0,-1-21 16,-21 21-16,21 0 0</inkml:trace>
  <inkml:trace contextRef="#ctx0" brushRef="#br0" timeOffset="2030.48">8340 1418 0,'0'0'0,"0"-21"15,-22 21-15,22-21 0,0 0 16,0 0-16,0-1 16,22 22-16,-1 0 0,21 0 15,-21 0-15,22 0 0,-22 0 16,21 0-16,-21 0 0,0 22 0,22-1 15,-22 0-15,0 21 0,0-21 0,0 22 16,-21-22-16,0 21 0,0 1 0,0-22 16,0 21-16,0 0 0,0-20 15,0 20-15,0-21 0,0 0 0,0 0 16,-21 1-16,0-22 16,21-22-1,0 1-15,0 0 16,0 0-16,0-21 0,0 20 15,0-20-15,0 0 0,0-1 0,0 1 16,0 21-16,21-21 0,0 20 0,-21-20 16,22 21-16,-1 0 0,0 0 15,0 21-15,0-22 0,0 22 0,1 0 16,-1 0-16,0 0 0,0 0 0,0 22 16,0-22-16,-21 21 0,22 0 15,-1 0-15</inkml:trace>
  <inkml:trace contextRef="#ctx0" brushRef="#br0" timeOffset="2435.23">9059 1503 0,'21'-21'16,"-21"0"-16,0-1 15,0 1-15,22 0 16,-22 0-16,0 0 0,0 0 0,21-1 16,0 1-16,0 0 0,-21 0 0,21 21 15,0 0-15,1 0 0,-1 0 16,0 0-16,0 0 0,-21 21 15,21 0-15,0 22 0,1-22 0,-1 21 16,-21-21-16,0 22 0,21-1 0,-21 0 16,0 1-16,0 20 0,0-21 0,0 1 15,0-22-15,0 21 0,0 1 16,0-22-16,0 0 0,0 0 0,0 0 16,0-42 15,0-21-31,0 21 15,0-1-15,21-20 0,-21 0 0,0-1 16,21 1-16,0 0 0,-21-1 0,22 1 16,-1 0-16,0-1 0,0 1 0,0 21 15,0 0-15,1 0 0,-1-1 16,0 1-16,0 0 0,0 21 0,0 0 16,1 0-16,-1 0 0,0 0 0,0 0 15,0 21-15,0 0 0,1 1 16,-22-1-16,21 0 0,-21 0 15,0 21-15</inkml:trace>
  <inkml:trace contextRef="#ctx0" brushRef="#br0" timeOffset="3739.55">10477 1588 0,'0'0'0,"0"-22"0,0 1 0,0-21 16,0 21-16,0 0 0,-21-22 0,21 22 15,-21 0-15,0 0 0,0 0 0,21-1 16,-21 22-16,-1 0 0,1 0 16,0 0-16,0 0 0,0 0 15,-22 22-15,22-22 0,0 42 0,-21-21 16,21 0-16,-22 22 0,22-1 0,0 0 16,0 1-16,0-1 0,-1 0 15,22 1-15,0-1 0,0 0 0,0-21 16,0 1-16,0 20 0,22-21 0,-1-21 15,0 21-15,21-21 0,-21 0 0,22 0 16,-22 0-16,21-21 0,-21 0 16,22 0-16,-22 0 0,0-22 0,21 22 15,-20-21-15,-1-1 0,0 1 0,0 21 16,0-21-16,0-1 0,-21 1 0,0 0 16,22 20-16,-22 1 15,21 0-15,-21 0 0,-21 42 31,-1 21-31,1-20 16,0-1-16,21 21 0,0-21 16,-21 22-16,21-1 0,-21 0 0,21-21 15,0 22-15,0-22 0,0 21 0,21-21 16,0 1-16,0-1 0,0-21 0,1 0 16,-1 0-16,21 0 0,0 0 15,-20 0-15,20 0 0,0-21 0,1-1 16,-1 1-16,-21 0 0,21-21 0,-20 21 15,-1-22-15,21 1 0,-21 21 16,0-22-16,-21 1 0,22 21 0,-1 0 16,-21-22-16,0 22 0,0 0 15,0 0-15,0 42 32,0 0-32,-21 0 0,21 1 0,-22-1 15,22 21-15,0-21 0,0 0 16,0 22-16,0-22 0,0 21 0,0-21 15,0 1-15,0-1 0,0 0 0,43 0 16,-22 0-16,21-21 0,1 0 0,-1 0 16,0 0-16,-21 0 0,22-21 0,-1 0 15,0 21-15,1-42 16,-22 20-16,21 1 0,-21-21 0,1 21 16,-1-22-16,0 1 0,0 21 0,0-21 15,0-1-15,-21 22 0,0 0 0,0-21 16,22 42-16,-22-22 0,0 1 15,0 42 1,0 1 0,-22-1-16,22 0 0,-21 21 0,21 1 15,-21-1-15,0 0 0,21 1 16,0 20-16,0 1 0,0 20 0,0-20 16,0 20-16,0 1 0,0 0 15,0-1-15,0 1 0,21 21 0,0 0 16,0 0-16,-21-22 0,22 22 0,-22 0 15,21 0-15,-21 0 0,0-22 0,0 22 16,0-21-16,0-1 0,0 1 0,-21-21 16,-1-1-16,1-21 0,0 1 15,0-22-15,0 0 0,0 0 0,-1-21 16,-20 0-16,21 0 0,0 0 0,-22-21 16,1 0-16,21-21 0,-21 20 0,20-20 15,1 0-15,0-1 0,21 1 0,0-21 16,0-1-16,0 1 0,21-1 0,0 1 15,22-22-15,-22 21 0,42-20 0,-20-22 16,20 21-16,1-21 0,-1 1 16,1-1-16,20 21 0,-20-21 15,21 0-15,-1 22 0,1-1 0,0-21 16,-22 22-16,1 20 0,-1 1 0,-21-1 16,1 1-16,-1 20 0,-21 1 0,0 0 15,-21 20-15,0 1 0,0 0 16,-21 0-16,0 0 0,0 0 0,0 21 15,-22 0-15,22 0 0,0 0 0,0 0 16,0 0-16,21 21 16,0 0-16,21 0 0,0 0 15,0 0-15,22 1 0,-22-1 16,0 21-16,21-21 0,-21 22 0,1-1 16,-1-21-16,0 21 0,-21-20 0,21-1 15,-21 21-15,0-21 0,0 0 16,-21 1-16,0-1 0,-22-21 0,22 21 15,0 0-15,-21-21 0,-1 21 0,22-21 16,-21 0-16,21 0 0,-22 21 0,22-21 16,0 0-16,0 0 0,0 0 15,0 0-15,-1 0 0</inkml:trace>
  <inkml:trace contextRef="#ctx0" brushRef="#br0" timeOffset="4411.96">7768 2434 0,'0'0'0,"-42"-21"16,21 21-16,-22 0 0,22-21 16,-21 21-16,-1 0 0,1 0 0,21 0 15,-21 0-15,20 0 0,1 0 0,0 0 16,0 0-16,42 0 15,0 0 1,43 0-16,-1 0 0,22 0 0,21 0 16,21 0-16,0 0 0,21 0 15,21 0-15,22 0 0,-1 0 0,22 0 16,0 0-16,20 0 0,1 0 0,0 0 16,0 0-16,0 0 15,0 0-15,-22 0 0,1 0 0,-22 21 16,1-21-16,-22 0 0,1 0 0,-22 0 15,-21 0-15,0 0 0,-21 0 16,-22 0-16,1 0 0,-43 0 0,22 0 16,-43 0-16,21 0 0,-21 0 0,1 0 15,-44 0 17,-20 0-32,21 0 0,-21 0 15,-22 0-15,1 21 0,-1-21 16</inkml:trace>
  <inkml:trace contextRef="#ctx0" brushRef="#br0" timeOffset="5235.72">8318 3366 0,'0'0'0,"43"-43"0,20 1 15,-20 21-15,20-22 0,85-20 16,-105 42-16,-1 0 0,0-1 16,1 22-16,-1-21 0,-21 21 15,0-21-15,-21 42 16,-42 0 0,21 1-16,-43-1 0,1 0 0,-1 21 15,-20 22-15,-1-22 0,0 22 16,-21-1-16,-21 1 0,0-1 0,-21 22 15,0-1-15,-21 1 0,-1 21 0,-20-21 16,-1 20-16,1-20 0,-1 21 16,1-21-16,-1-1 0,1-20 0,21 20 15,-1-20-15,22-1 0,21 1 0,0-22 16,21 1-16,22-1 0,-1-21 0,21 0 16,22 0-16,0 1 0,21-22 15,-1 0-15,44-22 31,-1 22-31,0-21 0,0 0 0,21 0 16,-20-21-16,20 20 0,0 1 16,-21-21-16,22 21 0,-1-22 0,0 22 15,-20-21-15,20 21 0,0-22 0,1 22 16,-1-21-16,-21 21 0,21 0 0,-20-1 16,20 1-16,-21 0 0,0 21 15,-42 21 1,0 0-1,0 1-15,-22-1 0,22 0 16,-21 21-16,0-21 0,-1 22 16,22-1-16,-21 0 0,-1 1 0,22-1 0,-21-21 15,21 22-15,0-22 0,-1 21 16,1-21-16,21 0 0,0 1 16,0-1-16,21-21 15,1 0-15,-1 0 0,0 0 16,21 0-16,1 0 0,-1 0 0,0 0 15,22-21-15,-1-1 0,1 22 16,-1-21-16,1 0 0,20 0 0,1 0 16,21 0-16,-21-1 0,20-20 0,22 0 15,0-1-15,0 1 0</inkml:trace>
  <inkml:trace contextRef="#ctx0" brushRef="#br0" timeOffset="5864.09">11790 3069 0,'0'0'0,"-43"-21"16,1-21-16,-21-1 15,20 22-15,22 0 0,0 0 0,0 21 0,21-21 16,21 42 0,21 0-16,1 0 15,20 0-15,22 1 0,-1 20 16,22 0-16,21 1 0,0 20 0,0-21 16,21 22-16,22-1 0,-22 1 0,21-1 15,1 1-15,-1-1 0,-21 1 0,21-1 16,-20-20-16,-1-1 0,-21 22 15,21-22-15,-42 0 0,21-21 0,-21 22 16,-1-22-16,-20 0 0,21 0 16,-21 0-16,-1-21 0,-20 0 0,20 0 15,-20 0-15,-22 0 0,22 0 0,-22-21 16,0 0-16,-20 0 0,-1 0 16,0 0-16,-21-1 0,0-20 0,0 21 15,-21 0-15,-22-22 0,1 1 0,-21 21 16,-1-21-16,-21 20 0,22 1 0,-1 0 15,1 0-15,-1 21 0,22 0 16,0 0-16,-1 0 0,22 0 0,0 0 16,21 21-16,0 0 0,0 0 0,21 1 15,0-1-15,22 0 0,-1 21 0,0-21 16,1 1-16,20 20 0,-20-21 16,20 21-16,-21-20 0,22 20 15,-22-21-15,-21 21 0,1-20 0,-1 20 16,-21-21-16,0 0 0,-21 22 0,-1-22 15,-20 0-15,0 0 0,-1 0 0,-20 0 16,-1 1-16,-20-1 0,20 0 0,-20-21 16,-22 21-16,21 0 0,-21 0 0,0-21 15,-21 22-15,22-1 0,-22-21 0</inkml:trace>
  <inkml:trace contextRef="#ctx0" brushRef="#br0" timeOffset="6439.83">2603 5715 0,'0'0'0,"0"-42"0,22-64 16,-1 64-16,-21-1 0,0 22 16,0-21-16,0 21 0,0-1 0,-21 22 31,-1 22-31,1 20 0,0 0 0,21 22 15,-21-1-15,0 22 0,0 0 16,21 20-16,-22 1 0,1 21 0,0-21 16,-21 21-16,21 0 0,-1 0 0,-20-21 15,21 0-15,0 0 0,-22-22 16,22 1-16,0-22 0,21 1 0,0-1 16,-21-20-16,21-22 0,0 21 0,0-21 15,0-42 1,21 0-16,0-21 0,-21-1 15,21 1-15,1-21 0</inkml:trace>
  <inkml:trace contextRef="#ctx0" brushRef="#br0" timeOffset="6723.67">2244 6011 0,'0'0'16,"0"-63"-16,0-22 0,-22 22 0,22-1 15,0 1-15,22 20 0,-1 1 0,21 0 16,0-1-16,22 1 0,21 21 15,-22 0-15,22 0 0,-22 21 0,22 0 16,-22 0-16,1 21 0,-1 0 0,-20 21 16,-1 1-16,-21-1 0,-21 21 15,0 1-15,0 21 0,-21-22 16,-21 1-16,-22-1 0,1 1 16,-1-1-16,-20 1 0,20-1 0,-21-21 15,22 22-15,-22-22 0,43 1 0,-22-22 16,22 21-16,21-21 0,0 0 15,21 1-15,0-1 0,21-21 16,21 0-16,-21 0 0,22 0 0,-1 0 16,22 21-16,-22 0 0</inkml:trace>
  <inkml:trace contextRef="#ctx0" brushRef="#br0" timeOffset="7303.63">3006 7112 0,'0'0'0,"0"-21"32,0 0-32,0 0 15,21-1-15,0 1 0,0-21 0,0 0 16,22-1-16,-1 1 0,-21 0 0,21-22 16,-20 22-16,20-1 0,-21 1 15,0 21-15,-21 0 0,0 0 0,0-1 16,-21 22-16,0 0 0,-21 0 15,20 22-15,-20-1 0,0 0 0,-1 21 16,22-21-16,-21 1 0,21-1 16,0 21-16,-1-21 0,22 0 0,0 1 15,0-1-15,22 0 16,-1 0-16,0-21 0,21 21 0,-21 0 16,22-21-16,-1 22 0,0-22 0,-20 21 15,20 0-15,0 0 0,-21-21 16,22 21-16,-22 0 0,0 1 0,0-1 15,-21 0-15,0 0 0,0 0 16,0 0-16,0 1 0,21-22 31,1-22-31,-22 1 16,21 0-16,0 0 0,0 0 16,21-22-16,-20 22 0,-1-21 15,0 0-15,0 20 0,0-20 0,0 21 16,1 0-16,-1 0 0,-21-1 0,0 44 31,0-1-15,0 0-16,-21 21 0,-1-21 0,22 1 15,-21-1-15,0 0 0,0 0 0,21 21 16,0-20-16,-21-1 0,0 0 16,21 0-16,0-42 31,21 21-31,-21-21 15</inkml:trace>
  <inkml:trace contextRef="#ctx0" brushRef="#br0" timeOffset="7467.53">3768 6498 0,'0'0'16,"0"-21"-16,0 0 0,0 42 31,0 0-31,0 0 15,0 1-15,0-1 16,0 0-16,0 0 0,21-21 16,0 21-16,-21 0 0</inkml:trace>
  <inkml:trace contextRef="#ctx0" brushRef="#br0" timeOffset="8091.75">4212 6731 0,'0'21'15,"-21"0"-15,0-21 0,0 22 0,21-1 16,-22-21-16,1 21 0,21 0 0,-21 0 16,21 22-16,0-22 0,-21 0 15,21 0-15,-21 21 0,21-20 16,0-1-16,0 21 0,0-21 0,0 0 16,0 1-16,0-1 0,0 0 0,0 0 15,0-42 16,0 0-31,0 0 0,0-1 0,0 1 16,0 0-16,0-21 0,0 21 0,0-22 16,0 1-16,21 21 0,0-22 15,-21 1-15,21 0 0,0 21 0,1-1 16,-1 1-16,0 0 0,0 21 0,0 0 16,0 0-16,1 0 0,-1 21 0,0-21 15,0 21-15,0 22 16,0-22-16,-21 0 0,0 21 0,0-20 15,0 20-15,0-21 0,0 21 0,0 1 16,0-22-16,0 0 0,0 21 0,0-20 16,-21-1-16,21 0 15,0-42 1,0 0-16,0-1 0,0 1 16,0 0-16,21 0 0,1-21 0,-1 20 15,0-20-15,0 0 16,0-1-16,22 1 0,-22 21 0,21-21 0,0-1 15,1 22-15,-1-21 0,0 42 0,-20 0 16,20 0-16,0 0 0,-21 0 16,1 21-16,20 0 0,-42 0 15,21 0-15,-21 22 0,21-1 0,-21-21 16,0 22-16,0-1 0,0-21 0,0 21 16,0 1-16,-21-22 0,0 0 0,21 21 15,0-20-15,0-1 0,0 0 16,0-42 15,0 0-31,21-1 0,0 1 0,-21-21 16,21 21-16</inkml:trace>
  <inkml:trace contextRef="#ctx0" brushRef="#br0" timeOffset="8287.69">5313 6668 0,'0'21'16,"0"0"-16,0 0 15,-21 0-15,21 0 0,-22 22 0,22-22 16,0 21-16,-21 1 0,21-22 0,-21 21 16,21-21-16,-21 22 0,21-22 15,0 0-15,0 0 0,0 0 0,0 0 16,0 1-16,21-22 16,-21-22-1,21 1-15,0 0 16</inkml:trace>
  <inkml:trace contextRef="#ctx0" brushRef="#br0" timeOffset="8603.53">5461 6329 0,'0'0'0,"-42"0"0,-22 0 16,43 21-16,0 0 0,0-21 0,-1 21 15,22 1-15,0-1 0,0 0 16,0 0-16,22-21 15,-1 0-15,0 0 0,0 0 16,21 0-16,-20-21 0,-1 21 0,0-21 16,0 0-16,0-1 0,-21 1 15,21 0-15,-21 0 0,0 0 0,0 0 16,-21-1-16,0 1 0,-21 0 0,21 0 16,-1 21-16,-20 0 0,21 0 0,-21 0 15,20 0-15,1 0 0,-21 0 16,21 21-16,0 0 0,-1 0 0,22 1 15,0 20-15,0-21 0,0 21 0,0-20 16,0 20-16,0-21 0,0 0 16,22 0-16,-1 1 0,0-1 15,21-21-15</inkml:trace>
  <inkml:trace contextRef="#ctx0" brushRef="#br0" timeOffset="9703.43">6392 5779 0,'-21'-43'0,"42"86"0,-63-107 0,42 43 16,-21 0-16,0 0 0,-1 21 0,1 0 15,0 21-15,21 0 16,-21 0-16,21 21 0,-21 1 16,0-1-16,21 22 0,0-22 0,0 21 15,0 1-15,-22-1 0,22 1 0,0 21 16,0-22-16,-21 22 0,21-1 15,0-20-15,0-1 0,0 22 0,-21-21 16,21-22-16,-21 21 0,21 1 0,0-22 16,0 1-16,0-1 0,0-21 0,0 21 15,0-20-15,0-1 0,21-21 16,0 0-16,0 0 0,1 0 16,-1-21-16,0-1 0,0 1 0,0 0 15,0 0-15,22-21 0,-22 20 0,0-20 16,0 0-16,0-1 0,1 1 15,20 21-15,-21-21 0,-21 20 0,21-20 16,0 21-16,-21 0 0,22 21 16,-22 21-1,0 0-15,0 0 16,0 0-16,0 1 0,0 20 0,-22-21 16,22 0-16,-21 22 0,21-22 0,0 0 15,0 0-15,0 0 0,0 0 16,0 1-16,0-1 0,21-21 15,1 0-15,-1 0 16,0 0-16,0-21 0,21 21 0,-20-22 16,-1 1-16,0 0 0,0 0 15,0 0-15,0-22 0,1 22 16,-1 0-16,0-21 0,0 21 0,0-1 16,-21 1-16,21 0 0,-21 0 15,0 42 1,0 0-16,0 0 15,0 1-15,0-1 0,0 0 16,-21 0-16,21 0 0,-21 0 0,21 1 16,0-1-16,0 0 0,0 0 0,0 0 15,0 0-15,21-21 16,0 0-16,1 0 16,-1 0-16,0-21 15,21 0-15,-21 21 0,1-21 0,20 0 16,-21 0-16,0-1 0,0-20 0,22 21 15,-22 0-15,0 0 0,-21-1 0,21 1 16,0 0-16,-21 0 0,22 21 0,-22 21 31,0 0-15,0 0-16,-22 1 0,1-1 0,21 0 16,-21 0-16,21 0 0,0 0 15,0 1-15,0 20 0,0-21 0,42 0 16,-20 0-16,-1-21 0,0 0 0,21 22 15,1-22-15,-1 0 16,0 0-16,1 0 0,-1 0 0,21-22 16,-20 22-16,-1-21 0,22 0 0,-22 0 15,0 0-15,-21 0 0,22-22 0,-1 22 16,-21-21-16,0-1 0,1 1 0,-1 21 16,-21-21-16,0-1 0,0 22 15,0 0-15,0 0 0,-21 0 0,-1 21 16,1 0-16,-21 0 0,21 21 0,-22 0 15,22 0-15,-21 21 0,21-20 0,0 20 16,-1 0-16,1-21 0,21 22 16,-21-1-16,21-21 0,0 0 0,0 22 15,0-22-15,0 0 0,21 0 16,0-21-16,22 21 0,-22-21 0,0 0 16,21 0-16,1 0 0,-1 0 0,0 0 15,1 0-15,-1 0 0,0 0 0,1-21 16,-22 0-16,21 0 0,1 0 0,-22 0 15,21-1-15,-21-20 0,0 0 0,22 21 16,-43-22-16,21 1 0</inkml:trace>
  <inkml:trace contextRef="#ctx0" brushRef="#br0" timeOffset="9899.31">7789 6075 0,'0'0'0,"-21"0"0,-21 0 0,21 0 16,-1 0-16,1 0 16,21 21-16,-21-21 0,0 0 47,0 0-47,0 0 0,-22 0 15</inkml:trace>
  <inkml:trace contextRef="#ctx0" brushRef="#br0" timeOffset="10100.04">5884 6498 0,'0'0'0,"-63"21"0,-1 1 0,22-1 16,0-21-16,20 0 0,44 0 16,-1 0-1,21 0-15,0 0 0,22 0 0,-22-21 16,22 21-16,20-22 0,-20 22 0,-22-21 15,22 0-15,-1 21 0,-20-21 0,-1 21 16,0-21-16,22 0 0,-22 21 16,-21-22-16,22 1 0,-1 0 0</inkml:trace>
  <inkml:trace contextRef="#ctx0" brushRef="#br0" timeOffset="10699.79">14711 5080 0,'0'0'0,"21"-42"0,-21-43 16,21 64-16,-21 0 0,0 63 15,0 0 1,0 1-16,0 20 0,0 1 0,0 20 15,0 1-15,0 21 0,0-21 16,0-1-16,0 22 0,0-21 0,0-1 16,-21 1-16,0-21 0,21 20 0,-21-20 15,21-1-15,0 1 0,-22-22 16,22 22-16,-21-22 0,21 0 0,0-21 16,0 22-16,0-22 0,0 0 0,0 0 15,-21-21 1,21-21-1,-21 0-15,0-21 0,0 20 16,-1-20-16</inkml:trace>
  <inkml:trace contextRef="#ctx0" brushRef="#br0" timeOffset="11119.55">14224 5948 0,'0'0'0,"-21"-64"16,-85-211-16,106 212 15,0-1-15,0-20 0,0 20 16,0 1-16,42 20 0,-21-20 15,22 20-15,20 1 0,1 0 0,-1 21 16,1-1-16,20 22 0,-20 0 0,21 22 16,20-1-16,-20 21 0,0 0 0,21 1 15,-22 20-15,-20 22 0,20-22 16,-20 22-16,-22 0 0,1-1 0,-1 1 16,-21 0-16,0-1 0,-21-20 0,0 21 15,0-22-15,0 1 0,0-22 0,0 21 16,0-20-16,0-1 0,0-21 0,0 0 15,0 1-15,0-1 0,0-42 16,0-1 0,0-20-16,21 21 0,-21-21 15,22-1-15,-22 1 0,0-22 0,21 1 16,0-1-16,0-20 0,-21-1 0,21 0 16,0 1-16,1-22 0,-1 21 0,0 1 15,0-1-15,-21 0 0,21 1 0,0 41 16,1-20-16,-22 20 0,0 22 15,0 0-15,0 0 0,21 21 0,0 21 16,-21 0 0,0 22-16,0-22 0,21 21 0,-21 0 15,21 22-15,-21-22 0,0 22 16,0-22-16</inkml:trace>
  <inkml:trace contextRef="#ctx0" brushRef="#br0" timeOffset="11755.18">16277 5906 0,'-21'42'16,"0"-21"-16,0-21 0,-1 21 0,1 0 0,0 1 15,0-22-15,-21 21 0,20 0 0,1 0 16,0 0-16,0 0 0,0 22 16,21-22-16,0 0 0,-21 0 0,21 0 15,0 1-15,0-1 0,0 0 0,21 0 16,0-21-16,0 21 0,21-21 15,1 0-15,-22 0 0,21 0 0,1 0 16,-1-21-16,-21 0 0,21 21 0,-20-21 16,-1 0-16,0-1 0,-21 1 0,0-21 15,0 21-15,0-22 0,-21 1 0,0 0 16,-1-1-16,1-20 0,0 21 0,21-22 16,-21 22-16,21-1 0,0 1 15,0 0-15,0 21 0,21-1 0,0 1 16,0 0-16,22 21 0,-1 0 15,0 0-15,1 21 0,-1 0 0,0 1 16,1 20-16,-1-21 0,0 21 0,1 1 16,-22-1-16,0 0 0,0 1 15,0-1-15,-21-21 0,0 22 0,0-1 16,0 0-16,0-21 0,-21 1 0,0-1 16,21 0-16,-21 0 0,0 0 0,0-21 15,-1 0-15,1 0 0,0 0 16,21-21-16,0 0 15,0 0-15,0-22 0,0 22 0,21-21 16,0 0-16,22-1 0,-22-20 16,21-1-16,1 1 0,-1-22 15,21 22-15,-20-1 0,20 22 0,1-1 16,-1 1-16,-20 21 0,20 21 0,-21 0 16,1 0-16,-22 0 0,0 42 0,0-21 15,0 22-15,-21 20 0,0-20 16,0 20-16,0-21 0,-21 22 0,21-1 15,-42-20-15,21 20 0,0-20 0,-1-1 16,1 0-16,0 1 0,0-22 0,0 0 16,21 0-16,-21 0 0,42-21 31,0-21-31,0 0 0,21 0 0</inkml:trace>
  <inkml:trace contextRef="#ctx0" brushRef="#br0" timeOffset="12231.91">18203 4699 0,'0'0'0,"43"-21"0,-1-21 0,0-1 15,1 22-15,-22 0 0,0 21 0,0 0 16,0 0-16,-21 21 15,0 21-15,0 1 0,0-1 0,0 43 16,0-22-16,-21 22 0,0 21 0,0-22 16,0 1-16,-1 21 0,1 0 0,-21 0 15,21-22-15,-22 22 0,22-21 16,0-1-16,0-20 0,0 21 0,0-22 16,-1 1-16,1-22 0,21 0 15,-21 22-15,21-43 0,0 21 0,0-21 16,0 22-16,0-22 0,0-42 31,0 0-31,0-1 0,0 1 0,0-21 16,0 21-16,0-22 0,0 1 0,-21-21 15,21 20-15</inkml:trace>
  <inkml:trace contextRef="#ctx0" brushRef="#br0" timeOffset="12507.75">17949 5715 0,'-21'-85'0,"42"170"0,-42-233 0,21 63 0,-21 1 15,21-1-15,-21 0 0,21 1 16,0-1-16,0 21 0,21-20 0,0 41 15,21-20-15,1 21 0,-1-1 16,22 22-16,-1 0 0,22 0 0,-1 0 16,1 21-16,0 0 0,-22 21 0,22 0 15,-22 21-15,-20 1 0,-1 20 0,-21-21 16,0 22-16,-21-1 0,0 1 16,-21-1-16,-21 1 0,0-1 0,-22 1 15,1-1-15,-1 1 0,-21-22 16,22 22-16,-1-22 0,1 0 0,-1 1 0,22-22 15,0 21-15,21-21 0,-1 1 0,1-1 16,21 0-16,0 0 16,21-21-16,1 0 0,20 0 15,-21 0-15,21 0 0,1 0 0,-1 0 16,0 0-16,22 0 0,-22 0 0,-21 0 16</inkml:trace>
  <inkml:trace contextRef="#ctx0" brushRef="#br0" timeOffset="13115.49">18690 6223 0,'0'0'0,"-21"21"0,0 0 0,0-21 0,-1 22 0,44-22 31,-1-22-15,21 1-16,-21 21 0,22-21 15,-1-21-15,21 21 0,-20-1 0,-1-20 16,0 0-16,1-1 0,-1 1 0,0 0 15,-20-1-15,20 1 0,-42 0 0,0 21 16,0-1-16,0 1 0,0 0 0,-21 21 16,0 0-16,-22 0 0,1 0 0,21 21 15,-22 0-15,22 1 0,-21-1 16,21 0-16,0 0 0,21 0 0,0 0 16,0 22-16,0-22 0,0 0 0,21 0 15,-21 0-15,42 1 16,-21-1-16,0 0 0,1-21 0,-1 21 15,0 0-15,-21 0 0,21-21 0,-21 22 16,21-1-16,-21 0 0,0 0 16,0 0-16,0 0 0,0 1 15,0-1-15,0 0 16,21-21 0,1 0-16,-1-21 15,21 21-15,-21-21 0,22-1 0,-1 1 0,-21 0 16,21 0-16,1 0 0,-1 0 0,-21-22 15,22 22-15,-22 0 0,21-21 16,-21 20-16,0 1 0,-21 0 16,22 0-16,-22 42 31,-22 0-31,22 0 0,-21 1 16,0-1-16,21 0 0,0 0 0,-21 0 15,0 0-15,21 1 0,-21-1 0,21 0 16,-22-21-16,22 21 0,0 0 15,22-42 32,-1 0-47,0 0 16</inkml:trace>
  <inkml:trace contextRef="#ctx0" brushRef="#br0" timeOffset="13283.1">19791 5694 0,'0'0'0,"-21"-42"16,-1 42-16,22-22 16,0 44 15,22-22-15,-1 0-16,-21 21 15,21-21-15,0 21 0</inkml:trace>
  <inkml:trace contextRef="#ctx0" brushRef="#br0" timeOffset="13955.8">20108 5779 0,'-21'0'0,"0"21"16,21 0-1,0 0-15,0 0 0,0 0 16,0 1-16,0-1 0,0 0 15,0 0-15,0 0 0,0 0 0,0 22 0,0-22 16,0 0-16,0 0 0,0 0 16,0 1-16,0-1 0,0 0 0,0 0 15,0 0-15,0 0 0,21-21 32,0 0-32,0 0 0,1-21 0,-1 0 15,0 0-15,0 0 0,0 0 16,22-1-16,-22 1 0,0-21 0,21 0 15,-21-1-15,22 22 0,-22-21 0,0-1 16,0 1-16,0 21 0,1-21 0,-1 20 16,0 1-16,-21 42 31,0 1-31,-21 20 16,0-21-16,21 0 0,-22 22 0,1-22 15,0 21-15,0-21 0,0 22 0,0-22 16,21 0-16,0 21 0,0-21 0,0 1 15,0-1-15,0 0 0,21 0 16,0-21-16,0 0 0,21 0 0,-20 0 16,-1 0-16,21 0 0,-21 0 0,22 0 15,-22-21-15,21 0 0,-21 21 16,0-21-16,22-1 0,-22 1 0,0 0 16,0 0-16,0-21 0,1 20 0,-1 1 15,-21 0-15,21 0 0,-21 0 16,-21 42-1,0 0-15,21 0 16,-22-21-16,1 21 0,0 22 16,0-22-16,21 0 0,-21 0 0,0 0 15,21 1-15,-22-1 0,22 0 0,0 0 16,0 0-16,-21 0 0,21 1 16,21-22 15,1-22-31,-1 1 15,0 0-15,0 0 0,-21 0 16,21 0-16,0-1 0</inkml:trace>
  <inkml:trace contextRef="#ctx0" brushRef="#br0" timeOffset="14163.1">20997 5863 0,'0'0'0,"-21"0"15,0 0 1</inkml:trace>
  <inkml:trace contextRef="#ctx0" brushRef="#br0" timeOffset="16251.31">20997 6371 0,'0'0'0,"-21"21"0,21 1 0,0-1 0,0 0 15,0 0-15,21-21 31,0 0-31,1-21 0,-1 0 16,0 21-16,21-21 0,-21-1 0,22 1 16,-22-21-16,21 21 0,1 0 15,-22-22-15,21 1 0,0 0 0,1-22 16,-1 22-16,0-22 0,1 1 0,-1-22 16,0 0-16,1 22 0,-1-22 0,0 1 15,-20-1-15,-1 0 0,0 1 16,0-1-16,-21 0 0,21 1 0,-21-1 15,0 21-15,0 1 0,0 21 0,0-1 16,0 22-16,-21 0 0,0 0 0,0 21 16,0 0-16,-1 21 15,1 21-15,0 1 0,0-1 0,0 21 16,21 22-16,-21-21 0,-1 20 0,1-20 16,0 20-16,0 1 0,0 0 0,0-1 15,21 1-15,-22 0 16,1-1-16,21-20 0,0-1 0,0 1 15,0-1-15,0-20 0,0-1 0,0 0 16,0 1-16,0-22 0,43 21 0,-43-21 16,42 1-16,-21-22 0,0 21 0,0-21 15,22 0-15,-22 0 0,0 0 0,21 0 16,-20-21-16,20 21 0,-21-22 16,0 1-16,22 0 0,-22 0 0,0 0 15,0 0-15,0-22 0,0 22 0,1-21 16,-1 21-16,0-22 0,-21 22 15,0 0-15,21-21 0,-21 20 16,0 1-16,0 42 16,0 1-1,0-1-15,-21 0 0,21 0 0,-21 0 16,21 22-16,0-22 0,-21 0 0,21 21 16,-22-21-16,22 1 0,0 20 0,0-21 15,0 0-15,0 0 0,0 1 16,0-1-16,22-21 0,-1 0 15,0 0-15,0 0 0,0 0 16,0 0-16,1 0 0,-1-21 16,0-1-16,0 1 0,0 21 0,22-21 15,-22-21-15,0 21 0,0-1 16,0 1-16,0-21 0,1 21 0,-22 0 16,21-1-16,0 1 0,-21 0 15,0 42 16,0 0-31,0 1 0,0-1 16,0 0-16,0 0 0,0 21 0,0-20 16,0-1-16,-21 0 0,21 0 0,0 0 15,0 0-15,0 1 0,0-1 16,0 0-16,21-21 0,0 0 16,0 0-16,0 0 0,1 0 15,-1 0-15,0 0 16,0 0-16,21-21 0,-20 0 0,-1 21 15,0-22-15,21 1 0,-21 0 0,1 0 16,20 0-16,-21-22 0,21 22 0,-20 0 16,20 0-16,-21 0 0,0 0 0,0-1 15,1 22-15,-1 0 0,-21-21 0,21 21 16,-21 21 0,0 1-1,0-1-15,-21 0 0,0 0 16,21 0-16,-22 0 0,22 1 0,0-1 0,0 0 15,-21-21-15,21 21 0,0 0 0,0 0 16,21 1-16,1-22 16,-1 0-16,21 0 0,-21 0 15,0 0-15,1 0 0,-1 0 16,21 0-16,-21 0 0,22 0 0,-22-22 16,21 1-16,-21 0 0,0 0 0,22 21 15,-22-42-15,0 20 0,0 1 0,0-21 16,1 21-16,-22 0 0,0-22 0,0 22 15,0 0-15,0 0 0,-22 21 16,1 0-16,0 0 0,0 0 16,0 21-16,0-21 0,-1 21 15,1 0-15,0 0 0,0 1 0,21 20 16,-21-21-16,21 0 0,0 0 0,0 1 16,0-1-16,0 0 0,0 0 0,0 0 15,21-21-15,0 21 0,0-21 0,22 22 16,-22-22-16,0 0 0,0 0 15,0 0-15,22 0 0,-22 0 0,0 0 16,21 0-16,-21-22 0,1 1 16,-1 21-16,0-21 0,0 0 0,-21 0 15,21 0-15,-21-22 0,21 22 16,-21 0-16,0 0 0</inkml:trace>
  <inkml:trace contextRef="#ctx0" brushRef="#br0" timeOffset="16480.18">23410 5440 0,'0'0'0,"-21"0"0,-42-21 15,41 21 1,1 0-16,0 0 94,0 0-94,0 0 0,0 0 0,-1 0 15,1 0-15</inkml:trace>
  <inkml:trace contextRef="#ctx0" brushRef="#br0" timeOffset="16800.25">20955 5461 0,'0'0'0,"-42"0"0,-22 21 16,43-21-16,-21 0 0,20 0 0,44 0 31,-1 0-31,21 0 0,0 0 0,1 0 16,-1 0-16,22 0 0,-22 0 0,21 0 15,1 0-15,-1 0 0,-20-21 0,20 21 16,1 0-16,-1 0 0,-20 0 0,-1 0 16,0-21-16,1 21 0,-1 0 15,-21 0-15,0 0 0,0 0 0,-42 0 32,0 0-32,0 0 15,0 0-15,0 0 0,-1 0 0,-20 0 16,0 0-16,21 21 0,-43-21 0</inkml:trace>
  <inkml:trace contextRef="#ctx0" brushRef="#br0" timeOffset="21855.7">1651 7853 0,'0'0'0,"0"-21"0,0 0 31,-21 21-16,0 0 1,42 0 31,21 0-31,-21 0-16,22 0 0,-22 0 15,21 0-15,0 0 0,22 0 0,-22 0 16,22 0-16,-1 0 0,22 0 0,0 0 15,20 0-15,-20 0 0,21 0 16,21 0-16,-21 0 0,0 0 0,-1 0 16,22 0-16,0 0 0,0 0 0,0 0 15,22 0-15,-22 0 16,0-22-16,0 22 0,21 0 0,0 0 16,0 0-16,0 0 0,-21 0 0,21 0 15,1 0-15,-1 0 0,21 0 0,-21 0 16,0 0-16,1 0 0,-1 0 15,-21 0-15,0-21 0,0 21 0,0 0 16,0 0-16,0 0 0,-21 0 0,21 0 16,-22 0-16,1 0 0,-21 0 0,0 0 15,-1 0-15,-20 0 0,20 0 16,-41 0-16,20 0 0,1 0 0,-22 0 16,0 0-16,1 0 0,-22-21 0,21 21 15,-21 0-15,1 0 0,-1 0 16,0 0-16,-21-21 15,-21 21 1,-22 0-16,1 0 0,0 0 16,-1 0-16,-20 0 0,-1 0 0,1 0 15,-22 0-15</inkml:trace>
  <inkml:trace contextRef="#ctx0" brushRef="#br0" timeOffset="22423.14">2011 8043 0,'0'0'0,"0"-21"47,21 21-47,0 0 15,0 0-15,22 0 0,-1-21 0,0 21 16,22-21-16,20 21 0,1 0 15,0 0-15,21-21 0,-1 21 0,22 0 16,0 0-16,0 0 0,22 0 0,-1 0 16,0 0-16,21 0 0,-21 0 15,22 0-15,-1 0 0,22 0 0,-22 0 16,21 0-16,-20 0 0,-1-21 0,0 21 16,1 0-16,-1 0 15,-21 0-15,0-22 0,-21 22 0,0 0 16,0-21-16,-21 21 0,0 0 0,-21 0 15,-1-21-15,1 21 0,0 0 0,-22 0 16,-20 0-16,20-21 0,-21 21 16,-20 0-16,-1 0 0,0 0 0,0 0 15,0 0-15,-42 0 47,0 0-47,0 0 0,0 21 16,-22-21-16,1 21 0</inkml:trace>
  <inkml:trace contextRef="#ctx0" brushRef="#br0" timeOffset="23252.19">1693 8784 0,'0'0'0,"-21"0"0,-21 0 16,21 21-16,-1 1 15,22-1-15,-21 0 0,0 21 0,21-21 16,-21 22-16,21-1 0,0-21 16,0 22-16,0-22 0,0 0 0,21 21 15,0-21-15,0-21 0,22 22 0,-22-1 16,21-21-16,-21 0 0,22 0 16,-1 0-16,0 0 0,1-21 0,-1-1 15,-21 22-15,22-21 0,-1 0 16,-21-21-16,21 21 0,-20-1 15,-1 1-15,0 0 0,-21 0 0,0 0 16,0-22-16,0 22 0,0 0 16,0 0-16,-21 0 15,0 21-15,21 21 0,-22 0 16,1 0-16,0 0 0,21 1 16,0 20-16,0 0 0,0 1 0,0-1 15,0 0-15,0 22 0,0-22 16,0 0-16,0 22 0,-21-22 0,21 22 15,0-22-15,0 0 0,-21 22 0,21-22 16,0 1-16,-21-1 0,-1-21 16,1 21-16,0-20 0,0-1 15,0 0-15,0 0 0,-1 0 0,-20-21 16,0 0-16,21 0 0,-22 0 16,1 0-16,-22 0 0,22-21 0,0 0 15,-22 0-15,22 0 0,-22-1 0,22 1 16,0-21-16,21 21 0,-22-22 15,22 22-15,0-21 0,21 21 0,0 0 16,0-1-16,0 1 0,0 0 16,0 0-16,42 21 0,-21-21 0,22 21 15,-1-21-15,0 21 0,1-22 16,-1 22-16,22-21 0</inkml:trace>
  <inkml:trace contextRef="#ctx0" brushRef="#br0" timeOffset="23755.9">2349 8954 0,'-42'-22'15,"21"22"1,0 0-16,21 22 16,0 20-16,0-21 0,-21 21 15,21 1-15,0-1 0,0 0 0,0 22 16,0-22-16,0 22 0,0-22 0,0 0 15,0 22-15,0-22 16,-22 22-16,22-22 0,0 0 0,-21 1 16,21-1-16,0-21 0,0 22 0,-21-22 15,21 0-15,-21 0 0,0-21 16,0-21 0,21-21-1,0 20-15,0 1 16,0-21-16,0 0 0,0-1 0,0 1 15,0 0-15,21-1 0,-21 1 0,21 0 16,21 20-16,-21-20 0,22 21 16,-22 0-16,21 0 0,1 21 0,-1 0 15,0 0-15,1 0 0,-1 0 16,0 0-16,-21 21 0,22 21 16,-22-21-16,0 0 0,0 22 0,-21-1 15,0 0-15,0-20 0,0 20 0,0 0 16,-21-21-16,21 22 0,-21-22 15,0 0-15,0 21 0,-1-42 0,22 22 16,0-1-16,0-42 31,0-1-31,0 1 16,22 0-16,-1 0 0,-21 0 0</inkml:trace>
  <inkml:trace contextRef="#ctx0" brushRef="#br0" timeOffset="24095.71">2836 9546 0,'0'21'0,"0"1"15,21-22 1,1 0-16,-1 0 16,0 0-16,0-22 0,0 1 15,22 21-15,-22-21 0,0 0 16,21 0-16,-21 21 0,1-21 0,-1-1 15,0 1-15,-21 0 0,0 0 16,0 0 0,-21 21-16,0 0 0,-1 0 15,1 0-15,0 21 0,-21 0 0,21-21 16,-22 21-16,22 22 0,0-22 0,-21 21 16,20-21-16,1 22 0,21-22 15,0 21-15,0-21 0,0 22 0,0-22 16,0 0-16,21 0 0,1 0 0,-1-21 15,0 21-15,21-21 0,-21 0 0,22 0 16,-1 0-16,0 0 0,22-21 16,-22 21-16,22-21 0</inkml:trace>
  <inkml:trace contextRef="#ctx0" brushRef="#br0" timeOffset="24700.36">4403 9504 0,'0'0'0,"0"-21"0,0 0 15,21 21 1,-21-22-16,21 22 0,-21-21 0,0 0 16,0 0-16,0 0 15,0 0-15,0-1 16,-21 22-16,0 0 15,-1-21-15,1 21 0,0 0 0,0 0 16,0 0-16,0 0 0,-1 0 0,1 21 16,0-21-16,-42 64 15,41-22-15,1-21 0,0 22 16,0-22-16,21 21 0,0 1 0,0-22 16,0 21-16,0-21 0,0 0 0,0 22 15,0-22-15,0 0 0,21-21 16,0 0-16,0 0 0,1 0 15,-1 0-15,0 0 0,0 0 16,0-21-16,22 0 0,-22 0 0,0-1 16,21-20-16,-21 21 0,1-21 0,-1 20 15,0-20-15,21 0 0,-42-1 0,21 1 16,1 0-16,-1-1 0,-21-20 16,0 21-16,0-1 0,21-20 0,-21 20 15,0-20-15,0 21 0,0-1 0,0 22 16,0-21-16,0 21 0,0-1 15,0 44 1,-21-1-16,0 21 0,21 0 0,0 1 16,0-1-16,-22 22 0,22-22 15,-21 0-15,21 22 0,-21-22 16,21 0-16,0 1 0,0 20 0,0-20 16,0-22-16,0 21 0,0 0 0,0-20 15,0-1-15,0 0 0,0 0 0,0 0 16,21-21-16,0 0 15,1 0-15,-1 0 0,0-21 16,0 21-16</inkml:trace>
  <inkml:trace contextRef="#ctx0" brushRef="#br0" timeOffset="25087.31">4826 9377 0,'0'0'0,"-21"0"0,0 21 16,21 0 0,21-21-1,0 0-15,21 0 16,-21 0-16,1 0 0,-1-21 0,21 21 16,-21-21-16,0 21 0,1-21 0,-1 21 15,-21-21-15,21 21 16,-21-22-16,0 1 15,-21 21 1,0 0-16,-1 0 0,1 0 16,0 21-16,0-21 0,0 22 15,0-1-15,-1 0 0,22 0 0,0 0 16,-21 0-16,21 22 0,0-22 0,0 0 16,0 0-16,0 0 0,0 1 15,21-1-15,1-21 16,-1 21-16,0-21 0,0 0 0,21 0 15,-20 0-15,-1 0 0,21-21 0,-21 0 16,22 21-16,-1-22 0,0 1 0,1-21 16</inkml:trace>
  <inkml:trace contextRef="#ctx0" brushRef="#br0" timeOffset="25640">5694 9081 0,'0'0'0,"0"-149"16,0 107-16,0-21 0,0 20 0,0 1 0,0 0 15,0 20-15,0-20 0,0 21 16,0 0-16,0 0 0,-21 42 31,-1 0-31,1 21 0,0 1 16,0-1-16,21 21 0,-21 1 0,0-1 16,-1 1-16,1-1 0,0 1 15,0-1-15,0 1 0,0 21 0,-1-22 16,22 1-16,-21-1 0,0 1 0,0 20 15,0-20-15,0-1 0,21 1 0,-22 20 16,22-20-16,-21 21 0,21-1 16,0 1-16,0 0 0,0-1 0,-21 1 15,21 0-15,0-22 0,0 22 0,0-22 16,0 22-16,0-22 0,0-20 0,0 20 16,21-20-16,0-22 0,1 0 0,-1 0 15,21-21-15,-21 0 0,22 0 0,-1-21 16,0 0-16,1 0 15,-1-22-15,0 22 0,1-21 0,20-1 16,-21 1-16,22 0 0,-22-22 0,1 22 16,-22-22-16,21 1 0,-21-1 0,0 1 15,-21-22-15,0 22 0,0-1 0,0 1 16,-21-1-16,-21 1 0,21-1 0,-22 22 16,1 0-16,0-22 0,-22 43 15,22-21-15,0 20 0,-1 1 0,22 0 16,-21 0-16,21 0 0,-1 21 0,22-21 15,22 21 17,-1-22-32,0 22 0,0 0 15,21 0-15,1-21 0,-22 0 16,21 21-16,1-21 0,-1 0 0,0 21 16,1-21-16,-1-1 0</inkml:trace>
  <inkml:trace contextRef="#ctx0" brushRef="#br0" timeOffset="26983.84">6308 9144 0,'0'0'0,"0"-21"0,0 0 16,0 0-16,0-1 0,-22 22 0,22-21 15,-21 21-15,0 0 0,0 0 16,0 0-16,0 0 0,-1 21 16,1 1-16,0-1 0,0 0 0,0 21 15,0-21-15,-1 22 0,22-22 16,-21 21-16,0 1 0,21-22 0,-21 21 15,21-21-15,0 22 0,0-22 0,0 21 16,0-21-16,0 0 0,0 1 16,21-1-16,0-21 0,0 0 15,1 0-15,-1 0 0,0 0 16,0-21-16,0-1 0,0 22 0,1-21 16,-1-21-16,-21 21 0,21 0 0,0-22 15,0 22-15,0-21 0,-21 21 16,0-22-16,22 22 0,-22 0 15,21 0-15,-21 0 0,0 42 32,0 0-32,0 0 15,0 0-15,0 22 0,0-22 16,0 0-16,0 0 0,0 21 0,0-20 16,0-1-16,0 0 0,0 0 0,21 0 15,0 0-15,0-21 0,0 0 16,1 0-16,-1 0 0,0 0 15,0-21-15,0 21 16,0-21-16,1 0 0,-1 0 0,0 0 16,-21-1-16,21 1 0,0 0 0,0-21 15,1 21-15,-22-1 0,21-20 0,-21 21 16,21 0-16,-21 0 16,0 42 15,0 0-31,0 0 0,0 0 0,0 0 15,0 1-15,0-1 0,0 0 0,0 21 16,0-21-16,0 1 0,0-1 0,0 0 16,21 0-16,0 0 0,0-21 15,1 0-15,-1 0 16,0 0-16,0 0 0,0 0 0,0 0 16,1 0-16,-1-21 0,0 0 0,0 0 15,0 0-15,-21-1 0,21 1 0,1 0 16,-22 0-16,21 0 0,0 0 15,-21-22-15,21 22 0,0 0 16,-21 0-16,0 0 0,21 21 0,-21-22 16,0 44-1,0-1 1,0 0-16,0 0 0,0 0 0,0 0 16,0 1-16,0 20 0,0-21 15,0 0-15,0 0 0,0 1 0,0-1 16,0 0-16,0 0 15,22-21-15,-1 0 0,0 0 0,0 0 16,0 0-16,0 0 0,1 0 0,-1 0 16,0-21-16,0 0 0,0 0 0,0-1 15,22 1-15,-22 0 0,0 0 16,0-21-16,22-1 0,-22 1 0,0 0 16,0-1-16,0 1 0,0-22 0,1 22 15,-1-21-15,-21-1 0,0 22 0,0-22 16,0 22-16,0 21 0,0-22 0,0 22 15,0 0-15,-21 21 16,-1 21-16,22 0 16,-21 1-16,0 20 0,21 0 0,-21 1 15,0-1-15,21 21 0,-21-20 16,21 20-16,0-20 0,0-1 0,0 21 16,0-20-16,0-1 0,0 0 0,0 1 15,0-22-15,21 21 0,-21-21 16,21 1-16,0-1 0,0 0 0,22 0 15,-22-21-15,0 0 0,0 0 0,21 0 16,-20 0-16,20 0 0,-21 0 0,0-21 16,22 0-16,-22 0 0,21-1 0,-21-20 15,22 0-15,-22 21 0,0-43 16,21 22-16,-21-22 0,1 22 0,-1-22 16,0 1-16,0-1 0,0 1 0,-21-1 15,0 22-15,21-21 0,-21 41 16,0-20-16,0 21 0,0 0 0,0 42 31,-21 0-31,21 21 16,0-20-16,-21 41 0,0-21 0,21 1 15,-21 20-15,21-20 0,0 20 0,-21-21 16,21 22-16,0-22 0,0 1 0,0-1 16,0 0-16,0 1 0,0-22 0,0 21 15,0-21-15,0 0 16,21 1-16,-21-1 0,21 0 0,0-21 15,0 0-15,0 0 0,1 0 16,-1 0-16,0 0 0,0 0 0,0-21 16,0 0-16,1-1 0,20 1 0,-21-21 15,0 21-15,0 0 0</inkml:trace>
  <inkml:trace contextRef="#ctx0" brushRef="#br0" timeOffset="27228.7">8107 8996 0,'0'0'16,"-85"0"0,64 0-16,42 0 15,0 0-15,0 0 0,22 0 16,-1 0-16,22 0 0,-22 0 0,0 0 16,22 0-16,-22-21 0,0 21 0,1 0 15,-1 0-15,0 0 0,1 0 16,-1-21-16,-21 21 0,0 0 0,1 0 15,-1 0-15,-42 0 16,-1 0 0,1 0-16,-21 0 0,21 21 0,-22-21 15</inkml:trace>
  <inkml:trace contextRef="#ctx0" brushRef="#br0" timeOffset="28195.2">1016 11261 0,'0'-21'16,"0"-1"-16,0 1 15,0 0-15,0 0 16,21 0-16,0 21 16,0-21-16,1-1 0,-1 22 15,21 0-15,-21 0 0,0 0 16,1 0-16,20 0 0,0 22 0,-21-1 16,22 21-16,-1 0 0,-21 1 0,22 20 15,-22-20-15,21 20 0,-21 1 16,0-1-16,-21-21 0,0 22 15,0-22-15,0 1 0,0-1 0,0 0 16,0 1-16,0-1 0,0-21 16,0 0-16,0 0 0,0-42 31,0-21-15,22 21-16,-22 0 0,21-22 0,0 1 15,-21 0-15,21-1 0,0-20 0,0 20 16,1-20-16,-1-22 0,0 22 15,21-22-15,-21 22 0,1-22 0,-1 21 16,0 22-16,0-21 0,0 41 0,0-20 16,-21 21-16,0 0 15,0 0-15,22 21 16,-22 21 0,0 0-16,0 0 15,0 0-15,0 0 0,0 1 16,0-1-16,0 0 0,0 0 15,0 0-15,0 0 0,0 1 16</inkml:trace>
  <inkml:trace contextRef="#ctx0" brushRef="#br0" timeOffset="29683.39">2561 11599 0,'0'0'0,"21"0"0,0-42 16,1 21-16,-22 0 16,0 0-16,0-22 0,0 22 0,0-21 15,0-1-15,0 1 0,0 0 16,-22-1-16,22 22 0,-21-21 0,0 21 16,0 0-16,0-1 0,0 22 15,-1 0-15,1 22 0,0-22 16,-21 42-16,21-21 0,-1 21 15,1 1-15,0-1 0,0 0 0,0 22 16,0-22-16,21 1 0,0-1 0,0 0 16,0-21-16,0 22 0,0-22 15,0 0-15,0 0 0,0 0 0,0 1 16,21-22-16,0 0 0,0 0 16,0 0-16,0-22 15,1 1-15,-1 0 0,0 0 0,0 0 16,21 0-16,-20-1 0,-1-20 0,0 0 15,0-1-15,0 1 0,0 0 0,1-1 16,-1-20-16,-21 21 0,0 20 16,21-20-16,-21 21 0,0 0 0,0 0 15,0 42 1,0 0-16,0 21 16,0-21-16,-21 22 0,21-22 0,0 21 15,0 1-15,0-1 0,0 0 0,0 1 16,0-1-16,0-21 0,0 21 0,21-20 15,0-1-15,-21 0 0,21 0 16,0-21-16,1 21 0,-1-21 0,0 0 16,21 0-16,-21 0 0,1 0 0,-1 0 15,21-21-15,-21 0 0,0 0 16,22 0-16,-22-1 0,0-20 0,21 21 16,-20-21-16,-1-1 0,0 1 0,0 0 15,0-22-15,0 1 0,1 20 16,-22-20-16,0-1 0,0 22 0,0 0 15,21-1-15,-21 1 0,0 21 16,0 0-16,0-1 0,0 44 31,0-1-31,-21 0 0,21 21 16,0-21-16,0 22 0,-22 20 0,22-20 16,-21 20-16,21-21 0,0 22 0,0-22 15,0 22-15,0-22 0,0 0 16,0 1-16,0-1 0,0-21 15,0 22-15,0-22 0,0 0 0,21 0 0,1 0 16,-1-21-16,0 0 16,0 0-16,0 0 0,0 0 0,22 0 15,-22-21-15,0 21 0,0-21 0,22 0 16,-22 0-16,0-1 0,0-20 16,0 21-16,-21-21 0,21 20 0,-21-20 15,22 21-15,-22-21 0,0 20 0,0 1 16,0 0-16,0 42 31,0 0-31,0 1 16,0-1-16,0 21 0,-22-21 0,22 0 15,0 1-15,0 20 0,0-21 0,0 0 16,0 0-16,0 1 0,0-1 16,0 0-16,22-21 15,-1 0-15,0 0 0,0 0 16,0 0-16,0 0 0,1-21 15,-1 21-15,21-21 0,-21-1 0,0 1 16,1 0-16,-1 0 0,0-21 16,-21 20-16,21-20 0,-21 21 0,21-21 15,-21 20-15,0 1 0,0 0 0,0 0 16,0 42 15,0 0-31,0 0 0,-21 1 0,21-1 16,-21 0-16,21 21 0,0-21 15,0 1-15,0 20 0,0-21 0,0 0 16,0 22-16,0-22 0,0 0 0,0 0 16,0 0-16,42 0 0,-21-21 15,1 0-15,20 0 0,-21 0 16,0 0-16,22 0 0,-22 0 0,21 0 16,-21 0-16,0-21 0,1 0 0,-1 0 15,0 0-15,0 0 0,0-1 0,0 1 16,-21-21-16,22 21 0,-22-22 15,0 22-15,0-21 0,0 21 16,0 0-16,0-22 0,0 22 0,0 0 16,0 42-1,0 0 1,0 0-16,0 1 16,0-1-16,21-21 0,-21 21 15,21-21-15,0 21 0,0-21 0,0 0 16,1 0-16,-1 21 0,0-21 15,0 0 1,-21 21-16,0 1 16,0-1-1,0 0-15,-21-21 0,0 21 0,0-21 16,21 21-16,-22-21 0,1 21 0,0-21 16,21 22-16,-21-22 0,0 0 15,21-22 16,0 1-31</inkml:trace>
  <inkml:trace contextRef="#ctx0" brushRef="#br0" timeOffset="30737.3">5207 11091 0,'0'0'0,"0"-21"0,0 0 0,0 0 0,0 0 16,-21 0-16,0-1 0,-1 22 0,-20-21 15,21 21-15,0 0 16,0 0-16,-1 0 0,1 0 0,0 21 15,0-21-15,0 22 0,0-1 0,-1 21 16,22-21-16,0 22 0,-21-1 0,21 0 16,0 22-16,-21-22 15,21 0-15,0 1 0,0-1 0,0-21 16,0 22-16,0-22 0,21 0 0,0 0 16,1 0-16,-1-21 0,0 0 0,21 0 15,-21 0-15,1 0 0,20 0 16,-21 0-16,21 0 0,-20-21 0,20 0 15,0 0-15,1-22 0,-22 22 0,21-21 16,0 21-16,1-22 0,-22 1 0,21 0 16,-21-1-16,1 1 0,-1 21 0,-21-21 15,0-1-15,0 22 0,0-21 16,0 21-16,0-22 0,-21 22 0,-1 0 16,1 0-16,21 0 0,0-1 31,21 22 0,1 0-31,-1 0 16,0 0-16,0 0 0,0 0 15,0 0-15,1 0 16,-1 22-16,-21-1 0,21 0 16,-21 0-16,0 0 0,21 0 0,-21 22 15,0-22-15,21 21 0,-21 1 0,0 20 16,0-21-16,0 22 0,0-1 15,0 1-15,0-1 0,0 1 0,0-1 16,0-20-16,0 20 0,0 22 16,0-22-16,0 1 0,0-1 0,0 1 15,0 21-15,0-22 0,0 1 0,0-1 16,0 1-16,0-1 0,0 1 0,0-1 16,0 1-16,0-1 0,0 1 0,0-1 15,0-21-15,0 1 0,0-1 0,-21 0 16,0 1-16,21-22 0,-21 0 0,21 0 15,-21-21-15,-1 0 16,1 0-16,0-42 16,21 21-16,-21-22 0,0 1 15,21 0-15,0-22 0,0 1 0,0-1 16,0-20-16,0 20 0,0-21 0,0-20 16,0 20-16,0 0 0,0-21 0,0 22 15,21-1-15,-21 0 0,21 1 0,0-1 16,22 22-16,-22-1 0,0 1 15,21 20-15,-21 1 0,22 0 0,-22-1 16,21 1-16,-21 0 0,1 20 0,20 1 16,-21-21-16,0 21 0,22 0 0,-22-1 15,0 1-15,21 0 0</inkml:trace>
  <inkml:trace contextRef="#ctx0" brushRef="#br0" timeOffset="31360.95">7324 10583 0,'0'0'0,"0"-21"0,0 0 16,0-21-16,0 21 0,0-1 0,0 1 15,0 0-15,-22 21 16,22 21-1,0 22-15,-21-22 0,21 21 16,0 0-16,0 1 0,0-1 0,0 0 16,0 22-16,0-22 0,0 1 0,0 20 15,0-21-15,0 1 0,0 20 16,0-20-16,0-1 0,0 0 0,0-21 16,0 22-16,-21-1 0,21-21 0,0 0 15,0 1-15,0-1 0,0 0 16,0 0-16,0-42 31,0 0-31,21 0 0,-21-1 16,0 1-16,0-21 0,0 21 15,21-22-15,-21 1 0</inkml:trace>
  <inkml:trace contextRef="#ctx0" brushRef="#br0" timeOffset="31679.76">7218 10710 0,'0'0'0,"-21"-21"0,-1 21 0,1-21 15,21 0-15,-21 0 0,21 0 16,0-1-16,0 1 16,21 21-16,0-21 0,1 0 0,20 0 15,0 21-15,1-21 0,-1 21 0,21 0 16,1 0-16,-22 0 0,22 0 0,-1 21 16,-20 0-16,20 0 0,-42 0 15,22 0-15,-22 22 0,-21-22 0,0 0 16,0 21-16,-21-20 0,-22-1 0,22 21 15,-21-21-15,-1 0 0,-20 1 0,21-1 16,-22 0-16,22 0 0,-22 0 0,22 0 16,0-21-16,-1 22 0,22-22 0,0 0 15,0 21-15,0-21 16,42 0 15,0 0-31,0 0 0,21 0 0,-20-21 16,20 21-16,-21-22 0,21 22 0,1-21 15</inkml:trace>
  <inkml:trace contextRef="#ctx0" brushRef="#br0" timeOffset="32331.65">8361 10605 0,'0'0'0,"0"-22"0,0 1 16,0 0-16,0 0 0,0 0 15,-21 21 17,21 21-32,-22 0 0,1 0 0,21 0 15,0 1-15,-21 20 0,0-21 0,0 21 16,21 1-16,-21-22 0,21 21 0,-22 1 16,1-1-16,0 0 0,0 1 0,21-22 15,-21 21-15,0 0 0,-1 1 16,1-1-16,0 0 0,21-20 15,0-1-15,0 0 0,-21 0 0,21 0 16,0 0-16,0-42 31,21 0-31,-21 0 16,0 0-16,21 0 0,0-22 0,1 22 16,-22-21-16,21-1 0,0 1 15,-21 0-15,21-1 0,0-20 0,0 21 16,1-22-16,-1 22 0,0-22 0,0 22 15,0-22-15,0 22 0,1 21 0,-1-21 16,-21 20-16,21-20 0,0 21 0,0 0 16,0 21-16,1-21 15,-1 21-15,0 0 0,0 0 0,0 0 16,0 21-16,1 0 0,-1 0 0,0 0 16,-21 22-16,0-1 0,21 0 0,-21 1 15,0-1-15,0 0 0,0-21 0,0 22 16,0-1-16,0 0 0,0 1 0,0-22 15,0 21-15,-21-21 0,21 22 16,0-22-16,-21 0 0,21 0 0,-21 0 16,21 1-16,-22-1 0,22 0 0,0 0 15,0 0 1,0-42 31,0 0-47,0 0 15,0 0 1,0-1-16,-21 1 0</inkml:trace>
  <inkml:trace contextRef="#ctx0" brushRef="#br0" timeOffset="32671.46">8064 10943 0,'0'0'0,"22"0"32,-1-21-17,21 21-15,-21 0 0,22 0 0,-1-21 16,0 21-16,-21 0 0,22-21 0,-1 0 16,0 21-16,-20 0 0,20 0 0,-21-22 15,0 22-15,0 0 0,1 0 0,-1 0 16,-42 0 93,-1 0-109,1 0 16</inkml:trace>
  <inkml:trace contextRef="#ctx0" brushRef="#br0" timeOffset="33607.49">3238 12869 0,'0'0'0,"22"0"16,-22-21-16,21 0 0,0 0 0,-21 0 16,21 0-1,0-1-15,-21 1 16,0 42 0,0 22-16,0-1 0,0-21 15,0 43-15,0-22 0,0 0 16,0 22-16,0-22 0,0 22 0,0-22 15,0 0-15,0-20 0,0 20 0,21-21 16,-21 0-16,0 0 0,0 1 16,22-1-16,-1-21 15,0 0-15,0-21 16,-21-1-16,21 1 0,0 0 0,1 0 16,-22-21-16,21 20 0,0 1 15,-21-21-15,0 0 0,21 20 16,-21-20-16,0 21 0,0 0 0,21 0 15,-21 42 1,0 0-16,21 0 16,-21 21-16,22-20 0,-22 20 0,0-21 15,21 21-15,0-20 0,-21 20 0,21-21 16,0 21-16,0-20 0,1-1 0,-1 0 16,0-21-16,0 21 0,0-21 15,22 0-15,-22 0 0,21 0 0,-21-21 16,22 21-16,-22-21 0,21 0 0,-21-22 15,22 22-15,-22 0 0,21-21 16,-21-1-16,0 1 0,1 0 0,-22-1 16,0 1-16,0 0 0,0-22 15,-43 22-15,22-22 0,0 22 0,-21 0 16,20 20-16,-20 1 0,21 0 0,-21 0 16,20 21-16,1 0 0,0 0 0,0 21 15,0 0-15,0 0 0,21 22 16,0-1-16,0-21 0,0 22 0,0-1 15,0 0-15,0 1 0,0-1 0,21-21 16,0 21-16,-21-20 0,21-1 0,0 0 16,0-21-16,1 0 15,-1 21-15,0-21 0</inkml:trace>
  <inkml:trace contextRef="#ctx0" brushRef="#br0" timeOffset="33831.42">4572 12912 0,'0'0'15,"0"-21"-15,0-1 0,0 44 32,0-1-32,0 0 0,0 0 0,0 0 15,0 0-15,0 1 0,-21-1 0,21 21 16,-21-21-16,21 0 0,-22 1 16,22-1-16,0 0 0,0 0 15,0 0-15,0 0 16,0-42-1,0 0 1,0 0-16,0 0 0,0 0 0</inkml:trace>
  <inkml:trace contextRef="#ctx0" brushRef="#br0" timeOffset="34000.32">4508 12679 0,'0'0'0,"-21"-42"0,0 20 0,21-41 15,0 84 32,0 0-31,0 0-1,21-21-15,0 0 0,1 0 16,-1 0-16,0 0 0</inkml:trace>
  <inkml:trace contextRef="#ctx0" brushRef="#br0" timeOffset="34263.19">4995 12510 0,'-21'0'31,"0"21"-31,21 0 0,-21 0 16,21 21-16,0-20 0,-21 20 16,-1 0-16,22 1 0,-21-1 0,0 21 15,21-20-15,0-1 0,-21 0 0,21 1 16,-21-1-16,21 0 0,-21-20 0,21 20 15,0-21-15,0 0 0,0 0 16,0 1-16,0-1 0,21-21 31,0 0-31,0-21 0,0-1 16,0-20-16,1 21 0,-1-21 0,0-1 16</inkml:trace>
  <inkml:trace contextRef="#ctx0" brushRef="#br0" timeOffset="34512.05">5292 12510 0,'0'0'16,"0"-22"-16,21-41 16,-21 42-16,-21 42 15,21 0-15,-22 0 16,22 0-16,-21 1 0,21-1 0,-21 21 16,0 0-16,21 1 0,-21-1 0,21 22 15,0-22-15,-21 0 0,-1 22 0,22-22 16,-21 22-16,21-22 15,-21 0-15,21 1 0,-21-1 0,0 0 16,21-21-16,0 22 0,0-22 0,0 0 16,0 0-16,0 0 0,21-21 15,0 0 1,0-21-16,0 21 0,1-21 16,20 0-16</inkml:trace>
  <inkml:trace contextRef="#ctx0" brushRef="#br0" timeOffset="35347.57">6223 12467 0,'0'0'15,"21"-21"-15,-42 21 16,0 0 0,0 21-16,21 0 0,-22 1 0,22-1 15,-21 21-15,21 0 0,0-20 0,0 20 16,-21 0-16,21 1 0,0-1 15,-21 0-15,21 1 0,0-1 0,0 0 16,0 1-16,0-1 0,0-21 0,0 0 16,0 0-16,0 1 0,0-1 0,-21 0 15,21 0-15,0-42 32,0 0-32,0 0 15,0-1-15,21 1 16,-21 0-16,21-21 0,0 21 0,0-1 15,1 1-15,-1-21 0,0 21 0,0 0 16,0 21-16,0-22 0,22 1 0,-22 21 16,0 0-16,0 0 0,22 0 15,-22 0-15,0 21 0,0-21 0,0 22 16,0-1-16,1 0 0,-1 0 0,-21 0 16,0 0-16,0 1 0,0-1 0,0 0 15,0 0-15,-43 0 0,22 22 0,0-43 16,-21 21-16,21 0 15,-22 0-15,22 0 0,-21 0 0,-1-21 16,1 22-16,21-22 0,-21 0 0,20 0 16,-20 0-16,21 0 0,0 0 0,0 0 15,-1 0-15,22-22 16,22 22 15,-1 0-31,0 0 0,0 0 16,0 0-16,0 0 0,1 0 0,-1 0 15,0 0-15,21 0 0,-21 0 0,22 0 16,-22 0-16,21 0 0,1 0 0,-22-21 16,21 0-16,0 21 0,-20-21 0,20 0 15,0 21-15,-21-21 0,22-1 16,-1-20-16,0 21 0,1 0 16,-22-22-16,21 22 0,-21-21 0,1 0 15,-1 20-15,0-20 0,-21 21 0,0 0 16,0 0-16,-21 21 15,0 0 1,-1 21-16,1 0 0,0 0 0,-21 0 16,21 0-16,-1 1 0,1 20 0,0-21 15,0 0-15,0 0 0,21 22 0,0-22 16,0 0-16,0 0 0,0 0 16,0 1-16,21-22 0,0 0 15,0 0-15,0 0 0,1 0 16,20 0-16,-21 0 0,0 0 15,0 0-15,22-22 0,-22 22 0,0-21 16,0 21-16,-21-21 0,21 21 0,1-21 16,-22 0-16,21 0 0</inkml:trace>
  <inkml:trace contextRef="#ctx0" brushRef="#br0" timeOffset="37167.32">7789 12340 0,'0'0'16,"-21"0"-16,-21-21 16,21 21-16,-1 0 15,22 21 1,0 0-16,0 1 16,22-1-1,-22 0-15,21-21 0,0 21 0,21-21 16,-21 0-16,22 0 0,-22 0 0,21 0 15,1 0-15,-1 0 0,21 0 0,-20 0 16,-1 0-16,0-21 0,1 0 16,-1 0-16,-21-1 0,22 22 0,-22-21 15,0 0-15,0 0 0,-21 0 0,0 0 16,0-1-16,0 1 0,0 0 0,0 0 16,-21 21-1,0 0-15,0 0 0,-1 0 16,1 21-16,0 21 0,0-20 0,0 20 15,-22 0-15,22 1 0,-21-1 16,21 21-16,-22-20 0,1 20 0,21-20 16,-21 20-16,-1-21 0,1 22 0,21-22 15,-22 1-15,22-1 0,0 0 16,0 1-16,0-22 0,0 21 0,21-21 16,0 0-16,-22-21 0,22 22 0,-21-22 15,21-22 1,0-20-1,0 21-15,0 0 0,0-22 0,0 1 16,21 0-16,1-1 0,-22 1 16,21 0-16,0-1 0,-21 22 15,21-21-15,0 21 0,-21 0 0,21-1 16,1 22-16,-1 0 16,0 22-16,-21-1 0,0 0 15,0 21-15,21-21 0,-21 22 0,21-22 16,-21 21-16,0-21 0,21 22 15,1-1-15,-22-21 0,21 22 0,0-22 16,0 0-16,0 0 0,0 0 0,1 0 16,-1 1-16,21-22 0,-21 0 0,0 0 15,22 0-15,-22 0 0,21 0 0,-21 0 16,22 0-16,-1 0 0,0-22 16,-20 1-16,20 0 0,0-21 0,-21 21 15,22-22-15,-22 22 0,0-21 16,0-1-16,0 1 0,1 0 0,-22-1 15,21 1-15,-21 0 0,0 21 0,0-22 16,0 22-16,0 0 0,-21 21 16,-1 0-16,1 0 0,0 21 15,0-21-15,0 21 16,0 0-16,-1 22 0,1-22 0,21 21 16,-21 1-16,21-22 0,-21 21 0,21 0 15,0-20-15,0 20 0,0 0 0,0-21 16,0 1-16,0-1 0,0 0 15,0 0-15,21 0 0,0 0 0,0-21 16,1 0-16,-1 0 16,0 0-16,21 0 0,-21 0 0,1 0 15,20-21-15,-21 0 0,0 21 0,22-21 16,-1 0-16,-21-22 0,21 22 0,-20-21 16,20 21-16,-21-22 0,0 1 0,0 21 15,-21-21-15,0 20 0,0-20 0,0 21 16,0 0-16,0 0 0,-21 21 15,0 0-15,0 0 0,0 0 16,0 0-16,21 21 16,0 0-16,0 0 15,0 0-15,21-21 0,0 21 0,0 1 16,21-1-16,-20 0 0,-1 0 0,0 0 16,0-21-16,0 21 0,0 1 15,-21-1-15,0 0 0,0 0 16,0 0-16,0 0 0,0 1 15,0-1-15,0 0 16,22-21 15,-1 0-31,0 0 16,0-21-16,0 21 0,0-21 0,1 21 16,-1-22-16,0 1 15,0 0-15,0 0 0,0 0 0,1-22 16,-22 22-16,21 0 0,0 0 0,0-21 15,-21 20-15,0 1 0,21 0 0,0 0 16,-21 0-16,0 42 31,0 0-15,0 0-16,-21 0 0,0 1 0,0-1 16,21 21-16,0-21 0,-21 0 0,21 22 15,-21-22-15,21 21 0,0-21 0,0 1 16,0-1-16,0 0 0,0 0 15,0 0-15,21 0 0,0-21 16,0 0-16,0 22 0,0-22 0,22 0 16,-22 0-16,0 0 0,21 0 0,-20-22 15,20 22-15,-21-21 0,21 0 0,-20 0 16,20 0-16,-21 0 0,0-22 0,0 22 16,1-21-16,-22-1 0,0 1 0,0 0 15,0-1-15,0 1 0,0 0 16,0-1-16,-22 1 0,1 21 0,-21 0 15,21 21-15,0 0 0,-1 0 0,-20 0 16,21 0-16,-21 0 0,20 0 0,-20 21 16,21 0-16,0-21 0,0 21 15,21 0-15,-22 1 0,22 20 0,-21-21 16,21 0-16,0 0 0,0 1 0,0-1 16,0 0-16,0 0 0,0 21 15,0-20-15,0-1 0,0 0 16,0 0-16</inkml:trace>
  <inkml:trace contextRef="#ctx0" brushRef="#br0" timeOffset="37616.08">7599 13568 0,'0'0'0,"-127"21"16,63-21-16,1 0 16,20 0-16,1 0 0,0 0 0,-1 0 15,1 0-15,21 0 0,0 0 0,42 21 32,21-21-32,1 0 0,20 0 0,1 0 15,20 0-15,1 0 0,21 0 16,0 0-16,21 0 0,0 0 0,21 0 15,-21 0-15,0 0 0,21 0 16,0 0-16,-21 0 0,0 0 0,0 0 16,-21 0-16,0 0 0,-22 0 0,1 0 15,0 0-15,-43 0 0,22 0 0,-22 0 16,0-21-16,-21 21 0,1 0 16,-1 0-16,0 0 0,-21-21 15,-21 21 1,21-21-1,-21 21-15,-1 0 0,1 0 0,-21 0 16,21 0-16,-22 0 0,22 0 0,-21 0 16,-22 21-16,22-21 0,0 21 15,-22-21-15,1 21 0,20-21 16</inkml:trace>
  <inkml:trace contextRef="#ctx0" brushRef="#br0" timeOffset="38035.87">7387 13885 0,'0'0'16,"-42"22"-16,-22-1 0,22-21 0,21 0 0,-22 0 15,22 0-15,21 21 0,43-21 32,-22 0-32,21 0 0,0 0 15,22 0-15,-1 0 0,1 0 16,21 0-16,-1 0 0,22 0 0,0 0 15,-21-21-15,20 21 0,1 0 0,0 0 16,0 0-16,-21 0 0,20-21 0,-20 21 16,0-22-16,-1 22 0,1 0 0,-21-21 15,-1 21-15,1 0 0,-22-21 16,0 21-16,1 0 0,-1-21 0,0 0 16,-21 21-16,22 0 0,-22-21 0,0 21 15,0 0-15,0-22 16,1 22-16,-22-21 109</inkml:trace>
  <inkml:trace contextRef="#ctx0" brushRef="#br0" timeOffset="56519.32">677 14711 0,'0'-21'0,"-21"21"31,0 0-31,21 21 16,-21-21-1,21 21-15,0 0 16,21-21 0,0 0-16,0 0 0,0 0 0,1 0 15,20 0-15,0 0 16,-21-21-16,22 21 0,-22-21 0,21 21 16,-21-21-16,1 0 0,-1 21 0,0-22 15,-21 1-15,0 0 16,0 0-16,-21 21 0,0 0 0,-1-21 15,-20 21-15,0 0 0,21 0 16,-22 0-16,1 0 0,0 0 0,-1 21 16,1 0-16,0 0 0,-1 0 15,1 1-15,21 20 0,0-21 0,-1 21 16,22 1-16,0-1 16,0-21-16,0 22 0,22-1 0,-1 0 15,0-21-15,21 22 0,1-22 16,-1 21-16,0-21 0,1 1 0,-1-1 15,0-21-15,1 0 0,-22 21 0,21-21 16,-21 0-16,22 0 0,-43-21 31,-22 21-31,1 0 16,-21 0-16,0 0 0,-22 0 0,22 0 16,-22 0-16,1 0 0,-1 21 15,22 0-15,-22 0 0,22 0 0,0 1 16,21-1-16,-22 0 15,22 21-15,21-21 0,0 1 0,0 20 16,0-21-16,0 0 0,21 0 0,0 1 16,1-1-16,-1 0 0,21 0 15,-21-21-15,0 0 0,22 21 0,-1-21 16,-21 0-16,22 0 0,-1 0 16,0 0-16,-21-21 0,22 0 0</inkml:trace>
  <inkml:trace contextRef="#ctx0" brushRef="#br0" timeOffset="57123.99">1524 15113 0,'0'0'0,"0"-21"16,-21 21-16,0 0 16,-1 0-16,1 0 0,0 0 15,0 21-15,-21 0 0,20 0 0,1 1 16,0-1-16,-21 21 0,21-21 15,-1 22-15,22-22 0,0 21 0,-21-21 16,21 0-16,0 1 0,0-1 0,0 0 16,0 0-16,21 0 15,1-21-15,-1 0 0,0 0 0,21 0 0,-21 0 16,22 0-16,-22-21 0,21 0 16,-21 0-16,1 0 0,20-1 15,-21 1-15,0 0 0,-21 0 0,21-21 16,-21 20-16,0 1 0,0 0 15,0 0-15,0 0 0,0 0 16,-21 21 0,21 21-1,0 0-15,0 0 0,0 21 16,0-20-16,0 20 0,0 0 0,0 1 16,0-1-16,0 21 0,0-20 0,0 20 15,0-20-15,0 20 0,0 1 16,0-1-16,0 22 0,0-22 0,0 1 15,0-1-15,0-20 0,0 20 16,0-21-16,0 22 0,0-22 16,-21 1-16,0-22 0,0 21 0,21-21 15,-21 0-15,-1 1 0,1-22 0,0 0 16,0 0-16,0 0 0,0 0 16,-1 0-16,1-22 0,0 1 0,0 0 15,0-21-15,0 21 0,-1-1 16,22-20-16,0 21 0,0-21 0,0 20 15,-21 1-15,21-21 0,0 21 0,0 0 16,0-1-16,0-20 0,0 21 16,0 0-16,0-22 0,0 22 0,21-21 15,1 21-15,-22-22 16,42 1-16,-21 0 0</inkml:trace>
  <inkml:trace contextRef="#ctx0" brushRef="#br0" timeOffset="57371.76">2159 15113 0,'-21'-21'0,"0"21"16,-1 0-1,22 21 32,0 0-31,0 0-16,0 1 0,0-1 15,0 0-15,0 0 0,0 0 0,0 0 16,0 22-16</inkml:trace>
  <inkml:trace contextRef="#ctx0" brushRef="#br0" timeOffset="57579.64">2053 15642 0,'0'0'0,"0"21"16,0-42 15</inkml:trace>
  <inkml:trace contextRef="#ctx0" brushRef="#br0" timeOffset="59067.6">3556 15261 0,'0'-21'0,"0"0"15,0 0-15,0 0 16,0-1-16,0 1 16,0 0-1,0 42 16,0 0-15,0 1-16,0-1 0,0 0 16,0 0-16,0 0 0,-21 22 15,21-22-15,-21 0 0,21 0 0,0 0 16,0 0-16,-22 1 0,22-1 16,0-42 30,0-1-46,0 1 0,0 0 0</inkml:trace>
  <inkml:trace contextRef="#ctx0" brushRef="#br0" timeOffset="59395.41">3556 14817 0,'-21'0'0,"0"0"16,-1 0-1,22 21-15,0 0 16,22-21 0,-1 0-16,0 0 15,0 0-15,0 0 0,0 0 16,1 0-16,-22-21 16,0 0-16,0 0 0,0-1 15,-22 1 1,1 21-16,0 0 15,0 0-15,0 0 0,0 0 16,-1 21-16,22 1 16,0-1-16,0 0 0,0 0 15,0 0-15,0 0 0,0 1 0,0-1 16,22 0-16,-1 0 16,0-21-16,0 21 0,0-21 0</inkml:trace>
  <inkml:trace contextRef="#ctx0" brushRef="#br0" timeOffset="60068.03">4064 15113 0,'0'0'0,"21"0"0,-21 21 16,0 0-16,0 1 16,0-1-16,0 0 15,-21-21-15,21 21 0,0 0 0,0 0 16,-21 1-16,21-1 0,-21-21 0,21 21 15,0 0-15,0 0 0,0 0 16,-22-21-16,22-21 47,0 0-47,0 0 0,0-21 16,22 20-16,-22-20 0,21 21 15,0-21-15,0-1 0,-21 22 0,21-21 16,0 21-16,1-1 0,-1 1 0,0 21 15,0 0-15,0 0 16,0 0-16,-21 21 0,0 1 0,22-1 16,-22 0-16,0 0 0,0 21 0,0-20 15,0 20-15,0 0 0,0-21 0,0 22 16,0-22-16,21 21 0,-21-21 16,0 1-16,0-1 0,21 0 15,0-21-15,-21 21 0,21-21 0,0 0 16,1 0-16,-1 0 0,0 0 0,0 0 15,21-21-15,-20 21 0,-1-21 16,0-22-16,21 22 0,-21 0 0,1-21 16,-1-1-16,0 1 0,-21 0 0,0-1 15,21-20-15,-21 21 0,0-1 0,0-20 16,0 20-16,0 1 0,0 0 16,0 21-16,-21-1 0,21 1 0,0 0 15,-21 21-15,0 0 16,21 21-16,-22 0 0,22 1 15,-21 20-15,21-21 0,0 21 16,0 1-16,0-1 0,0 22 0,0-22 16,0 0-16,0 22 0,0-22 0,0 0 15,0 1-15,0-22 0,0 21 16,0-21-16,0 1 0,0-1 0,21 0 16,-21 0-16,22-21 0,-1 0 15,0 0-15,0-21 16,0 0-16,-21 0 0,0-1 15,21 1-15,-21-21 0,22 0 0</inkml:trace>
  <inkml:trace contextRef="#ctx0" brushRef="#br0" timeOffset="60242.93">4593 15007 0,'0'0'0,"-21"21"0,-21-21 16,63 0-1,0 0-15,0 0 16,21 0-16,-20 0 0,20 0 0,0 0 16,1-21-16,-1 0 0,-21 21 0,21-21 15,1 0-15,-1 21 0,0-21 0,1-1 16</inkml:trace>
  <inkml:trace contextRef="#ctx0" brushRef="#br0" timeOffset="60719.55">5440 14774 0,'0'0'0,"-21"0"15,-1 0-15,44 0 32,-1 0-32,21 0 0,-21-21 0,22 21 15,-22 0-15,21 0 0,-21-21 16,22 21-16,-22-21 0,0 21 0,0 0 15,-42 0 17,0 0-32,0 0 15,-1 0-15,-20 0 0,21 0 0,0 0 16,-22 0-16,22 0 0,0 0 0,0 0 16,0 0-16,0 0 0,-1 21 0,22 0 15,-21-21-15,0 21 16,21 1-16,0-1 0,-21 0 0,21 21 15,0-21-15,0 1 0,0 20 0,0 0 16,0 1-16,0-22 0,0 21 0,0 0 16,0 22-16,0-22 0,0 1 0,-21-22 15,21 21-15,0 0 0,0 1 16,-21-22-16,21 21 0,0-21 16,0 1-16,0 20 0,0-21 15,0 0-15,21 0 0,0-21 0,0 0 16,0 0-16,0 0 0,1 0 15,-1 0-15,0 0 0,21-21 16,-21 21-16,22-21 0,-22 0 16,21-21-16,1 20 0,-1 1 0</inkml:trace>
  <inkml:trace contextRef="#ctx0" brushRef="#br0" timeOffset="61180.36">6350 14774 0,'-21'0'16,"21"-21"-16,21 21 15,0-21-15,0 21 16,0 0-16,1 0 0,-1-21 0,0 21 16,0-21-16,0 21 0,0 0 0,1 0 15,-1 0-15,0 0 16,-21 21 15,0 0-31,0 0 0,0 0 0,0 1 16,0-1-16,0 0 0,0 0 0,0 0 15,0 0-15,21 22 0,-21-22 16,0 0-16,21 21 0,-21-20 0,0-1 16,0 21-16,0-21 0,0 0 0,0 22 15,0-22-15,0 0 0,0 0 0,0 22 16,0-22-16,0 0 0,0 0 0,0 0 15,0 0-15,-21 1 0,0-1 16,0 0-16,0-21 0,-1 0 16,1 21-16,0-21 0,0 0 15,0 0-15,0 0 0,-1 0 0,1 0 16,0 0-16,0 0 0,0 0 16,21-21-1,0 0 1,-21 21-16,21-21 0,0-1 0</inkml:trace>
  <inkml:trace contextRef="#ctx0" brushRef="#br0" timeOffset="61859.48">8107 14965 0,'0'0'0,"42"-21"16,22-43-1,-64 43-15,0 0 0,0 0 0,0 0 16,0-22-16,0 22 0,0 0 0,-22-21 16,1 20-16,0 1 0,-21 0 15,21 21-15,-1 0 0,1 0 0,0 0 16,-21 0-16,21 21 0,-1 0 0,1 1 15,-21-1-15,21 21 0,0 0 0,-1 1 16,1-1-16,0 22 0,0-22 16,21 0-16,0 1 0,0-1 15,0 0-15,0 1 0,0-1 0,0-21 16,0 0-16,21 0 0,0 1 0,0-1 16,1-21-16,-1 0 0,0 0 0,0 0 15,0-21-15,0-1 0,22 1 16,-22 0-16,21-21 0,-21 21 0,1-22 15,-1 1-15,21 21 0,-21-22 0,-21 1 16,21 0-16,-21 21 0,22-22 0,-22 22 16,0-21-16,0 21 0,0 42 31,0 0-15,0 0-16,-22 21 0,22-20 0,0 20 0,0-21 15,0 21-15,0-20 0,0 20 16,0-21-16,22 21 0,-1-20 0,0-1 15,0 0-15,-21 0 0,21 0 16,0 0-16,1-21 0,-1 0 0,0 0 16,0 0-16,0 0 0,22-21 15,-22 0-15,0 0 0</inkml:trace>
  <inkml:trace contextRef="#ctx0" brushRef="#br0" timeOffset="62056.37">9102 14753 0,'-22'21'0,"1"-21"0,0 22 16,21-1-16,0 0 15,21-21 1,0 0-16,1 0 0,-1 0 16,0 0-16,0 0 0,0 0 0,0 0 15,1 0-15,-1 0 0,0 0 0,0 0 16</inkml:trace>
  <inkml:trace contextRef="#ctx0" brushRef="#br0" timeOffset="62212.28">9102 14965 0,'0'0'0,"-22"0"0,22 21 16,-21 0-16,0-21 0,21 21 16,-21-21-16,21 22 0,0-1 15,21-21 1,0 0-16,0 0 0,1 0 0,-1 0 15,0 0-15,21 0 0,-21 0 0,22-21 16,-1-1-16,-21 1 0,22 21 16</inkml:trace>
  <inkml:trace contextRef="#ctx0" brushRef="#br0" timeOffset="62735.66">10139 14796 0,'-43'-22'15,"22"22"1,0 0 0,21 22-16,0-1 15,0 0-15,-21 0 0,21 0 16,0 0-16,-21 1 0,21-1 0,0 0 15,0 0-15,0 0 0,0 0 0,0 1 16,-21-1-16,21 0 16,-22-21-1,22-21 1,0 0 0,0-1-16,0 1 0,0 0 15,22 0-15,-1 0 0,0-22 0,0 22 16,0-21-16,0 0 0,22-1 15,-22 22-15,21-21 0,-21 21 0,1-1 16,20 22-16,-21 0 0,0 0 16,0 0-16,1 0 0,-1 0 0,0 22 0,-21-1 15,0 0-15,0 0 0,0 0 0,0 22 16,0-22-16,0 0 16,0 21-16,0-21 0,0 22 0,-21-22 15,0 0-15,21 21 0,-22-20 0,22-1 16,0 0-16,0 0 0,0 0 0,0 0 15,0-42 17,22 0-32,-1 0 15,0 0-15,0 0 0,0-1 0</inkml:trace>
  <inkml:trace contextRef="#ctx0" brushRef="#br0" timeOffset="63651.32">10626 14923 0,'0'21'15,"21"-21"1,0 0 0,0 0-16,0 0 0,0 0 15,1-21-15,20-1 0,-21 22 16,0-21-16,0 0 0,1 21 0,-1-21 16,0 0-16,-21 0 0,0-1 0,21 1 15,-21 0-15,0 0 0,0 0 0,0 0 16,0-1-1,-21 22-15,0 0 0,0 0 16,-1 22-16,1-1 0,0 0 16,0 0-16,21 0 0,-21 22 0,0-22 15,-1 0-15,22 0 0,-21 21 0,21-20 16,-21-1-16,21 0 0,0 21 0,0-21 16,0 1-16,0-1 0,21 0 15,0-21 1,1 0-16,-1 0 0,0 0 0,21-21 15,-21 21-15,1-21 0,20-1 0,-21 1 16,21 0-16,-20 0 0,20 0 0,-21-22 16,0 22-16,22-21 0,-22 21 0,0 0 15,0-22-15,0 22 16,0 0-16,-21 0 0,0 0 16,0 42-1,0 0 1,-21 0-16,0 0 0,21 0 0,-21 1 15,0-1-15,21 0 0,0 0 16,0 0-16,-21 22 0,21-22 0,0 0 16,-22-21-16,22 21 0,0 0 0,0 0 15,22-21 1,-1 0-16,0 0 16,21-21-16,-21 21 0,1-21 0,-1 0 15,21 0-15,-21 0 16,0-1-16,1 1 0,-1 0 0,0 0 15,0 21-15,0-21 0,-21 42 32,-21 0-32,0 0 15,21 0-15,0 1 16,0-1-16,0 0 0,0 0 16,0 0-16,21-21 15,0 0-15,0 0 0,1 0 16,-1 0-16,0 0 0,0 0 15,0 0-15,0-21 0,1 21 0,-1-21 0,0 0 16,0 0-16,0-1 0,0 1 16,-21 0-16,0 0 0,0 0 15,0-22-15,0 22 0,0 0 0,0 0 16,-21 21-16,0-21 0,0 21 0,0 0 16,42 0 30,0 0-46,0 0 0,0 0 16,1 0-16,-1 21 0,0-21 0,0 0 16,0 0-16,0 0 0,1 0 0,-1 0 15</inkml:trace>
  <inkml:trace contextRef="#ctx0" brushRef="#br0" timeOffset="64135.93">12594 14817 0,'0'0'0,"-21"0"15,-21-64 1,42 43-16,-22 21 16,22 21-16,0 0 15,0 1-15,0-1 16,0 0-16,-21 0 0,21 0 0,0 22 15,0-22-15,0 0 0,0 0 0,-21 0 16,21 0-16,-21-21 0,21 22 0,0-1 16,-21-21-16,21 21 0,0-42 31,0 0-15,0-1-16</inkml:trace>
  <inkml:trace contextRef="#ctx0" brushRef="#br0" timeOffset="64319.83">12488 14478 0,'0'0'0,"0"-21"0,0 42 47,0 0-32,0 0 1,0 1-16,21-22 15,1 21-15,-1-21 0,0 21 16</inkml:trace>
  <inkml:trace contextRef="#ctx0" brushRef="#br0" timeOffset="64759.58">12763 14732 0,'0'0'0,"0"21"15,0 0-15,0 1 16,0-1-16,0 0 0,0 0 15,0 0-15,0 0 16,0 1-16,0-1 0,0 0 16,0 0-16,0 0 0,0 0 15,0 1-15,0-1 16,-21-21-16,21-21 31,0-1-31,0 1 16,0 0-16,21 0 0,-21 0 0,22 0 15,-1-22-15,0 22 0,0-21 0,0 21 16,0-1-16,1-20 0,-1 21 16,21 21-16,-21-21 0,0 21 15,22 0-15,-22 0 0,0 0 0,0 21 0,0 0 16,1 0-16,-22 0 0,0 1 16,0-1-16,0 0 0,0 0 0,0 21 15,0-20-15,0-1 0,0 0 0,-22 0 16,1 0-16,21 0 0,-21 1 15,21-1-15,0 0 0,-21-21 16,42 0 15,-21-21-31,21 0 0,0-1 0,1 1 16,-1 0-16,0-21 0,0 21 16</inkml:trace>
  <inkml:trace contextRef="#ctx0" brushRef="#br0" timeOffset="65035.42">13610 14309 0,'0'0'0,"21"-21"0,-21-22 16,0 64-1,0 1 1,0-1-16,0 0 0,0 21 0,-21 1 16,21-1-16,0 0 0,0 1 0,-21-1 15,21 0-15,-21 1 0,21-1 0,-21 0 16,21 1-16,0-22 0,-22 21 15,1-21-15,21 22 0,0-22 16,0 0-16,0 0 0,0 0 0,0 0 16,0 1-16,0-1 0,21-21 31,1 0-31,-1 0 0,-21-21 0,21-1 16,0 1-16,-21 0 0,0 0 15,21 0-15,0 0 0,-21-1 0</inkml:trace>
  <inkml:trace contextRef="#ctx0" brushRef="#br0" timeOffset="65215.32">13568 14626 0,'0'0'0,"-21"0"0,-1 0 15,1 0-15,21 21 32,21-21-17,1 0-15,-1 0 0,21 0 16,-21 0-16,0 0 0,1 0 0,-1 0 15,21 0-15,-21 0 0,0 0 16,22-21-16,-22 0 0,0 0 0,21 21 16,1-21-16</inkml:trace>
  <inkml:trace contextRef="#ctx0" brushRef="#br0" timeOffset="65727.82">14520 14330 0,'-21'0'0,"0"-21"16,21 0 0,21 21-1,0 0-15,0-22 0,1 22 16,-1 0-16,21 0 0,-21 0 0,0-21 16,22 21-16,-22 0 0,0 0 15,0 0-15,0-21 16,-42 21-1,0 0 1,0 0-16,0 0 0,-22 0 0,22 0 16,0 0-16,-21 0 0,21 0 15,-1 0-15,1 0 0,0 0 0,0 0 16,0 0-16,0 0 0,-1 0 16,22 21-16,-21-21 0,21 21 0,0 1 15,-21-1-15,21 21 0,-21-21 0,21 22 16,0-22-16,0 21 0,-21 0 15,21 1-15,-21-1 0,21 0 0,-22 1 16,22-1-16,0 0 0,-21 1 0,0-1 16,21 0-16,-21-20 0,21 20 0,0 0 15,0 1-15,0-22 0,-21 21 16,21-21-16,0 0 0,0 22 0,0-22 16,0 0-16,0 0 15,0 0-15,21-21 16,0 0-16,0 0 0,0 0 15,1 0-15,-1-21 0,0 0 0,0 0 16,0 0-16,22-22 0,-22 22 0,0 0 16,21-21-16,-21-1 0,22 22 0,-1-21 15</inkml:trace>
  <inkml:trace contextRef="#ctx0" brushRef="#br0" timeOffset="66251.52">14965 14584 0,'0'0'0,"0"-21"16,0 0-16,0-1 16,0 1-16,0 0 15,21 0-15,0 21 0,0 0 16,0 0-16,1 0 0,-1 0 16,0 0-16,-21 21 15,0 0-15,0 0 16,0 1-16,0-1 15,0 0-15,-21 0 0,0-21 0,-1 21 16,1-21-16,0 21 0,0 1 16,0-22-16,0 0 0,-1 21 15,44-21 32,-1 0-47,0 0 16,0 0-16,0 0 0,0 0 15,1 0-15,-1 0 0,0 0 16,-21 21-16,21-21 0,0 21 0,0-21 16,-21 21-16,0 0 15,0 1-15,0-1 0,-21 0 16,0 0-16,0 0 16,-21-21-16,20 21 0,1-21 0,0 22 15,0-22-15,-21 0 0,20 21 16,1-21-16,0 0 0,21 21 0,-21-21 15,0 0-15,0 0 16,42-21 15,0 0-31,0 21 0,-21-22 16,21 1-16,22 0 0</inkml:trace>
  <inkml:trace contextRef="#ctx0" brushRef="#br0" timeOffset="66775.22">15452 14245 0,'21'0'32,"0"0"-32,0 0 15,0 0-15,22-21 0,-22 21 16,21-21-16,-21 21 0,22-21 15,-1 21-15,0 0 0,-21 0 0,22-21 16,-22 21-16,21 0 0,-21 0 0,1 0 16,-1 0-16,-21 21 31,0 0-31,-21 0 0,-1 0 0,22 22 16,-21-22-16,0 21 0,0-21 0,0 22 15,0-1-15,21-21 0,-22 21 0,1 1 16,0-1-16,21-21 0,0 22 0,-21-22 15,21 21-15,-21-21 0,21 22 16,0-22-16,0 21 0,0-21 0,0 22 16,0-22-16,0 21 0,0-21 15,0 22-15,0-22 0,0 21 0,-21-21 16,21 22-16,-22-22 0,22 21 0,0-21 16,-21 0-16,0 1 0,0 20 0,21-21 15,-21 0-15,0 0 0,-1-21 16,1 22-16,0-1 0,0-21 0,0 0 15,0 21-15,-1-21 0,1 0 0,0 0 16,0 0-16,0 0 16,0 0-16,21-21 0,0 0 15,0-1-15,0 1 16,0 0-16,21 0 16,0 21-1</inkml:trace>
  <inkml:trace contextRef="#ctx0" brushRef="#br0" timeOffset="66955.63">15557 15388 0,'0'0'16,"0"21"-16,-21-21 15,0 0 1,0 0-16,21-21 78</inkml:trace>
  <inkml:trace contextRef="#ctx0" brushRef="#br0" timeOffset="67920.58">16404 15007 0,'-21'0'15,"0"-21"-15,0 21 16,21-21-1,-22 21-15,1 0 47,21 21-15,0 0-32,0 0 15,0 1-15,0-1 0,0 0 16,0 0-16</inkml:trace>
  <inkml:trace contextRef="#ctx0" brushRef="#br0" timeOffset="68211.98">16362 15515 0,'0'0'15,"-64"0"-15,43 0 16,0-21-16,21 0 0,-21 21 15,21-21-15,-21 21 0,21-21 0,0 42 47,21-21-47,-21 21 0,0 0 16,21 0-16,0 0 0,-21 1 0,21-1 16,-21 0-16,0 0 0,0 0 0,0 0 15,-21 22-15,0-22 0,0 0 0,-22 21 16,22-20-16,-21-1 0,0 21 0,-1-21 15,-20 22-15,20-22 0,1 0 16,-21 0-16,20 0 0,-20 0 0,20 1 16</inkml:trace>
  <inkml:trace contextRef="#ctx0" brushRef="#br0" timeOffset="74543.06">15155 6879 0,'0'0'0,"-21"0"16,0 0-16,0 0 0,0 0 0,-1 0 15,1 0-15,0 0 0,0 0 0,0 0 16,0 0-16,-1 0 0,1 0 0,0 0 16,0 21-16,0-21 15,0 0-15,-1 0 16,1 0-16,21 22 16,0-1-1,21 0 1,1-21-16,-1 0 15,0 0-15,21 0 0,1 0 0,-1 0 16,21 0-16,1 0 0,21 0 0,-22 0 16,22 0-16,21 0 0,-22 0 0,1 0 15,21 0-15,21 0 0,-21-21 16,21 21-16,0 0 0,0 0 0,0-21 16,0 21-16,0 0 0,0 0 15,0-22-15,21 22 0,-21 0 0,21 0 16,-21 0-16,21-21 0,-21 21 0,21 0 15,-21 0-15,21 0 0,-21 0 16,0 0-16,0 0 0,0 0 0,0 0 16,0 0-16,0 0 0,22 0 0,-22-21 15,0 21-15,0 0 0,-22 0 0,22-21 16,-21 21-16,21-21 0,-21 21 16,21 0-16,-21 0 0,0 0 0,0-21 15,-1 21-15,-20 0 0,0 0 0,-22 0 16,1 0-16,-1 0 0,1 0 0,-22 0 15,0 0-15,1 0 0,-1 0 16,0 0-16,1 0 0,-22-22 16,0 22-16,0 0 0,0 0 0,1 0 15,-1 0-15,-21-21 16,-21 21-16,-1 0 16,-20-21-16,0 21 0,-1 0 15,-20 0-15,-22-21 0,1 21 0,-22 0 16</inkml:trace>
  <inkml:trace contextRef="#ctx0" brushRef="#br0" timeOffset="75336.89">15007 7218 0,'0'0'0,"-21"0"0,0 21 0,0-21 15,-1 0-15,1 0 0,21 21 0,-21-21 16,21 21 15,21-21-15,0 0-16,1 0 0,20 22 0,-21-22 0,0 0 15,22 0-15,-1 0 16,0 0-16,1 0 0,-1 0 0,0 0 16,22 0-16,-1 0 0,1 0 0,-1 0 15,1-22-15,20 22 0,1-21 0,0 21 16,21-21-16,-1 21 0,1-21 0,0 0 16,21 21-16,-21 0 0,21-21 15,-21 21-15,21 0 0,21 0 0,-21-22 16,21 22-16,0 0 0,0 0 0,1 0 15,20 0-15,0 0 0,-21 0 0,22 0 16,-1 0-16,0 0 0,-20 0 16,20 0-16,-21 0 0,21 0 0,-20 0 15,-22 0-15,21 0 0,-21 0 16,0 0-16,0 0 0,-21 0 0,21 0 16,0 0-16,-22 0 0,1 0 0,0 0 15,-21 0-15,21 0 0,-43-21 16,22 21-16,-22 0 0,22 0 0,-22 0 15,1 0-15,21 0 0,-22 0 0,1 0 16,-1 0-16,-21 0 0,22 0 0,-22 0 16,22 0-16,-22 0 0,0 0 15,1 0-15,-22 0 0,21 0 16,-21 0-16,22 0 0,-22 0 0,0 0 0,0 0 16,0 0-16,-42 0 46,0 0-30,0 0-16,0 0 0,0 0 0,-1 0 16</inkml:trace>
  <inkml:trace contextRef="#ctx0" brushRef="#br0" timeOffset="141155.07">14817 14499 0,'21'0'203,"0"0"-203,0 0 0,0 0 16,0 0-16,1 0 0,20 0 16,-21 0-16,0 0 0,0 0 15,1-21-15,-1 21 0,21 0 0,-21 0 16,0 0-16,1 0 0,-1 0 15,-21 21 1,0 0 0,-21 1-1,-1-1-15,1-21 16,21 21-16,-21 0 0,0 0 16,0 0-1,0-21-15,-1 0 0,22 22 0,-21-1 16,0-21-16,0 0 0,0 0 15,21 21-15,-21-21 0,-1 0 0,1 0 16,0 21-16,0-21 16,0 0-16,0 0 15,-1 21-15,44-21 94,-1 0-78,0 0-16,0 0 0,0 0 0,0 0 15,1 0-15,-1-21 0,0 21 16,0 0-16,0 0 0,0 0 0,1 0 16,-1 0-16,0 0 15,0 0-15,0 0 0,-21 21 16,21-21-16,1 21 0,-1 1 15,0-22-15,-21 21 16,0 0-16,21-21 16,-21 21-16,21-21 15,-21 21-15,0 0 0,0 1 16,0-1 0,-21-21-16,0 0 0,0 21 0,0-21 15,-1 21-15,1-21 0,0 0 16,0 21-16,0-21 0,0 21 15,-1-21-15,1 0 0,0 0 0,0 0 16,0 0-16,0 0 16,-1 0-16,1 0 0,0 0 15,0-21-15,0 21 0,0-21 16,-1 21-16,1-21 16,0 21-16,21-21 15,-21 0-15,0 21 0,21-22 16,-21 22-1,42 22 48,-21-1-63,21-21 16,0 21-16,0-21 0,-21 21 15,21-21-15,1 0 0,-1 0 0,0 0 16,0 0-16,0 0 15,0 0-15,1 0 0,-1 0 0,0 0 16,0 0-16,0 0 0,0 0 16,1 0-16,-1-21 0,0 21 15,0-21 1,-21 0-16,0-1 31,0 1-15,0 0-1,0 0 17,0 42 124,0 0-140,0 0-16,0 1 15,0-1 1,-21 0-1,0-21-15,0 21 0,-1-21 16,1 0-16,0 21 0,0-21 16,0 0-16,0 0 0,-1 0 15,1 0 1,0 0 15,42 0 32,0 0-63,1 0 15,-22-21-15,21 21 0,0 0 16,0 0-16,0 0 0,0-21 0,1 21 16,-1 0-16,0 0 15,0-21-15,0 21 0,0 0 16,1-21-16,-22-1 31,0 1 0,0 0-15,0 0 93,-22 21-93,1 0-16,21-21 0,-21 21 16,21-21-16,-21 21 15,0-22-15,0 22 16,-1 0-16,22-21 0,-21 21 15,0 0-15,0 0 0,21-21 16,-21 21 0,0 0-16,-1 0 15,1 0 1,0 0 15,0 0-31,42 0 110,0 0-110,0 0 15,1-21-15,-1 21 16,0-21-16,0 21 15,0 0-15,0-21 0,1 21 0,-1 0 16,0-22-16,0 22 0,0-21 16,0 21-1,-21-21-15,0 0 16,0 0 0,0 0-1,0-1 1,0 1-1,-21 21 17,0 0-32,0 0 15,0 0 1,0 0-16,-1 0 16,1 0-16,0 0 15,0 0 1,0 0-16,0 0 15,-1 0 1,1 0-16,0 0 31,21-21 47,21 21-78,0 0 16,1 0-16,-1 0 0,0 0 16,0-21-16,0 21 0,0 0 15,1 0-15,-1 0 0,0 0 16,0 0-16,0 0 0,0 0 16,1 0-1,-1 0 1,-21 21-16,0 0 15,0 0 17,0 1-17,-21-22-15,-1 0 0,1 21 0,0-21 16,0 0-16,21 21 0,-21-21 0,0 21 16,-1-21-16,1 0 0,21 21 0,-21-21 15,0 0-15,21 21 0,-21-21 16,0 0-16,21 22 0,-22-22 15,1 0-15,42 0 94,1 0-78,-1 0-16,0 0 0,0 0 15,0 0-15,0-22 16,1 22-16,-1 0 0,0 0 16,0 0-16,0 0 0,0 0 15,1 0-15,-1 0 16,0 22-16,0-1 16,0-21-16,-21 21 15,21-21-15,-21 21 0,22-21 16,-22 21-16,21-21 0,-21 21 15,21-21-15,0 22 16,-21-1-16,0 0 16,0 0-1,0 0 1,-21-21-16,0 0 0,21 21 16,-21-21-16,-1 0 0,1 22 0,0-22 15,0 0-15,0 0 0,0 21 0,-1-21 16,1 0-16,0 0 15,0 0-15,21 21 0,-21-21 16,0 0-16,-1 0 16,1 0-1,0 0-15,0 0 16,42 0 109,0 0-109,0 0-16,1 0 0,-1 0 15,0 0-15</inkml:trace>
  <inkml:trace contextRef="#ctx0" brushRef="#br0" timeOffset="141727.62">15367 14711 0,'21'0'125,"0"0"-110,-21 21 1,21-21-16,-21 21 16,0 0-16,0 1 15,0-1 1,0 0-16,0 0 16,0 0-1,-21-21-15,0 0 16,21 21-16,-21-21 31,0 0-31,0 0 16</inkml:trace>
  <inkml:trace contextRef="#ctx0" brushRef="#br0" timeOffset="142292.29">15303 14838 0,'0'0'0,"0"-21"15,0 0 16,0-1-15,0 1-16,0 0 16,0 0-16,-21 21 0,21-21 15,0 0 1,0-1-16,0 44 78,21-1-78,1 0 16,-22 0-1,21-21-15,-21 21 0,21-21 0,-21 21 16,0 1-16,0-1 0,0 0 16,0 0-1,0 0 1,-21 0-1,0-21-15,21 22 16,-22-22-16,1 0 16,0 21-16,0-21 15,21-21 32</inkml:trace>
  <inkml:trace contextRef="#ctx0" brushRef="#br0" timeOffset="158603.71">16785 8509 0,'21'0'15,"0"0"-15,-21-21 0,0 0 16,22 21-16,-22-21 0,21-1 15,-21 1-15,21 0 0,-21 0 16,0 0-16,0 0 0,0-1 0,0 1 16,0 0-16,0 0 0,-21 0 0,0 0 15,-1-1-15,-20 22 0,21 0 16,0 0-16,-22 0 0,1 0 16,0 22-16,-1-1 0,1 0 0,0 21 15,-1-21-15,-20 22 0,21-1 16,-1 0-16,1 1 0,0-1 0,20 0 15,-20 1-15,21-1 0,0 0 0,21 1 16,0-22-16,0 21 0,0-21 16,0 1-16,21-1 0,21 0 0,-21-21 15,22 0-15,-1 0 0,0 0 0,22-21 16,-22 0-16,1-1 0,20-20 0,-21 21 16,1-21-16,20 20 0,-20-20 0,-1 21 15,-21-21-15,21-1 16,-20 1-16,-1 21 0,0-22 0,-21 1 15,0 0-15,0-1 0,0 1 0,0 21 0,0 0 16,0 0-16,0-1 0,-21 22 16,0 22-1,21-1-15,0 21 0,0-21 16,0 22-16,-22-1 0,22-21 0,0 21 16,0 1-16,0-1 0,0 0 0,0-20 15,0 20-15,0 0 0,22-21 0,-1 22 16,-21-22-16,21 0 0,0 0 0,0 0 15,-21 1-15,21-1 0,1-21 0,-1 0 16,0 0-16,0 0 0,0 0 16,0-21-16,1-1 0,-1 1 0,0 0 15</inkml:trace>
  <inkml:trace contextRef="#ctx0" brushRef="#br0" timeOffset="159002.96">17293 8340 0,'0'0'0,"0"-21"16,-21 21-16,21-22 16,21 22 15,0 0-31,22 0 0,-22 0 0,21 22 16,0-1-16,1-21 0,-1 21 15,0 21-15,-20-21 0,20 1 0,0 20 16,-21-21-16,1 0 0,-1 22 0,0-1 15,-21-21-15,0 21 0,0 1 16,0-22-16,0 21 0,0-21 0,-21 22 16,0-22-16,21 0 0,-22-21 0,22 21 15,-21-21-15,0 0 0,21-21 16,0 0-16,0 0 16,0-22-16,0 22 0,0 0 15,0-21-15,0 21 0,0-22 0,0 1 16,0 21-16,21-22 0,-21 22 15,21-21-15,-21 21 0,22 0 0,-1-1 16,0-20-16,0 21 0,0 0 16,0 21-16,1-21 0,-1 21 15,0 0-15,0 0 16,0 0-16</inkml:trace>
  <inkml:trace contextRef="#ctx0" brushRef="#br0" timeOffset="159447.23">18182 8424 0,'-42'-21'0,"42"0"16,0 0-16,0 0 15,0 0-15,21 21 16,0 0-16,0 0 0,0 0 15,22 0-15,-22 0 0,21 0 0,-21 0 16,22 21-16,-1 0 0,0 0 0,-20 21 16,20-20-16,-21-1 0,0 21 0,0-21 15,-21 22-15,0-1 0,0-21 16,0 21-16,0-20 0,-21 20 0,0-21 16,21 0-16,-42 0 0,21 1 0,-1-1 15,1-21-15,0 0 16,0 0-16,0 0 0,21-21 15,0-1-15,0 1 0,0 0 0,0 0 16,0-21-16,0 20 0,0-20 16,0 21-16,21-21 0,0-1 0,0 22 15,-21-21-15,21 21 0,1-22 0,-1 22 16,0 0-16,0 0 0,0 0 0,0-1 16,22 1-16,-22 21 0,0 0 0,0 0 15,0 0-15,1 0 0,-1 0 16,0 0-16,0 0 0,0 21 15,0 1-15,1-1 0,-1-21 16,-21 21-16</inkml:trace>
  <inkml:trace contextRef="#ctx0" brushRef="#br0" timeOffset="160571.62">19410 8488 0,'0'0'16,"0"-21"-16,0 0 0,0-1 0,0 1 16,0 0-16,0 0 0,0 0 15,0 0-15,0-1 0,-21 1 16,-1 21-16,1 0 0,0 0 0,0 0 16,0 0-16,0 0 0,-1 0 15,1 0-15,0 21 0,-21 1 0,21-1 16,-1 0-16,-20 0 0,21 21 0,0-20 15,0-1-15,-22 21 0,22-21 0,21 22 16,-21-22-16,21 21 0,-21-21 0,21 22 16,0-22-16,0 0 0,0 0 15,0 0-15,21-21 0,0 21 0,0-21 16,0 0-16,1 0 0,-1 0 0,0 0 16,21 0-16,1-21 0,-22 0 15,21 0-15,-21 0 0,22 0 0,-22-1 16,0 1-16,21 0 0,-21 0 0,1 0 15,-1 0-15,-21-22 0,0 22 16,21 0-16,-21 0 0,0-22 0,21 22 16,-21 0-16,0 0 0,0 42 31,0 0-15,-21 0-16,21 1 0,-21-1 0,21 0 15,0 0-15,0 0 0,0 22 16,0-22-16,0 0 0,0 0 0,0 0 15,0 0-15,0 1 0,21-1 16,0-21-16,-21 21 0,21 0 0,0-21 16,1 0-16,20 0 0,-21 0 0,0 0 15,0 0-15,22-21 0,-22 0 16,0 21-16,21-21 0,-20-1 0,-1 1 16,21 0-16,-21 0 0,0 0 0,1 0 15,-1-1-15,0-20 0,0 21 0,0 0 16,0 0-16,1-1 0,-22 1 0,0 0 15,21 21-15,-21-21 0,21 21 16,-21 21 0,0 0-1,-21 0-15,21 1 0,-21-1 16,21 0-16,-22 21 0,22-21 0,0 1 16,0-1-16,0 0 0,0 0 0,0 21 15,0-20-15,0-1 0,22 0 0,-1-21 16,0 21-16,0 0 0,0-21 15,22 0-15,-22 0 0,21 0 0,0 0 16,-20 0-16,20 0 0,0-21 0,1 0 16,-22 0-16,21 0 0,-21-1 0,22 1 15,-22 0-15,0 0 0,0 0 0,0 0 16,0-1-16,1 1 0,-22 0 0,21 0 16,0 0-16,-21 0 15,-21 21 16,21 21-31,-21 0 16,-1 0-16,22 0 0,-21 0 0,21 22 16,-21-22-16,21 21 0,-21-21 15,0 22-15,21-1 0,0 22 0,0-22 16,-21 21-16,21-20 0,0 20 0,0 1 16,-22-22-16,22 22 0,0-1 0,0-21 15,-21 22-15,21-22 0,-21 1 16,0-1-16,21 0 0,0-21 0,-21 22 15,0-22-15,-1 0 0,1-21 0,0 21 0,0-21 16,0 0-16,0 0 0,-1 0 16,1 0-16,-21 0 0,21-21 0,0 0 15,-22 0-15,22 21 0,-21-21 16,21-1-16,-22 1 0,22 0 0,0 21 16,0-21-16,0 0 0,-1 21 0,22-21 15,-21 21-15,21-22 0,0 1 16,0 0-16,0 0 0,21 0 15,1 0-15,20-1 0,-21 1 0,21 0 16</inkml:trace>
  <inkml:trace contextRef="#ctx0" brushRef="#br0" timeOffset="161314.23">21675 8467 0,'0'0'0,"0"-85"16,0 64-16,-22 0 16,1 0-16,0 21 0,0-22 0,0 22 15,0 0-15,-1 0 0,-20 0 0,21 0 16,-21 22-16,20-22 0,-20 21 16,21 0-16,0 0 0,0 21 0,-1-20 15,1-1-15,0 21 0,21-21 0,0 0 16,0 1-16,0 20 0,0-21 15,21 0-15,0 0 0,1 1 0,20-1 16,-21 0-16,21-21 0,1 0 0,-1 21 16,0-21-16,-20 0 0,20 0 0,0-21 15,1 0-15,-22 21 0,21-21 0,-21-1 16,22-20-16,-22 21 0,0 0 16,-21-22-16,21 1 0,-21 21 0,21-21 15,-21-1-15,0 1 0,0 0 16,0 20-16,0-20 0,0 21 0,0 0 15,0 0-15,0-1 0,0 1 16,21 64 15,1-22-31,-22 0 16,21 21-16,-21-21 0,0 22 0,0-1 16,21 0-16,-21 22 0,0-22 0,21 22 15,-21-1-15,0-20 0,0 20 16,21 22-16,-21-22 0,0 1 0,0-1 15,0 1-15,0 20 0,0-20 0,0 21 16,0-1-16,0 1 0,0 0 0,0-1 16,0 1-16,0 0 0,0-22 15,-21 22-15,21-22 0,0 1 0,0-1 16,0 1-16,0-22 0,0 22 0,0-43 16,0 21-16,0-21 0,0-42 31,0 0-31,0-21 0,0-1 0,0 22 15,0-42-15,-21 20 0,21-20 0,-21-1 16,21 1-16,0-1 0,-21-20 16,21 20-16,0-21 0,0 1 0,0 20 15,0 1-15,0-22 0,0 22 0,0-1 16,0 1-16,0 20 0,0-20 0,0 20 16,0 1-16,0-21 0,0 41 15,0-20-15,21 0 0,-21 21 0,21-22 16,0 22-16,-21-21 0,21 21 0,0-22 15,1 22-15,-1-21 0</inkml:trace>
  <inkml:trace contextRef="#ctx0" brushRef="#br0" timeOffset="161867.9">22923 8234 0,'0'0'0,"22"-21"0,41-85 16,-63 85-16,21 0 16,0 21-16,1-22 0,-1 1 15,0 21-15,0 0 16,0 21-16,0 1 0,22-1 0,-22 0 16,0 21-16,0 1 0,-21-22 0,0 21 15,0 0-15,0 1 0,0-1 0,0 0 16,0-20-16,0 20 0,0-21 0,0 0 15,0 0-15,0 1 0,0-1 16,-21-21-16,21 21 0,0-42 31,0 0-31,0-1 0,0 1 0,0 0 16,21 0-16,-21-21 0,0 20 0,21-20 16,-21 0-16,22-1 0,-1-20 15,-21 21-15,21-1 0,-21 1 16,0 21-16,21-22 0,0 22 0,-21 0 15,21 21-15,-21-21 0,22 21 32,-22 21-32,0 0 0,21 0 0,-21 1 15,0-1-15,0 0 0,21 0 16</inkml:trace>
  <inkml:trace contextRef="#ctx0" brushRef="#br0" timeOffset="162198.93">23643 8403 0,'21'21'16,"0"-21"-16,1 0 0,-1 0 0,0 0 15,0-21-15,0 0 0,22 21 0,-1-21 16,-21 0-16,21 0 0,1-1 0,-1 1 16,-21 0-16,0-21 0,1 21 15,-1-1-15,-21 1 0,0-21 0,0 21 16,0 0-16,-21 21 15,-1 0-15,1 21 0,0 0 16,0 0-16,0 0 0,-22 0 16,22 22-16,0-1 0,0-21 0,21 22 15,0-22-15,-21 21 0,21-21 16,0 22-16,0-22 0,0 0 0,0 0 16,0 0-16,21-21 0,0 21 0,0-21 15,0 0-15,1 0 0,-1 0 0,0 0 16,0 0-16,0 0 0,22 0 15,-22-21-15,21 0 0,0 0 0,1-21 16,-1 20-16</inkml:trace>
  <inkml:trace contextRef="#ctx0" brushRef="#br0" timeOffset="164191.28">24871 7535 0,'0'0'0,"-21"-21"0,-43-21 16,64 21-16,-21 21 15,0 0-15,0 0 0,-1 0 16,22 21-16,-21-21 0,0 42 0,21-21 16,0 22-16,-21-1 0,0 22 0,21-22 15,-21 21-15,-1 22 0,22-21 0,-21 20 16,0 1-16,0 21 0,0-22 16,0 1-16,-1 21 0,1-21 0,21 20 15,-42 22-15,21-21 0,0 0 16,-1 0-16,1 0 0,-21 0 0,21-1 15,0 1-15,-1 0 0,1 0 0,0-21 0,0-1 16,0-20-16,21-1 0,0-20 16,0-1-16,0 0 0,0 1 0,0-22 15,0 0-15,21-21 0,0 0 16,0 0-16,22 0 0,-22-21 0,21 0 16,-21-1-16,22 1 0,-1 0 0,0-21 15,1 21-15,-1-22 0,0 22 16,1-21-16,-1-1 0,0-20 0,-21 21 15,22-22-15,-22 1 0,0-1 0,0 1 16,-21-1-16,0 1 0,0-1 0,-21 1 16,0-1-16,-21 1 0,20-1 0,-20 1 15,0 20-15,-1-20 0,-20 20 0,21 1 16,-1 0-16,22 21 0,-21-22 16,-1 22-16,22 0 0,0 21 15,0-21-15,0 21 0,21-21 16,0-1-16,0 1 15,21 21-15,0-21 0,21 0 0,-20 21 16,20-21-16,-21 0 0,21-1 0,1 1 16,20 0-16,-20 0 0,-1 0 0,0 0 15,22-1-15,-22-20 0,0 21 16,-20 0-16,20 0 0,-21-1 0,0-20 16,0 21-16,-21 0 0,0 0 15,0-1-15,0 1 0,0 0 0,-21 21 16,0 0-16,0-21 15,0 21-15,0 0 0,-1 0 16,1 0-16,0 21 0,0-21 0,21 21 16,0 0-16,0 1 0,0-1 15,0 0-15,21 0 0,0 0 0,0-21 16,-21 21-16,22 1 0,-1-22 16,0 21-16,0-21 0,0 21 0,0-21 15,-21 21-15,22-21 0,-1 0 0,-21 21 16,0 0-1,21 1-15,-21-1 16,0 0 0,21-21-1,0 0-15,0 0 0,1 0 16,-1 0-16,0 0 0,0-21 16,0 21-16,0-21 0,1-1 0,-1 22 15,21-21-15,-21 0 0,0 0 16,1 0-16,-1 0 0,0-1 0,-21 1 15,0 0-15,21 0 0,-21 0 0,0 0 16,0-1-16,0 1 0,0 0 0,-21 21 16,0 0-1,0 0-15,-1 0 16,1 21-16,0 0 0,21 1 16,-21-1-16,21 0 0,0 0 0,0 0 15,0 0-15,0 1 0,0-1 0,0 0 16,0 0-16,21-21 0,0 21 15,0-21-15,1 0 16,-1 0-16,0 0 0,21 0 0,-21 0 16,1 0-16,20 0 0,0-21 0,-21 0 15,22 21-15,-22-21 0,21 0 0,-21-1 16,1 1-16,-22 0 0,0 0 16,21 0-16,-42 21 31,-1 0-31,1 21 15,0 0-15,21 0 0,-21 0 0,21 1 16,-21-1-16,21 0 0,0 0 0,0 0 16,0 0-16,0 1 0,0-1 15,21-21 32,0-21-47,-21-1 0,21 1 16,-21 0-16,21 0 0,1 0 0,-1 0 15,-21-1-15,21 1 0,0 0 0,0 0 16,0 0-16,-21 0 0,22 21 16,-22 21-1,0 0-15,0 0 0,0 0 0,0 0 16,0 1-16,21-1 0,-21 21 0,0-21 16,0 0-16,21-21 0,0 22 0,-21-1 15,21 0 1,0-21-16,1 0 0,-1 0 15,0 0-15,0 0 0,0-21 0,0 21 16,1-21-16,-1-1 0,0 1 0,0 0 16,0 0-16,0-21 0,1 20 0,-1-20 15,0 0-15,-21 21 0,21-1 16,-21-20-16,21 21 0,-21 0 16,0 42-1,0 0 1,0 0-16,0 0 15,0 1-15,0-1 16,0 0-16,21-21 16,1 0-1,-22-21-15,21 0 16,-21-1-16,0 1 16,21 21-16,-21-21 15,0 0-15,0 0 0,0 0 16,0-1-16,-21 22 31,21 22-31,-21-1 0,-1 0 16,22 0-16,-21 0 0,21 0 15,-21 1-15,0 20 0,21-21 0,0 0 16,-21 22-16,21-22 0,0 21 0,0-21 16,0 0-16,0 1 0,0-1 0,0 0 15,0 0-15,21 0 0,0-21 0,0 21 16,0 1-16,22-22 15,-1 0-15,-21 0 0,22 0 0,-1 0 16,0 0-16,1-22 0,-1 1 0,0 21 16,1-21-16,-1-21 0,0 21 0,-21-1 15,1-20-15,20 0 0,-21-1 0,-21 22 16,0-21-16,21 0 0,-21 20 0,0-20 16,0 21-16,-21 0 15,0 21-15,0 0 0,0 0 0,-22 21 16,22 0-16,0 0 0,-21 22 0,20-22 15,1 21-15,21-21 0,0 22 0,0-22 16,0 21-16,0 0 0,0-20 0,0-1 16,21 21-16,1-21 15,-1 0-15,0 1 0,0-1 0,21 0 16,1-21-16,-22 21 0,21-21 0,1 0 16,-1 0-16,0 0 0,1 0 0,-1 0 15,-21 0-15,21-21 0,-20 0 0,-1 0 16,0-1-16,0 1 0,0 0 0,-21 0 15,0 0-15,0 0 0</inkml:trace>
  <inkml:trace contextRef="#ctx0" brushRef="#br0" timeOffset="164991.88">18076 9250 0,'0'0'0,"-42"0"0,21 0 0,-22 0 0,22 0 16,-21 0-16,21 0 0,0 0 0,-22 0 16,22 0-16,0 0 0,0 0 15,21 21 17,21-21-32,0 0 0,21 0 15,1 21-15,-1-21 0,22 0 0,-1 0 16,1 0-16,20 0 0,1 0 0,0 0 15,20 0-15,-20 0 0,21 0 0,21 0 16,-21 0-16,42-21 0,-21 21 0,21-21 16,0 21-16,22-21 0,-1 0 15,0 21-15,22-22 0,-22 22 0,43-21 16,-22 0-16,22 21 0,0-21 0,-1 0 16,1 21-16,21 0 0,-22-21 0,22 21 15,0 0-15,0 0 0,0 0 16,21 0-16,-21 0 0,-22 0 15,22 0-15,-21 0 0,21-22 0,-22 22 16,1 0-16,-22 0 0,22 0 0,-21 0 16,-22 0-16,0 0 0,1 0 0,-22-21 15,-21 21-15,-21 0 0,-1 0 0,-20-21 16,0 21-16,-22 0 0,1 0 0,-22-21 16,-21 0-16,22 21 0,-22 0 15,-21-21-15,21 21 16,-21-22-16,0 1 15,0 0 1,-21 21 0,0 0-16,-1 0 15,1 0-15,0 0 0,0 0 0,-21 0 16</inkml:trace>
  <inkml:trace contextRef="#ctx0" brushRef="#br0" timeOffset="169600.1">16806 9821 0,'-21'22'31,"21"-1"-15,0 0-1,0 0-15,0 0 16,0 0 0,0 1-16,21-22 15,0 0-15,1 0 0,-1 0 16,0 0-16,21 0 0,-21 0 0,1-22 16,-1 1-16,21 21 0,-21-21 15,22 0-15,-22 0 0,0 21 16,0-21-16,0-1 0,-21 1 15,21 21-15,-42 0 32,0 0-32,21 21 0,-21 1 0,0-1 15,0 0-15,21 0 0,-22 21 16,22-20-16,-21 20 0,21 0 0,0 1 16,-21-1-16,21 0 0,0 1 0,-21-1 15,21 0-15,0 22 0,0-22 0,0 0 16,0 1-16,0-1 0,0 0 0,0 1 15,0-22-15,0 21 0,0-21 16,-21 1-16,21-1 0,-21 0 16,-1 0-16,1-21 0,0 21 0,0-21 15,0 0-15,-22 0 0,22 0 0,-21 0 16,0 0-16,-1 0 0,1 0 0,0-21 16,20 21-16,-20-21 0,0 21 0,-1-21 15,22 0-15,0-1 0,0 22 0,0-21 16,0 0-16,21 0 15,0 0-15,0 0 0,21-1 16,0 22-16,0-21 0,0 0 0,22 0 16,-22-21-16,21 20 0,0 1 0</inkml:trace>
  <inkml:trace contextRef="#ctx0" brushRef="#br0" timeOffset="170076.33">17420 9948 0,'0'-21'0,"0"42"0,0-63 15,0 21 1,-21 42 0,21 0-1,0 0-15,0 1 0,0 20 0,0-21 16,0 21-16,0 1 0,0-1 0,0 0 16,0 1-16,-21-1 0,21 0 15,0 1-15,0-1 0,-21 0 16,21 1-16,-22-1 0,22 0 0,0-20 15,0-1-15,0 0 0,0 0 0,0-42 32,0 0-17,0 0-15,0-1 0,0-20 16,0 21-16,22-21 0,-22 20 0,21-20 16,-21 0-16,21 21 0,-21-22 0,21 22 15,0 0-15,0 0 0,-21 0 0,22-1 16,-1 22-16,0 0 15,0 0-15,0 22 0,-21-1 16,0 21-16,0-21 16,0 0-16,0 22 0,0-22 0,0 0 15,0 21-15,0-20 0,0 20 0,0-21 16,0 0-16,0 0 0,0 1 0,0-1 16,0 0-16,21-21 15,1 0 1,-1 0-16,0-21 0,-21 0 15,21-1-15,0 1 0,0 0 0,-21-21 16,22 21-16</inkml:trace>
  <inkml:trace contextRef="#ctx0" brushRef="#br0" timeOffset="170387.17">17907 10329 0,'0'22'16,"0"-1"-16,21-21 15,0 0-15,0 0 0,1-21 0,20-1 16,-21 22-16,0-21 0,0 0 16,1 21-16,20-21 0,-21 0 0,0 21 15,-21-21-15,0-1 0,0 1 16,-21 21-16,0 0 16,0 0-16,0 0 15,-22 0-15,22 21 0,-21-21 0,21 22 16,-22-1-16,22 0 0,0 0 0,0 21 15,0-20-15,-1-1 0,1 21 0,21-21 16,0 0-16,0 1 0,0-1 0,0 0 16,21 0-16,1 0 0,-1-21 0,0 21 15,21-21-15,-21 0 0,22 0 16,-1 0-16,22 0 0,-22 0 0,21 0 16,1-21-16</inkml:trace>
  <inkml:trace contextRef="#ctx0" brushRef="#br0" timeOffset="170947.59">19981 10224 0,'0'-43'15,"0"22"-15,-21 0 0,21 0 16,-21 21-16,0 0 0,21-21 0,-21 21 15,-1 0-15,1 0 0,0 0 0,0 0 16,0 21-16,-22 0 0,22 0 0,0 0 16,-21 0-16,21 1 0,-1 20 15,1-21-15,0 21 0,0-20 0,0 20 16,0 0-16,21-21 0,0 22 0,0-22 16,0 0-16,0 21 0,0-20 15,21-1-15,0 0 0,0-21 16,0 0-16,0 0 0,22 0 15,-22 0-15,0-21 0,21 0 0,-20-1 16,-1 1-16,21-21 0,-21 21 0,0-22 16,22 1-16,-22 0 0,0-1 0,0 1 15,0-21-15,-21 20 0,22 1 16,-22-22-16,21 22 0,-21-21 16,0 20-16,0 1 0,0 0 0,0-1 0,0 22 15,0 0-15,0 0 0,0 0 0,-21 21 16,21 21-16,-22 0 15,22 0-15,0 0 0,-21 22 0,21-1 16,-21 0-16,21 1 0,0-1 16,0 0-16,0 22 0,0-22 0,0 0 15,0 1-15,0-1 0,0 0 0,0 1 16,0-22-16,0 21 0,0-21 0,21 22 16,-21-22-16,21 0 0,-21 0 15,22-21-15,-1 0 0,0 0 16,0 0-16,0 0 0,0-21 15,1 0-15,-1 0 0,0 0 0,21-22 16</inkml:trace>
  <inkml:trace contextRef="#ctx0" brushRef="#br0" timeOffset="171739.13">20320 10266 0,'-21'0'0,"0"0"16,-1 0-16,1 0 0,21 21 15,21-21 16,1 0-31,20 0 0,-21 0 0,0 0 16,22 0-16,-22-21 0,21 21 16,0-21-16,-20 0 0,20 21 0,0-22 15,-21 1-15,1 21 0,-1-21 0,0 0 16,-21 0-16,-21 21 16,0 0-1,-1 0-15,1 0 0,0 0 0,-21 0 16,21 21-16,-1-21 0,-20 21 0,21 0 15,0 0-15,0 1 0,-1 20 16,22-21-16,0 0 0,0 0 0,0 1 16,0 20-16,0-21 0,0 0 0,22-21 15,-1 21-15,0 1 0,0-22 0,21 0 16,-20 0-16,20 0 0,0 0 16,1 0-16,-22 0 0,21 0 0,0-22 15,1 1-15,-1 0 0,0 0 0,1-21 16,-1 20-16,0-20 0,-20 21 0,20-21 15,-21-1-15,0 22 0,0-21 16,1-1-16,-1 1 0,0 0 0,-21-1 16,0 1-16,0 0 0,0 21 0,0-1 15,0 1-15,-21 21 16,0 21-16,21 22 16,-22-22-16,1 21 0,0 1 15,21-1-15,-21 0 0,0 1 0,21 20 16,-21 1-16,-1-22 0,1 43 15,0-22-15,21 1 0,-21-1 0,0 22 16,0-1-16,-1-20 0,22 21 0,0-1 16,-21 1-16,21 0 0,-21-1 0,21 1 15,0 0-15,0-1 0,0-20 0,0-1 16,0 1-16,0-1 0,0-20 0,0-1 16,21 0-16,0-21 0,1 1 0,-1-22 15,0 0-15,0 0 0,21 0 0,-20 0 16,20 0-16,-21-22 0,0 1 0,22 0 15,-22-21-15,0-1 0,0 22 0,0-21 16,0-22-16,-21 22 0,0-21 0,0-1 16,0 1-16,0-1 15,-21 1-15,0-1 0,-21 1 0,21 20 16,-22-20-16,22 20 0,-21 1 0,-1 21 16,22-21-16,-21 20 0,0 1 0,20 0 15,1 0-15,0 0 0,0 21 0,21-21 16,0-1-16,0 1 0,0 0 15,21 0-15,0 0 0,22 21 16,-22-21-16,21-1 0,0 22 0,1-21 16,-1 0-16,0 21 0,22-21 15,-22 0-15,22 0 0,-22-1 0</inkml:trace>
  <inkml:trace contextRef="#ctx0" brushRef="#br0" timeOffset="173025.64">21802 10118 0,'0'0'0,"0"-21"0,-22-22 15,22 22-15,-21 21 0,0-21 0,0 0 16,-21 21-16,20 0 0,1 0 16,-21 0-16,21 0 0,0 21 0,-22 0 15,22 0-15,0 0 0,0 22 0,0-22 16,21 21-16,0 1 0,-22-22 0,22 21 16,0 0-16,0 1 0,0-22 0,0 21 15,22-21-15,-1 22 0,0-22 0,0 0 16,0-21-16,0 21 0,1-21 15,20 21-15,-21-21 0,0 0 16,0 0-16,22-21 0,-22 0 0,0 21 16,0-42-16,0 21 0,1-1 0,-1-20 15,0 0-15,-21 21 0,0-22 0,21 22 16,-21-21-16,0 21 0,0-22 0,0 22 16,0 0-16,-21 42 31,21 0-31,0 0 15,-21 1-15,21-1 0,0 21 0,0-21 16,0 22-16,0-22 0,0 0 0,0 21 16,21-21-16,0 1 0,0-1 0,0 21 15,1-42-15,-1 21 0,0 0 16,21-21-16,-21 0 0,1 0 0,-1 0 16,21 0-16,-21 0 0,0 0 15,1 0-15,-1-21 0,0 0 0,0 0 16,0 0-16,0-22 0,-21 22 0,0-21 15,0 21-15,22-22 0,-22 22 0,0 0 16,0 0-16,0 0 0,0 0 0,0-1 16,0 44-1,0-1 1,0 0-16,0 0 0,0 0 16,0 0-16,0 22 0,0-22 0,0 0 15,0 0-15,0 0 0,0 1 16,21-1-16,-21 0 0,21-21 0,0 21 15,0-21-15,0 0 0,1 0 0,-1 0 16,0 0-16,0 0 0,0 0 0,0-21 16,22 0-16,-22 0 0,0-1 0,0 1 15,0 0-15,1 0 0,-1 0 16,0 0-16,0-1 0,0 1 0,-21 0 16,0 0-16,0 42 31,-21 0-31,21 22 15,-21-22-15,21 0 0,0 0 0,0 21 16,0-20-16,0-1 0,0 0 0,0 0 16,0 0-16,21 0 0,0 1 15,-21-1-15,21 0 0,1-21 0,-1 0 16,0 0-16,0 0 0,0 0 0,0 0 16,1 0-16,20 0 0,-21 0 0,0-21 15,22 0-15,-22-1 0,21 1 0,-21 0 16,0-21-16,22-1 0,-22 1 0,0 0 15,0-1-15,0 1 0,1 0 16,20-1-16,-42-20 0,21 21 0,0-1 16,0 1-16,-21 0 0,22 20 0,-22 1 15,0-21-15,0 21 0,0 0 16,0 42 0,-22 0-1,22 0-15,-21 21 0,0-20 0,21 20 16,-21 0-16,21 1 0,0-1 15,0 0-15,0 1 0,-21-1 0,21 0 16,0 1-16,0-1 0,0-21 0,0 21 16,0 1-16,0-22 0,0 0 0,21 0 15,0 0-15,0 1 0,-21-1 0,21-21 16,1 0-16,-1 0 0,0 0 0,0 0 16,0 0-16,0-21 0,22-1 0,-22 1 15,0 0-15,21-21 16,-20 21-16,-1-22 0,21 1 0,-21 0 15,0-1-15,1 1 0,-1 0 0,-21-1 16,21 1-16,-21 0 0,21 20 0,-21-20 16,0 21-16,0 0 0,0 0 0,0-1 15,-21 22 1,0 22-16,21-1 16,0 21-16,-21-21 0,21 0 0,-22 22 15,22-22-15,0 21 0,-21 1 16,21-22-16,0 21 0,0 0 0,0-20 15,0 20-15,0-21 0,0 21 0,0-20 0,21-1 16,-21 0-16,22 0 0,-1 0 16,0-21-1,0 0-15,0-21 16,-21 0-16,0 0 16,0 0-16,0-1 0,0-20 15</inkml:trace>
  <inkml:trace contextRef="#ctx0" brushRef="#br0" timeOffset="173219.51">23770 10224 0,'0'0'0,"-21"0"0,-21 0 15,63 0 1,0-22 0,0 22-16,0 0 0,22 0 15,-1 0-15,-21-21 0,21 21 0,1 0 16,-1 0-16,0-21 0,1 21 0,-1 0 15,-21 0-15,0-21 0,22 21 0,-22 0 16,-42 0 0</inkml:trace>
  <inkml:trace contextRef="#ctx0" brushRef="#br0" timeOffset="173844.72">16849 11578 0,'0'0'15,"-22"-21"1,22 42-1,0 0 1,0 22-16,0-22 0,22 0 16,-1 21-16,0 1 15,-21-1-15,21 0 0,0 1 0,-21 20 16,0-20-16,21-1 0,-21 0 0,22 1 16,-22-1-16,0-21 0,0 21 0,0-20 15,0-1-15,0 0 0,0 0 16,21-21-1,-21-21-15,21 0 0,-21 0 16,21-1-16,-21-20 0,21 0 0,0-1 16,-21 1-16,22 0 0,-1-1 0,0-20 15,-21 21-15,21-1 0,0-20 0,0 20 16,1-20-16,-22 21 0,21-1 0,-21 1 16,21 21-16,-21-22 0,0 22 0,0 0 15,0 42 16,0 0-31,0 1 0,21-1 16,-21 0-16,21 0 0,0 21 0,-21-20 16,22 20-16,-1-21 0</inkml:trace>
  <inkml:trace contextRef="#ctx0" brushRef="#br0" timeOffset="175395.83">17886 11938 0,'0'0'0,"0"-21"0,0-21 0,0 20 0,0 1 15,0 0-15,0-21 0,0 21 0,-21-1 16,-1 1-16,1 21 0,0-21 0,0 21 16,0 0-16,-22 0 0,22 0 0,0 0 15,-21 0-15,21 21 0,-1 0 16,-20 1-16,21-1 0,0 0 0,0 21 15,-1-21-15,22 22 0,0-1 0,-21-21 16,21 22-16,0-1 0,0-21 0,0 21 16,0-20-16,0 20 0,21-21 15,1 0-15,-1 0 0,0 1 0,0-22 0,0 0 16,0 0-16,1 0 16,-1 0-16,0 0 0,0 0 0,0 0 15,0-22-15,1 1 0,-1 0 0,0 0 16,-21 0-16,21 0 0,-21-22 0,21 1 15,-21 21-15,21-22 0,-21 1 0,0 21 16,0-21-16,0 20 0,0 1 0,0 0 16,0 0-16,0 42 31,0 0-15,0 0-16,0 1 0,0-1 0,0 21 15,0-21-15,0 22 0,0-22 0,0 0 16,0 21-16,0-21 0,22 22 0,-22-22 15,21 0-15,0 0 0,0 0 16,0-21-16,0 0 0,1 0 16,-1 0-16,0 0 0,21 0 0,-21-21 15,1 0-15,-1 0 0,21 0 16,-21 0-16,22-22 0,-22 22 0,21-21 16,0-1-16,-20 1 0,20 0 0,-21-1 15,21 1-15,-20 0 0,-22-1 0,0 1 16,0 0-16,21-1 0,-21 1 15,0 0-15,0 21 0,0-1 0,0 1 16,0 0-16,0 0 0,-21 21 16,21 21-16,0 0 15,-22 0-15,1 22 0,21-1 0,-21 0 16,21 1-16,0-1 0,0 0 0,-21 1 16,21 20-16,0-20 0,0-1 0,0 21 15,0-20-15,0-1 0,0-21 0,0 22 16,21-22-16,0 21 0,-21-21 0,21 0 15,1-21-15,-1 22 0,0-22 16,0 0-16,0 0 0,0 0 16,1 0-16,-1-22 0,21 22 15,-21-21-15,0 0 0,1 0 0,-1 0 16,-21 0-16,21-22 0,0 22 0,-21 0 16,0-21-16,0 20 0,21 1 0,-21-21 15,0 21-15,0 0 0,0 42 31,0 0-15,0 0-16,0 0 0,0 0 0,0 22 16,0-22-16,0 0 0,0 0 0,0 0 15,0 1-15,0-1 0,0 0 0,0 0 16,0 0-16,21-21 0,-21 21 0,22-21 16,-1 0-16,0 0 15,0 0-15,0 0 0,0 0 0,1 0 16,-1-21-16,0 0 15,0 0-15,0 21 0,0-21 0,1 0 16,-1-22-16,-21 22 0,21 0 0,-21 0 16,21 0-16,-21-1 0,0 1 0,0 0 15,0 0-15,0 0 0,-21 42 32,21 0-17,0 0-15,0 0 0,-21 22 0,21-22 16,0 0-16,0 0 0,0 22 15,0-22-15,0 0 0,0 0 16,0 0-16,0 0 0,21 1 0,0-22 16,-21 21-16,21-21 0,0 0 0,1 0 15,-1 0-15,0 0 0,21 0 0,-21 0 16,1 0-16,20 0 0,-21-21 0,0 21 16,0-22-16,1 1 0,-1 0 0,-21 0 15,21-21-15,0 20 0,-21-20 0,0 21 16,0-21-16,0 20 0,0-20 0,0 21 15,0 0-15,0 0 16,-21 21 0,0 0-16,21 21 0,0 0 0,-21 0 15,21 0-15,-22 22 0,22-22 16,0 0-16,0 21 0,0-21 0,0 1 16,0-1-16,0 0 0,0 0 0,22 0 15,-1 0-15,0-21 0,0 22 16,0-22-16,0 0 0,1 0 0,-1 0 15,0 0-15,0-22 0,0 22 16,0-21-16,1 0 0,-1 0 0,0 0 16,0 0-16,0-1 0,0 1 0,1-21 15,-1 21-15,0 0 0,0-1 16,0 1-16,-21 0 0,0 0 0,0 42 31,0 0-31,0 0 16,0 22-16,0-22 0,0 0 0,0 0 15,0 0-15,0 1 0,0 20 16,-21-21-16,21 0 0,0 0 0,-21-21 16,21 22-16,0-1 0,0 0 15,21-21 1,0 0-16,0-21 16,1 0-16,-1 21 0</inkml:trace>
  <inkml:trace contextRef="#ctx0" brushRef="#br0" timeOffset="176068.36">21124 11769 0,'0'0'0,"0"-21"0,0-1 0,0 1 16,-21 21-1,0 0 1,0 0-16,0 21 0,-1 1 0,1-22 15,0 21-15,0 0 0,0 0 16,0 21-16,-1-20 0,1-1 16,0 21-16,0-21 0,0 22 0,21-22 0,0 21 15,0-21-15,0 0 0,0 1 16,0-1-16,21-21 0,0 21 0,0-21 16,0 0-16,22 0 0,-22 0 0,0 0 15,0 0-15,22 0 0,-22-21 0,0 0 16,0-1-16,-21 1 0,21 0 0,-21 0 15,21-21-15,-21-1 0,0 22 0,0-21 16,0 21-16,0-22 0,0 1 16,0 21-16,0-22 0,0 22 0,0-21 15,0 21-15,0 0 0,0-1 0,0 1 16,22 21 0,-1 0-16,0 0 15,0 21-15,0 1 0,0-1 16,1 0-16,-1 0 0,0 21 0,0-20 15,0 20-15,0-21 0,1 21 0,-1 1 16,-21-1-16,0 0 0,0 1 16,0-1-16,0 22 0,0-22 0,0 0 15,0 1-15,0-1 0,-21 0 0,21 1 16,-22-1-16,1 21 0,0-20 0,0 20 16,21-20-16,-21-1 0,0 21 0,-1-20 15,1-1-15,21 22 0,0-22 0,-21-21 16,21 21-16,0-20 0,0-1 15,0 0-15,0 0 0,0-42 16,21 0 0,-21 0-16,0-1 0,0 1 0,0-21 15,0 21-15,0-22 0,0 22 0,0-21 16,0 21-16,0-22 0,-21 22 16,21-21-16,0 21 0,0-22 0,0 22 15,0 0-15,0 0 0,0-21 0,0 20 16,0 1-16,21-21 0,-21 21 0,21-22 15,1 22-15,-1-21 0,21 0 0</inkml:trace>
  <inkml:trace contextRef="#ctx0" brushRef="#br0" timeOffset="176563.24">22627 11536 0,'0'0'0,"0"-42"0,21 20 0,-21 1 0,21 0 16,-21 0-16,0 0 0,0 42 31,0 0-16,0 0-15,0 22 0,-21-1 0,21 0 16,-21 1-16,21-1 0,-21 0 0,0 1 16,0-1-16,21 0 0,-22 1 0,1-1 15,0 0-15,0 1 0,21-1 0,-21 0 16,21-21-16,-21 1 0,21-1 16,0 0-16,0 0 0,0 0 15,0-42 1,0 0-16,0 0 15,0 0-15,0-22 0</inkml:trace>
  <inkml:trace contextRef="#ctx0" brushRef="#br0" timeOffset="176830.09">22542 11578 0,'0'0'0,"0"-42"0,0 21 16,22-43-16,-22 43 15,21 21-15,0 0 0,0 0 16,0 21-16,0-21 0,1 21 0,20 22 15,-21-22-15,21 21 0,-20-21 16,20 22-16,-21-1 0,21 0 0,-20 1 16,20-1-16,-21 0 0,0 1 0,0-1 15,1 0-15,-1 1 0,0-22 0,-21 21 16,0-21-16,0 1 0,21-1 0,-21 0 16,0 0-16,21-21 0,-21 21 15,0-42 1,0 0-1,21-21-15,-21 20 0,0 1 16,22-21-16,-22 0 0</inkml:trace>
  <inkml:trace contextRef="#ctx0" brushRef="#br0" timeOffset="177099.94">23368 11472 0,'0'0'0,"0"-21"0,42-63 15,-42 41-15,0 22 0,21 0 0,-21 0 16,22 21-16,-22-21 0,0 42 15,0 0 1,0 0-16,0 21 0,0-20 0,0 20 16,0 0-16,-22 1 0,1-1 15,0 0-15,0 1 0,0-1 0,0 0 16,-1 1-16,1-1 0,0 0 0,0 1 16,21-1-16,-21-21 0,21 21 0,-21 1 15,21-22-15,0 0 0,0 0 0,0 0 16,0 1-16,0-1 0,0 0 0,21-21 31,0 0-31,0-21 0,0 21 16,0-21-16,1-1 0,-1-20 0</inkml:trace>
  <inkml:trace contextRef="#ctx0" brushRef="#br0" timeOffset="177395.77">23834 11599 0,'0'0'0,"0"-21"0,0 0 0,0 0 15,0 0-15,0 0 16,0-1-16,0 1 0,0 0 16,-22 21-16,22 21 15,0 0-15,-21 1 0,21-1 16,0 21-16,-21-21 0,21 22 0,0-1 16,0 0-16,0 1 0,-21-1 0,21 0 15,0 1-15,-21-1 16,21 0-16,0-21 0,-21 22 0,21-1 15,0-21-15,0 22 0,0-22 0,0 0 16,0 0-16,0 0 0,0 0 16,21-21-1,0-21-15,-21 0 0,21 0 16,0 0-16,-21-22 16,21 22-16,-21-21 0,0 0 0</inkml:trace>
  <inkml:trace contextRef="#ctx0" brushRef="#br0" timeOffset="177708.59">23812 11642 0,'0'-43'0,"0"86"16,0-107-16,-21 22 0,21 21 0,-21 0 16,21-1-16,0-20 0,0 21 15,0 0-15,21 0 0,0-1 0,1 1 16,-1 0-16,0 0 0,21 0 0,-21 21 16,22 0-16,-22 0 0,21 0 0,-21 0 15,22 21-15,-1 0 0,-21 0 0,0 0 16,1 1-16,-1 20 0,0-21 15,-21 0-15,0 22 0,0-22 0,0 0 16,0 0-16,-21 0 0,0 22 0,-1-22 16,-20-21-16,21 21 0,0 0 15,-22 0-15,1-21 0,21 21 0,-21-21 0,20 0 16,1 22-16,0-22 0,0 0 16,0 0-16,21 21 0,21-21 46,0 0-46,0-21 16,0 21-16,22-22 0,-22 22 0</inkml:trace>
  <inkml:trace contextRef="#ctx0" brushRef="#br0" timeOffset="178279.59">24786 11472 0,'0'0'0,"0"-21"15,0 0-15,-21 21 16,0-21-16,0 21 16,-1 0-16,1 0 0,0 0 0,0 0 15,0 21-15,21 0 0,-21 0 0,-1 1 16,1 20-16,21-21 0,-21 21 0,0-20 16,21 20-16,-21-21 0,21 21 0,0 1 15,-21-1-15,-1-21 0,22 22 0,-21-1 16,21-21-16,0 21 15,0-20-15,0-1 0,0 0 0,0 0 16,0 0-16,0 0 0,0-42 31,0 0-15,0 0-16,0 0 0,0 0 0,21-22 16,1 22-16,-22-21 0,21-1 0,0 1 15,-21 21-15,21-21 0,0-1 16,0 1-16,1 0 0,-1-1 0,0-20 15,0 20-15,0 22 0,0-21 0,22 0 16,-22 20-16,0 1 0,0 21 0,0-21 16,1 21-16,-1 0 0,0 0 15,0 21-15,-21 0 0,21 1 0,0 20 16,-21-21-16,22 21 0,-22 1 16,0-1-16,0 0 0,0-20 0,0 20 15,0 0-15,0-21 0,0 22 0,0-1 16,0-21-16,0 22 0,0-22 0,-22 21 15,22-21-15,-21 0 0,21 1 0,-21-1 16,21 0-16,0 0 0,0 0 0,0 0 16,-21-21-1,0 0 17,0-21-32,21 0 0,-22 0 15,1 21-15</inkml:trace>
  <inkml:trace contextRef="#ctx0" brushRef="#br0" timeOffset="178507.45">24447 11917 0,'0'0'0,"-21"0"0,42 0 31,1-21-15,-1 21-16,21 0 0,-21 0 0,22-21 15,20 21-15,-21 0 0,1 0 0,-1-22 16,22 22-16,-22-21 0,0 21 15,1 0-15,-1 0 0,-21 0 0,21 0 16,-20-21-16,-44 21 31,1 0-31,0 21 16,0-21-16,0 21 0,-22-21 0,22 22 16</inkml:trace>
  <inkml:trace contextRef="#ctx0" brushRef="#br0" timeOffset="183403.87">21865 13758 0,'0'22'31,"0"-1"141,-21-21 0,0 0 656,21-21 1438,21 21-2266,0 0 15</inkml:trace>
  <inkml:trace contextRef="#ctx0" brushRef="#br0" timeOffset="183863.78">21992 13631 0,'0'-21'16,"0"0"-16,0 0 15,0 0-15,0 0 16,0-1-16,0 1 0,0 0 16,0 42 31,-21-21-32,21 43-15,-21-22 0,21 0 0,0 21 16,-21 1-16,-1-1 0,22 0 15,0 1-15,-21-1 0,0 0 0,0 1 16,0-1-16,0 0 0,-1 1 0,22-1 16,-21 0-16,0 1 0,0-1 0,0 0 15,0 1-15,-1-22 0,22 21 0,0-21 16,0 0-16,-21 1 0,21-1 16,0 0-16,0 0 0,0 0 15,0-42 16,0 0-31,0 0 16,0 0-16,0-1 0,0 1 16,0 0-16,0 0 15,0-21-15,0 20 0,0 1 0</inkml:trace>
  <inkml:trace contextRef="#ctx0" brushRef="#br0" timeOffset="184363.49">21484 13907 0,'0'0'0,"0"-22"0,-21 1 0,21 0 0,0 0 16,0 0-16,0 0 0,0-1 16,0 1-16,0 0 0,21 0 0,0 0 15,0 0-15,1-1 0,20 1 0,-21 0 16,21 0-16,1 0 0,-22 21 16,21-21-16,1-1 0,-1 22 0,-21 0 15,21 0-15,1 0 0,-22 22 0,21-1 16,-21 21-16,1-21 0,-1 22 0,0-1 15,0-21-15,0 21 0,0 1 0,1-1 16,-1 0-16,-21 1 0,21-1 16,-21-21-16,0 22 0,0-1 0,0-21 15,0 21-15,0-20 0,0-1 0,21 0 16,-21 0-16,0 0 0,21 0 16,0-21-1,1 0 1,-22-21-16,0 0 0,0 0 15,0 0-15,0 0 0,0-1 0,21 1 16,-21-21-16,0 0 0,0 20 0,0-20 16,0 0-16,0-22 0,21 22 0,-21 0 15,21-22-15,-21 22 0,0-1 0,0 1 16,21 0-16,-21-1 0,0 22 16,21 0-16,-21 0 0,0 0 15,0 0-15,22 42 31,-22 0-31,0 0 16,0 0-16,0 0 0,0 1 0,21-1 16,-21 0-16,0 0 0,21 0 15,-21 0-15,21 1 0,0-1 0</inkml:trace>
  <inkml:trace contextRef="#ctx0" brushRef="#br0" timeOffset="184817.23">22818 13674 0,'0'0'0,"0"-21"0,0-22 16,0 22-16,0 0 0,0 0 0,0 0 15,0 42 17,0 0-32,0 0 0,0 0 0,-22 0 15,22 1-15,-21 20 0,21 0 0,-21-21 16,21 22-16,0-1 0,0-21 0,0 22 15,-21-1-15,21-21 0,0 21 16,0-20-16,0-1 0,0 0 0,0 0 16,21 0-16,-21 0 0,21 1 15,0-22-15,1 0 0,-1 0 0,0 0 16,0 0-16,0 0 0,0 0 0,1 0 16,-1-22-16,0 22 0,0-21 15,0 0-15,0 0 0,1 0 0,-1 0 16,0-22-16,-21 22 0,21-21 0,0-1 15,-21 1-15,21 0 0,1-1 0,-22 1 16,21 0-16,-21-1 0,0 1 0,0 21 16,21 0-16,-21 0 0,0-1 15,-21 22 1,21 22 0,-21-1-1,21 0-15,0 0 16,0 0-16,0 0 15</inkml:trace>
  <inkml:trace contextRef="#ctx0" brushRef="#br0" timeOffset="185179.94">23558 13483 0,'22'0'0,"-44"0"0,44-21 16,-1 21-16,-21-21 0,21 21 0,-21-21 15,0 42 17,0 0-32,0 21 15,0-20-15,0-1 0,-21 21 0,21 0 16,0-20-16,-21 20 0,-1 0 0,1 1 16,21-22-16,0 21 0,0-21 0,-21 22 15,21-22-15,-21 21 0,21-21 0,0 0 16,0 1-16,0-1 0,0 0 15,0 0-15,0 0 0,0 0 16,21-21-16,0 0 0,-21 22 16,21-22-16,1 0 0,-1 0 0,0 0 15,0 0-15,0 0 16,0 0-16,1 0 0,-22-22 0,21 22 16,0 0-16,-21-21 0,21 21 15,-21-21-15,21 21 0,0-21 0,-21 0 16,22 21-16,-22-21 0,21-1 0,-21 1 15</inkml:trace>
  <inkml:trace contextRef="#ctx0" brushRef="#br0" timeOffset="185557.24">24215 13441 0,'0'0'0,"21"-21"0,-21 0 0,0-1 0,21 1 16,-21 0-16,0 42 47,-21-21-47,21 43 0,-21-22 15,-1 0-15,1 21 0,0 1 0,21-1 16,-21 0-16,0 1 0,0-1 0,21 0 16,-22 1-16,22-1 0,0-21 0,-21 21 15,21 1-15,0-22 0,0 21 16,0-21-16,21 1 0,1-1 15,-1 0-15,0-21 0,0 21 0,0-21 16,0 0-16,1 0 0,20 0 0,-21 0 16,0 0-16,0 0 0,1 0 0,20 0 15,-21 0-15,0 0 0,0 0 0,1-21 16,-1 21-16,0 0 0,-21-21 0,21 21 16,-21-21-16,21 21 0</inkml:trace>
  <inkml:trace contextRef="#ctx0" brushRef="#br0" timeOffset="186067.94">21696 14647 0,'0'0'0,"-64"-21"0,-105 21 16,127 0-1,-1-21-15,1 21 0,0 0 0,20 0 16,-20 0-16,21 0 0,0 0 15,0 0-15,63 0 32,-21-21-32,21 21 0,22 0 0,-1 0 15,1 0-15,21 0 0,-1 0 0,22 0 16,0 0-16,0 0 0,21 0 16,0 0-16,0 0 0,21-21 0,-21 21 15,21 0-15,-21 0 0,0 0 0,0 0 16,0 0-16,-21 0 0,0-21 0,0 21 15,-22 0-15,1 0 0,0 0 16,-22 0-16,1 0 0,-1 0 16,-21 0-16,1-22 0,-1 22 0,-21 0 15,0 0-15,1 0 0,-1 0 0,-21-21 16,-21 21 15,-1 0-31,1 0 0,0 0 16,-21 0-16,-1 0 0,1 0 0,0 0 15,-22 21-15,22-21 0,-22 22 0</inkml:trace>
  <inkml:trace contextRef="#ctx0" brushRef="#br0" timeOffset="186478.71">21230 14838 0,'0'0'0,"-42"0"0,-22 0 16,85 0-1,1 0 1,-1 0-16,21 0 0,0-21 0,22 21 16,21 0-16,-22 0 0,43-21 0,-21 21 15,20 0-15,22-22 0,0 22 16,0 0-16,0-21 0,22 21 0,-1-21 15,0 21-15,0 0 0,-21-21 16,0 21-16,0 0 0,-21-21 0,0 21 16,0 0-16,-22-21 0,22-1 0,-42 22 15,20 0-15,-20-21 0,-1 21 0,-20 0 16,20 0-16,-21-21 0,1 21 0,-22 0 16,21 0-16,-21 0 0,1-21 0,-1 21 15,0 0-15,0 0 0,-21-21 16,21 21-1,-42 0 17,0 0-17</inkml:trace>
  <inkml:trace contextRef="#ctx0" brushRef="#br0" timeOffset="190559.84">17801 15917 0,'0'0'0,"-21"0"15,21-21 16,21 0-15,0 21-16,0-21 0,1 0 16,-1 0-16,0 21 0,21-22 0,-21 1 15,1 0-15,20 21 0,-21-21 16,0 0-16,-21 0 0,0-1 16,-21 22-1,-21 0-15,21 0 0,-22 0 16,22 22-16,-21-22 0,-22 21 0,22 0 15,0 0-15,-1 0 0,1 0 16,0 22-16,-1-22 0,1 21 0,21-21 16,0 22-16,21-22 0,0 21 15,0-21-15,0 1 0,0-1 0,21 0 16,0 0-16,21-21 0,-21 21 0,22-21 16,-22 0-16,21 0 0,1 0 0,-1 0 15,-21 0-15,21 0 0,-20 0 16,-1 0-16,0 0 0,-42 21 15,-22-21 1,22 22-16,0-1 0,-21-21 16,-1 21-16,1 0 0,0 0 0,-1 22 15,1-22-15,21 0 0,-21 0 16,20 21-16,1-20 0,0-1 0,21 0 16,0 21-16,0-21 0,0 1 15,21-1-15,0 0 0,1-21 16,-1 0-16,21 21 0,0-21 0,-20 0 15,20 0-15,0 0 0,1 0 0,-1-21 16,21 21-16,-20-21 0,-1 0 16,-21-1-16,22 1 0,-1 0 0,-21 21 15,0-21-15,-21 0 0,0 0 16,-21 21 0,-21 0-16,21 0 0,-22 0 0,1 21 15,0-21-15,-1 21 0,22 0 16,-21 21-16,21-20 0,-22-1 0,22 21 15,0-21-15,21 22 0,0-1 16,-21 0-16,21-21 0,0 22 0,0-1 16,0-21-16,0 0 0,21 1 0,0-1 15,-21 0-15,42-21 0,-20 0 0,-1 0 16,0 0-16,0 0 0,0 0 16,22 0-16,-22 0 0,0-21 0,0 21 15,-21 21-15,0 0 16,0 21-16,0-20 15,0 20-15,0-21 0,-21 21 16,21 1-16,-21-1 0,0 22 0,-1-22 16,1 21-16,21 1 0,-21-1 0,0-20 15,21 20-15,0 1 0,0-22 16,-21 0-16,21 1 0,0-1 0,-21-21 16,21 0-16,0 1 0,0-44 15,21 1 1,0 0-16,-21-21 0,21 21 0,0-43 15,-21 22-15</inkml:trace>
  <inkml:trace contextRef="#ctx0" brushRef="#br0" timeOffset="190775.72">18415 16489 0,'0'-21'0,"0"42"0,0-63 16,0 20-16,0 1 0,0 0 0,0 0 15,0 0 1,0 42 15,0 0-15,0 0-16,0 0 16,0 1-16,0-1 0,21 0 0,-21 0 15</inkml:trace>
  <inkml:trace contextRef="#ctx0" brushRef="#br0" timeOffset="190928.37">18436 16828 0,'0'21'0,"0"-42"0,-21 42 15,0-21-15,21-21 47,21 21-47,0-22 16,0 1-16,-21 0 0,21 0 15</inkml:trace>
  <inkml:trace contextRef="#ctx0" brushRef="#br0" timeOffset="191228.1">19219 15854 0,'0'0'15,"-21"-64"1,0 43-16,0 21 0,0 0 16,21 21-1,-22 1-15,22 20 0,0 0 0,0 1 16,0 20-16,0-21 0,0 22 16,0-1-16,-21-20 0,21-1 0,-21 22 15,21-22-15,0-21 0,-21 21 0,21 1 16,0-22-16,0 0 0,0 0 15,0 0-15,0-42 32,21 0-32,-21 0 15</inkml:trace>
  <inkml:trace contextRef="#ctx0" brushRef="#br0" timeOffset="191711.82">19050 16066 0,'0'0'0,"0"-22"0,0-62 15,0 63-15,0-22 0,0 22 16,42 0-16,-21 0 0,1 21 0,20-21 16,0-1-16,1 22 0,-1 0 15,0-21-15,1 21 0,-1 0 0,0 0 16,-21 0-16,1 21 0,-1-21 0,-21 22 16,0-1-16,0 0 0,0 0 15,-21 0-15,-22 0 0,22 1 0,-21 20 16,-1-21-16,1 0 0,0 0 0,-1 22 15,1-43-15,21 21 0,-21 0 16,20-21-16,44 0 31,20 0-31,-21 0 0,21-21 16,1 21-16,-1 0 0,22 0 16,-22 0-16,21 0 0,1 21 0,-22 0 15,22-21-15,-22 21 0,0 1 0,1-1 16,-22 21-16,0-21 0,0 0 0,-21 1 15,0 20-15,0-21 0,0 0 16,-21 0-16,-21 22 0,-1-22 0,1 0 16,0 0-16,-1 0 0,1 1 0,-21-1 15,20 0-15,1-21 0,-22 21 16,22-21-16,21 0 0,-21 0 16,20 0-16,1 0 0,0 0 0,0 0 15,0-21-15,21 0 0,0 0 16,21-1-1,0 22-15,0 0 0,0-21 16,1 0-16,-1 21 0,0 0 0,0-21 16</inkml:trace>
  <inkml:trace contextRef="#ctx0" brushRef="#br0" timeOffset="191967.09">19981 16193 0,'21'0'16,"-21"21"0,0 0-1,0 0-15,0 21 0,0-20 16,0-1-16,0 0 0,0 0 0,0 0 16,0 0-16,-21 1 0,21-1 15,0 0-15,0 0 0,0 0 16,0 0-16,0-42 47,0 0-47,0 0 0</inkml:trace>
  <inkml:trace contextRef="#ctx0" brushRef="#br0" timeOffset="192270.92">20045 16002 0,'0'0'16,"-21"-21"-1,-1 21-15,22 21 32,22-21-1,-1 0-31,0 0 0,-21-21 16,0 0-16,0 0 15,0-1-15,0 1 0,0 0 16,0 0-16,-21 0 15,0 21-15,-1 0 16,1 0 0,21 21-16,0 0 15,0 0-15,0 0 0,0 1 16,21-22-16,1 0 16,-1 0-16,0 0 0,0 0 0</inkml:trace>
  <inkml:trace contextRef="#ctx0" brushRef="#br0" timeOffset="193076.23">20553 15812 0,'0'-22'0,"0"44"0,-21-44 31,21 44-15,-22-1-16,22 0 0,-21 21 15,21 1-15,0-1 0,0 0 0,-21 1 16,21-1-16,-21 0 0,21 1 0,0-1 15,0 0-15,-21 1 16,21-1-16,0-21 0,-21 21 0,21-20 16,0 20-16,0-21 0,0 0 0,0 0 15,0-42 32,0 0-47,0 0 0,21 0 0,-21 0 16,21-1-16,-21 1 0,0 0 0,21-21 15,0 21-15,-21-1 0,21 1 16,1 0-16,-1 0 0,0 0 0,-21 0 16,21 21-16,0 0 0,0 0 0,1 0 15,-1 0 1,-21 21-16,0 0 16,0 0-16,0 0 0,0 0 15,-21-21-15,-1 22 0,1-1 0,0-21 16,0 21-16,0 0 0,0-21 0,-1 0 15,1 21-15,0-21 0,0 0 16,0 0-16,0 0 16,21 21-1,0 1 1,21-22-16,-21 21 16,21-21-16,0 21 0,-21 0 0,21-21 15,0 21-15,1-21 0,-1 21 0,-21 1 16,21-22-16,0 0 0,0 0 0,0 21 15,1-21-15,-1 0 16,0 0-16,0 0 0,0 0 0,22 0 16,-22 0-16,0 0 0,0-21 0,0 21 15,0-22-15,1 1 0,-1 21 0,0-21 16,0 0-16,-21 0 0,0 0 16,21-22-16,-21 22 0,0 0 0,0 0 15,0 0-15,0-1 0,0 1 0,-21 21 31,21 21-15,-21-21-16,0 22 0,21-1 16,-21 21-16,21-21 0,0 0 0,0 1 15,0-1-15,0 0 0,0 21 0,0-21 16,0 1-16,21-1 0,0 0 16,0 0-16,0-21 15,0 0-15,1 0 0,-1 0 16,0 0-16,0 0 0,0 0 0,-21-21 15,21 21-15,1-21 0,-1 0 0,0-1 16</inkml:trace>
  <inkml:trace contextRef="#ctx0" brushRef="#br0" timeOffset="193551.86">21759 15960 0,'0'0'0,"-21"0"0,-21-21 16,21 21 0,21-22-16,0 1 15,21 21-15,0 0 0,21 0 16,-21-21-16,1 21 0,20 0 16,-21 0-16,0 0 0,22 0 15,-22 0-15,0-21 0,-42 21 31,-22 0-15,22 0-16,0 0 0,0 0 16,0 0-16,-22 0 0,22 0 0,0 0 15,0 0-15,0 21 0,0 0 0,-1 0 16,1 1-16,0-1 0,21 0 16,0 0-16,-21 21 0,21-20 0,-21 20 15,21-21-15,-21 21 0,21 1 0,0-22 16,0 21-16,0 1 0,0-22 0,0 21 15,0-21-15,0 22 0,0-22 16,0 21-16,0-21 0,0 0 16,0 22-16,0-22 0,0 0 0,0 0 15,0 0-15,0 1 0,21-1 0,-21 0 16,21-21-16,-21 21 0,21-21 16,0 0-16,0 0 15,1 0-15,-22-21 0,21 0 16,0 0-16,0-1 0,21 1 0</inkml:trace>
  <inkml:trace contextRef="#ctx0" brushRef="#br0" timeOffset="193951.23">22119 16087 0,'0'0'0,"-21"-43"15,21 22 1,21 21-1,0-21-15,0 21 0,1 0 16,-1 0-16,0 0 0,0 0 16,0 0-16,0 0 0,1 0 15,-1 21-15,-21 0 0,0 1 16,0-1-16,0 0 16,0 0-16,0 0 0,0 0 15,0 22-15,-21-22 0,21 0 0,0 0 16,0 0-16,-22 1 0,22 20 0,0-21 15,0 0-15,0 0 0,0 1 16,0-1-16,0 0 0,0 0 0,0 0 16,0 0-16,0 1 0,0-1 0,0 0 15,0 0-15,-21 0 0,21 0 0,0 1 16,-21-1-16,0 0 0,0-21 16,0 21-16,-1-21 0,1 0 15,0 21-15,0-21 0,0 0 0,0 0 16,-1 0-16,1 0 0,0 0 0,0 0 15,0 0-15,0 0 0,21-21 16,0 0-16</inkml:trace>
  <inkml:trace contextRef="#ctx0" brushRef="#br0" timeOffset="194703.99">23622 16425 0,'0'0'0,"21"0"0,0-21 16,0 0-1,1 0-15,-22 0 16,0 0-16,0-1 16,0 1-16,0-21 0,0 21 0,0 0 15,-22-1-15,1 1 0,0 0 0,0 0 16,21 0-16,-42 21 0,20 0 16,1 0-16,0 0 0,-21 0 0,21 21 15,-1 0-15,-20 0 0,21 22 0,0-22 16,-22 21-16,22 0 0,0 1 0,21-1 15,-21 0-15,21 1 16,-21-22-16,21 21 0,0 1 0,0-22 16,0 0-16,0 0 0,0 0 0,21 0 15,0 1-15,0-22 0,0 0 16,1 0-16,-1 0 0,0 0 0,0-22 16,0 1-16,22 0 0,-22 0 0,0 0 15,21 0-15,-21-1 0,1-20 0,-1 21 16,-21-21-16,0 20 0,21-20 15,-21 21-15,0 0 0,21 0 0,-21-1 16,0 44 0,0-1-1,0 0-15,0 0 0,21 0 16,-21 0-16,21 22 0,1-22 0,-22 0 16,0 0-16,21 0 0,0 1 0,0 20 15,0-21-15,0 0 16,-21 0-16,22 1 0,-1-22 0,0 0 15,0 0-15,0 0 0,0 0 16,22 0-16,-22-22 0</inkml:trace>
  <inkml:trace contextRef="#ctx0" brushRef="#br0" timeOffset="194903.89">24511 16404 0,'-21'0'15,"42"0"32,0 0-47,0 0 0,0 0 16,1 0-16,-1 0 0,0 0 0,0 0 31</inkml:trace>
  <inkml:trace contextRef="#ctx0" brushRef="#br0" timeOffset="195056.14">24469 16531 0,'-22'21'15,"1"-21"-15,42 0 32,1 0-32,20 0 0,-21 0 0,21 0 15,-20 0-15,20 0 0,-21 0 16,21-21-16,1 21 0,-1-21 0,0 21 15</inkml:trace>
  <inkml:trace contextRef="#ctx0" brushRef="#br0" timeOffset="195507.88">25442 16277 0,'0'0'0,"-21"0"15,0 0 1,21 21-16,0 1 15,0-1-15,-21 0 0,21 0 0,0 0 16,-21 22-16,21-22 0,0 0 16,0 0-16,-22 0 0,22 22 0,-21-22 15,0 0-15,21 21 0,-21-21 0,21 1 16,0-1-16,-21-21 0,21 21 16,-21 0-16,-1-21 31,22-21-31,0 0 0,0 0 15,0-1-15,0 1 0,0-21 16,0 21-16,22 0 0,-22-22 0,21 1 16,0 21-16,0-22 0,21 22 0,-20-21 15,-1 21-15,21 0 0,-21-1 16,22 22-16,-1 0 0,-21 0 0,0 0 16,22 0-16,-22 22 0,0-1 0,21 0 15,-21 21-15,-21-21 0,0 1 0,22 20 16,-22-21-16,0 0 0,0 0 15,0 22-15,-22-22 0,22 0 16,-21 0-16,21 0 0,-21-21 0,0 22 16,21-1-16,21-42 31,0 21-15</inkml:trace>
  <inkml:trace contextRef="#ctx0" brushRef="#br0" timeOffset="196344.4">25971 16447 0,'0'0'0,"22"-22"31,-1 22-15,-21-21-16,21 21 16,0-21-16,0 0 0,0 0 15,-21 0-15,0-1 16,-21 22 15,0 0-31,0 22 0,0-1 0,0 0 16,21 21-16,-22-21 0,1 1 15,0 20-15,21-21 0,0 0 0,-21 0 16,21 22-16,-21-22 0,21 0 0,0 0 16,0 0-16,0 1 0,0-1 15,21-21-15,0 0 16,0 0-16,0 0 0,1 0 15,-1-21-15,0 21 0,0-22 0,0 1 16,0 0-16,1 0 0,-1 0 0,0 0 16,0-1-16,-21 1 0,21 0 15,0 0-15,-21 0 0,0 0 0,0-1 16,22 22-16,-1 0 0,-21 22 31,0-1-31,0 0 16,0 21-16,0-21 0,0 1 0,0-1 15,-21 0-15,21 0 0,0 21 0,0-20 16,0-1-16,0 0 16,0 0-16,0 0 0,21-21 15,0 0 1,0-21-16,-21 0 16,21 0-16,0 21 0,-21-21 0,22-1 15,-1-20-15,0 21 0,0 0 0,0 0 16,0-1-16,1 1 0,-1 0 0,0 0 15,-21 42 17,0 0-17,0 0-15,0 1 0,0-1 16,0 0-16,0 0 16,0 0-16,21-21 15,0 0-15,0 0 16,1 0-16,-22-21 15,21 21-15,-21-21 0,0 0 16,0 0-16,0-1 0,0 1 16,-21 0-16,-1 0 0,1 0 15,0 21-15,0-21 0,21-1 16,0 1 15,21 21-31,0 0 0,0 0 16,1 0-16,-1 0 0,0-21 0,0 21 15,21 0-15,-20 0 0,-1-21 16,0 21-16,0 0 0,0-21 0,0 21 16,1-21-16,-1-1 0</inkml:trace>
  <inkml:trace contextRef="#ctx0" brushRef="#br0" timeOffset="197156.03">27792 16489 0,'0'0'0,"-21"-21"0,21-22 16,0 22-16,0 0 0,0 0 15,0 0-15,0 0 0,0-1 0,0 1 16,0 0-16,0 0 0,0 42 31,0 0-31,0 0 16,0 22-16,0-22 0,0 21 0,0 1 16,0-1-16,0 0 0,0 22 0,0-22 15,-22 0-15,22 22 0,-21-22 16,21 1-16,-21-1 0,0 0 0,21 1 15,0-22-15,0 0 0,-21 0 0,21 0 16,0-42 15,0 0-31,0 0 0,0-22 16,0 22-16,0-21 0,0 0 0,0-1 16,0 1-16,21 0 0,-21-1 15,0 1-15,21 0 0,0-1 16,0 1-16,1 21 0,20-22 0,-21 22 15,0-21-15,22 42 0,-1-21 16,-21 21-16,21 0 0,-20 0 0,-1 0 16,21 21-16,-42 0 0,21 0 0,-21 0 15,0 22-15,0-22 0,0 21 16,-21-21-16,0 1 0,-21 20 0,-1-21 16,1 0-16,0 0 0,-1 1 0,1-1 15,0 0-15,-1 0 0,22-21 0,0 0 16,0 0-16,0 0 0,42 0 31,0-21-31,21 0 0,-21 21 16,22 0-16,-1-21 0,22 21 15,-22 0-15,0 0 0,1 0 0,20 21 16,-21 0-16,1 0 0,-22 0 0,21 0 16,-21 1-16,1-1 0,-1 0 15,-21 0-15,0 0 0,0 22 0,-21-22 16,-1 0-16,-20 0 0,21-21 0,-43 21 15,22 0-15,0 1 0,-22-22 16,1 21-16,-1-21 0,22 0 0,-22 0 16,22 0-16,0 0 0,-1 0 0,1 0 15,21 0-15,0 0 0,21-21 32,0-1-32,21 1 0,21 0 15,-21 0-15,22 0 0</inkml:trace>
  <inkml:trace contextRef="#ctx0" brushRef="#br0" timeOffset="197358.94">28427 16616 0,'0'0'0,"-21"0"16,-1 0-16,1 0 16,0 21-16,21 0 15,-21-21-15,0 21 0,21 1 16,0-1-16,-21 0 0,-1 0 0,22 0 15,-21 0-15,21 1 0,0-1 16,0 0-16,0 0 0,-21-21 0,21 21 16</inkml:trace>
  <inkml:trace contextRef="#ctx0" brushRef="#br0" timeOffset="197537.32">28469 16425 0,'0'0'0,"0"-21"0,0 0 0,0 0 0,0 0 16,0 0-1,0 42 17,0 0-32,0 0 15</inkml:trace>
  <inkml:trace contextRef="#ctx0" brushRef="#br0" timeOffset="198105.93">28744 16362 0,'0'0'0,"-21"21"32,21 0-32,0 0 15,0 1-15,0-1 0,0 21 16,0-21-16,0 22 0,0-1 0,-21 0 15,21 1-15,-21-1 0,21 0 0,-21-21 16,-1 22-16,22-1 0,-21 0 16,0-20-16,0-1 0,0 21 0,21-21 15,-21 0-15,21 1 0,0-44 47,0 1-47,0 0 0,21 0 0,-21 0 16,21 0-16,0-22 0,0 22 0,0-21 15,1-1-15,-1 22 0,0-21 16,0 21-16,21 0 0,-20-1 0,-1 1 16,0 0-16,21 21 0,-21 0 0,1 0 15,-1 0-15,-21 21 0,0 0 16,0 1-16,0-1 0,0 0 16,0 0-16,0 0 0,-21 0 0,-1 1 15,1-1-15,-21-21 0,21 21 16,0-21-16,-1 0 0,-20 21 0,21-21 15,0 0-15,0 0 0,-1 0 16,44 21 31,-1 0-47,0 1 0,0-22 16,0 21-16,-21 0 0,21-21 15,1 21-15,-1 0 0,0 0 16,0-21-16,0 0 0,0 0 15,1 0 1,-1 0-16,0-21 16,-21 0-16,0 0 15</inkml:trace>
  <inkml:trace contextRef="#ctx0" brushRef="#br0" timeOffset="198415.76">29146 16764 0,'0'-21'15,"0"0"1,22 21-16,-22-21 16,21-1-16,-21 1 0,0 0 15,0 0-15,21 21 0,-21-21 16,0 0-16,-21 21 31,0 21-31,-1 0 16,1 0-16,21 0 0,-21 22 15,0-22-15,0 21 0,21-21 0,0 22 16,0-22-16,0 21 0,-21-21 0,21 0 16,0 22-16,0-22 0,0 0 0,21 0 15,0 0-15,0-21 16,0 0-16,0 22 0,1-22 0,-1 0 16,0 0-16,0 0 0,21 0 0,-20-22 15,20 22-15,-21-21 0,21 0 16</inkml:trace>
  <inkml:trace contextRef="#ctx0" brushRef="#br0" timeOffset="198888.08">29824 16468 0,'0'0'0,"-21"0"0,-1 0 16,44 0-1,-1-21-15,0 21 0,21 0 16,1 0-16,-1 0 0,0-22 0,1 22 16,20 0-16,-21 0 0,1 0 0,-22 0 15,0-21-15,0 21 0,-42 0 32,21-21-32,-42 21 0,21 0 15,-1 0-15,-20 0 0,21 0 16,-21 0-16,20 0 0,-20 0 0,21 0 15,0 0-15,0 0 0,-1 0 0,1 0 16,0 0-16,21 21 0,-21-21 16,0 21-16,0 1 0,21-1 15,0 0-15,-22 0 0,22 21 0,-21-20 16,21 20-16,0-21 0,0 21 16,-21 1-16,21-1 0,-21 0 0,21 1 15,0-1-15,0 0 0,0 1 16,0-1-16,0-21 0,0 22 0,0-1 15,0-21-15,0 0 0,0 0 16,0 22-16,0-22 0,21 0 16,0-21-16,0 21 0,1-21 15,20 0-15,-21 0 16,0-21-16,22 21 0,-22-21 16,0 0-16</inkml:trace>
  <inkml:trace contextRef="#ctx0" brushRef="#br0" timeOffset="199343.82">30692 16828 0,'0'0'16,"-22"-22"-16,1 1 0,0 0 0,21 0 0,0 0 16,0 0-16,0-1 0,0 1 15,0 0-15,0 0 0,0 0 0,21 21 16,0 0-16,1 0 0,-1 0 15,-21 21-15,21-21 16,-21 42-16,21-21 0,-21 22 0,0-1 16,0 0-16,0 1 0,-21-1 0,0 0 15,0 1-15,21-22 16,-43 21-16,22-21 0,0 22 0,0-22 16,-22 0-16,22 0 0,0-21 0,0 21 15,0-21-15,-22 0 0,22 0 16,0 0-16,0 0 15,21-21-15,0 0 16,0 0-16,0 0 0,21 0 16,0-1-16,0 1 0,1 0 0,-1 0 15,-21 0-15,21 21 0,0 0 0,0-21 16,0 21-16,1 0 16,-1 21-16,-21 0 0,21 0 15,0 0-15,0 0 16,-21 1-16,21-22 15,1 21-15,-1-21 0,0 0 16,0 0-16,0 0 0,0 0 16,1 0-16,-1 0 0</inkml:trace>
  <inkml:trace contextRef="#ctx0" brushRef="#br0" timeOffset="199796.02">31221 16404 0,'0'0'0,"-21"-21"16,-1 21-16,1 0 0,21-21 16,-21 21-16,21-21 15,21 21 1,0 0-16,22 0 0,-22 0 0,21-21 16,-21 21-16,22 0 0,-1 0 0,0 0 15,-20 0-15,20 0 0,0 0 16,-21 0-16,1 0 0,-1 0 0,-21 21 15,0 0-15,0 0 0,0 0 16,0 0-16,0 1 0,-21 20 16,21-21-16,-22 0 0,22 22 0,0-22 15,-21 21-15,21 0 0,0-20 0,0 20 16,0 0-16,0 1 16,0-1-16,0 0 0,0 1 0,0-1 15,0 0-15,0 1 0,0-1 16,0-21-16,0 21 0,0-20 0,0-1 15,0 0-15,0 0 0,-21 0 0,0 0 16,0 1-16,0-22 0,-22 0 16,1 21-16,21-21 0,-22 0 0,1 0 15,0 0-15,21 0 0,-22 0 16,22 0-16,0 0 0,0 0 0,0-21 16,21-1-1,0 1-15,21 0 0,0 0 16,0 21-16,21-21 0</inkml:trace>
  <inkml:trace contextRef="#ctx0" brushRef="#br0" timeOffset="200019.02">32089 16912 0,'0'-21'15,"0"0"-15,-22 21 32,22 21-17,0 0 1,-21-21-16,21 21 0,-21 1 16,21-1-16,-21 0 0</inkml:trace>
  <inkml:trace contextRef="#ctx0" brushRef="#br0" timeOffset="200195">31983 17293 0,'0'0'0,"-21"21"0,-22 43 15,43-43-15,-21 0 0,21 0 16,-21 1-16,0-1 0,0 0 16,-1 0-16,1 0 0,0 0 0,0 1 15,-21-1-15,20 0 0,-20 0 16,0-21-16,-22 21 0,22 0 0,-22-21 15,1 0-15,-1 0 0,22 22 0,-43-22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12:03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1820 0,'21'0'109,"0"0"-93</inkml:trace>
  <inkml:trace contextRef="#ctx0" brushRef="#br0" timeOffset="1628.94">2963 783 0,'0'-21'0,"0"0"15,0 0-15,0 0 16,0-1-16,0 1 0,0 0 16,0 0-16,0 0 0,0 0 0,0-1 15,0 1-15,0 0 16,0 0-16,0 42 31,0 0-15,0 0-16,0 22 0,-21-22 0,0 21 15,0 22-15,21-1 0,-21-20 16,-1 41-16,1-20 0,0-1 0,21 1 16,-21 20-16,0-20 0,0-1 15,-1 1-15,22-1 0,-21 22 0,21-21 16,-21-1-16,0-21 0,21 22 15,0-22-15,0 1 0,0-1 16,-21 0-16,21-21 0,0 1 0,0-1 16,0-42-1,0-1-15,0 1 16,0-21-16,0 0 0,21-1 0,-21 1 16,0-22-16,21 1 0,-21-1 15,21 1-15,0-1 0,-21-20 0,22-1 16,-1 22-16,0-43 0,-21 21 15,21 0-15,0 22 0,22-22 0,-22 22 16,0-1-16,0 22 0,0 0 16,0-1-16,1 1 0,-1 21 15,0 0-15,0 21 0,0 0 0,-21 21 16,21 0-16,1 21 0,-22 1 16,21-1-16,-21 21 0,0 1 15,0-1-15,0 22 0,0 0 0,0-22 16,0 22-16,0-22 0,0 1 15,0-1-15,0 1 0,0-1 0,0-20 16,0 20-16,0-20 0,0-1 0,0-21 16,0 21-16,0-20 15,0-1-15,0 0 0,0 0 0,21-21 32,-21-21-17,0 0-15,0 0 0,0-1 0,0 1 16,-21-21-16,0 21 0</inkml:trace>
  <inkml:trace contextRef="#ctx0" brushRef="#br0" timeOffset="1826.84">2709 1503 0,'0'0'0,"-21"0"16,42 0 15,0 0-31,1 0 0,20-21 15,-21 21-15,0-21 0,22 21 0,-22 0 16,0-22-16,0 22 0,21 0 0,-20-21 16,-1 21-16,0-21 0,0 21 15,0 0-15,0 0 0,1-21 0,-1 21 16</inkml:trace>
  <inkml:trace contextRef="#ctx0" brushRef="#br0" timeOffset="2255.58">3408 1270 0,'0'0'0,"-21"0"0,-1 0 15,22-21-15,0 0 16,22 21 0,-1 0-16,0 0 15,21 0-15,-21 0 0,1 21 0,20 0 16,-21 0-16,0 0 0,0 1 15,1-1-15,-1 21 0,0-21 0,-21 22 16,21-1-16,-21-21 0,0 21 0,0 1 16,0-22-16,0 21 15,0-21-15,0 22 0,0-22 0,0 0 16,-21 0-16,0 0 0,0-42 31,21 0-31,0 0 16,0 0-16,0 0 0,0-22 0,0 1 15,0 21-15,0-22 0,0 1 16,0 0-16,0-1 0,21 22 0,-21-21 16,21 21-16,0 0 0,0-1 0,0 1 15,1 0-15,-1 21 0,0 0 16,0-21-16,0 21 0,0 0 16,1 0-16,-1 0 0,0 0 0,0 0 15,0 0-15,-21 21 0,21-21 16,1 21-16</inkml:trace>
  <inkml:trace contextRef="#ctx0" brushRef="#br0" timeOffset="2723.63">4085 1397 0,'0'0'0,"0"-21"16,0 0-16,0 0 15,0-1-15,0 1 16,0 0-16,21 21 16,0 0-16,1-21 0,-1 21 15,0 0-15,0 0 0,0 0 16,22 21-16,-22 0 0,0-21 0,0 21 16,0 1-16,0-1 0,-21 0 0,22 21 15,-22-21-15,0 1 0,0 20 16,0-21-16,0 21 0,0-20 0,0 20 15,0-21-15,0 21 0,-22-20 0,22-1 16,0 0-16,-21 0 0,21 0 0,-21-21 16,0 0-1,21-21 1,0 0-16,0-21 16,0 20-16,0 1 0,21-21 15,0 21-15,-21-22 0,21 1 0,1 21 16,-1-21-16,0-1 0,0 22 0,0 0 15,0-21-15,1 20 0,-1 1 16,0 0-16,0 21 0,0-21 0,0 21 16,1 0-16,-1 0 0,0 0 15,0 0 1,0 21-16,-21 0 16,21-21-16</inkml:trace>
  <inkml:trace contextRef="#ctx0" brushRef="#br0" timeOffset="3360.48">5376 1503 0,'0'0'16,"0"-21"-16,0 0 0,0-1 0,0 1 15,0 0-15,0 0 0,0 0 16,0 0-16,0-1 0,0 1 0,-21 0 16,21 0-16,-21 0 0,21 0 15,-21-1-15,0 22 0,-1 0 16,1 0-16,0 0 0,0 0 0,0 22 16,0-1-16,-1 0 0,-20 0 15,0 21-15,21-20 0,-22 20 0,22-21 16,-21 21-16,21 1 0,-22-1 0,22 0 15,0 1-15,21-22 0,0 21 16,0 1-16,0-22 0,0 0 0,0 0 16,0 0-16,0 0 0,21 1 0,0-22 15,0 0-15,22 0 0,-22 0 16,0 0-16,21 0 0,-20-22 16,20 1-16,-21 0 0,0 0 0,0 0 15,22-22-15,-22 22 0,0-21 0,-21 21 16,21-22-16,0 22 0,1-21 15,-22 21-15,0-22 0,21 22 0,-21-21 16,21 21-16,-21 0 0,0-1 0,21 22 16,-21-21-16,0 42 31,0 1-15,0-1-16,0 0 0,0 21 15,0-21-15,0 1 0,0 20 16,0-21-16,0 21 0,0-20 0,0 20 15,0-21-15,0 0 0,0 0 0,0 1 16,0-1-16,0 0 0,21-21 16,0 0-16,1 21 0,-1-21 15,0 0-15,0 0 0,0 0 0,0-21 16,1 21-16,-1-21 0,0 0 16,0-1-16,0 1 0,0 0 0,1-21 15,-1 21-15</inkml:trace>
  <inkml:trace contextRef="#ctx0" brushRef="#br0" timeOffset="4113">5905 1355 0,'0'0'0,"0"-21"0,0-1 16,0 1-16,0 42 47,-21-21-47,21 22 0,-21-1 0,21 0 15,0 0-15,0 0 0,0 0 0,-21 1 16,21-1-16,0 0 0,0 0 15,0 21-15,0-20 0,0-1 0,0 0 16,0 0-16,0 0 0,21 0 16,0 1-16,0-22 15,1 0-15,-1 0 0,0 0 0,0 0 16,0 0-16,0-22 0,1 22 16,-1-21-16,0 0 0,0 0 0,0 0 15,0 0-15,1-1 0,-22 1 16,0-21-16,21 21 0,0 0 0,-21-1 15,21 1-15,-21 0 0,0 0 0,0 0 16,0 0-16,0-1 0,0 1 16,0 0-16,0 42 47,0 0-47,0 1 15,0-1-15,0 0 0,0 0 0,0 0 16,0 22-16,-21-22 0,21 21 0,0 0 15,0 1-15,-21-1 0,21 0 0,0 22 16,0-22-16,0 22 0,0-22 16,0 22-16,0-1 0,0 1 0,0-1 15,0 1-15,21-1 0,0 22 0,-21-22 16,21 22-16,0-22 0,-21 22 0,22-21 16,-1-1-16,-21 22 0,21-22 15,0 1-15,-21-1 0,21 22 0,-21-22 16,0 1-16,0-1 0,0 1 15,0-22-15,0 1 0,0-1 0,0-21 16,-21 21-16,0-20 0,0-22 0,0 21 16,-1-21-16,1 0 0,0 0 0,0-21 15,-21-1-15,20 1 0,1 0 16,0-21-16,-21-1 0,21 1 0,-1 0 16,-20-22-16,21 1 0,0 20 0,0-20 15,21-1-15,0 1 0,0-1 0,0 1 16,0-1-16,0-20 0,0 20 15,0 1-15,21-22 0,-21 22 0,21-1 16,0 1-16,0-1 0,0 22 16,1-22-16,-1 22 0,0-22 0,0 22 0,0 0 15,0-1-15,1 1 0,-1 21 16,0-21-16,0 20 0,0 1 16,0 0-16,1 0 0,-1 0 0,0 21 15,-21-21-15</inkml:trace>
  <inkml:trace contextRef="#ctx0" brushRef="#br0" timeOffset="4736.18">2498 2201 0,'0'0'0,"-22"-21"15,1 21-15,0 0 0,42 0 63,0 0-47,22 0-16,-22 0 0,0 0 0,21 0 15,1 0-15,-1 0 0,22 0 0,-22 0 16,21 0-16,1 0 0,21 0 15,-22 0-15,43 0 0,-21 0 0,20 0 16,22 0-16,0 0 0,0-21 0,0 21 16,22 0-16,-22 0 0,42 0 0,-21-21 15,0 21-15,0 0 0,1 0 16,-1 0-16,0 0 0,0 0 16,-21-21-16,21 21 0,-21 0 0,0 0 15,-21 0-15,21 0 0,-21 0 0,0 0 16,-22-21-16,22 21 0,-21 0 15,0 0-15,-22 0 0,1 0 0,-1 0 16,-21-22-16,1 22 0,-22 0 0,0 0 16,0 0-16,0 0 0,-42 0 31,0 0-31,0 0 0,0 0 16,-22 0-16,1 0 0,0 0 15,-22 0-15,22 0 0</inkml:trace>
  <inkml:trace contextRef="#ctx0" brushRef="#br0" timeOffset="5536.31">2455 2350 0,'-21'0'0,"0"0"15,21-22 17,21 22-1,0 0-31,0 0 0,1 0 15,-1 0-15,21 0 16,-21 0-16,0 0 0,22 0 0,-22 0 16,21 0-16,1 0 0,-1 0 0,0 0 15,1 0-15,-1 0 0,0 0 16,22 0-16,-22 0 0,22 0 16,-1-21-16,-21 21 0,43 0 0,-21 0 0,20 0 15,-20 0-15,20 0 16,1-21-16,21 21 0,-21 0 0,20 0 15,-20 0-15,21 0 0,0 0 0,21-21 16,-21 21-16,-1 0 0,22 0 0,-21 0 16,0 0-16,0 0 0,0 0 15,0 0-15,-1 0 0,1-21 0,0 21 16,-21 0-16,21 0 0,-22 0 0,-20 0 16,20-21-16,-20 21 0,21 0 0,-22 0 15,1-22-15,-1 22 0,1 0 16,-1 0-16,1 0 0,-22 0 0,0 0 15,1-21-15,-1 21 0,-21 0 0,0 0 16,0 0-16,1 0 0,-1 0 16,-21 21 46,-21-21-46,-1 0-16,1 22 15,0-22-15,0 0 0,0 0 16,0 0-16,21 21 0</inkml:trace>
  <inkml:trace contextRef="#ctx0" brushRef="#br0" timeOffset="10371.73">1228 4106 0,'0'-21'16,"0"0"-16,-22 21 0,22-21 0,0 0 16,0 0-16,-21 21 15,21-22-15,0 44 31,0-1-15,0 0-16,0 0 0,0 0 16,0 0-16,0 22 0,0-22 0,0 21 15,0 1-15,0-1 0,0-21 0,0 21 16,0 1-16,0-22 0,0 21 16,0 1-16,0-22 0,0 0 15,-21 21-15,21-21 0,0 1 16,-21 20-16,21-21 0,0 0 0,0 0 15,0 1-15,0-1 0,0 0 16,0 0-16,0-42 47,0 0-31,0 0-16,0-1 15,21 1-15,0 0 16</inkml:trace>
  <inkml:trace contextRef="#ctx0" brushRef="#br0" timeOffset="10756.54">1482 4530 0,'0'21'16,"0"0"-1,21-21 1,0 0-16,0 0 16,0 0-16,0 0 15,1 0 1,-22-21-16,0 0 16,0 0-1,0-1-15,-22 22 16,1 0-16,0 0 15,0 0-15,0 0 0,0 0 16,21 22-16,-22-22 16,22 21-16,0 0 15,0 0-15,22-21 32,-1 0-32,-21 21 0,21-21 15,0 0-15,0 0 0,0 0 16,1 0-16,-1 0 0</inkml:trace>
  <inkml:trace contextRef="#ctx0" brushRef="#br0" timeOffset="11619.68">2603 4022 0,'0'0'15,"-21"-43"-15,21 22 0,0-21 0,0 21 0,0-22 16,0 22-16,0 0 0,0 0 16,0 0-16,0 0 0,21 21 15,-21 21 1,0 0 0,0 0-16,0 0 0,0 22 0,0-1 15,0 0-15,0 1 0,0 20 16,0 1-16,0-1 0,0-21 0,0 22 15,0-1-15,-21-20 0,21 20 0,0-20 16,-21-1-16,0 0 0,21 1 16,0-1-16,0 0 0,-21-21 0,21 22 15,0-22-15,-21 0 0,21 0 16,0 0-16,-22 1 0,22-44 31,0 1-31,0 0 16,0 0-16,0 0 0,0 0 0,0-22 15,0 22-15,0-21 0,0 21 16,22-22-16,-22 1 0,21 21 16,21-22-16,-21 22 0,0-21 0,22 21 15,-1-22-15,0 22 0,1 0 16,-1 0-16,0 21 0,1 0 0,-22 0 16,21 0-16,1 0 0,-22 0 0,0 21 15,21 0-15,-42 0 0,21 1 16,-21-1-16,0 21 0,0-21 0,0 0 15,0 22-15,0-22 0,0 0 0,-21 21 16,21-20-16,0-1 0,-21 0 16,21 0-16,-21-21 0,21 21 15,0 0-15,-21-21 0,21 22 16,0-44 15,21 1-31,0 0 0,0 21 16</inkml:trace>
  <inkml:trace contextRef="#ctx0" brushRef="#br0" timeOffset="12076.42">3598 4318 0,'21'-42'16,"-42"42"15,0 0-31,0 21 15,0-21-15,0 21 0,-1 0 0,1 22 16,0-22-16,0 0 0,0 21 0,0-21 16,21 22-16,-22-22 0,22 21 15,-21-21-15,21 22 0,0-22 0,0 0 16,0 21-16,0-20 0,0-1 0,21-21 16,1 21-16,20 0 0,-21-21 15,0 0-15,22 0 0,-1 0 0,-21 0 16,21-21-16,-20 0 0,20 0 0,0 21 15,-21-22-15,1 1 16,-1-21-16,0 21 0,0 0 0,0-1 16,-21 1-16,0-21 0,0 21 0,0-22 15,0 22-15,0 0 0,-21-21 16,0 21-16,0-1 0,-22 1 0,22 0 16,0 21-16,-21 0 0,21-21 0,-22 21 15,22 0-15,0 0 0,0 0 16,0 21-16,-1-21 0,1 21 0,0 0 15,21 1-15,0-1 0,0 0 16,0 0-16,0 0 0,0 0 16,21-21-16,0 22 0,1-1 0,-1-21 15,0 0-15,0 0 0,21 0 16,-20 0-16</inkml:trace>
  <inkml:trace contextRef="#ctx0" brushRef="#br0" timeOffset="12828.57">4127 4339 0,'0'-21'16,"0"0"-16,0 42 47,0 0-47,0 0 15,0 1-15,0-1 0,0 0 0,0 0 16,0 21-16,0-20 0,0-1 0,0 0 15,0 0-15,0 0 0,0 0 16,0 1-16,0-1 0,0 0 0,0 0 16,0 0-1,0-42 17,0 0-32,0 0 15,0 0-15,0-1 0,0 1 0,0 0 16,0 0-16,0-21 0,0 20 15,0-20-15,22 21 0,-1-21 0,-21 20 16,21-20-16,0 21 0,0 0 16,0 0-16,1-1 0,20 1 15,-21 21-15,21 0 0,-20 0 0,20 0 16,0 0-16,1 21 0,-22 1 0,21-1 16,-21 0-16,22 21 0,-22-21 0,0 1 15,0 20-15,-21-21 16,21 0-16,-21 0 0,0 22 0,0-22 0,0 0 15,0 0-15,-21 0 0,0 1 0,0-1 16,0 0-16,-1-21 16,1 0-16,21 21 0,-21-21 15,0 0-15,21-21 16,0 0-16,0 0 16,0-1-16,0 1 0,0-21 15,21 21-15,21 0 0,-20-22 0,-1 1 16,0 0-16,21 20 0,1-20 0,-22 21 15,21 0-15,-21-22 0,22 43 16,-22-21-16,0 21 0,21 0 0,-21 0 16,1 0-16,-1 0 0,0 21 0,0 1 15,-21-1-15,21 0 0,-21 0 0,21 0 16,-21 22-16,0-22 0,0 0 16,0 21-16,0-21 0,0 1 15,0 20-15,-21-21 0,21 0 0,-21 0 16,0 1-16,21-1 0,0 0 0,0 0 15,-21 0-15,21 0 0,-21-21 16,21 22-16,0-44 31,0 1-31,21 0 0,0 21 16,0-21-16</inkml:trace>
  <inkml:trace contextRef="#ctx0" brushRef="#br0" timeOffset="13267.83">5630 4360 0,'21'-21'16,"-21"0"-1,-21 21 1,0 0-16,0 0 0,0 0 16,0 0-16,-1 21 0,1-21 0,0 21 15,0 1-15,0-1 0,0 0 16,21 0-16,-22 0 0,1 22 0,0-22 15,0 0-15,21 0 0,0 21 0,0-20 16,0-1-16,0 0 0,0 0 16,0 0-16,0 0 0,0 1 0,21-1 15,0-21-15,0 0 0,1 21 16,-1-21-16,21 0 0,-21 0 0,22 0 16,-22 0-16,21-21 0,-21 0 15,22 21-15,-22-22 0,0 1 0,21 0 16,-21 0-16,1 0 0,-1-22 0,-21 22 15,21 0-15,-21-21 0,0 21 0,0-1 16,0-20-16,0 21 0,0 0 16,0 0-16,-21-1 0,0 1 0,-1 21 15,1 0-15,-21 0 0,21 0 0,-22 0 16,22 0-16,-21 0 0,21 0 16,-22 0-16,22 0 0,0 0 15,0 21-15,0 1 16</inkml:trace>
  <inkml:trace contextRef="#ctx0" brushRef="#br0" timeOffset="14277.07">6794 4614 0,'0'-42'15,"0"21"-15,0 0 16,0 0-16,0-1 15,0 1-15,0 0 0,0 0 16,0 0-16,-21 0 0,0 21 16,21-22-16,-21 22 0,0 0 0,0 0 15,-1 0-15,-20 0 0,0 0 16,21 0-16,-22 0 0,1 22 0,0-22 16,20 21-16,-20 0 0,0 0 0,21 0 15,-1 0-15,1 22 16,0-22-16,0 0 0,21 0 0,-21 22 15,21-22-15,0 0 0,0 0 0,0 0 16,0 0-16,21-21 0,0 22 0,0-22 16,0 0-16,22 0 0,-22 0 15,21 0-15,1 0 0,-22-22 0,21 22 16,0-21-16,1 0 0,-1 21 0,0-21 16,1 0-16,-22 0 0,21 21 15,-21-22-15,1 1 0,-1 0 0,-21 0 16,0 0-16,0 0 0,0-1 15,0 1-15,-21 21 16,-1 0 0,1 21-1,21 1-15,0-1 0,0 0 16,0 21-16,0 1 0,0-1 0,-21 0 16,21 1-16,0 20 0,0 1 15,0-22-15,0 21 0,0 1 0,0-1 16,0 22-16,0-21 0,0-1 0,0 22 15,0-22-15,0 22 0,0 0 0,0-1 16,21 1-16,-21-22 0,0 22 16,0-21-16,21-1 0,-21 22 0,22-22 15,-22 1-15,0-1 0,21 1 0,-21-22 16,0 0-16,0 1 0,0-1 16,0 0-16,0-20 0,0-1 0,-21 0 15,-1-21-15,-20 0 16,21 0-16,-21 0 0,-1 0 0,1-21 15,0 0-15,-22-1 0,1-20 0,20 21 16,-20-21-16,-1-1 0,1 1 0,-1 0 16,1-1-16,-1 1 0,22 0 0,-22-1 15,22 1-15,0 0 0,-1-1 16,22 1-16,0 0 0,0-22 0,21 22 16,0-1-16,0-20 0,0 21 0,0-1 15,21-20-15,0 20 0,22-20 16,-22 21-16,21-1 0,0-20 15,22 20-15,-22 1 0,1-21 0,20 20 16</inkml:trace>
  <inkml:trace contextRef="#ctx0" brushRef="#br0" timeOffset="15112.59">7197 4551 0,'0'0'0,"-22"0"0,-20 0 16,42-21 15,21 0-15,0 21-16,1-22 0,-1 22 15,0-21-15,0 0 0,0 0 0,0 0 16,-21 0-16,22-1 15,-22 1-15,0 0 0,0 0 0,0 0 16,-22 21-16,1 0 0,0 0 16,0 0-16,0 0 0,0 21 15,-1 0-15,1-21 0,0 21 16,0 22-16,0-22 0,0 0 0,21 0 16,0 21-16,0-20 0,0-1 0,0 0 15,0 0-15,0 0 0,21 0 16,0-21-16,0 0 0,0 22 0,0-22 15,22 0-15,-22 0 0,21 0 0,-21 0 16,22 0-16,-1-22 0,0 1 0,-20 21 16,20-21-16,0 0 0,1 0 15,-22 0-15,21-1 0,-21 1 0,0 0 16,1 0-16,-1 0 0,0 0 0,-21-1 16,0 1-16,21 21 0,-21-21 15,0 42 16,-21 0-31,21 1 0,0-1 0,-21 0 16,0 0-16,21 0 0,-22 0 0,22 1 16,0 20-16,0-21 0,0 0 15,-21 0-15,21 1 0,-21-1 16,21 0-16,0 0 16,-21-21-16,0 0 15,21-21 1,-21 21-16,21-21 0,0 0 0,0-1 15,0 1-15,0 0 0,0 0 16,0-21-16,0 20 0,21-20 0,0 21 16,0-21-16,0-1 0,22 22 15,-22 0-15,21 0 0,-21 0 0,22-1 16,-1 22-16,0 0 0,1 0 0,-1 0 16,-21 0-16,21 22 0,-20-1 15,-1 0-15,0 0 0,0 0 0,-21 22 16,0-22-16,0 0 0,0 0 0,0 21 15,0-20-15,-21-1 0,21 0 0,-21 0 16,0 0-16,-1-21 0,1 21 16,21 1-16,-21-22 0,0 21 15,21-42 17,21-1-17,0 1-15</inkml:trace>
  <inkml:trace contextRef="#ctx0" brushRef="#br0" timeOffset="15572.28">8594 4297 0,'0'-21'16,"0"0"-1,-22 21-15,1-22 0,0 22 0,0 0 16,0 0-16,0 22 15,-1-1-15,1-21 0,21 21 16,-21 0-16,0 0 0,0 22 0,21-22 16,-21 0-16,-1 21 0,22-21 0,-21 1 15,21 20-15,-21-21 0,21 0 0,0 22 16,0-22-16,0 0 0,0 0 16,0 0-16,0 0 0,0 1 0,21-22 15,0 0-15,1 0 0,20 0 16,-21 0-16,0 0 0,22 0 0,-22-22 15,0 1-15,21 0 0,-21 0 16,1 0-16,20 0 0,-21-1 16,0 1-16,-21 0 0,21-21 0,-21 21 15,0-22-15,0 22 0,0 0 0,0-21 16,0 20-16,0 1 0,-21 0 0,0 0 16,0 0-16,0 21 0,-22 0 15,22 0-15,0 0 0,0 0 0,0 0 16,0 21-16,-1-21 0,1 21 0,0 0 15,21 0-15,0 1 0,0-1 16,0 0-16,-21 0 0,21 0 16,0 0-16,0 1 0,21-22 15,0 0-15,0 0 0,1 0 0</inkml:trace>
  <inkml:trace contextRef="#ctx0" brushRef="#br0" timeOffset="16051.34">9165 4318 0,'0'0'0,"0"-21"16,0 0-16,-21 21 0,0 0 16,0 0-16,21 21 15,0 0 1,-22 0-16,22 0 0,0 1 0,-21-1 15,21 0-15,0 0 0,-21 21 0,21-20 16,0-1-16,0 0 0,0 21 16,0-21-16,0 1 0,0-1 0,0 0 15,0 0-15,0 0 0,0 0 16,21-21-16,0 0 16,1 0-16,-1 0 0,0 0 15,0 0-15,0 0 0,0-21 0,1 0 16,-1 0-16,0 0 0,0 0 0,0-1 15,0 1-15,1-21 0,-1 21 0,-21-22 16,0 22-16,21-21 16,-21 21-16,21-22 0,-21 22 0,0 0 15,0 0-15,0 0 0,0 0 0,0-1 16,0 44 15,0-1-15,0 0-16,0 0 15,0 0 1,21-21 0,0 0-16</inkml:trace>
  <inkml:trace contextRef="#ctx0" brushRef="#br0" timeOffset="16656.98">9906 4360 0,'0'0'0,"21"0"0,0-21 16,0 0-16,1 21 0,-22-21 16,0 0-16,21 21 0,-21-21 15,0-1 1,-21 22-16,-1 0 16,1 0-16,0 0 0,0 22 0,-21-1 15,20-21-15,-20 21 0,21 0 16,-21 0-16,20 0 0,1 1 15,0-1-15,0 0 0,0 0 0,0-21 16,21 21-16,-22 0 0,22 1 0,0-1 16,0 0-16,0 0 15,22-21-15,-1 0 16,0 21-16,0-21 0,21 0 16,-20 0-16,20 0 0,-21 21 0,0-21 15,22 0-15,-22 0 0,21 22 0,-21-22 16,0 21-16,1-21 0,-22 21 15,21-21-15,-21 21 16,0 0-16,-21 0 16,-1-21-16,1 22 0,0-22 15,0 0-15,0 21 0,-22-21 0,22 0 16,-21 0-16,21 21 0,0-21 0,-22 0 16,22 0-16,0 0 0,0 0 15,0 0-15,-1 0 0,1 0 16,0 0-16,0 0 15,0-21 1,0 21 0</inkml:trace>
  <inkml:trace contextRef="#ctx0" brushRef="#br0" timeOffset="51575.79">1503 6604 0,'0'0'0,"-21"0"16,21 21 0,-22-21-16,1 0 15,21 21 1,-21-21-16,0 0 0,0 0 16,0 0-16,-1 0 15,1 0-15,21-21 16,0 0-1,0 0-15,0 0 16,0 0-16,0-1 0,0 1 16,0 0-16,0 0 0,21 0 0,-21 0 15,22-1-15,-1 22 0,-21-21 16,21 0-16,0 0 0,0 21 16,0-21-16,1 21 0,-1 0 0,0 0 15,0 0-15,0 0 0,22 0 0,-22 0 16,0 0-16,21 21 0,-21 0 15,1 0-15,-1 0 0,0 1 0,0 20 16,-21-21-16,0 21 0,0 1 16,0-22-16,0 21 0,0 1 0,0-1 15,0 0-15,-21 1 0,0-1 16,0 0-16,21-21 0,-22 22 0,1-1 16,0 0-16,0-20 0,21 20 15,-21 0-15,0-21 0,-1 22 16,1-22-16,0 0 0,21 21 0,-21-20 15,0-22-15,-22 21 0,22 0 0,0-21 16,0 0-16,0 0 0,0 0 16,-1 0-16,1 0 0,0-21 15,0 0-15,0-1 0,21 1 16,0 0-16,-21-21 0,21 21 0,-22-22 16,22 22-16,0 0 0,0-21 15,0 20-15,0 1 0,0 0 0,0 0 16,0 0-16,0 0 15,22 21-15,-1 0 16,0 0-16,0 0 0,0 0 16,0 0-16,1 21 0,-1 0 15,0 0-15,0-21 0,0 21 0,0 0 16,-21 1-16,22-1 0,-1 21 16,-21-21-16,0 0 0,21 1 0,0-1 15,-21 0-15,0 0 0,0 0 0,0 0 16,21 1-16,-21-1 15,21-21-15,-21 21 0,22-42 47,-22 0-47,21 21 0,-21-22 16,21 1-16</inkml:trace>
  <inkml:trace contextRef="#ctx0" brushRef="#br0" timeOffset="51907.6">2032 6879 0,'0'21'16,"21"-21"31,0 0-32,-21-21 1,21 0-16,-42 21 31,0 0-15,0 0 0,21 21-16,0 0 15,21-42 32,0 21-47,22-21 0</inkml:trace>
  <inkml:trace contextRef="#ctx0" brushRef="#br0" timeOffset="52673.16">3471 6435 0,'21'-21'15,"1"-1"-15,-22 1 0,21 21 16,0-21-16,0 0 0,0 0 0,0 0 15,1-1-15,-1 1 0,0 0 0,0-21 16,0 21-16,0-1 0,1 1 16,-22-21-16,0 21 0,0 0 0,0-1 15,0 1-15,-22 21 0,1 0 0,-21 0 16,0 0-16,-1 0 0,1 0 16,-22 0-16,1 21 0,21 1 0,-22-1 15,22 0-15,-1 0 0,1 0 16,21 0-16,0 22 0,0-22 0,21 0 15,0 0-15,0 22 0,0-22 0,0 0 16,21 21-16,0-21 16,0 1-16,21 20 0,-20-21 0,20 0 15,0 22-15,1-22 0,-1 0 0,0 0 16,1 0-16,-1 22 0,0-22 0,-21 0 16,1 0-16,20 0 0,-42 0 15,0 1-15,0-1 0,0 0 0,-21 0 16,0 0-16,-22 0 0,-20 1 0,20-1 15,-20 0-15,21-21 0,-22 21 16,1-21-16,20 0 0,1 0 0,0 0 16,-1 0-16,1 0 0,21 0 0,-22 0 15,22-21-15,0 0 16,0 0-16,0-1 0,21 1 0,-21 0 16,21 0-16,0 0 0,-22 0 0,22-1 15,0 1-15,0 0 16,22 21-16,-1 0 0,0 0 0,0 0 15,0 0-15,0 0 0,1 0 0,-1 0 16,21 0-16,-21 0 0,0 0 16,22 0-16</inkml:trace>
  <inkml:trace contextRef="#ctx0" brushRef="#br0" timeOffset="52956">3979 6562 0,'0'21'31,"0"0"-15,-21 0-16,21 22 0,-21-22 0,21 0 16,-21 0-16,21 21 0,-21-20 0,21-1 15,0 0-15,0 0 0,0 0 16,0 0-16,0 1 0,0-1 0,-22 0 15,22 0-15,0-42 47,22 0-47,-22 0 0,21-1 16,-21-20-16,21 21 0</inkml:trace>
  <inkml:trace contextRef="#ctx0" brushRef="#br0" timeOffset="53276.81">4064 6287 0,'0'0'0,"-21"0"0,0 0 15,21 21-15,-22-21 16,22 21-16,22-21 16,-1 0-1,0 0-15,0 0 16,0-21-16,-21 0 15,0-1-15,0 1 16,-21 0 0,0 21-1,0 0-15,21 21 16,-21 0-16,21 1 16,0-1-16,0 0 15,0 0-15,0 0 16,21 0-16,0-21 0,0 0 15,-21 22-15,21-22 0,0 0 0,1 0 16</inkml:trace>
  <inkml:trace contextRef="#ctx0" brushRef="#br0" timeOffset="54132.33">4381 6519 0,'0'0'0,"0"22"0,-21-1 15,0-21-15,21 21 16,21-21 0,0 0-16,22 0 15,-22 0-15,0 0 0,21 0 16,-20 0-16,20 0 0,-21-21 16,21 21-16,-20-21 0,20-1 0,-21 22 15,0-21-15,0 21 0,1-21 0,-1 21 16,-21-21-16,-21 21 31,-1 0-31,1 0 0,0 0 16,0 21-16,0-21 0,0 21 0,21 0 15,-22 22-15,1-22 16,0 0-16,-21 21 0,21 1 0,-1-22 16,1 21-16,0 1 0,-21-22 0,21 21 15,-1 0-15,1-20 0,0 20 0,0-21 16,0 0-16,0 22 0,-1-22 15,22 0-15,-21 0 0,21 0 16,21-42 0,1 0-1,-22 0-15,21 0 0,0-1 16,0 1-16,0 0 0,0 0 0,1 0 16,-1-22-16,0 22 0,-21 0 15,21 0-15,0 0 0,0 0 0,1-1 16,-1 22-16,-21-21 0,21 21 15,0 0-15,-21 21 16,0 1-16,0-1 0,0 0 16,0 0-16,0 0 0,0 0 15,0 1-15,21-1 0,-21 0 16,21 0-16,-21 0 0,22 0 0,-1-21 16,0 22-16,0-22 0,0 0 0,22 0 15,-22 0-15,21 0 0,0 0 0,-20 0 16,20 0-16,0-22 0,1 1 0,-1 21 15,-21-21-15,21 0 16,-20 0-16,-1-22 0,0 22 0,0 0 16,0-21-16,0 21 0,-21-1 0,0-20 15,0 21-15,0-21 0,0 20 0,0 1 16,0 0-16,0 0 0,-21 0 16,0 21-16,0 0 15,0 0-15,21 21 0,-21 0 0,21 0 16,-22 0-16,22 1 0,-21-1 0,21 21 15,0-21-15,0 22 0,0-22 16,0 0-16,0 21 0,0-21 0,0 1 16,0 20-16,0-21 0,21 0 15,1 0-15,-22 1 0,21-22 0,0 21 16,0 0-16,0-21 0,0 0 0,1 21 16,-1-21-16,0 0 0,0 0 15,21 0-15,1 0 0,-22-21 0,21 0 16,1 0-16,-1-1 0,21 1 0</inkml:trace>
  <inkml:trace contextRef="#ctx0" brushRef="#br0" timeOffset="54508.2">7429 6477 0,'0'0'0,"-21"-21"16,0 21-16,21 21 31,0 0-31,0 0 0,0 22 16,0-22-16,0 21 0,-21-21 15,21 22-15,0-22 0,-21 21 0,21 1 16,-21-22-16,21 21 0,0-21 16,0 0-16,0 1 0,-22-1 0,22 0 15,0 0-15,0 0 0,0 0 16,22-21 15,-22-21-31,21 0 0,0 0 0,0 21 16,0-21-16,0-22 0,22 22 0</inkml:trace>
  <inkml:trace contextRef="#ctx0" brushRef="#br0" timeOffset="54940.06">8086 6477 0,'-22'21'0,"44"-42"0,-1 0 16,-21 0-16,0 0 0,0-1 15,0 1-15,-21 21 16,-1 0-16,1 0 0,0 21 15,-21-21-15,21 22 0,-22 20 16,22-21-16,0 0 0,-21 22 0,20-22 16,1 21-16,0-21 0,0 0 0,21 1 15,0-1-15,0 0 0,0 0 0,0 0 16,21 0-16,0-21 0,22 0 16,-22 0-16,0 0 15,0 0-15,21 0 0,-20 0 0,-1 0 16,21 0-16,-21 22 0,0-22 0,1 0 15,-1 0-15,-21 21 0,21 0 16,-21 0-16,0 0 16,-21-21-16,0 21 15,-1-21-15,1 22 0,-21-22 0,21 21 16,0-21-16,-22 21 0,22-21 0,0 0 16,-21 0-16,20 21 0,1-21 0,0 0 15,0 0-15,0 0 16,0 0-16,-1 0 31,22-21-31,0 0 16,-21 21-16,21-21 0,0-1 15,0 1-15,0 0 0</inkml:trace>
  <inkml:trace contextRef="#ctx0" brushRef="#br0" timeOffset="55140.62">7472 6202 0,'0'0'0,"-21"0"0,-1 0 16,44 0 15,-1 0-31,0 0 16,0-21-1</inkml:trace>
  <inkml:trace contextRef="#ctx0" brushRef="#br0" timeOffset="56276.17">8699 6541 0,'22'0'0,"-1"0"15,0 0-15,0 0 0,0 0 16,0 0-16,1-22 0,20 1 0,-21 21 16,21-21-16,-20 0 0,20 0 15,0-22-15,1 22 0,-22 0 0,21-21 16,0 21-16,1-22 0,-22 22 0,21-21 15,-21-1-15,1 1 0,-1 21 0,0-21 16,-21-1-16,21 1 0,-21 0 0,0 20 16,0-20-16,0 21 0,0-21 15,0 20-15,-21 1 0,0 0 16,0 21-16,-1 0 16,22 21-16,-21-21 15,21 43-15,-21-22 0,21 0 16,0 21-16,0 1 0,0-1 0,0 0 15,-21 22-15,21-22 0,0 0 0,-21 22 16,21-1-16,0 1 0,0 21 0,0-22 16,-21 1-16,21 20 0,-22-20 0,22 20 15,0-20-15,0 21 0,-21-1 16,21 1-16,-21 0 0,21-1 0,-21 1 16,21 0-16,0-1 0,0 1 0,-21 0 15,0-1-15,21 22 0,-22-21 16,22-1-16,0 1 0,-21 0 0,21-22 15,0 1-15,0-22 0,0 0 0,0 1 16,0-22-16,0 21 0,0-21 16,21-21-16,1 0 0,-1 0 15,0-21-15,0 0 0,21 0 0,1 0 16,-22-22-16,21 1 0,1 0 0,20-22 16,-21 22-16,22-22 0,-22 1 15,1-1-15,20 1 0,-21-1 0,-20 1 16,20-22-16,-21 22 0,-21-1 0,0 1 15,0-1-15,0 1 0,-42-1 0,21 22 16,-22-22-16,-20 1 0,20 21 16,1-1-16,-21 1 0,-1 0 0,22 20 15,-22-20-15,22 21 0,-22 0 0,22 0 16,-21 21-16,20-22 0,22 22 0,-21 0 16,21 0-16,-1 0 0,22-21 15,22 21 1,-1-21-16,21 21 0,-21-21 15,22 0-15,-1 21 0,-21-21 0,21-1 16,1 1-16,-1 0 0,22 0 0,-22-21 16,0 20-16,1 1 15,-1-21-15,-21 21 0,21 0 0,-20-1 0,-1 1 16,0 0-16,0 0 0,-21 0 16,0 0-16,0-1 0,0 1 15,-21 21 1,0 0-16,0 0 15,21 21 1,0 1-16,0 20 0,-22-21 0,22 0 16,0 22-16,0-22 0,0 0 0,0 21 15,0-21-15,-21 1 0,21-1 0,0 0 16,0 0-16,0-42 47,0 0-32,21-22-15,-21 22 0,22 0 0,-22-21 16</inkml:trace>
  <inkml:trace contextRef="#ctx0" brushRef="#br0" timeOffset="56472.03">9821 6223 0,'0'-21'0,"-21"21"16,0 0-16,21-21 15,-21 21-15,0 0 16,42 0 31,0 21-47,0-21 0,0 21 16,0-21-16,1 21 0</inkml:trace>
  <inkml:trace contextRef="#ctx0" brushRef="#br0" timeOffset="57060.69">10096 6604 0,'0'0'0,"-21"-21"15,21 0-15,-21 0 0,21-1 16,0 1-16,0 0 0,21 0 0,0 0 15,1 0-15,-1-1 0,0 22 0,0-21 16,0 21-16,0 0 0,22 0 16,-22 0-16,0 0 0,0 0 0,22 0 15,-22 0-15,0 21 0,0 1 0,-21-1 16,0 0-16,0 0 0,0 21 0,0-20 16,0-1-16,0 21 0,-21-21 15,21 22-15,-21-22 0,-22 0 0,22 21 16,0-21-16,0 1 0,0-1 15,21 0-15,-21-21 0,42 0 32,0 0-32,0-21 0,0 0 15,0-1-15,1 1 0,-1 0 0,0 0 16,0 0-16,0 0 0,22-22 0,-22 22 16,0-21-16,0 21 0,0-22 15,22 22-15,-22 0 0,0 0 0,0 0 16,-21-1-16,0 1 0,21 21 15,-42 0 1,0 21-16,21 1 16,-21-1-16,0 0 0,-1 0 0,22 21 15,0-20-15,-21-1 0,21 21 16,-21-21-16,21 22 0,0-22 0,0 0 16,0 0-16,0 21 0,0-20 0,0-1 15,0 0-15,21 0 0,0-21 16,1 21-16,-1-21 0,0 0 15,0 0-15,0 0 0,0 0 16,22 0-16,-22-21 0,0 0 0,0 0 16,22 21-16,-22-43 15,21 22-15</inkml:trace>
  <inkml:trace contextRef="#ctx0" brushRef="#br0" timeOffset="57440.5">11155 6519 0,'0'0'0,"0"22"0,21-22 31,0 0-15,0 0-16,0 0 0,1-22 16,-1 22-16,0-21 15,0 21-15,0-21 0,-21 0 0,21 21 16,-21-21-16,22 0 0,-22-1 15,0 1-15,-22 21 16,1 0-16,0 0 16,0 0-16,-21 0 0,20 21 0,1 1 15,0-22-15,0 21 0,0 21 16,21-21-16,0 0 0,0 1 0,-21 20 16,21-21-16,0 0 0,0 0 0,0 1 15,0-1-15,0 0 0,0 0 0,0 0 16,21 0-16,0-21 0,-21 22 0,21-22 15,0 21-15,0-21 16,1 0-16,-1 0 0,0 0 0,0 0 16,21 0-16,-20 0 0,20-21 15,-21 21-15,21-22 0</inkml:trace>
  <inkml:trace contextRef="#ctx0" brushRef="#br0" timeOffset="58036.17">12065 6477 0,'0'0'16,"0"-21"-16,0 0 0,0 0 0,-21-1 16,21 1-16,-21 21 0,-1-21 0,1 21 15,0 0-15,0 0 16,0 0-16,0 0 0,-1 0 16,1 0-16,-21 21 0,21 0 15,0 1-15,-1-1 0,1 0 0,0 0 16,0 21-16,0-20 0,0-1 0,-1 21 15,1-21-15,21 22 0,0-22 0,-21 21 16,21-21-16,0 0 0,0 1 0,0-1 16,0 0-16,0 0 0,21 0 15,0-21-15,1 0 0,-1 0 16,0 0-16,0 0 0,0 0 0,22 0 16,-22 0-16,21-21 0,0 0 0,-20 0 15,20 0-15,0-1 0,-21-20 16,22 21-16,-22-21 0,21-1 0,-21-20 15,22 20-15,-22 1 0,0-21 0,0-1 16,0 22-16,1-22 0,-1 22 0,-21-22 16,0 1-16,21 21 0,-21-1 15,0 1-15,0 0 0,0 20 0,0-20 16,0 21-16,0 0 0,-21 21 31,21 21-31,-21 0 0,-1 0 0,22 0 16,-21 22-16,0-1 0,0 0 15,21 1-15,-21-1 0,0 0 0,21 22 16,-22-22-16,22 22 0,0-22 16,0 22-16,0-1 0,0-21 0,0 1 15,0-1-15,0 0 0,22 1 0,-1-22 16,0 21-16,0-21 0,0 1 0,0-22 16,1 21-16,20-21 0,-21 0 0,0 0 15,22 0-15,-22 0 0,0 0 0,0 0 16,21 0-16,-20-21 0,-1-1 15,0 22-15,0-21 0,21 0 0,-20 0 16,-1 0-16,0 0 0</inkml:trace>
  <inkml:trace contextRef="#ctx0" brushRef="#br0" timeOffset="-138339.03">7027 9589 0,'0'-22'16,"0"1"-1,-21 21-15,21-21 16,0 0 0,0 0 15,0 0-16,0-1 1,0 1-16,0 0 16,0 0-1,0 0 1,0 0 31</inkml:trace>
  <inkml:trace contextRef="#ctx0" brushRef="#br0" timeOffset="-115620.84">7175 9250 0,'-21'0'16,"0"-21"-16,21 0 15,-21 21-15,0 0 16,21-22-16,-21 22 16,-1 0 15,22 22-15,0-1-1,0 0-15,0 0 0,0 0 16,0 0-16,0 22 0,0-22 15,0 21-15,0-21 0,0 22 0,0-1 16,0 22-16,22-22 0,-22 21 0,21-20 16,-21 20-16,21 1 0,0-22 0,-21 22 15,21-1-15,-21-21 0,21 22 0,1-22 16,-22 22-16,0-22 0,21 0 16,0 22-16,-21-22 0,0 1 0,21-1 15,0-21-15,-21 21 0,21-20 16,-21 20-16,0-21 0,0 0 0,22 22 15,-22-22-15,0 0 0,21-21 0,-21 21 16,0 0-16,0 0 16,0-42 15,0 0-31,0 0 0,0 0 0,0 0 16,0-1-16,0 1 0,0-21 0,0 0 15,-21-1-15,21 1 0,0 0 0,0-1 16,0 1-16</inkml:trace>
  <inkml:trace contextRef="#ctx0" brushRef="#br0" timeOffset="-113686.95">7281 9165 0,'-42'-21'16,"21"0"-1,42 21 63,0 0-78,0 0 0,0 0 16,1 0-16,-1 0 0,0 0 16,0 0-16,0 0 0,0 0 0,22 0 15,-22-21-15,21 21 0,1 0 0,-1 0 16,0 0-16,22 0 0,-1-21 16,1-1-16,-1 22 0,1 0 15,-1 0-15,1-21 0,-1 21 0,1 0 16,-1 0-16,22-21 0,-22 21 0,22 0 15,-21 0-15,20-21 0,1 21 0,21-21 16,-22 21-16,22-21 0,0 21 16,0-22-16,0 1 0,0 21 0,21-21 15,0 0-15,0 0 0,0 0 0,0 21 16,0-22-16,21 1 0,0 0 0,0 0 16,0 0-16,0 21 0,1-21 0,-22-1 15,21 22-15,-21-21 0,21 0 0,-21 21 16,21 0-16,-21-21 0,21 21 15,-21-21-15,21 21 0,1 0 16,-1-21-16,0 21 0,0-22 0,0 22 16,0 0-16,1-21 0,-1 21 0,0 0 15,0 0-15,-21-21 0,21 21 0,-21 0 16,21 0-16,-21-21 0,22 21 0,-22-21 16,0 21-16,21 0 0,-21 0 0,0-21 15,0 21-15,-21 0 0,21-22 0,0 22 16,21 0-16,-21 0 0,0-21 0,0 0 15,0 21-15,0 0 0,0-21 16,21 21-16,-21 0 0,21 0 0,-21-21 16,0 21-16,0 0 0,0-21 0,0 21 15,0-22-15,21 22 0,-21 0 16,0 0-16,0-21 0,-21 21 0,21 0 16,0 0-16,-21-21 0,21 21 0,0 0 15,-21 0-15,21-21 0,-21 21 0,-1-21 16,1 21-16,0 0 0,0 0 15,0-21-15,0 21 0,-22 0 0,22 0 16,-21-22-16,-1 22 0,1 0 0,0 0 16,-22 0-16,1-21 0,-22 21 0,0 0 15,1 0-15,-1 0 0,-21-21 0,22 21 16,-22 0-16,0 0 0,0 0 16,-21-21-1,0 42 32,0 0-47,0 0 16,0 1-16,0-1 0,0 0 0,0 0 15,0 0-15,0 22 0,0-22 0,-21 21 16,21-21-16,0 22 0,0-22 0,0 21 16,0 0-16,0 1 0,0-1 0,0 0 15,0 1-15,0 20 0,0-20 16,0 20-16,0-21 0,0 22 0,0-22 15,0 22-15,0-22 0,0 22 0,0-22 16,0 21-16,21-20 0,-21 20 16,0-20-16,0 20 0,21-21 0,-21 22 15,21-22-15,-21 22 0,22-22 0,-22 22 16,0-22-16,0 0 0,21 1 0,-21-1 16,0 0-16,21-21 0,-21 22 0,0-1 15,0-21-15,0 22 0,0-22 0,0 0 16,0 21-16,0-21 0,0 1 15,0-1-15,0 0 0,0 0 0,0 0 16,0 0-16,-21-21 0,0 22 16,-1-22-1,1 0-15,0 0 0,0 0 0,0 0 0,0 0 16,-1 0-16,1 0 0,0 0 16,-21 0-16,21 0 0,-22 0 0,1-22 15,0 22-15,-1-21 0,-20 21 0,-1 0 16,1-21-16,-1 21 0,-20 0 0,20 0 15,-21-21-15,1 21 0,-1-21 16,0 21-16,1 0 0,-22 0 0,0-21 16,21 21-16,-20 0 0,-22 0 0,21 0 15,0-22-15,0 22 0,0 0 0,-21 0 16,21 0-16,-21-21 0,0 21 0,0 0 16,0 0-16,0 0 0,-21 0 0,21 0 15,0-21-15,-21 21 0,0 0 0,21 0 16,-21 0-16,0 0 0,-1 0 15,-20 0-15,21 0 0,0 0 0,-22 0 16,22 0-16,-21 0 0,21 0 0,-22 0 16,22 21-16,-21-21 0,21 0 0,0 21 15,-22-21-15,22 22 0,0-22 0,0 0 16,-22 21-16,22 0 0,0-21 16,0 0-16,0 21 0,-22-21 0,22 0 15,0 21-15,0-21 0,0 21 0,21-21 16,-21 0-16,21 22 0,-22-22 0,22 0 15,0 21-15,0 0 0,0-21 0,22 21 16,-22-21-16,0 0 0,0 21 0,21-21 16,-21 21-16,0-21 0,21 0 15,0 22-15,0-22 0,0 0 0,1 21 16,20-21-16,-21 0 0,0 0 16,22 21-16,-1-21 0,-21 21 0,21-21 15,1 0-15,20 0 0,1 0 0,-22 21 16,22-21-16,-1 0 0,22 0 0,-22 0 15,1 21-15,20-21 0,-20 0 0,-1 0 16,22 22-16,-21-22 0,20 0 0,1 0 16,0 0-16,-1 0 0,1 0 15,0 21-15,-1-21 0,22 0 16,-21 0-16,-1 21 0,22-21 0,-21 0 16,0 0-16,20 21 0,-20-21 0,21 0 15,-21 0-15,20 21 0,-20-21 0,0 0 16,-1 0-16,1 21 0,0 1 0,-1-22 15,-20 0-15,21 21 0,-1-21 16,1 0-16,0 0 0,-1 21 0,1-21 16,0 0-16,20 0 0,1 0 0,-21 0 15,21 0-15,0 21 0,-1-21 0,1 0 16,0 0-16,0 0 0,0 0 0,0 0 16,-1 0-16,1 0 0,0 0 15,0 0-15,0 0 0,0 0 16,-1 0-16,1 0 15,21-21 1,0 0-16,21 21 16,1-21-16,-1-1 0,21 1 0,0 0 15</inkml:trace>
  <inkml:trace contextRef="#ctx0" brushRef="#br0" timeOffset="-113059.65">9800 9081 0,'0'-22'15,"0"1"-15,0 0 16,0 0 0,0 42 31,0 0-47,21 0 0,-21 1 15,0 20-15,0-21 0,0 21 0,0-20 16,0 20-16,0 21 0,0-20 15,0-1-15,21 22 0,-21-1 0,0 1 16,0-1-16,0 1 0,22-1 0,-22 1 16,21-1-16,-21 1 0,0-1 0,0-21 15,0 22-15,0-22 0,21 22 0,-21-22 16,21 22-16,-21-22 0,0 0 16,0 1-16,0-1 0,21 0 0,-21-21 15,21 22-15,-21-22 0,0 0 0,0 0 16,0 0-16,22-21 15,-1-21 1,-21 0-16,0 0 16,0 0-16,0 0 0,21-22 15,-21 1-15</inkml:trace>
  <inkml:trace contextRef="#ctx0" brushRef="#br0" timeOffset="-112417.02">12552 8530 0,'0'-21'0,"0"42"31,0 0-31,0 1 16,0-1-16,0 0 15,0 21-15,0 1 0,0-1 0,0 0 16,0 22-16,0-22 0,0 22 0,0-1 16,0 1-16,0-22 0,0 21 0,0 1 15,21-1-15,-21 1 0,21-1 0,-21 1 16,0-1-16,0 1 0,0-1 0,21-20 16,-21 20-16,0 1 0,0-22 15,21 0-15,-21 1 0,0-1 0,0 0 16,0-20-16,0 20 0,0-21 0,0 0 15,0 0-15,0 1 0,0-44 47,0 1-47,22 0 0,-22-21 16,21 21-16,-21-22 0</inkml:trace>
  <inkml:trace contextRef="#ctx0" brushRef="#br0" timeOffset="-111772.31">15367 8446 0,'0'0'0,"21"-22"15,-21 1-15,0 0 16,0 0-16,0 42 47,0 0-47,0 0 15,0 1-15,0 20 0,0-21 0,0 21 16,0 1-16,0 20 0,0-20 16,0 20-16,21 1 0,-21-1 0,0 1 0,21-1 15,-21 1-15,0-1 0,0 1 16,22-22-16,-22 21 0,0 1 0,21-1 16,-21 1-16,0-1 0,0 1 0,21-22 15,-21 22-15,21-22 0,-21 0 0,0 1 16,21-1-16,-21 0 0,21-20 15,-21 20-15,0-21 0,0 0 0,0 0 16,0 1-16,22-1 0,-22 0 16,0-42 15,0 0-31,21-1 16,-21-20-16,21 21 0</inkml:trace>
  <inkml:trace contextRef="#ctx0" brushRef="#br0" timeOffset="-111249.3">17589 8170 0,'0'0'0,"0"22"0,0-1 0,0 0 0,0 21 16,0-21-16,0 22 0,0-1 0,0 0 15,0 1-15,0 20 0,0-20 0,0 20 16,0 1-16,0-1 0,0 1 0,0-1 16,0 1-16,0-1 0,0 1 0,0-1 15,0 1-15,22-22 16,-22 21-16,21 1 0,-21-22 0,0 22 16,0-22-16,0 22 0,0-22 0,0 0 15,21 1-15,-21-1 0,0 0 0,0-21 16,0 22-16,0-22 0,21 0 0,-21 21 15,0-20-15,0-1 0,0 0 0,0 0 16,0 0-16,21-21 31,0 0-15,-21-21-16,22 21 0,-1-21 0,-21 0 16,21 0-16,0-1 0,0-20 0,0 21 15,1-21-15,20-1 0,-21 22 16,21-21-16</inkml:trace>
  <inkml:trace contextRef="#ctx0" brushRef="#br0" timeOffset="-110752.59">19452 8128 0,'0'21'16,"0"0"-16,0 1 0,0-1 15,0 0-15,0 21 0,-21 1 0,21-1 16,0 0-16,-21 1 0,21 20 16,0 1-16,0-1 0,0 1 0,0-1 0,0 1 15,21-1-15,-21 1 0,21-22 16,-21 21-16,0 1 0,21-22 0,-21 1 16,21-1-16,-21 21 0,0-20 0,0-1 15,0-21-15,0 22 0,0-1 0,0 0 16,0 1-16,0-22 0,0 21 15,0 0-15,-21-20 0,21 20 0,-21-21 16,0 0-16,21 0 0,0 1 0,-21-1 16,0 0-16,21 0 0,-22-21 0,22 21 15,-21 0-15,21-42 47,0 0-47</inkml:trace>
  <inkml:trace contextRef="#ctx0" brushRef="#br0" timeOffset="-107805.2">3641 11557 0,'0'0'0,"-22"0"16,1 0-16,0 21 0,0-21 15,0 0-15,0 0 0,21 21 0,-22-21 16,1 0 0,42-21 77,1 0-77,-1 21-16,-21-21 0,21 0 0,21 0 16,-21-1-16,1 1 0,-1 0 0,21 0 15,-21-21-15,22 20 0,-22-20 16,21 21-16,-21-21 0,22-1 0,-1 22 15,0-21-15,-21 21 0,22-1 16,20-20-16,-20 21 0,20 0 16,1 0-16,20-22 0,1 22 0,21 0 15,-22 0-15,22 0 0,0-22 0,0 22 16,-21 0-16,20 0 0,1 0 0,-21-1 16,21 22-16,-22-21 0,22 0 15,-21 21-15,-22-21 0,22 21 0,-21 0 16,-1-21-16,1 21 0,-22-21 0,0 21 15,1 0-15,-1 0 0,0 0 16,-21 0-16,22 0 0,-22 0 0,0 0 16,0 0-16,0 0 0,1 0 15,-1 0-15,-42 0 94,21-22-94,-22 22 16,1 0-16,0 0 0,0 0 0,21-21 15,-21 21-15,0 0 0</inkml:trace>
  <inkml:trace contextRef="#ctx0" brushRef="#br0" timeOffset="-107204.5">6011 10308 0,'0'0'16,"-21"-21"-16,42 21 62,0 0-62,-21 21 16,22-21-16,-1 21 15,0 1-15,0-22 0,0 0 0,0 21 16,1-21-16,-1 21 0,0-21 16,0 21-16,0-21 0,0 0 0,1 21 15,-1-21-15,0 0 0,0 0 16,0 21-16,0-21 0,1 0 0,-1 0 15,0 0-15,0 22 0,0-22 16,0 0 0,-21 21-16,0 0 15,0 0 1,0 0-16,-21 0 0,0 1 16,0-1-16,-21 0 0,20 0 15,1 0-15,0 0 0,-21 1 0,21-1 16,-1 0-16,-20 0 0,21 0 0,0 22 15,0-22-15,-1-21 0,1 21 0,0 0 16,21 0-16,0 0 0,-21 1 16,21-1-16,-21-21 15,21 21-15,0-42 78,0 0-78,0-1 16,21 1-16,-21 0 0,21 21 16</inkml:trace>
  <inkml:trace contextRef="#ctx0" brushRef="#br0" timeOffset="-106416.79">8213 9694 0,'0'-21'16,"0"0"-16,0 0 16,0 42 46,0 0-62,0 22 0,0-22 0,0 21 16,0-21-16,0 22 0,0-1 0,0 0 15,0 1-15,0-22 0,0 21 16,0 0-16,21-20 0,-21 20 0,0-21 16,0 21-16,0-20 0,21-1 0,-21 21 15,0-21-15,0 0 0,0 1 0,0 20 16,0-21-1,0-42 32,0 0-47,0 0 0,0-1 16,0 1-16,21 0 0</inkml:trace>
  <inkml:trace contextRef="#ctx0" brushRef="#br0" timeOffset="-105804.5">8763 9737 0,'0'0'0,"21"-21"16,-42 42 46,21 0-46,0 0-16,-21 0 15,21 0-15,-21 1 0,21-1 0,0 0 16,0 21-16,0-21 0,0 1 0,0-1 16,-22 0-16,22 21 0,0-21 0,0 1 15,0-1-15,0 0 0,0 0 16,0 0-16,0 0 0,0 1 0,0-1 15,22 0-15,-1-21 16,-21 21-16,21 0 0,0-21 0,0 0 16,0 0-16,1 0 15,-1 0-15,0 0 0,0 0 0,21 0 16,-20 0-16,-1-21 0,0 21 0,0-21 16,0 21-16,0-21 0,1 0 0,-1-1 15,0 1-15,0 0 0,-21 0 0,0 0 16,21 0-16,-21-22 0,0 22 15,0-21-15,0 21 0,0-22 0,0 1 16,0 0-16,0-1 0,-21 1 0,0 21 16,0-22-16,21 22 0,-21-21 0,-1 42 15,1-21-15,0 0 16,0 21-16,0 0 0,0 0 0,-1 0 16,1 0-16,0 0 0,-21 21 0,21-21 15,-1 21-15,1 0 0,-21-21 0,21 21 16,0 0-16,-1 1 0,1-1 15,0-21-15,0 21 0,21 0 0,-21 0 16,21 0-16,0 1 16,21-1-16,0-21 15,21 0-15,-20 0 0</inkml:trace>
  <inkml:trace contextRef="#ctx0" brushRef="#br0" timeOffset="-104840.2">11155 9313 0,'0'-21'47,"-21"0"-31,21 0-16,-22 0 15,22 0-15,0-1 16,0 1-16,22 0 16,-1 21-16,0-21 15,0 21-15,0 0 0,0 0 16,1 0-16,-1 0 0,0 0 16,0 0-16,0 21 15,0 0-15,1 0 0,-1 1 16,-21-1-16,21 21 0,-21-21 0,21 22 15,-21-22-15,0 21 0,0-21 0,0 22 16,0-1-16,0 0 0,0-21 0,0 22 16,0-1-16,-21 0 0,0-20 0,0 20 15,-1-21-15,1 21 0,0-20 16,0-1-16,0 0 0,0 0 0,-1 0 16,1 0-16,0 1 0,0-22 0,0 0 15,0 0-15,-1 0 0,1 0 0,-21 0 16,21 0-16,0 0 0,-1 0 0,1-22 15,0 1-15,0 21 0,21-21 16,-21 0-16,21-21 0,-21 20 16,21 1-16,0-21 0,0 21 0,0-22 15,0 22-15,0 0 0,0-21 0,0 21 16,21-1-16,0-20 0,0 21 16,0 0-16,0 0 0,1 21 15,-1 0-15,0 0 0,0 0 16,0 0-16,0 0 0,1 0 0,-1 21 15,21 0-15,-21 0 0,0 0 0,1 0 16,-1 22-16,0-22 0,0 0 16,-21 21-16,21-20 0,-21-1 0,21 21 15,-21-21-15,0 0 0,22 1 16,-22-1-16,0 0 0,21 0 0,-21 0 16,0 0-16,21 1 15,0-22-15,0 0 16,0-22-1,1 1-15,-1 0 0,0 0 16,0-21-16</inkml:trace>
  <inkml:trace contextRef="#ctx0" brushRef="#br0" timeOffset="-104368.47">11938 9356 0,'0'-21'15,"0"-1"-15,0 44 47,-21-1-47,0 0 0,21 0 16,0 0-16,0 22 0,0-22 16,0 0-16,-22 21 0,22-21 0,0 22 15,0-22-15,0 21 0,0-21 0,0 1 16,0 20-16,0-21 0,0 0 0,22 0 15,-1 1-15,-21-1 0,21-21 16,0 0-16,0 0 0,22 0 16,-22 0-16,0 0 0,0 0 15,0 0-15,22 0 0,-22-21 0,0-1 16,0 1-16,21 0 0,-20 0 0,-1 0 16,-21 0-16,21-22 0,-21 22 0,21-21 15,-21 21-15,0-22 0,0 1 0,0 21 16,0-22-16,-21 22 0,0 0 15,0-21-15,-1 21 0,1-1 0,0 22 16,0-21-16,0 0 0,0 21 0,-1 0 16,1 0-16,0 0 0,0 0 15,0 0 1,21 21-16,0 0 16,0 1-1,21-22-15,0 0 0,0 0 16,0 0-16,1 0 0</inkml:trace>
  <inkml:trace contextRef="#ctx0" brushRef="#br0" timeOffset="-103656.89">13377 9081 0,'-21'-22'0,"42"44"0,-63-44 0,42 1 15,0 0 1,0 0-16,0 0 16,0 0-1,21 21-15,0-22 0,0 22 16,1 0-16,-1-21 0,0 21 0,0 0 15,0 0-15,0 0 0,1 0 16,-1 0-16,0 21 16,0 1-16,-21-1 0,21 21 15,-21-21-15,0 0 0,0 1 0,0-1 16,0 21-16,-21-21 0,0 0 0,0 22 16,-22-22-16,22 0 0,-21 0 0,0 0 15,20 1-15,-20-22 0,21 21 0,0 0 16,0-21-16,-1 0 0,22-21 47,22 21-32,-1 0-15,0-21 0,0-1 16,0 22-16,0 0 0,1 0 0,-1 0 16,0 0-16,0 0 0,0 0 0,0 0 15,22 0-15,-22 0 0,0 0 16,0 22-16,0-22 0,1 21 0,-1-21 15,-21 21-15,21 0 0,0 0 0,0-21 16,-21 21-16,0 22 0,0-22 0,0 0 16,0 0-16,0 0 0,0 1 0,0-1 15,0 21-15,-21-21 0,0 0 0,0 1 16,0-22-16,-1 21 0,1 0 16,0-21-16,0 21 0,0-21 15,0 0-15,-1 0 0,-20 0 0,21 0 16,0 0-16,0 0 0,-1 0 0,1 0 15,0 0-15,0 0 0,0 0 0,0 0 16,21-21-16,-22 21 16,22-21-16,0 0 15,0-1-15,0 1 16,22 0-16,-1 21 0,0-21 16</inkml:trace>
  <inkml:trace contextRef="#ctx0" brushRef="#br0" timeOffset="-103159.09">14436 9059 0,'0'0'0,"-22"0"31,1 22-31,0-22 0,21 21 16,-21 0-16,0 0 0,21 0 0,-21 0 16,-1 22-16,22-22 0,0 21 15,0-21-15,-21 22 0,21-22 0,0 21 16,0-21-16,0 22 0,0-22 0,0 21 16,0-21-16,0 22 0,0-22 0,0 0 15,0 0-15,0 0 0,21 1 0,1-1 16,-1-21-16,0 21 0,0-21 15,0 0-15,0 0 0,1 0 0,-1 0 16,0 0-16,0 0 0,21 0 0,-20-21 16,-1 0-16,0-1 0,0 1 0,0 0 15,0 0-15,1 0 0,-1-22 0,0 1 16,-21 21-16,21-21 0,-21-1 0,0 1 16,0 0-16,0-1 0,0 22 15,0-21-15,0-1 0,-21 22 0,0-21 16,21 21-16,-21 0 0,-1-1 15,1 22-15,0 0 0,0-21 0,0 21 16,0 0-16,-1 0 0,1 0 0,0 0 16,0 0-16,21 21 0,-21-21 0,0 22 15,-1-1-15,1-21 16</inkml:trace>
  <inkml:trace contextRef="#ctx0" brushRef="#br0" timeOffset="-102028.08">16573 8932 0,'0'0'0,"22"-21"0,-1-21 16,-21 21-16,21 21 15,-21-21-15,21 21 16,-21 21-16,0 0 0,0 0 16,0 0-16,0 22 0,0-1 15,0 0-15,0 1 0,0-1 16,0 0-16,21 1 0,-21-1 0,0 0 15,0 1-15,0-1 0,0 0 0,0 1 16,0-1-16,0 0 0,0-21 0,0 22 16,0-22-16,0 0 0,-21 0 0,21 0 15,0 1-15,0-44 32,0 1-32,0 0 15,0-21-15,0 21 0,0-22 0,0 22 16,0-21-16,0-1 0,0 1 15,0 0-15,0-1 0,0 1 0,21 0 0,-21-22 16,0 22-16,0-22 0,0 22 16,0-21-16,0 20 0,0 1 0,0 0 15,0 20-15,0 1 0,0 0 16,0 0-16,0 42 16,-21 0-16,0 0 0,21 22 15,-21-1-15,0 0 0,-1 1 0,1-1 16,0 0-16,0 1 0,-21-1 0,20 22 15,1-22-15,-21 0 0,21-21 0,-22 22 16,22-1-16,-21-21 0,21 0 16,0 1-16,-1-1 0,1 0 15,0-21-15,21 21 0,0-42 32,0 0-32,0 0 0,0-22 15,21 22-15,0 0 0,1-21 0,-1 20 16,0 1-16,0-21 0,0 21 0,0 0 15,1-1-15,20 1 0,-21 21 16,0 0-16,22 0 0,-22 0 0,0 0 16,0 0-16,0 0 0,0 21 0,22 1 15,-43-1-15,21 0 0,0 0 0,0 0 16,0 0-16,-21 1 0,22-1 0,-22 0 16,21 0-16,-21 0 0,0 0 15,21 1-15,0-1 0,-21 0 16,21-21-1,0 0-15,1 0 16,-22-21 0,21 21-16,-21-21 0,21-1 0,-21 1 15,21 0-15,-21 0 0,21 0 0,0 0 16,-21-1-16,22 1 0,-1-21 0,-21 21 16,21 0-16,0-22 0,-21 22 15,0 0-15,21 0 0,-21 0 0,21 21 16,-21-22-16,0 1 0,0 42 47,-21 1-47,21-1 0,-21 0 15,21 21-15,0-21 0,0 22 0,0-22 16,0 21-16,0-21 0,0 1 16</inkml:trace>
  <inkml:trace contextRef="#ctx0" brushRef="#br0" timeOffset="-101804.21">17357 9250 0,'0'-42'16,"-22"20"-16,1 1 0,21-21 16,-21 21-16,0 0 0,0 21 0,0-22 15,-1 22-15,1 0 0,0 0 16,0 0-16,0 0 0,21 22 15,-21-22-15,21 21 0,0 0 16,21 0 0,0-21-16,21 0 0,-21 0 0,1 0 15,20 0-15,0 0 0</inkml:trace>
  <inkml:trace contextRef="#ctx0" brushRef="#br0" timeOffset="-101533.08">18182 8848 0,'-21'0'16,"21"-21"0,21 21-1,0 0-15,0 0 0,22 0 0,-22 0 16,21-22-16,1 22 0,-22 0 0,21 0 15,-21 0-15,22-21 0,-22 21 0,0 0 16,0 0-16,-42 0 31,0 0-31,0 0 16,-1 0-16,-20 0 0,21 0 0,-21 0 16</inkml:trace>
  <inkml:trace contextRef="#ctx0" brushRef="#br0" timeOffset="-101076.27">18076 8827 0,'0'0'0,"-21"42"16,0-21 0,0 0-16,21 0 0,0 1 0,0-1 0,-21 0 15,21 0-15,-22 0 0,22 0 16,-21 1-16,21-1 0,0 0 0,0 0 16,-21-21-16,21 21 0,-21 0 0,21 1 15,0-44 32,21 22-47,-21-21 0,21 21 16,-21-21-16,21 21 0,1 0 0,-22-21 15,21 21-15,0 0 0,0-21 0,0 21 16,0 0-16,1 0 16,20 0-16,-21 0 0,0 0 0,22 0 0,-22 0 15,21 0-15,-21 0 0,22 21 16,-22 0-16,0-21 0,0 21 0,0 0 15,0 1-15,-21-1 0,0 0 16,0 0-16,0 0 0,0 0 0,-21 1 16,0-22-16,0 21 0,0 0 0,0-21 15,-22 21-15,22 0 0,0-21 16,0 0-16,0 21 0,-1-21 0,1 0 16,0 0-16,0 0 0,0 0 15,0 0 1,21-21-1,0 0 1,21 21-16,0-21 0,0 0 16,0 21-16</inkml:trace>
  <inkml:trace contextRef="#ctx0" brushRef="#br0" timeOffset="-100620.72">18881 8932 0,'-22'22'31,"1"-22"-31,0 21 16,21 0-16,-21 0 0,21 21 16,-21-20-16,21-1 0,-21 21 0,21-21 15,0 0-15,0 22 0,0-22 0,0 0 16,0 0-16,0 22 0,0-22 0,0 0 15,0 0-15,0 0 0,21 0 16,0-21-16,0 0 0,0 0 0,0 0 16,1 0-16,20 0 0,-21 0 0,0 0 15,0 0-15,22 0 0,-22-21 16,0 0-16,0 0 0,0 0 0,1 0 16,-1-1-16,0 1 0,-21-21 0,21 21 15,-21-22-15,0 1 0,0 0 0,0-1 16,-21 22-16,0-21 0,0 0 15,-1 20-15,1 1 0,0 0 0,0 0 16,0 0-16,0 21 0,-22 0 0,22 0 16,0 0-16,0 0 0,0 0 15,-1 21-15,1 0 0,0-21 0,0 21 16,21 0-16,0 1 0,0-1 16,0 0-16,21-21 15,0 0-15,0 0 0,1 0 0,-1 0 16,21 0-16</inkml:trace>
  <inkml:trace contextRef="#ctx0" brushRef="#br0" timeOffset="-100097.02">20362 8594 0,'-21'0'16,"0"0"0,0 0-16,0 0 0,21 21 15,-43-21-15,22 21 0,0 0 0,0 0 16,-22 22-16,22-22 0,-21 21 0,21-21 16,0 22-16,-22-1 0,22 0 0,0 1 15,-21-1-15,20 0 0,22-20 0,-21 20 16,21 0-16,0-21 0,0 22 0,0-22 15,0 0-15,0 0 0,0 0 16,21 1-16,1-1 0,-1 0 0,0 0 16,0-21-16,21 21 0,-20-21 0,20 0 15,-21 0-15,21 0 0,-20 0 0,20 0 16,-21 0-16,21 0 0,-20 0 0,20-21 16,-21 21-16,0-21 0,0 0 15,1 0-15,-22-1 0,0-20 16,0 21-16,0 0 0,0 0 15,0-1-15,0 1 0,0 0 0,-22 0 16,1 0-16,0 21 0,0 0 0,0 0 16,0 0-16,-1 0 0,1 0 0,0 0 15,0 21-15,0-21 0,0 21 0,-1 0 16,1-21-16,0 21 0,21 1 0,-21-1 16,21 0-16,0 0 15,0 0 1,21-21-16,0 0 0,0 0 15,22 0-15,-22 0 16</inkml:trace>
  <inkml:trace contextRef="#ctx0" brushRef="#br0" timeOffset="-99656.37">20891 8869 0,'-21'0'16,"0"0"-16,0 21 16,0 0-16,0 0 15,-1 1-15,1-1 16,21 21-16,-21-21 0,0 0 0,0 22 16,21-22-16,0 0 0,0 21 0,-21-20 15,21-1-15,0 0 0,0 0 0,0 0 16,0 0-16,0 1 0,21-1 0,0 0 15,0-21-15,0 0 0,0 0 16,1 0-16,-1 0 0,0 0 16,21 0-16,-21 0 0,1 0 0,-1 0 15,21-21-15,-21 0 0,0-1 0,1 1 16,-1 0-16,0 0 0,0-21 0,-21 20 16,0-20-16,0 0 0,0 21 0,0-22 15,0 1-15,0 21 0,-21 0 16,0-1-16,0 1 0,-1 0 15,1 21-15,0 0 0,-21 0 0,21 0 16,-1 0-16,-20 0 0,21 21 0,0 0 16,-22 1-16,22-22 0,0 21 0,0 0 15,0 0-15,0 0 0,-22 0 0,22-21 16,0 22-16,0-1 0,-22-21 0,22 21 16</inkml:trace>
  <inkml:trace contextRef="#ctx0" brushRef="#br0" timeOffset="-98829.1">17314 9144 0,'0'0'0,"-21"0"0,21-21 15,-21 21-15,0 0 16,0 0-16,-1 0 0,1 0 16,0 0-16,0 0 0,21 21 15,-21-21-15,0 21 0,21 0 0,-22 1 16,22-1-16,-21 0 15,0 0-15,21 21 0,0-20 0,0 20 16,0-21-16,-21 0 0,21 22 0,0-1 16,0-21-16,0 0 0,0 22 0,0-22 15,0 0-15,0 0 0,21 0 0,-21 0 16,21 1-16,0-22 0,1 21 0,-1-21 16,0 0-16,0 0 0,0 0 0,22 0 15,-22 0-15,21 0 0,-21-21 16,22-1-16,-1 22 0,-21-21 0,21 0 15,-20-21-15,-1 21 0,0-1 0,0-20 16,0 21-16,-21-21 0,0-1 0,0 1 16,0 21-16,0-22 0,-21 1 15,0 0-15,0-1 0,0 22 0,-1 0 16,1 0-16,0 0 0,0 0 0,0 21 16,-22 0-16,22 0 0,0 0 15,0 0-15,0 0 0,0 0 0,-1 21 16,1-21-16,0 21 0,0 0 15,21 0-15,-21 0 0,0 1 16,21-1-16,0 0 0</inkml:trace>
  <inkml:trace contextRef="#ctx0" brushRef="#br0" timeOffset="-93900.35">8953 10943 0,'0'0'0,"0"-21"31,22 21 16,-22-21-16,-22 21-15,1 0-16,0 0 0,0 0 15,0-21 1,0 21-16,21-21 94,0-1-63,0 1 0,-22 42 47,22 1-78,0-1 16,0 0-16,0 0 0,0 0 16,0 0-16,0 22 0,0-22 0,0 21 15,0-21-15,0 22 16,0-1-16,22 0 0,-22-20 0,21 20 16,-21 0-16,0 1 0,21-1 0,0-21 15,-21 21-15,21 1 0,0-22 0,1 21 16,-22 1-16,21-22 0,0 0 15,0 21-15,0-21 0,0 1 0,1 20 16,-1-21-16,0 0 0,0 0 0,0 1 16,0-1-16,1 0 0,-1 0 0,0 0 15,0 0-15,0 1 0,0-1 0,22 0 16,-22-21-16,0 21 0,0 0 16,22-21-16,-22 21 0,21-21 0,-21 0 15,22 0-15,-22 22 0,21-22 16,0 0-16,-20 0 0,20 0 0,0 0 15,1 0-15,-22 0 0,21-22 0,0 22 16,1-21-16,-1 21 0,-21-21 0,22 0 16,-1 21-16,0-21 0,1 0 15,-22 21-15,21-22 0,0 1 0,-20 0 16,20 21-16,0-21 0,-21 0 0,22 0 16,-1-1-16,0 22 0,1-21 0,20 0 15,-20 0-15,-1 0 0,21 0 0,1-1 16,-22 1-16,22-21 0,-22 21 0,22 0 15,-22-1-15,0-20 0,1 21 16,-1-21-16,-21 20 0,21-20 16,-20 0-16,-1 21 0,0-22 0,0 1 15,0 21-15,0-22 0,1 1 0,-1 21 16,0-21-16,0 20 0,0 1 0,0 0 16,1-21-16,-1 21 0,-21-1 0,21 1 15,0 0-15,0 21 0,0-21 16,1 0-16,-22 0 0,21-1 0,-21 1 15,21 21-15,-21-21 0,21 0 0,-21 0 16,0 0-16,0-1 16,0 1-16,0 0 0,0 0 15,0 0 1,0 0-16,0-1 16,0 1-1,-21 21-15,0 0 16,0 0-16,-1 0 0,1 0 15,0 0-15,0 21 0,21 1 16,-21-22-16,0 21 0,-1 0 0,1 0 16,0 0-16,0 0 0,0 1 0,0-1 15,21 0-15,-22 0 0,1 0 0,21 0 16,0 1-16,-21-1 0,21 0 16,21-21 30,0-21-30,1 0-16,-1 21 0,0-22 0,-21 1 16,21 0-16,21 0 0,-20 0 0,-1 0 15,0-1-15,0 1 0,21 0 16,-20 0-16,-1 0 0,0 0 0,0 21 16,0-22-16,-21 1 0,21 0 15,1 21-15,-22-21 16,0 42 15,0 0-31,0 0 0,0 1 16,21 20-16,-21-21 0,21 0 0,-21 0 15,0 22-15,0-22 0,0 0 0,0 0 16,0 0-16,21 1 0,-21-1 0,0 0 16,0 0-16,0 0 0,0 0 0,0 1 15,0-1 1,-21-21 31,0 0-32,0-21-15,-1 21 16,22-22-16,-21 1 0,0 21 16,21-21-16</inkml:trace>
  <inkml:trace contextRef="#ctx0" brushRef="#br0" timeOffset="-92808.14">11684 10753 0,'0'0'0,"0"-21"0,0 42 78,0 0-78,0 0 16,0 0-16,0 22 0,0-22 16,0 0-16,-21 0 0,21 0 0,0 0 15,0 22-15,-21-22 0,21 21 16,0 1-16,0-22 0,0 21 0,0 0 16,0 1-16,0-1 0,0 0 0,0 1 15,0-1-15,0-21 0,0 22 0,0-1 16,0 0-16,0-21 0,0 22 0,0-1 15,0-21-15,21 22 0,-21-22 16,21 21-16,0-21 0,-21 22 0,21-22 16,0 21-16,1-21 0,-1 0 15,0 1-15,0 20 0,21-21 0,-20 0 16,-1 0-16,21 1 0,-21-22 0,0 21 16,22 0-16,-1-21 0,-21 0 0,22 21 15,-1-21-15,0 0 0,1 0 0,-1 0 16,0 0-16,-21 0 0,22 0 0,-1-21 15,0 0-15,1 21 0,-1-21 0,22-1 16,-22 1-16,0 0 0,1 0 0,20 0 16,-21 0-16,22-1 0,-22-20 15,22 21-15,-22 0 0,22 0 16,-22-22-16,0 22 0,22 0 0,-22-21 16,0 20-16,1 1 0,-1-21 0,0 21 15,1-22-15,-22 1 0,21 21 0,1-21 16,-22-1-16,21 22 0,-21-21 0,22-1 15,-22 1-15,21 0 0,0-1 0,1-20 16,-1 21-16,-21-1 0,22 22 0,-1-21 16,0-1-16,1 1 0,-22 21 15,21-21-15,-21 20 0,0 1 0,1 0 16,-1-21-16,0 42 0,-21-21 0,0-1 16,0 1-16,0 0 0,0 0 0,0 0 15,0 0-15,0-1 16,0 1-16,0 0 0,0 0 15,0 0-15,-21 21 16,21-21-16,-21 21 0,-1 0 16,1 0-16,0 21 0,0-21 15,0 21-15,0 0 0,-1 0 0,1 0 16,-21 1-16,21-1 0,0 0 0,-1-21 16,1 21-16,21 0 0,-21-21 0,21 21 15,-21-21-15,21 22 0,-21-22 16,42 0 15,0-22-15,0 22-16,-21-21 0,43 0 0,-22 21 15,0-21-15,0 0 0,0 0 0,22-1 16,-22 1-16,21 21 0,-21-21 0,0 0 16,22 0-16,-22 0 0,0-1 15,0 22-15,0-21 0,-21 42 31,0 1-15,0-1-16,0 21 0,0-21 16,0 0-16,-21 22 0,21-22 0,0 0 0,-21 21 15,21-20-15,0-1 16,0 0-16,0 21 0,0-21 0,0 1 16,0-1-16,0 0 0,0 0 15,0 0 1,-21-21-1,0 0 1,21-21 0,-21 21-1,21-21-15</inkml:trace>
  <inkml:trace contextRef="#ctx0" brushRef="#br0" timeOffset="-91812.76">14287 10689 0,'0'21'47,"0"1"-47,0-1 0,0 0 15,0 0-15,0 0 0,0 0 0,-21 1 16,21-1-16,-21 21 0,21-21 0,0 0 15,-21 22-15,21-22 0,0 21 16,0 1-16,-21-1 0,21-21 0,-21 21 16,21 1-16,-22-22 0,22 21 0,0 1 15,0-22-15,0 21 0,0-21 16,0 0-16,0 22 0,0-22 0,0 0 16,0 0-16,0 0 0,22 1 0,-1-1 15,-21 0-15,21 0 0,0-21 0,0 21 16,0 0-16,22 1 0,-22-22 0,21 21 15,1 0-15,-1-21 0,0 21 0,1-21 16,-1 0-16,0 0 0,1 21 0,20-21 16,-21 0-16,1 0 0,20 0 0,-20 0 15,-1 0-15,21 0 16,-20 0-16,20-21 0,-20 0 0,-1 21 16,21-21-16,-20 0 0,20-1 0,-20 1 15,-1 0-15,0 0 0,1 0 0,20 0 16,-21-22-16,1 22 0,-1-21 0,0 21 15,1-22-15,-1 1 0,0 0 0,1 20 16,-1-20-16,0 0 0,1-1 0,20 1 16,-20 0-16,-1 21 0,0-22 0,1 1 15,20 21-15,-21-22 0,1 1 16,-1 0-16,0-1 0,1 1 0,-1 0 16,0-1-16,-20 1 0,20 0 15,0-1-15,-21 1 0,1 0 0,20-1 16,-21 22-16,-21-21 0,21 0 0,-21 20 15,0 1-15,0 0 0,0 0 0,0 0 16,0 0-16,0-1 0,0 1 16,-21 21-1,0 0-15,0 0 16,0 21-16,-1 1 0,1-1 16,0-21-16,-21 21 0,21 0 15,-1-21-15,1 21 0,0 0 0,-21 1 16,21-22-16,-1 21 0,22 0 0,-21-21 15,0 21-15,42-21 47,0-21-47,1 21 0,20-21 0,-21 21 16,0-21-16,22-1 0,-22 22 0,0-21 16,0 0-16,0 21 0,0-21 0,1 0 15,-1 21-15,0 0 0,0-21 0,0 21 31,-21 21-15,0 21-16,0-21 16,0 0-16,0 22 0,0-22 0,0 21 15,0 1-15,0-22 0,-21 21 16,21 0-16,0-20 0,0-1 0,0 0 16,-21 21-16,21-21 0,0 1 0,-21-22 15,21 21-15,0 0 0,0 0 16,0-42 31,0 0-32</inkml:trace>
  <inkml:trace contextRef="#ctx0" brushRef="#br0" timeOffset="-90904.34">16870 10414 0,'0'0'0,"0"21"31,-21 0-15,21 1-16,-22-1 0,22 0 0,-21 0 16,0 0-16,21 22 0,0-1 0,-21-21 15,0 21-15,21 1 0,-21-22 16,-1 21-16,22 1 0,-21-22 15,0 21-15,0 0 0,21-20 0,-21 20 16,0 0-16,-1 1 0,1-22 0,21 21 16,0 0-16,-21 1 0,21-22 0,0 21 15,0-21-15,0 22 0,0-22 0,0 0 16,0 0-16,21 0 0,0 1 0,1-1 16,-1 0-16,0 0 0,21-21 15,1 21-15,-22-21 0,21 0 0,0 21 16,22-21-16,-22 0 0,1 0 0,-1 0 15,0 0-15,22 0 0,-22 0 0,0 0 16,22-21-16,-22 21 0,1-21 0,-1 0 16,21 0-16,-20 0 0,-1-22 15,0 22-15,1-21 0,-1 21 0,0-22 16,1-20-16,-1 20 0,0 1 0,1 0 16,-1-22-16,0 22 0,1 0 15,-22-1-15,21 1 0,1 0 0,-1-1 16,-21 1-16,21 0 0,1-1 0,-1 1 15,0 0-15,-20-1 0,20 1 0,0 0 16,-21-1-16,22 1 0,-22 0 0,0 20 16,21-20-16,-42 21 0,22 0 0,-1 0 15,-21-1-15,21 1 0,-21 0 16,0 0 0,-21 21-1,0 0-15,-1 0 0,1 21 16,0-21-16,0 21 0,0-21 15,0 21-15,-1 1 0,1-22 0,0 21 16,0-21-16,0 21 0,0 0 0,-1-21 16,1 21-16,0 0 0,21 1 15,-21-22-15,42 0 32,-21-22-17,21 22-15,0-21 0,1 0 0,-1 21 16,0-21-16,0 0 0,0 21 15,0-21-15,1-1 0,-1 22 16,0-21-16,0 21 0,-21-21 0,21 21 16,0 0-16,1-21 0,-22 42 31,0 0-15,-22 0-16,22 1 0,-21-1 15,21 0-15,-21 21 0,21-21 16,0 1-16,0 20 0,0-21 0,0 0 15,0 0-15,0 1 0,0-1 16,0 0-16,0 0 16,0-42 31</inkml:trace>
  <inkml:trace contextRef="#ctx0" brushRef="#br0" timeOffset="-89937.29">18500 10308 0,'-22'21'15,"1"-21"-15,0 22 0,0-1 16,21 0-16,0 0 0,-21 0 15,0 0-15,21 22 0,-22-22 0,22 21 16,-21-21-16,21 22 0,-21-1 0,21-21 16,0 22-16,-21-1 0,0-21 0,21 21 15,-21-20-15,21 20 0,0 0 0,-22-21 16,22 22-16,-21-22 0,21 21 0,0-21 16,-21 22-16,21-1 0,0-21 0,0 22 15,0-22-15,0 0 0,21 21 0,0-21 16,1 1-16,-1-1 0,21 0 15,0 0-15,-20 0 0,20-21 0,21 21 16,-20 1-16,-1-22 0,0 0 16,1 21-16,20-21 0,-20 0 0,-1 0 15,21 0-15,-20 0 0,20 0 0,1 0 16,-22-21-16,22 21 0,-1-22 0,1 1 16,-1 0-16,1 0 0,20 0 15,-20-22-15,20 1 0,1 21 0,0-43 16,-22 22-16,22 0 0,-22-1 0,1 1 15,-1 0-15,1-1 0,-1 1 0,-20 0 16,-1 21-16,22-22 0,-22 22 16,-21-21-16,21 21 0,1-22 0,-22 22 0,0 0 15,0 0-15,0 0 16,-21-1-16,0 1 0,22 0 0,-22 0 16,21 0-16,-21 0 0,0-1 0,0 1 15,0 0-15,-21 21 47,-1 21-47,1-21 16,0 21-16,0-21 0,0 22 0,0-1 15,-22-21-15,22 21 0,0 0 0,0-21 16,0 21-16,-1 0 0,1 1 0,0-22 16,0 21-16,21 0 15,-21-21-15,0 21 16,42-21 15,0 0-31,0-21 0,0 0 16,0 0-16,1 21 0,-1-22 15,0 1-15,0 21 0,21-21 16,-20 0-16,-1 0 0,0 21 0,0-21 16,21-1-16,-20 1 0,-1 21 15,0 0-15,-21-21 0,21 21 0,0 0 0,0 0 16,-21 21-1,0 0-15,0 1 16,0-1-16,0 21 0,0-21 0,0 0 16,0 22-16,0-22 0,0 0 0,0 21 15,0-20-15,0-1 0,0 0 0,0 0 16,0 0-16,0 0 0,0 1 0,0-1 16,22-21-16,-22 21 0,0 0 15,0-42 48,-22 0-63,1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13:19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2096 0,'0'-22'16,"0"1"-16,0 0 0,0 0 16,0 0-16,0 0 15,0-1-15,0 1 16,0 0-1,0 42 32,-21 0-47,0-21 0,0 22 0,21-1 16,-21 0-16,21 21 0,0-21 0,-21 1 16,21-1-16,-22 21 15,22 0-15,0-20 0,0 41 0,0-21 0,0 1 16,0 20-16,0 1 0,0-1 15,22 1-15,-1-1 0,-21 1 16,21-1-16,0-20 0,-21 20 0,21 1 16,0-1-16,-21 1 0,0 20 15,0-20-15,22 20 0,-22-20 0,0-1 16,0 22-16,0-21 0,0-1 0,0 1 16,0 20-16,0-20 0,0 20 15,-22-20-15,22-1 0,0 22 0,-21-21 16,0-22-16,21 21 0,-21-20 15,21 20-15,-21-20 0,21-22 16,0 21-16,0-21 0,0 0 0,0 1 16,0-44-1,0 1-15,0 0 16,0 0-16,21-21 0,0-22 0,-21 22 16</inkml:trace>
  <inkml:trace contextRef="#ctx0" brushRef="#br0" timeOffset="1164.67">3492 2117 0,'0'-21'31,"22"21"0,-1 0-31,0-22 16,0 22-16,0 0 0,0 0 0,22-21 16,-1 21-16,0 0 0,-20-21 0,41 21 15,-21 0-15,1 0 0,-1-21 16,22 21-16,-1-21 0,1 21 0,-1 0 16,22-21-16,-1 21 0,22 0 15,0-22-15,21 22 0,-21 0 0,21-21 16,0 21-16,-21 0 0,42 0 15,-21-21-15,21 21 0,-21 0 16,0 0-16,-21-21 0,21 21 0,-21 0 16,21 0-16,-21-21 0,-1 0 0,1 21 15,0 0-15,0 0 0,-21-22 16,-1 22-16,1 0 0,0 0 0,-22 0 16,1 0-16,-1 0 0,1 0 15,-1 0-15,1 0 0,-1 0 0,1 0 16,-22 0-16,0 0 0,1 0 0,-1 0 15,0 22-15,-21-22 0,1 21 16,-22 0-16,0 0 0,0 0 16,0 0-16,0 1 0,0-1 15,0 0-15,0 21 0,0-21 16,-22 22-16,1-1 0,21 0 0,-21 22 16,0-22-16,0 22 0,0-1 0,21 1 15,0 20-15,0-20 0,-22-1 16,22 1-16,0-1 0,0 1 0,0-1 15,0 1-15,0-1 0,0 22 0,0-21 16,0-1-16,0 1 0,0-1 16,-21 1-16,21-22 0,0 21 0,0-20 15,-21-1-15,0 0 0,0 1 0,0-1 16,21 0-16,-22 1 0,1-1 0,0 0 16,0 1-16,0-1 15,0-21-15,-1 22 0,1-22 0,21 21 16,0-21-16,-21 0 0,21 1 0,-21-1 15,21 0-15,0 0 0,0 0 16,0 0-16,0 1 16,0-1-16,0 0 15,-21 0 1,0-21 15,21 21-31,-22-21 0,22 21 0,-21-21 16,0 22-16,0-22 15,0 0-15,0 0 0,-1 21 0,1-21 16,0 0-16,0 21 0,-21-21 0,-1 0 16,1 21-16,-22-21 0,1 0 15,-22 21-15,1-21 0,-22 21 0,0-21 16,0 0-16,-21 22 0,-21-22 0,0 0 16,0 0-16,-1 0 0,-20 0 0,0 0 15,-1 21-15,1-21 0,0 0 16,-1 0-16,1 21 0,0-21 0,21 0 15,-22 21-15,1-21 0,21 21 0,0-21 16,-1 21-16,22-21 0,0 0 16,22 22-16,-1-22 0,21 0 0,0 0 15,22 0-15,21 0 0,-1 0 16,1-22-16,42 1 16,0 0-16,21 0 0,0 0 0,22 0 15,-1-22-15,0 22 0,22-21 0,-1-1 16,-20 1-16</inkml:trace>
  <inkml:trace contextRef="#ctx0" brushRef="#br0" timeOffset="1564.45">4551 2540 0,'0'0'0,"-21"-21"0,-85 0 15,85 0-15,-1 21 16,22-22-16,43 1 16,-1 21-16,0 0 0,43 0 15,0-21-15,21 21 0,-1 0 16,22-21-16,0 21 0,0 0 15,22-21-15,-1 21 0,0 0 0,0 0 16,0 0-16,0 0 0,1 0 16,-1 0-16,0 0 0,-21 0 0,0 0 15,-21 0-15,-22 0 0,1 0 16,-21 0-16,-22 21 0,21-21 0,-41 0 16,-1 0-16,0 0 0,-21 21 15,0 0-15,-21-21 16,0 0-16,-22 21 0,1-21 0,-22 0 15,-20 22-15,-1-22 0,0 21 0,-20-21 16</inkml:trace>
  <inkml:trace contextRef="#ctx0" brushRef="#br0" timeOffset="1852.28">5038 3048 0,'0'0'0,"-43"21"0,1 0 0,21 1 16,-22-1-16,43 0 15,22-21-15,20 0 16,0 0-16,22 0 0,-1 0 0,1 0 16,20 0-16,1 0 0,21 0 15,0 0-15,0 0 0,-1-21 0,1 21 16,0 0-16,0-21 0,0 21 0,0 0 16,-22 0-16,22 0 0,-21-22 15,-22 22-15,22 0 0,-43 0 16,22 0-16,-22 0 0,0 0 0,-20 0 15,-1 0-15,-42 0 16,-22 22 0,22-22-16,-42 0 0,-1 21 0,1-21 15,-1 21-15,-21 0 0</inkml:trace>
  <inkml:trace contextRef="#ctx0" brushRef="#br0" timeOffset="2089.16">5016 3789 0,'0'0'0,"-21"21"16,0 0-16,21 0 0,21-21 31,22 0-31,-1 0 0,0 0 0,22 0 16,-1 0-16,1 0 0,20 0 0,1-21 16,21 21-16,-21 0 0,20 0 0,1-21 15,-21 21-15,0 0 0,-1 0 16,1 0-16,0-21 0,-22 21 0,1 0 15,-1 0-15,1 0 0,-1 0 0,-21 0 16,1 0-16,-22 0 0,21 0 16,-21 0-16,1-21 0</inkml:trace>
  <inkml:trace contextRef="#ctx0" brushRef="#br0" timeOffset="2923.85">4784 1080 0,'0'0'0,"0"-22"0,-22-62 15,22 63-15,-21 21 16,0 0-16,0 0 15,21 21-15,0 0 0,0 0 0,-21 21 16,0-20-16,21 20 0,-22 0 16,1 1-16,21-1 0,-21 0 15,0 1-15,21-1 0,-21 0 0,0 1 16,-1-1-16,22 0 0,-21 1 16,0-22-16,21 21 0,0-21 0,0 0 15,-21 1-15,21-1 0,0-42 31,0-1-31,0-20 16,0 21-16,0-21 0,21 20 16,-21-20-16,21 0 0,0-1 0,1 1 15,-1-21-15,0 20 0,0-20 0,0 20 16,22-20-16,-22 21 0,0-22 16,21 43-16,-21-21 0,22 20 15,-22 1-15,0 0 0,0 21 0,0 0 16,1 21-16,-1 0 0,0 1 15,-21-1-15,21 21 0,-21 0 0,21 1 16,-21-1-16,0 0 0,0 1 0,0-1 16,0 0-16,0-20 0,0 20 15,0-21-15,0 0 0,0 22 0,-21-43 16,21 21-16,0 0 0,0 0 0,-21-21 31,0 0-15,0-21-16,-1 21 0,1-21 15</inkml:trace>
  <inkml:trace contextRef="#ctx0" brushRef="#br0" timeOffset="3091.9">4381 1376 0,'22'0'15,"-1"0"-15,0 0 0,0 0 0,0 0 16,0 0-16,22 0 0,-22 0 15,21-21-15,1 0 0,-1 21 0,0-22 16,1 1-16,-1 21 0,0-21 0,1 0 16,-1 0-16,0 0 15</inkml:trace>
  <inkml:trace contextRef="#ctx0" brushRef="#br0" timeOffset="3337.76">5461 931 0,'-42'0'16,"20"0"0,1 22-16,21-1 15,-21 0-15,21 0 0,0 21 0,0-20 16,-21 20-16,21-21 0,-21 21 0,21 1 16,0-22-16,0 21 15,-21-21-15,21 1 0,-22 20 0,22-21 16,0 0-16,0 0 0,-21 1 15,21-1-15,0-42 32</inkml:trace>
  <inkml:trace contextRef="#ctx0" brushRef="#br0" timeOffset="3872.56">5376 910 0,'0'0'0,"64"-21"16,-43 21-1,0 0-15,21 0 0,-20 0 0,20 0 16,0 0-16,-21 0 0,22 0 0,-1 21 16,-21 0-16,22-21 0,-22 43 15,-21-22-15,0 0 0,0 0 0,0 22 16,0-22-16,-21 0 0,-1 0 15,-20 0-15,21 0 0,-21 1 0,20-1 16,-20-21-16,21 0 0,-21 21 0,20-21 16,1 0-16,0 0 15,21-21 1,0 0-16,21 21 16,0-22-16,1 22 0,-1 0 15,21-21-15,0 21 0,-20 0 0,20 0 16,0 0-16,1 0 0,-1 0 0,0 0 15,1 0-15,-1 21 0,-21 1 16,0-22-16,22 21 0,-43 0 0,21 0 16,-21 0-16,0 0 0,0 1 15,-21-1-15,-1 0 0,1 0 16,-21 0-16,0-21 0,-1 21 0,1 1 16,-22-22-16,22 21 0,-21-21 0,20 0 15,1 0-15,0 0 0,-1 0 16,1 0-16,21 0 0,-22 0 15,22 0-15,0 0 0,0 0 0,0 0 16,21-21-16,-21 21 0,21-22 16,0 1-1,21 21 1,0 0-16,0-21 0,0 0 0</inkml:trace>
  <inkml:trace contextRef="#ctx0" brushRef="#br0" timeOffset="4208.37">6392 783 0,'0'0'0,"-63"0"16,42 0-1,-1 0-15,1 21 0,0 1 0,21-1 16,-21 0-16,0 21 0,21 1 0,-21-1 16,21-21-16,0 21 0,0 1 15,0-1-15,0 0 0,0-20 16,0 20-16,0-21 0,0 0 0,0 0 16,0 1-16,21-1 0,0 0 15,0-21-15,0 0 0,0 0 16,1 0-16,-1 0 0,0 0 0,0 0 15,21 0-15,-20-21 0,-1 21 0,21-21 16,-21-1-16,0 1 0,22 0 16,-22 0-16</inkml:trace>
  <inkml:trace contextRef="#ctx0" brushRef="#br0" timeOffset="4476.21">6985 783 0,'0'0'0,"-21"0"16,0 21 0,21 1-16,0-1 0,-22 0 15,22 0-15,0 21 0,0 1 16,0-22-16,-21 21 0,21-21 0,-21 22 16,21-1-16,0-21 0,0 22 0,0-22 15,0 0-15,0 0 0,-21 0 16,21 0-16,0 1 0,0-1 15,0 0-15,21-21 32,-21-21-17,21 0-15</inkml:trace>
  <inkml:trace contextRef="#ctx0" brushRef="#br0" timeOffset="4836.64">6879 783 0,'0'0'0,"21"0"0,0-21 0,1 21 15,-1 0-15,21 0 0,-21-21 0,22 21 16,-22 0-16,21 0 0,0 0 16,-20 0-16,20 0 0,-21 0 0,21 21 15,-20-21-15,20 21 0,-21 0 16,0 1-16,0-1 0,1 21 0,-22-21 15,0 22-15,0-22 0,0 21 0,0-21 16,-22 22-16,1-1 0,-21-21 16,21 0-16,-22 22 0,22-22 0,-21 0 15,21 0-15,0 0 0,-22 0 0,22-21 16,0 22-16,0-22 0,0 0 16,-1 21-16,1-21 0,0 0 15,0 0-15,0 0 16,0 0 15,-1 0-31,1 0 16</inkml:trace>
  <inkml:trace contextRef="#ctx0" brushRef="#br0" timeOffset="6192.43">4360 2434 0,'0'0'0,"-21"21"16,0-21-16,0 0 0,0 0 0,-1 0 16,1 22-16,0-22 0,0 0 15,0 0-15,0 0 16,42 0 31,0 0-47,0 0 15,0 0-15,0 0 0,1 0 16,-1 0-16,21 0 0,-21 0 0,22 0 16,-1 0-16,0 0 0,22 0 0,-1 0 15,-20 0-15,41 0 0,-20 0 16,-1 0-16,22-22 0,0 22 0,-1 0 16,1-21-16,21 21 0,0-21 15,-1 21-15,22 0 0,-21-21 0,21 21 16,-21-21-16,21 21 0,0 0 0,0 0 15,-21-21-15,21 21 0,0 0 16,-21 0-16,-22-22 0,1 22 0,0 0 16,-22 0-16,1-21 0,-1 21 0,1 0 15,-22 0-15,0 0 0,1-21 16,-22 21-16,21 0 0,-21 0 16,1 0-1,-44 0 1,1 0-1,0 0-15,0 0 0,-21 0 0,20 0 16,-20 0-16</inkml:trace>
  <inkml:trace contextRef="#ctx0" brushRef="#br0" timeOffset="6855.76">4297 3154 0,'0'0'0,"-21"0"0,-1 0 16,1 0-16,42 0 62,22 0-46,-22 0-16,21 0 0,1 0 0,20 0 15,-21 0-15,22 0 0,21-21 0,-22 21 16,22 0-16,-22 0 16,22 0-16,0-21 0,-1 21 0,-20 0 15,20 0-15,1 0 0,0-22 0,21 22 16,-22 0-16,1 0 0,21 0 0,-22 0 15,1 0-15,0 0 0,-1-21 16,-20 21-16,21 0 0,-1 0 0,-20 0 16,20 0-16,-20-21 0,-1 21 0,1 0 15,-1 0-15,1 0 0,-22 0 16,22 0-16,-22 0 0,0 0 0,-20 0 16,20-21-16,-21 21 0,0 0 0,0 0 15,1 0-15,-1 0 0,-64 0 47,22 0-31,-21 0-16,21 21 0,-22-21 0,-20 0 15,21 21-15,-1 0 0</inkml:trace>
  <inkml:trace contextRef="#ctx0" brushRef="#br0" timeOffset="7580.09">4254 3874 0,'0'0'0,"-21"0"0,0 0 16,0 0-16,0 0 15,0 0 1,42 0 46,0 0-62,0 0 0,0 0 16,0 0-16,22 0 0,-1 0 0,0 0 16,1 0-16,20 0 0,1 0 0,20 0 15,-20 0-15,21-22 0,-1 22 16,-20 0-16,20 0 0,1 0 0,-21 0 16,20 0-16,1 0 0,0 0 0,-1 0 15,1-21-15,-22 21 0,22 0 16,0 0-16,-1 0 0,-20 0 15,-1 0-15,22-21 0,-21 21 0,-1 0 16,-21 0-16,22 0 0,-1-21 0,-20 21 16,-1 0-16,0 0 0,22 0 15,-22 0-15,-21 0 0,22-21 0,-1 21 16,-21 0-16,0 0 0,22 0 0,-22 0 16,0 0-16,0 0 0,0 0 15,-42 0 16,0 0-15,0 0-16,-21 0 0,20 0 0,-20 0 16</inkml:trace>
  <inkml:trace contextRef="#ctx0" brushRef="#br0" timeOffset="8391.75">4276 4339 0,'0'0'0,"-22"0"0,1 0 0,21 21 16,-21-21-16,42 0 62,0 0-62,1 0 0,-1 0 16,0 0-16,21 0 0,1 0 0,20 0 16,-21 0-16,22-21 0,21 21 0,-22 0 15,22 0-15,-1 0 0,1 0 0,-21-21 16,20 21-16,1 0 0,21 0 15,-22 0-15,1 0 0,21-21 0,-21 21 16,20 0-16,-20 0 0,21 0 0,-21 0 16,-1 0-16,1-21 0,0 21 0,-1 0 15,1 0-15,-22 0 0,22-21 16,-21 21-16,-1 0 0,1 0 0,-1 0 16,1-22-16,-22 22 0,0 0 15,1 0-15,-22 0 0,21 0 0,-21 0 16,0-21-16,1 21 0,-1 0 15,0 0-15,-42 0 79,0 0-79</inkml:trace>
  <inkml:trace contextRef="#ctx0" brushRef="#br0" timeOffset="14687.82">2984 9716 0,'0'-22'15,"0"1"1,0 0 0,0 0-1,0 0-15,0 0 0,22 21 16,-22-22-16,0 1 0,0 0 15,0 0 1,0 0 0,0 42 15,0 0-31,0 0 16,0 0-16,0 22 0,0-22 15,0 21-15,0 1 0,0-1 0,0 0 16,0 1-16,0-1 0,0 0 15,0 1-15,-22-1 0,22 0 0,0 1 16,0-22-16,-21 21 0,21-21 0,0 22 16,0-22-16,0 0 0,0 0 15,-21 0-15,21 0 0,0 1 0,0-1 16,0-42 15,0-1-31,0 1 0,0 0 16,21 0-16,-21-21 0,0 20 0,0-20 15,21 0-15,-21-1 16,0 1-16,22-21 0,-22 20 0,0 1 16,0-22-16,0 1 0,0 21 0,0-22 15,0 22-15,0-1 0,0 22 16,0-21-16,0 21 0,0 0 0,0 42 31,0 21-15,0-21-16,0 22 0,0-1 0,0 0 15,0 22-15,0-22 0,0 22 0,0-22 16,0 0-16,0 22 0,0-22 16,0 0-16,0-20 0,-22 20 0,22 0 15,-21-21-15,21 1 0,0-1 16,-21 0-16,21 0 0,0 0 16,0-42 15,0 0-31,0 0 0,0 0 15,21-1-15,0 1 0,1 0 0,-1-21 16</inkml:trace>
  <inkml:trace contextRef="#ctx0" brushRef="#br0" timeOffset="16887.5">3937 9504 0,'0'0'0,"0"-64"16,-21 64-16,0-21 0,-1 0 15,1 21 1,0 0-16,0 0 16,21 21-16,0 0 0,0 1 15,0 20-15,0-21 0,0 21 0,-21 22 16,21-22-16,-21 22 0,21-22 15,-22 22-15,22-22 0,-21 21 16,0-20-16,21-1 0,0 0 0,-21 1 16,0-1-16,21 0 0,0-20 15,-21-1-15,21 21 0,0-21 0,0 0 16,0 1-16,0-1 0,21-21 31,0-21-31,0-1 0,0 1 16,-21 0-16,21 0 0,1 0 0,-1 0 15,0-22-15,0 22 0,0-21 0,0 21 16,-21-22-16,22 22 0,-1-21 16,0 21-16,-21-1 0,0 1 0,21 0 15,0 21-15,0 0 16,-21 21 0,0 0-1,0 1-15,0-1 0,0 0 0,0 21 16,0-21-16,0 1 0,0-1 0,0 21 15,0-21-15,0 0 0,0 1 16,0-1-16,22 0 0,-1 0 0,-21 0 16,21-21-16,0 21 0,0-21 15,0 0-15,1 0 0,-1 0 16,0-21-16,21 21 0,-21-21 0,1 0 16,20 0-16,-21 0 0,21-22 15,1 22-15,-22-21 0,21-1 0,-21 1 16,22 0-16,-22-22 0,0 22 15,21-22-15,-20 1 0,-1-1 0,0 22 16,0 0-16,-21-1 0,0 1 0,21 21 16,-21-21-16,0 20 0,0 1 15,21 21-15,-42 0 32,0 21-32,21 22 0,-21-22 15,21 21-15,0 1 0,-21-1 16,21 0-16,-21 1 0,-1-1 0,22 0 15,0 1-15,0-1 0,0 0 16,-21 1-16,21-1 0,0-21 16,0 21-16,0-20 0,0-1 0,0 0 15,0 0-15,21 0 0,1 0 0,-1 1 16,0-22-16,21 0 0,-21 21 0,22-21 16,-1 0-16,-21 0 0,22 0 15,-1 0-15,0 0 0,1-21 0,-22-1 16,21 22-16,0-21 0,1 0 0,-22 0 15,0 0-15,21 0 0,-20-22 0,-1 22 16,0 0-16,0-21 0,-21 20 16,0 1-16,0 0 0,21 0 0,-21 0 15,0 0-15,0-1 0,-21 22 16,0 0 0,0 0-16,0 0 15,-1 22-15,1-1 0,21 0 16,-21 0-16,21 0 0,0 0 0,-21 1 15,21-1-15,0 0 0,-21 0 0,21 21 16,0-20-16,0-1 0,0 0 16,0 0-16,21 0 0,0 0 15,0-21-15,0 22 0,1-22 0,-1 0 16,0 21-16,21-21 0,-21 0 0,1 0 16,20 0-16,0 0 0,1 0 15,-22 0-15,21-21 0,0 21 16,-20-22-16,20 22 0,-21-21 0,21 0 15,-20 0-15,-1 0 0,21 0 0,-21-1 16,-21-20-16,21 21 0,1 0 16,-22-22-16,0 22 0,0 0 0,0 0 15,0 0-15,0 0 0,0-1 0,0 1 16,-22 21 0,1 21-1,0 1-15,0-1 16,0 0-16,0 0 0,21 0 15,-22 0-15,22 22 0,-21-22 0,21 0 16,-21 0-16,21 0 0,0 1 16,0-1-16,0 0 0,0 0 15,0 0-15,21 0 0,0-21 16,22 0-16,-22 0 0,0 0 0,0 0 16,22 0-16,-22 0 0,0 0 15,21 0-15,-21 0 0,22-21 0,-22 21 16,21-21-16,-21 0 0,1 0 0,-1-22 15,0 22-15,0-21 0,0 0 0,0-1 16,1 1-16,-1-22 0,-21 22 16,0-21-16,21-1 0,-21 22 15,21-22-15,-21 22 0,0 0 0,0 20 0,0-20 16,0 21-16,0 0 0,0 0 16,0-1-16,0 1 15,0 42 1,0 1-1,0-1-15,0 21 0,0-21 0,0 22 16,0-1-16,0 0 0,0 1 16,0-1-16,0 0 0,0 22 0,-21-22 15,21 0-15,-21 1 0,21-1 0,-21 0 16,21 1-16,0-1 0,0-21 0,-22 0 16,22 22-16,0-22 0,0 0 0,-21 0 15,21 0 1,0 1-16,0-44 31,0 1-15,21 0-16,-21 0 15,22 21-15,-1-21 0,-21-22 0,21 22 16,-21 0-16,21 0 0,0 0 0,0-22 16,1 22-16,-1 0 0,0 0 0,0 0 15,0 0-15,0-1 0,1 1 0,-1 21 16,0-21-16,0 21 15,0 0-15,0 0 0,1 0 16,-1 0-16,-21 21 31,0 0-31,-21-21 16,-1 22-16,1-1 0,0-21 0,0 21 16,0-21-16,0 21 0,-1-21 0,1 0 15,0 21-15,0-21 0,0 21 0,0-21 16,-1 0-16,1 0 0,0 0 15,0 0 1,21 22 31,0-1-47,0 0 16,0 0-16,21 0 15,-21 0-15,21-21 0,-21 22 0,0-1 16,21 0-16,-21 0 0,22-21 15,-22 21-15,21-21 0,0 21 16,0 1-16,0-22 0,0 0 16,1 0-16,20 0 0,-21 0 0,21 0 15,-20 0-15,20 0 0,0 0 0,-21 0 16,1 0-16,20-22 0,-21 1 0,0 0 16,0 0-16,-21 0 15,0 0-15,0-1 16,0 1-16,0 0 15,0 42 64</inkml:trace>
  <inkml:trace contextRef="#ctx0" brushRef="#br0" timeOffset="17595.99">5736 11536 0,'0'0'0,"21"-21"0,-21 0 15,0-22-15,0 22 0,0 0 16,0 0-16,0 0 0,0-1 0,0 1 15,0 0-15,0 0 0,0 0 16,0 42 15,0 0-31,0 21 0,0-20 16,0 20-16,0 0 0,0 1 0,0-1 16,0 0-16,0 1 0,0 20 15,0-21-15,0 22 0,0-1 0,0 1 16,0-1-16,-21 1 0,21-1 15,-21 1-15,21-1 0,0 1 0,-21-1 16,0 1-16,-1-1 0,22-20 0,-21 20 16,0 1-16,21-22 0,-21 22 15,0-22-15,21 0 0,0 1 0,-21-1 16,-1 0-16,22-21 0,0 1 0,0-1 16,-21 0-16,21 0 0,-21-21 31,21-21-31,0 0 15,0 0-15,0-1 0,0-20 0,0 21 16,21-21-16,-21-1 0,0 1 0,21 0 16,1-1-16,-1-20 0,0 20 15,-21-20-15</inkml:trace>
  <inkml:trace contextRef="#ctx0" brushRef="#br0" timeOffset="18520.03">5673 11261 0,'0'0'15,"-22"0"-15,22-21 0,0-1 0,-21 22 0,42 0 47,1 0-47,-1 0 0,0 0 16,0 0-16,0 0 0,22 0 0,-1-21 15,0 21-15,1 0 0,-1 0 0,21 0 16,-20 0-16,20 0 0,1-21 16,-1 21-16,22 0 0,0 0 0,-1-21 15,22 21-15,-21 0 0,21 0 0,-1-21 16,1 21-16,0 0 0,0-21 16,0 21-16,0 0 0,-1 0 0,1-22 15,0 22-15,0 0 0,-21 0 0,-1 0 16,1-21-16,-22 21 0,1 0 0,-1-21 15,-20 21-15,20 0 0,-20 0 16,-22 0-16,21 0 0,-21 0 16,22 0-16,-22 0 0,0 0 15,0 21-15,-21 0 16,0 1-16,0-1 0,0 0 16,0 21-16,0-21 0,0 22 0,0-22 15,0 21-15,0 1 0,0-22 16,0 21-16,0 0 0,0 1 0,0 20 15,0-20-15,0-1 0,0 0 0,0 1 16,0-1-16,0 21 0,0-20 0,0-1 16,0 22-16,0-22 0,0 21 0,0-20 15,0-1-15,0 22 16,0-22-16,0 0 0,-21 1 0,21-1 16,-21 0-16,21-21 0,0 22 0,0-1 15,0-21-15,-21 22 0,21-22 0,0 21 16,0-21-16,0 0 0,0 1 0,0 20 15,0-21-15,0 0 0,0 0 0,0 1 16,0-1-16,0 0 0,-22-21 16,22 21-16,0 0 0,0 0 15,-21 1-15,0-22 0,0 21 16,21 0-16,-21-21 16,0 0-16,-1 0 0,1 21 15,0-21-15,0 0 0,0 0 16,0 0-16,-1 0 0,-20 0 0,21 21 15,-21-21-15,-1 0 0,-20 0 16,20 0-16,-20 0 0,-22 0 0,22 0 16,-22 0-16,0 0 0,1 0 0,-1 0 15,-21 21-15,0-21 0,22 0 0,-22 0 16,0 0-16,0 0 0,22 0 0,-22 0 16,21 0-16,0 0 0,1 0 15,-1 0-15,0 22 0,22-22 0,-1 0 16,-20 0-16,41 0 0,-20 0 15,-1 0-15,22 0 0,-21 0 0,20 0 16,22 0-16,-21 0 0,21 0 0,-1 0 16,22-22-1,0 1-15,22 0 16,-1 0-16,21 0 16,-21 21-16,0-21 0,1-1 0,20 1 15</inkml:trace>
  <inkml:trace contextRef="#ctx0" brushRef="#br0" timeOffset="19363.9">7916 9948 0,'0'0'0,"0"-21"0,0 0 15,0-21-15,43-22 16,-43 43-16,0 0 0,0 0 15,0 0-15,0-1 0,0 1 16,0 42 15,-22 1-15,22-1-16,-21 21 0,0-21 0,21 22 16,-21-1-16,21 0 0,-21 22 0,0-22 15,21 0-15,-22 1 0,22 20 0,-21-20 16,21 20-16,-21-21 0,21 1 15,0-1-15,0 0 0,0 1 0,0-1 16,0 0-16,0-20 0,0 20 0,0-21 16,21 0-16,0-21 0,-21 21 0,22 1 15,-1-22-15,0 0 0,0 0 16,0 0-16,0 0 0,1 0 16,-1 0-16,0-22 0,0 1 0,0 0 15,0 0-15,1 0 0,-1-22 0,0 22 16,0-21-16,0 0 0,-21 20 0,21-20 15,-21 0-15,22-1 0,-22 1 16,21 21-16,-21-21 0,0 20 0,0 1 16,0 0-16,0 42 31,0 0-31,0 1 0,0-1 16,0 21-16,0-21 15,0 0-15,0 1 0,0-1 0,0 21 16,0-21-16,0 0 0,0 1 15,0-1-15,0 0 0,0-42 47,0 0-47,0-22 0,0 22 16,0 0-16</inkml:trace>
  <inkml:trace contextRef="#ctx0" brushRef="#br0" timeOffset="19556.84">8255 9906 0,'0'-21'15,"0"42"32,0 0-16,-21-21-31</inkml:trace>
  <inkml:trace contextRef="#ctx0" brushRef="#br0" timeOffset="19775.72">7620 10224 0,'0'0'0,"-21"21"15,42-21 1,0 0 0,0 0-16,0 0 0,1 0 15,20 0-15,-21 0 0,0 0 0,0 0 16,1-21-16,-1 21 0,21 0 0,-21 0 16,0 0-16,1-22 15,-1 22-15,0 0 0,0 0 0</inkml:trace>
  <inkml:trace contextRef="#ctx0" brushRef="#br0" timeOffset="20135.5">8763 10160 0,'0'0'0,"-21"-21"15,0 21-15,21-21 0,-22 0 16,1 21-16,0 0 0,0 0 16,0 0-16,0 0 0,-1 0 15,1 21-15,0 0 0,0 0 16,21 0-16,0 0 0,-21 1 16,0-1-16,21 21 0,-22-21 0,22 22 15,0-22-15,0 21 0,0-21 0,0 22 16,0-22-16,0 21 0,0-21 0,0 0 15,0 1-15,22-1 0,-1-21 0,0 21 16,0 0-16,0-21 0,0 0 16,1 0-16,-1 0 0,0 0 0,21 0 15,-21 0-15,1-21 0,20 0 16,-21 0-16,0 21 0,22-43 0,-22 22 16,0 0-16,21-21 0,-21 20 0</inkml:trace>
  <inkml:trace contextRef="#ctx0" brushRef="#br0" timeOffset="20834.64">9165 9906 0,'0'0'16,"0"-21"-16,0 0 0,0 0 0,0-1 15,0 1-15,0 0 16,0 42 0,0 0-16,0 1 15,-21-1-15,21 21 0,0-21 16,0 0-16,0 22 0,0-22 15,-21 21-15,21 1 0,0-22 0,-21 21 16,21-21-16,-22 22 0,22-1 0,0-21 16,0 21-16,0 1 0,-21-22 0,21 21 15,0-21-15,0 1 0,-21-1 16,21 0-16,0 0 0,0 0 16,0-42 15,0 0-31,0 0 15,0 0-15,0-1 16,0 1-16,21-21 0,0 21 0,1-22 16,-22 22-16,21 0 0,0-21 0,0 21 15,0-1-15,0 22 0,1-21 0,-1 0 16,0 21-16,0 0 0,0 0 16,0 0-16,1 0 15,-1 0-15,-21 21 16,0 0-16,0 1 15,-21-1-15,-1-21 0,1 21 16,0-21-16,0 21 0,0-21 0,0 0 16,21 21-16,-22-21 0,1 0 0,0 0 15,0 0-15,0 0 16,0 0 0,21 21 15,0 1-16,21-22-15,-21 21 0,21 0 16,-21 0-16,21 0 0,0 0 0,-21 1 16,21-1-16,-21 0 0,22 0 15,-1 0-15,-21 0 0,21 1 16,0-22 0,-21 21-1,21-21 1,-21-21-1,21 21-15,-21-22 0,0 1 16,22 0-16,-1 0 0,-21 0 16,21 0-16</inkml:trace>
  <inkml:trace contextRef="#ctx0" brushRef="#br0" timeOffset="21243.91">9525 10393 0,'21'0'15,"0"0"1,0 0-16,1-21 16,-1 21-16,-21-21 0,21 21 15,0-22-15,0 22 0,0-21 16,1 0-16,-1 0 0,0 0 16,-21 0-16,0-1 15,0 1-15,-21 21 16,0 0-16,-1 0 15,1 0-15,0 0 0,0 21 16,0-21-16,21 22 0,-21-1 16,-1 0-16,22 0 0,0 0 15,-21 0-15,21 1 0,-21-1 0,21 21 16,0-21-16,0 0 0,0 1 0,0-1 16,0 0-16,0 0 0,0 0 15,0 0-15,21-21 0,0 22 16,1-22-16,-1 0 15,0 0-15,0 0 0,0 0 0,0 0 16,22 0-16,-22-22 0,0 22 0,21-21 16,-20 0-16,-1 21 0,0-21 0,21 0 15,-21 0-15,1-1 0,-1 1 0,0 0 16,0 0-16,0-21 0</inkml:trace>
  <inkml:trace contextRef="#ctx0" brushRef="#br0" timeOffset="21639.75">10287 9779 0,'0'0'0,"0"-21"0,0-43 16,0 43-16,0 0 15,-21 21 1,0 0 15,21 21-31,0 0 0,-22 1 16,22-1-16,-21 21 0,21-21 0,0 22 15,0-22-15,0 21 16,-21 0-16,21 1 0,0-1 0,-21 0 16,21-20-16,0 20 0,0 0 0,0 1 15,0-22-15,0 21 0,0-21 0,-21 22 16,21-1-16,0-21 0,0 0 0,0 0 16,0 22-16,0-22 0,21 0 15,-21 0-15,21-21 0,0 0 16,-21 21-16,21-21 0,1 0 0,-1 0 15,0 0-15,0 0 0,0 0 0,0 0 16,1 0-16,-1-21 0,-21 0 0,21 21 16,0-21-16,0 0 0,-21 0 15,21-1-15,1 1 0,-22 0 16,0 0-16,0 0 16,21 0-16,-21-1 0,0 1 0,0 0 15</inkml:trace>
  <inkml:trace contextRef="#ctx0" brushRef="#br0" timeOffset="21976.5">10202 9991 0,'0'0'0,"-21"0"0,-21 0 16,63-21 15,0 21-31,0 0 15,0 0-15,1-22 0,-1 22 0,21 0 16,-21 0-16,22-21 0,-22 21 0,21-21 16,-21 21-16,22 0 0,-22 0 0,0 0 15,0 0-15,21 0 0,-20 0 16,-1 0-16,0 0 0,0 0 16,0 0-1,-21 21 48,-21-21-63,21 21 0,-21 1 15</inkml:trace>
  <inkml:trace contextRef="#ctx0" brushRef="#br0" timeOffset="22760.46">6265 11599 0,'0'0'0,"-42"-21"16,21 21-16,21-21 15,-21 21-15,-1 0 16,44 0 31,20 0-47,-21-21 0,21 21 15,1 0-15,20 0 0,-20 0 16,41-21-16,-20 21 0,-1 0 0,22 0 16,0-21-16,-22 21 0,22-22 0,-1 22 15,-20 0-15,21 0 0,-22-21 16,1 21-16,-1 0 0,1 0 0,-22 0 16,21 0-16,-20 0 0,-1 0 15,-21-21-15,22 21 0,-22 0 0,0 0 16,-42 0 31,0 0-47,-1 0 0,1 0 15,0 0-15,0 0 0,0 0 16,-22 0-16,22 0 0,0 0 0,0 21 16,0-21-16,-22 21 0</inkml:trace>
  <inkml:trace contextRef="#ctx0" brushRef="#br0" timeOffset="23195.64">6371 11832 0,'0'0'0,"-21"0"15,-21 21 1,20-21-16,1 0 0,42 0 47,1 0-32,-1 0-15,0 0 0,21 0 0,-21 0 16,22 0-16,-1 0 0,22 0 0,-1 0 16,1 0-16,-1 0 0,1 0 0,20 0 15,1 0-15,-22 0 0,1 0 0,21 0 16,-22 0-16,1-21 0,-1 21 15,-21 0-15,22 0 0,-22 0 0,1 0 16,-1 0-16,-21 0 0,0 0 0,0 0 16,1 0-16,-1 0 0,0 0 15,-21-21-15,-21 21 47,0 0-31,-1 0-16,1 0 0,0 0 15,0 0-15,0 0 0,0 0 16,21 21-16,-22-21 0</inkml:trace>
  <inkml:trace contextRef="#ctx0" brushRef="#br0" timeOffset="23688.37">6371 12298 0,'0'0'15,"-21"0"-15,0 0 0,0 0 0,21 21 16,21-21 31,0 0-47,0 0 15,21 0-15,-20 0 0,20 0 0,21 0 16,-20 0-16,20 0 0,-20 0 0,41 0 16,-20-21-16,-1 21 0,22-21 0,-22 21 15,1 0-15,-1 0 0,1-21 16,-1 21-16,1 0 0,-22 0 0,22 0 15,-22 0-15,0-22 0,-20 22 0,20 0 16,-21 0-16,0 0 0,0 0 16,1 0-1,-44 0 32,1 0-47,0 0 0,0 0 16,0 0-16,0 0 0,-1 0 15,1 0-15,0 0 0,0 22 0,0-22 16</inkml:trace>
  <inkml:trace contextRef="#ctx0" brushRef="#br0" timeOffset="24140.11">6456 12679 0,'0'0'0,"-21"21"0,-1-21 16,44 0 31,-1 21-47,0-21 0,0 0 0,0 0 15,22 0-15,-1 0 0,-21 0 16,21 0-16,22 0 0,-22 0 0,1 0 16,20 0-16,-21 0 0,22 0 15,-22 0-15,1 0 0,-1-21 0,0 21 16,1 0-16,-1 0 0,0 0 0,-21 0 16,22 0-16,-22 0 0,0 0 0,21 0 15,-20 0-15,-1 0 0,0 0 16,0 0-16,0 0 0,-42 0 78,0 0-62,0 0-16,0 0 0,-1 0 15</inkml:trace>
  <inkml:trace contextRef="#ctx0" brushRef="#br0" timeOffset="24636.83">6435 13018 0,'0'0'0,"-22"0"16,22 21-1,22-21 16,-1 0-31,0 0 16,0 0-16,21 0 0,-20 0 0,20 0 16,0 0-16,1 0 0,-1 0 15,21 0-15,-20 0 0,20 0 0,-20 0 16,20 0-16,-21 0 0,22-21 0,-22 21 16,1 0-16,-1 0 0,0 0 0,1-22 15,-1 22-15,-21 0 0,21 0 0,-20 0 16,-1 0-16,0 0 0,0 0 0,0-21 15,0 21 1,1 0-16,-44 0 63,1 0-63,0 0 0</inkml:trace>
  <inkml:trace contextRef="#ctx0" brushRef="#br0" timeOffset="48392.62">11366 11515 0,'0'0'0,"-21"0"62,21-21-46,21 21-1,1 0-15,-1 0 0,0 0 16,0-22-16,0 22 0,0 0 0,22 0 16,-22 0-16,21 0 0,-21-21 0,22 21 15,-1 0-15,-21 0 0,22 0 0,-22 0 16,0 0-16,0 0 0,0 0 0,0 0 16,1 0-16,-44 0 46,1 0-46,0 0 16,0 0-16,0 0 0,0 0 0,-1 0 16,1 0-16,0 0 15,0 0-15,0 0 0,0 0 0,-1 0 16,1 0-16,0 0 16,0 0-16,0 0 15,0 0-15,-1 0 31,1 21-31,0-21 16,21 22-16,0-1 16,-21-21-16,21 21 0,0 0 15,-21-21-15,21 21 0,0 0 16,0 1-16,-21-1 16,21 0-16,-22 0 0,22 0 0,0 0 15,-21 1-15,0-1 16,21 0-16,0 0 15,0-42 64,21 21-79,0 0 0,-21-21 0,22 21 15,-1-21-15,0 21 16,0 0-16,0 0 15,0-22-15,1 22 0,-1 0 0,0 0 16,0 0-16,0 0 0,0 0 16,1 0-16,-1 0 0,0 0 0,0 0 15,0 22-15,0-22 0,1 0 0,-1 21 16,0 0-16,0 0 0,-21 0 16,21 0-16,-21 1 15,0-1-15,0 0 0,0 0 16,0 0-16,0 0 0,0 1 0,0-1 15,-21 0-15,21 0 0,-21-21 16,0 21-16,21 0 0,-21-21 16,-1 22-16,1-22 0,0 21 15,0-21-15,0 0 0,0 21 0,-1-21 16,1 0-16,0 0 0,0 0 0,0 0 16,0 0-16,-1 0 0,-20 0 0,21 0 15,0 0-15,0 0 0,-1 0 0,1 0 16,0 0-16,0 0 15,0 0-15,0 0 16,42 0 62,0 0-78,0 0 16,0 0-16,0 0 15,1 0-15,-1 0 0,0 0 16,0 0-16,0 0 0,0 0 16,1-21-16,-1 21 0,0 0 0,0-21 15,0 21-15,0-22 0,1 22 0,-1-21 16,0 21-16,0-21 0,0 0 16,0 21-16,1-21 0,-1 0 0,-21-1 15,0 1-15,0 0 0,0 0 16,0 0-16,0 0 15,0-1-15,0 1 0,-21 21 16,-1-21-16,1 21 0,21-21 16,-21 21-16,0 0 0,0 0 0,0 0 15,-1 0-15,1 0 0,0 0 16,0 0-16,0 0 0,0 0 16,-1 0-16,1 0 15,0 0-15,0 0 0,0 0 31,0 0-31,21-21 32,-22 21-17,22-21 17,0-1-1,0 1-31,0 0 15,0 0 1,0 0-16,0 0 0,0-1 16,0 1-16,0 0 15,0 0-15,0 0 0,0 0 16,0-1-16,0 1 0,0 0 16,22 21-1,-1 0 16,0 0-15,0 0-16,0 0 0,0 0 16,1 0-16,-1 0 0,0 0 15,0 0-15,0 0 0,22 0 0,-22 0 16,0 0-16,21 0 0,-21 0 16,22 0-16,-22-21 0,0 21 0,0 0 15,22 0-15,-22 0 0,-21-21 16,21 21-16,-42 0 47,0 0-47,-1 0 0,1 0 15,0 0-15,0 0 16,21 21-16,-21-21 0,0 21 16,-1 0-16,22 0 0</inkml:trace>
  <inkml:trace contextRef="#ctx0" brushRef="#br0" timeOffset="48887.64">12213 11705 0,'0'21'47,"0"1"-47,0-1 0,21 0 15,-21 0-15,0 0 0,0 22 0,0-22 16,0 21-16,0 0 0,0 1 0,0-1 16,0 0-16,0 22 0,0-22 0,0 22 15,-21-22-15,0 22 0,21-22 16,-21 21-16,0-20 0,21 20 0,0-20 16,-22 20-16,1-21 0,21 1 15,-21-1-15,21 0 0,0 1 0,0-1 16,0-21-16,0 0 0,0 22 0,0-22 15,0-42 17,0 0-32,21-1 15,0 1-15,-21 0 0,22 0 0,-22-21 16,0 20-16,21-20 0,0 0 0,-21 21 16,21-22-16,-21 1 0,0 0 0</inkml:trace>
  <inkml:trace contextRef="#ctx0" brushRef="#br0" timeOffset="49220.42">12150 12023 0,'0'0'0,"-22"-21"0,1-64 15,21 64-15,0 0 0,0-1 16,0 1-16,0 0 0,21 0 16,1 0-16,-1 21 0,0-21 0,0-1 15,21 22-15,-20-21 0,-1 21 16,21 0-16,-21 0 0,22 0 0,-22 0 15,21 0-15,-21 0 0,0 0 0,1 0 16,-22 21-16,0 1 0,21-22 0,-21 21 16,0 0-16,0 0 0,0 0 15,-21 0-15,-1-21 0,1 22 16,0-1-16,0 0 0,-21-21 16,20 21-16,1 0 0,0-21 0,0 21 15,0-21-15,21 22 16,-21-22-16,42 0 31,0 0-15,0-22-16,0 22 15</inkml:trace>
  <inkml:trace contextRef="#ctx0" brushRef="#br0" timeOffset="49576.22">12531 11917 0,'21'0'16,"0"0"0,0 0-16,0-21 0,0 0 15,1 21-15,-22-22 0,21 22 0,0-21 16,0 21-16,0-21 0,0 0 0,1 21 16,-22-21-16,0 0 0,0-1 15,-22 22 1,1 0-1,0 0-15,0 22 0,0-22 16,0 21-16,-1 0 0,1 0 16,21 0-16,0 0 0,-21 1 0,21-1 15,0 0-15,0 0 0,0 0 0,0 0 16,0 1-16,0-1 0,0 0 16,21-21-16,-21 21 0,21-21 15,1 0-15,-1 0 0,0 0 0,0 0 16,0 0-16,0 0 0,22 0 15,-22 0-15,0 0 0,0-21 0,0 0 16,1 21-16,-1-21 0,0 21 16</inkml:trace>
  <inkml:trace contextRef="#ctx0" brushRef="#br0" timeOffset="49979.7">13187 11790 0,'21'-42'15,"-21"20"-15,-21 22 47,0 0-47,-1 0 0,1 22 16,0-22-16,21 21 0,-21 0 15,21 0-15,0 0 0,-21 0 0,21 1 16,-21-1-16,21 0 0,0 0 16,0 0-16,0 0 0,0 1 0,0-1 15,0 0-15,0 0 0,0 0 16,21-21-16,0 0 15,0 0-15,0 0 0,0 0 0,1 0 16,-1 0-16,21 0 0,-21-21 0,0 0 16,1 21-16,-1-21 0,0 0 0,0-1 15,-21 1-15,21 0 0,0 0 0,-21 0 16,0-22-16,0 22 0,0 0 16,0 0-16,0 0 0,0 0 15,-21 21-15,0-22 0,0 22 16,0 0-16,0 0 15,-1 0-15,1 0 0,0 0 16,0 0-16,21 22 0,-21-1 16,0-21-16,21 21 0</inkml:trace>
  <inkml:trace contextRef="#ctx0" brushRef="#br0" timeOffset="50087.67">13695 11705 0</inkml:trace>
  <inkml:trace contextRef="#ctx0" brushRef="#br0" timeOffset="50403.78">13695 11705 0,'0'-21'16,"-21"21"-16,-1 21 47,22 0-47,0 1 0,0-1 15,-21 0-15,21 0 0,0 21 0,0-20 16,0 20-16,0 0 0,0 1 0,0-1 16,-21 0-16,21 1 0,-21 20 0,21-21 15,0 1-15,0 20 0,-21-20 0,0-1 16,-1 0-16,1 22 16,21-22-16,-21 0 0,0 1 0,21-1 15,-21 22-15,21-22 0,-21 0 0,21 1 16,-22-22-16,22 21 0,0 0 0,0-20 15,0-1-15,0 0 0,0 0 0,0 0 16,0 0-16,22-21 31,-22-21-15,21 0-16,0 0 0,0 0 0,-21 0 16,21-1-16,0-20 0,1 0 0,-1-1 15,0 1-15,0 0 0,0-1 0</inkml:trace>
  <inkml:trace contextRef="#ctx0" brushRef="#br0" timeOffset="50804.55">13758 11832 0,'0'0'0,"-21"-42"16,21 21-16,-21 21 15,21-21-15,0-1 0,0 1 16,21 21 0,0-21-16,0 21 0,1 0 0,-1 0 15,0-21-15,0 21 16,0 0-16,0 0 0,1 0 0,-1 0 16,0 21-16,0-21 0,0 21 0,-21 0 15,0 1-15,0-1 0,0 0 16,0 0-16,0 0 0,-21 0 15,0 1-15,0-1 0,0 0 0,-1 0 16,1 0-16,-21 0 0,21 1 0,0-1 16,-1-21-16,1 21 0,0-21 15,0 0-15,0 21 0,0-21 0,-1 0 16,22 21-16,0-42 47,22 21-47,-22-21 0,21 0 15,0 0-15,0-1 0</inkml:trace>
  <inkml:trace contextRef="#ctx0" brushRef="#br0" timeOffset="51165.35">14224 11197 0,'0'0'0,"0"-21"0,-21 42 47,21 0-47,-21 22 0,21-22 0,-22 21 16,22 1-16,0-1 0,0 0 16,0 1-16,0-1 0,0 0 0,0 1 15,0-22-15,-21 21 0,21 0 0,0-20 16,0 20-16,0-21 0,-21 0 0,21 22 15,0-22-15,0 0 0,0 0 0,0 0 16,0 0-16,0 1 16,0-44 15,0 1-15,0 0-16,21 0 0,0 21 15,1-21-15,-1 0 0,-21-1 0,21 1 16,0 0-16,0 0 0</inkml:trace>
  <inkml:trace contextRef="#ctx0" brushRef="#br0" timeOffset="51588.48">14393 11769 0,'0'0'0,"0"21"0,21-21 16,1 0-1,-1 0-15,0 0 0,0 0 16,0 0-16,0 0 15,1 0-15,-1-21 16,0 21-16,0-21 0,0 21 0,0-22 16,1 22-16,-1-21 0,-21 0 15,0 0-15,0 0 0,0 0 16,-21-1 0,-1 22-16,1 0 15,0 0-15,0 0 0,0 0 16,0 0-16,-1 22 0,1-1 15,0-21-15,0 21 0,0 0 0,0 0 16,21 0-16,0 1 0,-22-1 0,22 0 16,0 0-16,0 0 0,0 0 0,0 1 15,22-1-15,-22 0 0,21 0 16,0-21-16,21 21 0,-21-21 16,1 0-16,20 0 0,-21 0 0,21 0 15,-20 0-15,-1 0 0,21 0 0,-21 0 16,22 0-16,-22 0 0,0-21 0,0 21 15,0 0-15,-21-21 0,21 21 0,-21-21 16,22 21-16,-1 0 0,-21-21 0,0-1 16,21 22-16</inkml:trace>
  <inkml:trace contextRef="#ctx0" brushRef="#br0" timeOffset="55016.48">17441 3937 0,'0'-21'0,"0"0"0,0 0 15,-21 21 32,0 0-47,21 21 16,-21 0-16,21 0 0,-21 0 15,-1 0-15,22 22 0,0-22 16,-21 21-16,0-21 0,21 22 0,-21-22 16,21 21-16,0 1 0,0-1 0,0-21 15,0 21-15,0-20 0,0 20 0,0-21 16,21 0-16,0 0 0,0 1 16,1-1-16,-1-21 0,21 21 0,-21-21 15,22 0-15,-1 0 0,0 0 16,-21 0-16,22 0 0,-1 0 0,0 0 15,1-21-15,-1 0 0,-21 21 16,22-22-16,-22 1 0,21 0 0,-21 0 16,0-21-16,1 20 0,-1-20 0,0 0 15,-21-1-15,0 1 0,0 0 0,0-1 16,0 1-16,0 0 0,0-1 16,-21 1-16,0 0 0,-1 21 0,-20-1 15,21 1-15,0 0 0,-22 0 0,22 0 16,-21 21-16,21 0 0,-22 0 15,1 0-15,0 0 0,-1 0 0,22 0 16,-21 21-16,0 0 0,20 0 16,-20-21-16,21 21 0,0 22 0,0-22 15,-1 0-15,1 0 0,21 0 16,0 22-16,-21-22 0,21 0 0,0 0 16,0 0-16</inkml:trace>
  <inkml:trace contextRef="#ctx0" brushRef="#br0" timeOffset="55232.36">17611 3725 0,'-43'0'0,"86"0"0,-107 0 16,22 0-16,21 22 0,-1-22 15,1 0-15,21 21 0</inkml:trace>
  <inkml:trace contextRef="#ctx0" brushRef="#br0" timeOffset="56581.45">17611 3852 0,'-22'0'0,"1"0"32,21-21-1,21 21-31,1-21 15,-1 0-15,0 21 0,0-21 0,0 0 16,22-22-16,-1 22 0,0-21 16,1-1-16,-1 1 0,21 0 15,1-22-15,21 22 0,-1-22 0,-20 1 16,20-1-16,1 1 0,0-1 0,-1 1 16,1-1-16,-21 1 0,-1 21 15,22-22-15,-43 1 0,22-1 0,-1 1 16,-21-1-16,1 22 0,-1-1 0,0 1 15,-20 21-15,20-21 0,-21 20 16,-21 1-16,21 21 0,-21-21 0,0 0 16,-21 0 15,0 21-15,21 21 62,0 0-47,21-21-15,0 21-16,0 0 0,1-21 0,-1 0 15,21 22-15,-21-22 0,22 21 16,-1 0-16,0-21 0,1 21 15,20-21-15,-21 21 0,22 0 0,21-21 16,-22 0-16,22 22 0,21-22 0,-1 0 16,22 21-16,0-21 0,0 0 15,0 0-15,0 21 0,0-21 0,-21 0 16,21 0-16,0 0 0,0 0 16,-21 0-16,0 0 0,-21 0 0,-1 0 15,-20-21-15,-1 21 0,-20 0 0,-1 0 16,0 0-16,1 0 0,-22-21 15,0 21-15,0 0 0,0 0 16,-21-22-16,21 22 16,-42 0 140,21 22-125,0-1-15,21-21-16,-21 21 0,22 0 15,-22 0-15,21 0 0,0 1 16,0-1-16,21 21 0,1 0 0,-1 1 16,43-1-16,-22 0 0,22 1 15,21 20-15,-22-20 0,1 20 0,21-21 16,-21 22-16,-1-22 0,-20 22 0,20-22 16,-20 0-16,21 1 0,-22-1 15,-21 0-15,22-20 0,-22-1 16,1 0-16,-1 0 0,-21 0 0,21-21 15,-20 21-15,-1-21 16,-42 0 31,-1-21-31,22 0-16,-21 21 46,21 21-30,-21-21-16,21 21 16,-21-21 31,0 0-16,0 0-16,-1 0-15,-20 0 0,21 0 16,0-21-16,-22 21 0,1 0 16</inkml:trace>
  <inkml:trace contextRef="#ctx0" brushRef="#br0" timeOffset="57256.81">18013 3768 0,'0'0'0,"-21"0"0,-1 0 0,1 0 16,21 21-1,21-21 17,1 0-32,-1 0 0,21 0 0,0 0 15,22 0-15,-1 0 0,22 0 0,0 0 16,-1 0-16,22 0 0,21 0 0,-21 0 16,42 0-16,0-21 0,22 21 15,20 0-15,-20 0 0,20 0 0,1 0 16,-1-21-16,1 21 0,-1 0 0,1 0 15,-1 0-15,-21 0 0,22 0 16,-22 0-16,-21 0 0,1 0 0,-1 0 16,0 0-16,-21 0 0,0 0 15,0 0-15,-21 0 0,0 0 0,-1 0 16,-20 0-16,0 0 0,-1 0 16,-20 0-16,-1 0 0,1 0 0,-22 0 15,22 0-15,-22 0 0,0 0 0,-20 0 16,20 0-16,-21 0 0,0 0 15,0 0-15,1 0 16,-44 0 15,1 0-31,0 0 16,-21 0-16,21 0 0,-1 0 0,-20 0 16,21 0-16</inkml:trace>
  <inkml:trace contextRef="#ctx0" brushRef="#br0" timeOffset="57743.67">22966 3916 0,'0'0'0,"0"-21"15,0 0 1,-21 21-1,-1 0-15,1 0 16,0 0-16,0 0 0,0 21 0,-22 0 16,22 0-16,0 0 0,-21 0 0,21 1 15,-22 20-15,22 0 0,-21 1 16,21-22-16,-1 21 0,1 0 0,0-20 16,21 20-16,0 0 0,0-21 0,0 1 15,0 20-15,21-21 0,0 0 0,1 0 16,20 1-16,0-22 0,-21 21 15,43-21-15,-22 0 0,1 0 0,20 0 16,-21 0-16,1 0 0,-1 0 0,0 0 16,1-21-16,-1-1 0,0 1 0,-20-21 15,20 21-15,-21-22 0,0 1 16,0 0-16,-21-22 0,0 22 16,0-22-16,0 22 0,0 0 0,0-1 15,0 1-15,-21 21 0,0 0 0,0 0 16,-21-1-16,-1 22 0,1 0 15,0 0-15,20 0 0,-20 0 0,0 0 16,-1 22-16,22-22 0,-21 21 0,21-21 16,0 21-16,-1-21 0,1 0 0,21 21 15,-21-21-15</inkml:trace>
  <inkml:trace contextRef="#ctx0" brushRef="#br0" timeOffset="58456.31">19283 2985 0,'-21'0'32,"-1"0"-32,22 21 15,-21-21-15,21 21 16,0 0-16,0 0 16,0 0-16,21-21 0,1 0 15,-1 0-15,0 0 0,21 0 16,-21 0-16,22 0 0,-22 0 15,21-21-15,1 0 0,-22 0 0,21 0 16,-21 0-16,0-1 0,1 1 0,-1-21 16,-21 21-16,0 0 0,0-22 15,-21 22-15,-1 0 0,-20 0 0,21 21 16,-21 0-16,-1 0 0,-20 0 16,20 21-16,22-21 0,-21 42 0,0-21 15,20 1-15,1-1 0,0 21 0,21-21 16,0 22-16,0-1 0,0-21 15,0 0-15,0 22 0,0-22 0,21 0 16,0 0-16,1 0 0,-22 0 16,42 1-16</inkml:trace>
  <inkml:trace contextRef="#ctx0" brushRef="#br0" timeOffset="58692.17">19516 3217 0,'0'0'0,"0"22"16,0-1-1,0 0-15,0 0 0,0 0 0,0 0 16,0 22-16,0-22 0,-22 21 16,22-21-16,0 22 0,-21-22 0,21 21 15,0-21-15,0 22 0,0-22 0,0 0 16,-21 0-16,21 0 0,0 1 16,-21-1-16,21 0 15,-21-42 16,21 0-31,0-1 0,0 1 16</inkml:trace>
  <inkml:trace contextRef="#ctx0" brushRef="#br0" timeOffset="59031.98">19431 3366 0,'0'0'0,"-21"0"31,0 0-31,-1 0 0,1 21 16,0 0-16,0-21 0,0 21 0,-22 0 15,22 0-15,0 1 0,0-22 16,21 21-16,-21 0 0,0-21 16,21 21-16,21-21 31,0-21-31,0 0 0,0 0 0,22 21 16,-22-22-16,0-20 0,21 21 0,-21 0 15,22 0-15,-22-22 0,0 22 16,0 0-16,0 21 0,1-21 15,-1 21-15,-21 21 16,0 0-16,0 0 16,0 0-16,0 1 0,0-1 0,0 0 15,0 0-15,0 0 0,0 0 0,0 1 16,21-22-16,-21 21 0,21-21 16,0 0-16,-21 21 0,21-21 0,1 0 15,-1 0-15,0 0 0,21-21 0,-21 21 16</inkml:trace>
  <inkml:trace contextRef="#ctx0" brushRef="#br0" timeOffset="59423.79">20341 2836 0,'-21'0'31,"0"0"-31,0 0 0,21 22 0,-22-1 15,1 0-15,0 0 0,0 0 16,0 0-16,21 1 0,0-1 0,-21 21 16,21-21-16,0 0 0,0 1 0,0-1 15,0 0-15,0 0 0,0 0 0,21 0 16,0-21-16,0 0 16,0 22-16,0-22 0,1 0 0,-1 0 15,0 0-15,0-22 0,21 1 0,-20 21 16,-1-21-16,0 0 0,0-21 15,-21 20-15,0 1 0,0-21 0,0 21 16,0-22-16,0 22 0,0 0 0,-21-21 16,0 21-16,0 21 0,-1-22 15,1 22-15,0 0 0,0 0 0,0 0 16,0 0-16,-1 22 0,1-1 0,0 0 16,21 0-16,0 0 0,-21 0 15,21 1-15,0 20 0,0-21 0,0 0 16,0 0-16,0 1 0,0-1 0,0 0 15</inkml:trace>
  <inkml:trace contextRef="#ctx0" brushRef="#br0" timeOffset="59988.55">20341 3239 0,'0'21'16,"0"0"-16,0 0 0,0 0 0,0 0 15,0 1-15,0-1 0,0 0 0,-21 0 16,21 21-16,-21-20 0,21-1 0,-21 0 15,21 0-15,0 21 0,-22-20 16,22-1-16,-21-21 0,21 21 0,0 0 16,0 0-16,0 0 15,0-42 17,0 0-32,21 21 15,-21-21-15,22 0 0,-22 0 0,21-1 16,-21 1-16,0-21 0,0 21 0,0 0 15,0-1-15,0-20 0,0 21 16,-21 21-16,-1-21 0,1 0 0,0 21 16,0 0-16,0 0 0,0 0 0,-22 0 15,22 0-15,0 21 0,0-21 0,0 21 16,-1 0-16,44-21 47,-1 0-47,0 0 15,0-21-15,0 21 0,0-21 0,1 0 16,20-1-16,-21 1 0,0 0 0,0 0 16,1 0-16,20 21 0,-21-21 0,-21-1 15,21 22-15,0 0 16,1 0-16,-22 22 0,0-1 16,0 0-16,0 0 0,0 0 0,0 22 15,0-22-15,0 0 0,0 21 16,0-21-16,0 1 0,21-1 0,-21 0 15,0 0-15,0 0 16,21-21-16,0 0 0,0 0 16,0 0-16,1 0 0,-1 0 15,0-21-15,0 21 0,0-21 0,0 0 16,22 0-16</inkml:trace>
  <inkml:trace contextRef="#ctx0" brushRef="#br0" timeOffset="60392.71">21145 2794 0,'0'0'0,"-21"0"31,0 0-31,0 21 16,0-21-16,21 21 0,-21 1 0,-1-1 15,1 0-15,21 0 0,0 21 0,-21-20 16,21-1-16,0 0 0,0 0 15,0 0-15,0 0 0,0 1 0,0-1 16,21-21-16,0 0 0,-21 21 16,22-21-16,-1 0 0,0 0 15,0 0-15,0 0 0,0-21 0,1 21 16,-1-21-16,0-1 0,0 1 16,-21 0-16,0 0 0,21 0 0,-21 0 15,0-22-15,0 22 0,0 0 16,0-21-16,0 20 0,-21 1 0,0 0 15,0 21-15,0 0 0,-1 0 16,1 21-16,0-21 0,-21 21 16,21 1-16,-1-1 0,22 0 0,-21 21 15,0-21-15,0 1 0,0-1 0,21 0 16,0 21-16,0-21 0,0 1 16,0-1-16,0 0 0,0 0 0,0 0 15</inkml:trace>
  <inkml:trace contextRef="#ctx0" brushRef="#br0" timeOffset="60664.7">21145 3260 0,'0'0'0,"0"21"31,0 0-15,0 0-16,-21 0 0,21 1 15,0-1-15,0 0 0,-21 0 0,21 0 16,-21 0-16,21 1 0,0-1 15,0 0-15,-21 21 0,21-21 0,-21 1 16,21-1-16,-22 0 0,22 0 16,0-42 31,22 0-47,-1 0 15,0-1-15,-21 1 0,0 0 0,21 0 16,-21 0-16</inkml:trace>
  <inkml:trace contextRef="#ctx0" brushRef="#br0" timeOffset="61012.68">21124 3408 0,'0'-21'0,"-21"105"0,42-147 0,-21 21 0,0 20 16,0 1-16,0 0 0,-21 21 0,0 0 16,0 0-16,0 0 15,-1 0-15,1 0 0,0 21 0,0-21 16,0 21-16,0 1 0,-1-1 0,1 0 16,21 0-16,-21-21 15,21 21-15,21-21 31,0 0-15,1-21-16,-1 21 0,0-21 16,0 0-16,0 21 0,0-21 0,1-1 15,-1 1-15,0 0 0,0 0 0,0 0 16,-21 0-16,0-1 0,21 22 16,1 0-16,-22 22 15,0-1-15,0 0 16,0 0-16,0 0 0,0 0 0,0 1 15,0-1-15,0 0 16,0 0-16,0 0 0,0 0 0,0 1 16,0-1-16,21-21 15,0 0-15,0 0 16,0 0-16,0-21 16,1-1-16,-1 22 0,0-21 0</inkml:trace>
  <inkml:trace contextRef="#ctx0" brushRef="#br0" timeOffset="61384.47">21717 2900 0,'-21'0'16,"0"0"-16,-1 0 0,1 0 16,0 0-16,0 0 0,21 21 0,-21 0 15,0 0-15,-1-21 0,22 22 0,0-1 16,0 0-16,0 0 0,0 0 15,0 0-15,22 1 16,-1-22-16,0 0 0,0 0 0,0 0 16,0 0-16,1 0 0,-1 0 0,21 0 15,-21 0-15,0 0 0,22-22 16,-22 1-16,0 21 0,0-21 0,0 0 16,-21-21-16,0 20 0,22 1 0,-22 0 15,0-21-15,0 21 0,0-1 16,0 1-16,-22 21 15,1 0-15,0 0 0,0 0 0,-21 0 16,20 21-16,1 1 0,-21-22 0,21 21 16,0 0-16,-1 0 0,-20 0 15,21 0-15,21 1 0,-21-1 0,21 0 16,-21 0-16,21 0 0,0 0 0,0 1 16,0-1-16</inkml:trace>
  <inkml:trace contextRef="#ctx0" brushRef="#br0" timeOffset="61992.13">21738 3196 0,'0'0'0,"0"21"0,-21 1 16,0-1-16,21 0 0,0 0 16,0 0-16,-21 0 0,21 1 0,-22-1 15,22 0-15,0 21 0,0-21 16,0 1-16,0-1 0,0 0 0,0 0 15,0 0-15,0 0 0,0 1 0,0-1 16,0 0-16,0-42 63,22 0-63,-1-1 15,-21 1-15,0 0 0,0-21 0,0 21 16,0-1-16,0 1 0,0 0 0,0 0 15,0 0-15,0 0 0,-21 21 16,-1 0-16,1 0 0,0 0 16,0 0-16,0 0 0,0 0 15,-1 21-15,1 0 0,0-21 0,0 21 16,21 0 0,-21-21-16,0 21 0,42-21 46,0 0-46,0 0 0,0-21 0,0 0 16,1 21-16,-1-21 0,0 0 0,0 0 16,21-1-16,-20 1 0,-1 0 0,0 0 15,0 0-15,0 0 16,0 21-16,-21 21 16,0 0-16,0 0 15,0 0-15,0 0 0,0 22 16,0-22-16,0 0 0,0 0 15,22 0-15,-22 1 0,0-1 16,0 0-16,21-21 16,0 0-1,0 0-15,0 0 0,0-21 16,1 21-16,-1-21 0</inkml:trace>
  <inkml:trace contextRef="#ctx0" brushRef="#br0" timeOffset="62392.43">22437 2858 0,'0'0'0,"-22"0"16,1 0-16,0 0 0,0 0 15,0 21-15,21 0 0,-21 0 0,-1 0 16,22 0-16,-21 1 0,21-1 0,0 0 15,-21 0-15,21 0 0,0 0 16,0 1-16,0-1 0,0 0 16,21-21-1,0 0-15,1 0 0,-1 0 16,0 0-16,0-21 16,0 0-16,0 21 0,1-22 15,-22 1-15,21-21 0,-21 21 0,21 0 16,-21-1-16,0 1 0,0 0 15,0 0-15,0 0 0,0 0 0,-21 21 16,0 0-16,-1 0 0,1 0 16,0 21-16,0-21 15,0 21-15,0 0 0,21 0 0,-22 0 16,22 1-16,-21-1 0,21 0 0,0 0 16,-21 0-16,21 0 0,0 1 0,0-1 15</inkml:trace>
  <inkml:trace contextRef="#ctx0" brushRef="#br0" timeOffset="62672.27">22373 3260 0,'-21'0'16,"0"21"-16,21 0 0,0 0 15,0 0-15,0 1 0,0-1 0,0 0 16,0 0-16,0 0 0,0 22 0,0-22 15,0 21-15,0-21 0,0 0 16,0 1-16,0 20 0,0-21 0,0 0 16,0 0-16,0 1 0,0-1 0,0 0 15,0 0-15,0 0 16,-21-21 0,21-21-1,0 0 1,0 0-16,0 0 0,21-1 15</inkml:trace>
  <inkml:trace contextRef="#ctx0" brushRef="#br0" timeOffset="63056.05">22415 3429 0,'0'0'0,"-21"0"16,0 0 0,0 0-16,0 0 0,0 21 15,-1-21-15,1 21 0,0-21 0,0 22 16,21-1-16,-21-21 0,0 21 0,-1-21 15,22 21-15,-21-21 16,21 21-16,0 0 0,-21-21 16,42 0-1,0-21 1,-21 0-16,22 0 0,-1 0 0,0 21 16,0-43-16,0 22 0,0 0 0,1 0 15,-1 21-15,-21-21 0,21 0 0,0 21 16,-21 21-1,0 0-15,0 0 16,0 0-16,21 22 0,-21-22 0,0 0 16,0 0-16,21 21 15,-21-20-15,0-1 0,0 0 0,22 0 16,-1-21-16,-21 21 0,21-21 0,0 21 16,0-21-16,0 0 0,1 0 15,-1 0-15,0 0 0,0 0 16,0 0-16,0 0 0,1-21 15,-22 0-15</inkml:trace>
  <inkml:trace contextRef="#ctx0" brushRef="#br0" timeOffset="63764.95">17420 3366 0,'0'21'62,"-21"-21"-46,0 0-1,0 0 1,-1 0-16,1 0 0,0 0 31</inkml:trace>
  <inkml:trace contextRef="#ctx0" brushRef="#br0" timeOffset="63952.85">17187 3408 0,'0'0'0,"-21"21"0,0-21 0,0 0 15,0 0-15,-1 21 16,1-21-16,0 0 16,0 0-1,0 0-15,0 0 16,-1 0-1,1 0-15,0 0 16,0 0-16,0 0 0</inkml:trace>
  <inkml:trace contextRef="#ctx0" brushRef="#br0" timeOffset="64112">16616 3450 0,'0'0'0,"-21"0"0,-1 0 0,1 0 15,-21 0 1,21 0 15,0 0-15,21-21-1,-22 21 1</inkml:trace>
  <inkml:trace contextRef="#ctx0" brushRef="#br0" timeOffset="64299.9">16150 3408 0,'0'0'16,"-21"21"-16,0-21 0,0 0 15,-1 0-15,1 0 16,0 0 0,21-21-1,-21 21 1,21-21-16,-21 21 0,0 0 15</inkml:trace>
  <inkml:trace contextRef="#ctx0" brushRef="#br0" timeOffset="64496.78">15642 3450 0,'-21'21'15,"0"-21"1,21-21 31,-21 21-32,-1-21-15,1 21 16,0-21-16,0 21 0</inkml:trace>
  <inkml:trace contextRef="#ctx0" brushRef="#br0" timeOffset="64704.32">15176 3450 0,'-21'0'0,"0"0"15,0 0-15,0 0 16,0 0 0,-1 0-1,22-21 1,-21 21-16,0 0 15,0 0-15,21-21 0,-21 21 16,0 0-16,-1 0 0,1 0 0,0 0 16</inkml:trace>
  <inkml:trace contextRef="#ctx0" brushRef="#br0" timeOffset="64900.25">14541 3450 0,'0'0'0,"-21"21"0,0-21 15,0 0-15,0 0 16,21-21 31,-21 21-16,-1 0-31</inkml:trace>
  <inkml:trace contextRef="#ctx0" brushRef="#br0" timeOffset="65128.15">14076 3471 0,'0'0'0,"-21"0"16,-1 0-16,1 0 16,0 0-1,0 0-15,21-21 63,-21 21-32,0 0-15,-1 0-16</inkml:trace>
  <inkml:trace contextRef="#ctx0" brushRef="#br0" timeOffset="65292.05">13674 3450 0,'-43'0'15,"22"0"-15,0 0 63,21-21-63,-21 21 0</inkml:trace>
  <inkml:trace contextRef="#ctx0" brushRef="#br0" timeOffset="65508.93">13398 3450 0,'0'0'16,"-21"0"-16,0 0 0,0 0 0,0 0 15,0 0-15,-1 0 0,1 0 16,0 0-16,0 0 0,0 0 15,0 0-15,-1 0 0,1 0 0,0 0 16,0 0-16,0 0 16,21-21 15</inkml:trace>
  <inkml:trace contextRef="#ctx0" brushRef="#br0" timeOffset="65687.83">12912 3450 0,'0'0'0,"-22"0"0,1 0 0,0 21 16,0-21-16,0 0 15,0 0-15,-1 0 0,1 0 16,21-21 0,-21 21-16,21-21 15,-21 21 1,21-21-1,-21 21-15,0 0 16</inkml:trace>
  <inkml:trace contextRef="#ctx0" brushRef="#br0" timeOffset="66744.42">12404 3323 0,'0'0'0,"0"21"0,-22-21 15,1 0-15,0 0 16,21-21 15,0 0-31,0 0 16,21 21-16,0-21 0,1 0 0,-1 21 15,-21-22-15,21 1 0,0 0 0,21 0 16,-20 0-16,-1 0 0,0-1 16,0 1-16,21 0 0,-20 0 0,-1 21 15,0-21-15,0 0 0,0 21 0,0 0 16,-21-22-16,22 22 16,-22-21-16,0 42 46,-22-21-46,1 22 0,0-1 16,0-21-16,0 21 16,0 0-16,-1 0 0,1-21 0,0 21 15,0 1-15,0-1 0,-22 0 0,22 0 16,0 0-16,0 0 0,0-21 16,0 22-16,-1-1 0,1-21 0,0 0 15,21 21-15,-21-21 16,0 0-16,0 0 31,-1 21-15,22 0-1,0 0 1,0 1-16,22-22 16,-22 21-16,21 0 0,0-21 0,0 21 15,-21 0-15,21-21 0,0 21 0,-21 1 16,22-1-16,-1-21 0,-21 21 0,21 0 15,-21 0-15,21-21 16,-21 21-16,21-21 0,-21 22 16,-21-22 15</inkml:trace>
  <inkml:trace contextRef="#ctx0" brushRef="#br0" timeOffset="68572.5">14584 2159 0,'-21'0'31,"-1"0"-31,1 0 16,21 21-16,-21-21 0,0 21 15,0 1-15,21-1 0,0 0 16,-21-21-16,21 21 0,-22 0 16,22 0-16,0 1 0,0 20 0,0-21 15,0 0-15,0 0 0,0 1 0,0-1 16,22 0-16,-1 0 0,0 0 15,0-21-15,0 21 0,0-21 0,1 0 16,-1 22-16,0-22 0,0 0 16,0 0-16,0 0 0,22 0 0,-1-22 15,0 1-15,-20 0 16,-1 21-16,0-21 0,0-21 16,0 20-16,-21 1 0,21 0 0,-21-21 15,22 21-15,-22-22 0,0 1 0,0 21 16,0-22-16,-22 22 0,1 0 15,21-21-15,-21 21 0,0-1 16,0 1-16,0 0 0,-1 21 0,1-21 16,0 21-16,0 0 0,0 0 0,0 0 15,-1 0-15,1 0 0,0 21 16,-21 0-16,21 0 0,-1 1 0,1-1 16,-21 0-16,21 0 0,0 0 0,-1 0 15,1-21-15,0 22 0,21-1 16,-21 0-16,21 0 0,-21-21 0,21 21 15,-21-21-15,21 21 0</inkml:trace>
  <inkml:trace contextRef="#ctx0" brushRef="#br0" timeOffset="68781.38">14499 2328 0,'0'-21'62,"21"21"-46</inkml:trace>
  <inkml:trace contextRef="#ctx0" brushRef="#br0" timeOffset="68956.27">14605 2307 0,'0'21'94,"0"1"-94</inkml:trace>
  <inkml:trace contextRef="#ctx0" brushRef="#br0" timeOffset="69244.11">14626 2561 0,'0'21'16,"0"1"-1,0-1-15,0 0 0,0 0 0,0 0 16,0 0-16,0 22 16,0-22-16,0 21 0,0-21 0,0 1 15,0 20-15,0-21 0,0 0 0,-21 22 16,21-22-16,-21 0 0,21 0 15,0 0-15,-21 0 16,21-42 15,0 0-31,0 0 16,0 0-16,0 0 0</inkml:trace>
  <inkml:trace contextRef="#ctx0" brushRef="#br0" timeOffset="69629.28">14605 2731 0,'-21'0'16,"0"0"0,-1 0-16,22 21 0,-21 0 0,0-21 15,0 21-15,0 0 0,-22-21 0,22 21 16,21 1-16,-21-22 0,0 21 16,21 0-16,-21-21 0,21 21 15,21-21 16,0 0-31,0-21 0,0 0 16,1 0-16,-1 21 0,0-22 0,0 1 16,0 0-16,22 0 0,-22 0 0,0 0 15,0-1-15,0 1 0,0 0 0,-21 0 16,22 21-16,-1 0 16,-21 21-1,0 0-15,0 0 0,0 1 16,0-1-16,0 0 15,21 0-15,-21 0 0,0 0 16,0 1-16,0-1 16,21-21-1,0 0 1,0 0-16,-21-21 16,22 21-16</inkml:trace>
  <inkml:trace contextRef="#ctx0" brushRef="#br0" timeOffset="70167.98">15367 2201 0,'-21'-21'0,"21"0"15,-21 21 1,-1 0-1,1 0 1,21 21-16,-21 0 16,0 1-16,21-1 0,0 0 0,-21 21 15,0-21-15,21 1 0,-22 20 0,22-21 16,-21 0-16,21 0 0,0 22 0,0-22 16,0 0-16,0 0 15,21 0-15,1-21 0,-1 0 0,0 0 16,0 0-16,21 0 0,-20 0 15,20 0-15,-21 0 0,21 0 16,1-21-16,-1 0 0,0 0 0,1 0 16,-1 0-16,-21-1 0,22 1 0,-1 0 15,0 0-15,-21-21 0,1 20 16,-1 1-16,0-21 0,0 21 0,-21 0 16,21-1-16,-21 1 0,0 0 0,0 0 15,0 0-15,-21 21 0,0 0 16,0-21-16,0 21 0,-22 0 0,22 0 15,0 0-15,-21 0 0,20 0 0,-20 0 16,21 21-16,-21-21 0,20 21 0,-20-21 16,21 21-16,0 0 15,0-21-15,-1 21 0,1 1 0,0-22 16,0 21-16,0 0 0,21 0 16,0 0-1</inkml:trace>
  <inkml:trace contextRef="#ctx0" brushRef="#br0" timeOffset="70372">15494 2286 0,'-21'0'15</inkml:trace>
  <inkml:trace contextRef="#ctx0" brushRef="#br0" timeOffset="70556.88">15600 2328 0</inkml:trace>
  <inkml:trace contextRef="#ctx0" brushRef="#br0" timeOffset="71224.49">15621 2455 0,'0'22'16,"-21"-22"-16,21 21 0,0 0 15,0 0-15,0 0 16,0 0-16,0 22 0,0-22 16,0 0-16,0 0 0,0 0 0,0 22 15,0-22-15,0 0 0,-21 21 0,21-20 16,0-1-16,-22 0 0,1 0 16,21 0-16,-21 0 0,0 1 15,21-1-15,0 0 0,0 0 0,0 0 16,0 0-1,0-42 17,21 0-17,-21 0-15,0 0 0,21 0 16,-21-1-16,0 1 0,0 0 16,0 0-16,0 0 0,0 0 0,0-1 15,0-20-15,0 21 0,0 0 16,-21 21-1,0 0-15,0 0 16,0 0-16,-1 21 0,1 0 0,0-21 16,0 21-16,0 0 0,0-21 0,-1 22 15,1-1-15,0-21 0,0 21 16,21 0-16,21-21 47,0-21-47,0 21 0,1-21 15,-1 0-15,0 21 0,0-22 0,0 1 16,0 0-16,1 0 0,-1 0 0,0 0 16,0-1-16,0 22 0,0 0 15,1 0 1,-1 0-16,-21 22 16,0-1-16,21 0 0,-21 0 0,21-21 15,0 21-15,-21 0 0,0 1 16,0-1-16,21-21 0,-21 21 0,22 0 15,-22 0-15,0 0 16</inkml:trace>
  <inkml:trace contextRef="#ctx0" brushRef="#br0" timeOffset="74431.83">16468 2858 0,'0'0'0,"-22"0"16,1 0-1,0 0-15,0 0 0,0 0 16,0 0-16,-1 21 0,1-21 15,0 0-15,0 0 0,0 0 16,0 0-16,-1 0 0,1 0 0,0 21 16,0-21-1,42 0 17,0 0-17,0 0-15,1 0 0,-1 0 0,0 0 16,0 0-16,21 0 0,-20 0 0,20 0 15,21 0-15,-20 0 0,20 0 16,1 0-16,-1 0 0,1 0 0,-1 0 16,22 0-16,-22 0 0,22 0 0,-21 0 15,20 0-15,1 0 0,-22 0 16,1 0-16,-1 0 0,1 0 0,-1 0 16,-20 0-16,-1 0 0,0 0 0,1 0 15,-1 0-15,-21 0 0,0 0 0,22 0 16,-22 0-1,0 0-15,0 0 0,-42-21 63,0 21-63,0 0 0,0-21 16,-1 21-16,1 0 0,0 0 0,0-22 15,0 22-15,0 0 0,-1-21 16,-20 21-16,21-21 0,0 21 0,0 0 15,-22 0-15,22 0 0,0-21 0,0 21 16,0 0-16,-1 0 16,1 0-16,42 0 62,1 0-62,-1 21 0,0 0 0,0-21 16,21 0-16,-20 0 0,20 21 0,-21-21 15,21 0-15,1 0 0,-1 0 16,-21 0-16,0 0 0,22 0 0,-22 0 16,0 0-16,0 0 0,0 0 0,1 0 15,-22 22 17,-22-1-17,1 0 1,0-21-16,0 21 0,0-21 0,0 21 15,-1 0-15,1 1 0,0-1 16,0 0-16,0 0 0,-22-21 0,22 21 16,0 0-16,21 1 0,-21-1 15,0-21-15,0 21 0,-1-21 16,22 21-16,-21-21 31,21-21-15,0 0-1,21 21-15,1-21 0</inkml:trace>
  <inkml:trace contextRef="#ctx0" brushRef="#br0" timeOffset="75481.3">18711 2498 0,'-21'0'47,"21"21"-47,-21-21 0,21 21 0,-21 0 16,21 0-16,0 1 0,0-1 15,0 0-15,0 0 16,0 0-16,21-21 16,0 0-16,0 0 0,0 0 15,1 0-15,-1 0 16,0 0-16,0 0 0,0 0 15,0-21-15,1 0 16,-22 0 0,0 0-16,0-1 15,-22 22-15,1 0 16,0 0-16,0 22 16,0-22-16,21 21 0,-21-21 0,21 21 15,-22 0-15,22 0 0,0 0 0,0 1 16,0-1-16,0 0 15,0 0 1,0 0 0</inkml:trace>
  <inkml:trace contextRef="#ctx0" brushRef="#br0" timeOffset="76035.45">18521 3006 0,'0'0'0,"-21"0"16,-1 21-16,1-21 16,0 0-1,42 0 16,0 0-31,1 0 16,-1 0 0,-21-21-1,-21 21 1,-1 0-16,1 0 16,0 0-16,0 0 0,0 0 15,0 0-15,21 21 16,-22 0-16,22 0 15,0 0-15,0 1 0,0-1 16,22-21-16,-1 0 16,0 0-16,0 0 15,0 0-15,0 0 0,1 0 16,-1 0-16,0-21 0,-21-1 0,21 1 16,-21 0-16,0 0 15,0 0 1,-21 21-16,0 0 15,0 0-15,-1 0 0,1 0 0,0 0 16,0 0 0,0 21-16,0-21 0,21 21 0,0 0 15,-22-21-15,22 21 16,0 1 0</inkml:trace>
  <inkml:trace contextRef="#ctx0" brushRef="#br0" timeOffset="76430.22">18076 3260 0,'0'0'15,"-21"0"-15,21 21 0,-21-21 0,21 21 16,0 0 0,21-21-16,0 0 15,0 0-15,1 0 16,-1 0-16,0 0 16,-21-21-16,0 0 15,-21 21 16,0 0-15,-1 0-16,22 21 0,0 0 16,-21 0-16,21 1 15,0-1 1,21-21 0,1 0-16,-1 0 15,0 0-15,-21-21 0,21-1 16,0 22-16,0-21 0,1 0 15</inkml:trace>
  <inkml:trace contextRef="#ctx0" brushRef="#br0" timeOffset="76788.02">18563 3048 0,'-21'0'16,"21"21"-16,21-21 31,0 0-15,0 0 0,1 0-1,-22-21 1,-22 21-16,1 0 15,0 0-15,0 0 16,0 0-16,0 0 16,-1 0-16,22 21 15,0 0 1,22-21 15,-1 0-31,0 0 0,0 0 16,0-21-16,0 0 0</inkml:trace>
  <inkml:trace contextRef="#ctx0" brushRef="#br0" timeOffset="77161.28">18817 2688 0,'0'0'0,"0"21"0,-21-21 16,21 22-16,0-1 15,21-21 1,0 0-16,0 0 16,1-21-16,-1 21 0,-21-22 15,0 1-15,0 0 16,0 0-16,0 0 15,0 0-15,-21 21 0,-1 0 0,1 0 16,0 0-16,0 0 16,0 0-16,0 0 0,21 21 0,-22 0 15,22 0-15,-21-21 0,21 21 16,0 0-16,0 1 16,0-1-1,-21-21 1,21 21-16</inkml:trace>
  <inkml:trace contextRef="#ctx0" brushRef="#br0" timeOffset="90704.39">11472 12679 0,'0'0'15,"-21"0"-15,0 0 0,0 0 0,0 0 16,-1-21-16,1 21 0,0 0 16,0 0-16,0 0 0,0 0 15,-1 0-15,1 0 0,0 0 31,0 0-15,42 0 0,0 0-16,0 0 0,22 0 15,-22 0-15,21 0 0,22 0 0,-22 0 16,22 0-16,-22 0 0,43 0 0,-22 0 16,22 0-16,-1 0 0,1 0 15,0 0-15,-1 0 0,1 0 0,0 0 16,-22 0-16,22 0 0,-22 0 0,1 0 15,-1 0-15,1 0 0,-1-21 0,1 21 16,-22 0-16,1 0 0,-1 0 0,0 0 16,1 0-16,-22 0 0,21 0 0,-21 0 15,0-22 1,-42 22 15,0 0-31,0 0 16,0 0-16,0 0 0,-1 0 0,1 0 15,0 0-15,0 0 0,-21 22 0,20-22 16,1 0-16,-21 0 0,21 0 0,-22 21 16</inkml:trace>
  <inkml:trace contextRef="#ctx0" brushRef="#br0" timeOffset="91072.2">11091 13039 0,'21'0'16,"1"0"-16,-1 0 16,21 0-16,0 0 0,22 0 0,-1 0 15,1 0-15,-1 0 0,22 0 0,21-21 16,-21 21-16,20 0 0,1-22 0,-21 22 15,21 0-15,-22-21 0,1 0 0,0 21 16,-22-21-16,1 21 16,-1 0-16,-20-21 0,-1 21 0,0 0 15,1 0-15,-22 0 0,0-21 0,0 21 16,0 0 0,-42 0 15,21-22-16,-21 22-15,0 0 16,21-21-16,-21 0 0</inkml:trace>
  <inkml:trace contextRef="#ctx0" brushRef="#br0" timeOffset="100355.93">18436 2625 0,'21'0'15,"-21"-21"-15,21 21 16,1-22 0,-1 22-16,-21-21 15,21 0-15,0 21 0,-21-21 16,21 21-16,0 0 15,-21-21-15,0 42 47,0 0-47,-21 0 16,21 0-16,-21-21 0,21 22 0,0-1 16,0 0-16,0 0 0,0 0 15,0 0-15,0 1 0,0-1 16,0 0-16,0 0 0,21 0 15,0-21-15,1 0 0,-1 21 16,0-21-16,0 0 0,0 0 0,0 0 16,1 0-16,-1 0 0,0 0 15,0 0-15,0 0 0,0-21 16,1 21-16,-1-21 0,-21 0 16,21 0-16,-21 0 15,0-1-15,0 1 0,0 0 0,0 0 16,0 0-16,-21 21 0,0-21 0,21-1 15,-22 1-15,1 21 0,0 0 16,0-21-16,0 21 0,0 0 0,-1 0 16,1 0-16,0 0 0,0 21 0,0-21 15,0 21-15,21 1 0,-22-22 16,22 21-16,-21 0 0,21 0 0,0 0 16,0 0-1,21-21 1,1 0-16,-1 0 15,0 0-15,-21-21 32,-21 21-17</inkml:trace>
  <inkml:trace contextRef="#ctx0" brushRef="#br0" timeOffset="101028.23">18351 2942 0,'0'0'0,"-21"0"15,21 21-15,0 1 16,-21-1-16,21 0 16,0 0-16,0 0 15,0 0-15,21-21 16,0 0-1,1 0-15,-1 0 0,0 0 16,0 0-16,0 0 0,0-21 0,1 21 16,-1-21-16,-21 0 0,21 21 15,-21-21-15,21 0 0,-21-1 16,0 1-16,0 0 0,-21 21 31,0 0-31,0 0 0,-1 0 16,1 0-16,21 21 0,-21-21 0,0 21 15,21 1-15,-21-1 0,21 0 16,0 0-16,0 0 16,0 0-16,21-21 15,0 0-15,0 0 0,0 0 16,1 0-16,-1 0 0,0-21 16,0 21-16,-21-21 0,0 0 15,0 0-15,0 0 0,0-1 16,0 1-16,0 0 15,-21 0-15,0 21 16,0-21-16,-1 21 0,1 0 0,0 0 16,0 21-16,0-21 15,0 21-15,-1 0 0,1 0 16,21 1-16,-21-1 0,21 0 0,-21 0 16,21 0-16,0 0 15,-21-21-15,21 22 0,0-1 0</inkml:trace>
  <inkml:trace contextRef="#ctx0" brushRef="#br0" timeOffset="101612.41">18076 3344 0,'0'22'15,"0"-1"1,0 0-16,21-21 31,1 0-31,-1 0 16,0-21-1,-21 0-15,21 21 0,-21-22 0,0 1 16,0 0-16,0 0 16,0 0-16,0 0 0,-21 21 15,0 0-15,0 0 16,-1 0 0,1 21-16,21 0 0,-21 0 0,21 0 15,0 0-15,0 1 0,0-1 16,0 0-16,21-21 15,0 0 1,1 0-16,-1 0 16,0-21-16,0 0 15,0-1-15,-21 1 0,0 0 16,0 0-16,0 0 0,0-22 0,0 22 16,0 0-16,0 0 0,0 0 0,0 0 15,-21 21 1,0 0-16,0 21 15,0 0-15,-1 0 0,22 0 0,-21 0 16,0 1-16,21-1 0,-21 0 0,0 21 16,0-21-16,21 1 0,0-1 15,-22 0-15,22 0 0,-21 0 16</inkml:trace>
  <inkml:trace contextRef="#ctx0" brushRef="#br0" timeOffset="106109.72">15917 3217 0,'0'-21'0,"-21"0"16,0 0-16,0 0 31,21 42 31,0 0-46,0 0-16,21 0 16,0 1-16,0-1 0,0 0 0,1 0 15,-1 21-15,21-20 0,-21 20 0,22 0 16,-1-21-16,0 22 0,1-22 16,-1 21-16,0 1 0,-21-22 0,22 21 15,-1-21-15,0 22 0,1-22 0,-22 0 16,21 21-16,-21-21 0,22 1 0,-22 20 15,0-21-15,0 21 16,-21-20-16,21-1 0,1 21 0,-1-21 16,-21 0-16,0 22 0,21-22 0,0 0 15,-21 0-15,0 0 0,21 1 16,-21-1-16,21-21 16,-21 21-16,0-42 62,0 0-46,-21 21-16,0-22 0,0 1 15,0 0-15,21 0 16</inkml:trace>
  <inkml:trace contextRef="#ctx0" brushRef="#br0" timeOffset="106768.57">16933 3048 0,'0'0'0,"0"-21"0,-21 21 46,0 21-30,0-21-16,0 21 0,-1 0 16,-20 1-16,21-1 0,0 0 15,-22 0-15,22 0 0,-21 22 0,0-22 16,-1 21-16,1 0 0,-22 1 16,22-1-16,-21 0 0,20 1 0,1-1 15,-22 0-15,22-20 0,-21 20 0,20 0 16,1 1-16,0-1 0,-1-21 0,1 21 15,21 1-15,-22-22 0,1 21 16,21-21-16,-21 22 0,20-22 0,-20 21 16,21-21-16,-21 22 0,20-22 15,1 0-15,-21 0 0,21 22 0,-22-22 16,22-21-16,-21 21 0,21 0 16,0 0-16,-1-21 0,1 0 0,21 21 15,-21-21-15,42 0 63,-21-21-48,21 21-15,-21-21 0,22 21 16,-1-21-16,-21 0 0,21 0 16,0-1-16,0 1 0,-21 0 15</inkml:trace>
  <inkml:trace contextRef="#ctx0" brushRef="#br0" timeOffset="107372.57">15896 3027 0,'0'-21'16,"0"0"-16,0-1 0,0 1 15,0 42 48,42 1-63,-20-1 0,-1 0 16,21 21-16,0-21 0,1 22 0,-1-1 15,0 22-15,1-22 0,20 0 0,-20 22 16,-1-1-16,0-20 0,1 20 15,-1-21-15,-21 1 0,21 20 0,-20-20 16,-1-1-16,21 0 0,-42 1 0,21-1 16,0 0-16,-21 1 0,22-1 0,-22-21 15,0 21-15,0-20 0,0 20 16,0-21-16,0 0 0,0 0 0,0 1 16,0-1-16,0 0 31,0-42-16,0 0 1,0-1-16,0 1 0,0 0 16,0-21-16,0 21 15,0-1-15,0 1 0,0 0 0,0-21 16,0 21-16,0-1 0,0 1 0</inkml:trace>
  <inkml:trace contextRef="#ctx0" brushRef="#br0" timeOffset="107993.58">16912 2963 0,'0'0'0,"0"-21"16,0 0-1,-21 21 17,0 21-32,0 0 15,-1 1-15,-20-1 0,21 0 0,-21 21 16,-1-21-16,-20 43 0,-1-22 0,1 22 15,-1-1-15,1 1 0,-1-22 16,-20 22-16,20-1 0,1 1 0,-1-1 16,1-21-16,-1 22 0,1-22 0,20 22 15,-20-22-15,20 0 0,1 1 16,0-1-16,21-21 0,-22 22 0,22-22 16,0 0-16,0 0 0,0 0 0,-1 0 15,1 1-15,21-1 16,0-42 156,0-1-157,0 1 1</inkml:trace>
  <inkml:trace contextRef="#ctx0" brushRef="#br0" timeOffset="113972.13">11218 14203 0,'0'0'0,"-21"0"0,0-21 0,0 21 0,0 0 15,21-21 1,21 21 0,0 0-16,21-22 0,-21 22 15,22 0-15,-22 0 0,21 0 0,1 0 16,-1 0-16,-21 0 0,21 0 0,1 0 16,-22 0-16,0 0 0,21 0 0,-20 0 15,-1 0-15,-42 0 31,-1 22-15,1-22-16,-21 0 0,21 0 0,0 0 16,-22 0-16,22 0 15,-21 0-15</inkml:trace>
  <inkml:trace contextRef="#ctx0" brushRef="#br0" timeOffset="114412.88">11197 14161 0,'0'0'15,"-21"0"-15,0 0 0,0 21 16,-1-21-16,22 21 0,-21 0 0,0 0 15,0 0-15,21 22 0,-21-22 16,0 0-16,21 0 0,-22 0 0,22 1 16,0-1-16,-21 0 15,21 0-15,-21 0 0,21 0 0,-21 1 16,21-1-16,21-21 47,0-21-47,-21-1 15,43 22-15,-22-21 0,0 21 0,21 0 16,1-21-16,-22 21 0,21 0 16,0 0-16,1 0 0,-22 0 0,21 0 15,1 0-15,-22 0 0,21 21 0,-21 0 16,0 1-16,1-1 0,-1 0 0,-21 0 16,0 0-16,0 0 15,0 22-15,0-22 0,0 0 0,-43 0 16,22 0-16,0 1 0,0-1 0,0 0 15,-22 0-15,22-21 0,0 21 0,-21-21 16,21 0-16,-1 0 0,1 0 0,-21 0 16,21 0-16,0 0 15,-1 0-15,1 0 0,21-21 16,0 0-16,0 0 16,0 0-16,21-1 15,1 22-15,-1-21 16,0 21-16</inkml:trace>
  <inkml:trace contextRef="#ctx0" brushRef="#br0" timeOffset="114815.96">11832 14415 0,'0'0'0,"64"-64"16,-43 64-16,-21-21 15,0 42 16,-21 0-31,-1 0 0,1 1 16,21 20-16,-21-21 0,0 21 16,21-20-16,0 20 0,0-21 0,0 0 15,0 22-15,0-22 0,0 0 0,0 0 16,21 0-16,0 0 0,0-21 16,22 22-16,-22-22 0,21 0 0,1 0 15,-1 0-15,0 0 0,1 0 0,-22-22 16,21 1-16,0 0 0,-20 0 0,-1 0 15,0-22-15,0 1 0,-21 21 0,0-21 16,0-1-16,0 1 0,-21 0 16,0-1-16,0 1 0,-22 21 0,1 0 15,0-1-15,-1 1 0,22 21 0,-21 0 16,-1 0-16,1 0 0,0 21 0,21 1 16,-1-1-16,-20 0 15,21 0-15,0 0 0,21 22 0,0-22 16,0 0-16,0 21 0,0-21 0,0 1 15,42 20-15,-21-42 0,22 21 0,-1 0 16,0-21-16</inkml:trace>
  <inkml:trace contextRef="#ctx0" brushRef="#br0" timeOffset="115108.96">14012 14161 0,'0'0'0,"-21"0"0,-42 0 15,41 0 1,1 21-16,21 0 0,-21 0 16,21 0-16,0 0 0,-21 22 0,21-22 15,-21 21-15,21-21 0,-21 22 0,21-1 16,0-21-16,0 22 0,0-22 0,-22 0 15,22 21-15,0-21 0,0 1 16,0-1-16,0 0 0,22-21 31,-1 0-31,0 0 0,0-21 0,21 21 16</inkml:trace>
  <inkml:trace contextRef="#ctx0" brushRef="#br0" timeOffset="115725.77">14436 14309 0,'0'0'0,"0"-21"0,0-1 16,-22 44 0,1-1-16,0 0 15,0 0-15,0 0 0,0 0 16,-22 1-16,22 20 0,0-21 0,0 0 16,21 0-16,0 1 0,0-1 0,0 0 15,0 0-15,0 0 0,42-21 16,-21 0-16,0 0 15,22 0-15,-22 0 0,21 0 0,-21-21 16,22 0-16,-22 0 0,0 21 0,0-21 16,0-1-16,1-20 0,-22 21 0,0 0 15,0-22-15,0 1 0,0 21 0,0-21 16,0 20-16,0 1 0,-22-21 16,22 21-16,0 0 0,0-1 15,0 1-15,22 21 16,-1 0-16,0 0 0,0 0 15,21 0-15,-20 0 0,20 0 16,-21 21-16,0 1 0,22-22 0,-22 21 16,0 0-16,0 21 0,0-21 0,0 1 15,-21 20-15,0-21 0,0 0 0,0 22 16,0-22-16,0 21 0,0-21 0,0 0 16,0 1-16,0-1 0,-21 0 15,21 0-15,0 0 0,0 0 16,21-21-16,1 0 0,-1 0 15,0 0-15,21 0 0,-21 0 0,22-21 16,-22 0-16,21 0 0,-21 0 16,1 0-16,-1-1 0,0-20 15,-21 21-15,21-21 0,-21 20 0,0-20 16,0 0-16,-21 21 0,0-22 0,0 22 16,-1 0-16,1 0 0,-21 0 0,21 21 15,-22-22-15,22 22 0,-21 0 16,21 0-16,0 0 0,-1 0 0,1 0 15,0 0-15,0 22 0,0-22 0,21 21 16,0 0-16,-21-21 0,-1 21 0,22 0 16,-21-21-16,21 21 0,0 1 15</inkml:trace>
  <inkml:trace contextRef="#ctx0" brushRef="#br0" timeOffset="126664.16">11388 12742 0,'0'0'0,"-22"0"0,1 0 16,0 0-16,0 0 0,0 0 15,0 0-15,-1 0 0,1 0 16,0 0-16,0 0 0,0 0 15,0 0-15,-1 0 16,1 0 0,0 0-1,21-21 1,21 21 0,0 0-16,1 0 15,-1 0-15,0 0 0,0 0 0,0 0 16,22 0-16,-22 0 0,21 0 0,-21 0 15,22 0-15,-1 0 0,0-21 16,1 21-16,20 0 0,1 0 16,-1 0-16,1 0 0,-1-21 0,22 21 15,-22 0-15,22 0 0,0-21 0,-1 21 16,-20 0-16,20 0 0,-20-21 0,-1 21 16,1 0-16,-1 0 0,-20 0 15,20-22-15,-20 22 0,-1 0 0,0 0 16,1 0-16,-1 0 0,-21 0 0,0 0 15,0 0-15,1 0 0,-1 0 16,-42 0 47,-1 0-63,1 0 0,0 0 15,-21 0-15,21 0 0,-22 22 0,1-22 16,0 21-16</inkml:trace>
  <inkml:trace contextRef="#ctx0" brushRef="#br0" timeOffset="127409.53">11007 13187 0,'0'0'0,"-22"0"15,1 0-15,0 0 16,0 0-16,0 0 16,0 0-1,42 0 32,0 0-47,21 0 0,-21 0 0,22 0 16,-1 0-16,0 0 0,22 0 0,-22 0 15,22 0-15,-22 0 0,22 0 16,-1 0-16,1 0 0,20 0 0,-20-21 16,20 21-16,1 0 0,0 0 0,21-21 15,-22 21-15,1 0 0,0 0 16,-1-22-16,1 22 0,0 0 0,-22 0 16,22 0-16,-22-21 0,22 21 15,-22 0-15,22 0 0,-21 0 0,-1-21 16,1 21-16,-1 0 0,1 0 0,-1 0 15,1 0-15,-22 0 0,21-21 0,-20 21 16,-1 0-16,22 0 0,-22 0 16,0 0-16,22 0 0,-22 0 0,0 0 15,22 0-15,-22 0 0,1 0 0,-1 0 16,0 0-16,1 0 0,-1 0 0,-21 0 16,21 0-16,-20 0 0,-1 0 15,0 0 1,0 0-16,-42 0 78,0 0-78,0 0 16,-22 0-16,22 0 0,-21 0 15,21 0-15,-22-21 0,22 21 0,-21 0 16</inkml:trace>
  <inkml:trace contextRef="#ctx0" brushRef="#br0" timeOffset="128084.53">12425 12658 0,'0'0'0,"-43"0"16,22 0-16,42 0 47,1 0-32,20 0-15,-21 0 16,0 0-16,0 0 0,22 0 0,-22 0 15,0 0-15,21 0 0,1 0 0,-1 0 16,0 0-16,22-21 0,-22 21 16,22 0-16,20 0 0,-20 0 0,21 0 15,-1 0-15,1 0 0,-22 0 0,22 0 16,0 0-16,-22 0 0,22 0 0,-22 0 16,1 0-16,21 0 0,-22 0 15,1 0-15,-1 0 0,1 0 16,-22 0-16,21 0 0,-20 0 0,20 0 0,-20 0 15,-1 0-15,-21 0 0,21 0 16,-20 0-16,-1 0 0,21 0 0,-21 0 16,0 0-16,1 0 15,-1 0-15,0 0 0,0 0 16,-42 0 31,0 21-47,0-21 15,-1 0-15,1 21 0,-21-21 0,21 21 16,-22-21-16,1 0 0,0 21 0,-1 0 16,22-21-16</inkml:trace>
  <inkml:trace contextRef="#ctx0" brushRef="#br0" timeOffset="128812.55">11811 13187 0,'0'0'0,"-21"0"0,-22 0 15,22 0 1,0-21-16,0 21 0,0 0 16,21-21 30,42 21-46,-21 0 16,22 0-16,-1 0 0,0 0 0,1 0 16,20 0-16,1 0 0,-1 0 0,1 0 15,20 0-15,-20 0 0,-1 0 16,1 0-16,-1 0 0,1 0 0,20 0 16,-20 0-16,-1 0 0,1 0 0,21-22 15,-22 22-15,22 0 0,-22 0 0,22 0 16,-22 0-16,22 0 0,-21-21 15,-1 21-15,1 0 0,-1 0 0,22 0 16,-22 0-16,1 0 0,-1-21 0,1 21 16,-1 0-16,-20 0 0,20 0 0,1 0 15,-1 0-15,1 0 16,-1 0-16,1 0 0,-22 0 0,21 0 16,-20 0-16,-1 0 0,0-21 0,1 21 15,-22 0-15,0 0 0,0 0 0,0 0 16,1 0-1,-1 0 17,-42 0 15,-22 0-47,22 0 0,0 0 0,-21 0 15,-1 0-15,22 0 0,-21 0 16,-22 0-16,22 0 0,0 0 0,-1 0 15,-20 0-15,20 0 0,-20 0 16</inkml:trace>
  <inkml:trace contextRef="#ctx0" brushRef="#br0" timeOffset="129255.6">12636 13102 0,'0'0'0,"0"21"0,22-21 16,-1 0-16,0 0 16,0 0-16,21 0 0,-20 0 15,20 0-15,0 0 0,22 0 0,-1 0 16,-20 0-16,20 0 0,22 0 0,-22 0 15,1 0-15,20 0 0,-20 0 0,-1 0 16,22 0-16,-21 0 0,-1 0 16,1 0-16,-1 0 0,1 0 0,-1 0 15,1 0-15,-22-21 0,0 21 16,22 0-16,-22 0 0,-21 0 0,22 0 16,-22 0-16,0-21 0,0 21 15,0 0-15,0 0 16,-21-21-1,0 0 17,-21 21-32,0 0 0,0 0 15,-21 0-15,20 0 0,1 0 16,-21 0-16,21 0 0,-22 0 0,1 0 16</inkml:trace>
  <inkml:trace contextRef="#ctx0" brushRef="#br0" timeOffset="129675.36">12933 12869 0,'0'0'0,"106"0"16,-64 0-16,21-21 15,-20 21-15,20 0 0,1-21 0,-1 21 16,1-21-16,-22 21 0,22-21 0,-1 21 15,1-21-15,-1 21 0,-21-22 16,22 22-16,-1-21 0,-20 21 0,20 0 16,-20-21-16,-1 21 0,0 0 0,1 0 15,-22-21-15,0 21 0,0 0 0,0 0 16,0-21 0,-21 0-16,-21 21 31,21-22-31,-21 22 0,0 0 15</inkml:trace>
  <inkml:trace contextRef="#ctx0" brushRef="#br0" timeOffset="171900.61">11430 12573 0,'0'0'0,"-21"0"16,0 0-16,-1 0 0,1 0 15,0 0-15,0 0 16,21-21-16,-21 21 15,0 0 1,21-21-16,21 21 47,0 0-31,0 0-16,0 0 0,0 0 0,1 0 15,-1 0-15,21 21 0,-21-21 0,22 0 16,-22 0-16,21 0 0,0 0 0,22 0 15,-22 0-15,22 0 0,-1 0 0,22 0 16,-22 0-16,22 0 0,0 0 0,-22 0 16,1 0-16,-1 0 0,1 0 15,-1 0-15,-20 0 0,-1 0 0,0 0 16,-21 0-16,1 0 0,-1 0 0,0 0 16,0 0-16,0 0 15,0 0 1,-42 0 46,0 0-46,0 0-16,0 0 0,0 0 0,-1 0 16,1 0-16,0 0 0,0 0 0,0 0 15,0 0-15</inkml:trace>
  <inkml:trace contextRef="#ctx0" brushRef="#br0" timeOffset="172724.48">11239 13018 0,'0'0'0,"-21"21"0,0-21 15,0 0-15,0 21 0,0-21 16,-1 21 0,44 0 15,-1-21-31,0 0 0,0 0 15,0 0-15,22 0 0,-22 21 0,21-21 16,0 0-16,-20 0 0,20 0 0,21 0 16,-20 0-16,20 0 0,1 0 0,-1 0 15,1-21-15,-1 21 0,22-21 16,-22 21-16,1-21 0,-1 21 0,22 0 16,-43-21-16,22 21 0,-1 0 0,-20 0 15,-1-21-15,0 21 0,1 0 16,-22 0-16,0 0 0,21 0 15,-20 0-15,-1-22 0,0 22 16,0 0 47,0 0-17,0 0-14,1 0 15,-22-21-47,0 0 31,0 0-16,21 21 1,-21-21 93,0 0-77,-21 21-32,-1 0 0,1 0 15</inkml:trace>
  <inkml:trace contextRef="#ctx0" brushRef="#br0" timeOffset="185435.87">15303 1905 0,'22'21'15,"-1"-21"-15,0 0 16,-21 21-16,21 1 16,-21-1-1,0 0 1,0 0 0,0 0-16,0 0 15,0 1 1,0-44 62,0 1-62,0 0-1,0 0-15,21 0 16,-21 0-1,21 21-15,-21-22 0,0 1 16,0 0-16,0 0 0,22 0 16,-22 0-16,21-1 15,-21 1-15,0 0 0,0 0 0,21 0 16,-21 0-16,21-1 0,-21 1 16,21 0-16,0 0 0,-21 0 15,22 0-15,-1-1 0,-21 1 0,21 21 0,0-21 16,-21 0-16,21 0 0,0 21 15,-21-21-15,22-1 0,-1 22 16,0-21-16,0 0 0,0 21 0,0-21 16,-21 0-16,22 0 0,-1 21 0,0-22 15,0 1-15,-21 0 0,21 21 16,0-21-16,-21 0 0,22 21 0,-1-21 16,0-1-16,0 1 0,0 21 15,0-21-15,1 21 16,-1 0-16,0-21 0,0 21 15,0 0-15,22-21 0,-22 21 0,21 0 0,-21 0 16,0 0-16,22 0 0,-22 0 16,21 0-16,-21 0 0,1 0 15,-1 0-15,0 0 0,0 0 16,21 0-16,-20 0 0,-1 0 0,0 0 16,0 21-16,21-21 0,-20 0 0,20 21 15,-21-21-15,21 0 0,1 21 16,-1-21-16,-21 21 0,22-21 0,-1 22 15,0-1-15,1-21 0,-22 21 16,21 0-16,0-21 0,-20 21 0,20 0 16,-21 1-16,0-22 0,22 21 15,-22 0-15,0 0 0,0 0 0,0-21 16,0 21-16,1 1 0,-1-1 16,0 0-16,0 21 0,21-21 0,-42 1 15,22 20-15,-1-21 0,0 21 16,0-20-16,0 20 0,0 0 0,-21-21 15,22 22-15,-1-22 0,0 0 0,0 21 16,-21-20-16,0-1 0,21 21 16,0-21-16,-21 0 0,0 1 0,22-1 15,-22 0-15,21 0 0,-21 0 0,0 0 16,0 1-16,0-1 0,21-21 16,-21 21-16,0 0 0,0 0 15,0 0-15,21-21 0,-21 22 16,0-1-1,0 0 1,-21-21 78,0 0-94,0 0 15,-1 0 1</inkml:trace>
  <inkml:trace contextRef="#ctx0" brushRef="#br0" timeOffset="185867.62">17378 2201 0,'0'0'0,"-21"0"0,-1 0 15,44 0 17,-1 0-32,0 0 15,0 22-15,0-22 0,0 21 0,1-21 16,-1 21-16,0 0 0,0-21 0,0 21 15,0-21-15,1 21 0,-1 1 16,-21-1-16,21 0 0,0 0 0,0 0 16,0 0-16,1 1 0,-1-1 15,0 0-15,0 0 0,-21 0 16,21-21-16,0 21 0,1-21 16,-22 22-16,21-22 0,-21 21 15,21-21-15,0 0 16,-21-21 31,0-1-32,0 1-15,21 0 0,-21 0 16,21 21-16,1-21 0</inkml:trace>
  <inkml:trace contextRef="#ctx0" brushRef="#br0" timeOffset="186352.35">18224 2138 0,'0'-64'16,"0"43"-16,0 0 15,0 42 32,-21 0-47,0 1 16,0-22-16,21 21 0,-21 0 0,0 0 15,-1 0-15,1 0 0,-21 1 16,21-1-16,0 0 0,-1 21 16,1-21-16,0 1 0,21-1 0,-21 21 15,0-21-15,0 0 0,-1 1 0,22-1 16,0 0-16,-21 0 0,0 0 15,21 0-15,-21 1 0,21-1 0,0 0 16,0 0-16,0 0 16,-21-21-16,21 21 15,0-42 110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18:22.4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529 0,'21'-21'16,"-21"0"-16,0 0 16,0 0-16,0-1 15,0 1 1,0 0-1,0 42 32,0 0-47,-21 1 0,21-1 16,-21 0-16,21 0 0,-21 21 0,0-20 16,-1 20-16,22 0 0,-21 1 15,0 20-15,0-21 0,0 1 16,0 20-16,-1 1 0,1-22 15,0 0-15,0 22 0,0-22 0,0 1 16,21-1-16,-22 0 0,1 1 0,0-22 16,21 21-16,0-21 0,0 22 15,-21-22-15,21 0 0,0 0 0,-21-21 16,21 21-16,0 0 0,0-42 47,0 0-47,0 0 0,21-21 0,0 20 0,-21-20 15,21 21-15,0-43 16,-21 22-16,22 0 0,-1-22 0,0 1 16,-21-1-16,21 1 0,0-1 0,0 1 15,1 20-15,-1 1 0,0-21 16,0 20-16,0 22 0,0-21 0,1 21 16,-22-22-16,21 22 0,0 0 0,-21 0 15,21 0-15,-21-1 0,21 22 16,-21-21-16,21 0 0,1 21 15,-1 21 1,-21 0-16,0 1 16,21-1-16,-21 0 0,0 21 0,0-21 15,0 22-15,0-1 16,0 0-16,0 22 0,0-22 0,0 1 16,0 20-16,0-21 0,0 1 0,0 20 15,0-20-15,0-1 0,0 0 16,0 1-16,0-22 0,0 21 0,0-21 15,0 22-15,0-22 0,0 0 0,0 0 16,0 0-16,0 0 0,0 1 16,0-1-1,-21-21 1,21-21-16,0-1 16,-21 1-16,21 0 15,0 0-15,-22 0 0</inkml:trace>
  <inkml:trace contextRef="#ctx0" brushRef="#br0" timeOffset="263.87">2286 1207 0,'21'0'15,"0"0"1,0 0-16,22-22 0,-22 22 15,0 0-15,21-21 0,1 21 0,-22-21 16,21 21-16,1-21 0,-22 21 16,0 0-16,0 0 0,0 0 15,0 0-15,1-21 0,-1 21 16,-42 0 31</inkml:trace>
  <inkml:trace contextRef="#ctx0" brushRef="#br0" timeOffset="1295.49">2857 1482 0,'0'0'0,"22"21"16,-1-21 0,0 0-16,0 0 15,0 0-15,-21-21 0,21 0 16,1-1-16,-1 22 0,0-21 16,0 0-16,0-21 0,-21 21 15,21-1-15,1-20 0,-22 21 0,21-21 0,-21 20 16,0-20-16,0 21 0,0-21 15,0 20-15,0 1 0,0 0 16,0 0-16,-21 21 31,21 21-31,-22-21 0,1 21 16,21 0-16,0 1 0,-21-1 0,21 0 16,-21 0-16,21 0 0,0 0 15,21-21 16,0 0-31,0 0 0,1 0 16,-1-21-16,-21 0 0,21 21 16,0-21-16,0 0 0,0 21 0,1-21 15,-1-1-15,-21 1 0,21 21 0,0-21 16,-21 0-16,21 21 16,-21-21-16,21 21 0,-21 21 31,0 0-31,0 0 0,0 0 15,0 1-15,0 20 0,-21-21 0,21 0 16,-21 22-16,21-22 0,0 21 0,-21-21 16,21 0-16,-21 22 15,21-22-15,0 0 0,0 0 0,0 0 16,0 1-16,0-1 0,21 0 16,0-21-16,0 0 0,0 0 15,1 0-15,-1 0 0,21 0 0,-21 0 16,22-21-16,-22 21 0,21-21 0,0-1 15,-20 1-15,20 0 0,-21-21 0,21 21 16,-20-1-16,-1-20 0,0 21 16,0-21-16,0-1 0,-21 22 0,0 0 15,0-21-15,0 20 0,0 1 16,-21 21 0,0 0-16,0 0 15,0 21-15,-1-21 0,1 22 16,21-1-16,0 0 15,0 0-15,0 0 16,21-21-16,1 0 16,-1 0-16,0 0 15,0-21-15,0 0 0,0 21 0,1-21 16,-1 21-16,0-21 0,0 21 0,0-22 16,0 22-16,1-21 0,-1 21 0,0 0 31,-21 21-16,0 1-15,0-1 0,0 0 16,0 0-16,0 0 0,-21 0 16,0 1-16,21-1 0,0 21 0,-22-21 15,22 0-15,-21 1 0,21-1 0,-21 0 16,21 0-16,0 0 0,0 0 0,0 1 16,0-1-16,0 0 15,21-21-15,0 21 16,1-21-16,-1 0 0,0 0 15,0-21-15,0 0 0,0 21 16,1-21-16,-1 21 0</inkml:trace>
  <inkml:trace contextRef="#ctx0" brushRef="#br0" timeOffset="2424.84">4614 1143 0,'0'0'0,"0"-21"0,0-21 15,0 20-15,0 1 0,0 0 16,-21 21-16,0 0 16,0 0-16,0 0 15,-1 0-15,1 21 0,0 0 0,0 1 16,0-1-16,0 0 0,-1 21 16,1-21-16,0 1 0,0 20 15,0-21-15,0 21 0,21-20 0,0-1 16,-22 21-16,22-21 0,0 0 0,0 1 15,0-1-15,0 0 16,22-21-16,-1 0 16,0 0-16,0 0 0,0 0 0,22-21 15,-22 21-15,0-21 0,21-1 0,-21 1 16,1 0-16,-1 0 0,21 0 16,-21 0-16,0-1 0,-21 1 0,22-21 15,-1 21-15,0 0 0,-21-1 0,21 1 16,-21 0-16,0 0 0,21 0 15,-21 42 17,0 0-32,0 0 0,0 0 15,-21 22-15,0-22 16,21 0-16,0 0 0,-21 22 0,21-22 16,0 0-16,0 0 0,0 0 0,0 0 15,0 1-15,21-1 0,0-21 16,0 0-16,22 0 15,-22 0-15,0 0 0,21 0 0,-21 0 16,22-21-16,-22 21 0,0-22 0,21 1 16,-20 0-16,-1 0 0,0 0 0,21 0 15,-21-1-15,-21-20 16,22 21-16,-1 0 0,0 0 0,-21-1 16,0 1-16,21 0 0,-21 42 46,-21-21-46,21 21 0,-21 1 16,21-1-16,0 0 0,0 0 0,0 0 16,-21 0-16,21 1 0,0-1 0,0 0 15,0 0-15,0 0 0,0 0 16,0 1-16,21-22 16,-21 21-16,21-21 0,0 0 0,0 0 15,0 0-15,1 0 0,-1-21 16,0 21-16,0-22 0,0 1 15,0 21-15,1-21 0,-1 0 0,-21-21 16,21 20-16,0 1 0,0 0 0,-21 0 16,0 0-16,21 0 0,1-1 15,-22 1-15,0 0 16,0 42 15,0 0-31,0 1 16,0-1-16,0 21 0,0-21 15,0 0-15,0 22 0,0-22 0,0 21 16,0 1-16,-22-1 0,1 0 16,21 1-16,-21 20 0,0-21 0,21 22 15,-21-1-15,21 1 0,0-1 0,-21 1 16,-1-1-16,22 1 0,-21-1 16,21 1-16,0-1 0,0 1 0,0-22 15,0 22-15,0-22 0,-21 0 0,21 1 16,0-1-16,-21 0 0,21-20 0,-21-1 15,0 0-15,21 0 0,-22-21 0,1 0 16,0 0-16,0 0 0,0 0 16,0 0-16,-1 0 0,1 0 0,-21 0 15,21 0-15,0-21 0,-22 21 0,22 0 16,0-21-16,0 21 0,-22 0 16,22-21-16,0 21 0,0-22 0,0 22 15,0 0-15,-1 0 16,22-21-16,-21 21 15,21-21-15,0 0 0,0 0 16,0 0-16,0-1 0</inkml:trace>
  <inkml:trace contextRef="#ctx0" brushRef="#br0" timeOffset="3331.37">6964 1101 0,'0'21'16,"21"-21"-1,0 0-15,0 0 16,0-21 0,1 0-16,-22-1 15,21 1-15,-21 0 0,0 0 0,0 0 16,0-22-16,0 22 0,0 0 15,-21 0-15,-1 0 0,1 21 16,0-21-16,0 21 0,-21 0 0,20 0 16,-20 0-16,21 0 0,-21 21 0,-1 0 15,22 0-15,-21 21 0,21-20 0,-1 20 16,-20 0-16,21 1 0,21-1 16,-21 0-16,21 1 0,-21-22 15,21 21-15,0-21 0,0 22 0,0-22 16,0 0-16,21-21 0,0 21 0,0-21 15,0 0-15,0 0 0,22 0 16,-22 0-16,21 0 0,-21-21 0,22 0 16,-1 0-16,0-1 0,-20-20 0,20 21 15,0-21-15,-21-1 0,22 1 16,-22 0-16,0-22 0,0 22 0,0-22 16,-21 1-16,0 20 0,22-20 0,-22 21 15,0-1-15,21 1 0,-21 21 0,0-22 16,0 22-16,0 0 0,0 0 15,0 42 1,-21 0-16,21 0 16,0 22-16,-22-22 0,22 21 0,0 22 15,0-22-15,-21 22 0,21-22 16,0 21-16,0 1 0,0-22 0,0 22 16,0-22-16,0 0 0,0 1 0,0-1 15,0-21-15,0 22 0,0-22 16,0 0-16,0 0 0,0 0 15,21-21-15,1 0 16,-1-21-16,0 0 16,0 21-16,-21-21 0,21-22 15,-21 22-15,21 0 0,1-21 16</inkml:trace>
  <inkml:trace contextRef="#ctx0" brushRef="#br0" timeOffset="3692.16">7451 1101 0,'0'0'0,"0"21"0,0 0 0,0 0 16,21-21-1,0 0-15,0 0 16,0 0-16,0 0 0,1 0 16,-1-21-16,0 0 0,0 0 0,0 21 15,0-21-15,1-1 0,-22 1 16,21 0-16,-21 0 15,0 0-15,-21 21 16,-1 0-16,1 0 16,0 0-16,0 21 0,0 0 0,0 0 15,-1 0-15,1 1 0,0-1 16,21 0-16,-21 21 0,21-21 0,-21 1 16,21-1-16,0 0 0,0 0 0,0 0 15,0 0-15,0 1 0,0-1 0,21 0 16,0-21-16,-21 21 0,21-21 15,0 0-15,1 0 0,20 0 16,-21 0-16,0 0 0,22 0 0,-1 0 16,-21-21-16,21 0 0,1 21 0,-1-21 15</inkml:trace>
  <inkml:trace contextRef="#ctx0" brushRef="#br0" timeOffset="4215.99">8318 995 0,'0'0'0,"0"-21"0,0 0 15,0-1-15,-21 22 16,0 22 0,21-1-16,-21 0 0,0 0 0,0 0 15,-1 0-15,1 22 0,0-22 16,0 0-16,0 21 0,21 1 16,0-22-16,-21 0 0,21 21 0,0-20 15,0-1-15,0 0 0,0 0 0,0 0 16,0 0-16,0 1 0,21-22 0,0 0 15,0 21-15,0-21 0,0 0 16,1 0-16,20 0 0,-21 0 0,0-21 16,22-1-16,-22 1 0,21 0 0,-21 0 15,22 0-15,-22 0 0,0-22 0,21 22 16,-21-21-16,1-1 0,-1 1 0,0 0 16,0-22-16,-21 22 0,0-22 15,21 1-15,-21 21 0,21-1 16,-21 1-16,0 0 0,0-1 0,0 22 15,0 0-15,0 0 0,0 0 0,-21 21 32,0 21-32,21 0 15,0 0-15,0 21 0,-21-20 0,21 20 16,-21 0-16,21 22 0,0-22 0,0 0 16,-21 22-16,21-22 0,0 1 15,0-1-15,0 0 0,0 1 0,0-22 16,0 21-16,0-21 0,0 22 0,0-22 15,0 0-15,0 0 0,0 0 0,0 0 16,21-21 0,0 0-16,0 0 15,0 0-15,0 0 0,1 0 0,-1-21 16,0 0-16,21 0 0</inkml:trace>
  <inkml:trace contextRef="#ctx0" brushRef="#br0" timeOffset="4687.75">9229 1080 0,'0'-64'16,"0"43"-16,0 0 0,-22 0 15,1 21-15,0 0 16,0 0-16,0 0 16,0 0-16,-1 21 0,1 0 0,0 0 15,0 0-15,0 0 0,0 1 0,21 20 16,-22-21-16,1 21 0,21-20 0,-21-1 15,21 21-15,0-21 0,0 0 16,0 1-16,0-1 0,0 0 16,21-21-16,0 0 15,1 0-15,-1 0 0,0 0 0,21 0 16,-21 0-16,1-21 0,-1 0 16,0-1-16,0 1 0,0 0 15,0-21-15,1 21 0,-1-22 0,-21 22 16,0-21-16,0 21 0,0-1 0,21 1 15,-21 0-15,0 0 0,0 42 32,0 0-32,0 0 0,0 1 0,0-1 15,-21 21-15,21-21 0,0 0 0,-21 22 16,21-22-16,0 0 0,0 0 16,0 0-16,0 1 0,0-1 0,0 0 15,0 0-15,21 0 16,0-21-16,0 0 15,0 0-15,0-21 16,1 0-16,-1 0 16,0 0-16,0-1 0,0 1 0</inkml:trace>
  <inkml:trace contextRef="#ctx0" brushRef="#br0" timeOffset="5095.52">9504 1016 0,'0'0'0,"-21"-21"16,-1 21-16,22-21 15,0 0-15,22 21 16,-1-22-16,0 22 16,0 0-16,0 0 15,0 0-15,22 0 0,-22 0 0,0 0 0,0 22 16,0-1-16,1 0 0,-1 0 16,0 0-16,0 0 0,0 1 0,-21 20 15,0-21-15,0 0 0,0 0 16,0 22-16,0-22 0,0 0 0,0 0 15,-21 0-15,0 1 0,0-1 0,21 0 16,-21-21-16,21-21 31,0 0-31,0-1 16,0 1-16,21 0 0,-21 0 0,21-21 16,-21-1-16,21 22 0,0-21 15,0-1-15,-21 1 0,22 0 0,-1 21 16,0-1-16,-21-20 0,21 42 15,0-21-15,0 21 0,1 0 16,-1 21 0,-21 0-16,0 0 0,21 1 15,-21-1-15,0 0 16,21 0-16,-21 0 0,0 0 0</inkml:trace>
  <inkml:trace contextRef="#ctx0" brushRef="#br0" timeOffset="5607.41">10435 1101 0,'0'0'0,"0"-43"15,0 22-15,0 0 16,0 0-16,0 0 0,0 0 0,0-1 16,0 1-16,-21 21 15,0 0-15,0 0 16,-1 0-16,22 21 0,-21 1 0,0-22 15,0 42-15,0-21 0,0 0 0,-1 0 16,1 22-16,21-22 0,-21 21 0,21-21 16,-21 22-16,21-22 0,0 0 15,0 21-15,0-20 0,0-1 16,0 0-16,0 0 0,21-21 16,0 0-16,0 0 0,1 0 15,-1 0-15,0 0 0,0 0 0,0-21 16,0 0-16,1 0 0,-1 21 15,0-43-15,0 22 0,0 0 0,-21-21 16,21 20-16,-21-20 0,22 0 0,-22-1 16,0 1-16,0 21 0,21-21 0,-21 20 15,0 1-15,0 42 16,0 1 0,0-1-16,-21 0 15,21 21-15,0-21 0,0 1 0,-22 20 16,22-21-16,-21 21 0,21-20 15,0-1-15,-21 0 0,21 0 0,0 0 16,0 0-16,0 1 0,0-1 0,21-21 16,0 0-16,1 0 15,-1 0-15,0 0 16,0 0-16,-21-21 0,21-1 16,0 1-16,1 21 0</inkml:trace>
  <inkml:trace contextRef="#ctx0" brushRef="#br0" timeOffset="5931.71">10943 699 0,'0'0'16,"0"-43"-16,0 1 0,21 21 0,-21 0 15,0-1-15,0 1 0,0 0 0,0 0 16,0 42 15,0 21-31,0-20 0,-21-1 16,21 21-16,0 0 0,0 1 0,-21-1 15,0 0-15,21 1 0,-21 20 0,21-20 16,0-1-16,-22 0 0,22 1 0,-21-1 16,21-21-16,-21 21 0,21-20 15,0-1-15,0 0 0,0 0 16,0 0-16,0 0 0,0 1 16,21-22-16,0 0 0,1 0 15,-1 0-15,0-22 0,0 1 16,0 0-16,22 0 0,-22 0 15,0 0-15,0-1 0,21-20 0,-20 21 16,-1-21-16,0 20 0,21-20 0,-21 21 16,1 0-16</inkml:trace>
  <inkml:trace contextRef="#ctx0" brushRef="#br0" timeOffset="6927.59">11282 953 0,'21'-43'15,"-42"86"-15,63-86 0,-42 22 16,0 42 15,0 0-31,0 1 0,0-1 16,-21 21-16,21-21 0,-21 0 15,21 1-15,-21 20 0,21-21 0,-22 0 16,1 0-16,21 22 0,0-22 0,0 0 16,-21 0-16,21 0 0,0 1 15,21-1-15,0-21 16,1 0-16,20 0 16,-21 0-16,0-21 0,0 21 0,22-22 15,-22 1-15,0 0 0,0 0 0,22 0 16,-22 0-16,0-22 0,0 22 15,0 0-15,0-21 0,-21 20 16,22 1-16,-22 0 0,0 0 0,0 0 16,0 42-1,0 0 1,0 0-16,0 0 16,0 1-16,0-1 0,0 21 0,-22-21 15,22 0-15,-21 1 0,21-1 0,0 0 16,0 0-16,0 0 0,0 0 15,0 1 1,21-22-16,1 0 0,-1 0 16,0 0-16,0 0 0,0-22 15,0 1-15,1 21 0,-22-21 16,0 0-16,21 0 0,-21 0 0,0-1 16,0-20-16,0 21 0,0 0 15,0 0-15,0-1 0,0 1 0,-21 0 16,-1 0-16,1 21 15,42-21 17,1 21-17,-1 0-15,0 0 0,0-21 0,0 21 16,0 0-16,1 0 0,-1 0 0,0 0 16,0 0-16,0 0 0,0 0 0,1 0 15,-22 21 1,21-21-16,-21 21 0,0 0 0,0 0 15,0 0-15,0 1 0,0-1 0,0 0 16,0 0-16,0 0 0,0 0 16,0 1-16,0-1 0,0 0 15,0 0-15,0 0 0,0 0 16,0 1 0,0-44 15,0 1-16,0 0-15,0 0 16,0 0-16,21-22 0,0 22 0,-21 0 16,21-21-16,0-1 0,1 22 15,-1-21-15,21 0 0,-21 20 16,22 1-16,-22-21 0,21 21 0,0 0 16,-20 21-16,20-22 0,0 22 0,-21 0 15,1 0-15,20 0 0,-21 22 0,0-22 16,-21 21-16,0 21 0,21-21 15,-21 22-15,0-22 0,0 21 0,0 0 16,-21-20-16,0 20 0,21 0 0,-21-21 16,0 1-16,0 20 0,-1-21 15,22 0-15,0 0 0,-21 1 16,42-44 31,-21 1-47,0 0 0,22 21 15,-22-21-15,21 0 0,-21 0 16,0-1-16,0 1 0,0 0 0,0 0 16</inkml:trace>
  <inkml:trace contextRef="#ctx0" brushRef="#br0" timeOffset="7175.45">12065 550 0,'0'0'0,"-21"0"16,-22-21-16,22 21 15,0-21 1,0 21 62,0 0-78,0 0 0</inkml:trace>
  <inkml:trace contextRef="#ctx0" brushRef="#br0" timeOffset="7427.83">10795 614 0,'0'0'0,"-21"0"0,0 0 0,-1 21 0,1-21 16,42 0 15,1 0-31,-1 0 0,21-21 16,-21 21-16,0 0 0,22 0 0,-22 0 15,21-21-15,-21 21 0,22 0 16,-22 0-16,0 0 0,0 0 0,0 0 15,-21-21-15</inkml:trace>
  <inkml:trace contextRef="#ctx0" brushRef="#br0" timeOffset="8311.74">2582 1884 0,'0'0'0,"-21"0"0,-64 0 15,64 0-15,-21 0 0,21 0 0,0 0 16,-1 0-16,1 0 0,0 0 16,0 0-16,0 0 15,0 0 1,42 21-1,0-21 1,0 0-16,0 21 0,22-21 0,-1 0 16,0 21-16,1-21 0,20 0 15,1 0-15,-1 0 0,22 0 0,-22 0 16,22 0-16,-22 0 0,22 0 0,0 0 16,21 0-16,-22 0 0,22 0 15,0 0-15,-21-21 0,20 21 0,1 0 16,-21-21-16,21 21 0,-22-21 0,22 21 15,-21 0-15,0 0 0,-1-21 0,1 21 16,-22 0-16,1 0 16,-1 0-16,-20 0 0,20 0 0,-42 0 15,22 0-15,-22 0 0,0 0 0,0 0 16</inkml:trace>
  <inkml:trace contextRef="#ctx0" brushRef="#br0" timeOffset="9312.54">7429 1778 0,'0'0'0,"-42"0"0,-21 0 16,41 0-16,1-21 0,0 21 15,0 0 1,0 0 0,42 0 30,0 0-46,0 0 0,0 0 0,1 0 16,-1 0-16,21 0 0,-21 0 0,22 0 16,-1 0-16,0 0 0,1 0 0,20 0 15,1 21-15,-22-21 0,43 0 16,-22 0-16,1 0 0,-1 0 0,22 0 16,-22 0-16,1 0 0,20 0 15,-20 0-15,21 0 0,-1 0 16,1 0-16,21 0 0,-22 21 0,22-21 15,21 0-15,-21 0 0,0 0 0,21 21 16,0-21-16,21 0 0,0 0 0,0 0 16,1 0-16,-22 0 0,21 0 15,0 0-15,0 0 0,0 0 0,-21 0 16,21 0-16,-21 0 0,0 0 0,-21 0 16,21 0-16,-21 0 0,21-21 0,-21 21 15,-21 0-15,20 0 0,-20 0 16,-21 0-16,20 0 0,-20 0 0,-22 0 15,0 0-15,1 0 0,-1 0 16,-21 0-16,0 0 0,1 0 0,-44 0 125,1 0-125,0-21 16,0 21-16,0 0 0</inkml:trace>
  <inkml:trace contextRef="#ctx0" brushRef="#br0" timeOffset="52268.51">720 3408 0,'-22'0'0,"1"0"16,0 0 0,0 0-1,21-21-15,-21 21 16,0 0-16,21-21 0,-22 21 15,1 0-15,0 0 0,0 0 16,0 0-16,0 0 0,-1 0 16,1 0-16,0 0 0,0 0 15,0 0-15,0 0 16,-1 0-16,1 0 31,42 0 79,1 0-110,-1 0 15,0 0-15,0 0 0,0 0 16,0 0-16,1 0 0</inkml:trace>
  <inkml:trace contextRef="#ctx0" brushRef="#br0" timeOffset="52680.13">466 3387 0,'-22'0'0,"44"0"0,-65 0 15,22 0-15,0 0 0,0 0 16,0 0-16,-1 0 0,44 0 47,-1 0-47,21 0 0,-21-21 16,43 21-16,-22 0 0,22-22 0,63 1 15,-64 0 1,22 0-16,-22 21 0,22-21 0,0 0 15,-1 21-15,-20 0 0,20-22 16,-20 22-16,-22 0 0,1 0 0,-1 0 16,-21 0-16,0 0 0,0 0 15,-42 0 48,0 0-63,0 0 15,0 0-15,0 0 0,-1 0 16,1 0-16,0 0 16,0 0-16</inkml:trace>
  <inkml:trace contextRef="#ctx0" brushRef="#br0" timeOffset="53036.24">1143 3323 0,'0'0'0,"-64"0"15,43 0-15,0 0 16,21 21 31,0 1-47,0 20 16,0-21-16,0 21 0,0 1 0,0-22 15,-21 42-15,21-20 0,-21-1 16,21 0-16,0 22 0,0-22 0,0 1 15,0 20-15,-21-21 0,21 1 16,0 20-16,0-20 0,0-22 0,0 21 16,0-21-16,0 0 0,0 1 0,0-1 15,0 0-15,21-42 32,-21 0-17,21 21-15,-21-22 0,0 1 16,0-21-16,21 21 0,0 0 0,-21-22 15,21 22-15,-21-21 0,22 21 16</inkml:trace>
  <inkml:trace contextRef="#ctx0" brushRef="#br0" timeOffset="53672.16">1355 3768 0,'0'0'0,"21"0"16,0 0-16,0 0 31,-21 21-16,0 0-15,0 0 16,0 0-16,0 1 0,0-1 0,0 0 16,0 0-16,0 0 0,0 0 15,0 1-15,0-1 0,0 0 0,0 0 16,21 0-16,0-21 16,1 0-16,-1 0 0,0 0 15,21 0-15,-21 0 0,1-21 16,-1 0-16,0 0 0,21 0 0,-21-1 15,1 1-15,-1-21 0,21 21 0,-21 0 16,0-1-16,-21-20 0,22 21 16,-22 0-16,21 0 0,-21-1 15,0 1-15,0 0 0,0 0 0,0 42 47,0 0-31,0 0-16,0 1 0,0 20 15,0-21-15,0 21 0,0 1 0,0-1 16,0 0-16,0 22 0,0-1 16,0 1-16,0-1 0,0 1 0,21-1 15,-21 1-15,21-1 0,-21-20 0,0 20 16,0 1-16,21-1 0,0-20 16,-21 20-16,22-21 0,-22 22 0,21-22 15,-21 1-15,0-1 0,0 0 16,0-21-16,0 1 0,0 20 15,0-21-15,-21 0 0,-1 0 16,1-21-16,0 0 0,-21 22 0,-1-22 16,1 0-16,0 0 0,-1 0 15,-20-22-15,21 22 0,-22-21 0,22 0 16,-1 21-16,1-21 0,0 0 0,21 0 16,-22-1-16,22 22 0,21-21 15,0 0-15,0 0 0,0 0 16,21 0-16,0-22 0,1 22 15,-1 0-15,21-21 0,0 20 0,1-20 16,-1 0-16,0-1 0</inkml:trace>
  <inkml:trace contextRef="#ctx0" brushRef="#br0" timeOffset="54033.95">2286 3810 0,'0'0'0,"0"-21"0,0 0 15,0 0-15,0-1 0,0 1 16,0 0-16,0 0 0,-21 21 0,21 21 31,0 0-15,0 0-16,0 22 0,0-1 0,0 0 16,0 1-16,0 20 0,0 1 15,0-1-15,0 22 0,0-22 0,0 22 16,0-21-16,0 20 0,-21-20 0,21 20 15,0-20-15,0 21 0,-22-22 16,22 1-16,-21-22 0,21 21 0,-21-20 16,21-1-16,0 0 0,0-20 0,0-1 15,0 0-15,0 0 0,0-42 32,0 0-32,0 0 0,0-1 15,21-20-15,-21 21 16,21-21-16,1-1 0,-22-20 0,0 20 15,0-20-15,21 21 0,0-22 0</inkml:trace>
  <inkml:trace contextRef="#ctx0" brushRef="#br0" timeOffset="54339.78">2265 4064 0,'0'0'0,"-21"-42"0,21-22 16,-22 43-16,1 0 0,21 0 0,0-22 15,0 22-15,0 0 0,0 0 0,0 0 16,21 21-16,1-21 0,-1-1 15,0 22-15,21-21 0,-21 21 0,22 0 16,-22 0-16,21 0 0,-21 0 16,22 21-16,-22-21 0,0 22 15,0-1-15,0 0 0,-21 0 0,0 0 16,0 22-16,0-22 0,0 21 0,-21-21 16,-21 22-16,21-22 0,0 0 15,-22 21-15,22-21 0,0 1 0,0-1 16,-22 0-16,22 0 0,0-21 15,42 0 17,0-21-32,1 0 0,-1 0 15,21-1-15,-21 1 0,0-21 0,1 21 16,-1 0-16</inkml:trace>
  <inkml:trace contextRef="#ctx0" brushRef="#br0" timeOffset="54692.29">2646 3916 0,'21'0'16,"0"0"-16,0 0 16,0 0-16,1 0 15,-1 0-15,0-21 0,0 21 16,0-21-16,0-1 0,1 22 16,-1-21-16,0 0 0,0 0 15,-21 0-15,21 0 0,-21-1 16,21 1-16,-42 21 31,0 0-31,0 0 0,0 21 16,0 1-16,-1-1 0,1 0 15,0 21-15,21-21 0,-21 22 0,21-22 16,-21 21-16,21 1 0,0-1 16,0-21-16,0 21 0,0-20 0,0-1 15,0 0-15,0 0 0,21-21 0,0 0 16,0 21-16,0-21 0,1 0 15,-1 0-15,0 0 0,0-21 16,0 0-16,0 21 0,1-42 0,-22 20 16,21 1-16,0 0 0,0-21 0,21 21 15</inkml:trace>
  <inkml:trace contextRef="#ctx0" brushRef="#br0" timeOffset="55307.98">3619 3747 0,'0'-22'0,"22"1"16,-1 0-1,-21 0-15,21 0 16,-21 0-16,21-1 0,0 1 16,-21 0-16,0 0 0,0 0 0,21 0 15,-21-1-15,0 44 47,0-1-47,0 0 0,0 0 16,0 0-16,0 0 0,0 22 0,0-22 15,0 0-15,0 21 0,0 1 16,-21-22-16,21 0 0,0 21 0,0-20 16,0 20-16,0-21 0,0 0 0,0 22 15,0-22-15,0 0 16,0 0-16,0 0 15,0-42 17,-21 21-32,21-21 0,-21 21 15,0 0-15,0-21 0,-1 21 16,22-21-16,-21 21 0,0 0 0,0 0 16,0 0-16,0 0 0,-1 0 0,1 0 15,42 0 16,1 0-31,-1 0 0,0 21 16,21-21-16,-21 0 0,22 0 16,-1 0-16,-21 0 0,22 0 15,-1 0-15,-21 0 0,0 0 0,0 0 16,1 0-16,-1 0 0,0 0 0,0 0 16,-42 0 30,0 0-30,0 0-16,-1 0 0,1 0 0,-21 0 16,21 0-16</inkml:trace>
  <inkml:trace contextRef="#ctx0" brushRef="#br0" timeOffset="55763.71">1376 4466 0,'-21'0'0,"42"0"0,-85 21 0,43-21 16,0 0-16,0 0 15,42 0 16,0 0-15,0 0-16,0 0 0,22 0 0,-1 0 16,0 0-16,1 0 0,-1 0 15,22 0-15,-1 0 0,22-21 0,-22 21 16,22-21-16,21 21 0,0 0 0,21 0 16,0-21-16,-22 21 0,22 0 15,-21-21-15,0 21 0,0 0 0,-21-21 16,-1 21-16,1-22 0,0 22 15,-22 0-15,1-21 0,-1 21 0,-21 0 16,1-21-16,-1 21 0,-21 0 16,0 0-16,1-21 0,-1 21 0,-21-21 31,-21 21-15,-1 0-16,-20 0 0,21 0 15,-21 0-15,-1 0 0,1 0 0,-22 0 16,22 0-16,-21 0 0</inkml:trace>
  <inkml:trace contextRef="#ctx0" brushRef="#br0" timeOffset="56159.33">1270 4614 0,'0'0'0,"-106"0"16,64 0-16,-1 0 0,22 0 15,-21 0-15,21 0 0,42 0 32,0 0-32,21 0 0,22 0 15,-1 0-15,1 0 0,21-21 16,20 21-16,1 0 0,0-21 0,0 21 16,21-21-16,0 21 0,0 0 15,0 0-15,0-21 0,0 21 0,0 0 16,-21-21-16,0 21 0,-22 0 15,1 0-15,0-22 0,-22 1 0,1 21 16,-1 0-16,-21 0 0,1-21 0,-1 21 16,-21 0-16,22 0 0,-22-21 0,0 21 15,0 0 1,-21-21 0,0 0 15,0-1-16,0 1 1</inkml:trace>
  <inkml:trace contextRef="#ctx0" brushRef="#br0" timeOffset="56443.67">4022 3768 0,'0'0'16,"0"-21"-1,0 42 79,0 0-78,0 0-16,0 0 0</inkml:trace>
  <inkml:trace contextRef="#ctx0" brushRef="#br0" timeOffset="56653.62">4043 4064 0,'0'0'0,"0"21"0,0 0 0,21 1 15,0-22 79,-21-22-63,21 1-31</inkml:trace>
  <inkml:trace contextRef="#ctx0" brushRef="#br0" timeOffset="60579.71">6900 4001 0,'0'0'0,"0"-22"94,0 1-79,0 0-15,0 0 16,0 0 0,0 0-1,0 42 16,0 0-15,0 0-16,-21 0 0,21 22 16,0-22-16,0 21 0,-21 0 0,21 1 15,0-1-15,0 0 0,0 1 0,0-22 16,-21 21-16,21 1 0,-21-22 16,21 0-16,0 0 0,0 0 0,0 0 15,0 1-15,21-22 31,0 0-31,0-22 0,-21 1 16,21 0-16,0 0 0,1-21 0,-22 20 16,21-20-16,0 0 0,-21 21 15,21-22-15,-21 1 0,0 21 0,21-22 16,-21 22-16,21 0 0,-21 0 16,22 21-1,-1 0-15,-21 21 0,21 0 16,-21 0-16,0 1 0,0 20 0,0-21 15,21 21-15,-21-20 0,21 20 16,-21-21-16,0 21 0,21-20 0,1-1 16,-1 0-16,0 0 0,0 0 0,21-21 15,-20 21-15,-1-21 0,0 0 16,21 0-16,-21 0 0,22-21 16,-22 0-16,0 21 0,21-21 15,-20 0-15,-1 0 0,0-22 0,0 22 16,0-21-16,-21 21 0,21-22 0,-21 1 15,0 0-15,0-1 0,0 1 0,0 0 16,0 20-16,0 1 0,0 0 16,0 0-16,0 0 0,-21 21 15,21 21 17,0 0-17,0 0-15,0 0 16,0 1-16,0-1 15,21 0 1,-21 0-16,0 0 16,0 0-16,0 1 0,22-22 15,-22 21-15,0 0 0,0 0 0,0 0 16,0 0-16,0 1 0,0-1 16,0 0-16,0 0 0,0 0 15,0 0-15,0 1 0,0-1 16,0 0-16,21 0 15,0-21-15,0 21 0,0-21 16,0 0-16,1 0 16,-1 0-16,0 0 0,0 0 0,0 0 15,22 0-15,-22 0 0,0 0 0,0-21 0,21 0 16,-20 21-16,-1-21 0,0 0 16,0-1-16,0 1 0,-21 0 0,21 0 15,-21 0-15,22 0 0,-22-1 16,0-20-16,0 21 0,0 0 0,0 0 15,0-1-15,0 1 0,0 42 47,0 1-47,-22-1 0,22 0 0,0 0 16,0 21-16,-21-20 0,21-1 0,0 0 16,0 0-16,0 21 0,-21-20 0,21-1 15,0 0-15,0 0 16,0 0-1,21-42 1,0 0 0,1 0-16,-22 0 0,0-1 15,21-20-15,0 21 0</inkml:trace>
  <inkml:trace contextRef="#ctx0" brushRef="#br0" timeOffset="60887.82">8361 3916 0,'0'0'0,"0"-21"15,-21 21-15,-1 0 16,22 21 0,0 0-16,0 0 15,22-21 17,-1 0-32,0-21 0,-21 0 15,21 0-15,-21 0 16,0-1-16,0 1 0,0 0 15,-21 21-15,0 0 0,21-21 16,-21 21 0,-1 0-16,1 0 0,21 21 15,-21-21-15,21 21 0,0 0 0,-21-21 16,21 22-16,0-1 0,0 0 16,0 0-16,21-21 15,-21 21-15,21-21 0,0 0 16,1 0-16</inkml:trace>
  <inkml:trace contextRef="#ctx0" brushRef="#br0" timeOffset="61200.64">8932 3662 0,'0'0'0,"0"-21"15,0 0 1,-21 21-1,21 21-15,0 0 16,-21 0-16,21 0 0,-21 0 0,21 22 16,-21-22-16,21 21 0,0 1 15,0-1-15,-22 0 0,22 1 0,-21 20 16,21-21-16,-21 1 0,21-1 0,0 0 16,0 1-16,0-1 0,-21 0 0,21-20 15,0-1-15,0 0 0,0 0 16,0 0-16,21-21 31,0 0-31,0 0 0,-21-21 0,22 0 16,-1 0-16,21 0 0,-21-22 0,0 1 15,1 21-15,20-22 0</inkml:trace>
  <inkml:trace contextRef="#ctx0" brushRef="#br0" timeOffset="61700.27">9377 3620 0,'0'0'16,"0"21"31,0 0-47,0 0 0,0 0 0,0 0 16,0 22-16,0-22 0,0 21 0,0 1 15,0-1-15,0 0 0,0 1 0,0-1 16,0 0-16,0 1 0,0-1 0,0 0 15,0 1-15,0-22 0,0 21 16,0-21-16,0 0 0,0 1 0,0-1 16,0 0-16,-21-21 0,-1-21 31,22 0-31,0-1 0,0 1 16,0 0-16,0-21 0,0 21 15,0-22-15,0 1 0,0 21 0,22-22 16,-1 22-16,-21-21 0,21 21 15,0-22-15,0 22 0,22 0 0,-22 0 16,21 21-16,-21-21 0,22 21 0,-22 0 16,21 0-16,-21 0 0,22 0 15,-22 21-15,0-21 0,0 21 0,0 0 16,-21 22-16,0-22 0,0 21 0,0-21 16,0 22-16,0-22 0,0 21 0,-21-21 15,0 22-15,21-22 0,-21 0 0,0 0 16,21 0-16,0 0 0,-22-21 15,22 22-15,-21-22 16,21-22 0,0 1-16,0 0 15,0 0-15,0 0 0</inkml:trace>
  <inkml:trace contextRef="#ctx0" brushRef="#br0" timeOffset="61940.14">9080 4022 0,'0'0'0,"-21"0"15,21-21 1,21 21-16,1 0 0,20 0 16,-21-22-16,21 22 0,-20-21 0,20 21 15,0 0-15,-21 0 0,22 0 0,-22 0 16,0-21-16,0 21 0,0 0 15,1 0-15,-1 0 0,0 0 16,0 0 0,0 0-16</inkml:trace>
  <inkml:trace contextRef="#ctx0" brushRef="#br0" timeOffset="62439.54">10414 3895 0,'0'0'0,"0"-21"0,0-1 16,-21 22 0,0 0-1,-1 0-15,22 22 0,-21-1 16,0 0-16,0 0 0,21 0 15,-21 0-15,0 22 0,21-1 0,-22-21 16,22 22-16,0-22 0,0 21 16,0-21-16,0 0 0,0 22 0,0-22 15,0 0-15,0 0 0,0 0 0,22-21 16,-1 22-16,0-22 0,0 0 16,0 0-16,0 0 0,1 0 0,20 0 15,-21-22-15,21 22 0,-20-21 0,-1 0 16,0 0-16,0 0 0,0 0 0,0-1 15,1 1-15,-22-21 0,0 21 0,0-22 16,0 1-16,0 21 0,0-21 16,0 20-16,0-20 0,-22 21 15,1 0-15,0 0 0,0 21 0,0 0 16,0 0-16,-1 0 0,-20 0 0,21 0 16,-21 21-16,20-21 0,1 21 0,0 0 15,0 21-15,0-20 0,0-1 0,-1 0 16,22 21-16,-21-21 0,21 1 15,0-1-15,0 0 0,0 0 0,0 0 16,21-21-16,1 0 0,-1 21 0,0-21 16,0 0-16,21 0 0,-20 0 0</inkml:trace>
  <inkml:trace contextRef="#ctx0" brushRef="#br0" timeOffset="63227.49">10837 3916 0,'0'0'0,"0"-21"0,21-22 16,-21 65 15,0-1-31,0 0 16,0 0-16,0 0 0,0 0 0,0 22 16,0-22-16,0 21 0,-21-21 15,21 22-15,0-22 0,0 21 0,0-21 16,0 1-16,0-1 0,0 0 0,21 0 15,1-21-15,-1 0 16,0 0-16,0 0 0,0 0 16,0 0-16,1-21 0,-1 0 0,0 0 15,-21-1-15,21 1 0,0-21 16,0 21-16,-21-22 0,22 1 0,-1 0 16,-21 21-16,21-22 0,-21 22 0,0 0 15,0 0-15,0 0 16,0 42-1,0 0 1,0 0-16,0 0 0,0 22 16,0-22-16,0 21 0,0-21 0,0 22 0,0-22 15,0 0-15,0 21 0,0-21 16,0 1-16,0-1 0,0 0 0,0 0 16,21-21-16,0 0 0,0 21 0,1-21 15,20 0-15,-21 0 0,0 0 16,22 0-16,-22-21 0,21 0 0,-21 0 15,0 0-15,1-22 0,-1 22 0,0-21 16,0-1-16,0 1 0,0-21 0,1 20 16,-1 1-16,-21-22 0,0 22 0,0-21 15,21 20-15,-21 1 0,0 0 16,0-1-16,0 1 0,0 21 0,0 0 16,0-1-16,0 1 0,0 0 15,0 0-15,0 42 16,0 0-1,0 0-15,0 22 0,0-22 16,0 21-16,0-21 0,0 22 0,0-1 16,0 0-16,0 22 0,-21-22 0,21 1 15,0 20-15,0-21 0,0 1 0,0-1 16,0 0-16,0 1 0,0-22 0,0 21 16,0-21-16,0 1 0,0-1 0,21 0 15,0-21-15,-21 21 0,21-21 16,0 0-16,1 0 0,20 0 0,-21 0 15,0 0-15,0 0 0,1-21 16,-1 21-16,0-21 0,21 0 0,-21 21 16,1-22-16,-1 1 0,0 0 0,-21 0 15,21 0-15,0 0 0,0-1 0,-21 1 16,0 0-16,0 0 0,0-21 16,0 20-16</inkml:trace>
  <inkml:trace contextRef="#ctx0" brushRef="#br0" timeOffset="63448.37">11726 3725 0,'0'0'0,"-21"0"16,0 0-1,42 0-15,0 0 16,0-21-16,1 21 0,20 0 0,-21 0 16,0-21-16,22 21 0,-22 0 15,0 0-15,21-21 0,-21 21 0,22 0 16,-22 0-16,0-21 0,0 21 0,0 0 15,1 0-15,-1 0 0,-21-21 0,-21 21 32,-22 0-32,22 0 15,-21 0-15</inkml:trace>
  <inkml:trace contextRef="#ctx0" brushRef="#br0" timeOffset="63927.35">8488 4128 0,'0'0'0,"21"0"31,0 0-31,0 0 16,0 0-16,1 0 0,-1 0 15,21-22-15,-21 22 0,22-21 0,-22 21 16,0-21-16,21 21 0,-21 0 0,1 0 15,-1 0-15,0 0 0,0-21 16,0 21-16,0 0 16</inkml:trace>
  <inkml:trace contextRef="#ctx0" brushRef="#br0" timeOffset="64735.88">13398 3810 0,'0'0'0,"0"-21"0,0 0 0,0 0 15,22-1-15,-22 1 16,21 21 0,-21 21-1,0 1-15,0-1 16,0 0-16,0 21 0,0-21 0,0 1 15,0 20-15,0-21 0,0 21 0,0-20 16,0 20-16,0-21 0,-21 0 0,21 22 16,0-22-16,-22 0 0,22 0 15,-21-21 17,21-21-32,0 0 0,0 0 15,0-1-15,0-20 0,0 21 16,0-21-16,21-1 0,1 22 15,-22-21-15,21-1 0,0 22 0,0-21 16,0 21-16,0-22 0,22 22 0,-22 0 16,21 0-16,-21 21 0,22 0 0,-1-21 15,0 21-15,1 0 0,-22 0 16,21 21-16,1 0 0,-22 0 0,0 0 16,0 1-16,0-1 0,0 21 0,-21-21 15,0 22-15,0-1 0,0-21 0,-21 21 16,0 1-16,0-1 0,0-21 0,0 0 15,-22 1-15,43-1 0,-21 0 16,0 0-16,0-21 16,21-21-1,0 0 1,0 0-16,0-1 0,21 1 16,0 0-16,0 21 0,0-21 0</inkml:trace>
  <inkml:trace contextRef="#ctx0" brushRef="#br0" timeOffset="65083.81">14224 3895 0,'21'0'0,"0"0"16,0 0-16,1 0 0,-1 0 16,0-21-16,0 21 0,0-22 0,0 1 15,22 21-15,-22-21 0,0 0 0,0 21 16,0-21-16,1 0 0,-22-1 15,0 1-15,0 0 0,0 0 16,0 0-16,-22 0 16,-20 21-16,21 0 0,0 0 15,0 21-15,-22 0 0,22 0 16,0 0-16,-21 0 0,20 1 0,1 20 16,0-21-16,0 21 0,21-20 0,0 20 15,0-21-15,0 21 0,0-20 16,0-1-16,0 21 0,0-21 0,0 0 15,21-21-15,0 22 0,0-22 16,1 0-16,-1 0 0,21 0 0,-21 0 16,0 0-16,22 0 0,-1 0 0,-21-22 15,22 1-15,-22 0 0,21 0 0,-21 0 16</inkml:trace>
  <inkml:trace contextRef="#ctx0" brushRef="#br0" timeOffset="65607.56">15007 3725 0,'0'0'0,"0"-21"16,-21 21 0,0 0-16,0 21 15,21 1-15,-22-1 0,1 0 0,21 21 16,-21-21-16,0 1 0,21 20 16,-21-21-16,21 21 0,0-20 0,0-1 15,0 0-15,0 0 0,0 0 0,0 0 16,21-21-16,0 0 15,0 0-15,0 0 16,1-21-16,-1 0 0,0 0 16,0-21-16,0 20 0,-21 1 15,21 0-15,1-21 0,-1 21 0,0-1 16,-21 1-16,21 0 0,0 21 16,-21-21-16,0 42 15,0 0-15,0 0 16,0 22-16,0-22 0,0 0 15,0 21-15,0-20 0,0 20 0,0-21 16,0 0-16,21 0 0,1 1 0,-1-1 16,0-21-16,0 0 0,21 0 0,1 0 15,-1 0-15,0 0 0,1 0 0,-1 0 16,0-21-16,1-1 0,-22-20 16,21 21-16,-21-21 0,1 20 0,-1-20 15,-21 0-15,21-1 0,-21 1 16,0 0-16,0 21 0,0-22 0,-21 22 15,0-21-15,-1 21 0,1 21 0,0-22 16,-21 1-16,21 21 0,-1 0 16,-20 0-16,21 0 0,0 0 0,-22 0 15,43 21-15,-21-21 0,0 22 0,0-22 16,21 21-16,0 0 0</inkml:trace>
  <inkml:trace contextRef="#ctx0" brushRef="#br0" timeOffset="66216.49">17505 3598 0,'0'0'0,"0"-21"0,0 0 16,0 0-16,0 0 0,-21 21 15,-1 0-15,1 0 16,-21 0-16,21 0 0,-22 21 0,1 0 16,21 0-16,-21 0 0,-1 22 15,22-1-15,-21-21 0,21 22 0,-22-1 16,22 0-16,0-21 0,21 22 0,0-1 16,0 0-16,0-20 0,0 20 15,0-21-15,21 0 0,0 0 0,22 1 16,-1-22-16,0 0 0,1 0 15,-1 0-15,21 0 0,1-22 0,-22 1 16,22 0-16,-22 0 0,0 0 0,1-22 16,-1 22-16,-21 0 0,0-21 0,1 21 15,-22-22-15,0 1 0,0 21 0,0-22 16,-22 1-16,1 21 0,-21-21 16,21 20-16,-22 1 0,1 21 0,21 0 15,-21 0-15,-1 0 0,22 0 0,-21 0 16,21 0-16,-22 21 0,22 1 0,0-1 15,0 0-15,0 0 16,21 0-16,0 22 0,0-22 0,0 0 16,0 0-16,0 0 0,21-21 0,0 21 15,21-21-15,1 0 0,-1 0 0,0 0 16,1 0-16,-1 0 0</inkml:trace>
  <inkml:trace contextRef="#ctx0" brushRef="#br0" timeOffset="66543.3">18013 3662 0,'0'0'0,"0"-21"0,0 0 0,0-1 0,0 1 16,0 0-16,0 0 0,-21 21 16,-1 0-1,1 21 1,21 0-16,0 0 0,0 1 0,0 20 16,-21-21-16,21 21 0,0 22 0,0-22 15,0 22-15,0-1 0,0 1 16,0 20-16,0 1 0,0 0 0,0 21 15,0-22-15,0 22 0,0 0 0,-21 0 16,0 0-16,0-22 0,-1 1 0,22 0 16,-21-1-16,0-20 0,0-1 0,0-20 15,21-1-15,0 0 0,-21 1 0,21-22 16,0 0-16,0 0 0,0-42 31,0 0-31,0 0 0,21-1 0,0 1 16,-21-21-16,21 0 0,0-1 0,0 1 15,1-22-15,-1 22 0,0-43 16,-21 22-16,21-22 0</inkml:trace>
  <inkml:trace contextRef="#ctx0" brushRef="#br0" timeOffset="66836.13">17949 3831 0,'0'0'15,"0"-21"-15,0-21 0,0 21 0,0-22 0,0 22 16,0 0-16,0 0 0,21 0 0,1-1 15,20 1-15,0 21 16,1 0-16,-1-21 0,0 21 0,1 0 16,-1 0-16,0 0 0,-21 21 0,22 0 15,-22 1-15,0-1 0,-21 0 0,0 0 16,0 0-16,0 22 0,-21-22 16,-85 42-16,64-42 15,-1 1-15,1-1 0,21 0 0,-21 0 16,-1 0-16,22 0 0,0-21 0,0 0 15,0 22-15,42-22 32,0-22-17,0 1-15,0 21 0,0-21 0,1 0 16,-1 0-16</inkml:trace>
  <inkml:trace contextRef="#ctx0" brushRef="#br0" timeOffset="67151.95">18521 3747 0,'21'0'16,"0"0"0,0-22-16,0 22 15,1-21-15,-1 21 0,0-21 16,0 21-16,0-21 0,0 0 0,1 21 0,-22-21 16,21-1-16,-21 1 0,21 0 15,-21 0-15,-21 21 31,-22 0-31,22 0 0,0 0 0,0 21 16,-21 0-16,20 0 0,1 1 16,0-1-16,0 21 0,0-21 0,0 0 15,21 22-15,-22-22 0,22 0 0,0 0 16,0 0-16,0 1 0,0-1 0,22 0 16,-1-21-16,0 21 0,21-21 0,-21 0 15,1 0-15,20 0 0,0 0 16,-21 0-16,22 0 0,-22-21 0,21 21 15,-21-21-15</inkml:trace>
  <inkml:trace contextRef="#ctx0" brushRef="#br0" timeOffset="67532.27">19050 3662 0,'0'0'0,"0"-21"16,0 0-16,0-1 15,0 1-15,21 21 16,0 0-16,0 0 15,1 0-15,-1 0 0,0 0 16,21 0-16,-21 0 0,1 21 16,-1 1-16,0-22 0,0 21 0,-21 0 15,0 0-15,0 0 0,0 22 0,0-22 16,0 0-16,0 0 0,0 0 0,-21 0 16,21 1-16,-21-1 0,0 0 15,-1-21-15,1 21 0,0-21 0,0 0 16,21-21-1,0 0-15,0 0 16,0-1-16,0 1 0,0 0 0,0 0 16,21 0-16,0-22 0,0 22 15,-21-21-15,22 21 0,-1-22 0,0 22 16,0-21-16,0 21 0,22 0 0,-22-1 16,0 22-16,0-21 0,0 21 0,0 0 15,1 0-15,-1 0 0,0 0 16,-21 21-16,21-21 15,0 22-15,0-1 0,-21 0 0</inkml:trace>
  <inkml:trace contextRef="#ctx0" brushRef="#br0" timeOffset="68027.97">20024 3725 0,'0'0'0,"0"-42"16,0 21-16,0 0 15,0-22-15,0 22 16,0 0-16,0 0 0,0 0 0,0 0 16,-22-1-16,1 22 0,0 0 15,0 0-15,0 0 0,0 0 0,-1 22 16,1-1-16,-21 0 0,21 0 16,-22 21-16,22-20 0,-21-1 0,21 21 15,0-21-15,-1 0 0,1 22 0,0-22 16,21 0-16,-21 21 0,21-20 0,0-1 15,21 0-15,0 0 0,0-21 16,1 0-16,-1 0 16,21 0-16,-21 0 0,22 0 0,-22 0 0,21-21 15,-21 0-15,22 0 0,-22-1 16,0 1-16,0 0 0,0 0 0,0-21 16,1 20-16,-1-20 0,-21 21 0,0-21 15,0-1-15,0 22 0,0 0 16,0 0-16,0 0 0,0-1 0,0 44 31,-21-1-31,21 0 0,0 0 0,0 21 16,-22-20-16,22 20 0,0-21 0,0 21 15,0-20-15,0-1 0,0 21 16,0-21-16,0 0 0,0 1 0,22-1 16,-22 0-16,0 0 0,21 0 0,0-21 15,0 0-15,0 0 16,0-21-16,1 21 0,-1-21 15,0 0-15,0 0 0</inkml:trace>
  <inkml:trace contextRef="#ctx0" brushRef="#br0" timeOffset="68323.81">20701 3048 0,'0'0'15,"0"-21"-15,0 0 0,0 0 16,-21 21-16,0 21 15,-1-21-15,22 21 16,0 21-16,-21-21 0,21 22 16,-21-1-16,0 0 0,21 1 0,0 20 15,-21-20-15,0 20 0,-1-21 0,22 22 16,-21-22-16,0 22 0,21-22 16,-21 0-16,21 1 0,0-1 0,-21-21 15,21 22-15,-21-22 0,21 0 0,0 0 16,0 0-16,0 0 0,21-21 15,0 0 1,0 0-16,0-21 16,0 0-16,22 0 0,-22 0 0,0 0 15,21-1-15,-20 1 0</inkml:trace>
  <inkml:trace contextRef="#ctx0" brushRef="#br0" timeOffset="68675.89">20828 3577 0,'0'0'0,"21"0"0,-42 0 31,0 21-31,0 1 16,21-1-16,-22 0 0,22 0 0,-21 0 16,21 0-16,-21 1 0,21-1 0,0 21 15,0-21-15,0 0 0,0 1 16,0-1-16,0 0 0,21 0 16,0 0-16,1-21 0,20 0 15,-21 0-15,0 0 0,0 0 0,1 0 16,-1-21-16,0 0 0,0 21 0,0-21 15,0 0-15,1-1 0,-1 1 16,-21-21-16,0 21 0,21-22 0,-21 22 16,0-21-16,0 21 0,0-22 0,0 22 15,0 0-15,-21 0 0,0 21 0,-1 0 16,-20 0-16,21 0 16,0 0-16,0 0 0,-1 0 0,22 21 15,-21-21-15,21 21 0,-21 0 0,0 1 16,21-1-16,0 0 15,0 0-15,21-21 16,0 0-16,22 0 16</inkml:trace>
  <inkml:trace contextRef="#ctx0" brushRef="#br0" timeOffset="69100.74">21315 3641 0,'0'0'0,"-21"0"0,-22-43 15,43 22-15,0 0 16,0 0-16,0 0 0,21 0 16,1 21-16,-1 0 15,0 0-15,0 0 0,21 0 0,-20 0 16,20 0-16,-21 0 0,0 0 16,22 21-16,-22 0 0,-21 0 0,21 0 15,-21 22-15,0-22 0,0 0 0,0 21 16,0-21-16,0 22 0,0-22 0,-21 0 15,21 0-15,-21 0 0,-1 1 16,1-1-16,21 0 0,-21-21 16,21-21-1,0 0 1,0-1-16,0 1 16,21 0-16,0 0 0,1 0 15,-22-22-15,21 22 0,0-21 0,0 21 0,0-22 16,0 22-16,1 0 0,-22 0 15,21 0-15,0 21 0,-21-21 0,21 21 16,-42 0 31,0 0-47,0 0 16</inkml:trace>
  <inkml:trace contextRef="#ctx0" brushRef="#br0" timeOffset="69484.03">19621 3069 0,'0'0'15,"-21"0"-15,0 21 16,63-21-16,-20 0 0,41 0 0,-21 0 16,22 0-16,-1 0 15,1 0-15,-1 0 0,1 0 0,-1 0 16,1 0-16,-1-21 0,1 21 0,-1 0 16,1 0-16,-22 0 0,22-21 0,-22 21 15,-21 0-15,22 0 0,-22 0 16,21 0-16,-21 0 0,0-21 15,-21 42 48,-21-21-47,0 0-16,0 0 0</inkml:trace>
  <inkml:trace contextRef="#ctx0" brushRef="#br0" timeOffset="73495.56">1228 6223 0,'-22'21'0,"1"-21"16,0 0-16,42 0 47,-21-21-47,21 21 0,1-21 15,20 21-15,-21-21 0,0 0 16,0-1-16,22 22 0,-22-21 0,0 0 16,0 0-16,-21 0 15,-21 21 1,-21 0-16,21 0 0,-22 0 16,1 0-16,0 0 0,-1 21 15,1 0-15,0 0 0,-1 0 16,22 1-16,-21-22 0,21 21 15,-1 0-15,1 0 0,21 0 0,0 0 16,0 1-16,0-1 0,0 0 16,21-21-16,22 21 0,-22 0 0,21 0 15,-21 1-15,22-1 0,-1 0 0,22 0 16,-22 0-16,0 0 0,-21 1 16,22-1-16,-22 0 0,0 0 0,-21 0 15,0 0-15,0 1 0,-21-1 16,0 0-16,-22 0 0,22 0 0,-42 0 15,20 1-15,1-1 0,0-21 16,-22 0-16,22 21 0,0-21 16,-1 0-16,1 0 0,21 0 0,-22-21 15,22 0-15,0-1 0,0 1 16,0 0-16,0-21 0,21 21 0,0-22 16,0 22-16,0-21 0,0 21 15,0-1-15,0 1 0,0 0 0,0 0 16,21 21-16,0 0 15,-21 21-15,21 0 16,0 0-16,0 22 0,-21-22 0,22 21 16,-22 1-16,21-22 15,0 21-15,-21 0 0,21-20 0,0 20 16,-21-21-16,21 0 0,1 0 0,-1 1 16,0-1-16,0-21 0,0 0 15,22 21-15,-22-21 0,0 0 0,21 0 16,1 0-16,-22-21 0,21 0 15,0-1-15,1 1 0,-1-21 0,0 21 16,1-22-16,-1 22 0,0-21 16,1 0-16,-22-1 0,0 1 0,0 0 15,0 20-15,-21-20 0,22 21 0,-22 0 16,0 0-16,0 42 31,0 21-31,0-21 16,0 0-16,0 22 0,0-22 15,0 21-15,0 1 0,-22-22 0,22 21 16,0-21-16,0 0 0,0 1 16,0-1-16,0 0 0,22-21 15,-1 0-15,0 0 0,0 0 16,0 0-16,0 0 0,1-21 16,20 0-16,-21-1 0,0 1 0,0-21 15,1 21-15,-1 0 0,0-22 0,0 22 16,-21-21-16,0 21 0,0-1 15,0 1-15,0 0 0,0 0 16,0 0-16,0 42 31,0 0-31,0 0 0,0 0 16,0 22-16,0-22 0,0 21 16,0 1-16,0-1 0,0 0 0,0 22 15,0-22-15,0 22 0,0-1 0,0 1 16,0 20-16,0-20 0,0 20 15,0 1-15,0 0 0,0-1 0,0 1 16,0-21-16,0 20 0,0-20 0,0-1 16,0 1-16,0-1 0,0-20 15,0 20-15,0-21 0,0 1 16,-21-1-16,0 0 0,0-20 0,-1-1 16,1 0-16,0 0 0,-21-21 0,-1 0 15,1 0-15,-21 0 0,20 0 16,-20 0-16,-1-21 0,1 0 0,-1 21 15,1-21-15,20-1 0,-20 1 0,21 0 16,-1 0-16,1 0 0,21 0 16,0-1-16,21-20 0,0 21 0,0-21 15,0-1-15,0 1 0,21 0 0,0 20 16,0-41-16,21 21 0,-20-1 16,20 1-16,0-22 0,1 1 15,-1 21-15,0-22 0</inkml:trace>
  <inkml:trace contextRef="#ctx0" brushRef="#br0" timeOffset="73964.28">2265 6477 0,'0'0'0,"21"0"31,-21 21-31,0 0 0,0 1 15,21-1-15,-21 21 0,0-21 16,0 22-16,0-22 0,0 21 0,0-21 16,0 22-16,0-22 0,0 0 15,0 0-15,0 0 0,0 0 16,0-42 15,0 0-31,0 0 0,0 0 0,0 0 16,0-22-16,0 1 0,0 0 15,21 20-15,0-20 0,-21 0 0,22-1 16,-1 22-16,0 0 0,21-21 16,-21 42-16,1-21 0,20 21 0,-21 0 15,0 0-15,22 0 0,-22 21 16,0-21-16,0 21 0,-21 21 0,21-21 16,-21 22-16,0-22 0,0 21 15,0-21-15,0 22 0,0-22 0,0 21 16,0-21-16,0 1 0,0-1 0,0 0 15,0 0-15,-21-21 0,21 21 16,0-42 15,0 0-31,21 0 0,0 0 16,-21-1-16</inkml:trace>
  <inkml:trace contextRef="#ctx0" brushRef="#br0" timeOffset="74233.31">2984 6075 0,'0'0'0,"0"-21"0,0 0 16,22 21-1,-22 21-15,0 0 16,0 0-16,0 0 0,0 22 0,0-1 16,0-21-16,0 43 0,0-22 0,0 0 15,0 22-15,0-22 0,0 22 0,0-22 16,0 0-16,0 1 0,-22-1 15,22 0-15,-21-21 0,21 1 16,0-1-16,0 0 0,0 0 0,0-42 47,0 0-47,0-22 0,0 22 16,0 0-16,0-21 0</inkml:trace>
  <inkml:trace contextRef="#ctx0" brushRef="#br0" timeOffset="74439.2">2879 6456 0,'21'0'31,"0"0"-31,0 0 0,0 0 0,0 0 16,1-21-16,-1 21 0,0 0 0,0 0 15,0-21-15,0 21 0,1 0 16,-1 0-16,-21-22 15,21 22 1,0 0 0</inkml:trace>
  <inkml:trace contextRef="#ctx0" brushRef="#br0" timeOffset="75428.02">3598 6477 0,'0'0'0,"0"-21"16,21 21-16,-21-21 0,0 0 0,0-1 15,0 1-15,0 0 0,0 0 16,0 0-16,0 0 0,0-1 16,-21 22-16,0 0 15,0 0-15,0 0 0,0 0 16,21 22-16,-22-1 0,1 0 15,21 21-15,0-21 0,-21 22 0,0-1 16,21-21-16,0 22 0,-21-1 16,21-21-16,0 21 0,0-20 15,0-1-15,0 0 0,0 0 0,21-21 16,0 0-16,0 0 0,0 0 16,1 0-16,-1 0 0,0-21 15,0 0-15,0 0 0,43-85 16,-43 63-1,-21 22-15,0-21 0,0 21 0,0-22 16,0 22-16,0 0 0,0 0 16,0 42 15,0 0-31,0 0 0,0 22 16,0-22-16,0 0 0,0 21 0,0-20 15,0 20-15,21 0 0,-21-21 0,0 1 16,0 20-16,21-21 0,-21 0 0,21-21 15,-21 21-15,22 1 0,-1-22 16,0 0 0,0 0-16,-21-22 15,0 1-15,21 0 0,-21 0 16,21 0-16,1 0 0,-22-1 0,21-20 16,0 0-16,0 21 0,0-22 15,0 1-15,1 21 0,-1-22 0,0 22 16,0 0-16,0 0 0,0 21 15,22 0-15,-22 0 0,0 0 0,0 0 16,0 0-16,1 0 0,-1 21 0,0 0 16,-21 0-16,0 1 0,0-1 0,0 21 15,0-21-15,0 22 0,0-22 16,0 0-16,-21 21 0,21-21 0,-21 1 16,-1-1-16,1 0 0,21 0 0,0 0 15,-21-21-15,21 21 0,-21-21 16,21-21-1,0 0-15,21 0 16,0 0-16,-21-22 0,21 22 16,1 0-16,-1-21 0,0-1 0,-21 22 15,21-21-15,0 21 0,0-22 16,1 22-16,-22 0 0,21 0 0,0 0 16,0 21-1,-21 21 1,0 21-16,0-21 15,0 1-15,-21 20 0,21-21 0,0 21 16,-21 1-16,21-22 0,-21 21 16,21 1-16,0-22 0,0 0 0,0 21 15,0-21-15,0 1 0,0-1 0,0 0 16,21 0-16,0-21 16,0 0-16,0 0 0,0 0 15,1 0-15,-1 0 0,0 0 16,-21-21-16,21 21 0,0-21 0,0 21 15,-21-21-15,22-1 0,-1 1 16,-21 0-16,21 0 0,0-21 0,0 20 16</inkml:trace>
  <inkml:trace contextRef="#ctx0" brushRef="#br0" timeOffset="75679.88">5207 6371 0,'0'0'0,"0"-21"16,21 21 62,-21 21-62,0 0-1,0 1-15,0-1 16,-21 0-16,0-21 0,21 21 16,0 0-16</inkml:trace>
  <inkml:trace contextRef="#ctx0" brushRef="#br0" timeOffset="75871.77">5122 6646 0,'0'0'0,"0"22"0,-21-1 15,0-21 95,21-21-95</inkml:trace>
  <inkml:trace contextRef="#ctx0" brushRef="#br0" timeOffset="76719.39">7345 6583 0,'0'-21'31,"0"0"-15,0-1-1,21 1-15,0 0 16,-21 0-16,0 0 15,0 0-15,0-1 0,0 1 16,-21 21-16,0-21 16,0 21-16,-1 0 0,1 0 0,0 0 0,-21 0 15,21 0-15,-1 0 16,-20 0-16,21 21 0,-21 0 0,20 1 16,-20-1-16,21 21 0,0-21 0,0 22 15,21-1-15,-22-21 0,22 21 0,0 1 16,0-22-16,0 21 0,22-21 0,-1 1 15,0-1-15,0 0 0,0-21 16,22 21-16,-22-21 0,0 0 0,21 0 16,-21 0-16,1 0 0,20-21 0,-21 0 15,21 21-15,-20-21 0,20-1 0,-21-20 16,21 21-16,-20-21 0,20-1 16,-21 1-16,21 0 0,-20-1 0,20 1 15,-21 0-15,-21-1 0,21 1 16,-21 0-16,0-1 0,0 1 0,0 0 15,0-1-15,0 1 0,0 21 16,0 0-16,0-1 0,-21 1 0,0 21 16,0 21-1,21 1-15,0-1 0,0 21 16,-21 0-16,21 1 0,0-1 16,-22 0-16,22 1 0,0 20 0,0-20 15,0 20-15,0-21 0,0 22 0,0-22 16,0 1-16,0-22 0,0 21 0,0-21 15,0 0-15,0 1 0,22-1 16,-1 0-16,0-21 0,0 0 16,21 0-16,-20 0 0,20 0 0,-21 0 15,21 0-15,1 0 0,-22-21 0,21 0 16,1-1-16,-1 1 0,-21 0 0</inkml:trace>
  <inkml:trace contextRef="#ctx0" brushRef="#br0" timeOffset="77843.53">8255 6519 0,'0'0'0,"0"-21"0,0-21 15,0 21-15,0 0 0,0-1 0,0 1 16,-21 0-16,0 0 0,-1 0 0,1 21 16,0 0-16,0 0 0,0 0 15,0 21-15,-1 0 16,1 0-16,0 0 0,0 1 0,0 20 16,0 0-16,21-21 0,-22 22 0,1-1 15,21-21-15,0 22 0,0-1 0,0-21 16,0 0-16,0 0 0,0 1 15,0-1-15,0 0 0,21-21 16,1 0-16,-1 0 0,0 0 0,0 0 16,0 0-16,0 0 0,1-21 0,20 21 15,-21-21-15,0-1 0,0 1 0,1-21 16,-1 21-16,-21 0 0,21-22 0,-21 22 16,21-21-16,-21-1 0,0 22 15,0-21-15,0 21 0,0 0 16,0-1-16,0 1 0,0 42 31,0 1-31,0-1 0,-21 0 16,21 21-16,0-21 0,-21 22 15,21-22-15,0 21 0,0 1 0,0-22 16,0 21-16,0-21 0,0 0 0,0 1 16,21-1-16,0 0 0,-21 0 0,21-21 15,0 0-15,1 0 0,-1 0 0,0 0 16,0 0-16,21 0 0,-20 0 15,-1 0-15,0-21 0,21 0 0,-21 0 16,1-22-16,20 22 0,-21-21 16,0 21-16,0-22 0,1-20 0,-22 20 15,0 1-15,21 0 0,-21-22 0,0 22 16,0 0-16,0-1 0,0 1 0,0 0 16,0-1-16,0 22 0,0 0 15,0 0-15,0 42 16,0 21-1,0-21-15,0 22 0,0-22 0,0 21 16,-21 1-16,21-1 0,0 21 16,0-20-16,0-1 0,-22 0 0,22 1 15,0-1-15,0 0 0,0 1 16,0-22-16,0 21 0,0-21 0,22 1 16,-1-1-16,-21 0 0,21 0 0,0-21 15,21 0-15,-20 0 0,-1 0 0,21 0 16,-21 0-16,22 0 0,-22 0 0,21-21 15,-21 21-15,22-21 0,-22 0 16,21-1-16,-21 1 0,0-21 0,22 21 16,-43 0-16,21-22 0,0 22 0,-21-21 15,0 21-15,0-22 0,0 22 0,0-21 16,0 21-16,0-1 0,0 1 0,-21 21 16,21-21-16,-21 21 0,0 0 15,-1 0-15,1 21 16,0 0-16,0 1 0,0-1 0,21 0 15,-21 21-15,-1-21 0,22 22 0,0-22 16,-21 21-16,21-21 0,0 22 0,-21-22 16,21 21-16,0-21 0,0 1 0,0-1 15,21 0-15,0-21 16,1 0-16,-1 0 0,0 0 16,0 0-16,0-21 0,0 21 0,1-21 15,-1-1-15,0 1 0,0 0 0,0 0 16,0 0-16,-21-22 0,0 22 15,22 0-15,-22-21 0,0 21 0,0-22 16,0 22-16,0 0 0,0 0 0,0 0 16,0 42 15,-22 0-31,22 0 0,0 0 0,-21 22 16,21-22-16,0 21 0,0-21 0,0 22 15,0-22-15,0 0 0,0 0 0,0 0 16,0 0-16,0 1 0,0-1 15,21-21-15,1 0 0,-1 21 0,0-21 16,0 0-16,0 0 0,0 0 16,1-21-16,-1 21 0,0-21 15,-21-1-15,21 1 0,0 0 0,-21 0 16,0 0-16,0-22 0,0 22 0</inkml:trace>
  <inkml:trace contextRef="#ctx0" brushRef="#br0" timeOffset="78052.41">8721 6244 0,'0'0'0,"-22"21"0,1-21 0,0 22 16,21-1 0,21-21-1,0 0-15,22 0 0,-22 0 16,0 0-16,21 0 0,1 0 0,-1 0 15,-21-21-15,22-1 0,-1 22 0,-21 0 16,21-21-16,-20 21 0,-1-21 0,21 0 16</inkml:trace>
  <inkml:trace contextRef="#ctx0" brushRef="#br0" timeOffset="78414.21">9864 6011 0,'0'0'16,"-22"22"-1,22-1 1,0 21-16,-21-21 0,21 22 15,-21-22-15,21 21 0,-21 0 16,21 1-16,-21-1 0,21 22 0,0-22 16,-21 0-16,21 1 0,-22-1 0,22 0 15,0-21-15,0 22 0,0-22 16,0 0-16,0 0 0,0 0 0,0 1 16,22-44 15,-1 1-31,-21 0 15,0 0-15,0 0 0,21 0 0,-21-1 16</inkml:trace>
  <inkml:trace contextRef="#ctx0" brushRef="#br0" timeOffset="79159.78">9673 6456 0,'0'0'0,"-21"0"16,0 0-16,21 21 31,21-21-16,0 21-15,0-21 0,0 0 0,22 0 16,-22 0-16,21 0 0,-21 0 0,22 0 16,-1 0-16,0 0 0,-20 0 0,20-21 15,0 0-15,-21 21 0,22-21 0,-22 21 16,21-21-16,-21-1 0,1 1 16,-1 21-16,-21-21 0,0 0 15,0 42 16,-21-21-15,21 21-16,-22 0 0,22 1 16,0-1-16,0 0 0,0 0 15,0 0-15,0 0 0,0 1 0,0-1 16,0 0-16,0 0 0,0 0 0,0 0 16,0 1-16,22-22 0,-1 0 15,0 0-15,0 0 0,0 0 16,0 0-16,1 0 0,-1 0 0,0-22 15,0 1-15,21 21 0,-42-21 16,22 0-16,-1 0 0,0 0 0,-21-1 16,0 1-16,21-21 0,-21 21 0,21 0 15,-21-1-15,0 1 0,21 0 16,-21 0-16,0 42 47,0 0-47,0 0 0,0 1 0,0-1 15,0 0-15,0 0 0,-21 21 0,21-20 16,0-1-16,-21 21 0,21-21 0,0 22 16,0-1-16,0-21 0,0 21 0,0 1 15,0-22-15,0 21 0,0 1 0,0-1 16,0 0-16,0 1 0,0-1 16,0-21-16,0 21 0,0 1 0,0-1 15,0 0-15,0 1 0,0-22 0,-21 21 16,0-21-16,0 1 0,-1-1 15,1 0-15,0-21 0,-21 21 0,21-21 16,-22 0-16,1 0 0,0 0 0,-1 0 16,1 0-16,0 0 0,-1 0 0,1 0 15,0 0-15,20 0 0,-20-21 0,21 21 16,-21 0-16,42-21 0,-22 21 0,1-21 16,21-1-16,0 1 15,0 0-15,21 21 0,1-21 16,-1 0-16,0 0 0,0-1 0,0 1 15,22 0-15,-1-21 0,0 21 0</inkml:trace>
  <inkml:trace contextRef="#ctx0" brushRef="#br0" timeOffset="79483.61">10858 6308 0,'0'0'0,"0"-21"15,-21 21 17,21 21-32,0 0 0,0 21 15,0-21-15,0 22 0,0-1 0,0 0 16,0 1-16,0-1 0,0 0 0,0 22 16,0-22-16,-21 1 0,21-1 0,-21 0 15,0 22-15,21-22 0,-21 0 0,-1 1 16,22-22-16,-21 21 0,21 1 0,-21-22 15,0 21-15,21-21 0,-21 0 0,21 1 16,0-1-16,0-42 31,0-1-31,0 1 16,0 0-16,21 0 0,0-21 0,-21 20 16,21-20-16,0 0 0</inkml:trace>
  <inkml:trace contextRef="#ctx0" brushRef="#br0" timeOffset="80304.67">10816 6604 0,'0'0'0,"0"-42"0,0 21 0,0-1 0,0 1 16,0 0-16,-21 0 0,21 0 0,0 0 15,0-1-15,0 1 0,0 0 16,0 0-16,0 0 0,21 0 0,0 21 16,0-22-16,1 1 0,-1 21 0,0 0 15,21 0-15,-21 0 0,1 0 0,20 0 16,-21 0-16,0 21 0,0 1 0,22-1 15,-22 0-15,-21 0 0,0 0 16,21 0-16,-21 1 0,0-1 16,0 0-16,0 0 0,-21 0 0,0 0 15,-22 1-15,22-1 0,-21-21 0,21 21 16,-22 0-16,1 0 0,21-21 0,-21 21 16,20-21-16,1 0 0,0 22 0,0-22 15,0 0-15,21 21 0,-21-21 16,21 21-1,21-21 17,0 0-32,0 0 15,0 0-15,0 0 0,1-21 16,-1 21-16,0 0 16,-21-21-16,0-1 31,-21 22 0,0 0-15,42 0 31,0 0-47,0 0 0,0 0 15,22 0-15,-22 0 0,0 0 0,21 0 16,-21 0-16,22 0 0,-22 0 0,21-21 15,-21 21-15,22-21 0,-22 21 0,21 0 16,-21-21-16,22 21 0,-22-21 0,0 21 16,0-21-16,0-1 0,1 22 15,-1-21-15,0 0 0,0 0 0,-21 0 16,0 0-16,21-22 0,-21 22 0,0 0 16,0 0-16,0 0 0,0-1 0,0 1 15,0 0-15,0 0 16,-21 21-16,0 0 15,0 21-15,0 0 16,21 0-16,-22 22 0,1-22 16,21 0-16,-21 21 0,21-20 0,-21 20 15,21-21-15,0 0 0,0 22 0,0-22 16,0 0-16,0 0 0,0 0 0,0 0 16,21-21-16,0 22 0,0-22 15,1 0-15,-1 0 16,0 0-16,0 0 15,0 0-15,-21-22 0,21 22 0,-21-21 16,22 0-16,-1 0 0,0 0 0,0 0 16</inkml:trace>
  <inkml:trace contextRef="#ctx0" brushRef="#br0" timeOffset="80937.35">12065 5948 0,'0'0'0,"-21"0"15,0 0-15,21-21 16,21 21 15,21 0-31,-21 0 0,0 0 0,1 0 16,-1 0-16,0 0 0,0 0 0,0-21 15,0 21-15,1 0 0,-1 0 16,0 0-16,-21-22 16,-21 22 15,0 0-31,-1 0 0,1 0 16,0 0-16,0 0 0,0 0 15,0 0-15,-1 0 0,1 0 16,0 0-16,0 0 0,21 22 15,-21-22-15,0 0 16,-1 21-16,22 0 16,-21 0-16,21 0 15,-21 0-15,21 1 0,0-1 16,0 0-16,0 0 0,0 0 0,0 0 16,0 1-16,0-1 0,0 0 0,0 21 15,0-21-15,0 1 0,0 20 0,0-21 16,0 21-16,0-20 0,0 20 0,-21-21 15,21 0-15,0 22 0,0-22 16,0 0-16,0 0 0,0 0 0,0 0 16,0 1-16,0-1 0,0 0 15,0 0 1,21-21-16,0 0 16,0 0-16,1 0 0,-1 0 15,0 0-15,0 0 0,-21-21 0,21 21 16,0-21-16,1 21 0,-1-21 0,0-1 15,0 22-15,0-21 0,0 0 16,1 0-16,-1 0 0,0 0 0,0-22 16,0 22-16,0 0 0</inkml:trace>
  <inkml:trace contextRef="#ctx0" brushRef="#br0" timeOffset="81536.28">12742 5969 0,'-21'-21'16,"21"0"15,21 21-31,0 0 0,1-21 16,-1 21-16,0 0 0,0 0 0,0-22 15,0 1-15,1 21 0,-1 0 16,0-21-16,0 21 15,0 0 1,-21-21-16,21 21 16,-21 21-1,0 0 1,0 0-16,0 1 0,0-1 16,0 0-16,0 0 0,0 0 0,0 22 15,0-22-15,0 0 0,0 21 16,0-21-16,0 1 0,0 20 0,0-21 15,0 0-15,0 22 0,0-22 0,0 0 16,0 21-16,0-21 0,0 1 0,0-1 16,0 0-16,0 0 0,0 0 0,0 0 15,0 1-15,0-1 0,-21 0 16,0 0-16,0-21 0,0 21 16,0-21-16,-1 0 15,1 0-15,0 21 0,0-21 16,0 0-16,0 0 0,-1 0 15,1 0-15,0 0 16,0 0-16,21-21 109,0 0-109,0 0 16</inkml:trace>
  <inkml:trace contextRef="#ctx0" brushRef="#br0" timeOffset="84111.73">14711 5948 0,'0'0'0,"-21"0"0,21-21 15,0 0-15,0-1 16,0 1-16,0 0 16,0 0-16,0 0 15,0 0 1,21 21-16,0 0 15,0 0-15,0 0 0,0 21 16,1-21-16,-1 21 0,0 21 16,0-21-16,0 1 0,0 20 0,1 0 0,-1-21 15,0 22-15,0-1 0,-21-21 16,0 22-16,0-1 0,0 0 0,0-21 16,0 22-16,0-1 0,0 0 15,0-20-15,0 20 0,0-21 0,0 0 16,0 0-16,0 1 0,0-44 31,0 1-31,0 0 0,0-21 16,0 21-16,0-22 0,21 22 0,0-21 15,-21-1-15,22 1 0,-22 0 16,21-1-16,0 1 0,0-21 0,0 20 16,0 1-16,1-22 0,-22 22 0,21 0 15,0-1-15,0 1 0,0 0 16,-21 21-16,0-1 0,0 1 0,21 21 15,-21 21 17,0 1-32,0-1 0,0 0 15,0 0-15,0 0 0,0 0 16,-21 1-16,21-1 0,0 0 16,0 0-16,0 0 0</inkml:trace>
  <inkml:trace contextRef="#ctx0" brushRef="#br0" timeOffset="85103.54">15536 6181 0,'21'0'15,"1"-21"1,-22-1-16,0 1 0,21 21 15,-21-21-15,21 0 0,-21 0 0,0 0 16,0-1-16,0 1 0,0 0 16,0 0-16,0 0 15,-21 21 17,0 0-32,-1 0 31,22 21-16,-21-21 110,21-21 188,-21 21-266,0 0-32,0 0 1,0 0 0</inkml:trace>
  <inkml:trace contextRef="#ctx0" brushRef="#br0" timeOffset="86797.1">14944 6117 0,'0'-21'0,"0"0"31,0 0 0</inkml:trace>
  <inkml:trace contextRef="#ctx0" brushRef="#br0" timeOffset="87224.16">15071 6117 0</inkml:trace>
  <inkml:trace contextRef="#ctx0" brushRef="#br0" timeOffset="87643.82">14944 6075 0,'21'-21'15</inkml:trace>
  <inkml:trace contextRef="#ctx0" brushRef="#br0" timeOffset="90324.83">15007 6075 0,'0'0'0,"-21"0"16,21-21-1,0 0 1,0-1 0,0 1-16,0 0 15,0 0-15,0 0 16,-21 21-16,21-21 0,-21 21 16,21-22-16,-22 22 0,1-21 15,0 21-15,0 0 0,0 0 16,0 0-16,-1 0 15,1 0-15,0 0 0,0 0 16,0 21-16,21 1 16,-21-22-16,21 21 0,-22 0 0,1 0 15,21 0-15,0 0 16,-21 1 15,21-1-15,0 0-1,0 0-15,0 0 16,0 0-16,0 1 0,0-1 16,0 0-16,0 0 15,0 0-15,0 0 0,0 1 16,0-1-16,0 0 16,21-21-16,-21 21 0,21-21 15,1 0-15,-1 0 16,0 0-16,0 0 0,0 0 15,0-21-15,22 21 16,-22-21-16,0 0 0,0-1 16,22 22-16,-22-21 0,21 0 0,-21 0 15,0-21-15,1 20 0,20 1 0,-42-21 16,21 21-16,0 0 0,0-22 0,-21 22 16,22 0-16,-22 0 0,0 0 0,0-1 15,0 1-15,0 0 0,0 0 16,0 42 31,0 0-47,0 0 0,0 1 0,0 20 15,0-21-15,0 0 16,-22 22-16,22-22 0,-21 21 0,0-21 16,21 22-16,-21-22 0,21 21 0,0-21 15,-21 22-15,21-22 0,-21 21 0,21-21 16,0 0-16,0 1 0,0-1 0,0 0 15,0 0-15,21 0 16,0-21-16,0 0 0,0 0 0,22-21 16,-22 21-16,0-21 15,0 0-15,0 0 0,0-1 0,22 1 16,-22 0-16,0 0 0,21-21 0,-20 20 16,-1 1-16,21-21 0,-21 21 0,0 0 15,1-22-15,-1 22 0,-21 0 16,0 0-16,0 0 0,21-1 0,-21 1 15,0 0-15,0 0 16,-21 21-16,0 0 16,-1 0-16,1 0 0,0 0 0,0 0 15,21 21-15,0 0 16,0 0-16,0 1 16,21-22-16,0 21 15,0 0-15,1-21 0,-1 21 16,-21 0-16,21-21 0,0 21 15,-21 1-15,0-1 0,0 0 16,0 0-16,0 0 16,0 0-16,0 1 0,0-1 15,0 0-15,0 0 16,21-21-16,0 21 16,1-21-16,-1 0 0,0 0 15,0 0-15,0 0 0,0 0 16,1-21-16,-1 21 0,0-21 0,0 0 15,0 21-15,0-21 0,1-1 0,20 1 16,-21 0-16,0 0 0,0 0 0,1-22 16,-1 22-16,0 0 0,0 0 15,-21 0-15,21 0 0,-21-1 16,0 1-16,0 0 0,-21 0 16,0 21-16,0 0 0,0 0 15,-1 0-15,1 21 0,0-21 16,0 21-16,21 0 0,0 1 15,0-1-15,21 0 16,0-21-16,-21 21 0,21-21 16,1 21-16,-1-21 0,0 21 0,0 1 15,0-1-15,-21 0 16,21-21-16,-21 21 0,0 0 0,0 0 16,0 1-16,0-1 15,0 0-15,0 0 0,0 0 0,0 0 16,0 1-16,0-1 15,22-21-15,-1 0 16,0 0-16,0 0 0,21 0 0,-20 0 16,20 0-16,0 0 0,-21 0 0,22-21 15,-1 21-15,-21-22 0,22 1 0,-22 21 16,21-21-16,-21 0 0,22 0 0,-22 0 16,0-1-16,0 1 0,0 0 0,0 0 15,-21 0-15,22 0 0,-22-1 0,0 1 16,0 0-16,0 0 0,0 0 15,0 0-15,-22-1 16,1 22-16,0 0 0,0 0 16,0 0-16,-22 0 0,22 0 0,0 22 15,-21-1-15,21-21 0,-1 21 0,-20 0 16,21 0-16,0 0 0,0 22 0,-1-22 16,1 0-16,0 0 0,21 0 0,0 1 15,0-1-15,0 0 0,0 0 16,0 0-16,21 0 0,0-21 15,1 0-15,-1 0 0,21 0 0,-21 0 16,0 0-16,1-21 0,20 21 0,-21-21 16,0 0-16,0 0 0,1 0 0,-1-1 15,0 1-15,0 0 0,-21 0 16,0 0-16,21 0 0,-21-1 0,0 1 16,21 0-16,-21 0 15,0 0-15,-21 21 31,0 21-15,21 0-16,0 0 0,0 0 16,0 1-16,0-1 15,0 0-15,0 0 16,0-42 62,-21 21-31,21 21-47,0 0 16,-21 0-16,21 1 0,0-1 15,0 0-15,0 0 0,0 0 16,0 0-16,0 1 0,21-1 15,0-21-15,0 0 0,0 21 16,22-21-16,-22 0 0,0 0 16,21 0-16,-20-21 0,-1 0 0,21 21 15,-21-22-15,22 1 0,-22 0 0,0 21 16,0-21-16,0 0 0,0 0 16,1-1-16,-22 1 0,0 0 0,21 0 15,-21 0-15,21 0 0,-21-1 0,0 1 16,0 0-16,0 0 15,-21 42 1,21 0 0,-21 0-16,-1 1 0,22-1 15,0 0-15,0 0 16,0 0-16,-21 0 0,21 1 0,0-1 16,0 0-16,0 0 0,0 0 0,0 0 15,21-21-15,1 0 0,-1 0 16,0 0-16,0 0 0,0 0 0,0 0 15,1 0-15,-1-21 0,0 21 0,21-21 16,-21 0-16,1 0 0,-1 21 0,0-21 16,-21-1-16,21 1 0,0 0 15,-21 0-15,0 0 0,0 0 0,21 21 16,-21-22-16,22 1 0,-22 0 0,21 21 16,-21-21-16,0 42 31,0 0-31,0 0 15,0 1-15,0-1 0,0 0 0,-21 0 16,-1 21-16,1 1 0,21-22 16,-21 21-16,21 1 0,-21 20 0,0-21 15,21 22-15,-21-22 0,21 22 0,-22-1 16,1-20-16,21 20 0,0 1 0,-21 20 16,21-20-16,0 20 0,0 1 0,0-21 15,0 20-15,0-20 0,0 20 0,0-20 16,0-1-16,0 1 0,0-1 0,0-20 15,0-1-15,0 22 0,0-43 0,0 21 16,-21-21-16,0 0 0,0-21 16,-1 0-16,1 0 0,0 0 15,0 0-15,0 0 0,-22-21 0,22 0 16,-21 0-16,-22 0 0,22 0 0,-21-1 16,-1 1-16,22 0 0,-22 0 0,1 0 15,-1-22-15,22 22 0,0 0 0,-1 21 16,22-21-16,0 0 0,0 0 0,21-1 15,0 1-15,0 0 0,0 0 0,0 0 16,0-22-16,21 22 0,0 0 0,0-21 16,0 21-16,1-22 0,20 22 15,-21-21-15,21-1 0</inkml:trace>
  <inkml:trace contextRef="#ctx0" brushRef="#br0" timeOffset="90891.98">17759 6096 0,'0'0'0,"0"-21"15,-21 21 16,-1 21-31,22 0 0,0 0 16,0 1-16,0-1 0,0 0 16,-21 0-16,21 0 0,0 0 0,0 1 15,0-1-15,0 0 0,0 0 16,0 0-16,0 0 16,0-42 15,0 0-31,0 0 15,0 0-15,0 0 0,0-1 16,0 1-16,0 0 0,21 0 0,-21 0 16,22 0-16,-22-1 0,21 1 15,0 0-15,0 0 0,0 0 0,0 21 16,1-21-16,-1-1 0,0 22 0,0 0 16,0 0-16,22 0 0,-22 0 0,0 0 15,0 0-15,0 0 0,0 22 0,1-1 16,-1 0-16,0 0 0,-21 0 0,0 0 15,0 1-15,0-1 0,0 21 16,0-21-16,0 0 0,0 1 0,-21-1 16,0 0-16,-1 0 0,1-21 0,21 21 15,-21-21-15,21 21 0,-21-21 16,21-21 15,0 0-31,0 0 16,21 21-16,0-21 0,-21 0 0</inkml:trace>
  <inkml:trace contextRef="#ctx0" brushRef="#br0" timeOffset="92027.32">18542 6117 0,'0'0'0,"0"-21"15,0 0-15,0 0 16,0 0-1,-21 21-15,0-22 0,-1 22 16,1 0-16,0 0 16,0 0-16,0 0 0,0 22 15,21-1-15,-22 0 0,1 0 0,0 0 16,21 22-16,-21-22 0,21 0 16,-21 0-16,21 0 0,0 22 0,0-22 15,0 0-15,0 0 0,0 0 16,21-21-16,0 0 0,0 0 15,0 0-15,1 0 0,-1 0 0,0 0 16,0-21-16,0 21 0,0-21 16,1 0-16,-1 0 0,-21-1 0,21 1 15,0 0-15,0 0 0,-21 0 16,0 0-16,21-1 0,-21 1 0,22 0 16,-22 0-16,0 0 0,-22 42 31,22 0-16,-21 0-15,21 0 0,0 1 0,0-1 16,0 0-16,0 0 0,0 0 16,0 0-16,0 1 0,21-1 15,1 0-15,-1-21 0,0 21 16,0-21-16,0 0 0,0 0 16,1 0-16,-1 0 0,0 0 15,0-21-15,0 0 0,-21 0 16,21-1-16,-21 1 0,22 0 0,-22 0 15,0 0-15,0 0 16,0-1-16,0 1 0,0 0 0,0 0 16,0 42 15,0 0-31,0 0 0,0 1 16,0-1-16,0 0 0,0 0 15,0 0-15,0 0 0,-22 1 16,22-1-16,0 0 0,0 0 15,0 0-15,0 0 0,-21-21 32,21-21-17,0 0 1,0 0-16,0 0 0,0 0 16,0-1-16,0 1 0,0 0 0,21 0 15,1 0-15,-1 0 0,-21-1 16,21 1-16,0 0 0,0-21 15,0 42-15,1-21 0,-1-1 0,0 1 16,0 21-16,0 0 0,0 0 16,1 0-16,-22 21 0,21 1 0,-21-1 15,0 0-15,0 0 0,0 0 0,0 22 16,0-22-16,0 0 0,0 0 0,0 0 16,0 0-16,0 1 0,0-1 0,0 0 15,0 0 1,-21-21-1,21-21-15,0 0 16,0 0-16,0-1 0,0 1 16,21 0-16,0 0 15,0-21-15,0 20 0,0 1 0,1 0 16,-1-21-16,0 21 0,21-1 0,1 1 16,-22 0-16,21 0 0,-21 21 0,22 0 15,-22 0-15,0 0 0,-21 21 16,0 0-16,0 0 0,0 22 15,0-22-15,0 0 0,0 0 0,0 22 16,0-22-16,-21 0 0,0 21 0,21-21 16,-22 1-16,22-1 0,0 0 0,-21-21 15,21 21-15,0 0 0,-21-21 0,21-21 47,0 0-31,0 0-16,21 0 0,0-1 0,-21 1 15,22 0-15,-1 0 0</inkml:trace>
  <inkml:trace contextRef="#ctx0" brushRef="#br0" timeOffset="92367.12">19748 6075 0,'0'21'16,"22"-21"15,-1 0-31,0 0 0,0 0 0,0-21 15,0 21-15,1-21 0,-1 21 16,0 0-16,0-21 0,0-1 0,0 22 16,-21-21-16,22 0 0,-1 21 0,-21-21 15,21 0-15,-21 0 0,-21 21 16,0 0 0,-1 0-16,1 21 0,0 0 15,-21 0-15,21 0 0,-1 0 0,1 1 16,0 20-16,21-21 0,-21 0 0,21 22 15,-21-22-15,21 0 0,0 0 0,0 0 16,0 0-16,0 1 0,0-1 0,0 0 16,21-21-16,0 0 15,0 0-15,0 0 16,1 0-16,-1 0 0,0 0 16,0-21-16,21 0 0,-20-1 0,-1 22 15,21-21-15</inkml:trace>
  <inkml:trace contextRef="#ctx0" brushRef="#br0" timeOffset="92624.2">20722 5990 0,'-21'0'15,"42"0"1,0 0-16,0 0 0,22 0 15,-22 0-15,0 0 16,0 0-16,0 0 0,1 0 0,-1 0 16,0 0-16,0 0 0,0 0 0,0 0 15,-42 0 17,0 0-32,0 0 0,0 0 15,0 0-15,-1 0 0</inkml:trace>
  <inkml:trace contextRef="#ctx0" brushRef="#br0" timeOffset="92783.1">20701 6138 0,'0'0'0,"-21"0"16,21 43-16,0-22 15,21-21 1,0 0-16,0 0 0,0 0 16,1 0-16,-1 0 0,0 0 0,0 0 15,0 0-15,0 0 0,1 0 0,-22-21 16,21 21-16,0-21 15,-21-1-15</inkml:trace>
  <inkml:trace contextRef="#ctx0" brushRef="#br0" timeOffset="93731.93">21738 5144 0,'0'0'15,"0"-22"-15,21 22 0,0-21 0,1 0 16,20 0-16,-21 0 0,21 0 0,-20-1 16,20 1-16,-21 0 0,21 0 0,-20 0 15,-1 0-15,0 21 0,-21-22 16,0 1-16,-21 21 16,0 0-16,-1 0 15,-20 0-15,0 21 0,21-21 0,-22 22 16,1-1-16,0 0 0,-1 0 15,22 0-15,-21 0 0,21 1 0,-1-1 16,1-21-16,0 21 0,21 0 0,0 0 16,0 0-16,0 1 0,0-1 15,21 0-15,0 0 0,1-21 16,-1 21-16,21 0 0,-21 1 16,0-1-16,22 0 0,-22 21 0,0-21 15,0 1-15,0-1 0,1 0 0,-22 0 16,0 0-16,0 22 0,0-22 0,0 0 15,-22 0-15,1 0 0,0 0 0,-21 1 16,21-1-16,-22 0 0,1-21 16,0 21-16,20-21 0,-20 0 0,21 21 15,0-21-15,0 0 16,42-21 0,0 21-16,0 0 0,0 0 15,0-21-15,22 21 0,-22 0 16,0 0-16,21 0 0,-20 0 15,-1 0-15,0 21 0,0-21 0,0 21 16,0 0-16,1 1 0,-22-1 0,0 21 16,0-21-16,0 22 0,0-22 0,0 21 15,-22 0-15,1 1 0,0-1 0,0 22 16,-21-22-16,20 0 0,-20 22 0,21-1 16,0-20-16,-22 20 0,22-21 0,0 22 15,21-22-15,0 1 0,0-1 0,0-21 16,0 21-16,0-20 0,0-1 15,21 0-15,0 0 0,1 0 0,20-21 16,-21 0-16,0 0 0,22 0 16,-22 0-16,21 0 0,-21 0 0,0-21 15,22 21-15,-22-21 0,0 0 0,21 0 16,-20-1-16,-1 1 0,0 0 0,0 0 16,0-21-16,0 20 0</inkml:trace>
  <inkml:trace contextRef="#ctx0" brushRef="#br0" timeOffset="94055.74">22437 5567 0,'0'-42'15,"0"20"-15,0 44 31,0-1-31,0 0 16,0 0-16,0 21 0,0-20 0,0 20 16,0 0-16,0 1 0,0-22 15,0 21-15,0 0 0,0-20 0,0 20 16,0-21-16,0 21 0,0-20 0,0-1 16,0 0-16,0 0 0,0 0 0,0 0 15,0-42 16,0 0-15,21 0-16,0 0 0,0 0 16</inkml:trace>
  <inkml:trace contextRef="#ctx0" brushRef="#br0" timeOffset="94427.53">22839 5588 0,'0'0'0,"21"0"0,0-63 15,-21 41-15,21 22 16,-21-21-16,0 42 31,-21 1-15,0 20-16,0-21 0,0 0 0,-1 22 16,1-1-16,-21-21 0,21 21 0,0 1 15,-22-1-15,22 0 0,-21-20 0,21 20 16,-1-21-16,1 0 0,0 0 15,0 1-15,0-1 0,0 0 0,21 0 16,0 0-16,-22-21 16,44 0 46,-22-21-62,21 0 31,0 0-31,-21 0 16,21 21-16,0 0 0,0-22 16</inkml:trace>
  <inkml:trace contextRef="#ctx0" brushRef="#br0" timeOffset="95063.46">23029 6033 0,'0'21'0,"-21"-21"31,0 0-15,21-21 46,0-1-46,0 1-1,0 0 1,21 21 0,-21-21-16,21 21 0,-21 21 156,0 0-156,-21 0 0,21 1 15,-21-1-15,21 0 0,0 0 16,0 0-16,0 0 0,0 1 16,-21-1-16,21 0 0,-21 0 15,21 0-15,-22-21 0,22 21 16,0 1-16,0-1 16,-21-21-1,21-21 32,21 21-47,-21-22 16,22 1-16,-1 21 0,0-21 0</inkml:trace>
  <inkml:trace contextRef="#ctx0" brushRef="#br0" timeOffset="95491.25">23580 6075 0,'-22'21'47,"22"0"-31,-21-21-16,0 0 15,21 21-15,0-42 47,0 0-31,21 0-16,0 21 16,-21-21-16,22 21 0,-1 0 15,0 0 1,0 21-16,-21 0 15,0 0-15,0 0 0,0 1 16,0-1-16,0 0 0,0 0 0,-21 0 16,0 0-16,0 1 0,-1 20 0,1-21 15,0-21-15,0 21 0,0 0 0,0 1 16,-1-22-16,44 0 31</inkml:trace>
  <inkml:trace contextRef="#ctx0" brushRef="#br0" timeOffset="95819.58">23897 5482 0,'0'0'0,"0"-21"0,0-21 16,0 63-1,21-21 1,-21 21-16,21 21 16,-21-20-16,0 20 0,0-21 0,22 21 15,-22 1-15,0-1 0,21 0 0,-21 1 16,0-1-16,0 0 0,0 1 0,0-22 16,0 0-16,21 21 0,-21-20 0,0-1 15,0 0-15,0 0 0,0-42 47,21 21-47,-21-21 16,21 0-16,0-1 0,-21 1 15,22 0-15</inkml:trace>
  <inkml:trace contextRef="#ctx0" brushRef="#br0" timeOffset="96071.44">24363 5482 0,'0'0'0,"0"-21"0,0 0 15,-21 42 17,21 0-32,-22 0 0,1 22 0,21-22 15,-21 21-15,0-21 0,0 22 0,0-1 16,-1 0-16,1 1 0,0-22 16,0 21-16,0-21 0,0 22 15,-1-22-15,1 0 0,21 0 0,-21 0 16,21 1-16,21-22 31,0-22-31,1 22 16,-1-21-16,-21 0 0,21 21 0,0-21 15</inkml:trace>
  <inkml:trace contextRef="#ctx0" brushRef="#br0" timeOffset="96585.32">24447 6011 0,'0'0'0,"-21"0"0,0 0 15,21-21 1,0 0 0,21 21-1,0-21-15,1 21 0,-1 0 16,0 0-16,0 0 0,0 0 0,0 0 15,1 21-15,-22 0 16,0 0-16,0 1 16,0-1-16,0 0 0,0 0 0,-22 0 15,1 22-15,0-22 0,0 0 16,0 0-16,0 0 0,-22 0 0,22 1 16,0-1-16,-21-21 0,20 21 0,1 0 15,0-21-15,0 0 0,0 21 0,0-21 16,42 0 15,0 0-31,0 0 0,0 0 16,0-21-16,22 21 0,-22 0 0,21 0 15,-21 0-15,1 0 0,20 0 0,-21 0 16,0-21-16,22 21 0,-22 0 0,0 0 16,0 0-16,0 0 0,0 0 15,-21 21 16</inkml:trace>
  <inkml:trace contextRef="#ctx0" brushRef="#br0" timeOffset="100159.73">25633 5525 0,'0'0'0,"0"-22"0,0 1 16,0 0-16,21 0 0,-21 0 0,21 0 15,-21-1-15,21 22 16,0 0 0,-21 22-16,0-1 0,0 0 15,0 0-15,0 21 0,22 1 0,-22-1 16,0 0-16,0 1 0,21-1 15,-21 0-15,0 1 0,21-1 0,-21 0 16,0 1-16,0-1 0,0-21 16,0 22-16,0-22 0,0 0 0,0 0 15,21 0-15,-21 0 0,0-42 47,0 0-31,0 0-16,0 0 0,0 0 15,21-22-15,-21 22 0,0-21 0,21-1 16</inkml:trace>
  <inkml:trace contextRef="#ctx0" brushRef="#br0" timeOffset="100428.76">26056 5482 0,'0'0'0,"0"-21"0,0 0 0,21 0 0,0 0 16,-21-1-1,0 44 1,0-1-1,0 21-15,0-21 0,-21 22 16,0-1-16,0 0 0,0 1 16,0-1-16,-1 0 0,-20 22 0,21-22 15,0 0-15,-22 1 0,22-22 16,0 21-16,0-21 0,0 22 0,0-22 16,21 0-16,0 0 0,-22-21 0,22 21 15,22-21 16,-22-21-31,21 0 16,0 21-16,-21-21 0,21 0 0,0 0 16</inkml:trace>
  <inkml:trace contextRef="#ctx0" brushRef="#br0" timeOffset="101007.94">26268 5842 0,'0'-21'16,"0"0"-1,0 0-15,0-1 16,21 22 0,0 0-16,0 0 15,0 0-15,1 22 0,-1-22 16,-21 21-16,0 0 0,0 0 15,0 0-15,0 0 0,0 1 0,0-1 16,0 0-16,0 0 0,0 0 16,-21-21-16,-1 21 0,1 1 0,-21-1 15,21 0-15,0-21 0,-1 21 0,1-21 16,0 0-16,0 0 16,21-21-1,21 21 1,0-21-16,0 21 0,1 0 15,-1-21-15,0 21 0,0 0 0,0 0 16,0 0-16,1 0 0,-1 0 0,0 0 16,0 0-16,0 21 0,0-21 15,1 21-15,-1 0 0,0 0 16,-21 0-16,0 1 0,0-1 0,0 0 16,0 0-16,-21 0 0,21 0 15,-21 1-15,-22-1 0,22-21 16,0 21-16,0 0 0,-22-21 0,22 21 15,0-21-15,0 0 0,-21 0 0,20 0 16,-41 0 0,42 0-16,0 0 0,-1 0 15,22-21 17,22 0-32,-1 0 15,0 0-15,0 21 16,21-22-16</inkml:trace>
  <inkml:trace contextRef="#ctx0" brushRef="#br0" timeOffset="101228.83">27009 6054 0,'0'-21'31,"21"21"31,0 0-46,0 0-16,0 0 16</inkml:trace>
  <inkml:trace contextRef="#ctx0" brushRef="#br0" timeOffset="101400.72">27390 6011 0,'0'0'0,"21"-21"94,0 21-94,0 0 15,0 0-15</inkml:trace>
  <inkml:trace contextRef="#ctx0" brushRef="#br0" timeOffset="101563.73">27792 5969 0,'0'-21'31,"21"21"32,0 0-63,0 0 0</inkml:trace>
  <inkml:trace contextRef="#ctx0" brushRef="#br0" timeOffset="101763.64">28067 5927 0,'21'0'94,"0"0"-94,0 0 15,1 0-15,-1 0 16,0 0-16</inkml:trace>
  <inkml:trace contextRef="#ctx0" brushRef="#br0" timeOffset="101948.12">28363 5884 0,'-21'0'16,"21"-21"77</inkml:trace>
  <inkml:trace contextRef="#ctx0" brushRef="#br0" timeOffset="102812.98">28744 5144 0,'0'0'0,"0"-43"16,-21 22 0,0 0-16,21 0 15,0 0-15,0-1 0,-21 22 16,21-21-16,0 0 16,-21 0-16,21 0 0,0 0 15,0-1-15,21 1 16,0 0-16,0 21 0,0-21 0,0 21 15,22 0-15,-22 0 0,21 0 16,1 0-16,-1 0 0,0 0 0,1 0 16,-1 0-16,-21 0 0,21 21 0,-20 0 15,-1 0-15,0 1 0,-21-1 16,0 0-16,0 21 0,0-21 16,0 22-16,-21-22 0,0 21 0,-22 1 15,1-22-15,0 21 0,-1 0 0,1-20 16,0 20-16,20 0 0,-20-21 0,21 22 15,0-22-15,21 21 0,0 1 16,0-22-16,0 21 0,0-21 0,21 0 16,0 22-16,0-22 0,22 0 0,-22-21 15,21 21-15,0 0 0,-20-21 0,20 0 16,0 0-16,1 0 0,-22 0 16,21 0-16,-21-21 0,22 0 0,-22 21 15,0-21-15,0 21 0,-21-21 16,0 0-16,0-1 0,0 1 15,0 0-15,-21 21 16,0 0-16,0 0 0,-1 0 16,1 21-16,0-21 0,0 21 0,0 1 15,0-1-15,-1 0 0,1 0 0,0 0 16,21 0-16,0 22 0,0-22 0,0 0 16,0 21-16,0 1 0,0-22 15,0 21-15,0-21 0,0 22 16,21-22-16,0 21 0,-21-21 0,22 22 15,-1-22-15,-21 21 0,0-21 0,0 22 0,0-22 16,0 0-16,0 21 0,0-20 16,0-1-16,-21 0 0,-1 0 0,1 0 15,-21 0-15,21-21 0,-22 22 16,1-22-16,21 0 0,-21 21 0,-1-21 16,22 0-16,0 0 0,-21 0 0,20 0 15,1 0-15,0 0 0,0 0 16,21-21-1,21-1 1,0 22-16,0-21 0,1 0 16,-1 0-16,21 0 0</inkml:trace>
  <inkml:trace contextRef="#ctx0" brushRef="#br0" timeOffset="103156.18">30162 5567 0,'0'0'0,"-42"-21"16,42 0-1,0 42 64,-21 0-64,0 0-15,0-21 16,21 21-16,-22-21 0,1 21 0,0 1 15,21-1-15</inkml:trace>
  <inkml:trace contextRef="#ctx0" brushRef="#br0" timeOffset="103772.14">29972 6054 0,'0'0'16,"-21"21"-16,0-21 15,21 21-15,-22-21 16,22 21-16,0 0 16,0 1 15,-21-22 0,21-22 0,21 22-15,1 0 0,-1 0-16,0 0 15,0 0 1,-21 22 0,0-1-1,-21-21 1,0 21-16,0-21 0,21 21 0,-22-21 15,1 0-15,0 0 0,0 0 16,21 21-16,-21-21 0,0 0 16,21-21-1,0 0 1,21 21-16,0-21 0,0 21 16,0 0-16,0-21 0,1 21 15,-1 0-15,0 0 0,0 0 16,0 0-16,0 0 0,1 0 0,-1 21 15,-21 0 1,21 0-16,-21 0 0,0 22 16,0-22-16,0 0 0,0 21 0,-21-21 15,0 22-15,-1-1 0,1 0 16,0-20-16,0 20 0,-21 0 0,-1-21 16,22 1-16,-21-1 0,21 0 0,-22-21 15,22 0-15,0 0 0,0 0 16,0 0-16,-1-21 0,22 0 0,0-1 15</inkml:trace>
  <inkml:trace contextRef="#ctx0" brushRef="#br0" timeOffset="104494.27">30099 5503 0,'-21'22'16,"0"-22"-1,21 21-15,-22-21 0,22 21 0,0 0 16,-21 0-16,21 0 15,21-21 1,1 0-16,-1 0 16,0 0-1,0 0-15,-21-21 0,0 0 16,0 0-16,0 0 0,0 0 16,-21-1-1,0 22-15,0 0 16,-1 0-16,1 0 0,0 0 15,21 22-15,-21-22 0,21 21 0,0 0 16,0 0-16,0 0 16,21-21-16,0 21 15,0-21-15,1 0 0,-1 0 16,0 0-16,0 0 0,0-21 16,-21 0-1,0 0-15,0 0 16,0 0-16,-21 21 15,0 0-15,0 0 16,0 0-16,-1 0 16,22 21-16,-21-21 15,21 21-15,-21-21 0,21 21 16,-21-21-16,0 21 0,0-21 16,-1 0-16,1 0 0,0 21 15</inkml:trace>
  <inkml:trace contextRef="#ctx0" brushRef="#br1" timeOffset="116959.77">3683 8213 0,'0'0'0,"-21"0"16,0 0-16,-1 0 15,1 0 1,0 0-16,21 21 16,0 0-16,0 0 15,0 0-15,0 1 16,0-1-16,21 0 16,0-21-16,1 0 15,-1 0-15,0 0 0,0 0 16,0-21-16,0 21 0,1-21 15,20 21-15,-21-22 0,-21 1 0,21 0 16,0 0-16,-21 0 0,22 0 0,-22-1 16,0 1-16,0 0 15,0 0-15,-22 0 0,1 0 0,0 21 16,0-22-16,0 22 0,0 0 0,-22 0 16,22 0-16,0 22 0,-21-1 15,20-21-15,-20 21 0,21 21 16,0-21-16,0 22 0,-1-22 0,22 21 0,0 1 15,0-22-15,0 21 16,0-21-16,0 22 0,0-22 0,0 0 16,0 0-16,22 0 0,-1 0 0,0 1 15,0-22-15,21 0 0,-20 0 16,20 21-16,-21-21 0,0 0 0,22 0 16,-22 0-16,0 0 0,0-21 0,0 21 15,-21-22 1,0 1-1,-21 21-15,0 0 0,-21 0 16,20 0-16,-20 0 0,21 21 0,-21 1 16,-1-22-16,1 21 0,0 0 15,20 0-15,-20 21 0,21-20 0,0-1 16,0 21-16,-1-21 0,1 22 16,21-22-16,0 21 0,0-21 15,0 0-15,0 22 0,0-22 0,0 0 16,21 0-16,1-21 0,-1 21 0,0-21 15,0 0-15,0 22 0,0-22 16,1 0-16,-1 0 0,21 0 0,-21 0 16,22 0-16,-22-22 0,21 22 0,-21-21 15,22 0-15,-22 0 0,21 0 16</inkml:trace>
  <inkml:trace contextRef="#ctx0" brushRef="#br1" timeOffset="117629.22">4466 8551 0,'0'0'0,"0"-21"0,0-21 16,0 21-16,-21 21 15,0 0-15,0 0 16,-1 0-16,1 0 0,0 0 16,-21 0-16,21 21 0,-1-21 0,1 21 15,0 0-15,0 0 0,0 1 0,0-1 16,-1 21-16,1-21 0,21 0 15,0 22-15,0-22 0,0 0 16,0 0-16,0 0 0,0 1 0,0-1 16,21-21-16,22 0 0,-22 0 15,21 0-15,-21 0 0,22-21 16,-1-1-16,0 22 0,-20-21 0,20 0 16,-21 0-16,0 0 0,0 0 0,1-1 15,-1 1-15,-21 0 0,0 0 16,0 0-16,0 0 0,0-1 15,0 44 32,0-1-47,0 0 16,0 0-16,-21 0 0,21 0 0,0 1 16,0 20-16,0 0 0,0 1 0,-22-1 15,22 0-15,0 1 0,0 20 0,0-21 16,0 22-16,-21-22 0,21 22 15,0-22-15,0 0 0,0 22 0,0-22 16,0 22-16,0-22 0,0 0 0,21 22 16,-21-22-16,0 1 0,0-1 0,0 0 15,0 1-15,0-22 0,0 21 16,0-21-16,0 0 0,0 1 0,-21 20 16,-21-42-16,21 21 0,0 0 15,-22 0-15,1-21 0,0 0 0,-1 0 16,1 0-16,0 0 0,-1 0 0,1-21 15,0 0-15,-1 0 0,1 0 16,0 0-16,-1-1 0,1 1 0,21-21 16,-22 21-16,22 0 0,0-22 0,21 22 15,0 0-15,0-21 0,0 20 0,0 1 16,0 0-16,0 0 0,0 0 16,21-22-16,0 22 0,1 0 0,-1 0 15,0-21-15,0 20 0,0 1 0</inkml:trace>
  <inkml:trace contextRef="#ctx0" brushRef="#br1" timeOffset="117999.85">4911 8509 0,'0'-21'16,"0"0"-16,0 0 15,0-1 17,0 44 77,0-1-93,0 0-16,0 0 15,0 0-15</inkml:trace>
  <inkml:trace contextRef="#ctx0" brushRef="#br1" timeOffset="118249.07">4974 8848 0,'0'0'0,"0"-21"78,0 42-47,0 0-15,0 0-16</inkml:trace>
  <inkml:trace contextRef="#ctx0" brushRef="#br1" timeOffset="118823.27">7895 8446 0,'0'-22'0,"21"-20"15,-21 21-15,21 0 16,-21 0-1,22 21 1,-22 21 0,0 0-16,0 0 0,0 0 15,0 0-15,0 22 0,0-22 0,0 0 16,-22 21-16,1-20 0,21 20 0,0-21 16,-21 0-16,21 22 0,-21-22 15,21 0-15,0 0 0,0 0 0,0 0 16,0 1-16,-21-44 47,0 1-47,21 0 0,0 0 15,0 0-15</inkml:trace>
  <inkml:trace contextRef="#ctx0" brushRef="#br1" timeOffset="119188.06">7810 8128 0,'0'0'0,"-21"-21"0,0 21 15,0 0-15,0 0 16,21 21-16,0 0 16,0 0-1,21-21 1,0 0-16,0 0 0,0 0 15,1 0-15,-1-21 16,0 0-16,-21 0 0,21 21 16,-21-21-16,0 0 0,-21-1 15,0 22-15,0 0 16,-1 0-16,1 0 16,0 0-16,0 0 0,21 22 15,-21-22-15,21 21 0,0 0 16,0 0-16,0 0 15,0 0-15,21 1 0,0-22 16,0 0-16,0 21 16,1-21-16,-1 0 0,21 0 0</inkml:trace>
  <inkml:trace contextRef="#ctx0" brushRef="#br1" timeOffset="119728.75">8361 8340 0,'0'0'16,"0"21"-16,-21 0 15,21 0 1,0 0-16,0 1 16,0-1-16,0 0 0,-22 0 15,22 0-15,0 0 0,0 1 0,0-1 16,0 0-16,0 0 0,0 0 15,0 0-15,0 1 0,0-1 16,-21-21 15,0 0-15,21-21-16,0-1 0,0 1 16,0 0-16,0 0 0,0-21 15,0 20-15,0 1 0,0 0 16,21-21-16,0 21 0,1-1 15,-1 1-15,0 0 0,0 0 0,0 0 16,0 21-16,1-21 0,20 21 0,-21 0 16,0 0-16,0 0 0,1 0 0,-1 21 15,0-21-15,0 21 0,-21 0 16,0 0-16,21 0 0,-21 1 0,0 20 16,0-21-16,0 0 0,0 22 0,0-22 15,0 0-15,-21 0 0,0 0 0,21 0 16,0 1-16,0-1 0,-21 0 0,0 0 15,21 0 1,0-42 15,21 0-15,0 0-16,-21 0 0,21-1 16,0 1-16</inkml:trace>
  <inkml:trace contextRef="#ctx0" brushRef="#br1" timeOffset="120075.64">9059 8001 0,'0'0'0,"0"21"31,0 0-15,0 22-16,0-22 0,0 0 15,0 21-15,0-20 0,0 20 0,0-21 16,-21 21-16,21 1 0,0-22 0,0 21 16,-21-21-16,21 22 0,-21-22 15,21 21-15,0-21 0,0 1 0,0 20 16,0-21-16,0 0 0,0 0 0,0 1 16,0-1-16,0 0 0,0 0 15,21-21 16,0 0-31,0 0 16,-21-21-16,0 0 0,21 21 16,1-21-16,-22-1 0,21 22 0,-21-21 15,0 0-15,21 0 0</inkml:trace>
  <inkml:trace contextRef="#ctx0" brushRef="#br1" timeOffset="120324.49">9017 8382 0,'-42'0'16,"42"-21"-1,21 21 1,0 0-16,0 0 0,0 0 0,0 0 16,1 0-16,-1 0 0,0-21 0,0 21 15,0 0-15,0 0 0,1 0 16,-1 0-16,-21-21 47</inkml:trace>
  <inkml:trace contextRef="#ctx0" brushRef="#br1" timeOffset="121016.1">9779 8107 0,'0'0'0,"-21"0"15,-22 0-15,43-21 16,-21 21-16,21-21 31,21 21-31,1 0 0,-1 0 16,0 0-16,0 0 0,0-22 15,0 22-15,1 0 0,-1 0 0,0 0 16,0 0-16,0 0 0,0 0 16,-42 0 15,0 0-31,0 0 0,-21 0 15,20 0-15,1 0 16,0 0-16,0 0 0,0 0 16,0 0-16,-1 0 15,1 22 1,0-22 0,21 21-16,-21-21 15,21 21-15,0 0 0,-21-21 16,21 21-16,0 0 0,0 1 15,-21-1-15,21 0 0,0 0 16,-22 0-16,22 0 0,0 1 0,0-1 16,0 0-16,0 21 0,0-21 0,0 1 15,-21-1-15,21 0 0,0 21 16,-21-21-16,21 1 0,0 20 0,0-21 16,0 0-16,-21 22 0,21-22 0,0 0 15,-21 21-15,21-21 0,0 1 16,0-1-16,0 0 0,0 0 0,0 0 15,0 0-15,21 1 0,0-22 16,-21 21-16,21-21 0,0 0 16,1 0-16,-1 0 0,0 0 15,0 0-15,0 0 0,0 0 16,1 0-16,-1 0 0,-21-21 16,21 21-16,0-22 0,0 1 0,0 21 15,1-21-15,-1 0 0,0 0 16,0 0-16,21-1 0,-20-20 0</inkml:trace>
  <inkml:trace contextRef="#ctx0" brushRef="#br1" timeOffset="121639.88">10456 8128 0,'0'0'0,"-21"0"16,42 0-1,0 0 1,1 0-16,-1 0 0,0 0 16,0-21-16,0 21 0,0 0 0,1 0 15,-1 0-15,0 0 0,0-21 0,0 21 16,0 0-16,1 0 0,-1 0 31,-21 21-15,0 0-1,0 0-15,0 0 16,0 1-16,0-1 0,0 0 16,0 0-16,0 0 0,0 0 0,0 1 15,0-1-15,0 21 0,0-21 16,0 0-16,-21 1 0,21-1 0,0 0 15,0 0-15,0 21 0,-22-20 0,22-1 16,0 0-16,0 0 0,0 0 0,0 0 16,0 1-16,0-1 0,0 0 15,0 0-15,0 0 0,0 0 16,0 1-16,0-1 0,0 0 16,-21-21-16,0 21 15,0-21-15,0 0 0,0 21 16,-1-21-16,1 0 15,0 0-15,0 0 0,0 0 0,0 0 16,-1 0-16,1 0 0,0 0 16,0 0-16,0 0 31,21-21 16</inkml:trace>
  <inkml:trace contextRef="#ctx0" brushRef="#br1" timeOffset="123348.65">13123 8509 0,'0'21'0,"0"0"31,21-21-31,1 0 0,-22 22 16,21-1-16,0-21 16,-21 21-16,21-21 0,-21 21 15,21-21-15,0 0 0,1 21 16,-1-21-1,0 0 1,0 0-16,-21-21 16,0 0-16,0 0 15,0 0-15,0-1 0,0 1 16,0 0-16,0-21 0,0 21 16,21-1-16,-21-20 0,21 21 0,1-21 15,-22-1-15,21 1 0,0 0 0,0 20 16,0-20-16,22 0 0,-22 21 0,0-1 15,21-20-15,-21 21 0,22 21 16,-22-21-16,21 21 0,-21 0 0,1 0 16,20 0-16,-21 0 0,0 21 15,0-21-15,-21 21 0,22 0 0,-22 22 16,21-22-16,-21 0 0,0 0 0,0 0 16,0 0-16,0 1 0,0-1 0,0 0 15,0 0-15,0-42 47,0 0-31,-21 0-16,-1-1 15,1 1-15,21 0 0,-21 0 16,0 0-16,21 0 0,-21-22 0,0 43 16,-1-21-16,22 0 0,-21 0 0,0 21 15,0-21-15,0 21 0,0 0 16,-1 0-16,1 0 0,0 21 15,0 0-15,0 0 0,0 0 16,-1 0-16,1 1 0,0-1 0,21 21 16,-21-21-16,0 22 0,0-22 15,21 21-15,0 0 0,-22-20 0,22 20 16,-21 0-16,21-21 0,0 22 0,0-22 16,0 0-16,0 21 0,0-20 0,0-1 15,0 0-15,21 0 0,1-21 16,-1 21-16,0 0 0,0-21 0,0 0 15,0 0-15,1 0 0,-1 0 0,21 0 16,-21 0-16,0 0 0,22-21 0,-22 0 16,0 21-16,21-21 0,-20 0 0,-1 0 15,0-1-15,0 1 0,0 0 0,0-21 16,1 21-16,-22-22 0,21 22 16,-21-21-16,21 21 0,0-22 0,-21 1 15,0 21-15,0-22 0,21 22 16,-21 0-16,21 0 0,-21 0 0,0 0 15,0-1-15,0 44 32,0-1-32,0 0 0,0 0 15,0 21-15,0-20 0,0 20 0,-21-21 16,21 21-16,0 1 0,-21-22 16,21 21-16,0 1 0,0-22 0,0 21 15,0-21-15,0 22 0,0-22 0,0 0 16,0 0-16,21 0 0,0 0 0,1 1 15,-1-22-15,0 0 0,-21 21 16,21-21-16,0 0 0,0 0 0,1 0 16,-1 0-16,0 0 0,0 0 15,0-21-15,0 21 0,1-22 0,-1 1 16,0 21-16,0-21 0,0 0 0,22 0 16</inkml:trace>
  <inkml:trace contextRef="#ctx0" brushRef="#br1" timeOffset="123899.84">15346 8170 0,'-21'0'15,"-1"0"-15,1 0 16,21 22 15,21-22-15,1 0-16,-1 0 15,0 0-15,0 0 0,0 0 16,0 0-16,1 0 0,-1 0 0,0 0 16,0 0-16,0-22 0,0 22 15,1 0 1,-44 22 31,1-22-32</inkml:trace>
  <inkml:trace contextRef="#ctx0" brushRef="#br1" timeOffset="124127.71">15325 8340 0,'0'0'0,"-22"21"0,1-21 0,21 21 15,0 0 1,21-21-1,1 0-15,-1 0 16,0 0-16,0 0 0,0 0 16,0 0-16,1 0 15,-1 0-15,0 0 32,0-21-32,-21 0 15,21 21-15</inkml:trace>
  <inkml:trace contextRef="#ctx0" brushRef="#br1" timeOffset="125504.06">17018 7345 0,'0'0'0,"21"-21"0,0 21 31,-21-21-31,0-1 16,0 1 0,0 0-16,0 0 15,0 0-15,0 0 16,0-1 0,-21 22-16,0 0 0,0 0 15,0 0-15,-1 0 0,-20 0 16,21 0-16,0 0 0,0 0 15,-1 22-15,-20-22 0,21 21 0,0-21 16,0 21-16,-1 0 0,-20-21 0,21 21 16,0 0-16,0 1 0,-1-1 15,1 0-15,0 0 0,0 0 0,0 22 16,21-22-16,-21 0 0,-1 0 0,22 0 16,-21 0-16,21 1 0,0-1 15,0 0-15,21-21 16,1 0-16,-1 21 15,0-21-15,0 0 0,0 0 0,0 0 16,1 0-16,-1 0 0,0 21 0,0-21 16,0 0-16,0 21 0,1-21 0,-1 22 15,0-22-15,0 21 0,0-21 16,0 21-16,-21 0 0,22-21 0,-22 21 0,21-21 16,-21 21-16,0 1 0,0-1 15,0 0-15,-21 0 16,-1 0-16,1 0 0,0 1 0,-21-22 15,21 21-15,-1 0 0,-20 0 0,21 0 16,0-21-16,-22 21 0,22-21 0,0 0 16,21 22-16,-21-22 0,0 0 15,42-22 32,0 22-47,0-21 16,0 21-16,1 0 0,-1 0 0,0 0 15,0 0-15,0 0 16,0 0-16,1 0 16,-22 21-16,21 1 0,-21-1 15,0 0-15,0 0 0,0 21 16,0-20-16,0-1 0,0 0 0,0 0 16,-21 21-16,21-20 0,-22 20 0,1-21 15,21 21-15,-21-20 0,21 20 0,-21-21 16,21 21-16,-21-20 0,21 20 0,0-21 15,-21 0-15,21 22 0,0-22 16,0 0-16,0 0 0,0 0 0,0 0 16,0 1-16,0-1 0,21 0 15,0 0-15,0-21 16,0 0-16,0 21 0,1-21 0,-1 21 16,0-21-16,0 0 0,0 0 0,0 0 15,22 0-15,-22 0 0,0 0 0,0 0 16,0 0-16,1 0 0,-1 0 0,0 0 15,0 0-15,0-21 0,0 21 0,-21-21 16,22 21-16,-1 0 16,-21-21-16,0 0 47,0 0-47,21-1 15,0 1-15,0 0 0,0 0 16</inkml:trace>
  <inkml:trace contextRef="#ctx0" brushRef="#br1" timeOffset="126592.02">17992 7874 0,'0'0'0,"-22"0"0,22-21 0,0 0 15,-21 21-15,21-21 0,0-1 16,0 1-16,0 0 15,-21 21-15,0 21 32,21 0-17,0 22-15,0-22 0,0 21 0,0-21 16,0 22-16,0-1 0,0 0 0,0 1 16,0-1-16,0 0 0,0-20 0,0 20 15,-21 0-15,21-21 0,0 22 16,-21-22-16,21 0 0,0 0 15,0 0-15,0 1 0,0-1 16,0-42 0,21-1-1,0 22-15,-21-21 0,21-21 0,0 21 16,0 0-16,1-1 0</inkml:trace>
  <inkml:trace contextRef="#ctx0" brushRef="#br1" timeOffset="127024.77">18478 7874 0,'0'0'0,"22"-21"16,-22 0-16,21 21 15,-21-21-15,-21 21 16,-1 21 0,1 0-16,0 0 0,0 0 15,0 22-15,21-22 0,-21 21 0,-1-21 16,22 22-16,-21-1 0,21-21 15,0 21-15,0-20 0,0 20 0,0-21 16,0 0-16,0 0 0,0 1 0,0-1 16,21 0-16,1-21 0,-1 0 0,21 0 15,-21 0-15,22 0 0,-22 0 16,21 0-16,0 0 0,1-21 0,-22 21 16,21-21-16,1-1 0,-22 1 0,21-21 15,-21 21-15,0 0 0,1-22 16,-22 1-16,0 21 0,0-22 0,0 1 15,0 0-15,0-1 0,-22 22 0,1-21 16,0 21-16,0 0 0,0-1 0,0 1 16,-1 21-16,1 0 0,0 0 0,0 0 15,0 0-15,0 21 0,-1 1 0,1-1 16,0 0-16,0 0 0,0 0 16,21 0-16,0 1 0,0 20 0,0-21 15,0 0-15,0 0 0,0 22 0,0-22 16,0 0-16,21-21 0,21 21 15,-21 0-15</inkml:trace>
  <inkml:trace contextRef="#ctx0" brushRef="#br1" timeOffset="127312.06">19473 8234 0,'0'-21'15,"0"42"32,0 0-47,0 0 16,0 0-16,0 1 0,0-1 16,0 0-16,-21 0 0,0 0 0,0 0 15,-22 1-15,22 20 0,0-21 0,-21 0 16,21 0-16,-1 1 0,1-22 0,0 21 15,0 0-15,0-21 0,0 0 0,42-21 32</inkml:trace>
  <inkml:trace contextRef="#ctx0" brushRef="#br1" timeOffset="127919.43">20341 7768 0,'0'0'0,"-21"0"16,21-21-16,-21 0 0,21 0 0,0 0 15,0-1-15,0 1 16,0 0-16,0 0 0,21 21 0,0-21 15,0 21-15,0 0 0,1 0 16,-1 0-16,0 0 0,0 0 16,-21 21-16,21 0 0,-21 21 0,21-20 15,-21-1-15,0 21 0,0-21 0,0 22 16,0-1-16,0 0 0,-21 1 0,-21-1 16,21 0-16,0-21 0,-22 22 0,22-1 15,-21-21-15,-1 22 0,22-22 0,-21 0 16,0 0-16,20 0 0,-20 0 15,21-21-15,0 0 0,0 22 0,-22-22 16,22 0-16,0 0 0,0 0 16,21-22-16,-21 22 0,21-21 0,-22 0 15,22 0-15,0 0 0,0 0 0,0-1 16,0 1-16,0 0 0,0 0 0,0 0 16,0 0-16,0-1 0,22 1 0,-1 21 15,0-21-15,0 21 0,0 0 16,0 0-16,1 0 0,-1 21 15,0-21-15,-21 21 0,21 1 0,0-1 16,0 0-16,1 0 0,-1 0 0,-21 0 16,0 1-16,21-1 0,0 0 15,-21 0-15,0 0 0,21 0 16,-21 1-16,21-22 16,-21 21-16,22-21 15,-1 0 1,0 0-16,0-21 0,0 21 15,0-22-15,1 1 0,-1 21 16,0-21-16,21 0 0</inkml:trace>
  <inkml:trace contextRef="#ctx0" brushRef="#br1" timeOffset="128357.17">21040 7768 0,'0'0'0,"0"-21"0,0 0 15,-22 21-15,1 0 16,0 0-16,0 21 16,0 0-16,0 0 0,21 1 15,0-1-15,-22 0 0,1 21 0,21-21 16,-21 22-16,21-1 0,-21-21 0,0 22 16,21-22-16,0 21 0,0-21 0,0 22 15,0-22-15,0 0 0,0 0 16,0 0-16,21 0 0,-21 1 0,21-22 15,0 0-15,0 0 0,1 0 16,-1 0-16,21 0 0,-21 0 0,0 0 16,1 0-16,-1-22 0,21 1 0,-21 0 15,0 21-15,1-42 0,-1 21 0,0-1 16,0-20-16,0 21 0,-21-21 0,0-1 16,21 1-16,-21 0 0,0-1 0,0 1 15,0 0-15,0 20 0,0-20 0,-21 21 16,0 0-16,0 0 15,0 21-15,0 0 0,-1 0 0,1 0 16,0 0-16,0 0 0,0 21 0,0-21 16,-1 21-16,1 0 0,0 0 0,21 0 15,0 1-15,0-1 0,0 0 16,0 0-16,0 0 0,0 0 0,0 1 16,0-1-16,0 0 0</inkml:trace>
  <inkml:trace contextRef="#ctx0" brushRef="#br1" timeOffset="128629.01">21569 8382 0,'-21'0'31,"21"21"-16,0 0-15,0 1 16,0-1-16,-22 0 0,22 0 16,-21 0-16,0 0 0,0 1 15,0-1-15,0 0 0,-1 0 0,1-21 16,0 21-16,0 0 0,0-21 0,0 22 16,-1-1-16,1-21 0,0 0 0</inkml:trace>
  <inkml:trace contextRef="#ctx0" brushRef="#br1" timeOffset="129287.78">22225 7641 0,'0'-42'0,"0"21"16,0 0-16,0-1 0,21 22 15,0 0-15,0-21 16,1 21-16,-1 0 0,0 0 15,0 0-15,0 21 0,0-21 16,1 22-16,-22-1 0,0 0 0,21 0 16,-21 0-16,0 0 0,0 1 15,-21-1-15,-1 0 0,1 0 0,0 0 16,0-21-16,-21 21 0,20 1 16,1-22-16,0 21 0,0-21 0,0 21 15,0-21-15,-1 0 0,44 0 47,-1 0-31,0 0-16,0 0 0,0 0 0,0 0 15,1 0-15,-1 0 0,21 0 16,-21 0-16,0 0 0,1 21 0,-1-21 16,0 21-16,0 0 0,-21 1 0,0-1 15,0 0-15,0 0 0,0 0 0,0 0 16,0 1-16,0-1 0,-21 0 0,-21 0 15,20 0-15,1 0 0,-21-21 0,0 22 16,20-1-16,-20-21 0,21 0 16,-21 0-16,20 0 0,-20 0 15,21 0-15,0 0 0,0 0 0,-1 0 16,1 0-16,21-21 0,-21-1 16,21 1-16,0 0 0,0 0 15,21 21 1,0-21-16,1 21 0,-1 0 15,0-21-15,21 21 0,-21 0 16</inkml:trace>
  <inkml:trace contextRef="#ctx0" brushRef="#br1" timeOffset="129763.46">23050 7684 0,'-21'0'47,"0"0"-47,0 0 0,0 21 16,21 0-16,-21 0 0,-1 0 15,1 0-15,0 22 0,21-22 16,-21 21-16,0 1 0,21-22 0,0 21 15,0 0-15,-21-20 0,21 20 0,0-21 16,0 21-16,0-20 0,0-1 0,0 0 16,21 0-16,0 0 0,0-21 0,0 0 15,0 0-15,22 0 0,-22 0 16,21 0-16,1 0 0,-22-21 0,21 0 16,-21 0-16,22 0 0,-22-1 0,0-20 15,0 0-15,0-1 0,0 1 0,-21 0 16,22-1-16,-22 1 0,0 0 0,0-1 15,0 22-15,0-21 0,-22 21 16,1 0-16,0-1 0,0 1 0,0 21 16,-22 0-16,22 0 0,0 0 15,-21 0-15,21 0 0,-1 0 0,-20 21 16,21 1-16,0-22 0,0 21 0,-1 0 16,1 0-16,21 0 0,0 0 0,-21 1 15,21-1-15,0 0 0,0 0 16,21 0-16,0 0 0</inkml:trace>
  <inkml:trace contextRef="#ctx0" brushRef="#br1" timeOffset="130083.81">23685 8297 0,'0'0'0,"0"22"47,0-1-47,0 0 0,0 0 16,0 0 0,-21 0-16,0-21 0,21 22 0,-21-1 0,0 0 15,0 21-15,-1-21 0,-20 1 0,21-1 16,0 0-16,0 0 0,-1 0 15,1 0-15,21 1 0,-21-22 16,21 21-16,0-42 31,21-1-31,0 22 0,1-21 16</inkml:trace>
  <inkml:trace contextRef="#ctx0" brushRef="#br1" timeOffset="130743.39">24384 7472 0,'0'0'15,"0"21"16,0 0-31,0 0 16,-21 1-16,21-1 0,-21 0 0,-1 21 16,1-21-16,21 1 0,-21 20 15,0-21-15,0 21 0,0-20 0,-1 20 16,1-21-16,0 0 0,21 22 0,0-22 16,-21 0-16,21 0 0,-21 0 15,21 0-15,0 1 0,21-22 31,0 0-31,0 0 0,0 0 0,1-22 16,-1 22-16,0-21 0,21 0 0,-21 21 16,1-21-16,-1 21 0,0-21 0,0 21 15,0-21-15,0 21 0,1 0 0,-1-22 16,0 22-16,-21-21 0,21 0 16,0 0-16,-21 0 15,0 0 1,0-1-16,0 1 0,0 0 15,0 0-15,0 0 0,0 0 16,-21 42 15,21 0-31,-21 0 0,0 0 16,0 22-16,21-22 0,0 0 16,-22 21-16,22-21 0,-21 1 0,21 20 15,-21-21-15,21 21 0,0-20 0,0-1 16,0 0-16,-21 0 0,21 0 0,0 0 15,0 1-15,0-1 0,-21-21 0,21 21 16,0 0-16,0 0 16,21-42 31,0 0-47,0 21 0,0-21 15,1 0-15</inkml:trace>
  <inkml:trace contextRef="#ctx0" brushRef="#br1" timeOffset="131195.69">25188 7620 0,'0'0'0,"0"-21"16,0 0-1,-21 21 1,0 0-16,0 0 15,21 21-15,-21 0 0,-1 0 0,1 0 16,21 1-16,-21 20 0,0-21 0,0 21 16,0-20-16,21 20 0,-43 43 15,43-43-15,0-21 16,0 0-16,0 22 0,0-22 0,0 0 16,0 0-16,21 0 0,1-21 0,-22 21 15,21-21-15,0 0 0,0 0 16,21 0-16,-20 0 0,-1 0 0,0 0 15,0 0-15,0-21 0,22 0 0,-22 0 16,0 0-16,0 0 0,0-1 0,0-20 16,1 21-16,-22 0 0,0-22 15,0 22-15,0-21 0,0 0 0,0 20 16,0-20-16,-22 21 0,22-21 0,-21 20 16,0 1-16,0 0 0,0 0 0,0 21 15,-1-21-15,1 21 0,0 0 0,0 0 16,0 0-16,0 0 15,-1 0 1,22 21-16,22-21 16,-1 0-1,0 0-15</inkml:trace>
  <inkml:trace contextRef="#ctx0" brushRef="#br1" timeOffset="132015.35">25781 7176 0,'0'0'0,"0"-22"16,-21 22-16,21-21 0,0 0 15,0 0-15,0 0 0,0 0 16,0-1-16,21 1 0,0 0 15,0 21-15,0-21 0,1 0 0,20 21 16,-21-21-16,21 21 0,-20 0 0,20 0 16,-21 0-16,21 0 0,-20 0 15,-1 0-15,21 0 0,-21 0 0,0 0 16,1 0-16,-1 0 16,-21 21-16,0 0 15,0 0-15,0 0 0,-21 0 0,21 1 16,-22 20-16,1-21 0,0 21 15,0-20-15,0 20 0,0 0 0,-1 1 16,1-1-16,0 0 0,0-21 0,21 22 16,-21-1-16,21-21 0,0 22 0,0-22 15,0 0-15,0 0 0,0 0 16,21 0-16,0 1 0,0-1 0,0-21 16,1 0-16,-1 0 0,0 0 15,0 0-15,0 0 0,0 0 0,1 0 16,-1 0-16,0-21 0,0-1 15,0 22-15,-21-21 0,0 0 32,-21 21-17,0 0-15,0 0 16,-22 21-16,22 0 0,0 1 0,0-22 16,-21 21-16,20 0 0,1 21 0,0-21 15,0 1-15,0 20 0,0-21 16,21 21-16,0-20 0,-22 20 0,22 0 15,0 1-15,0-22 0,0 21 0,0 0 16,22-20-16,-22 20 0,21 0 0,0-21 16,0 22-16,0-1 0,0-21 0,1 22 15,-1-22-15,21 21 0,-21-21 16,0 22-16,1-22 0,-22 0 0,0 0 16,0 0-16,0 0 0,0 1 15,0-1-15,0 0 0,-22-21 16,1 0-16,0 21 0,0-21 0,0 0 15,-22 0-15,22 0 0,-21 21 0,0-21 16,20 0-16,-20 21 0,21-21 0,0 0 16,-22 22-16,22-22 0,0 21 0,0-21 15,0 21-15,0-21 16,21 21-16,-22-21 0,44 0 47</inkml:trace>
  <inkml:trace contextRef="#ctx0" brushRef="#br0" timeOffset="142051.92">1058 10964 0,'-21'0'16,"0"0"-16,0 0 0,21-21 16,-21 21-16,-1 0 0,1 0 15,0 0-15,0 0 0,-21 0 16,20 0-16,1 0 0,0 0 0,0 0 16,0 21-16,0-21 15,42 0 1,0 0-1,0 0-15,21 0 0,1 0 0,-1-21 16,22 21-16,-1-21 0,22 21 16,-1-21-16,1 21 0,21 0 0,-21-21 15,-22 21-15,22-21 0,-22 21 0,-20 0 16,-1 0-16,0 0 0,-21 0 16,1 0-16,-1 0 0,-42 0 31,-1 0-31,1 0 15,0 0-15,0 0 0,0 0 16,0 0-16,-22 0 0,22 0 16</inkml:trace>
  <inkml:trace contextRef="#ctx0" brushRef="#br0" timeOffset="142351.76">1333 10922 0,'-21'21'15,"0"-21"-15,0 0 0,0 0 0,0 0 16,21 21-16,-22-21 16,1 22-16,21-1 0,-21-21 0,21 21 15,0 21-15,0-21 0,0 22 16,0-1-16,0 0 0,0 22 0,0-22 16,0 1-16,0 20 0,0-21 0,0 1 15,0 20-15,0-20 0,0-1 16,0-21-16,0 21 0,0-20 0,0-1 15,0 0-15,0 0 0,0 0 16,0 0-16,21-21 0,0 0 31,-21-21-31,0 0 16,22 0-16,-22 0 0,21 0 16</inkml:trace>
  <inkml:trace contextRef="#ctx0" brushRef="#br0" timeOffset="142951.92">1693 11282 0,'0'0'0,"0"21"31,0 0-31,-21 0 16,21 22-16,0-22 0,-21 0 0,21 21 15,-21-20-15,21 20 0,-21-21 16,21 21-16,0-20 0,0-1 0,0 0 15,0 21-15,0-21 16,21 1-16,0-22 0,0 0 0,0 0 16,0 0-16,22 0 0,-22 0 0,21-22 15,-21 1-15,22 0 0,-22 0 16,21-21-16,-21 20 0,22-20 0,-22 21 16,0-21-16,0-1 0,-21 1 15,0 21-15,0-22 0,0 22 0,0-21 16,0 21-16,0 0 0,0-1 0,0 44 31,0-1-15,0 0-16,0 0 0,0 21 0,0-20 15,0 20-15,0 0 0,0 1 16,0-1-16,0 0 0,0 22 0,0-22 16,0 22-16,0-22 0,0 21 0,0 22 15,0-21-15,0-1 0,0 1 16,21-1-16,-21 1 0,22-1 0,-22 1 15,0-1-15,0-21 0,0 1 0,0 20 16,0-20-16,0-1 0,-22 0 16,1-21-16,0 1 0,0 20 0,0-21 15,0-21-15,-1 21 0,-20-21 0,21 0 16,-21 0-16,-1 0 0,1 0 16,-22 0-16,22-21 0,-21 21 15,20-21-15,-20 21 0,-1-21 0,22 0 16,0 21-16,-1-22 0,22 1 15,0 0-15,0 0 0,21 0 0,0 0 16,0-1-16,21 1 0,0 0 16,0-21-16,22 21 0,-1-22 0,0 1 15,22-22-15,-22 22 0</inkml:trace>
  <inkml:trace contextRef="#ctx0" brushRef="#br0" timeOffset="143275.37">2603 11197 0,'0'0'15,"-21"0"1,21 21 0,-21 22-16,21-22 0,0 21 0,0 22 15,0-22-15,0 22 0,0-1 16,0 1-16,0-1 0,0 1 0,0-1 15,-21 1-15,21 20 0,-21-20 16,21-1-16,0 1 0,-21-1 0,-1 1 16,22-22-16,-21 0 0,21 1 15,0-1-15,0-21 0,0 0 0,0 1 16,0-1-16,0 0 0,0-42 31,0 0-31,0-1 0,0 1 16,0 0-16,0-21 0,0 21 0,0-22 15,0 1-15</inkml:trace>
  <inkml:trace contextRef="#ctx0" brushRef="#br0" timeOffset="143585.19">2455 11621 0,'0'0'0,"-21"-43"0,21 1 0,0 21 16,0-22-16,0 22 0,0 0 15,0-21-15,21 21 0,0-1 0,1 1 16,-1 0-16,0 0 0,21 0 15,-21 0-15,22 21 0,-1 0 0,-21 0 16,22 0-16,-22 21 0,0 0 0,0 0 16,0 21-16,-21-20 0,0 20 0,0 21 15,0-20-15,-21-22 16,0 21-16,0 1 0,0-22 0,-22 0 16,22 21-16,0-21 0,-21 1 0,20-22 15,1 21-15,0-21 16,0 0-16,21-21 31,21 21-15,0-22-16,0 1 0,1 21 0,-1-21 15,0 0-15,0 0 0,0 0 0,0-1 16</inkml:trace>
  <inkml:trace contextRef="#ctx0" brushRef="#br0" timeOffset="143947.4">2942 11472 0,'21'0'31,"0"0"-31,1 0 16,-1-21-16,0 0 0,0 21 0,0-21 16,22 0-16,-22 0 0,0-1 15,0 1-15,-21 0 0,21 0 0,-21 0 16,0 0-16,0-1 15,-21 22 1,0 0-16,0 0 0,0 22 16,-1-22-16,1 21 0,0 0 0,0 21 15,0-21-15,21 1 0,0 20 16,-21-21-16,21 21 0,0-20 16,0-1-16,0 21 0,0-21 0,0 0 15,0 1-15,0-1 0,21 0 0,0 0 16,0-21-16,0 0 15,0 0-15,1 0 0,-1 0 16,0 0-16,0 0 0,0-21 0,0 21 16,1-21-16,-1 0 0,0-1 0,-21 1 15,21 0-15</inkml:trace>
  <inkml:trace contextRef="#ctx0" brushRef="#br0" timeOffset="144495.16">3789 11197 0,'0'0'0,"0"-42"16,0 21-16,0 0 15,0-1-15,21 1 0,0 21 16,0 0-16,0-21 0,1 21 15,-1 0-15,0 0 16,0 0-16,0 0 0,0 0 16,1 0-16,-22 21 0,21 0 0,0 1 15,-21-1-15,0 0 0,0 21 16,0 1-16,0-22 0,0 21 0,0 0 16,0 1-16,0-1 0,-21-21 0,0 22 15,-1-1-15,-20-21 0,21 21 0,0-20 16,-22 20-16,22-21 0,0 0 15,0 0-15,0-21 0,0 22 0,-1-22 16,1 0-16,0 0 0,0-22 16,0 1-16,21 0 15,0 0-15,0 0 16,0 0-16,0-1 0,0 1 0,0 0 16,0 0-16,0 0 0,21 21 0,0 0 15,0 0-15,0 0 16,1 21-16,-1-21 0,0 21 15,0 0-15,0 0 0,0 1 0,1-22 16,-1 21-16,0 0 0,0 0 0,0-21 16,0 21-16,1-21 0,-1 0 0,-21 21 15,21-21-15,0 0 0,0 0 16,0 0-16,1 0 0,-22-21 31</inkml:trace>
  <inkml:trace contextRef="#ctx0" brushRef="#br0" timeOffset="144987.43">1037 12192 0,'-63'21'15,"126"-42"-15,-169 42 0,85-21 0,-21 0 16,21 0-16,-1 0 0,1 0 0,42 0 31,1 0-31,20 0 0,-21 0 16,43 0-16,-1 0 0,1 0 0,20 0 15,22 0-15,0-21 0,0 21 16,0 0-16,21-21 0,0 21 0,0-21 16,21 21-16,-21-21 0,21-1 0,0 22 15,0-21-15,-21 21 16,21-21-16,1 0 0,-22 21 0,21-21 16,-21 21-16,0 0 0,-21-21 0,-22 21 15,1 0-15,0 0 0,-22-22 0,-21 22 16,1 0-16,-1 0 0,-21 0 15,0 0-15,1 0 0,-22-21 16,0 0 31,0 0-47,0 0 16,0 0-16,0-1 15</inkml:trace>
  <inkml:trace contextRef="#ctx0" brushRef="#br0" timeOffset="145212.56">4974 11282 0,'0'-21'15,"-21"21"-15,0 0 16,42 0 46,-21 21-62,0 0 0,0 0 16</inkml:trace>
  <inkml:trace contextRef="#ctx0" brushRef="#br0" timeOffset="145395.45">4974 11705 0,'0'0'0,"0"21"0,0 1 0,0-1 31,0-42 32,0-1-63</inkml:trace>
  <inkml:trace contextRef="#ctx0" brushRef="#br0" timeOffset="146223.98">7641 10964 0,'0'0'0,"-21"-84"16,21 63-16,-21-22 0,21 22 0,-21 0 16,21 0-16,0 0 0,0-1 15,0 44 1,0 20-1,0-21-15,0 0 0,0 22 0,0-1 16,0 0-16,0 1 0,0-1 0,0 21 16,0-20-16,0 20 0,0-20 15,0-1-15,-22 21 0,22-20 16,-21-1-16,21-21 0,0 0 0,-21 1 16,21-1-16,0-42 31,0-1-31,21-20 0,-21 21 15,21 0-15,-21-22 0,22 22 0,-22-21 16,21 21-16,-21 0 0,0-1 0,0 1 16,21 0-16,0 21 0,0 0 15,0 21-15,-21 0 16,22 1-16,-22 20 0,0-21 0,21 21 16,0 1-16,-21-22 0,0 21 0,21-21 15,0 22-15,0-22 0,1 0 16,-22 0-16,21 0 0,0 1 15,21-22-15,-21 0 0,1 0 0,20 0 16,-21 0-16,21 0 0,-20-22 0,20 22 16,-21-21-16,21-21 0,-20 21 0,20-22 15,-21 1-15,21 0 0,-20-1 0,-1 1 16,-21-21-16,0 20 0,0 1 16,0 0-16,0-1 0,0 1 0,0 0 15,-21 20-15,-1 1 0,1 0 0,0 0 16,0 21-16,-21 0 0,20 0 0,1 0 15,0 0-15,0 21 0,0 0 0,0 0 16,21 1-16,0-1 16,0 0-16,0 0 0,0 0 0,0 0 15,0 1-15,21-1 0,0 0 0,0 0 16,0-21-16,22 0 0,-22 0 0,0 0 16</inkml:trace>
  <inkml:trace contextRef="#ctx0" brushRef="#br0" timeOffset="146459.85">8890 11007 0,'-21'21'31,"0"-21"-31,21 21 16,0 21-16,-22-20 0,1-1 0,21 0 15,-21 21-15,21-21 0,-21 22 16,0-22-16,21 0 0,-21 21 0,21-20 15,0-1-15,0 0 0,0 0 0,0 0 16,0-42 0,0 0-1,21 0-15,0 0 0,0-1 16</inkml:trace>
  <inkml:trace contextRef="#ctx0" brushRef="#br0" timeOffset="146759.67">8932 10732 0,'-42'0'16,"21"0"-16,0 0 16,-1 0-16,22 21 15,0 0-15,22-21 16,-1 0-16,0 0 16,0 0-16,21 0 0,-20 0 0,-1-21 15,0 0-15,0 21 0,0-22 16,0 22-16,-21-21 0,0 0 0,0 0 15,0 0 1,-21 21-16,0-21 0,0 21 0,0 0 0,0 0 16,-1 0-16,-20 0 0,21 21 15,0 0-15,21 0 0,0 0 16,-21 0-16,21 1 0,0-1 16,0 0-16,0 0 0,21 0 0,0-21 15,0 21-15,0-21 0,22 0 0,-22 0 16,21 0-16</inkml:trace>
  <inkml:trace contextRef="#ctx0" brushRef="#br0" timeOffset="147041.24">9652 10520 0,'0'0'0,"0"-21"16,0 0-16,0-1 0,-21 22 15,0 0 1,-1 0-16,22 22 0,-21-1 0,0 21 15,21-21-15,0 22 0,0-1 0,-21 0 16,21 1-16,-21-1 0,21 0 0,-21 22 16,21-22-16,-22 0 0,22 22 0,0-22 15,0 1-15,0 20 0,-21-21 16,21-20-16,0 20 0,0 0 0,0-21 16,0 1-16,0-1 0,21-21 31,1-21-31,-1-1 15,0 1-15,0-21 0,0 0 16,0-1-16</inkml:trace>
  <inkml:trace contextRef="#ctx0" brushRef="#br0" timeOffset="147231.65">10075 10393 0,'0'-21'0,"0"42"0,0-63 15,0 63 16,0 0-31,0 21 0,0 1 16,0-1-16,-21 0 0,21 1 0,0-1 0,0 0 16,0 22-16,-21-22 0,21 0 15,0 22-15,0-22 0,0 1 0,-21 20 16,21-21-16,-21 1 0,21-1 16,-22 0-16</inkml:trace>
  <inkml:trace contextRef="#ctx0" brushRef="#br0" timeOffset="147495.5">9906 11388 0,'0'0'16,"0"-21"-1,0-1-15,0 1 0,0 0 0,0 0 16,0 0-16,0-22 0,0 22 16,21-21-16,0 0 0,0-1 15,1 22-15,-1-21 0,21-1 0,-21 22 16,22 0-16,-22-21 0,21 42 0,0-21 16,-20 21-16,20 0 0,-21 0 0,0 0 15,0 21-15,22 0 0,-43 0 0,21 0 16,-21 0-16,21 1 0,-21 20 15,0-21-15,0 21 0,0-20 0,0 20 16,0-21-16,-21 21 0,0-20 0,0-1 16,-1 0-16,22 0 0,-21 0 0,21 0 15,-21-21-15,21 22 0,-21-22 16,0 0 0,21-22-16,-21 1 15,-1 0-15</inkml:trace>
  <inkml:trace contextRef="#ctx0" brushRef="#br0" timeOffset="147688.38">9356 10986 0,'0'0'0,"-43"0"0,22 0 0,0 0 0,42-22 32,21 22-32,-20 0 0,20 0 15,0-21-15,1 0 0,-1 21 0,21 0 16,1-21-16,-1 21 0,-20 0 0,20-21 15,-20 21-15,-1 0 0,-21 0 16,0-21-16,0 21 0,1-22 0,-22 1 16</inkml:trace>
  <inkml:trace contextRef="#ctx0" brushRef="#br0" timeOffset="148379.99">11874 10816 0,'0'0'0,"22"-42"0,-1-22 16,-21 43-16,0 0 15,21 0-15,-21 42 31,0 0-31,0 0 0,0 22 16,0-22-16,0 21 0,0-21 0,0 22 16,0-1-16,0-21 0,0 22 0,0-1 15,-21-21-15,21 21 0,-21-20 16,21 20-16,0-21 0,0 0 0,-22 0 16,22 1-16,-21-22 0,21 21 15,-21-21-15,0 0 0,0-21 16,21-1-16,-21 1 15,21 0-15,0-21 0,0 21 0,0-22 16,0 1-16,0 21 16,0-22-16,21 1 0,0 0 0,0-1 15,21 1-15,-20 0 0,20-1 0,0 22 16,22-21-16,-22 21 0,0 21 0,22 0 16,-22 0-16,1 0 0,-1 21 0,0 0 15,1 0-15,-22 22 0,0-22 0,0 21 16,-21 0-16,0 1 0,0-22 0,0 21 15,0 1-15,-21-1 0,0 0 16,0 1-16,-1-22 0,1 21 0,0-21 16,0 0-16,0 1 0,0-1 0,-1 0 15,22 0-15,0-42 32,0 0-32,22 0 0,-1-1 15,0-20-15,0 21 0,-21-21 0,21 20 16</inkml:trace>
  <inkml:trace contextRef="#ctx0" brushRef="#br0" timeOffset="148744.23">12721 10901 0,'0'0'16,"0"21"-16,0 0 0,0 0 16,21-21-1,0 0-15,1 0 0,-1 0 16,0 0-16,0 0 0,0-21 0,22 0 15,-22 0-15,0 21 0,21-21 0,-21 0 16,1-1-16,-1 1 0,0 0 0,0 0 16,-21 0-16,0 0 0,0-1 0,0 1 15,-21 0-15,0 21 0,0 0 16,-1 0-16,1 0 0,0 0 16,-21 21-16,21 0 0,-1 1 0,-20-1 15,21 0-15,0 21 0,0-21 0,-1 22 16,1-22-16,21 21 0,0 1 0,-21-22 15,21 21-15,0-21 0,0 22 16,0-22-16,0 0 0,0 21 0,0-21 16,21 1-16,0-22 0,1 21 15,-1-21-15,0 21 0,0-21 0,21 0 16,1 0-16,-22 0 0,21-21 0,1 0 16,-1-1-16,0 1 0,1-21 0,-1 21 15,0 0-15</inkml:trace>
  <inkml:trace contextRef="#ctx0" brushRef="#br0" timeOffset="149245.39">13483 10880 0,'-106'127'0,"212"-275"0,-106 169 0,21-64 16,-21 22-16,-21 21 31,0 21-15,21 1-16,0-1 0,-21 0 0,21 0 16,-21 0-16,21 0 0,-22 1 0,22 20 15,0-21-15,0 0 0,0 0 0,0 22 16,0-22-16,0 0 0,0 0 0,22-21 15,-1 21-15,0-21 0,0 0 16,0 0-16,0 0 0,1 0 0,-1 0 16,0 0-16,0-21 0,0 0 0,0 0 15,1 0-15,-1 0 0,0-1 0,0 1 16,0 0-16,-21 0 0,0 0 0,21 0 16,-21-1-16,0 44 46,-21-1-46,21 0 0,0 0 16,0 0-16,0 0 0,0 22 0,0-22 16,0 0-16,0 0 0,0 0 15,21-21-15,1 0 0,-1 0 16,0 0-16,0 0 0,0 0 0,0 0 16,1-21-16,20 0 0,-21 21 0,0-21 15,0 0-15,1-22 0,-22 22 0,21 0 16,-21 0-16,0-21 0,0 20 0,0-20 15,0 21-15,0 0 0,0-22 16,-21 22-16,21 0 0,-22 0 16,1 21-16,0-21 0,0 21 0,0-21 15,-22 21-15,22 0 0,0 0 0,0 0 16,0 0-16,0 0 0</inkml:trace>
  <inkml:trace contextRef="#ctx0" brushRef="#br0" timeOffset="149888.07">15769 10837 0,'0'0'0,"21"-42"0,-21 21 0,21-21 0,1 20 15,-22-20-15,21 0 0,-21 21 16,0-22-16,0 22 0,0 0 0,0-21 16,0 20-16,-21 22 0,-1-21 0,1 21 15,0 0-15,0 0 0,-21 0 0,20 21 16,-20 1-16,21-1 0,-21 21 0,20 0 16,-20 1-16,21-1 0,0 22 0,0-22 15,-1 21-15,1 1 0,21-22 16,0 22-16,0-1 0,0-20 0,0-1 15,0 21-15,21-20 0,1-22 0,-1 21 16,0-21-16,0 1 0,21-22 0,-20 0 16,20 0-16,0 0 0,1 0 15,-1 0-15,0-22 0,22 1 0,-22-21 16,0 0-16,22 20 0,-22-20 16,1 0-16,-1-1 0,-21 1 0,0-21 15,0 20-15,-21 1 0,0 0 0,0-1 16,0 1-16,-21-22 0,0 22 0,0 21 15,-21-21-15,-1 20 0,1 1 0,-22 21 16,22 0-16,0 0 0,-1 0 0,1 21 16,0 1-16,21-1 0,-22 0 15,22 21-15,0-21 0,0 22 16,0-22-16,21 21 0,0-21 0,0 22 16,0-22-16,0 0 0,21 0 0,0 0 15,21-21-15,-21 0 0,22 0 0,-1 0 16,0 0-16,22 0 0</inkml:trace>
  <inkml:trace contextRef="#ctx0" brushRef="#br0" timeOffset="150203.89">16489 10647 0,'0'0'0,"0"-21"0,0 0 0,0-1 0,0 1 16,0 0-16,0 42 16,0 22-1,0-22-15,0 21 0,0 0 16,0 1-16,0-1 0,0 0 0,0 22 15,0-22-15,0 22 0,0 20 16,0-20-16,-21 21 0,-1-1 0,1 1 16,0 0-16,0-1 0,-21 22 0,20-21 15,1 21-15,-21-1 0,21-20 0,-22 21 16,22-21-16,0-1 0,0-20 0,0 20 16,0-20-16,-1-1 0,22-20 0,0-1 15,0 0-15,0-20 0,0-1 0,0 0 16,22-42-1,-22 0-15,21-1 0,-21-20 16,0 21-16,0-21 0,0-1 16,21 1-16,-21-22 0,21 1 15,-21-1-15,21-20 0,0 20 0</inkml:trace>
  <inkml:trace contextRef="#ctx0" brushRef="#br0" timeOffset="150503.72">16446 11028 0,'0'-42'15,"0"84"-15,0-127 0,0 43 0,0 21 0,0-22 16,0 1-16,0 21 0,0-21 0,0 20 16,22 1-16,-1-21 0,0 21 15,0 0-15,0-1 0,0 22 0,22-21 16,-22 21-16,21 0 0,-21 0 16,1 21-16,-1-21 0,0 22 0,0-1 15,-21 21-15,0-21 0,0 0 0,0 22 16,0-22-16,0 21 0,-21-21 0,0 1 15,0 20-15,-22-21 0,22 0 0,-21 0 16,21 1-16,-22-1 0,22 0 16,0-21-16,0 21 0,0-21 0,-1 0 15,1 0-15,42 0 32,1-21-32,-1 0 0,0 21 0,0-21 15,0-1-15,0 22 0,1-21 0,-1 0 16</inkml:trace>
  <inkml:trace contextRef="#ctx0" brushRef="#br0" timeOffset="150824.53">16891 10837 0,'0'0'0,"0"22"16,21-22-16,0 0 16,0 0-16,-21-22 0,22 22 15,-1-21-15,0 0 0,21 0 0,-21 0 16,1 0-16,-22-1 0,21 1 15,-21 0-15,21 0 0,-21 0 0,0 0 16,-21 21 0,0 0-16,-1 0 0,1 0 15,0 21-15,0 0 0,21 0 0,-21 0 16,0 0-16,-1 22 0,1-22 0,21 0 16,0 21-16,0-20 0,0-1 0,0 0 15,0 0-15,0 0 0,0 0 0,0 1 16,21-1-16,1-21 0,-1 0 15,0 0-15,0 0 0,0 0 0,0 0 16,1 0-16,-1 0 0,0 0 0,0 0 16,0-21-16,0 21 15,1-22-15</inkml:trace>
  <inkml:trace contextRef="#ctx0" brushRef="#br0" timeOffset="151196.16">17505 10732 0,'0'-22'0,"-21"22"15,21-21-15,0 0 16,21 21 0,0 0-1,0 0-15,0 0 16,0 21-16,1 0 0,-1 1 16,0-1-16,0 0 0,0 0 0,0 21 0,-21-20 15,0-1-15,0 21 0,0-21 16,0 0-16,0 1 0,0-1 0,0 0 15,0 0-15,-21 0 0,21 0 16,-21-21-16,0 0 0,21-21 16,0 0-1,0 0-15,0 0 0,0 0 16,0-1-16,21 1 0,0 0 0,-21-21 16,21 21-16,1-22 0,-22 22 0,21-21 15,-21-1-15,21 22 0,0 0 0,-21 0 16,21 0-16,0 0 0,-21-1 0,22 22 15,-1 0 1,-21 22-16,21-22 0,-21 21 16,21 0-16,0 0 0,-21 0 15,21 0-15</inkml:trace>
  <inkml:trace contextRef="#ctx0" brushRef="#br0" timeOffset="151680.04">18436 10901 0,'0'0'0,"0"-21"0,21-22 16,-21 22 0,0 0-16,0 0 0,0 0 0,0-22 0,0 22 15,0 0-15,-21 21 0,0-21 16,0 0-16,0 21 0,-1 0 16,1 0-16,-21 0 0,21 21 0,0 0 15,-22 0-15,22 0 0,0 22 0,0-22 16,-22 0-16,22 21 0,0-20 0,0 20 15,0-21-15,21 21 0,0-20 0,-21-1 16,21 0-16,0 0 0,0 0 0,0 0 16,0 1-16,21-22 0,0 0 0,0 0 15,0 0-15,0 0 0,1 0 16,20 0-16,0-22 0,-21 22 16,22-21-16,-22 0 0,21 0 0,-21 0 0,1-22 15,20 22-15,-21 0 0,-21-21 16,21-1-16,0 1 0,-21 21 0,0-21 15,0 20-15,0 1 0,0 0 0,0 0 16,0 42 0,-21 0-16,0 22 0,21-22 15,0 0-15,0 21 0,0-21 16,-21 22-16,21-1 0,0-21 0,0 22 16,0-22-16,0 21 0,0-21 0,0 0 15,0 1-15,0-1 0,0 0 0,21 0 16,0-21-16,0 0 0,1 0 15,-1 0-15,0 0 0,0 0 16,0-21-16,0 0 0,1 0 16,-1-1-16</inkml:trace>
  <inkml:trace contextRef="#ctx0" brushRef="#br0" timeOffset="151972.88">19092 10224 0,'0'-64'16,"0"22"-16,0 21 15,0-1-15,0 1 0,-21 42 32,0 1-32,21-1 0,0 0 15,-21 21-15,21 1 0,-21-1 0,-1 21 16,22 1-16,-21-22 0,0 22 16,21-1-16,0 1 0,-21-22 0,0 22 15,21-22-15,0 0 0,-21 1 16,21-1-16,0 0 0,-22-21 0,22 1 15,0 20-15,0-21 0,0 0 16,22-21 0,-1 0-16,0 0 15,0-21-15,0 0 0,0 0 0,1 0 16,-1-1-16,0 1 0,0 0 16</inkml:trace>
  <inkml:trace contextRef="#ctx0" brushRef="#br0" timeOffset="152311.68">19325 10647 0,'0'0'0,"21"-21"15,-42 42 17,0 0-32,0 0 0,21 0 15,-21 1-15,-1 20 0,22-21 0,-21 21 16,21-20-16,0-1 0,0 21 0,0-21 16,0 0-16,0 22 0,0-22 0,0 0 15,0 0-15,21 0 0,1 1 0,-1-22 16,0 21-16,0-21 0,0 0 15,0 0-15,1 0 0,20 0 0,-21 0 16,0-21-16,0 21 0,1-22 0,-1 1 16,0 0-16,-21 0 0,0 0 15,21-22-15,-21 1 0,0 21 0,0-21 16,0-1-16,0 22 0,-21-21 0,21 21 16,-21-1-16,0 1 0,-1 0 0,1 21 15,0 0-15,-21 0 0,21 21 0,-1-21 16,1 21-16,0 1 0,0-1 0,21 0 15,0 0-15,0 0 0,0 0 16,21-21 0,0 0-16,0 22 0</inkml:trace>
  <inkml:trace contextRef="#ctx0" brushRef="#br0" timeOffset="152724.46">19791 10753 0,'0'0'0,"21"0"0,-21-21 0,0-22 15,0 22-15,0 0 16,21 21-16,-21-21 0,21 21 0,0 0 16,1 0-16,-1 0 0,0 0 15,0 21-15,-21 0 0,21 0 16,-21 22-16,21-22 0,-21 0 16,0 21-16,0 1 0,0-22 0,0 21 15,0-21-15,0 22 0,0-22 0,0 21 16,0-21-16,0 0 0,0 22 15,-21-22-15,0 0 0,21 0 16,-21-21-16,0 0 16,21-21-16,0 0 15,0 0-15,0 0 0,0-1 0,0 1 16,0-21-16,0 21 0,21-22 0,0 22 16,-21-21-16,21 0 0,0-22 0,1 22 15,-1-1-15,0-20 0,0 21 0,21-1 16,-20 22-16,-1-21 0,0 21 0,0-1 15,0 22-15,0 0 0,1 0 16,-22 22 0,0-1-16,0 0 15,0 0-15,-22 0 16,1-21-16,0 21 0,-21-21 16</inkml:trace>
  <inkml:trace contextRef="#ctx0" brushRef="#br0" timeOffset="153043.28">18605 10287 0,'0'0'0,"0"-21"16,22 21-16,20 0 15,-21 0-15,21 0 0,1-21 0,-1 21 16,0 0-16,1 0 0,20-21 0,1 21 16,-1 0-16,1-22 0,-1 1 15,1 21-15,-1 0 0,-20-21 0,-1 21 16,0 0-16,-21 0 0,1-21 0,-1 21 16,-42 0 15,-1 0-31,1 0 0,0 0 15,0 0-15,0 0 0,0 0 0,-1 0 16,1 0-16,0 0 0</inkml:trace>
  <inkml:trace contextRef="#ctx0" brushRef="#br0" timeOffset="155091.63">2752 13314 0,'0'21'16,"0"0"0,21-21-1,0 0 1,0 0-16,0-21 15,0 0-15,1 0 0,-1 21 0,0-21 16,0-1-16,0 1 0,0 0 0,1 0 16,-22 0-16,0 0 0,0-1 15,-22 22-15,1 0 16,-21 0-16,21 0 0,-22 0 0,-20 22 16,21-1-16,-22 0 0,1 0 15,20 0-15,1 0 0,0 22 0,-1-22 16,1 0-16,21 0 0,21 0 0,0 22 15,0-22-15,0 0 16,42 0-16,-21 0 0,22 1 0,-1-1 16,0 0-16,1 0 0,-1 0 15,0 22-15,1-22 0,-1 0 0,0 0 16,1 0-16,-22 0 0,0 1 0,0-1 16,-21 0-16,0 0 0,0 21 15,0-20-15,-21-1 0,0 0 0,-22 0 16,1-21-16,0 21 0,-22 0 0,22-21 15,-22 0-15,1 0 0,-1 0 16,22 0-16,0 0 0,-22-21 0,22 21 16,0-42-16,20 21 0,-20 0 0,21-22 15,-21 1-15,20 21 16,1-22-16,0 1 0,0 0 0,0-1 16,21 22-16,0 0 0,0 0 15,0 0-15,21 21 16,0 0-16,0 21 0,0 0 0,1 21 15,-1-20-15,21 20 0,-21-21 16,0 21-16,1 1 0,20-1 0,-21-21 16,0 22-16,0-22 0,1 21 15,20-21-15,-21 0 0,0 1 0,0-1 16,1 0-16,20 0 0,-21-21 16,0 0-16,22 0 0,-22 0 0,21 0 15,-21 0-15,22 0 0,-1-21 16,-21 0-16,21 0 0,-20-1 0,20-20 15,-21 21-15,21-21 0,-20 20 16,-1-20-16,0 0 0,0 21 0,0-22 16,0 1-16,-21 21 0,0 0 0,0-1 15,0 1-15,0 0 0,0 42 32,0 0-32,0 1 15,0 20-15,0-21 0,0 0 16,0 0-16,0 22 0,0-22 0,0 0 15,0 0-15,0 0 0,0 1 0,0-1 16,22-21-16,-1 0 16,0 21-16,0-21 0,0 0 0,0 0 15,1 0-15,20-21 0,-21 0 0,0-1 16,0 22-16,22-21 0,-22-21 16,0 21-16,0 0 0,0-1 0,1-20 15,-22 21-15,0 0 0,0 0 0,0-1 16,0 1-16,0 0 0,0 0 15,0 42 1,0 0 0,0 0-16,0 1 0,0-1 15,0 21-15,0-21 0,0 22 0,0-22 16,0 21-16,0 0 0,0 1 16,0-1-16,0 0 0,0 22 0,0-22 15,0 22-15,0-1 0,21 1 16,-21-1-16,0 22 0,0-22 0,0 1 15,0-1-15,0 1 0,0-1 0,0 1 16,0-22-16,0 22 0,-21-22 0,-1 0 16,22-20-16,-21 20 0,-21-21 15,21 0-15,0-21 0,-1 0 0,-20 0 16,21 0-16,-21 0 0,-1 0 16,1-21-16,0 0 0,-1 0 15,1 0-15,0-1 0,-1-20 0,1 21 16,0 0-16,20-22 0,-20 22 0,0-21 15,21 0-15,-1-1 0,1 22 16,21-21-16,0-1 0,0 1 0,0 0 16,0-1-16,0 1 0,21 0 0,1-1 15,-1 1-15,21 0 0,-21-1 16,22 1-16,-1 0 0</inkml:trace>
  <inkml:trace contextRef="#ctx0" brushRef="#br0" timeOffset="155567.88">3873 13526 0,'0'0'0,"0"-22"0,0 1 0,0 42 47,0 1-47,0-1 0,0 0 15,0 0-15,0 21 0,0 1 16,-21-22-16,21 21 0,-21 1 0,21-22 15,0 21-15,0-21 0,-21 22 0,21-22 16,-21 0-16,21 0 0,0 0 16,-21-21-16,21-21 31,0 0-31,0 0 0,0 0 16,0-1-16,0 1 0,21-21 15,-21 0-15,21 20 0,0-20 0,0 0 16,-21-1-16,21 1 0,1 0 0,20-1 15,-21 22-15,0 0 0,0 0 16,22 21-16,-22 0 0,0 0 0,0 0 16,0 21-16,1 0 0,-1 0 0,0 1 15,-21 20-15,0-21 0,0 21 0,0 1 16,0-1-16,0-21 0,0 22 16,0-1-16,0-21 0,0 21 15,0-20-15,0-1 0,0 0 0,0 0 16,0 0-16,0 0 15,0-42 1,0 0 0,0-21-16,0 21 0,0-1 15</inkml:trace>
  <inkml:trace contextRef="#ctx0" brushRef="#br0" timeOffset="155815.74">4508 13145 0,'0'0'16,"0"21"0,0 0-16,0 21 15,0-21-15,-21 22 0,21-1 0,0 0 16,0 1-16,0-1 0,-21 0 16,21 1-16,0-1 0,0 22 0,0-22 15,0 0-15,0-21 0,0 22 0,0-22 16,0 21-16,0-21 0,21 1 15,-21-1-15,21-21 0,1 0 16,-1 0 0,-21-21-16,21-1 0,-21 1 15</inkml:trace>
  <inkml:trace contextRef="#ctx0" brushRef="#br0" timeOffset="155995.85">4339 13610 0,'0'0'0,"-21"0"0,0 0 0,42 0 32,0 0-17,0 0-15,22-21 0,-1 21 0,0 0 16,1-21-16,-1 21 0,0 0 0,1-21 16,-1 21-16,0 0 15,-21-21-15,22-1 0</inkml:trace>
  <inkml:trace contextRef="#ctx0" brushRef="#br0" timeOffset="157015.54">5101 13674 0,'21'0'16,"0"0"-16,-21-21 15,22-1-15,-22 1 16,0 0-16,21 0 0,-21 0 15,0 0-15,0-1 0,0 1 0,0 0 0,0 0 16,0 0-16,0 0 0,0-1 0,-21 22 31,-1 0-31,1 0 0,0 22 16,0-1-16,0 0 0,0 0 0,-1 0 16,22 22-16,-21-1 0,0-21 0,21 21 15,0 1-15,0-22 0,0 21 16,0-21-16,0 22 0,0-22 0,0 0 15,0 0-15,21-21 0,0 21 16,1-21-16,-1 0 0,0 0 16,0-21-16,0 0 15,-21 0-15,21 21 0,1-21 0,-1-22 16,-21 22-16,21 0 0,-21 0 0,21-21 16,-21 20-16,0-20 0,0 21 0,0-21 15,0 20-15,0 1 0,0 0 16,0 0-16,0 0 0,0 42 31,0 0-31,0 0 0,0 0 16,0 1-16,0 20 0,21-21 15,-21 0-15,21 22 0,-21-22 0,22 21 16,-22-21-16,21 0 0,0 22 0,0-22 16,-21 0-16,21 0 15,0 0-15,1-21 16,-1 0-1,-21-21-15,0 0 0,0 0 16,21 0-16,-21 0 0,21-1 0,-21 1 16,21 0-16,-21-21 0,21 21 0,-21-22 15,22 22-15,-1-21 0,0 21 16,0-1-16,0-20 0,22 21 0,-22 21 16,0-21-16,0 21 0,21 0 0,-20 0 15,-1 0-15,0 0 0,0 0 0,0 21 16,0 0-16,-21 0 0,0 0 15,22 1-15,-22 20 0,0-21 0,0 0 16,0 22-16,0-22 0,0 21 16,-22-21-16,1 0 0,21 22 0,-21-22 15,0 0-15,21 0 0,-21-21 0,21 21 16,-21 1-16,21-44 31,0 1-31,0 0 16,21 0-16,0 0 0,0 0 0,0-1 15,0-20-15,-21 21 0,22-21 16,-1 20-16,0-20 0,0 0 0,0 21 16,-21-1-16,21-20 0,1 21 15,-22 0-15,0 42 32,0 0-32,0 0 15,0 0-15,-22 1 0,22-1 0,-21 21 16,21-21-16,-21 0 0,21 22 0,0-22 15,0 21-15,0-21 0,0 1 0,0-1 16,0 0-16,0 0 0,0 0 0,21 0 16,0 1-16,1-22 15,-1 21-15,0-21 0,0 0 16,0 0-16,0 0 0,1 0 16,-1 0-16,0-21 15,0-1-15,-21 1 0,21 21 16,-21-21-16,21 0 0,1 0 0</inkml:trace>
  <inkml:trace contextRef="#ctx0" brushRef="#br0" timeOffset="157271.4">6773 13441 0,'0'-21'0,"-21"21"16,0 0-1,21-21-15</inkml:trace>
  <inkml:trace contextRef="#ctx0" brushRef="#br0" timeOffset="157643.71">6710 13737 0,'-21'43'16,"21"-22"-1,0-42 32,0-1-31,-22 22 31,22 22-32,-21-22-15,21 21 0,0 0 16,21-21 15,1 0-15,-1-21 0,-21 0-1,0-1-15,0 1 16</inkml:trace>
  <inkml:trace contextRef="#ctx0" brushRef="#br0" timeOffset="159423.9">9102 13420 0,'0'-21'32,"0"-1"-17,0 1 1,0 0-16,21 21 0,-21-21 15,0 0-15,0 0 0,0-1 16,0 1-16,-21 0 16,-1 21-16,1-21 0,-21 21 0,21 0 15,0-21-15,-22 21 0,1 0 16,0 0-16,20 0 0,-20 21 0,0-21 16,-1 21-16,1 0 0,21 0 15,-21 22-15,20-22 0,-20 21 0,21-21 16,0 22-16,21-1 0,0 0 0,0 1 15,0-1-15,0 0 0,0-20 0,0-1 16,21 21-16,0-21 0,0 0 16,0-21-16,22 22 0,-22-22 0,21 0 15,-21 0-15,1 0 0,20 0 0,-21-22 16,21 1-16,1 21 0,-22-42 0,21 21 16,1 0-16,-22-22 15,21 1-15,0 0 0,-20-1 0,20 1 16,-21 0-16,21-1 0,-20 1 0,-1-22 15,21 22-15,-21-21 0,0 20 0,1-20 16,-22-1-16,21 22 0,-21-22 16,21 22-16,-21 21 0,0-21 0,0 20 15,0 1-15,-21 21 16,0 0-16,-1 43 0,1-22 16,21 21-16,-21 0 0,0 1 0,0-1 15,21 22-15,-21-22 0,21 21 16,-22-20-16,22 20 0,0-20 0,-21-1 15,21 21-15,0-20 0,0-1 0,0 0 16,0 1-16,0-22 0,21 21 16,1-21-16,-22 1 0,21-1 15,21-21-15,-21 0 0,0 0 0,22 0 16,-22 0-16,21 0 0,-21 0 0,22-21 16,-1 21-16,0-22 0,1 1 0,-1-21 15,0 21-15,-20 0 0,20-1 16,-21-20-16,0 21 0,0 0 0,1 0 15,-22-22-15,0 22 0,0 0 0,0 0 16,0 0-16,0-1 0,-22 1 0,1 21 16,0 0-16,0 0 0,0 0 15,0 0-15,-22 0 0,22 0 16,0 21-16,0 1 0,0-1 16,-1 0-16,1 21 0,0-21 0,0 1 15,0 20-15,21-21 0,-21 0 0,21 0 16,0 22-16,0-22 15,0 0-15,21-21 16,0 0-16,0 0 0,0 0 16,0 0-16,1-21 0,-1 0 0,21 0 15,-21-1-15,0 1 0,1 0 0,-1 0 16,0 0-16,0 0 16,0-1-16,-21 1 0,0 0 0,0 0 0,0 0 15,0 42 16,0 0-15,0 0-16,0 0 0,-21 22 16,21-22-16,0 0 0,0 0 0,0 22 15,0-22-15,0 0 0,0 21 0,0-21 16,0 1-16,21-22 0,0 21 0,-21 0 16,22-21-16,-1 0 0,21 0 15,-21 0-15,0 0 0,1 0 0,-1-21 16,21 0-16,-21-1 0,0 1 15,22-21-15,-22 21 0,0-22 0,21 1 16,-20 21-16,-1-21 0,21-1 0,-21 1 16,0 0-16,1-1 0,-1 1 15,-21-22-15,21 22 0,0 0 0,-21-1 16,21-20-16,-21 21 0,0-1 0,0 22 16,0-21-16,0 21 0,0-1 0,0 44 31,-21-1-31,21 21 15,0 0-15,-21 1 0,0-1 0,21 22 16,-21-22-16,21 0 0,0 22 0,-22-22 16,22 0-16,-21 1 0,21-1 0,0 0 15,0 1-15,0-1 0,0 0 16,0-20-16,0-1 0,21 21 16,1-21-16,-1 0 0,0 1 15,0-22-15,0 0 0,0 0 16,1 0-16,-22-22 0,21 1 15,0 21-15,-21-21 0,0 0 16,0-21-16,0 20 0,0 1 0</inkml:trace>
  <inkml:trace contextRef="#ctx0" brushRef="#br0" timeOffset="159619.79">10245 13208 0,'0'0'0,"-22"0"0,1 0 15,42 0 1,1 0-16,20-21 0,-21 0 16,0 21-16,22-21 0,-1 21 15,-21-22-15,21 22 0,1-21 0,-22 21 16,21 0-16,-21-21 0,1 21 0,-1 0 16,0 0-16,0-21 0</inkml:trace>
  <inkml:trace contextRef="#ctx0" brushRef="#br0" timeOffset="161061.5">11197 13504 0,'0'0'16,"21"0"-1,-21-21-15,21 21 0,-21-21 0,0 0 16,0 0-16,0 0 16,0-1-16,0 1 0,0 0 0,0 0 15,0-21-15,-21 20 0,0 1 16,0 0-16,0 0 0,0 21 16,-1 0-16,1 0 0,-21 0 0,21 0 15,0 0-15,-22 21 0,22 0 16,0 0-16,-21 1 0,20-1 0,1 0 15,0 21-15,0-21 0,0 1 0,0 20 16,21-21-16,0 21 0,0-20 0,0-1 16,0 0-16,0 0 0,21 0 0,0 0 15,0-21-15,0 0 0,0 0 16,1 0-16,20 0 0,-21 0 0,0 0 16,22 0-16,-22-21 0,0 0 15,21 0-15,-21 0 0,1 0 0,-1-1 16,0 1-16,-21 0 0,0 0 0,21 0 15,-21 0-15,0-1 0,0 1 16,0 0-16,0 0 0,0 0 0,0 0 16,0-1-16,-21 44 31,21-1-31,0 0 0,0 0 16,0 0-16,0 0 0,0 1 15,0-1-15,0 0 0,0 21 0,0-21 16,0 1-16,21-1 0,-21 0 0,21 0 15,0 0-15,1-21 16,-1 21-16,0-21 0,0 0 0,0 0 16,0 0-16,1-21 0,-1 0 0,0 21 15,0-21-15,0 0 0,0-22 16,22 22-16,-22 0 0,0-21 0,0 21 16,0-22-16,1 22 0,-1-21 0,0-1 15,0 1-15,0-21 0,0 20 0,-21 1 16,22-22-16,-22 22 0,21 0 0,-21-1 15,0 1-15,0 0 0,0 21 16,0-1-16,0 1 0,0 0 0,-21 21 16,-1 0-1,1 21-15,21 0 0,0 1 16,-21 20-16,0 0 0,21 1 0,-21-1 16,21 0-16,0 1 0,0 20 15,0-21-15,0 1 0,-21-1 0,21 0 16,0 22-16,0-22 0,0 1 0,0-1 15,0 0-15,0-21 0,0 22 0,0-1 16,0-21-16,21 0 0,0 1 0,-21-1 16,21 0-16,0-21 0,0 0 15,1 0-15,20 0 0,-21 0 0,0 0 16,0 0-16,22-21 0,-22 0 0,0-1 16,21 1-16,-20 0 0,-1-21 15,0 21-15,-21-1 0,21 1 0,-21-21 16,21 21-16,-21 0 0,0-1 0,0 1 15,0 0-15,0 0 16,0 42 0,-21 0-1,0 0-15,21 1 0,0-1 16,0 0-16,0 0 0,0 0 0,0 0 16,0 1-16,0-1 0,0 0 15,21 0-15,0 0 0,0-21 16,1 0-16,-1 0 0,0 0 15,0 0-15,0 0 0,0 0 0,1 0 16,-1-21-16,0 0 0,21 0 16,-21 21-16,1-21 0,-1-1 0,-21 1 15,21-21-15,0 21 0,-21 0 16,0-1-16,0 1 0,0 0 16,21 21-16,-21-21 0,0 0 15,-21 42 1,21 0-1,0 0-15,0 0 0,-21 1 16,21 20-16,0-21 0,-21 21 16,21-20-16,0 20 0,0 0 0,-21 1 15,21-1-15,-22 0 0,1 22 16,21-22-16,-21 0 0,21 1 0,-21 20 16,0-20-16,21-1 0,0 0 0,-21 1 15,21 20-15,-22-21 0,22 1 0,0-1 16,0 0-16,0 1 0,-21-1 0,21 0 15,-21-20-15,21-1 0,-21 0 16,0 0-16,21 0 0,-21 0 0,-1-21 16,1 0-16,0 0 0,0 0 0,0 0 15,0 0-15,-1-21 0,-20 0 0,21 0 16,-21 0-16,20 0 0,-20-1 0,21 1 16,0 0-16,0 0 0,-1 0 15,22 0-15,0-1 0,-21 1 0,21 0 0,0 0 16,0 0-1,0 0-15,0-1 16,21 22-16,1-21 0,-1 0 0,0 21 16,21-21-16,-21 0 0</inkml:trace>
  <inkml:trace contextRef="#ctx0" brushRef="#br0" timeOffset="161439.29">12827 13356 0,'0'0'0,"0"-21"0,0 0 15,0 0-15,0 0 0,-21 21 16,0 0 0,21 21-16,0 0 0,0 0 15,0 0-15,0 22 0,-22-1 0,22 0 16,-21 22-16,21-1 0,-21-20 15,21 20-15,-21 1 0,0-1 0,21 1 16,-21-1-16,-1 1 0,1-22 0,0 21 16,0-20-16,0 20 0,0-20 0,-1-1 15,1 0-15,0-21 0,21 22 16,0-22-16,-21 0 0,21 0 16,-21-21-16,21-21 31,21 0-31,0 0 15,-21 0-15,0-22 0,21 22 0,0 0 16,-21-21-16,22 20 0,-22-20 0,21 0 16,-21-1-16,21 1 0</inkml:trace>
  <inkml:trace contextRef="#ctx0" brushRef="#br0" timeOffset="161727.14">12679 13462 0,'0'0'0,"0"-21"0,0-21 0,0 20 16,21 1-16,-21 0 0,0 0 0,21 0 15,0 0-15,0-1 0,1 1 16,-1 21-16,21-21 0,-21 21 0,22 0 16,-22 0-16,21 0 0,-21 0 0,0 0 15,1 0-15,-1 21 0,0 0 16,-21 1-16,0-1 0,0 0 0,0 0 16,0 0-16,0 22 0,-21-22 0,0 0 15,-1 0-15,-20 0 0,21 0 0,0 1 16,0-1-16,-1-21 0,1 21 0,0-21 15,0 0-15,21 21 0,0-42 47,21 0-31,0 0-16,0 21 0,1-22 0,-1 1 16,0 0-16</inkml:trace>
  <inkml:trace contextRef="#ctx0" brushRef="#br0" timeOffset="162075.93">13250 13399 0,'21'0'31,"-21"-22"-31,22 1 0,-1 21 16,0-21-16,-21 0 0,21 21 0,0-21 15,0 0-15,1-1 0,-1 1 0,0 0 16,0 21-16,-21-21 0,0 0 0,21 21 15,-21-21-15,-21 21 16,0 0 0,0 21-16,0 0 0,-1 0 0,-20 0 15,21 0-15,0 1 0,0-1 0,-1 0 16,1 0-16,21 21 0,0-20 16,0-1-16,0 0 0,0 0 0,0 0 0,0 0 15,0 1-15,21-1 16,1 0-16,-1-21 0,0 21 0,0-21 15,0 0-15,0 0 0,1 0 0,-1 0 16,0 0-16,0 0 0,0 0 0,0-21 16,1 0-16,-22 0 0,21-1 15,0 1-15</inkml:trace>
  <inkml:trace contextRef="#ctx0" brushRef="#br0" timeOffset="162393.74">11324 12912 0,'-42'0'15,"84"0"-15,-127 0 0,64 0 0,42 0 16,22 0-1,-1 0-15,0 0 0,1 0 16,-1 0-16,0 0 0,1-21 0,20 21 16,-20-22-16,20 22 0,-21 0 0,1 0 15,-1 0-15,-21 0 0,0 0 0,1 0 16,-44 0 15,1 0-31,0 0 16</inkml:trace>
  <inkml:trace contextRef="#ctx0" brushRef="#br0" timeOffset="163680.16">13949 12742 0,'-21'0'0,"-1"0"16,22-21 15,22 21 31,-1 0-62,0 0 16,0-21-16,0 21 0,0 0 16,1 0-16,20 0 0,-21 0 0,0 0 15,0 0-15,1 0 0,-1 0 0,0 0 16,-42 0 15,0 0-31,-1 0 16,1 0-16,0 0 0,0 0 0,0 0 15,0 0-15,-1 0 0,1 0 16,0 0-16,0 0 0,0 0 0,0 0 16,-1 0-16,1 0 15,0 0-15,0-21 16,0 21-16,0 0 15,-1 0 1,22 21 0,0 0-16,0 0 15,0 1-15,0-1 0,-21 0 16,21 0-16,0 0 0,0 0 16,0 1-16,0 20 0,0-21 0,-21 21 0,21 1 15,0-22-15,0 21 16,0 1-16,0-1 0,0-21 0,0 21 15,0 1-15,-21-1 0,21 0 0,-21-20 16,21 20-16,0 0 0,0 1 0,-21-22 16,21 21-16,0 0 0,-22-20 0,22 20 15,0-21-15,0 0 0,0 0 16,0 1-16,0-1 0,22 0 16,-1-21-16,0 0 0,21 0 15,-21 0-15,1 0 0,-1 0 0,21 0 16,-21 0-16,0-21 0,22 0 0,-22 21 15,21-22-15,-21 1 0,1 0 16,20-21-16,-21 21 0,21-1 16,-20-20-16</inkml:trace>
  <inkml:trace contextRef="#ctx0" brushRef="#br0" timeOffset="164352.28">14922 12764 0,'0'-22'16,"0"1"-1,22 21-15,-1 0 16,0 0-16,0-21 0,0 21 15,22 0-15,-22 0 0,0-21 16,21 21-16,-21 0 0,1 0 0,20 0 16,-21 0-16,0 0 0,0 0 0,1 0 15,-1 0-15,-21 21 47,0 0-47,0 0 16,0 1-16,0-1 0,0 0 0,0 0 15,0 0-15,0 22 0,0-22 0,0 21 16,0-21-16,0 22 0,0-22 0,0 21 16,-21-21-16,21 22 0,0-22 0,-22 21 15,22-21-15,0 22 0,0-22 16,0 21-16,0-21 0,0 0 0,0 22 16,0-22-16,0 0 0,0 0 0,0 0 15,0 1-15,0-1 0,0 0 0,0 0 16,0 0-16,0 0 0,0 1 0,0-1 15,0 0-15,-21-21 0,0 21 0,0-21 16,0 21-16,-22-21 16,22 0-16,-21 0 0,0 0 0,20 0 15,-20 0-15,0 0 0,21 0 0,-22 0 16,1 0-16,21 0 0,0 0 0,-1-21 16,1 21-16,0 0 0,0 0 0,21-21 15,-21 21-15,0 0 16,21-21-16,-22 21 15,22-21 48,22-1-63,-22 1 16,21 21-16</inkml:trace>
  <inkml:trace contextRef="#ctx0" brushRef="#br0" timeOffset="170821.53">17230 13187 0,'21'0'0,"0"0"78,-21-21 297,0 0-375,0-1 0,0 1 15,0 0-15,0 0 0,0 0 16,0 0-16,0-1 0,0 1 16,0 0-16,0 0 0,-21 0 15,0 0-15,-1 21 0,1-22 0,0 22 16,0 0-16,0 0 0,0 0 15,-1 0-15,1 0 0,0 22 0,0-1 16,-21 0-16,20 0 0,1 0 16,0 22-16,21-22 0,-21 21 15,0 0-15,0-20 0,21 20 0,-22-21 16,22 21-16,0-20 0,0 20 0,0-21 16,0 0-16,0 0 0,0 1 0,0-1 15,0 0-15,22-21 16,-1 0-16,0 0 15,0 0-15,0 0 0,0 0 16,22-21-16,-22 0 0,0 21 0,0-22 16,0 1-16,1 0 0,-1 0 0,0 0 15,0 0-15,0-22 0,0 22 0,-21 0 16,0-21-16,0 20 0,0 1 16,22 0-16,-22 0 0,0 0 15,0 0-15,0-1 0,0 44 31,0-1-31,0 0 16,0 0-16,0 0 0,0 0 16,0 22-16,0-22 0,0 0 0,0 0 15,0 0-15,21 1 0,-21 20 0,0-21 16,21-21-16,-21 21 0,21 0 0,-21 1 16,21-22-16,0 0 0,-21 21 0,22-21 15,-1 0-15,0 0 0,0 0 16,0 0-16,22 0 0,-22 0 0,0-21 15,0-1-15,0 1 0,22 21 0,-22-21 16,0-21-16,0 21 0,0-1 16,0 1-16,-21-21 0,22 21 0,-22 0 15,21-22-15,-21 22 0,0 0 0,0 0 16,0 0-16,0-1 0,0 1 16,-21 21-16,-1 0 0,1 0 15,0 0-15,21 21 0,-21-21 0,0 22 16,21-1-16,0 0 0,0 0 15,0 0-15,0 0 0,0 1 16,21-1-16,0-21 16,0 21-16,0-21 0,1 21 0,-1-21 15,0 21-15,-21 0 0,21-21 0,-21 22 16,21-22-16,-21 21 0,0 0 16,0 0-16,0 0 15,0 0-15,0 1 16,21-22-1,1 21-15,-1-21 16,0 0 0,0 0-16,0 0 0,0-21 15,1 21-15,-1-22 0,0 1 0,21 21 16,-21-21-16,1 0 0,20 0 0,-21 0 16,0-22-16,0 22 15,1 0-15,-1 0 0,-21-22 0,21 22 16,-21 0-16,0-21 0,0 21 0,0-1 15,-21 1-15,0 21 0,-1 0 16,1 0-16,0 0 0,0 0 16,0 0-16,21 21 0,-21-21 15,21 22-15,0-1 16,0 0-16,21-21 0,0 21 16,0 0-16,0-21 0,22 21 15,-22-21-15,0 22 0,0-22 0,-21 21 16,21 0-16,0-21 0,-21 21 0,22-21 15,-22 21-15,0 0 16,0 1-16,21-1 16,-21 0-16,0 0 15,21-21-15,-21 21 0,21 0 16,0-21-16,0 0 16,1 0-16,-1 0 0,0 0 15,0 0-15,21 0 0,-20 0 0,20 0 16,-21-21-16,21 21 0,-20-21 15,20 21-15,-21-21 0,21 21 0,-20-21 16,20 0-16,-21-1 0,0 22 0,0-21 16,1 0-16,-1 0 0,-21 0 0,21 0 15,-21-1-15,0 1 0,0 0 16,0-21-16,0 21 0,0-1 0,-21 22 16,0-21-16,-1 0 15,1 21-15,0 0 0,0 0 0,0 21 16,0 0-16,-1 1 0,-20-22 15,21 21-15,0 0 0,0 0 0,-1 0 16,1 22-16,21-22 0,0 0 0,0 0 16,0 0-16,0 0 0,0 1 15,0-1-15,21-21 16,1 21-16,-1-21 0,0 0 16,0 0-16,0 0 0,0 0 0,1 0 15,-22-21-15,21 0 0,0 21 16,0-22-16,0 1 0,0 21 0,-21-21 15,22 0-15,-22 0 0,21 0 0,-21-22 16,0 22-16,0 0 0,0 0 16,0 0-16,0-1 0,21 22 0,-21-21 15,0 42 1,0 1 0,0-1-16,0 0 0,0 0 15,-21 0-15,21 0 0,0 1 0,0-1 16,0 0-16,0 0 15,0 0-15,0 0 0,0 1 16,0-1-16,21-21 16,0 0-16,0 0 0,0 0 15,1 0-15,-1 0 0,0 0 0,21 0 16,-42-21-16,43-1 0,-22 1 16,0 0-16,0 0 0,0 0 0,0 0 15,-21-1-15,22 1 0,-22 0 16,21 0-16,-21 0 0,0 0 0,0-1 15,21 1-15,-21 42 32,-21 1-32,0-22 15,21 21-15,-22 21 0,22-21 0,-21 0 16,21 1-16,0-1 0,0 0 16,0 0-16,0 0 0,0 0 0,0 1 15,0-1-15,21 0 0,1 0 16,20-21-16,-21 0 0,0 21 0,22-21 15,-22 0-15,21 0 0,-21 0 0,22 0 16,-22 0-16,21 0 0,-21-21 0,22 21 16,-1-21-16,-21 0 0,0 21 0,0-21 15,1-1-15,-1 1 0,0 0 16,-21 0-16,0 0 0,0 0 16,0-1-16,0 1 0,0 0 15,-21 21 1,0 0-1,21 21-15,-22 0 16,22 1-16,-21-1 0,0 0 16,21 0-16,-21 21 0,21-20 0,0 20 15,-21-21-15,21 21 0,-21 1 0,-1-1 16,22 0-16,0 1 0,-21 20 0,21-20 16,-21 20-16,0-21 0,21 22 0,-21-22 15,21 22-15,-21-1 0,-1-20 0,1-1 16,0 21-16,21-20 0,-21-1 15,0 0-15,0 1 0,-1-1 0,1-21 16,0 22-16,0-22 0,0 0 16,0 0-16,-1-21 0,1 21 0,0-21 15,-21 0-15,21 0 0,-1 0 0,1 0 16,0 0-16,0 0 0,-21-21 0,20 21 16,1-21-16,-21 0 0,21 21 0,0-21 15,-1-1-15,1 1 0,0 0 0,0 21 16,21-21-16,-21 0 0,21 0 0,0-1 15,0 1-15,0 0 0,0 0 16,21 0-16,0-22 0,0 22 16,0-21-16,-21 21 0,22-22 15,20 1-15</inkml:trace>
  <inkml:trace contextRef="#ctx0" brushRef="#br0" timeOffset="171368.05">19875 13039 0,'0'0'0,"0"-21"0,0-1 16,0 1-16,0 42 16,0 1-1,0-1-15,0 0 16,0 0-16,0 0 0,0 0 15,0 1-15,0-1 0,0 0 0,0 0 16,0 0-16,0 0 0,0 1 0,-21-1 16,21 0-16,-21-21 15,0 0 1,21-21 0,0 0-1,0-1-15,0 1 0,0-21 16,0 21-16,0 0 0,21-1 0,0 1 15,0-21-15,1 21 0,-1 0 16,0-1-16,0-20 0,0 42 0,0-21 16,22 0-16,-22 21 0,0 0 0,21 0 15,-20 0-15,20 0 0,-21 21 16,0 0-16,0 0 0,1 0 0,-22 22 16,0-22-16,0 0 0,0 21 0,0-20 15,0 20-15,0-21 0,0 0 0,0 0 16,0 1-16,-22-1 0,1 0 0,0 0 15,21 0-15,-21 0 0,0-21 0,21 22 16,-21-22-16,21 21 16,0-42 15,21-1-15,0 1-16,0 0 15,0 21-15</inkml:trace>
  <inkml:trace contextRef="#ctx0" brushRef="#br0" timeOffset="171916.1">20743 13123 0,'0'0'0,"0"-42"16,0 21 0,0 0-16,0 0 0,0-1 15,0 1-15,0 0 0,0 0 16,-21 21-16,0 0 0,21-21 0,-21 21 15,0 0-15,-1 0 0,1 0 0,0 21 16,0-21-16,0 21 0,0 0 16,-1 22-16,1-22 0,-21 0 0,21 21 15,0-21-15,-1 22 0,1-22 0,21 0 16,0 21-16,0-20 0,0-1 0,0 0 16,0 0-16,0 0 0,21 0 15,1-21-15,-1 0 0,0 0 0,21 0 16,-21 0-16,1 0 0,20 0 0,-21 0 15,0-21-15,0 21 0,22-21 16,-22 0-16,0 0 0,0 0 16,0 21-16,1-43 0,-22 22 0,21 0 15,-21 0-15,21 0 0,-21-1 0,0 1 16,0 0-16,0 0 0,0 0 16,0 42-1,0 0 1,-21 0-16,21 0 0,-21 1 15,21-1-15,0 0 0,0 0 0,0 21 16,0-20-16,0-1 0,0 0 0,0 0 16,0 0-16,0 0 0,0 1 15,21-22-15,0 0 0,0 21 16,0-21-16,0 0 16,1 0-16,-1 0 0,0 0 15,0 0-15,0-21 0,-21-1 16,21 22-16,1-21 0,-1 0 15,0 0-15,-21 0 0,21 0 16,0-1-16</inkml:trace>
  <inkml:trace contextRef="#ctx0" brushRef="#br0" timeOffset="172711.67">21145 13166 0,'0'-43'15,"0"107"-15,0-85 0,0-43 16,0 43-16,0 0 0,0 42 47,0 0-32,0 0-15,-21 1 16,21-1-16,0 0 0,0 0 0,0 0 16,0 0-16,-21 1 0,21-1 15,0 0-15,-21 0 16,21 0 0,0-42 15,0 0-16,0 0-15,0 0 16,0-1-16,0 1 16,0 0-16,0 0 0,0 0 15,0 0-15,0-1 0,0 1 16,0 0-16,21 0 0,0 21 16,-21-21-16,21 21 0,1-21 15,-1 21-15,0 0 16,0 0-16,0 0 15,0 0-15,-21 21 16,0 0-16,0 0 16,0 0-16,0 0 0,0 1 0,0-1 15,0 0-15,0 0 16,0 0-16,0 0 0,0 1 16,0-1-16,0 0 15,0 0 1,-21-21 15,21-21-15,0 0-1,0 0-15,0-1 16,21 1-16,-21 0 0,22 21 16,-1-21-16,-21 0 0,21-22 0,0 22 15,0 0-15,22 21 0,-22-21 0,0 0 16,0 0-16,21 21 0,-20 0 0,-1 0 15,21 0-15,-21 0 0,0 0 0,1 0 16,-22 21-16,21-21 0,-21 21 16,0 0-16,21 0 0,-21 22 0,0-22 15,0 0-15,0 0 0,0 0 0,-21 0 16,21 1-16,-21-1 0,-1-21 0,22 21 16,0 0-16,0 0 0,-21-21 0,21 21 15,0 1 1,0-44 31,0 1-32,21 0-15,1 0 0,-1 0 16,-21 0-16</inkml:trace>
  <inkml:trace contextRef="#ctx0" brushRef="#br0" timeOffset="173172.4">21929 13123 0,'21'0'47,"0"0"-47,0 0 0,0 0 16,0 0-16,1 0 0,-1 0 0,0-21 15,0 21-15,-21-21 0,21 21 16,0-21-16,1 0 0,-22 0 15,0-1-15,21 1 0,-21 0 0,0 0 16,0 0-16,0 0 0,0-1 16,-21 22-1,-1 0-15,1 0 0,0 0 16,0 22-16,0-1 0,0 0 16,-1 0-16,1 0 0,0 22 15,0-22-15,21 0 0,-21 21 0,21-21 16,0 1-16,0-1 0,0 21 0,0-21 15,0 0-15,0 1 0,0-1 16,21-21-16,0 0 0,0 21 0,0-21 16,1 0-16,-1 0 0,0 0 15,0 0-15,0 0 16,0 0-16,1 0 16,-22-21-16,21 21 15,-21-21-15,21 21 16,-21-22-16,0 1 15,0 0 1,0 0-16</inkml:trace>
  <inkml:trace contextRef="#ctx0" brushRef="#br0" timeOffset="173801.18">23304 12891 0,'0'0'0,"-21"0"0,0 0 15,21-22 1,-21 22-16,0 0 16,0 0-16,-1 0 15,1 0-15,21 22 16,21-22 31,1 0-32,-22-22 1,0 1 0,-22 21 15,1 0-15,21 21-1,0 1 1,0-1-1,21 0 1,1 0-16</inkml:trace>
  <inkml:trace contextRef="#ctx0" brushRef="#br0" timeOffset="174259.6">23199 13293 0,'-22'21'16,"1"-21"31,21 21-31,0 0-16,0 0 31,0 1-31,-21-22 47,21-22-16,0 1-15,0 0-16,0 0 15,21 21 1,0 0-1,1 0-15,-1 21 16,0 0-16,-21 0 16,0 1-16,0-1 0,0 0 15,0 0-15,0 0 0,-21 0 0,0 1 16,-1 20-16,1-21 0,-21 0 0,0 22 16,-22-22-16,22 0 0,-22 21 0,1-21 15,20 1-15,1-1 0,0 0 0,-1-21 16,1 21-16</inkml:trace>
  <inkml:trace contextRef="#ctx0" brushRef="#br0" timeOffset="177452.26">23135 12933 0,'-21'0'31,"21"-21"-31,-21 21 15,0 0 1,-1 0 0,1 0-1,0 0-15,42 0 32,0 0-17,1 0-15,-1 0 0,0 0 16,0 0-16,21 0 0,-20 0 0,-1 0 15,21 0-15,-21 0 0,0 0 0,22 0 16,-22 0-16,0 0 0,0 0 0,0 0 16,1 0-16,-1 0 15,0 0-15,-21 21 94,-21-21-78,0 0-16,-1 0 0,22 21 15,-21-21-15</inkml:trace>
  <inkml:trace contextRef="#ctx0" brushRef="#br0" timeOffset="178175.85">23156 13420 0,'0'0'0,"-21"0"0,0 0 0,21 21 15,-21-21-15,0 0 16,-1 0-1,44 0 17,-1 0-32,0 0 15,0 0-15,21 0 0,-20 0 0,20 0 16,0 0-16,-21 0 0,22 0 0,-1-21 16,0 21-16,1 0 0,-22 0 0,21 0 15,1-21-15,-22 21 0,0 0 0,0 0 16,0 0-16,0 0 0,-42 0 47,0 0-47,0 0 0,0 0 0,0 0 15,-1 0-15,-20 0 0,0 0 0,-1 0 16,1 21-16,0-21 0,-1 0 16,1 0-16,-21 21 0,20-21 0,1 0 15,0 0-15,-1 0 0,1 0 16,21 0-16,0 0 0,-1 0 0,1 0 15,42 0 1,1 0-16,20 0 16,-21 0-16,21 0 0,-20 0 0,20 0 15,0 0-15,1-21 0,-1 21 16,0 0-16,-21 0 0,22-21 0,-1 21 16,-21 0-16,0 0 0,1 0 0,-22-22 15,-22 22 1,1 0-16,-21 0 15,21 0-15,-22 0 0,22 0 0,-21 0 16,0 0-16,20 0 0,1 0 16,-21 0-16,21 0 0,0 0 0,-1 0 15,1 0-15,42 0 47,1 0-47,-1 0 0,0 0 0,0-21 16,0 21-16,0-21 15,1 0-15,-1 0 0,0 21 16,0-21-16,0-1 0</inkml:trace>
  <inkml:trace contextRef="#ctx0" brushRef="#br0" timeOffset="178800.07">23220 12869 0,'0'0'0,"-21"0"0,-1 0 16,1 0-16,0 0 16,42 0-1,0 0 1,1 0-16,-1 0 0,21 0 0,-21 0 15,22 0-15,-1 0 0,-21 0 16,21 0-16,1 0 0,-22-21 0,0 21 16,0 0-16,0 0 0,-42 0 31,0 0-31,0 0 0,0 0 16,-22 0-16,22 0 0,-21 0 0,21 0 15,-22 0-15,22 0 0,-21 0 16,21 21-16,0-21 0,-1 0 0,1 0 15,0 0-15,0 0 0,0 22 0,0-22 16,42 0 15,0 0-31,0 0 0,21 0 0,-20 0 16,20 0-16,0 0 0,1 0 0,-1 0 16,0 0-16,1 0 0,-1 0 0,-21 0 15,21 0-15,-20 0 0,-65 21 31,22-21-31,0 0 0,-21 0 16,-1 21-16,1-21 0,0 0 16,-1 21-16,1-21 0,0 21 0,20-21 15,-20 0-15,21 0 0,-21 21 16,20-21-16,1 0 0,21 22 16,-21-22-16,42 21 31,0-21-31,1 0 15,-1 0-15,0 0 0,0 0 16,0 21-16</inkml:trace>
  <inkml:trace contextRef="#ctx0" brushRef="#br0" timeOffset="179820.99">23050 13335 0,'0'0'0,"-21"21"0,0-21 16,0 0-16,0 0 0,21 21 0,-21-21 15,-1 0-15,22 22 16,22-22 0,-1 0-1,0 0-15,0 0 0,0 0 16,22 0-16,-1 0 0,-21 0 0,21 0 15,1 0-15,-1 0 0,0 0 0,-20 0 16,20 0-16,0 0 0,-21 0 0,1 0 16,-1 0-16,0 0 0,-42 0 31,0 0-15,-1 0-16,1 0 0,0 0 0,0 0 15,-21 0-15,20 0 0,-20 0 0,0 0 16,21 0-16,-22 21 0,1-21 0,0 0 15,-1 0-15,1 0 0,21 0 0,-22 0 16,22 21-16,0-21 0,0 0 16,0 0-16,42 0 31,21 0-31,-21 0 0,22 0 0,-1 0 16,0 0-16,1 0 0,-1 0 0,0 0 15,1 0-15,-1 0 0,0 0 0,1 0 16,-1-21-16,0 21 0,-20 0 0,-1 0 15,0 0-15,0-21 0,-42 21 32,-21 0-32,20 0 0,-20 0 15,21 0-15,-21 0 0,-1 0 0,1 0 16,0 0-16,-1 0 0,22 0 16,-21 21-16,-1-21 0,1 0 0,21 0 15,0 0-15,0 0 0,-1 21 0,44-21 31,20 0-15,-21 0-16,21 0 0,-20 0 0,20 0 16,0 0-16,1 0 0,-22 0 0,21 0 15,0 0-15,-20 0 0,-1 0 0,21 0 16,-21 0-16,-42 0 31,0 0-31,0 0 16,-22 0-16,22 0 0,-21 0 0,21 0 15,-22 0-15,22 0 0,0 21 0,0-21 16,0 0-16,0 0 0,42 0 31,0 0-15,0 0-16,0 0 0,0 0 0,1 0 16,-1 0-16,0 0 0,0 0 0,0 0 15,0 0-15,1-21 0,-1 21 16,0 0-16,-42 0 31,0 0-15,-1 0-16,1 0 0,0 0 15,0 0-15,0 0 0,0 0 16,-1 0 46,1 0-46,21-21 0,0 0-16</inkml:trace>
  <inkml:trace contextRef="#ctx0" brushRef="#br0" timeOffset="180803.32">24553 12996 0,'0'-21'0,"0"0"15,-21 21-15,0-21 0,0 21 16,0 0-16,21-21 16,-22 0-16,1 21 15,21 21 1,0 0 0,0 0-16,0 0 0,0 0 15,0 1-15,0-1 0,0 0 16,0 0-16,0 0 0,0 0 0,0 1 15,0-1-15,0 0 0,0 0 0,0 0 16,0 0-16,0 1 0,0-1 16,0 0-16,-21-21 31,0 0-15,0-21-1,21 0-15,0-1 16,0 1-16,0 0 0,0 0 0,0-21 15,0 20-15,0 1 0,21-21 16,0 21-16,0 0 0,0-22 0,1 22 16,-1 0-16,21-21 0,-21 20 0,22 1 15,-22 0-15,21 0 0,0 21 0,1 0 16,-22 0-16,21 0 0,-21 0 0,22 0 16,-22 21-16,0 0 0,0 0 15,0 1-15,1 20 0,-22-21 0,0 0 16,0 22-16,0-22 0,0 21 0,0-21 15,0 0-15,-22 22 0,1-22 16,21 0-16,-21 0 0,0 0 0,21 1 16,0-1-16,-21-21 0,21 21 15,-21 0-15,21-42 63,0 0-63,0 0 15,0-1-15,0 1 16,21 0-16,0 21 0,0-21 0,-21 0 16</inkml:trace>
  <inkml:trace contextRef="#ctx0" brushRef="#br0" timeOffset="181236.13">25188 13060 0,'21'0'15,"1"0"1,-1 0 0,0 0-16,0 0 0,0-21 15,0 0-15,1 21 0,-1-22 16,0 1-16,0 21 0,0-21 0,-21 0 16,21 0-16,-21 0 0,22-1 0,-22 1 15,0 0-15,0 0 16,0 0-16,0 0 0,0-1 15,-22 22-15,1 0 16,0 0-16,0 0 0,0 0 16,0 22-16,-1-22 0,22 21 0,-21 21 15,0-21-15,0 0 0,21 22 16,0-22-16,0 0 0,-21 21 0,21-20 16,0 20-16,0-21 0,0 0 0,0 0 15,0 1-15,0-1 0,0 0 0,0 0 16,0 0-16,0 0 0,21 1 15,0-22-15,0 0 16,-21 21-16,21-21 0,1 0 16,-1 0-1,0-21 1,0 21-16,0-22 0,0 22 0,1-21 16,-1 0-16,0 0 0,0 0 0</inkml:trace>
  <inkml:trace contextRef="#ctx0" brushRef="#br0" timeOffset="182119.38">25802 12954 0,'0'0'0,"21"-21"0,22-21 16,-43 20-16,0 1 0,21 21 15,-21-21-15,21 21 0,-21-21 16,0 0 0,21 21-16,-21 21 15,0 0 1,0 0-16,-21 0 0,21 1 0,0 20 15,-21-21-15,21 0 0,-21 22 16,21-22-16,-22 0 0,22 21 0,0-21 16,0 1-16,0-1 0,0 0 0,0 0 15,0 0-15,22-21 47,-1-21-47,0 21 0,-21-21 16,21 0-16,0 21 0,-21-21 0,21-1 15,1 1-15,-22-21 0,21 21 0,0 0 16,-21-1-16,21 1 0,-21 0 0,21 0 16,-21 0-1,21 21-15,-21 21 16,0 0-16,0 0 0,0 0 16,0 1-16,0-1 0,0 0 0,0 0 15,0 0-15,0 0 0,0 1 0,0-1 16,0 0-16,0 0 0,0 0 15,0 0-15,0 1 16,22-22-16,-1 0 0,0 0 16,0 0-16,0 0 0,0 0 15,1 0-15,20 0 0,-21 0 0,0 0 16,0 0-16,-21-22 0,22 22 0,-1-21 16,-21 0-16,0 0 0,21 21 0,-21-21 15,0-22-15,0 22 0,0 0 16,0-21-16,0 21 0,0-22 0,0 22 15,0-21-15,0 21 0,0-1 0,0 1 16,0 0-16,-21 0 0,0 21 16,-1 0-16,1 0 0,0 0 15,0 0-15,0 0 16,21 21-16,0 0 16,0 0-1,21-21 1,0 0-16,0 0 15,0 0-15,1-21 0,-22 0 0,21 21 16,0-21-16,0 0 16,0 0-16,-21-1 0,0 1 15,21 21-15,-21-21 16,0 0-16,0 42 78,-21 0-47,0-21-15,0 21 0,0-21-16,21 22 0,-21-22 15</inkml:trace>
  <inkml:trace contextRef="#ctx0" brushRef="#br0" timeOffset="188003.78">27686 12531 0,'0'0'0,"21"-21"0,0-1 0,0 22 0,-21-21 16,22 0-16,-1 0 0,-21 0 0,21 0 15,-21-1-15,21 1 0,-21 0 16,0 0-16,0 0 0,-21 42 31,0 0-31,0 0 0,21 22 16,-22-22-16,1 21 0,0 0 15,0 1-15,21 20 0,-21-20 0,0-1 16,-1 0-16,1 22 0,-21-22 0,21 0 16,0 1-16,-1-1 0,1 0 0,-21 1 15,21-1-15,0-21 0,-1 22 16,22-22-16,0 0 0,-21 0 15,21-42 17,0 0-32,21 0 0,-21-1 0,0-20 15,0 21-15,22-21 0,-22 20 0,21 1 16,-21-21-16,0 21 0,0 0 16,21-1-16,-21 1 0,21 21 0,0 21 31,-21 1-31,0-1 0,21 0 0,-21 0 15,22 0-15,-22 0 0,0 22 16,0-22-16,21 0 0,-21 0 16,21 0-16,-21 1 0,21-1 0,0 0 15,0-21-15,1 21 0,-1-21 0,0 21 16,0-21-16,21 0 0,-20 0 0,20 0 16,0 0-16,1-21 0,-1 0 15,0 0-15,-21 0 0,22-1 0,-1-20 16,0 21-16,-20-21 0,20-1 0,-21 1 15,0 0-15,-21-1 0,0-20 0,0 20 16,0 1-16,0 0 0,0-22 16,-21 22-16,0 0 0,0-22 0,0 22 15,-22-1-15,1 1 0,0 0 0,-1 21 16,1-22-16,-22 22 0,22 21 16,0 0-16,-22 0 0,22 0 15,0 0-15,20 21 0,-20 22 0,21-1 16,0 0-16,0 1 0,21-1 0,0 0 15,0 1-15,0 20 0,0-21 0,21 1 16,0-1-16,0 0 0,0-20 0,0 20 16,1-21-16,20 0 0,0 0 15,1 1-15,-22-22 0,21 21 0,0-21 16,1 0-16,-1 0 0,-21 0 16,22 0-16,-1 0 0,-21-21 0,21 21 0,-20-22 15,20 1-15,-21 21 16</inkml:trace>
  <inkml:trace contextRef="#ctx0" brushRef="#br0" timeOffset="188763.87">28575 12785 0,'0'0'0,"0"-21"0,0-1 16,21 1-16,-21 0 16,21 21-16,-21-21 0,0 0 0,0 0 15,0-1 1,-21 22-16,0 0 15,0 22-15,0-22 0,-1 21 16,1 0-16,0 21 0,0-21 16,0 22-16,0-22 0,-1 21 0,22-21 15,-21 22-15,0-22 0,21 0 0,-21 21 16,21-20-16,0-1 0,0 0 16,0 0-16,0 0 0,21-21 15,0 0-15,0 0 0,1 0 16,-1 0-16,0 0 0,0-21 0,0 0 15,0 0-15,1 0 0,-1-1 16,0 1-16,-21 0 0,21-21 0,-21 21 16,21-22-16,-21 22 0,0-21 15,21 21-15,-21-22 0,0 22 0,22 21 16,-22-21-16,0 0 0,0 42 31,0 0-31,-22 0 0,22 0 16,0 1-16,-21 20 0,21-21 0,0 0 15,0 22-15,0-22 0,0 0 0,0 0 16,0 0-16,0 0 0,21 1 16,1-1-16,-1 0 0,0-21 0,0 0 15,0 0-15,0 0 0,22 0 16,-22 0-16,0 0 0,21-21 0,-20 0 16,-1-1-16,21 1 0,-21 0 15,0 0-15,22-21 0,-22-1 16,0 1-16,0 0 0,0-1 0,1 1 15,41-127 1,-63 126-16,21 1 0,-21 0 0,0-1 16,0 22-16,0 0 0,0 0 15,0 0-15,0 42 16,-21 0-16,0 0 0,0 21 16,21-20-16,-21 20 0,-1 0 15,22 1-15,-21-1 0,0 0 0,21 1 16,0-1-16,0 21 0,-21-20 0,21-1 15,0 0-15,0-20 0,0 20 0,0-21 16,0 0-16,0 0 0,21 1 16,0-1-16,-21 0 0,21-21 15,1 0-15,-1 0 0,0 0 16,0 0-16,0-21 16,0 0-16,-21-1 0,0 1 15,0 0-15,0-21 0,0 21 16,0-1-16,0 1 0</inkml:trace>
  <inkml:trace contextRef="#ctx0" brushRef="#br0" timeOffset="188943.76">28998 12679 0,'-42'0'0,"84"0"0,-105 0 0,84-21 32,21 21-32,-21 0 15,22-21-15,-22 21 0,21 0 0,1-22 16,-22 22-16,21-21 0,0 21 0,-20 0 15,20-21-15,-21 21 0,0 0 16,0 0-16,1-21 0,-1 21 0,0 0 16,0 0-16,0 0 15</inkml:trace>
  <inkml:trace contextRef="#ctx0" brushRef="#br0" timeOffset="189479.74">29591 12912 0,'0'0'16,"42"0"-16,-21 0 16,1 0-16,-1-21 0,-21-1 15,21 1-15,-21 0 16,21 0-16,-21 0 0,0 0 0,0-1 16,0 1-16,0-21 0,0 21 15,-21 0-15,0 21 0,0 0 0,-1 0 16,1 0-16,0 0 15,0 0-15,0 21 0,0 0 0,-1 0 16,1 0-16,0 0 0,0 22 0,0-22 16,0 21-16,-1-21 0,1 22 0,21-22 15,0 0-15,0 21 0,0-20 0,0-1 16,0 0-16,21 0 16,1-21-16,-1 0 0,0 0 15,0 0-15,0 0 0,0 0 0,1 0 16,-1-21-16,0 0 0,-21 0 0,21-1 15,0 1-15,-21 0 0,21-21 16,-21 21-16,0-22 0,22 22 0,-22-21 16,0-1-16,0 22 0,0 0 15,0-21-15,0 21 0,0-1 0,0 44 32,-22-1-17,22 0-15,-21 0 0,21 0 0,0 0 16,0 22-16,0-22 0,0 21 0,0-21 15,0 1-15,0 20 0,0-21 16,0 0-16,0 0 0,0 1 0,0-1 16,21-21-16,-21 21 0,22-21 0,-1 0 15,0 0-15,0 0 0,0-21 16,-21 0-16,21 21 16,1-22-16</inkml:trace>
  <inkml:trace contextRef="#ctx0" brushRef="#br0" timeOffset="190328.25">30057 12319 0,'0'0'0,"0"-42"0,0-43 16,0 43-16,0-1 15,0 22-15,0 0 0,0 0 0,-22 42 32,22 0-32,0 22 0,0-22 15,0 21-15,0-21 0,-21 22 0,21-1 16,-21 0-16,21 1 0,0-1 15,0 0-15,-21 1 0,21-1 0,-21 0 16,21 1-16,0-1 0,0 0 16,0 1-16,0-22 0,0 21 0,0-21 15,0 0-15,0 1 0,21-1 0,0 0 16,0-21-16,0 0 0,1 0 16,-1 0-16,0 0 15,0 0-15,-21-21 0,21 0 0,0-1 16,1 1-16,-1 0 0,0 0 0,-21 0 15,21 0-15,-21-22 0,21 22 0,-21 0 16,0 0-16,0 42 31,0 0-15,0 0-16,0 0 0,0 1 16,0-1-16,0 0 0,0 0 15,0 0-15,0 0 0,0 1 0,0-1 16,0 0-16,0 0 0,0 0 0,21-21 15,1 21-15,-1-21 16,0 0-16,0 0 0,0 0 16,0 0-16,1 0 0,-1-21 15,0 0-15,0 0 0,0 0 0,-21 0 16,21-1-16,1 1 0,-22 0 0,0 0 16,0-21-16,21 20 15,-21 1-15,0 0 0,0 0 0,21 21 16,-21-21-16,0 42 31,0 0-15,0 0-16,-21 0 0,21 1 0,-21 20 15,21 0-15,-22-21 0,22 22 0,0-1 16,0 0-16,-21 1 0,21-1 0,-21 0 16,21 1-16,-21 20 0,21-20 15,0 20-15,0-21 0,-21 22 0,0-1 16,21 1-16,-22-22 0,1 22 0,21-1 15,-21-20-15,0-1 0,0 0 16,21 1-16,-21-1 0,-1-21 0,1 0 16,21 22-16,-21-43 0,0 21 15,0 0-15,0-21 0,-22 0 0,22 0 16,0 0-16,0 0 0,-22 0 0,22 0 16,0 0-16,0 0 0,0 0 0,0 0 15,-22-21-15,22 21 0,21-21 0,-21 21 16,0-22-16,0 1 15,21 0-15,0 0 0,0 0 16,0 0-16,0-1 0,21 1 16,0 0-16,0 0 0,0 0 0,0-22 15,22 22-15,-22-21 0</inkml:trace>
  <inkml:trace contextRef="#ctx0" brushRef="#br0" timeOffset="190692.31">30713 12827 0,'0'0'0,"0"-42"0,42-64 15,-42 85-15,0-22 0,21 22 16,-21 0-16,0 42 16,0 0-1,0 22-15,0-22 0,0 21 0,-21 22 16,21-22-16,0 0 0,-21 22 15,21-1-15,0-20 0,-21 20 16,21-20-16,0 20 0,0-21 0,0 22 16,-21-22-16,21 22 0,-22-22 0,22 0 15,-21 1-15,21-1 0,0 0 0,0-20 16,0-1-16,-21 21 0,21-21 16,-21 0-16,21-42 46,0 0-46,0 0 16,0 0-16,0 0 0,0-1 16,0-20-16,0 21 0,0-21 0,0-1 15</inkml:trace>
  <inkml:trace contextRef="#ctx0" brushRef="#br0" timeOffset="191000.13">30713 12912 0,'0'0'0,"0"-21"0,0-43 15,0 43-15,0 0 16,0 0-16,0-1 0,0 1 0,21 0 0,0 21 16,0-21-16,0 0 0,1 21 15,-1-21-15,0 21 0,21 0 16,-21 0-16,1 0 0,-1 0 0,0 0 16,0 0-16,0 21 0,-21 0 15,0 0-15,0 0 0,0 0 16,-21 1-16,0-1 0,0 21 0,0-21 15,-1 0-15,-20 1 0,21-1 0,0 0 16,0 0-16,-1 0 0,1-21 0,21 21 16,-21-21-16,42-21 47,-21 0-47,21 0 0,1 0 15,-1 0-15</inkml:trace>
  <inkml:trace contextRef="#ctx0" brushRef="#br0" timeOffset="191367.89">31136 12742 0,'0'0'0,"21"0"16,-21-21-16,21 21 0,1 0 16,-22-21-16,21 21 0,0 0 0,-21-21 15,21 0-15,0 21 0,0-21 16,1-1-16,-22 1 0,21 21 15,-21-21-15,0 0 0,0 0 16,0 0 0,-21 21-1,-1 0-15,1 21 0,0 0 16,0 0-16,21 0 0,-21 0 0,0 1 16,-1 20-16,1-21 0,21 0 15,0 22-15,0-22 0,0 21 0,0-21 16,0 22-16,0-22 0,0 0 0,0 0 15,21-21-15,-21 21 0,22 0 0,-1-21 16,0 0-16,0 0 0,0 0 16,0 0-16,1 0 15,-1 0-15,0-21 0,-21 0 0,21 0 16,0 0-16,-21 0 16,0-1-16,0 1 0,0 0 0,0 0 15,21-21-15</inkml:trace>
  <inkml:trace contextRef="#ctx0" brushRef="#br0" timeOffset="191663.72">29506 12298 0,'0'0'0,"-42"21"0,0-21 16,63 0 15,21 0-31,-21 0 0,0-21 0,22 21 16,-22-21-16,21 21 0,1 0 0,-22-21 16,21 21-16,-21 0 0,22-22 15,-22 22-15,0 0 0,0 0 0,0 0 16,0 0-16,1 0 0,-1-21 15,0 21-15,0 0 0,0 0 16,22-21-16</inkml:trace>
  <inkml:trace contextRef="#ctx0" brushRef="#br0" timeOffset="192299.79">31475 12086 0,'-21'-21'16,"21"0"-16,0 0 0,21 0 15,0 21-15,0 0 16,21 0-16,-20-22 0,20 22 0,0 0 15,-21 0-15,22 0 0,-1 0 16,-21 0-16,22 0 0,-22 0 0,0-21 16,0 21-16,0 0 0,-21-21 15,-21 21 1,0 0-16,0 0 16,0 0-16,-22 0 15,22 0-15,0 0 0,0 0 0,0 0 16,-1 0-16,1 0 0,0 0 0,0 0 15,0 0-15,21 21 0,-21-21 16,21 21-16,-22-21 0,22 22 16,0-1-16,-21 0 0,21 0 15,-21 21-15,21-20 0,0-1 16,0 21-16,-21-21 0,21 22 0,-21-1 16,21 0-16,-21-21 0,21 22 0,0-1 15,0 0-15,-22 1 0,22-1 16,-21 0-16,21 1 0,0-1 0,0 0 15,-21 22-15,21-22 0,0 1 16,-21-1-16,21 0 0,0 1 0,0-22 16,0 21-16,0-21 0,0 22 15,0-22-15,0 0 0,0 0 0,21 0 16,0 0-16,0-21 0,-21 22 0,22-22 16,-1 0-16,0 0 0,0 0 15,0 0-15,0 0 0,1 0 16,-1 0-16,-21-22 0,21 1 15,0 21-15,0-21 0,0 0 16,-21-21-16,22 20 0,20 1 0</inkml:trace>
  <inkml:trace contextRef="#ctx0" brushRef="#br0" timeOffset="192820.01">32364 12361 0,'0'0'0,"21"0"0,-21-21 0,0 0 0,0 0 16,0 0-16,0 0 15,0-1-15,0 1 16,-21 21-16,0 0 16,-1 0-16,1 0 0,-21 21 15,21-21-15,-22 22 0,22-1 16,-21 0-16,21 0 0,0 0 0,-22 0 15,22 1-15,21-1 0,-21 0 0,21 0 16,0 0-16,0 0 0,0 1 16,0-1-16,21 0 0,0-21 15,0 0-15,22 21 0,-22-21 0,0 0 16,21 21-16,-20-21 0,-1 0 16,21 21-16,-21-21 0,0 22 0,1-1 15,-1 0 1,-21 0-16,0 0 0,-21 0 15,-1 1-15,-20-22 0,21 21 16,0-21-16,-22 0 16,1 21-16,21-21 0,-21 0 0,-1 0 15,1 21-15,21-21 0,-22 0 0,22 0 16,0 0-16,0 0 0,0 0 0,0 0 16,-1 0-1,44-21 32,-1 21-47,0 0 0,0-21 16,0 21-16,0 0 0,1-21 0,20-1 15</inkml:trace>
  <inkml:trace contextRef="#ctx0" brushRef="#br0" timeOffset="193091.69">32448 12573 0,'0'0'15,"22"0"-15,-22-21 0,21 0 16,0 21-16,-21 21 31,0 0-31,0 0 16,0 0-16,0 1 0,0-1 16,0 0-16,0 0 0,-21 21 15,21-20-15,-21-1 0,21 0 0,0 0 16,0 0-16,0 0 0,-22-21 15,22 22-15,0-1 16,0-42 15,0-1-31,22 1 16,-22 0-16</inkml:trace>
  <inkml:trace contextRef="#ctx0" brushRef="#br0" timeOffset="193386.03">32597 12404 0,'0'0'0,"-22"0"16,1 0-16,0 0 15,42 0 17,0 0-32,1 0 15,-1 0-15,-21-21 16,0-1-16,21 22 0,-21-21 15,0 0 1,-21 21-16,0 0 16,-1 0-1,1 0 1,21 21-16,0 0 0,0 1 16,21-22-1,1 21-15,-1-21 16</inkml:trace>
  <inkml:trace contextRef="#ctx0" brushRef="#br0" timeOffset="193979.67">32745 12446 0,'21'0'47,"0"0"-32,0 0-15,0 0 16,1 0-16,-1 0 16,0 0-16,0 0 0,0 0 15,-21-21-15,21 21 16,-21-21-16,-21 21 47,0 21-47,21 0 0,-21 0 15,0 0-15,0 1 0,-1-1 0,1 21 16,0-21-16,0 0 16,0 22-16,0-22 0,-1 0 0,1 21 15,0-20-15,0-1 0,0 0 0,0 0 16,-1 0-16,22 0 0,0 1 16,-21-22-16,42 0 31,1 0-16,-22-22-15,21 1 0,0 0 0,0 0 16,0 21-16,-21-21 16,21 0-16,1 21 0,-22-22 0,21 22 15,0 0-15,0 0 16,-21 22-16,0-1 16,0 0-16,21 0 15,-21 0-15,0 0 0,21-21 0,-21 22 16,0-1-16,22 0 15,-1-21-15,0 0 16,0 0-16,0 0 16,-21-21-1,21 0-15,1-1 0,-1 1 16,-21 0-16,21 0 0,0 0 0,0 0 16</inkml:trace>
  <inkml:trace contextRef="#ctx0" brushRef="#br0" timeOffset="194387.68">33232 12637 0,'-22'0'0,"1"0"16,21-22 0,21 22-1,-21-21-15,22 21 0,-1 0 16,0-21-16,0 0 15,0 21-15,0-21 0,-21 0 0,22-1 16,-22 1 0,-22 21 15,1 0-31,0 0 0,0 21 16,0 1-16,0-22 0,-1 21 0,1 0 15,21 0-15,-21 0 0,21 0 16,-21 1-16,21-1 0,-21 0 0,21 21 15,0-21-15,0 1 0,0-1 16,0 0-16,0 0 0,21-21 16,0 21-16,0-21 15,0 0-15,1 0 16,-1 0-16,0-21 16,0 0-16,0 0 0,0 0 15,-21-1-15,22 1 16,-1 0-16,0 0 0</inkml:trace>
  <inkml:trace contextRef="#ctx0" brushRef="#br0" timeOffset="195024.32">33337 11980 0,'0'0'0,"-21"-21"0,0 21 0,0 0 0,0-21 16,42 21 15,0 0-15,0 0-16,22 0 0,-22 0 0,21 0 16,-21 0-16,22 0 0,-22 0 15,21 0-15,-21 0 0,0 0 0,1-21 16,-1 21-16,0 0 0,0 0 31,-21 21-15,0 0-1,0 0-15,0 1 0,0-1 0,0 0 16,0 0-16,-21 21 0,21-20 0,-21 20 16,21 0-16,0 1 0,-21-22 15,21 21-15,-22 0 0,1 1 0,21-1 16,0-21-16,0 22 0,-21-1 15,21 0-15,-21 1 0,21-1 0,-21 0 16,21 1-16,0-1 0,0 0 0,-21 1 16,21-1-16,-22-21 15,22 21-15,0-20 0,-21-1 0,0 21 16,21-21-16,-21-21 0,0 21 16,0 1-16,-1-1 0,1 0 15,0-21-15,0 0 0,0 0 0,0 0 16,-1 0-16,1 0 0,0 0 15,0 0-15,0 0 16,21-21 31,0 0-16,21 21-15,-21-22-16,21 1 0,0 21 0,0-21 15</inkml:trace>
  <inkml:trace contextRef="#ctx0" brushRef="#br0" timeOffset="195385.16">33740 12742 0,'0'-21'16,"0"0"15,-22 42 63,22 0-94,-21 1 0,21-1 15,0 0-15,-21 0 16,21 0-16</inkml:trace>
  <inkml:trace contextRef="#ctx0" brushRef="#br0" timeOffset="195679.99">33591 13314 0,'0'0'0,"0"21"15,22 0 1,-22 0-16,21-21 16,-21 22-16,21-22 0,-21 21 15,0 0 1,0 0-16,0 0 16,0 0-16,-21 1 0,0-1 15,-1 0-15,-20 0 0,21 0 0,-21 0 16,-22 1-16,22-1 0,-1 21 0,1-21 15,0 0-15,-1 1 0,1-22 16,0 21-16,-1 0 0,1-21 16,21 21-16</inkml:trace>
  <inkml:trace contextRef="#ctx0" brushRef="#br1" timeOffset="207836.15">4318 14796 0,'0'-22'0,"-21"22"16,0 0-16,21 22 47,21-1-47,0-21 15,0 0-15,0 0 0,0 0 0,1 0 16,20 0-16,0 0 0,-21 0 0,22-21 16,-1 21-16,-21-22 0,22 1 15,-1 0-15,-21 0 0,0 0 0,0 0 16,1-1-16,-22 1 0,0 0 0,0 0 16,0 0-16,0 0 15,-22 21-15,1-22 0,-21 22 0,0 0 16,-1 0-16,1 0 0,-22 22 0,22-1 15,0 0-15,-1 0 0,1 0 16,0 22-16,21-22 0,-1 0 0,1 21 16,21-21-16,-21 22 0,21-22 0,0 0 15,0 21-15,0-20 0,21-22 16,0 21-16,22 0 0,-22-21 0,0 0 16,21 21-16,1-21 0,-1 0 0,-21 0 15,22 0-15,-1 0 0,-21 0 16,0 0-16,0 0 0,-21-21 0,-21 21 31,-21 0-31,21 0 16,-22 0-16,1 21 0,0 0 0,-1-21 15,1 21-15,0 1 0,21-1 0,-22 21 16,22-21-16,0 0 0,0 22 16,0-22-16,21 21 0,-22-21 0,22 1 15,0 20-15,0-21 0,0 0 0,0 0 16,0 1-16,22-1 0,-1-21 0,-21 21 15,21 0-15,0-21 0,0 0 16,0 0-16,1 0 0,20 0 16,-21 0-16,21 0 0,1 0 0,-1-21 0,-21 0 15,22 0-15,-1-1 16,0 1-16</inkml:trace>
  <inkml:trace contextRef="#ctx0" brushRef="#br1" timeOffset="208451.81">5143 15050 0,'0'0'0,"22"-22"0,-1 1 0,-21 0 0,0 0 16,0 0-16,-21 21 16,-1 0-16,1 0 15,0 0-15,0 0 0,-21 21 16,20 0-16,1 0 0,0 0 0,0 1 16,0-1-16,0 21 0,-1-21 0,22 22 15,0-22-15,-21 0 16,21 0-16,0 0 0,0 0 0,0 1 15,21-22-15,1 0 0,-1 0 16,21 0-16,-21-22 0,0 1 0,22 0 16,-22 0-16,21 0 0,-21 0 15,1-1-15,-1-20 0,0 21 0,0 0 16,0 0-16,0-1 0,-21 1 0,0 0 16,0 0-16,0 0 15,-21 42 16,21 0-31,0 0 0,-21 0 0,21 1 16,0 20-16,0-21 16,0 21-16,0 22 0,0-22 0,0 1 15,0 20-15,0-21 0,0 22 0,0-22 16,21 22-16,-21-1 0,21-20 0,1 20 16,-22 1-16,0-1 0,21 1 15,0-1-15,-21 1 0,21-22 0,-21 21 16,21 1-16,-21-1 0,0-20 0,0 20 15,0-20-15,0-1 0,-21 0 0,0 1 16,0-1-16,0 0 0,-22-21 16,22 1-16,-21 20 0,-1-42 15,1 21-15,0-21 0,-22 0 0,22 0 16,-22-21-16,1 0 0,-1 0 0,1-1 16,21-20-16,-22 21 0,22-21 0,-1-1 15,1 1-15,21 0 0,0-1 16,0 1-16,21 0 0,0 20 0,0-20 15,0 21-15,21-21 0,0 20 0,21-20 16,-21 21-16,22 0 0,-22-22 16,21 22-16,1 0 0,-22-21 0,21 21 15,0-22-15,1 22 0</inkml:trace>
  <inkml:trace contextRef="#ctx0" brushRef="#br1" timeOffset="208732.15">6159 15113 0,'0'0'16,"0"-21"-1,-21 21 1,21 21 15,0 0-15,0 0-16,0 1 16</inkml:trace>
  <inkml:trace contextRef="#ctx0" brushRef="#br1" timeOffset="208896.05">6181 15536 0,'0'0'15,"0"22"-15,-22-22 0,22 21 0,-21 0 16,0-21-16,21 21 16</inkml:trace>
  <inkml:trace contextRef="#ctx0" brushRef="#br1" timeOffset="209540.19">8721 15050 0,'0'0'0,"-22"-22"16,1 22-16,0 0 15,0 22 1,21-1 0,-21 0-16,21 0 0,0 0 0,0 22 15,0-1-15,-21-21 0,21 21 0,-22-20 16,22 20-16,0-21 0,0 21 0,-21-20 16,21-1-16,0 0 0,0 0 15,-21-21-15,21 21 0,0-42 31,0 0-31,0 0 16</inkml:trace>
  <inkml:trace contextRef="#ctx0" brushRef="#br1" timeOffset="209856.01">8657 14774 0,'0'0'0,"-42"0"16,21 0-16,-1 22 15,22-1-15,-21-21 0,21 21 16,0 0 0,0 0-16,21-21 15,1 0-15,-1 0 0,0 0 16,0-21-16,0 0 0,0 21 0,22-21 16,-22 0-16,-21-1 0,0 1 15,0 0-15,0 0 0,-21 0 16,0 21-16,-1 0 0,1 0 15,-21 0-15,21 0 0,0 21 16,-22-21-16,22 21 0,0 0 0,21 0 16,0 1-16,0-1 0,0 0 0,0 0 15,0 0-15,0 0 0,0 22 0,21-22 16,0 0 0,0 0-16,22-21 0</inkml:trace>
  <inkml:trace contextRef="#ctx0" brushRef="#br1" timeOffset="210307.75">9356 15028 0,'0'22'16,"-22"-22"-16,1 21 0,0-21 16,0 21-16,21 0 0,-21 0 0,0 0 15,21 1-15,0-1 16,-22 0-16,22 0 0,-21 0 0,21 0 15,0 1-15,0 20 0,0-21 0,0 0 16,0 0-16,0 1 0,0-1 0,0 0 16,0-42 15,0 0-15,0-1-16,0-20 0,0 21 0,0-21 15,0 20-15,21-20 0,1 0 0,-1-1 16,0 1-16,0 21 0,0 0 15,0-22-15,1 22 0,-1 21 0,0-21 16,0 21-16,0 0 0,0 0 16,22 21-16,-22-21 0,0 21 0,-21 22 15,21-22-15,-21 0 0,21 21 16,-21 1-16,0-1 0,0-21 0,0 22 16,0-1-16,0-21 0,0 21 0,0-20 15,0-1-15,0 0 0,0 0 0,0 0 16,0 0-16,22-42 31,-1 0-31,0 0 16,0 0-16</inkml:trace>
  <inkml:trace contextRef="#ctx0" brushRef="#br1" timeOffset="210591.59">10075 14626 0,'0'0'0,"0"-21"0,0 0 0,0 0 15,0 42 1,0 0 0,0 0-16,0 22 0,0-22 0,-21 21 15,21 0-15,-21 22 0,21-22 0,-21 1 16,21-1-16,0 21 0,-21-20 16,21 20-16,-22-20 0,22-1 15,0 0-15,0 1 0,0-1 0,0-21 16,0 21-16,0-20 0,0-1 0,0 0 15,0 0-15,22 0 16,-1-21-16,0 0 0,0 0 16,0-21-16,0 21 0,1-21 15,-1 0-15,0 0 0,-21-1 0,0-20 16,21 21-16,0 0 0</inkml:trace>
  <inkml:trace contextRef="#ctx0" brushRef="#br1" timeOffset="210791.25">9948 14986 0,'-21'0'0,"42"0"0,-63 0 0,21 0 15,0 0-15,21 21 16,21-21 0,0 0-16,0 0 0,0 0 0,0 0 15,22 0-15,-1 0 0,-21-21 0,22 21 16,-1 0-16,-21-21 0,21 0 0,-20 21 15,-1-21-15,21 21 0,-21-22 16,0 1-16</inkml:trace>
  <inkml:trace contextRef="#ctx0" brushRef="#br1" timeOffset="211335.52">11028 14690 0,'0'0'0,"-21"0"0,-22 0 16,22 0 0,42-21-1,0 21 1,22-22-16,-22 22 0,21 0 16,-21 0-16,22 0 0,-1-21 0,-21 21 0,22 0 15,-22 0-15,0 0 16,-42 21 15,0-21-31,-1 0 0,-20 0 0,21 0 16,0 22-16,-22-22 0,22 0 0,0 0 15,0 0-15,-21 0 0,20 0 16,1 0-16,0 0 0,0 0 0,0 0 16,0 0-16,-1 0 0,1 0 15,0 0-15,21 21 16,-21 0-16,21 0 0,-21-21 15,21 21-15,0 22 0,0-22 16,0 0-16,-21 21 0,21-21 0,-22 22 16,22-22-16,0 21 0,0 1 0,0-1 15,-21 0-15,21 22 0,0-22 0,-21 0 16,21 1-16,0-1 0,0 0 16,0 1-16,0-22 0,0 21 0,0-21 15,0 22-15,0-22 0,0 0 0,0 0 16,21 0-16,0-21 0,1 22 0,-1-22 15,0 0-15,21 0 0,-21 0 0,1 0 16,20 0-16,-21 0 0,21 0 16,-20-22-16,20 1 0,0 21 15,1-21-15,-22 0 0,21 0 0,0-22 16,1 22-16</inkml:trace>
  <inkml:trace contextRef="#ctx0" brushRef="#br1" timeOffset="211835.81">11769 14796 0,'0'0'15,"-22"0"-15,22-22 0,0 1 16,22 0 0,-1 21-1,0-21-15,21 21 0,-21 0 0,22-21 16,-22 21-16,21 0 0,-21 0 0,22-21 15,-22 21-15,0 0 0,0 0 16,0 0-16,1 0 0,-1 0 0,-21 21 16,0 0-16,0 0 0,0 0 15,0 0-15,0 1 0,0-1 16,0 0-16,-21 21 0,21-21 0,-22 1 16,22-1-16,0 21 0,0-21 15,0 0-15,0 22 0,0-22 0,0 21 16,0-21-16,0 22 0,0-22 0,0 21 15,0-21-15,0 22 0,0-22 0,0 0 16,0 21-16,0-20 0,0 20 16,0-21-16,0 0 0,0 22 15,0-22-15,-21 0 0,0 0 0,0 0 16,0 0-16,0 1 0,-22-1 0,22-21 16,-21 21-16,21 0 0,-22-21 0,1 0 15,21 21-15,-22-21 0,22 0 0,0 0 16,0 0-16,0 0 0,0 0 0,-1 0 15,22-21 32,22 21-47,-1-21 16,0 21-16</inkml:trace>
  <inkml:trace contextRef="#ctx0" brushRef="#br1" timeOffset="213051.95">15028 15028 0,'21'0'16,"-21"22"-16,22-22 0,-1 0 16,0 0-16,0 0 15,0 0-15,-21-22 16,21 22-16,1-21 16,-22 0-16,0 0 0,0 0 15,21 0-15,-21-1 0,0 1 16,0 0-16,0-21 0,-21 21 0,21-1 15,-43 1-15,22 21 0,0-21 16,0 0-16,0 21 0,-1 0 16,-20 0-16,21 0 0,0 21 0,0 0 15,-22 0-15,22 1 0,0-1 0,0 21 16,0 0-16,-1 1 0,1-1 0,0 0 16,0 1-16,21 20 0,0-20 15,0-1-15,0 0 0,0 1 0,0-22 16,0 0-16,0 21 0,21-21 0,0-21 15,0 22-15,1-22 0,20 0 0,-21 0 16,0 0-16,22 0 0,-1-22 16,-21 1-16,21 0 0,-20 0 15,20-21-15,0 20 0,1-20 0,-22 0 16,21-1-16,-21 22 0,0-21 0,1 0 16,-1-1-16,0 1 0,-21 21 15,21-22-15,-21 22 0,0-21 0,0 21 16,0 0-16,0 42 15,0 0-15,0 0 16,0 0-16,0 0 0,-21 22 16,21-1-16,0 0 0,0 1 0,0-1 15,0-21-15,0 22 0,0-1 0,0 0 16,0 1-16,0-22 0,0 0 0,21 21 16,-21-21-16,21-21 0,0 22 15,1-1-15,-1-21 0,0 0 16,21 0-16,-21 0 0,1 0 0,-1 0 15,21 0-15,-21-21 0,0-1 0,1 1 16,20 0-16,-21 0 0,0 0 0,22 0 16</inkml:trace>
  <inkml:trace contextRef="#ctx0" brushRef="#br1" timeOffset="213315.81">16468 14880 0,'0'0'0,"-22"21"16,44-21 15,-1 0-31,21 0 16,-21 0-16,0 0 0,22 0 0,-22 0 15,0 0-15,0 0 0,0 0 0,1 0 16,-1 0-16,-42 22 47,-1-22-47,-20 0 0,21 21 15</inkml:trace>
  <inkml:trace contextRef="#ctx0" brushRef="#br1" timeOffset="213500.72">16362 15155 0,'-21'22'16,"42"-44"-16,-64 65 0,43-22 15,22 0 1,-1-21 0,0 0-16,0 0 0,0 0 15,0 0-15,1 0 0,-1 0 0,0 0 16,0 0-16,0 0 0,0-21 16,1 21-16,-22-21 15,21 0-15</inkml:trace>
  <inkml:trace contextRef="#ctx0" brushRef="#br1" timeOffset="214240.4">17780 14753 0,'0'0'0,"-21"0"31,21 21-15,0 1-16,0 20 15,0-21-15,0 0 0,0 22 0,0-22 16,0 21-16,-21-21 0,21 22 0,-22-22 16,22 21-16,0 0 0,0-20 0,-21-1 15,0 21-15,21-21 0,0 0 0,0 1 16,0-1-16,-21-21 0,21 21 16,-21-21-16,21-21 15,0 0 1,0-1-16,0 1 0,0 0 0,0 0 15,0-21-15,0-1 0,21 22 0,0-21 16,0-1-16,0 1 0,1 0 16,-1-1-16,0 1 0,0 21 0,21-21 15,1 20-15,-22 1 0,21 0 0,-21 0 16,22 21-16,-1 0 0,0 0 0,-20 0 16,20 21-16,-21-21 0,0 42 15,0-20-15,1-1 0,-1 21 0,-21-21 16,0 22-16,0-1 0,0-21 0,0 21 15,0 1-15,0-1 0,0-21 16,-21 22-16,-1-22 0,22 0 0,0 21 16,-21-21-16,0 1 15,21-1-15,-21-21 0,21-21 32,0-1-32,21 1 0,0 0 0,0-21 15</inkml:trace>
  <inkml:trace contextRef="#ctx0" brushRef="#br1" timeOffset="214603.93">18521 14944 0,'0'21'15,"21"0"1,0-21-16,0 0 16,0 0-16,1 0 0,-1 0 15,0 0-15,0-21 0,21 0 0,-20 21 16,-1-21-16,0-1 0,0 1 0,0 21 15,0-21-15,1 0 0,-22 0 0,21 0 16,-21-1-16,0 1 0,0 0 16,0 0-16,-21 21 0,-1 0 15,1 0-15,0 0 0,0 0 0,0 21 16,-22 0-16,22 0 0,0 1 0,0-1 16,0 21-16,0-21 0,-1 22 15,22-1-15,0-21 0,-21 21 16,21 1-16,0-22 0,0 21 0,0-21 15,0 22-15,0-22 0,0 0 0,0 21 16,21-42-16,1 22 0,-22-1 0,21-21 16,0 0-16,0 0 0,21 0 0,-20 0 15,-1 0-15,0 0 0,21-21 16,-21-1-16,22 1 0,-22 0 0,0-21 16,21 21-16</inkml:trace>
  <inkml:trace contextRef="#ctx0" brushRef="#br1" timeOffset="-214288.88">19262 14880 0,'0'0'0,"0"-21"0,0 0 0,0 42 47,0 0-47,0 0 0,-22 1 16,22-1-16,-21 21 0,0-21 0,21 0 16,0 22-16,0-22 0,-21 21 0,21-21 15,0 1-15,-21-1 0,21 0 16,0 0-16,0 0 0,21-21 15,0 0 1,0 0-16,-21-21 0,21 0 0,1 0 16,-1 0-16,0-1 0,0 1 15,0 0-15,-21 0 0,21 0 16,1 0-16,-22-1 0,0 1 0,21 21 16,-21 21-1,0 1 1,0-1-16,0 0 0,0 0 0,0 0 15,0 0-15,0 1 0,0 20 16,0-21-16,0 0 0,0 0 0,0 1 16,0-1-16,21-21 0,-21 21 0,21-21 15,0 0-15,22 0 0,-22 0 0,21 0 16,-21 0-16,22 0 0,-1-21 0,0 0 16,-21 21-16,43-64 15,-43 43-15,21 0 0,-42-22 16,22 22-16,-22-21 0,0 21 0,0-22 15,0 22-15,0-21 0,0 21 0,-22 0 16,1-1-16,0 1 0,0 0 0,-21 0 16,20 21-16,1 0 0,0 0 15,0 0-15,42 0 32,21 0-32,-20 0 0,-1 0 0,21 0 15,0 0-15,-20-21 0,20 21 0,-21 0 16,21 0-16,-20-21 0,-1 21 15,0 0-15,-42 0 47</inkml:trace>
  <inkml:trace contextRef="#ctx0" brushRef="#br1" timeOffset="-213869.07">21336 14753 0,'0'0'0,"0"-21"0,0 0 0,0 0 16,0 0-1,0 42-15,0 0 16,0 0-16,0 0 0,0 0 15,-21 1-15,0 20 0,21-21 0,-22 21 16,1-20-16,21 20 0,0-21 0,0 0 16,-21 22-16,21-22 0,0 0 15,-21 0-15,21 0 0,0 0 0,0 1 16,0-44 0,21 1-1,0 0-15,-21 0 0,0 0 0</inkml:trace>
  <inkml:trace contextRef="#ctx0" brushRef="#br1" timeOffset="-213573.24">21378 14415 0,'0'0'0,"0"21"32,0 0-32,-21-21 0,21 21 15,0 0-15,21-21 16,0 0-1,1 0-15,-1 0 0,0-21 16,0 21-16,-21-21 0,0 0 0,0 0 16,0-1-16,0 1 0,0 0 15,0 0-15,-21 0 16,0 21 0,0 21-16,21 0 0,0 0 15,-22 0-15,22 1 0,-21 20 0,21-21 16,0 21-16,0-20 0,0 20 0,0-21 15,0 0-15,0 0 0,21 1 16,1-1-16,-1-21 0,0 21 0</inkml:trace>
  <inkml:trace contextRef="#ctx0" brushRef="#br1" timeOffset="-213079.28">22098 14753 0,'-42'0'15,"20"0"-15,1 0 0,0 0 16,21 21-16,-21 1 0,0-1 16,0-21-16,21 21 0,0 0 0,-22 0 15,1 0-15,21 22 0,-21-22 0,21 0 16,-21 0-16,21 0 0,0 1 0,0-1 16,0 0-16,0 0 0,0 0 0,-21 0 15,21 1-15,0-1 16,0-42 15,0-1-31,0 1 0,0 0 16,0-21-16,0 21 0,21-22 0,0 22 15,21-21-15,-20-1 0,-1 22 16,21-21-16,0 21 0,-20-22 0,20 22 16,0 0-16,-21 21 0,22 0 0,-1 0 15,-21 0-15,22 0 0,-22 0 0,0 0 16,0 21-16,0 0 0,-21 1 15,0-1-15,0 0 0,0 0 0,0 0 16,0 0-16,0 22 0,-21-22 0,0 0 16,0 0-16,0 22 0,21-22 15,0 0-15,-22 0 0,22 0 0,-21-21 16,21 21-16,0 1 0,0-1 16,21-21-1,1 0-15,-1 0 16,0-21-16,0-1 0,0 1 15,0 0-15,1 0 0,20 0 0,-21 0 16,0-1-16</inkml:trace>
  <inkml:trace contextRef="#ctx0" brushRef="#br1" timeOffset="-212740.97">22945 14415 0,'0'0'0,"21"-22"15,-21-20-15,21 21 0,-21 0 0,0 0 16,0-1-16,0 1 15,0 42 1,0 1-16,0-1 16,0 0-16,0 0 0,0 21 0,-21 1 15,21-1-15,-21 0 0,-1 1 0,22-1 16,-21 0-16,0 1 0,0-1 0,21 0 16,-21 1-16,21-22 0,-21 21 0,21 1 15,-22-1-15,22-21 0,0 21 16,0-20-16,0-1 0,0 0 0,0 0 15,0 0-15,0 0 0,22 1 0,-1-22 16,0 0-16,-21 21 0,21-21 16,0 0-16,0 0 0,1 0 0,-1-21 15,0-1-15,0 22 0,0-21 0,0 0 16,1 21-16,-1-21 0,-21 0 16,21 0-16,0-1 0,0 1 0,-21 0 15,0 0-15,21 21 0,-21-21 0,22 0 16</inkml:trace>
  <inkml:trace contextRef="#ctx0" brushRef="#br1" timeOffset="-212461.1">22860 14647 0,'-21'0'0,"42"0"0,-63 0 16,42-21-16,21 21 31,21-21-31,-21 21 0,0 0 0,22 0 15,-22 0-15,21 0 0,-21 0 0,22 0 16,-22 0-16,0 0 0,21 0 0,-20 0 16,-1 0-16,0 0 15</inkml:trace>
  <inkml:trace contextRef="#ctx0" brushRef="#br1" timeOffset="-208352.15">24447 14076 0,'0'0'0,"-21"0"0,0 0 15,0 0 1,0 0 15,42 0 0,0 0-31,0 21 0,0-21 16,1 0-16,-1 0 0,21 0 0,-21 0 16,22 0-16,-1 0 0,-21 0 0,21 0 15,-20 0-15,-1 0 0,0 0 0,-42 0 47,0 0-47,-22 21 16,22-21-16,0 0 0,0 0 0,0 0 15,-1 0-15,-20 0 16,21 0-16,0 0 0,0 0 0,-1 0 16,1 0-16,0 0 0,0 0 15,0 0-15,0 0 47,-1 0-31,22 21-16,-21 1 15,0-1-15,21 0 16,0 0-16,-21 0 16,0 0-16,21 22 0,-21-22 0,21 0 15,-22 21-15,1-20 0,21 20 0,0 0 16,-21-21-16,0 22 0,0-1 16,21 0-16,0 1 0,0-22 15,-21 21-15,21 1 0,0-1 0,0 0 16,0 1-16,0-1 0,0 0 0,0 1 15,0 20-15,0-21 0,0 22 0,0-22 16,0 22-16,0-22 0,0 0 0,21 1 16,-21-1-16,0 0 0,0 1 15,21-22-15,0 0 0,-21 0 0,21 0 16,0 1-16,1-1 0,-1-21 16,0 0-16,0 0 0,0 0 0,0 0 15,22 0-15,-22 0 0,21 0 0,1 0 16,-1-21-16,0-1 0,1 22 15,-22-21-15,21 0 0,0 21 0,-20-21 16,-1 21-16,0 0 0,0-21 0,0 21 16,0 0-16,-21-21 15,0-1 32,0 1-47,0 0 16,0 0-1</inkml:trace>
  <inkml:trace contextRef="#ctx0" brushRef="#br1" timeOffset="-206829.26">25061 14457 0,'0'21'15,"-21"-21"1,0 0-16,42 0 47,0 0-32,0-21-15,1 21 0,-1 0 0,0 0 16,0 0-16,0 0 0,0 0 0,1 0 16,-1 0-16,0 0 0,-42 0 47,0 21-47,-1-21 15,1 0-15,0 0 0,0 0 16,0 0-16,0 0 0,-1 0 15,1 0-15,0 0 0,0 0 0,0 0 0,0 0 16,-1 0 0,1 0-16,0 0 0,0 0 31,0 0-31,0 0 16,21 21-16,0 0 0,-22 1 15,22-1-15,-21 0 0,0 0 0,21 0 16,-21 0-16,0 1 0,21-1 15,-21 21-15,21-21 0,-22 0 0,1 1 16,21-1-16,0 0 0,-21-21 16,21 21-16,-21-21 15,21 21 1,21-21 15,-21-21-31,21 21 0,0-21 0,1 21 16,-1 0-16,0-21 0,0 21 0,21 0 15,-20-21-15,-1-1 0,21 22 16,0 0-16,-20 0 0,20 0 0,-21 0 16,21 0-16,-20 0 0,20 0 0,-21 0 15,21 22-15,-20-22 0,-1 21 0,0 0 16,0-21-16,0 21 0,0 0 16,-21 0-16,0 1 15,0-1-15,0 0 0,0 0 0,0 0 16,-21 0-16,0 1 0,0-22 15,-21 21-15,20-21 0,1 21 0,0-21 16,0 21-16,0-21 0,-22 0 16,22 0-16,0 0 0,0 0 0,0 0 15,0 0-15,-1 0 16,1 0 0,21-21 15,0 0-16,21 0-15,1-1 16,-1 22-16,0-21 0</inkml:trace>
  <inkml:trace contextRef="#ctx0" brushRef="#br1" timeOffset="-206204.93">25802 14203 0,'0'-21'15,"21"21"1,0 0-16,-21-21 16,43 21-16,-22 0 0,0 0 15,21 0-15,-20 0 0,20 0 0,-21-22 16,0 22-16,22 0 0,-22 0 0,0 0 15,0 0-15,0 0 16,-21 22 15,0-1-31,0 0 0,0 0 16,0 21-16,0-20 0,0-1 0,0 21 16,0-21-16,0 22 0,0-1 15,0 0-15,0-21 0,0 22 16,0-1-16,0-21 0,0 22 0,0-1 15,0-21-15,0 21 0,0-20 0,0 20 16,0-21-16,-21 21 0,21-20 0,0 20 16,-21-21-16,21 21 0,0-20 15,0 20-15,-21-21 0,21 0 0,0 22 16,0-22-16,0 0 0,-21 21 0,21-21 16,-22 1-16,22-1 0,0 0 0,-21 0 15,0 0-15,0-21 0,0 21 0,0 1 16,-1-22-16,1 21 15,0-21-15,-21 0 0,21 0 0,-1 0 16,1 0-16,-21 0 0,21 0 16,0 0-16,-1 0 0,-20 0 0,21 0 15,21-21-15,-21 21 0,0 0 0,-1-22 16,22 1 15,0 0-15,22 21-1,-22-21-15,21 21 0,0-21 0,0 21 16,0-21-16</inkml:trace>
  <inkml:trace contextRef="#ctx0" brushRef="#br1" timeOffset="-205891.56">27051 14817 0,'-64'0'16,"43"-21"-16,0 21 15,0 0 1,42 0 46,-21 21-46,0 0-16,0 0 16</inkml:trace>
  <inkml:trace contextRef="#ctx0" brushRef="#br1" timeOffset="-205644.74">27051 15177 0,'0'0'16,"0"21"-16,-21 0 16,21 0-16,-21-21 0,21 21 15,0 0-15,-22 1 16,1-1-16,0 0 0,0 0 15,21 21-15,-21-20 0,0-1 0,-1 21 16,1-21-16,0 0 0,0 22 0,-21-22 16,20 0-16,1 21 0,-21-20 15,21-1-15,-22 0 0,22 0 0,-21 0 16,21 0-16,0 1 0,-22-1 0,22-21 16,0 21-16</inkml:trace>
  <inkml:trace contextRef="#ctx0" brushRef="#br1" timeOffset="-204808.46">27009 14711 0,'-22'0'15,"1"0"1,21 21-1,-21-21-15,0 21 16,21 0 0,21-21 46,0 0-62,-21-21 0,0 0 16,0 0-16,0 0 15,-21 21 1,0 0 0,0 0-16,0 21 0,-1 0 15,1 0-15,0 0 0,21 1 16,0-1-16,0 0 0,0 0 16,0 0-16,0 0 15,21-21-15,0 0 16,1 0-16,-1 0 0,0 0 15,-21-21-15,21 21 16,-21-21-16,21 0 0,-21 0 16,0 0-16,0-1 0,0 1 15,0 0-15,-21 21 16,0 0 0,0 0-16,0 0 0,-1 0 15,22 21-15,-21 0 0,0 1 16,21-1-16,0 0 0,-21-21 15,21 21-15,0 0 16,0 0 0,21-21-16</inkml:trace>
  <inkml:trace contextRef="#ctx0" brushRef="#br1" timeOffset="-190780.92">8890 11811 0,'-21'0'16,"0"0"-16,21-21 15,-22 21-15,1 0 16,0 0 0,0 21-1,21 0-15,-21 0 0,21 1 16,0 20-16,-21 0 0,-1-21 0,1 22 15,0 20-15,0-20 0,-21-1 0,20 0 16,1 1-16,0-1 0,0 0 16,0-21-16,0 22 0,21-22 0,0 0 15,0 0-15,0 0 16,0-42 0,0 0-16,21 0 15,0-21-15,-21 20 0,21-20 16,0 0-16,0-1 0,1 1 0,-1 0 15,-21-1-15,21-20 0,-21 21 0,21-1 16,-21 1-16,0 21 0,0-22 0,0 22 16,21 0-16,0 21 15,-21 21 1,22 0-16,-1 1 0,-21-1 16,21 21-16,-21 0 0,0 1 15,0-1-15,21 0 0,-21 1 0,21-1 16,-21-21-16,0 22 0,0-22 0,21 21 15,-21-21-15,22 0 0,-22 1 0,0-1 16,21 0-16,0-21 16,-21-21 15,-21 0-31,0 21 0</inkml:trace>
  <inkml:trace contextRef="#ctx0" brushRef="#br1" timeOffset="-190616.01">8424 12298 0,'-21'-21'16,"21"0"-16,0-1 16,21 22-16,0 0 15,1-21-15,-1 21 0,0-21 16,21 21-16,-21-21 0,22 21 0,-22-21 16,21 21-16,-21-21 0,22 21 15,-1-22-15,-21 1 0,22 21 0,-1-21 16</inkml:trace>
  <inkml:trace contextRef="#ctx0" brushRef="#br1" timeOffset="-190248.49">9229 12002 0,'-43'0'16,"22"-22"-1,21 1 1,21 21-1,0 0-15,1 0 16,-1 0-16,21 0 0,-21 21 0,0 1 16,1-1-16,-1 0 0,-21 0 15,0 21-15,0-20 0,0-1 16,0 0-16,0 0 0,0 0 0,0 0 16,0 1-16,0-1 0,-21-21 0,21 21 15,-22-21-15,22-21 16,0 0-1,0-1-15,0 1 0,0 0 16,0 0-16,0 0 0,0-22 0,0 22 16,0-21-16,0 21 0,0 0 0,0-1 15,0 1-15,0 0 0,22 0 0,-1 0 16,0 21-16,0 0 16,0 0-16,0 0 0,1 0 15,-1 0-15,0 0 0</inkml:trace>
  <inkml:trace contextRef="#ctx0" brushRef="#br1" timeOffset="-189848.72">9779 11980 0,'0'0'0,"-21"0"16,-22-42-16,22 21 15,21 0-15,-21 21 0,21-21 16,0-1-16,0 1 15,21 21-15,0 0 0,1 0 0,-1 0 16,0 0-16,21 0 0,-21 21 16,1 1-16,-1-22 0,21 21 0,-21 0 15,-21 0-15,21 0 0,-21 22 0,0-22 16,0 0-16,0 0 0,0 0 0,0 0 16,0 1-16,0-1 0,-21-21 0,0 21 15,21 0-15,-21-21 16,0 0-16,21-21 15,0 0-15,0 0 16,0-1-16,0 1 0,0 0 0,0 0 16,0 0-16,0-22 0,0 22 15,21 0-15,-21-21 0,0 21 0,0-1 16,21 1-16,0 0 0,0 21 0,-21-21 16,22 21-16,-1 0 0,0 0 0,0 0 15,0 0-15,0 0 0,1 0 16,-22 21-16,21-21 0,0 21 15</inkml:trace>
  <inkml:trace contextRef="#ctx0" brushRef="#br1" timeOffset="-188880.22">10393 11959 0,'0'-21'0,"0"0"16,0 0-16,0 0 0,0-1 0,0 1 15,0 0-15,0 0 16,-21 21-16,-1 0 16,1 0-16,0 0 0,0 21 15,0-21-15,21 21 0,-21 0 0,-1 1 16,1 20-16,0-21 0,0 0 16,21 22-16,0-22 0,-21 0 15,21 0-15,0 0 0,0 0 0,0 1 16,0-1-16,0 0 0,21-21 0,0 0 15,0 0-15,0 0 0,1 0 16,-1-21-16,0 0 0,0-1 16,0 1-16,0 0 0,-21 0 15,0 0-15,0 0 0,22-1 0,-22 1 16,0 0-16,0 0 0,0 0 0,0 0 16,0-1-1,0 44 1,0-1-1,0 0-15,0 0 0,0 0 0,0 0 16,0 1-16,0-1 0,0 0 0,0 0 16,0 0-16,0 0 0,0 1 0,0-1 15,21-21-15,0 0 0,-21 21 0,21-21 16,0 0-16,0 0 0,1 0 16,-1 0-16,0-21 0,0 21 0,0-21 15,0-1-15,1 1 0,-1 0 0,0 0 16,-21 0-16,21 0 0,0-1 15,-21 1-15,0 0 0,0 0 0,0 0 16,0 0-16,0 42 47,0 0-47,0 0 0,0 0 16,0 0-16,0 1 0,0-1 0,0 0 15,0 0-15,0 0 0,0 0 16,0 1-16,21-22 0,-21 21 0,22-21 15,-1 0-15,0 0 0,0 0 0,0 0 16,0 0-16,1 0 0,-1-21 0,0-1 16,21 1-16,-42 0 0,21 21 15,1-21-15,-1 0 0,-21 0 0,0-22 16,0 22-16,0 0 0,0 0 16,0 0-16,0-1 0,0 1 15,0 42 16,0 1-31,0-1 0,-21 0 16,21 21-16,0-21 0,-22 22 16,22-1-16,0 0 0,0 1 0,0-1 15,0 22-15,0-22 0,22 0 0,-1 1 16,-21-1-16,21 0 0,0 1 0,-21-1 16,0 0-16,21-21 0,-21 22 0,21-22 15,-21 0-15,0 0 0,0 0 16,0 1-16,-21-22 15,0 0-15,0 0 0,0 0 0,-22 0 16,1 0-16,21 0 0,-21-22 0,-1 22 16,1-21-16,0 21 0,20 0 0,-20-21 15,21 21-15,0 0 0,0-21 0,21 0 16,0 0 0,0-1-16,21 1 0,21 0 15</inkml:trace>
  <inkml:trace contextRef="#ctx0" brushRef="#br1" timeOffset="-188593.39">12213 11748 0,'0'0'0,"-42"-22"16,21 22-16,-1 0 15,22 22 1,0-1-16,0 0 0,0 0 0,0 21 16,0-20-16,0 20 0,0 0 0,0 1 15,0-22-15,0 21 0,0-21 16,0 22-16,0-22 0,0 0 0,0 0 16,0 0-16,0 0 0,0-42 46,-21 0-46,21 0 0</inkml:trace>
  <inkml:trace contextRef="#ctx0" brushRef="#br1" timeOffset="-188332.54">11917 11875 0,'0'-22'0,"84"149"0,-168-232 0,84 62 0,-21 22 16,21 0-16,0 0 0,0 0 16,0-1-16,21 22 0,21-21 15,-21 21-15,22 0 0,-1-21 16,0 21-16,22 0 0,-22 0 0,22 0 15,-22 21-15,0-21 0,22 21 0,-22 1 16,-21-1-16,22 21 0,-22-21 0,-21 22 16,0-22-16,0 21 0,0 0 0,0 1 15,-21-22-15,-1 21 0,-20-21 0,21 22 16,-21-22-16,-1 0 0,1 0 16,21 0-16,-22 1 0,1-22 0,21 0 15,0 21-15,0-21 0,-1 0 16,44 0-1,-1-21-15,0-1 0,0 1 16,0 21-16</inkml:trace>
  <inkml:trace contextRef="#ctx0" brushRef="#br1" timeOffset="-188000.73">12594 12086 0,'0'21'16,"21"-21"-1,0 0-15,1 0 16,-1 0-16,0 0 0,0-21 0,0 0 16,22 0-16,-22 21 0,0-21 0,21 0 15,-21-1-15,1 1 0,-1 0 16,-21 0-16,0 0 0,0 0 16,-21 21-1,-1 0-15,1 0 0,0 0 0,0 21 16,0-21-16,0 21 0,-22 0 0,22 0 15,0 22-15,21-22 0,-21 0 0,21 0 16,-21 21-16,21-20 0,0-1 0,0 0 16,0 0-16,0 0 0,0 0 0,21-21 15,0 22-15,0-22 0,0 0 16,0 0-16,1 0 0,20 0 0,-21 0 16,21 0-16,1 0 0,-22-22 0,21 1 15,1 21-15</inkml:trace>
  <inkml:trace contextRef="#ctx0" brushRef="#br1" timeOffset="-187760.86">13335 11980 0,'0'-21'0,"0"42"0,0-63 16,0 21-16,0 0 15,0 0-15,-21 21 0,0 0 16,-1 0-16,1 0 0,0 0 16,0 21-16,0 0 0,0 0 15,21 0-15,0 0 0,-22 1 16,22-1-16,-21 21 0,21-21 0,0 22 0,0-22 15,0 0-15,0 0 0,0 0 0,0 0 16,0 1-16,0-1 16,21 0-16,1-21 0,-1 0 0,0 0 15,0 0-15,0 0 0,0 0 0,22 0 16,-22 0-16,0-21 0,21 0 0,-20-1 16,-1 1-16,21 0 0,-21 0 0</inkml:trace>
  <inkml:trace contextRef="#ctx0" brushRef="#br1" timeOffset="-187540.99">13716 11769 0,'0'42'0,"0"-84"0,0 21 0,0-22 16,0 22-16,0 0 0,0 0 0,0 0 16,-21 21-1,0 21 1,21 0-16,-22 0 0,22 21 16,0-20-16,0 20 0,-21-21 0,21 21 15,0 1-15,-21-1 0,21 0 0,0 1 16,0-1-16,0 0 0,0-20 15,0 20-15,0-21 0,0 0 0,0 0 16,0 1-16,21-1 0,0-21 0,1 0 16,-1 0-16,0 0 0,0 0 15,0 0-15,0-21 0,22-1 0</inkml:trace>
  <inkml:trace contextRef="#ctx0" brushRef="#br1" timeOffset="-187145.01">14097 12023 0,'0'-21'0,"0"-22"15,0 22 1,-21 0-16,0 21 0,-1 0 0,1-21 16,0 21-16,0 0 0,0 0 15,0 0-15,-1 21 0,1 0 0,0-21 16,21 21-16,-21 0 0,21 22 0,-21-22 16,21 0-16,-21 0 0,21 22 0,0-22 15,0 0-15,0 0 0,0 0 16,0 0-16,0 1 0,0-1 15,21-21-15,0 0 0,0 0 16,0 0-16,0 0 0,1-21 16,-1 21-16,0-22 0,0 1 0,0 0 15,0 0-15,-21 0 0,22-22 0,-1 22 16,-21 0-16,0 0 0,0 0 0,21 0 16,-21-1-16,0 44 31,-21-1-31,21 0 15,0 0-15,0 0 0,0 0 0,0 1 16,0 20-16,0-21 0,0 0 0,0 0 16,0 1-16,0-1 0,21 0 15,0-21-15,0 0 0,0 0 16,1 0 0,-1 0-16</inkml:trace>
  <inkml:trace contextRef="#ctx0" brushRef="#br1" timeOffset="-186789.22">14414 12023 0,'0'0'0,"0"-21"0,0-22 16,0 22-1,0 0-15,0 42 47,0 0-47,22 0 0,-1 1 16,-21-1-16,0 0 0,21 0 0,-21 0 15,21 0-15,-21 1 0,0-1 0,0 0 16,0 0-16,0 0 0,0 0 0,0 1 16,0-1-16,0-42 47,0-1-47,0 1 0,0 0 15,0 0-15,0-21 0,0 20 16,21 1-16,-21 0 0,0 0 15,21 0-15,-21 0 0,0-1 0,0 1 16,22 21-16,-22-21 0,21 21 0,0 0 16,0 0-1,0 0-15,0 0 16</inkml:trace>
  <inkml:trace contextRef="#ctx0" brushRef="#br1" timeOffset="-186321.15">14922 12044 0,'0'0'0,"22"0"0,-22-21 0,0 0 16,0-1-16,0 1 15,0 0-15,0 0 0,0 0 0,0 0 16,0-1-16,0 1 16,-22 21-16,1 0 15,0 0-15,0 0 0,0 21 16,0 1-16,21-1 0,-22 21 0,1-21 15,0 22-15,21-22 0,-21 21 0,21-21 16,-21 22-16,21-22 0,0 0 0,0 0 16,0 0-16,0 0 0,0 1 0,21-22 15,0 0-15,0 0 16,0 0-16,1 0 0,-1 0 16,0-22-16,0 1 0,0 0 0,0 0 15,1 0-15,-1 0 0,0-1 0,-21 1 16,21-21-16,0 21 0,0 0 15,-21-22-15,0 22 0,0 0 0,0 0 16,0 42 0,0 0-1,0 0-15,-21 0 0,21 1 0,0 20 16,-21-21-16,21 0 0,0 0 16,0 22-16,0-22 0,0 0 0,0 0 15,0 0-15,21-21 0,0 22 0,1-22 16,-22 21-16,21-21 15,0 0-15,0 0 0,0 0 16,0-21-16,1 21 0,-1-22 0,0 1 16</inkml:trace>
  <inkml:trace contextRef="#ctx0" brushRef="#br1" timeOffset="-185197.28">15494 11599 0,'0'0'16,"0"-21"-16,0 0 0,-21 21 15,0 0 1,21 21-16,-22 0 16,22 1-16,-21-1 0,21 0 15,0 21-15,0-21 0,0 22 0,0-1 16,0-21-16,-21 22 0,21-1 0,0-21 16,0 21-16,0-20 0,0 20 0,0-21 15,0 0-15,0 0 0,0 1 0,0-1 16,0 0-16,21-21 0,0 0 15,1 0-15,-1 0 16,0 0-16,0-21 0,0 21 0,0-21 16,1-1-16,-1 22 0,0-21 0,0 0 15,0 0-15,0 0 0,-21 0 0,22-1 16,-22 1-16,21 0 0,-21 42 47,0 0-47,0 1 0,0-1 0,0 0 15,0 0-15,0 0 0,0 0 16,0 1-16,0-1 0,0 0 16,0 0-16,0 0 0,21-21 15,0 0-15,0 0 16,0 0-16,1 0 0,-1 0 16,0-21-16,0 21 0,0-21 0,0 0 15,1 0-15,-22-1 0,21 1 0,0 0 16,0 21-16,-21-21 0,21 0 0,-21 0 15,0 42 17,-21-21-32,21 21 0,0 0 15,0 0-15,-21 0 0,21 1 16,0-1-16,0 0 0,0 0 16,0 0-16,21-21 15,0 0-15,0 0 16,1 0-16,-22-21 15,21 0-15,0 21 0,-21-21 0,0 0 16,0-1-16,0 1 0,0 0 16,0 0-16,0 0 0,0 0 0,-21 21 15,0-22-15,-1 1 0,1 21 16,0 0-16,0 0 16,0 0-16,21-21 0,21 21 31,0 0-31,0 0 15,0-21-15,1 21 0,20 0 0,-21 0 16,21-21-16,-20 21 0,20 0 0,0 0 16,-21 0-16,22 0 0,-1 0 0,-21 21 15,0-21-15,1 21 0,-22 0 0,0 0 16,0 1-16,0-1 0,0 0 16,0 0-16,0 0 0,0 0 15,0 1-15,0-1 0,0 0 16,0 0-16,0 0 0,-22-21 0,22 21 15,0 1-15,0-1 0,0-42 47,0-1-31,0 1-16,22 0 0,-1 0 0,-21 0 16,21 0-16,0-22 0,0 22 0,0-21 15,1 21-15,-1-22 0,21 22 16,-21 0-16,0 21 0,22-21 15,-22 21-15,0 0 0,0 0 0,0 0 16,1 21-16,-22 0 0,21 0 16,-21 0-16,0 1 0,0-1 0,0 0 15,0 0-15,0 21 0,0-20 0,0-1 16,0 0-16,0 0 0,0 0 0,0 0 16,0 1-16,-21-1 0,-1-21 15,22 21-15,-21-42 31,21 0-15,-21-1-16,21 1 0</inkml:trace>
  <inkml:trace contextRef="#ctx0" brushRef="#br1" timeOffset="-185009.39">16468 11748 0,'0'0'0,"-43"0"0,-20 0 15,42 0-15,-1 0 0,22-22 47,-21 1-15,0 21-32,0 0 15</inkml:trace>
  <inkml:trace contextRef="#ctx0" brushRef="#br1" timeOffset="-184836.41">15388 11875 0,'-42'0'0,"84"0"0,-105 0 15,41 21-15,1-21 0,42 0 16,1 0-16,20 0 16,0 0-16,-21-21 0,22 21 15,-1 0-15,0-22 0,1 1 16,-1 21-16,0 0 0,1-21 0,-1 21 0,-21-21 15,22 21-15,-22-21 0,0 21 16</inkml:trace>
  <inkml:trace contextRef="#ctx0" brushRef="#br1" timeOffset="-183981.45">18203 11853 0,'0'0'15,"21"-21"-15,-21-21 0,0 21 0,0 0 16,0-22-16,0 22 0,0 0 0,0 0 15,0 0-15,-21 21 16,0 21 0,21 0-16,-21 0 0,0 0 15,0 0-15,21 22 0,-22-22 0,22 21 16,-21 1-16,21-22 0,0 21 0,-21 0 16,21 1-16,-21-1 0,21-21 0,0 22 15,0-22-15,0 0 0,0 0 0,0 0 16,21-21-1,0 0-15,0-21 16,1 21-16,-1-21 0,0 0 16,0 0-16,0-1 0,-21-20 0,21 21 15,1 0-15,-1-22 0,0 22 0,-21 0 16,0 0-16,21 0 0,0 21 16,-21 21-1,0 0-15,0 0 16,0 22-16,0-22 0,0 0 0,0 21 15,0-21-15,0 1 0,0 20 0,21-21 16,1-21-16,-1 21 0,-21 0 0,21-21 16,0 0-16,0 0 0,0 0 0,22 0 15,-22 0-15,0 0 0,21-21 16,-20 0-16,20 0 0,-21 0 0,21 0 16,-20-22-16,20 1 0,-21 0 15,0 20-15,0-20 0,-21 0 0,0-1 16,0 1-16,0 0 0,0-1 0,0 1 15,-21 21-15,0 0 0,-21 0 0,21-1 16,-1 1-16,1 21 0,-21 0 0,21 0 16,0 21-16,-1 1 0,-20-1 0,42 0 15,-21 0-15,21 21 0,-21-20 16,21-1-16,0 0 0,0 21 0,0-21 16,0 1-16,0 20 0,0-21 15,21 0-15,0 0 0,0-21 0,0 22 16,1-22-16,-1 0 0,21 0 0</inkml:trace>
  <inkml:trace contextRef="#ctx0" brushRef="#br1" timeOffset="-183760.57">19071 11896 0,'0'-21'16,"0"-1"0,0 44 15,-21-1-31,21 0 0,-21-21 0,21 21 15,-21 0-15,21 0 0,0 1 16,-22-1-16,22 0 0,0 0 16,-21-21-16,21-21 47,0 0-47,21 0 0</inkml:trace>
  <inkml:trace contextRef="#ctx0" brushRef="#br1" timeOffset="-183604.66">19050 11684 0,'0'-21'0,"0"42"0,0-63 0,-21 42 16,0 0-16,21-21 0,-22 21 15,1 0 1,0 0 0,21 21-16,0 0 15,21-21 1,0 0-16,1 0 0,-1 0 0</inkml:trace>
  <inkml:trace contextRef="#ctx0" brushRef="#br1" timeOffset="-183328.82">19664 11536 0,'0'0'0,"-43"-21"15,22 21-15,0 0 16,0 0-16,0 21 15,0 0-15,-1 0 0,1 0 0,21 1 16,-21-1-16,0 21 0,21-21 0,0 22 16,-21-22-16,0 21 0,-1-21 0,22 22 15,0-1-15,0-21 0,-21 21 0,21-20 16,0-1-16,-21 0 0,21 0 0,0 0 16,0 0-16,21-21 31,0 0-31,1 0 0,-1 0 0,-21-21 15,21 0-15,0 0 0,0-21 0,22 20 0,-22-20 16,0 21-16</inkml:trace>
  <inkml:trace contextRef="#ctx0" brushRef="#br1" timeOffset="-182964.77">19770 11557 0,'0'-21'0,"-85"190"0,170-317 0,-85 106 0,0 63 31,0 0-31,0 0 0,0 0 16,0 1-16,0-1 0,0 21 0,0-21 15,0 0-15,0 22 0,0-22 0,0 0 16,-22 21-16,1-20 0,21-1 0,-21 0 16,21 0-16,0 0 0,-21-21 0,21 21 15,0-42 17,0 0-32,0 0 15,21 0-15,0 0 0,-21-1 0,21 1 16,1 0-16,-1 0 0,0 0 0,0 0 15,0-1-15,-21 1 0,21 21 0,1 0 16,-1 0-16,0 0 0,-21 21 0,21 1 16,-21-1-16,21 0 0,-21 0 15,0 0-15,0 0 0,0 1 0,0-1 16,0 21-16,0-21 0,0 0 0,0 1 16,0-1-16,-21 0 0,21 0 15,-21-21-15,0 0 0,0 0 16,-1 0-16,1 0 15,0-21-15,0 21 0,0-21 0</inkml:trace>
  <inkml:trace contextRef="#ctx0" brushRef="#br1" timeOffset="-182804.86">19367 11705 0,'0'0'0,"-21"0"0,42 0 46,1 0-46,-1 0 0,0 0 16,21 0-16,1 0 0,-22 0 16,21-21-16,22 21 0,-22 0 0,21 0 15</inkml:trace>
  <inkml:trace contextRef="#ctx0" brushRef="#br1" timeOffset="-182336.85">21209 11621 0,'42'-43'16,"-42"22"-16,21 0 0,1 0 15,-1 0-15,-21-1 0,21 1 16,0 0-16,-21 0 0,21 21 16,-21-21-16,0 0 0,-42 21 15,21 0-15,-22 21 16,22 0-16,-21 0 0,0-21 0,-1 21 15,22 0-15,-21 1 0,-1 20 0,22-21 16,-21 0-16,21 0 0,21 1 0,0-1 16,0 0-16,0 0 15,0 0-15,0 0 0,21-21 16,0 22-16,0-22 0,22 21 16,-22 0-16,0-21 0,21 21 0,-21 0 0,1 0 15,20 1-15,-21-22 0,-21 21 0,0 0 16,0 0-16,0 0 0,0 0 15,-21 1-15,0-22 0,0 0 16,-22 21-16,1-21 0,21 0 16,-22 0-16,1 0 0,0 0 0,21 0 15,-22 0-15,22 0 0,0-21 0,0 21 16,0-22-16,-1 22 0,22-21 0,0 0 16,0 0-16,0 0 15,0 0-15,22-1 0,-1 22 16,0 0-16,0-21 0,0 21 15,0 0-15,1-21 0,-1 21 16</inkml:trace>
  <inkml:trace contextRef="#ctx0" brushRef="#br1" timeOffset="-182120.97">21421 11748 0,'0'21'31,"-22"-21"-31,1 21 15,0 0-15,21 0 0,-21 0 16,21 1-16,-21-1 0,21 0 16,-21 0-16,21 0 15,0 0 1,21-42 15,0 0-31,0 21 0</inkml:trace>
  <inkml:trace contextRef="#ctx0" brushRef="#br1" timeOffset="-181941.07">21548 11599 0,'-22'0'0,"44"0"0,-44-21 0,1 21 0,0 0 16,0 0-16,0 0 0,0 0 16,-1 0-1,22 21 16,22-21-15,-1 0-16,0 0 0,21 0 16,-21 0-16</inkml:trace>
  <inkml:trace contextRef="#ctx0" brushRef="#br1" timeOffset="-181257.22">21865 11705 0,'0'0'16,"-21"21"-1,0-21-15,42 0 32,0 0-17,0 0-15,22 0 0,-22-21 0,0 21 16,0-21-16,0 21 0,0 0 0,-21-21 16,22 21-16,-44 0 31,1 0-31,0 21 0,0 0 0,0 0 15,-22 1-15,22 20 0,0-21 16,-21 21-16,21 1 0,-1-22 0,-20 21 16,21-21-16,0 22 0,0-22 15,-1 0-15,1 0 0,21 0 0,-21 1 16,42-44 15,0 22-31,1-21 0,-1 0 16,-21 0-16,21 0 0,0 0 15,-21-1-15,21 1 0,0 0 0,-21 0 16,22 0-16,-1 42 31,-21 0-31,0 0 0,0 0 16,21 1-16,-21-1 0,21 0 0,0 0 16,-21 0-16,21 0 0,1-21 0,-1 22 15,0-1-15,0-21 16,0 0-16,22 0 0,-22 0 0,0 0 15,0 0-15,21 0 0,-20 0 0,-1-21 16,0 21-16,21-22 0,-21 1 0,1 0 16,-1 0-16,21-21 0,-21 20 0,0-20 15,1 21-15,-22-21 0,0-1 0,21 22 16,-21-21-16,0 21 0,0-1 0,0 1 16,-21 21-16,-1 0 15,1 0-15,0 0 0,0 21 16,0 1-16,0-1 0,-1 21 0,22-21 15,-21 0-15,21 22 0,0-22 0,0 21 16,0-21-16,21 1 0,1-1 0,-1 0 16,0 0-16,0 0 0,0-21 0,0 0 15,22 21-15,-22-21 0,21 0 0,-21 0 16,1 0-16,-1 0 0,0-21 0,0 0 16,0 21-16,0-21 0,1 0 0,-22 0 15</inkml:trace>
  <inkml:trace contextRef="#ctx0" brushRef="#br1" timeOffset="-89068.78">5186 5165 0,'21'0'31</inkml:trace>
  <inkml:trace contextRef="#ctx0" brushRef="#br1" timeOffset="-83585.21">7324 4868 0,'0'-21'32,"-22"21"-17,22-21-15,-21 21 16,21-21 0,-21 21-1,0 0 1,42 0 46,0 0-46,0 21-16,1-21 0,-1 0 0,0 0 16,0 21-16,21-21 15,-20 0-15,20 0 0,0 21 0,1-21 16,-1 0-16,0 0 0,22 22 0,-22-22 15,0 0-15,22 0 0,-22 0 0,22 21 16,-22-21-16,22 0 0,-1 0 16,1 0-16,-22 0 0,21 0 0,1 0 15,21 0-15,-22 0 0,22 0 0,-22 0 16,22 0-16,0 0 0,-1 0 16,1 0-16,-22 0 0,22 0 0,-21 0 15,-1 0-15,22 21 0,-22-21 0,1 0 16,-1 0-16,22 0 0,0 0 15,-22 0-15,22 21 0,21-21 16,-22 0-16,1 0 0,0 0 0,-22 0 16,22 0-16,-22 0 0,1 0 0,-1 0 15,1 0-15,-1 0 0,1 0 16,-22 0-16,22 0 0,-22 0 0,0 0 16,1 0-16,-1 0 0,21 0 0,-41 0 15,20 0-15,0 0 0,1 0 0,-22 0 16,21 0-16,-21 0 0,0 0 15,1 0-15,-1 0 0,0 0 0,0 0 16,0 0 0,0 0-16,-42 0 62,21-21-31,21 21-15</inkml:trace>
  <inkml:trace contextRef="#ctx0" brushRef="#br1" timeOffset="-82884.55">13758 4509 0,'0'0'0,"-21"0"0,0 0 15,0 0-15,-22 0 0,22 0 16,0 0-16,0 0 0,-21 0 16,20 0-16,1 0 0,-21 0 0,21 0 15,0 0-15,-1 0 0,1 0 0,0 0 16,0 0-16,42 0 15,21 0 1,-20 0-16,20 0 0,0 0 0,22 0 16,-1 0-16,1 0 0,20 0 0,1 0 15,21-22-15,0 22 0,0 0 16,-22 0-16,22 0 0,-21 0 0,-1 0 16,22 0-16,-42 0 0,20 0 0,1 0 15,-21 0-15,-1 0 0,1 0 16,-1 0-16,-21 0 0,1 0 15,-22 0-15,21 0 0,-21 0 0,1 0 16,-1 0-16,0 0 47,0 0-31,0 0-16,0 0 0,22 0 0</inkml:trace>
  <inkml:trace contextRef="#ctx0" brushRef="#br1" timeOffset="-82381.31">17843 4382 0,'0'0'0,"-21"0"0,0 0 0,0 0 0,0 0 16,0 0-16,-22 0 0,22 0 15,0 0-15,0 0 0,0 0 0,-22 0 16,22 0-16,0 0 16,0 0-16,42 0 31,21 0-31,1 0 15,20 0-15,1 0 0,-1 0 0,22 0 16,21 0-16,-1 0 0,1 0 0,42 0 16,-21 0-16,0 0 0,22 0 0,-22 0 15,21 0-15,-21 0 0,0 0 16,0 0-16,-21 0 0,-1 0 0,-20 0 16,0 0-16,-22-22 0,1 22 15,-22 0-15,0 0 0,1 0 16,-1 0-16,-21 0 0,0 0 0,-21-21 15,22 21-15,-44 0 63,1 21-63,-21-21 16,21 22-16,0-22 0,-22 21 0,1 0 15</inkml:trace>
  <inkml:trace contextRef="#ctx0" brushRef="#br1" timeOffset="-78640.32">14012 16552 0,'0'22'0,"21"-22"32,-21-22-17,22 22-15,-22-21 16,0 0-16,0 0 0,21 0 15,-21 0-15,0-1 16,0 1-16,0 0 0,0 0 16,0 0-16,0 0 0,-21 21 15,-1 0-15,1-22 0,0 22 16,0 0-16,0 0 0,0 0 0,-1 0 16,1 0-16,0 22 0,0-22 15,-21 21-15,20 0 0,1 0 16,0 0-16,0 0 0,0 1 0,0-1 15,-1 21-15,1-21 0,21 0 0,0 22 16,-21-22-16,21 21 0,0-21 16,0 1-16,0 20 0,0-21 0,0 0 15,0 0-15,21 1 0,-21-1 0,21-21 16,1 0-16,-1 21 0,0-21 16,0 0-16,0 0 0,0 0 0,1-21 15,20 0-15,-21 21 0,0-22 0,22-20 16,-22 21-16,0 0 0,21-22 0,-21 22 15,1-21-15,-22 21 16,21-22-16,-21 22 0,21-21 0,-21 21 16,21 0-16,-21-1 0,0 1 0,0 0 15,0 42 1,0 0 0,0 1-16,0-1 0,-21 0 0,21 21 15,-21-21-15,21 22 0,-21-1 0,21 0 16,0 1-16,0-1 0,0 0 15,0-20-15,0 20 0,0-21 0,0 21 16,0-20-16,0-1 0,0 0 0,21 0 16,0-21-1,0 0-15,0 0 16,0 0-16,1-21 0,-1 0 0,0 0 16,0-1-16,0 1 0</inkml:trace>
  <inkml:trace contextRef="#ctx0" brushRef="#br1" timeOffset="-78105.62">14795 16256 0,'0'0'0,"0"-21"15,22 0 1,-1 21-16,21 0 0,-21-21 16,0 21-16,22-22 0,-22 22 0,21 0 15,-21 0-15,1-21 0,-1 21 16,0 0-16,-42 0 31,0 0-31,-1 0 0,-20 0 0,21 21 16,-21-21-16,20 0 0,1 0 15,-21 0-15,21 22 0,0-22 16,-1 0-16,-20 0 0,21 0 16,0 21-16,0-21 15,-1 21-15,22 0 0,-21-21 16,21 21-16,0 0 0,0 1 0,0-1 16,-21 0-16,21 0 0,-21 21 0,21-20 15,-21 20-15,21-21 0,0 21 0,0 1 16,0-1-16,-21 0 0,21 1 15,0 20-15,-22-20 0,22-1 0,0-21 16,0 21-16,0 1 0,0-1 0,0-21 16,0 0-16,0 22 0,0-22 15,22 0-15,-1 0 16,0-21-16,0 0 0,0 0 16,0 0-16,1 0 0,-1 0 0,0 0 15,0 0-15,21-21 0,-20 0 16,-1 0-16,21 0 0,-21-1 0</inkml:trace>
  <inkml:trace contextRef="#ctx0" brushRef="#br1" timeOffset="-77728.52">15346 16489 0,'0'0'16,"-21"0"-16,-1 0 15,1 0-15,0 21 16,0-21-16,0 21 0,0 0 15,-1 22-15,1-22 0,21 21 0,-21-21 16,0 22-16,0-22 0,21 21 0,0-21 16,0 22-16,0-22 0,0 21 0,0-21 15,0 1-15,0-1 0,21-21 16,0 21-16,0-21 0,0 0 0,1 0 16,20 0-16,-21 0 0,0 0 0,22 0 15,-22-21-15,0 0 0,21-1 0,-21 1 16,1 0-16,-22-21 0,0 21 15,0-22-15,0 22 0,0-21 0,0-1 16,0 22-16,0-21 0,-22 21 16,1 0-16,0-1 0,0 22 0,0-21 15,0 21-15,-1 0 0,1 0 0,0 0 16,0 0-16,0 0 16,0 21-16,-1-21 0,22 22 15,22-22 1,-1 0-16,0 0 0</inkml:trace>
  <inkml:trace contextRef="#ctx0" brushRef="#br1" timeOffset="-77345.03">15663 16298 0,'0'-21'16,"0"0"-16,0 0 15,21 0-15,1 21 16,-22-21-16,21 21 0,0 0 15,0-22-15,21 1 16,-20 21-16,20 0 0,0 0 0,-21 0 16,22 0-16,-1 0 0,-21 0 0,0 0 15,1 0-15,-1 0 0,0 21 0,-21 1 16,0-1-16,21 21 0,-21-21 16,0 0-16,0 22 0,0-1 0,0-21 15,-21 22-15,21-1 0,-21 0 16,0-21-16,21 22 0,-22-1 0,1 0 15,21 1-15,-21-1 0,0-21 0,0 22 16,21-1-16,-21-21 0,-1 21 16,1-20-16,0 20 0,0-21 0,0 0 15,21 0-15,-21 1 0,-1-1 0,1 0 16,21 0-16,-21-21 0,0 21 0,0-21 16,0 0-16,-1 0 15,1 0-15,21-21 16,0 0-16,0 0 0,0 0 15,21-1-15</inkml:trace>
  <inkml:trace contextRef="#ctx0" brushRef="#br1" timeOffset="-77045.21">17081 16468 0,'0'0'0,"-21"21"0,-21-21 16,42 21 0,42-21 15,-21 0-31,1 0 15,-1 0-15,0 0 0,0 0 0,0 0 16,0 0-16,-21 21 16</inkml:trace>
  <inkml:trace contextRef="#ctx0" brushRef="#br1" timeOffset="-76897.34">16954 16658 0,'106'-84'0,"-212"189"0,106-126 0,0 64 15,0-22 1,22-21-16,-1 0 16,0 0-16,0 0 0,0 0 15,22 0-15,-22 0 0,0 0 0,21-21 16,-21-1-16,22 22 0,-1-21 0,-21 0 16</inkml:trace>
  <inkml:trace contextRef="#ctx0" brushRef="#br1" timeOffset="-76517.35">18161 16235 0,'0'0'16,"0"-21"-16,0 0 0,0-1 16,0 44 31,0-1-47,0 21 15,0-21-15,0 0 0,0 22 0,0-22 16,0 21-16,0 1 0,-21-22 0,21 21 15,-21-21-15,-1 22 0,22-22 0,0 21 16,0-21-16,0 0 0,0 1 16,0-1-16,0 0 0,0 0 15,22-21 1,-22-21-16,42 0 0,-21 21 16,21-21-16</inkml:trace>
  <inkml:trace contextRef="#ctx0" brushRef="#br1" timeOffset="-76121.52">18859 16256 0,'0'0'0,"0"-21"15,-21 21 1,0 0-16,0 21 16,0 0-16,0 0 0,-1 1 0,22-1 15,-21 0-15,0 0 0,0 21 0,0-20 16,21-1-16,0 21 0,0-21 0,-21 22 15,21-22-15,0 0 16,0 21-16,0-21 0,21 1 0,0-1 16,0 0-16,21-21 0,-20 0 0,20 21 15,-21-21-15,21 0 0,1 0 0,-22-21 16,21 0-16,1 0 0,-1-1 0,-21 1 16,0 0-16,22-21 0,-22 21 15,0-22-15,-21 1 0,0 0 0,0-1 16,0 1-16,0 0 0,0 20 0,-21-20 15,0 21-15,-1-21 0,1 42 0,0-22 16,0 1-16,0 21 0,0 0 0,-1 0 16,1 0-16,0 0 0,0 21 15,0 1-15,21-1 16,-21 0-16,21 0 0,0 0 0,0 0 16,0 1-16,21-22 15,0 0-15,21 0 0</inkml:trace>
  <inkml:trace contextRef="#ctx0" brushRef="#br1" timeOffset="-75924.63">19854 16150 0,'-21'0'31,"21"21"-15,-21-21-16,0 0 15,21 22-15,-21-22 0,21 21 16,0 0 0,0 0-1</inkml:trace>
  <inkml:trace contextRef="#ctx0" brushRef="#br1" timeOffset="-75744.74">19981 16616 0,'0'0'0,"0"21"0,-21 0 0,0-21 16,0 21-16,21 1 0,-21-1 16,-1 0-16,1 0 0,0 0 15,0 0-15,0 1 0,-22-1 0,22 0 16,-21 0-16,0 0 0,-1 0 0,1 1 16,0-1-16,-1 0 0,1-21 0,-22 21 15,22 0-15,-21 0 0,-1 1 0</inkml:trace>
  <inkml:trace contextRef="#ctx0" brushRef="#br1" timeOffset="-74992.64">14182 17738 0,'0'0'0,"21"0"0,0-21 15,-21-1-15,21 1 16,0 0-16,-21 0 0,0 0 16,0 0-16,0-1 0,-21 1 0,0 0 15,0 21-15,0-21 0,-1 21 16,-20 0-16,21 0 0,-21 21 0,-1-21 16,1 21-16,0 22 0,20-22 0,-20 0 15,0 21-15,21 1 0,-1-1 16,1-21-16,0 21 0,0 1 0,21-1 15,0-21-15,0 0 0,0 1 16,0-1-16,0 0 0,0 0 0,21-21 16,0 0-16,0 0 0,1 0 15,-1 0-15,0-21 0,0 0 16,21 0-16,-20-1 0,20 1 16,-21-21-16,0 21 0,0 0 0,1-1 15,-1 1-15,0 0 0,-21 42 31,0 0-31,0 22 0,0-22 16,0 0-16,-21 21 0,21-20 0,-21 20 16,21-21-16,0 0 0,0 22 15,0-22-15,0 0 0,0 0 16,0 0-16,21-21 16,0 0-16,21 0 0,-21-21 15,22 0-15,-22 0 0,21 0 16</inkml:trace>
  <inkml:trace contextRef="#ctx0" brushRef="#br1" timeOffset="-74544.89">14753 17505 0,'21'0'16,"0"0"-16,1 0 15,-1 0-15,0 0 16,0 0-16,21 0 0,-20 0 15,-1 0-15,21 0 0,-21-21 0,0 21 16,1 0-16,-1 0 16,0 0-16,-42 0 15,0 0-15,-1 0 16,1 0-16,-21 0 0,0 0 0,-1 0 16,22 0-16,-21 0 0,21 0 15,-22 0-15,22 0 0,0 21 0,0-21 16,0 21-16,21 0 0,-22-21 15,22 21-15,0 1 0,0-1 16,0 0-16,0 0 16,0 0-16,0 22 0,0-22 0,0 0 0,0 21 15,0-21-15,0 22 0,0-22 16,0 21-16,0-21 0,0 22 16,0-1-16,0-21 0,0 22 0,0-22 15,0 21-15,0-21 0,0 0 16,0 1-16,0-1 0,0 0 0,22 0 15,-1 0-15,0-21 0,0 0 16,21 0-16,-20 0 0,-1 0 0,21-21 16,-21 0-16,22 0 0,-1 0 15,-21-22-15,21 22 0</inkml:trace>
  <inkml:trace contextRef="#ctx0" brushRef="#br1" timeOffset="-74341.01">15430 17801 0,'0'21'16,"0"1"0,-21-22-16,21 21 0,-21 21 15,0-21-15,21 0 0,0 1 0,-21-1 16,21 0-16,-21 0 0,21 0 0,-22 0 16,22 1-16,0-1 15,22-21 1,-1 0-16,0 0 0,0 0 15,0-21-15,0-1 0</inkml:trace>
  <inkml:trace contextRef="#ctx0" brushRef="#br1" timeOffset="-73984.77">15769 17505 0,'0'0'0,"0"-21"0,21 21 15,-21-21-15,0-1 16,21 22-16,1 0 15,-1 0-15,0 0 0,21 0 16,-21 0-16,1 0 0,-1 0 0,21 0 16,-21 0-16,22 22 15,-22-22-15,0 21 0,21 0 0,-21 0 0,-21 0 16,0 0-16,0 22 0,0-22 16,0 0-16,0 21 0,0 1 0,-21-22 15,21 21-15,-21-21 0,0 22 16,0-1-16,21-21 0,0 22 0,-21-22 15,-1 0-15,22 21 0,-21-21 0,21 1 16,0-1-16,0 0 0,0 0 16,0 0-16,0 0 0,0 1 15,0-1-15,-21 0 0,0 0 16,21 0-16,-21-21 0,0 0 16,21-21 15,0 0-31</inkml:trace>
  <inkml:trace contextRef="#ctx0" brushRef="#br1" timeOffset="-73760.88">16954 17674 0,'0'21'16,"0"1"46,0-1-30</inkml:trace>
  <inkml:trace contextRef="#ctx0" brushRef="#br1" timeOffset="-73610.99">16933 17822 0,'0'22'16,"0"-86"-16,0 106 0,-21 1 16,42-43 15,0 0-15,1 0-16,-1-21 15,0 21-15,-21-22 0,21 1 0,0 0 16,0 0-16</inkml:trace>
  <inkml:trace contextRef="#ctx0" brushRef="#br1" timeOffset="-72684.52">17611 17441 0,'-22'-21'15,"22"0"1,0 0-16,0 0 0,22 21 0,-1-21 16,0-1-16,0 1 0,0 21 0,22-21 15,-22 21-15,0 0 0,0 0 0,21 0 16,-20 0-16,-1 21 15,-21 0-15,21 1 0,-21-1 16,0 21-16,0 0 0,0 1 0,0-1 16,-21-21-16,0 22 0,-1-1 0,1 0 15,0 1-15,-21-22 0,21 21 0,-22-21 16,22 0-16,0 1 0,-21-1 16,20 0-16,1-21 0,0 0 15,0 0-15,21-21 16,0 0-16,0-1 0,0 1 15,0 0-15,0 0 0,0-21 0,21 20 16,0-20-16,0 21 0,-21 0 0,22 0 16,-1-1-16,0 22 0,0 0 15,0 0-15,0 0 0,1 0 16,-1 22-16,0-22 0,0 21 0,0 0 16,0 0-16,1 0 0,-1 22 0,0-22 15,0 0-15,0 0 0,0 0 0,1 0 16,-1 1-16,0-1 0,0 0 15,0 0-15,0-21 0,1 21 0,-1-21 16,0 0-16,0 0 0,0 0 0,22 0 16,-22 0-16,0 0 0,21-21 15,-21 0-15,22 0 0,-22 0 0,21-1 16,-21 1-16,22-21 0,-22 21 0,0-22 16,0 22-16,0-21 0,1 0 15,-22 20-15,0 1 0,0-21 16,0 21-16,0 0 0,-22 21 15,1 0 1,0 21-16,-21 21 16,42-21-16,0 0 0,-21 1 15,21 20-15,0-21 0,0 0 0,0 0 16,0 1-16,0-1 0,0 0 0,21 0 16,0 0-16,0-21 0,0 21 0,22-21 15,-22 0-15,0 0 0,21 0 16,-21 0-16,1 0 0,20 0 0,-21-21 15,0 21-15,0-21 0,1 0 16,-22 0-16,0 0 0,0-22 0,0 22 16,0-21-16,0 21 0,0-22 15,-22 22-15,1-21 0,-21 21 0,21-1 16,0 1-16,-22 0 0,1 21 0,21 0 16,-22 0-16,22 0 0,0 0 0,-21 0 15,21 0-15,-1 21 0,1-21 16,21 21-16,0 1 0,-21-1 0,21 0 15,0 0-15,0 0 0,21 0 16,0-21-16,1 0 0,-1 0 16,21 0-16,-21 0 0</inkml:trace>
  <inkml:trace contextRef="#ctx0" brushRef="#br1" timeOffset="-72480.62">19325 17505 0,'0'0'0,"0"-21"0,0 0 16,0-1 0,-21 22-16,0 0 31,21 22-15,0-1-16,0 0 15,0 0-15,0 0 16,0 0-16</inkml:trace>
  <inkml:trace contextRef="#ctx0" brushRef="#br1" timeOffset="-72288.74">19452 17738 0,'0'0'0,"0"21"0,0 0 16,0 0-16,-21 0 15,21 1 1,-21-22-16,0 0 0,21 21 15,-22 0-15,1-21 0,0 21 16,0-21-16,0 21 0,0-21 16,-1 0-16,1 21 0,0-21 15,-21 22-15,-1-22 0,1 21 0,0-21 16</inkml:trace>
  <inkml:trace contextRef="#ctx0" brushRef="#br1" timeOffset="18887.43">14478 15621 0,'0'0'0,"-21"0"16,21 21-16,-21-21 16,42 0 30,0 0-46,0 0 0,0 0 16,0 0-16,22 0 0,-1 0 16,0 0-16,1 0 0,-1 0 15,22 0-15,-22 0 0,21 0 0,1 0 16,-1 0-16,22 0 0,-21 0 0,-1 0 16,1 0-16,-22 0 0,21 0 0,-20 0 15,-1 0-15,-21 0 0,22 0 0,-22 0 16,0 0-16,0 0 0,-42 0 47,0 0-32,0 0-15,-1 0 0,1 0 16,-21 0-16,21 0 0,0 0 0,-22 0 16,22 0-16,-21 0 0,21 0 15,-22 0-15,22 0 0,-21 0 0,-1 0 16,22 0-16</inkml:trace>
  <inkml:trace contextRef="#ctx0" brushRef="#br1" timeOffset="19167.27">14499 15748 0,'0'0'0,"-21"0"0,-21 21 0,20-21 16,1 21-16,0-21 0,21 22 16,21-22-1,0 0-15,1 0 0,20 0 16,0 21-16,1-21 0,-1 0 0,21 0 15,1 0-15,-1 0 0,1 0 16,-1 0-16,1 0 0,-1 0 0,1 0 16,-1 0-16,1 0 0,-22 0 0,22 0 15,-43 0-15,21 0 0,-21-21 0,1 21 16,-1 0-16,0-22 0,-21 1 31,21 21-31,-21-21 16,21 21-16,-21-21 0,0 0 15,21 0-15,1-1 0,-1 1 0,0 0 16</inkml:trace>
  <inkml:trace contextRef="#ctx0" brushRef="#br1" timeOffset="19930.71">17378 13780 0,'0'0'15,"-21"-22"-15,-22 22 0,-84-21 16,106 21-16,-21 0 0,-1 0 0,22 0 16,-21 0-16,21 0 0,0 0 0,-1-21 15,1 21-15,0 0 16,42 0-1,0 0 1,1 0-16,20 0 0,21 0 16,1 0-16,-1 0 0,22 0 0,-21 0 15,41 0-15,-20 0 0,0 0 16,21 0-16,-1 0 0,22 0 0,0 0 16,0-21-16,22 0 0,-1 21 0,0-21 15,0 21-15,0-22 0,0 22 0,22-21 16,-22 21-16,0-21 0,-21 21 0,21 0 15,-21-21-15,0 0 0,-21 21 16,21 0-16,-21 0 0,-21-21 0,20 21 16,-41 0-16,21 0 0,-22-22 15,-21 22-15,1 0 0,-1 0 0,-21 0 16,0 0-16,1-21 0,-1 21 0,0 0 16,-42 0 15,0 0-31,-1 0 15,-20 0-15,21 0 0,-21 21 0,-1-21 16,-20 0-16,-1 22 0,1-1 0,-1-21 16</inkml:trace>
  <inkml:trace contextRef="#ctx0" brushRef="#br1" timeOffset="20443.63">17992 13991 0,'0'0'0,"-64"0"0,-105 21 15,126-21 1,1 0-16,-21 0 0,20 0 0,22 0 16,-21 22-16,21-22 0,-1 0 0,1 0 15,0 0-15,42 0 31,0 0-31,22 0 0,-22 0 16,21 0-16,1 0 0,20 0 16,-21 0-16,22 0 0,-1-22 0,1 22 15,-1 0-15,22-21 0,0 21 0,21-21 16,-1 21-16,1-21 0,0 21 0,0-21 16,21 21-16,0 0 0,0-21 0,21 21 15,0-22-15,0 1 0,22 21 16,-22 0-16,0 0 0,0-21 0,0 21 15,1 0-15,-22 0 0,0-21 0,-22 21 16,-20 0-16,0 0 0,-22-21 0,-20 21 16,-1 0-16,0 0 0,-21 0 15,1-21-15,-1 21 0,0 0 16,-42 0 62,0 0-78,-1 0 16,1 0-16,-21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24:38.1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3133 1101 0,'0'-21'0,"0"-1"0,0 1 15,0 0-15,0 0 16,0 0-16,0 0 15,0-1-15,0 1 0,0-21 0,0 21 16,0 0-16,0-1 0,0 1 16,0 0-16,0 0 0,0 0 0,-22 0 15,22-1-15,-21 1 16,21 0-16,-21 0 16,0 21-1,0 0 1,21 21-16,0 0 0,0 0 15,0 22 1,0-22-16,0 21 0,0 1 0,0-1 16,-21 0-16,21 1 0,0 20 0,0-21 15,0 1-15,-22-1 0,22 22 16,0-22-16,0 0 0,0 1 0,0 20 16,0-21-16,0 1 0,0 20 15,0-20-15,0 20 0,0-21 0,0 1 16,0 20-16,0-20 0,22-1 0,-22 0 15,21-21-15,-21 1 0,21 20 16,0-21-16,0-21 0,-21 21 0,21 0 16,1-21-16,-1 0 0,0 0 0,0 0 15,0 0 1,0-21-16,1 0 0,-1 0 0,0 0 16,0 0-16,0-1 0,0-20 0,1 0 15,-1-1-15,0-20 0,21 21 16,-21-22-16,1 22 0,-1-22 0,21 1 15,-21-1-15,0 1 0,1-1 16,-1 1-16,-21-1 0,21 1 0,-21-1 16,21 1-16,-21 20 0,0-20 0,0 21 15,0 20-15,0-20 0,0 21 16,0 0-16,0 0 0,0-1 0,0 1 16,-21 21-1,0 0 1,0 21-16,21 1 0,0-1 15,-22 21-15,1-21 0,21 22 16,0-1-16,-21 0 0,21 22 0,-21-22 16,0 22-16,21-22 0,0 21 15,-21-20-15,21 20 0,-22 1 0,22-22 16,0 22-16,0-22 0,0 21 0,0 1 16,0-22-16,0 1 0,22 20 15,-1-21-15,0 1 0,0-22 16,0 0-16,0 21 0,22-42 0,-22 22 0,0-1 15,21-21-15,-20 0 0,20 0 16,-21 0-16,21-21 0,-20-1 16,20 1-16,0 0 0,-21 0 0,22 0 15,-22-22-15,0 1 0,21 0 16,-20-1-16,-1 1 0,0 0 0,0-22 16,0 22-16,0 0 0,1-22 0,-22 22 15,0-22-15,21 22 0,-21-22 16,21 22-16,-21-21 0,0 20 0,0 1 15,0 0-15,0-1 0,0 1 16,0 0-16,0 20 0,0 1 0,0 0 16,0 0-16,0 0 0,-21 21 0,21-21 15,-21 21 1,-1 0 0,22 21-16,-21 21 0,21-21 0,-21 22 15,21-1-15,0 0 0,0 1 16,0 20-16,-21-21 0,21 22 0,0-22 15,0 1-15,0 20 0,0-21 0,0 1 16,0-1-16,0 0 0,0 1 16,0 20-16,0-20 0,0-1 0,21 0 15,-21 1-15,21-22 0,-21 21 16,21 0-16,1-20 0,-1-1 0,-21 0 16,21 0-16,0-21 0,0 0 0,0 0 15,22 0-15,-22 0 16,0 0-16,0 0 0,0-21 0,1 0 15,20 0-15,-21-1 0,0 1 0,0-21 16,1 0-16,-1-1 0,0 1 16,0 0-16,0-1 0,0 22 0,1-21 15,-1-1-15,0 22 0,-21-21 0,0 21 16,0 0-16,21-1 0,-21 44 31,0-1-15,-21 0-16,21 0 0,0 0 0,0 0 0,-21 22 15,21-22-15,-21 21 16,21 1-16,0-22 0,0 21 0,0-21 16,0 0-16,0 22 0,0-22 0,0 0 15,0 0-15,0 0 16,0 1-16,21-22 16,0-22-16,-21 1 15,0 0-15,21 0 0,0-21 16,-21 20-16,21-20 0,-21 0 0,22-1 15</inkml:trace>
  <inkml:trace contextRef="#ctx0" brushRef="#br0" timeOffset="192.89">4974 953 0,'0'0'0,"0"-22"0,-21 1 15,0 0-15,0 0 16,21 42 31,0 0-32,0 0 1</inkml:trace>
  <inkml:trace contextRef="#ctx0" brushRef="#br0" timeOffset="396.77">4318 1355 0,'0'0'0,"-21"21"0,0-21 15,-1 0-15,1 0 16,42 0 15,1 0-31,-1-21 16,0 21-16,21 0 0,-21-21 0,22 21 15,-1-22-15,22 22 0,-22-21 16,0 21-16</inkml:trace>
  <inkml:trace contextRef="#ctx0" brushRef="#br0" timeOffset="1071.99">5270 1672 0,'0'0'0,"0"21"0,-21 1 16,0-1-16,0-21 15,21-21 1,0-1 0,0 1-16,0 0 0,0 0 0,21-21 15,0 20-15,0 1 0,-21-21 0,22 0 16,-1-1-16,0 1 0,0 0 15,-21-1-15,21-20 0,0-1 0,-21 22 16,0-22-16,0 1 0,0 21 0,0-22 16,0 43-16,0-21 0,0 20 15,0-20-15,0 21 0,0 0 16,-21 21-16,0 0 16,0 21-16,21 0 15,0 0-15,-21 22 0,21-1 0,-21 0 16,21 1-16,0 20 0,0-21 15,0 22-15,0-22 0,0 22 0,-22-22 16,22 22-16,0-22 0,0 21 0,0-20 16,0 20-16,0-20 0,0-1 15,0 0-15,0 1 0,0-1 0,22-21 16,-1 0-16,0 0 0,0 1 0,0-22 16,0 0-16,1 0 0,20 0 0,-21 0 15,21 0-15,-20-22 0,20 1 16,-21-21-16,21 21 0,-20-22 0,-1 22 15,0-21-15,0 21 0,-21-22 16,0 22-16,21-21 0,-21 21 16,0 0-16,0-1 0,0 1 0,0 0 15,-21 42 17,21 0-32,0 1 0,0-1 15,0 0-15,-21 0 0,21 0 0,0 22 16,0-22-16,0 0 0,0 0 15,0 0-15,0 0 0,0 1 16,0-1-16,21-21 16,0-21-1,-21-1 1,21-20-16,-21 21 0</inkml:trace>
  <inkml:trace contextRef="#ctx0" brushRef="#br0" timeOffset="1248.39">5884 1312 0,'0'0'0,"-21"-42"16,0 42-1,0-21-15,21 0 32,21 21-1,0 21-31</inkml:trace>
  <inkml:trace contextRef="#ctx0" brushRef="#br0" timeOffset="1864.04">6138 1397 0,'-21'0'0,"42"0"47,0 0-47,1 0 16,-1 0-16,0 21 15,-21 0-15,0 1 16,0-1-16,0 0 0,0 21 0,-21-21 16,0 1-16,-1 20 0,1-21 15,0 21-15,0-20 0,0 20 0,0-21 16,-1 0-16,1 0 0,0 1 0,0-1 15,21 0-15,21-21 47,0 0-47,0-21 16,1 21-16,-1 0 0,0-21 16,0 21-16,0 0 0,0 0 0,22 0 15,-22 0-15,21 0 0,1 0 0,-22 21 16,21 0-16,0 0 0,1 0 0,-22 0 15,21 22-15,-21-22 0,1 21 16,-1 1-16,-21-1 0,0 0 0,0 1 16,0-1-16,0 0 0,-21 22 0,-1-22 15,1 0-15,0 1 0,0-1 0,-21 0 16,-1 1-16,22-1 0,-21 0 16,-1-20-16,22-1 0,-21 21 15,0-21-15,-1 0 0,1 1 0,21-22 16,-22 21-16,1-21 0,0 0 0,-22 0 15,22 0-15,0 0 0,-1 0 16,1 0-16,0-21 0,-1-1 0,1 22 16,21-21-16,0 0 0,-1 0 0,22 0 15,0 0-15,0-1 0,0 1 0,0 0 16,0 0-16,22 0 0,-22 0 16,21-1-16,0 1 0,0 0 15,0 0-15,22-21 0,-22 20 0,21-20 0,-21 21 16,22-21-16</inkml:trace>
  <inkml:trace contextRef="#ctx0" brushRef="#br0" timeOffset="3668.74">6773 1588 0,'0'0'0,"0"-22"0,0 1 15,0 0-15,0 0 16,0 0-16,0 0 0,0-1 16,0 1-16,-21 21 0,0-21 15,0 21-15,0 0 16,-1 0-16,1 0 0,0 0 16,21 21-16,-21 0 0,0 1 0,0-1 15,-1 0-15,1 0 0,21 21 0,-21-20 16,21 20-16,-21-21 0,21 21 15,0-20-15,0-1 0,0 0 0,0 0 16,0 0-16,21-21 16,0 0-16,0 0 0,1 0 15,-1-21-15,0 21 0,0-21 0,0 0 16,0 0-16,1-1 0,-1-20 0,0 21 16,0 0-16,0-22 0,-21 22 15,0 0-15,0-21 0,0 21 16,0-1-16,0 1 0,0 0 15,0 42 1,0 0 0,0 1-16,0-1 0,0 0 0,0 0 15,0 0-15,0 0 0,0 1 0,0 20 16,0-21-16,0 0 0,21 0 16,1 1-16,-1-1 0,0-21 0,0 21 15,0-21-15,0 0 0,1 0 0,-1 0 16,0 0-16,0 0 0,0-21 0,0 0 15,1-1-15,-1 1 16,0-21-16,0 21 0,0-22 0,0 22 16,1-21-16,-22 0 0,21-1 0,0-20 15,-21 20-15,0-20 0,21-1 16,-21 1-16,21-1 0,-21 1 0,0-1 16,0 22-16,0-21 0,0 41 0,0-20 15,0 21-15,0 0 0,0 0 16,0-1-16,0 44 15,0-1-15,0 0 0,0 0 16,0 21-16,-21 1 0,21-1 16,-21 22-16,21-1 0,0-21 0,0 22 15,0-22-15,0 22 0,0-22 16,0 22-16,0-22 0,0 0 0,0 1 16,0-1-16,0 0 0,0-21 15,0 22-15,0-22 0,21 0 0,0 0 16,0 0-16,1-21 0,-1 0 15,0 0-15,0 0 0,0-21 16,0 0-16,1 0 0,-1 0 0,0 0 16,0-22-16,0 22 0,0 0 0,1-21 15,-22 20-15,0 1 0,21-21 0,-21 21 16,0 0-16,21 21 0,-21-22 16,0 44 15,0-1-16,0 0-15,0 0 0,0 21 0,0-20 16,0-1-16,0 0 0,0 0 0,0 0 16,0 22-16,0-22 0,0 0 15,0 0-15,21-21 0,0 0 16,0 0-16,1 0 0,-1 0 16,0 0-16,0 0 0,0 0 0,0-21 15,1 0-15,-1 0 0,0-1 16,0 1-16,0 0 0,0 0 0,-21 0 15,22 0-15,-22-1 0,21 1 16,-21 0-16,0 0 16,0 42-1,0 0 1,0 0-16,0 1 0,0-1 16,0 0-16,0 0 0,0 0 0,0 0 15,0 1-15,0-1 16,0 0-16,21 0 0,0-21 15,0 0-15,0 0 0,1 0 16,-1 0 0,-21-21-16,21 21 0,-21-21 0,0 0 15,0-1-15,0 1 0,0 0 16,0 0-16,0 0 0,0 0 16,0-1-16,-21 1 0,21 0 15,-21 21-15,-1-21 0,1 21 16,0 0-1,21-21-15,21 21 32,0 0-32,1 0 0,-1 0 15,0-21-15,0 21 0,0 0 0,0-22 16,1 22-16,-1 0 0,0 0 16,0 0-16,0-21 15,0 21-15,1 0 0,-1 0 16,-21 21-16,0 1 15,21-1-15,-21 0 16,0 0-16,0 0 16,0 0-16,0 1 0,0-1 15,0 0-15,0 0 0,0 0 16,0 0-16,-21-21 16,21 22-16,0-1 0,-21 0 15,21-42 32,0 0-47,0-1 0,0 1 16,0 0-16,0 0 0,21 0 0,0 0 15,-21-22-15,21 22 0,0 0 16,0 0-16,1-22 0,-1 22 0,0 0 16,0 0-16,0 0 0,0 21 0,1 0 15,-1 0-15,0 0 0,0 0 16,0 0-16,-21 21 0,0 0 15,21 0-15,-21 0 0,0 1 16,0-1-16,0 0 0,0 0 0,0 0 16,0 0-16,0 1 0,0-1 15,0 0-15,0 0 16,0 0-16,0 0 16,0-42 46,0 0-62,-21 21 0,0-21 0,21 0 16,0 0-16,-21-1 0,21 1 0</inkml:trace>
  <inkml:trace contextRef="#ctx0" brushRef="#br0" timeOffset="3875.75">8361 974 0,'0'0'0,"0"-21"0,-21-1 0,-1 22 16,22-21-16,-21 21 47,0 0-31,0 0-1,0 0-15,0 0 16,-1 0-16,1 0 15,-21 0-15</inkml:trace>
  <inkml:trace contextRef="#ctx0" brushRef="#br0" timeOffset="4112.6">6773 1164 0,'-42'0'0,"84"0"0,-105 21 0,42-21 16,63 0-1,-21 0 1,21 0-16,-20 0 0,20 0 0,0-21 16,1 21-16,-1 0 0,0-21 0,1 0 15,-22 21-15,21 0 0,-21 0 16,0-21-16,22 21 0,-22 0 16,0 0-16,0 0 0,0 0 15,-21-21-15,22 21 0,-1 0 16,0-22-16</inkml:trace>
  <inkml:trace contextRef="#ctx0" brushRef="#br0" timeOffset="4756.25">10414 487 0,'0'0'0,"21"-42"0,0-1 0,0 1 16,1 21-16,-1-22 0,0 22 15,0-21-15,-21 21 0,0 0 0,21-1 16,-21 44 0,0-1-1,-21 0-15,0 21 0,21 1 0,-21-1 16,0 0-16,-1 22 0,1-1 0,-21 22 16,21-22-16,-22 43 0,1-21 15,0 0-15,-1 20 0,-20-20 0,-1 21 16,1 0-16,-1-22 0,-20 22 0,20-21 15,1 0-15,-1-1 0,1 1 0,20-22 16,1 1-16,0-22 0,-1 22 16,22-43-16,-21 21 0,21-21 0,21 1 15,0-1-15,-21 0 0,21-42 32,21 21-17,0-21-15,0-22 0,0 22 0,0 0 16,22-21-16,-1-1 0,22-20 0,-22 20 15,21-20-15,1 21 0</inkml:trace>
  <inkml:trace contextRef="#ctx0" brushRef="#br0" timeOffset="5089.05">11261 804 0,'0'0'0,"0"-21"0,0 0 15,-22 21 1,1 21-16,0 0 16,0 1-16,21 20 0,-21 0 0,0 22 15,-1-22-15,1 22 0,0-1 16,0 1-16,0-1 0,-22 22 0,22-22 16,0 22-16,0-22 0,-21 1 0,20-1 15,1 1-15,0-1 0,0 1 16,0-22-16,0 1 0,21-22 0,-22 21 15,22-21-15,0 0 0,0 1 0,0-44 47,0 1-47,0 0 0,22 0 16,-22-21-16,21-1 0,-21 1 0,21 0 16,-21-22-16,0 22 0,0-22 0</inkml:trace>
  <inkml:trace contextRef="#ctx0" brushRef="#br0" timeOffset="5400.52">10795 1228 0,'0'0'16,"0"-21"-16,0-22 0,0 22 0,0-21 0,0 21 16,0-22-16,0 22 0,21-21 15,0 21-15,0-22 0,1 22 0,20 0 16,0 0-16,1 0 0,-1-1 16,0 22-16,22 0 0,-22 0 15,0 0-15,1 0 0,-1 22 0,0 20 0,-20-21 16,-1 21-16,0 22 0,-21-22 15,0 1-15,0-1 0,-21 21 16,-22-20-16,22-1 0,-21 0 0,0-20 16,-22 20-16,22 0 0,-22-21 0,22 1 15,-22-1-15,22 0 0,0 0 0,21 0 16,-22 0-16,22-21 0,21 22 16,21-22 15,0 0-31,22 0 15,-22 0-15,21 0 0,1 0 0,-22-22 0,21 22 16,-21 0-16,22 0 0</inkml:trace>
  <inkml:trace contextRef="#ctx0" brushRef="#br0" timeOffset="6172.5">11578 1926 0,'0'0'0,"0"21"0,0 1 0,-21-1 16,0-21-16,21-21 31,0-1-31,0 1 16,0 0-16,21 0 0,0 0 16,0-22-16,0 1 0,1 0 15,-1-1-15,0 1 0,0 0 0,0 21 16,0-22-16,1 1 0,-1 21 0,-21 0 15,0-1-15,-21 22 16,-1 0 0,-20 22-16,21-1 0,0 0 15,0 21-15,-1-21 0,1 1 0,0-1 16,0 21-16,21-21 0,-21 0 0,21 1 16,0-1-16,21-21 31,0 0-31,0 0 0,0 0 0,1-21 15,20-1-15,-21 1 0,21 0 16,-20 0-16,20-21 0,0 20 0,-21 1 16,22 0-16,-22 0 0,0 0 0,21 0 15,-20-1-15,-1 1 16,-21 42 0,0 1-16,-21-1 15,-1-21-15,1 42 0,0-21 0,0 0 16,21 22-16,-21-22 0,21 21 0,-21 1 15,21-22-15,0 21 0,0-21 16,0 0-16,0 22 0,0-22 16,21 0-16,0 0 0,0 0 15,0-21-15,22 0 0,-22 0 0,0 0 16,0 0-16,21 0 0,-20 0 16,-1 0-16,21-21 0,-21 0 0,0 0 15,22 0-15,-22 0 0,0-1 0,-21-20 16,21 21-16,0-21 0,-21 20 15,22 1-15,-22-21 0,0 21 0,0 0 16,0 42 15,0 0-31,-22 0 16,22 0-16,-21 0 0,21 1 16,0-1-16,0 0 0,0 0 0,-21 0 15,21 0-15,0 1 0,0-1 0,0 0 16,0 0-16,0-42 47,21 0-47,-21 0 0,0-1 0,21 1 15</inkml:trace>
  <inkml:trace contextRef="#ctx0" brushRef="#br0" timeOffset="6324.41">12467 1439 0,'0'0'0,"-21"-21"0,0 21 16,0 0-16,-1 0 16,44 0-1,-1 0 1,0 0-16,0 0 0</inkml:trace>
  <inkml:trace contextRef="#ctx0" brushRef="#br0" timeOffset="7700.41">12827 1524 0,'0'0'0,"-21"0"0,0 0 16,-1 0-16,22 21 0,-21 0 16,21 1-16,-21-1 15,0 0-15,21 21 0,0-21 16,0 1-16,-21-1 0,21 0 0,-21 21 15,21-21-15,0 1 0,0-1 16,0 0-16,0 0 0,0 0 16,0 0-16,0-42 31,0 0-31,0 0 16,0 0-16,0-22 0,0 22 15,0 0-15,0-21 0,21-1 0,0 22 16,0-21-16,0 21 0,0-22 0,1 22 15,-1 0-15,0-21 0,21 21 16,-21 21-16,22-22 0,-1 22 0,-21 0 16,0 0-16,22 0 0,-22 0 0,0 22 15,0-1-15,0 0 0,-21 0 0,0 0 16,0 22-16,22-22 0,-22 21 16,0-21-16,0 0 0,0 22 15,0-22-15,0 0 0,0 0 0,0 0 16,0 1-16,21-1 0,0 0 0,0-21 15,0 0-15,0 0 16,1 0-16,-1 0 0,0 0 0,21-21 16,-21 0-16,1-1 0,-1 1 0,0 0 15,0 0-15,0-21 0,0 20 0,1-20 16,-1 0-16,0-22 0,0 22 16,0-22-16,0 22 0,1-21 0,-1-1 15,0 1-15,0-1 0,-21 1 0,0-1 16,21 22-16,-21-22 0,0 43 15,0-21-15,0 21 0,0-1 0,0 1 16,0 42 0,0 1-16,-21-1 0,0 21 15,0 0-15,21 22 0,-21-1 16,-1-20-16,1 20 0,21 1 0,-21-22 16,21 22-16,-21-1 0,21-21 0,-21 22 15,21-22-15,0 22 0,0-22 0,0 0 16,0 1-16,0-1 0,0-21 15,0 22-15,21-22 0,0 0 0,0 0 16,0-21-16,1 0 0,-1 0 16,0 0-16,0 0 0,0-21 0,0 21 15,22-21-15,-22 0 0,0-1 16,0 1-16,22 0 0,-22-21 0,0 21 16,0-22-16,0 22 0,0-21 15,1 21-15,-22-1 0,0 1 0,0 0 16,0 0-1,0 42 1,0 0-16,-22 0 0,1 1 16,21-1-16,0 0 0,-21 0 0,21 21 15,0-20-15,0-1 0,0 0 16,0 0-16,0 0 0,0 0 0,21 1 16,0-22-16,1 21 0,-1-21 15,21 0-15,-21 0 0,22 0 0,-22 0 16,21 0-16,-21 0 0,22-21 0,-22-1 15,0 22-15,0-21 0,21 0 16,-42 0-16,22 0 0,-1 0 0,0-22 16,-21 22-16,0 0 0,0 0 0,0 0 15,0-1-15,0 44 32,0-1-17,0 0-15,0 21 0,-21-21 16,21 1-16,-21-1 0,21 0 0,0 0 15,-22 0-15,22 0 16,0 1-16,0-1 0,0 0 16,-21-21-1,21-21 17,0 0-32,0-1 0,21 1 15,-21 0-15,22 0 0,-1 0 0,0 0 16,0-22-16,0 22 0,0 0 0,22 0 15,-22 0-15,0-1 0,21 1 16,-20 21-16,-1 0 0,21 0 0,-21 0 16,0 0-16,1 0 0,-1 0 0,0 0 15,-21 21-15,21 1 0,-21-1 16,0 0-16,0 0 0,0 21 16,0-20-16,-21-1 0,0 0 15,0 0-15,21 0 0,-22 0 0,1 1 16,21-1-16,0 0 15,-21-21-15,42-21 47,0 0-47,1-1 16,20 1-16,-21 21 16</inkml:trace>
  <inkml:trace contextRef="#ctx0" brushRef="#br0" timeOffset="8340.75">15473 1630 0,'0'0'0,"0"-21"0,0 0 0,0-1 0,0 1 15,0 0-15,0 0 16,0 0-16,0 0 0,-21 21 16,-1 0-16,1 0 0,0 0 15,0 0-15,0 0 0,0 21 0,-22 0 16,22 0-16,0 0 15,-21 0-15,20 1 0,1-1 0,0 21 0,0-21 16,0 0-16,0 22 0,21-22 16,0 0-16,0 0 0,0 0 0,0 1 15,0-1-15,42-21 16,-21 0-16,0 0 0,0 0 16,1 0-16,-1 0 0,0 0 0,0-21 15,0-1-15,22 1 0,-22 0 0,0 21 16,0-21-16,0 0 0,-21 0 15,21-1-15,-21 1 0,22 0 0,-22 0 16,0 0-16,0 0 16,0 42 15,0 0-31,0 0 0,0 0 16,-22 0-16,1 1 0,21 20 0,-21-21 15,21 21-15,-21 22 0,0-22 0,21 1 16,0 20-16,-21-21 0,21 22 0,-22-1 15,1-20-15,21 20 0,0 1 16,0 20-16,-21-20 0,21-1 0,0-20 16,0 20-16,0 1 0,0-22 0,0 0 15,0 22-15,0-43 0,0 21 0,0-20 16,0 20-16,0-21 0,0 0 0,-21 0 16,0-21-16,0 0 15,21 22-15,-22-22 0,1 0 16,0 0-16,0 0 0,0 0 15,0 0-15,-1-22 0,1 22 16,21-21-16,-21 0 0,0 0 16,21 0-16,0 0 15,0-1-15,0 1 0,0 0 16,0 0-16,0 0 0,0 0 0,0-1 16,21-20-16,-21 0 0,0-1 0</inkml:trace>
  <inkml:trace contextRef="#ctx0" brushRef="#br0" timeOffset="8596.6">15007 1101 0,'0'0'0,"-21"-21"0,0 21 0,0-22 0,-1 1 16,1 21-16,21-21 15,-21 21-15,0 0 0,21-21 16,-21 21-16,0 0 63,-1 0-63,1 0 0,0 0 15,0 0-15</inkml:trace>
  <inkml:trace contextRef="#ctx0" brushRef="#br0" timeOffset="8804.48">13716 1143 0,'0'0'16,"-42"0"-16,20 0 0,44 0 31,-1 0-31,0 0 0,0 0 0,21 0 16,1-21-16,-22 21 0,21 0 15,1-21-15,-1 21 0,0 0 16,-21-21-16,1 21 0,20 0 0,-63 0 31,0 0-31</inkml:trace>
  <inkml:trace contextRef="#ctx0" brushRef="#br0" timeOffset="9607.65">4085 2244 0,'0'0'0,"-42"21"0,-1-21 0,1 0 16,0 0-16,-1 0 0,1 21 0,0-21 16,21 0-16,-1 0 0,-20 0 15,21 21-15,0 0 16,21 1-16,21-1 15,0-21-15,21 21 16,1-21-16,-1 0 0,22 21 0,-1-21 16,22 0-16,-1 0 0,22 0 15,21 0-15,0 0 0,21-21 0,1 21 16,-1 0-16,21-21 0,0 21 0,1-21 16,-1 21-16,22-22 0,-22 1 0,0 21 15,22-21-15,-22 21 0,0-21 16,-20 21-16,20-21 0,-21 21 0,-21 0 15,0-21-15,0 21 0,-21 0 0,0-22 16,-22 22-16,1 0 0,-21 0 0,-22-21 16,0 21-16,1 0 0,-22 0 15,0 0-15,0 0 0,0 0 47,0-21-47</inkml:trace>
  <inkml:trace contextRef="#ctx0" brushRef="#br0" timeOffset="10189.75">10710 2286 0,'0'0'0,"-42"0"0,21 0 16,-85 0-1,64 0-15,20 0 0,1 21 0,0-21 16,0 0-16,0 0 0,0 0 0,-1 21 16,22 1-1,43-22 1,-22 0-16,21 0 0,1 0 16,20 0-16,1 0 0,-1 0 0,22 0 15,21 0-15,-1 0 0,1 0 0,21 0 16,0 0-16,0 0 0,43 0 0,-22 0 15,21 0-15,0 0 0,1-22 16,20 22-16,1 0 0,-1 0 0,1 0 16,-22 0-16,22-21 0,-1 21 0,-21 0 15,1 0-15,-1 0 0,-21 0 16,0 0-16,-21 0 0,0 0 0,-21 0 16,-21 0-16,21 0 0,-43 0 15,1 0-15,-1 0 0,-20 0 0,-22 0 16,21 0-16,-21 0 0,0 0 0,-21-21 15,22 21-15,-22-21 16,-22 21 0,1 0-16,-21 0 15,21-21-15,-22 21 0,22 0 0,-21 0 16</inkml:trace>
  <inkml:trace contextRef="#ctx0" brushRef="#br0" timeOffset="11996.69">1270 5207 0,'0'0'0,"-21"-21"0,21 0 16,-21 0-16,-1 21 15,22-22-15,-21 22 16,21 22 0,0-1-1,0 0-15,0 0 16,0 0-16,0 0 0,0 1 0,21-1 15,1 0-15,-1-21 0,0 21 16,0 0-16,0-21 0,22 0 0,-22 0 16,21 0-16,-21 0 0,22 0 0,-1 0 15,0 0-15,1-21 16,-1 0-16,0 0 0,22 0 0,-22-22 16,0 1-16,1 0 0,-1-1 15,-21 1-15,22 0 0,-22-22 0,21 22 16,-21-1-16,-21-20 0,21 21 0,-21-1 15,22 1-15,-22 0 0,0 20 16,0-20-16,0 21 0,0-21 0,0 20 16,0 1-16,0 0 15,-22 0-15,1 21 16,21 21-16,0 0 16,0 0-16,-21 1 0,21 20 0,-21 0 15,0 1-15,21-1 0,0 21 16,-21 1-16,-1-1 0,22 1 15,-21 21-15,0-22 0,0 22 0,0-1 16,0 1-16,21 0 0,-22-1 0,1 22 16,0-21-16,0 21 0,0 0 15,21-1-15,0 1 0,0 21 0,0-21 16,-21 21-16,21-21 0,0-21 16,0 20-16,0-20 0,0 0 0,0-1 15,0-20-15,0-1 0,0-20 16,0-1-16,0 0 0,0-20 15,0-1-15,0 0 0,21-21 16,0 0-16,-21-21 0,21 0 0,0-1 16,0 1-16,1-21 0,-1 0 15,0-1-15,0 1 0,0-22 0,0 22 16,1-21-16,-1-1 0,0-21 0,-21 22 16,21-22-16,-21 22 0,21-22 15,-21 22-15,0-22 0,0 21 0,0 22 16,0-21-16,-21-1 0,0 22 0,-21-22 15,20 22-15,1 0 0,-21 20 16,0-20-16,20 21 0,-20 0 0,0 0 16,21-1-16,-22 22 0,22 0 15,0-21-15,0 21 0,0 0 0,21-21 32,21 0-32,0 21 0,0-21 0,21 21 15,1-21-15,-1-1 0,0 1 0,1-21 16,20 21-16,1 0 0,-22-22 15,22 22-15,-1-21 0,1 21 0,-1-22 16,1 22-16,-22-21 0,0 21 16,1-1-16,-1 1 0,-21 0 0,-21 0 15,0 0-15,0 0 0,0-1 16,-21 22-16,0 0 16,-22 0-16,22 0 0,0 0 15,0 22-15,-21-1 16,20 0-16,1 21 0,0-21 0,0 22 15,0-1-15,21 0 0,-21-20 0,21 20 16,0 0-16,0-21 0,0 22 16,21-22-16,0 0 0,0 0 0,0-21 15,0 21-15,22-21 0,-22 0 16,21 0-16,-21 0 0,22-21 0,-22 21 16,21-21-16,-21 0 0,1 0 0,-1 0 15,0-22-15,0 22 0,-21 0 16,21-21-16,-21 20 0,0-20 0,0 21 15,0 0-15,-21-22 0,0 22 16,-21 21-16,20-21 0,1 21 16,-21 0-16,21 0 0,-22 0 0,22 21 15,-21-21-15,21 21 0,0 1 16,-1-1-16,22 0 0,0 0 16,0 0-16,0 0 0,0 1 15,22-22-15,20 0 0,-21 0 16,0 0-16,22 0 0,-1 0 0</inkml:trace>
  <inkml:trace contextRef="#ctx0" brushRef="#br0" timeOffset="12372.51">2879 5271 0,'0'0'0,"0"-43"16,0 22-1,0 0-15,0 0 0,0 0 16,0-1-16,21 22 15,0 0-15,0-21 0,0 21 0,0 0 16,1 0-16,20 21 0,-21 1 0,0-1 16,0 0-16,1 21 0,20-21 15,-42 22-15,21-1 0,-21-21 0,0 22 16,0-1-16,0 0 0,0 1 0,0-1 16,-21-21-16,0 21 0,0-20 15,-1-1-15,22 0 0,-21-21 16,0 0-16,21-21 15,0 0-15,0-1 16,0-20-16,0 21 0,0-21 0,0 20 16,0-20-16,21 0 0,0-1 0,-21 22 15,22-21-15,-1-22 0,-21 43 16,21-21-16,0 0 0,21-1 0,-20 22 16,-1 0-16,0 0 0,0 0 0,0-1 15,0 22-15,1-21 0,-1 21 16,0 0-16,0 0 0,21-21 15</inkml:trace>
  <inkml:trace contextRef="#ctx0" brushRef="#br0" timeOffset="12792.43">5270 4106 0,'0'-42'0,"0"84"0,0-105 15,0 42-15,-21-22 0,0 22 0,21 0 0,-21 0 16,0 21-16,0 0 16,-1 0-16,1 0 0,0 21 15,-21 0-15,21 0 0,-22 22 16,1-1-16,0 0 0,-1 22 0,1-1 15,-22 1-15,1-1 0,-22 22 0,22 0 16,-1-1-16,1 1 0,-1 0 16,22-1-16,21 22 0,0-42 0,-1 20 15,22 1-15,0-21 0,0-1 0,0 1 16,0-1-16,22-21 0,-1 1 16,21-1-16,-21 0 0,0 1 0,22-22 15,-22 0-15,21 0 0,1 0 0,-22-21 16,21 0-16,0 0 0,-20 0 15,20-21-15,0 0 0,-21 21 16,22-21-16,-1-21 0,0 20 0,-20 1 16,20-21-16,0 0 0,1 20 0</inkml:trace>
  <inkml:trace contextRef="#ctx0" brushRef="#br0" timeOffset="13008.31">5334 4974 0,'0'0'0,"0"-21"0,0 0 16,0 0-16,-21 21 15,21 21 1,-21 0-16,-1 0 0,22 0 0,-21 1 0,21 20 16,0-21-16,0 21 0,-21-20 15,21 20-15,-21-21 0,21 0 16,0 0-16,0 1 0,0-1 0,-21 0 16,21 0-16,0 0 15,0-42 1,0 0-16,0 0 15,21 0-15,-21-1 0</inkml:trace>
  <inkml:trace contextRef="#ctx0" brushRef="#br0" timeOffset="13160.66">5313 4763 0,'0'0'0,"0"-22"0,0 1 16,0 0-16,-21 0 0,21 0 0,-22 0 15,44 21 32,-22 21-47,21-21 0,0 21 16,0-21-16</inkml:trace>
  <inkml:trace contextRef="#ctx0" brushRef="#br0" timeOffset="13611.91">5588 4868 0,'-21'22'16,"0"-1"0,21 0-16,0 0 0,-22 0 0,22 0 15,0 1-15,0-1 0,0 0 0,0 21 16,0-21-16,0 1 0,0-1 0,0 0 16,0 0-16,0 0 0,0 0 15,0 1-15,-21-22 31,21-22-15,0 1-16,0-21 16,0 21-16,21 0 0,1-22 15,-1 22-15,0-21 0,0-1 0,21 1 16,-20 0-16,20 21 0,0-22 16,1 22-16,-22 0 0,21 21 0,0 0 15,1 0-15,-22 0 0,0 0 0,21 21 16,-20 0-16,-1 22 0,0-22 0,-21 21 15,0-21-15,0 22 0,0-1 0,0-21 16,0 21-16,0-20 0,0-1 16,-21 21-16,21-21 0,-21 0 0,21 1 15,-22-22-15,1 21 0,21 0 16,0-42 15,21 0-31,1-1 16,-22 1-16</inkml:trace>
  <inkml:trace contextRef="#ctx0" brushRef="#br0" timeOffset="13908.74">6498 4339 0,'0'0'0,"0"-63"16,0 42-16,-21 21 31,0 21-31,21 0 0,0 0 0,-21 21 15,-1-20-15,1 20 0,21 0 16,0 1-16,-21-1 0,21 21 0,-21-20 16,0 20-16,21 1 0,0-22 0,0 22 15,0-22-15,0 21 0,0-20 0,0-1 16,0 0-16,0-20 0,0 20 16,0-21-16,0 0 0,21 0 0,0-21 15,0 22-15,0-22 16,1 0-16,-1 0 0,0-22 0,0 22 15,0-21-15,0 0 0,-21 0 16,22 0-16,-1 0 0,0-22 16,-21 22-16</inkml:trace>
  <inkml:trace contextRef="#ctx0" brushRef="#br0" timeOffset="14095.92">6392 4763 0,'0'0'0,"-21"21"0,0-21 0,0 0 0,21 21 31,21-21-15,0 0-16,0 0 15,0 0-15,1 0 0,20 0 16,-21-21-16,0 21 0,22-21 16,-1 21-16,0-22 0,1 22 0,-1-21 15,0 21-15</inkml:trace>
  <inkml:trace contextRef="#ctx0" brushRef="#br0" timeOffset="14367.77">7472 4614 0,'0'0'0,"-21"0"0,-1 0 15,1 0 1,0 22-16,21-1 0,-21 0 0,0 0 15,21 0-15,-21 22 0,21-22 0,0 21 16,0 0-16,-22 1 0,22-22 0,0 21 16,0-21-16,0 22 0,0-22 15,0 0-15,0 0 0,0 0 0,0 1 16,0-1-16,22-21 0,-22 21 16,21-21-16,0 0 15,0-21-15,-21 0 16,21-1-16,0 1 0</inkml:trace>
  <inkml:trace contextRef="#ctx0" brushRef="#br0" timeOffset="14560.66">7578 4466 0,'0'0'0,"-22"0"0,1 0 0,-21-21 0,21 21 15,0 0-15,-1 0 0,1 0 16,42 0 31,1 0-47,-1 0 0,0 0 0,0 0 15,0 0-15,22 0 0,-22 0 16</inkml:trace>
  <inkml:trace contextRef="#ctx0" brushRef="#br0" timeOffset="14760.45">8001 4636 0,'0'0'16,"0"21"-16,-21 0 15,42-21 1,0 0 0,0 0-16,0 0 0,1 0 15,-1 0-15,0 0 0,0 0 0,0 0 16,0 0-16,1 0 0</inkml:trace>
  <inkml:trace contextRef="#ctx0" brushRef="#br0" timeOffset="14916.36">7937 4911 0,'0'0'0,"-21"0"0,21 21 15,21-21 16,1 0-31,-1 0 0,0 0 0,21-21 16,-21 21-16,1-21 0,20 21 16,-21-22-16,21 1 0,1 21 0</inkml:trace>
  <inkml:trace contextRef="#ctx0" brushRef="#br0" timeOffset="15364.66">9102 4487 0,'-43'-21'16,"22"21"-16,0 0 15,0 0-15,-22 0 16,22 0-16,0 0 0,0 0 16,0 21-16,-22 1 0,22-1 0,0 0 15,0 21-15,0-21 0,0 22 0,21-1 16,-22-21-16,22 22 0,-21-1 0,21 0 15,0-21-15,0 22 0,0-22 0,0 21 16,0-21-16,21 1 0,1-1 16,-22 0-16,21 0 0,0-21 0,21 21 15,-21-21-15,1 0 0,20 0 0,-21 0 16,21 0-16,1 0 0,-22-21 0,21 0 16,-21 0-16,22 0 0,-22-1 15,21 1-15,-21-21 0,1 0 16,-1-1-16,0 22 0,-21-21 0,0-1 15,0 1-15,0 21 0,0-21 0,0 20 16,-21 1-16,0 0 0,-1 21 0,1-21 16,0 21-16,-21 0 0,-1 0 0,22 0 15,-21 0-15,0 0 0,20 0 16,-20 0-16,21 21 0,0-21 0,21 21 16,0 0-16,21 1 15,0-22-15,0 0 16,22 0-16,-22 0 0</inkml:trace>
  <inkml:trace contextRef="#ctx0" brushRef="#br0" timeOffset="15592.05">9737 4614 0,'-22'0'46,"22"22"1,0-1-47,0 0 16,0 0-16,22 0 0,-22 0 16,0 22-16,0-22 0,0 0 15</inkml:trace>
  <inkml:trace contextRef="#ctx0" brushRef="#br0" timeOffset="15763.95">9737 5144 0,'0'0'0,"0"21"0,-22 21 15,22-21-15,-21 0 0,0 1 16,21-1-16,-21 0 0,0 0 16,0 0-16,-1 0 15,1 1-15,0-22 0,-21 21 0,21 0 16,-1 0-16,1-21 0,0 21 0,-21-21 15,21 0-15,-1 21 0,1-21 0,0 0 16</inkml:trace>
  <inkml:trace contextRef="#ctx0" brushRef="#br0" timeOffset="16509.06">11176 4593 0,'0'0'0,"0"-21"16,21 21-16,-42 0 31,0 21-31,0 0 0,21 1 15,0-1-15,-22 21 16,1-21-16,21 22 0,0-1 0,0 0 16,-21 1-16,0 20 0,21-21 0,-21-20 15,21 20-15,0 0 0,0-21 0,0 1 16,0-1-16,0 0 0,0 0 16,0 0-16,21-21 15,0 0-15,0 0 16,0-21-16,1 0 0,-1-21 15,0 20-15,-21 1 0</inkml:trace>
  <inkml:trace contextRef="#ctx0" brushRef="#br0" timeOffset="16788.91">11345 4297 0,'0'0'0,"-42"0"15,21 0-15,21 21 16,21-42 15,0 0-15,-21 0-16,-21 21 62,21 21-46,21-21-16,-21 21 16,21-21-16,0 0 0</inkml:trace>
  <inkml:trace contextRef="#ctx0" brushRef="#br0" timeOffset="17188.53">12382 4360 0,'0'22'16,"-21"-22"-16,0 0 0,0 21 15,-21 0-15,20 0 0,-20 0 0,21 0 16,-21 1-16,-1-1 0,1 0 0,0 0 16,-1 21-16,1-20 0,0 20 0,-1-21 15,1 0-15,21 0 0,-22 1 16,22-1-16,0 0 0,0 0 0,42-21 47,0 0-47,0 0 0,1 0 15,20 0-15,-21 0 0,21 21 16,1-21-16,-22 21 0,21 1 0,1-1 16,-1 0-16,0 0 0,-21-21 0,22 21 15,-22 0-15,21 1 0,-21-1 0,1-21 16,-1 21-16,0-21 0,0 0 15,0 21-15,0-21 16,1 0 0,-22-21-16,0 0 15,21 0-15,0 21 0,-21-22 0,21-20 16</inkml:trace>
  <inkml:trace contextRef="#ctx0" brushRef="#br0" timeOffset="17408.4">12827 4614 0,'-21'0'16,"42"0"-1,0 0 1,0 0-16,22 0 0,-22 0 16,21 0-16,-21 0 0,22 0 15,-22 0-15,0 0 0,21 0 0,-21 0 16,1 0-16,-44 0 31,1 0-31,0 0 0,0 22 16,0-1-16</inkml:trace>
  <inkml:trace contextRef="#ctx0" brushRef="#br0" timeOffset="17548.32">12806 4784 0,'0'0'16,"0"21"-16,-21-21 0,-1 21 0,44-21 31,-1 0-31,0 0 15,0 0-15,0 0 0,0 0 0,22-21 16,-1 21-16,-21-21 0,22 21 0,-1-21 16,0 21-16,-21-22 0,22 1 0,-1 21 15</inkml:trace>
  <inkml:trace contextRef="#ctx0" brushRef="#br0" timeOffset="18100.66">13906 4360 0,'0'0'0,"0"-21"0,0 0 16,-21 42 0,21 0-1,-21 1-15,21 20 0,0-21 0,-21 21 16,0-20-16,21 20 0,-21 0 0,-1-21 16,22 22-16,-21-22 0,0 21 15,21-21-15,-21 22 0,0-22 16,21 0-16,0 0 0,0 0 0,-21 1 15,21-44 1,0 1 0,0 0-16,21 21 0,-21-21 0,21 0 15,0 0-15,0 21 0,0-22 16,1 22-16,-1 0 0,0 0 0,0 0 16,0 0-16,0 0 0,22 0 0,-22 0 15,0 0-15,21 0 0,-20 0 0,-1 0 16,0 0-16,0-21 0,0 21 0,0 0 15,-21-21-15,22 0 16,-22 0-16,0 0 16,0-1-16,0 1 0,0 0 0,0 0 15,0 0 1,-22 21-16,1 21 16,0 0-1,21 0-15,-21 22 0,21-22 16,-21 0-16,21 21 0,0-21 0,0 22 15,-21-22-15,21 21 0,0-21 0,-22 1 16,22-1-16,0 21 0,0-21 0,0 0 16,0 1-16,0-1 15,22-21 17,-1-21-32,0 21 15,0-22-15,0 1 0</inkml:trace>
  <inkml:trace contextRef="#ctx0" brushRef="#br0" timeOffset="18296.07">14965 4530 0,'0'-21'31,"-21"21"-15,21 21 15,0 0-15,0 0-1</inkml:trace>
  <inkml:trace contextRef="#ctx0" brushRef="#br0" timeOffset="18492.73">15071 5144 0,'0'0'0,"0"21"0,0 0 16,21 0-16,-21 0 0,0 0 16,0 1-16,0-1 0,0 0 0,0 0 15,0 0-15,0 0 0,-21 1 16,-1-1-16,1-21 0,0 21 16,0 0-16,0-21 0,-22 21 0,22-21 15,-21 21-15,21-21 0,-22 0 0,1 0 16,0 0-16,21 0 0</inkml:trace>
  <inkml:trace contextRef="#ctx0" brushRef="#br0" timeOffset="18975.8">16023 4530 0,'0'0'15,"0"-21"-15,0-43 16,0 43-16,0 0 0,-21 21 16,0 0-16,0 0 0,21 21 15,0 0-15,-22 0 0,22 0 16,-21 22-16,21-22 0,0 21 0,0 1 15,0-22-15,0 21 0,0 0 16,0-20-16,0 20 0,0-21 0,0 0 16,0 0-16,0 1 0,0-1 0,21 0 15,1-21-15,-1 0 16,0 0-16,0 0 0,0 0 0,0-21 16,1 0-16,-1-1 0,0 1 0,-21 0 15,21-21-15,0 21 0</inkml:trace>
  <inkml:trace contextRef="#ctx0" brushRef="#br0" timeOffset="19156.7">16171 4001 0,'0'0'0,"-21"0"16,-21-43-16,21 43 16,-1 0-1,22 21 16,22 1-31,-1-22 0,0 0 16,0 21-16,0 0 0,0-21 16</inkml:trace>
  <inkml:trace contextRef="#ctx0" brushRef="#br0" timeOffset="19416.13">16870 4212 0,'-21'0'16,"21"21"0,-22 1-16,1-1 0,0 0 0,21 0 15,-21 21-15,21-20 0,-21 20 16,21 0-16,0-21 0,-21 22 0,21-1 16,-22-21-16,22 22 0,0-22 0,0 21 15,0-21-15,0 0 0,0 22 0,0-22 16,0 0-16,0 0 0,0 0 15,0-42 17,0 0-32</inkml:trace>
  <inkml:trace contextRef="#ctx0" brushRef="#br0" timeOffset="19589.03">16489 4593 0,'0'0'16,"42"0"15,-21 0-31,0 0 16,22 0-16,-1 0 0,-21 0 0,22 0 15,-1-21-15,21 21 0,-20 0 16,-1-21-16,22 21 0,-22-21 0,21 0 16,-20 21-16,-1-22 0</inkml:trace>
  <inkml:trace contextRef="#ctx0" brushRef="#br0" timeOffset="19839.9">17780 4128 0,'0'0'0,"0"-22"15,-21 22 1,0 0 0,21 22-16,0-1 0,-22 21 15,1-21-15,21 22 0,-21-1 0,21-21 16,0 21-16,-21 1 0,0-1 15,21 0-15,-21 1 0,21-22 0,0 21 16,0 1-16,0-22 0,0 21 0,0-21 16,0 0-16,0 1 0,0-1 0,0 0 15,0 0-15,0-42 32,0 0-32</inkml:trace>
  <inkml:trace contextRef="#ctx0" brushRef="#br0" timeOffset="20063.78">17335 4572 0,'0'0'0,"-21"0"15,0 0-15,42 0 32,0 0-32,1 0 0,-1 0 0,21 0 15,0 0-15,1 0 0,-1-21 0,0 21 16,22 0-16,-22 0 0,1 0 15,-1 0-15,0 0 0,1-21 0,-22 21 16,21 0-16,-21 0 0,0 0 0,-21-21 16,22 21-16,-22-22 0,21 1 15,-21 0 1,0 0-16</inkml:trace>
  <inkml:trace contextRef="#ctx0" brushRef="#br0" timeOffset="20469.56">18521 3556 0,'0'0'15,"0"-21"-15,21 21 31,0 0-31,0 0 0,0 21 16,1 0-16,20 0 0,-21 1 0,21-1 16,1 0-16,20 21 0,-20-21 15,-1 22-15,21-22 0,-20 21 0,-1 1 16,0 20-16,-20-21 0,-1 22 0,0-1 16,-21 1-16,0-1 0,0 1 0,0-1 15,0 1-15,-21-1 0,-22 1 16,22-1-16,-21-20 0,0 20 15,-1-20-15,1-1 0,0 0 0,-1 1 0,1-1 16,0-21-16,-1 0 0,1 0 16,0 1-16,20-1 0,-20 0 0,0-21 15,21 21-15,-22-21 0,22 0 16,-21 21-16,-1-21 0,22 0 0,-21 0 16,0 0-16,-1 0 0,-20 0 0,20 21 15</inkml:trace>
  <inkml:trace contextRef="#ctx0" brushRef="#br0" timeOffset="21296.66">6794 6816 0,'0'0'0,"0"-21"0,22-22 16,-22 22-16,0 0 15,0 0-15,0 0 0,0-1 0,0 1 16,0 0-16,-22 0 0,1 0 15,-21 0-15,21 21 16,-22 0-16,1 0 0,0 0 0,-22 21 16,22 0-16,0-21 0,-22 42 0,22-21 15,21 1-15,-22-1 0,22 0 0,0 21 16,21-21-16,0 1 0,0-1 16,0 0-16,0 0 0,0 0 0,21-21 15,21 21-15,-20 1 0,20-22 0,-21 0 16,21 21-16,1-21 0,20 21 15,-20 0-15,-1-21 0,0 21 0,-21 0 16,1 1-16,-1 20 0,-21-21 0,0 21 16,0-20-16,-21 20 0,-1 0 0,1-21 15,-21 22-15,0-22 16,-1 21-16,1-21 0,0 1 0,20-1 16,-20-21-16,21 21 0,21-42 31,0 0-31,21 21 15,0-22-15,22 22 0,-22 0 0,0-21 16,0 21-16,21 0 0,-20 0 0,-1 21 16,-21 1-16,0-1 0,21 0 0,-21 21 15,0-21-15,0 22 0,-21-1 16,0 0-16,-1 1 0,-20 20 0,21-20 16,-21-1-16,20 21 0,1-20 0,-21-1 15,42 0-15,-21-20 0,21 20 16,0 0-16,0-21 0,0 1 0,0-1 15,0 0-15,21 0 0,0-21 16,0 0-16,0 0 0,22 0 0,-1 0 16,0 0-16,22 0 0,-22-21 0,1 21 15</inkml:trace>
  <inkml:trace contextRef="#ctx0" brushRef="#br0" timeOffset="21872">8467 9292 0,'0'0'0,"21"0"0,21-63 16,-21 42-16,-21-1 0,0 1 16,21-21-16,1 21 0,-22 0 0,0-1 15,0 1-15,0 0 0,0 0 16,0 0-16,-22 0 0,1 21 16,-21 0-16,21 0 0,-22 0 0,22 0 15,-21 0-15,0 21 0,20 0 0,-20 0 16,21 0-16,0 22 0,0-22 15,-1 21-15,22-21 0,0 0 0,0 22 16,0-22-16,22 0 0,-1 21 0,0-20 16,0-1-16,0 21 0,22-21 0,-22 0 15,21 22-15,-21-22 0,22 21 16,-22-21-16,21 22 0,-21-1 0,0-21 16,-21 22-16,0-22 0,0 0 0,0 0 15,-21 21-15,0-42 0,-21 22 0,-1-1 16,1 0-16,0-21 0,-1 0 15,-20 0-15,21 0 0,-22 0 16,22 0-16,-1 0 0,-20-21 0,42 0 16,-22-1-16,1 1 0,21 0 0,0-21 15,0 21-15,21-22 0,0 22 0,0-21 16,0-1-16,0 22 0,21-21 16,0 21-16,0 0 0,21-1 0,-20 22 15,20-21-15,0 21 0,1 0 0,-1 0 16,0 0-16,1 0 0,-1 0 0</inkml:trace>
  <inkml:trace contextRef="#ctx0" brushRef="#br0" timeOffset="22320.56">9207 9292 0,'0'0'0,"22"0"0,20-84 15,-42 62-15,0 1 16,-21 21-16,0 0 0,-1 0 0,1 0 15,0 0-15,0 0 0,0 0 16,-22 21-16,22 1 0,0-1 0,0 21 16,0-21-16,21 22 0,0-1 0,0 0 15,-21 1-15,21-1 0,0 21 16,0-20-16,0-1 0,0 0 0,0 1 16,0-1-16,0 0 0,0-20 15,21 20-15,-21-21 0,21 0 0,21-21 16,-21 0-16,1 0 0,20 0 0,-21 0 15,21 0-15,-20 0 0,20 0 0,-21-21 16,21 0-16,-20-21 0,-1 20 0,0-20 16,21 21-16,-21-21 0,-21-1 15,22-20-15,-22 20 0,0 1 0,0 0 16,0-1-16,0-20 0,0 42 0,-22-22 16,1 1-16,-21 21 0,21 0 0,-22 21 15,1 0-15,21 0 0,-21 0 16,-1 0-16,1 21 0,21 0 15,0 0-15,-1 0 0,1 1 0,0-1 16,21 0-16,0 21 0,0-21 0,0 1 16,0 20-16,21-21 0,0 0 0,1 0 15,-1-21-15,0 0 0,21 0 16,-21 0-16,22 0 0</inkml:trace>
  <inkml:trace contextRef="#ctx0" brushRef="#br0" timeOffset="22564.41">10096 9144 0,'0'0'0,"22"-21"0,-22-64 16,-22 85-1,1 21 1,21 1-16,0 20 0,-21-21 0,21 21 16,-21 1-16,21-1 0,0 0 0,0 1 15,0 20-15,0-20 0,0 20 0,0-21 16,-21 1-16,21 20 0,-21-20 0,21-1 15,-22 0-15,22-21 0,0 22 16,0-22-16,0 0 0,0 0 0,0 0 16,22-21-1,-22-21 1,21 0-16</inkml:trace>
  <inkml:trace contextRef="#ctx0" brushRef="#br0" timeOffset="22832.26">10054 9313 0,'0'-42'0,"0"84"0,0-105 16,0 21-16,0 20 0,0-20 0,0 21 16,21 0-16,0 0 0,1-1 0,-1 22 15,21-21-15,-21 21 0,22 0 0,-1 0 16,-21 0-16,21 21 0,1 1 16,-22-1-16,0 21 0,21-21 0,-42 22 15,22-1-15,-22-21 0,0 21 0,0-20 16,0 20-16,-22-21 0,1 21 15,0-20-15,0-1 0,-21 0 0,20 0 16,-20 0-16,0 0 0,21 1 0,-22-1 16,1-21-16,21 0 0,0 21 15,-22-21-15,43-21 16,0 0 0,0-1-16</inkml:trace>
  <inkml:trace contextRef="#ctx0" brushRef="#br0" timeOffset="23728.75">12340 8551 0,'0'0'0,"0"-21"0,0-21 16,0 21-16,0 0 0,0-1 16,0 1-16,0 42 31,-21 1-31,0 20 0,-22 0 0,22 22 16,-21-1-16,21 1 0,-22 20 0,1 1 15,0 0-15,-1-1 0,22 1 16,-21 0-16,0-1 0,-1 1 0,22 0 15,-21-1-15,-1 1 0,22-21 0,0 20 16,0-20-16,0-1 0,21-20 0,0-1 16,0 0-16,0 1 0,21-1 0,0-21 15,21 0-15,-20 0 0,20 1 0,0-22 16,1 0-16,-1 0 0,21 0 0,-20 0 16,-1-22-16,22 1 0,-22 0 15,0 0-15,22-21 0</inkml:trace>
  <inkml:trace contextRef="#ctx0" brushRef="#br0" timeOffset="25681.1">12954 9186 0,'0'0'16,"0"-21"-16,0-21 0,0 21 0,-21 0 0,0-1 16,-22 1-16,22 21 0,0 0 0,-21 0 15,20 21-15,1 1 0,-21-1 0,21 21 16,-22-21-16,22 22 0,0-1 0,0 0 15,0 1-15,0-1 0,-1 0 16,1 1-16,21-22 0,-21 21 16,21 0-16,-21 1 0,21-22 0,0 0 15,0 0-15,0 0 0,0 1 0,21-22 16,0 0-16,0 0 16,1 0-16,-1 0 0,0-22 0,0 1 15,0-21-15,22 21 0,-22-22 0,0 1 16,21 0-16,-21-1 0,1 1 15,20 0-15,-21-1 0,0 1 0,-21 21 16,0-21-16,21-1 0,-21 22 16,0 0-16,0 42 15,-21 0 1,21 22-16,0-22 0,0 21 16,-21-21-16,21 22 0,-21-22 15,21 21-15,0-21 0,0 22 0,0-22 16,0 21-16,0-21 0,0 0 0,0 1 15,21-1-15,0 0 0,0 0 0,1-21 16,-1 0-16,21 0 0,-21 0 0,22 0 16,-22 0-16,21 0 0,0-21 0,1 0 15,-22 0-15,21-1 0,1 1 0,-22-21 16,21 21-16,-21-22 0,0 1 16,1 21-16,-1-21 0,0-1 0,-21 22 15,21-21-15,-21 21 0,0-1 0,0 1 16,0 0-16,-21 21 15,0 0-15,-22 0 0,22 0 0,0 0 16,-21 21-16,21 0 0,-1 1 0,1-1 16,21 0-16,0 0 0,0 0 0,0 0 15,21 1-15,1-1 16,-1 0-16,21-21 0,-21 21 0,0 0 16,1-21-16,20 21 0,-21 1 0,0-1 15,0 0-15,1 0 0,-1-21 0,0 21 16,0 0-16,-21 1 0,0-1 0,0 0 15,21 0 1,0-21 0,1 0-1,-1-21-15,0 0 16,0 0-16,0-1 0,0 1 16,1 0-16,-1 0 0,21-21 0,-21 20 15,22-20-15,-22 0 0,21-1 0,-21 1 16,22 21-16,-22-21 0,0-1 0,0 22 15,-21 0-15,0 0 0,0 0 0,-21 21 16,0 0-16,-22 0 16,22 21-16,0 0 0,-21 0 0,21 0 15,-1-21-15,1 21 16,0 1-16,21-1 0,0 0 0,0 0 16,0 0-16,21-21 15,0 21-15,1-21 0,-1 22 0,21-22 16,-21 21-16,0-21 0,1 21 0,20 0 15,-21-21-15,-21 21 0,21 0 0,0 1 16,-21-1-16,0 0 0,0 0 16,0 0-16,0 0 0,0 1 15,0-1 1,22-21 0,20 0-1,-21 0-15,0 0 0,22 0 0,-22-21 16,21 21-16,0-22 0,-20 1 15,20 21-15,0-21 0,-21 0 0,22 0 16,-1 0-16,-21-1 0,22 1 0,-22 0 16,0 0-16,0-21 0,0 20 0,-21 1 15,21-21-15,-21 21 0,0 0 0,0-1 16,0 1-16,-21 21 0,0 0 16,0-21-16,0 21 0,0 0 0,-22 0 15,22 21-15,-21 0 0,21 1 0,-22-1 16,22 0-16,-21 0 0,21 0 15,-1 0-15,1 22 0,0-22 0,21 0 16,0 0-16,0 0 0,0 1 16,0-1-16,21-21 0,0 21 15,1-21-15,-1 0 0,0 0 0,0 0 16,0 0-16,0-21 0,1 21 16,-1-21-16,0-1 0,0 22 0,0-21 15,0 0-15,1 0 0,-22-21 0,21 20 16,0 1-16,-21 0 0,21-21 0,-21 21 15,0-1-15,0 1 0,0 42 32,0 1-17,0-1-15,0 0 0,0 0 0,-21 0 16,21 22-16,0-22 0,0 0 0,0 0 16,0 0-16,0 0 0,0 1 0,0-1 15,0 0-15,21 0 16,0-21-16,0 0 0,1 0 15,-1 0-15,0 0 0,0 0 0,0 0 16,0-21-16,1 0 0,20 21 0,-21-21 16,0-1-16,0 1 0,1 0 0,-1-21 15,0 21-15,0-1 0,0 1 0,-21 0 16,0 0-16,0 0 0,0 0 0,-21 42 47,21 0-47,-21-21 0,21 21 0,-21 0 15,0 0-15,21 22 0,0-22 0,0 0 16,0 0-16,0 0 0,0 1 0,0-1 16,0 0-16,0 0 0,21-21 0,-21 21 15,21 0-15,0-21 0,0 0 0,22 0 16,-22 0-16,0 0 0,21 0 0,-21 0 16,1-21-16,20 0 0,-21 0 0,21 21 15,-20-21-15,-1 0 0,21-22 0,-21 22 16,0 0-16,1 0 0,-1 0 15,-21-22-15,0 22 0,21 0 0,-21 0 16,0 0-16,-21 21 31,21 21-31,-21 0 16,21 0-16,-22 21 0,1-20 0,21 20 16,0 0-16,-21 1 0,0-1 0,21 0 15,-21 22-15,21-22 0,0 22 0,-21-1 16,21 1-16,0-1 0,0 22 0,0-22 15,0 1-15,0 20 0,0 1 0,21 0 16,-21-22-16,0 22 0,21-22 16,-21 22-16,0-21 0,0-1 15,0 1-15,0-1 0,0-21 0,-21 1 16,0-1-16,-1-21 0,-20 0 0,0 1 16,-1-1-16,1-21 0,-21 0 0,-1 0 15,1 0-15,-1-21 0,-21-1 0,22 22 16,-1-21-16,1 0 0,-1 0 0,1 0 15,21 0-15,-1-1 0,1 1 0,0 0 16,20 0-16,1 0 0,0-22 0,21 22 16,0-21-16,0 0 0,0-1 0,0 1 15,21 0-15,0-22 0</inkml:trace>
  <inkml:trace contextRef="#ctx0" brushRef="#br0" timeOffset="26505.41">15981 9165 0,'0'0'0,"0"-21"0,0 0 16,-21 21-16,21-21 0,-22 21 16,1 21-1,21 0-15,-21 0 0,21 0 0,0 1 16,-21 20-16,21-21 0,0 21 0,-21-20 16,21 20-16,0 0 0,0-21 15,0 22-15,-21-22 0,21 21 16,0-21-16,-22 1 0,22-1 0,-21 0 15,21-42 17,0 0-32,0-1 0,0 1 0,0 0 15,0 0-15,0-21 0,21 20 0,1-20 16,-22 21-16,21-21 0,0-1 0,0 22 16,0-21-16,0 21 0,1-22 15,-1 22-15,21 0 0,-21 21 0,22 0 16,-22 0-16,0 0 0,21 0 15,-21 0-15,1 21 0,-1 0 0,0 22 16,0-22-16,-21 0 0,0 21 0,0-21 16,0 22-16,0-22 0,0 21 0,0-21 15,0 22-15,0-22 0,0 0 0,-21 21 16,21-20-16,0-1 0,-21 0 0,21 0 16,0 0-16,21-21 15,0 0 1,0 0-16,-21-21 0,43 21 0,-22-21 15,0 0-15</inkml:trace>
  <inkml:trace contextRef="#ctx0" brushRef="#br0" timeOffset="27531.83">16849 9229 0,'0'0'0,"0"-21"0,0-1 0,0 1 16,0 0-16,0 0 0,0 0 0,-22 21 15,1 0-15,0 0 16,0 0-16,-21 0 0,20 0 0,1 21 15,-21 0-15,21 0 0,-22 0 0,22 22 16,0-22-16,-21 21 0,21-21 0,-1 22 16,22-1-16,0 0 0,-21-20 0,21 20 15,0 0-15,0-21 0,0 1 0,0-1 16,0 0-16,21 0 0,1 0 0,-1-21 16,0 0-16,0 0 0,21 0 0,-20 0 15,-1-21-15,21 0 0,-21 0 16,22 0-16,-22-1 0,0 1 15,0-21-15,21 21 0,-20 0 0,-22-22 16,21 1-16,-21 21 0,21-22 0,-21 22 16,0 0-16,0-21 0,0 21 15,0-1-15,-21 44 16,21-1-16,-21 0 16,21 0-16,0 0 0,-22 0 0,22 1 15,0 20-15,0-21 0,0 0 16,0 22-16,0-22 0,0 0 15,0 0-15,22 0 0,-1 0 0,0 1 16,0-22-16,0 0 0,0 0 0,22 0 16,-22 0-16,21 0 0,-21 0 0,1 0 15,20-22-15,0 1 0,-21 0 0,1 0 16,20 0-16,-21 0 0,0-1 0,0 1 16,1-21-16,-22 21 0,0 0 0,0-22 15,0 22-15,0 0 0,0 0 16,0 0-16,0-1 15,0 44 1,0-1-16,-22-21 0,22 21 0,0 0 16,0 21-16,-21-20 0,21-1 15,0 0-15,0 0 0,0 0 0,0 22 16,0-22-16,0 0 0,0 0 0,0 0 16,0 0-16,-21-21 15,0 0 1,21-21-1,0 0-15,0 0 0,0 0 16,0 0-16,0-1 0,0 1 0,0-21 16,0 21-16,21-22 0,0 22 0,0 0 15,1-21-15,-1 21 0,21-1 0,-21 1 16,22 0-16,-1 21 0,0 0 0,1 0 16,-22 0-16,21 0 0,-21 21 15,22 0-15,-22 1 0,0-1 0,0 0 16,-21 0-16,0 0 0,21 22 15,-21-22-15,0 0 0,0 0 0,0 0 16,0 0-16,-21 1 0,0-1 0,0 0 16,21 0-16,-21-21 0,-1 0 0,1 0 15,21-21 1,0 0 0,21 0-16,-21-1 0,22 1 0,-1 0 15,0-21-15,0 21 0,21-1 16,-20-20-16,-1 21 0,21-21 0,-21 20 0,22 1 15,-1 0-15,-21 21 16,21 0-16,-20 0 0,20 0 0,-21 0 16,0 0-16,0 21 0,1 0 0,-22 1 15,0-1-15,0 0 0,0 0 0,0 21 16,0-20-16,0-1 0,0 0 0,0 21 16,-22-21-16,22 1 0,-21-1 0,0 0 15,0 0-15,21 0 0,-21-21 16,42-21 15,0 0-31,0 0 0,0 0 16</inkml:trace>
  <inkml:trace contextRef="#ctx0" brushRef="#br0" timeOffset="27880.62">18478 9250 0,'-21'0'16,"21"21"-16,21-21 31,1 0-31,-1 0 16,0 0-16,0 0 0,21 0 0,-20-21 15,-1 21-15,21-21 0,-21 0 0,0 21 16,22-22-16,-22 1 0,0 0 0,0 0 16,0 0-16,-21 0 0,0-1 15,0 1-15,0-21 0,0 21 16,-21 0-16,0 21 0,-21 0 15,21 0-15,-22 21 0,1 0 0,0 0 16,-22 0-16,22 22 0,-1-22 0,1 21 16,0 0-16,21 1 0,-1-1 0,1-21 15,21 22-15,0-22 0,0 21 0,0-21 16,21 0-16,1 22 0,20-22 0,-21-21 16,21 21-16,1 0 0,-1-21 0,0 0 15,1 0-15,-1 0 0,0 0 16,1 0-16,-1 0 0,0-21 15,1 0-15,-1 21 0</inkml:trace>
  <inkml:trace contextRef="#ctx0" brushRef="#br0" timeOffset="28215.96">20045 8001 0,'0'0'0,"0"-42"0,0 21 0,0-1 16,0 1-16,0 0 0,-21 21 0,-1 0 16,1 21-16,0 0 15,0 1-15,0 20 0,-22 0 16,22 22-16,-21-1 0,21 1 0,-22-1 16,1 1-16,0 20 0,-1 1 0,22-21 15,-21 20-15,0 1 0,20 0 0,1-22 16,0 22-16,21-22 0,0 1 0,0-1 15,0 1-15,0-1 0,0-20 0,21-1 16,0 0-16,1 1 0,-1-1 0,21-21 16,-21 21-16,0-42 0,1 22 15,20-1-15,-21-21 0,0 0 0,22 0 16,-22-21-16,0-1 0,21 1 0,-21 0 16,1 0-16,20-21 0,-21 20 15</inkml:trace>
  <inkml:trace contextRef="#ctx0" brushRef="#br0" timeOffset="28448.5">20341 8700 0,'0'0'0,"0"-22"0,0-20 15,-21 42-15,0 0 16,0 0-16,21 21 0,0 0 16,-22 22-16,1-22 0,21 21 0,0 1 15,0-1-15,-21 0 0,21 1 16,0-1-16,-21 0 0,21 1 0,0-1 15,0-21-15,0 21 0,0-20 0,0-1 16,0 0-16,0 0 0,0 0 16,21-21-1,-21-21 1,21 0-16,-21 0 0,21 0 0</inkml:trace>
  <inkml:trace contextRef="#ctx0" brushRef="#br0" timeOffset="28748.01">20405 8424 0,'0'0'0,"-22"0"0,1 0 16,0 0-16,0 0 0,0 0 0,0 0 15,-1 0-15,22 22 0,-21-1 16,21 0-16,0 0 16,21 0-16,1-21 15,-1 0-15,0 0 0,0 0 0,0 0 16,0 0-16,1 0 0,-1 0 15,0-21-15,-21 0 0,0 0 16,0 0-16,0-1 0,0 1 16,-21 21-16,0-21 0,-1 21 15,1 0-15,0 0 0,0 0 0,0 0 16,0 0-16,-1 0 0,1 0 0,0 21 16,21 0-16,0 1 0,0-1 0,0 0 15,0 0-15,0 0 16,21-21-16,22 21 0,-22-21 0,0 0 15</inkml:trace>
  <inkml:trace contextRef="#ctx0" brushRef="#br0" timeOffset="29084.82">21061 8276 0,'0'0'0,"0"-21"0,-21-21 0,21 21 16,-22-1-16,22 1 0,0 0 0,0 0 15,0 42 1,22 21 0,-1-20-16,0 20 0,0-21 15,0 21-15,-21 22 0,21-22 0,1 1 16,-1 20-16,0-21 0,-21 22 0,0-1 16,0 1-16,0-1 0,0 1 0,0-1 15,0-20-15,-21 20 0,0 1 0,-1-22 16,-20 22-16,0-22 0,21 0 0,-22 1 15,1-22-15,21 21 0,-22-21 0,1 0 16,21 1-16,0-22 0,-22 21 0,22-21 16,0 0-16,21-21 31,0-1-31,0 1 0,42 0 0,-20 0 16,-1 0-16,21-22 0</inkml:trace>
  <inkml:trace contextRef="#ctx0" brushRef="#br0" timeOffset="29592.16">21611 7811 0,'0'0'0,"-42"-22"0,-1 1 15,43 0 1,22 21-16,-1 0 15,21 0-15,0 0 0,1 0 0,-1-21 16,0 21-16,22 0 0,-22 0 0,1 0 16,-1-21-16,0 21 0,1 0 0,-1-21 15,0 21-15,-21 0 0,22-22 16,-1 1-16,-21 21 0,22 0 0,-22 0 16,0 0-16,-21 21 15,0 1-15,0-1 16,0 21-16,0-21 0,0 22 15,0-1-15,0 0 0,0 22 0,-21-1 16,21 1-16,-21-1 0,21 1 16,-22-1-16,22 22 0,0-22 0,0 22 15,0-21-15,0 20 0,0 1 0,0-22 16,0 22-16,0-21 0,0 20 0,0-20 16,0-1-16,0 1 0,0-22 0,0 22 15,-21-1-15,21-21 0,-21 1 0,0-1 16,0 0-16,0-20 0,-1 20 0,1-21 15,-21 0-15,21 0 0,-22 1 0,1-1 16,21-21-16,-21 0 0,-1 21 16,1-21-16,0 0 0,-1 0 15,1 0-15,0 0 0,-1 0 0,1 0 16,0 0-16,20 0 0,-20 0 0,0 0 16,-1 0-16,1 0 0,-21 0 0,20 0 15</inkml:trace>
  <inkml:trace contextRef="#ctx0" brushRef="#br0" timeOffset="30476.1">2752 12383 0,'0'0'0,"21"-22"15,0 1-15,0 21 0,0-21 16,0 0-16,22 0 0,-22 21 0,21-21 16,-21 21-16,22 0 0,-22 0 0,21 0 15,-21 0-15,1 0 0,-1 0 16,0 0-16,-21 21 0,0 0 0,0 0 15,0 0-15,0 0 0,-21 1 0,0 20 16,-1-21-16,1 21 0,-21-20 16,21 20-16,-22-21 0,1 21 0,21 1 15,-21-1-15,-1 0 0,22 1 0,0-22 16,0 21-16,21-21 0,0 22 16,0-22-16,0 0 0,21 0 15,0 0-15,21-21 0,-20 0 16,20 0-16,-21 0 0,21 0 15,1 0-15,-22 0 0,21 0 0,-21 0 16,22-21-16,-22 21 0,0 0 0,-21 21 31,0 1-31,0 20 0,0-21 16,0 21-16,0 1 0,0 20 0,0-20 16,0 20-16,0-21 0,0 22 0,0 21 15,0-22-15,0 1 0,21 20 16,0-20-16,1 20 0,-1-20 0,-21-1 15,21 1-15,-21 21 0,0-22 16,0 1-16,0-1 0,-21-21 0,-22 22 16,1-1-16,0-20 0,-22-1 15,22 0-15,-43 1 0,22-22 0,-22 0 16,22 0-16,-22 0 0,0-21 0,1 0 16,-1 0-16,21-21 0,-20 0 0,20-21 15,22-1-15</inkml:trace>
  <inkml:trace contextRef="#ctx0" brushRef="#br0" timeOffset="32236.03">12488 8382 0,'0'21'172</inkml:trace>
  <inkml:trace contextRef="#ctx0" brushRef="#br0" timeOffset="35376.75">19791 7916 0,'21'0'32,"0"0"-32,0 0 0,0 0 15,1 0-15,-1 0 0,0 0 16,0 0-16,0 0 0,0 0 16,1 0-16,-1 0 15,-42 0 48,-1 0-48,1 0-15,0 0 0,0 0 16,0 22-16,0-22 0,-22 0 0,22 0 16,-21 0-16,21 0 0,-1 21 0,1-21 15,-21 0-15,21 21 0,0-21 16,-1 21-16,1 0 0,0-21 15,21 21-15,-21 1 0,21-1 16,0 0-16,0 0 0,-21 0 0,21 0 16,0 1-16,0-1 0,-21 0 15,21 0-15,0 21 0,0-20 0,0-1 16,0 21-16,0-21 0,0 22 16,0-22-16,0 21 0,0-21 0,0 22 15,0-22-15,0 21 0,0 0 0,0 1 16,-22-1-16,22 0 0,0-20 0,-21 20 15,21 0-15,0 1 0,0-1 16,0 0-16,-21-21 0,21 22 0,0-1 16,-21-21-16,21 22 0,0-22 0,0 21 15,0-21-15,0 0 0,0 1 0,0-1 16,0 0-16,0 0 0,0 0 0,0 0 16,21-21-16,0 22 0,0-22 0,1 0 15,-1 21-15,0-21 16,21 0-16,-21 0 0,1 0 15,-1 0-15,21 0 0,-21 0 0,22 0 16,-22 0-16,0-21 0,0 21 0,0 0 16,0 0-16,-21-22 0,22 22 15,-22-21-15,21 21 0,-21-21 16,0 0 0,21 0-16,-21 0 15,0-1-15,21 1 16,0 0-16,0 0 0,-21 0 15</inkml:trace>
  <inkml:trace contextRef="#ctx0" brushRef="#br0" timeOffset="36692.28">20701 8149 0,'-21'0'16,"0"0"-16,-1 0 0,1 0 0,0 0 15,0 0-15,0 21 16,42-21 15,0 0-31,0 0 0,0 0 16,1 0-16,-1 0 0,21 0 0,-21 0 15,22 0-15,-1 0 0,-21 0 16,21 0-16,-20 0 0,-1 0 0,21 0 16,-21 0-16,0 0 0,1 0 0,-1 0 15,0 0-15,0 22 16,-21-1 0,0 0-16,21 0 15,-21 0-15,0 0 0,0 1 16,0-1-16,0 0 0,0 0 15,0 21-15,0-20 0,0-1 0,0 0 16,0 21-16,0-21 0,-21 22 16,21-22-16,-21 21 0,21 1 15,0-22-15,0 21 0,-21 0 0,21 1 16,-21-1-16,21-21 0,0 22 0,0-1 16,0-21-16,0 21 0,-22-20 0,22 20 15,0-21-15,0 21 0,-21-20 0,21-1 16,0 0-16,0 0 0,0 0 0,0 0 15,0 1-15,0-1 0,0 0 16,-21-21-16,21 21 16,-21 0-1,0-21 1,0 0-16,-1 0 16,1 0-16,0 0 0,0 0 15,-21 0-15,20 0 0,1 0 0,-21 0 16,21 0-16,-22 0 0,22 0 0,0 0 15,-21 0-15,21 0 0,-1 21 16,1-21-16,0 0 0,21 22 16,21-1 15,0-21-31,1 0 0,-1 0 0,21 0 16,-21 0-16,0 0 0,22 0 0,-22 0 15,0 0-15,21-21 0,-20 21 16,-1-22-16,0 22 0,21-21 0,-21 0 15,1 21-15,-1-21 0,0 0 16,0 21-16,-21-21 0,21-1 0,0 1 16,-21 0-16,0-21 0,22 21 0,-1-1 15,-21 1-15,21-21 0,-21 21 0,0-22 16,0 1-16,0 21 0,0-21 0,0-1 16,0 22-16,0-21 0,0-1 0,0 1 15,0 21-15,0-21 0,0-1 16,0 22-16,0 0 0,0-21 0,0 20 15,0 1-15,0 0 0,0 0 16,0 0-16,0 0 0,0-1 16,0 1-16,0 0 15,0 0-15,21 0 16,-21 0 0,0-1-1,-21 22 16,0 0-31,0 0 16,-1 0-16,1 0 16,0 0-16,0 0 0,0 0 15,0 0-15,-1 0 0,22-21 0,-21 21 16,0 0-16,0 0 0,0 0 16,0 0-16,-1 0 0,1 21 15,0-21-15,0 0 0,21 22 16,-21-22-16,21 21 15,0-42 32,0-1-47,-21 1 16,-1 0-16</inkml:trace>
  <inkml:trace contextRef="#ctx0" brushRef="#br0" timeOffset="38256.49">19600 8128 0,'0'0'0,"0"-21"16,21 21 15,1-21-31,-1 21 0,0 0 0,0 0 16,0-21-16,0 21 0,22 0 0,-22 0 15,0-22-15,21 22 0,-20-21 0,20 21 16,-21 0-16,0 0 0,0-21 16,1 21-16,-1 0 0,-42 0 46,-1 0-46,1 0 0,0 0 16,0 0-16,0 0 0,0 0 0,-1 0 16,1 0-16,0 0 15,0 0-15,0 0 0,0 0 16,-1 0-16,1 0 0,0 0 16,0 0-16,0 0 0,0 0 0,-1 0 15,1 0-15,42 0 47,1 0-47,-1 0 16,0 0-16,0 0 0,0 0 0,0 0 15,1 0-15,-1 0 0,0 0 0,0 0 16,0 0-16,0 0 16,1 0-16,-1 0 0,0 0 15,0 0-15,0 0 16,-42 0 15,0 0-31,0 0 0,0 0 16,-1 0-16,1 0 0,0 0 0,0 21 15,0-21-15,-22 0 0,22 0 16,0 21-16,0-21 0,0 0 16,42 0 30,0 0-46,0 0 16,0 0-16,1 0 16,-1 0-16,0 0 0,0 0 15,-42 0 17,0 0-32,0 0 15,-1 0-15,1 0 0,0 0 0,-21 22 16,21-1-16,-1-21 0,1 21 0,0 0 15,0 0-15,21 0 0,-21 1 0,21 20 16,-21-21-16,21 0 0,-22 22 16,22-22-16,0 21 0,0 0 0,0-20 15,0 20-15,0-21 0,0 21 16,0 1-16,0-1 0,-21 0 0,21-20 16,-21 41-16,0-21 0,21 1 0,-21-1 15,21 0-15,-21-20 0,-1 20 16,22 0-16,0 1 0,-21-22 0,21 21 15,-21-21-15,0 0 0,21 22 0,0-22 16,0 0-16,-21 0 0,21 0 0,-21-21 16,21 22-16,0-1 15,0-42 17,0-1-17,21 1-15,-21 0 0,21-21 16,0 21-16,0-22 0,0 1 0,1-22 15,-1 22-15,0-21 0,0-1 0,0 22 16,0-22-16,1 1 0,-1 20 0,0-20 16,0 21-16,0-1 0,0-20 15,1 20-15,-1 1 0,-21 0 0,21 21 16,0-22-16,-21 1 0,0 0 0,21 20 16,-21 1-16,21-21 0,-21 21 0,22 21 15,-22-21-15,0 42 31,0 0-31,0 0 0,0 21 0,0 1 16,0-1-16,-22 22 0,22-22 16,-21 21-16,0 1 0,21-22 0,-21 22 15,21-1-15,-21 1 0,0-1 16,21-20-16,-22 20 0,1 1 0,0-22 16,21 21-16,-21-20 0,21-1 0,-21 0 15,21-20-15,-21 20 0,21-21 0,0 21 16,0-20-16,-22-1 0,22 21 0,-21-21 15,21 0-15,0 1 0,-21-1 16,0 0 0,21 0 15,21-21-15,0 0-1,22 0-15,-22 0 0,0 0 0,21 0 16,-21 0-16,22 0 0,-1 0 15,0 0-15,1 0 0,-22 0 0,21 0 16,1 0-16,-22 0 0,0 0 0,0 0 16,0 0-16,0 0 0,-21-21 47,0 0-32,0 0 1,0-1-16,22 22 15,-1-21-15,0-21 0</inkml:trace>
  <inkml:trace contextRef="#ctx0" brushRef="#br0" timeOffset="40592.71">21929 7768 0,'0'0'0,"-22"0"0,1 0 0,0 0 16,21-21-1,21 0 32,0 21-47,1 0 16,-22-21-16,21 21 0,0 0 0,0 0 16,0 0-16,-21-21 0,21 21 15,1 0-15,-1 0 0,0 0 0,0 0 16,0 0-16,0 0 0,1 0 0,-1 0 15,0 0 1,0 0-16,-21 21 16,21 0-16,-21 0 15,0 0-15,0 0 0,0 1 0,0 20 16,0-21-16,0 21 0,0 1 0,0-1 16,0 0-16,0 22 0,0-22 0,0 1 15,0-1-15,0 0 0,0 22 16,0-22-16,0 0 0,0 1 0,0-1 15,0 22-15,0-22 0,0 21 0,0-20 16,0 20-16,0-20 0,0 20 0,0-21 16,0 22-16,0-22 0,21 1 0,1 20 15,-22-21-15,21 1 0,0-1 16,-21 0-16,0-20 0,21 20 16,-21 0-16,0 1 0,0-1 0,0 0 15,0-21-15,0 22 0,-21-1 0,0 0 16,0 1-16,-1-22 0,1 21 0,0 1 15,-21-22-15,21 21 0,-22-21 0,1 22 16,21-22-16,-22 0 0,1 21 0,0-21 16,-1 1-16,22-1 0,-21 0 0,0 0 15,-1-21-15,-20 21 0,20 0 0,22-21 16,-21 22-16,0-22 0,-1 0 0,22 0 16,0 0-16,-21 21 0,20-21 15,1 0-15,42 0 78,1-21-78,-1 21 0,0 0 0,0-22 16,0 22-16,22-21 0,-22 21 0,21-21 16,-21 0-16,22 0 0,-1 0 0,0-1 15,-21 1-15,22 0 0,-1 0 16,0-21-16,1-1 0,-1 22 15,-21-21-15,22-1 0,-22 1 0,21 0 16,-21-1-16,0 1 0,1 0 0,-1-1 16,0 1-16,0-21 0,0 20 0,-21 1 15,0 0-15,21-1 0,-21 1 0,22-22 16,-22 1-16,0 21 0,0-22 0,0 1 16,21-1-16,-21 1 0,0 20 15,21-20-15,-21 20 0,0 1 0,0 0 16,0-1-16,0 1 0,0 21 0,0-21 15,0 20-15,0-20 0,0 21 0,0-21 16,0 20-16,0-20 0,0 21 16,-21 0-16,21-22 0,-21 22 0,21 0 15,-22-21-15,22 21 0,-21-1 0,0 1 16,21-21-16,-21 21 0,0 21 16,0-21-16,21-1 0,-22 1 0,1 21 15,0-21-15,0 0 0,-21 21 16,20-21-16,-20 21 0,21-21 0,-21-1 15,-1 22-15,1-21 0,0 21 0,-1-21 16,22 21-16,-21 0 0,-1-21 0,22 21 16,0 0-16,-21-21 0,21 21 15,-1 0-15,1 0 0,0 0 16,42 0 31,0 0-47,1 0 15,-1 0-15,21 0 0,-21 0 0,0 0 16,22 0-16,-1 0 0,-21 21 0,22-21 16,-1 21-16,-21-21 0,21 21 0,-20 0 15,20 1-15,-21-22 0,0 42 16,22-21-16,-22 0 0,0 22 0,0-1 16,0 0-16,0 1 0,1-1 0,-1 21 15,0-20-15,-21 20 0,21-20 0,0 20 16,0-21-16,-21 22 0,22-1 0,-1 1 15,-21-1-15,0 1 16,0-1-16,21 1 0,-21-1 0,0-20 16,0 20-16,0-20 0,0 20 0,0-21 15,0 1-15,-21-1 0,0 0 0,-1 1 16,1-22-16,0 21 0,0 1 0,0-22 16,0 21-16,-1-21 0,1 22 0,-21-22 15,21 0-15,-22 0 0,1 0 0,21 22 16,-21-22-16,-1 0 0,1 0 15,0-21-15,-1 21 0,-20 0 0,20 1 16,22-1-16,-21-21 0,0 21 0,20 0 16,-20-21-16,21 21 0,0-21 0,0 0 15,21 21 1,-22-21-16,44 0 47,-22-21-47,21 0 15,0 21-15,0 0 16,0-21-16,0 21 0,1 0 0,-1-21 16,0 21-16,0 0 0,21-21 0,-20-1 15,20 22-15,-21-21 0,21 21 0,1-21 16,-22 0-16,21 21 0,1-21 0,-22 0 16,21-1-16,-21 22 0,0-21 15,1 0-15,-1 21 0,0 0 16,-21-21-16,-21 21 31,0 0-31,-1 0 0,1 21 0,0 0 16,-21-21-16,21 21 0,-22 1 0,1-22 15,0 21-15,20 0 0,-20 0 16,0 0-16,-1 0 0,1 1 0,0-1 16,21-21-16,-22 21 0,22 0 0,0-21 15,0 0-15,21 21 0,21-21 31,0 0-31,21 0 16,-20 0-16,20-21 0,-21 0 0,21 21 16,1-21-16,-1 0 0,0 21 0,1-22 15,-1 1-15,-21 21 0,22-21 16,-1 21-16,-21 0 0,0 0 0,0 0 16,-21 21-1,0 0-15,-21-21 0,0 22 16,0-1-16,0 0 0,0 0 0,-1-21 15,1 21-15,0 0 0,0 1 0,0-1 16,0 0-16,-1-21 0,1 21 16,0 0-16,0 0 0,0 1 0,0-22 15,-1 21-15,1 0 0,0-21 16,0 21-16,0-21 0,0 0 16,-1 0-16,1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30:48.0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910 826 0,'0'21'0,"0"0"15,0 0-15,0 0 16,0 0-16,0 1 0,0-1 0</inkml:trace>
  <inkml:trace contextRef="#ctx0" brushRef="#br0" timeOffset="1096.43">2476 3598 0,'0'0'0,"0"-21"0,0-21 0,0 0 15,0-1-15,-21-20 0,21 20 16,0 1-16,0 0 0,0-1 16,0 22-16,0-21 0,0 0 0,0 20 15,0 1-15,0 0 0,0 0 0,-21 0 16,0 42 0,21 0-1,-21 0-15,21 22 0,-21-1 16,21 21-16,0 1 0,-22-1 0,1 22 15,0 0-15,0-1 0,0 22 16,0 0-16,-1 0 0,-20 0 0,21 21 16,-21-21-16,20-1 0,-20-20 0,21 21 15,0-21-15,0 20 16,-1-41-16,1 21 0,21-22 0,0 1 16,0-22-16,0 0 0,0-21 0,0 1 15,0-1-15,0-42 16,0-1-16,0 1 15,0-21-15,21-22 0,1 1 16,-22-1-16,21-20 0,0-1 0,-21-21 16,21 0-16,21 1 0,-20-22 0,-1 0 15,0 21-15,21-21 0,-21 0 16,1 0-16,-1 21 0,0-21 0,-21 42 16,21-21-16,-21 22 0,0 20 15,0-20-15,0 41 0,0-20 16,0 20-16,0 22 0,0 0 15,0 0-15,21 21 0,0 0 16,1 21-16,-1 0 0,0 22 0,0-1 16,0 21-16,22 1 0,-22 21 15,0-1-15,0 1 0,0 21 0,0 0 16,1-22-16,-22 22 0,0 0 16,21 0-16,-21 0 0,0-1 0,0-20 15,21 21-15,-21-43 0,0 22 0,0-21 16,0-1-16,21-21 0,-21 1 15,0-1-15,21 0 0,-21-20 0,0-1 16,0 0-16,0-42 31,-21 0-15,21-1-16,-21 1 0,0 0 0,-22 0 16,22-21-16,-21 20 0,0 1 15</inkml:trace>
  <inkml:trace contextRef="#ctx0" brushRef="#br0" timeOffset="1273.33">2032 4509 0,'0'0'0,"-21"21"0,0-21 16,21-21-1,21-1 1,0 22-16,0-21 16,0 0-16,22 0 0,-1 0 0,0 0 15,1-1-15,-1 22 0,0-21 16,1 0-16,-1 0 0,0 0 0,1 21 15,-1-21-15,0-1 0,1 22 0,-1-21 16,-21 21-16</inkml:trace>
  <inkml:trace contextRef="#ctx0" brushRef="#br0" timeOffset="1719.94">2900 4360 0,'-43'0'15,"43"-21"-15,0 0 0,0 0 16,0 0-16,0 0 16,22-1-16,-1 1 0,0 0 0,0 21 15,0-21-15,22 21 0,-22 0 0,21 0 16,-21 0-16,22 21 0,-22 0 16,21 0-16,0 1 0,-20-1 0,20 21 15,-21 0-15,0 1 0,-21-1 0,0 0 16,0 1-16,0-1 0,0 0 15,0 1-15,0-22 0,0 21 0,-21-21 16,21 22-16,0-22 0,0 0 16,-21-21-16,21-21 31,0 0-31,0 0 0,0-22 0,0 22 16,0-21-16,0-1 0,0 1 15,0-21-15,21 20 0,-21 1 0,0-22 16,21 22-16,0 0 0,1-1 0,-1 1 15,-21 0-15,21-1 0,0 22 16,0 0-16,0 21 0,1 0 16,-1 0-16,0 0 0,0 0 0,0 21 15,0 0-15,-21 1 16,22-1-16,-1 0 0,-21 0 0,21 21 16,-21-20-16,0-1 0,21 0 0,0 0 15</inkml:trace>
  <inkml:trace contextRef="#ctx0" brushRef="#br0" timeOffset="2156.73">3937 4445 0,'-42'-63'15,"20"63"-15,22-22 16,-21 1-16,21-21 0,-21 21 16,21 0-16,0-1 0,0 1 15,0 0-15,0 0 0,0 0 0,21 0 16,0-1-16,1 1 0,-1 21 15,0 0-15,21 0 0,-21 0 0,22 21 16,-22 1-16,21 20 0,-21-21 0,1 0 16,-1 22-16,0-1 0,0 0 15,0-21-15,-21 22 0,0-1 0,0 0 16,0 1-16,0-22 0,0 21 0,0-21 16,0 22-16,0-22 0,0 0 0,-21 0 15,21 0-15,-21-21 16,21-21-1,0 0-15,0 0 16,0 0-16,0-22 0,0 22 0,0-21 16,21 0-16,0-1 0,-21-20 15,0 20-15,21-20 0,1 21 0,-1-1 16,-21 1-16,21 0 0,0 20 0,0-20 16,0 21-16,1 0 0,-1 21 15,0 0-15,0 0 0,21 21 16,-20-21-16,-1 21 0,0 21 0,0-20 15,0 20-15,0-21 0,1 21 16,-1-20-16,0 20 0,0-21 0</inkml:trace>
  <inkml:trace contextRef="#ctx0" brushRef="#br0" timeOffset="3268.19">5334 4572 0,'0'0'16,"21"-21"-16,0 0 0,-21 0 0,21-1 0,-21 1 15,0-21-15,0 21 0,0-22 0,0 22 16,0-21-16,-21 21 0,21-22 16,-21 22-16,0-21 0,0 21 0,0 0 15,-1 21-15,1-22 0,0 22 0,-21 0 16,21 0-16,-1 22 0,1-22 0,-21 21 16,21 21-16,0-21 0,-1 22 15,-20-1-15,21 0 0,0 1 16,21-1-16,-21 0 0,21 1 0,-22-1 15,22 0-15,0-21 0,0 22 0,0-1 16,0-21-16,22 22 0,-1-22 16,0-21-16,0 21 0,0-21 0,0 0 15,1 0-15,-1 0 0,0 0 0,21-21 16,-21 0-16,1-1 0,-1 1 16,21-21-16,-21 21 0,0-22 0,1 22 15,-22-21-15,21 0 0,-21-1 0,21 22 16,-21-21-16,0-1 0,0 22 0,0 0 15,0-21-15,0 21 16,0-1-16,0 44 16,0-1-1,-21 0-15,21 21 0,-21-21 16,21 22-16,0-22 0,0 21 0,0 1 16,0-1-16,0-21 0,0 21 0,0-20 15,0 20-15,21-21 0,0 21 0,0-20 16,21-1-16,-20-21 0,-1 21 15,21-21-15,-21 0 0,22 0 0,-1 0 16,0-21-16,-21 0 0,22-1 16,-1 1-16,-21 0 0,22 0 0,-22-21 0,0 20 15,0-20-15,0 21 0,0-21 16,-21 20-16,0-20 0,22 21 16,-22-21-16,21 20 0,-21 1 0,0 0 15,0 0-15,0 42 31,-21 0-31,21 0 16,-22 22-16,22-22 0,0 0 0,0 21 16,0-20-16,0 20 0,0-21 0,0 21 15,0-20-15,0-1 0,22 0 16,-1 0-16,0 21 0,21-42 0,-21 22 16,22-1-16,-1-21 0,0 0 0,-20 0 15,20 0-15,0 0 0,1-21 0,-22-1 16,21 1-16,-21 0 15,22-21-15,-22 21 0,0-1 0,0-20 16,0 21-16,-21-21 0,0-1 0,0 1 16,0 21-16,0-22 0,0 22 0,0 0 15,0-21-15,0 21 0,0-1 16,0 1-16,-21 42 31,21 1-31,-21 20 0,21-21 0,-21 21 16,21 1-16,-21-1 0,-1 0 15,1 22-15,0-1 0,21 1 0,-21-1 16,21 22-16,-21 0 0,21-1 0,0 1 16,0 21-16,0-21 0,0 20 15,0 1-15,0 0 0,0 21 16,0-21-16,0 0 0,0 0 0,0-1 16,0 22-16,21-21 0,0 0 0,-21 0 15,0 0-15,0-22 0,21 1 0,-21 0 16,0-1-16,0 1 0,0 0 0,0-22 15,0 1-15,0-1 0,0-20 16,-21-1-16,0 0 0,0 1 0,-22-22 16,1 0-16,0-21 0,-22 0 15,22 0-15,-43 0 0,22 0 0,-1 0 16,-20 0-16,20-21 0,-21 0 0,22-1 16,-1 1-16,1 0 0,21-21 0,-22-1 15,22 1-15,-1 0 0,1-1 16,21-20-16,0-1 0,0 22 0,21-21 15,0-1-15,0-21 0,0 1 0,21-1 16</inkml:trace>
  <inkml:trace contextRef="#ctx0" brushRef="#br0" timeOffset="5425.27">6773 3641 0,'0'0'0,"-42"0"0,-22 0 15,22 0-15,21 0 0,-21 0 16,20 0-16,1 21 0,21 0 15,21-21 1,1 0 0,20 0-16,0 0 0,1-21 0,-1 0 15,0 0-15,22-1 0,-1 1 0,1-21 16,-1 21-16,1-22 0,-22 1 0,22-21 16,-22 20-16,21-20 0,-20 20 15,-22 1-15,21-21 0,-21 20 0,-21 1 16,0 0-16,0-1 0,0 22 0,-21 0 15,0 0-15,0 0 0,0 21 16,-22 0-16,22 0 0,-21 21 0,21 0 16,-22 0-16,22 21 0,0 1 15,-21 20-15,21 1 0,21 20 0,-22 1 16,22 0-16,0-1 0,0 22 16,0-21-16,0 21 0,0 0 0,0-1 15,0 1-15,0 0 0,0-21 0,0-1 16,0 1-16,0 0 0,0-22 15,0 1-15,0-1 0,0-20 0,0-1 16,0 0-16,-21 1 0,0-22 0,0 0 16,0 0-16,0-21 0,-1 0 0,1 0 15,-21 0-15,21-21 0,0 0 16,-22 0-16,22-22 0,-21 22 16,21-21-16,-22 21 0,1-22 0,21 22 0,0 0 15,-22 0-15,22 0 0,0 21 0,21-22 16,-21 22-1,21 22-15,0-1 16,0 0-16,0 0 0,0 0 0,0 22 16,0-22-16,21 21 0,0-21 0,-21 22 15,21-22-15,0 0 0,1 21 16,-1-21-16,0 1 0,0-1 0,0-21 16,0 21-16,1-21 0,20 0 0,-21 0 15,0 0-15,22-21 0,-22 21 0,21-21 16,-21-22-16,0 22 0,1-21 15,-1 21-15,0-22 0,0 1 0,0 0 16,0 20-16,1-20 0,-22 21 16,0 0-16,0 0 0,21-1 0,-21 1 15,21 21 1,-21 21 0,0 1-16,21-1 0,-21 0 0,0 0 15,0 0-15,0 0 0,0 22 0,0-22 16,0 0-16,0 21 0,0-20 15,0-1-15,0 0 0,0 0 0,0 0 16,0 0-16,21 1 16,0-44-1,-21 1-15,22 0 16,-22 0-16,21-21 0,-21 20 16,0 1-16,21-21 0,0 21 0,0-22 15,-21 22-15,21 0 0,1 0 0,-22 0 16,21 21-16,0-21 0,0 21 0,0 0 15,0 0-15,1 0 16,-1 0-16,-21 21 0,21-21 0,0 21 16,-21 0-16,0 0 0,21 0 0,0 1 15,1-1-15,-1 0 0,-21 0 0,21 0 16,0 0-16,0 1 0,0-1 0,22 0 16,-22 0-16,0-21 15,21 0-15,-20 0 0,20 0 0,-21 0 16,21 0-16,-20 0 0,20 0 0,-21-21 15,0 21-15,0-21 0,1-22 0,-1 22 16,0 0-16,-21-21 0,0 21 16,0-22-16,0 1 0,0 21 0,0-22 15,0 1-15,-21 21 0,0 0 0,-1 0 16,1-1-16,-21 1 0,21 21 0,-22 0 16,1 0-16,21 0 0,-21 0 15,-1 21-15,22-21 0,0 43 0,0-22 16,0 0-16,-1 0 0,1 22 15,21-1-15,0-21 0,0 21 0,0-20 16,0 20-16,0-21 0,21 0 0,1 22 16,-1-22-16,0-21 0,0 21 15,0-21-15,22 0 0,-1 0 0,-21 0 16,21 0-16,1-21 0,-22 21 0,21-43 16,1 22-16,-22-21 0,21 21 0,0-22 15,-20-20-15,20 21 0,-21-22 16,21 1-16,-20-22 0,-1 21 0,0-20 15,0-1-15,0 0 0,-21-20 0,0 20 16,0 21-16,0-20 0,0 20 0,0 1 16,0-1-16,-21 22 15,0 0-15,21-1 0,-21 22 0,21 0 16,0 42-16,0 0 16,0 0-16,0 22 0,0-1 15,0 0-15,0 22 0,0-1 0,0 1 16,0-1-16,0 1 0,-21 21 0,21-1 15,0-20-15,0 20 0,0-20 0,0-1 16,0 1-16,0-1 0,0 1 0,0-22 16,21 1-16,0-1 0,0 0 15,-21 1-15,21-22 0,22 0 16,-22 0-16,0 0 0,0-21 0,21 0 0,1 0 16,-22 0-16,21-21 0,-21 0 15,22 0-15,-1 0 0,-21-1 16,0 1-16,1 0 0,-1-21 0,0 21 15,0-22-15,-21 22 0,21-21 0,-21 21 16,0-1-16,0 1 0,0 0 16,-21 21-1,0 0-15,21 21 0,-21-21 16,21 21-16,0 1 0,0-1 0,0 0 16,0 0-16,0 0 0,0 0 15,0 1-15,21-22 0,-21 21 0,21-21 16,0 0-16,0 0 15,1 0-15,-1 0 0,0 0 16,0 0-16,0 0 0,0-21 0,1-1 16,-1 22-16,0-21 0,0 0 0,0 0 15,0 0-15,1 0 0,-1-1 0,0 1 16,0 0-16,0 21 16,0 0-16,1 0 15,-1 21-15,-21 0 0,0 1 0,0-1 16,0 0-16,0 0 0,0 0 0,0 22 15,0-22-15,0 0 0,0 0 0,0 21 16,-21-20-16,21-1 0,-22 0 16,22 0-16,0 0 15,0-42 17,0 0-32,0 0 0,22 0 0,-1-1 15,-21 1-15,21 0 0,0-21 16,0-1-16,-21 22 0,21-21 0,1 21 15,-1-22-15,-21 22 0,0 0 0,21 0 16,-21 0-16,0 42 16,0 0-16,-21 0 15,21 0-15,-21 22 0,-1-22 16,1 21-16,21 1 0,0-1 0,0 0 16,-21 1-16,21-1 0,0 0 0,0-21 15,0 22-15,0-22 0,0 21 16,21-21-16,0-21 0,1 22 0,-1-22 15,21 0-15,-21 0 0,22-22 16,-1 1-16,0 0 0,1 0 0,20-21 16,-21-1-16,22 1 0,-22 0 0,22-22 15</inkml:trace>
  <inkml:trace contextRef="#ctx0" brushRef="#br0" timeOffset="6847.86">11261 3662 0,'0'0'16,"0"-42"-16,21-64 15,0 63-15,0-20 0,-21-1 0,21 22 16,0-21-16,-21 20 0,0-20 0,0 20 16,0 1-16,0 0 0,0 21 0,0-22 15,0 22-15,-21 0 0,0 21 16,0 0-16,-21 0 0,20 0 0,-20 0 15,-21 21-15,20 21 0,-20-20 0,-1 20 16,1 21-16,-1 1 0,1 21 0,20-1 16,-20 1-16,-1 21 0,1-22 15,21 22-15,-22 21 0,22-21 0,-22 0 16,22 0-16,21 0 0,-22-22 0,22 1 16,0 0-16,21-1 0,0 1 15,0-22-15,21 1 0,22-1 16,-22-20-16,21-1 0,0-21 0,22 22 15,-1-22-15,-20-21 0,41 0 0,-20 0 16,-1 0-16,22-21 0,0-1 0,-22-20 16,22 0-16,-22-1 0,22 1 0,-21 0 15,20-22-15,-20 22 0,-1-22 16,1 1-16,-1-22 0,-20 22 0,-1-22 16,0 0-16,-21 1 0,1-1 0,-22 0 15,0 1-15,-22-1 0,1 0 0,-21 1 16,0-1-16,-1 0 0,-20 1 15,20 20-15,-20 22 0,-1-22 16,-20 43-16,20-21 0,-20 42 0,20 0 16,-21 0-16,22 0 0,-1 21 0,1 0 15,-1 22-15,22 20 0,0 1 16,-1-1-16,1 22 0,21-1 0,0 1 16,21 0-16,0-1 0,0 22 0,0-21 15,0 21-15,0-22 0,0 1 0,0-21 16,21-1-16,0 1 0,0-1 15,22-21-15,-22 22 0,21-43 16,0 21-16,1-20 0,-1-1 0,0-21 16,22 0-16,-22 0 0,22 0 0,-22-21 15,0 21-15,22-43 0,-22 22 0,22 0 16,-22-21-16,0 20 0,22-20 16,-22 0-16,1-1 0,-1 1 0,0 0 15,1 21-15,-22-22 0,21 22 0,-21 0 16,0 0-16,1 0 0,-1 21 15,-21 21-15,0 0 16,0 0-16,0 0 0,0 22 16,0-22-16,0 21 0,0-21 0,0 22 15,0-22-15,0 21 0,0-21 0,0 0 16,0 1-16,0-1 0,0 0 0,0 0 16,21-21-16,0 0 0,0 0 15,0 0-15,1 0 0,-1 0 16,0 0-16,0-21 0,21 0 15,-20 0-15,-1-1 0,0-20 0,0 21 16,0-21-16,0 20 0,-21-20 0,0 0 16,22-1-16,-22 22 0,21 0 0,-21 0 15,0 0-15,0 42 32,0 21-32,0-21 15,0 1-15,0 20 0,0-21 0,-21 21 16,21 1-16,0-22 0,0 21 0,0-21 15,0 1-15,0 20 0,21-21 16,0 0-16,0 0 0,0 1 16,0-22-16,22 0 0,-22 0 15,0 0-15,21 0 0,-20-22 0,-1 1 16,21 0-16,-21 0 0,22 0 0,-22-22 16,21 22-16,0-42 0,-20 20 0,20-20 15,0-1-15,-21 1 0,22-22 16,-22 22-16,21-22 0,-21 0 0,1 22 15,-1-22-15,0 22 0,0-1 0,-21 1 16,0 20-16,0-20 0,0 42 0,0-22 16,0 22-16,0 0 0,0 0 15,0 42 1,-21 0-16,0 0 0,0 22 0,21 20 16,-22-20-16,1 20 0,0 1 0,0-1 15,0 22-15,0-1 0,-1 1 16,22-21-16,-21 20 0,0-20 0,21-1 15,-21 1-15,21-1 0,0-20 0,0-1 16,0 0-16,0 1 0,0-22 0,0 0 16,0 0-16,0 0 0,21-21 15,0 0 1,-21-21 0,0 0-16,21 0 0,-21 0 0,0-22 15,0 22-15</inkml:trace>
  <inkml:trace contextRef="#ctx0" brushRef="#br0" timeOffset="7011.76">12467 4297 0,'0'0'0,"-21"0"0,-21 21 15,20-21-15,44 0 16,-1 0 0,0 0-16,0 0 0,21 0 0,-20 0 15,20 0-15,0-21 0,-21 0 16,22 21-16,-1-21 0,0-1 0,1 1 15,-1 0-15,0 0 0</inkml:trace>
  <inkml:trace contextRef="#ctx0" brushRef="#br0" timeOffset="8000.41">13864 4128 0,'0'0'0,"0"-22"0,-42-62 16,42 63-16,0-22 15,-21 22-15,-1 21 0,1-21 16,21 0-16,-21 21 0,0 0 0,0 0 16,0 0-16,-1 0 0,1 21 0,-21 0 15,21 21-15,-22-20 0,22 20 0,0 0 16,-21 1-16,21-1 0,-22 0 16,22 1-16,0-1 0,0 0 0,21 1 15,0-1-15,0-21 0,0 0 16,0 22-16,21-43 0,0 21 0,21 0 15,-20-21-15,-1 0 0,21 0 0,0 0 16,1 0-16,-1 0 0,0-21 16,1 0-16,-1 21 0,22-43 0,-22 22 15,0 0-15,1-21 0,20-1 0,-21 1 16,-20 0-16,20-1 0,-21 1 0,0 0 16,-21-1-16,0 1 0,0 0 15,0-1-15,0 1 0,0 21 16,0 0-16,-21-1 0,21 1 0,0 0 0,0 0 15,0 0-15,21 21 0,22-21 16,-1-1-16,0 22 16,1-21-16,20 0 0,-21 0 0,22-21 15,-1 20-15,-20 1 0,20-21 0,1 21 16,-22-22-16,0 1 0,1 21 0,-22-21 16,0-1-16,-21 22 0,0-21 15,0 21-15,0-1 0,-21-20 0,0 21 16,-22 21-16,1-21 0,21 21 0,-21 0 15,-22 0-15,22 0 0,-1 0 0,-20 0 16,21 21-16,-22 0 16,22 21-16,-22 1 0,22 20 0,-22 1 15,22-1-15,21 1 0,-21 20 0,20 1 16,1 21-16,0-21 0,0 20 0,0 1 16,21 0-16,0 0 0,0 21 15,0-21-15,0 21 0,0 0 0,0-21 16,0 21-16,0 0 0,0-22 0,0 22 15,0 0-15,0 0 0,0-21 0,0 21 16,0 0-16,0-21 0,0 21 0,0 0 16,0 0-16,0-21 0,-21 21 0,21-21 15,0 0-15,-22-22 0,22 1 0,0 0 16,0-1-16,0-20 0,-21-1 0,0-20 16,21-1-16,-21 0 0,0-21 15,0-21-15,-22 0 0,22 0 16,-21 0-16,-1 0 0,1-21 0,-21 0 15,-1 0-15,1 0 0,-1-22 0,-21 1 16,1 21-16,20-21 0,-20-1 0,-1 1 16,0 0-16,22-1 0,-1 1 0,22 0 15,0-1-15,-1 1 0,22-22 0,-21 22 16,42-21-16,0-1 0,-21 1 0,21-1 16,0 1-16,0-22 0,0 21 15,21 1-15,0-1 0,0 1 0,21-22 16,1 22-16,20-22 0,1 22 0</inkml:trace>
  <inkml:trace contextRef="#ctx0" brushRef="#br0" timeOffset="8559.65">15430 3662 0,'0'0'0,"0"-21"0,0 0 0,0-1 0,-21-20 0,21 21 15,-21 0-15,0 21 0,0-21 16,0-1-16,-1 22 0,-20 0 0,21 0 15,-21 22-15,20-1 0,-20 0 16,21 0-16,-21 21 0,-1 22 0,22-22 16,-21 22-16,21-1 0,-1 22 0,-20 0 15,21-1-15,0 1 0,0 0 0,-1-1 16,1 1-16,21 0 0,-21-22 16,0 22-16,0-22 0,21-20 0,0 20 15,0-21-15,0 1 0,0-22 0,0 21 16,0-21-16,0 1 0,0-44 31,0 1-31,0-21 16,0 21-16,21-22 0,-21-20 0,21 21 15,-21-22-15,21 1 0,-21-1 0</inkml:trace>
  <inkml:trace contextRef="#ctx0" brushRef="#br0" timeOffset="9076.35">14795 3916 0,'0'0'0,"-21"-42"0,0-22 16,21 22-16,0 21 0,0-22 0,0 1 15,0 21-15,0-22 0,0 22 0,0-21 16,0 21-16,21 0 0,22-1 0,-1 1 16,0 21-16,1-21 0,20 21 15,1 0-15,-1 0 0,1 0 16,-1 21-16,1 0 0,-1 22 0,-21-22 16,1 21-16,-1 1 0,0-1 0,-20 0 15,-22 1-15,0-1 0,0 21 16,-22-20-16,1 20 0,-21-20 0,-22 20 15,22-21-15,-21 1 0,-1-1 0,1-21 16,20 0-16,-20 1 0,-1-1 0,22-21 16,0 0-16,-1 0 0,22 0 15,0 0-15,21-21 0,0-1 0,0 1 16,0-21-16,0 21 0,21-22 0,0 22 16,22 0-16,-1 0 0,0 0 0,1 0 15,20 21-15,-21 0 16,22 0-16,-1 0 0,1 0 0,-1 42 15,1-21-15,-1 21 0,-20 1 0,20-1 16,-20 0-16,-22 1 0,21-1 0,-21 22 16,0-22-16,-21 0 0,0 1 0,0-1 15,-21 0-15,0 1 0,-21-1 16,-1 0-16,1 1 0,0-22 0,-1 21 16,-20-21-16,-1 0 0,22 1 0,-21-1 15,-1-21-15,1 0 0,20 0 0,-20 0 16,20 0-16,-20 0 0,21 0 0,-1-21 15,1-1-15,21 1 0,-22 0 16,22 0-16,0 21 0,0-21 16,21 0-16,0-1 0,0 1 0,0 0 15,21 0-15,0 21 0,0-21 16,22 21-16,-1-21 0,0-1 0</inkml:trace>
  <inkml:trace contextRef="#ctx0" brushRef="#br0" timeOffset="10820.75">15917 4339 0,'0'0'0,"43"-21"16,84-85-1,-106 85-15,-21 0 0,0 0 0,0 0 16,-21 21 0,-1 21-1,1 0-15,-21 0 0,21 0 0,0 22 16,-1-1-16,1 0 0,0 1 0,0-1 15,21 0-15,0 1 0,-21-1 0,21-21 16,0 21-16,0 1 0,0-22 0,0 21 16,0-21-16,0 1 0,21-1 15,0 0-15,0 0 0,0-21 0,22 0 16,-22 0-16,21 0 0,1 0 0,-1-21 16,0 0-16,1 0 0,-1-1 15,0 1-15,1-21 0,-1 21 0,-21-22 16,21 22-16,-20-21 0,20-22 15,-21 22-15,-21 0 0,0-22 0,0 22 16,0 0-16,0-1 0,-21 1 0,0 0 16,-22 20-16,1 1 0,21 0 0,-21 21 15,-1 0-15,1 21 0,0 0 16,-1 1-16,1-1 0,21 21 0,0 0 16,-1 1-16,1-1 0,21 0 0,0 1 15,0-1-15,0 0 0,0-20 0,0 20 16,0-21-16,21 0 0,1 0 15,-1 1-15,21-1 0,-21 0 0,22-21 16,-22 0-16,21 0 0,0 0 16,1 0-16,-1 0 0,0-21 0,1 0 15,-1-1-15,0 1 0,1 0 0,-22 0 16,21-21-16,1 20 0,-22-20 16,0 0-16,0 21 0,0-22 0,0 1 15,-21 21-15,0-22 0,0 22 0,0 0 16,0 42-1,0 0 1,0 1-16,0 20 0,-21-21 16,21 21-16,-21-20 0,21 20 15,0 0-15,0-21 0,0 22 0,0-22 16,0 0-16,0 0 0,0 0 0,21 1 16,0-1-16,-21 0 0,22-21 0,-1 0 15,0 0-15,0 0 0,21 0 16,-20 0-16,-1 0 0,21 0 0,-21-21 15,22 0-15,-22-1 0,21 1 0,-21 0 16,22 0-16,-22 0 0,0-22 0,-21 22 16,0-21-16,0 21 0,0-22 0,0 22 15,0-21-15,0 21 0,0 0 16,-21 21 0,0 0-16,21 21 15,0 0-15,0 0 0,0 21 0,0-20 0,0-1 16,0 21-16,0-21 15,0 0-15,0 1 0,0 20 0,21-21 16,0-21-16,0 21 0,0 0 0,0-21 16,1 0-16,20 22 0,-21-22 0,0 0 15,22 0-15,-1 0 0,-21 0 0,21-22 16,-20 1-16,20 21 0,-21-21 16,0-21-16,0 21 0,1-1 0,-1-20 15,-21 21-15,21-21 0,-21 20 0,0-20 16,0 21-16,0 0 0,0 0 15,-21 21 1,0 21-16,21 0 0,-22 0 16,22 0-16,-21 0 0,0 22 0,21-22 15,0 0-15,-21 21 0,21-20 0,-21 20 16,21-21-16,0 0 0,0 0 0,0 1 16,0-1-16,-21 0 15,21-42 16,21 0-31,-21-1 16,21 1-16,0 0 0,0 0 0,-21-21 16,21 20-16,1-20 0,-1 0 15,-21 21-15,21-1 0,-21 1 16,21 0-16,-21 0 0,21 42 16,-21 0-1,0 0-15,21 1 0,-21-1 0,0 0 16,0 0-16,22 0 0,-1 0 15,-21 1-15,21 20 0,0-21 0,0-21 16,0 21-16,22 0 0,-22 1 0,21-22 16,1 0-16,-1 21 0,-21-21 0,43 0 15,-22 0-15,0 0 0,1 0 0,-1-21 16,0 21-16,1-22 0,-1 1 16,0 0-16,-21 0 0,22-21 15,-22 20-15,0-20 0,0 0 0,-21-1 16,0 1-16,0 0 0,0-1 0,0 22 15,-21-21-15,0 21 0,0 0 0,0-1 16,-22 1-16,1 21 0,0 0 16,-1 0-16,1 0 0,-22 21 0,22 1 15,0 20-15,-22-21 0,22 21 0,21 1 16,-22-22-16,22 21 0,0 1 0,0-1 16,21 0-16,0 1 0,0-22 15,0 21-15,21-21 0,0 22 0,22-22 16,-22 0-16,0 0 0,21-21 0,1 0 15,-1 21-15,0-21 0,1 0 16,-1 0-16,0-21 0,1 0 0,-1 21 16,0-21-16,1-22 0,-1 22 0,0-21 15,1 0-15,-22-1 0,21 1 16,-21-22-16,0-20 0,22 20 0,-22-20 16,0 20-16,0-21 0,0 1 0,1 20 15,20-20-15,-42-1 0,21 21 16,0-20-16,-21 20 0,0 1 0,0 20 15,0 1-15,0 0 0,0 21 0,0-1 16,0 1-16,-21 21 0,0 21 16,21 1-16,0-1 0,-21 21 15,0 22-15,-1-22 0,1 21 0,0 22 16,0-21-16,0 20 0,0 1 0,-1 0 16,1 20-16,0-20 0,0 21 15,0-21-15,0-1 0,-1-20 0,22 20 16,0-20-16,-21-1 0,21-20 0,0 20 15,0-20-15,0-1 0,0-21 0,0 0 16,0 0-16,21 1 0,1-22 0,-1 0 16,0 0-16,0 0 0,0-22 0,0 1 15,22 0-15,-22-21 0,21-1 16,1 1-16</inkml:trace>
  <inkml:trace contextRef="#ctx0" brushRef="#br0" timeOffset="11508.9">20383 3704 0,'0'0'0,"-42"0"0,-21 21 16,41 1-16,44-22 31,-1 0-31,21 0 0,0-22 16,1 1-16,20 21 0,-20-21 0,20 0 16,1-21-16,-1 20 0,1 1 0,-1-21 15,-21 0-15,1-1 0,-22 1 0,0 0 16,-21-1-16,0 1 0,0 0 15,-21-1-15,0 1 0,-22 21 0,-20 0 16,-1-1-16,-20 22 0,-1 0 16,0 0-16,-20 22 0,20-1 0,21 0 15,-20 21-15,20 1 0,1 20 0,20-21 16,1 22-16,21-1 0,0-20 16,21 20-16,0-20 0,21 20 0,0-21 15,0 1-15,22-1 0,-1-21 0,0 22 16,22-22-16,-1 0 0,1 21 15,-1-42-15,1 21 0,-1 1 0,1-22 16,-1 0-16,1 0 0,-22 0 0,0 0 16,1 0-16,-22 0 0,-21-22 0,-21 22 15,0 0 1,-22 0-16,-20 0 0,-1 0 0,1 22 16,-22-1-16,22 0 0,-22 21 0,21 1 15,-20-1-15,20 0 0,1 1 0,20-1 16,-20 0-16,21 1 15,20-1-15,-20 0 0,21 1 0,21-1 16,0-21-16,0 21 0,0-20 0,21-1 16,21 0-16,-20 0 0,-1 0 0,21-21 15,0 21-15,1-21 0,-1 0 0,0 0 16,1 22-16,-1-22 0,0 0 16,1 0-16,-22 0 0,21 0 0,-21-22 15,1 1-15,-1 0 0,0 0 16,-21 0-16,0 0 0,21-1 0,0 1 15,-21-21-15</inkml:trace>
  <inkml:trace contextRef="#ctx0" brushRef="#br0" timeOffset="11872.4">21103 4149 0,'0'0'0,"-21"-21"0,0 21 0,0 0 15,21-22-15,0 1 16,-22 21-16,22-21 0,0 0 16,0 0-16,22 21 15,-1 0-15,0 0 16,0 0-16,0 0 0,0 21 0,22 0 16,-22 0-16,21 22 0,-21-22 15,22 21-15,-22 0 0,0 1 0,0-1 16,0-21-16,-21 22 0,0-1 0,0-21 15,0 21-15,0-20 0,0-1 0,0 21 16,-21-21-16,21 0 0,-21-21 0,21 22 16,-21-1-16,21-42 47,0-1-47,0 1 15,21 0-15,0 0 0,0 21 0,-21-42 16,22 20-16,-1 1 0</inkml:trace>
  <inkml:trace contextRef="#ctx0" brushRef="#br0" timeOffset="12132.26">21675 4149 0,'0'-21'15,"0"42"-15,0-64 0,0 22 0,0 0 0,-22 21 32,1 0-32,0 0 0,0 0 15,0 21-15,-22 0 0,22 22 0,-21-22 16,0 0-16,-1 21 0,1 1 15,0-1-15,20-21 0,-20 22 0,0-1 16,-1-21-16,22 21 0,-21-20 0,21-1 16,0 0-16,-1 0 0,1 0 15,21 0-15,0 1 0,-21-22 16,42 0 0,0 0-1,1 0-15,-1-22 0,0 1 16,21 0-16,-21 0 0,22 0 0,-1 0 15,0-1-15</inkml:trace>
  <inkml:trace contextRef="#ctx0" brushRef="#br0" timeOffset="12400.1">21844 4170 0,'0'0'0,"42"-21"0,-21 0 0,1-1 0,-1 22 16,0-21-16,-21 0 0,0 0 15,-21 21 1,0 21-1,-1 0-15,-20 0 0,21 1 0,-21 20 16,20 0-16,-20-21 0,21 22 0,0-1 16,0 0-16,-1 1 0,22-22 0,0 21 15,0-21-15,0 1 0,0 20 0,0-21 16,0 0-16,22-21 0,-1 21 16,0-21-16,0 0 0,0 22 0,0-22 15,1 0-15,20 0 0,-21 0 0,0 0 16,0 0-16,22-22 0,-22 22 15,0-21-15,21 0 0,-20 0 0,-1 0 16,0 0-16,0-1 0</inkml:trace>
  <inkml:trace contextRef="#ctx0" brushRef="#br0" timeOffset="13076.62">22267 4255 0,'-21'0'15,"0"0"-15,21 21 16,21-21 15,0 0-31,0 0 0,1 0 0,20 0 16,-21 0-16,21-21 0,1 21 0,-22-22 15,21 22-15,1-21 0,-22 0 16,21 0-16,-21 0 0,-21 0 0,21 21 16,-21-22-16,0 1 0,-21 21 15,0 0-15,0 0 0,0 0 16,-22 21-16,1 1 0,0-1 15,-1 0-15,22 0 0,-21 21 0,0-20 16,20 20-16,-20 0 0,21-21 0,0 22 16,21-22-16,0 21 0,0-21 0,0 1 15,0-1-15,0 0 0,21 0 16,0-21-16,0 21 0,22 0 0,-1-21 16,0 0-16,1 0 0,-1 0 15,0 0-15,22 0 0,-22 0 0,0-21 16,22 0-16,-22 0 0,1 0 0,-1 0 15,0-1-15,1-20 0,-1 21 0,0-21 16,-21-1-16,22 1 0,-22 0 0,0-22 16,0 22-16,0-1 0,1 1 15,-22 21-15,21-21 0,-21 20 16,0 44 0,-21-1-16,-1 21 15,1 0-15,21 1 0,-21-1 16,0 22-16,0-22 0,21 21 0,-21-20 15,-1 20-15,1 1 0,0-1 0,0 22 16,0-22-16,0 22 0,-1 0 0,22-1 16,-21 22-16,0-21 0,0 0 0,0 20 15,0-20-15,-1 21 0,1 0 0,0-22 16,0 1-16,0 0 0,21-1 0,-21-20 16,21-1-16,-22-20 0,22 20 0,0-42 15,0 22-15,0-22 0,0 0 16,0-42-1,0 0-15,0 0 16,0-1-16,0 1 0,22-21 16,-1 21-16,0-22 0,0 1 0,0 0 15,0-22-15,22 1 0,-22-1 0,0 1 16,0-1-16,22-20 0,-22-1 0</inkml:trace>
  <inkml:trace contextRef="#ctx0" brushRef="#br0" timeOffset="13360.46">23283 4699 0,'0'0'0,"21"-85"0,-21 22 15,0-1-15,0 1 0,0-1 0,0 1 16,0 21-16,0-1 0,22-20 0,-1 42 16,0-22-16,-21 22 0,21-21 0,0 42 15,0-21-15,1 21 0,-1 0 0,0 0 16,0 0-16,0 21 16,22 0-16,-22 21 0,0-21 0,-21 22 15,0-1-15,0 0 0,0 1 0,0 20 16,0-20-16,-21-1 0,0 0 0,-22 1 15,22-22-15,-21 21 0,-1 0 0,1-20 16,0-1-16,-22 0 0,22 0 16,21 0-16,-22-21 0,1 21 0,21-21 15,0 0-15,0 0 0,21-21 16,21 0 0,0 0-16,0 0 0,21 0 0,-20-1 15,20-20-15,0 0 0,1-1 0</inkml:trace>
  <inkml:trace contextRef="#ctx0" brushRef="#br0" timeOffset="14500.18">24257 3450 0,'0'0'16,"21"-42"-16,0 0 0,0-1 0,-21 22 0,0-21 16,0 21-16,-21 42 15,0 0 1,0 21-16,0 1 0,-22 20 0,22-21 15,-21 22-15,21-1 0,-22 22 0,1-21 16,21 20-16,-21 1 16,20-22-16,1 22 0,0-21 0,0 20 15,0-20-15,21-1 0,-21-20 0,21 20 16,0-21-16,0-20 0,0 20 0,0-21 16,21 0-16,0 0 0,0 1 0,0-22 15,0 0-15,1 0 0,-1 0 16,0 0-16,21-22 0,-21 22 0,22-21 15,-22 0-15,21-21 0,1 21 0,-22-22 16,21 1-16,0 0 0,-20-1 16,-1 1-16,0 21 0,0-22 0,-21 22 0,21 0 15,-42 21 1,0 0 0,0 21-16,21 0 0,-21 1 0,-1-1 15,1 21-15,0-21 0,21 0 0,-21 22 16,21-22-16,0 21 0,0-21 0,0 1 15,0-1-15,0 0 0,0 0 0,0 0 16,21-21-16,0 21 0,0-21 16,1 0-16,-1 0 0,0 0 0,21 0 15,-21 0-15,22 0 0,-22-21 0,21 21 16,1-21-16,-1 0 0,-21 0 0,21-22 16,1 22-16,-22 0 0,0 0 15,0-21-15,0 20 0,1 22 0,-22-21 16,-22 21-1,1 0 1,0 0-16,0 21 0,0 1 0,0-1 16,21 0-16,-22 0 0,1 0 0,21 0 15,-21 1-15,21-1 0,0 0 0,0 0 16,0 0-16,21-21 16,0 0-16,1 21 0,-1-21 15,0 0-15,0 0 0,0 0 0,22 0 16,-22 0-16,0-21 0,0 0 15,0 0-15,-21 0 0,0 0 0,21-1 16,-21 1-16,0 0 0,0-21 0,0 21 16,0-1-16,-21 1 0,0 0 15,21 0-15,0 0 0,-21 0 0,0-1 16,42 1 0,0 21-1,21 0-15,-20 0 0,20 0 16,-21 0-16,21 0 0,1 0 0,-1 0 15,-21 21-15,22 1 0,-22-1 0,21 0 16,-21 0-16,0 0 0,1 22 16,-22-22-16,0 0 0,0 21 0,0-21 0,0 1 15,0-1-15,0 0 0,0 0 16,0 0-16,-22 0 0,22 1 16,0-1-16,-21-21 0,0 21 0,0-21 15,21-21 16,0 0-31,0-1 0,0 1 16,0 0-16,21-21 0,0 21 0,0-22 16,1 1-16,20 0 0,0-22 15,1 22-15,-1-22 0,0 22 0,1 0 16,-1-1-16,0 22 0,1 0 16,-22 0-16,21 21 0,-21 0 0,-21 21 15,21 0-15,-21 0 0,0 22 0,0-1 0,0 0 16,0 1-16,0-1 15,0 0-15,0 1 0,-21-1 0,21 0 16,-21 1-16,0-22 0,21 21 0,-21-21 16,21 0-16,-21 1 0,-1-1 0,22 0 15,0 0-15,-21-21 0,0 0 16,0 0-16,0 0 16,21-21-16,-21 0 15,-1 0-15,1-1 0,21 1 16,-21-21-16,0 21 0,0-22 15</inkml:trace>
  <inkml:trace contextRef="#ctx0" brushRef="#br0" timeOffset="14692.5">25358 3789 0,'0'0'0,"-22"0"0,1-21 16,0 21-16,0 0 0,0-21 15,0 21-15,-1 0 16,22-22-1,-21 22 17,0 0-17,0 0-15,0-21 0,0 21 16,-22 0-16</inkml:trace>
  <inkml:trace contextRef="#ctx0" brushRef="#br0" timeOffset="14908.37">24151 3768 0,'0'0'0,"-42"0"0,-22 0 16,64 21-16,21-21 15,1 0-15,-1 0 16,0 0-16,21 0 0,-21 0 0,22 0 16,-1 0-16,-21 0 0,22 0 15,-1 0-15,-21 0 0,21 0 0,-20 0 16,-1 0-16,0 0 0,0 0 15,-42 0 1,-21 0-16,-1 0 16</inkml:trace>
  <inkml:trace contextRef="#ctx0" brushRef="#br0" timeOffset="16336.76">2540 5736 0,'-42'0'0,"84"0"0,-106 0 16,22 0-16,21 0 15,-21 0-15,20 0 0,1 0 0,0 0 32,42 0-17,0 0-15,1 0 0,20 0 16,-21 0-16,21-21 0,1 21 15,20 0-15,-20 0 0,20-21 0,1 21 16,-1 0-16,1-21 0,20 0 0,-20 21 16,20-22-16,22 22 0,0-21 15,0 21-15,0-21 0,0 21 0,-1-21 16,22 21-16,-21-21 0,21 21 0,21 0 16,-21 0-16,0-21 0,22 21 15,-1 0-15,0 0 0,0 0 16,0-22-16,22 22 0,-1 0 0,0 0 15,1-21-15,-1 21 0,21 0 0,1 0 16,-1-21-16,1 21 0,21 0 0,-22 0 16,22-21-16,-1 21 0,1 0 0,21 0 15,-21 0-15,-1-21 0,22 21 16,0 0-16,0 0 0,21 0 0,-21 0 16,21 0-16,-22 0 0,22 0 0,-21 0 15,21 0-15,-21 0 0,21 0 0,0 0 16,-21 0-16,21 0 0,-21 0 0,21 0 15,0 0-15,0 0 16,0 0-16,0 0 0,-21 0 0,21 0 16,0 0-16,0 0 0,0 0 0,21 0 15,-21 0-15,0 0 0,0 0 0,21 0 16,-21 0-16,0 0 0,0 0 0,0 0 16,0 0-16,0 0 0,0 0 0,0 0 15,0-21-15,0 21 0,0 0 16,0 0-16,0 0 0,0-22 0,0 22 15,-21 0-15,21 0 0,-21-21 0,-1 21 16,1 0-16,0 0 0,0 0 0,0 0 16,-22 0-16,22 0 0,-21 0 0,0 0 15,-1 0-15,1 0 0,-22 0 16,1 0-16,-22 0 0,1 0 16,-1 0-16,-21 0 0,0 0 0,0 0 15,-21 0-15,0 0 0,-21 0 0,0 0 16,-21 0-16,-1 0 0,1 0 0,-21 21 15,-1-21-15,-21 0 0,1 0 0,-1 0 16,-21 0-16,0 0 0,1 0 0,-1 0 16,-42 0 15,-1 0-31,1 0 16,0 0-16</inkml:trace>
  <inkml:trace contextRef="#ctx0" brushRef="#br0" timeOffset="33745.6">9059 7387 0,'-21'0'0,"0"0"32,0-21-17,42 21 48,21-21-63,-21 21 0,1 0 0,20 0 15,-21-21-15,21 21 0,1 0 16,-22 0-16,21-21 0,1 21 0,-22-22 16,21 22-16,0 0 0,1 0 0,-22 0 15,21-21-15,-21 21 0,1 0 0,-1 0 16,-42 0 15,-1 0-31,1 21 16,0-21-16,0 0 15,0 22-15,0-22 0,-1 0 16,1 0-16,0 21 0,0-21 16,0 0-16,0 0 0,21 21 0,-22-21 15,1 0-15,0 0 0,21 21 16,-21-21-16,0 0 0</inkml:trace>
  <inkml:trace contextRef="#ctx0" brushRef="#br0" timeOffset="34417.66">9038 7408 0,'0'0'0,"0"22"16,-21-22-16,0 0 16,0 0-1,21 21 1,-22 0-1,22 0-15,0 0 0,0 0 16,0 22-16,0-22 0,-21 0 16,21 0-16,0 0 0,0 22 0,-21-22 15,0 0-15,21 0 0,-21 22 0,21-22 16,0 0-16,-21 0 0,-1 0 0,22 0 16,-21 1-16,21-1 0,0 0 15,0-42 32,0 0-47,0-1 16,21 1-16,1 21 0,-1-21 0,0 0 15,0 21-15,0-21 0,0 0 0,1 21 16,20-22-16,-21 22 0,21-21 0,-20 21 16,20-21-16,-21 21 0,21 0 15,-20 0-15,20 0 0,-21 0 0,0 0 16,0 0-16,22 0 0,-22 0 0,0 0 15,0 21-15,0 0 0,1-21 0,-22 22 16,21-1-16,0 0 0,0 0 16,-21 0-16,0 0 0,0 1 15,0-1-15,0 0 0,0 0 0,0 0 16,-21 0-16,0 1 0,0-1 16,-1 0-16,1 0 0,-21 0 15,21 0-15,-22 1 0,22-1 0,-21-21 16,0 21-16,-1-21 0,22 0 0,-21 21 15,21-21-15,-22 0 0,22 0 0,0 0 16,0 0-16,0 0 0,-1 21 16,1-21-16,0 0 15</inkml:trace>
  <inkml:trace contextRef="#ctx0" brushRef="#br0" timeOffset="35520.28">5503 9356 0,'0'0'0,"0"-21"15,0-1 1,0 1 15,0 42 1,-21 1-32,0-1 15,21 0-15,-21 0 0,0 21 0,21-20 16,-22 20-16,1 0 0,0 1 0,21-1 15,0 0-15,-21 1 0,21-1 16,-21 21-16,21-20 0,0-22 0,0 21 16,0 1-16,0-1 0,0-21 0,0 21 15,0-20-15,0 20 0,0-21 16,21 0-16,0 0 0,0 1 16,0-22-16,1 21 0,-1 0 0,0-21 15,21 0-15,-21 0 0,22 0 0,-22 0 16,21 0-16,1 0 0,-22 0 15,21 0-15,0-21 0,-20 0 0,20 21 16,0-22-16,-21 1 0,22 0 0,-22-21 16,21 21-16,-21-1 0,22-20 0,-22 0 15,0 21-15,0-22 0,0-20 16,-21 20-16,0 1 0,0 0 0,0-22 16,0 22-16,0 0 0,0-1 0,0 1 15,0 21-15,-21-22 0,0 22 16,0 0-16,0 0 0,0 0 15,-1 0-15,-20 21 0,21 0 0,-21-22 16,20 22-16,1 0 0,-21 0 16,21 0-16,-22 22 0,1-1 0,21 0 15,-21 0-15,20 0 0,-20 22 0,21-22 16,-21 21-16,20 0 0,1-20 16,0 20-16,0 0 0,21-21 0,-21 22 15,21-22-15,0 21 0,-21-21 0,21 1 16,0-1-16,0 0 15,21-21-15,0 0 0,21 0 0,-21 0 16</inkml:trace>
  <inkml:trace contextRef="#ctx0" brushRef="#br0" timeOffset="35904.28">7959 9377 0,'0'0'0,"-22"-21"16,1 21 15,0 21-16,21 0-15,0 21 0,0-20 0,-21 20 16,21 0-16,-21 1 0,21 20 16,-21-21-16,-1 22 0,1-1 0,21-20 15,-21 20-15,0-20 0,0-1 0,0 0 16,-1 1-16,22-1 0,0-21 0,-21 21 16,21-20-16,0-1 15,0 0-15,0 0 0,21-21 31,1-21-31,-1 21 0,21-21 16,-21-22-16,22 22 0,-22 0 0</inkml:trace>
  <inkml:trace contextRef="#ctx0" brushRef="#br0" timeOffset="36433.98">9144 9525 0,'0'-21'16,"-21"0"-16,21 0 15,-21 21-15,21-22 0,0 1 16,0 0 0,21 21-16,0-21 0,0 21 0,0-21 15,22 21-15,-22-21 0,21 21 0,-21 0 16,22 0-16,-1 0 0,-21 0 0,21 0 15,-20 0-15,20 21 0,-21-21 16,0 21-16,0 21 0,1-21 0,-1 1 16,-21 20-16,0 0 0,0 1 0,0-1 15,-21-21-15,-1 21 0,-20 1 0,21-1 16,-21 0-16,-1 1 0,1-22 16,0 21-16,-22-21 0,22 1 15,-1-1-15,22 0 0,-21 0 0,0 0 16,20-21-16,1 21 0,0-21 0,42 0 47,0 0-47,22 0 0,-22 0 15,21 0-15,1 0 0,-1 0 0,0-21 16,1 21-16,-1 0 0,0 0 0,1 0 16,-1 0-16,0-21 0,1 21 15,-22 0-15,21 0 0,-21 0 16,22 0-16,-22-21 0,0 21 15,0 0-15,-21-21 0,0 0 16,21-1 0,0 22-16,-21-21 0,22 0 0,-1 0 15,0 0-15,21 0 0</inkml:trace>
  <inkml:trace contextRef="#ctx0" brushRef="#br0" timeOffset="37052.41">11007 9356 0,'0'0'0,"0"-21"0,0-22 15,0 22 1,0 0-16,21 21 0,-21-21 0,21 0 16,0 21-16,0-22 0,22 1 15,-22 21-15,21-21 0,-21 21 0,22 0 16,-1 0-16,-21 0 0,21 0 0,-20 0 15,-1 0-15,21 0 0,-21 21 16,-21 0-16,21 1 0,-21-1 0,0 0 16,0 0-16,0 0 15,-21 22-15,0-22 0,-21 21 0,21-21 16,-22 0-16,1 22 0,0-22 0,-1 0 16,1 21-16,0-20 0,-1-22 0,22 21 15,-21 0-15,21-21 0,-1 0 0,1 0 16,21-21-1,0 0 1,43-1-16,-22 1 0,0 0 16,21 21-16,1-21 0,-22 21 0,21 0 15,0-21-15,1 21 0,-1 0 0,0 0 16,1 0-16,-1 0 0,0 0 16,-20 21-16,20-21 0,-21 21 15,21 0-15,-20 0 0,-22 1 0,0-1 16,21 0-16,-21 0 0,0 21 0,0-20 15,0-1-15,-21 0 0,-1 0 0,1 21 16,0-20-16,0-1 0,-21 0 0,20-21 16,-20 21-16,0 0 0,-1 0 15,22-21-15,-21 0 0,0 22 0,-1-22 16,22 0-16,-21 0 0,21 0 0,-1 0 16,-20 0-16,21 0 0,0 0 0,0 0 15,-1 0-15,22-22 31,22 1-15,-1 21-16,0-21 0,0 21 16,21-21-16,1 21 0,-1-21 0,0 0 15,1-1-15</inkml:trace>
  <inkml:trace contextRef="#ctx0" brushRef="#br0" timeOffset="37887.93">12890 9186 0,'0'0'0,"0"-42"15,0 21-15,0 0 16,0 0-16,0-1 15,0 44 17,0-1-32,-21 0 15,0 0-15,0 0 0,21 22 0,-21-22 16,0 21-16,-1-21 0,1 22 16,0-1-16,0 0 0,0 1 0,21-22 0,-21 21 15,-1 0-15,22 1 0,-21-1 0,21-21 16,0 22-16,0-22 0,0 0 15,0 0-15,0 0 0,0 0 0,21 1 16,1-22-16,-1 0 0,0 0 16,0 0-16,0 0 0,22 0 15,-22-22-15,0 22 0,0-21 0,21 0 16,-20-21-16,20 21 0,-21-22 0,0 22 16,22-21-16,-22-1 0,0 22 0,0 0 15,0 0-15,0 0 0,-21 0 0,0 42 31,0 0-31,-21 0 16,0 21-16,0-20 0,0 20 16,21-21-16,0 21 0,-21 1 0,21-22 15,-22 21-15,22-21 0,0 22 0,0-22 16,0 0-16,0 0 0,0 0 0,-21 1 16,21-1-16,0 0 0,0 0 0,0 0 15,0 0-15,0 1 0,0-1 16,-21-21-1,21-21 220,0-1-235,0 1 15</inkml:trace>
  <inkml:trace contextRef="#ctx0" brushRef="#br0" timeOffset="38603.55">14330 9017 0,'0'0'0,"21"0"47,0 0-47,21 0 0,-20 0 0,20 0 16,0 0-16,1 0 0,-1 0 16,0 0-16,22 0 0,-22 0 0,0 0 15,22 0-15,-22 0 0,1 0 16,-22 0-16,21 0 0,-21 0 0,0 0 0,-42 0 31,0 0-15,0 0-16,0 0 0,0 0 0,-22 0 15,22 0-15,0 0 0,-21 0 0,20 0 16,1 0-16,-21 0 0,21 0 16,0 0-16,-1 0 0,1 0 15,0 0-15</inkml:trace>
  <inkml:trace contextRef="#ctx0" brushRef="#br0" timeOffset="39076.79">14499 9017 0,'0'0'0,"-21"0"0,-21 21 16,20-21-16,1 21 0,0 1 15,0-1-15,0-21 0,0 21 16,-1 0-16,22 0 0,-21-21 16,0 21-16,0 1 0,21-1 0,-21 0 15,0 0-15,21 21 0,-22-20 16,22-1-16,-21 0 0,21 0 0,0 0 15,0 0 1,21-21 0,1 0-16,-1 0 15,0 0-15,0 0 0,0 0 0,0-21 16,22 21-16,-22 0 0,0 0 0,0-21 16,0 21-16,22 0 0,-22 0 15,21 0-15,-21 0 0,22 0 0,-22 0 16,21 0-16,1 0 0,-22 0 0,21 0 15,0 0-15,-20 0 0,20 21 0,-21 0 16,21 1-16,1-22 0,-22 21 0,21 0 16,-21 0-16,1 0 0,-1 0 0,0 22 15,0-22-15,0 0 0,-21 0 16,0 0-16,0 1 0,0-1 0,0 0 16,0 21-16,-21-21 0,0-21 15,-21 22-15,20-1 0,-20 0 0,21 0 0,-21-21 16,-1 21-16,22-21 0,-21 0 0,21 21 15,-1-21-15,1 0 0,0 0 16,0 0-16,0 0 0,0 0 0,-1 0 16,1 0-1,0-21-15,21 0 0,0 0 16,0 0-16,0 0 0</inkml:trace>
  <inkml:trace contextRef="#ctx0" brushRef="#br0" timeOffset="40399.82">10308 7853 0,'0'0'0,"21"0"16,0 0 31,1-21-32,-1 21 1,0 0-16,0-21 15,0 21-15,0 0 16,1-22-16,-1 22 0,0-21 16,0 21-16,0 0 0,0-21 0,1 21 15,20 0-15,-21 0 0,21-21 0,-20 21 16,20 0-16,0 0 0,-21-21 0,22 21 16,-1-21-16,0 21 0,1 0 15,-1 0-15,22-22 0,-22 22 0,0 0 16,1 0-16,20-21 0,-21 21 15,1 0-15,-1 0 0,22 0 0,-22 0 16,0 0-16,22-21 0,-22 21 0,0 0 16,22 0-16,-22 0 0,1 0 15,20 0-15,-21 0 0,22 0 0,-22 0 16,22 0-16,-22 0 0,0 0 0,22 0 16,-22 0-16,1 0 0,-1 0 0,0 0 15,1 0-15,-1 21 0,0-21 16,22 21-16,-22-21 0,0 22 0,1-1 15,20-21-15,-20 21 0,20 0 0,-21-21 16,22 21-16,-22 0 0,22 1 16,-22-22-16,22 21 0,-22 0 0,0 0 15,22-21-15,-22 21 0,0 0 0,1 1 16,-1-1-16,-21 0 0,22-21 16,-22 21-16,21 0 0,-21 0 0,0 1 15,1-1-15,-1 0 0,0 0 0,0 0 16,0 0-16,0 1 0,1-1 0,-1 0 15,-21 0-15,21 0 0,0 0 0,0 1 16,-21-1-16,21 0 0,-21 0 16,22 0-16,-1-21 0,-21 21 0,21 1 15,-21-1-15,21 0 0,-21 0 16,21 0-16,-21 0 0,21-21 16,-21 22-16,0-1 0,22 0 15,-1 0-15,-21 0 16,21-21-16,-21 21 15,21-21 1,-21-21 47,-21 21-48,0 0-15,0 0 16,-1 0-1,1 0 1</inkml:trace>
  <inkml:trace contextRef="#ctx0" brushRef="#br0" timeOffset="40801.57">13970 8657 0,'0'0'0,"-21"0"0,0 0 0,-1-21 15,22 0 1,0 0 15,22 21-31,-1 0 16,0 0-16,0 0 0,0 0 15,0 0-15,1 0 0,-1 0 16,0 21-16,0-21 0,0 21 0,0 0 16,1-21-16,-1 21 0,0 1 15,0-1-15,0-21 16,-21 21-16,21 0 0,1-21 15,-22 21-15,21-21 16,0 0 0,-21-21-1,21 0-15,-21 0 16,21 0-16,-21-1 0,0 1 0,0 0 16,0 0-16,0-21 0,21 20 15,-21 1-15,0 0 0,0 0 0,0 0 16,0 0-16,0-1 47,-21 22-47,0 0 0,0 0 15</inkml:trace>
  <inkml:trace contextRef="#ctx0" brushRef="#br0" timeOffset="41624.83">10329 7684 0,'0'0'16,"0"-22"-1,21 22-15,1 0 16,-44 22 46,1-22-62,21 21 16,-21-21-16,0 21 0,0 0 0,0-21 16,-1 21-16,1-21 0,21 21 0,-21-21 15,21 22-15,-21-1 0,21 0 16,0 0 0,0 0-16,21 0 15,0-21-15,0 22 0,22-22 16,-22 21-16,0 0 0,21-21 0,1 21 0,-22-21 15,0 21-15,21-21 0,-20 0 16,-1 21-16,21-21 0,-21 0 16,0 0-16,1 22 15,-22-1 17,0 0-17,-22-21-15,22 21 16,0 0-16,-21 0 0,21 1 0</inkml:trace>
  <inkml:trace contextRef="#ctx0" brushRef="#br0" timeOffset="45372.08">14309 8975 0,'0'0'0,"-22"-21"0,22-1 15,-21 1-15,0 0 16,21 0-16,0 0 16,0 0-1,21 21 1,0 0-16,1 0 16,-1 21-16,0-21 0,0 21 0,0 0 15,0 21-15,1-20 0,-1-1 0,21 0 16,-21 21-16,0-21 0,22 22 0,-22-22 15,21 21-15,-21-21 0,1 22 0,20-22 16,-21 21-16,0 1 0,0-22 0,1 0 16,-1 21-16,0-21 0,0 1 15,0 20-15,-21-21 0,0 0 0,21 0 16,-21 1-16,22-22 0,-22 21 0,0-42 47,0-1-47,0 1 0,0 0 0</inkml:trace>
  <inkml:trace contextRef="#ctx0" brushRef="#br0" timeOffset="45608.94">15028 8869 0,'0'0'0,"0"-21"0,43-43 16,-43 43-16,21 0 0,0 21 15,-21 21 1,-21 0-16,0 0 16,-22 22-16,22-1 0,-21 0 0,-22 1 15,22 20-15,-22-20 0,1 20 0,-1 1 16,1-1-16,-1 1 0,1-1 0,-1 1 16,1 20-16,-1-20 0,22 20 0,0-20 15,-1-1-15,1-20 0,21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35:37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7112 5482 0,'-21'0'94,"0"0"-94,-1 0 15,1 0-15,0 0 16,0 0-16,0 0 0,0 0 0,-1 0 15,1 0-15,0 0 16,0 0-16,0 0 0,0 0 0,-1 0 16,1 0-16,0 0 0,0 0 0,0 21 15,0-21-15,-1 0 0,1 0 16,0 0-16,0 0 0,0 0 16,0 0-16,-1 0 0,1 0 0,0 0 15,0 0-15,0 0 0,0 0 16,-1 0-16,1 0 15,0 0-15,0 0 16,0 0-16,21 22 125,21-22-109,0 0-1,0 0-15,0 0 16,1 0-16,-1 0 16,0 0-16,0 0 0,0 0 15,0 0-15,1 0 0,-1 0 16,0 0-16,21 0 0,-21 0 0,1 0 15,-1 0-15,21 0 16,-21 0-16,0 0 0,1 0 0,20 0 16,-21 0-16,0 0 0,0-22 0,22 22 15,-22 0-15,0 0 0,21 0 16,-20 0-16,-1 0 0,0 0 0,21 0 16,-21 0-16,1 0 0,-1 0 0,0 0 15,0 0-15,0 0 0,0 0 0,1 0 16,-1 0-16,0 0 0,0 0 15,0 0-15,0 0 0,1 0 0,-1 0 16,0 0-16,0 0 0,0 0 0,0 0 16,1 0-16,-1 0 0,0 0 0,0 0 15,0 0-15,22 0 16,-22 0-16,0 0 0,0-21 0,21 21 16,-20 0-16,-1 0 0,0 0 0,0 0 15,0 0-15,0 0 0,1 0 0,-1 0 16,0 0-16,0 0 0,0 0 15,0 0-15,1 0 0,-1 0 0,0 0 16,0 0-16,-21-21 0,21 21 16,0 0-1,1 0 48,-1 0-48,0 0 1,0 0 0,0 0-1,0 0-15,1 0 0,-1 0 16,0 0 0,0 0-1,0 0 1,-42-21 93,0 21-109,0 0 0,0-21 16,-1 21-16,1 0 0,0-21 15,0 21-15,0 0 0,0-22 0,-1 22 16,22-21-16,-21 0 16,0 21-16,0-21 0,0 21 0,0-21 0,-1 21 15,1-21-15,0 21 0,0-22 16,21 1-16,-21 21 16,0 0-16,21-21 0,-22 21 15,1 0-15,21-21 0,0 42 94,0 0-78,21-21-1,1 0-15,-22 21 16,21-21-16,0 0 0,0 22 15,0-22-15,0 0 0,1 21 16,-1-21-16,0 0 0,0 0 16,0 21-16,0-21 0,1 0 0,-1 0 15,0 21-15,0-21 0,0 0 16,0 21-16,1-21 0,-22 21 0,21-21 16,0 0-16,0 22 15,0-22-15,0 0 31,-21 21 16,0 0-15,-21-21-32,21 21 15,-21-21-15,21 21 0,-21-21 16,0 0-16,21 21 0,-21-21 0,-1 22 15,1-1-15,0-21 16,21 21-16,-21 0 0,0-21 0,0 21 16,-1 0-16,1 1 15,0-1-15,0-21 0,21 21 16,0 0-16,-21-21 0,0 21 16,-1 0-16,1 1 0,0-1 15,21 0-15,-21-21 16,0 0-16,21 21 15,-21-21-15,21-21 94,21 0-78,0 0-1,0-1-15,0 1 0,0 0 16,1 21-16,-1-21 0,0 0 0,0 21 16,0-21-16,-21-1 0,21 22 15,1-21-15,-1 0 0,0 21 0,0-21 16,0 21-16,0-21 0,1 0 16,-1 21-16,-21-22 15,21 22-15,0-21 16,0 21-1,-21-21 1,-21 21 47,0 0-48,0 0 1,21-21-16,-21 21 15,-1 0 1,22-21 0,-21 21-16,0 0 15,0 0-15,21-21 16,-21 21-16,0 0 0,-1-22 16,1 22-16,21-21 0,-21 21 15,0 0-15,0-21 0,0 21 16,-1-21-16,1 21 0,0 0 15,21-21-15,-21 21 0,21-21 16,-21 21-16,21-22 0,-21 22 16,-1 0-16,22-21 0,-21 21 15,21-21-15,-21 21 16,42 0 62,0 21-62,1-21-16,-22 21 0,21-21 15,0 0-15,0 22 16,0-22-16,0 0 0,-21 21 0,22-21 16,-1 0-16,0 21 0,0-21 15,0 0-15,-21 21 0,21-21 16,1 0-16,-1 0 0,-21 21 0,21-21 15,0 0-15,0 0 0,-21 21 16,21-21-16,1 0 31,-22 22-31,21-22 16,-21 21 46,-21-21-62,-1 0 16,22 21-16,-21-21 16,0 21-1,0-21-15,0 21 0,0-21 16,-1 21-16,22 1 0,-21-22 16,0 21-16,0 0 15,0-21-15,21 21 0,-21-21 0,-1 21 16,1 0-16,0 1 0,0-1 15,0 0-15,0-21 0,21 21 16,0 0-16,-22-21 0,1 21 16,0-21-16,21 22 0,-21-22 15,21 21-15,-21-21 16,0 0 0,21 21-16,21-21 78,-21-21-78,21 0 0,0 21 0,-21-22 15,21 22-15,0-21 0,1 0 16,-1 0-16,0 0 0,0 0 0,0-1 16,0 1-16,1 21 0,-1-21 0,0 0 15,0 0-15,0 0 0,0-1 16,1 22-16,-1-21 15,-21 0-15,21 21 0,0-21 16,0 21-16,-21-21 31,0 42 16,0 0-31,-21-21-1,0 21-15,0 0 0,0 1 16,-1-1-16,1-21 0,0 21 0,0 0 16,0 0-16,0 0 0,21 1 15,-22-22-15,1 21 0,0 0 16,21 0-16,-21-21 0,21 21 0,-21 0 16,0-21-16,21 22 0,0-1 15,-22-21-15,1 21 16,21 0-16,0-42 62,21 0-46,1 21-16,-22-21 0,21-1 0,0 22 16,0-21-16,-21 0 0,21 0 15,0 0-15,1 0 0,-1 21 16,0-22-16,0 1 0,0 0 0,0 21 15,1-21-15,-1 0 0,0 21 16,-21-21 0,0 42 15,-21 0-15,0 0-16,-1 0 15,1 0-15,0 1 0,0-1 16,0 0-16,-22 0 0,22 0 0,0 0 15,0 1-15,0-22 0,0 21 16,-1 0-16,1-21 0,0 21 16,21 0-1,-21-21-15,21-21 63,0 0-63,0 0 15,21 21-15,0-21 0,-21-1 16,21 1-16,1 0 0,-1 0 16,0 21-16,0-21 0,0 0 0,0-1 15,1 1-15,-1 21 16,-21 21 46,-21-21-46,21 22-16,-22-22 0,22 21 31</inkml:trace>
  <inkml:trace contextRef="#ctx0" brushRef="#br0" timeOffset="3987.86">15134 5969 0,'0'0'0,"-21"0"47,0 0 0,0 0-31,-1 0-1,1 0-15,42 0 94,1 0-94,-1 0 16,0 0-16,0 0 0,0 0 15,0 0-15,1 0 0,-1 0 16,0 0-16,0 0 0,0 0 0,0 0 16,1 0-16,-1 0 0,0 0 15,-42 0 48,0 0-63,-1 0 15,1 0-15,0 0 16,0 0-16,0 0 16,0 0-16,-1 0 0,1 0 0,0 0 15,0 21-15,-21-21 0,20 0 0,1 0 16,0 0-16,0 0 16,0 0-16,42 0 62,0 0-62,0 0 16,0 0-16,1 0 0,-1 0 15,0 0-15,0 0 16,0 0-16,0 0 0,1 0 16,-1 0-16,0 0 0,0 0 15,0 0-15,-42 0 47,0 0-31,0 0-16,0 0 0,-1 0 15,1 0-15,0 0 0,21 21 0,-21-21 16,0 0-16,0 0 16,21 22-16,-22-22 15,1 0 1,42 0 31,1 0-47,-1 0 15,0 0-15,0 0 16,0 0-16,0 0 0,1 0 16,-1 0-16,0 0 0,0 0 15,0 0 1,-42 0 31,0 0-47,0 0 15,0 0-15,-1 0 0,1 0 16,0 0-16,0 0 0,0 0 16,0 0-1,-1 0-15,1 0 0,42 0 78,1 0-78,-1 0 16,0 0-16,0 0 0,0 0 16,0 0-16,1 0 0,-1 0 0,0 0 15,0 0-15,0 0 0,0-22 0,-42 22 63,0 0-63,0 0 15,0 0 17,0 0 468</inkml:trace>
  <inkml:trace contextRef="#ctx0" brushRef="#br0" timeOffset="7191.56">17928 5038 0,'0'0'0,"0"-21"16,0-1-16,0 1 15,0 0 1,0 0-16,0 0 16,0 0-1,0-1-15,0 1 16,0 0-16,0 0 15,0 42 79,0 0-78,0 0-16,0 1 0,0-1 15,0 0-15,0 0 0,0 0 16,0 0-16,0 1 0,0-1 16,0 0-16,0 0 0,0 0 0,0 0 15,0 1-15,0-1 0,0 0 0,0 0 16,0 0-16,0 0 0,0 1 0,0-1 16,0 0-16,0 0 0,0 0 15,0 0-15,0 1 16,0-1-16,0 0 0,21 0 15,-21 0-15,0 0 0,21 1 16,-21-1-16,0 0 0,0 0 0,0 0 16,0 0-16,0 1 15,0-1-15,22 0 16,-22 0 0,0 0-1,0-42 32,21 21-47,-21-21 16,21 21-16,-21-21 0,0 0 0,0-1 15,21 1-15,-21 0 0,21 0 0</inkml:trace>
  <inkml:trace contextRef="#ctx0" brushRef="#br0" timeOffset="9447.23">18097 4763 0,'-21'0'15,"0"0"1,0-22-16,0 22 15,0 0 32,42 0 31,0 0-78,0 0 0,0 0 16,0 0-16,1 0 16,-1 0-16,0 22 0,0-22 15,0 0-15,0 0 0,1 0 16,-1 0-16,0 0 0,0 0 0,0 0 16,22 0-16,-22 0 0,0 0 15,0 0-15,0 0 0,0 0 0,22 0 16,-22 0-16,0 0 0,0 0 0,22 0 15,-22 0-15,0 0 0,0 0 0,21 0 16,-20 0-16,-1 0 0,21 0 16,-21 0-16,0 0 0,1 0 0,-1 0 15,21 0-15,-21 0 0,0 0 0,1 0 16,20 0-16,-21 0 0,21 0 16,-20 0-16,20-22 0,0 22 15,1 0-15,-22 0 0,21 0 0,0 0 16,1 0-16,-22-21 0,21 21 0,1 0 15,-1 0-15,-21 0 0,21 0 0,1 0 16,-22 0-16,0 0 0,21-21 0,-20 21 16,-1 0-16,0 0 0,21 0 15,-21 0-15,1 0 0,-1 0 0,0 0 16,0 0-16,0 0 0,0 0 0,1 0 16,-1 0-16,0 0 0,21-21 15,-21 21-15,1 0 0,-1 0 0,21 0 0,-21 0 16,0 0-16,1 0 15,-1 0-15,0 0 0,0 0 0,0 0 16,0 0-16,1 0 0,-1 0 0,0 0 16,21 0-16,-21-21 0,1 21 0,-1 0 15,0 0-15,0 0 0,21 0 0,-20 0 16,20 0-16,0 0 0,1 0 16,-1 0-16,0 0 0,1 0 0,-1 0 15,0 0-15,-21 0 0,22 0 0,-22 0 16,0 0-16,21 0 0,-20 0 0,-1 0 15,0 0-15,0 0 16,0 0 0,0 0-16,1 0 15,-1 0-15,0 0 0,0 0 16,0 0-16,0 0 16,1 0-16,-1 0 0,0 0 0,21 0 15,1 0-15,-1 0 0,21 0 16,1 0-16,-1 0 0,1 0 0,-1 0 15,-20 0-15,20 0 0,-20 0 0,-1 0 16,21 0-16,-20-21 0,-1 21 0,0 0 16,1 0-16,-1 0 0,0 0 0,1 0 15,-1 0-15,0 0 16,-20-22-16,-1 22 0,0 0 0,0 0 16,0 0-16,0 0 0,1 0 0,-1-21 15,0 21-15,0 0 0,0 0 16,0 0-16,1 0 0,-1-21 15,0 21-15,0 0 0,0 0 0,0 0 16,1 0-16,-1 0 0,21 0 0,-21 0 16,0 0-16,1 0 0,-1-21 0,21 21 15,-21 0-15,22 0 0,-1 0 16,0 0-16,22 0 0,-1 0 0,1 0 16,-1 0-16,1 0 0,-1 0 0,1 0 15,-22 0-15,22 0 0,-22 0 16,21 0-16,-20 0 0,-1 0 0,-21 0 15,22 0-15,-22 0 0,0 0 16,0 0-16,0 0 0,0 0 0,1 0 16,-1 0-16,0 0 0,0 0 0,0 0 15,0 0-15,1 0 0,-1 0 0,0 0 16,0 0-16,0 0 0,0 0 16,1 0-16,-1 0 0,0 0 0,0 0 15,0 0-15,22 0 0,-22 0 0,0 0 16,0 0-16,0 0 0,22 0 0,-22 0 15,0 0-15,21 0 0,-21 0 0,1 0 16,20 0-16,-21 0 16,21 0-16,-20 0 0,-1 0 0,21 0 15,-21 0-15,0 0 0,1 0 0,-1 0 16,0 0-16,0 0 0,0 0 0,0 0 16,1 0-16,-1 0 15,0-21-15,0 21 16,0 0-16,0 0 0,1 0 15,-1 0-15,0 0 16,0 0-16,0 0 0,0 0 16,1 0-16,-1 0 15,0 0-15,0 0 16,0 0-16,0 0 16,1 0-16,-1 0 0,0 0 15,0 0 1,0 0-1,0 0-15,1 0 16,-22 21 125,0 0-126,0 0-15,0 0 16,0 1-16,-22-22 0,22 21 16,-21 0-16,21 0 15,0 0-15,-21 0 0,21 1 16,0-1-16,-21 0 0,21 0 15,-21 0-15,21 0 0,0 1 16,0-1-16,0 0 16,0 0-16,-21 0 0,21 0 0,0 1 15,0-1-15,0 0 0,0 0 16,-22-21-16,22 21 0,0 0 0,0 1 16,0-1-16,-21 0 15,21 0-15,0 0 16,0 0-16,0 1 0,0-1 15,0 0 1,0 0-16,-21-21 31,21 21-31,0 0 63,-21-21-16,21-21-32</inkml:trace>
  <inkml:trace contextRef="#ctx0" brushRef="#br0" timeOffset="11847.1">18140 5652 0,'-21'0'16,"21"21"0,-22-21-1,1 0-15,21 21 16,-21-21-16,0 0 0,0 0 16,0 0-16,-1 21 0,1-21 15,42 0 79,1 0-94,-1 0 0,0 0 16,0 0-16,0 0 0,0 0 15,1 0-15,-1 0 16,0 0-16,0 0 0,0 0 15,0 0-15,1 0 0,-1 0 0,0 0 16,0 0-16,0 0 0,0 0 0,1 0 16,-1 0-16,0 0 0,21 0 15,-21 0-15,1 0 0,20 0 0,-21 0 16,21 0-16,-20-21 0,-1 21 0,21 0 16,-21 0-16,0 0 0,1 0 0,20 0 15,-21 0-15,0-21 0,0 21 16,1 0-16,-1 0 0,0 0 0,0 0 15,0 0-15,22 0 0,-22 0 0,0 0 16,21 0-16,-21-21 0,22 21 16,-1 0-16,0 0 0,1 0 15,-1 0-15,0 0 0,1 0 0,-1 0 16,0 0-16,1 0 0,20 0 0,-20 0 16,-1 0-16,0 0 0,1 0 0,-1 0 15,0 0-15,-21 0 0,22 0 16,-1-22-16,0 22 0,1 0 0,-22 0 15,21 0-15,1 0 0,-1 0 0,0 0 16,-21 0-16,22 0 0,-1 0 16,0 0-16,1-21 0,-1 21 0,0 0 15,1 0-15,-1 0 0,0 0 0,1 0 16,20 0-16,-20-21 0,-1 21 16,0 0-16,1 0 0,-1 0 15,-21 0-15,21 0 0,1 0 0,-22 0 16,21 0-16,-21-21 0,1 21 0,20 0 15,-21 0-15,21 0 0,-20 0 0,20 0 16,0 0-16,1 0 0,-1-21 16,0 21-16,1 0 0,-1 0 0,0 0 15,-21 0-15,22 0 0,-1 0 0,0 0 16,1 0-16,-22 0 0,21-21 0,1 21 16,-22 0-16,21 0 0,0 0 15,-20 0-15,20 0 0,-21 0 0,0 0 16,22 0-16,-22 0 0,21-22 15,-21 22-15,22 0 0,-22 0 0,21 0 16,-21 0-16,22 0 0,-22 0 0,21 0 16,-21 0-16,22 0 0,-22-21 15,0 21-15,21 0 0,-21 0 0,22 0 16,-22 0-16,21 0 0,-21 0 0,22 0 16,-22 0-16,21-21 0,-21 21 0,22 0 15,-22 0-15,21 0 0,-21 0 16,22 0-16,-22 0 0,21 0 0,-21 0 15,1 0-15,20-21 0,-21 21 0,21 0 16,-20 0-16,20 0 0,-21 0 16,0 0-16,22 0 0,-1 0 0,-21 0 15,21 0-15,-20 0 0,20 0 16,0 0-16,-21 0 0,22 0 0,-1 0 16,0 0-16,-20 0 0,20 0 0,-21 0 15,21 0-15,-20 0 0,-1 0 0,21-21 16,-21 21-16,0 0 0,22 0 15,-22 0-15,0 0 0,0 0 0,0 0 16,1 0-16,-1-21 0,0 21 0,0 0 16,0 0-16,0 0 0,1 0 0,-1 0 15,0 0-15,0 0 16,0 0-16,0 0 0,-21-22 16,22 22-16,-1 0 0,0 0 0,0 0 15,0 0-15,0 0 0,1 0 0,-1 0 16,0 0-16,0 0 0,0 0 0,22 0 15,-22 0-15,0 0 0,21 0 16,-21 0-16,22 0 0,-1 0 0,-21 0 16,0 0-16,22 0 0,-22 0 0,0 0 15,0 0-15,0 0 0,22 0 0,-22 0 16,0 0-16,0 0 16,0 0-16,1 0 0,-1 0 15,0 0-15,0 0 0,0 0 16,0 0-1,1 0-15,-1 0 16,0 0-16,0 0 16,0 0-1,0 0-15,1 0 16,-1 0 0,0 0-1,0 0-15,0 0 16,0 0-1,1 0 1,-1 0 31,0 0-31,-42 0 93,0 0-109,-1-21 16,1 21-16,-21 0 0,21-21 0</inkml:trace>
  <inkml:trace contextRef="#ctx0" brushRef="#br0" timeOffset="13251.54">19113 4847 0,'0'-21'31,"22"0"1,-22 0-32,21 21 15,-21-21-15,0-1 16,0 1 15,0 42 47,0 1-78,0-1 16,0 0-16,0 0 0,0 0 16,0 0-16,0 1 0,0-1 15,0 0-15,0 0 16,0 0-16,0 0 0,0 1 0,0-1 15,0 0-15,0 0 0,0 0 0,0 0 16,0 22-16,0-22 0,0 0 0,0 0 16,0 0-16,0 1 0,0-1 15,0 0-15,0 0 0,0 0 0,0 0 16,0 1-16,0-1 0,0 0 0,0 0 16,0 0-16,0 0 0,0 1 0,0-1 15,0 0-15,0 0 16,0 0-16,0 0 0,0 1 15,0-1-15,0 0 16,0-42 156,0 0-141,0-1-31,0 1 0,0 0 16,0 0-16</inkml:trace>
  <inkml:trace contextRef="#ctx0" brushRef="#br0" timeOffset="14587.56">20510 4763 0,'0'-22'78,"0"1"-46,0 0 30,-21 21 48,21 21-110,0 0 0,0 1 15,0-1-15,0 0 0,0 0 16,0 0-16,0 0 0,0 1 0,0-1 15,0 0-15,0 0 0,0 0 0,0 0 16,0 22-16,0-22 0,0 0 0,0 0 16,0 0-16,0 1 0,0-1 15,0 0-15,0 21 0,0-21 0,0 1 16,0-1-16,0 0 16,0 0-16,0 0 0,0 0 0,0 1 15,0-1-15,0 0 16,0 0-16,0 0 15,0 0-15,0 1 16,0-1 0,0 0-1,0 0 1,0 0 31,0-42 0,0 0-32,21 0-15,-21 0 16,22-1-16,-1 1 0,0 0 0,0-21 16</inkml:trace>
  <inkml:trace contextRef="#ctx0" brushRef="#br0" timeOffset="15579.69">21675 4741 0,'21'-21'47,"-21"0"-31,21 21 0,-21-21-16,21 21 15,-21-21 1,0 42 62,0 0-78,0 0 16,0 0-16,0 1 15,0-1-15,0 0 0,0 0 16,0 0-16,0 0 0,0 1 15,0-1-15,0 0 0,0 0 0,0 0 16,0 0-16,0 1 0,0-1 16,0 0-16,0 0 0,0 0 0,0 0 15,0 1-15,0-1 0,0 0 16,0 0-16,21 0 0,-21 0 0,0 1 16,0-1-16,0 0 15,0 0-15,0 0 0,21 0 16,-21 1-16,0-1 15,0 0-15,0 0 16,22-21-16,-22 21 0,0 0 16,0 1-1,0-1 1,21-21 62,0-21-47,-21-1-31,21 1 16,0 0-16,0 21 0</inkml:trace>
  <inkml:trace contextRef="#ctx0" brushRef="#br0" timeOffset="16650.81">23220 4657 0,'0'-21'47,"0"-1"-16,0 1 0,0 42 32,0 1-63,0-1 15,0 0-15,0 0 0,0 0 16,0 0-16,0 1 0,0 20 15,0-21-15,0 0 0,0 22 0,0-22 16,0 0-16,0 21 0,0-21 0,0 22 16,0-22-16,0 0 0,0 21 0,0-20 15,0-1-15,0 0 0,0 21 16,0-21-16,0 1 0,0-1 0,0 0 16,0 0-16,0 0 0,0 0 15,0 1-15,0-1 0,0 0 16,0 0-16,0 0 15,0 0 1,0 1 0,21-22-1,-21-22 63</inkml:trace>
  <inkml:trace contextRef="#ctx0" brushRef="#br0" timeOffset="20227.54">18584 5948 0,'-21'0'16,"21"-21"0,-21 21-16,0 0 31,0 0-31,-1 0 16,1 0-1,0 0 1,0 0-16,21 21 15,-21-21-15,0 21 16,21 0-16,-22-21 16,22 21-16,-21-21 0,21 22 15,0-1-15,0 0 16,-21 0-16,21 0 16,0 0-1,0 1-15,0-1 16,0 0-16,0 0 15,0 0-15,0 0 0,0 1 16,21-22-16,-21 21 0,21-21 16,-21 21-16,0 0 0,22-21 0,-22 21 15,21-21-15,0 21 0,0-21 16,0 22-16,0-22 16,1 0-16,-1 0 15,0 0-15,0 0 0,0 0 16,0 0-16,1 0 0,-1 0 15,0-22-15,0 22 0,0-21 16,0 21-16,-21-21 0,22 21 16,-1 0-16,-21-21 0,0 0 15,21 21-15,-21-21 0,21-1 16,-21 1 0,0 0-16,0 0 0,0 0 15,0 0-15,0-1 16,0 1-16,0 0 15,0 0-15,0 0 16,-21 0-16,0-1 16,0 22-16,21-21 0,-22 21 15,22-21-15,-21 21 0,0-21 16,0 21 0,0 0-16,0 0 15,-1 0 1,1 0-16,0 0 15,0 0-15,0 0 0,0 0 16,-1 0-16,1 0 16,0 0-16,0 0 15,21 21-15,-21-21 0,0 21 16,-1-21-16,1 21 16,21 1-16,-21-1 15,21 0-15,-21-21 16,21 21-16,0 0 0,0 0 15,0 1-15,0-1 16,0 0-16,0 0 16,0 0-16,0 0 0,0 1 15,0-1 1,0 0-16,21 0 16,0-21-16,0 21 0,-21 0 15,22-21-15,-1 0 0,0 22 16,0-22-16,0 0 0,0 0 15,1 0-15,-1 0 16,0 0-16,0 0 0,0 0 16,0-22-16,-21 1 0,22 21 0,-1 0 15,-21-21-15,21 21 0,0-21 16,0 0-16,0 0 16,1 21-16,-22-22 15,0 1-15,0 0 16,0 0-16,0 0 15,0 0-15,0-1 16,0 1-16,0 0 0,0 0 16,0 0-16,-22 0 15,22-1-15,-21 22 16,0 0-16,21-21 0,-21 0 16,0 21-16,0 0 15,-1 0-15,1 0 16,0 0-16,0 0 15,0 0-15,0 0 16,-1 0-16,1 0 16,0 0-16,21 21 0,-21 0 15,0 1-15,0-1 16,-1 0-16,22 0 16,0 0-16,-21 0 15,21 1-15,0-1 0,0 0 16,0 0-16,0 0 15,0 0-15,0 1 16,0-1 0,21-21-1,-21 21-15,22-21 16,-1 0-16,0 0 0,0 0 16,0 0-16,0 0 0,1-21 15</inkml:trace>
  <inkml:trace contextRef="#ctx0" brushRef="#br0" timeOffset="21343.38">19643 5969 0,'0'-21'78,"21"21"-62,-21-21-16,21 0 16,-21-1-16,0 1 15,21 0 1,-21 0-16,21 21 16,-21-21-1,0 42 32,0 0-31,0 0-16,21 0 15,-21 1-15,0-1 16,0 0-16,0 0 0,0 0 16,22 0-16,-22 1 0,0-1 15,0 0-15,0 0 0,0 0 16,0 0-16,0 1 0,21-22 15,-21 21-15,0 0 0,0 0 16,21-21 0,-21 21-16,0 0 15,0 1 1,0-1 15,-21-21 0,0 0-15,-1 0-16,1 0 0,0 0 16,0 0-16,0 0 0,0 0 15,-1 0-15,1 0 0,0 0 16,0 0-16,0 0 31,42 0 0,0 0-15,0 0-16,0 0 0,22 0 16,-22 0-16,0-21 0,0 21 0,0 0 15,1 0-15,-1 0 0,0 0 16,0 0-16,0 0 0,0 0 0,1 0 16,-1 0-16,0 0 0,0 0 0,0 0 15,0 0 1,-21-22 46,22 22-46,-22-21-16,21 21 0,0-21 16,-21 0-16,42 21 0</inkml:trace>
  <inkml:trace contextRef="#ctx0" brushRef="#br0" timeOffset="22284.37">21272 5863 0,'-21'-21'16,"0"21"-1,21-21 1,-21 21 0,21-21-1,0 0 1,0-1 0,21 22-1,-21-21-15,21 21 16,0 0-16,1 0 0,-1 0 15,0 0-15,0 0 16,-21 21-16,21-21 0,-21 22 16,21-22-16,1 21 0,-22 0 15,0 0-15,21 0 16,-21 0-16,0 1 0,0-1 16,0 0-16,0 0 0,-21 0 15,-1 0-15,1 1 0,0-1 16,0 0-16,0-21 15,21 21-15,-21 0 0,-1-21 0,22 21 16,-21-21-16,0 22 0,0-22 0,21 21 16,-21-21-16,0 0 15,21 21-15,-22-21 0,1 0 16,42 0 93,1 0-109,-1 0 0,0 0 16,0 0-16,0 0 0,0 0 16,1 0-16,-1 0 0,0 0 0,0 0 15,0 0-15,0 0 0,1 0 0,-1 0 16,0 0-16,0 0 0,0 0 0,0 0 15,1 0 1,-1 0-16,0 0 47,0-21 0,-21 0-32,21-1 1,0 22-16,-21-21 0</inkml:trace>
  <inkml:trace contextRef="#ctx0" brushRef="#br0" timeOffset="23475.67">22542 5694 0,'-21'0'31,"42"0"31,1 0-46,-22-21-16,21 21 0,0 0 16,0 0-16,0 0 15,0 0-15,1 0 0,-1 0 16,0 0-16,-21 21 0,21 0 15,-21 0 1,0 0-16,0 1 16,0-1-16,0 0 0,-21 0 15,0 0-15,0-21 0,-1 21 0,22 1 16,-21-22-16,0 21 0,0 0 16,0 0-16,0-21 15,-1 0 1,44 0 46,-1-21-62,0 21 16,0 0-16,0 0 16,0 0-16,-21-21 0,22 21 15,-1 0-15,0 0 0,0 0 16,0 0-16,0 0 15,1 0-15,-22 21 0,21-21 16,-21 21-16,21-21 16,-21 21-16,21 0 15,-21 1-15,21-22 16,-21 21-16,0 0 0,0 0 16,0 0-1,-21 0-15,0-21 0,0 22 16,0-22-16,-1 21 0,1-21 15,0 0-15,0 21 0,0-21 0,0 0 16,-1 0-16,1 0 0,0 21 0,0-21 16,0 0-16,0 0 0,-1 0 0,1 0 15,0 0-15,0 0 16,0 0 0,0 0 15,21-21 31,0 0-46,21 21-16,0-21 16,0-1-16,0 1 0,22 21 0</inkml:trace>
  <inkml:trace contextRef="#ctx0" brushRef="#br0" timeOffset="24618.08">24236 5588 0,'0'-21'31,"0"0"-15,0 0 15,0 42 47,0 0-78,-21 0 16,21 0-16,0 0 0,0 1 0,0-1 15,0 0-15,-22 21 0,22-21 16,-21 1-16,21-1 0,-21 21 15,21-21-15,0 0 0,0 1 0,-21-1 16,21 0-16,-21 0 0,0 0 16,21 0-16,0 1 0,-22-22 15,22 21-15,-21-21 16,21 21 0,0-42 15,0 0-16,21-1-15,1 22 0,-22-21 16,21 21-16,-21-21 0,21 21 16,0-21-16,0 21 15,0 0-15,-21-21 0,22 21 0,-1 0 16,0 0-16,0 0 16,0 0-16,0 0 0,1 0 15,-1 0-15,0 0 16,0 0-16,0 0 15,0 0-15,-21-21 32,0-1-17,0 1-15,0 0 0,0 0 16,0 0-16,0 0 0,0-1 16,0 1-16,0 0 15,0 42 32,0 0-47,-21 1 0,21-1 16,-21 0-16,21 0 0,0 0 0,0 0 15,0 1-15,0-1 0,-21 0 16,21 0-16,0 0 0,0 0 0,0 1 16,-21-1-16,21 0 0,0 0 15,0 0-15,0 0 0,0 1 16,0-1-1,-21-21 48,-1 0-32</inkml:trace>
  <inkml:trace contextRef="#ctx0" brushRef="#br0" timeOffset="41023.79">8805 6033 0,'-21'0'15,"0"0"1,0 0-16,0 0 15,-1 21 1,1-21-16,0 0 16,0 21-16,0-21 0,0 0 15,-1 0-15,1 21 16,0-21-16,0 0 16,0 0-16,0 0 15,-1 0 1,1 0-16,42 0 78,1 0-62,-1 0-16,0 0 0,0 0 15,0 0-15,0 0 0,1 0 0,-1 0 16,21 0-16,-21 0 0,22 0 0,-22 0 15,21-21-15,-21 21 0,22 0 16,-1 0-16,-21 0 0,21 0 0,-20 0 16,20 0-16,-21-21 0,21 21 0,1 0 15,-22 0-15,0 0 0,21 0 0,-20 0 16,20 0-16,-21-21 0,0 21 16,22 0-16,-22 0 0,21 0 15,-21 0-15,0 0 0,22-22 0,-1 22 16,-21 0-16,22 0 0,-22 0 0,21 0 15,-21 0-15,22 0 0,-22 0 16,21 0-16,0 0 0,-20 0 0,20 0 16,0 0-16,-21 0 0,22 0 0,-1 0 15,-21 0-15,22 0 0,-1-21 0,-21 21 16,21 0-16,1 0 0,-22 0 16,21 0-16,-21 0 0,22 0 0,-22 0 15,21 0-15,-21 0 0,1 0 16,20 0-16,-21 0 0,0 0 0,22 0 0,-22-21 15,0 21-15,21 0 16,-21 0-16,1 0 0,20 0 0,-21 0 16,21 0-16,-20 0 0,-1 0 0,21 0 15,-21 0-15,0 0 0,22 0 0,-22 0 16,21 0-16,-21 0 0,1 0 16,20 0-16,-21 0 0,0 0 0,22 0 15,-22-21-15,21 21 0,-21 0 0,0 0 16,22 0-16,-22 0 0,0 0 0,21 0 15,-20 0-15,-1 0 0,0 0 16,21 0-16,-21 0 0,1 0 0,-1 0 16,21 0-16,-21 0 0,0 0 0,22 0 15,-22 0-15,0 0 0,21 0 16,-20 0-16,20 0 0,-21 0 16,21 0-16,1 0 0,-1 0 0,-21 0 15,22 0-15,-1 0 0,-21 0 0,21 0 16,-20 0-16,-1 0 0,21 0 0,-21 0 15,0 0-15,22 0 0,-22 0 16,0-21-16,0 21 0,22 0 0,-22 0 16,0 0-16,21 0 0,-21 0 0,22 0 15,-22 0-15,21 0 0,-21 0 0,22 0 16,-22 0-16,21-21 0,-21 21 0,22 0 16,-1 0-16,-21 0 15,22 0-15,-1 0 0,0 0 0,1 0 16,-22 0-16,21 0 0,0 0 0,-20 0 15,20 0-15,-21 0 0,21 0 0,-20 0 16,-1-22-16,21 22 0,-21 0 16,0 0-16,22 0 0,-22 0 0,0 0 15,0 0-15,0 0 0,1 0 0,-1 0 16,0-21-16,0 21 0,0 0 0,0 0 16,1 0-16,-1 0 0,0 0 15,21 0-15,-21 0 0,1 0 0,-1 0 16,21 0-16,-21 0 0,22 0 15,-1 0-15,-21 0 0,21 0 0,-20 0 16,20-21-16,-21 21 0,21 0 0,-20 0 16,20 0-16,-21 0 0,0 0 15,22 0-15,-22 0 0,0 0 0,0 0 16,21 0-16,-20-21 0,-1 21 0,0 0 16,0 0-16,21 0 0,-20 0 0,-1 0 15,0 0-15,0 0 0,0 0 16,0-21-16,1 21 0,20 0 0,-21 0 15,0 0-15,0 0 0,1 0 0,-1 0 16,0 0-16,21 0 0,-21 0 0,1 0 16,20 0-16,-21 0 0,0 0 15,22 0-15,-22 0 0,0 0 16,21 0-16,-21 0 0,1 0 0,-1 0 16,21 0-16,-21 0 0,0 0 0,1 0 15,-1 0-15,0 0 0,0 0 0,0 0 16,0 0-16,1 0 0,-1 0 15,0 0-15,0 0 0,0 0 16,0 0-16,1-21 16,-44 21 62,1 0-78,0 0 15,0 0-15,0 0 0,0 0 0,-1 0 16</inkml:trace>
  <inkml:trace contextRef="#ctx0" brushRef="#br0" timeOffset="48281.94">18224 5101 0,'0'0'0,"22"0"16,-22-21 0,0 0-1,0 0 16,0 42 32,0 0-63,0 0 16,0 0-16,0 1 15,0-1-15,0 0 0,0 0 0,0 0 16,0 0-16,0 1 0,0-1 0,0 0 15,0 0-15,0 0 16,0 0-16,0 1 0,0-1 0,0 0 16,0 0-16,0 0 15,21-21 32,-21-21-16,21 0-15</inkml:trace>
  <inkml:trace contextRef="#ctx0" brushRef="#br0" timeOffset="49006.99">18500 5165 0,'-22'0'47,"22"21"-47,0 0 16,0 0-16,0 0 15,-21 1-15,21-1 0,0 0 16,0 0-16,0 0 15,0 0-15,0 1 16,0-1-16,0 0 16,0 0-1,21-21-15,-21 21 0,22-21 16,-1 0-16,0 0 16,0 0-16,0 0 15,0 0 1,-21-21-16,22 21 0,-22-21 15,21 21-15,0-21 16,-21 0-16,0-1 16,21 22-16,-21-21 15,0 0-15,21 21 16,-21-21-16,0 0 16,0 0-16,0-1 0,0 1 15,0 0-15,0 0 0,0 0 16,0 0-16,0-1 15,0 1 1,-21 21-16,0 0 16,21-21-16,-21 21 0,0 0 15,-1 0-15,1 0 16,0 0-16,0 21 16,21 0-1,-21-21-15,0 0 16</inkml:trace>
  <inkml:trace contextRef="#ctx0" brushRef="#br0" timeOffset="50410.99">19600 5017 0,'0'0'0,"0"-22"16,0 1 15,0 0-15,21 21-1,1 0-15,-1 0 0,0-21 16,0 21-16,0 0 16,0 0-1,1 0-15,-1 0 16,-21 21-16,21-21 16,-21 21-16,0 0 0,0 1 15,0-1-15,0 0 0,0 0 16,0 0-16,-21 0 0,0 1 15,-1-1-15,1 0 0,21 0 16,-21 0-16,0-21 0,0 21 0,0 1 16,-1-22-16,22 21 0,-21-21 0,0 0 15,21 21-15,-21-21 0,0 0 16,0 0 0,42 0 30,0 0-46,0 0 0,0 0 0,0 0 16,22 0-16,-22 0 16,0 0-16,0 0 0,0 0 0,1-21 15,-1 21-15,0 0 0,0 0 16,0 0-16,0 0 16,-21-21 30,0-1-30,0 1-16</inkml:trace>
  <inkml:trace contextRef="#ctx0" brushRef="#br0" timeOffset="50939.7">20066 4974 0,'0'0'15,"0"21"32,0 1-31,0-1-16,0 0 0,-21 0 15,21 0-15,0 0 0,-21 1 16,21-1-16,0 0 16,0 0-16,0 0 0,0 0 0,0 1 15,0-1-15,0 0 16,0 0 0,21-21-16,0 0 0,0 0 15,0 0-15,0 0 0,1 0 16,-1-21-16,0 21 15,0-21-15,0 21 0,-21-21 0,21-1 16,1 22-16,-1-21 0,0 0 0,-21 0 16,21 0-16,-21 0 0,0-1 15,0 1-15,0 0 0,0 0 16,0 0-16,-21 0 0,0-1 16,21 1-16,-21 21 0,-1 0 0,1-21 15,0 21-15,0 0 0,0 0 16,0 0-16,-1 21 15,1 0-15,21 1 16,0-1-16,0 0 16,21-21-1,1 0-15</inkml:trace>
  <inkml:trace contextRef="#ctx0" brushRef="#br0" timeOffset="51703.69">20849 4890 0,'-21'0'16,"21"-22"0,0 1-1,21 21 16,0 0-31,-21-21 0,21 21 16,1 0-16,-1 0 0,0 0 16,0 21-16,-21 0 15,0 1-15,0-1 16,0 0-16,0 0 0,0 0 16,-21 0-16,0 1 15,0-22-15,21 21 0,-22 0 0,1-21 16,0 21-16,0-21 15,0 0-15,42 0 47,0 0-47,-21-21 16,21 21-16,0 0 16,1 0-16,-1 0 0,0 0 15,0 0-15,0 0 0,0 0 16,-21 21-1,22-21-15,-1 21 0,-21 0 16,21-21-16,-21 22 0,0-1 16,0 0-16,0 0 0,-21 0 15,0-21-15,-1 21 0,1-21 16,0 0-16,21 22 0,-21-22 16,0 0-16,0 0 0,-1 0 15,1 0-15,0 0 16,0 0-16,0 0 15,21-22 32,0 1-31,21 21-16</inkml:trace>
  <inkml:trace contextRef="#ctx0" brushRef="#br0" timeOffset="52203.45">21294 4911 0,'0'0'15,"0"-21"-15,-22 21 47,22 21-47,0 0 0,-21 0 16,21 0-16,-21-21 0,21 21 0,0 1 15,0-1-15,-21 0 0,21 0 16,-21 0-16,21 0 0,0 1 0,0-1 16,0 0-16,0 0 0,0 0 15,0 0-15,21-21 16,0 0-16,0 0 15,0 0-15,1 0 0,-1 0 16,0 0-16,0-21 0,0 21 16,0-21-16,1 0 0,-1 21 15,-21-21-15,21 0 0,-21-1 0,0 1 16,0 0-16,0 0 0,0 0 0,0 0 16,0-22-16,0 22 0,0 0 0,0 0 15,0 0-15,0-1 0,-21 22 16,0-21-16,-1 21 0,1 0 15,0 0-15,0 0 0,0 0 16,0 21-16,21 1 16,-22-1-16,22 0 15,22-21 1</inkml:trace>
  <inkml:trace contextRef="#ctx0" brushRef="#br0" timeOffset="52650.74">22267 4784 0,'21'0'16,"-21"21"15,0 0-31,0 0 0,0 0 0,0 1 16,0 20-16,0-21 0,0 0 15,0 0-15,0 1 0,0 20 0,0-21 16,0 0-16,0 0 0,0 1 0,0-1 16,0 0-16,0 0 0,0 0 15,0 0 1,0-42 31,0 0-32,0 0-15,0 0 16,0 0-16</inkml:trace>
  <inkml:trace contextRef="#ctx0" brushRef="#br0" timeOffset="53047.56">22310 4826 0,'-22'0'16,"22"21"-1,-21-21-15,21 21 0,0 1 0,-21-22 16,0 21-16,0 0 0,21 0 16,-21 0-16,21 0 0,-22 1 0,1-1 15,21 0-15,-21 0 0,21 0 16,-21 0-16,0 1 16,42-22 30,0 0-46,0-22 16,0 22-16,1 0 16,-1 0-16,0 0 15,0-21-15,0 21 0,0 0 16,1 0-16,-1 0 16,0 0-16,-21-21 0,21 21 15,0 0 32,-21-21-31,21 21-16</inkml:trace>
  <inkml:trace contextRef="#ctx0" brushRef="#br0" timeOffset="53503.33">22648 4890 0,'0'21'31,"0"0"-15,-21 0-16,21 0 15,-21-21-15,21 21 0,0 1 0,0-1 16,-21 0-16,21 0 0,-21 0 0,21 0 15,0 1-15,0-1 0,0 0 16,0 0 0,21-21-1,0 0-15,0 0 0,0 0 16,0 0-16,1-21 16,-1 21-16,0-21 0,0 0 15,0-1-15,-21 1 0,21 0 16,-21 0-16,22 0 0,-22 0 15,0-1-15,0 1 0,0 0 0,0 0 16,0 0-16,0 0 0,0-1 0,-22 22 16,1 0-16,0 0 0,0 0 15,0 0-15,0 0 16,-1 0-16,1 0 0,21 22 0,-21-1 16,0-21-1,21 21-15,21-21 16</inkml:trace>
  <inkml:trace contextRef="#ctx0" brushRef="#br0" timeOffset="54023.03">24130 4720 0,'0'0'0,"-21"0"16,42 0 30,0 0-46,0 0 16,0 0-16,1 0 0,-1 0 16,0 0-16,0 0 0,0 0 0,0 0 15,1 0-15,-1 0 16,0 0-16,-42 0 47,0 0-47,-1 0 0,1 0 15,0 0-15,0 0 0,0 0 16</inkml:trace>
  <inkml:trace contextRef="#ctx0" brushRef="#br0" timeOffset="54586.71">24130 4720 0,'0'21'15,"-21"-21"-15,21 22 0,-21-22 16,21 21-16,0 0 0,-22-21 15,22 21-15,-21-21 0,21 21 16,-21 0-16,21 1 0,0-1 16,-21 0-16,21 0 15,-21 0-15,21 0 0,-21 1 16,42-44 46,0 22-62,0-21 16,0 21 0,0-21-16,1 21 0,-1 0 15,0 0-15,0 0 16,0 0-16,0 0 0,1 0 16,-1 0-16,0 0 0,0 0 15,0 21-15,-21 0 16,21-21-16,1 22 0,-22-1 15,21 0-15,-21 0 16,0 0-16,0 0 16,0 1-16,-21-22 15,-1 0-15,22 21 0,-21-21 0,0 0 16,0 0-16,0 21 0,0-21 16,-1 0-16,1 0 15,0 0-15,0 0 16,21-21 62,21 21-78</inkml:trace>
  <inkml:trace contextRef="#ctx0" brushRef="#br0" timeOffset="55179.06">24723 4868 0,'0'-21'15,"0"0"1,0 0-16,0 42 47,-22-21-47,22 21 15,0 0-15,-21-21 0,21 22 0,-21-1 16,0 0-16,21 0 16,0 0-16,0 0 0,0 1 15,0-1-15,0 0 16,0 0-16,0 0 15,0 0-15,0 1 16,21-22-16,0 0 0,0 0 16,1 0-16,-1 0 0,0 0 15,0 0-15,0 0 16,0 0-16,1 0 0,-1 0 16,0 0-16,0-22 15,0 22-15,0-21 0,1 0 16,-1 0-16,-21 0 0,0 0 0,21-1 15,-21 1-15,21 0 0,-21 0 16,0 0-16,0 0 0,0-1 0,0 1 16,0 0-16,0 0 0,-21 21 0,0 0 15,21-21-15,-21 21 0,-1 0 0,1 0 16,0 0-16,0 0 0,0 0 16,0 0-16,-1 0 0,1 0 15,0 0-15,0 21 0,0-21 16,0 21-16,-1-21 0,22 21 31,-21-21-31,0 0 16</inkml:trace>
  <inkml:trace contextRef="#ctx0" brushRef="#br0" timeOffset="57963.34">12277 6668 0,'21'0'141,"0"0"-125,0 0-16,0 0 15,0 0 1,1 0-16,-1 0 0,0 0 15,0 0-15,0 0 16,0 0-16,1 0 0,-1 0 0,0 0 16,0 0-16,0 0 15,0-22-15,1 22 0,-1 0 0,0 0 16,0 0-16,0 0 0,22 0 0,-22-21 16,0 21-16,0 0 0,0 0 0,22 0 15,-22 0-15,21-21 0,-21 21 16,22 0-16,-22 0 0,21 0 0,-21-21 15,22 21-15,-22-21 0,21 21 0,-21 0 16,22 0-16,-1-21 0,-21 21 0,21 0 16,1 0-16,-22-22 0,21 22 15,1 0-15,-22 0 0,21-21 16,-21 21-16,22 0 0,-22 0 0,21-21 16,0 21-16,1 0 0,-22 0 0,21-21 15,1 21-15,-1 0 0,0-21 0,-21 21 16,22 0-16,-1-21 0,0 21 15,1-22-15,-1 22 0,0-21 0,1 21 16,-1 0-16,0-21 0,1 21 0,-1 0 16,0-21-16,-20 21 0,20 0 0,0-21 15,-21 21-15,22-21 0,-22 21 16,21 0-16,-21 0 0,22-22 0,-22 22 16,21 0-16,-21 0 0,22 0 0,-22-21 15,21 21-15,1 0 0,-1 0 16,-21 0-16,21-21 0,1 21 0,-1 0 15,0 0-15,-20 0 0,20-21 16,0 21-16,1 0 0,-22 0 0,21 0 16,0 0-16,-20-21 0,20 21 0,-21 0 15,21 0-15,-20 0 0,-1 0 0,0-21 16,0 21-16,21 0 0,-20 0 0,-1 0 16,21-22-16,-21 22 0,22 0 15,-22 0-15,21 0 0,0-21 0,1 21 16,-22 0-16,21 0 0,1 0 0,-1 0 15,0-21-15,1 21 0,-22 0 0,21-21 16,0 21-16,-20 0 0,20 0 16,-21 0-16,21-21 0,-20 21 15,-1 0-15,0 0 0,21-21 0,-21 21 16,1 0-16,-1 0 0,0-22 0,0 22 16,0 0-16,22 0 0,-22-21 0,0 21 15,0 0-15,0 0 16,0 0-16,-21-21 0,22 21 15,-1 0-15,0 0 0,-21-21 16,21 21-16,0 0 0,0 0 16,-21-21-16,22 21 15,-1 0-15,0 0 0,0-21 0,0 21 16,0 0-16,22 0 0,-22 0 16,21-22-16,-21 22 0,22 0 0,-22-21 15,0 21-15,0 0 0,0 0 16,1 0-16,-1-21 0,0 21 0,0 0 15,-21-21-15,21 21 16,0-21 0,1 21-1,-22-21-15,21 21 16,0 0-16,-21-22 31,-21 22 0,0 0-31,-1-21 0,1 21 16,0 0-16,0 0 16,0 0-16,0 0 0,-1-21 15,1 21-15,0 0 0,0 0 0,0 0 16,0 0-16,-1 0 0,1 0 16,0 0-16,0 0 31,42 0 0,0 0-15,0 0-16,1 0 0,-1 0 15,0 0-15,0 0 0,0 0 16,0 0-16,1 0 0,-1 0 0,0 0 16,0 0-16,0 0 15,0 0 1,-21 21 31,0 0-47,-21-21 0,21 22 15,-21-1-15,0-21 0,21 21 0,-21 0 16,0 0-16,-1 0 0,22 1 16,-21-22-16,0 21 0,21 0 15,0 0-15,-21-21 0,21 21 0,-21-21 16,21 21-16,-21-21 0,21 22 15</inkml:trace>
  <inkml:trace contextRef="#ctx0" brushRef="#br0" timeOffset="60027.62">12361 7345 0,'0'0'0,"21"0"93,1 0-93,-1 0 0,0 0 16,0 0-16,0-21 0,0 21 16,1 0-16,20 0 0,-21-21 0,0 21 15,22-22-15,-22 22 16,21 0-16,-21-21 0,22 21 0,-22 0 16,21 0-16,-21-21 0,22 21 0,-22 0 15,21 0-15,-21-21 0,22 21 0,-1 0 16,0 0-16,1-21 0,-22 21 15,21-21-15,0 21 0,1 0 0,-1-22 16,0 22-16,1 0 0,-1-21 0,0 21 16,1-21-16,-1 21 0,0 0 0,1 0 15,-1-21-15,0 21 0,1 0 0,-1 0 16,0 0-16,1 0 16,20-21-16,-20 21 0,-1 0 0,0 0 0,1 0 15,-1 0-15,0-21 0,1 21 0,20 0 16,-21 0-16,1-22 0,-1 22 15,22 0-15,-22-21 0,0 21 0,22 0 16,-22-21-16,22 0 0,-22 21 16,21 0-16,-20-21 0,20 21 0,1 0 15,-22 0-15,22-21 0,-1 21 0,-21 0 16,22-22-16,-22 22 0,22 0 0,-22-21 16,0 0-16,1 21 0,20 0 0,-20-21 15,-1 21-15,0 0 0,1-21 16,-1 21-16,0-21 0,1 21 15,-1 0-15,0-22 0,1 1 0,-1 21 16,0 0-16,1-21 0,-1 21 0,0 0 0,1-21 16,-1 21-16,0 0 0,1-21 15,-1 0-15,0 21 0,1 0 16,-1-22-16,0 22 0,1-21 0,-1 21 16,0-21-16,1 21 0,-1-21 0,0 21 15,1 0-15,-1-21 0,0 21 0,-21 0 16,22-21-16,-1 21 0,0 0 0,1-22 15,-1 1-15,0 21 0,-20 0 16,20-21-16,0 21 0,1 0 0,-1-21 16,0 21-16,1-21 0,-1 21 15,0 0-15,-21-21 0,22 21 0,-1 0 16,0 0-16,-20-22 0,20 22 16,0 0-16,-21 0 0,22-21 0,-1 21 15,-21 0-15,22 0 0,-1-21 0,0 21 16,-21 0-16,22 0 0,-1-21 0,0 21 15,-20 0-15,20 0 0,0-21 0,-21 21 16,22 0-16,-22 0 0,21 0 16,-21-21-16,22 21 0,-22 0 0,0-22 15,21 22-15,-20 0 0,-1 0 0,0-21 16,0 21-16,-21-21 47,21 21-32,-42 0 17,0 0-17,0 0-15,0 0 0,-1 0 16,1 0-16,0 0 0,0 0 16,0 0-16,0 0 0,-1 0 0,1 0 15,0 0-15,0 0 0,0 0 16,0 0-16,-1 0 15,1 0-15,21-21 16,-21 21 0,42 0 46,0 0-46,1 0-16,-1 0 0,0 0 15,0 0-15,0 0 0,0 0 16,1 0-16,-1 0 0,0 0 0,0 0 16,0 0-16,0 0 15,1 0 1,-22 21 15,0 0-15,-22 0-16,22 1 15,-21-22-15,21 21 0,-21 0 0,0-21 16,0 21-16,21 0 0,-21 0 0,-1 1 16,22-1-16,-21 0 0,21 0 15,-21 0-15,0 0 16,21 1 0,-21-22-16,0 0 31,-1 0-31,1 0 15,0 0-15,0 0 0,0 21 16,0-21-16</inkml:trace>
  <inkml:trace contextRef="#ctx0" brushRef="#br0" timeOffset="61955.18">12277 8276 0,'21'0'62,"0"0"-62,0 0 0,0 0 16,0 0-16,1 0 0,-1 0 15,0 0-15,0 0 0,0 0 0,22-21 16,-22 21-16,21-21 0,0 21 16,1-21-16,-1 21 0,22-21 0,-22 21 15,21-22-15,1 22 0,-1-21 0,-20 21 16,20-21-16,1 0 0,-1 21 0,1-21 15,-22 21-15,22-21 0,-1-1 0,-21 22 16,22-21-16,-1 0 0,1 21 16,-1-21-16,1 0 0,-1 21 0,1-21 15,-1-1-15,1 22 0,-1-21 16,1 21-16,-1-21 0,1 21 0,-1-21 16,1 21-16,-1-21 0,1 21 0,-1-21 15,1-1-15,-1 22 0,1-21 0,-1 21 16,22-21-16,-21 21 0,-1-21 0,22 0 15,-22 21-15,1-21 0,-1 21 16,1-22-16,-1 1 0,1 21 0,-22-21 16,22 21-16,-22-21 0,21 0 0,-20 21 15,20-21-15,1 21 0,-22-22 0,22 22 16,-22-21-16,21 0 0,1 21 0,-22-21 16,22 21-16,-1-21 0,1 21 0,-22-21 15,22 21-15,-22-22 16,21 22-16,-20-21 0,20 21 0,-20-21 15,20 21-15,-21-21 0,22 0 0,-22 21 16,22-21-16,-22 21 0,22-22 0,-22 1 16,21 21-16,1-21 0,-1 21 0,1-21 15,-22 0-15,22 21 0,-1-21 0,1 21 16,-22-22-16,22 22 0,-22-21 16,0 21-16,22 0 0,-22-21 0,0 0 15,22 21-15,-22-21 0,1 21 16,20 0-16,-21-21 0,22 21 0,-22-22 0,1 22 15,20-21-15,-21 21 0,1 0 16,20-21-16,-20 0 0,-1 21 0,0-21 16,1 21-16,-1-21 0,0 21 15,1 0-15,-1-22 0,-21 1 0,21 21 16,1 0-16,-1-21 0,0 21 0,1 0 16,-1-21-16,-21 21 0,22 0 0,-1 0 15,0-21-15,1 21 0,-22 0 0,21-21 16,0 21-16,1-22 0,-1 22 15,-21 0-15,22 0 0,-22-21 0,0 21 16,21 0-16,-21 0 0,1-21 0,-1 21 16,0 0-16,0 0 0,0-21 0,0 21 15,1 0-15,-1 0 0,0-21 0,0 21 16,0 0-16,0-21 16,1 21-16,-1 0 0,0 0 15,0-22-15,0 22 0,0 0 16,1-21-16,-1 21 0,0 0 0,0 0 15,0-21-15,0 21 16,-21-21-16,22 21 16,-1-21-16,-21 0 31,0-1 0,-21 22-15,-1 0-1,1 0-15,0 0 0,0 0 16,21-21-16,-21 21 0,0 0 16,-1 0-16,1 0 15,0 0 17,42 0-1,0 0-16,1 0-15,-1 0 16,0 0-16,0 0 0,0 0 16,0 0-16,1 0 0,-1 0 15,0 0-15,0-21 0,0 21 16,0 0 0,-21 21 46,-21 0-62,21 1 16,0-1-16,-21 0 15,0 0-15,21 0 0,-21 0 16,21 1-16,-21-1 0,-1-21 0,1 21 16,21 0-16,-21 0 0,0-21 15,21 21-15,-21 1 0,0-1 16,-1-21-16,22 21 0,0 0 31,-21-21 16</inkml:trace>
  <inkml:trace contextRef="#ctx0" brushRef="#br0" timeOffset="68486.78">19240 9843 0,'0'-22'0,"0"1"16,0 0-16,0 0 16,0 42 15,0 0-15,0 0-16,0 1 0,0-1 0,0 0 15,0 0-15,0 21 0,0-20 16,0-1-16,0 0 0,0 21 0,0-21 15,0 1-15,0-1 0,0 0 0,0 0 16,0 0-16,0 0 16,22-21-16,-1 0 15,0 0-15,0 0 16,0-21 0,-21 0-1,21 0-15</inkml:trace>
  <inkml:trace contextRef="#ctx0" brushRef="#br0" timeOffset="68703.28">19304 9567 0,'0'0'0,"-21"-21"15,0 21-15,-1 0 16,44 0 31,-1 0-32,0 0-15,0 0 16,0 0-16,0 21 0</inkml:trace>
  <inkml:trace contextRef="#ctx0" brushRef="#br0" timeOffset="68955.14">19770 9800 0,'0'0'0,"0"21"16,21-21 0,0 0-1,0 0-15,0 0 16,0 0-16,1 0 15,-1 0-15,0 0 16,0 0-16,-21 22 31,0-1-15,-21-21-16</inkml:trace>
  <inkml:trace contextRef="#ctx0" brushRef="#br0" timeOffset="69112.16">19833 9991 0,'0'21'16,"21"-21"15,0 0-15,1 0-16,-1-21 0,0 21 16,0-21-16,0-1 15,0 22-15,1 0 0</inkml:trace>
  <inkml:trace contextRef="#ctx0" brushRef="#br0" timeOffset="69560.74">20468 9716 0,'0'-22'16,"-21"22"-1,0 22 1,21-1-16,-21 0 16,-1 0-16,22 0 0,-21 0 0,21 22 15,-21-22-15,21 0 0,-21 0 16,0 22-16,21-22 0,0 0 16,0 0-16,0 21 0,0-20 0,0-1 15,0 0-15,21 0 0,0-21 16,0 0-16,0 21 0,1-21 0,-1 0 15,0 0-15,0 0 0,0 0 0,22 0 16,-22-21-16,0 0 0,0 0 0,21 21 16,-20-21-16,-1-1 0,21-20 0,-21 21 15,0 0-15,1-22 16,-22 22-16,0-21 0,0 0 0,0 20 0,0-20 16,0 0-16,0 21 0,0-22 0,-22 22 15,1 0-15,0 21 0,0-21 16,0 21-16,0 0 0,-1 0 0,1 0 15,-21 0-15,21 21 0,0-21 0,-1 21 16,1-21-16,21 21 0,-21-21 16,21 21-16</inkml:trace>
  <inkml:trace contextRef="#ctx0" brushRef="#br0" timeOffset="70095.85">22818 9462 0,'0'0'0,"21"-43"16,0 43-16,-21-21 16,0 42 15,0 0-31,0 1 0,0 20 16,-21-21-16,21 0 0,-21 22 0,-1-22 15,22 21-15,0 0 0,-21-20 0,21 20 16,-21-21-16,21 0 0,0 22 15,0-22-15,0 0 0,0 0 16,0 0-16,21-21 31,0 0-15,-21-21-16,22 0 0,-22 0 0,0 0 16,21-1-16,-21-20 0</inkml:trace>
  <inkml:trace contextRef="#ctx0" brushRef="#br0" timeOffset="70415.67">22860 9229 0,'0'0'16,"-21"0"-16,-22 21 16,43 0-1,22-21 1,-1 0-1,0 0-15,0 0 0,0 0 0,-21-21 16,21 21-16,1 0 0,-22-21 0,0 0 16,0-1-1,-22 22 1,1 0-16,0 0 0,0 0 16,0 0-16,21 22 15,0-1-15,0 0 16,0 0-16,21 0 15,0-21-15,0 0 16,0 0-16,22 21 16</inkml:trace>
  <inkml:trace contextRef="#ctx0" brushRef="#br0" timeOffset="70883.52">23685 9356 0,'-21'0'15,"0"0"1,21 21-16,-21 0 16,21 0-16,0 0 15,-21 1-15,0-1 0,-1-21 0,1 21 16,0 0-16,0 0 0,0 0 15,0 1-15,-22-1 0,22 0 0,-21 0 16,21 0-16,-1 0 0,-20-21 16,21 22-16,0-22 0,0 0 15,42 0 17,0 0-32,0 0 0,0 0 0,0 0 15,1 21-15,-1-21 0,21 0 16,-21 0-16,0 0 0,22 0 0,-22 0 15,0 21-15,0-21 0,0 0 0,1 0 16,-1 0-16,0 0 0,0 21 0,0-21 16,-21 21 15,21-21-15,1 0-1,-1-21 1,0 21-16,0-21 0,0 0 0,0 0 15</inkml:trace>
  <inkml:trace contextRef="#ctx0" brushRef="#br0" timeOffset="71183.82">24405 9440 0,'-21'0'0,"42"0"0,-63 0 0,63 0 31,0 0-31,0 0 16,0 0-16,1 0 0,-1 0 16,0 0-16,0-21 0,0 21 0,0 0 15,1 0-15,-1 0 16,-21 21 31,-21 1-32,-1-22-15</inkml:trace>
  <inkml:trace contextRef="#ctx0" brushRef="#br0" timeOffset="71410.69">24384 9631 0,'0'0'0,"0"21"0,-21-21 16,42 0 15,0 0-15,0 0-16,0 0 0,1 0 16,-1 0-16,0 0 0,0 0 15,0 0-15,0 0 16,1-21-16,-1 21 15,0-21-15,0 21 16,0 0-16</inkml:trace>
  <inkml:trace contextRef="#ctx0" brushRef="#br0" timeOffset="72067.19">25400 9271 0,'0'0'0,"0"-42"16,0 21-16,-21 21 0,21 21 47,0 0-47,0 0 0,0 0 15,-21 0-15,21 1 0,0 20 0,0-21 16,0 0-16,-22 22 0,22-22 16,-21 0-16,21 21 0,-21-21 15,21 1-15,0-1 0,0 0 0,0 0 16,21-42 15,0 21-31,1-21 16,-22 0-16,21 21 0,0-22 15,0 22-15,0 0 0,0-21 0,1 21 16,-1 0-16,0 0 0,0-21 0,0 21 16,-21-21-16,21 21 0,1 0 0,-1-21 15,0 21-15,0 0 16,-21-21-16,0-1 16,0 1-1,0 0-15,0 0 16,-21 21-1,0 0 1,0 0 0,-1 0-16,22 21 15,0 0-15,-21 0 0,21 1 0,-21-1 16,21 0-16,0 0 0,0 0 16,-21 0-16,21 1 0,-21 20 15,21-21-15,0 0 0,0 0 0,0 1 16,-21-22-16,21 21 0,0 0 0,0 0 15,21-21 32</inkml:trace>
  <inkml:trace contextRef="#ctx0" brushRef="#br0" timeOffset="73007.66">22881 10541 0,'0'0'15,"0"-21"-15,0 0 16,0 0 15,-21 21 0,0 0-31,21 21 0,-21 0 16,-1 0-16,22 0 16,0 0-16,-21 1 0,0-1 0,0 0 15,21 21-15,-21-21 0,21 1 0,0-1 16,-21 21-16,21-21 0,0 0 0,-22 1 16,22-1-16,0 0 0,0 0 0,0 0 15,0 0-15,22-21 16,-1 22-16,0-22 0,0 0 15,0 0-15,0 0 0,22 0 16,-22 0-16,0-22 0,0 22 0,0-21 16,22 0-16,-22 0 0,0 21 0,0-21 15,0 0-15,1-1 0,-1-20 16,-21 21-16,21 0 0,-21 0 16,0-1-16,0-20 0,0 21 0,0 0 15,0-22-15,-21 22 0,0 0 0,-1-21 16,1 21-16,0-1 0,0 22 15,0 0-15,0 0 0,-1 0 0,1 0 16,0 0-16,0 0 0,0 0 16,21 22-16,-21-22 0,-1 21 0,1 0 15,21 0-15,-21 0 0,21 0 0,-21-21 16,21 22-16,-21-1 0,21 0 16,0 0-16,0 0 0,0 0 15,21-21 1,0 0-16,0 0 0,0 0 0,22 0 15</inkml:trace>
  <inkml:trace contextRef="#ctx0" brushRef="#br0" timeOffset="73503.37">23982 10393 0,'0'0'0,"-21"0"31,21 21-15,-22-21-16,22 21 0,0 0 0,0 1 15,-21-1-15,0-21 0,21 42 16,-21-21-16,0 0 0,0 1 0,-1-1 16,1 0-16,0 0 0,0 0 0,0 0 15,0 1-15,-1-22 0,-20 21 0,21 0 16,0-21-16,0 0 0,-1 0 15,22-21 32,22 21-31,-1 0-16,0 0 16,21 0-16,-21 21 0,1-21 0,20 0 15,-21 21-15,21-21 0,-20 0 16,20 21-16,-21-21 0,21 0 0,-20 21 15,20-21-15,-21 0 0,0 0 0,0 22 16,1-22-16,-1 0 0,0 0 31,0-22 16,0 1-47,0 0 16,1 0-16</inkml:trace>
  <inkml:trace contextRef="#ctx0" brushRef="#br0" timeOffset="73805.21">24638 10478 0,'0'0'0,"-21"0"15,0 0-15,-1 0 0,44 0 47,-1 0-47,0 0 0,0 0 16,0 0-16,0 0 0,1 0 0,-1 0 16,0 0-16,0 0 0,0 0 15,0 0-15,-42 0 63,0 21-63</inkml:trace>
  <inkml:trace contextRef="#ctx0" brushRef="#br0" timeOffset="74027.07">24553 10689 0,'0'0'0,"-21"0"16,42 0 0,0 0-1,1 0-15,-1 0 0,0 0 0,0 0 16,0 0-16,0 0 0,1-21 0,-1 21 16,0 0-1,0 0-15,0-21 16,0 21-16,1 0 15,-1 0-15,0-21 0,0 21 16</inkml:trace>
  <inkml:trace contextRef="#ctx0" brushRef="#br0" timeOffset="74759.56">25421 10351 0,'0'0'0,"0"-22"0,-21-20 16,21 21-16,-21 21 16,21-21-1,0 42 1,0 0-16,0 0 15,0 0-15,0 1 0,0 20 0,0-21 16,0 21-16,-21-20 0,21 20 0,-22-21 16,22 21-16,-21-20 0,21 20 0,0-21 15,-21 0-15,21 0 0,-21 1 16,0-1-16,21 0 0,0 0 16,-21-21-1,21-21 1,21 21-1,-21-21-15,21 0 0,0-1 16,0 22-16,-21-21 16,21 21-16,1 0 0,-1 0 15,0 0-15,0 0 0,0 0 16,0 0-16,1 0 0,-1 0 16,0 0-16,0 0 15,0 0-15,0-21 16,-21 0-1,0 0-15,0 0 16,0-1-16,0 1 0,0 0 16,0 0-16,0 0 0,0 0 15,0-1-15,-21 44 47,21-1-47,0 0 0,-21 0 0,21 0 16,0 22-16,0-22 0,0 0 0,0 0 15,-21 21-15,21-20 0,-21-1 0,21 0 16,0 0-16,0 0 0,0 0 16,0 1-16,0-1 0,0 0 15,-21-21-15,21 21 0,21-42 63,-21 0-63,21 21 0,0-21 0,-21-1 15</inkml:trace>
  <inkml:trace contextRef="#ctx0" brushRef="#br0" timeOffset="78635">26077 10435 0,'0'-21'15,"-21"21"-15,21-21 32,0 42 30,0 0-46,0 0-16,0 1 0,-21-22 15,21 21-15,0 0 0,0 0 0,0 0 16,0 0-16,0 1 16,-21-1-16,21 0 15,0 0-15,0 0 0,-21-21 16,21 21-16,0-42 62,0 0-62,0 0 0,0 0 16,0 0-16,0-1 0,0 1 16,0 0-16,0 0 0,21 0 15,-21 0-15,0-1 0,0 1 0,0 0 0,0 0 16,0 0 0,0 42 30,0 0-30,0 0-16,0 0 16,0 1-1,0-1 157,0 0-156,21-21-1,-21 21 1,21-21-16,-21 21 16,0 0-1,0 1 1,0-1 0,0 0-16,0 0 15,0 0-15,0 0 16,0 1-1,21-22 32,0 0-15,1 0-32,-1 0 15,0 0-15,0 0 0,0-22 0,22 22 16,-22-21-16,21 21 0,-21-21 0,22 0 15,-1 0-15,0 21 0,1-21 0,-1-1 16,-21 1-16,21 0 0,1 21 16,-1-21-16,-21 0 0,22 0 0,-22 21 15,21-22-15,-21 1 0,0 21 0,22-21 16,-22 21-16,0 0 0,0 0 0,0-21 16,1 21-16,-1 0 0,0 0 15,0 0-15,0 0 16,0 0-16,1 0 15,-1 0 17,-42 0 15,-1 21-47,1-21 15,0 0-15,0 0 0,21 21 16,-21-21-16,0 0 0,-1 21 0,-20-21 15</inkml:trace>
  <inkml:trace contextRef="#ctx0" brushRef="#br0" timeOffset="79643.72">13568 11705 0,'0'0'0,"0"-21"0,0 0 15,0 0-15,0 0 16,0 42 15,0 0-15,0 0-16,0 0 0,0 0 16,0 1-16,0 20 0,0-21 15,0 0-15,0 22 0,0-22 16,0 21-16,0-21 0,-21 22 0,21-22 15,-22 21-15,22-21 0,0 22 0,-21-22 16,21 0-16,-21 0 0,21 0 0,0 0 16,-21 1-16,21-1 0,0 0 15,0 0 1,0-42 15,0 0-31,0 0 16,0-1-16,0 1 0,21-21 0,-21 21 15,21-22-15</inkml:trace>
  <inkml:trace contextRef="#ctx0" brushRef="#br0" timeOffset="79960.53">13674 11621 0,'0'0'0,"0"-22"15,0 44 32,0-1-47,0 0 16,0 0-16,0 0 0,0 0 0,0 22 15,0-22-15,0 0 0,0 21 0,0 1 16,0-22-16,0 21 0,0-21 16,0 22-16,0-22 0,0 21 0,0-21 15,0 1-15,0-1 0,0 0 16,0 0-16,0 0 0,0 0 0,0 1 15,0-1 1,-22-21 0,1 0-1,0-21-15,0 21 16,21-22-16,-21 22 16</inkml:trace>
  <inkml:trace contextRef="#ctx0" brushRef="#br0" timeOffset="80262.89">13293 12107 0,'0'0'0,"0"-21"15,21 21 1,0 0 0,0 0-16,0 0 0,0 21 15,1-21-15,-1 22 0,0-1 16,0-21-16,-21 21 0,21 0 0,0 0 15,-21 0 1,22 1-16,-1-22 0,-21 21 0,21 0 16,-21 0-16,21-21 15,-21 21-15,21-21 16,-21 21-16,0-42 47,0 0-47,21 21 0,-21-21 0,0 0 15,0 0-15</inkml:trace>
  <inkml:trace contextRef="#ctx0" brushRef="#br0" timeOffset="80550.75">13885 11896 0,'0'0'0,"0"-21"0,21 21 15,-21 21 1,0 0-16,-21 0 15,21 0-15,-21 0 0,0 1 0,0-1 16,0 21-16,-1-21 0,1 0 16,21 1-16,-21-1 0,0 21 0,0-21 15,0 0-15,21 1 0,0-1 16,-22 0-16,1 0 0,21 0 0,0 0 16,-21-21-16,21 22 15,0-44 32,21 22-47,-21-21 0,21 21 0,-21-21 16,0 0-16,22 21 0</inkml:trace>
  <inkml:trace contextRef="#ctx0" brushRef="#br0" timeOffset="83254.73">3006 12594 0,'0'0'0,"0"-21"0,0 0 16,0-43-1,0 43-15,21 0 0,-21 0 0,0 0 16,0 0-16,0-1 0,0 1 15,0 0-15,21 0 16,-21 42 15,0 0-31,0 0 16,0 22-16,0-22 0,0 0 16,0 21-16,0 1 0,-21-1 0,21 0 15,0 1-15,0-1 0,0 22 16,0-22-16,0 0 0,0 1 0,0-1 15,0 0-15,0 1 0,0-22 0,0 0 16,0 0-16,0 0 16,0 0-16,0 1 0,0-1 15,0-42 17,0-1-32,0 1 15,0 0-15,0-21 0,21 21 16,-21-1-16,21 1 0</inkml:trace>
  <inkml:trace contextRef="#ctx0" brushRef="#br0" timeOffset="84727.08">3535 12404 0,'0'0'15,"0"-21"-15,21 21 0,-21-22 0,-21 22 47,0 22-31,-1-1-16,22 0 0,-21 0 16,0 0-16,21 0 0,0 1 0,0 20 15,-21-21-15,21 0 0,-21 22 16,21-1-16,0-21 0,0 21 15,0 1-15,0-22 0,0 0 0,0 21 16,0-20-16,0-1 0,0 0 0,0 0 16,0 0-16,21 0 15,0-21-15,0 0 0,0 0 0,1 0 16,-1 0-16,0 0 0,0 0 0,0 0 16,0 0-16,1-21 0,20 21 15,-21-21-15,0 0 0,0 0 0,1 0 16,-1-1-16,0 1 0,0 0 0,-21 0 15,0-21-15,21 20 0,-21 1 16,0-21-16,0 21 0,0-22 16,0 22-16,0 0 0,0-21 0,0 21 15,0-1-15,-21 1 0,21 0 0,-21 0 16,0 0-16,0 0 0,-1 21 16,22-22-16,-21 22 0,-21 0 0,21 0 15,0 0-15,-1 0 0,1 0 0,0 0 16,0 22-16,0-22 0,0 21 15,-1 0-15,1 0 0,0 0 0,21 22 16,-21-22-16,0 0 0,21 21 0,-21-21 16,21 22-16,0-22 15,0 21-15,0-21 0,0 22 0,0-22 0,0 21 16,0-21-16,0 1 0,0-1 16,21 0-16,0 0 0,0 0 15,0 0-15,0-21 0,-21 22 0,22-22 16,-1 0-16,0 0 0,21 0 0,1 0 15,-1 0 1,-21 0-16,0-22 0,0 1 0,1 0 16,-1 0-16,0 0 0,0 0 15,0-1-15,-21-20 0,0 21 16,0 0-16,0-22 0,0 22 16,0 0-16,0-21 0,0 21 0,0-1 15,0 1-15,-21-21 0,21 21 0,-21 21 16,0-21-16,0-1 0,-1 22 15,1-21-15,0 21 0,0 0 16,0 0-16,0 0 0,-1 0 0,1 0 16,21 21-16,-21-21 0,0 22 15,0-1-15,0-21 0,-1 21 0,1 0 16,0 0-16,21 0 0,0 22 0,-21-22 16,21 0-16,-21 21 0,21-20 15,0-1-15,0 21 0,0-21 0,0 0 16,0 1-16,0-1 0,0 0 0,0 0 15,0 0-15,21 0 0,0 1 16,0-1-16,0 0 0,1-21 16,-1 21-16,0-21 15,0 0-15,0 0 0,0 0 16,1 0-16,-1 0 0,0 0 0,21-21 16,-21 0-16,1 0 0,-1-1 0,0 1 15,0 0-15,0 0 0,0 0 0,1 0 16,-22-22-16,0 22 0,0-21 15,0 21-15,0-1 0,0-20 0,0 21 16,-22-21-16,1 20 0,0-20 0,0 21 16,0 0-16,0 0 0,-1-1 15,-20 22-15,21-21 0,0 21 16,0 0-16,-1 0 0,1 0 0,0 0 16,0 21-16,0 1 15,0-22-15,-1 21 0,1 0 0,0 21 16,0-21-16,0 22 0,21-22 0,-21 21 15,-1-21-15,22 22 0,-21-1 0,21-21 16,0 22-16,0-22 0,0 0 16,0 0-16,0 21 0,0-20 0,0-1 15,0 0-15,0 0 0,21-21 16,1 0-16,-1 21 0,0-21 16,0 0-16,0 0 0,0 0 15,22 0-15,-22 0 0,0 0 0,0-21 16,22 0-16,-22 21 0,0-21 15,0 0-15,0-1 0,22 1 0,-22 0 16,-21 0-16,21 0 0,0 0 0,-21-1 16,21-20-16,-21 21 0,0-21 15,0 20-15,0 1 0,0-21 0,-21 21 16,0 0-16,0-22 0,0 22 0,-1 0 16,1 0-16,0 21 0,0-21 0,0 21 15,0-22-15,-1 22 16,1 0-16,0 0 0,0 0 0,0 0 15,0 22-15,-1-1 16,1 0-16,0-21 16,21 21-16,-21-21 0,0 21 0,0-21 15,-1 21-15,1 1 16,0-1-16,0-21 16,21 21-16,0 0 15</inkml:trace>
  <inkml:trace contextRef="#ctx0" brushRef="#br0" timeOffset="86432.69">14563 13293 0,'0'0'16,"21"0"-16,21-43 15,-21 22-15</inkml:trace>
  <inkml:trace contextRef="#ctx0" brushRef="#br0" timeOffset="87699.35">14711 13314 0,'0'0'0,"-21"-21"16,21 0 0,0-1-16,0 1 15,-22 21-15,22-21 16,0 42 31,0 0-47,0 1 15,0-1-15,22 0 16,-22 0-16,21 0 0,0 0 16,0 1-16,-21-1 0,21 0 15,0 0-15,1 0 0,-1 0 16,0 1-16,0-1 0,21 21 0,-20-21 15,20 0-15,-21 1 0,21-1 0,-20 0 16,20 0-16,0 0 0,1 0 0,-1 1 16,0-1-16,1 0 0,-1-21 0,0 21 15,1 0-15,20-21 0,-21 21 16,22-21-16,-22 0 0,22 22 0,-1-22 16,1 21-16,-1-21 0,1 0 15,20 0-15,-20 0 0,21 21 0,-22-21 16,1 0-16,20 0 0,-20 0 0,-1 0 15,1 0-15,-1 0 0,1 0 0,-1 0 16,1 0-16,-22 0 0,22 0 0,-1 0 16,-21 0-16,22 0 0,-1-21 15,-20 21-15,20-21 0,1 21 0,-22-22 16,22 1-16,-22 21 0,21-21 0,-20 0 16,-1 0-16,22 0 0,-22-1 0,0 1 15,1-21-15,-1 21 0,0 0 0,1-1 16,-1-20-16,-21 21 0,21 0 15,1-22-15,-1 22 0,-21 0 0,22-21 0,-1 21 16,-21-1-16,21 1 16,-20-21-16,-1 21 0,0 0 0,0-1 15,0-20-15,0 21 0,1-21 0,-22 20 16,0-20-16,21 21 0,-21-21 0,0-1 16,0 22-16,0-21 0,0-1 0,0 1 15,0 0-15,0-1 0,0 1 0,0 21 16,-21-21-16,-1-1 0,1 1 0,21 21 15,-21-22-15,0 1 0,0 21 16,0-21-16,21-1 0,-22 1 0,1 21 16,0-22-16,0 1 0,0 0 15,0-1-15,-1 1 0,1 0 0,21 21 0,-21-22 16,0 1-16,0 21 0,0-22 16,21 22-16,-22 0 0,1 0 0,0-21 15,21 20-15,-21 1 0,0 0 0,0 0 16,-1 21-16,1-21 0,0 0 15,0-1-15,0 1 0,0 0 0,-1 0 16,1 0-16,0 0 0,0-1 16,-21 1-16,20 21 0,1-21 0,-21-21 15,21 42-15,-22-21 0,22-1 0,-21 1 0,0 0 16,-1 21-16,1-21 0,-22 21 0,22-21 16,-21 21-16,20-21 0,-20 21 15,-1 0-15,1 0 0,20-22 16,-20 22-16,-1 0 0,1 0 0,-1 0 15,22 0-15,-21 0 0,-1 0 0,22 0 16,-22 0-16,22 0 0,0 0 0,-1 0 16,1 0-16,0 0 0,-1 0 0,1 0 15,21 0-15,0 0 0,-1 0 0,1 22 16,0-22 0,0 0-1,21-22 63,21 1-78,0 21 0,0-21 16,1 21-16</inkml:trace>
  <inkml:trace contextRef="#ctx0" brushRef="#br0" timeOffset="88139.33">16383 11007 0,'0'0'0,"21"0"0,0 0 0,0-21 16,1 21-16,-1-22 0,0 22 16,-21-21-16,21 21 0,0 0 15,-42 0 17,0 0-32,0 21 0,0 1 15,-1-1-15,1 0 0,-21 0 16,21 0-16,-22 0 0,22 1 0,-21-1 15,0 0-15,20 0 0,1 0 0,-21 0 16,21-21-16,-22 22 0,22-1 0,0-21 16,0 0-16,21 21 0,-21-21 15,21 21 17,21-21-17,0 21-15,0 0 16,22-21-16,-22 22 0,21-1 0,-21 0 15,22-21-15,-1 21 0,0 0 0,-21 0 16,22-21-16,-1 22 0,0-1 0,-20-21 16,20 21-16,-21-21 0,0 0 0,0 21 15,1-21-15,-1 21 0,0-21 16,0 0 0,0 0-16,0 0 15,1 0 1,-1-21-16,0 0 15,0 0-15,0 0 0</inkml:trace>
  <inkml:trace contextRef="#ctx0" brushRef="#br0" timeOffset="88967.9">19452 11049 0,'0'-42'15,"0"21"-15,0-1 16,0 44 31,-21-22-47,21 21 15,-21 0-15,21 0 0,-21 0 16,21 0-16,0 1 0,0-1 0,0 0 16,0 0-16,0 21 0,0-20 0,0-1 15,0 0-15,0 0 0,0 0 0,0 0 16,21 1-16,0-22 0,0 21 15,0-21 1,0 0-16,1 0 0,-1 0 16,0-21-1,-21-1-15,21 1 16,-21 0-16,21 0 0,-21 0 16,0 0-16,0-1 0</inkml:trace>
  <inkml:trace contextRef="#ctx0" brushRef="#br0" timeOffset="89308.12">19516 10647 0,'0'0'0,"-22"0"0,1 0 0,21 21 16,-21 0-16,21 0 15,21-21 32,0 0-47,1 0 0,-22-21 16,0 0-1,-22 21 1,1 0 0,0 0-16,0 0 15,21 21 1,0 0-1,0 1-15,21-22 16,-21 21-16,21-21 16,0 0-16,1 0 15,-1 0-15</inkml:trace>
  <inkml:trace contextRef="#ctx0" brushRef="#br0" timeOffset="89579.96">19981 10964 0,'0'0'0,"0"22"16,21-22 31,1 0-47,-1 0 15,0 0-15,0 0 0,0 0 0,0 0 16,-42 0 31</inkml:trace>
  <inkml:trace contextRef="#ctx0" brushRef="#br0" timeOffset="89766.85">20002 11091 0,'0'22'16,"-21"-22"0,42 0 15,1 0-15,-1 0-16,0 0 0,0-22 15,0 22-15,0-21 16,-21 0-16,22 21 0,-1 0 15,-21-21-15,21 0 0</inkml:trace>
  <inkml:trace contextRef="#ctx0" brushRef="#br0" timeOffset="90387.41">20722 10943 0,'0'0'0,"21"0"15,-21-21-15,21 0 16,-21 0-16,22 21 0,-22-21 16,21-1-16,-21 1 0,0 0 0,0 0 15,21 21-15,-21-21 0,0 0 0,0-1 16,0 1 0,0 42 15,-21 1-31,21-1 15,-21 0-15,21 0 0,0 0 16,0 22-16,0-22 0,0 0 0,0 0 16,0 0-16,0 0 0,0 1 0,0 20 15,0-21-15,0 0 0,0 0 16,0 1-16,0-1 0,0 0 0,0 0 16,0 0-16,0 0 0,0 1 0,0-1 15,0 0-15,0 0 16,-22-21-1,1 0-15,0 0 16,0 0-16,0 0 0,0 0 16,-1 0-16,1 0 0,0 0 15,0 0-15,0 0 0,0 0 0,-1-21 16,1 21-16,0 0 16,42 0 15,0 0-31,1 0 0,-1 0 0,21 0 15,0 0-15,-20 0 0,20 0 0,-21 0 16,21 0-16,-20 0 0,-1 0 16,0 0-16,0 0 0,0 0 15,0 0-15,1 0 0,-1 0 0,0 0 47,0 0-31,-21-21-1</inkml:trace>
  <inkml:trace contextRef="#ctx0" brushRef="#br0" timeOffset="91499.29">22945 11684 0,'0'0'0,"21"0"16,0 0-1,-21-21 17,21 21-32,0-21 0,-21 0 15,21 21-15,-21-22 0,0 1 0,22 21 16,-22-21-16,21 0 0,-21 0 15,0 0-15,21-1 0,0 22 0,-21-21 16,21 0-16,-21 0 16,0 42 15,0 0-31,0 0 16,0 1-16,0-1 0,0 0 0,0 0 15,0 0-15,0 0 0,0 22 0,0-22 16,0 0-16,0 0 0,0 0 0,0 22 15,0-22-15,0 0 0,0 0 0,0 0 16,0 22-16,0-22 0,0 0 16,0 0-16,0 0 0,0 1 15,0-1-15,0 0 0,0 0 0,0 0 16,0 0-16,0 1 0,-21-1 16,0-21-1,21 21-15,-21-21 0,0 0 0,-1 0 16,1 0-16,0 0 0,0 0 15,0 0-15,-22 0 0,22 0 16,0 0-16,0 0 0,0 0 0,0 0 16,-1 0-1,44-21 17,-1 21-32,0 0 0,21 0 15,-21 0-15,22 0 0,-22 0 16,21 0-16,-21-21 0,22 21 0,-1 0 15,-21 0-15,22 0 0,-22 0 0,21 0 16,-21 0-16,0 0 0,1 0 16,-1 0-16,-21-22 47,21 22-32,0-21-15,0 0 0,0 0 16,22 0-16</inkml:trace>
  <inkml:trace contextRef="#ctx0" brushRef="#br0" timeOffset="91975.55">24257 11494 0,'0'0'0,"21"-22"0,-21 1 16,0 42 15,-21 1-31,0-1 16,0 0-16,-1 0 0,22 0 0,-21 0 15,0 1-15,0 20 0,0-21 0,0 0 16,-22 0-16,22 22 0,0-22 0,-21 0 16,20 0-16,1 0 0,0 1 0,0-1 15,0 0-15,0-21 0,21 21 0,-22-21 16,1 0-1,21-21 1,21 21 0,1 0-16,-1 0 0,0 0 15,0 0-15,0 0 0,0 0 0,1 0 16,-1 0-16,0 0 0,0 0 16,0 0-16,22 21 0,-22-21 0,0 21 15,0-21-15,21 21 0,-20-21 16,-1 0-16,0 22 0,0-22 0,0 0 15,0 21-15,1-21 0,-1 0 0,-21 21 16,21-21-16,0 0 31,-21-21-15,0 0 0,21 21-16,0-22 0,-21 1 0,22 0 15</inkml:trace>
  <inkml:trace contextRef="#ctx0" brushRef="#br0" timeOffset="92243.1">24744 11557 0,'21'0'47,"0"0"-47,0 0 15,0 0-15,1 0 0,-1 0 16,0 0-16,0 0 16,0 0-16,0 0 15,1 0 1,-44 0 0,1 0-1,0 0-15,0 0 0,0 0 0,0 21 16</inkml:trace>
  <inkml:trace contextRef="#ctx0" brushRef="#br0" timeOffset="92466.61">24659 11726 0,'0'0'15,"-21"0"1,21 22-16,21-22 31,0 0-31,0 0 16,1 0-16,-1 0 0,0 0 15,0 0-15,0 0 0,-21-22 16,21 22-16,1 0 16,-1 0-16,0-21 15,0 21 1,0-21 0</inkml:trace>
  <inkml:trace contextRef="#ctx0" brushRef="#br0" timeOffset="93215.18">25358 11409 0,'0'0'0,"0"-21"15,0 0-15,0 42 47,0 0-47,0 0 16,0 0-16,-22 0 0,22 1 0,-21-1 15,21 0-15,0 0 0,0 0 16,-21 22-16,0-22 0,21 0 0,-21 0 16,21 0-16,0 0 0,-21 1 0,-1-1 15,22 0-15,-21-21 0,21 21 0,0 0 16,0-42 15,21 21-15,-21-21-16,22 0 0,-1 21 15,0 0-15,-21-21 0,21 21 16,0 0-16,0 0 16,1-22-16,-1 22 0,0 0 15,0 0-15,0 0 0,0 0 16,1 0-16,-1 0 0,0 0 15,-21-21-15,21 21 0,0-21 16,-21 0-16,21 21 16,-21-21-16,0 0 15,0-1-15,0 1 0,0 0 16,-21 21 15,0 0-15,21 21-16,0 0 15,0 1-15,0-1 16,0 0-16,0 0 0,0 0 16,0 0-16,0 1 0,0-1 15,-21 0-15,21 0 0,0 0 0,-21 0 16,21 1-16,0-1 0,0 0 16,0 0-16,0 0 0,0 0 0,-21-21 15,21 22-15,0-1 0,0 0 16,0 0-1,0-42 32,0 0-47,0 0 16,0-1-16,21 22 16</inkml:trace>
  <inkml:trace contextRef="#ctx0" brushRef="#br0" timeOffset="96075.31">26162 11557 0,'0'-21'0,"0"42"78,-21-21-78,21 21 0,-21 0 0,21 1 15,-22-1-15,1 0 0,0 0 16,21 0-16,-21 0 0,21 1 0,-21-1 16,21 0-16,-21-21 0,21 21 15,-22 0-15,22 0 0,0 1 16,22-22 15,-1 0-31,0 0 0,0 0 16,21 0-16,1-22 0,-1 22 0,-21-21 15,22 0-15,-1 0 0,21 21 16,-20-21-16,-1 0 0,0-1 0,1 1 16,-1 0-16,0 0 0,1 21 0,-1-21 15,-21 21-15,0 0 0,1-21 0,-1 21 16,0 0-16,0-22 0,0 22 16,0 0 15,-42 0 16,0 0-47,0 0 0,0 0 15,0 0-15,-1 0 0,1 0 0,0 0 16,0 0-16</inkml:trace>
  <inkml:trace contextRef="#ctx0" brushRef="#br0" timeOffset="97183.31">20489 11621 0,'-21'0'0,"0"0"16,0 0-1,0 0 1,42 0 47,0 0-63,0 0 0,0 0 0,0 0 15,1 0-15,-1 0 0,0 0 16,0 0-16,0 0 0,0 0 0,1 0 15,-1 0-15,0 0 0,0 0 0,0 0 16,-21-22-16,21 22 0,1 0 16,-1 0-16,-42 0 93,-1 0-93,1 0 16,0 0-16,21 22 16,-21-22-16,0 0 0,0 0 15,-1 0-15</inkml:trace>
  <inkml:trace contextRef="#ctx0" brushRef="#br0" timeOffset="97500.13">20383 11748 0,'0'21'0,"-21"-21"16,42 0 31,1 0-47,-1 0 0,0 0 15,0 0-15,0 0 0,0 0 0,1 0 16,-1 0-16,0 0 0,0 0 0,-21-21 15,21 21-15,0 0 0,1 0 0,-1 0 16,0 0 0,0 0 31,-21-22-32,0 1 1</inkml:trace>
  <inkml:trace contextRef="#ctx0" brushRef="#br0" timeOffset="100363.87">3344 13864 0,'0'0'0,"-21"0"0,-42-21 16,41 21-16,22-21 16,-21 0-16,0 0 15,21-1-15,0 1 0,0 0 0,0 0 16,0 0-16,0 0 0,0-1 16,0 1-16,0 0 0,21 0 15,0 21-15,22 0 0,-22 0 16,0 0-16,21 21 0,1 0 15,-22 0-15,21 1 0,-21-1 0,1 21 16,-1 0-16,-21 1 0,0-1 0,0 0 16,0 1-16,0-1 0,-21 0 15,-1 1-15,-20-1 0,21 22 0,-21-22 16,-1 0-16,1 1 0,0-1 0,-1 0 16,1-21-16,0 1 0,20-1 15,-20 0-15,21 0 0,-21-21 0,20 0 16,-20 0-16,21-21 0,0 0 0,-22 0 15,22-1-15,0-20 16,0 21-16,21-21 0,-21 20 0,21-20 16,-21 0-16,21 21 0,0-22 0,0 22 15,0-21-15,0 21 0,21-1 16,0 1-16,0 21 0,0 0 0,0 0 16,22 0-16,-22 0 0,0 21 0,21-21 15,-20 22-15,-1-1 0,21 0 16,-21 0-16,0 0 0,1 0 0,-1 22 15,0-22-15,0 0 0,0 0 0,0 0 16,1 1-16,-1-1 0,0 0 16,-21 0-16,21-21 0,0 21 0,0-21 15,1 0-15,-1 0 16,0 0-16,0 0 0,0 0 16,0-21-16,1 21 0,-1-21 15,0 0-15,0 0 0,21-1 0</inkml:trace>
  <inkml:trace contextRef="#ctx0" brushRef="#br0" timeOffset="100791.93">4000 13780 0,'0'0'16,"22"-22"-16,-22 1 0,0 0 16,0 42-1,-22-21 1,22 21-16,-21 1 0,21-1 0,0 21 15,0-21-15,0 22 0,0-22 0,-21 21 16,21-21-16,0 22 0,-21-1 0,21-21 16,0 21-16,0 1 0,0-22 15,0 0-15,0 21 0,21-20 0,0-1 16,-21 0-16,21-21 0,1 0 0,-1 0 16,21 0-16,-21 0 0,0 0 15,1 0-15,20-21 0,-21 0 0,21-1 16,-20 1-16,-1 0 0,0-21 0,21 21 15,-21-22-15,-21 1 0,0 0 16,0 20-16,0-20 0,0 0 16,0-1-16,-21 1 0,0 0 0,0-1 15,-21 22-15,20 0 0,-20 0 0,21 0 16,-21 21-16,-1 0 0,22 0 0,0 21 16,-21-21-16,20 21 0,1 0 15,-21 0-15,42 1 0,-21 20 0,21-21 16,-21 0-16,21 0 0,0 1 0,0-1 15,21 0-15,0 0 16,0-21-16,0 0 0,0 0 0,1 0 16</inkml:trace>
  <inkml:trace contextRef="#ctx0" brushRef="#br0" timeOffset="101846.94">19558 12256 0,'0'0'0,"0"-22"0,0 1 16,0 0 0,0 42 15,-21 0-31,0 1 16,21-1-16,-22 21 0,22-21 0,-21 0 15,21 22-15,0-22 0,-21 0 0,21 21 16,0-20-16,0-1 0,0 0 0,0 21 15,0-21-15,0 1 0,0-1 16,0 0-16,21-21 0,0 0 16,1 0-16,-1 0 0,0 0 15,0 0-15,0 0 0,0 0 16,-21-21-16,22 0 0,-1-1 0,0 1 16,-21 0-16,0 0 0,0 0 0</inkml:trace>
  <inkml:trace contextRef="#ctx0" brushRef="#br0" timeOffset="102143.77">19706 11853 0,'-21'0'16,"0"0"0,21 22-16,-21-22 93,-1 0-93,1 0 16,0 0-16,21 21 16,-21 0-16,21 0 0,0 0 15,0 0-15,0 1 0,21-1 16,0-21-16,0 21 0,1-21 0,-1 0 15,0 21-15,0-21 0</inkml:trace>
  <inkml:trace contextRef="#ctx0" brushRef="#br0" timeOffset="102371.14">20045 12319 0,'-21'42'15,"42"-42"17,0 0-32,0 0 15,0 0-15,0 0 0,1 0 16,-1 0 0,0-21-16,-21 0 31</inkml:trace>
  <inkml:trace contextRef="#ctx0" brushRef="#br0" timeOffset="102540.05">20151 12425 0,'-22'21'16,"44"-21"15,-22-21-16,21 21-15,0 0 0,0-21 0,0 0 16,0 21-16,1-22 0,20 1 0,-21 0 16</inkml:trace>
  <inkml:trace contextRef="#ctx0" brushRef="#br0" timeOffset="103011.79">20828 12107 0,'0'-42'15,"0"21"1,0 0-16,0 0 16,21 21-16,0 0 15,0 0 1,-21 21-16,22 0 0,-22 21 16,21-21-16,-21 1 0,0 20 0,0 0 15,0-21-15,0 22 0,0-1 0,0-21 16,0 22-16,-21-1 0,-1-21 15,1 21-15,-21-20 0,21 20 0,0-21 16,-22 0-16,22 0 0,0 1 0,-21-1 16,20 0-16,1-21 0,0 0 0,0 0 15,0 0-15,0 0 0,21-21 16,0 0-16,0-1 16,0 1-16,0-21 0,0 21 15,0-22-15,0 22 0,0 0 0,0-21 16,21 21-16,-21-1 0,21 22 0,0-21 15,0 21-15,0 0 0,1 0 0,-1 0 16,21 21-16,-21-21 0,0 22 0,22-1 16,-22 0-16,0 0 0,21 21 15,-20-20-15,-1-1 0,0 0 0,21 0 16,-21 0-16,1 0 0,20 1 16,-21-1-16,21-21 0,-20 21 0,20-21 15,-21 0-15,0 0 0,22 0 0,-22 0 16,0 0-16,0 0 0,0 0 0,0 0 15,1-21-15</inkml:trace>
  <inkml:trace contextRef="#ctx0" brushRef="#br0" timeOffset="103816">23622 12425 0,'-21'0'31,"21"-21"-15,0 0-16,0-1 16,0 1-16,0 0 15,21 21-15,0 0 16,0 0-16,0 0 0,1 0 15,-1 0-15,0 21 0,0 0 0,0 1 16,0-1-16,1 0 0,-1 0 0,-21 21 16,0-20-16,0 20 0,0-21 15,0 21-15,-21-20 0,-1 20 0,-20 0 16,21 1-16,-21-22 0,-1 21 0,22 0 16,-21-20-16,-1-1 0,1 0 0,0 0 15,21-21-15,-22 0 0,22 0 0,-21 0 16,21 0-16,-1 0 0,22-21 15,-21 0-15,21-22 16,0 22-16,0-21 0,0 21 0,0-22 16,0 1-16,0 21 0,21 0 0,-21 0 15,22-1-15,-1 1 0,0 0 0,0 21 16,0 0-16,0 0 0,22 0 0,-22 21 16,21 0-16,-21 1 0,22 20 0,-22-21 15,0 21-15,21 1 0,-20-22 16,-1 21-16,0 1 0,21-1 0,-21 0 15,-21-21-15,22 22 0,-1-22 0,-21 21 16,0-21-16,21 1 0,0-22 0,-21 21 16,21-21-16,0 0 0,1 0 0,-1 0 15,-21-21-15,42 21 0</inkml:trace>
  <inkml:trace contextRef="#ctx0" brushRef="#br0" timeOffset="104174.8">24744 12467 0,'0'0'0,"-21"21"31,-1 1-15,1-22-16,0 21 0,0 0 16,0 0-16,0-21 0,-1 21 0,1 0 15,-21 1-15,21-1 0,0 0 0,-22 0 16,22 0-16,0-21 0,0 21 15,0 1-15,-22-1 0,22-21 0,21 21 16,-21-21-16,0 21 0,21 0 16,0 0-16,21 1 15,0-22-15,0 21 16,22-21-16,-22 0 0,0 21 0,0-21 16,0 0-16,22 0 0,-22 0 15,0 21-15,21-21 0,-21 0 0,1 0 16,-1 0-16,0 0 0,21 0 0,-21 0 15,1 0-15,-1 0 0,0 0 16,0 0-16,0-21 16,0 21-16,1-21 0</inkml:trace>
  <inkml:trace contextRef="#ctx0" brushRef="#br0" timeOffset="104387.68">25125 12679 0,'21'0'16,"0"0"0,0 0-1,0 0-15,1 0 16,-1 0-16,-21-21 0,21 21 16,0 0-16,-42 21 46,0-21-46</inkml:trace>
  <inkml:trace contextRef="#ctx0" brushRef="#br0" timeOffset="104547.59">25104 12785 0,'0'21'0,"0"-42"0,0 63 32,21-42-1,0 0-31,0 0 0,0-21 15,0 21-15,1-21 0,-1 21 0,0-21 16,0 21-16,21-22 0,-20 1 16,-1 21-16,21-21 0</inkml:trace>
  <inkml:trace contextRef="#ctx0" brushRef="#br0" timeOffset="104995.33">25908 12446 0,'0'0'0,"0"-21"15,-21 21-15,21-21 16,-21 21-16,-1 0 16,22 21-1,-21-21-15,0 21 0,21 0 0,0 0 16,-21 1-16,0-1 0,0 0 0,21 0 16,-22 21-16,1-20 0,0-1 0,0 21 15,21 0-15,-21-20 0,0-1 16,21 21-16,-22-21 0,22 0 0,0 1 15,0-1-15,0 0 0,22-21 16,-1 0-16,0 0 16,21 0-16,-21 0 0,1-21 0,-1 0 15,21-1-15,-21 1 0,0 0 0,1 0 16,-1 0-16,0-22 16,0 22-16,0 21 0,-21-21 0,0 0 15,0 42 1,0 0-1,-21 0-15,21 1 0,-21-1 0,0 0 16,0 21-16,-1-21 0,1 22 0,0-22 16,0 0-16,21 21 0,-21-20 0,21-1 15,-21 0-15,21 0 0,0 0 16,0 0-16,21-21 16,0-21-16,0 21 15,0-21-15,22 0 0,-22 0 16,21 0-16</inkml:trace>
  <inkml:trace contextRef="#ctx0" brushRef="#br0" timeOffset="105379.64">26416 12510 0,'0'0'0,"-21"0"31,21 21-15,-21-21-16,21 21 0,0 0 15,-22 0-15,1 0 0,0 1 16,21-1-16,-21 21 0,0-21 16,0 0-16,-1 22 0,1-22 0,0 0 15,0 21-15,0-20 0,0-1 0,-1 0 16,1 0-16,21 0 0,0 0 16,21-21-1,1 0-15,-1-21 0,21 21 0,0-21 16,1 0-16,20 0 0,-20-22 15,-1 22-15,21 0 0,-20 0 0,20 0 16,-20 21-16,-1-21 0,0-1 0,1 1 16,-1 21-16,-21 0 0,21 0 0,-20-21 15,-1 21-15,0 0 0,0 0 0,0 0 16,-42 0 31</inkml:trace>
  <inkml:trace contextRef="#ctx0" brushRef="#br0" timeOffset="107210.95">3133 15113 0,'0'-42'16,"0"21"-16,21-1 16,0 1-1,0 21-15,0 0 0,22 0 16,-22 0-16,21 0 0,0 0 0,-20 0 16,20 0-16,0 21 0,-21 1 15,22-1-15,-22 0 0,-21 0 0,0 21 16,0-20-16,0 20 0,-21-21 0,0 21 15,-1-20-15,1 20 0,-21-21 16,0 0-16,-1 0 0,1 1 0,21-1 16,-22 0-16,1 0 0,21-21 15,0 0-15,-22 0 0,22 0 16,21-21-16,0 0 16,0 0-16,21 21 15,-21-22-15,43 22 0,-22-21 16,21 21-16,22-21 0,-22 21 0,22 0 15,-1 0-15,-21 0 0,22 0 16,-1 0-16,-20 0 0,-1 21 0,0 0 16,1 1-16,-22-1 0,-21 0 0,0 0 15,0 0-15,0 22 0,-42-22 16,20 0-16,-20 21 0,0-21 0,-22 1 16,22-1-16,-22 0 0,22 0 0,-21 0 15,-1 0-15,22 1 0,-1-22 0,1 0 16,0 0-16,-1 0 0,1 0 15,21 0-15,0 0 0,0-22 16,-1 22-16,22-21 0,0 0 16,0 0-16,22 21 0,-1-21 15,0 0-15,0 21 0,0-22 0,22 1 16,-1 21-16,0-21 0,1 0 0,-1 0 16</inkml:trace>
  <inkml:trace contextRef="#ctx0" brushRef="#br0" timeOffset="107635.71">4276 15092 0,'0'0'16,"-22"0"0,1 0-16,0 21 15,0 0-15,0 0 0,0 22 0,21-1 16,-22-21-16,22 22 0,-21-1 0,21 0 15,0 1-15,0-1 0,0-21 16,0 21-16,21 1 0,1-22 0,-1 0 16,21 0-16,-21 0 0,22 1 0,-22-1 15,21-21-15,0 0 0,1 0 0,20 0 16,-20 0-16,-1-21 0,0-1 16,1 22-16,-1-21 0,0-21 0,1 21 15,-22 0-15,21-22 0,-21 1 16,-21 0-16,0-1 0,0 1 0,0 0 15,0-22-15,-21 22 0,0-1 16,-21 1-16,-1 0 0,-20-1 0,20 22 16,-20 0-16,-1 21 0,1 0 0,-1 0 15,22 0-15,-21 21 0,20-21 0,1 21 16,21 22-16,-22-22 0,43 0 16,0 21-16,0-20 0,0 20 0,0-21 15,0 0-15,43 22 0,-22-22 0,21 0 16,22 0-16,-22-21 0,22 0 15</inkml:trace>
  <inkml:trace contextRef="#ctx0" brushRef="#br0" timeOffset="108623.66">19685 13293 0,'0'0'0,"-21"21"31,21 0-15,-21 0-16,-1 22 0,22-22 0,0 21 15,-21-21-15,0 22 0,21-1 0,0-21 16,0 21-16,0-20 0,0 20 0,0-21 16,0 0-16,0 22 0,0-22 15,0 0-15,21-21 0,0 0 16,1 0-16,-1 0 0,0 0 16,0 0-16,0-21 0,0 0 15,-21-1-15,0 1 0,22 0 0,-22-21 16,21 21-16</inkml:trace>
  <inkml:trace contextRef="#ctx0" brushRef="#br0" timeOffset="108802.93">19706 13060 0,'0'0'0,"-42"-21"16,42 42 30,21 0-30,0-21-16,0 0 16,0 0-16,1 0 0</inkml:trace>
  <inkml:trace contextRef="#ctx0" brushRef="#br0" timeOffset="108991.83">20087 13293 0,'0'0'16,"-21"0"-16,0 0 0,0 21 0,21 0 16,-22-21-16,1 0 0,42 0 31,1 0-31,-1 0 16,21 0-16,-21 0 0,0 0 15,1 0-15,20 0 0,-21 0 16</inkml:trace>
  <inkml:trace contextRef="#ctx0" brushRef="#br0" timeOffset="109171.75">20256 13547 0,'0'0'0,"-21"21"0,0 0 16,21 0-1,21-21 1,0 0-16,1 0 15,-1-21-15,0 21 0,21-21 0,-21 21 16,1-21-16,20 0 0,-21 21 16,21-22-16,-20 1 0</inkml:trace>
  <inkml:trace contextRef="#ctx0" brushRef="#br0" timeOffset="109643.47">20891 13208 0,'0'0'0,"0"-21"16,0 0 0,0 0-16,22 21 0,-1 0 15,0 0-15,0 0 0,0 0 16,0 0-16,1 0 0,-1 21 16,-21 0-16,0 0 15,0 0-15,0 0 0,0 1 0,0-1 16,0 0-16,-21 0 0,-1 0 0,1 0 15,-21 1-15,21-22 0,0 21 0,-1 0 16,-20 0-16,21-21 0,0 0 16,0 0-16,-1 0 15,22-21 1,22 0-16,-1 21 0,0-21 16,0 21-16,0 0 0,0-22 0,1 22 15,20 0-15,-21 0 0,0 0 0,22 0 16,-22 0-16,21 22 15,-21-1-15,22-21 0,-22 21 0,0 0 16,0 0-16,0 0 0,0 1 0,-21-1 16,0 0-16,0 21 0,0-21 0,-21 1 15,0-1-15,0 0 0,-21 0 0,-1 21 16,1-20-16,0-1 0,-1-21 16,1 21-16,0 0 0,-1-21 0,1 0 15,21 21-15,-22-21 0,22 0 0,0 0 16,21-21-16,0 0 0,0 0 15,21 0-15,22-1 0</inkml:trace>
  <inkml:trace contextRef="#ctx0" brushRef="#br0" timeOffset="110291.1">23939 13250 0,'0'0'0,"22"0"0,-22-21 0,21 0 0,0 21 15,0-21-15,0 21 0,0-21 0,1 21 16,-1 0-16,21 0 0,-21 0 0,0 0 16,1 0-16,-1 0 0,0 0 0,0 0 15,-21 21-15,0 0 0,0 0 16,0 0-16,0 1 15,-21-1-15,0 0 0,0 0 0,-1 0 16,-20 0-16,21 1 0,0-22 0,0 21 16,-1 0-16,1-21 0,0 0 0,21 21 15,-21-21-15,0 0 16,42 0 0,0 0-16,0 0 15,0 0-15,1 0 0,20 0 0,-21 0 16,0 21-16,0-21 0,22 21 0,-22-21 15,21 22-15,-21-1 0,1 0 16,-1 0-16,0-21 0,0 21 0,-21 0 16,0 1-16,0-1 0,0 0 15,-21 0-15,0-21 0,0 21 0,-22 0 16,1 1-16,0-1 0,-1-21 0,1 21 16,0-21-16,-1 0 0,1 21 0,0-21 15,20 0-15,-20 0 0,21 0 0,0 0 16,0 0-16,-1 0 0,22-21 15,0 0-15,0 0 0,0-1 0,22 1 16,-1 0-16,21 0 0,0-21 0,1 20 16</inkml:trace>
  <inkml:trace contextRef="#ctx0" brushRef="#br0" timeOffset="110595.93">25082 13293 0,'0'0'0,"0"21"15,-21 0-15,0 0 16,0 0-16,0 1 0,0-1 0,-1 0 16,1 0-16,0 0 0,-21 22 0,21-22 15,-1 0-15,-20 0 0,21 21 16,0-20-16,0-1 0,-1 0 0,1 0 16,21 0-16,-21-21 0,21 21 15,0 1-15,0-1 0,21 0 16,0-21-16,1 0 0,-1 0 15,21 0-15,-21 21 0,0-21 16,22 0-16,-22 0 0,0 0 0,21 0 16,-20 0-16,-1 0 0,0 0 0,21 0 15,-21 0-15,1 0 0,-1 0 0,0 0 16,0-21-16,0 21 0,0-21 0,1 21 16,-1-21-16,0-1 0</inkml:trace>
  <inkml:trace contextRef="#ctx0" brushRef="#br0" timeOffset="110811.8">25569 13526 0,'21'0'62,"1"0"-62,-1 0 16,0 0-16,0 0 0,0 0 0,0 0 15,1 0-15,-1 0 16,-42 21 15</inkml:trace>
  <inkml:trace contextRef="#ctx0" brushRef="#br0" timeOffset="110955.72">25633 13631 0,'0'0'0,"-21"22"15,-1-22-15,1 21 16,21 0-1,21-21 17,1 0-32,-1 0 0,0-21 15,0 21-15,0-21 0,22 21 0,-22-22 16,21 1-16,0 21 0</inkml:trace>
  <inkml:trace contextRef="#ctx0" brushRef="#br0" timeOffset="111392">26331 13356 0,'0'0'0,"0"-42"16,0 21 0,0 42 15,-21 0-31,0 0 0,0 0 16,21 22-16,-21-22 0,-1 21 0,1-21 15,21 22-15,-21-22 0,0 21 0,21 1 16,-21-22-16,0 21 0,21 0 15,0-20-15,-22 20 0,22-21 16,-21 0-16,21 0 0,0 1 0,0-1 16,0 0-16,21-21 0,1 0 15,-1 0-15,0 0 0,0 0 16,0 0-16,22-21 0,-22 0 16,0-1-16,0 1 0,21 0 0,-20 0 15,-1 0-15,0-22 0,21 22 0,-21 0 16,1 0-16,-22 0 0,21 21 0,-21-21 15,21 21-15,-21 21 16,0 0-16,0 0 16,-21 0-16,0 0 0,21 1 15,-22-1-15,1 0 0,21 21 16,-21-21-16,0 1 0,0-1 0,0 0 16,21 0-16,0 0 0,-22 0 0,22 1 15,0-1-15,22-21 16,-1 0-1,0-21-15,21-1 0</inkml:trace>
  <inkml:trace contextRef="#ctx0" brushRef="#br0" timeOffset="111711.82">26924 13674 0,'-21'0'31,"0"21"-31,-1 0 0,1 0 15,21 0-15,-21 1 0,0-1 0,0 0 16,0 0-16,-1 0 0,1 0 0,0 1 16,0-1-16,21 0 0,-21 0 15,21 0-15,21-21 32,0 0-32,0 0 0,0 0 0,22 0 15,-22-21-15,21 0 0,1 0 0,-1 0 16,21 21-16,-20-22 0,-1 1 0,22 0 15,-22 0-15,0 21 0,1-21 0,-22 21 16,0 0-16,0 0 16,-42 0-1,0 0 1,0 0-16,-22 0 0,22 0 0,-21 0 16</inkml:trace>
  <inkml:trace contextRef="#ctx0" brushRef="#br0" timeOffset="113979.52">3535 16552 0,'0'-21'16,"0"0"-16,0 0 15,0 42 17,0 0-32,21 22 0,-21-22 15,0 0-15,21 21 0,-21 1 0,0-1 16,0 0-16,0 1 0,0-22 15,0 21-15,0 0 0,-21 1 16,0-22-16,0 21 0,21-21 0,-22 1 16,22-1-16,0 0 0,0-42 31,0 0-31,0-1 16,0 1-16,0 0 0,0-21 15,0-1-15,0 22 0,0-21 0,0-22 16,0 22-16,0 0 0,0-1 0,0 1 15,0 0-15,0-1 0,0 1 16,0 21-16,0 0 0,-21 42 31,0 0-31,21 0 16,-21 0-16,0 22 0,0-22 16,21 21-16,-22-21 0,1 22 0,0-22 15,0 21-15,21 1 0,-21-22 16,0 0-16,-1 0 0,22 0 0,0 0 15,-21 1-15,0-22 0,0 0 16,21-22 0,0 1-1,0 0-15,0 0 0,0 0 0,0 0 16,21-1-16,-21 1 0,21 0 16,0 0-16,1 21 0,-1-21 0,0 21 15,21 0-15,-21 0 16,22 0-16,-22 0 0,21 21 0,1 0 15,-22-21-15,0 21 0,21 0 0,-21 1 16,1-1-16,-1 0 0,0 0 16,0 0-16,0 0 0,0-21 0,1 0 15,-1 22-15,0-22 0,0 0 0,0 0 16,0 0-16,1-22 0,20 1 16,-21 0-16,0 0 0,0 0 0,1-22 15,20 22-15,-21-21 0,0 0 0,-21 20 16,21-20-16,1 0 0,-22 21 15,0-22-15,0 22 0,0-21 0,0 21 16,0-1-16,0 1 0,0 42 47,-22 1-47,22-1 0,0 0 0,0 0 16,0 0-16,0 22 0,0-22 0,0 21 15,0 0-15,0-20 0,22 20 16,-22-21-16,21 21 0,0-20 0,21-1 15,-21 0-15,1 0 0,20-21 0,-21 0 16,21 0-16,1 0 0,-22 0 16,21 0-16,1 0 0,-22 0 0,21-21 15,0 0-15,-20 0 0,20-22 0,-21 22 16,0-21-16,0 21 0,1-22 16,-22 1-16,0 0 0,0 20 15,0-20-15,0 0 0,-22-1 0,1 1 16,-21 21-16,21-21 0,-22-1 0,1 22 15,21 0-15,-21 21 0,-1 0 16,1 0-16,21 0 0,-22 0 0,22 0 16,0 21-16,0 0 0,0-21 0,0 21 15,21 1-15,0-1 0,0 0 16,0 0-16,21 0 0,0 0 0,0 1 16,21-22-16,1 0 0,-1 0 0,0 0 15</inkml:trace>
  <inkml:trace contextRef="#ctx0" brushRef="#br0" timeOffset="114880.34">20087 14542 0,'0'-22'0,"0"44"0,0-65 0,0 22 16,0 0-16,0 0 0,0 0 16,-21 21-1,21 21-15,-21-21 16,21 42-16,-21-21 0,21 0 0,0 1 15,-22 20-15,1-21 0,21 21 0,-21-20 16,21 20-16,-21-21 0,21 21 0,-21-20 16,21 20-16,-21-21 0,21 0 15,0 0-15,0 1 0,0-1 0,21-21 32,0 0-32,0 0 15,-21-21-15,21 21 0,0-22 0,-21 1 16,22 0-16,-1 0 0,-21 0 0</inkml:trace>
  <inkml:trace contextRef="#ctx0" brushRef="#br0" timeOffset="115072.23">20087 14139 0,'0'0'0,"-21"-21"0,0 21 15,0 0-15,21-21 16,-22 21-1,22 21 17,22-21-32,-1 0 0,-21 21 0,21-21 15,0 0-15,0 22 16</inkml:trace>
  <inkml:trace contextRef="#ctx0" brushRef="#br0" timeOffset="115279.07">20616 14309 0,'21'0'47,"1"0"-47,-1 0 15,0 0-15,-21 21 0,21-21 16,-21 21-16,21-21 15,-21 21-15,0 0 16,-21 1-16</inkml:trace>
  <inkml:trace contextRef="#ctx0" brushRef="#br0" timeOffset="115423.92">20574 14584 0,'0'21'0,"21"-21"46,0 0-46,0 0 16,1-21-16,-1 0 0,21 21 0,-21-21 16,0-1-16,1 1 0</inkml:trace>
  <inkml:trace contextRef="#ctx0" brushRef="#br0" timeOffset="115827.68">21167 14161 0,'21'-22'16,"-42"44"-16,63-65 0,-42 64 31,0 1-15,0-1-16,0 0 0,0 0 0,0 0 15,0 22-15,0-22 0,-21 21 0,21-21 16,-21 22-16,21-1 0,-22-21 0,22 21 16,-21-20-16,21-1 0,0 0 0,0 21 15,0-21-15,0 1 0,21-22 31,1 0-15,-1 0-16,0-22 0,-21 1 16,21 0-16,0-21 0,0 21 0,1-1 15,-1 1-15,-21-21 0,21 21 0,0 0 16,-21-1-16,21 1 0,-21 42 31,0 1-31,0 20 16,0-21-16,-21 0 0,0 22 0,21-22 15,-21 21-15,0 0 0,-1-20 0,1 20 16,0 0-16,0-21 0,21 1 16,-21 20-16,0-21 0,-1 0 0,22 0 0,22-21 31</inkml:trace>
  <inkml:trace contextRef="#ctx0" brushRef="#br0" timeOffset="116628.4">24638 14245 0,'0'0'0,"0"-21"0,0 0 16,0 42-1,-21-21-15,21 21 16,-21 22-16,-1-22 0,22 21 0,-21 0 15,0 1-15,0-1 0,0 0 0,0 1 16,-1-1-16,1 0 0,0-20 0,0 20 16,0-21-16,0 0 0,-1 0 0,1 1 15,0-1-15,0-21 16,21-21 0,0-1-1,0 1-15,21 0 0,0 0 16,0 0-16,1 0 0,-1 21 0,0-22 15,0 22-15,0 0 0,0-21 0,1 21 16,-1 0-16,0 0 0,0 0 16,0 0-16,0 0 0,1 0 15,-1 0-15,-21-21 0,0 0 16,0 0 0,0 0-16,0 42 46,0 0-46,0 0 0,-21 21 0,-1-20 16,22 20-16,0 0 0,0-21 0,-21 22 16,0-1-16,21 0 0,-21 1 0,21-1 15,0 0-15,-21-20 0,0 20 0,21 0 16,0-21-16,0 1 0,0-1 16,21-21-1,0 0-15,0-21 0,0-1 0,22 1 16,-1 0-16,0 0 0</inkml:trace>
  <inkml:trace contextRef="#ctx0" brushRef="#br0" timeOffset="116924.11">25336 14499 0,'22'-21'0,"-44"42"0,86-63 16,-43 42 0,-21 21-16,0 0 15,-21 0-15,0 1 0,0-1 16,-1 0-16,1 0 0,-21-21 0,21 21 15,0 0-15,-1 1 0,1 20 0,-21-21 16,21 0-16,21 0 16,-21 1-16,21-1 0,-22 0 0,22 0 15,0 0-15,0 0 16,22-21-16,-1 0 0,0 22 16,0-22-16,0 0 0,0 0 0,1 0 15,-1 0-15,0 0 0,21 0 0,-21 0 16,1 0-16,-1-22 0,0 22 15,0 0-15,0-21 0,0 21 0,1-21 16,-1 0-16,0 0 0,0 21 16,0-21-16,-21-1 0</inkml:trace>
  <inkml:trace contextRef="#ctx0" brushRef="#br0" timeOffset="117119">25844 14584 0,'0'0'0,"22"0"31,-1 0-31,0 0 0,0 0 16,0 0-16,0 0 0,1 0 15,-1 0-15,0 0 0,0 0 0,0 0 16,0 0-16,1 0 0,-1 0 0,0 0 16,-42 0 15</inkml:trace>
  <inkml:trace contextRef="#ctx0" brushRef="#br0" timeOffset="117274.91">25929 14732 0,'0'0'0,"-21"0"0,0 21 0,0-21 15,21 21-15,0 1 16,21-22 0,21 0-1,-21 0-15,0-22 16,1 22-16,20-21 0,0 21 0,-21-21 15,22 0-15,-22 0 0,21 21 0,1-21 16</inkml:trace>
  <inkml:trace contextRef="#ctx0" brushRef="#br0" timeOffset="117706.67">26585 14478 0,'0'0'0,"0"-21"16,0 0-16,0 0 15,-21 42 16,21 0-31,-21 0 16,21 0-16,-21 0 0,0 22 0,-1-22 16,22 21-16,-21 1 0,0-22 0,21 21 15,0-21-15,-21 22 0,21-22 16,-21 21-16,21-21 0,0 0 0,0 1 16,0-1-16,21-21 0,-21 21 15,21-21-15,0 0 0,0 0 16,22 0-16,-22-21 0,0 21 0,21-21 15,-20-1-15,-1 1 0,21 0 0,-21 0 16,22-21-16,-22 20 0,0 1 16,0 0-16,0 0 0,0 0 0,-21 0 15,0-1-15,0 44 16,0-1-16,0 0 16,0 0-16,-21 0 0,0 0 0,0 1 15,0 20-15,0-21 0,-1 21 16,1-20-16,0-1 0,0 21 15,0-21-15,0 0 0,-1 22 0,1-22 0,21 0 16,0 0-16,-21-21 0,21 21 16,-21-21-16,0 0 0,0-21 31,-1 21-31,22-21 0,-21 0 0</inkml:trace>
  <inkml:trace contextRef="#ctx0" brushRef="#br0" timeOffset="118203.38">21230 5144 0,'-85'-22'0,"170"44"0,-275-86 16,84 43-16,21 0 0,0 0 0,1 21 0,-1 0 16,22 0-16,-1 21 0,22 0 15,-22 0-15,22 0 0,0 0 0,-1 22 16,22-1-16,-21 0 0</inkml:trace>
  <inkml:trace contextRef="#ctx0" brushRef="#br0" timeOffset="119353.05">3704 17420 0,'-42'0'15,"21"0"1,-1 0-16,44 0 31,-1 0-31,0 0 16,0 0-16,0 0 0,22 0 15,-22-21-15,0 21 0,0 0 0,0 0 16,22 0-16,-22-21 0,0 21 16,0 0-1,-21 21 1,-21-21-16,0 0 0,0 0 16,-1 21-16,1-21 0,-21 0 15</inkml:trace>
  <inkml:trace contextRef="#ctx0" brushRef="#br0" timeOffset="119827.77">3492 17463 0,'0'0'0,"0"21"0,-21-21 0,21 21 15,-21-21-15,21 21 0,-21 0 0,21 0 16,0 1-16,0-1 0,0 0 16,-21 0-16,21 21 0,-21-20 15,21-1-15,-22 0 0,22 0 0,0 0 16,0 0-16,0 1 0,0-1 15,0-42 32,0-1-47,22 1 16,-1 21-16,-21-21 0,21 21 0,0-21 16,0 0-16,22 21 0,-22 0 0,21-21 15,0 21-15,-20 0 0,20 0 16,0 0-16,-21 0 0,22 0 0,-22 0 15,0 0-15,21 0 16,-20 21-16,-22 0 0,21-21 0,-21 21 16,0 0-16,0 0 0,0 1 0,0 20 15,0-21-15,-21 0 0,-1 0 16,-20 1-16,21-1 0,0 0 0,-22 0 16,1-21-16,21 21 0,-21 0 15,20-21-15,1 0 0,-21 0 0,21 0 16,0 0-16,-1 0 0,1 0 15,21-21 17,21 21-32,1-21 0,-1 21 15,0-21-15,21 0 0,-21 21 16,22-21-16,-1-1 0</inkml:trace>
  <inkml:trace contextRef="#ctx0" brushRef="#br0" timeOffset="120239.53">4339 17441 0,'0'0'15,"-21"0"-15,0 0 16,0 0-16,21 22 16,-22-1-16,1 0 0,21 0 15,0 21-15,0-20 0,0 20 16,0 0-16,0-21 0,0 22 0,0-1 15,0-21-15,0 22 0,0-22 16,21 21-16,1-21 0,-1 0 0,0-21 16,21 22-16,-21-22 0,22 0 0,-1 0 15,0 0-15,-20 0 0,20 0 16,0 0-16,-21-22 0,1 1 0,20 0 16,-42 0-16,21 0 0,-21-22 15,0 22-15,0-21 0,-21 21 0,0-22 16,0 1-16,-22 0 0,1-1 0,0 22 15,-1-21-15,1 21 0,0 0 16,-1 21-16,22 0 0,-21 0 16,21 0-16,-1 0 0,22 21 0,0 0 15,0 0-15,0 0 0,0 22 16,0-22-16,0 21 0,0 0 0,22-20 16,-1 20-16,0-21 0,0 21 0,-21-20 15,21 20-15,0-21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11:43:15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6202 7874 0,'0'21'0,"-21"-21"0,-1 21 16,1-21-16,0 0 0,0 22 16,0-22-16,-22 21 0,22-21 15,0 0-15,-21 0 0,21 0 16,-1 0-16,-20 21 0,21-21 0,-21 0 15,20 0-15,-20 0 0,21 0 16,0 0-16,-22 0 0,22 21 0,0-21 16,0 0-16,0 0 0,0 0 0,-1 0 15,1 0 1,0 0-16,42 0 47,0 0-47,1 0 0,-1 0 15,0 0-15,0 0 0,0 0 16,0 0-16,22 0 0,-22 0 16,21 0-16,1 0 0,-1 0 0,0 0 15,1-21-15,-1 21 0,21 0 0,-20-21 16,20 21-16,1-21 0,-1 21 16,22 0-16,-22-22 0,22 1 0,0 21 15,-1 0-15,-20-21 0,21 21 0,-1 0 16,-20 0-16,-1-21 0,1 21 15,-1 0-15,1 0 0,-22 0 0,0-21 16,1 21-16,20 0 0,-20 0 0,-1 0 16,0-21-16,-21 21 0,22 0 0,-1 0 15,-21 0-15,22-22 0,-22 22 16,21 0-16,-21 0 0,22 0 16,-22-21-16,0 21 0,0 0 0,0 0 15,0 0-15,1 0 0,-1-21 0,0 21 16,0-21-16,0 21 0,0 0 15,1 0-15,-22-21 16,21 21-16,-21-21 47,-21-1-31,-1 22-1,-20 0-15,21-21 0,0 21 16,0 0-16,-22 0 0,22 0 15,-21-21-15,21 21 0,-22 0 0,22 0 16,0 0-16,0 0 0,0 0 16,-1 0-16,1 0 0,0 0 0,0 0 15,0 0 1,42 0 15,0 0-31,0 0 0,0 0 0,1 0 16,20 0-16,-21 0 0,21 0 0,1 0 15,-22 0-15,21 0 16,-21 0-16,22 0 0,-1 0 0,-21 0 16,0 21-16,22-21 0,-22 0 0,0 0 15,0 0-15,0 0 0,-21 21 16,22-21-16,-22 22 16,0-1-16,0 0 15,-22 0-15,1-21 0,0 21 16,-21 0-16,21 1 0,-22-1 0,1 0 15,21 21-15,-22-21 0,1 22 16,21-22-16,-21 21 0,20-21 0,1 1 16,-21-1-16,21 21 0,0-21 15,-1 0-15,1 1 0,21-1 16,-21-21-16,21 21 0,21-21 47,0 0-47,1 0 15,-1-21-15,21 0 0,-21 21 0</inkml:trace>
  <inkml:trace contextRef="#ctx0" brushRef="#br0" timeOffset="1238.89">16722 8361 0,'-22'21'31,"1"-21"-31,0 0 0,0 0 16,0 0-16,0 0 0,-1 0 15,1 0-15,0 0 0,0 0 0,0 21 16,0-21-16,-1 0 15,1 0-15,42 0 47,1 0-31,-1 0-16,0 0 0,0 0 0,21 0 16,-20 0-16,-1 0 0,21 0 15,-21 0-15,22 0 0,-22 0 0,0 0 0,0 0 16,0 0-16,0 0 0,1-21 15,-1 21-15,0 0 0,-21 21 94,-21-21-78,0 0-16</inkml:trace>
  <inkml:trace contextRef="#ctx0" brushRef="#br0" timeOffset="1554.71">16510 8509 0,'0'0'0,"-42"0"15,20 0-15,44 0 47,-1 0-31,0 0-16,0 0 0,0 0 0,0 0 15,1 0-15,20 0 0,-21 0 16,0 0-16,0 0 0,1 0 0,20 0 16,-21 0-16,0 0 0,0 0 15,1 0-15,-1 0 0,0 0 16,0 0-1,0 0 1,0 0 15,1-21-31,-1 21 16,0-21-16</inkml:trace>
  <inkml:trace contextRef="#ctx0" brushRef="#br0" timeOffset="2215.03">18796 7218 0,'0'0'0,"0"-64"15,0 43 1,0 0-16,0 0 16,0 0-16,0 0 15,21 21 1,0 0-1,-21 21-15,21 0 0,-21 0 0,0 0 16,22 0-16,-22 1 0,21 20 0,-21 0 16,0-21-16,0 22 0,21-1 0,-21 0 15,0 1-15,21 20 0,-21-20 0,0-1 16,0 0-16,0 1 0,0-1 16,0 0-16,21 1 0,-21-1 0,0 0 15,0 1-15,0-22 0,0 21 0,0-21 16,0 0-16,0 22 0,21-22 15,-21 0-15,0 0 0,0 0 16,0 1-16,0-44 47,0 1-47,0 0 0,0 0 0,0 0 16,0 0-16,0-1 0,0-20 0,0 21 15,0-21-15,0-1 0</inkml:trace>
  <inkml:trace contextRef="#ctx0" brushRef="#br0" timeOffset="3686.31">18881 7027 0,'0'0'0,"0"-21"16,-22 21-16,22-21 0,-21 21 16,21-21-1,21 21 17,1 0-32,-1 0 15,0 0-15,0 0 0,0 0 16,0 0-16,1 0 0,-1 0 0,0 0 15,21 0-15,1 0 0,-1 0 0,21 0 16,1 0-16,-1 0 0,1 0 0,21 0 16,-22-21-16,1 21 0,20 0 15,-20 0-15,20 0 0,1-21 0,0 21 16,-1 0-16,22 0 0,0 0 0,0 0 16,-21 0-16,20-22 0,1 22 15,0 0-15,-21-21 0,21 21 0,-1 0 16,1 0-16,0 0 0,0-21 15,0 21-15,0 0 0,-1 0 0,-20 0 16,0 0-16,21-21 0,-22 21 0,22 0 16,-21 0-16,21 0 0,-22 0 0,1 0 15,0 0-15,-1 0 0,1-21 16,-22 21-16,22 0 0,-21 0 0,20 0 16,-20 0-16,20-21 0,-20 21 0,21 0 15,-22 0-15,22 0 0,-22 0 0,22-22 16,0 22-16,-22 0 0,1 0 15,20 0-15,-20 0 0,-1-21 16,1 21-16,-1 0 0,22 0 0,-22 0 16,1 0-16,21 0 0,-22 0 0,22-21 15,-22 21-15,22 0 0,-22 0 16,1 0-16,21 0 0,-22 0 0,-21 0 16,22-21-16,-1 21 0,-20 0 0,20 0 15,-20 0-15,-1 0 0,0 0 0,1 0 16,-1 0-16,-21 0 0,21 0 15,-20 0-15,-1 0 0,0 0 0,0 0 16,0 0-16,-21 21 63,0 0-63,0 0 15,-21 1-15,21-1 0,-21 0 16,21 0-16,0 0 0,0 0 15,-21 1-15,21-1 0,-21 21 0,21-21 16,0 22-16,0-1 0,-22 0 0,22 1 16,0-1-16,0 0 0,0 1 0,-21 20 15,21-21-15,0 1 0,0-1 0,0 0 16,0 1-16,0-22 0,0 21 16,0-21-16,-21 22 0,21-22 0,0 0 15,-21 0-15,21 22 0,0-22 16,0 0-16,-21-21 0,21 21 0,-21 0 15,-1 0-15,1 1 0,0-1 16,0-21-16,0 0 16,0 0-16,-1 0 15,1 21-15,0-21 0,0 0 16,0 0-16,-22 0 0,22 0 0,-21 0 16,21 0-16,-22 0 0,1 0 0,0 0 15,-1 0-15,1 0 0,-21 0 0,-1 0 16,22 0-16,-22 0 0,1 0 0,-1 0 15,1 21-15,-1-21 16,1 0-16,-1 0 0,-20 0 0,-1 21 16,0-21-16,1 0 0,-22 0 0,0 0 15,0 21-15,0-21 0,0 0 0,1 0 16,-22 0-16,21 0 0,0 22 0,-21-22 16,21 0-16,0 0 0,-21 0 0,21 0 15,-21 21-15,22-21 0,-22 0 16,0 0-16,0 0 0,0 21 0,0-21 15,0 0-15,21 0 0,-21 21 0,0-21 16,21 0-16,0 21 0,0-21 0,0 0 16,22 21-16,-1-21 0,0 0 0,1 22 15,20-22-15,-20 0 0,20 0 16,22 21-16,-22-21 0,1 0 0,20 0 16,-20 0-16,21 0 0,-22 0 15,22 21-15,-1-21 0,-20 0 0,21 0 16,20 0-16,-20 0 0,21 0 0,-21 0 15,20 0-15,1 0 0,0 0 0,0 0 16,-21 0-16,20 0 0,1 0 0,0 0 16,0 0-16,-21 0 0,20 0 15,1 0-15,0 0 0,0 0 16,-21 0-16,20 0 0,1 0 0,0 0 16,0 0-16,0 0 0,0 0 0,-1 0 15,1 0 1,0 0-16,0 0 15,0 0 1,21-21-16,0 0 31,21 21-31,0-22 0,0 1 0,0 0 16,1 0-16,20 0 0,0-22 0</inkml:trace>
  <inkml:trace contextRef="#ctx0" brushRef="#br0" timeOffset="4183.56">20468 6943 0,'0'0'16,"0"-21"0,0-1-16,-21 22 47,21 22-32,0-1-15,-21 0 0,0 0 16,21 0-16,0 22 0,-22-22 0,22 21 15,0-21-15,0 22 0,0 20 0,0-21 16,-21 1-16,21 20 0,0-20 0,0-1 16,0 21-16,0-20 0,0-1 15,0 0-15,0 22 0,0-22 0,0 1 16,0-1-16,0 0 0,0 1 0,0-22 16,0 21-16,0 0 0,0-20 0,0 20 15,0-21-15,0 0 0,0 22 16,0-22-16,0 0 0,0 0 15,0 0 1,21-42 0,1 0-1,-22 0-15,21 0 0,0-22 0,0 22 16,21-21-16,-20-1 0</inkml:trace>
  <inkml:trace contextRef="#ctx0" brushRef="#br0" timeOffset="4702.97">22013 6985 0,'0'-42'16,"0"21"-16,0-1 16,0 1-16,0 0 15,0 0 1,0 42 31,0 0-47,0 0 0,0 1 15,0-1-15,0 0 0,0 21 16,0-21-16,0 22 0,0-1 0,0-21 16,21 43-16,-21-22 0,0 0 0,0 1 15,0-1-15,0 22 0,0-22 0,0 0 16,22 1-16,-22-1 0,0 0 0,0 1 16,0-22-16,0 21 0,0 0 15,0-20-15,0 20 0,0-21 0,0 0 16,0 0-16,0 1 0,0-1 15,0 0-15,0 0 0,0 0 16,21-21 0,-21-21-1,21 0-15,-21 0 0,21 0 16,0-1-16,0 1 0,1 0 16,-1 0-16,0-21 0,21 20 0</inkml:trace>
  <inkml:trace contextRef="#ctx0" brushRef="#br0" timeOffset="5255.09">23939 6837 0,'0'0'0,"0"-21"15,0 0-15,0-1 32,0 44-1,22-1-31,-22 0 16,0 0-16,21 0 0,-21 22 0,21-22 15,-21 21-15,0 0 0,0 1 0,0 20 16,21-20-16,-21 20 0,0 1 15,0-22-15,0 21 0,0-20 16,0 20-16,0-20 0,0-1 0,-21 0 16,21-21-16,0 22 0,0-22 0,-21 21 15,21-21-15,0 1 0,0-1 0,0 0 16,0 0-16,0 0 0,0 0 31,0-42 0,0 0-31,0 0 16</inkml:trace>
  <inkml:trace contextRef="#ctx0" brushRef="#br0" timeOffset="6787.43">19727 8721 0,'-21'0'15,"21"-21"1,0-1 0,-21 22-16,0 0 0,0 0 15,-1 0 1,1 0-16,0 0 16,0 0-16,0 0 0,0 22 15,21-1-15,0 0 0,-22 0 16,1 0-16,21 0 0,-21 1 0,21-1 15,0 0-15,-21 21 0,21-21 0,-21 1 16,21 20-16,0-21 0,0 0 0,0 0 16,0 1-16,0-1 0,0 0 0,0 0 15,0 0-15,0 0 0,21 1 16,0-1-16,0 0 16,0-21-16,1 0 0,-1 0 0,0 21 15,0-21-15,0 21 0,0-21 0,1 0 16,-1 0-16,0 0 0,0 0 0,0 0 15,0 0-15,1 0 0,-1-21 0,0 21 16,0-21-16,-21 0 0,21 21 0,0-21 16,1-1-16,-22 1 15,21 0-15,-21-21 0,21 21 0,-21-22 16,0 22-16,0-21 0,0 21 0,0-22 16,0 1-16,0 0 0,0 20 0,-21-20 15,0 21-15,21 0 0,-22-22 16,1 22-16,0 0 0,0 21 0,0-21 15,0 0-15,-1 21 0,1 0 16,0 0-16,0 0 0,-21 21 0,20 0 16,-20 0-16,21 22 0,-21-22 0,20 21 15,1 0-15,-21-20 0,21 20 0,0 0 16,-1 1-16,1-22 0,0 21 0,0 0 16,0-20-16,0-1 0,21 21 0,0-21 15,0 0-15,0 1 0,0-1 16,0 0-16,0 0 0,0 0 15,21-21-15,0 21 0,0-21 16,0 0-16,0 0 0,1 0 16,-1 0-16,21 0 0,0-21 0,1 0 15,-1 21-15</inkml:trace>
  <inkml:trace contextRef="#ctx0" brushRef="#br0" timeOffset="7515.93">21272 8784 0,'0'-21'0,"-21"0"16,21 0-1,0 0-15,0-1 16,0 1-16,0 0 16,0 0-16,0 0 0,21 0 15,-21-1-15,0 1 0,0 0 16,0 0 0,0 42 15,0 0-16,0 0-15,0 1 0,0 20 0,0-21 16,0 0-16,-21 22 0,21-1 0,0-21 16,0 21-16,0 1 0,0-1 0,0-21 15,0 22-15,0-1 0,0-21 16,0 0-16,0 22 0,0-22 0,0 0 16,0 0-16,0 0 0,0 0 15,0 1-15,-21-22 47,0 0-31,0 0-16,0-22 15,-22 22-15,22 0 0,0 0 0,0 0 16,0 0-16,-1-21 0,1 21 0,0 0 16,0 0-16,42 0 46,0 0-46,0 0 0,1 0 0,-1 0 16,0-21-16,21 21 0,-21 0 16,22 0-16,-22 0 0,0 0 0,21 0 15,-20 0-15,-1 0 0,0 0 16,0 0-16,0 0 0,0 0 16,1 0-16,-1 0 15,-21-21 1,21 21-1,0 0 1,-21-21-16,21 21 0,0-21 0</inkml:trace>
  <inkml:trace contextRef="#ctx0" brushRef="#br0" timeOffset="8374.7">23008 8403 0,'0'-21'16,"0"0"-16,0 0 16,0 0-16,0-1 0,0 1 15,0 0-15,21 0 16,-21 0-16,21 21 0,1-21 16,-1 21-16,0 0 15,0 0-15,0 0 0,0 0 16,1 0-16,-22 21 0,21 0 0,0 21 15,0-21-15,-21 1 0,21 20 0,-21 0 16,21-21-16,-21 22 0,0-1 0,0 0 16,0-20-16,0 20 0,0 0 0,-21 1 15,0-1-15,0 0 0,0-21 16,0 22-16,-1-22 0,-20 21 0,21-21 16,0 22-16,0-22 0,-22 0 15,22-21-15,-21 21 0,21 0 0,-1-21 16,-20 0-16,21 0 0,0 0 0,0 0 15,-1 0-15,1 0 0,0 0 0,0-21 16,0 0-16,0 0 0,21 0 16,0 0-16,-22-22 0,22 22 0,-21-21 15,21 21-15,0-1 0,0-20 0,0 21 16,0 0-16,21 0 0,1-1 0,-1 1 16,0 21-16,0 0 0,0 0 15,0 0-15,1 0 0,20 0 16,-21 21-16,0 1 0,22-1 0,-22 0 15,0 0-15,21 0 0,-21 0 16,1 22-16,-1-22 0,0 0 0,0 0 16,21 0-16,-20 1 0,-22-1 0,21-21 15,0 21-15,0 0 0,0-21 0,-21 21 16,21-21-16,1 0 0,-1 0 0,0 21 16,0-21-16,0 0 15,0 0-15,1 0 16,-1-21-16,-21 0 0,21 0 0,21 21 15,-21-42-15,1 20 0,20 1 0</inkml:trace>
  <inkml:trace contextRef="#ctx0" brushRef="#br0" timeOffset="9202.41">24871 8192 0,'0'0'0,"21"0"16,-21-22-16,21 22 15,-21-21-15,21 21 16,0-21 0,1 21-1,-1 0-15,0 0 0,0 0 16,0 0-16,0 0 0,1 0 16,-1 0-16,0 21 0,0-21 15,-21 21-15,21 1 0,-21-1 16,0 0-16,0 0 0,0 0 15,0 0-15,0 1 0,-42-1 0,21 0 16,0 0-16,-22 0 0,1 0 16,0-21-16,-1 22 0,1-1 0,21 0 15,-22-21-15,1 21 0,21-21 0,0 0 16,0 0 0,42 0 15,0 0-31,0 0 15,0-21-15,0 21 0,22-21 0,-22 21 16,0 0-16,21 0 0,-20 0 16,20 0-16,-21 0 0,21 0 0,-20 0 15,20 0-15,-21 0 0,0 0 16,22 0-16,-22 21 0,0-21 0,0 21 16,0 0-16,0-21 0,1 21 0,-1 1 15,0-1-15,-21 0 0,21 0 0,-21 0 16,0 0-16,0 1 0,0-1 15,-42 0-15,21 0 0,-1-21 16,-20 21-16,21 0 0,-21-21 0,20 22 16,-20-22-16,21 0 0,-21 0 0,20 21 15,1-21-15,-21 0 0,21 0 0,0 0 16,-1 0-16,1 0 0,0 0 0,0 0 16,0 0-16,0 0 15,-1 0 1,1 0-1,0 0 48,21-21-47</inkml:trace>
  <inkml:trace contextRef="#ctx0" brushRef="#br0" timeOffset="10907.33">10901 11621 0,'0'0'0,"-21"0"0,-22 0 0,1 0 16,21 0-16,-22 0 0,22 0 0,-21 0 15,21 0-15,-22 0 16,22 0-16,0 0 0,0 0 0,0 0 15,0 0-15,-1 0 0,22 21 16,22-21 15,-1 0-31,21 0 16,0 0-16,1 0 0,-1 0 0,22 0 16,-1 0-16,22 0 0,-1-21 15,-20 21-15,21 0 0,20-22 0,-20 22 16,0 0-16,21-21 0,-1 0 0,22 21 15,-21-21-15,21 21 0,0 0 16,-21-21-16,0 0 0,0 21 0,0 0 16,-22 0-16,1-22 0,0 22 15,-1 0-15,-20 0 0,-1 0 0,-20 0 16,-1-21-16,-21 21 0,0 0 0,0 0 16,1 0-16,-44 0 31,1 0-31,0-21 0,0 21 0,0 0 15,0 0-15,-1 0 0,1 0 0,0 0 16,0 0-16,0 0 0,0-21 0,-22 21 16,22 0-16,0 0 0,-21 0 0</inkml:trace>
  <inkml:trace contextRef="#ctx0" brushRef="#br0" timeOffset="11290.62">11197 11769 0,'0'0'0,"-42"0"0,-43 21 15,64-21-15,-21 0 0,-1 0 16,22 0-16,-21 0 0,21 21 0,-22-21 16,22 0-16,0 0 15,21 21-15,21-21 31,0 0-31,22 0 0,-1 0 0,0 0 16,22 0-16,-1 0 0,22-21 0,-22 21 16,22-21-16,0 0 0,21 0 0,21 21 15,-22-22-15,22 1 0,0 0 16,-21 0-16,21 21 0,-21-21 0,-21 0 16,-1-1-16,1 22 0,-21-21 0,-1 21 15,-21 0-15,1-21 0,-22 21 0,0 0 16,0 0-16,0-21 0,1 21 15,-22-21 1,21 0-16,0-1 0,0 1 16,0 0-16,-21-21 0,21 21 15,22-22-15,-22 1 0</inkml:trace>
  <inkml:trace contextRef="#ctx0" brushRef="#br0" timeOffset="12439.41">19071 7366 0,'0'0'15,"21"-21"-15,0 0 0,1 21 16,-1-21-16,0 21 0,-21-22 0,0 1 15,0 0-15,0 0 16,-21 21 0,0 0-16,-1 0 0,-20 0 0,21 0 15,0 21-15,0 0 0,-1-21 0,1 21 16,0 1-16,0-1 0,21 0 16,-21 0-16,21 0 0,0 0 0,0 1 15,0-1-15,0 0 0,21 0 0,0 0 16,0 0-16,0-21 0,1 22 0,-1-1 15,0-21-15,0 21 0,21 0 16,-20-21-16,-1 21 0,0-21 16,0 21-16,0-21 0,0 22 0,-21-1 15,0 0-15,-21 0 16,0-21-16,0 21 0,-21-21 16,20 21-16,-20-21 0,0 0 0,21 22 15,-22-22-15,1 0 0,21 0 16,-22 0-16,22 0 0,0 0 0,0 0 15,0 0-15,0 0 16,21-22 0,21 22-16,0-21 15,0 0-15,0 21 0,0-21 16,1 21-16,-1-21 16</inkml:trace>
  <inkml:trace contextRef="#ctx0" brushRef="#br0" timeOffset="12803.2">19283 7493 0,'0'-21'16,"-21"21"-1,-1 0 1,1 0-16,21 21 0,0 0 16,-21-21-16,21 21 0,0 1 0,0-1 15,0 0-15,0 0 0,0 0 16,0 0-16,0 1 15,21-1-15,0-21 16,1 0-16,-1 0 16,0 0-16,0 0 15,0 0-15,0-21 16,-21-1-16,22 1 0,-22 0 16,0 0-16,0 0 15,0 0-15,0-1 0,-22 22 16,22-21-16,-21 21 0,42 0 62,1 0-62,-1 0 16,0 0-16</inkml:trace>
  <inkml:trace contextRef="#ctx0" brushRef="#br0" timeOffset="13155.09">19537 7514 0,'-21'0'16,"-1"0"-16,22 21 16,0 1-1,0-1 1,22-21-16,-22 21 0,21-21 16,-21 21-16,21 0 15,0 0-15,-21 1 16,0-44 31,0 1-32,0 0-15,0 0 16,0 0-16,0 0 0,0-1 16,0 1-16,0 0 15,21 21 16,0 0-31,1 0 16,-1 0 0,0 0-16</inkml:trace>
  <inkml:trace contextRef="#ctx0" brushRef="#br0" timeOffset="13623.51">19727 7535 0,'0'22'0,"21"-22"63,-21-22-48,22 22-15,-22-21 16,0 42 15,-22 1-15,22-1-16,0 0 15,0 0 1,22-21 15,-1 0-31,0-21 16,0 0-16,-21 0 16,0-1-16,21 1 15,-21 0-15,0 0 16,0 42 15,0 0-31,0 0 16,0 1-16,0-1 15,0 0-15,21-21 63,-21-21-63,0 0 15,22-1-15,-22 1 0</inkml:trace>
  <inkml:trace contextRef="#ctx0" brushRef="#br0" timeOffset="14052.27">19939 7197 0,'0'-21'16,"0"42"15,0 0-31,0 0 15,0 0-15,0 0 0,0 1 0,0 20 16,0-21-16,0 0 0,0 22 16,0-22-16,0 0 0,0 0 0,0 0 15,0 0-15,0 1 0,0-1 16,0 0-16,0 0 0,0 0 16,0-42 15,0 0-16,0 0-15,0 0 16,0-1-16,0 1 0,21 0 16,-21 0-16,0 0 0,21 0 0,0-1 0,-21 1 15,22 0-15,-1 21 0,0 0 16,0 0-16,0 0 16,-21 21-16,0 0 0,21-21 15,-21 22-15,22-1 0,-22 21 0,0-21 16,0 0-16,0 1 0,0-1 0,0 0 15,0 0-15,-22 0 0,1 0 16,21 1-16,0-1 16,-21-21-16</inkml:trace>
  <inkml:trace contextRef="#ctx0" brushRef="#br0" timeOffset="17082.84">20722 7176 0,'0'-22'16,"-21"1"-16,0 21 31,21 21-15,0 22-16,0-22 15,0 21-15,0-21 0,0 22 0,-21-1 16,21 0-16,0-20 0,0 20 0,0-21 16,0 21-16,0-20 0,0 20 15,0-21-15,0 0 0,0 0 0,0 1 16,0-1-16,-22-21 31,22-21-15,0-1-1,0 1-15,0 0 0,0 0 0,-21 0 16,21-22-16,0 22 0,0-21 0,0 0 16,0 20-16,0-20 0,0 0 15,0-1-15,0 1 0,21 0 16,1 21-16,-1-22 0,0 22 0,0 0 16,0 0-16,0 21 0,1 0 0,-1 0 15,0 0-15,0 0 0,0 0 0,0 21 16,1 21-16,-22-21 0,0 1 15,0 20-15,0 0 0,0-21 0,0 22 16,-22-22-16,1 21 0,0-21 0,0 1 16,0-1-16,0 0 0,-1 0 15,-20 0-15,21-21 0,0 0 0,0 0 16,42 0 46,0 21-62,0 1 16,-21-1-16,21-21 0,0 21 16,-21 0-16,22-21 0,-1 21 0,0-21 15,0 21-15,0-21 0,0 0 16,1 22-16,-1-22 0,0 0 0,0 0 16,0 0-16,0 0 15,1 0-15,-1 0 0,0 0 0,0-22 16,0 1-16,0 0 0,1 21 0,-22-21 15,0 0-15,0 0 0,0-1 16,0 1-16,0 0 0,0 0 16,0 0-16,0 0 0,-22-1 15,1 22-15,0 0 16,0 0-16,0 0 0,0 22 16,21-1-16,-22-21 0,1 21 0,21 0 15,-21 0-15,21 0 0,0 1 16,0-1-16,0 0 0,0 0 0,0 0 15,0 0-15,0 1 16,21-22-16,0 0 16,1 0-16,-1 0 0,0 0 15,0-22-15,-21 1 16,21 21-16,-21-21 0,21 21 0,-21-21 16,22 0-16,-22 0 0,0-1 0,0 1 15,0 0-15,0 0 16,0 42 15,0 0-31,0 0 0,0 1 16,0-1-16,21 0 0,-21 0 15,0 0 1,21-21-16,0 0 16,0 0-1,0 0-15,1 0 16,-1-21-16,0 0 15,-21 0-15,21 0 0,-21-1 16,0 1-16,0 0 16,21 21-16,-21-21 0,21 21 15,-21 21 1,0 0 0,22 0-16,-22 1 15,0-1-15,21 0 16,-21 0-16,0 0 15,21-21 1,0 0-16,0-21 31,0 0-31,1 0 16,-22 0-16,0-1 0,21 1 16,-21 0-16,0 0 0,21 21 0,-21-21 15,0 42 16,0 0-31,21-21 16,-21 21-16,0 0 0,0 1 16,0-1-16,21 0 15,-21 0 1,21-21-16,1 0 16,-1 0-1,0 0-15,-21-21 16,21 0-16,-21 0 0,0-1 15,0 1-15,0 0 16,0 0-16,0 0 0,0 0 16,0-1-16,0 44 31,0-1-15,0 0-16,0 0 0,0 0 0,0 0 15,0 1-15,0-1 0,21-21 16,-21 21-16,0 0 15,0 0-15,0-42 47,0 0-31,0 0-16,0 0 0,0-1 16,0 1-16,21 0 0,-21 0 15</inkml:trace>
  <inkml:trace contextRef="#ctx0" brushRef="#br0" timeOffset="17522.59">21865 7112 0,'0'0'0,"0"-21"0,0 0 15,-21 21-15,21 21 32,0 0-32,0 0 0,0 0 15,0 1-15,0 20 0,0-21 0,0 0 16,0 22-16,21-22 0,-21 0 15,0 21-15,0-21 0,0 1 16,0-1-16,0 0 0,0 0 0,0 0 16,0 0-16,0 1 15,0-44 17,0 1-17,0 0-15,0 0 16,0 0-16,21 21 0,-21-21 0,21-1 15,-21 1-15,22 0 16,-1 21-16,0 0 16,0 0-1,-21 21-15,0 0 16,0 1-16,0-1 0,0 0 16,0 0-16,0 0 15,0 0-15,0 1 0,0-1 16,21-42 15,0-1-31,22 22 0,-22-21 16,0 0-16</inkml:trace>
  <inkml:trace contextRef="#ctx0" brushRef="#br0" timeOffset="18475.23">22818 7027 0,'0'-21'16,"0"0"-16,0 0 15,-22 21 1,1 0 0,0 0-16,0 0 0,21 21 0,-21-21 15,0 21-15,-1 0 0,1 22 16,0-22-16,0 21 0,0 1 0,0-22 16,21 21-16,-22 0 0,1 1 0,0-1 15,21 0-15,0 1 0,0-22 16,0 0-16,0 21 0,0-20 0,0-1 15,0 0-15,21 0 0,0-21 16,1 0-16,-1 0 0,21 0 16,-21 0-16,0 0 0,1 0 0,-1 0 15,21-21-15,-21 21 0,-21-21 0,21 0 16,1-1-16,-22 1 0,0 0 16,0 0-16,-22 0 15,1 0-15,0-1 0,0 22 0,0-21 16,0 21-16,-1 0 0,1-21 0,0 21 15,0 0-15,21 21 32,0 0-17,21-21-15,0 22 0,0-1 0,1 0 16,-1 0-16,-21 0 0,0 0 16,21 1-16,0-1 0,-21 0 0,0 0 15,0 0-15,0 0 0,0 1 16,0-1-16,0 0 0,0 0 0,0 0 15,0 0-15,0 1 0,0-1 0,0 0 16,0 0-16,0 0 16,0-42 46,0 0-62,21 0 0,0 0 16,-21-1-16</inkml:trace>
  <inkml:trace contextRef="#ctx0" brushRef="#br0" timeOffset="19606.47">23114 7387 0,'0'0'16,"0"-63"0,0 42-16,-21-1 0,0 22 15,-1 0-15,1 0 0,0 0 0,0 22 16,0-22-16,0 21 15,-1 0-15,22 0 0,0 21 16,-21-20-16,21-1 0,0 0 0,0 0 16,0 21-16,0-20 0,0-1 15,0 0-15,21 0 16,1-21-16,-1 0 16,0 0-16,0 0 0,-21-21 15,21 21-15,-21-21 0,0 0 0,21-1 16,1-20-16,-22 21 15,0 0-15,0 0 0,0-1 0,21 1 0,-21 0 16,0 42 15,0 0-15,0 1-16,0-1 0,0 0 0,0 0 16,0 0-16,0 0 0,21 1 15,-21-1-15,0 0 16,21-21-16,0 0 15,0 0-15,-21-21 16,22 21-16,-22-21 16,21 21-16,-21-22 15,0 1-15,0 0 0,0 0 0,0 0 16,0 0-16,21-1 0,-21 1 0,0 0 16,21 21-1,-21 21 1,0 0-16,0 1 0,0-1 15,0 0-15,0 0 0,0 0 16,0 0-16,0 1 0,0-1 16,21-21-1,0 0 1,1 0 0,-1-21-16,0-1 15,-21 1-15,0 0 16,21 21-16,-21-21 0,0 0 0,21 21 15,0 21 17,-21 0-17,0 0-15,0 0 0,0 1 16,22-1-16,-1-21 16,-21 21-1,21-21-15,0 0 16,0 0-16,0-21 15,1 0-15,-1 21 16,-21-22-16,0 1 0,21 0 16,-21 0-16,21 21 0,-21-21 15,0 0-15,0-1 0,0 1 16,0 42 0,0 1-1,0-1-15,0 0 0,0 0 16,0 0-16,0 0 15,0 1-15,21-22 16,0 0-16,1 0 16,-1 0-16,0 0 15,-21-22-15,0 1 16,21 0-16,-21 0 16,21 0-16,-21 0 15,0-1-15,0 1 0,0 0 16,0 42 15,0 0-31,0 1 16,0-1-16,0 0 0,0 0 15,0 0-15,0 0 0,0 1 16,0-1 0,21-21-1,1 0 1,-1 0-16,21-21 0</inkml:trace>
  <inkml:trace contextRef="#ctx0" brushRef="#br0" timeOffset="21916.57">24701 6964 0,'-21'-42'0,"21"20"16,0 1-16,-21 21 15,21-21-15,-21 21 0,0 0 16,21 21 0,-21 0-16,21 1 0,0-1 15,0 21-15,0-21 0,-22 22 16,22-22-16,0 21 0,0 0 16,0 1-16,0-22 0,0 21 0,0 1 0,0-22 15,0 0-15,0 21 0,0-21 16,0 1-16,0-1 0,22-21 15,-1 0 1,-21-21 0,0-1-16,0 1 15,0-21-15,0 21 0,0-22 0,0 1 16,0 0-16,0-1 0,0 1 0,0 0 16,0-1-16,0 22 0,0-21 15,0 0-15,0 20 0,0 1 0,0 0 16,0 42-1,0 0 1,21 1-16,-21-1 16,21 21-16,-21-21 0,0 22 0,21-22 15,-21 21-15,21-21 0,1 22 0,-22-22 16,0 21-16,21-21 0,0 0 0,-21 1 16,0-1-16,21-21 0,0 0 15,0-21 1,-21-1-16,22 1 15,-22 0-15,0-21 0,21 21 0,0-22 16,-21 22-16,21-21 0,-21-1 0,21 1 16,-21 0-16,21 21 0,-21-22 15,22 22-15,-22 0 0,0 0 16,0 0-16,0 42 16,0 0-16,0 0 15,0 0-15,0 22 0,0-22 16,0 21-16,0 0 0,0 1 0,0-1 15,0 0-15,0-20 0,0 20 0,21 0 16,-21 1-16,0-22 0,21 0 0,0 0 16,0 0-16,-21 0 0,21 1 15,1-22-15,-1 0 16,0 0-16,0 0 0,0 0 16,-21-22-16,21 22 15,1-21-15,-22 0 0,21 0 0,-21 0 16,0 0-16,0-1 0,0 1 15,0 0-15,0 0 0,0 0 0,0 0 16,-21 21-16,21-22 0,-22 22 16,1 0-16,0 0 0,21 22 15,-21-1-15,0-21 0,21 21 0,0 0 16,0 0-16,0 0 0,0 1 16,0-1-16,0 0 0,0 0 15,0 0-15,21-21 16,0 0-1,0 0-15,-21-21 16,21 21-16,-21-21 16,22 0-16,-22 0 0,0-1 0,0 1 15,0 0-15,0 0 0,21 0 0,-21 0 16,0 42 0,0 0-1,0 0-15,0 0 0,0 0 16,0 1-16,0-1 0,0 0 0,21 0 15,-21 0-15,0 0 0,21-21 16,0 22-16,0-22 16,1 0-1,-1 0-15,-21-22 16,21 1-16,-21 0 0,21 0 16,-21 0-16,0-22 0,0 22 0,0-21 15,0 0-15,0-1 0,21 1 16,-21 0-16,21 20 0,-21-20 0,0 21 15,0-21-15,0 20 0,0 1 16,0 42 0,0 1-16,0-1 0,0 0 15,0 0-15,0 21 0,0-20 16,0 20-16,0 0 0,0-21 16,0 22-16,0-1 0,0-21 0,0 0 0,0 22 15,0-22-15,0 0 0,0 0 16,0-42 31,22 0-47,-22 0 0,21 0 15,-21-1-15,0 1 0,0 0 16,21 0 0,-21 42-1,0 0 1,0 0-16,21-21 0,-21 22 15,0-1-15,21-21 0,-21 21 16,21-21 0,1 0-1,-1 0-15,0 0 16,0 0-16,0-21 0,-21 0 16,21-1-16,1 22 0,-22-21 15,0 0-15,0 0 16,0 0-16,0 42 31,0 0-31,0 0 16,0 0-1,21-21 17,0 0-32,0 0 15,-21-21-15,21 0 16,0 0-16,-21 0 15,0 0-15,22-1 0,-1 1 0,-21 0 16,21 0-16,-21-21 0,0 20 0,0 1 16,21 0-16,-21 0 0,0-21 0,0 20 15,0 1-15,0 0 16,0 42 0,0 0-1,0 1-15,0-1 0,0 0 0,0 0 16,-21 21-16,21-20 0,0 20 15,0-21-15,0 21 0,0-20 0,0 20 16,0-21-16,0 21 0,0-20 0,0-1 16,0 0-16,0 0 0,0 0 15,21-21 1,0 0 0,-21-21-16,21 0 15,1 0-15,-1 0 0,-21-1 16,0-20-16,21 21 0,0 0 0,-21 0 15,21-1-15,0 1 16,1 21-16,-1-21 0,0 21 16,0 0-16,-21 21 0,0 0 15,21 1-15,-21-1 0,0 21 0,0-21 16,0 0-16,0 1 0,0 20 0,0-21 16,0 0-16,0 0 0,0 1 15,0-1-15,0 0 0,0 0 16,0 0-1,-21-21 1,0 0-16,0 0 16,0 0-16,-1-21 0,1 21 0,0-21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26C-9BD2-49A5-8C76-DDD7D754C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866-31D3-49ED-B4F6-988502BC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8FEB-98BF-47BE-B470-4BD59B8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157C-0744-4C49-99B7-A36E8587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CBE6-D4D0-4C8E-9B34-E22987D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0B0-E161-4A37-886F-96C75BB4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5888A-295A-4BC1-BFD7-CF76D79C0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2F7B-7CA7-4327-A03D-12C270F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96EC-A178-4E1F-9D6D-96A9C2B6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38AD-CD6E-4C94-B24C-FCCDA00B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AA796-02EC-4AE0-B83E-A8F38CB7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E4385-BBD1-473E-8B7E-12C7B7922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CBAF-AF23-4D6B-A9EA-EA430B6F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2715-4950-4B1E-8F78-47932C60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E4C5-271E-46F2-94BC-312C6F0D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7B62-1A70-494D-8F3E-DD7BEFFF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87CB-1998-4F63-B140-6513CFC8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E3D9-1361-4C44-8521-4A4C1C8C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3EC5-FF55-465B-A854-4B04A10C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697F-29FA-482E-9520-6807EFB9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53C3-23BF-461A-9159-33C7E0A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1828-88A9-422C-A30D-ABEC614F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83A5-DE3D-40EB-A56E-1C6DA70A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A706-F483-4244-950B-CA3AB185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BF71-8600-436E-B0E1-9EB91688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A0AE-381F-4727-A3EF-6BC6889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A423-EE8A-4E5C-B8C5-6D780A449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36BE-75E7-4444-B21A-4971E061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E4A2-178F-4817-9358-A9450FD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E933-4333-461E-9897-90575296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B2B-C458-4EFB-998C-141BCBA9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5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6894-83F6-4959-B9F5-C0611921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3291-6721-4F52-A4FE-BA3C2570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0D32-4787-45A1-A31C-6BAD6A88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5A513-8434-4827-8768-BDDDF0D6A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31C20-AB2C-4887-8315-10F9F14F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761D1-421D-48B7-A965-02169EE5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BA847-5CCA-4B4C-B7FF-24E1DDBF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DEB1F-2E75-41F3-B7FF-839791A1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BF-8584-4A04-8B0A-599CE85B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C2398-C524-4146-B71A-F914EDCF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4F681-11CC-4DDC-9FD4-5D74FBA5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79C17-7B8F-407D-A49B-CE319C2F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1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A0C87-CF6F-406D-B549-268DE03F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6A2F0-1EE7-4421-B698-DF10C68C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99F48-87D6-478F-A88E-AD689284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9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CE72-CEEC-4A08-81A4-7CDDDED7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76C5-7493-4809-87BF-76A2E2EA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E93E-D36C-493A-A963-7A45B9457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5D842-DE21-48C8-905A-F8669036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9A4C0-4662-471D-A5EB-F0539688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8B16-90B4-4DD0-901C-FCE22E6D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4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D1AC-35A6-4688-ABFE-1D41BC1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B5682-DB6A-494F-86DB-17121323A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58794-F0CE-42CC-8CB1-E04F45C9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AA84-711F-4AC2-90FE-9059520D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125B3-FC57-4E31-BC7E-80FAB1B6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940A-2945-4378-87E5-CED8BE5B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E92C9-AB1B-431B-BD6E-B123904E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E7414-DFDB-4736-9668-2594960F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4C7E-BA98-40C3-8283-52E3FE5F8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5AB2-4C08-485C-B5B8-D6F4FE2217B5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6F19-4A33-4176-865F-B9C00FB4A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C5D0-B355-4452-9787-3F907330D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9EA9-AE09-4D77-BFA1-A15D5B11C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A8219F-247B-41B8-BF3A-F54A14BE43E6}"/>
                  </a:ext>
                </a:extLst>
              </p14:cNvPr>
              <p14:cNvContentPartPr/>
              <p14:nvPr/>
            </p14:nvContentPartPr>
            <p14:xfrm>
              <a:off x="68400" y="106560"/>
              <a:ext cx="765108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A8219F-247B-41B8-BF3A-F54A14BE43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97200"/>
                <a:ext cx="766980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00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759C5F-FBBD-4765-AC90-69F59736E5F0}"/>
                  </a:ext>
                </a:extLst>
              </p14:cNvPr>
              <p14:cNvContentPartPr/>
              <p14:nvPr/>
            </p14:nvContentPartPr>
            <p14:xfrm>
              <a:off x="251280" y="152280"/>
              <a:ext cx="726984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759C5F-FBBD-4765-AC90-69F59736E5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42920"/>
                <a:ext cx="728856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12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17D90A-6A1E-4F63-9D89-03C42448DFBC}"/>
                  </a:ext>
                </a:extLst>
              </p14:cNvPr>
              <p14:cNvContentPartPr/>
              <p14:nvPr/>
            </p14:nvContentPartPr>
            <p14:xfrm>
              <a:off x="830520" y="396360"/>
              <a:ext cx="845100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17D90A-6A1E-4F63-9D89-03C42448D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387000"/>
                <a:ext cx="846972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0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01B10-41EA-4106-91D9-34C51C9543EF}"/>
                  </a:ext>
                </a:extLst>
              </p14:cNvPr>
              <p14:cNvContentPartPr/>
              <p14:nvPr/>
            </p14:nvContentPartPr>
            <p14:xfrm>
              <a:off x="99000" y="0"/>
              <a:ext cx="1145340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01B10-41EA-4106-91D9-34C51C954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1147212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21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3A131-44FA-4F18-B407-F3C636BB2E10}"/>
                  </a:ext>
                </a:extLst>
              </p14:cNvPr>
              <p14:cNvContentPartPr/>
              <p14:nvPr/>
            </p14:nvContentPartPr>
            <p14:xfrm>
              <a:off x="411480" y="160200"/>
              <a:ext cx="7269840" cy="42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3A131-44FA-4F18-B407-F3C636BB2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50840"/>
                <a:ext cx="728856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94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C2398-E1D9-4805-AE23-6AD872EF2AEA}"/>
                  </a:ext>
                </a:extLst>
              </p14:cNvPr>
              <p14:cNvContentPartPr/>
              <p14:nvPr/>
            </p14:nvContentPartPr>
            <p14:xfrm>
              <a:off x="960120" y="266760"/>
              <a:ext cx="7673760" cy="50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C2398-E1D9-4805-AE23-6AD872EF2A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257400"/>
                <a:ext cx="769248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63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417FAC-2475-45E2-AB24-269FD83FE11F}"/>
                  </a:ext>
                </a:extLst>
              </p14:cNvPr>
              <p14:cNvContentPartPr/>
              <p14:nvPr/>
            </p14:nvContentPartPr>
            <p14:xfrm>
              <a:off x="106560" y="137160"/>
              <a:ext cx="1204020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417FAC-2475-45E2-AB24-269FD83FE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7800"/>
                <a:ext cx="1205892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66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C769D4-2575-4E39-9866-9ACE68A3BAE7}"/>
                  </a:ext>
                </a:extLst>
              </p14:cNvPr>
              <p14:cNvContentPartPr/>
              <p14:nvPr/>
            </p14:nvContentPartPr>
            <p14:xfrm>
              <a:off x="426600" y="60840"/>
              <a:ext cx="762804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C769D4-2575-4E39-9866-9ACE68A3B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51480"/>
                <a:ext cx="764676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8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984F2C-366F-4295-8616-3FF07720FACE}"/>
                  </a:ext>
                </a:extLst>
              </p14:cNvPr>
              <p14:cNvContentPartPr/>
              <p14:nvPr/>
            </p14:nvContentPartPr>
            <p14:xfrm>
              <a:off x="327600" y="297360"/>
              <a:ext cx="8976600" cy="340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984F2C-366F-4295-8616-3FF07720F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88000"/>
                <a:ext cx="8995320" cy="34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69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151F1-5ACB-4BB4-92AF-BF68354D215B}"/>
              </a:ext>
            </a:extLst>
          </p:cNvPr>
          <p:cNvSpPr txBox="1"/>
          <p:nvPr/>
        </p:nvSpPr>
        <p:spPr>
          <a:xfrm>
            <a:off x="3048886" y="1859340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D02023-AEE4-4909-ABF2-97E631AFF900}"/>
                  </a:ext>
                </a:extLst>
              </p14:cNvPr>
              <p14:cNvContentPartPr/>
              <p14:nvPr/>
            </p14:nvContentPartPr>
            <p14:xfrm>
              <a:off x="990720" y="1630800"/>
              <a:ext cx="8847000" cy="487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D02023-AEE4-4909-ABF2-97E631AFF9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621440"/>
                <a:ext cx="886572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54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8B0D-A9ED-466E-83A1-E806CD9C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4DFF-5640-47BB-BD27-3AEB91C6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AA365-D34F-4CAC-B86D-5900A922528B}"/>
              </a:ext>
            </a:extLst>
          </p:cNvPr>
          <p:cNvSpPr txBox="1"/>
          <p:nvPr/>
        </p:nvSpPr>
        <p:spPr>
          <a:xfrm>
            <a:off x="3048886" y="2690336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String[4];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"Ramesh"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"Mahesh"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"Ganesh"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4B94F4-49CA-4674-996A-A16C795D1869}"/>
                  </a:ext>
                </a:extLst>
              </p14:cNvPr>
              <p14:cNvContentPartPr/>
              <p14:nvPr/>
            </p14:nvContentPartPr>
            <p14:xfrm>
              <a:off x="1973520" y="2415600"/>
              <a:ext cx="7460280" cy="18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4B94F4-49CA-4674-996A-A16C795D1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160" y="2406240"/>
                <a:ext cx="747900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2020-12-09T10:57:20Z</dcterms:created>
  <dcterms:modified xsi:type="dcterms:W3CDTF">2020-12-09T12:08:12Z</dcterms:modified>
</cp:coreProperties>
</file>