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16:4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868 0,'0'-21'94,"0"0"-79,0-1-15,0 1 16,0 0-16,0 0 16,0 0-16,0 0 15,-21 21-15,21-22 16,-21 22-16,0 0 15,21-21-15,-21 21 16,-1 0-16,1 0 0,0 0 16,0 0-1,0 21-15,0-21 0,-1 22 0,-20-1 16,21-21-16,0 21 0,-22 0 0,22 0 16,0 0-16,-21 22 0,21-22 15,-22 0-15,22 21 0,-21 1 0,21-22 16,-1 21-16,1-21 0,0 22 15,0-1-15,21-21 0,0 22 0,-21-1 16,21-21-16,-21 21 0,21-20 0,0 20 16,0-21-16,0 0 0,0 22 15,21-22-15,0 0 0,-21 21 0,21-21 16,0 1-16,0 20 0,1-21 0,-1 0 16,21 0-16,-21 1 15,0-1-15,1 0 0,20 0 0,-21 0 16,0 0-16,0-21 0,22 22 0,-22-22 15,0 0-15,21 0 0,-20 0 16,20 0-16,-21 0 0,21-22 0,-20 22 16,20-21-16,0 0 0,1 0 0,-1 0 15,0 0-15,1-22 0,-1 22 16,-21 0-16,21-21 0,1 20 0,-1-20 16,-21 21-16,22 0 0,-22 0 15,0-22-15,0 22 0,0 0 16,0 0-16,-21 0 0,0-1 0,22 1 15,-22 0-15,0 0 16,0 0 0,0 42 31,0 0-32,0 0-15,0 0 0,-22 1 16,22-1-16,0 0 0,0 0 0,0 0 15,0 0-15,0 1 0,0-1 0,0 0 16,0 0-16,0 21 0,0-20 16,0-1-16,0 0 0,0 0 15,0 0-15,0 0 0,22 1 16,-1-22-16,0 0 0,-21 21 0,21-21 16,0 0-16,0 0 15,1 0-15,-1 0 0,0 0 0,-21-21 16,21-1-16,0 22 0,0-21 0,1 0 15,-22 0-15,21-21 0,0 20 16,0 1-16,-21-21 0,21 21 0,0 0 16,-21-22-16,0 22 0,22-21 0,-1 21 15,-21-1-15,21 1 0,-21 0 16,0 0-16,0 0 0,0 0 16,0-1-16,0 44 46,0-1-46,0 21 16,0-21-16,0 0 16,0 1-16,0-1 0,0 21 15,0-21-15,-21 0 0,21 22 0,0-22 0,0 0 16,0 21-16,0-20 0,0-1 16,0 0-16,0 0 0,0 0 15,0 0-15,0 1 0,21-22 0,-21 21 0,21-21 16,0 0-16,0 0 15,1 0-15,-1 0 16,0 0-16,0 0 16,-21-21-1,0-1 1,0 1 0,0 0-16</inkml:trace>
  <inkml:trace contextRef="#ctx0" brushRef="#br0" timeOffset="1134.48">6667 1270 0,'0'0'0,"0"-21"78,0 0-47,22 21 0,-1 0-31,-21-21 0,21 21 16,0 0-16,0 0 0,0 0 16,1 0-1,-1 0-15,0 21 0,-21 0 16,21 0-16,-21 0 15,21 0-15,-21 1 0,0-1 16,0 0-16,21 21 0,-21-21 0,22 1 0,-22-1 16,21 21-16,-21-21 0,0 0 15,0 1-15,0 20 0,0-21 0,0 0 16,0 0-16,0 1 0,0-1 16,0 0-16,-21-21 31,21-21-16,0 0 1,0-1-16,0-20 0,0 21 0,0 0 16,0-22-16,0 22 0,0-21 0,21 0 15,-21 20-15,21-20 0,0 21 16,0 0-16,-21 0 0,21-1 0,1 1 16,-1 0-16,0 0 0,0 0 15,0 21-15,-21-21 31,0 42 16,0 0-31,0 0 0</inkml:trace>
  <inkml:trace contextRef="#ctx0" brushRef="#br0" timeOffset="1713.15">7641 1291 0,'21'0'0,"-42"0"0,63 0 15,-20 0-15,-1-21 16,0 0-16,0 0 0,-21 0 15,0-1 1,-21 22 0,0 0-1,0 0-15,-1 0 16,-20 22-16,21-22 0,0 21 0,0 0 16,-22-21-16,22 21 0,0 0 15,-21 0-15,20 1 0,1-22 0,0 21 16,0 0-16,0 0 0,0-21 15,-1 21-15,22 0 0,0 1 16,0-1 0,22-21-1,-1 0-15,0 0 0,21 0 0,-21 21 16,1-21-16,20 0 0,-21 0 16,0 21-16,0-21 0,22 0 0,-22 21 15,0-21-15,-21 21 0,21-21 0,-21 22 16,0-1-16,0 0 15,-21 0-15,0 0 16,0-21-16,0 21 0,-22-21 0,22 22 16,0-22-16,0 21 0,-22-21 15,22 0-15,0 0 0,0 0 16,0 0-16,0 0 0,-1 0 0,1 0 16,0 0-16,0 0 15,0 0 1,42 0 15,0 0-15,0-21-16,0-1 0,1 22 15,-1-21-15,21 0 0</inkml:trace>
  <inkml:trace contextRef="#ctx0" brushRef="#br0" timeOffset="2210.87">8128 1376 0,'0'0'0,"0"-21"0,0 0 31,-21 21-15,0 0-16,-1 0 31,1 0-31,0 21 0,21 0 16,-21 0-16,0 0 0,0 0 15,21 1-15,-22-1 0,22 0 16,0 21-16,-21-21 0,21 1 0,0-1 16,-21 21-16,21-21 0,0 0 0,0 1 15,0-1-15,0 0 0,21 0 16,0-21-16,1 21 0,-1-21 0,0 0 16,0 0-16,0 0 0,0 0 0,1 0 15,20 0-15,-21 0 0,0-21 16,0 21-16,1-21 0,-1 0 0,0 0 15,0-1-15,0 1 0,0 0 16,-21-21-16,0 21 0,22-22 0,-22 22 16,0 0-16,0-21 0,0 20 15,0 1-15,0 0 0,-22 0 0,1 0 16,0 0-16,0 21 0,0 0 0,0 0 16,-1 0-16,1 0 0,0 0 15,0 0-15,0 0 0,0 0 0,-1 0 16,1 0-16,0 21 0,21 0 15,0 0-15,0 0 16,21-21 0,0 0-16,1 0 15,-1 0-15</inkml:trace>
  <inkml:trace contextRef="#ctx0" brushRef="#br0" timeOffset="2699.59">8594 1355 0,'0'0'0,"-22"0"0,1-21 16,21-1-16,21 1 31,1 21-31,-1 0 16,0 0-16,21 0 0,-21 0 0,1 0 15,20 0-15,-21 0 0,0 0 16,22 21-16,-22 1 0,0-22 0,21 21 16,-21 0-16,1 0 0,-1 0 0,0 0 15,-21 1-15,0 20 0,21-21 0,-21 0 16,0 0-16,0 22 0,0-22 16,0 0-16,-21 0 0,0 0 15,0 1-15,21-1 0,-22-21 0,1 0 16,0 0-1,21-21-15,0-1 16,0 1-16,0 0 16,0 0-16,0-21 0,0 20 15,0 1-15,0-21 0,0 21 0,21-22 16,0 22-16,1-21 0,-1 21 0,0 0 16,0-22-16,-21 22 0,21 21 0,0-21 15,1 0-15,-1 21 16,0 0-16,0 0 15,0 0-15,0 0 0,1 0 16,-1 0-16,0 0 16,0 0-16</inkml:trace>
  <inkml:trace contextRef="#ctx0" brushRef="#br0" timeOffset="3159.33">9610 1270 0,'0'-21'0,"0"42"0,21-63 0,-21 21 16,21-1-16,0 1 16,-21 0-16,0 0 15,-21 21 1,0 0-16,0 0 0,-1 0 0,1 21 16,0 0-16,0 0 0,0 1 15,0-1-15,-1-21 0,1 42 0,0-21 16,21 0-16,0 1 0,-21-22 15,21 21-15,0 0 0,0 0 16,0 0-16,0 0 0,21-21 16,0 22-16,0-22 0,22 0 15,-22 21-15,21-21 0,-21 0 16,22 0-16,-22 21 0,21-21 0,-21 0 16,22 0-16,-22 21 0,0-21 0,-21 21 15,21-21-15,-21 21 16,0 1-16,-21-22 15,0 21-15,0-21 0,0 0 0,-1 21 16,1 0-16,-21-21 0,21 0 0,0 21 16,-1-21-16,1 0 0,0 21 15,0-21-15,0 0 0,0 0 16,-1 0-16,22 22 0,-21-22 16,0 0-1,0 0 16</inkml:trace>
  <inkml:trace contextRef="#ctx0" brushRef="#br0" timeOffset="3899.45">5778 1969 0,'0'0'0,"-21"0"0,-21-22 16,21 22-1,0 0-15,-1 0 16,1 0-16,42 0 63,1 0-63,20 0 15,-21 0-15,21 0 0,22 0 0,-22 0 16,22 0-16,-1 0 0,1 0 0,20 0 15,1 0-15,21 0 0,0 0 16,0 0-16,21 0 0,0 0 0,21 0 16,-21-21-16,21 21 0,-21 0 0,21 0 15,-21 0-15,21-21 0,-21 21 16,-21 0-16,0 0 0,0 0 16,0-21-16,-1 21 0,-20 0 0,0 0 15,-1 0-15,1-21 0,0 21 0,-22-21 16,1 21-16,-1 0 0,-20 0 15,-1-22-15,0 22 0,1 0 0,-1 0 16,-21 0-16,0 0 0,22 0 16,-22 0-16,0 0 15,-42 0 1,-22 0 0,1 0-16,0 0 15,-1 0-15,-20 0 0,-1 0 0,-20 22 0,-1-22 16,0 0-16</inkml:trace>
  <inkml:trace contextRef="#ctx0" brushRef="#br0" timeOffset="4019.39">6583 2138 0,'0'0'0,"-191"21"15,128-21-15,20 0 0,1 0 16</inkml:trace>
  <inkml:trace contextRef="#ctx0" brushRef="#br0" timeOffset="4483.25">6011 2159 0,'0'0'0,"-21"0"0,0 0 16,0 0-1,42 0 32,0 0-47,0 0 16,22 0-16,-22 0 0,21 0 15,0 0-15,22 0 0,-22 0 0,43-21 16,-22 21-16,22 0 0,21 0 0,0 0 16,0 0-16,-1 0 0,1 0 15,0-21-15,0 21 0,21 0 0,0 0 16,0 0-16,0 0 0,0 0 0,0 0 16,0-21-16,0 21 15,-21 0-15,21 0 0,-21 0 0,-1 0 16,1 0-16,-21 0 0,0 0 0,-1 0 15,-20-22-15,-1 22 0,1 0 0,-22 0 16,0 0-16,-20 0 0,20 0 16,-21 0-16,0 0 0,0 0 0,1 0 15,-1 0-15,0 0 16,-21 22 78,-21-22-63,0 0-31</inkml:trace>
  <inkml:trace contextRef="#ctx0" brushRef="#br0" timeOffset="7623.24">3514 3281 0,'21'0'15,"0"0"1,-21-21-16,0 0 15,0-1 1,0 1-16,0 0 16,21 0-1,-21 0-15,0 0 16,0-1-16,-21 1 16,0 21-16,0 0 0,-1-21 15,1 21-15,-21 0 0,21 0 0,-22 0 16,1 0-16,21 0 0,-21 21 0,-1 0 15,1 1-15,21-1 0,-22 21 16,1-21-16,21 22 0,-21 20 0,20-21 16,1 1-16,0-1 0,0 22 15,21-22-15,0 0 0,0 1 0,0-22 16,0 21-16,0-21 0,0 0 0,21 1 16,-21-1-16,21 0 0,0-21 15,1 0-15,-1 0 0,0 0 0,0 0 16,0 0-16,0 0 0,1-21 15,41-22-15,-21 1 16,-20 21-16,20 0 0,-21-22 0,0 22 16,0-21-16,1 21 0,-1-22 0,0 1 15,-21 0-15,0 21 0,0-22 16,0 22-16,0 0 0,0 0 0,0 0 16,0 42-1,0 0 1,0 0-16,0 21 0,0-20 0,0 20 15,21-21-15,-21 21 0,21-20 16,-21-1-16,21 21 0,1-21 16,-1 0-16,0 1 0,-21-1 0,21-21 15,0 21-15,0-21 0,1 0 16,-1 21-16,0-21 0,0 0 16,0 0-16,0 0 0</inkml:trace>
  <inkml:trace contextRef="#ctx0" brushRef="#br0" timeOffset="8033.25">3852 3281 0,'0'0'0,"0"-21"16,0 0-16,21 21 16,1 0-1,-1 0-15,0 0 0,0 0 0,64 42 16,-64-21-16,0 21 15,21-20-15,-20-1 0,20 21 16,-21-21-16,0 0 0,0 22 0,1-22 16,-22 21-16,0-21 0,0 22 0,0-22 15,0 0-15,0 0 0,-22 0 16,1 1-16,21-1 0,-21 0 0,0-21 16,0 0-16,0 0 15,21-21 1,0 0-1,0-1-15,0-20 0,0 21 0,0 0 16,0-22-16,0 22 0,0-21 0,0 0 16,0-1-16,21 22 0,-21-21 15,0-1-15,21 22 0,0-21 0,-21 21 16,21 0-16,0-1 0,-21 1 0,22 0 16,-1 21-16,0 0 0,-21-21 15,21 21-15,0 0 0,0 0 0,1 0 16,-1 0-16,0 0 0,0 21 15</inkml:trace>
  <inkml:trace contextRef="#ctx0" brushRef="#br0" timeOffset="8391.04">4614 3598 0,'0'0'0,"0"22"16,0-1-16,0 0 15,21-21-15,1 0 16,-1 0-16,0 0 0,0-21 15,0 21-15,0-21 0,1-1 0,-1 1 16,0 0-16,0 0 0,0 0 0,0 0 16,1-22-16,-22 22 0,0 0 15,0-21-15,0 20 0,0 1 0,0 0 16,-22 21 0,1 0-16,0 0 0,-21 21 15,21 0-15,-1 1 0,1-1 16,-21 21-16,42-21 0,-21 22 0,0-1 15,21-21-15,-22 21 0,22-20 0,0 20 16,0 0 0,0 1-16,0-22 0,22 0 0,-1-21 0,0 21 15,-21 0-15,21-21 0,21 0 0,-20 21 16,-1-21-16,21 0 0,-21 0 16,22 0-16,-1 0 0,0-21 0,1 0 15,-1 21-15,0-21 0</inkml:trace>
  <inkml:trace contextRef="#ctx0" brushRef="#br0" timeOffset="9750.7">6816 3344 0,'0'0'0,"-22"0"0,22-21 16,0 0-16,0 0 15,0 0-15,0 0 0,0-1 0,0 1 16,64-63-1,-1-43 17,-63 105-32,0 1 0,0 42 31,0 1-31,0-1 16,0 21-16,-21-21 0,21 22 15,0-1-15,0 21 0,0-20 0,0 20 16,0 149-1,-21-170-15,21 128 16,0-149-16,0 0 16,0 0-16,0 0 15,21-21-15,0 0 0,1 0 0,-1 0 16,0 0-16,0 0 0,21-21 0,-20 0 16,-1 0-16,21 0 0,-21-1 15,0-20-15,22 21 0,-22-21 16,0-1-16,21-20 0,-20 20 0,-1-20 15,0 21-15,0-22 0,-21 22 0,0-22 16,21 22-16,-21 0 0,0-1 16,21 22-16,-21 0 0,0 0 0,0 0 15,0 42 17,0 0-32,0 21 0,0 1 15,0-1-15,0 0 0,-21 1 0,21 20 16,0-21-16,0 22 0,0-22 0,-21 1 15,21-1-15,0 0 0,0 1 16,0-22-16,0 21 0,0-21 0,0 0 16,0 1-16,21-1 0,0-21 15,1 0-15,-1 21 0,0-21 16,0 0-16,0 0 0,0 0 16,1 0-16,20-21 0,-21 0 0,0-1 15,0 22-15,22-42 0,-22 21 0,0 0 16,0-22-16,22 22 0,-22-21 15,0 0-15,0 20 0,0-20 0,-21 21 16,0 0-16,0 0 0,0-1 0,0 44 31,-21-1-15,21 0-16,0 21 0,0-21 0,0 1 0,0 20 16,0-21-16,0 0 0,21 0 15,0 1-15,1 20 0,-22-21 16,21 0-16,0 0 0,0-21 0,-21 22 15,21-1-15,-21 0 0,21-21 0,-21 21 16,0-42 31,-21 0-47,0 21 0,0-21 16,21-1-16,-21 22 0,0 0 15,-1-21-15,1 21 16,0 0-16,0 0 0,0 0 15,0 21-15,21 1 16,0-1-16,0 0 16,21-21-16,0 21 0,0-21 15,0 0-15,0 0 0,22 21 0,-22-21 16,21 0-16,-21 0 0,22 0 0,-1 0 16,-21 0-16,22 0 0,-1 0 15,0 0-15,-21-21 0,22 21 0,-22-21 16,21 0-16,-21 21 0,22-21 0,-22-1 15,0 22-15,21-21 0,-20 0 16,-1 0-16,-21 0 0,21 0 16,0-22-16,-21 22 0,21 0 0,-21 0 15,0 0-15,0-1 0,-21 44 32,0-22-32,0 21 0,0 0 15,-1 0-15,22 21 0,-21-20 0,0-1 16,21 0-16,-21 0 0,21 21 15,0-20-15,0-1 0,0 0 0,0 0 0,0 0 16,0 0-16,21 1 16,0-22-16,0 21 0,1-21 15,-1 0-15,0 0 0,0 0 16,0 0-16,0 0 0,22 0 16,-22-21-16,0 21 0,0-22 0,22 1 15</inkml:trace>
  <inkml:trace contextRef="#ctx0" brushRef="#br0" timeOffset="10262.69">9313 3556 0,'21'0'0,"-42"0"0,42-21 15,-42 21 1,0 0-16,0 0 0,0 0 16,0 0-16,-22 0 0,22 21 0,0-21 15,0 21-15,0 0 0,-1 1 16,1-1-16,0 0 0,0 0 0,21 0 15,0 0-15,-21 1 0,21-1 16,-21 0-16,21 0 0,0 0 0,0 0 16,0 1-16,0 20 15,21-42-15,0 0 16,0 0-16,0 0 0,0 0 16,1 0-16,-1-21 0,0 0 0,0 21 15,0-22-15,0 1 0,22 0 0,-22 0 16,0-21-16,21 20 0,-20-20 15,20 21-15,-21-21 0,21-1 0,-20 1 16,20-22-16,-21 22 0,0 0 16,0-22-16,1 22 0,-22 0 0,0-1 15,0 22-15,0 0 0,0 0 0,0 0 16,-22 21 0,1 21-16,0 0 0,0 0 15,21 21-15,-21-20 0,0 20 0,-1 21 16,22-20-16,0-1 0,0 0 0,-21 22 15,21-22-15,0 1 0,-21-1 16,21 0-16,0-21 0,0 22 0,0-22 16,0 0-16,0 0 0,0 0 0,21 1 15,0-22-15,1 21 16,-1-21 0,0 0-16,0 0 0,0 0 15,0-21-15,22 21 0</inkml:trace>
  <inkml:trace contextRef="#ctx0" brushRef="#br0" timeOffset="10747.42">11451 3069 0,'0'0'0,"21"-21"0,0-21 0,-21 21 15,0-22-15,0 22 0,22 0 16,-22 0-16,0 0 0,0-1 16,21 22-16,-21 22 15,0-1-15,0 21 16,0 0-16,0 1 0,0-1 0,0 0 16,0 22-16,0-1 0,0 1 0,0-1 15,0 1-15,0-22 0,-21 22 0,21-22 16,-22 0-16,22 1 0,0-1 15,0 0-15,0-20 0,0-1 0,-21 0 16,21 0-16,0 0 0,0 0 16,21-42 15,-21 0-31,22 0 16,-1 0-16,-21 0 0,21-1 0</inkml:trace>
  <inkml:trace contextRef="#ctx0" brushRef="#br0" timeOffset="11123.2">11980 3302 0,'0'0'0,"21"0"15,-42 0 1,0 21-16,21 0 0,-21 1 16,0-1-16,21 0 0,0 21 0,-21 1 15,21-22-15,0 21 0,0-21 16,0 22-16,0-22 0,0 0 15,0 21-15,0-21 0,0 1 0,21-1 16,0 0-16,0-21 0,0 0 16,0 0-16,1 0 0,-1 0 0,0 0 15,21-21-15,-21 0 0,22-1 16,-22 1-16,0 0 0,0 0 0,0 0 16,1-22-16,-1 22 0,-21-21 0,0 21 15,0-22-15,0 22 0,0 0 0,-21 0 16,-1 0-16,1 0 0,0-1 15,-21 22-15,21 0 0,-22 0 0,1 0 16,21 0-16,-22 22 0,22-22 0,0 21 16,0-21-16,0 0 0,0 0 15,21 21-15,-22-21 0,1 0 32,0 0-32</inkml:trace>
  <inkml:trace contextRef="#ctx0" brushRef="#br0" timeOffset="11351.37">11261 3239 0,'0'-22'32,"21"22"-32,0 0 0,0-21 0,0 21 15,22 0-15,-22-21 0,21 0 0,0 21 16,1-21-16,20 21 0,-20-21 15,20 21-15,-21-22 0,22 22 0,-22 0 16,22-21-16,-22 21 0,0 0 0,-20-21 16,20 21-16,-21 0 0,0 0 0,0 0 15,1-21-15,-1 21 0,0 0 16,0 0-16</inkml:trace>
  <inkml:trace contextRef="#ctx0" brushRef="#br0" timeOffset="11859.08">13928 3112 0,'0'0'0,"-22"-22"0,22 1 0,0 0 15,0 0-15,22 0 0,-1 0 16,0 21-16,-21-22 0,21 1 0,0 0 16,0-21-16,-21 21 0,22-1 0,-1 1 15,-21 0-15,0-21 0,21 21 0,-21-1 16,21 1-16,-21 0 0,0-21 15,21 21-15,-21-1 0,0 44 32,0-1-32,0 0 0,0 21 15,0 1-15,0-1 0,0 0 0,0 1 16,0 20-16,0-21 0,0 22 0,0-1 16,0 1-16,0-22 15,0 22-15,0-22 0,-21 22 0,21-22 16,-21 0-16,21 1 0,-21-22 0,21 0 15,0 0-15,0 0 0,0 0 0,0 1 16,0-44 15,0 1-15,0 0-16,0 0 0</inkml:trace>
  <inkml:trace contextRef="#ctx0" brushRef="#br0" timeOffset="12106.93">13695 3260 0,'0'0'0,"21"-21"31,0 21-31,0-22 0,22 22 16,-22-21-16,0 21 0,21-21 15,-21 0-15,22 21 0,-1-21 0,0 21 16,1-21-16,-1 21 0,0 0 15,1 0-15,-22-22 0,21 22 0,1 0 16,-22 0-16,0 0 0,0 0 0,0 0 16,0 0-16,1 0 15,-1 0 1</inkml:trace>
  <inkml:trace contextRef="#ctx0" brushRef="#br0" timeOffset="12555.71">14563 3133 0,'0'-21'0,"0"-1"15,0 1-15,21 21 16,-21-21-16,21 0 16,0 21-16,0 0 15,0-21-15,1 21 0,-1 0 16,0 0-16,0 0 0,0 0 0,0 21 15,1 0-15,-1-21 0,0 21 16,0 0-16,0 1 0,0 20 0,1-21 16,-22 21-16,0-20 0,21 20 0,-21-21 15,0 21-15,0-20 0,0 20 0,0-21 16,0 0-16,-21 0 16,21 1-16,0-1 0,-22 0 0,1-21 15,21 21-15,0-42 31,0 0-31,0 0 16,0-1-16,21 1 0,1 0 0,-1 0 16,0-21-16,-21 20 0,21-20 0,0 21 15,0-21-15,-21-1 0,22 22 0,-1 0 16,0-21-16,-21 20 0,21 1 16,0 0-16,0 21 15,1 0 1,-22 21-16,21-21 15,0 21-15,-21 1 0,21-22 16,0 21-16</inkml:trace>
  <inkml:trace contextRef="#ctx0" brushRef="#br0" timeOffset="13067.36">15769 3366 0,'0'0'0,"0"-22"0,21 1 0,0 21 0,-21-21 15,22 0-15,-22 0 0,0 0 0,21-1 16,-21 1-16,21 0 0,-21-21 16,0 21-16,0-1 0,0 1 0,0 0 15,-21 0-15,0 21 16,-1 0-16,1 0 16,0 21-16,0 0 0,0 0 15,0 1-15,-1 20 0,1-21 0,0 21 16,0-20-16,0 20 0,0-21 0,-1 21 15,1 1-15,21-22 0,0 0 0,0 0 16,0 0-16,0 1 0,0-1 16,0 0-16,21-21 15,1 0-15,-1 0 0,0 0 16,0 0-16,0 0 0,0-21 16,1 0-16,-1-1 0,0 1 0,0 0 15,0 0-15,0 0 0,-21 0 16,22-22-16,-22 22 0,21-21 0,-21 21 15,0-22-15,0 22 0,21 0 16,-21 0-16,0 42 31,0 0-31,0 0 0,0 22 16,0-22-16,0 0 0,0 21 16,0-21-16,0 1 0,21-1 0,-21 0 15,0 0-15,0 0 0,0 0 0,21 1 16,-21-1-16,21-21 15,1 0 1,-1 0-16,0-21 16</inkml:trace>
  <inkml:trace contextRef="#ctx0" brushRef="#br0" timeOffset="13495.12">16171 3090 0,'0'0'0,"0"-63"15,0 42-15,21 21 32,1 0-32,-1 0 0,0 0 15,21 0-15,-21 21 0,1 0 0,-1 0 16,21 22-16,-21-22 0,0 21 0,1-21 16,-22 22-16,0-1 0,21-21 15,-21 21-15,0 1 0,0-22 16,0 0-16,0 21 0,0-20 0,0-1 15,0 0-15,0 0 0,-21-21 16,21-21 15,0 0-15,0 0-16,21-1 0,0 1 0,-21-21 16,21 21-16,0-22 0,0 1 0,1 0 15,-1-1-15,0 1 16,0 0-16,0-1 0,0 22 0,1-21 0,-1 21 15,0 0-15,0-1 16,0 22 0,-21 22-1,21-22-15,-21 21 0,0 0 16,0 0 0,0 0-16</inkml:trace>
  <inkml:trace contextRef="#ctx0" brushRef="#br0" timeOffset="13862.91">16954 3302 0,'43'21'15,"-22"-21"1,0 0 0,0-21-16,0 0 0,1 21 0,-1-21 15,0 0-15,0-1 0,0 1 0,0 0 16,1 0-16,-22 0 0,0 0 0,21-1 15,-21 1-15,0 0 0,0 0 16,0 0-16,-21 21 16,-1 0-16,1 0 0,0 21 15,0-21-15,0 21 0,0 21 16,-1-20-16,1-1 0,21 21 0,-21-21 16,21 22-16,-21-22 0,21 21 15,0-21-15,0 0 0,0 1 0,0 20 16,0-21-16,0 0 0,21 0 15,0 1-15,0-22 0,1 0 16,-1 21-16,0-21 0,0 0 0,0 0 16,0 0-16,1 0 0,-1 0 15,0 0-15,0 0 0,0-21 0,0 21 16,1-22-16,-1 1 0,0 21 0,-21-21 16</inkml:trace>
  <inkml:trace contextRef="#ctx0" brushRef="#br0" timeOffset="14263.19">17547 3048 0,'0'-21'16,"21"21"-1,0 0-15,1 0 16,-1 0-16,0 0 0,0 21 16,21 0-16,-20-21 0,-1 21 15,0 1-15,0-1 0,0 0 0,-21 21 16,0-21-16,0 22 0,0-22 0,0 21 15,0-21-15,0 22 0,0-22 16,0 0-16,0 0 0,-21 0 16,21 1-16,0-1 0,-21 0 0,0-21 15,21-21 17,0 0-32,0-1 15,0 1-15,0 0 0,21 0 0,0-21 16,0 20-16,0-20 0,-21 0 0,22-22 15,-1 22-15,0 0 0,0 20 16,0-20-16,0 21 0,1-21 16,-22 20-16,21 22 0,-21-21 0,21 0 0,0 21 15,0 0 1,0 0-16,1 0 0,-22 21 16,21-21-16,0 21 15,0 1-15,-21-1 0</inkml:trace>
  <inkml:trace contextRef="#ctx0" brushRef="#br0" timeOffset="14714.94">18415 3196 0,'0'0'15,"21"0"-15,0 0 0,0 0 0,1 0 0,-1 0 16,0 0-16,0-21 0,0 21 16,0-21-16,1 0 0,-1 21 0,-21-21 15,21-1-15,-21 1 0,0 0 16,0 0-16,-21 21 15,0 0-15,-1 0 16,1 0-16,0 21 0,-21-21 0,21 21 16,-1 0-16,1 1 0,-21-1 0,21 0 15,0 0-15,-1 0 0,1 0 16,21 1-16,0-1 0,0 0 0,0 0 16,0 0-16,0 0 0,21 1 15,1-22-15,20 21 16,-21-21-16,0 0 0,22 21 15,-22-21-15,0 0 0,21 21 0,-21-21 0,1 0 16,-22 21-16,0 0 16,0 1-16,-22-22 15,1 21-15,0-21 16,-21 21-16,21-21 0,-1 0 0,-20 21 16,21-21-16,0 0 0,-22 21 0,22-21 15,0 0-15,0 0 0,0 21 16,0-21-16,-1 0 0,1 0 0,0 0 15,0 0 1,21-21 0,0 0-16,21 0 15,0 21-15,0-21 0</inkml:trace>
  <inkml:trace contextRef="#ctx0" brushRef="#br0" timeOffset="15166.68">18902 3366 0,'21'0'32,"0"0"-17,0 0-15,0-22 0,1 22 16,41-42-1,-42 21-15,0 0 0,1 0 0,20-1 0,-21 1 16,0 0-16,-21 0 0,21 0 16,-21 0-16,22-1 0,-22 1 0,0 0 15,-22 21 1,1 0-16,-21 21 16,21 0-16,0 1 0,-1-1 15,1 21-15,-21-21 0,21 22 0,0-1 16,-1-21-16,22 21 0,-21-20 15,21-1-15,0 0 0,0 0 0,0 0 16,0 0-16,0 1 0,0-1 16,21-21-16,1 21 0,-1-21 0,0 0 15,21 0-15,-21 0 0,1 0 16,-1 0-16,0 0 0,21 0 0,-21 0 16,1 0-16,-1 0 0,0 0 0,0-21 15,0 21-15,-21-21 0,0-1 16,0 1-1</inkml:trace>
  <inkml:trace contextRef="#ctx0" brushRef="#br0" timeOffset="23538.78">21421 2371 0,'0'0'0,"0"-21"16,0-1-16,0 1 15,0 0-15,0 0 16,0 0-16,0 0 0,0-1 15,0 1-15,0 0 0,0 0 16,0 0-16,0 0 0,0-1 16,0 44 15,0-1-31,0 0 16,0 0-16,0 21 0,0 1 0,0 20 15,-22 1-15,22-1 0,-21 1 16,21-1-16,0 22 0,-21-22 15,0 1-15,21-1 0,-21-20 0,0 20 16,21-20-16,-22-1 0,22 21 0,-21-41 16,0 20-16,21-21 0,0 21 0,0-20 15,0-1-15,0 0 16,-21-21 0,0 0-16,21-21 15,0 0-15,-21 21 0,21-22 16,-22 1-16,1-21 0,21 21 0,0 0 15,-21-1-15</inkml:trace>
  <inkml:trace contextRef="#ctx0" brushRef="#br0" timeOffset="24198.93">20891 2836 0,'0'0'0,"-21"-21"16,85 0 15,-43 21-31,0 0 0,21-21 15,1 0-15,-1 21 0,0-21 16,22-1-16,-22 1 0,43 0 0,-22 0 16,1 0-16,21 0 0,-22-22 0,1 22 15,-1-21-15,-21 21 0,1-22 16,-1 22-16,0-21 0,-20 21 16,-1-22-16,0 22 0,-21 0 0,0 0 15,0 0-15,0-1 0,0 1 16,-21 21-1,21 21 1,0 1-16,-21-1 0,-1 0 16,22 21-16,-21 1 0,21-1 15,0 0-15,-21 22 0,21-22 0,-21 22 0,0-22 16,21 0-16,0 22 0,0-22 16,-21-21-16,21 22 0,-22-1 0,22-21 15,0 0-15,-21 0 0,21 1 16,0-1-16,0 0 15,0-42 17,0 0-32,0-1 0,0 1 15,0 0-15,0 0 0,21 0 16,1-22-16,-22 22 0,21-21 0,0 21 16,0-22-16,-21 22 0,21-21 0,0 21 15,22 0-15,-22-1 0,0 22 16,0 0-16,0 0 0,1 0 0,-1 0 15,0 0-15,0 22 0,0-1 16,0 0-16,-21 21 0,0-21 16,22 22-16,-22-22 0,0 0 0,0 21 15,0-20-15,0-1 0,0 0 0,0 0 16,0 0-16,-22-21 0,22 21 16,-21 1-16,0-22 0,21 21 15,0-42 32,0-1-47,0 1 0,0 0 16,0 0-16</inkml:trace>
  <inkml:trace contextRef="#ctx0" brushRef="#br0" timeOffset="24618.69">22225 2709 0,'0'0'0,"0"-21"16,0 0-16,0 0 15,0 0-15,0 0 16,0-1-16,21 22 0,0-21 0,0 21 16,1 0-16,-1 0 15,0 0-15,21 0 0,-21 0 16,1 21-16,-1 1 0,21-1 0,-21 0 16,0 21-16,1-21 0,-1 22 15,0-22-15,0 0 0,0 21 16,-21-20-16,0-1 0,0 0 0,0 0 15,0 0-15,0 0 0,0 1 16,-21-22-16,0 21 0,0-21 16,0 0-16,-1 0 0,1 0 15,0 0-15,21-21 16,0-1-16,0 1 16,0 0-16,0 0 0,0 0 15,0-22-15,0 22 0,0 0 0,21-21 16,0 21-16,-21-1 15,22 1-15,-1 0 0,-21 0 0,21 21 0,0-21 16,-21 0-16,21 21 16,0 0-16,1-22 15,-1 22-15,0 0 16,0 0-16,0 0 16,0 0-16</inkml:trace>
  <inkml:trace contextRef="#ctx0" brushRef="#br0" timeOffset="26023.23">23093 2582 0,'21'0'15,"-21"-21"-15,-21 21 32,0 0-32,-1 21 15,1 1-15,0-1 0,0 0 16,0 0-16,0 21 0,-1-20 0,1-1 15,0 0-15,0 21 0,21-21 0,0 1 16,-21-1-16,21 0 0,0 0 16,0 0-16,0 0 0,21 1 15,0-22-15,0 0 0,0 0 0,22 0 16,-22 0-16,0 0 0,21 0 16,-20 0-16,20 0 0,-21-22 0,0 22 15,22-21-15,-22 21 0,0-21 0,0 0 16,21-21-1,-42 20-15,0 1 0,22-21 0,-22 21 16,0 0-16,0-22 0,0 22 0,0 0 16,0 0-16,-22 0 0,1-1 0,21 1 15,-21 21-15,0 0 0,0 0 16,0 0-16,-1 0 0,-20 21 0,21-21 16,0 22-16,-22-1 0,22 21 15,0-21-15,0 0 0,0 1 0,21 20 16,0-21-16,0 0 0,0 0 0,0 1 15,0-1-15,0 0 0,21 0 16,0-21-16,21 0 16,-20 0-16,-1 0 0,0 0 0,0 0 15,21 0-15,-20 0 0,-1 0 0,0 0 16,0 0-16,0-21 0,22 21 16,-43-21-16,21 0 0,0 21 0,0-22 15,0 1-15,0 0 0,-21 0 0,22 0 16,-1 0-16,-21-1 0,0 1 15,21 0-15,-21 42 32,0 0-32,0 1 15,0-1-15,0 0 0,-21 0 16,21 0-16,0 0 0,0 1 0,0-1 16,0 0-16,0 0 15,0 0-15,0 0 16,21-21-1,0 0-15,0 0 0,0 0 16,1-21-16,-1 21 0,0-21 16,0 0-16,0 21 0,0-21 0,1 0 15,-1-1-15,0 1 0,0 0 0,0 0 16,0 0-16,-21 0 0,22-1 16,-22 1-16,0 42 31,0 1-16,-22-1-15,22 0 0,-21 0 0,21 0 16,0 0-16,0 1 0,0-1 16,0 0-16,0 0 0,0 0 15,0 0 1,21-21-16,1 0 0,-1 0 0,21 0 16,-21 0-16,22 0 0,-22 0 15,21 0-15,-21 0 0,22 0 0,-1 0 16,-21-21-16,0 0 0,22 21 0,-22-21 15,0 0-15,-21 0 0,21-1 16,-21 1-16,0 0 0,0 0 16,0 0-16,0 0 0,0-1 15,-21 22-15,0 0 16,-43 0 0,43 22-16,0-22 0,21 21 0,-21 0 15,0-21-15,21 21 0,0 0 16,0 0-1,21-21 1,0 0-16,0 0 16,0 0-16,0 0 0,1 0 0,-1 0 15,0 0-15,0 0 0,-21-21 0,21 21 16,0 0 0,-21 21 15,0 1-31,0-1 0,0 0 15,0 0-15,0 0 0,0 149 16,0-128-16,-21 0 16,21 22-16,-21-1 0,21-20 0,0 20 15,-21-21-15,0 22 0,0-22 16,-1 22-16,1-22 0,0 0 0,0 1 16,0-1-16,-22 0 0,22 1 15,-21-22-15,0 21 0,-1-21 0,1 22 16,0-22-16,-1 0 0,1-21 15,0 21-15,20 0 0,1-21 0,-21 0 16,21 0-16,0 0 0,21-21 16,-22 0-16,22 0 0,0 0 0,0 0 15,0-1-15,0 1 0,0-21 16,0 21-16,0-22 0,22 22 0,-1-21 16,0 0-16,0-1 0,0 1 0,0 0 15,22-1-15,-22-20 0,21 20 0,1-20 16,-1 21-16</inkml:trace>
  <inkml:trace contextRef="#ctx0" brushRef="#br0" timeOffset="26487.11">24786 2201 0,'0'22'15,"0"-1"-15,0 0 0,0 0 16,-21 21-16,0 1 0,0-1 16,21 22-16,-22-22 0,1 21 0,0-20 15,0-1-15,0 22 0,0-22 0,-1 0 16,1 1-16,0-22 0,0 21 16,21-21-16,0 0 0,-21-21 15,21 22-15,0-1 0,0-42 31,0-1-31,21 22 16,0-21-16,0 0 0,0-21 0,1 21 16,20-1-16,-21 1 0,21 0 15,-20 0-15,20 0 0,-21 0 0,21 21 16,-20 0-16,-1 0 0,0 0 0,0 0 16,0 21-16,-21 0 0,0 0 15,0 0-15,0 0 0,0 1 0,0 20 16,0-21-16,0 0 0,0 0 15,0 1-15,0-1 0,0 0 0,0 0 16,0 0-16,-21 0 16,0-21-16,0 0 0,0 22 15,-1-22-15,1 0 0,0 0 0,0 0 16,0 0-16,-22 0 0,22 0 16</inkml:trace>
  <inkml:trace contextRef="#ctx0" brushRef="#br0" timeOffset="27494.48">3302 4741 0,'0'0'0,"21"-21"0,21-42 15,-42 42-15,0-1 0,0 1 16,0 0 0,0 42-1,0 0 1,0 1-16,0-1 0,0 21 0,0 0 16,0 1-16,0-1 0,0 22 0,0-1 15,0-21-15,0 22 0,-21-22 16,0 22-16,0-22 0,21 0 15,0 1-15,0-1 0,-21 0 0,21-20 16,-21-1-16,21 0 0,0 0 16,0 0-16,-22-42 47,22 0-47,0 0 0</inkml:trace>
  <inkml:trace contextRef="#ctx0" brushRef="#br0" timeOffset="28407.98">3111 5080 0,'22'0'0,"-1"0"16,0 0-16,0 0 0,21 0 16,-20 0-16,-1 0 0,21 0 15,0-21-15,22 0 0,-22 21 0,22-21 16,-1-1-16,1-20 0,-22 21 15,22 0-15,-1-22 0,-21 22 0,22-21 16,-22 21-16,1 0 0,-22-22 0,0 22 16,21 0-16,-42 0 0,21 0 0,-21-1 15,0 1-15,0 0 0,0 0 16,-21 21 15,0 21-31,21 0 16,0 0-16,0 22 0,-21-22 0,21 21 15,0 1-15,0-22 0,0 42 0,0-20 16,-21-1-16,21 0 0,0 1 16,0-1-16,-21 0 0,21 1 0,-22-22 15,22 21-15,0-21 0,0 0 16,-21 1-16,21-1 0,0 0 0,0 0 16,0-42 15,0 0-16,0 0-15,0-22 0,21 22 16,1 0-16,-22-21 0,21 20 0,0 1 16,0-21-16,0 21 0,0-22 15,1 22-15,-1 0 0,21 0 0,-21 0 16,0 21-16,22-21 0,-22 21 0,0 0 16,0 0-16,0 0 0,1 0 15,-22 21-15,21 0 0,-21 0 16,0 0-16,0 0 0,0 1 15,0-1-15,0 21 0,0-21 0,0 22 16,0-22-16,0 0 0,0 21 0,0-21 16,0 1-16,0-1 0,0 0 15,21 0-15,-21 0 0,21-21 16,0 21-16,0-21 0,1 0 0,-1 0 16,21 0-16,-21 0 0,22 0 0,-1 0 15,0 0-15,-21-21 0,22 0 16,-1 21-16,0-21 0,1 0 0,-22 0 15,21-22-15,-21 22 0,22 0 0,-22-21 16,0 20-16,0-20 0,-21 21 16,0-21-16,0 20 0,0-20 15,0 21-15,0 0 0,0 0 0,0-1 0,-21 22 16,0 22 0,0-1-16,0 0 15,21 0-15,-22 0 0,1 22 0,21-22 16,-21 0-16,21 21 0,0-21 0,0 1 15,0 20-15,0-21 0,0 0 16,0 0-16,21 1 0,0-1 16,1-21-16,-1 0 0,-21 21 0,21-21 15,0 0-15,0 0 0,0 0 16,1 0-16,-1 0 0,0 0 16,0 0-16,-21-21 0,21 21 15,-21-21-15,21 21 0,-21-22 0,22 1 16,-22-21-1</inkml:trace>
  <inkml:trace contextRef="#ctx0" brushRef="#br0" timeOffset="32107.17">6858 5165 0,'0'0'0,"21"0"16,-21-21 15,0-1-31,0 1 16,21 0-16,-21 0 0,21 0 15,1 0-15,-1-1 0,-21 1 16,21-21-16,0 21 0,0 0 0,0-22 16,1 22-16,-1-21 0,0 21 0,0-1 15,21-20-15,-20 21 0,-1 21 0,0-21 16,0 0-16,0 21 0,0 0 16,1 0-16,-1 0 15,-21 21-15,0 0 0,0 0 16,0 0-16,0 0 15,0 1 1,21-22-16,-21-22 31,21 1-31,-21 0 16,0 0-16,0 0 16,0 0-16,0-1 0,-21 1 15,21 0 1,-21 21-16,0 0 15,-1 0-15,1 21 16,0-21-16,21 21 16,-21 1-16,21-1 0,0 21 15,0-21-15,0 22 0,0-22 0,-21 21 16,21 0-16,0 1 0,-21-1 0,21 0 16,0 1-16,0-1 0,0-21 0,0 22 15,0-22-15,21 0 0,0 0 16,0 0-16,21 0 0,-20-21 0,-1 0 15,0 0-15,21 0 0,-21 0 0,22 0 16,-22 0-16,21 0 0,-21 0 16,22-21-16,-22 0 0,21 0 0,-21 21 15,22-21-15,-22-22 0,0 22 0,0 0 16,22 0-16,-22-21 0,0 20 16,-21-20-16,21 21 0,0-21 15,-21 20-15,21 1 0,-21 0 16,0 42-1,0 0 1,0 1-16,0-1 0,0 0 16,-21 0-16,21 0 0,0 22 0,0 20 15,0-42-15,0 0 16,0 1-16,0-1 0,0 0 16,21-21-16,-21 21 0,22 0 0,-1-21 15,0 0-15,0 0 0,0 0 16,0 0-16,1 0 0,83-21 15,-83 21 1,20-21-16,-21 0 0,0 0 0,0 21 16,1-22-16,-1-20 0,-21 21 0,0 0 15,21 0-15,-21-22 0,0 22 0,0-21 16,0 21-16,0-22 0,0 22 16,0-21-16,-21 21 0,0-1 0,21 1 15,-22 0-15,1 21 0,0 0 0,0-21 16,0 21-16,0 0 0,-1 0 0,1 0 15,0 21-15,0-21 0,0 21 16,0 0-16,21 1 0,-22-1 0,22 21 16,-21-21-16,21 22 0,0-22 15,0 0-15,0 21 0,0-21 16,0 1-16,21-1 0,1 0 0,-1 0 16,-21 0-16,21 0 0,21-21 0,-21 0 15,1 22-15,-1-22 0,0 0 0,0 0 16,21 0-16,-20 0 0,20 0 15,-21 0-15,21-22 0,-20 1 0,20 21 16,-21-21-16,21 0 0,1 0 0,-22-22 16,21 22-16,1 0 0,-22-21 0,21-1 15,-21 1-15,0 21 0,1-21 16,-1-1-16,0 1 0,0 0 0,-21 20 16,21-20-16,-21 21 0,0 0 15,0 0-15,0-1 0,0 1 0,0 42 47,-21 1-47,0-1 0,0 0 0,21 21 16,-21-21-16,21 22 0,0-22 0,0 21 15,0 1-15,0-22 0,0 21 16,0 0-16,0-20 0,0 20 0,0-21 16,0 21-16,0-20 0,0 20 0,0-21 15,0 0-15,0 0 0,21-21 16,0 22-16,-21-1 0,21-21 15,0 0-15,0 0 0,1 0 0,-1 0 16,0 0-16,0 0 0,21 0 0,-20-21 16,-1 21-16,0-22 0,0 1 0,0 0 15,0 0-15,1-21 0,20 20 16,-21-20-16,0 21 0,0-21 16,1-1-16,-1 1 0,0 0 0,0-1 0,0 1 15,0 0-15,-21-1 0,0 22 16,0-21-16,22 21 0,-22-1 0,0 1 15,0 0-15,0 0 16,0 42 0,0 0-16,0 0 15,0 1-15,-22-1 0,22 0 16,-21 21-16,21-21 0,-21 22 0,21-22 16,0 21-16,0 1 0,-21-1 0,21-21 15,-21 21-15,21-20 0,0 20 16,0-21-16,0 21 0,0-20 0,0-1 15,0 0-15,0 0 0,21 0 0,0-21 16,0 21-16,0 1 0,1-22 0,20 0 16,-21 0-16,0 0 0,22 0 15,-1 0-15,-21 0 0,21 0 16,1 0-16,-22 0 0,21 0 0,-21-22 0,22 1 16,-22 21-16,21-21 0,-21 0 15,1 0-15,-22 0 0,21-1 0,0-20 16,-21 21-16,21-21 0,-21 20 15,0 1-15,0-21 0,21 21 0,-21 0 16,0-1-16,0 44 31,0-1-31,0 0 0,0 0 16,0 0-16,-21 22 0,21-22 0,0 0 16,0 0-16,0 21 0,0-20 15,0-1-15,0 0 0,0 0 0,21-21 16,0 0-16,1 21 0,-1-21 15,0 0-15,0 0 0,0 0 16,0 0-16,1 0 0,-1 0 0,-21-21 16,21 21-16,0-21 0,0 21 0,0-21 15,1 0-15,-1-1 0,0 1 0,0 0 16,0 0-16,0-21 16,1 20-16,-1 1 0,-21 0 0,21 0 15,-21 0-15,21 0 0,-21 42 47,0 0-47,0 0 16,21-21-1,0 0 17,-21-21-32,0 0 15,0 0-15,0-1 16,0 1-16,0 0 15,-21 21 1,0 21 0,0 0-16,0 1 15,21 20-15,0-21 0,-21 0 0,21 22 16,-22-22-16,22 21 0,-21-21 0,21 0 16,0 22-16,0-22 15,0 0-15,0 0 0,21 0 0,1 1 16,-1-1-16,0 0 0,0 0 0,0-21 15,0 0-15,1 21 0,-1-21 0,0 0 16,21 0-16,-21 0 0,1 0 16,-1 0-16,0 0 0,0-21 0,0 0 15,0 21-15,1-21 0,-1 0 16,0-22-16,0 22 0,0-21 0,-21-1 16,21 1-16,1 0 0,-1-1 0,0-20 15,0 21-15,0-22 0,0 22 16,1-22-16,-1 22 0,-21 0 0,0-1 15,21 22-15,-21-21 0,0 21 0,0-1 16,-21 22 0,21 22-16,0 20 15,-21-21-15,21 21 0,-22 1 0,1-1 16,21 0-16,0 1 0,-21-1 0,21 0 16,-21 1-16,21 20 0,-21-20 0,21-1 15,0 0-15,0-21 0,0 22 16,0-22-16,0 0 0,0 21 0,0-20 15,0-1-15,21 0 0,0-21 16,0 0-16,0 21 16,1-21-16,-1 0 0,0 0 15,0 0-15,0-21 0,0 21 16,1-21-16,20 0 0,-21-1 16,-21 1-16,21 0 0,0 0 0,-21-21 15,0 20-15,0 1 0,0 0 0,0 0 16,22 21-1,-22 21 1,0 0-16,0 0 0,0 1 16,-22-1-16,22 0 0,0 0 0,0 0 15,0 0-15,0 1 0,0-1 0,0 0 16,0 0-16,0 0 16,22 0-16,-1-21 15,0 0-15,0 0 0,0 0 16,0 0-16,1 0 0,-1 0 15,0-21-15,0 0 0,0 21 0,-21-21 16,21 0-16,1 0 0,-1-1 16,-21 1-16,21 0 0,-21-21 0,21 21 15,0-1-15,0 1 0,-21 0 0,0 0 16,22 21-16,-22 21 31,0 0-31,0 0 16,0 1-16,0 20 0,-22-21 0,22 0 15,0 0-15,-21 1 0,21-1 0,0 0 16,0 0-16,0 0 0,0 0 16,21-21-1,1 0-15,-1 0 0,0 0 16,0 0-16,0 0 0,0 0 16,1-21-16,-22 0 0,21 0 15,-21 0-15,0 0 0,0-1 16,0 1-16,0 0 15,-21 0-15,-1 0 0,22 0 0,-21-1 16,0 22-16,0-21 0,0 21 16,0-21-16,-1 21 15,22-21 1,0 0 0,22 21-1,-1-21-15,0 21 0,0 0 0,0 0 16,22-22-16,-22 22 0,0 0 0,21 0 15,-21 0-15,22 0 0,-22 0 16,0 0-16,21 0 0,-20 0 0,-1 0 16,-21 22-16,21-22 0,-21 21 15,21 0-15,-21 0 0,0 0 0,0 0 16,0 1-16,0-1 0,0 0 16,0 0-16,0 0 0,0 0 15,0 1-15,-21-22 0,21 21 0,-21 0 16,21 0-16,0 0 0,0 0 15,-21-21 1,21-21 31,0 0-47,0 0 0,0 0 16,0 0-16,21-1 0,0 1 0,0-21 15,0 21-15,0-22 0,1 1 16,-1 21-16,42-43 15,-20 43-15,-1-21 0,0 42 0,-21-21 16,22 0-16,-22 21 0,0 0 16,0 0-16,0 0 0,1 21 0,-1 0 0,-21 0 15,0 0-15,0 0 0,0 1 16,0 20-16,0-21 0,0 21 0,0-20 16,0-1-16,0 0 0,0 0 0,-21 0 15,21 0-15,-22 1 0,22-1 16,-21 0-16,21 0 0,-21-21 62,21-21-62,0 0 16,-21 0-16,21-1 0,-21 1 0</inkml:trace>
  <inkml:trace contextRef="#ctx0" brushRef="#br0" timeOffset="32343.04">12234 4424 0,'0'0'0,"-21"0"16,0 0-16,0-21 0,0 21 16,21 21 46,-22 0-46,1-21-16,0 0 0,0 0 15,0 0-15,0 0 0</inkml:trace>
  <inkml:trace contextRef="#ctx0" brushRef="#br0" timeOffset="32622.87">11028 4678 0,'0'0'0,"-21"0"0,-43 21 16,43-21-16,42 0 31,0 0-31,0 0 0,1 0 0,20 0 16,-21-21-16,21 21 0,1 0 0,-1 0 15,-21 0-15,22 0 0,-1-21 16,-21 21-16,0 0 0,0 0 15,1 0-15,-1 0 0,0 0 0,0 0 16,-21 21 31,-21-21-31,21 21-16,-21-21 0,0 0 0</inkml:trace>
  <inkml:trace contextRef="#ctx0" brushRef="#br0" timeOffset="35711.62">3852 7112 0,'0'-21'16,"0"0"124,0 0-124,0-1-1,0 1 1,0 0-16,0 0 0,0 0 16,0 0-16,0-1 15,0 1-15,0 0 16,0 0-16,0 0 31,-21 21 0,21 21-15,0 0-16,0 0 0,0 0 16,0 1-16,0-1 0,0 0 0,0 0 15,0 21-15,0-20 0,0 20 16,0 0-16,0-21 0,0 22 0,0-1 16,0 0-16,0 1 0,0-1 15,0 0-15,0 1 0,0-1 0,0-21 16,0 22-16,0-22 0,0 21 0,0-21 15,0 0-15,0 1 0,0-1 16,0 0-16,0 0 0,0 0 16,-21-21 31,0 0-16,21-21-16,-21 21-15,21-21 16,0 0 0,0 0-1</inkml:trace>
  <inkml:trace contextRef="#ctx0" brushRef="#br0" timeOffset="36943.29">4487 7366 0,'0'-21'15,"-21"21"32,21 21-31,-21 0-16,21 0 0,-21 1 15,21-1-15,0 0 0,0 0 16,0 0-16,0 0 0,0 1 16,0-1-1,21-21-15,0 0 16,0 0 0,0 0-16,-21-21 15,22 21-15,-22-22 0,21 22 16,-21-21-16,0 0 15,0 0-15,0 0 0,0 0 16,-21 21-16,-1 0 16,1 0-1,0 0-15,21 21 0,-21-21 16,21 21-16,-21-21 0,21 21 16,-21 0-1,21 0-15,21-21 47,0 0-47,0 0 16,-21-21-16</inkml:trace>
  <inkml:trace contextRef="#ctx0" brushRef="#br0" timeOffset="38122.83">5800 7218 0,'0'0'0,"-22"0"0,1 0 16,0 0-16,0 21 15,0 0 1,42-21 15,0 0-15,0 0-16,22-21 0,-22 21 0,0-21 15,21 0-15,-21 0 0,22-1 0,-22 1 16,0 0-16,21 0 0,-20 0 0,-1 0 16,21-1-16,-21 1 15,0 0-15,-21 0 0,0 0 0,0 0 16,0-1-16,0 1 0,0 0 0,0 42 47,0 0-47,0 1 15,0-1-15,0 0 0,0 21 16,0-21-16,0 22 0,0-1 0,0 0 16,0 1-16,0-1 0,0 0 0,0 1 15,0-1-15,0-21 0,0 22 16,-21-1-16,21 0 0,-21-21 0,21 22 15,0-22-15,0 0 0,-21 0 16,21 0-16,-21 1 0,21-1 0,-21-21 16,21 21-16,-22-21 15,1 0-15,0 0 16,0 0-16,0-21 16,0 21-16,21-21 0,-22-1 15,1 1-15,0 0 0,0 21 0,0-21 16,0 0-16,21 0 0,-22-1 0,1 22 15,0-21-15,21 0 0,-21 21 16,21 21 15,0 0-31,0 1 16,21-1-16,-21 0 0,21 0 16,0 0-16,1 0 0,-1 1 0,0-1 15,0 0-15,0-21 0,0 21 0,22 0 16,-22-21-16,0 21 0,0-21 0,22 0 15,-22 0-15,0 0 0,21 0 16,-21 0-16,22 0 0,-22 0 0,0 0 16,0 0-16,22 0 0,-22-21 0,0 0 15,21 21-15,-21-21 0,22 0 16,-22 0-16,21-1 0,-21-20 0,1 21 16,20-21-16,-21 20 0,-21-20 15,21 0-15,-21-1 0,21 1 0,-21 0 16,0-1-16,0 1 0,0 0 15,0 21-15,0-1 0,0 1 0,0 0 16,0 0-16,0 42 31,0 21-31,0-20 0,0-1 16,0 21-16,0 0 0,0 1 0,0-1 16,0-21-16,0 22 0,0-1 0,0 0 15,0-21-15,0 22 0,0-22 16,0 0-16,0 0 0,0 22 0,0-22 15,0 0-15,0 0 16,0 0-16,0-42 47,0 0-47,22 0 16,-22 0-16,21-1 0</inkml:trace>
  <inkml:trace contextRef="#ctx0" brushRef="#br0" timeOffset="38355.47">6625 7451 0,'-21'0'15,"42"0"32,0 0-47,0 0 0,1 0 16,-1 0-16,0 0 0,0-21 0,0 21 15,0 0-15,1 0 0,-1-22 16,0 22-16,0 0 0,-21-21 16,21 21-16,0 0 15,-21-21-15,22 21 16</inkml:trace>
  <inkml:trace contextRef="#ctx0" brushRef="#br0" timeOffset="38731.26">7091 7514 0,'0'0'0,"21"0"15,0 0 1,0 0-16,0 0 16,1-21-16,-1 21 0,0-21 0,0 0 15,0 21-15,0-21 0,1-1 16,-1 22-16,0-21 0,0 0 0,-21 0 15,0 0-15,0 0 0,0-1 16,0 1-16,-21 21 31,0 0-31,21 21 0,-21 1 16,-1-1-16,1 0 0,21 0 0,-21 21 16,21-20-16,-21 20 0,21-21 15,0 21-15,-21 43 16,21-64-16,0 0 0,0 1 15,0-1-15,21 0 16,0-21-16,0 0 0,0 0 16,1 0-16,-1 0 15,0 0-15,0 0 0,0 0 0,0-21 16,1 0-16,-1 21 0</inkml:trace>
  <inkml:trace contextRef="#ctx0" brushRef="#br0" timeOffset="39163.01">7705 7430 0,'0'0'0,"0"-22"15,0 1-15,-22 0 16,22 0-16,0 0 0,0 0 16,22 21-16,-1 0 15,0 0-15,21 0 0,-21 0 0,1 0 16,20 21-16,-21 0 0,0 0 0,22 21 15,-22-20-15,0-1 16,-21 21-16,21-21 0,-21 22 0,21-22 16,-21 0-16,0 21 0,0-21 0,0 1 15,0-1-15,0 0 0,0 0 0,-21-21 16,21 21-16,-21-21 0,21 21 16,-21-21-1,21-21 1,0 0-16,0 0 0,0 0 15,0 0-15,0-1 0,0 1 16,0 0-16,0 0 0,0-21 0,21 20 16,-21 1-16,0-21 0,0 21 0,21 0 15,-21-1-15,21 1 0,-21 0 16,21 0-16,-21 0 0,22 0 16,-1 21-16,-21-22 15,21 22-15,0 0 0,0 0 16,0 0-16</inkml:trace>
  <inkml:trace contextRef="#ctx0" brushRef="#br0" timeOffset="39740.21">8699 7599 0,'0'0'0,"22"0"15,-22-21 1,0 0-16,0-1 16,0 1-16,0 0 15,0 0-15,0 0 0,0 0 0,0-1 0,0 1 16,0 0-16,-22 0 0,1 0 16,0 0-16,0 21 0,0 0 15,0 0-15,-1 0 0,1 0 16,0 0-16,0 21 0,0-21 0,0 21 15,-1 21-15,-41 43 16,63-64-16,0 21 0,0-20 16,0 20-16,0-21 0,0 21 0,0-20 15,0-1-15,0 0 0,0 0 0,21-21 16,0 21-16,0-21 0,1 0 16,-1 0-16,0 0 0,0 0 0,0 0 15,0 0-15,1 0 0,-1 0 16,0-21-16,0 21 0,-21-21 0,21 0 15,-21 0-15,21-1 0,-21 1 16,0 0-16,0 0 0,0-21 0,0 20 16,0-20-16,0 21 0,0 0 15,0 0-15,0-1 0,0 1 0,0 42 32,0 1-17,0-1-15,0 0 0,0 0 0,0 0 16,0 0-16,0 1 0,0 20 0,0-21 15,0 0-15,0 0 0,0 1 16,22-22-16,-1 21 0,-21 0 16,21-21-16,0 21 0,0-21 0,0 0 15,1 0-15,-1 0 0,0 0 16,0-21-16,0 21 0,0-21 16,1 0-16</inkml:trace>
  <inkml:trace contextRef="#ctx0" brushRef="#br0" timeOffset="40047.25">9419 7006 0,'0'0'0,"0"-21"0,0-42 16,0 41 0,-21 22-1,0 0-15,21 22 0,-21-1 0,21 0 16,0 0-16,-22 21 0,22-20 0,0 20 15,-21 21-15,21-20 0,0-1 16,0 22-16,0-22 0,0 0 16,-21 1-16,21-1 0,0 0 0,-21 1 15,21-22-15,0 21 0,0-21 0,0 0 16,0 1-16,0-1 0,0 0 16,0 0-16,21-21 15,0 0 1,0 0-16,1-21 0,-1 0 15,0 0-15,0-1 0,0 1 0,0 21 0</inkml:trace>
  <inkml:trace contextRef="#ctx0" brushRef="#br0" timeOffset="40435.03">9631 7430 0,'0'0'0,"21"-22"0,-21 1 16,-21 42 15,0 1-31,21-1 0,0 0 16,-22 0-16,1 0 0,21 0 0,-21 22 15,21-22-15,0 0 0,0 0 16,0 0-16,0 1 0,0-1 16,0 0-16,21-21 0,0 21 15,1-21-15,-1 0 0,0 0 16,0 0-16,0 0 0,0 0 0,1 0 16,20-21-16,-21 0 0,0 21 15,-21-21-15,21-1 0,1 22 0,-1-21 16,-21 0-16,0-21 0,0 21 0,0-1 15,0-20-15,0 21 0,0-21 0,0 20 16,0 1-16,-21 0 0,21 0 16,-22 0-16,1 21 0,0 0 0,0 0 15,0 0-15,0 21 0,-1-21 16,1 21-16,0 0 0,0 22 0,21-22 16,-21 0-16,21 0 0,-21 0 0,21 0 15,0 1-15,0-1 16,21-21-16,0 0 15,0 0-15,0 0 0,0 0 16,22 0-16,-22 0 0,21 0 0</inkml:trace>
  <inkml:trace contextRef="#ctx0" brushRef="#br0" timeOffset="40884.75">10245 7472 0,'0'0'0,"0"-21"0,0 0 0,0-1 16,0 1-16,21 21 0,-21-21 15,21 21-15,0-21 0,0 21 16,0-21-16,1 21 0,-1 0 16,0 0-16,0 0 0,0 0 0,0 0 15,22 0-15,-22 0 0,0 21 16,0 0-16,0 0 0,1 0 0,-1 1 16,-21-1-16,21 21 0,-21-21 0,0 0 15,0 22-15,0-22 0,0 0 16,0 0-16,0 22 0,-21-22 15,0 0-15,21 0 0,-22 0 0,22 0 16,-21-21-16,0 0 16,21-21 15,0 0-15,0 0-16,21 0 0,0 0 0,1-22 15,-1 22-15,0 0 0,0-21 0,0-1 16,0 1-16,22 0 0,-22-1 0,21 1 15,-21 0-15,22 20 0,-22-20 0,0 21 16,0 0-16,0 0 0,1-1 16,-1 1-16,0 21 0,-21-21 15,-21 21 17,0 0-32,-1 0 0,1 0 0,-21 0 15,0 0-15</inkml:trace>
  <inkml:trace contextRef="#ctx0" brushRef="#br0" timeOffset="41166.58">9483 7027 0,'0'0'0,"-22"0"0,1 0 0,21-21 0,0 0 16,21 21-1,1 0-15,20-21 0,0 21 0,1 0 16,20-21-16,1 21 16,-1-21-16,22 21 0,-1 0 0,1-22 15,-21 22-15,20 0 0,-20 0 0,-1-21 16,1 21-16,-22 0 0,0 0 0,1 0 16,-22 0-16,0 0 0,-21-21 15,-21 21 1,0 0-16,-22 0 0,1 0 15,0 0-15,-22 0 0</inkml:trace>
  <inkml:trace contextRef="#ctx0" brushRef="#br0" timeOffset="42155.46">4381 9038 0,'-42'0'15,"84"0"-15,-105 0 0,42 0 0,0 0 16,-1 0-16,1-21 0,0 0 16,21 0-1,0 0-15,0-1 0,0 1 0,0 0 16,21 0-16,0 0 0,1 21 16,-1-21-16,0 21 0,21 0 15,-21 0-15,1 0 0,20 0 16,-21 0-16,21 0 0,1 21 0,-22 0 15,21 0-15,-21 21 0,1 1 16,-1-22-16,0 21 0,-21 1 0,0 20 16,0-21-16,0 1 0,-21-1 0,-22 0 15,22 1-15,0-1 0,-21 0 16,-1 1-16,22-1 0,-21-21 0,21 22 16,-22-22-16,22 0 0,-21 0 0,21 0 15,0-21-15,-1 0 0,1 0 16,0 0-16,0 0 0,0 0 15,0-21-15,21 0 0,-22 21 16,22-42-16,0 20 0,-21 1 16,21 0-16,0-21 0,0 21 0,0-22 15,0 22-15,0-21 0,0 21 0,0-1 16,0 1-16,21 21 0,-21-21 16,22 21-16,-1 0 0,0 0 0,0 0 15,0 0-15,22 0 0,-22 21 0,0 0 16,0 1-16,0-1 15,0 0-15,1 0 0,-1 21 0,-21-20 0,0-1 16,0 21-16,0-21 0,21 0 0,-21 1 16,0-1-16,0 0 0,0 0 15,0 0-15,0 0 16,21-21-16,0 0 16,0 0-1,1-21-15,-1 0 0,0 0 16,0 0-16,0 0 0,0-1 0</inkml:trace>
  <inkml:trace contextRef="#ctx0" brushRef="#br0" timeOffset="42440.29">4995 9377 0,'0'0'0,"21"21"16,-21 0-1,22-21-15,-1 0 31,0-21-15,-21 0-16,0 0 16,0 0-1,-21 21-15,0 0 16,-1 0-16,1 0 16,0 0-1,21 21-15,0 0 16,21-21 15,0 0-31,1 0 16</inkml:trace>
  <inkml:trace contextRef="#ctx0" brushRef="#br0" timeOffset="44189.07">6138 8932 0,'0'0'0,"0"-21"0,0-42 15,0 42-15,21-1 16,-21 1-16,22 21 16,-22 21-1,0 1 1,0-1-16,0 21 0,0 0 0,0-20 16,0 20-16,0 21 0,0-20 0,-22-1 15,1 0-15,21 1 0,-21-1 16,0 0-16,21 1 0,-21-1 0,0-21 15,-1 22-15,22-22 0,-21 21 16,21-21-16,-21 0 0,21 1 16,-21-1-16,0-21 15,0 0-15,21-21 16,0-1-16,-22 1 16,22 0-16,0-21 15,0 21-15,0-1 0,0 1 0,0-21 16,0 21-16,0 0 0,0-1 0,0 1 15,0 0-15,0 0 0,0 0 0,22 21 16,-1 0 0,-21 21-16,21 0 0,0 0 15,-21 0-15,0 1 0,21-1 16,-21 0-16,21 0 0,-21 0 16,22 0-16,-22 1 0,0-1 0,21 0 15,0 0-15,-21 0 0,21 0 0,0 1 16,0-22-16,1 0 0,-1 21 0,0-21 15,0 0-15,0 0 0,0 0 16,1 0-16,-1 0 0,0-21 0,0-1 16,21 1-16,-20 0 0,-1 21 0,0-21 15,0 0-15,0 0 0,0-22 16,1 22-16,-1 0 0,-21 0 16,0 0-16,0-1 0,0 1 0,0 0 15,0 0-15,0 42 31,0 0-15,0 0-16,0 1 0,0-1 0,0 0 16,0 0-16,0 0 0,0 0 0,0 1 15,0 20-15,0-21 0,0 0 16,0 0-16,0 1 0,0-1 16,0 0-16,21-21 0,0 0 0,-21 21 15,21-21-15,0 0 0,1 0 16,62 0-16,-63-21 15,22 0-15,-22 21 0,21-21 16,-21-1-16,22 1 0,-22 0 0,21 0 16,-21 0-16,1-22 0,20 22 0,-21 0 15,0-21-15,0 21 0,1-1 16,-1 1-16,-21 0 0,0 0 0,0 0 16,-21 21-1,-1 21 1,1-21-16,21 21 0,-21 0 15,21 0-15,-21 1 0,21-1 0,0 0 16,0 0-16,0 0 0,0 0 16,0 1-16,21-1 0,-21 0 0,21 0 15,0 0-15,1 0 0,-22 1 0,21-22 16,-21 21-16,21-21 0,-21 21 16,0 0-1,-21-21 1,0 0-1,-1-21-15,1 21 16,0-21-16,0 0 0,0 21 0,0-22 16,-1 1-16,1 21 0,21-21 15,-21 0-15,21 42 32,0 0-32,0 0 15,0 1-15,21-22 0,0 21 0,-21 0 16,22-21-16,-1 21 0,0-21 0,0 0 15,0 21-15,22-21 0,-22 0 16,0 0-16,0 0 0,21 0 0,-20 0 16,20 0-16,-21-21 0,21 21 0,-20-21 15,-1 0-15,21 21 0,-21-21 0,0-1 16,1 1-16,20-21 0,-21 21 16,0 0-16,0-1 0,1-20 15,-1 21-15,-21 0 0,0-22 0,21 22 16,-21-21-16,21 21 0,-21-22 0,0 1 15,0 0-15,0 21 0,0-22 16,0 22-16,0 0 0,0 0 0,0 0 16,0 42-1,0 0 1,0 21-16,0-21 0,0 1 16,0 20-16,0-21 0,-21 21 15,21 1-15,-21-22 0,21 21 0,0-21 0,0 22 16,-21-22-16,21 21 0,-22-21 0,22 1 15,0 20-15,-21-21 0,21 21 16,0-20-16,0-1 0,0 0 0,0 0 16,0 0-16,0 0 15,0 1-15,21-22 0,1 0 0,-1 0 16,0 0-16,0 0 0,0 0 16,0 0-16,1 0 0,-1-22 15,-21 1-15,21 21 0,0-21 0,-21 0 16,0 0-16,21 0 0,0 21 0,-21-22 15,22 1-15,-22 0 0,0 0 0,0 0 16,0 0-16,0-1 0,21 22 0</inkml:trace>
  <inkml:trace contextRef="#ctx0" brushRef="#br0" timeOffset="44414.94">7726 9313 0,'0'0'0,"0"-21"16,21 21 0,0-21-16,0 21 0,0-21 0,22 21 15,-22-21-15,21 21 0,1-21 16,-22-1-16,21 22 0,-21-21 0,22 21 16,-22-21-16,0 0 0,0 21 15,0-21-15,0 21 0,-21-21 0,22 21 16,-22-22-16,0 1 15,0 0-15</inkml:trace>
  <inkml:trace contextRef="#ctx0" brushRef="#br0" timeOffset="44610.83">7154 8975 0,'-21'0'0,"42"0"0,-84 0 16,42 0-16,-1 0 0,1 0 15,21 21 32,21-21-31,1 0-16,-1 0 16</inkml:trace>
  <inkml:trace contextRef="#ctx0" brushRef="#br0" timeOffset="46123.11">9144 8678 0,'0'-21'32,"21"0"-32,-21 0 15,21 0-15,-21 0 16,0-1-16,21 22 15,-21-21-15,0 42 47,0 1-47,0 20 0,0-21 0,0 21 16,0 1-16,0-1 0,0 0 0,0 1 16,-21 20-16,21-20 0,0-1 15,0 0-15,-21 1 0,0-1 0,21 0 16,-21 1-16,0-1 0,-1 0 0,1-21 15,21 22-15,-21-22 0,0 0 0,0 0 16,0 0-16,21 1 0,-22-22 16,22 21-16,-21-21 0,0-21 31,21-1-31,-21 22 0,21-21 16,0 0-16,0 0 0,0 0 0,0-22 15,0 22-15,0 0 0,0-21 0,0 21 16,0-22-16,0 22 0,0-21 15,0 21-15,0-1 0,0 1 0,0 0 16,0 0-16,0 0 16,21 21 62,0 0 0,-21 21-62,21-21-1</inkml:trace>
  <inkml:trace contextRef="#ctx0" brushRef="#br0" timeOffset="47896.67">9229 8742 0,'0'0'0,"-22"0"0,22 21 15,0 0-15,0 0 32,22-21-17,-1 0-15,0 0 16,0 0-16,0-21 0,0 21 16,1-21-16,-1 21 0,0-21 15,0 0-15,-21 0 0,21-1 16,0 1-16,-21 0 15,0 0-15,-21 21 47,21 21-47,-21 0 16,21 0-16,0 22 0,0-22 0,0 21 16,0 1-16,0-22 0,0 21 0,0 0 15,0 1-15,0-1 0,0 0 16,0-20-16,0 20 0,0 0 0,0-21 15,0 22-15,0-22 0,0 0 0,0 0 16,0 0-16,0 1 0,0-1 16,-21-21-1,0 0 1,0 0-16,-1-21 16,1-1-16,21 1 15,0 0-15,0 0 16</inkml:trace>
  <inkml:trace contextRef="#ctx0" brushRef="#br0" timeOffset="48219.48">9927 8700 0,'0'0'0,"-42"-22"15,21 22-15,-1 0 32,22 22-32,-21-1 0,21 0 0,0 0 15,0 0-15,0 22 0,0-1 0,-21 0 16,21 1-16,0-22 0,0 21 16,-21 0-16,21 1 0,0-22 0,0 21 15,0-21-15,0 1 0,-21 20 0,21-21 16,0 0-16,0 0 0,0 1 15,0-44 17,21 1-17,-21 0-15,0 0 0,0 0 0</inkml:trace>
  <inkml:trace contextRef="#ctx0" brushRef="#br0" timeOffset="48415.37">9525 9081 0,'0'0'0,"-21"0"0,0 0 16,42 0 15,0 0-31,0 0 16,0 0-16,0 0 0,22 0 16,-22 0-16,21 0 0,-21 0 0,1 0 15,20-22-15,-21 22 0,0 0 0,22-21 16,-22 21-16,0-21 0,0 0 15,0 21-15,0 0 0</inkml:trace>
  <inkml:trace contextRef="#ctx0" brushRef="#br0" timeOffset="49123.97">10096 9102 0,'0'0'0,"0"21"0,0 0 0,0 0 16,22-21 31,-1-21-47,-21 0 0,21 21 0,0-21 15,0 0-15,0 21 0,1-22 0,-1 1 16,0 0-16,0 0 0,-21 0 16,0 0-16,0-1 0,0 1 15,-21 21-15,0 0 16,0 0-16,-1 0 0,1 21 15,0 1-15,0-22 0,0 42 0,0-21 0,-1 0 16,22 0-16,0 22 0,0-22 16,0 0-16,0 0 0,0 22 0,0-22 15,0 0-15,0 0 0,22 0 16,-1 0-16,0-21 0,0 0 0,0 22 16,0-22-16,1 0 0,-1 0 15,0 0-15,0 0 0,0 0 16,0 0-16,1-22 15,-22 1-15,0 0 16,21 0-16,-21 0 0,0 0 16,0-1-16,0 1 0,0 0 15,21 0-15,-21 0 0,0 0 16,0-1-16,21 1 0,0 0 0,0 21 16,1 0-16,-1-21 0,0 21 0,0 0 15,21 0-15,-20 0 0,-1 21 0,21 0 16,-21-21-16,22 21 0,-22 1 15,0-1-15,21 0 0,-42 0 16,21 21-16,-21-20 0,0-1 0,0 0 16,0 0-16,0 0 0,0 0 0,-21 1 15,0-1-15,0-21 0,0 0 16,21 21-16,-21-21 0,-1 0 16,22-21-1,0 0 1,0-1-16,0 1 0,22 0 15,-1 0-15,-21 0 0,21 0 0,0-1 16,0-20-16,0 21 0,1 0 0,-1-22 16,0 22-16,0 0 0,21 0 0,-20 0 15,-1 21-15,21-21 0,-21 21 16,22 0-16,-22 0 0,21 0 0,-21 0 16,0 0-16,1 0 0,-1 21 0</inkml:trace>
  <inkml:trace contextRef="#ctx0" brushRef="#br0" timeOffset="49642.67">11451 9229 0,'0'0'0,"0"21"0,21-21 15,0 0 1,1 0-16,-22-21 0,21 21 16,0-21-16,-21-1 0,21 22 15,-21-21-15,0 0 0,21 0 0,-21 0 16,0 0-16,0-1 0,0 1 0,0 0 15,0 0-15,0 0 0,0 0 0,-21 21 16,0 0-16,0 0 0,0 0 16,-1 0-16,1 0 0,0 21 0,-21 0 15,21 0-15,-1 21 0,1-20 0,0-1 16,0 21-16,0-21 0,21 22 0,-21-22 16,21 0-16,-22 0 0,22 0 0,0 0 15,0 1-15,0-1 16,0 0-16,0 0 15,22-21-15,-1 0 0,0 0 0,0 0 16,0 0-16,0-21 0,1 0 0,-1 21 16,0-21-16,0-1 0,0 1 0,0 0 15,1 0-15,-1 0 0,0 0 0,0-1 16,0-41 0,0 42-16,-21 0 0,0-1 0,0 1 0,0 42 31,0 1-31,0-1 0,0 0 15,0 0-15,0 0 0,0 22 0,0-22 16,0 0-16,0 0 0,0 0 16,0 0-16,0 1 0,0-1 15,0 0-15,0 0 0,0 0 16,22-21-16,-1 0 0,0 0 16,0 0-16,0 0 0,-21-21 15,21 0-15,1 0 0,-1 21 0,21-21 16</inkml:trace>
  <inkml:trace contextRef="#ctx0" brushRef="#br0" timeOffset="49939.5">12192 8594 0,'0'0'0,"0"-21"0,0-1 16,0 1-16,0 0 0,-21 21 15,0 0 1,21 21-16,-22-21 0,22 43 0,0-22 15,0 0-15,-21 21 0,21 1 0,0-1 16,-21 21-16,21-20 0,0-1 0,0 22 16,0-22-16,0 0 0,-21 22 15,21-22-15,-21 0 0,21 1 0,0-1 16,-21-21-16,21 22 0,0-22 0,0 0 16,0 0-16,0 0 0,0 0 0,-22-21 15,22 22-15,22-44 31,-1 22-31,0-21 16,0 0-16,0 0 0,22 0 0,-22 0 16</inkml:trace>
  <inkml:trace contextRef="#ctx0" brushRef="#br0" timeOffset="50295.3">12467 8996 0,'0'0'0,"0"21"31,0 0-31,0 0 0,-21 1 15,0-1-15,0 0 0,21 0 0,0 21 16,-22-20-16,22-1 0,-21 0 16,21 0-16,0 0 0,0 0 15,0 1-15,0-1 0,21 0 16,1-21-16,-1 0 16,0 0-16,0 0 0,0 0 0,0 0 15,22 0-15,-22-21 0,0 21 0,0-21 16,0-1-16,1 1 0,-22 0 15,21 0-15,-21 0 0,21 0 0,-21-22 16,0 22-16,0-21 0,0 21 16,0-22-16,0 22 0,-21 0 0,0 0 0,-1 21 15,1 0-15,0 0 0,0 0 0,0 0 16,0 0-16,-1 21 16,-20-21-16,21 21 0,0 0 0,0 0 15,-1 1-15,22-1 0,-21-21 0,21 21 16,0 0-16,21-21 15,1 0-15,-1 0 0</inkml:trace>
  <inkml:trace contextRef="#ctx0" brushRef="#br0" timeOffset="50731.05">12763 9102 0,'0'-21'0,"0"-1"15,0 1-15,22 0 16,-1 21-16,0-21 0,21 21 16,-21 0-16,1 0 0,-1 0 0,21 0 15,-21 0-15,22 21 0,-22-21 0,0 21 16,21 0-16,-21 1 0,1-1 0,-1 21 16,-21-21-16,0 0 0,0 1 0,0-1 15,0 21-15,0-21 0,0 0 16,-21 1-16,-1-1 0,1 0 0,0 0 15,0-21-15,0 0 0,0 21 16,-1-21-16,1 0 16,21-21-1,0 0-15,0 0 0,0 0 16,21-1-16,1 1 0,-22-21 0,21 21 16,0-22-16,21 1 0,-21 0 15,1-1-15,20 1 0,-21-21 0,21 20 16,1 1-16,-22 0 0,21-1 0,1 22 15,-22 0-15,21 0 0,-21 0 0,0-1 16,1 22-16,-1 0 0,0 0 0,0 0 16,-21 22 15,-21-1-31,0-21 0</inkml:trace>
  <inkml:trace contextRef="#ctx0" brushRef="#br0" timeOffset="51027.2">11980 8763 0,'0'0'0,"-42"0"0,42-21 16,21 0-1,21 21-15,1 0 0,-1-21 0,22-1 16,-1 22-16,1 0 0,-1-21 15,1 21-15,20 0 0,-20-21 0,-1 21 16,1 0-16,20-21 0,-20 21 0,-22 0 16,22 0-16,-22-21 0,0 21 15,1 0-15,-1 0 0,-21 0 0,0 0 16,1 0-16,-1 0 0,-21-21 16,0-1 15</inkml:trace>
  <inkml:trace contextRef="#ctx0" brushRef="#br0" timeOffset="76951.33">4784 11197 0,'0'0'0,"0"-21"16,0 0-16,0 0 15,0 0-15,0-1 16,0 1-16,0 0 16,0 42 46,0 0-62,0 1 0,0-1 0,0 21 16,-22 0-16,22-20 0,-21 20 15,21 0-15,0 1 0,0 20 0,-21-21 16,21 1-16,-21-1 0,21 0 16,0 1-16,0-1 0,0 0 15,0 1-15,0-1 0,0-21 0,0 22 16,0-1-16,0-21 0,0 21 0,0-20 15,21-1-15,0 0 0,-21 0 16,21 0-16,1 0 0,-1-21 16,-21 22-16,21-22 0,0 0 0,0 0 15,0-22-15,1 1 0,-1 21 16,0-21-16,0-21 0,21 21 16,-20-1-16,-1-20 0,21 0 0,-21-1 15,0 1-15,1 0 0,20-1 0,-21 1 16,0-21-16,0 20 15,1-20-15,-1 20 0,0-20 0,-21 21 16,0-22-16,42-84 16,-42 106-16,0 20 15,21 1-15,-21 0 0,22 0 0,-22 0 16,0 0-16,0 42 31,0 0-31,0 0 16,0 0-16,-22 149 15,1-128-15,21 21 0,-21-20 16,0-1-16,21 22 0,-21-22 16,0 0-16,21 1 0,0-1 15,-22 0-15,1-21 0,21 22 0,0-22 16,-21 21-16,21-21 0,0 1 0,0-1 16,0 0-16,0 0 0,0 0 15,0 0-15,21 1 0,0-22 0,-21 21 16,22-21-16,-1 21 0,0-21 0,0 0 15,0 0-15,0 0 0,1 0 16,-1 0-16,0-21 0,0 0 0,21 21 16,-20-22-16,-1 1 0,21-21 0,-21 21 15,22 0-15,-22-22 0,21 22 0,-21-21 16,22 21-16,-22-22 16,21 1-16,-21 0 0,0 20 0,1-20 15,-22 21-15,0-21 0,21 20 0,-21 1 16,-21 21 15,-1 21-31,22 1 0,-21-1 0,0 0 16,0 0-16,21 0 0,-21 0 0,21 1 15,0-1-15,-21 0 0,21 0 16,0 0-16,0 0 0,21 1 16,0-1-16,0-21 0,0 21 15,0-21-15,1 0 0,-1 21 0,0-21 16,0 0-16,0 21 0,0-21 15,1 0-15,-1 21 0,0 1 16,-21-1-16,0 0 16,0 0-16,-21-21 15,0 21 1,-1 0-16,1-21 0,0 0 16,0 0-16,0 0 0,0 0 0,-1 0 15,1 0-15,0-21 0,0 0 16,0 21-16,21-21 15,-21 21 1,21 21 0,0 0-16,0 0 15,0 1-15,21-22 16,-21 21-16,21-21 0,0 0 0,0 21 16,0-21-16,1 0 0,20 0 15,-21 0-15,0 0 0,22 0 0,-22 0 16,21-21-16,-21 21 0,0-21 15,22-1-15,-22 22 0,21-21 0,-21 0 16,22 0-16,-22 0 0,21 0 0,-21-1 16,1 1-16,-1 0 0,0 0 0,0 0 15,0-22-15,-21 22 16,0 0-16,21 0 0,-21 0 16,0 0-16,0-1 15,-21 22 1,0 22-1,0-22-15,21 21 0,-21 0 0,21 0 16,0 0-16,-21 0 0,21 1 16,0-1-16,0 0 0,0 0 0,0 0 15,0 0-15,0 1 0,0-1 16,0 0-16,0 0 0,21 0 16,0-21-16,-21 21 0,21-21 0,0 0 15,0 0-15,-21 22 0,22-22 0,-1 0 16,0 0-16,0 0 15,0 0 1,0 0-16,1 0 0,-1 0 16,0-22-16,0 22 0,0-21 0</inkml:trace>
  <inkml:trace contextRef="#ctx0" brushRef="#br0" timeOffset="82263">7324 11748 0,'21'-22'0,"0"22"31,-21-21-31,21 21 16,-21-21-1,0 0 1,0 0 0,-21 21-1,0 0-15,0 0 16,-1 0-16,1 0 16,0 0-16,0 0 0,0 0 15,0 0-15,-1 0 16,1 0-16,0 21 0,0 0 15,0 0-15,0 0 0,-1-21 16,22 22-16,-21-22 0,21 21 16,0 0-16,-21-21 0,21 21 0,-21 0 15,21 0-15,0 1 16,0-1-16,0 0 0,0 0 16,0 0-16,0 0 0,0 1 15,21-1-15,0-21 16,-21 21-16,21-21 15,1 0-15,-1 0 0,0 0 16,0 0-16,0 0 0,0 0 16,1 0-16,-1-21 0,-21 0 15,21 21-15,0-22 0,0 1 0,0 21 16,-21-21-16,22 0 16,-1 0-16,0 0 0,0-1 0,0 1 15,0-21-15,1 21 0,-1 0 0,0-1 16,0-20-16,0 21 0,0 0 0,1-22 15,-1 22-15,0-21 0,0 21 16,0 0-16,0-22 0,1 22 0,-22 0 16,21-21-16,0 20 0,-21 1 0,21 0 15,-21 0-15,0 0 0,0 0 0,0-1 16,0 1-16,0 0 16,0 0-1,0 42 32,-21-21-31,0 21-16,21 0 0,-21 1 0,21-1 15,-22 0-15,22 0 0,-21 0 16,21 22-16,-21-22 0,21 0 16,0 0-16,0 0 0,0 22 0,-21-22 15,21 0-15,0 0 0,0 0 0,-21 22 16,21-22-16,0 0 0,0 0 15,0 0-15,0 0 0,0 1 16,0-1-16,0 0 0,0 0 0,0 0 16,0 0-16,0 1 0,0-1 15,0 0-15,0 0 0,21 0 16,0-21-16,0 21 16,0-21-16,1 0 15,-1 0-15,0 0 0,0 0 16,0 0-16,0 0 0,1 0 15,-1 0-15,0-21 0,0 21 16,0-21-16,0 0 16,1 21-1,-22-21 1,0 0 15</inkml:trace>
  <inkml:trace contextRef="#ctx0" brushRef="#br0" timeOffset="83787.13">9377 11261 0,'0'0'0,"0"-21"0,0-1 0,0 1 16,21 0-16,-21 0 0,0 0 15,0 0-15,0-1 0,0 1 16,0 0 0,-21 21-16,0 0 15,-1 0-15,1 0 16,0 0-16,0 0 0,0 0 16,0 21-16,-1-21 0,1 21 15,0 1-15,0 20 0,0-21 16,0 21-16,-1-20 0,1 20 15,0 0-15,0 1 0,0-1 0,0 0 16,-1 1-16,22-1 0,0-21 0,0 21 16,-21 1-16,21-1 0,0-21 0,0 22 15,0-1-15,0-21 0,0 21 16,0-20-16,21 20 0,-21-21 0,22 0 16,-1 0-16,0 1 0,0-1 0,21 0 15,-20-21-15,20 0 0,-21 21 16,21-21-16,1 0 0,-22 0 0,21 0 0,-21-21 15,22 21-15,-1-21 0,-21 0 16,22-1-16,-22 1 0,21 0 16,-21 0-16,22 0 0,-22 0 0,0-22 15,0 22-15,0-21 0,0-1 0,-21 22 16,0-21-16,0 0 0,22-1 0,-22-20 16,0 20-16,0 1 0,0-21 15,0 20-15,-22 1 0,1 0 0,21-1 16,-21 1-16,0 21 0,0 0 0,-22-1 15,22 1-15,0 0 0,0 21 0,-21 0 16,20 0-16,-20 0 0,21 0 16,-21 0-16,20 0 0,-20 0 0,21 21 15,0 0-15,-22 1 0,22 20 16,0 0-16,0-21 0,21 22 0,0-1 16,0 0-16,-21 1 0,21-1 15,0 0-15,0 1 0,0-1 0,0-21 16,21 22-16,0-22 0,0 0 0,0 0 15,1 0-15,-1 0 0,0 1 0,21-22 16,-21 0-16,22 21 0,-22-21 0,21 0 16,1 0-16,-1 0 0,0 0 15,1 0-15,-1-21 0,0 21 0,1-22 16,-1 1-16,0 0 0,-21 21 0,22-21 16,-22 0-16,0 0 0,0-1 0,0 1 15,-21 0-15,0 0 0,0 0 16,0 0-16,22 21 15,-22 21 1,21 0 0,-21 0-16,0 0 0,0 0 0,0 1 15,0-1-15,0 0 0,0 0 16,21 0-16,-21 0 0,0 1 0,0-1 16,0 0-16,0 0 0,0 0 15,0 0-15,0 1 16,0-44 15,0 1-15,0 0-16,0 0 0,0 0 15,0 0-15,0-1 0,0-20 0,0 21 16,0-21-16,21 20 0,0-20 0,0 21 16,1-21-16,-1 20 0,0 1 15,21 0-15,1 0 0,-1 21 16,-21 0-16,21 0 0,1 0 0,20 0 0,43 63 15,-64-41-15,-20-1 16,-1 0-16,0 21 0,-21-21 0,0 1 16,0-1-16,0 63 15,0-62-15,-21-1 16,0-21-16,21 21 0,-22 0 0,22 0 0,-21 0 16,21 1-1,0-1-15,21-21 31,1-21-31</inkml:trace>
  <inkml:trace contextRef="#ctx0" brushRef="#br0" timeOffset="85641.29">12234 11642 0,'21'21'16,"1"-21"-1,-1 0 1,0 0-16,0 0 0,-21-21 15,21 0-15,0 21 0,1-22 0,-1 1 16,0 21-16,0-21 0,0 0 0,-21 0 16,21 0-16,-21-1 0,22 1 15,-22 0-15,0 0 0,0 0 0,0 0 16,0-1-16,-22 1 0,1 0 0,0 0 16,0 0-16,0 0 0,-22 21 15,22 0-15,-21 0 0,0 0 0,20 0 16,-20 21-16,0 0 0,-1 0 15,1 0-15,0 0 0,-1 22 0,1-22 16,21 21-16,0-21 0,0 22 0,-1-1 16,1 0-16,21 1 0,0-22 15,0 21-15,0-21 0,0 22 0,0-22 0,21 0 16,1 0-16,-1 0 0,0 1 16,0-22-16,21 0 0,-20 21 0,20-21 15,-21 0-15,0 0 0,22 0 0,-22 0 16,21-21-16,-21 21 0,22-22 15,-1 1-15,-21 0 0,21 0 0,-20 0 16,20 0-16,-21-22 0,0 22 0,0 0 16,1-21-16,-1 20 0,-21-20 15,0 21-15,0 0 0,0-22 0,0 22 16,0 0-16,0 42 31,0 0-31,0 22 0,0-22 16,0 0-16,0 0 0,0 22 15,0-22-15,0 0 0,0 0 0,0 0 16,0 0-16,0 1 0,0-1 0,21-21 16,-21 21-16,21-21 0,0 0 0,0 0 15,1 0-15,-1 0 0,0 0 16,0 0-16,0 0 0,0 0 0,22-21 16,-22 0-16,21 21 0,-21-22 15,1 1-15,20 0 0,-21 0 0,0 0 16,0 0-16,1-22 0,-22 22 0,0 0 15,0 0-15,0 0 0,0-1 0,0 44 32,0-1-17,0 0-15,0 0 0,-22 0 16,22 22-16,-21-22 0,21 0 16,0 0-16,0 0 0,0 0 0,0 1 15,-21-1-15,21 0 0,0 0 16,21-21 15,0-21-31,-21 0 16,22 21-16,-1-21 0,0-1 0,-21 1 15,21 0-15,0 0 0,0-21 0,-21 20 16,43-20-16,-43 0 16,21 21-16,0 21 0,-21-22 0,21 22 15,0 0-15,-21 22 16,0-1-16,0 0 15,0 0-15,0 0 0,0 0 0,0 22 16,0-22-16,0 0 0,0 0 0,0 0 16,0 1-16,22-1 0,-1-21 0,0 21 15,0-21-15,0 21 0,0-21 16,1 0-16,-1 0 0,0 0 0,0 0 16,21 0-16,-20-21 0,-1 21 15,21-21-15,-21 0 0,0 21 0,22-22 16,-22 1-16,0 0 0,0 0 15,0 0-15,-21 0 0,22-1 0,-22 1 16,21 21-16,-21-21 0,0 42 31,0 0-31,0 1 16,0-1-16,0 0 16,0 0-16,0 0 0,0 0 15,0 1-15,21-1 16,0-21-16,0 0 0,0 0 15,1 0-15,-1 0 0,0 0 0,0-21 16,0-1-16,0 22 0,1-21 0,20 0 16,-21 0-16,0 0 0,22 0 15,-22-1-15,0 1 0,-21 0 0,21 0 16,-21 0-16,21 0 0,-21-1 0,21 1 16,-21 0-16,0 0 15,0 42 1,0 0-16,0 0 15,0 1-15,0-1 0,0 21 0,0-21 16,0 22-16,0-22 0,0 21 0,0 0 16,0 1-16,0-1 0,0 0 15,0 22-15,0-1 0,0 1 0,0-1 16,0 1-16,22-1 0,-22 1 0,21 21 16,-21-22-16,0 22 0,0-1 0,0 1 15,0 0-15,0-1 0,0 1 0,0 0 16,0-22-16,-21 22 0,-1 0 15,22-22-15,-21 1 0,0-1 0,0-21 16,0 22-16,0-22 0,-1-21 0,1 1 16,0-1-16,0 0 0,0 0 0,0-21 15,-1 0-15,1 0 0,0-21 16,21 0-16,-21 0 0,0-1 0,0-20 16,21 0-16,0-1 0,-22 1 0,22-21 15,-21-1-15,21 1 0,0-1 0,0-21 16,0 1-16,0-1 0,0 0 0,0 1 15,0-1-15,0 0 0,21 22 0,1-22 16,-1 22-16,0-1 0,0 22 0,0-22 16,22 22-16,-22 0 0,0-1 15,21 1-15,1 0 0,20-22 16,-21 22-16,-20 21 0,20-22 16,-21 22-16,21-21 0,-20 21 0,-1-22 15,21 22-15,-21-21 0,0 21 0</inkml:trace>
  <inkml:trace contextRef="#ctx0" brushRef="#br0" timeOffset="87715.62">15663 11599 0,'0'0'0,"0"22"0,-21-22 0,0 21 16,21 0-1,0-42 32,0 0-47,21 21 0,-21-22 16,21 1-16,-21 0 0,21 0 0,-21 0 15,22 0-15,-22-22 0,21 22 0,0-21 16,-21-1-16,21 1 0,0 0 0,0-1 16,1 1-16,-1 0 0,0 21 15,0-22-15,0 22 0,0 0 0,1 21 16,-1 0-16,0 0 0,0 0 0,-21 21 15,0 0 1,0 0-16,0 1 16,0-1-16,0-42 62,21-1-62,-21 1 0,0 0 16,0 0-16,0 0 15,0 0-15,-21 21 0,21-22 16,-21 22-16,0 0 16,0 0-16,-1 0 15,1 22-15,0-1 16,0 0-16,0 21 0,0-21 0,-1 22 0,22-1 16,-21 0-16,0 1 0,0 20 15,0-20-15,21-1 0,0 0 0,0 1 16,0-22-16,0 21 0,0-21 0,0 22 15,0-22-15,21 0 0,0 0 16,0-21-16,22 0 0,-22 0 16,0 0-16,21 0 0,1 0 0,-1 0 15,0 0-15,1 0 0,-1-21 0,21 0 16,-20 0-16,20-1 0,-20 1 0,20-21 16,-21 21-16,1-22 0,-1 1 0,0 0 15,-20-1-15,-1 1 0,21-21 16,-42 20-16,21 1 0,0 0 15,-21-22-15,22 22 0,-22 21 0,0-22 16,0 1-16,0 21 0,0 0 0,0-1 16,0 1-16,0 42 31,0 22-31,-22-22 0,1 0 16,21 21-16,0 1 0,-21-1 15,0 0-15,21 22 0,-21-22 0,21 1 16,-21-1-16,21 0 0,0 1 0,0-1 15,0 0-15,0-21 0,0 1 0,0-1 16,0 0-16,21 0 0,0 0 16,0 0-16,0-21 0,0 22 0,1-22 15,-1 0-15,21 0 0,-21 0 0,0 0 16,22 0-16,-1 0 0,-21 0 16,22 0-16,-22-22 0,21 1 0,0 21 15,-20-21-15,-1 0 0,0 0 0,0 0 16,0-1-16,-21 1 0,21-21 0,-21 21 15,0 0-15,0-22 0,0 22 0,0 0 16,-21-21-16,0 42 0,0-22 0,21 1 16,-21 21-16,0 0 0,-1 0 0,1 0 15,21 21-15,-21 1 0,0-22 16,0 42-16,-22 0 16,22 1-16,0-22 0,21 21 0,0-21 15,-21 22-15,21-22 0,0 0 0,0 0 16,0 0-16,0 0 0,0 1 0,0-1 15,0 0-15,21-21 16,0 0-16,0 0 0,1 0 16,-1 0-16,0-21 15,0 21-15,0-21 0,0-1 0,1 1 16,-1 21-16,0-42 0,0 21 0,-21 0 16,0-1-16,21-20 0,-21 21 0,0-21 15,21 20-15,-21 1 0,0 0 16,0 0-16,0 0 0,0 0 0,0 42 31,0 0-31,0 0 0,0 0 0,0 0 16,0 1-16,0 20 0,0-21 15,0 0-15,0 22 0,0-22 0,0 0 16,0 0-16,0 0 0,0 0 16,0 1-16,0-1 15,22-21-15,-1 0 0,0 0 16,0 0-16,0 0 0,22-21 15,-22 21-15,0-22 0,21 22 16,1-21-16,-22 0 0,21 0 0,0 0 16,1 0-16,-1-22 0,-21 22 15,0 0-15,1-21 0,-22 20 0,0 1 16,0 0-16,0 0 0,0 0 0,-22 21 16,1 0-16,0 0 0,0 0 0,0 0 15,0 21-15,-1 0 0,1 0 0,0 0 16,21 1-16,0-1 0,0 0 0,0 21 15,0-21-15,0 1 0,0-1 16,0 0-16,0 0 0,21 0 0,0 0 16,-21 1-16,22-22 0,-22 21 15,21-21-15,0 0 16,-21 21-16,0-42 47,0 0-47,-21-1 0,21 1 15,-21 21-15,-1-21 0,22 0 16,-21 21-16,0 0 16,21 21-1,0 0-15,0 0 16,0 1-16,0-1 0,0 0 16,0 0-1,21-21-15,0 0 0,1 0 16,-1 0-16,21 0 0,-21 0 15,0 0-15,22 0 0,-22 0 16,21 0-16,-21 0 0,22-21 0,-1 0 16,-21 21-16,22-21 0,-1-1 0,0 22 15,1-21-15,-22 0 0,21 0 0,0 0 16,-20 0-16,20-1 0,-21 1 0,0-21 16,-21 21-16,21 0 0,-21-1 0,0 1 15,0 0-15,0 0 16,-21 21-16,0 0 15,0 21-15,21 0 16,-21 0-16,21 1 0,0-1 0,0 0 16,0 0-16,0 0 0,0 0 0,0 1 15,0-1-15,0 0 0,0 0 0,21 0 16,0 0-16,-21 1 0,0-1 16,21-21-16,-21 21 15,0 0 1,-21-21-16,0 0 15,0 0-15,0 0 0,-22 0 16,22 0-16,0 0 0,0 0 16,21-21-1,21 0-15</inkml:trace>
  <inkml:trace contextRef="#ctx0" brushRef="#br0" timeOffset="88783.04">19643 11070 0,'0'0'0,"21"-21"0,0 0 15,0 21-15,-21-21 0,-21 21 32,0 21-32,0-21 0,-1 21 0,1 0 15,0 22-15,-21-22 0,21 21 0,-1-21 16,1 22-16,0-1 0,0-21 15,0 21-15,21 1 0,-21-22 16,21 21-16,0-21 0,0 1 0,0-1 16,21 0-16,0 0 0,0 0 0,0-21 15,0 0-15,1 0 0,20 0 0,-21 0 16,21 0-16,-20 0 0,20 0 0,-21 0 16,21-21-16,-20 21 0,20-21 0,-21 0 15,0 0-15,0-1 0,-21 1 0,0-21 16,0 21-16,0-22 0,0 22 15,0-21-15,0 0 0,-21-1 0,0 22 16,0-21-16,0 21 0,0-1 0,-1 1 16,1 0-16,0 21 0,0 0 15,0 0-15,0 0 0,-1 0 0,22 21 16,0 0-16,0 1 0,22-1 16,20-21-16,-21 0 15,0 21-15,22-21 0,-22 0 16,21 0-16,-21 0 0,22 0 0,-1 0 15,0-21-15,1 21 0,-22-21 0,21 21 16,0-22-16,1 1 0,-22 21 0,64-63 16,-64 63-16,0-21 15,-21-1-15,0 1 16,-21 21 15,21 21-31,-21 1 0,-1-1 16,22 0-16,0 21 0,0-21 15,-21 22-15,21-22 0,-21 21 0,21 1 16,-21-1-16,21 0 0,0 1 0,-21-1 16,21 0-16,-21 1 0,21-1 0,-22 0 15,22 1-15,-21 20 0,21-21 0,0 1 16,-21 20-16,0-20 0,21 20 0,-21-21 16,21 22-16,-21-1 0,-1-20 0,1 20 15,21-20-15,-21 20 0,0 1 16,0-1-16,0-21 0,21 22 15,-22-22-15,1 22 0,0-1 0,0-20 16,0 20-16,21-21 0,-21 1 0,-1-1 16,1 0-16,0 1 0,0-1 0,21-21 15,-21 22-15,0-22 0,-1-21 0,1 21 16,0-21-16,0 0 16,21-21-16,0 0 15,0-1-15,0-20 0,0 21 0,0-43 16,0 22-16,0-21 0,-21-1 0,21 1 15,0-1-15,0-21 0,0 1 0,0 20 16,0-20-16,0-1 0,0 0 0,21 1 16,21 20-16,-21 1 0,22-1 0,-1 1 15,0 20-15,-20 1 0,20 0 16,0 20-16,1 1 0,-22-21 0,21 21 16,0 0-16,-20-1 0,20 1 15,0 0-15,1 0 0,20-43 16,-21 43-16,1 0 0,-1-21 0</inkml:trace>
  <inkml:trace contextRef="#ctx0" brushRef="#br0" timeOffset="89283.73">22246 10689 0,'21'-21'0,"-42"42"0,63-63 0,-42 21 16,22 0-16,-22-1 0,0 1 15,-22 21-15,1 0 16,0 0-16,0 0 0,0 0 16,-22 21-16,22 1 0,0 20 0,-21 0 15,21 1-15,-1-1 0,-20 21 0,21-20 16,0 20-16,0-20 0,-1 20 0,22 1 15,0-22-15,0 0 0,0 22 0,0-43 16,0 21-16,0 1 0,22-22 16,-22 0-16,21 0 0,0 0 0,0 0 15,0-21-15,0 22 16,1-22-16,-1 0 0,0 0 16,0 0-16,0-22 0,22 1 0,-22 0 0,0 0 15,21 0-15,-21 0 0,22-22 16,-22 22-16,21-21 0,1-1 15</inkml:trace>
  <inkml:trace contextRef="#ctx0" brushRef="#br0" timeOffset="89632.53">22585 11028 0,'42'-42'16,"-42"20"-16,-127 192 0,212-276 0,-22 21 0,-84 106 31,0 1-31,0-1 0,0 21 16,-1-21-16,1 22 0,0-22 0,0 21 15,0 0-15,21 1 0,0-22 16,-21 21-16,21-21 0,0 1 0,0-1 15,0 0-15,0 0 0,21-21 0,0 21 16,0-21-16,0 0 0,22 0 16,-22 0-16,0 0 0,21 0 0,1 0 15,-22-21-15,21 0 0,-21 21 0,22-21 16,-22 0-16,21-22 0,-21 22 0,0 0 16,-21-21-16,0 20 0,0-20 0,0 0 15,0 21-15,0-22 0,0 22 0,-21-21 16,0 21-16,-21-1 0,21 22 15,-1 0-15,1-21 0,0 21 0,-21 0 16,21 0-16,-22 21 0,22 1 16,0-1-16,-21 0 0,20 0 0,1 0 15,21 0-15,0 22 0,0-22 0,0 0 16,0 0-16,21 0 0,1 1 16,-1-22-16,21 0 0,-21 0 15,22 0-15</inkml:trace>
  <inkml:trace contextRef="#ctx0" brushRef="#br0" timeOffset="89913.12">23326 10901 0,'21'-42'0,"-42"84"0,42-127 0,0 43 15,-21 21-15,0-22 0,0 1 0,0 21 16,0-21-16,0 63 31,0 0-31,-21 0 0,0 0 0,21 22 16,-22-1-16,22 0 0,-21 1 0,21-1 15,0 21-15,0-20 0,-21-1 0,21 0 16,-21 1-16,21-1 0,0 0 0,0-20 16,0 20-16,0-21 15,-21 0-15,21 0 0,0 1 0,0-1 0,0 0 16,0 0-16,21-21 16,0 0-1,-21-21-15,21 0 0,0 0 0,1-1 16,-1 1-16,0 0 0,0-21 15</inkml:trace>
  <inkml:trace contextRef="#ctx0" brushRef="#br0" timeOffset="90151.98">23664 10795 0,'0'0'15,"21"-42"-15,1-1 0,-1 22 0,-21 0 0,0 0 16,0 0-16,0 42 16,0 21-1,0-21-15,-21 22 0,21-1 0,-22 0 16,1 22-16,0-22 0,21 1 15,-21 20-15,0-21 0,0 1 0,21 20 16,0-20-16,0-1 0,-22-21 0,22 21 0,0-20 16,-21 20-16,21-21 15,0 0-15,0 0 0,0 1 16,21-22 0,1 0-1,-1-22-15,0 1 0,0 21 0,21-21 16,-20 0-16,-1 0 0</inkml:trace>
  <inkml:trace contextRef="#ctx0" brushRef="#br0" timeOffset="90486.78">23855 11240 0,'0'0'0,"21"0"0,0 0 16,0 0-1,0 0 1,1 0 0,-1 0-16,0 0 15,0 0-15,0-22 16,0 22-16,-21-21 0,22 21 0,-1-21 15,-21 0-15,21 0 0,-21 0 0,21-1 16,-21 1-16,21 0 0,-21 0 0,0 0 16,0 0-16,-21 21 15,0 0-15,0 0 16,-22 21-16,22 0 0,0 0 0,-21 21 16,21-20-16,-1-1 0,1 21 0,0-21 15,0 22-15,21-22 0,-21 0 16,21 0-16,0 21 0,0-20 0,0-1 15,0 0-15,21 0 16,0-21-16,-21 21 0,21-21 0,0 0 16,1 0-16,-1 0 0,0 0 0,0 0 15,0 0-15,0 0 0,1 0 0,-1-21 16,21 21-16,-21-21 0,22 21 0,-22-21 16</inkml:trace>
  <inkml:trace contextRef="#ctx0" brushRef="#br0" timeOffset="91938.95">24638 11007 0,'0'0'16,"0"-21"-16,0-1 0,0 1 0,0 0 16,-21 21-1,21 21-15,-21 0 0,-1 1 16,1-1-16,0 0 0,21 21 16,-21-21-16,0 22 0,0-1 0,21 0 15,-22-20-15,22 20 0,-21-21 0,21 21 16,0-20-16,0-1 0,0 0 0,0 0 15,0 0-15,0 0 0,21 1 0,1-22 16,-1 0-16,0 21 0,0-21 16,21 0-16,-20 0 0,20 0 0,0 0 15,1 0-15,-1-21 0,-21-1 0,21 1 16,1 0-16,-1 0 0,0-21 16,-20-1-16,20 1 0,-21 0 0,21-1 15,-20-20-15,-1 20 0,21-20 0,-21 21 16,0-22-16,-21 1 0,22-1 15,-1 22-15,0-1 0,-21-20 0,0 42 16,0-22-16,21 22 0,-21 0 0,0 0 16,0 0-16,-21 21 15,21 21-15,-21 0 16,0 21-16,-1-20 0,1 20 0,0-21 16,21 21-16,-21 1 0,0-1 0,21 0 15,0 22-15,-21-22 0,21 1 0,-22-1 16,22 0-16,0 1 0,0-1 15,0 0-15,0 1 0,0-22 16,0 21-16,0-21 0,0 0 0,0 1 16,0-1-16,22 0 0,-1 0 0,0-21 15,0 0-15,0 0 0,0 0 16,1 0-16,-1 0 0,0 0 0,0 0 16,0-21-16,22 0 0,-22 0 15,0-1-15,0 1 0,21-21 0,-20 0 16,20 20-16,-21-20 0,21 0 15,-20 21-15,-1-1 0,0 1 0,0 0 16,-21 0-16,21 21 0,-21 21 16,0 0-1,-21 22-15,0-22 0,0 0 16,0 21-16,21-21 0,0 22 0,-22-22 16,22 0-16,-21 0 0,21 0 0,0 1 15,0-1-15,0 0 0,0 0 0,0 0 16,21-21-16,1 0 0,-1 0 15,0 0-15,0 0 16,0 0-16,0 0 0,1 0 0,-1 0 16,0-21-16,0 21 0,0-21 15,22 0-15,-22 0 0,0-1 0,0 1 0,21-21 16,-20 21-16,20-22 0,-21 22 16,0 0-16,22 0 0,-22 0 15,0 0-15,-21 42 31,0 0-31,0 0 0,-21-21 0,21 21 16,0 0-16,0 1 0,0 41 16,0-42-1,0 0-15,0-42 63,0 0-63,0 0 15,0 0-15,0 0 0,-21-1 16,21-20-16,0 21 0,0 0 0,0 0 16,0-1-16,0 1 0,0 0 0,0 0 15,0 0-15,0 0 0,0-1 16,21 22-16,-21-21 0,21 21 0,0 0 16,0-21-16,0 21 0,1 0 0,-1 0 15,0 0-15,0 0 0,0 0 0,0 0 16,1 21-16,-1 0 0,0-21 15,0 22-15,0-1 0,-21 0 16,21 0-16,-21 0 0,0 0 0,0 22 0,0-22 16,0 0-16,0 0 0,0 0 15,0 22-15,0-22 0,0 0 0,0 0 16,-21-21-16,21 21 0,-21 1 16,0-22-16,21 21 0,-21-21 15,0 0 1,21-21 15,0-1-31,21 1 0,0 0 0,0-21 16,0 21-16,0-22 0,1 22 15,-1-21-15,0-1 0,21 22 0,-21-21 16,22 21-16,-22 0 0,0-1 0,0 1 16,0 21-16,1 0 15,-22 21-15,0 1 16,0-1-16,0 21 0,0-21 15,-22 0-15,22 22 0,-21-22 0,0 21 16,0-21-16,21 1 0,0-1 0,-21 21 16,0-21-16,21 0 15,0 1-15,0-1 0,-22 0 16,22-42 15,0 0-15,0-1-1,0 1-15,0 0 0,0 0 16,0 0-16,0 0 0,0-1 0,0 1 16</inkml:trace>
  <inkml:trace contextRef="#ctx0" brushRef="#br0" timeOffset="92163.82">26522 10626 0,'-43'-21'15,"22"21"-15,0 0 32,0 0 30,0 0-46,0 0-16,-22 0 0,1 0 15,0 21-15</inkml:trace>
  <inkml:trace contextRef="#ctx0" brushRef="#br0" timeOffset="92366.71">25231 10753 0,'-43'0'0,"86"0"0,-107 0 0,43 21 16,0-21-16,42 0 15,0 0 1,0 0-16,22 0 0,-1-21 0,0 21 15,1 0-15,-1-21 0,0 21 0,22-22 16,-22 22-16,22 0 0,-22-21 16,0 0-16,1 21 0,-1-21 0,-21 21 15,0 0-15,0-21 0,1 21 0,-22-21 16,-22 21 0,1 0-16</inkml:trace>
  <inkml:trace contextRef="#ctx0" brushRef="#br0" timeOffset="92891.41">18436 12742 0,'0'0'0,"0"-21"16,0 0-16,-21 21 16,0 21-1,21 22-15,0-22 16,0 21-16,-21 0 0,-1 1 0,22-1 15,-21 0-15,21 22 0,0-22 0,0 1 16,-21-1-16,21 0 0,0 1 0,-21-22 16,21 21-16,0-21 15,0 22-15,0-22 0,-21 0 0,21 0 0,-21-21 16,-1 21-16,22 0 0,-21-21 16,0 0-16,0 0 0,0 0 15,0 0-15,-1 0 0,1-21 0</inkml:trace>
  <inkml:trace contextRef="#ctx0" brushRef="#br0" timeOffset="93323.96">17886 13356 0,'0'0'16,"0"-21"-1,0 0-15,21 21 0,0 0 16,0-21-16,22 21 0,-22-21 0,21 21 16,22-22-16,-22 22 0,21-21 15,1 0-15,21 0 0,-22 0 0,1 0 16,-1-1-16,1 1 0,-1 0 0,-21 0 15,1 21-15,-22 0 0,0 0 16,0 0-16,0 0 0,-21 21 16,0 0-16,0 0 0,0 1 0,0-1 15,-21 0-15,21 21 0,-21-21 0,0 22 16,0-22-16,0 21 0,-1-21 0,22 1 16,-21 20-16,21-21 0,-21 0 0,21 0 15,0 1-15,0-1 0,0 0 16,21-21-16,0 0 0,1 0 15,-1 0-15,21 0 0,-21 0 0,0-21 16,22 0-16,-22-1 0,21 1 0,-21 0 16,22 0-16,-22 0 0,21 0 0,-21-22 15,1 22-15,-22 0 0,0-21 0,0 20 16,0 1-16,-22 0 0,1 0 16,0 0-16,-21 0 0,21 21 15,-1 0-15,-20 0 0,21 0 0,-21 0 16,20 0-16,1 0 0,-21 0 0,21 21 15,0-21-15,21 21 0,0 0 16,0 0 0,21-21-16,21 0 0</inkml:trace>
  <inkml:trace contextRef="#ctx0" brushRef="#br0" timeOffset="94111.15">21018 13272 0,'0'0'16,"-42"0"-16,21 0 0,0-22 0,0 22 15,-43-21 1,64 0-16,0 0 0,0 0 15,0 0-15,0-1 16,21 1-16,-21 0 0,21 0 0,1 0 16,-22 0-16,0-1 15,0 1-15,0 0 0,-22 0 16,1 21-16,-106 0 16,85 21-16,0 0 0,-1 0 15,-20 1-15,20 20 0,1-21 0,0 21 16,21 1-16,-22-22 0,22 21 15,0-21-15,0 1 0,21 20 0,0-21 16,0 0-16,0 0 0,21-21 16,21 0-16,-21 0 0,22 0 15,-22 0-15,21 0 0,1-21 0,-1 21 16,0-21-16,1 0 0,-1 0 16,0 0-16,-21 21 0,22-22 15,-22 1-15,0 0 0,0 0 0,0 0 16,-21 42 15,0 0-31,0 0 0,0 22 16,0-22-16,0 21 15,-21 0-15,21 22 0,0-22 0,-21 22 0,21-1 16,0 1-16,0-1 0,0 1 0,0 20 16,0-20-16,0-1 0,0 22 0,0-21 15,0 20-15,0-20 0,0 20 0,0-20 16,-21-1-16,0 22 0,0-21 15,-1-1-15,1 1 0,-21-22 0,21 21 16,-22-20-16,1-1 0,0 0 16,21-20-16,-22-1 0,22 0 0,-21 0 15,21-21-15,-1 0 0,1 0 0,0-21 16,0 21-16,21-42 0,0 20 0,-21-20 16,21 21-16,0-43 0,0 22 0,0-21 15,0-1-15,0 1 0,0-1 0,21-21 16,0 1-16,21 20 0,-20-20 0,20-1 15,0 0-15,1 1 0,20-1 16,1 0-16,-1 1 0,1-1 0,-1 21 16,1 1-16,-1-1 0,22 1 15,-43 21-15,22 20 0,-1-20 0,-21 21 16,43-21-16,-43 20 0,1 1 16</inkml:trace>
  <inkml:trace contextRef="#ctx0" brushRef="#br0" timeOffset="94471.94">21780 13208 0,'0'-21'47,"22"0"-47,-1 0 16,-21-1-16,21 1 0,0 0 0,0 0 15,0 0-15,1 0 0,-22-1 0,21 1 16,-21 0-16,21 21 0,-21-21 16,0 42-1,-21 0-15,0-21 0,-1 43 16,22-22-16,-21 0 0,0 21 0,0-21 16,0 22-16,21-22 0,0 21 15,-21-21-15,21 1 0,-22-1 0,22 0 16,0 0-16,0 0 0,0 0 0,22 1 15,-1-22 1,0 0-16,0 0 0,0 0 16,0-22-16,22 1 0,-22 0 0,0 21 15,21-42-15,1 21 16,-1-1-16</inkml:trace>
  <inkml:trace contextRef="#ctx0" brushRef="#br0" timeOffset="94691.33">22606 12785 0,'21'-43'16,"-42"86"-16,42-107 0,-21 43 0,0 0 15,0 0-15,-21 42 16,0-21-16,0 42 0,-1-21 16,1 22-16,21-1 0,-21 0 15,0 1-15,21-1 0,0 0 0,-21 1 16,0-1-16,21 0 0,-22 1 0,22-1 16,0-21-16,0 22 0,-21-22 15,21 0-15,0 0 0,0 0 0,0 0 16,0 1-16,-21-1 0,21-42 31,-21 21-15</inkml:trace>
  <inkml:trace contextRef="#ctx0" brushRef="#br0" timeOffset="94859.51">22183 13145 0,'0'0'15,"-22"-22"1,22 1-16,22 21 15,-1 0-15,0 0 0,0 0 16,21 0-16,-20 0 0,-1 0 0,21 0 16,-21 0-16,22 0 0,-22 0 15,21 0-15,-21 0 0,22 0 0,-22-21 16,21 21-16,-21-21 0,22 21 0</inkml:trace>
  <inkml:trace contextRef="#ctx0" brushRef="#br0" timeOffset="95244.29">23855 12785 0,'0'0'0,"0"-21"0,21-22 16,-21 22-16,0-21 0,21 21 16,-21-22-16,21 22 0,-21-21 0,21 21 15,-21-1-15,0 1 0,22 21 16,-22 43 0,0-22-16,0 21 0,0 0 0,0 22 15,0-22-15,-22 22 0,1-1 16,0 1-16,21-1 0,-21-20 0,0 20 15,0-21-15,-1 1 0,1-22 16,0 21-16,21-21 0,-21 1 0,21-1 0,-21 42 16,0-63-1,-1 0-15,1 0 16,0 0-16,0 0 16,21-21-16</inkml:trace>
  <inkml:trace contextRef="#ctx0" brushRef="#br0" timeOffset="95998.89">23368 13060 0,'0'-21'0,"0"42"0,-21-63 0,42 42 31,0 0-31,0 0 0,22 0 16,-1 0-16,0 0 0,22 0 0,-22 0 16,43-22-16,-22 22 0,22-21 0,0 0 15,-1 21-15,-20-21 0,20 0 16,1 0-16,-21-22 0,-1 22 15,1-21-15,-22 21 0,0-22 0,-21 22 16,1-21-16,-1 21 0,-21-1 0,0-20 16,0 21-16,0 0 0,-21 21 15,-1-21-15,1 21 0,0 0 16,0 21-16,0 0 0,0 0 0,-1 0 16,1 0-16,0 22 0,0-1 0,0 0 15,0 22-15,-1-22 0,22 1 0,-21 20 16,21-21-16,-21 1 15,0-1-15,21 0 0,0 1 0,0-1 0,-21-21 16,21 0-16,-21 22 0,21-22 16,0 0-16,0 0 0,0-42 47,21 21-47,0-21 0,0 0 0,0 0 15,0-1-15,1 1 0,-1 0 0,0-21 16,0 21-16,21-1 0,-20 1 0,-22 0 15,21 21-15,0 0 0,0 0 16,-21 21 0,0 0-16,0 1 0,0 20 15,0-21-15,0 0 0,0 0 0,0 1 16,0-1-16,0 0 0,0 0 0,21 0 16,0-21-16,1 21 0,20-21 15,-21 22-15,0-22 0,0 0 16,22 0-16,-22 0 0,21 0 15,1 0-15,-22-22 0,21 1 0,0 21 16,1-21-16,-22 0 0,21 0 0,-21 0 16,1-1-16,-1 1 0,0-21 0,0 21 15,-21-22-15,0 22 0,0 0 0,0 0 16,0 0-16,-21 21 16,0 0-16,0 0 0,-1 21 15,1 0-15,21 0 0,-21 0 16,0 22-16,21-22 0,-21 0 0,21 0 15,0 0-15,0 1 0,0-1 0,0 0 16,0 0-16,0 0 16,21-21-16,0 0 0,0 21 0,0-21 15,22 0-15,-22 0 0,0 0 16,0 0-16,0 0 0,1 0 0,-1 0 16,0 0-16,0 0 0</inkml:trace>
  <inkml:trace contextRef="#ctx0" brushRef="#br0" timeOffset="98525.66">24384 14520 0,'0'0'0,"0"22"15,21-44 1,0 1 0,0 21-16,1-21 0,-1 0 0,0 0 15,21 0-15,1-22 0,-22 22 0,21-21 16,0 21-16,1-22 0,-1 22 15,-21-21-15,0 21 0,22-22 0,-43 1 16,0 21-16,0 0 0,0-22 0,0 22 16,-21 21-1,-1 0-15,1 21 16,0 0-16,0 22 0,0-22 0,0 21 16,-1 1-16,1-1 0,0 0 0,0 22 15,21-22-15,-21 0 0,0 1 16,21-1-16,0-21 0,0 22 0,0-22 15,0 0-15,0 0 0,21 0 16,0-21-16,21 0 0,1 0 16,-1 0-16,0-21 0,1 21 0,20-21 15,-21 0-15,22 0 0,-1-22 0,1 22 16,-1-21-16,1 21 0,-22-22 0,22 1 16,-22 0-16,0-1 0,-20 1 15,20 0-15,-21-1 0,0-20 0,-21 20 16,0 1-16,0 0 0,0-22 0,0 43 15,0-21-15,0 21 0,0-1 16,0 1-16,-21 42 16,0 1-16,0-1 0,21 21 15,-21 0-15,-1 1 0,1-1 16,21 0-16,-21 1 0,0 20 0,0-20 16,21 20-16,0-21 0,-21 1 0,-1-1 15,22 0-15,0 1 0,0-1 0,0-21 16,0 22-16,0-22 0,22 0 0,-1 0 15,0 0-15,0-21 0,21 0 16,-20 0-16,20 0 0,-21 0 0,21 0 16,-20 0-16,20-21 0,-21 0 0,21 21 15,-20-21-15,20 0 0,-21-1 0,0 1 16,0-21-16,1 21 0,-1 0 0,0-22 16,-21 22-16,0 0 15,21 0-15,-21 0 0,0-1 0,0 1 16,-21 21-1,0 0-15,21 21 0,-21-21 16,-1 22-16,22 20 0,0-21 0,0 0 16,-21 22-16,21-22 0,0 0 0,0 21 15,0-21-15,0 1 0,0-1 16,0 0-16,0 0 0,21 0 0,1 0 16,-1-21-16,0 0 0,0 0 0,0 0 15,22 0-15,-22 0 0,21 0 0,0 0 16,-20-21-16,20 21 0,0-21 15,-21 0-15,1 0 0,-1 0 0,0-1 16,0 1-16,0 0 0,-21-21 16,21 21-16,-21-1 0,0 1 0,0 0 15,0 0-15,0 42 32,0 0-32,0 22 15,0-22-15,0 0 0,-21 0 0,21 0 16,0 0-16,0 22 0,-21-43 15,21 21-15,-21 0 0,21 0 0,-21 0 0,21-42 63,0 0-63,21 0 0,0 0 16,-21 0-16,21-1 0,-21 1 15,21 0-15,1 0 0,-22 0 0,0 0 16,21-1-16,-21 1 0,21 0 0,-21 0 15,21 21-15,0 0 16,-21 21 0,21-21-16,-21 21 0,0 0 0,0 1 15,22-1-15,-22 0 0,0 0 0,0 0 16,0 0-16,21 1 0,-21-1 16,21 0-16,0 0 0,-21 0 15,21 0 1,0-21-1,1 0-15,-22-21 16,0 0-16,21 21 0,-21-21 0,21 0 16,-21 0-16,21 21 0,-21-22 0,21 1 15,0-21-15,1 21 0,-1 0 0,0-1 16,0 1-16,0 0 0,0 0 16,22 0-16,-22 21 0,21 0 0,-21 0 15,22 0-15,-22 0 0,0 0 0,0 0 16,0 21-16,-21 0 0,0 0 15,0 0-15,0 1 0,0 20 0,0-21 16,0 0-16,0 0 0,0 1 16,0-1-16,0 0 0,0 0 0,0 0 15,0 0-15,0 1 0,22-22 16,-1 0-16,0 0 16,0 0-16,0 0 0,0 0 0,1 0 15,20 0-15,0 0 0,-21-22 16,22 1-16,-1 21 0,0-21 0,-20 0 15,20 21-15,-21-21 0,0 0 16,0-1-16,1 1 0,-22-21 0,21 21 16,-21 0-16,21-1 0,-21 1 0,0-21 15,0 21-15,0 0 0,0-1 16,-21 22 0,0 22-1,21-1-15,-22 0 0,1 0 0,21 0 16,-21 43-16,0-43 0,21 21 15,0-21-15,-21 1 0,21-1 0,0 0 16,0 0-16,0 0 0,0 0 16,0 1-16,21-22 0,0 0 15,0 0-15,22 0 0,-22 0 16,21 0-16,0 0 0,1 0 0,-22 0 16,21 0-16,1-22 0,-22 1 0,21 0 15,-21 21-15,0-21 0,22 0 0,-22 0 16,0-1-16,0 1 0,0 0 15,-21 0-15,22 0 0,-1 0 0,-21-1 16,21 1-16,-21 0 16,0 42-1,0 0-15,0 1 16,-21-1-16,0 0 0,-1 0 0,22 0 16,-21 0-16,0 1 0,0-1 0,21 0 15,-21 0-15,0 0 16,21 0-16,-22-21 0,22-21 47,22 0-32,-1 0-15,0 0 0,0 0 16,0 21-16,0-22 0,1 1 0,-1 0 16,0-21-16,0 21 0,0-1 15,22 1-15,-22 0 0,21 0 16,-21 21-16,0 0 0,22 0 0,-22 0 15,0 0-15,0 0 0,0 0 0,1 21 16,-22 0-16,21 0 0,-21 1 0,0-1 16,0 0-16,0 0 0,0 0 0,0 0 15,0 1-15,0-1 0,0 0 16,0 0-16,0 0 0,21-21 31,0 0-31,0 0 16,0-21-16,1 0 15,-1 21-15,0-21 0,0 21 0,0-21 16,0-1-16,1 1 0,-1 0 0,0-21 16,0 21-16,0-22 0,0 22 0,1-21 15,-1-1-15,21 1 0,-21 0 16,0-1-16,22 1 0,-22 0 16,21-1-16,-21 1 0,22-21 15,-22 41-15,0 22 0,-21-21 0,0 42 31,-21 1-31,0-1 0,0 21 16,-1-21-16,1 22 0,0-1 0,-21-21 16,21 21-16,-1 1 0,1-1 15,-21 22-15,21-22 0,0 0 16,21 22-16,-22-43 0,22 0 16,0 0-16,0 0 0,0 1 0,0-1 15,0 0-15,0 0 0,0 0 16,22-21-16,-1 0 15,0 0-15,0 0 0,0 0 16,0 0-16,1 0 0,20 0 0,-21 0 16,0 0-16,0 0 0,1-21 15,-1 0-15,0 21 0,-21-21 16,21 21-16,-21-21 0,0-1 16,0 1-16,0 0 15,0 0-15,0 0 16</inkml:trace>
  <inkml:trace contextRef="#ctx0" brushRef="#br0" timeOffset="98792.64">28892 14266 0,'0'0'16,"-21"0"-16,0 0 0,0 0 15,42 0 1,0 0-1,0 0-15,1 0 0,-1 0 16,0 0-16,21 0 0,170-21 31,-191 21-31,0 0 16,0 0-16,1 0 0,-1 0 0,-42 0 47,-1-21-32,1 21-15,0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49:10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15282 2900 0,'0'0'0,"-21"0"0,0 0 16,0 0-16,0 0 15,-1 0-15,22 21 0,0-42 110</inkml:trace>
  <inkml:trace contextRef="#ctx0" brushRef="#br0" timeOffset="1167.82">13293 1397 0,'21'0'31,"0"21"-31,-21 0 16,21 1 0,0-22-16,-21 21 0,21-21 15,1 0-15,-1 0 0,0 0 0,0 0 16,21 0-16,-20-21 0,20 21 15,0-22-15,1-20 0,-1 21 0,21-21 16,1-1-16,-1 1 0,1 0 0,21-22 16,-22 22-16,-21-22 0,22 1 15,-22 20-15,1-20 0,-1-1 0,-21 22 16,0 0-16,0-1 0,-21 1 16,0 0-16,0-1 0,0 22 0,-21-21 15,21 21-15,-21 0 0,-21-1 0,21 1 16,-22 21-16,1 0 0,-22 0 15,1 0-15,-1 0 0,1 21 16,-22 1-16,22 20 0,-22 0 16,22 1-16,-22 20 0,0 1 0,1-1 15,-1 1-15,21-1 0,1 22 0,-1-22 16,22 1-16,0-1 0,21 1 16,21-1-16,0-20 0,0 20 0,0-21 15,42 22-15,-21-1 0,21-20 16,1-1-16,-1 22 0,0-22 0,22 21 15,-22-20-15,1-1 0,20 0 0,-21 22 16,1-22-16,20 1 0,-20-1 16,20 0-16,-21 1 0,1 20 15,20-21-15,-42 1 0,22 20 0,-22 1 16,0-22-16,-21 22 0,0-22 0,-21 21 16,0 1-16,-22-22 0,1 22 15,0-22-15,-22 0 0,1 1 0,-22-1 16,22-21-16,-43 0 0,21 1 0,0-1 15,-20 0-15,-1-21 0,0 0 16,0-21-16,21 0 0,-20-1 0,20-20 16,0 0-16,-21-1 0,22-20 0,20-1 15,-20 1-15,-1-1 0,21-20 16,1 20-16,21-20 0,-1 20 0,1 1 16,42-1-16,0 22 0,0-22 0,21 22 15,0 0-15,22-1 16,-1 22-16,21-21 0,1 21 0,-1-1 15,1 1-15,-1 0 0,1 0 16,-1 21-16,1-21 0,21 0 0,-22 21 16</inkml:trace>
  <inkml:trace contextRef="#ctx0" brushRef="#br0" timeOffset="1598.88">14118 2477 0,'0'0'0,"0"21"0,0 21 15,0-21-15,21-21 16,0 0-16,1 0 0,20-21 16,-21 0-16,0 0 0,22 0 0,-1-22 15,0 22-15,-21-21 0,22-1 16,-1 1-16,0 0 0,1-1 0,-22-20 15,0 21-15,0-1 0,-21 1 0,0 0 16,0 20-16,0 1 0,0 0 16,-21 21-16,0 0 0,-21 21 15,-107 85 1,107-64-16,0 1 0,-1 20 16,1-20-16,0 20 0,21 1 0,-1-1 15,1 22-15,0-22 0,21 1 0,0-1 16,0-20-16,0-1 0,21 0 15,0 1-15,1-1 0,-1-21 0,21 0 16,0 0-16,-20-21 0,20 0 0,0 0 16,1 0-16,20 0 0,-21-21 0,1 0 15,20-21-15,1 21 0,20-22 16,-20-20-16,21-1 0,-22 1 16,22-1-16,-22-20 0</inkml:trace>
  <inkml:trace contextRef="#ctx0" brushRef="#br0" timeOffset="1964.44">15833 508 0,'0'0'0,"0"-42"16,0-1-16,0 22 0,0 0 15,0 42 1,0 0-16,0 22 0,-22-1 0,1 0 15,0 22-15,0 21 16,-21-1-16,20 22 0,1-21 0,-21 21 16,0 21-16,20-22 0,-20 22 15,0 0-15,21 0 0,-22 0 0,1 0 16,21 0-16,-22 0 0,22-21 0,0 0 16,0 0-16,0-21 0,21-1 0,0-20 15,0-1-15,0 1 0,0-22 16,0 0-16,21-20 0,0-1 0,21 0 15,-20 0-15,20-21 0,-21 0 0,21 0 16,1 0-16,-22-21 0,21 0 16,1-22-16,-1 22 0,0-21 0,1-22 15,-1 22-15,-21-21 0,21-1 16,43-148-16</inkml:trace>
  <inkml:trace contextRef="#ctx0" brushRef="#br0" timeOffset="2196.31">14986 1799 0,'0'0'0,"-21"-21"16,21-21-16,21 21 16,21-1-16,1 1 0,20 0 0,1 0 15,20 0-15,1 0 0,-22-22 16,22 22-16,0 0 0,-1 0 0,-20 0 15,21-1-15,-1 1 0,1 0 16,-22 0-16,1 21 0,-1-21 0,1 0 16,-22 21-16,1 0 0,-22 0 15,0 0-15</inkml:trace>
  <inkml:trace contextRef="#ctx0" brushRef="#br0" timeOffset="2671.57">12552 3683 0,'-21'21'0,"42"-42"0,-64 42 16,65-21 0,-1 0-16,21 0 15,0-21-15,22 21 0,-1-21 0,22 21 16,21-21-16,21 0 0,0-1 15,0 1-15,21 0 0,0 0 0,22 0 16,-22 0-16,21-1 0,-21 1 0,0 21 16,1-21-16,-1 0 0,0 0 0,-21 21 15,0-21-15,0 21 0,-21 0 16,-22-22-16,234 22 16,-255-21-16,-20 21 15,-1 0-15,0 0 0,-20 0 16,-1 0-16,0 0 0,-42 0 15,0 0-15,-22 0 16,22 0-16,-42 0 0,-1 0 0,1 0 16,-22 0-16</inkml:trace>
  <inkml:trace contextRef="#ctx0" brushRef="#br0" timeOffset="2959.4">12382 4191 0,'0'0'0,"-42"21"0,0-21 16,21 0-16,42 0 15,21 0-15,22-21 0,-1 0 0,22 0 16,42 0-16,0-1 0,0-20 16,0 21-16,21 0 0,0-22 0,-21 22 15,21 0-15,0-21 0,1 21 0,-22-1 16,0 1-16,0 0 0,-22 0 15,1 0-15,0 0 0,0-1 0,0 1 16,-22 0-16,22 0 0,-21 0 0,-22 21 16,1-21-16,-1 21 0,-20-22 15,-1 22-15,-21 0 0,0 0 16</inkml:trace>
  <inkml:trace contextRef="#ctx0" brushRef="#br0" timeOffset="143200.57">3725 5694 0,'-21'21'47,"0"-21"-31,21 21-1,-21-21 17</inkml:trace>
  <inkml:trace contextRef="#ctx0" brushRef="#br0" timeOffset="144539.97">3725 5652 0,'21'0'94,"-21"-22"-48,22 22-46,-22-21 0,0 0 16,0 0-16,0 0 16,0 0-16,0-1 15,0 1-15,0 0 0,0 0 0,0 0 16,0 0-16,0-22 0,0 22 16,0 0-16,0 0 0,0 0 0,0-1 15,0 1-15,-22 21 16,1 0-1,0 0-15,0 21 16,21 1-16,-21 20 16,0-21-16,21 21 0,-22 22 0,22-22 15,0 22-15,-21 20 0,21-20 16,-21 21-16,21-22 0,0 22 0,0-1 16,-21 1-16,21-21 0,-21 20 15,21 1-15,0 0 0,0-22 0,-21 1 16,21-1-16,0 1 0,0-1 0,0-21 15,0-20-15,0 20 0,0-21 16,0 0-16,0 0 0,0 1 0,0-1 16,-22-21 31,1-21-47,21-1 0,0 1 15,-21 0-15,21 0 16,-21 0-16,21 0 0,0-1 0,0 1 15,0 0-15,0 0 0,0 0 16,0 0-16,0-1 0,0-20 0</inkml:trace>
  <inkml:trace contextRef="#ctx0" brushRef="#br0" timeOffset="144951.73">4170 5398 0,'0'0'16,"0"-43"-16,0 22 0,0 0 0,0 0 16,0 0-16,0 42 31,0 0-16,0 0-15,0 21 0,0 1 0,0-1 16,0 22-16,0 20 0,0-20 16,0 20-16,-21 1 0,21 0 15,-22-1-15,22-20 0,-21 21 0,21-1 16,-21 1-16,21-22 0,0 22 0,-21-21 16,21-22-16,-21 21 0,21-20 15,0-22-15,0 21 0,0-21 0,0 1 16,0-1-16,0 0 0,0 0 0,-21-21 31,21-21-15,0 0-16,0-22 15,-43-41 1,43 41-16</inkml:trace>
  <inkml:trace contextRef="#ctx0" brushRef="#br0" timeOffset="145227.57">3662 6435 0,'0'0'0,"21"0"31,0 0-31,21 0 16,-20-21-16,-1-1 0,21 22 0,0-21 16,-20 21-16,20-21 15,0 0-15,1 21 0,-22-21 0,21 0 16,-21 21-16,22-22 0,-22 22 0,0 0 15,0 0-15,0-21 0,0 21 16,-21 21 15,0 1-15</inkml:trace>
  <inkml:trace contextRef="#ctx0" brushRef="#br0" timeOffset="146356.25">5207 6371 0,'0'0'0,"0"-21"15,0 0-15,0 0 0,0 0 16,0-1-16,0 1 16,0 0-1,0 0-15,0 0 16,-21 21-16,0-21 0,-1 21 0,22-22 16,-21 22-16,0 0 15,0 0-15,0 0 0,0 0 16,-1 22-16,1-22 0,0 21 0,0 0 15,0 0-15,0 21 0,-1-20 16,1 20-16,0 0 0,0 1 0,0-1 16,21 0-16,0 1 0,-21-1 0,21-21 15,0 21-15,0-20 0,0 20 16,0-21-16,0 0 0,0 0 0,0 1 16,21-22-16,0 0 15,0 0 1,0 0-16,0 0 0,1 0 0,-1-22 15,0 1-15,0 0 0,0 0 0,0 0 16,1-22-16,-1 22 0,0-21 16,-21 0-16,21-1 0,0 1 0,-21 0 15,21-1-15,-21 1 0,0 0 0,0 20 16,0-20-16,0 21 0,0 0 16,0 0-16,0-1 0,0 44 46,0-1-46,0 0 16,0 0-16,0 0 0,0 22 0,0-22 16,0 21-16,0-21 0,0 22 15,0-1-15,0-21 0,0 21 0,0 1 16,0-22-16,0 21 0,22-21 0,-22 1 16,0-1-16,21 0 0,-21 0 15,0 0-15,21-21 0,-21 21 0,21-21 16,0 0-16,0 0 0,1 0 0,-1 0 15,0 0-15,0-21 0,21 21 0,1-21 16,-22 0-16,21 0 0,1 0 16,-1-22-16,0 22 0,1-21 15,-22-1-15,21 1 0,0 0 0,1-1 16,-22 1-16,21 0 0,-21-1 16,1 22-16,-1-21 0,0 21 0,0 0 15,-21-1-15,0 1 0,-21 21 31,0 0-31,0 21 16,-1 1-16,22-1 0,-21 0 0,0 0 16,0 0-16,0 0 0,21 1 0,0-1 15,0 0-15,0 0 16,0 0-16,0 0 0,0 1 16,21-22-16,0 0 15,0 21-15,0-21 16,1 0-16,20 0 0,-21 0 0,0 0 15,22 0-15,-22 0 0,0 0 0,0 0 16,0 21-16,0 0 0,1-21 16,-1 21-16,-21 0 0,0 1 15,0-1-15,0 0 0,0 0 16,0 0-16,-21 0 0,-1 1 0,1-1 16,-21 0-16,21 0 0,0-21 15,-1 21-15,1-21 0,0 0 0,-21 21 16,21-21-16,-1 0 0,1 0 0,0 0 15,0 0-15,0 0 0,0 0 16,-1 0-16,1 0 16,0 0-16,21-21 15,0 0 1,0 0-16,0 0 16,0 0-16,21-22 0,0 22 0,22-21 15</inkml:trace>
  <inkml:trace contextRef="#ctx0" brushRef="#br0" timeOffset="146960.9">6604 5567 0,'0'0'0,"0"-42"0,-21 20 0,0 1 15,-1 21-15,22-21 0,0 0 0,-21 21 16,0 0-16,0 0 15,21 21-15,0 0 16,0 0-16,0 22 0,0-22 16,-21 21-16,21 22 0,0-22 0,0 0 15,0 22-15,0-1 0,-21-20 0,21 20 16,0-20-16,0-1 0,0 0 16,0 1-16,0-1 0,0 0 0,0 1 15,0-1-15,0 0 0,0-21 0,0 22 16,0-22-16,0 21 0,0-21 15,0 1-15,0-1 0,0 0 16,0 0 0,0-42 15,0 0-31,0 0 0,0-1 0,0 1 16,0-21-16,0 0 0,0-1 0,21 22 15,0-21-15,0-1 0,0 22 16,0-21-16,22 21 0,-1-22 0,-21 22 15,22 0-15,-1 21 0,0-21 0,1 0 16,-22 21-16,21 0 0,0 0 0,1 0 16,-22 0-16,0 21 15,21 0-15,-42 0 0,22 0 0,-22 1 16,21 20-16,-21-21 0,0 21 0,0-20 16,0 20-16,-21 0 0,-1 1 0,1-22 15,0 21-15,0 0 0,0-20 16,21-1-16,-21 0 0,-1 0 0,22 0 15,-21 0-15,21 1 0,0-1 16,0-42 15,0-1-31,0 1 0,0 0 0,0 0 16,0-21-16,21 20 0,1-20 0</inkml:trace>
  <inkml:trace contextRef="#ctx0" brushRef="#br0" timeOffset="148440.18">7747 6117 0,'0'-21'31,"0"0"-15,21 0-16,0 0 16,0-1-16,1 22 15,-22-21-15,21 0 0,0 0 0,-21 0 16,0 0-16,0-1 0,0 1 31,-21 21-15,0 21-16,-1-21 0,1 22 0,-21-1 15,21 0-15,-22 0 0,22 0 16,0 22-16,-21-22 0,21 0 0,-1 0 16,1 0-16,21 0 0,0 1 0,-21-1 15,21 0-15,0 0 0,0 0 16,0 0-16,21-21 15,0 22-15,1-22 0,-1 21 0,21-21 16,-21 21-16,22-21 0,-22 21 0,21 0 16,0-21-16,-20 21 15,20 1-15,-21-22 0,0 21 0,0 0 16,-21 0-16,0 0 0,0 0 16,0 1-16,-21-1 0,21 0 15,-21-21-15,-21 21 0,21-21 16,-1 0-16,1 21 0,-21-21 0,21 0 15,-22 0-15,22 0 0,0 0 0,-21-21 16,21 0-16,-22 0 0,22 0 16,0-1-16,0 1 0,0 0 0,-1 0 15,1 0-15,0 0 0,21 42 47,21 0-47,0-21 16,1 21-16,-1 0 0,0 0 0,0 1 15,-21-1-15,21 0 0,0 0 16,22-21-16,-22 21 0,0 0 0,0-21 16,22 0-16,-22 22 0,21-22 0,-21 0 15,22 0-15,-22 0 0,21 0 0,0 0 16,-20-22-16,20 1 0,0 21 16,1-21-16,-1 0 0,-21 0 0,21 0 15,1-22-15,-22 22 0,21 0 0,-21-21 16,1 20-16,20 1 0,-21-21 0,-21 21 15,21 0-15,-21-1 16,21 1-16,-21 0 0,0 0 0,0 0 16,0 0-16,0-1 0,-21 22 15,0 0 1,0 0-16,21 22 0,-21-1 16,0-21-16,-1 21 0,22 0 15,0 0-15,-21 22 0,0-22 0,21 0 16,-21 21-16,21-21 0,0 22 0,0-22 15,0 21-15,0-21 0,0 1 0,0 20 16,0-21-16,0 0 0,0 0 16,0 1-16,21-22 0,0 21 0,0-21 15,1 0-15,-1 0 0,21 0 16,-21 0-16,0 0 0,1 0 16,20 0-16,-21-21 0,0-1 15,22 22-15,-22-21 0,21-21 0,-21 21 16,0 0-16,22-22 0,-22 22 0,21-21 15,-21-1-15,1 1 0,-1 0 0,0-22 16,0 22-16,0-22 0,0 22 0,1-21 16,-1 20-16,0-20 0,0-1 15,0 22-15,0 0 0,1-22 0,-1 43 16,-21-21-16,21-1 0,-21 22 16,21 0-16,-21 0 0,0 0 0,0-1 15,0 1-15,-21 21 31,0 21-31,21 1 16,0-1-16,-21 21 0,21-21 16,-22 22-16,22-1 0,-21 0 0,21 1 15,-21-1-15,21 0 0,-21 1 0,21 20 16,0-21-16,-21 1 0,21-1 0,-21 0 16,21-20-16,0 20 0,0 0 15,-22 1-15,22-1 0,0 0 0,0 1 16,0-22-16,0 21 0,0-21 0,0 0 15,0 22-15,0-22 0,0 0 0,0 0 16,0 0-16,22 1 0,-22-1 16,21 0-16,0-21 15,0 0-15,0 0 16,0 0-16,1 0 0,-1-21 16,0 0-16,0-1 0,0 1 15,0 21-15,1-21 0,-22 0 16,21 0-16,0 0 0,0-1 0,-21 1 0,21 0 15,0 0-15,-21 0 16,0 0-16,0-1 0,0 1 16,0 0-16,0 0 15,0 0-15</inkml:trace>
  <inkml:trace contextRef="#ctx0" brushRef="#br0" timeOffset="148748.95">8721 6096 0,'0'0'0,"-22"0"0,22-21 15,22 21 1,-1-21-16,0 0 16,21 21-16,-21 0 0,22-22 0,-1 22 15,0 0-15,1-21 0,20 21 0,-20-21 16,-1 21-16,0 0 0,1-21 15,-22 0-15,21 21 0,0 0 16,-20 0-16,-1-21 0,0 21 0,0 0 16,0 0-1,-21-22 1,-21 22 15,0 0-31,0 0 0,0 0 16</inkml:trace>
  <inkml:trace contextRef="#ctx0" brushRef="#br0" timeOffset="149560.01">2053 6138 0,'0'0'0,"0"-21"0,0 0 16,0-21 0,21 21-16,-21-1 0,0 1 0,0 0 15,0 0-15,0 0 0,0 0 16,0-1-16,0 1 0,0 0 16,-21 21-1,21 21 1,0 0-16,0 22 0,0-1 0,0 0 15,0 22-15,0-22 0,0 43 16,0-22-16,0 22 0,0 0 0,0-1 16,-21 1-16,21 0 0,-21-22 15,21 1-15,0-1 0,0 1 16,-21-1-16,21-20 0,-22-1 16,22 0-16,0 1 0,0-1 0,0-21 15,0 0-15,0 0 0,0 1 16,0-44 15,0 1-31,0 0 16,0 0-16,0-21 0,0 20 0,0 1 15</inkml:trace>
  <inkml:trace contextRef="#ctx0" brushRef="#br0" timeOffset="149927.79">2434 6604 0,'42'0'0,"-84"0"0,106 0 0,-43 0 16,-21 21-16,21-21 15,-21 21-15,0 1 0,0-1 16,0 0-16,21-21 31,-21-21-15,21 0-1,-21-1-15,21 1 0,-21 0 0,0 0 0,0 0 16,0 0-16,0 42 47,0 0-31,0 0-16,0 0 15,-21 0-15,21 1 0,0-1 16,21-42 31,1-1-47</inkml:trace>
  <inkml:trace contextRef="#ctx0" brushRef="#br0" timeOffset="-166269.41">2307 8996 0,'-21'0'0,"0"0"16,0 0-1,21-21-15,0 0 0,-22 21 16,22-22-16,-21 1 0,21 0 16,0 0-16,-21 0 15,21 0-15,0-1 0,0 1 16,0 0-16,21 21 0,0-21 16,1 0-16,-1 21 0,0 0 0,0 0 15,0 0-15,22 0 0,-22 0 16,21 0-16,0 21 0,-20 0 0,20 21 15,-21-20-15,21 20 0,-20 0 16,-1 1-16,0 20 0,-21-21 16,0 22-16,0-22 0,0 22 0,-21-22 15,-64 85 1,43-85-16,-1 1 0,22-1 0,-42 0 16,20-20-16,1 20 0,0-21 15,-1 0-15,1 0 0,0 1 0,21-1 16,-1-21-16,1 0 0,0 0 0,0 0 15,0-21-15,21-1 0,0-20 16,-21 21-16,21-21 0,-22 20 0,22-20 16,0 21-16,0-21 0,0 20 15,0 1-15,22 0 0,-1 21 16,0 0-16,0 0 0,0 21 16,22-21-16,-22 21 0,0 1 0,21 20 15,-21-21-15,22 0 0,-22 22 0,0-22 16,0 0-16,22 21 15,-22-21-15,0 1 0,0-1 0,0 0 16,0 0-16,1 0 0,-1 0 16,0-21-16,0 0 15,0 0 1,-21-21 0,21 0-16,1 0 0,-1-21 0</inkml:trace>
  <inkml:trace contextRef="#ctx0" brushRef="#br0" timeOffset="-166076.52">3154 9250 0,'0'0'16,"0"-21"0,0 0 15,0-1-31,0 1 15,21 0-15,0 0 16,0 0-16,0 0 16,22-1-16</inkml:trace>
  <inkml:trace contextRef="#ctx0" brushRef="#br0" timeOffset="-165760.87">4085 8255 0,'0'0'16,"-21"0"-16,-43-21 15,43 21-15,21-21 0,0 0 16,0-1-16,21 1 16,1 21-16,-1-21 0,21 0 15,0 0-15,1 0 0,20 21 16,1-22-16,20 1 0,-20 0 0,21 0 15,-22 0-15,22 21 0,-22-21 0,22 21 16,-43 0-16,22 0 0,-22-22 16,22 22-16,-43 0 0,21 0 0,-21 0 15,-21 22-15,0-1 0,0 0 16,0 0-16,-21 0 0,0 0 16,0 1-16,-22-1 0,1 0 0,-21 0 15,20 0-15</inkml:trace>
  <inkml:trace contextRef="#ctx0" brushRef="#br0" timeOffset="-165489.03">4572 8192 0,'-21'0'0,"0"-22"16,21 44 15,0-1-15,0 0-16,0 21 0,0 1 0,0-1 15,21 0-15,0 1 0,-21 20 16,21 1-16,-21-1 0,0 1 0,21-1 15,-21 1-15,0 20 0,21-20 0,-21 20 16,0-20-16,0-1 0,0-20 16,22 20-16,-22-20 0,21-1 15,-21-21-15,0 21 0,0-20 0,21-1 16,-21 0-16,0 0 0,21-21 16,0 0-16,0 0 0,1 0 15,-1-21-15,-21 0 0,21 0 16,0-1-16,-21-20 0,21 21 0</inkml:trace>
  <inkml:trace contextRef="#ctx0" brushRef="#br0" timeOffset="-164524.06">4995 9038 0,'0'-21'16,"21"-21"0,1 42-16,-22-21 0,0-1 0,21 22 15,0-21-15,0 0 16,0 21-16,0 0 0,1 0 0,-1 0 15,21 0-15,-21 0 0,0 0 0,22 0 16,-22 0-16,21 21 0,-21 0 0,1 1 16,-1-1-16,0 21 15,0-21-15,-21 22 0,0-22 0,0 21 0,0-21 16,0 22-16,0-22 0,0 0 0,-21 0 16,21 0-16,0 0 0,0 1 0,-21-22 15,0 0 1,21-22-1,0 1-15,0 0 0,0 0 0,0 0 16,0-22-16,0 1 0,0 0 16,0-1-16,0 1 0,21 21 15,0-21-15,-21-1 0,0 22 0,21 0 16,0 0-16,-21 0 0,21 21 0,1 0 16,-1 0-16,0 21 15,0 0 1,-21 0-16,0 0 0,21 22 0,0-22 15,-21 0-15,22 0 0,-22 0 0,21 0 16,0 1-16,-21-1 0,21-21 0,0 21 16,-21 0-16,21-21 15,1 0-15,-1 0 0,0 0 0,21 0 16,-21 0-16,1 0 0,-1 0 0,21 0 16,-21-21-16,0 0 0,22 21 0,-22-21 15,21-1-15,-21 1 0,22-21 0,-22 21 16,0 0-16,0-1 0,-21 1 15,0-21-15,0 21 0,0 0 0,0-1 16,0 1-16,0 0 0,0 0 0,-21 0 16,0 21-16,0 0 0,0 0 0,-1 0 15,1 0-15,0 0 0,0 0 0,0 21 16,0 0-16,-1 0 16,22 0-16,-21 1 0,21 20 0,0 85 15,0-106-15,0 21 16,0-20-16,0-1 0,0 0 15,0 0-15,21 0 0,1-21 16,-1 21-16,0-21 0,0 0 0,0 0 16,0 0-16,22 0 0,-22 0 0,21 0 15,-21 0-15,22 0 0,-1 0 0,-21 0 16,22 0-16,-1-21 0,-21 21 0,21-21 16,1 0-16,-22 0 0,0 0 15,21-1-15,-20 1 0,-1-21 16,0 21-16,0 0 0,0-22 0,-21 22 15,0-21-15,0 21 0,0-22 0,0 22 0,0 0 16,0 0-16,0 0 0,0-1 16,-21 22-1,0 0-15,0 22 0,0-1 16,-1 0-16,1 21 0,21-21 0,0 22 16,0-1-16,0 0 0,0-20 0,0 20 15,0 0-15,0 1 0,0-22 0,0 0 16,0 21-16,21-21 0,1 1 15,-1-22-15,0 21 0,0 0 0,0-21 16,0 0-16,22 0 0,-22 0 0,0 0 16,0 0-16,22 0 0,-22-21 15,0 0-15,0 21 0,0-22 0,22 1 16,-22 0-16,0 0 0,0 0 0,0-22 16,-21 22-16,21-21 0</inkml:trace>
  <inkml:trace contextRef="#ctx0" brushRef="#br0" timeOffset="-163300.7">7874 8467 0,'0'-21'16,"0"-1"-1,0 1-15,21 0 0,0 0 0,0 0 16,1 0-16,-1-22 0,0 22 16,21-21-16,1-22 0,-22 43 15,-21-21-15,0 21 0,0-1 0,0 1 16,0 0-16,-21 21 15,-1 0-15,1 0 16,0 21-16,-21 0 0,21 1 16,-22 20-16,1 0 0,0 1 0,20-1 15,-20 0-15,0 22 0,21-22 0,-1 0 16,1 1-16,0 20 0,21-20 0,0-1 16,0 0-16,0-21 0,0 22 0,0-1 15,21-21-15,0 0 0,1 22 16,-1-22-16,21 0 0,-21 0 0,0 0 15,1 22-15,-1-22 0,0 0 0,-21 0 16,0 0-16,0 1 0,0-1 16,0 0-16,0 0 0,-21-21 15,0 0-15,-1 21 16,1-21-16,0 0 0,0 0 0,0 0 16,-22 0-16,22 0 0,0 0 0,0-21 15,0 21-15,-22-21 0,22 0 0,0 0 16,-21-1-16,21-20 0,-1 21 0,1 0 15,21 0-15,-21-1 16,42 44 0,0-1-1,1 0-15,20 0 0,-21 0 0,0 22 16,22-22-16,-1 0 0,0 0 16,1 0-16,84 22 15,-85-43-15,0 0 0,1 0 16,-1 0-16,0 0 0,1 0 0,-1 0 15,0 0-15,1 0 0,-1-22 0,0 1 16,1 0-16,-1 0 0,0-21 0,1 20 16,-22 1-16,21-21 0,0 21 0,-20-22 15,-1 22-15,-21-21 0,0 21 16,0-22-16,0 22 0,0-21 0,0 21 16,0 0-16,0-1 0,0 1 0,-21 21 15,-1 0-15,1 0 16,0 21-16,0 1 0,21-1 15,0 0-15,0 21 0,0-21 0,-21 22 16,21-22-16,0 21 16,0-21-16,0 22 0,0-22 0,0 21 15,21-21-15,-21 1 0,21-1 0,0-21 16,0 21-16,1 0 0,-1-21 0,21 0 16,-21 0-16,22 0 0,-22 0 0,21 0 15,-21-21-15,22 0 0,-1 21 0,-21-21 16,21-1-16,-20-20 0,20 21 15,-21 0-15,0-22 0,22 22 0,-22-21 16,0 0-16,0-22 0,0 22 0,-21-1 16,21-20-16,1-1 0,-1 1 0,-21 21 15,21-22-15,0 1 0,-21-1 16,21 1-16,-21 20 0,21 1 0,-21 0 16,0 20-16,22-20 0,-22 21 15,21 21-15,-21 21 16,0 21-1,0-20-15,0 20 0,0 0 0,0 22 16,-21-22-16,21 22 0,-22-22 0,22 21 16,0 1-16,0-1 0,0-20 0,-21 20 15,21-20-15,0-1 0,0 0 0,0 1 16,0-1-16,0-21 0,0 21 0,21-20 16,-21-1-16,0 0 0,22-21 15,-22 21-15,21-21 0,0 0 16,0 0-16,0 0 0,0 0 15,1 0-15,-1-21 0,0 0 16,0 0-16,0-1 0,0-20 16,1 21-16,-1 0 0,0 0 0,0-22 15,0 22-15,-21 0 0,0-21 0</inkml:trace>
  <inkml:trace contextRef="#ctx0" brushRef="#br0" timeOffset="-163054.83">9102 8382 0,'0'0'0,"-22"0"0,1 0 16,0 0-16,21-21 15,0 0-15,21 21 0,0-21 16,22-1-16,-22 22 0,21-21 0,1 0 16,-1 0-16,0 0 0,1-22 0,-1 22 15,21 0-15,-20 0 0,-1 0 0,-21 0 16,22-1-16,-22 1 0,21 0 15,-21 0-15,0 0 0,1 0 0,-1 21 16,-21-22-16,21 1 0,-21 0 16,0 0-1,0 0-15</inkml:trace>
  <inkml:trace contextRef="#ctx0" brushRef="#br0" timeOffset="-79640.99">2476 11049 0,'0'0'0,"-21"0"16,0 0-16,0 0 0,0 0 16,0 0-16,21-21 15,0 0-15,0 0 16,0-1-16,0 1 15,21 0-15,0 21 0,0-21 16,0 21-16,22 0 0,-22-21 16,21 21-16,-21 0 0,22 0 0,-1 0 15,-21 0-15,21 0 0,-20 21 0,-1 0 16,0 0-16,0 0 16,-21 22-16,0-22 0,0 21 0,0 1 15,0-1-15,-21 0 0,0 22 0,0-22 16,-1-21-16,1 22 0,0-1 15,0-21-15,0 0 0,0 0 0,-1 1 16,22-1-16,-21-21 0,21-21 31,0-1-15,0 1-16,0 0 16,0 0-16,21 0 0,1 0 0,-1 21 15,0-22-15,0 22 0,21 0 16,-20 0-16,-1 0 0,21 0 15,-21 0-15,0 22 0,1-22 0,-1 21 16,0 21-16,-21-21 0,0 0 0,0 22 16,0-22-16,0 21 0,0 1 15,-21-22-15,0 21 0,-22 0 0,22-20 16,-21 20-16,21-21 0,-22 21 0,1-20 16,0-1-16,20 0 0,-20-21 15,0 21-15,21-21 0,-22 0 0,1 0 16,21 0-16,0 0 15,-22 0-15,22-21 0,0 21 0,0-21 16,0 21-16,-1-21 0,1 21 0,21-22 16,-21 22-16,21-21 15,0 0 1,21 21-16,0-21 16,1 21-16,-1-21 0,0 0 0,0 21 15</inkml:trace>
  <inkml:trace contextRef="#ctx0" brushRef="#br0" timeOffset="-79442.1">3704 11070 0,'0'0'0,"42"0"0,-20-21 0,-1 21 16,-42 0 15,-1 0-31,22 21 15,22-21 1,-1 0-16,0 0 0,0 0 16,0-21-16,0 0 0</inkml:trace>
  <inkml:trace contextRef="#ctx0" brushRef="#br0" timeOffset="-78721.52">5546 10372 0,'-22'-43'0,"44"86"0,-65-107 15,22 22-15,0 21 0,21-22 16,-21 22-16,21-21 0,-21 21 0,21 0 15,0 42 1,0 0 0,0 21-16,-22 22 0,22-1 0,-21 22 15,0 0-15,21 20 0,-21-20 16,0 21-16,0 0 0,-22 0 0,22-1 16,0 1-16,0 0 0,-22 0 0,22-21 15,0-22-15,0 1 0,0-1 16,21-21-16,0 1 0,-21-22 0,21 0 15,0 0-15,-22-21 0,22-21 16,0 0-16,0-21 16,0-1-16,0 1 15,22 0-15,-22-22 0,21 1 0,-21-1 16,0-21-16,0 22 0,0 21 0,21-22 16,0 22-16,-21 21 0,21-1 0,0 22 15,1 0-15,-1 22 16,0-1-16,-21 21 0,21 0 0,0 1 15,0-1-15,1 0 0,-1 1 0,0-1 16,0 0-16,0-20 0,-21 20 0,21-21 16,1 0-16,-1 0 0,0 1 15,0-22-15,21 0 0,-20 0 16,-1 0-16,21-22 0,-21 1 0,0 0 0,22 0 16,-22 0-16,21-22 0,-21 1 0,1 21 15,-1-21-15,0-1 16,0 1-16,-21 0 0,21 20 0,-21-20 15,0 21-15,0 0 0,0 42 16,0 0 0,0 0-16,0 0 0,0 22 15,0-22-15,0 21 0,0-21 0,0 22 16,0-22-16,0 21 0,0-21 0,0 1 16,0-1-16,0 0 0,0 0 15,0-42 1,0 0-1,21 0-15,1-22 0</inkml:trace>
  <inkml:trace contextRef="#ctx0" brushRef="#br0" timeOffset="-78572.69">5990 10922 0,'0'-21'16,"0"42"-16,0-84 0,0 84 31,0 0-16,0 0-15,0 0 16,21 0-16,0-21 0,1 22 16,-1-22-16</inkml:trace>
  <inkml:trace contextRef="#ctx0" brushRef="#br0" timeOffset="-76919.87">6456 11113 0,'0'21'15,"0"-42"-15,0 63 0,0-21 0,0 21 0,0-20 16,0-1-16,-21 21 0,21-21 0,-22 22 16,1-22-16,21 21 0,-21 0 0,0-20 15,0-1-15,21 21 0,0-21 16,-21-21-16,21 21 0,0 1 0,0-44 31,21 1-31,0 0 0,0-21 16,0 21-16,0-22 0,1 1 15,-1 0-15,21-1 0,-21 1 16,0 0-16,1-1 0,-1 22 0,0 0 16,0 0-16,0 21 0,0 0 0,1 21 15,-22 21-15,0-21 16,21 1-16,-21 20 0,0 0 0,0-21 16,0 22-16,0-1 0,0 0 15,0-20-15,0 20 0,0-21 0,21 0 16,-21 0-16,21 1 0,0-22 0,0 0 15,1 0-15,-1 0 0,0 0 16,0-22-16,0 1 0,22 0 0,-22 0 16,21-21-16,-21 20 15,22-20-15,-1 0 0,-21-22 0,21 22 16,-20-22-16,20 1 0,-21-1 0,0-20 16,0 20-16,1 1 0,-1-1 0,21-63 15,-42 85-15,0 0 16,0 20-16,0 1 0,0 42 15,0 1-15,0 20 16,0 0-16,0 1 0,0-1 0,0 0 16,-21 22-16,0-22 0,0 22 0,21-1 15,-22 1-15,1-22 0,0 21 16,21-20-16,-21 20 0,21-20 16,-21-22-16,21 21 0,0-21 0,0 0 15,-21 1-15,21-1 0,0-42 31,0-1-31,0 1 16,21 0-16,0-21 0,-21 21 0,21-22 16,0 1-16,0 0 0,1-1 0,-1 22 15,0-21-15,0 21 0,0-1 0,0 1 16,1 0-16,20 21 0,-21 0 0,0 0 16,0 0-16,-21 21 15,22-21-15,-22 21 0,0 1 16,0 20-16,0-21 0,0 0 0,-22 0 15,1 1-15,21-1 0,-21 0 0,0 0 16,-43 43 0,43-64-16,21 21 0,-21-21 0,0 0 15,0 0 1,21-21-16,0-1 16,0 1-16,21 0 15,0 21 1,0 0-16,0 21 0,-21 0 15,0 1-15,22-1 16,-22 0-16,21 0 0,-21 0 16,21 0-16,-21 1 0,21-1 0,0 0 15,0 0-15,1-21 0,-1 21 0,21 0 16,-21-21-16,22 0 0,-22 22 0,21-22 16,-21 0-16,22 0 0,-1 0 0,-21 0 15,21-22-15,1 1 0,-22 0 16,21 21-16,-21-21 0,1-21 0,20 20 15,-21 1-15,0-21 0,0 21 16,1-22-16,-1 22 0,0-21 0,0 0 0,0 20 16,-21-20-16,21 21 0,-21 0 15,0 0-15,0-1 0,0 1 0,-21 21 32,0 21-32,21 1 0,-21-1 15,0 21-15,0-21 0,21 0 0,0 22 16,-22-22-16,22 21 0,0 1 0,0-22 15,0 21-15,0-21 0,0 22 0,0-22 16,22 0-16,-1 0 0,21 0 0,-21 0 16,0 1-16,22-1 0,-1-21 15,-21 0-15,22 21 0,20-21 0,-21 0 0,1 0 16,-1 0-16,0 0 0,1-21 16,-1 0-16,0 21 0,1-22 15,-22 1-15,21 0 0,-21 0 0,1 0 0,-1 0 16,0-1-16,0-20 0,0 0 15,-21 21-15,0-22 0,0 1 0,0 21 16,0-22-16,0 22 0,0 0 0,0 0 16,-21 0-16,0 21 0,0 0 0,0 0 15,-1 0-15,1 0 0,21 21 16,-21-21-16,0 42 0,0-21 0,0 1 16,-1 20-16,22-21 0,-21 21 0,0 1 15,0-1-15,0-21 0,0 22 0,21-22 16,0 21-16,0-21 0,0 0 15,0 1-15,0-1 0,21-21 16,0 0 0,0 0-16,0-21 0,22 21 0,-22-22 15,0 1-15,21 0 0,-21 0 16,22-21-16,-22 20 0,0-20 16,21 0-16,1-64 0,-1 64 0,-21-22 15,0 1-15,1-1 0,-1 1 0,0-1 16,0 1-16,0-1 0,-21-42 15,0 64-15,0 0 0,0 20 16,0 1-16,0 0 0,-21 42 16,0 0-16,0 1 0,0 20 15,21 0-15,-22 22 0,1-22 0,21 22 16,-21-1-16,21 1 0,-21-1 16,0 1-16,21-1 0,0 1 0,0-1 15,0-21-15,0 22 0,0-22 0,0 1 16,0-1-16,0-21 0,21 21 0,0-20 15,21-1-15,-20-21 0,20 21 0,0-21 16,1 0-16,-1 0 0,0 0 16,22 0-16,-22-21 0,22 0 0,-1-1 15,1 1-15,-1-21 0,22 21 0,-22-22 16</inkml:trace>
  <inkml:trace contextRef="#ctx0" brushRef="#br0" timeOffset="-75769.09">10562 10541 0,'0'0'0,"-42"-63"15,42 41-15,-21 1 16,21 0-16,0 0 0,-22 21 0,1 0 16,0 21-16,21 0 15,-21 22-15,21-1 0,-21 0 0,0 1 16,21 20-16,0 1 0,-22-1 0,1 1 16,0-1-16,0 22 0,0-22 15,0 1-15,21-1 0,-22 1 0,1-1 16,0-20-16,21-1 0,0-21 15,0 21-15,0-20 0,0-1 0,0 0 16,0-42 0,0 0-1,21-22-15,0 22 0,1 0 0,-22-21 16,21 20-16,0-20 0,0 21 0,-21-21 16,21 20-16,0 22 0,-21-21 15,22 21-15,-1 0 0,0 0 16,-21 21-16,21-21 0,0 22 0,-21 20 15,21-21-15,1 0 0,-22 22 0,21-22 16,0 21-16,0-21 0,0 22 0,-21-22 16,21 0-16,1 0 0,-1 0 0,0 0 15,0 1-15,21-1 0,-20-21 16,-1 0-16,0 0 0,21 0 0,-21 0 0,22 0 16,-22-21-16,21-1 0,-21 1 15,22 0-15,-22 0 0,0-21 0,0 20 16,0-20-16,1 21 0,-22-21 15,21-1-15,-21 1 0,0 21 0,0-22 16,0 1-16,-21 21 0,-1 0 0,1 0 16,0-1-16,0 22 0,0 0 15,0 0-15,-1 22 0,1-1 0,0 0 16,0 0-16,21 0 0,0 22 0,-21-1 16,21-21-16,-21 21 0,21-20 0,0 20 15,0 0-15,0-21 0,0 1 0,0-1 16,0 0-16,0 0 0,0 0 0,0 0 15,0 1 1,21-22 0,0-22-16,0 1 15,0 0-15,0 0 0,1 0 0,-22-22 16,21 22-16,0 0 0,0-21 0,0 21 16,-21-1-16,21 1 0,-21 0 15,22 0-15,-22 0 0,0 42 31,0 0-31,0 0 0,0 0 0,0 1 16,0-1-16,0 21 0,0-21 0,0 22 16,0-22-16,0 0 0,0 21 0,0-21 15,0 1-15,21-1 16,0-21-16,0 0 0,0 0 16,0 0-16,1 0 0,-1 0 0,21-21 15,-21-1-15,0 1 0,22 0 0,-22 0 16,0 0-16,21-22 0,-20 22 0,-1-21 15,0 21-15,0-22 0,0 1 16,0 21-16,-21-21 0,0 20 0,0 1 16,0 0-16,0 0 0,0 42 15,0 0 1,0 0-16,0 22 0,0-22 0,0 21 16,0-21-16,0 22 0,0-1 15,0-21-15,0 22 0,0-22 0,0 21 16,0-21-16,0 0 0,0 1 0,0-1 0,0 0 15,0 0-15,0 0 0,0 0 16,-21-21-16,0 0 16,0 0-1,21-21-15,0 0 16,0 0-16,0 0 0,0-22 0,0 1 16,0 21-16,0-21 0,0-1 0</inkml:trace>
  <inkml:trace contextRef="#ctx0" brushRef="#br0" timeOffset="-75304.76">12319 10689 0,'0'0'0,"21"-42"0,0 0 15,0-1-15,-21 22 0,0 0 0,0 0 16,-21 42 0,21 0-16,-21 0 0,0 22 15,0-22-15,21 42 0,-21-20 16,-1 20-16,1-21 0,0 22 0,0-1 15,0 1-15,0 21 0,-1-22 0,-20 1 16,21-1-16,0 1 0,0-22 0,-1 21 16,1-20-16,0-1 0,21-21 15,0 0-15,0 22 0,0-22 16,0 0-16,0-42 16,21 0-1,0 0-15,1-1 0,-1-20 0,0 21 16,0-21-16,0-1 0,22 1 0,-1 0 15,-21-1-15,21 1 0,1 0 0,-1 20 16,-21 1-16,22 0 0,-1 0 0,-21 21 16,21 0-16,-20 0 0,-1 21 0,21 0 15,-21 0-15,-21 22 0,0-22 16,0 0-16,0 21 0,0-20 16,-21-1-16,0 21 0,0-21 0,0 22 15,-1-22-15,-20 21 0,21-21 0,0 0 0,0 1 16,-1-1-16,22 0 0,0 0 15,-21-21-15,21 21 0,21-21 32,1-21-32,-1 0 0,21 0 15,-21 0-15,22-22 0</inkml:trace>
  <inkml:trace contextRef="#ctx0" brushRef="#br0" timeOffset="-74265.16">13610 11070 0,'0'0'0,"42"-21"0,1 21 0,-22 0 16,42-42-16,-41 42 16,-1-21-16,-21-1 15,0 1-15,0 0 16,0 0-16,0 0 0,-21 0 16,-1 21-16,1-22 0,-63 22 15,62 0-15,-20 0 16,21 0-16,0 0 0,0 0 0,-1 0 15,1 22-15,0-1 0,0 0 16,21 0-16,0 0 0,0 0 0,0 1 16,0-1-16,0 0 0,0 0 15,0 21-15,21-20 0,-21-1 0,21 0 16,0 0-16,1 21 0,-1-20 0,0-1 0,-21 0 16,21 0-16,-21 0 0,21 0 15,-21 1-15,0-1 0,0 0 0,0 0 16,0 0-16,0 0 0,-21 1 15,0-22-15,0 0 0,0 21 0,-1-21 16,-20 0-16,21 0 0,0 0 0,-22 0 16,1 0-16,21 0 0,-21 0 0,20-21 15,-20-1-15,21 22 0,0-21 0,0 0 16,-1 21-16,1-21 0,21 42 31,21 0-15,1-21-16,-1 21 0,0 1 0,0-22 0,21 21 15,-20 0-15,-1-21 0,0 21 16,21-21-16,-21 0 0,1 0 0,20 21 16,-21-21-16,21 0 0,1 0 0,-22 0 15,21 0-15,1-21 0,-1 0 0,0 0 16,-21 0-16,22-1 0,-1 1 0,0 0 16,-20-21-16,20 21 0,0-1 0,-21-20 15,22 0-15,-22 21 0,0-22 0,0 1 16,0 21-16,1 0 0,-22-22 0,0 22 15,0 0-15,-22 21 16,1 21 0,0 0-16,0 22 0,0-22 0,0 21 15,-1-21-15,22 22 0,-21-1 0,21 0 16,-21-21-16,21 22 0,0-22 0,-21 21 16,21-21-16,0 1 0,0 20 0,0-21 15,21 0-15,0 0 0,0-21 16,1 0-16,-1 0 0,0 0 15,0 0-15,0 0 0,22-21 0,-22 21 16,0-21-16,21 0 0,-21 0 0,22 0 16,-22-22-16,0 22 0,21-21 15,-20-1-15,20 1 0,-21 0 0,0-1 16,22-20-16,-22-1 0,0 22 0,0-21 16,0-1-16,0 1 0,22-1 0,-43 1 15,21-1-15,0 22 0,0-1 0,-21 1 16,21 0-16,-21 21 0,0-1 0,0 1 15,0 42 1,-21 1-16,0-1 0,0 21 0,0 0 16,0 22-16,-1-22 0,1 22 0,0-22 15,21 22-15,-21-1 0,0-21 0,0 22 16,-1-22-16,1 22 0,21-22 16,0 22-16,0-22 0,-21 0 0,21 1 15,0-22-15,0 21 0,0-21 0,0 0 0,0 1 16,0-1-16,0 0 0,21-21 15,0 0-15,1 0 16,-1 0-16,0 0 0,0-21 16,0 0-16,0-1 0,1 1 0,-1 0 15,0 0-15,0 0 0,0-22 0,0 22 16,1-21-16,-22 21 0,0-22 0,21 1 16,-21 21-16,0-21 0,0 20 0,0 1 15</inkml:trace>
  <inkml:trace contextRef="#ctx0" brushRef="#br0" timeOffset="-74084.26">14436 10964 0,'0'0'15,"21"0"1,0 0-16,0 0 0,0 0 0,0 0 16,1-21-16,-1 21 0,0-21 0,0 21 15,0-21-15,0 21 0,1-21 0,-1 21 16,0-21-16,-21-1 0,21 22 15,0-21-15,0 0 0,1 0 16,-1 0-16,21 0 0</inkml:trace>
  <inkml:trace contextRef="#ctx0" brushRef="#br0" timeOffset="-73436.62">16404 10118 0,'0'0'0,"-21"0"0,0 0 0,0 0 0,-1 0 15,1 0-15,21-21 16,-21 21-16,21-22 0,0 1 15,0 0-15,0 0 0,21 0 0,22 0 16,-1-22-16,0 22 0,1-21 0,20-1 16,1 1-16,-1 0 0,1-1 0,20-20 15,1 21-15,21-22 0,0 1 16,-22-1-16,43 1 0,-21-22 0,0 21 16,0-20-16,0 20 0,-1-20 0,22 20 15,-21-21-15,-21 22 0,21-1 0,-22 1 16,1 21-16,0-1 0,-22 1 0,-20 0 15,-1-1-15,0 22 0,-21 0 0,1 0 16,-22 0-16,21 21 0,-21-22 16,-21 22-1,-1 0-15,1-21 0,-21 21 0,0 0 16,-1 0-16,1 0 0,0 0 0,-1 0 16,1 0-16,0 21 0,-1-21 0,22 0 15,0 22-15,0-22 0,0 0 0,-1 0 16,22 21-16,-21-21 0,42 0 31,1 0-31,-1 0 0,21-21 16,-21 21-16,22 0 0,-1-22 15,-21 22-15,21 0 0,-20 0 0,-1 0 0,0 0 16,0 22-16,0-1 0,-21 21 16,0-21-16,0 22 0,0-1 0,-21 0 15,-21 22-15,21-22 0,-22 22 16,1-1-16,0-21 0,-22 22 0,22-1 15,-22-20-15,22-1 0,0 0 0,20-20 16,1-1-16,0 0 0,21 0 0,21-21 16,0-21-1</inkml:trace>
  <inkml:trace contextRef="#ctx0" brushRef="#br0" timeOffset="-73024.83">19833 7239 0,'0'0'0,"-21"-42"0,21 21 0,-21-22 16,21 22-16,-21 0 0,21 0 0,-22 21 31,22 21-31,0 21 16,0 1-16,0-1 0,0 21 0,0 1 16,0-1-16,0 1 0,0-1 0,0 1 15,0 21-15,0-22 0,0 1 0,0-22 16,0 21-16,0-20 0,0 20 15,22-42-15,-22 22 0,0-22 0,0 21 16,0-21-16,21 1 0,0-22 31,-21-22-15,0 1-16,0 0 0,0 0 0,0-21 16,0 20-16</inkml:trace>
  <inkml:trace contextRef="#ctx0" brushRef="#br0" timeOffset="-72648.04">19516 7366 0,'0'0'16,"-22"-42"-16,1 21 0,-21-1 0,42 1 0,0 0 15,0 0-15,0 0 0,0 0 16,0-1-16,21 22 0,21 0 16,-20-21-16,20 21 0,0 0 0,22-21 15,-22 21-15,22 0 0,-1 0 16,-21 0-16,22 0 0,-1 21 15,1 0-15,21 1 0,-22 20 0,1-21 16,-22 21-16,21 1 0,-20-1 0,-1 0 16,0 22-16,-20-22 0,-1 1 15,-21 20-15,0-21 0,0 22 0,-21-22 0,-22 22 16,22-22-16,-21 22 0,-22-22 16,1 21-16,-1-20 0,1-1 0,-1 0 15,1 1-15,-1-1 0,1-21 0,-1 22 16,1-22-16,-1 0 0,22 0 0,0 0 15,-1-21-15,22 21 0,0-21 16,0 0-16,0 0 0,42-21 31,0 0-31,0 0 16,21 0-16,1 0 0,-1-1 0,0-20 16,1 21-16,20-21 0</inkml:trace>
  <inkml:trace contextRef="#ctx0" brushRef="#br0" timeOffset="-72240.55">21378 7091 0,'0'0'0,"0"-21"0,0-22 15,21 43 16,1 0-31,-1 0 0,21 0 16,-21 22-16,22-22 0,-1 21 0,0 0 16,22 21-16,-22-21 0,0 22 15,1-1-15,-1 0 0,0 22 0,22-22 16,-22 22-16,1-22 0,-1 22 0,21-22 16,-20 21-16,20-20 0,-20-1 0,20 0 15,-21 22-15,22-22 0,-22-21 16,1 22-16,-1-1 0,0-21 0,1 22 15,-22-22-15,21 0 0,-21 0 0,0 0 16,1 0-16,-1-21 16,-21-21 15,0 0-31,-21 21 16,21-21-16,-22 0 0,22 0 0,-21 21 15,21-43-15,0 22 0,0 0 16,-21-21-16,21 20 0</inkml:trace>
  <inkml:trace contextRef="#ctx0" brushRef="#br0" timeOffset="-71888.75">22775 6922 0,'0'0'0,"0"-22"0,0 1 0,-21 0 0,0 21 16,21-21-16,-21 21 0,0 0 15,-1 0-15,1 21 0,0 0 16,0 0-16,0 22 0,0-22 16,-1 42-16,-20 1 0,0-1 0,-1 1 15,-20 21-15,21-1 0,-22 1 0,1 21 16,-1-22-16,-21 1 0,22 0 16,-1-1-16,1-20 0,-1-1 0,22 1 15,0-1-15,-22-20 0,22-1 0,21 0 16,-22 1-16,1-22 0,21 21 15,-21-21-15,20 1 0,1-1 0,0-21 16,0 21-16,0-21 0,0 0 0,-1 0 16,1 0-1,21-21-15,0 0 16,0-1 0,-21 22-1,0 0-15</inkml:trace>
  <inkml:trace contextRef="#ctx0" brushRef="#br0" timeOffset="-70579.07">16341 10456 0,'0'0'0,"-43"0"0,1 0 15,21 22-15,-22-22 0,22 0 0,-21 0 16,21 0-16,0 0 0,-1 0 16,44 0 15,20 0-16,-21 0-15,21 0 0,-20 0 0,20 0 16,21 0-16,-20 0 0,20 21 0,1-21 16,-1 0-16,1 0 0,-1 0 15,22 0-15,0 0 0,-1 0 0,22 0 16,0 0-16,21 0 0,-21-21 16,21 21-16,-21 0 0,21 0 0,-22 0 15,22 0-15,-21-22 0,0 22 0,0 0 16,0 0-16,-22 0 0,1 0 0,-21 0 15,-1 0-15,1 0 0,-22-21 16,0 21-16,1 0 0,-1 0 0,-21 0 16,0 0-16,0-21 0,1 21 0,-22-21 15,21 21-15,-21-21 16,0 0-16,-21-1 16,-1 22-16,1-21 15,0 21-15,0 0 0,0 0 0,-22-21 16,22 21-16,0 0 0,0 0 15,0 0-15,0 0 0,-1 0 0,1-21 16,0 21-16,42 0 47,0 0-31,1 0-16,-1 0 0,0 0 0,0 0 15,0 0-15,22 0 0,-22 0 0,0 0 16,0 0-16,0 0 0,0 0 15,1-21-15,-1 21 0,0 0 16,-21 21 0,0 0-1,-21-21-15,21 21 0,-21 0 0,-1 1 16,1-1-16,0 0 0,-21 21 0,21-21 16,-1 22-16,-20-1 0,0-21 15,21 22-15,-22-22 0,22 21 0,-21-21 0,21 22 16,-22-22-16,22 0 0,0 0 0,0 0 15,0 0-15,21 1 0</inkml:trace>
  <inkml:trace contextRef="#ctx0" brushRef="#br0" timeOffset="-69136.12">20468 9631 0,'0'-21'0,"-21"21"32,0 21-17,21 0-15,0 0 0,0 0 0,0 1 16,0 20-16,0 0 0,0 1 0,21-1 16,0 0-16,-21 22 0,21-22 15,-21 22-15,0-1 0,21-21 0,-21 22 16,0-1-16,0 1 0,0-22 0,0 22 15,0-22-15,0 0 0,0 1 16,0-22-16,0 0 0,22 21 0,-22-20 16,0-44 15,0 1-31,0 0 16,0 0-1,-22 0-15,22 0 0</inkml:trace>
  <inkml:trace contextRef="#ctx0" brushRef="#br0" timeOffset="-68881.27">20066 10689 0,'0'0'15,"-21"21"-15,21 1 0,0-1 16,0 0-16,0 0 0,21-21 16,0 21-16,0-21 0,0 0 0,22 0 15,-1 21-15,0-21 0,1 0 0,-1 0 16,0 0-16,22 0 0,-22 0 0,1 0 15,20 0-15,-21-21 0,22 21 0,-22-21 16,1 21-16,-1-21 0,0 0 16,1 0-16,-1-1 0,-21 22 0,0-21 15,0 0-15,1 0 0,-1 0 0,-21 0 16,0-1-16,0 1 0,0 0 16,0 0-16,0 0 0,0 0 0,-21-1 0,-1 1 15,22-21-15,-21 21 0</inkml:trace>
  <inkml:trace contextRef="#ctx0" brushRef="#br0" timeOffset="-68605.35">20278 9779 0,'0'0'0,"-22"-21"0,-20-21 15,21 20-15,21 1 0,0 0 16,0 0-16,42 0 0,-21 0 15,1-1-15,20 1 0,0 0 16,1 0-16,20 0 0,-21 21 0,22-21 16,-22-1-16,22 22 0,-1-21 0,-20 21 15,-1 0-15,0 0 0,-21-21 0,22 21 16,-22 0-16,0 0 0,0 0 0,0 0 16,1 0-1,-1 0-15,0 0 16,0 0-16,0 0 0,0 0 0,22 0 15,-1 0-15</inkml:trace>
  <inkml:trace contextRef="#ctx0" brushRef="#br0" timeOffset="-68236.57">22246 9440 0,'0'0'0,"0"-21"0,0 0 15,21 21 17,0 0-32,1 21 15,-1-21-15,0 43 0,0-22 16,21 21-16,1-21 0,-1 22 0,22-1 16,-1 0-16,1 1 0,20 20 0,-20-21 15,20 1-15,-20-1 0,21-21 0,-22 22 16,1-1-16,-1 0 0,1-21 15,-22 22-15,0-22 0,1 0 0,-1 21 16,-21-20-16,21-1 0,-20 0 0,-1 0 16,0 0-16,-21 0 0,21 1 15,-21-1-15,0-42 32,0-1-17,0 1-15,0 0 0,-21-21 16,21 21-16,0-1 0</inkml:trace>
  <inkml:trace contextRef="#ctx0" brushRef="#br0" timeOffset="-67908.75">23791 9335 0,'0'0'0,"0"-22"0,0 1 16,-21 21-1,0 0-15,0 0 16,0 0-16,-1 21 0,1 1 16,0-1-16,0 0 0,0 21 0,0 1 15,-22 62 1,1-41-16,21-1 0,0 1 0,-22-1 16,1 1-16,0-1 0,-1 1 0,1-1 15,0 1-15,-22-1 0,22 1 0,-22-1 16,22-20-16,-22 20 0,22-20 0,0-1 15,-1 0-15,1-21 0,21 1 0,0 20 16,0-42-16,21 21 0,-22 0 16,22-42 15,0 0-31</inkml:trace>
  <inkml:trace contextRef="#ctx0" brushRef="#br0" timeOffset="-66856.8">15600 11240 0,'0'-22'16,"21"22"-1,0 0-15,0 0 16,0 0-16,1 0 0,-1 0 16,0 22-16,0-1 0,21-21 15,1 21-15,-1 0 0,0 0 0,22 22 16,-1-22-16,22 0 0,0 21 15,-1-21-15,1 1 0,21 20 0,-21-21 16,20 21-16,1-20 0,0-1 0,0 21 16,0-21-16,0 22 0,-1-22 0,22 0 15,-21 21-15,0-21 0,-21 22 0,21-22 16,-1 21-16,-20-21 0,0 22 0,-1-22 16,1 21-16,0-21 0,-22 1 0,22 20 15,-43-21-15,22 0 0,-22 0 16,0 1-16,1-1 0,-22 0 0,0 0 15,0-21-15,0 21 0,1-21 0,-22 21 16,21-21 0,-42 0-1,21-21 1,-22 0-16,1 21 0,0-21 0,0 0 16,0 0-16,0 21 0,-1-22 0,1 1 15,0 0-15,0 0 0,0 0 0,21 0 16,-21-1-16,-1 1 0,22 0 15,-21 0-15,21 0 16,21 42 31,1 0-31,-22 0-16,21-21 0,0 21 15,0-21-15,0 22 0,-21-1 0,21-21 16,1 21-16,-1 0 0,0 0 15,-21 0-15,21 1 0,-21-1 16,0 0-16,0 0 0,0 0 16,0 0-16,-21 1 0,0-1 0,-22 0 15,22 0-15,0 0 0,-21 0 0,-1 1 16,1-1-16,21 0 0,-21 0 16,20-21-16,-20 21 0,21 0 0,0-21 15,0 0-15,21 22 0</inkml:trace>
  <inkml:trace contextRef="#ctx0" brushRef="#br0" timeOffset="-65649.22">20510 11853 0,'0'0'0,"22"-21"0,-1 0 15,0 21-15,0-21 0,0 0 0,0 0 16,1-1-16,-1 1 0,-21-21 0,21 21 16,-21 0-16,0-1 0,0 1 0,0 0 15,-21 0-15,-22 21 16,22 0-16,-21 0 0,21 0 0,-22 0 16,1 0-16,0 21 0,-1 0 15,1 0-15,0 1 0,21-1 0,-22 21 16,22-21-16,0 22 0,0-22 0,0 0 15,21 21-15,0-21 0,0 22 0,0-1 16,0-21-16,21 22 0,0-22 0,0 21 16,21-21-16,1 22 0,-22-22 15,21 0-15,1 0 0,-1 21 0,0-20 16,-21-1-16,22 0 0,-22-21 0,0 21 16,0 0-16,0 0 0,-21 1 15,0-1-15,-21 0 0,0-21 16,-21 21-16,21-21 0,-22 0 0,1 21 15,0-21-15,-1 0 0,-20 0 16,20 0-16,1 0 0,-21 0 0,20 0 16,1 0-16,0 0 0,-1 0 0,1 0 15,21-21-15,-22 21 0,22-21 0,0 0 16,0 21-16,21-21 0,0-1 16</inkml:trace>
  <inkml:trace contextRef="#ctx0" brushRef="#br0" timeOffset="-64375.59">21357 12171 0,'0'0'0,"-21"-42"15,0 42-15,0-22 0,-1 1 0,1 21 16,-21-21-16,21 21 0,-43 0 16,22 0-16,21 0 0,0 0 0,-1 0 15,1 0-15,0 21 0,0 0 0,0 1 16,21-1-16,0 0 0,0 21 0,-21-21 16,21 22-16,0-22 0,0 0 0,0 21 15,0-20-15,0-1 16,0 0-16,0 0 0,0 0 0,0 0 15,21 1-15,0-22 0,0 0 16,0 0-16,0 0 0,1 0 16,-1-22-16,0 1 0,21 0 0,-21 0 15,1 0-15,-1 0 0,0-22 0,21 22 16,-21 0-16,1 0 0,-1 0 0,-21-22 16,21 22-16,-21 0 0,21 21 15,-21 21 1,21 0-1,0 0-15,-21 1 0,0-1 16,0 21-16,22-21 0,-1 0 16,-21 1-16,21-1 0,0 0 15,-21 0-15,21-21 0,0 0 0,1 21 16,-1-21-16,0 0 16,0 0-16,0-21 0,0 21 0,1-21 15,-1 0-15,0 0 0,0-1 0,0 1 16,0-21-16,1 21 0,-22 0 0,0-22 15,0 22-15,0 0 0,21 0 0,-21 0 16,0-1-16,0 1 16,21 21-16,-21 21 15,0 1-15,0-1 0,0 0 16,0 0-16,0 0 0,0 22 16,0-22-16,0 0 0,0 0 0,0 0 15,0 0-15,0 1 0,0-1 0,0 0 16,0 0-16,-21-21 15,21-21 1,0 0 0,0 0-16,0-1 0,21-20 15,-21 21-15,21 0 0,-21 0 0,0-1 16,21-20-16,0 21 0,-21 0 16,22 0-16,-1 21 15,0 0-15,0 21 16,0 0-16,-21 0 15,0 0-15,0 0 0,0 1 0,21-1 16,-21 0-16,22 0 0,-22 0 0,0 0 16,21-21-16,-21 22 15,21-22-15,0 0 16,-21-22-16,21 22 16,-21-21-16,21 0 0,1 21 0,-22-21 15,21 0-15,0 0 0,-21-22 16,0 22-16,21 0 0,0 0 0,-21 0 15,21-1-15,-21 1 0,22 0 16,-1 21 0,0 21-16,-21 0 15,0 1-15,0-1 0,0 0 16,0 0-16,21 0 0,-21 0 0,0 1 16,0-1-16,21 0 0,-21 0 0,21-21 15,-21 21-15,22 0 0,-1-21 0,-21 22 16,21-22-16,0 0 0,0 0 0,0 0 15,1 0-15,-1 0 0,0 0 0,0-22 16,0 22-16,0-21 0,1 0 0,-1 0 16,0 0-16,0 21 0,-21-21 0,0-1 15,0 1-15,0 0 0,0-21 0,0 21 16,0-1-16,0 1 16,0 0-16,0 42 31,0 0-31,0 1 0,0-1 15,0 0-15,0 0 0,0 0 0,0 0 16,0 1-16,0-1 0,0 0 0,0 0 16,0 43-1,21-43-15,0-21 0,1 0 16,-1 0-16,0 0 16,0 0-16,0 0 0,0 0 0,22-21 15,-22-1-15,21 1 0,1 0 16</inkml:trace>
  <inkml:trace contextRef="#ctx0" brushRef="#br0" timeOffset="-63815.91">24109 11494 0,'0'0'0,"0"-22"15,-21 22-15,-43-63 16,43 42-16,0 21 0,0-21 0,-1 21 16,1 0-16,0 0 0,0 0 15,0 0-15,0 21 0,-1 0 0,-20 0 0,21 0 16,0 22-16,0-1 0,-1 0 15,1 1-15,0-1 0,21 0 0,0 1 16,0-1-16,0 0 0,0 1 0,0-1 16,0 0-16,0 1 0,0-1 0,0-21 15,0 21-15,21-20 0,0-1 0,-21 0 16,22 0-16,20 0 0,-21-21 16,0 0-16,0 0 0,1 0 0,20 0 15,-21 0-15,21 0 0,-20-21 0,-1 0 16,21 0-16,-21 0 0,22-1 0,-22-20 15,21 0-15,-21-1 0,0 1 0,22 0 16,-22-1-16,-21 1 0,0-21 0,21 20 16,-21 1-16,0 0 0,0-1 0,0 1 15,-21 0-15,0-1 0,0 1 0,-1 21 16,-20 0-16,21-1 0,0 22 16,-22 0-16,22 0 0,-21 0 15,21 0-15,0 0 0,-1 22 0,1-1 0,0 0 16,0 21-16,21-21 0,-21 1 15,21 20-15,0-21 0,0 0 0,0 22 16,0-22-16,21 0 0,0 0 0,-21 0 16,42 0-16,-20 1 0,-1-22 0</inkml:trace>
  <inkml:trace contextRef="#ctx0" brushRef="#br0" timeOffset="-63473.1">24320 11769 0,'0'0'16,"22"0"-16,-22-21 0,21 21 0,0 0 31,0 0-31,0 0 0,-21 21 16,21 0-16,1 0 15,-22 0-15,21 0 0,0 1 0,-21 20 16,0-21-16,0 0 0,0 0 0,0 1 16,0 20-16,0-21 0,0 0 0,0 0 15,0 1-15,0-1 16,0-42 15,0-1-31,0 1 16,0 0-16,21 0 0,0-21 15,0 20-15,1-20 0,-1 21 0,0-21 16,0 20-16,0-20 0,22 21 0,-22-21 0,0 20 16,0 1-16,0 21 0,0-21 15,22 0-15,-22 21 0,0 0 16,0 0-16,0 0 0,1 0 0,-1 0 15,0 0-15,-21 21 0</inkml:trace>
  <inkml:trace contextRef="#ctx0" brushRef="#br0" timeOffset="-62540.07">25252 11853 0,'21'0'15,"-21"-21"16,0 0-15,0 0-16,-21 21 16,0 0-16,21-21 0,-22 21 0,1 0 15,0 0-15,0 0 0,0 0 16,0 0-16,-1 21 0,1 0 0,0-21 16,0 21-16,0 0 0,21 22 0,0-22 15,-21 0-15,-1 0 0,22 22 0,0-22 16,0 0-16,0 21 0,0-21 0,0 1 15,0-1-15,0 0 0,0 0 0,0 0 16,22-21 0,-1 0-16,0 0 0,0 0 15,21-21-15,-20 21 0,-1-21 0,21 0 16,-21 0-16,0-1 0,22-20 0,-22 21 16,21-21-16,-21 20 0,1-20 0,20 0 15,-21-1-15,0 1 0,0 0 0,1-22 16,-22 22-16,21 0 0,-21-22 0,21 22 15,-21-22-15,0 22 0,0 0 0,0-1 16,0 1-16,0 21 0,0 0 0,0-1 16,0 1-16,-21 21 15,21 21-15,-21 1 16,21-1-16,0 21 0,0 0 16,0 1-16,0-1 0,-22 0 0,22 1 15,0-1-15,0 0 0,0 1 0,0-1 16,0 0-16,0 1 0,0-1 0,0 0 15,0 1-15,0-22 0,0 21 16,0-21-16,0 1 0,22-1 0,-1 0 16,0-21-16,-21 21 0,21-21 15,0 0-15,0 0 0,1 0 16,-22-21-16,21 0 0,0 0 16,0 21-16,-21-22 0,21 1 0,0 0 15,-21 0-15,22 0 0,-1 0 0,-21-1 0,0 1 16,0 0-16,21 21 0,-21-21 15,21 21 1,-21 21-16,0 0 16,0 0-16,0 22 0,0-22 0,0 0 15,0 0-15,0 22 0,0-22 0,-21 0 16,21 0-16,0 0 0,0 0 0,0 1 16,0-1-16,0 0 0,21 0 15,0-21-15,0 0 16,1 0-16,-1-21 15,0 0-15,0 21 0,0-21 0,0-1 16,22 1-16,-22-21 0,0 21 0,0 0 16,0-1-16,22-20 0,-22 21 15,0 0-15,0 0 0,0-1 0,1 22 16,-1 0-16,0 0 16,-21 22-16,0-1 15,21 0-15,-21 0 0,0 0 0,0 0 16,0 1-16,0-1 0,0 0 15,0 0-15,0 0 0,0 0 16,0 1 0,-21-22-16,0 0 15,0 0-15,-1 0 0,1 0 0,-21 0 16,21 0-16</inkml:trace>
  <inkml:trace contextRef="#ctx0" brushRef="#br0" timeOffset="-61291.85">21357 13504 0,'0'0'0,"0"-21"0,21 0 15,-21 0-15,0 0 0,43-64 16,-43 64-16,0-21 0,0 20 16,21-20-16,-21 0 0,21 21 0,-21-22 15,0 22-15,0 0 0,0 0 0,0 0 16,0 42 15,0 21-31,0-21 0,0 22 16,0-1-16,0 0 0,0 1 0,0-1 15,0 0-15,0 1 0,0 20 0,0-21 16,0 1-16,0-1 0,0 0 0,0 1 16,0-1-16,0-21 0,0 22 0,0-22 15,0 0-15,0 0 0,0 0 0,0 0 16,-21 1-16,0-22 15,-1 0-15,1 0 0,0 0 16,0 0-16,0-22 0,-22 1 0,22 0 16,-21 0-16,21 0 0,-22 0 0,1-1 15,0 1-15,-1 0 0,1 0 16,21 0-16,0 0 0,-22 21 0,22 0 16,21 21-1,0 0-15,0 0 0,21 0 16,1 0-16,-1 1 0,0 20 0,21-21 15,1 0-15,-22 0 0,21 22 0,0-22 16,1-21-16,-1 21 0,0 0 16,1-21-16,-1 0 0,22 0 0,-22 0 15,0 0-15,1 0 0,-1-21 16,0 0-16,85-64 16,-84 64-16,-22 0 0,-21-21 0,21 20 15,0 1-15,-21 0 0,21-21 16,-21 21-16,0-1 0,0 1 0,0 0 15,21 21-15,-21 21 16,22 0 0,-22 1-16,0-1 0,0 0 0,0 21 15,0-21-15,0 1 0,0-1 0,0 0 16,0 0-16,-22 0 0,22 0 0,-21 1 16,0-1-16,21-42 31,0-1-31,0 1 15,21 0-15,0 0 0,1 0 0,-1-22 16,-21 22-16,21 0 0,0 0 16,0 0-16,0 0 0,1 21 15,-1 0-15,0 0 0,0 0 0,0 0 16,0 0-16,1 21 0,-1-21 16,-21 21-16,0 0 0,21 0 0,-21 0 15,21 1-15,-21-1 0,0 0 0,0 0 16,0 0-16,21 0 0,-21 1 15,21-22-15,1 0 16,-1 0-16,0 0 0,0 0 16,0 0-16,0-22 0,1 1 0,-1 0 15,0 0-15,0 0 0,0 0 16,0-1-16,-21-20 0,22 21 0,-1 0 16,-21 0-16,21-1 0,-21 1 0,0 0 15,0 42 16,0 0-31,0 1 0,-21-1 16,21 0-16,0 0 0,0 0 0,0 0 16,0 1-16,0-1 0,0 0 15,0 0-15,21 0 0,0 0 0,-21 1 16,21-22-16,0 21 0,1 0 16,-22 0-16,21-21 0,-21 21 0,21-21 15,-21 21-15,0 1 16,-21-22-1,0 21-15,-1-21 0,1 0 16,0 0-16,0 0 0,0 0 16,0 0-16,-1 0 0,22-21 0,0-1 15,0 1 1,0 0-16</inkml:trace>
  <inkml:trace contextRef="#ctx0" brushRef="#br0" timeOffset="-59056.6">22987 13907 0,'0'21'0,"0"-42"47,0-1-47,0 1 15,21 0-15,-21 0 0,21 0 16,0 0-16,1-1 0,-1 1 0,0 0 16,0-21-16,0 21 0,0-1 0,1-20 15,-1 21-15,-21 0 0,0 0 16,0-1-16,0 1 0,0 0 0,0 0 16,-21 21-16,-1 0 15,1 0-15,0 0 0,-42 63 16,41-41-16,1-1 15,21 0-15,0 0 0,-21 21 0,21-20 16,0 20-16,0-21 0,0 21 0,0-20 16,0-1-16,21 21 0,-21-21 0,21 0 15,1 1-15,-1-1 0,-21 0 0,21-21 16,0 21-16,0-21 0,22 0 0,-22 0 16,0 0-16,0 0 0,0 0 0,0 0 15,1 0-15,-1-21 0,0 0 16,0 21-16,0-21 0,0-1 0,1 1 15,-1 0-15,21-21 0,-21 21 16,0-1-16,1 1 0,-1 0 0,-21-21 16,21 21-16,0-1 0,0 22 0,-21-21 15,0 0-15,21 21 0,1 0 16,-22 21-16,0 0 16,0 1-16,0-1 0,0 0 15,21 0-15,-21 21 0,0-20 0,0-1 16,0 0-16,21 0 0,-21 0 0,0 0 15,0 1-15,21-1 0,0-21 16,0 0-16,1 0 16,-1 0-16,0 0 0,0-21 15,-21-1-15,21 1 0,0 0 0,1 0 16,20 0-16,-21 0 0,0-22 0,0 22 16,1-21-16,-1-1 0,21 1 15,-21 0-15,0-1 0,1-20 0,-1 21 16,0-1-16,-21 1 0,0 0 0,21-1 15,-21 1-15,0 0 0,21 20 0,-21-20 16,0 21-16,0 0 0,0 42 31,0 0-31,0 0 0,0 22 0,0-1 16,-21-21-16,21 21 0,-21 1 16,21-1-16,0 0 0,0 22 0,-21-22 15,21-21-15,0 22 0,-21-1 0,21 0 16,0 1-16,0-22 0,0 0 0,0 0 15,0 0-15,0 1 0,0-1 16,0 0-16,21-21 16,0 0-16,0 0 15,0 0-15,0-21 0,-21 0 0,22-1 16,-1 22-16,0-21 0,0 0 0,0 0 16,0 0-16,-21 0 0,22-1 15,-1 22-15,0-21 0,0 21 16,0 21-1,-21 1-15,0-1 16,21 0-16,-21 0 0,0 21 16,0-20-16,0-1 0,0 0 0,0 0 15,22 0-15,-22 0 0,21-21 16,0 0-16,0 0 16,0 0-16,0-21 0,1 21 15,-1-21-15,0 0 0,0 0 0,0 0 16,0-1-16,1 1 0,-1 0 0,0-21 15,0 21-15,-21-1 16,21 1-16,-21 0 0,21 21 16,-21 21-1,0 0 1,22 1-16,-22-1 0,0 0 16,21 0-16,-21 0 0,0 0 0,21 1 15,0-1-15,0 0 0,0-21 16,1 0-16,-22 21 0,21-21 0,0 0 15,0 0-15,0 0 16,-21-21-16,21 21 0,-21-21 0,0 0 16,0-1-16,0 1 0,0 0 15,0-21 1,-21 21-16,0-1 0,0 1 16,0 0-16,0 21 0,21-21 0,-22 21 15,22-21-15,-21 21 16,42 0 15,1 0-31,-1 0 16,42 0-1,-42 0-15,1 0 0,-1 0 0,0 0 16,0 0-16,0 0 0,-21 21 16,21-21-16,1 21 0,-1 0 0,0 0 15,0 1-15,-21-1 16,0 0-16,0 0 0,0 0 15,0 0-15,0 1 16,-21-22 0,21-22 15,0 1-31,0 0 16,0 0-16,0 0 0,0-22 0,0 22 15,0 0-15,0-21 0,21 21 0,0-1 16,0-20-16,1 21 0,20 0 15,-21 0-15,21-1 0,1 22 0,-22 0 16,21-21-16,1 21 0,-22 0 16,21 0-16,-21 0 0,22 21 0,-22 1 15,0-1-15,-21 0 0,21 0 0,-21 0 16,0 0-16,0 1 0,0-1 0,0 21 16,0-21-16,0 0 0,-21 1 0,0-1 15,0 0-15,-1 0 0,1 0 16,21 0-16,-21 1 0,0-1 0,0-21 15,21 21-15,-21-21 16,-1-21-16,22 0 16,0-1-16,0 1 0,0 0 15,0 0-15</inkml:trace>
  <inkml:trace contextRef="#ctx0" brushRef="#br0" timeOffset="-58800.75">25421 13123 0,'0'0'0,"-42"0"16,21 0 0,-1 0-16,1 0 15,0 0-15,0 0 0,0 0 16,0 0-16,-1 0 15,1 0-15,0 22 16,0-22-16,0 0 16,0 0-16,-1 0 0,1 0 15,0 0-15,0 0 0</inkml:trace>
  <inkml:trace contextRef="#ctx0" brushRef="#br0" timeOffset="-58564.89">23939 13229 0,'0'0'0,"-21"0"0,0 21 0,0-21 15,42 0 1,0 0 0,0 0-16,1 0 0,20 0 0,-21 0 15,0 0-15,22 0 0,-22-21 0,0 21 16,21 0-16,-21 0 0,1 0 0,-1 0 15,0 0-15,0 0 0,0 0 16,-21-21 0,0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56:02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1249 0,'0'0'0,"0"-21"0,0 0 0,0-1 15,0 1-15,0 0 0,0-21 0,0 21 16,0-1-16,0 1 0,-21-21 0,21 21 15,0 0-15,0-1 0,0 1 16,0 0-16,0 0 0,0 0 16,0 42-1,0 0 1,-22 0-16,22 22 0,0-1 16,0 0-16,-21 1 0,21 20 15,0 1-15,0-1 0,0-21 0,0 43 0,0-21 16,0 20-16,0 1 15,0 0-15,0-1 0,0 1 0,0 0 16,0-22-16,0 22 0,0-1 0,0 1 16,0-21-16,0 20 0,0-20 0,0-1 15,0 1-15,0-22 0,0 22 16,-21-22-16,21-21 0,0 21 0,0-20 16,0-1-16,0 0 0,-21-42 31,21 0-31,0-1 15,0 1-15,0-21 0,0 0 0,0-1 16,0-20-16,0-1 0,-21 1 16,21-1-16,0 1 0,-21-1 15</inkml:trace>
  <inkml:trace contextRef="#ctx0" brushRef="#br0" timeOffset="748.08">7556 1249 0,'0'0'0,"-21"-21"0,21 0 15,0-22-15,0 22 16,0 0-16,21 0 0,1-22 0,20 22 16,0-21-16,1 21 0,-1-22 15,0 22-15,22 0 0,-22 0 0,22 0 16,-22 0-16,21 21 0,-20 0 0,20 0 15,-20 21-15,-1 0 0,0 0 16,1 21-16,20 1 0,-21 20 0,1-20 16,-22 20-16,21 1 0,1-1 15,-22 1-15,0-1 0,0 22 0,-21-1 16,0-20-16,0 21 0,0-22 0,0 22 16,0-22-16,0 1 0,0-1 15,-21-20-15,21 20 0,-21-21 16,0 1-16,21-1 0,0 0 0,0-20 15,-22-1-15,22 0 0,0 0 16,-21 0-16,21-42 16,0 0-1,0 0-15,21-22 0,1 22 0,-22-21 16,21 0-16,0-22 0,0 22 16,0-22-16,-21 1 0,21-22 0,22 22 15,-22-22-15,0 0 0,0 22 0,22-22 16,-1 22-16,-21-22 0,21 21 15,1-20-15,-1 20 0,0 1 0,1-1 16,-1 1-16,-21 20 16,22 1-16,-1 0 0,-21-1 0,21 22 15,-20-21-15,20 42 0,-21-21 0,0 21 16,0 0-16,1 21 16,-1 0-16,0 21 0,-21-20 0,0 41 15,0-21-15,0 22 0,0 21 16,0-22-16,0 1 0,0 20 0,-21 1 15,0 0-15,-1-1 0,1 1 0,0 0 16,21-1-16,-21 1 0,0 0 16,21-22-16,-21 22 0,21-1 15,-22-20-15,22 21 0,-21-22 0,21 1 0,0-1 16,0 1-16,0-1 0,0-21 16,0 1-16,0-1 0,0 0 15,21-20-15,1 20 0,-22-21 0,0 0 16,21 0-16,0-21 15,-21-21 1,0-21 0,21 21-16,-21-22 0,21 1 0</inkml:trace>
  <inkml:trace contextRef="#ctx0" brushRef="#br0" timeOffset="1763.67">10901 2413 0,'-21'-21'0,"42"42"0,-42-63 16,-1 21-16,22-1 0,-21 1 0,21 0 15,0-21-15,-21 21 0,0-22 0,0 1 16,0 0-16,-1-1 0,1 1 16,0 0-16,0-1 0,0 22 15,0-21-15,-1 21 0,1-1 0,-21 22 16,21 0-16,0 0 0,-1 0 0,-20 22 16,0 20-16,-1-21 0,1 21 15,0 1-15,-1-1 0,1 22 0,21-22 16,-21 21-16,20 1 0,1-1 0,0 1 15,21 21-15,0-43 0,0 21 16,0 1-16,0-22 0,0 1 0,0-1 16,21 0-16,0-21 0,1 1 0,20-1 15,-21-21-15,0 0 0,22 0 16,-1 0-16,-21 0 0,21 0 0,1 0 16,-22-21-16,21-1 0,1-20 15,-1 21-15,-21-21 0,21-1 0,1 1 16,-22 0-16,21-22 0,-21 22 0,1-22 15,-1 22-15,0-22 0,-21 22 16,21-21-16,-21 20 0,0 22 0,0-21 16,0 21-16,0-1 0,0 44 31,0-1-31,0 21 0,0-21 0,0 22 16,0-1-16,0 21 0,0-20 0,0-1 15,0 0-15,0 22 0,21-22 0,0 1 16,1-22-16,-1 21 0,0 0 15,0-20-15,0-1 0,22 0 16,-22-21-16,21 0 0,0 0 0,1 0 16,-22 0-16,21 0 0,1-21 0,-1 0 15,-21-1-15,21-20 0,1 21 16,-22-21-16,21-1 0,-21 1 0,1 0 16,-1-22-16,-21 22 0,0-1 0,0 1 15,0 0-15,0-1 0,0 1 16,0 0-16,0 21 0,0-22 0,0 22 15,0 42 1,0 0-16,0 1 0,0-1 16,0 21-16,0 0 15,0 1-15,0-1 0,0 22 0,0-22 16,-21 21-16,21 22 0,-22-21 0,22-1 16,0 22-16,0-22 0,0 22 0,0 0 15,0-1-15,0 22 0,0-21 0,0 21 16,0-22-16,0 22 0,0 0 15,0 0-15,0 0 0,0-1 0,0 1 16,0 0-16,0 0 0,22 0 0,-1 0 16,-21-1-16,0 1 0,21 0 15,-21-21-15,21 21 0,0-22 0,-21 1 0,0-22 16,0 22-16,21-21 0,-21-22 16,0 21-16,22-20 0,-22-1 0,0-21 15,0 22-15,0-65 16,0 1-16,0-21 15,0 0-15,0-22 0,0 1 0,0-1 16,0-21-16,0 22 0,-22-43 0,22 21 16,0-20-16,-21 20 0,0-21 15,0 0-15,21 0 0,-21 1 0</inkml:trace>
  <inkml:trace contextRef="#ctx0" brushRef="#br0" timeOffset="2123.15">11261 2582 0,'0'0'16,"0"-42"-16,0 0 0,0-1 0,0 1 0,0 0 15,0-1-15,0 1 0,0 21 16,21-21-16,0-1 0,21 22 0,-21-21 16,1 21-16,20-22 0,-21 22 0,21 0 15,1 21-15,-1-21 0,-21 21 16,22 0-16,-1 0 0,0 0 0,-21 21 15,22-21-15,-22 21 0,21 0 16,-21 22-16,-21-22 0,0 63 16,0-62-16,0 20 15,-21-21-15,0 21 0,-21-20 0,21 20 16,-1-21-16,-20 21 0,21-20 0,-21-1 16,20 21-16,1-21 0,0 0 15,0 1-15,0-1 0,21 0 0,-21-21 16,21 21-16,0 0 0,0 0 15,21-42 17,0 0-32,21 0 0,-21 0 0</inkml:trace>
  <inkml:trace contextRef="#ctx0" brushRef="#br0" timeOffset="2576.89">12467 2265 0,'0'0'0,"21"0"0,0-21 0,1 21 0,-1-21 16,0-1-16,0 1 0,-21 0 16,0 0-16,21 0 0,-21 0 15,0-1-15,0 1 16,-21 21 0,0 0-16,0 21 0,-22-21 15,22 22-15,-21-1 0,0 21 0,20-21 16,-20 0-16,21 22 0,-21-22 15,20 0-15,1 21 0,21-20 0,0-1 16,0 21-16,0-21 0,0 0 0,0 1 16,21-1-16,1 0 15,20 0-15,-21-21 0,21 21 0,1-21 16,-1 21-16,0 1 0,-20-22 0,20 21 16,-21 0-16,21-21 0,-20 21 0,-1 0 15,-21 0-15,0 1 0,0-1 16,0 0-16,-21 0 0,-1 0 15,-20 0-15,21 1 0,-21-22 0,-1 21 16,1 0-16,0-21 0,-1 21 0,1-21 16,0 0-16,-1 21 0,1-21 15,0 21-15,-1-21 0,22 0 16,0 0-16,-21 0 0,20 0 0,1 0 16,0 0-16,0 0 0,0 0 15,0 0-15,-1 0 0,1 0 16,0 0-16,0 0 0,0 0 0</inkml:trace>
  <inkml:trace contextRef="#ctx0" brushRef="#br0" timeOffset="3072.05">8043 3768 0,'0'0'16,"-42"0"-16,21 0 0,0 0 0,-1 0 0,1 0 16,42 0-1,1 0 1,20-21-16,0 21 0,1 0 0,-1 0 15,0 0-15,22 0 0,-1 0 0,22 0 16,0 0-16,20 0 0,-20 0 0,42 21 16,-21-21-16,21 0 0,0 0 0,21 0 15,0 0-15,22 0 0,-22 0 16,21 0-16,0 0 0,22 0 0,-22 0 16,1 0-16,-1 0 0,0 0 0,1 0 15,-1 0-15,-21 0 0,0 0 0,0 0 16,1 0-16,-22 0 0,0 0 0,-22 0 15,1 0-15,-21 0 0,0 0 16,-1 0-16,-20 0 0,-1 0 16,-20 0-16,-1 0 0,-21 0 0,0 0 15,-42 0 1,0 21-16,-21-21 0,-1 0 16,1 0-16,0 0 0,-22 0 0,1 21 15,-22-21-15,0 0 0,1 0 0,-22 21 16,-21-21-16</inkml:trace>
  <inkml:trace contextRef="#ctx0" brushRef="#br0" timeOffset="3455.82">8403 4191 0,'0'0'0,"-63"0"0,20 21 0,1-21 0,0 0 15,20 0-15,1 0 0,42 0 16,1 0-16,-1 0 16,21 0-16,22 0 0,-1 0 15,1 0-15,20 0 0,22 0 0,0-21 16,0 21-16,21-21 0,0 0 0,21 21 16,0-21-16,21-1 0,22 22 15,359-63-15,-359 42 16,-1 0-16,1-1 0,-1 1 15,1 0-15,-1 0 0,1-21 0,-1 20 16,-20 1-16,-1 0 0,0 0 0,-21 0 16,1 0-16,-1-1 0,-21 22 0,-21-21 15,21 0-15,-43 0 0,1 21 0,0 0 16,-22-21-16,1 21 0,-22 0 0,0 0 16,22 0-16,-43 0 0,21 0 15,1 0-15,-22 0 0,0-21 0,0 21 16,0 0-16,-21-22 0,21 1 0,1 0 15</inkml:trace>
  <inkml:trace contextRef="#ctx0" brushRef="#br0" timeOffset="82507.75">9779 7726 0</inkml:trace>
  <inkml:trace contextRef="#ctx0" brushRef="#br0" timeOffset="83416.59">18732 3789 0,'0'0'0,"-21"63"0,0-20 15,-21 84-15,-1-64 0,22 1 16,0-1-16,0 1 0,0-22 0,0 22 15,-1-22-15,22-21 0,0 21 0,0-20 16,0-1-16,0 0 0,22-21 16,-1 0-16,0-21 15,0 0-15,21-22 0,1 1 0,-1 0 16,0-22-16,1 22 0,-1-22 0,22-20 16,-22 41-16,0-20 15,1 20-15,-22 1 0,0 21 0,0 0 16,-21 42-1,0 21-15,-21 1 0,-21-1 0,20 0 16,-20 1-16,21 20 0,-21-21 0,-1 22 16,1-22-16,0 1 0,20-1 15,-20 0-15,0 1 0,-1-22 0,22 21 16,0-21-16,0-21 0,0 21 0,0-21 16,-1 0-16</inkml:trace>
  <inkml:trace contextRef="#ctx0" brushRef="#br0" timeOffset="89324.24">14203 5503 0,'0'0'0,"0"-21"0,-21-21 0,-1 0 0,-20 20 16,0-20-16,-1 0 0,22 21 15,-21-22-15,21 22 0,-22 0 0,22-21 16,0 42-16,21-22 0,-21 22 16,0 0-16,21 22 0,0-1 15,-21 0-15,21 21 0,0 1 16,0 20-16,0 1 0,0-1 16,-22 22-16,22-1 0,0 22 0,-21-21 15,21 21-15,-21 0 0,21-1 0,0 22 16,-21 0-16,21 0 0,-21 0 0,0 0 15,21-21-15,0 21 0,0 0 0,-22-21 16,22 0-16,0-21 0,-21 20 0,21-20 16,0 0-16,0-22 0,0 1 0,0-1 15,0 1-15,0-22 0,0 0 0,0 1 16,0-22-16,0 0 0,0-42 16,0 0-1,0-22-15,0 1 0,0-21 16,0-1-16,0-21 0,0 1 0</inkml:trace>
  <inkml:trace contextRef="#ctx0" brushRef="#br0" timeOffset="89665.04">13504 5694 0,'0'-64'0,"0"128"0,0-170 0,0 64 15,0-22-15,21 22 0,1 0 0,20-1 16,21 1-16,1 0 0,21-1 0,-1 1 15,22 21-15,21-22 0,-21 22 16,21 0-16,-21 21 0,21 0 16,-21 0-16,21 0 0,-22 21 0,-20 22 15,0-22-15,-22 21 0,-20 0 0,-1 1 16,-21 20-16,-21-20 0,-21 20 16,-21 1-16,-1 20 0,-20-20 0,-22-1 15,22 1-15,-22 20 0,-21-20 0,21-1 16,-20 1-16,20-1 0,-21-20 0,21 20 15,1-20-15,20-1 0,1 0 0,-1 1 16,22-22-16,0 0 0,20 0 0,1 0 16,0-21-16,21 21 15,21-21-15,22 0 0,-22-21 16,42 0-16,-20 0 0,41 0 16,-20 0-16,-1-22 0</inkml:trace>
  <inkml:trace contextRef="#ctx0" brushRef="#br0" timeOffset="90124.29">15981 5800 0,'42'-43'0,"-84"86"0,105-128 0,-42 64 0,-21-21 16,0-85 0,0 105-16,0-20 0,-21 21 0,-21 21 15,21 0-15,0 0 0,-22 0 0,1 0 16,21 21-16,-22 21 0,1 1 0,0-1 15,-1 22-15,1-22 0,0 21 16,-1 1-16,1-1 0,0 1 0,-1-1 16,22-20-16,0-1 0,0 0 0,21 1 15,0-1-15,0-21 0,0 0 0,21-21 16,0 0-16,22 0 0,-22 0 0,21 0 16,0 0-16,1-21 0,-1 0 0,0 0 15,22-21-15,-22 20 0,1-20 16,-1 0-16,0-1 0,1 1 0,-22-21 15,0 20-15,21-20 0,-21 20 0,-21 1 16,22 0-16,-22 21 0,0-1 16,21 22-16,-21 22 0,0-1 15,0 0-15,0 21 0,0 1 0,-21-1 16,-1 21-16,1-20 0,21-1 16,0 0-16,0 1 0,-21-1 0,21 0 15,0-20-15,0 20 0,0-21 0,0 0 16,21 0-16,0 1 0,1-22 15,-1 0-15,0 0 0,0 0 0,0 0 16,0 0-16,22-22 0,-22 1 0,21 0 16,-21 0-16,22 0 0,-1 0 0</inkml:trace>
  <inkml:trace contextRef="#ctx0" brushRef="#br0" timeOffset="90331.17">16870 5525 0,'0'0'16,"0"21"-1,0 0-15,0 21 0,-21-21 16,21 22-16,-22-1 0,22 0 0,0 1 16,0 20-16,0-20 0,0-1 0,0-21 15,0 21-15,0 1 0,0-22 0,0 0 16,0 21-16,0-20 0,0-1 16,0 0-16,22-21 31,-1-21-31,-21 0 0,21-1 15,-21 1-15</inkml:trace>
  <inkml:trace contextRef="#ctx0" brushRef="#br0" timeOffset="90636">16891 5144 0,'0'0'0,"-21"21"0,0-21 0,21 21 0,0 0 16,-22 0-16,22 0 0,0 1 0,0-1 15,0 0-15,0 0 0,22-21 16,-1 0-16,21 0 16,-21 0-16,22 0 0,-1 0 0,0 0 15,1-21-15,-1 0 0,-21 0 0,0-1 16,0-20-16,1 21 0,-22 0 0,0-22 16,0 22-16,0 0 0,-22 0 15,22 0-15,-21 21 0,-21 0 0,21 0 16,0 0-16,-1 0 0,1 0 0,0 21 15,0 0-15,0 0 0,0 0 0,21 22 16,-22-22-16,22 21 0,0-21 16,0 1-16,0-1 0,0 0 0,22 0 15,20 0-15,-21 0 0</inkml:trace>
  <inkml:trace contextRef="#ctx0" brushRef="#br0" timeOffset="91007.78">17695 5398 0,'-21'-22'16,"0"22"0,21-21-16,21 21 15,0 21 1,0 1-16,22-1 0,-22 0 0,21 21 16,-21 1-16,22-1 0,-1 0 15,-21 1-15,22 20 0,-1 1 0,-21-22 16,0 21-16,0 1 0,1-22 0,-22 22 15,0-22-15,0 0 0,0 1 0,0-1 16,0 0-16,0-20 0,0-1 0,0 0 16,0 0-16,0 0 0,0-42 31,0 0-31,0-21 0,21 20 0,0-20 16,0 0-16,0-1 0,22-20 0,-1-1 15,21 1-15,1-1 0,-1 1 0,1-22 16,-1 22-16,1-1 0,-1 22 15,22-22-15,-21 22 0,-1 0 0,1 21 16,-1-1-16,-21 1 0,22 0 0,-22 0 16,-21 21-16,22 0 0,-22-21 15</inkml:trace>
  <inkml:trace contextRef="#ctx0" brushRef="#br0" timeOffset="95928.49">3048 9144 0,'0'0'16,"-21"0"-16,0 0 0,-1 21 0,1-21 15,0 0-15,0 0 0,0 0 0,0 0 16,-22 0-16,22 0 0,-21 0 15,-1 0-15,22 0 0,-21 0 0,0 0 16,-1 0-16,22 0 0,-21 0 16,21 0-16,-1 0 0,1 0 0,0-21 15,0 21-15,42 0 32,21 0-32,22 0 15,-22 0-15,43 0 0,-22 0 0,22 0 16,-21 0-16,41 0 0,-20-21 15,21 21-15,0 0 0,21-21 16,-21 21-16,21 0 0,-22 0 0,22 0 16,-21-21-16,21 21 0,-21 0 0,0 0 15,21-22-15,-21 22 0,-22 0 16,22-21-16,-21 21 0,-22 0 16,22-21-16,-21 21 0,-22-21 0,0 21 15,1-21-15,-1 21 0,-21-21 0,0 21 16,0-22-16,-21 1 15,0 0-15,0 0 0,0 0 16,-21 0-16,-21 21 0,21-22 16,-22 1-16,1 21 0,-21-21 0,20 0 15,-20 21-15,20 0 0,1 0 16,0-21-16,21 21 0,-22 0 16,22 0-16,0 0 0,21-21 15,21 21 1,0 0-16,22 0 15,-1 0-15,-21 0 0,21 0 0,1 0 16,-1 0-16,0 0 0,1 0 0,-1 0 16,-21 0-16,22 21 0,-22-21 15,21 21-15,-21 0 0,0 0 0,-21 0 16,0 1-16,0-1 0,0 21 16,0-21-16,0 0 0,-42 22 15,21-1-15,0-21 0,-22 22 0,1-22 16,0 21-16,-22 0 0,22-20 15,-22 20-15,22-21 0,-21 21 0,-1-20 16,22-1-16,-22 21 0,1-21 0,-1 0 16,22 1-16,-22-1 0,22 0 15,0 0-15,-1 0 0,1 0 0,21 1 16,0-22-16,21-22 16,21-20-1,0 21-15</inkml:trace>
  <inkml:trace contextRef="#ctx0" brushRef="#br0" timeOffset="96639.43">6985 8975 0,'0'0'0,"-21"0"0,0 0 16,-1 0-16,22-21 0,0-1 15,0 1-15,0 0 16,0 0-16,0 0 15,0 0-15,0-1 0,-21-20 0,0 21 16,0 0-16,0 0 0,0-1 0,-1 22 16,-20-21-16,21 0 0,-21 21 15,-1 0-15,1 0 0,0 0 0,-1 0 16,1 0-16,21 21 0,-22 0 0,22 1 16,-21 20-16,21 0 15,0 22-15,-1-22 0,1 22 0,0-1 16,21-21-16,-21 22 0,21-22 0,0 1 15,0-1-15,0-21 0,0 0 16,0 22-16,21-22 0,0 0 16,0-21-16,1 0 0,-1 0 0,0 0 15,21 0-15,-21-21 0,22 0 16,-22-1-16,21 1 0,1 0 0,-1-21 16,-21 21-16,21-22 0,1-20 0,-1 20 15,0-20-15,-20-1 0,20 1 16,-21-1-16,0 1 0,-21-1 0,0 1 15,0-1-15,0 1 0,0 21 16,-21-22-16,21 22 0,-21 21 16,0-1-16,21 1 0,-21 21 15,21 21-15,-22 1 0,22-1 0,0 0 16,0 21-16,0 1 0,0-1 16,0 0-16,22 22 0,-22-1 0,0 1 15,0-1-15,0 1 0,0-1 16,105 255 15,-83-297-31,-1-21 0,0 0 16,0 0-16,0 0 0,0 0 15,22-21-15,-22 0 0,0-1 16</inkml:trace>
  <inkml:trace contextRef="#ctx0" brushRef="#br0" timeOffset="97028.21">7429 8784 0,'0'0'0,"22"-21"0,-22-21 15,0 21 1,-22 21-16,1 21 16,21 0-16,-21 0 0,0 21 0,-43 85 15,64-84 1,-21-1-16,21-21 0,-21 22 0,21-1 16,0-21-16,0 21 0,0-20 0,0-1 15,0 0-15,21 0 16,0-21-16,1 21 0,-1-21 15,0 0-15,0 0 0,21 0 0,-20-21 16,-1 0-16,21 21 0,-21-21 0,22 0 16,-22-1-16,0 1 0,0-21 15,0 21-15,0-22 0,-21 1 0,0 21 16,0-21-16,0-1 0,0 1 0,-42 0 16,21-1-16,0 22 0,-22 0 15,1 0-15,21 21 0,-21 0 0,20 0 16,-20 0-16,21 21 0,0 0 0,0 0 15,-1 0-15,1 22 0,21-22 16,0 0-16,0 21 0,0-20 16,0-1-16,0 21 0,0-21 0,0 0 15,21 1-15,1-1 0,-1-21 16,0 0-16,21 0 0,-21 0 0</inkml:trace>
  <inkml:trace contextRef="#ctx0" brushRef="#br0" timeOffset="97563.9">7832 9081 0,'0'0'16,"21"0"-16,21-22 16,-21 22-16,0-21 0,1 21 15,-1-21-15,0 21 0,0-21 0,21 0 16,-20 0-16,-1-1 0,0 1 16,0 0-16,0 0 0,0-21 0,1 20 15,-22 1-15,0 0 0,0 0 16,0 0-16,0 0 0,0-1 0,-22 22 15,1 0 1,0 0-16,0 22 0,0-1 16,0 0-16,21 21 0,-22-21 0,1 22 15,21-1-15,0-21 0,-21 22 0,21-1 16,0-21-16,0 0 0,0 22 16,0-22-16,0 0 0,21 0 15,0-21-15,1 0 0,-1 0 16,21 0-16,-21 0 0,0 0 15,22-21-15,-1 21 0,-21-21 0,22 0 16,-22-1-16,21 1 0,-21 0 0,22 0 16,-22 0-16,21 0 0,-21-1 0,-21-20 15,0 21-15,0 0 0,0-22 16,0 22-16,0 0 0,0 0 0,-21 21 16,0 0-16,0 0 0,21 21 15,0 0 1,0 0-16,0 1 0,0-1 0,0 0 15,0 0-15,21 0 0,0 0 0,0 1 16,0-1-16,1 0 0,-1 0 16,0 0-16,0-21 0,-21 21 15,0 1-15,0-1 0,0 0 16,0 0-16,-21-21 0,0 21 16,0-21-16,-1 21 0,1-21 15,0 0-15,0 0 16</inkml:trace>
  <inkml:trace contextRef="#ctx0" brushRef="#br0" timeOffset="98135.59">10223 8763 0,'0'0'0,"-21"0"0,21-21 0,0 0 16,0 0-16,0-1 0,0 1 16,21 21 15,-21 21-31,22 1 0,-22-1 15,0 0-15,0 21 0,0-21 16,0 22-16,0-22 0,0 21 0,0 1 16,0-22-16,0 21 0,0-21 0,0 22 15,0-22-15,0 0 0,0 0 0,-22 0 16,22-42 15,0 0-31,0 0 16,0-22-16,0 22 0,0-21 15,0 0-15,22-1 0,-1 1 16,-21 0-16,21-1 0,0 22 0,0-21 16,22 21-16,-22-1 0,0 1 15,21 21-15,-21 0 0,22 0 0,-22 0 16,21 0-16,-21 0 0,22 21 16,-22 1-16,0-1 0,-21 21 0,0 85 15,0-106 1,0 22-16,0-22 0,0 0 15,-21 0-15,0 0 0,0 0 0,21 1 16,0-1-16,-22 0 0,1-21 16,42 0-1</inkml:trace>
  <inkml:trace contextRef="#ctx0" brushRef="#br0" timeOffset="98535.36">11282 8742 0,'0'0'0,"0"-21"0,-21 21 16,-1 0-16,1 0 15,0 0-15,-21 21 0,21-21 16,-1 21-16,1 0 0,0 22 0,0-22 16,21 0-16,0 21 0,0-21 0,0 22 15,0-22-15,0 0 0,0 21 16,0-20-16,0-1 0,21 0 15,0-21-15,0 21 0,1 0 0,-1-21 16,21 0-16,-21 0 0,0 0 0,22 0 16,-22 0-16,0-21 0,21 0 0,-20 0 15,-1 21-15,0-21 0,0-22 16,0 22-16,0 0 0,-21-21 0,0 20 16,22-20-16,-22 21 0,0-21 0,0-1 15,0 22-15,-22-21 0,1 21 0,0-1 16,0 1-16,0 0 0,0 21 15,-1 0-15,1 0 0,0 0 0,0 0 16,0 0-16,0 21 0,21 0 16,0 1-16,0-1 15,21-21 1,0 0-16,21 0 0,-21 0 16,22 0-16</inkml:trace>
  <inkml:trace contextRef="#ctx0" brushRef="#br0" timeOffset="98779.47">11874 8446 0,'0'0'0,"85"-85"16,-64 64-16,-21 0 0,0-1 16,0 1-16,0 42 15,-21 1 1,0 20-16,0 0 0,0-21 16,-1 22-16,1 20 0,0-20 0,21 20 15,-21-21-15,21 22 0,-21-1 0,21 1 16,0-22-16,0 22 0,0-22 0,0 0 15,0 1-15,0-1 0,0-21 0,0 22 16,0-22-16,21 0 16,0 0-16,0-21 0,0 0 15,1-21-15,-22 0 0,0 0 16,21-1-16,-21 1 0,0 0 0</inkml:trace>
  <inkml:trace contextRef="#ctx0" brushRef="#br0" timeOffset="98931.38">11642 8763 0,'0'0'0,"-22"0"16,44 0-1,-1 0-15,21 0 0,-21 0 16,22 0-16,-1-21 0,0 21 16,1 0-16,-1-21 0,0 21 0,-21-21 15,22 21-15,-1 0 0</inkml:trace>
  <inkml:trace contextRef="#ctx0" brushRef="#br0" timeOffset="99600">15409 8805 0,'0'0'0,"-21"-21"0,21 0 16,-21-21-1,21 21-15,0-1 0,0-20 0,0 21 16,0 0-16,0 0 0,0-22 0,0 22 16,0-21-16,0 21 0,0-1 0,0 1 15,0 0-15,0 0 0,-21 0 0,0 21 16,-1 0-16,-20 0 16,21 21-16,-21 0 0,20 0 0,-20 22 15,0-22-15,21 21 0,-22 0 16,22 1-16,0-1 0,-21 22 0,20-22 15,1 21-15,0-20 0,0-1 16,0 0-16,21 1 0,-21 20 16,21-42-16,0 1 0,21-22 15,0 0-15,0 0 0,0 0 0,0 0 16,1-22-16,-1 1 0,21 0 0,-21 0 16,22 0-16,-22 0 0,21-22 15,-21 1-15,22 0 0,-22-1 0,21 1 16,-21 0-16,0-1 0,1 1 0,-22 0 15,0 20-15,0-20 0,21 21 0,-42 42 47,-1 21-47,22-20 0,-21 20 0,21 0 16,-21 1-16,21-1 0,-21 0 0,21 1 16,0-22-16,0 42 0,0-20 15,0-22-15,21 0 0,0-21 16,22 21-16,-22-21 0,0 0 0,21 0 15,-21 0-15,1-21 0,20 0 0,-21 0 16,21-1-16</inkml:trace>
  <inkml:trace contextRef="#ctx0" brushRef="#br0" timeOffset="99854.86">15875 8276 0,'0'0'0,"0"-169"15,0 127-15,0-1 0,0 22 16,0 0-16,0 0 0,0 42 15,0 21-15,0-21 0,0 22 16,-21 20-16,21-20 0,0 20 16,0 1-16,0-1 0,0 1 0,-21-1 15,21 1-15,-22-1 0,22 1 0,-21 20 16,21-41-16,0 20 0,0 1 0,-21-22 16,21 0-16,0-21 0,0 1 0,0 20 15,0-21-15,21-42 31,-21 0-31,21-22 0,22 22 16,-22-21-16,0-22 0</inkml:trace>
  <inkml:trace contextRef="#ctx0" brushRef="#br0" timeOffset="100097.23">16235 8255 0,'0'0'0,"21"-63"0,0 20 16,0 1-16,0 21 0,-21-22 15,22 22-15,-22 42 16,0 1-16,-22-1 0,1 21 15,0 0-15,0 1 0,0-1 16,0 22-16,-1-22 0,1 21 16,0 1-16,0-1 0,0 1 0,21-1 15,-21 22-15,-1-21 0,22-22 0,0 21 16,0-20-16,0-1 0,0-21 0,0 22 16,0-22-16,22 0 0,-1 0 15,0-21-15,0 0 0,0 0 16,22 0-16,-22-21 0,0-21 0,21 20 15,-21 1-15,22-21 0,-22 0 16,21-1-16</inkml:trace>
  <inkml:trace contextRef="#ctx0" brushRef="#br0" timeOffset="101017.16">16637 8657 0,'0'0'0,"21"-42"0,0 21 15,0 21-15,-21-21 0,0-1 16,-21 22 0,0 22-16,0-1 15,-21 0-15,20 0 0,1 0 0,0 22 16,0-22-16,0 0 0,0 21 0,-1-21 15,22 22-15,0-1 0,0-21 16,0 0-16,0 22 0,0-22 0,0 0 16,0 0-16,22 0 0,-1-21 15,21 0-15,-21 0 0,0 0 0,22 0 16,-22 0-16,0-21 0,21 0 16,-20 21-16,-1-21 0,21 0 0,-21-22 15,0 22-15,1 0 0,-22-21 16,0 21-16,0-22 0,0 1 0,0 21 15,0-22-15,0 22 0,0 0 0,-22 0 16,1 0-16,0 21 0,0 0 16,0 0-16,0 0 0,-1 21 15,1 0-15,0 0 0,21 0 16,0 1-16,0 20 0,0-21 0,0 0 16,0 22-16,0-22 0,0 0 0,0 0 15,0 0-15,21-21 0,0 21 0,1-21 16,-1 0-16,21 0 0,-21 0 0,0 0 15,22 0-15,-22-21 16,21 21-16,-21-21 0,22 0 0,-22 0 16,21 21-16,1-21 0,-22-1 0,0 1 15,0 0-15,0 0 0,0 0 0,1 21 16,-1-21-16,-21 42 31,0 0-31,0 0 0,0 0 16,0 0-16,0 22 0,0-22 15,0 0-15,0 0 0,0 0 0,0 1 16,0-1-16,0 0 16,21-21-1,0 0-15,0 0 0,0-21 16,1 0-16,-1 21 0,0-22 16,21 1-16,-21 0 0,1 0 0,-1-21 15,21 20-15,-21 1 0,0 0 0,1 0 16,-1 21-16,0-21 0,-21 42 31,0 0-31,0 0 0,0 0 16,0 1-16,0-1 0,0 0 0,0 0 15,0 0-15,0 0 0,0 1 0,0-1 16,0 0-16,0 0 16,21-21-1,21 0-15,-20-21 16,-1 21-16,0-21 0,0 0 0,0-1 15,22 22-15,-22-21 0,0-21 0,0 21 16,-21 0-16,0-22 0,21 22 0,-21-21 16,0 21-16,0-1 0,0-20 0,0 21 15,0 0-15,0 0 0,-21 21 16,0 0 0,0 0-16,21 21 15,0 0-15,0 0 16,21-21-16,0 0 15,0 0-15,0 0 0,1 0 0,-1 0 16,0 0-16,21-21 16,43-21-1,-64 20-15,0 22 0,0-21 0,1 0 0,-1 0 16</inkml:trace>
  <inkml:trace contextRef="#ctx0" brushRef="#br0" timeOffset="102391.62">20214 8615 0,'0'21'16,"-21"-21"-16,21-21 15,-21 0 1,21 0-16,0-1 16,0 1-16,0 0 0,0 0 0,0 0 15,0 0-15,0-22 0,0 22 16,-21 0-16,21-21 0,-22 20 0,1-20 15,0 21-15,0 0 0,0 21 16,0 0-16,-1 0 0,-20 0 0,0 0 16,21 0-16,-22 21 0,1 0 0,-22 0 15,22 0-15,0 22 0,-1-1 0,22-21 16,-21 22-16,21-1 0,-22 0 0,22 1 16,21-22-16,0 21 0,0 0 15,0-20-15,0-1 0,0 0 0,0 0 16,21 0-16,22 0 0,-22-21 0,0 0 15,21 0-15,1 0 0,-1 0 0,0 0 16,1 0-16,-1-21 0,0 0 16,1 0-16,-1 0 0,22 0 15,-22-22-15,21 22 0,-20-21 0,20 21 16,-20-22-16,20 1 0,-21-22 0,1 1 16,-1 21-16,0-22 0,-20-21 0,-1 22 15,-21-1-15,0 1 0,0 21 16,0-1-16,0 1 0,0 0 0,-21 20 15,-1 1-15,1 0 0,0 21 16,0 0-16,0 21 0,21 0 0,-21 1 16,-1 20-16,22 0 0,-21 1 15,0 20-15,21 1 0,-21-1 0,0 1 16,0-22-16,21 21 0,0 1 16,-22-1-16,22-20 0,0-1 0,0 0 15,0 1-15,0-1 0,0-21 0,0 0 16,22 22-16,-1-22 0,0-21 15,-21 21-15,42-21 0,-21 0 0,1 0 16,20 0-16,-21-21 0,0 21 0,22-21 16,-22 0-16,21-1 0,-21 1 0,22 0 15,-22 0-15,0 0 0,0 0 0,-21-1 16,21 1-16,-21 0 0,21 0 16,1 0-16,-22 42 31,0 0-31,0 0 0,-22 0 15,22 1-15,-21 20 0,21-21 0,0 0 16,0 22-16,0-22 0,0 0 16,0 0-16,0 0 0,21 0 0,1 1 15,-1-22-15,0 0 0,0 21 0,21-21 16,-20 0-16,-1 0 0,21 0 0,0-21 16,-20 21-16,20-22 0,-21 1 0,21 0 15,-20 0-15,-1 0 0,21 0 16,-21-1-16,0 1 0,-21 0 0,0-21 15,22 21-15,-22-1 0,0 1 0,0 0 16,0 42 15,0 0-31,0 1 16,0-1-16,0 0 16,0 0-16,0 0 0,21 0 15,0-21 1,0 0-16,0 0 0,0 0 15,1 0-15,-1-21 0,0 21 16,0-21-16,0 21 0,22-21 16,-22 21-16,0-21 0,-21 0 0,21-1 15,0 1-15,0 21 0,-21-42 0,22 21 16,-22 0-16,0-1 0,0 1 0,0 0 16,0 0-16,0 42 31,-22-21-31,22 42 15,-21-20-15,0-1 0,21 0 0,-21 21 16,0-21-16,21 22 0,-21-1 0,-1 0 16,1 22-16,21-22 0,0 22 15,-21-1-15,21 1 0,-21-1 0,21 1 16,0-1-16,0 22 0,0-22 0,-21 1 16,0 21-16,-1-22 0,1 22 15,0-22-15,21 1 0,-21-1 0,0-20 16,0 20-16,21-21 0,0-20 0,0 20 0,0-21 15,0 0-15,0-42 32,0-21-32,0 21 15,0-22-15,0 22 0,21-42 0,-21 20 16</inkml:trace>
  <inkml:trace contextRef="#ctx0" brushRef="#br0" timeOffset="102691.44">21378 8361 0,'0'0'0,"0"-21"0,0 0 0,0-1 15,21 1-15,1 21 0,-1-21 0,-21 0 16,21 21-16,0 0 0,21-21 16,-20 21-16,-1 0 0,21 0 0,0 0 15,1 0-15,-1 21 0,-21-21 0,22 21 16,-1 21-16,-21-20 0,0-1 0,0 21 15,1-21-15,-22 22 0,0-22 16,0 21-16,0-21 0,0 0 0,-22 22 16,-20-22-16,21 0 0,-21 0 0,20 0 15,-20 1-15,0-1 0,21 0 16,-22-21-16,22 21 0,-21-21 0,21 0 16,-1 0-16,1 0 0,21-21 15,0 0 1,0 0-16</inkml:trace>
  <inkml:trace contextRef="#ctx0" brushRef="#br0" timeOffset="103126.71">22098 7980 0,'0'0'0,"0"-42"0,0 20 16,0 1-16,0 0 0,0 0 0,0 0 15,0 0-15,0 42 31,0 0-31,0 0 0,0 21 16,0 1-16,0-1 0,0 0 0,-21 22 16,21-22-16,-21 22 0,21-22 0,-22 22 15,22-22-15,0 0 0,-21 1 0,21-1 16,0-21-16,0 21 0,0-20 16,0-1-16,0 0 0,0 0 15,21-21-15,1 0 16,-1 0-16,0-21 0,0 21 0,0-21 15,0 0-15,1-1 0,-1 22 0,0-21 16,-21 0-16,21 0 0,-21 0 16,21 0-16,-21-1 0,21 22 15,-21 22 1,0-1 0,0 0-16,0 0 0,0 0 0,-21-21 15,21 21-15,-21 1 0,21-1 16,0 0-16,0 0 0,0-42 47,0 0-47,21 0 0</inkml:trace>
  <inkml:trace contextRef="#ctx0" brushRef="#br0" timeOffset="103280.62">22352 8297 0,'0'0'0,"0"-21"0,0 0 0,0-21 0,0 21 16,0-1-16,0 44 47,0-1-32,21-21-15,0 21 16,0-21-16</inkml:trace>
  <inkml:trace contextRef="#ctx0" brushRef="#br0" timeOffset="103519.49">22902 8255 0,'43'0'16,"-22"-21"-16,-21 0 16,21 0-16,-21-1 0,-21 22 15,-22 0 1,22 0-16,0 0 0,0 22 0,0-22 16,-22 21-16,22 21 0,0-21 15,0 0-15,0 22 0,0-22 0,-1 21 16,1-21-16,21 22 0,0-22 0,-21 21 15,21-21-15,0 1 0,0-1 16,0 0-16,21 0 16,0-21-16,1 0 0,20 0 0,-21 0 15,21 0-15,1 0 0,-1 0 0,0 0 16,1-21-16</inkml:trace>
  <inkml:trace contextRef="#ctx0" brushRef="#br0" timeOffset="104348.25">23283 8488 0,'0'0'0,"21"-21"0,1 0 16,-1-1-16,-21-20 0,0 21 15,0-21-15,0 20 0,0 1 0,0 0 0,0 0 16,-21 21-16,-1 0 16,1 21-16,0 0 0,0 0 15,0 1-15,0-1 0,21 0 0,-22 21 16,1-21-16,21 1 0,-21 20 16,21-21-16,0 0 0,0 0 0,0 1 15,0-1-15,21 0 16,0-21-1,1 0-15,-1 0 0,0 0 0,0-21 16,0 21-16,0-21 0,1 21 0,-22-22 16,21 1-16,0 21 0,-21-21 0,0 0 15,0 0-15,0 0 0,0-1 16,21 22-16,-21-21 0,0 42 31,0 1-31,0-1 16,0 0-16,0 0 0,0 0 15,0 0-15,0 1 0,0-1 16,0 0-16,21-21 16,0 0-16,1 0 0,-1 0 15,0 0-15,0 0 0,0 0 0,0-21 16,1 0-16,-1 21 0,0-22 0,0 1 16,21 0-16,-20 0 0,-1 0 15,0 0-15,0-1 0,0-20 0,0 0 16,-21-1-16,22-20 0,-1-1 0,-21 1 15,21 21-15,-21-22 0,0 22 0,0-1 16,0 1-16,0 21 16,0 0-16,-21 21 15,0 21-15,21 0 0,-22 0 16,22 22-16,0-1 0,-21 0 0,21 1 16,0-1-16,0 0 0,0 1 15,0-1-15,0 0 0,0 1 0,0-1 16,0-21-16,0 21 0,0-20 0,0-1 15,21 0-15,-21 0 0,22 0 0,-1-21 16,0 0-16,-21 21 0,21-21 16,0 0-16,22 0 0,-22 0 0,0 0 15,21 0-15,-21-21 0,22 0 0,-22 21 16,0-21-16,21 0 0,-20 0 16,-1-22-16,0 22 0,0-21 0,0 21 15,-21-22-15,0 22 0,21 0 16,-21 0-16,0 0 0,-21 42 15,0 0 1,21 0-16,-21 0 0,0 0 0,21 1 16,-21 20-16,21-21 0,-22 0 15,22 0-15,0 1 0,0-1 0,0 0 16,0 0-16,22 0 0,-1-21 0,0 21 16,0-21-16,0 0 0,0 0 0,1 0 15,-1 0-15,0 0 0,0 0 16,0 0-16,0-21 0,1 21 15,20-21-15,-21 0 0,0 0 0,0 0 16,1-1-16</inkml:trace>
  <inkml:trace contextRef="#ctx0" brushRef="#br0" timeOffset="104556.13">23897 8086 0,'0'0'0,"-42"0"0,21 21 16,-22-21-16,22 0 0,0 0 15,0 0-15,42 0 32,0 0-32,21 0 0,1 0 0,-1 0 15,0 0-15,22 0 0,-22 0 16,22 0-16,-1-21 0,1 21 0,20 0 16,1-21-16,-21-1 0,20 22 0,1 0 15,-22-21-15,1 21 0</inkml:trace>
  <inkml:trace contextRef="#ctx0" brushRef="#br0" timeOffset="106199.39">25633 7789 0,'0'0'16,"21"-42"-16,0 21 0,0 0 0,0-22 0,-21 22 15,0 0-15,0 0 0,22 0 16,-22 42 0,0 0-1,-22 21-15,1-20 0,21 20 0,0 21 16,-21 1-16,0-1 0,21 1 15,-21-1-15,21 1 0,0-1 0,-21 1 16,-1-22-16,1 22 0,21-22 0,-21 0 16,21 1-16,-21-22 0,0 21 0,21-21 15,0 1-15,0-1 0,-21-21 16,21 21-16,-22-21 16,22-21-1,0 0-15,0-1 0,0 1 0,0 0 16,22 0-16,-1 0 0,0-22 15,0 1-15,0 0 0,22 21 16,-1-43-16,-21 22 0,21 21 0,1-22 16,-1 22-16,0 0 0,1 0 0,-1 0 15,-21 21-15,22 0 0,-22 0 16,0 0-16,-21 21 0,0 0 16,0 0-16,-21 0 0,-22 0 15,22 1-15,-21-1 0,0 0 16,-1 0-16,1-21 0,0 21 0,20 0 15,-20-21-15,21 0 0,-21 22 0,20-22 16,1 21-16,21 0 16,0 0-1,0 0-15,0 0 16,0 1-16,21-1 0,-21 0 0,22-21 16,-1 21-16,0 0 0,0 0 0,0-21 15,0 22-15,22-22 0,-22 0 0,21 0 16,1 0-16,-1 0 0,0 0 15,1 0-15,-1 0 0,21 0 0,-20 0 16,-1-22-16,-21 22 0,22-21 0,-1 0 16,-21 21-16,21-21 0,-20 0 15,-1-22-15,0 22 0,-21 0 0,0-21 16,0 21-16,21-1 0,-21 1 0,0 0 16,0 0-16,0 0 0,-21 21 15,0 0 1,0 21-16,-1-21 0,22 21 0,-21 0 15,0 22-15,0-22 0,0 0 0,0 21 16,-1-21-16,22 1 0,0-1 0,0 0 16,0 0-16,0 0 0,0 0 15,22-21-15,-1 0 0,0 0 16,0 0-16,0 0 0,0 0 0,22 0 16,-22 0-16,0 0 0,21 0 0,-20 0 15,20-21-15,-21 0 0,0 21 16,22-21-16,-22 21 0,0-21 0,-21 0 15,21-1-15,0 1 0,-21 42 47,0 1-47,-21-1 16,21 0-16,-21 0 0,21 0 0,0 0 16,0 1-16,0-1 0,0 0 15,0 0-15,21 0 16,0-21-16,43 0 15,-22 0-15,-21 0 0,0 0 16,1-21-16,20 0 0,-21 21 0,0-21 16,22 21-16,-22-21 0,0-1 15,0 22-15,0-21 0,0 0 0,-21 0 16,0 0-16,22 0 0,-1-1 16,-21 44 15,0-1-31,0 21 0,0-21 15,-21 0-15,-1 22 0,22-22 0,-21 21 16,21 1-16,0 20 0,-21-21 0,0 22 16,21-1-16,-21 1 0,21-1 15,-21 1-15,21-1 0,-22 1 0,1-1 16,0 1-16,0 21 0,0-22 0,0 1 16,-1-22-16,1 21 0,0-20 15,0-1-15,-21 0 0,20 1 0,-20-22 0,21 0 16,0 0-16,0-21 0,-22 0 15,22 0-15,0 0 0,0 0 16,0 0-16,-1-21 0,1 21 0,0-21 16,21-21-16,0 20 0,0 1 0,0-21 15,0 0-15,0 20 0,21-20 0,22 0 16,-22-1-16,21 1 0,-21-21 0,43 20 16,-22 1-16,22-22 0,-22 22 15,21-21-15,1-1 0,-1 1 0,22-22 16,-21 21-16,-1-20 0,1 20 0,-22 1 15,21-22-15,-20 22 0,-1 20 16,0-20-16,-20 20 0,20 1 0,-42 0 16,0-1-16,0 22 0,0 0 15,0 0-15,-21 21 16,0 0-16,-22 0 0,22 21 16,0 0-16,-21 0 0,20 1 0,22-1 15,0 21-15,0-21 0,0 0 0,0 1 16,0 20-16,0-21 0,22 0 15,-1 0-15,0 1 0,0-1 0,-21 0 16,21 0-16,-21 0 0,21 0 0,-21 1 16,0-1-16,0 0 0,0 0 0,-21 0 15,0-21 1,0 21-16,0 1 0,0-22 0,-1 0 16,1 21-16,0-21 0,-21 0 0,21 21 15,-22-21-15,1 0 0,0 0 0,-1 0 16,-20 21-16,-1-21 0</inkml:trace>
  <inkml:trace contextRef="#ctx0" brushRef="#br0" timeOffset="107572.12">2053 11155 0,'-21'0'16,"0"0"0,0 0-16,-1 0 15,1 0-15,21-21 0,-21 21 0,0 0 16,0 0-16,0 0 0,-1 0 15,44 0 17,20 0-17,0 0-15,1 0 0,20-21 16,1 21-16,20-22 0,22 22 16,0-21-16,0 21 0,0-21 0,21 21 15,-22-21-15,22 21 0,0-21 0,0 21 16,-21-21-16,21-1 0,-21 22 15,0-21-15,-21 21 0,-1 0 0,1-21 16,-22 21-16,1 0 0,-1 0 0,-20-21 16,-1 21-16,-21 0 0,22 0 0,-22 0 15,-42 0 17,-1 0-32,1 0 15,0 0-15,0-21 0,-21 21 16,20 0-16,1 0 0,-21 0 0,21 0 15,-22-21-15,22 21 0,0-22 0,0 22 16,0-21 0,21 0-1,21 21-15,0-21 0,0 0 16,0 21-16,1 0 0,-1 0 16,0 0-16,21-21 0,-21 21 0,1 0 15,-1 0-15,0 0 0,0 0 0,0 21 16,0 0-16,1 0 0,-22 0 15,0 22-15,0-22 0,0 0 16,-22 21-16,1-21 0,-21 22 16,21-1-16,0 0 0,-22 1 0,1-1 15,21 0-15,-22 1 0,1-22 16,0 21-16,21-21 0,-1 1 0,1-1 16,0 0-16,0-21 0,21-21 31</inkml:trace>
  <inkml:trace contextRef="#ctx0" brushRef="#br0" timeOffset="110131.86">5736 10710 0,'-21'0'16,"21"22"0,0-1-1,21-21 16,0 0-31,0-21 16,1 21-16,20-22 0,-21 1 16,21 0-16,-20 0 0,20 0 0,0 0 15,-21-1-15,22-20 0,-22 21 0,21 0 16,-21 0-16,1-22 0,-22 22 16,0 0-16,0 0 0,0 0 15,0-1-15,-22 22 0,1 0 16,-21 0-16,0 0 0,-1 0 15,1 0-15,-22 22 0,22-1 0,0 0 16,-22 0-16,22 0 0,0 22 0,-1-22 16,22 21-16,0-21 0,21 22 15,0-22-15,0 21 0,0-21 0,21 0 16,0 22-16,0-43 0,64 42 16,-43-42-16,1 0 0,-1 21 15,-21-21-15,22 0 0,-1 0 0,0 0 16,-21 0-16,1 0 0,-1 0 0,0 0 15,0 0-15,-21 21 16,-21 1 0,0-22-16,0 21 0,-22 0 15,22 0-15,-21 0 0,21 0 16,-22 22-16,1-22 0,21 21 0,0 1 16,-1-1-16,1 0 0,0 1 0,21-1 15,-21 0-15,21 1 0,0-22 0,0 21 16,0-21-16,21 22 0,0-22 15,0-21-15,1 21 0,-1-21 0,21 0 16,-21 0-16,0 0 0,22 0 0,-22-21 16,21 0-16,-21-1 0,22 1 15,-1-21-15,-21 21 0,22-22 0,-22 1 16,21 0-16,-21-1 0,22 1 16,-22 0-16,21-1 0,-21 1 0,0 0 15,1 21-15,-1-1 0,0 1 16,0 0-16,0 21 0,-21 21 15,21-21-15,-21 21 16,0 1-16,0-1 0,0 21 16,0-21-16,0 22 0,0-22 0,22 21 15,-22 0-15,0-20 0,0 20 0,0-21 16,0 0-16,0 0 0,0 1 0,21-1 16,0 0-1,0-21 1,0-21-16,0 21 0,1-21 0,-1-1 15,0 1-15,0 0 0,0-21 0,0 21 16,1-22-16,20 22 0,-21-21 16,0-1-16,0 22 0,1 0 0,-1-21 15,-21 21-15,21-1 0,-21 1 0,21 21 16,-21-21-16,0 42 16,0 0-1,0 1-15,0-1 0,0 21 16,0-21-16,0 22 0,0-22 0,-21 21 15,21 0-15,0 1 0,0-22 16,0 21-16,0-21 0,0 22 16,0-22-16,0 0 0,0 0 0,0 0 15,21-21-15,0 0 0,0 0 16,1 0-16,-1 0 0,0-21 16,0 0-16,21 21 0,-20-21 0,-1 0 15,0 0-15,21-1 0,-21-20 0,1 21 16,-1-21-16,0 20 0,21-41 15,-21 42-15,1-22 0,-22 22 16,0 0-16,0 0 0,0 0 0,0 0 16,0-1-16,-22 22 0,1 0 0,0 0 15,0 0-15,0 0 16,0 22-16,-1-1 0,22 0 16,-21 21-16,21-21 0,-21 1 15,21-1-15,0 21 0,0-21 0,0 22 16,0-22-16,0 0 0,0 0 0,0 0 15,0 0-15,21 1 0,0-22 16,-21 21-16,22-21 0,-1 0 0,0 0 16,0 0-16,64-21 15,-64-1-15,21 22 0,-21-21 16,22 0-16,-1-21 0,0 21 0,-20-1 16,20 1-16,0-21 0,-21 21 15,22 0-15,-22-22 0,0 22 16,-21 0-16,0 0 0,0 0 0,0-1 15,0 1-15,-21 21 16,-21 0-16,-1 0 16,43 21-16,-21-21 0,0 22 15,0-1-15,21 0 0,0 0 0,0 0 16,0 0-16,0 22 0,0-22 0,0 0 16,0 0-16,0 0 15,21 1-15,0-22 0,-21 21 0,21-21 16,0 21-16,1-21 0,-1 0 15,0 0-15,-21 21 0,21-21 16,0 21 0,0-21-16,1 0 15,-1 0-15,0 0 0,0 0 16,0 0-16,0 0 0,1 0 16,-1 0-16,0-21 0,0 21 15,0-21-15,0 0 0,1 0 0,-1-1 16,21 1-16,-21 0 0,0 0 15,1 0-15,-1-22 0,0 22 0,21-21 16,-21 0-16,1 42 0,-1-22 16,0 1-16,0 21 0,-21 21 31,0 1-31,0-1 0,0 0 16,0 0-16,0 0 0,0 0 0,-21 22 15,21-22-15,-21 21 0,21 1 16,0-22-16,0 0 0,0 21 0,0-21 15,0 1-15,0-1 0,21-21 16,0 0-16,0 0 16,0 0-16,1 0 0,-1-21 0,21-1 15,-21 1-15,0 0 0,22 0 16,-22 0-16,0 0 0,0-22 16,0 22-16,1 0 0,20-43 15,-21 22-15,0 21 0,0 0 0,1 0 16,-22-1-16,21 22 0,-21 22 31,0-1-31,0 0 0,0 0 16,0 0-16,-21 22 0,21-22 0,-22 21 15,22 0-15,0 22 0,0-22 0,0 1 16,0 20-16,0 1 0,0-1 0,0 1 16,0 20-16,0 1 0,0-22 15,0 22-15,0 21 0,0-21 0,0-1 16,0 1-16,0 0 0,0-1 0,0 1 15,0-22-15,0 22 0,0-21 0,0-1 16,0 1-16,-21-22 0,0 0 0,21-21 16,-21 1-16,0-1 0,0-21 15,-1 0-15,-20-21 0,21-22 16,0 22-16,-22-21 0,22-1 0,-21 1 16,21-21-16,0 20 0,-22-20 15,22-1-15,21 1 0,-21-1 0,21 1 16,0-1-16,0 1 0,0-1 15,0 1-15,0-22 0,21 22 0,0-1 0,0-21 16,1 22-16,20-1 0,-21-20 0,21 20 16,1-20-16,-1-1 0,22 21 15,-1-20-15</inkml:trace>
  <inkml:trace contextRef="#ctx0" brushRef="#br0" timeOffset="111672.69">10880 10520 0,'0'0'0,"0"-42"0,0-1 0,0 1 16,0 0-16,0-1 0,0 1 0,0 0 16,0-1-16,0 22 0,0 0 0,0 0 15,0 0-15,0 42 16,0 0-16,0 0 16,0 21-16,0 22 0,0-1 0,0 1 15,0-1-15,0 1 0,0 21 0,0-22 16,0 1-16,0-1 0,0 1 0,0-1 15,0 1-15,0-22 0,0 0 0,0 1 16,-22-1-16,22 0 0,-21-21 16,21 1-16,-21-1 0,21 0 15,0-42 1,0 0-16,0-1 0,0 1 16,0 0-16,0-21 0,0 21 0,21-22 15,-21 1-15,21 0 0,1-1 0,-1 1 16,0 0-16,0-22 15,0 22-15,0-1 0,22 22 0,-1-21 0,-21 21 16,22 0-16,-1 21 0,0 0 0,1 0 16,-1 0-16,-21 0 0,0 21 0,0 0 15,1 0-15,-22 21 0,0-20 16,0-1-16,0 21 0,-22-21 16,1 0-16,0 1 0,0-1 0,-21 0 15,20 0-15,-20 0 0,0 0 0,21-21 16,-22 0-16,22 0 0,-21 0 0,21 0 15,-1 0-15,1 0 0,0 0 0,0 0 16,21-21 0,-21 21-16,42 0 31,0 21-31,0 1 0,0-22 0,1 21 16,-1 0-16,0 0 0,0 0 0,21 0 15,-20 1-15,-1-1 16,0 0-16,21 0 0,-21-21 0,1 21 15,20-21-15,-21 21 0,21-21 0,-20 0 16,20 0-16,-21 0 0,21-21 0,1 0 16,-22 0-16,21 0 0,1 21 0,-22-21 15,21-22-15,0 22 0,-20 0 0,20 0 16,-21 0-16,0-1 0,0 1 16,1-21-16,-22 21 0,0 0 0,0-1 15,0 1-15,0 0 0,-22 0 16,1 21-16,0 0 0,0 0 15,0 0-15,0 21 0,-1 0 16,22 0-16,-21 1 16,21 20-16,-21-21 0,21 0 15,0 0-15,0 1 0,0-1 0,0 21 16,0-21-16,0 0 0,21 1 0,0-22 16,1 21-16,-1-21 0,0 0 0,0 0 15,0 0-15,22 0 0,-1 0 0,0 0 16,1 0-16,-1 0 0,0-21 15,1-1-15,-1 1 0,-21 21 0,21-21 16,1 0-16,-22 0 0,0 0 0,0 21 16,0-22-16,-21 1 0,22 0 0,-22 0 15,0 42 17,-22 0-32,22 0 0,-21 1 15,21-1-15,0 0 0,0 0 0,0 0 16,0 0-16,0 22 0,0-22 15,0 0-15,0 0 0,0 0 16,0 1-16,21-22 0,1 0 16,-1 0-16,21 0 0,-21-22 15,0 1-15,1 0 0,20 0 0,-21 0 16,21 0-16,-20-1 0,-1 1 16,0 0-16,0 0 0,0 0 0,0-22 15,1 22-15,-1 0 0,0 0 16,0 0-16,-21 0 0,0-1 0,21 1 15,-21 42 1,0 1 0,0-1-16,0 0 0,0 0 0,0 21 15,0-20-15,0 20 0,0 0 0,0 1 16,0 20-16,0 1 0,0-1 0,0 1 16,0-1-16,0 22 0,-21-1 0,21-20 15,0 21-15,0-1 0,-21 1 16,21 0-16,-21-1 0,0 1 0,-1 0 15,22-1-15,-21-20 0,0-1 16,21 1-16,-21-22 0,0 0 0,21 1 0,0-22 16,-21 0-16,-1-21 0,1 0 15,21-21-15,0 0 16,-21 0-16,21-22 0,0 22 0,0-21 16,-21 21-16,21-22 0,0 1 0,0 0 15,0-22-15,0 22 0,21-22 0,0 22 16,-21-22-16,21 1 0,-21-1 0,22 1 15,-1-1-15,0 1 0,-21-1 16,21 1-16,0-1 0,0 1 0,1-1 16,-1 1-16,0 21 0,0-1 15,0 1-15,0 0 0,-21 20 0,22 1 16,-1 0-16,-21 0 0,0 0 0,0 0 16,0-1-16</inkml:trace>
  <inkml:trace contextRef="#ctx0" brushRef="#br0" timeOffset="112003.5">13716 10901 0,'0'0'16,"21"0"0,0 0-1,-21 21-15,0 0 16,0 0-16,0 1 0,0-1 16,0 21-16,0-21 0,0 0 0,0 1 15,0 20-15,0-21 0,0 0 0,0 0 16,0 22-16,0-22 0,0 0 15,0 0-15,0 0 16,0-42 0,0 0-16,0 0 15,21 21-15</inkml:trace>
  <inkml:trace contextRef="#ctx0" brushRef="#br0" timeOffset="112231.37">13885 10668 0,'0'0'0,"-21"0"15,0 0-15,0 0 32,0 0-1,21 21-31,0 0 15,21-21-15,0 22 0,0-22 16,0 21-16,0-21 0</inkml:trace>
  <inkml:trace contextRef="#ctx0" brushRef="#br0" timeOffset="112662.17">14457 10922 0,'0'0'0,"21"0"0,-21-21 0,21 21 0,-21-21 16,21 21-16,-21-21 0,0-1 16,0 1-16,0 0 0,0 0 15,-21 21-15,21-21 16,-21 21-16,0 0 0,0 0 0,-22 0 16,22 0-16,0 0 0,0 21 0,0 0 15,-1 0-15,1 0 0,0 1 16,0-22-16,0 21 0,21 0 0,0 0 0,0 0 15,0 0-15,0 1 0,21-1 16,0-21-16,0 21 16,0-21-16,1 21 0,-1-21 15,21 21-15,-21-21 0,0 21 0,22 1 16,-22-22-16,0 21 0,0 0 0,0-21 16,1 21-16,-22 0 0,0 0 15,0 1-15,0-1 0,-22 0 16,22 0-16,-21-21 0,0 21 15,-21-21-15,21 0 0,-1 21 0,1-21 16,0 0-16,0 0 0,0 0 16,0 0-16,-1 0 0,1 0 0,0 0 15,0 0-15,0 0 16,21-21-16,-21 21 0,21-21 16</inkml:trace>
  <inkml:trace contextRef="#ctx0" brushRef="#br0" timeOffset="114063.68">16573 11070 0,'0'0'0,"22"-21"0,-1 0 16,0 0-16,-21 0 16,0-1-16,0 1 0,-21 0 0,0 21 15,-1-21-15,1 0 0,-21 21 0,21 0 16,-22 0-16,1 0 0,0 0 16,-1 0-16,1 0 0,0 21 0,-1 0 15,1 0-15,0 0 0,21 22 0,-22-1 16,22 0-16,0 1 0,0-1 15,21 0-15,-21 1 0,21-22 0,0 21 0,0 1 16,0-22-16,0 0 0,0 0 0,21-21 16,0 21-16,0-21 0,0 0 15,22 0-15,-22 0 0,21 0 0,-21-21 16,22 0-16,-1 0 0,-21 0 16,21-1-16,1 1 0,-1-21 0,0 0 15,1 20-15,-22-20 0,21 0 0,-21 21 16,1-22-16,-1 22 0,-21-21 15,0 21-15,0-1 0,0 1 0,0 42 32,0 1-32,0-1 15,0 0-15,0 21 0,0 1 0,0-22 0,0 21 16,0 0-16,0 1 0,0-22 0,0 21 16,0-21-16,0 22 15,0-22-15,0 0 0,0 0 0,21-21 16,0 21-16,0-21 0,0 0 15,1 0-15,-1-21 0,0 21 0,21-21 16,-21 0-16,1 0 0,20 0 0,-21-22 16,21 22-16,-20-21 0,20-1 0,-21 1 15,21 0-15,-20-1 0,41-41 16,-42 41-16,0 22 0,1-21 16,-22 21-16,0-22 0,0 22 15,-43 42 1,22-21-16,0 22 0,0 20 0,21-21 15,-21 0-15,21 22 16,-22-1-16,22-21 0,0 21 0,0 1 0,0-1 16,0-21-16,22 22 0,-1-22 15,0 0-15,-21 0 0,21 0 0,0 0 16,0 1-16,1-1 0,-1-21 0,0 21 16,0-21-16,-21-21 31,-21 21-16,0-21-15,0-1 0,-1 1 0,1 21 16,0-21-16,0 0 0,21 0 0,-21 0 16,0 21-16,-1 0 15,22 21 1,0 0-16,0 0 16,0 0-16,0 0 0,0 1 15,0-1-15,22 0 0,-22 0 0,21-21 16,0 21-16,0-21 0,0 0 0,0 0 15,22 0-15,-22 0 0,21 0 0,1 0 16,-22-21-16,21 21 0,0-21 0,1 0 16,-1 0-16,0-1 0,1-20 0,-1 21 15,0 0-15,1-22 0,-1 1 16,0 0-16,-20 21 0,-1-22 0,21 1 16,-42 0-16,21 20 0,-21-20 0,0 21 15,0 0-15,0 0 0,-21 21 16,0 0-1,0 21-15,21 0 0,-21 0 0,-1 0 16,22 0-16,0 22 0,0-22 16,0 21-16,0-21 0,0 22 0,0-22 15,0 0-15,0 21 0,0-20 0,22-1 16,-1 0-16,-21 0 0,0 0 0,21 0 16,0 1-16,-21-1 0,-21-21 46,0 0-46,0 0 0,-1 0 0,1-21 16,0 21-16,0-22 0,21 1 16,-21 21-16,42 21 47,-21 1-47,21-1 0,0-21 0,-21 21 15,21 0-15,1-21 0</inkml:trace>
  <inkml:trace contextRef="#ctx0" brushRef="#br0" timeOffset="114471.46">17992 11494 0,'42'0'15,"-84"0"-15,105-22 0,-21 1 16,-20 21-16,20-21 0,0 0 0,1 0 16,-1 0-16,0-1 0,1 1 15,-1 0-15,-21 0 0,21-21 0,-20 20 16,-1 1-16,0-21 0,0 21 16,-21-22-16,0 22 0,0 0 0,0-21 15,0 21-15,-21 42 31,0 21-31,21-21 16,0 0-16,0 22 0,0-1 0,0-21 16,0 22-16,0-22 0,0 21 0,0-21 15,0 22-15,0-22 0,21 0 0,0-21 16,0 21-16,0-21 0,1 0 0,-1 0 16,21 0-16,-21 0 0,0-21 15,22 0-15,-22 21 0,21-21 0,-21-22 16,1 22-16,-1 0 0,0-21 0,0 20 15,0-20-15,0-21 16,-21 20-16,0 1 0,0 0 0,0-1 16,0 1-16,-21 0 0,0 20 0,0 1 15,0 0-15,0 0 0,-1 21 0,-20 0 16,21 0-16,-21 0 0,20 0 0,-20 21 16,21 0-16,0-21 0,0 21 15,-1 1-15,1-1 0,21 21 0,0-21 16,0 0-16,0 1 0,0-1 0,21-21 15,1 21-15,-1 0 0,21-21 16,0 0-16</inkml:trace>
  <inkml:trace contextRef="#ctx0" brushRef="#br0" timeOffset="114905.32">19410 10964 0,'0'0'0,"21"-21"0,0 0 0,0 21 15,-21-21-15,0 0 0,0 0 16,0-1-16,-21 22 0,0 0 15,0 0-15,-22 0 0,22 0 0,0 0 16,0 0-16,0 22 0,0-1 0,-1 0 16,1 0-16,0 21 0,21-20 0,-21 20 15,21 0-15,0-21 0,0 22 16,0-1-16,0-21 0,0 22 0,0-22 16,0 0-16,0 0 0,21 0 15,0-21-15,0 0 0,1 21 0,-1-21 16,21 0-16,-21 0 0,22-21 0,-22 21 15,21-21-15,0 0 0,-20 0 0,20 0 16,0-1-16,-21 1 0,1 0 0,20-21 16,-21 21-16,0-1 0,0-20 0,-21 21 15,0 0-15,22 0 0,-22-1 0,0 1 16,0 42 15,-22 1-31,1-1 0,21 21 0,0-21 16,-21 22-16,0-22 0,0 21 0,21-21 15,-21 22-15,21-22 0,0 0 0,0 0 16,0 0-16,0 0 0,21-42 31,0 0-31,0 0 16,-21 0-16,21 0 0,0-1 0</inkml:trace>
  <inkml:trace contextRef="#ctx0" brushRef="#br0" timeOffset="115044.23">19812 10774 0,'0'-21'0,"0"42"0,0-63 0,0 20 0,0 1 16,0 0-16,-21 21 16,-22 0-1,22 0-15,0 0 0,-21 0 0,21 0 16,-1 21-16,-20-21 0,0 21 0,21-21 16,-22 0-16,1 22 0,21-1 0</inkml:trace>
  <inkml:trace contextRef="#ctx0" brushRef="#br0" timeOffset="116608.96">20341 11091 0,'21'0'0,"-42"0"0,63-21 0,-20 0 16,20 21-16,-21-21 0,0 0 15,0 0-15,1-1 0,-22 1 0,21 0 16,-21 0-16,0 0 0,0 0 0,0-1 15,-21 1 1,-1 21-16,1 0 0,0 0 16,-21 21-16,21 1 0,-1-1 0,-20 0 15,21 0-15,0 0 0,0 22 0,-1-22 16,1 21-16,0-21 0,0 22 0,21-22 16,0 21-16,-21-21 0,21 0 0,-21 1 15,21-1-15,0 0 0,21-21 31,0 0-31,0 0 0,0-21 16,0 0-16,1-1 0,-1 1 16,0 0-16,0 0 0,0 0 0,-21 0 15,21-1-15,1 1 0,-22 0 0,21 21 16,-21-21-16,0 0 0,21 21 16,0 0-1,-21 21-15,0 0 16,21 0-16,-21 0 0,21 1 0,-21 20 15,0-21-15,0 0 0,22 0 0,-1 1 16,-21 20-16,21-21 0,0 0 16,0 0-16,0-21 0,1 0 0,-1 0 15,0 0-15,0 0 16,21 0-16,-20-21 0,20 0 0,-21 0 16,21 21-16,1-21 0,-1-22 0,-21 22 15,22 0-15,-1-21 0,-21 21 0,21-22 16,-20 22-16,-1-21 0,21-1 0,-21 1 15,0 0-15,1-1 0,-22 1 0,0 0 16,0-22-16,21 22 0,-21 0 16,0-1-16,0 22 0,0-21 0,0 21 15,0 42 1,0 0-16,0 21 16,0 1-16,-21-1 0,21 0 0,0 1 15,-22 84 1,22-85-16,0 0 0,0 1 15,0-1-15,0 0 0,0 1 0,0-22 16,0 0-16,0 21 0,0-21 0,22-21 16,-22 22-16,21-1 0,0-21 0,0 0 15,0 0-15,0 0 0,1 0 0,20-21 16,-21-1-16,0 22 0,22-21 0,-22 0 16,21 0-16,-21 0 0,0 0 15,1-1-15,-1-20 0,0 21 0,-21 0 16,0 0-16,0-1 0,0-20 15,0 21-15,0 0 0,-21 21 16,0 0-16,-1 0 0,1 0 16,21 21-16,-21 0 0,21 0 15,-21 0-15,21 22 0,0-22 0,0 0 16,0 21-16,0-20 0,0-1 16,0 21-16,0-21 0,0 0 0,0 1 15,0-1-15,21 0 0,0-21 0,0 21 16,1-21-16,-1 0 0,21 0 0,0 0 15,-20 0-15,20 0 0,0 0 0,1 0 16,-1 0-16,21-21 0,-20 0 0,-1 21 16,0-21-16,1-1 0,-1 1 15,0 0-15,1 21 0,-22-21 0,0 0 16,0 0-16,-21-1 0,0 1 16,0-21-16,0 21 0,0 0 0,0-1 15,0 1-15,-21 0 0,0 0 0,0 0 16,0 21-16,-1 0 0,1 0 15,0 0-15,0 0 0,0 21 0,21 0 16,-21 0-16,-1 0 0,1 1 16,21-1-16,-21 21 0,21 0 0,-21-20 15,21 20-15,0-21 0,0 0 0,0 22 16,0-22-16,0 0 0,0 0 0,0 0 16,21-21-16,0 21 0,0-21 15,1 0-15,-1 0 0,0 0 16,0-21-16,0 0 0,0 21 0,1-21 15,-1 0-15,0 0 0,0-1 16,0 1-16,0 0 0,1-21 0,-1 21 16,0-22-16,-21 1 0,21 21 0,0-22 15,0-20-15,-21 21 0,22-1 0,-1-20 16,0-1-16,-21 22 0,0-22 0,21 22 16,-21 0-16,21 21 0,-21-22 15,0 22-15,0 42 16,-21 0-16,0 1 15,0 20-15,0 0 0,21 22 0,-22-22 16,1 0-16,0 22 0,21-22 16,0 22-16,-21-22 0,21 0 0,0 1 15,0 41-15,0-62 16,0 20-16,0-21 0,0 21 0,0-20 16,0-1-16,21 0 0,0 0 15,0-21-15,1 0 16,-1 0-16,0 0 0,-21-21 0,21 21 15,0-21-15,-21 0 0,21-1 0,-21 1 16,22 0-16,-22 0 0,0 0 0</inkml:trace>
  <inkml:trace contextRef="#ctx0" brushRef="#br0" timeOffset="116843.83">21167 10710 0,'0'0'0,"-43"0"0,22 0 0,-21 0 15,63-21 1,0 0-16,21 21 16,-20 0-16,20 0 0,0-21 15,1 21-15,-1 0 0,0 0 0,1 0 16,-1 0-16,0 0 0,1-21 15,-1 21-15,-21 0 0,21 0 0,-20 0 16</inkml:trace>
  <inkml:trace contextRef="#ctx0" brushRef="#br0" timeOffset="118677.98">24574 10520 0,'0'0'0,"22"-64"15,-22 86 16,-22-1-31,22 0 16,-21 21-16,21-21 0,-21 22 0,21-1 16,-21 0-16,0 1 0,0-1 0,-22 64 15,43-85-15,-21 21 16,0-20-16,21-1 0,0 0 0,0 0 16,-21 0-16,42-42 46,0 0-46,0 0 0,0 0 16,1-1-16,-1 1 0,0 0 0,0 0 16,0-21-16,0 20 0,1 1 0,-1-21 15,0 42-15,0-21 0,0 0 16,0 21-16,1 0 0,-1 21 16,-21 0-16,21-21 0,-21 21 15,0 0-15,0 22 0,0-22 0,0 0 16,21 0-16,-21 0 0,21 0 0,-21 1 15,21-22-15,-21 21 0,0 0 16,22-21-16,-1 0 0,0 21 0,0-21 16,0 0-16,0 0 15,1 0-15,-1-21 0,21 0 0,-21 21 16,0-21-16,22-1 0,-22 1 0,21 0 16,-21 0-16,22 0 0,-22 0 15,21-22-15,-21 22 0,1-21 0,-1-1 16,0 1-16,0 21 0,-21-21 0,0 20 15,0-20-15,0 21 0,-21 21 16,0 0 0,0 21-16,21 0 0,-22 22 15,22-22-15,0 21 0,-21-21 0,21 22 16,0-22-16,0 21 0,0-21 0,0 22 16,0-22-16,0 0 0,0 21 15,0-21-15,0 1 0,21-22 0,1 21 16,-22 0-16,21-21 0,0 0 15,0 0-15,0 0 0,0 0 0,22 0 16,-22 0-16,0 0 0,21-21 0,-20 0 16,-1 21-16,21-22 0,-21 1 0,22 0 15,-22 0-15,0 0 0,0 0 16,0-1-16,-21 1 0,0 0 0,21 0 0,-21 0 16,0 0-16,0-1 15,22 22-15,-22 22 16,0-1-16,0 0 15,-22 0-15,22 0 0,-21 0 0,21 1 16,0-1-16,0 21 0,0-21 0,0 0 16,0 1-16,0-1 15,0 0-15,21-21 16,1 21-16,-1-21 0,0 0 0,0 0 16,0 0-16,22-21 0,-22 21 0,21-21 15,0 0-15,1 21 0,-1-22 0,-21 1 16,43 0-16,-22 0 0,0 0 15,-20-22-15,20 22 0,0-21 16,-21 0-16,1-1 0,-1 1 0,0 0 16,0-22-16,-21 22 0,21-22 15,-21 22-15,0 0 0,0-1 0,0 1 0,0 21 16,0 0-16,-21 21 16,0 0-1,21 21-15,-21 21 0,21-21 0,0 22 16,-21-1-16,-1 0 0,22 22 0,-21-22 15,0 0-15,21 1 0,0-1 16,-21 0-16,21 1 0,-21-1 0,21 0 16,0-20-16,0 20 0,0-21 0,0 0 15,0 0-15,0 1 0,0-1 16,21 0-16,0-21 0,0 0 0,0 21 16,1-21-16,-1 0 0,0 0 0,21 0 15,-21 0-15,22-21 0,-22 21 16,21-21-16,-21 0 0,22 21 0,-22-22 15,21 1-15,-21 0 0,1-21 0,-1 21 16,0-22-16,0 1 0,0 0 0,-21-1 16,0 1-16,21 0 0,-21-22 0,22 22 15,-22-1-15,0 22 0,21 0 16,-21 0-16,0 0 0,0 42 16,0 0-1,-21 0-15,-1 22 0,22-22 0,-21 21 0,0 0 16,0 1-16,21-1 15,-21 0-15,0-20 0,-1 20 0,22 0 16,-21-21-16,0 22 0,0-22 0,21 0 16,-21 0-16,21 0 0,-21 1 0,-1-1 15,22 0-15,-21 0 16,21-42 15,0 0-15,21 21-16,1-21 0,-22-1 15,21 1-15,0 0 0,0-21 0,0 21 16,0-1-16,22-20 0,-22 21 16,21-21-16,-21 20 0,22 1 15,-1 21-15,-21 0 0,0 0 0,1 0 16,-1 0-16,0 0 0,-21 43 0,0-22 16,0 0-16,0 0 0,0 21 0,0-20 15,0-1-15,0 21 0,-21-21 16,0 0-16,21 1 0,-22-1 0,1 0 15,0 0-15,0 0 0,0-21 16,21 21-16,-21-21 16,-1 0-1,22-21 1,0 0-16,-21 0 16,21 0-16,0 0 0,-21-1 15,0 1-15</inkml:trace>
  <inkml:trace contextRef="#ctx0" brushRef="#br0" timeOffset="118899.86">26247 10605 0,'-22'0'0,"44"0"0,-65 0 16,22 0-16,42 0 31,0 0-31,1 0 0,20-22 0,-21 22 16,21-21-16,-20 21 0,20 0 15,0-21-15,-21 21 0,22 0 0,-22 0 16,0-21-16,0 21 0,0 0 0,-21-21 31,-21 21-31,0 0 16,0 0-16,0 0 0</inkml:trace>
  <inkml:trace contextRef="#ctx0" brushRef="#br0" timeOffset="119115.73">25209 10245 0,'0'0'0,"-21"0"0,-21 0 0,21-21 0,0 21 16,-1 0-16,1-22 16,0 22-1,0 22 48</inkml:trace>
  <inkml:trace contextRef="#ctx0" brushRef="#br0" timeOffset="120336.33">16743 12531 0,'-21'0'16,"-1"0"-16,1 0 15,21 21 1,-21-21-16,21-21 62,0 0-62,21-1 0,0 1 16,-21 0-16,0 0 0,22 0 16,-1 0-16,-21-22 0,0 22 0,0 0 15,21 0-15,-21 0 0,0-1 0,0 1 16,0 0-16,0 0 0,0 42 31,0 0-31,0 22 16,0-22-16,0 21 0,0-21 15,0 22-15,0-1 0,0-21 0,0 21 16,0 1-16,0-1 0,21-21 0,-21 22 16,0-1-16,0 0 0,0-21 15,0 22-15,0-22 0,0 21 0,0-21 16,0 1-16,0-1 0,0 0 15,0 0-15,0 0 0,-21-21 0,0 21 16,0-21-16,-1 0 0,1 22 16,-21-22-16,0 0 0,20 0 0,-20 0 15,0 0-15,-1 0 0,1 0 16,0 0-16,-1 0 0,22 0 0,-21 0 16,21 0-16,42 0 31,0 0-31,0 0 0,22 0 15,-22 0-15,21 0 0,0 0 0,1 0 16,-1 0-16,0 0 0,1 0 0,-1 0 16,0 0-16,1-22 0,-1 1 15,0 21-15,1 0 0,-1-21 0,-21 21 16,22 0-16,-22 0 0,0 0 16,0 0 30,-21-21-46</inkml:trace>
  <inkml:trace contextRef="#ctx0" brushRef="#br0" timeOffset="120791.07">17780 12467 0,'0'0'0,"0"-21"15,0-42-15,0 41 0,0 1 16,21 0-16,0 0 16,0 21-1,1 0-15,-22 21 0,21 0 16,0 0-16,0 1 0,0 20 0,0-21 16,1 21-16,20 1 0,-42-1 0,21-21 15,0 22-15,0-1 0,-21 0 0,0-21 16,0 22-16,0 41 15,0-62-15,0-1 0,0 0 16,0 0-16,0-42 31,0 0-31,0 0 0,22-1 16,-22 1-16,0 0 0,21-21 16,0 21-16,0-22 0,-21 1 15,21 0-15,0 20 0,1-20 0,-1 0 16,0-1-16,0 1 0,0 0 0,-21-1 15,21 1-15,1 21 0,-1-21 0,-21 20 16,21 22-16,-21-21 0,0 0 16,21 21-16,-21 21 15,21-21-15,0 21 16,1 1-16,-1-1 0,0 0 0,0 0 16,0 0-16</inkml:trace>
  <inkml:trace contextRef="#ctx0" brushRef="#br0" timeOffset="122667.89">19092 12700 0,'0'0'0,"21"0"15,1 0-15,-1-21 16,-21 0-16,0 0 16,0-1-16,0 1 0,0 0 15,0 0-15,0 0 0,0 0 0,0-1 16,0 1-16,-21 0 0,21 0 0,-22 0 15,1 0-15,0 21 16,0 0-16,0 0 0,0 0 0,-1 21 16,1 0-16,0 0 15,0 21-15,0-20 0,0-1 0,-1 21 16,22-21-16,0 22 0,-21-22 0,21 21 16,0-21-16,0 22 0,0-22 15,0 0-15,0 0 0,0 0 16,21-21-16,1 0 0,-1 0 15,0 0-15,0 0 0,0-21 16,0 21-16,1-21 0,-1 0 16,-21 0-16,21-1 0,0 1 0,0 0 15,0 0-15,1 0 0,-22-22 0,21 22 16,0 0-16,-21 0 0,0 0 16,0 0-16,0-1 0,21 22 0,-21 22 31,0-1-16,0 0-15,0 0 0,0 21 0,0-20 16,0-1-16,0 0 0,0 21 0,0-21 16,0 1-16,21-1 0,-21 0 0,0 0 15,21-21-15,1 21 0,-1-21 16,0 0-16,0 0 0,0 0 16,0 0-16,1 0 0,-1 0 0,0 0 15,0-21-15,21 0 0,-20 0 16,20 0-16,0-1 0,-21 1 0,22 0 15,-1 0-15,-21-21 0,22 20 16,-22-20-16,21 0 0,-21 21 0,0-22 16,1 1-16,-22 0 0,0-1 0,0 1 15,21 0-15,-21-1 0,0 1 0,0 21 16,0 0-16,0-1 0,0 1 16,0 0-16,-21 42 15,-1 0-15,22 1 0,0 20 16,-21 0-16,21 1 0,-21-22 0,0 42 15,21-20-15,0-1 0,0 0 16,0 1-16,-21-1 0,21-21 16,0 21-16,0 1 0,0-1 0,0 0 15,0-20-15,0-1 0,0 21 0,0-21 16,0 0-16,21 1 0,0-1 16,0-21-16,0 0 0,1 0 15,-1 0-15,0 0 0,0 0 0,0 0 16,0 0-16,1 0 0,20-21 0,-21-1 15,64-41 1,-64 42-16,0 0 0,0-1 0,0 1 16,-21-21-16,0 21 0,22 0 0,-22-22 15,0 22-15,0 0 0,0 0 0,0 0 16,0 42 15,0 0-31,0 0 0,0 0 0,0 0 16,0 1-16,0-1 0,0 0 15,-22 0-15,22 0 0,0 0 0,0 1 16,0-1-16,0 0 0,0 0 16,22-21-1,-1 0 1,0-21-16,0 0 16,0 0-16,0-1 15,-21 1-15,22 21 0,-1-21 0,0 0 16,0 0-16,0 0 0,0-1 0,-21 1 15,22 0-15,-1 0 0,-21 0 16,0 0-16,21 21 16,-21 21-1,0 0-15,0 0 16,0 0-16,0 0 0,0 1 16,0-1-16,0 0 0,0 0 15,0 0-15,0 0 0,0 1 16,21-1-16,0 0 0,0-21 15,1 0-15,-1 21 0,0-21 0,21 0 16,-21 0-16,22 0 16,-1 0-16,0 0 0,1 0 0,-1 0 15,0 0-15,1 0 0,-1-21 0,0 21 16,1-21-16,-1 0 0,0 21 0,-20-22 16,20 1-16,-21 0 0,0-21 0,0 21 15,1-1-15,-1-20 0,0 21 16,-21 0-16,0-22 0,0 22 0,0-21 15,0 21-15,0 0 0,0-1 0,0 1 16,-21 21-16,0 0 0,-1 0 16,1 0-16,0 0 0,0 21 15,21 1-15,-21-1 0,0 0 16,21 0-16,-22 0 0,22 22 0,0-22 16,0 0-16,0 0 0,0 0 0,0 0 15,0 1-15,0-1 0,0 0 0,0 0 16,22 0-16,-22 0 15,21-21-15,-21 22 0,21-22 0,0 0 16,0 0-16,0 21 0,1-21 16,-1 0-16,0 0 0,0 0 0,0 0 15,0 0-15,1 0 0,-1 0 16,0-21-16,0-1 0,0 22 0,22-21 16,-22 21-16,0-21 0,0 0 15,0 0-15,0 0 0,1-1 0,-1 22 0,0-21 16,0 0-16,0-21 0,0 21 15,-21-1-15,0 1 0,22 0 16,-1 0-16,-21 0 0,0 0 0,21 21 16,-21-22-16,21 22 0,-42 0 31,0 0-15,0 22-16,-1-1 0,1 0 15,21 0-15,-21-21 0,21 21 0,0 0 16,-21 1-16,21-1 0,0 0 15,0 0-15,0 0 16,0 0-16,21-21 0,0 22 16,0-22-16,-21 21 15,22-21-15,-1 0 0,-21 21 16,21-21 0,-21 21-16,0 0 15,0 0 1,-21-21-16,0 22 0,-1-22 15,1 0-15,0 0 16,0 0 0,0 0-1,0 0 17</inkml:trace>
  <inkml:trace contextRef="#ctx0" brushRef="#br0" timeOffset="122808.81">21759 12806 0,'0'0'16,"-21"0"-16,21 21 0,-21-21 16,21 21-1,-21-21-15,0 0 47</inkml:trace>
  <inkml:trace contextRef="#ctx0" brushRef="#br0" timeOffset="124224.57">2476 14732 0,'0'0'0,"-21"0"0,0 0 0,0 0 16,0 0-16,-22-21 0,22 21 0,0 0 16,0 0-16,0 0 15,0 0-15,42 0 16,0 21 0,21-21-16,1 21 15,20-21-15,1 21 0,-1-21 0,22 0 16,-1 22-16,1-22 0,0 0 15,21 0-15,-22 0 0,22 0 0,0 0 16,0 0-16,0 0 0,-22 0 0,22-22 16,-21 1-16,-1 21 0,-20-21 15,-1 21-15,1 0 0,-22-21 0,1 21 16,-22 0-16,0 0 0,0 0 0,-21-21 16,0 0-1,-21 21 1,0-22-16,0 1 0,-1 21 15,-20-21-15,21 21 0,0-21 16,0 0-16,-1 21 0,1-21 16,0 21-16,0 0 0,21-22 0,-21 22 15,21-21 1,21 21 0,-21-21-16,21 21 0,0 0 15,0 0-15,22 0 0,-22 0 16,0 0-16,0 21 0,22-21 0,-22 21 15,-21 1-15,21-1 0,-21 0 0,21 0 16,-21 0-16,0 0 0,0 22 16,0-22-16,-21 0 0,0 21 0,0-20 15,-1 20-15,1-21 0,-21 0 16,21 22-16,-22-22 0,22 0 0,-21 0 16,0 0-16,-43 43 15,64-64 1,21-21-1,21 21-15,0-22 0,0 1 16,0-21-16</inkml:trace>
  <inkml:trace contextRef="#ctx0" brushRef="#br0" timeOffset="124956.09">6308 13843 0,'0'0'0,"0"-21"16,0 42-1,0 0-15,0 0 16,-22 1-16,22-1 0,-21 21 0,0 0 15,21 1-15,0-1 0,-21 0 0,0 1 16,0-1-16,-1 0 0,1 1 0,0-1 16,0 0-16,0 1 15,0-1-15,21 0 0,-22-20 0,1 20 0,21-21 16,-21 21-16,21-20 0,0-1 16,0 0-16,-21-21 0,21-21 31,0 0-31,21-1 15,0-20-15,-21 0 0,21-1 0,1 1 16,-1 0-16,0-22 0,0 1 0,0 20 16,0-20-16,1-1 0,-1 1 15,0 21-15,0-22 0,0 22 0,0-1 16,1 1-16,-1 21 0,0 21 0,0 0 16,0 0-1,0 0-15,1 42 0,-1-21 16,0 1-16,-21 20 0,21 0 0,0 1 15,0-1-15,-21-21 0,0 21 0,22 1 16,-22-1-16,21 0 0,-21 1 16,0-1-16,0 0 0,0-20 0,0 20 15,0 0-15,0-21 0,0 1 0,0-1 16,0 0-16,0 0 0,-21 0 0,21 0 16,-22-21-16,1 0 15,0 0-15,0 0 16,0-21-16,21 0 0,-21 0 0,-1 21 15</inkml:trace>
  <inkml:trace contextRef="#ctx0" brushRef="#br0" timeOffset="125161.07">6075 14393 0,'0'0'0,"-21"0"16,42 0-1,0 0-15,21 0 16,-21 0-16,1 0 0,-1-21 15,21 21-15,0-21 0,1 0 0,-22 21 16,21-21-16,1 21 0,-1-21 0,-21 21 16,21 0-16,-20-22 0,-1 22 0,0 0 15,0 0-15,0 0 0,0 0 16</inkml:trace>
  <inkml:trace contextRef="#ctx0" brushRef="#br0" timeOffset="128309.43">8128 14161 0,'0'-22'0,"0"1"32,0 0-1,0 42 63,0 0-94,0 1 0,0-1 15,0 0-15,0 21 0,0 1 0,0-1 16,0 0-16,0 22 0,0-22 0,0 0 16,0 22-16,0-22 0,0 1 15,0-1-15,0 0 0,-21 1 16,21-1-16,-21-21 0,-1 21 0,1 1 15,21-22-15,-21 21 0,0 1 0,21-1 16,-21-21-16,21 21 0,-21-20 16,21 20-16,-22-21 0,22 0 0,0 0 15,0 1-15,0-1 0,0-42 32,0-1-17,0 1-15,0 0 0,0 0 0,0 0 16,0 0-16,0-1 0,0 1 15,0 0-15,0 0 16,0 0 0,0 0-1,0-1-15,0 1 16,0 0-16,0 0 16,0 0-16,0 0 15,0-1-15,0 1 0,0 0 16,0 0-16,0 0 0,0 0 15,22-22-15,-22 22 0,21-21 0,-21 21 0,0-22 16,21 1-16,0 0 16,-21 20-16,21-20 0,0 0 0,1 21 0,-22-1 15,21 1-15,0 0 0,-21 0 0,0 0 16,21 0 0,-21-1 30,0 1 48,0 0-78,21 21-1,0 0 17,1 21 30,-22 0-46,21-21-16,-21 22 0,0-1 0,21 21 15,0-21-15,0 22 0,-21-22 16,21 21-16,-21-21 0,0 22 0,22-22 16,-22 21-16,21-21 0,-21 0 15,21 22-15,-21-22 0,0 0 0,0 0 16,0 0-16,0 1 0,0-1 16,0 0-1,0 0 126,0-42-94,0 0-47,21 0 15,0-1 1,0 1-16,-21 0 0,22-21 0,-1 21 16,0-1-16,0-20 0,0 0 0,0-1 15,1 22-15,20-21 0,-21 0 16,21 20-16,-20 1 0,20 0 15,-21 0-15,21 21 0,-20 0 0,-1 0 16,0 0-16,0 0 0,-21 21 0,21 0 16,-21 0-16,21 22 0,-21-22 0,0 21 15,0 1-15,0-22 0,22 21 16,-22 0-16,0-20 0,0 20 0,0-21 16,0 21-16,0-20 0,0 20 0,0-21 15,21 21-15,-21-20 0,0-1 0,0 0 16,0 0-16,21 0 0,0 0 15,-21 1-15,21-22 0,-21 21 16,21-21-16,1 0 16,-1 0-16,0 0 0,0 0 15,0 0-15,0 0 0,22 0 0,-22-21 16,0 21-16,0-22 0,22 1 0,-22 0 16,0 21-16,0-21 0,21 0 15,-20 0-15,-1-1 0,0 1 0,0-21 16,0 21-16,0 0 0,1-22 0,-1 1 15,0 21-15,-21-22 0,0 1 0,0 0 16,0-1-16,0 22 0,0-21 16,0 21-16,0 0 0,0-1 0,0 1 15,-21 21-15,0 0 0,-1 0 16,1 0-16,0 21 0,0 1 16,0-1-16,0 21 0,-1-21 0,22 22 15,-21-1-15,0 0 0,0-21 16,21 22-16,0-1 0,-21-21 0,21 22 15,-21-22-15,21 0 0,0 0 0,0 0 16,0 0-16,0 1 16,21-22-1,0 0-15,0-22 0,0 1 16,0 0-16,1 0 0,-1 0 16,0 0-16,0-1 0,-21 1 0,21 0 15,0 0-15,-21-21 0,0 20 0,22 1 16,-22 0-16,21 21 31,-21 21-15,0 0-16,0 1 0,0-1 15,0 0-15,0 21 0,21-21 0,-21 1 16,21-1-16,-21 0 0,21 0 16,-21 0-16,21 0 0,1-21 15,-1 0-15,0 0 0,0 0 16,0 0-16,22 0 0,-22 0 0,0-21 15,21 21-15,-21-21 0,1 0 0,20 0 16,-21 0-16,0-1 16,0 1-16,1 0 0,-1 0 0,0-21 15,0 20-15,-21 1 0,0-21 0,0 21 16,0 0-16,0-1 0,21 1 0,-21 0 16,0 42 15,0 0-31,0 1 15,0 41 1,0-21-16,0-20 0,0-1 0,0 21 0,0-21 16,0 0-16,0 22 0,0-22 0,0 21 15,0 1-15,0-1 0,0 0 0,0 1 16,0-1-16,-21 0 16,0 22-16,21-22 0,-21 22 0,0-22 15,21 21-15,-22 1 0,1-22 0,0 22 16,21-22-16,-21 22 0,0-22 0,21 0 15,0 22-15,-21-22 0,-1 0 0,22 22 16,-21-22-16,21 1 0,-21-1 0,21-21 16,0 21-16,0-20 0,0 20 15,0-21-15,-21 0 0,21-42 32,0-21-32,0 21 15,0-22-15,0 22 0</inkml:trace>
  <inkml:trace contextRef="#ctx0" brushRef="#br0" timeOffset="128612.13">10139 14732 0,'0'0'0,"21"-21"0,-21 0 0,21-22 15,0 22-15,0 0 0,1-21 0,-1 21 16,21-1-16,-21-20 0,22 21 0,-22 0 15,21 0-15,0-1 0,1 1 0,-1 21 16,0 0-16,-20 0 0,41 85 16,-63-64-1,0 0-15,0 22 0,0-1 0,0-21 16,-21 21-16,0-20 0,0 20 0,-1 0 16,1-21-16,0 1 0,-21 20 0,21-21 15,-22 0-15,22 0 0,-21 1 0,21-1 16,-22 0-16,22 0 0,0 0 15,-21-21-15,20 0 0,1 21 0,0-21 16,0 0-16,0-21 16</inkml:trace>
  <inkml:trace contextRef="#ctx0" brushRef="#br0" timeOffset="129850.94">12171 14520 0,'21'-42'15,"0"21"-15,0 0 16,0 0-16,-21-22 0,22 22 0,-22 0 16,21 0-16,-21 0 0,0-1 15,0 1-15,-21 0 16,-1 21-16,1 0 0,0 0 15,0 0-15,0 0 0,0 21 16,-22 0-16,22 1 0,0-1 0,0 21 16,0 0-16,-1 1 0,1-1 0,0 0 15,21 1-15,0-1 0,0 0 16,0 1-16,0-1 0,0 0 0,0 1 16,0-1-16,21-21 0,0 0 0,1 1 15,-1-1-15,0 0 0,21-21 0,-21 0 16,22 0-16,-1 0 0,0 0 0,1 0 15,-1 0-15,0-21 0,1 0 16,-1-1-16,0 1 0,1 0 0,-1-21 16,0 21-16,-20-1 0,20-20 0,-21 21 15,0 0-15,0-22 0,-21 22 16,0 0-16,0 0 0,0 0 0,0-22 16,0 22-16,-84 0 15,63 21-15,-1 0 16,1 21-16,0-21 0,0 21 15,0 22-15,0-22 0,21 0 0,0 21 16,0-20-16,-22 20 0,22-21 16,0 0-16,0 0 0,0 64 15,0-64-15,22-21 16,-1 0 0,0 0-16,0-21 15,0 21-15,0-21 16,-21 0-16,22 0 0,-22-1 0,21 1 15,-21 0-15,0 0 0,0 0 16,0 0-16,0-1 0,0 44 31,0-1-15,21 0-16,-21 0 0,21-21 0,-21 21 16,21 0-16,-21 1 0,21-1 0,1 0 15,-1 0-15,0 0 0,0-21 16,0 0-16,0 0 0,1 0 15,-1 0-15,0 0 0,0-21 0,0 21 16,0-21-16,1 0 0,-1 0 16,0 21-16,0-22 0,-21 1 0,21 0 15,-21 0-15,21 0 0,-21 0 0,0-1 16,0 1-16,0 0 0,0 0 16,0 42-1,0 0 1,0 0-16,0 1 0,0-1 0,0 0 15,0 0-15,0 0 0,0 22 0,0-22 16,0 0-16,0 0 0,0 0 16,0 0-16,0 1 0,0-1 0,0 0 15,0 0-15,0-42 47,0 0-47,0 0 0,22-1 16,-1-20-16,0 21 0,-21 0 15,21-22-15,0 1 0,0 0 0,1 21 16,-1-22-16,0 1 0,0 21 0,0 0 16,0-1-16,22 1 0,-22 21 0,21 0 15,-21 0-15,22 21 0,-22 1 0,0-22 16,21 21-16,-20 21 16,-22-21-16,0 0 0,21 1 0,-21 20 15,0-21-15,0 0 0,0 0 0,0 1 0,0-1 16,0 0-16,0 0 15,-21-21-15</inkml:trace>
  <inkml:trace contextRef="#ctx0" brushRef="#br0" timeOffset="131636.01">15960 15050 0,'-22'0'16,"44"0"-16,-65 0 0,22 0 15,21-22 1,21 1 0,22 0-16,-22 0 0,0 0 15,0 0-15,21-1 0,-20 1 0,20-21 16,0 21-16,1-22 0,-1 1 15,0-21-15,1 20 0,-22-20 0,21-1 16,0 1-16,-20 20 0,-1-20 0,0 21 16,-21-22-16,0 43 0,0-21 0,0 20 15,0 1-15,-21 0 0,0 0 16,-1 21-16,1 0 0,-21 0 0,21 0 16,-22 21-16,22 0 0,-21 0 15,21 1-15,-22 20 0,22 0 0,0 1 16,0 20-16,0 1 0,21-1 15,0 1-15,-21-1 0,-1 1 0,22-1 16,-21-21-16,0 22 0,21-22 0,0 1 16,0-22-16,0 21 0,-21-21 0,21 0 15,0 1-15,0-1 0,21-21 32,0 0-32,-21-21 0,21-1 15,1 1-15,-1 0 0,0 0 0,-21 0 16,21 0-16,0-1 0,0 1 0,1 21 15,-1-21-15,0 0 0,0 21 16,0 0-16,0 0 0,1 0 0,20 0 16,-21 21-16,0 0 0,0 0 15,1 1-15,-1-1 0,-21 0 0,21 0 16,0 0-16,0 0 0,0 22 0,1-22 16,-1-21-16,0 21 0,0 0 15,0-21-15,22 0 0,-22 0 0,21 0 16,-21 0-16,22 0 0,-22-21 0,21 0 15,0 0-15,-20 0 0,20-1 0,0 1 16,-21 0-16,22 0 0,-22 0 0,0 0 16,0-22-16,0 22 15,-21 0-15,0 0 0,0-22 0,0 22 16,-21-21-16,0 21 0,0 0 0,0-1 16,0 1-16,-22 21 0,22 0 0,0 0 15,0 0-15,-22 0 0,22 0 16,0 21-16,0 1 0,0-1 0,21 21 15,-21-21-15,-1 0 0,22 22 0,0-22 16,0 21-16,-21-21 0,21 1 0,0 20 16,0-21-16,0 0 0,0 0 0,0 1 15,21-22-15,-21 21 0,22-21 16,-1 0-16,0 0 0,0 0 0,0 0 16,0 0-16,1-21 0,-1 21 15,0-22-15,0 1 0,0 0 0,0 21 0,1-21 16,-1 0-16,0 0 0,-21-1 15,0 1-15,21 21 0,-21-21 0,21 0 16,0 42 15,-21 0-31,22 0 16,-22 1-16,0-1 0,0 0 16,0 0-16,21 0 0,-21 0 0,21 1 15,-21-1-15,0 0 0,21 0 16,0 0-16,0-21 15,1 0-15,-1 0 0,0 0 16,0 0-16,0-21 16,0 0-16,1 21 0,-1-21 0,21 0 15,-42-1-15,21 1 0,0 0 16,1 0-16,-1 0 0,-21 0 0,0-1 16,21 1-16,0 0 0,-21 0 0,21 0 15,-21 0-15,21 21 16,1 0-16,-22 21 15,0 0 1,0 0-16,0 0 0,0 0 16,0 1-16,0-1 0,0 0 0,0 0 15,0 0-15,0 0 16,21-21-16,0 0 16,0 0-1,0 0-15,0-21 16,1 0-16,-1 0 0,0 21 15,-21-21-15,21 0 0,0-1 0,0 1 16,1 0-16,-1 0 0,0 0 0,0 0 16,0 21-16,0-22 0,1 1 15,-1 21-15,0 0 0,0 0 16,-21 21-16,0 1 16,0-1-16,0 0 0,0 0 15,0 0-15,0 0 0,0 1 16,0-1-16,0 0 0,0 0 0,0 0 15,0 0-15,0 1 16,21-22 0,0 0-16,1 0 15,-1 0-15,0 0 0,21 0 0,-21 0 16,106-43 0,-84 22-16,-22 0 0,0 0 0,0 21 15,0-21-15,-21-1 0,0 1 0,22 0 16,-22 0-16,0 0 0,0 0 15,0-1-15,0 1 0,-22 21 16,1 0-16,0 0 0,0 0 16,0 21-16,0 1 15,-1-1-15,1 0 0,0 0 0,21 0 16,0 0-16,-21 22 0,21-22 0,-21 0 16,21 0-16,0 0 15,0 1-15,21-22 16,0 0-16,0 0 15,0 0-15,1 0 0,-1 0 16,-21-22-16,21 22 0,0-21 0,0 0 16,-21 0-16,21 21 15,-21-21-15,0 0 0</inkml:trace>
  <inkml:trace contextRef="#ctx0" brushRef="#br0" timeOffset="133016.2">21040 14880 0,'0'0'0,"0"-21"16,0 0-16,21 0 15,0 21-15,-21-21 0,21-1 0,0 1 16,-21 0-16,21 0 15,-21 0-15,0 0 0,0-1 0,0 1 16,0 0-16,0 0 0,-84-64 16,41 85-1,22-21-15,0 21 0,-21 0 16,21 0-16,-22 0 0,1 0 0,0 0 16,-1 21-16,1 0 0,0 22 0,-1-22 15,22 21-15,-21 1 0,21-1 0,21 0 16,0-21-16,0 22 0,0-1 15,0 0-15,0-20 0,0-1 0,0 21 16,21-42-16,-21 21 0,21 0 0,0-21 16,0 0-16,0 0 0,22 0 15,-22 0-15,0 0 0,0-21 16,0 0-16,22 0 0,-22 0 0,21 0 16,-21-22-16,22 22 0,-22-21 0,21-1 15,-21-20-15,1 21 0,20-22 0,-21 1 16,0-1-16,-21 1 0,0 20 15,0-20-15,0-1 0,0 22 0,0 0 16,0-1-16,0 1 0,-21 21 0,21 0 16,-21-1-16,0 22 0,0 22 15,21 20 1,-22-21-16,22 43 0,0-22 0,0 21 16,0-20-16,0 41 0,0-20 15,0-1-15,0-20 0,0 20 0,0 1 16,0-22-16,0 0 0,0 1 0,22-1 15,-1-21-15,-21 0 0,21 1 16,0-1-16,-21 0 0,21-21 0,22 0 16,-22 0-16,0 0 0,0 0 0,0-21 15,22 0-15,-22-1 0,0 22 0,21-21 16,-21-21-16,1 21 0,-1 0 16,0-1-16,-21-20 0,0 21 0,0-21 15,0 20-15,0 1 0,0-21 0,0 21 16,0 42-1,0 0-15,0 0 0,0 22 16,0-22-16,0 21 16,0-21-16,0 22 0,0-22 0,21 0 15,-21 21-15,21-21 0,-21 1 0,0-1 16,21-21-16,1 21 0,-1 0 16,0-21-16,0 0 0,0 0 0,0 0 15,-21-21-15,43 0 0,-22 21 16,0-21-16,0-1 0,0 22 0,1-21 15,-1 0-15,0 0 0,0 0 0,0 21 16,-21-21-16,0-1 0,21 22 0,1 0 16,-22 22 15,0-1-31,0 0 0,0 0 16,0 0-16,0 0 0,0 1 0,0-1 15,0 0-15,0 0 0,0 0 16,21-21-16,0 0 0,0 0 15,0 0-15,0 0 16,1 0-16,-1-21 0,0 0 16,0 0-16,0 0 0,0-1 0,22 1 15,-1-21-15,-21 21 0,0 0 16,1-22-16,-1 22 0,-21 0 16,0 0-16,0 0 0,0-1 0,0 44 31,0-1-31,0 0 15,0 0-15,0 21 0,0-20 0,0 20 16,0 0-16,0-21 0,0 22 16,0-1-16,0 0 0,0 22 0,-21-22 15,21 1-15,0 20 0,-22 1 0,22-1 16,-21 1-16,21-22 0,0 21 0,-21 1 16,0-1-16,21-20 0,-21 20 0,0-20 15,-1 20-15,22-21 0,-21 1 0,0-22 16,21 21-16,0-21 0,-21 1 15,21-1-15,-21-21 0,21-21 16,0-1 0,21 1-16,-21-21 0,21 0 0,-21 20 15,21-20-15,0 0 0,-21-22 0,22 22 16</inkml:trace>
  <inkml:trace contextRef="#ctx0" brushRef="#br0" timeOffset="133287.04">22394 14796 0,'0'-22'0,"0"44"0,0-65 16,0 22-16,0 0 0,21 21 16,1-21-16,-22 0 0,21 21 15,0 0-15,0-22 0,21 22 16,-20 0-16,20 0 0,21 0 16,-20 0-16,-1 0 0,0 22 0,1-1 15,-22-21-15,0 21 0,-21 0 0,0 0 16,0 0-16,0 1 0,0 20 0,-42-21 15,21 0-15,-1 0 0,-20 1 16,0-1-16,-1 21 0,-20-21 0,21 0 16,-1 1-16,1-1 0,0 0 0,20-21 15,1 21-15,-21-21 0,21 0 16,21-21-16,0 0 16</inkml:trace>
  <inkml:trace contextRef="#ctx0" brushRef="#br0" timeOffset="133831.71">23156 14351 0,'0'0'0,"0"-42"0,-21 21 15,21-1-15,0 1 0,-21 0 0,21 0 0,0 0 16,0-22-16,0 22 0,0 0 16,0 0-16,0-21 0,0 20 15,0 1-15,0 0 0,0 0 16,0 42 0,0 0-16,0 0 0,0 1 15,0 20-15,0 0 0,-21 1 0,21 20 16,0-21-16,0 22 0,-21-1 15,21 1-15,0-1 0,0-20 0,0 20 0,0-20 16,0-1-16,0 0 0,0-21 0,0 22 16,0-22-16,21 0 15,0-21-15,0 21 0,0-21 16,0 0-16,1 0 0,20-21 0,-21 0 16,0 0-16,22 21 0,-22-43 0,21 22 15,-21 0-15,22 0 0,-22-21 0,0 20 16,0 1-16,0-21 0,-21 21 15,21 0-15,-21-1 0,0 1 0,0 42 32,0 22-32,0-22 0,0 0 15,0 21-15,-21-20 0,21-1 0,0 0 16,0 0-16,0 0 0,-21 0 16,21 1-16,0-1 0,0-42 31,21-1-16</inkml:trace>
  <inkml:trace contextRef="#ctx0" brushRef="#br0" timeOffset="133999.62">23622 14393 0,'0'-21'0,"0"42"0,0-84 0,0 42 16,0 0-16,-21 21 31,21 21-16,0 0-15,0 0 16,0 0-16,21 0 16,0 1-16,21-22 0,-20 21 15</inkml:trace>
  <inkml:trace contextRef="#ctx0" brushRef="#br0" timeOffset="135108.26">24130 14457 0,'0'0'15,"21"-21"-15,-21-22 16,-21 22-16,0 21 0,0 0 0,-1 0 16,1 0-16,0 0 0,0 0 0,0 0 15,0 0-15,-1 21 16,22 22-16,0-22 0,0 0 0,0 21 16,0-20-16,0 20 0,0 0 0,0-21 15,0 22-15,0-22 0,22 0 0,-22 21 16,21-20-16,0-1 0,0-21 0,0 21 15,0-21-15,1 21 0,-1-21 16,0 0-16,0 0 0,0 0 0,22 0 16,-22-21-16,21 0 0,-21 0 0,22-1 15,-1 22-15,0-21 0,1 0 0,-1 0 16,0-21-16,1 20 0,-22 1 0,0 0 16,0 0-16,0-21 0,-21 20 15,0 1-15,0 0 0,0 0 16,-21 0-16,0 21 15,0 0-15,0 0 0,-1 0 0,1 21 16,-21 0-16,21 0 0,0 0 0,-1 1 16,1-1-16,0 21 0,0-21 15,21 0-15,0 22 0,-21-22 0,21 0 16,0 0-16,0 0 0,0 1 16,21-22-16,0 0 15,0 0-15,0 0 0,1-22 16,-1 1-16,0 0 0,0 21 0,0-21 15,0 0-15,1 0 0,-22-1 16,0 1-16,21 0 0,-21 0 16,0 0-16,0 0 0,0-1 0,0 1 15,0 42 1,0 1 0,0-1-16,0 0 0,0 0 15,0 0-15,0 0 0,0 1 0,0-1 16,0 0-16,0 0 0,0 0 0,0 0 15,0 1-15,21-22 0,0 21 16,0-21-16,0 0 0,22 0 16,-22 0-16,0-21 0,0-1 15,22 1-15,-22 21 0,21-21 0,-21 0 16,0 0-16,22-22 0,-22 22 16,0 0-16,0-21 0,0-1 0,1 1 15,-1 0-15,-21-1 0,0 1 0,0 0 16,0-22-16,0 22 0,0 0 0,0-1 15,0 1-15,0 21 0,0 0 16,0 42 0,-21 21-1,21-21-15,-22 22 0,22-22 0,0 21 16,0 0-16,0 1 0,-21-1 16,21 0-16,-21 1 0,21-1 0,0 0 15,0-20-15,0 20 0,0-21 16,0 0-16,0 0 0,0 1 0,0-1 15,21 0-15,0 0 0,1-21 0,-1 0 16,21 0-16,-21 0 0,0 0 16,1 0-16,-1 0 0,21 0 15,-21-21-15,0 0 0,1 0 16,-1-1-16,0 1 0,-21 0 0,0 0 16,0 0-16,0 0 0,0-1 15,0 1-15,0 42 31,0 1-31,-21-1 16,21 0-16,0 0 0,-21 0 16,21 0-16,0 1 0,0-1 0,0 0 15,0 0-15,0 0 0,21-21 16,0 0-16,0 0 0,0 0 16,0 0-16,1 0 0,20 0 15,-21 0-15,0 0 0,22 0 0,-22-21 16,0 0-16,0 21 0,0-21 0,0 0 15,1 21-15,-1-22 0,-21 1 0,0 0 16,0 0-16,0 0 0,0 0 0</inkml:trace>
  <inkml:trace contextRef="#ctx0" brushRef="#br0" timeOffset="135315.51">24977 14224 0,'-22'0'0,"44"0"0,-86 0 0,43 0 0,0 0 16,63 0 15,-21-21-31,0 21 0,22 0 16,-22 0-16,21-21 0,-21 21 0,22 0 16,-22 0-16,0 0 0,21 0 0,-20 0 15,-1 0-15,0 0 16</inkml:trace>
  <inkml:trace contextRef="#ctx0" brushRef="#br0" timeOffset="135889.5">26882 14266 0,'0'0'0,"-22"0"0,1-21 0,0 0 0,21 0 15,-21 0-15,21 0 0,0-1 16,0 1-16,0 0 0,0 0 15,21 21 1,0 0-16,0 0 0,1 21 0,-1 0 16,0 22-16,0-22 0,-21 21 0,21 0 15,0 22-15,1-22 0,-1 1 16,0 20-16,-21-21 0,0 1 16,21 20-16,-21-20 0,0-1 0,0-21 15,0 21-15,0 1 0,0-22 0,-21 0 16,21 0-16,-21 0 0,0 1 15,21-44 1,0 1 0,0 0-16,21-64 15,0 64-15,0-21 0,0 0 16,0-1-16,1-20 0,-1 20 0,0-20 16,21 21-16,-21-22 0,1 1 15,-1 20-15,21 1 0,-21 0 16,0-1-16,1 1 0,-1 21 0,-21 0 15,21 21-15,-21 21 16,21 0 0,-21 0-16,21 0 0,-21 22 15,21-22-15,-21 0 0,22 21 0</inkml:trace>
  <inkml:trace contextRef="#ctx0" brushRef="#br0" timeOffset="137688.29">27961 14605 0,'0'-21'0,"0"0"15,0 0-15,0-1 0,0 1 0,0 0 16,0 0-16,0-21 0,0 20 0,0 1 16,0 0-16,0-21 0,-21 42 0,21-21 15,-21-1-15,0 22 0,-1 0 0,1 22 16,0-1-16,0 0 15,0 0-15,-22 21 0,22-20 0,21 20 16,-21 0-16,0 1 0,0-1 0,0-21 16,21 21-16,0 1 0,0-22 0,-22 0 15,22 0-15,0 0 16,0 1-16,22-1 16,-1-21-16,0 0 0,0 0 15,0-21-15,0 21 0,1-22 0,-1 1 16,0 0-16,0 0 0,0 0 0,0 0 15,1-1-15,-1-20 0,0 21 16,-21-21-16,0 20 0,21-20 0,-21 0 16,0 21-16,21-1 0,-21 1 0,0 0 15,0 42 1,0 0-16,0 1 16,0-1-16,0 21 0,0-21 0,0 22 15,0-22-15,0 21 0,0-21 16,0 0-16,0 22 0,0-22 0,21 0 15,-21 0-15,22-21 0,-1 21 16,0-21-16,0 0 0,21 0 16,-20 0-16,-1 0 0,0 0 0,21 0 15,-21-21-15,1 0 0,20 0 0,-21 0 16,0 0-16,0-1 0,22 1 0,-22-21 16,0 21-16,0-22 0,0 1 15,1 0-15,-22-1 0,21 1 0,0 0 16,0-22-16,0 22 0,-21 0 0,21-22 15,-21 22-15,22-1 0,-22 1 0,0 21 16,0 0-16,0 0 0,0-1 16,-22 22-1,1 22-15,0-1 0,21 21 16,0-21-16,-21 22 0,0-1 0,21 0 16,-21 22-16,21-22 0,0 0 15,0 1-15,-22 20 0,22-20 0,0-1 16,0 0-16,-21 1 0,21-22 0,0 21 15,0-21-15,0 22 0,0-22 0,0 0 16,0 0-16,0 0 0,0 0 16,21-21-16,1 0 15,-1 0-15,0 0 0,0 0 16,0 0-16,0-21 0,1 0 0,-1 21 16,0-21-16,0 21 0,0-21 15,0 0-15,1-1 0,-1 1 16,0 0-16,0 0 0,-21-21 0,21 20 15,-21 1-15,21 0 0,-21 0 0,22 0 16,-22 0-16,0 42 31,0 0-31,0 0 16,0 0-16,-22 22 0,22-22 0,0 0 16,-21 0-16,21 0 0,0 0 15,0 1-15,0-1 16,0 0-16,21 0 0,1-21 15,-1 0-15,0 0 16,0 0-16,0 0 0,0 0 0,22 0 16,-22 0-16,0-21 0,0 21 0,0-21 15,22 0-15,-22 21 0,0-22 16,0 1-16,-21 0 0,21 0 0,1 0 16,-22 0-16,21-1 0,-21 1 0,0 0 15,0 0-15,0 0 0,0 0 0,0-1 16,0 44 15,0-1-31,0 0 0,0 0 16,0 0-16,-21 0 0,21 1 0,0-1 15,-22 0 1,22 0-16,0 0 0,0 0 0,0 1 16,0-1-16,22 0 15,-1-21-15,0 21 0,0-21 0,0 0 16,0 0-16,1 0 0,20 0 15,-21 0-15,21 0 0,-20 0 0,20 0 16,0 0-16,-21 0 0,1-21 0,20 21 16,-21-21-16,0 0 0,0 21 0,1-22 15,-22 1-15,21 0 16,0 0-16,-21 0 0,0-22 0,21 22 16,-21 0-16,0-21 0,0 21 0,0-1 15,0 1-15,0 0 0,0 0 16,-21 21-1,0 21-15,0 0 0,21 0 16,-22 1-16,1-1 0,0 0 0,21 0 16,-21 0-16,0 22 0,21-22 0,0 0 15,-21 0-15,21 0 0,0 0 16,0 1-16,0-1 0,0 0 16,0 0-16,0 0 0,21-21 15,0 0-15,0 0 16,0 0-16,0 0 0,1 0 0,-1 0 15,0 0-15,21 0 0,-21 0 16,22-21-16,-1 21 0,-21-21 0,22 0 16,-1 21-16,0-21 0,1-1 0,-1 1 15,0 0-15,1-21 0,-1 21 16,0-1-16,-21-20 0,22 21 0,-22-21 16,0 20-16,0-20 0,-21 21 0,21 0 15,-21-22-15,0 22 0,0 0 16,-21 21-1,0 0-15,21 21 16,0 0-16,-21 1 0,21-1 0,0 85 16,0-85-1,0 0-15,0 0 0,0 0 0,21 22 16,-21-22-16,21 0 0,0-21 0,-21 21 16,22 0-16,-1 0 0,-21 1 15,0-1-15,21-21 0,-21 21 16,0 0-1,-21-21-15,0 0 16,-1 0-16,1 0 0,-21 0 0,21 0 16,0 21-16,-1-21 0,1 0 15,0 0-15,0 0 0,0 0 16,0 0 0,21-21-1,21 0-15,0 21 16</inkml:trace>
  <inkml:trace contextRef="#ctx0" brushRef="#br0" timeOffset="137883.19">30797 14690 0,'-21'0'46,"0"0"-46,21 21 16,-21-21-16,0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58:52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1312 0,'0'0'0,"0"-21"0,21 21 0,-21-21 16,0 0-16,0 0 0,21-22 15,-21 22-15,21 0 0,-21-21 0,0 21 16,0-1-16,0 1 0,0 0 0,0 0 16,0 0-1,0 42 1,0 0-16,0 0 0,0 22 16,0-1-16,0 0 15,0 22-15,0-1 0,0 1 0,0 20 0,-21 1 16,21 0-16,-21-1 0,0 1 15,0 21-15,21-43 0,-22 22 16,1-21-16,0-1 0,0 1 0,21-22 16,0 0-16,-21 1 0,21-22 0,-21 0 15,21 0-15,0 0 0,-22 0 16,22-42 15,0 0-31,0 0 0,0 0 16,0-22-16,0 22 0,0-21 0,-21 0 15,21-1-15,-21 1 0</inkml:trace>
  <inkml:trace contextRef="#ctx0" brushRef="#br0" timeOffset="551.67">7599 1482 0,'0'0'0,"-43"-21"0,-62-85 16,83 85-16,1-22 15,21 1-15,0 21 0,0-22 0,0 1 16,21-21-16,22 20 0,-1-20 0,106-43 15,-63 64-15,0-1 16,-1 1-16,1 21 0,0 0 0,20-1 16,-20 22-16,0 0 0,-1 22 15,1-1-15,0 21 0,-1 22 0,-20-1 16,-1 1-16,-20 20 0,-1 1 16,-21 0-16,-21-1 0,0 1 15,0 0-15,0 20 0,-21-20 0,0 0 16,0-22-16,0 22 0,-1-43 0,1 22 15,0-22-15,0 0 0,0 1 0,-22-22 16,22 0-16,21 0 0,-21-21 16,0 0-16,21-21 15,0 0-15,0 0 0,0-22 0,0 1 16,42-21-16,-21-1 0,1-21 16,20 1-16,-21-1 0,21 0 0,22-20 15,-22-1-15,1 0 0,20 0 0,1 0 16,-22 0-16,21 22 15,-20 20-15,-1 22 0,22 0 0,-22 20 16,0 1-16,1 21 0,-1 21 0,0 1 16,-21 20-16,22 21 0,-22 1 15,0 21-15,-21-1 0,0 1 0,0 21 16,0 0-16,-21-1 0,0 1 0,0 0 16,-1-21-16,1 21 0,0-22 15,0-20-15,0 20 0,0-20 0,21-22 16,-22 1-16,22-1 0,-21 0 0,21-21 15,-21 1-15,21-1 0,0 0 0,0-42 32,21 0-32,0-1 15,1 1-15,-1-21 0,21 0 0,-21-1 16</inkml:trace>
  <inkml:trace contextRef="#ctx0" brushRef="#br0" timeOffset="918.98">9948 2032 0,'0'21'0,"0"-42"0,0 63 0,21-42 31,1 0-15,-1 0-16,0-21 0,0 21 0,0-21 15,64-64 1,-64 43-16,21 21 0,-20-21 0,-1-1 15,0 22-15,-21-21 0,0 21 0,0-1 16,0 1-16,-21 21 16,0 0-16,-1 21 0,1 22 15,0-22-15,-21 21 0,21 1 0,-22-1 16,22 0-16,-21 1 0,21 20 0,-1-21 16,1 1-16,0-1 0,21-21 15,0 22-15,0-22 0,0 0 16,0 0-16,0 0 0,0 0 0,21-21 15,0 0-15,1 0 0,20 0 0,-21 0 16,21-21-16,1 21 0,-1-21 0,0 0 16,1-21-16,-1 20 0,0-20 15,1 0-15,-1-1 0</inkml:trace>
  <inkml:trace contextRef="#ctx0" brushRef="#br0" timeOffset="1195.99">10858 1080 0,'0'-64'0,"0"128"0,0-255 15,0 170 1,0 0-16,22 42 16,-22 0-16,0 21 15,0 1-15,0 20 0,0 1 0,0-1 16,0 1-16,0 20 0,0-20 0,0 21 16,-22-1-16,1 1 0,21 0 15,-21-22-15,0 22 0,0-22 0,21 1 16,-21-1-16,-1-20 0,1-1 0,21 0 15,0-21-15,0 22 0,0-22 0,0 0 16,0 0-16,21-42 31,1 0-31,20 0 0,-21-22 16,21 1-16,-20 0 0,20-22 0,0 1 16,22-22-16</inkml:trace>
  <inkml:trace contextRef="#ctx0" brushRef="#br0" timeOffset="1923.08">11430 953 0,'0'0'0,"21"-43"0,-21 1 16,0 0 0,0 63-16,0 21 15,0-21-15,0 43 0,0-22 0,0 22 16,0 20-16,0-20 0,-21 20 16,0 1-16,21 0 0,-21-1 0,-1 1 15,1 0-15,21-1 0,-21-20 16,0 21-16,0-43 0,21 21 0,0-20 15,0-1-15,0-21 0,0 0 16,0 1-16,0-1 0,21-42 31,0-1-31,0 1 0,0-21 0,1 21 16,-1-22-16,0 1 0,0 0 16,0-1-16,0 1 0,1 0 0,-1 21 15,-21-1-15,21 22 0,0 0 0,0 0 16,-21 22-16,21-1 15,-21 0-15,22 0 0,-22 21 0,0-20 16,0 20-16,0 43 16,21-43-16,-21-21 0,21 0 15,-21 0-15,21 1 0,0-22 0,-21 21 16,21-21-16,1 0 0,20 0 16,-21 0-16,0 0 0,22 0 0,-22 0 15,21-21-15,-21-1 0,22 1 0,-22 0 16,21 0-16,-21 0 0,22 0 0,-22-1 15,21-20-15,-21 21 0,0 0 16,-21 0-16,22-1 0,-1 22 16,-21 22-1,0-1-15,0 0 0,-21 0 16,21 21-16,-22-20 16,22-1-16,0 0 0,0 21 15,0 1-15,0-22 0,22 0 0,-1 0 16,0-21-16,0 21 0,21-21 0,-20 0 15,20 0-15,-21 0 0,21 0 0,1 0 16,-22-21-16,21 0 0,1 0 16,-22 21-16,21-21 0,-21-1 15,0-20-15,1 21 0,-1-21 0,-21 20 0,0-20 16,0 0-16,0-1 0,0 22 0,-21-21 16,-1 21-16,1 0 15,-21-1-15,21 22 0,-22 0 0,22 0 0,0 0 16,-21 0-16,21 22 0,-22-1 15,22 0-15,0 0 0,0 0 0,0 0 16,21 1-16,-22-1 0,22 0 16,0 0-16,22-21 15,-1 0-15,21 21 0,-21-21 0</inkml:trace>
  <inkml:trace contextRef="#ctx0" brushRef="#br0" timeOffset="2711.58">13335 1778 0,'0'0'0,"0"-21"0,0 0 0,0 0 16,0-1-16,0 1 0,-21 0 0,0 21 15,-22 0-15,22 0 16,0 0-16,-21 21 0,20 0 0,1 1 16,-21-1-16,21 21 0,0 0 0,-22 1 15,22-22-15,0 21 0,0 1 0,21-1 16,-21 0-16,-1 85 15,22-106-15,0 1 16,0-1-16,22-21 0,-1 21 0,0-21 16,0 0-16,0 0 0,0 0 0,22 0 15,-22-21-15,21 21 0,-21-21 16,22-1-16,-22 1 0,21-21 16,1 21-16,-22-22 0,0 1 0,21 0 15,-21-22-15,1 1 0,-1-22 0,0 22 16,0-22-16,-21 0 0,0 1 0,21-1 15,-21 0-15,0 1 0,0 20 16,0 1-16,0-1 0,0 22 0,0-1 16,0 22-16,0 0 0,0 42 15,0 0 1,0 22-16,0-1 0,0 0 0,0 22 16,0-1-16,0 1 0,0-1 0,0 1 15,0-1-15,0 22 0,0-21 16,0-1-16,-21 1 0,21-1 15,0 1-15,0-22 0,0 0 0,0 1 16,0-1-16,0 0 0,0-21 0,0 1 16,0-1-16,21 0 15,0-21-15,22 0 0,-22 0 0,0 0 16,21 0-16,-20 0 0,20-21 0,0 21 16,1-21-16,-22-1 0,21 1 0,0 0 15,1-21-15,-22 21 0,21-22 16,-21 1-16,1 0 0,-22-1 0,0 1 15,0 21-15,0-22 0,0 22 0,-22 0 16,1 21-16,-42 0 16,42 0-16,-22 42 15,22-20-15,21-1 0,0 21 0,0 0 16,0 1-16,0-22 0,0 21 0,0 1 16,0-22-16,21 21 0,0-21 0,1 0 15,-1 1-15,0-1 0,0 0 16,0 0-16,0 0 0,1 0 0,-22 1 15,0-1-15,0 0 16,-22-21-16,1 21 0,0-21 16,0 0-16,-21 21 0,20-21 0,-20 0 15,21 0-15,-21 0 0,20 0 16,-20 0-16,21 0 0,-21 0 0,-1-21 16,1 21-16,-22-21 0,22 0 15,-43 0-15</inkml:trace>
  <inkml:trace contextRef="#ctx0" brushRef="#br0" timeOffset="2936.46">10689 1609 0,'0'0'0,"-21"0"0,0 0 0,21-21 15,21-1-15,21 22 16,1-21-16,-1 0 15,0 21-15,22-21 0,-1 0 0,1 21 16,-1-21-16,22-1 0,-43 22 0,22 0 16,-1-21-16,-20 21 0,-1 0 0,-21 0 15,21 0-15,-20 0 0,-1 0 16,0 0-16,21 0 0</inkml:trace>
  <inkml:trace contextRef="#ctx0" brushRef="#br0" timeOffset="4007.84">17018 1545 0,'0'0'0,"-42"-21"0,20 0 0,-20 21 0,21-21 15,0 0-15,0-1 0,-1 1 0,22 0 16,0 0-16,-21 0 0,0 0 15,21-22-15,0 22 0,-21 0 0,21-21 16,0 20-16,0 1 0,0 0 0,0 0 16,-21 21-1,21 21-15,-21 0 0,-1 22 16,22-22-16,-21 21 0,0 22 0,0-22 16,0 21-16,-22 1 0,22-1 15,0 22-15,-21-21 0,21-1 16,-22 22-16,22-22 0,-21 1 0,21-22 0,-1 22 15,22-22-15,0 0 0,0-21 16,22 1-16,20-1 0,0 0 16,1-21-16,-1 0 0,0 0 0,22-21 15,-1 0-15,1-1 0,-1 1 0,1 0 16,-1-21-16,1-1 0,-1 1 16,1-21-16,-22 20 0,0-20 0,1-1 15,-22 1-15,-21-1 0,0 1 0,0-1 16,-21 1-16,0 20 0,-22-20 0,-20 21 15,20-1-15,-20 1 16,-1 21-16,22 0 0,-21 21 0,-1 0 16,22 0-16,-22 21 0,22 0 0,0 0 15,20 0-15,1 0 0,21 22 16,0-22-16,0 0 0,21 0 0,1 0 16,20 1-16,0-1 0,22-21 0,-1 0 15,1 0-15,-1 0 0,22 0 16,0 0-16,-1-21 0,1-1 0,0 1 15,-1 0-15,1-21 0,0 21 0,-1-22 16,-20 1-16,-22 0 0,22-1 16,-43 1-16,21 0 0,-21-1 0,-21 1 15,0 0-15,0 20 0,0-20 16,-21 21-16,-21 0 0,21 0 16,-1 21-16,-20 0 0,21 0 0,0 0 15,-22 42-15,22-21 0,0 21 0,-21 22 16,21-22-16,-1 22 0,1 20 15,0-20-15,21 21 0,-21 20 0,0-20 16,0 21-16,21-21 0,0 20 0,0 1 16,0 0-16,0-21 0,0 21 15,0-1-15,0 1 0,0 0 0,0-21 16,0 21-16,0-1 0,0 1 0,0-21 16,0 21-16,-22 0 0,1-22 0,0 1 15,0 21-15,0-43 0,0 22 16,-1-22-16,1 1 0,0-1 0,0-20 15,-21-1-15,42-21 0,-64 22 16,43-43-16,0 0 16,0-22-16,-1 1 0,-20-21 0,21 21 15,-21-22-15,-1 1 0,1 0 0,-22-1 16,22 1-16,-21 0 0,-1-1 0,1-20 16,-1 21-16,22 20 0,-1-20 15,-20 0-15,21 21 0,20-1 16,1 1-16,0 0 0,21 0 0,0-21 15,21 20-15,0-20 0,22 21 0,-1-43 16,22 22-16</inkml:trace>
  <inkml:trace contextRef="#ctx0" brushRef="#br0" timeOffset="4399.6">19706 953 0,'0'0'0,"0"-64"0,-21 22 16,21-22-16,0 1 0,0 20 15,0-20-15,0 21 0,0 20 0,0 1 16,21 0-16,0 21 15,0 21-15,-21 0 0,0 43 16,22-22-16,-22 43 0,21-22 0,-21 43 16,0-21-16,0 0 0,0 20 15,0-20-15,-21 21 0,-1-21 0,1-1 16,0 1-16,0-22 0,0 1 0,0-1 16,-1-20-16,22-1 0,-21 0 15,0-20-15,21-1 0,-21 0 0,21 0 16,-21-21-1,21-21-15,-21 0 16,21 0-16,0-1 0,0-20 0,0 0 16</inkml:trace>
  <inkml:trace contextRef="#ctx0" brushRef="#br0" timeOffset="4928.33">19283 1101 0,'0'0'0,"-21"-64"0,-1 1 0,1-1 15,21 1-15,0 20 0,0 1 16,0 0-16,0-1 0,0 1 0,43 21 15,-22 0-15,42 0 0,-20-1 16,20 22-16,1 0 0,-1 0 16,22 22-16,-22-1 0,22 0 0,-22 21 15,22 22-15,-21-1 0,-1 22 16,1-22-16,-1 22 0,-21 0 0,1-22 16,-22 22-16,0 0 0,-21-22 0,0 22 15,0-22-15,0 1 0,0-22 0,-21 22 16,0-22-16,0 0 0,-1-21 15,1 22-15,0-22 0,0 0 0,0 0 16,0-21-16,-1 0 0,1 0 0,0 0 16,21-21-1,0 0-15,0-21 0,0-1 0,0 1 16,21-22-16,0 1 0,1-1 0,-1-20 16,21-1-16,-21-21 0,22 22 15,-1-22-15,0 21 0,1 0 16,-1 1-16,0 20 0,1 1 0,20 20 15,-21 22-15,1 0 0,-1 0 16,0 21-16,22 21 0,-43 0 0,21 0 16,1 43-16,-22-22 0,0 22 0,0 20 15,-21 1-15,0 0 0,0-1 16,0 1-16,0 0 0,0-1 0,0-20 16,-21 21-16,0-22 0,0 1 15,0-1-15,-1 1 0,1-22 0,0 0 0,0 1 16,0-22-16,21 0 0,-21 0 15,21 0-15,-22 0 0,22-42 32,22-21-17,-1 21-15,21 0 0,-21-1 16</inkml:trace>
  <inkml:trace contextRef="#ctx0" brushRef="#br0" timeOffset="5369.58">21442 1630 0,'0'0'15,"42"-21"-15,-21 0 0,0-1 0,22 1 16,-43-21-16,21 21 0,-21 0 16,0-22-16,0 22 0,0 0 0,0 0 15,-21 0-15,-22 21 0,22 0 0,-21 0 16,0 0-16,-1 42 0,1-21 16,-22 21-16,22-20 0,0 41 0,-1-21 15,1 22-15,21-22 0,-21 22 0,20-22 16,1 0-16,0 1 0,0-1 15,21 0-15,0-20 0,0-1 0,0 0 16,21 0-16,0-21 0,0 0 0,1 0 16,-1 0-16,21 0 0,0 0 0,-20-21 15,20 0-15,0 0 0,1-1 16,-1 1-16,0-21 0,-21 21 16,22-22-16,-22 1 0,0 0 0,0-1 15,0 1-15,1 21 0,-22-21 0,21 20 16,-21 65-1,-21-22 1,-1 0-16,22 21 0,-21 1 0,21-1 16,0 0-16,0 1 0,0-22 0,0 21 15,0 1-15,0-22 0,0 0 16,21 0-16,1 0 0,-1 0 0,0 1 16,0-22-16,21 0 0,-20 0 15,20 0-15,-21 0 0,21 0 0,-20 0 0,20-22 16,-21 1-16,21 0 15,1 0-15</inkml:trace>
  <inkml:trace contextRef="#ctx0" brushRef="#br0" timeOffset="5709.46">22331 1545 0,'0'0'0,"0"-106"16,0 85-16,0 0 0,0 42 31,-21 0-31,-1 1 0,1-1 0,21 21 16,-21 0-16,21 1 15,0 20-15,-21-20 0,21 20 0,-21-21 0,21 22 16,0-1-16,0 1 0,0-1 16,0 1-16,0 21 0,0-22 0,0 22 15,0-22-15,-21 22 0,21 0 16,0-1-16,-22-20 0,22 20 0,-21-20 16,21-1-16,-21 22 0,0-21 0,21-1 15,0 1-15,-21-1 0,21 1 0,-21-1 16,21-21-16,-22 1 0,22-1 0,0-21 15,0 22-15,0-22 0,0-42 32,0-1-32,0 1 0,0 0 15,0-21-15,0-1 0,0-20 0,22 21 16,-1-22-16,0 1 0,0-1 16,0 1-16,0-1 0,1 1 15,-1-22-15</inkml:trace>
  <inkml:trace contextRef="#ctx0" brushRef="#br0" timeOffset="5986.3">22288 2138 0,'0'0'0,"0"-85"0,0 22 16,0-22-16,0 0 0,0 22 0,0-1 16,0 1-16,0-1 0,0 22 15,0 0-15,22-1 0,-22 1 0,21 21 16,0 0-16,0 0 0,0-1 0,22 22 16,-22 0-16,21 0 0,-21 0 15,22 22-15,-1-1 0,-21 0 0,21 21 16,-20-21-16,-1 22 0,0 20 0,-21-20 15,0-1-15,0 21 0,0-20 16,-21-1-16,-22 22 0,1-22 16,0-21-16,-1 21 0,1-20 0,0 20 15,-22-21-15,22 0 0,21 0 0,-22-21 16,22 22-16,-21-22 0,21 0 0,0 0 16,-1 0-16,1 0 0,0 0 15,0 0-15,0 0 0,0 0 0,-1 0 16,-20 0-16,0 0 0</inkml:trace>
  <inkml:trace contextRef="#ctx0" brushRef="#br0" timeOffset="6703.98">8403 3027 0,'-21'-21'0,"42"42"0,-63-63 16,21 42-16,21-22 0,-22 1 16,1 0-16,21 0 0,-21 21 15,21-21-15,21 21 31,0 0-15,22 0-16,-1 0 0,22 21 16,-1-21-16,1 0 0,20 21 0,22-21 15,0 0-15,0 21 0,21-21 16,0 0-16,0 0 0,21 0 0,21 0 16,1 0-16,-22 0 0,21 0 0,0 0 15,1 0-15,20 0 0,-20 0 0,-22 0 16,21 0-16,0 0 0,1-21 15,-22 21-15,21 0 0,-21 0 0,-21 0 16,22 0-16,-44 0 0,22 0 0,-42 0 16,21 0-16,-21 0 0,-22 0 0,1 0 15,-22 0-15,0 0 16,1 0-16,-22 0 0,0 0 0,-21-21 16,21 0-16,0 0 0</inkml:trace>
  <inkml:trace contextRef="#ctx0" brushRef="#br0" timeOffset="7207.69">16129 2477 0,'0'0'0,"-64"0"0,1 0 16,-1 0-16,1 0 0,21 0 0,-1 0 16,1 0-16,0 0 0,-1 0 0,1 0 15,21 0-15,0 0 0,-1 0 16,44 0-1,20 0-15,0 0 0,1 0 0,20 0 16,22 0-16,253 0 16,-189 0-16,-1 0 15,0 0-15,21 0 0,22 0 0,-1 0 16,1-22-16,20 22 0,1 0 0,0-21 16,21 21-16,-1 0 0,1-21 15,0 0-15,0 21 0,0-21 0,0 21 16,-22 0-16,22-21 0,381-1 15,-424 22-15,-20 0 0,-1-21 16,0 21-16,-20 0 0,-22 0 16,-22 0-16,1 0 0,-21 0 0,0 0 15,-22 0-15,-21 0 0,1 0 0,-22 0 16,-21-21-16,0 0 0,-21 0 16,0 0-16,-22-1 15</inkml:trace>
  <inkml:trace contextRef="#ctx0" brushRef="#br0" timeOffset="36039.8">2392 4657 0,'0'0'0,"-43"-43"0,22 22 0,-42-21 0,20 21 16,1 0-16,0-1 0,-64-41 0,42 42 15,22-22-15,-21 22 0,20 0 0,-20 0 16,-1 0-16,22 0 0,-22-1 16,22 1-16,-21 21 0,20 0 0,-20-21 15,20 21-15</inkml:trace>
  <inkml:trace contextRef="#ctx0" brushRef="#br0" timeOffset="36623.17">952 4530 0,'0'0'0,"0"-21"0,0-1 15,0 1-15,0 0 0,0 0 0,0 0 16,0 0-16,0-1 16,0 1-16,0 0 0,0 0 15,0 0 1,0 0-16,0 42 47,0 0-47,0 21 15,0 1-15,0-1 0,0 0 16,22 1-16,-22 20 0,0 1 0,0-1 16,0 22-16,0-1 0,0 1 15,0 0-15,0-1 0,-22 1 0,22 0 16,0-22-16,-21 22 0,0 0 15,21-22-15,-21 1 0,21-1 0,0-21 16,0 22-16,0-22 16,0-21-16,0 22 0,0-22 0,0 0 15,0 0-15,0 0 16,0-42 0,0 0-16,0 0 15,0 0-15,0 0 0,0-22 0,0 1 16,0-22-16,0 22 0,0-21 15,0-1-15,0 1 0</inkml:trace>
  <inkml:trace contextRef="#ctx0" brushRef="#br0" timeOffset="37011.94">974 4720 0,'0'0'0,"0"-42"0,0 0 0,21 20 0,-21-20 16,21 0-16,-21-1 0,21 22 15,0 0-15,0-21 0,1 21 0,-1-1 16,0 1-16,0 0 0,0 21 16,22-21-16,-22 21 0,21 0 0,0 0 15,1 0-15,-1 21 16,0 0-16,1 0 0,-1 1 0,0-1 0,1 21 16,-1-21-16,-21 22 15,0-22-15,1 21 0,-22-21 0,0 22 16,0-1-16,0 0 0,-22 1 15,-20-1-15,21 0 0,-21 22 0,-1-22 16,-20 0-16,20 1 0,1-1 16,-21-21-16,20 22 0,1-22 0,0 0 15,20 0-15,1 0 0,-21 0 16,42 1-16,-21-22 0,21 21 16,-21-21-16,42-21 31,0-1-31,0 1 15,0 0-15,0 0 0,1 0 0,20 0 16,-21-1-16</inkml:trace>
  <inkml:trace contextRef="#ctx0" brushRef="#br0" timeOffset="37887.03">2011 4530 0,'0'0'0,"0"-64"15,21 64-15,-21-21 16,0 42 15,0 0-31,0 22 16,0-22-16,0 0 16,0 21-16,0 1 0,0-22 0,0 21 15,0 1-15,0-1 0,0 0 16,0 1-16,0-22 0,0 21 0,0-21 15,0 0-15,0 1 0,0-1 16,21-21-16,0 0 0,0 0 16,1 0-16,-1-21 0,0 21 0,0-22 15,0 1-15,22 0 0,-22-21 16,0-1-16,0 22 0,21-21 0,-20 0 16,-1-1-16,0 1 0,-21 0 15,0 20-15,21-20 0,-21 21 0,21 0 16,-21 0-16,0-1 0,0 1 15,21 21 17,-21 21-32,0 1 0,0-1 15,0 0-15,22 21 0,-22-21 0,0 22 16,0-1-16,0 0 0,21-20 16,0 20-16,0 0 0,-21 1 0,21-22 15,0 0-15,1 0 0,-1 0 0,0 0 16,0 1-16,21-22 0,-20 0 15,20 0-15,-21 0 0,21 0 0,-20-22 16,20 1-16,-21 21 0,21-42 0,-20 21 16,20 0-16,-21-22 15,21 1-15,-20 0 0,-1-22 0,0 22 16,0-22-16,0 1 0,0-1 0,1 1 16,-22-1-16,0 1 0,0-22 15,0 22-15,0 20 0,0-20 0,0 20 16,0 1-16,0 21 0,0-21 15,0 20-15,0 1 0,0 0 0,0 0 16,0 0-16,0 42 31,0 0-31,0 0 16,0 0-16,0 22 0,0-1 16,0 0-16,0 22 0,0-22 0,0 22 15,-22 126 1,1-147-16,21 20 0,0-21 0,0 22 15,0-22-15,0 1 0,-21-1 0,21-21 16,0 21-16,0-20 0,0 20 16,0-21-16,0 0 0,0 0 0,21 1 15,0-1 1,1-21-16,-1 0 0,0 0 16,0 0-16,0 0 0,0 0 0,-21-21 15,22 21-15,-1-22 0,0 1 16,0 21-16,-21-21 0,21 0 15,-21 0-15,21 0 0,-21-1 0,0 1 16,0 0-16,0 0 0</inkml:trace>
  <inkml:trace contextRef="#ctx0" brushRef="#br0" timeOffset="38151.89">3069 4466 0,'0'0'0,"-21"0"15,21-21 1,0 0-16,0 0 16,21 21-16,0-21 0,0-1 0,22 22 15,-22-21-15,0 0 0,21 21 16,-20-21-16,-1 0 0,21 21 0,-21-21 16,22 21-16,-22 0 0,0 0 0,0-22 15,0 22-15,0 0 16,1 0-1</inkml:trace>
  <inkml:trace contextRef="#ctx0" brushRef="#br0" timeOffset="40787.76">4572 3852 0,'0'0'0,"21"-21"0,0-42 16,-21 42-1,21-1-15,-21 1 0,0 0 0,0 0 0,0 0 16,0 0-16,0-1 15,0 1 1,-21 21 0,0 21-1,0 1-15,0-1 0,0 0 0,-1 21 16,1-21-16,-21 22 0,21-1 0,-64 85 16,64-63-16,-21-1 15,-1 1-15,22 20 0,-21-20 0,21 20 16,-1-20-16,636 21 484,-635-85-484,0 0 0,0 0 16,0 0-16,-1 0 0,1 0 15,21-22 1,0 1-16,0 0 16,0 0 15,0 0-15,21 21-16,-21-21 15,0-1 1,0 1-16,22 21 0,-22-21 15,21 21-15,-21-21 0,21 21 16,-21-21-16,21 21 16,0 0-16,0-21 15,1 21 17,-1 0-17,-21 21 1,-21 0-1,-1-21-15,22 21 0,-21-21 0,21 21 16,-21-21-16,0 21 16,0 1-16,0-22 15,21-22 17,0 1-17,-22 21-15,22-21 0,0 0 16,-21 0-16,21 0 0,0-1 0,-21 1 15,0 0-15,0 0 0,0 21 0,-1-21 16,1 0-16,0-1 0,0 22 16,0-21-16,21 0 15,-21 21-15,-1 0 0,1 0 16,0 0 0,0 0-1,0 0 1,21-21 31,0 0-47,0 0 15,21 21-15,-21-22 16,21 22-16,0-21 0,0 0 0,1 21 16,-1-21-16,0 21 0,0-21 0,0 21 15,0-21-15,-21 21 0,22-22 0,20 22 16,-21-21-16,0 21 0,0 0 0,1-21 15,-1 21-15,0 0 16,-21-21-16,21 21 16,-21-21-16,0 0 15,0-1 17,0 44 249,-21-1-281,0 0 15,0 0-15,-1 0 0,22 22 0,-21-1 16,0 21-16,0-20 0,0 20 16,0 1-16,-1 20 0,1-20 15,0 21-15,0-22 0,0 22 0,0-22 16,-1 22-16,1 0 0,0-22 16,21 22-16,0-22 0,0 1 0,0-1 15,0-20-15,0 20 0,0-21 0,0 1 16,0-22-16,21 21 0,0-21 15,22 1-15,-22-1 0,0 0 16,43 0-16,-22-21 0,-21 21 0,21-21 16,-20 0-16,20 0 0,-21 0 15,0 0-15,0 0 0,1 0 0,-1 0 16,0 0-16,-21-21 16,0 0-1,-21 0 1,0 21-16,-1 0 15,1-21-15,0-1 0,0 22 0,0-21 16,0 0-16,-1 0 0,1 0 16,-21-22-16,21 1 0,0 0 0,-1-1 15,1 1-15,0-21 0,0 20 16,21-20-16,0 20 0,0-20 0,0 21 16,0-22-16,0 22 0,0-22 15,0 22-15,21-22 0,0 1 0,0-1 16,22 1-16,-22-1 0,21 1 15,1-1-15,-1 22 0,-21-21 0,21 20 16,1 22-16,-1-21 0,-21 21 16,22-1-16,-22 1 0,0 0 15,0 21-15,-21-21 0,21 21 16,-42 0 15,0 0-15,0 0-1,0 0-15,21 21 0,-22-21 0,1 0 16,0 21-16,0 0 0,0 1 16,0-1-16,-22 0 0,22 21 15,-21 1-15,21-1 0,-43 64 16,43-43-16,0 22 0,0-22 16,-1 1-16,1-1 0,0 1 0,0 21 15,21-22-15,-21 1 0,21-1 0,-21 1 16,21-1-16,0-21 0,0 22 15,0-22-15,0 1 0,0-1 16,0 0-16,21-21 0,0 1 0,-21-1 0,21 0 16,0 0-16,0 0 15,1-21-15,-1 0 0,0 0 16,0 0-16,0 0 16,-21-21 62,0 0-78,21 0 0,1 0 0</inkml:trace>
  <inkml:trace contextRef="#ctx0" brushRef="#br0" timeOffset="41212.53">5419 4424 0,'21'-21'0,"-42"42"0,42-63 15,-21 20-15,0 1 0,0 0 16,0 42 15,0 0-31,0 22 16,0-22-16,0 21 0,0 1 0,0-1 16,0 0-16,0 1 0,0-1 0,0 0 15,0 22-15,0-22 0,-21 0 16,-1 22-16,22-22 0,-21-21 0,0 22 15,0-1-15,21-21 0,0 0 16,-21 1-16,21-1 0,-21-21 0,21 21 16,0-42 15,0 0-31,0-22 0,0 22 16,0-21-16,21 21 15,0-22-15,0 1 0</inkml:trace>
  <inkml:trace contextRef="#ctx0" brushRef="#br0" timeOffset="41603.71">5905 4487 0,'0'0'15,"22"0"-15,-22-21 0,-22 21 32,1 0-32,0 21 0,-21 1 15,21-22-15,-22 21 0,1 0 0,0 0 16,-1 0-16,1 0 0,0-21 15,20 22-15,-20-1 0,21 0 0,-21 0 16,20-21-16,1 21 0,0 0 16,21 1 15,21-22-31,0 21 0,1-21 16,-1 21-16,0 0 0,21-21 0,-21 21 15,22 0-15,-22 22 0,21-22 0,-21 0 16,22 0-16,-22 22 0,21-22 15,-21 0-15,1 0 0,-1 21 16,0-20-16,0-1 0,0-21 0,-21 21 16,0 0-16,21 0 0,-21 0 15,22-21 1,-22-21 0,0 0-1,21 0-15,0 0 0,-21 0 16,21 21-16</inkml:trace>
  <inkml:trace contextRef="#ctx0" brushRef="#br0" timeOffset="41943.53">6435 4995 0,'0'0'16,"21"0"-16,-21 22 16,0-1-1,-21-21 1,-1 0-1,1 0-15,21-21 32,0-1-32,0 1 15,21 0-15,1 21 0,-22-21 0,21 21 16,0 0-16,0 0 0,0 0 0,0 0 16,1 0-16,-22 21 0,21 0 15,-21 0-15,0 1 16,0 20-16,0-21 0,0 0 15,0 0-15,-21 1 0,-1-1 0,1 0 16,0 0-16,0 0 0,0 22 16,0-43-16,-1 21 0,22 0 0,0 0 15,-21-21-15,42-21 32</inkml:trace>
  <inkml:trace contextRef="#ctx0" brushRef="#br0" timeOffset="42267.35">6985 4614 0,'0'0'0,"0"-21"0,21 21 0,-21-21 16,21 21 15,-21 21-16,21 0-15,1 1 0,-1-1 0,-21 0 16,21 0-16,-21 21 0,21-20 0,-21 20 16,0 0-16,21-21 0,-21 22 15,0-22-15,0 21 0,0-21 0,0 1 16,0 20-16,0-21 0,0 0 0,0 0 16,0 1-16,0-1 15,0-42 16,0-1-15,21 1-16,1-21 0,-1 21 0</inkml:trace>
  <inkml:trace contextRef="#ctx0" brushRef="#br0" timeOffset="42516.21">7514 4572 0,'0'0'0,"21"0"15,-21-21-15,0 0 0,0 42 31,-21 0-15,21 0-16,-21 0 0,0 1 0,21-1 16,0 0-16,-21 21 0,-1-21 0,1 22 15,0-22-15,21 21 0,-21 1 16,-21 20-16,42-42 0,-22 0 16,1 1-16,21-1 0,0 0 0,-21 0 15,21 0-15,-21-21 0,21-21 31,21 21-31,0-21 16,0-21-16,1 20 0</inkml:trace>
  <inkml:trace contextRef="#ctx0" brushRef="#br0" timeOffset="42868">7853 4085 0,'0'0'15,"0"-21"-15,0-21 16,21 21-16,-21-1 0,21 1 0,0 21 16,0-21-16,1 21 0,-1 0 15,0 0-15,0 0 0,21 21 16,-20 0-16,20 1 0,0 20 16,-21 0-16,22 1 0,-22-1 0,21 0 15,-21 22-15,-21-22 0,0 22 0,0-1 16,0 1-16,0-1 0,0 1 0,-21-1 15,-21 1-15,21-1 0,-22-21 16,1 22-16,0-22 0,-1 1 0,1-1 16,0 0-16,-1 1 0,22-22 0,0 0 15,-21 0-15,21 0 0,-1 0 16,1-21-16,0 0 16,21-21 15,0 0-16,21 0-15</inkml:trace>
  <inkml:trace contextRef="#ctx0" brushRef="#br0" timeOffset="43539.62">9038 4784 0,'0'0'0,"-21"-21"16,0 21-16,0 0 15,42 0 17,21 0-17,-21 0-15,22 21 0,-22-21 16,21 0-16,22 0 0,-22 0 16,21 0-16,1 0 0,-1 0 0,1 0 15,21 0-15,-1 0 0,-20 0 0,20 0 16,1 0-16,-21 0 0,-1 0 15,1 0-15,-1-21 0,-21-1 0,1 22 16,-1 0-16,-21-21 0,0 21 0,1 0 16,-1-21-16,-21 0 0,0 0 15,-21 0 1,-1 21-16,1 0 0,0-22 0,-21 22 16,21 0-16,-22 0 0,1-21 15,21 21-15,0 0 0,-1 0 16,22-21-1,22 0 1,-1 21-16,0 0 0,21 0 16,-21-21-16,1 21 0,20 0 0,-21 0 15,0 0-15,0 0 0,1 0 0,-1 21 16,0 0-16,-21 0 0,0 0 16,0 1-16,0-1 0,0 21 0,-21-21 15,-22 22-15,22-22 0,-21 21 0,0 0 16,-1-20-16,1 20 0,0-21 15,-1 21-15,22-20 0,-21-1 0,21 0 16,21 0-16,21-21 31</inkml:trace>
  <inkml:trace contextRef="#ctx0" brushRef="#br0" timeOffset="43959.79">11917 3979 0,'0'-21'0,"0"42"0,-21-63 16,21 21-16,0 0 0,0 0 0,0-1 15,-22 1-15,22 0 0,-21 21 16,21 21 0,0 22-16,0-22 15,0 42-15,0-20 0,0 20 0,0 1 16,0-1-16,0 1 0,0-1 0,0 1 15,0-1-15,0-21 0,0 1 0,0-1 16,0 0-16,0 1 0,0-22 16,0 0-16,-21 0 0,21 0 0,0 1 15,0-1-15,0-42 16,0-1 0,21 1-16,0 0 0,1 0 15</inkml:trace>
  <inkml:trace contextRef="#ctx0" brushRef="#br0" timeOffset="44299.59">12298 4233 0,'0'0'0,"0"22"15,0-1-15,0 0 0,0 0 16,0 0-16,0 22 0,-21-22 16,-1 21-16,22 0 0,-21-20 0,0 20 15,21-21-15,0 21 0,0-20 0,0 20 16,0-21-16,0 43 15,0-43-15,0 0 0,42-21 16,-20 0-16,-1 0 0,0 0 0,21 0 16,-21-21-16,22 0 0,-22 21 0,21-22 15,-21 1-15,1 0 0,-1 0 0,0 0 16,0-22-16,-21 22 0,0 0 16,0-21-16,0 21 0,0-22 15,-21 22-15,0-21 0,-22 21 0,22-1 16,0 22-16,0-21 0,0 21 0,-22 0 15,22 0-15,0 0 0,0 0 0,0 0 16,0 0 0,-1 0-16,22-21 15</inkml:trace>
  <inkml:trace contextRef="#ctx0" brushRef="#br0" timeOffset="44526.47">11938 4170 0,'0'0'0,"-42"0"16,63 0-1,0 0-15,0 0 0,21 0 16,-20-21-16,20 21 0,0 0 16,-21-21-16,22 21 0,-1-22 0,0 22 15,1 0-15,-22-21 0,21 21 0,-21-21 16,1 21-16,-1 0 0,0 0 0,0 0 15,0 0 1,0 0-16</inkml:trace>
  <inkml:trace contextRef="#ctx0" brushRef="#br0" timeOffset="44923.76">14203 4318 0,'0'0'0,"0"-21"0,0 0 16,0 0-16,0-22 0,0 22 0,0 0 16,0 0-16,0 0 0,0-1 15,21 22-15,-21 22 16,0 20-16,21-21 16,-21 21-16,21 1 0,-21-1 0,0-21 15,0 22-15,0-1 0,0 0 0,0 1 16,0-22-16,0 21 0,0-21 15,0 0-15,0 1 0,0-1 0,-21 0 16,21-42 15,21 21-31,-21-43 0,21 22 0</inkml:trace>
  <inkml:trace contextRef="#ctx0" brushRef="#br0" timeOffset="45099.66">14330 3979 0,'0'0'0,"-21"-42"0,-1 21 0,1 0 16,0 0-16,21-1 0,-21 22 16,0 0-1,21 22 1,0-1-16,21 0 16,0-21-16,21 21 0,-20 0 0,-1 0 15,21 1-15,-21-22 0,22 21 0,-22 0 16</inkml:trace>
  <inkml:trace contextRef="#ctx0" brushRef="#br0" timeOffset="45535.42">14838 4128 0,'0'42'16,"0"-21"-16,0 0 15,0 0-15,0 1 0,0-1 16,0 0-16,0 21 0,0-21 0,0 1 15,0-1-15,0 21 0,0-21 16,0 0-16,0 1 0,0 20 0,0-21 16,-21 0-16,21 0 0,0 1 0,0-1 15,-22-21-15,22 21 0,-21 0 0,0-21 16,21-21 15,0 0-31,0 0 0,0-1 16,0-20-16,21 21 0,-21-21 15,21 20-15,1-20 0,-1 0 16,0-22-16,0 22 0,0 0 0,22 20 16,-1-20-16,0 21 0,1 0 0,-1 21 15,0 0-15,1 0 0,-1 21 0,21 21 16,-41-21-16,-1 22 16,0-1-16,-21-21 0,21 22 0,-21-22 15,0 21-15,0-21 0,0 22 0,-21-22 16,0 0-16,21 0 0,-21 0 0,-1 0 15,1 1-15,21-1 16,-21-21-16,21 21 0,-21-21 16</inkml:trace>
  <inkml:trace contextRef="#ctx0" brushRef="#br0" timeOffset="46111.16">15960 4382 0,'-22'0'0,"1"0"0,64 0 0,-107 0 16,43 0-16,21-22 16,0 1-16,21 0 15,0 0-15,0 0 0,1 0 0,20-1 16,-21 1-16,21-21 0,1 21 16,-22 0-16,0-22 0,21 22 15,-42 0-15,0 0 0,0 0 0,-21 21 16,0 0-1,-21 21-15,21-21 0,-22 42 16,1-21-16,0 0 0,-1 22 0,22-22 16,0 21-16,0-21 0,21 22 0,0-22 15,0 0-15,0 0 0,21 0 16,21 22-16,-21-22 0,22 0 16,-1-21-16,-21 21 0,22-21 0,-1 21 15,0-21-15,-21 22 0,1-1 0,-1-21 16,0 21-16,-21 0 15,0 0-15,-21-21 16,0 0-16,-1 21 0,-20-21 16,21 0-16,0 22 0,-22-22 0,22 0 15,0 0-15,-21 0 0,21 0 0,-1 0 16,1 0-16,0-22 16,21 1-1,21 0-15,0 21 0,1-21 16,-1 0-16,0 21 0,21-21 0</inkml:trace>
  <inkml:trace contextRef="#ctx0" brushRef="#br0" timeOffset="46467.77">16616 4382 0,'0'0'0,"21"0"0,0 0 16,0 0-1,-21-22-15,21 22 0,1-21 16,-1 21-16,-21-21 15,21 21-15,0-21 0,-21 0 0,0 0 16,21-1-16,-21 1 16,0 0-16,0 0 15,-21 21-15,0 0 16,0 0-16,0 21 16,-22 85-1,43-85-15,-21 21 0,21-20 16,0 20-16,0-21 0,0 21 15,-21-20-15,21-1 0,0 0 0,0 0 16,0 0-16,0 0 0,0 1 16,21-22-16,0 0 0,0 0 15,1 0-15,-1 0 0,0 0 16,0 0-16,0 0 0,22 0 0,-22-22 16,0 1-16,0 21 0,0-21 15,0 0-15,1 0 0</inkml:trace>
  <inkml:trace contextRef="#ctx0" brushRef="#br0" timeOffset="46799.58">17060 4276 0,'0'0'0,"0"-21"0,0 42 31,0 0-31,21 0 0,1 0 0,-1 0 16,0 22-16,0-22 0,0 0 15,0 0-15,1 0 0,-1 22 0,0-22 16,-21 0-16,21 43 15,-21-43-15,0 0 0,-21-42 47,21 0-31,0-1-16,0-20 0,0 21 16,0 0-16,0-22 0,0 22 0,0-21 15,0 21-15,0-22 0,21 1 16,0 21-16,-21 0 0,21-22 0,1 22 15,-1 0-15,0 0 0,0 21 16,0 0-16,0-21 0,1 0 16,-1 21-16,0 0 0,0 0 15,0-22-15,0 22 0,1 0 0</inkml:trace>
  <inkml:trace contextRef="#ctx0" brushRef="#br0" timeOffset="47075.78">18055 3852 0,'0'-21'16,"-21"42"-1,21 1-15,0 20 16,-21-21-16,21 21 0,-21 1 0,21-1 16,0 0-16,0 22 0,-22-22 0,22 1 15,0 20-15,-21-21 0,21 1 0,-21-1 16,21 0-16,0 1 0,0-22 15,-21 0-15,21 21 0,0-20 0,0-1 16,0 0 0,21-21-1,0 0-15,0-21 16,-21 0-16,22-1 0,-22 1 16,0 0-16,0 0 0</inkml:trace>
  <inkml:trace contextRef="#ctx0" brushRef="#br0" timeOffset="47223.69">17865 4276 0,'-22'0'0,"1"0"16,21-21-1,21 21 1,1 0-16,-1-22 0,21 22 16,-21 0-16,0-21 0,22 21 15,-22-21-15,21 0 0,1 0 0,-22 21 16</inkml:trace>
  <inkml:trace contextRef="#ctx0" brushRef="#br0" timeOffset="47839.34">20087 4487 0,'0'0'15,"0"-21"-15,42-63 16,-20 41-16,-1 1 0,0 21 0,0-22 15,-21 1-15,0-21 0,21 20 0,-21 1 16,0 21-16,0-22 0,-21 22 0,0-21 16,0 42-16,0-21 0,-1 21 15,-20 0-15,0 0 0,21 21 16,-22 0-16,1 0 0,0 22 0,-1-1 16,22 0-16,0 1 0,0 20 0,0-21 15,-1 1-15,22 20 0,-21-20 16,21-22-16,0 21 0,0 43 15,21-85-15,1 21 0,-1-21 16,0 21-16,0-21 0,0 0 0,22 0 16,-22 0-16,21-21 0,-21 0 15,22 0-15,-1-1 0,-21 1 16,21 0-16,-20 0 0,-1-21 0,21 20 16,-21-20-16,-21 0 0,21 21 0,-21-22 15,22 1-15,-22 21 0,0-22 16,0 22-16,0 42 15,0 22-15,0-22 16,0 21-16,0 1 0,0-1 0,0 0 16,0-21-16,0 22 0,0-1 15,0-21-15,21 0 0,-21 22 0,21-22 16,0 0-16,0-21 0,0 21 0,1-21 16,-1 0-16,21 0 0,-21 0 15,22 0-15,-1 0 0</inkml:trace>
  <inkml:trace contextRef="#ctx0" brushRef="#br0" timeOffset="49441.06">21802 3514 0,'0'-21'0,"-22"-1"16,22 1-16,0 0 0,0 0 15,0 42 1,0 0 0,0 22-16,0-1 0,0 0 0,0 1 15,0-1-15,0 21 0,0-20 0,0 20 16,0 1-16,0-22 0,0 22 0,0-1 15,0-21-15,-21 22 0,0-22 16,0 1-16,21-1 0,0 0 0,-21-21 16,0 1-16,21-1 0,0 0 15,-22-21 1,22-21 0,0 0-16,0-1 0,0 1 15,0-21-15,43-64 16,-22 43-16,0 20 0,0 1 15,22 0-15,-22-1 0,21 1 0,-21 0 16,22 20-16,-22 1 0,21 21 0,-21 0 16,22 0-16,-22 0 0,0 0 15,0 0-15,0 0 0,0 21 0,-21 1 16,0-1-16,0 0 0,0 0 0,0 0 16,0 0-16,-21 22 0,0-22 0,0 0 15,0 0-15,-22 0 0,22-21 16,-21 22-16,0-1 0,20-21 15,-20 0-15,0 21 0,21-21 0,-22 0 16,22 0-16,0 0 0,0 0 0,0-21 16,21 0-16,-22 21 15,44 21 1,-1 0 0,-21 0-16,21 0 0,0 0 15,0 1-15,0-1 0,1 0 0,20 0 16,-21 0-16,0 0 0,22 1 0,-1-1 15,-21-21-15,21 21 0,1-21 0,20 0 16,-20 0-16,20 0 16,-21 0-16,22 0 0,-1 0 0,1 0 15,-1-21-15,1 0 0,-22 21 0,22-22 16,-22 1-16,0 0 0,1 0 0,-1-21 16,-21 20-16,0-20 0,1 21 15,-22-21-15,0-1 0,0 1 0,0 21 16,0-22-16,0 1 15,0 21-15,-22 21 0,1 0 16,0 0-16,0 21 0,0 0 16,0 0-16,-1 1 0,22 20 15,-21 0-15,0-21 0,21 22 0,-21-1 0,21-21 16,0 22-16,0-22 0,0 0 16,0 0-16,0 0 0,0 0 15,21 1-15,0-22 0,0 0 0,1 0 16,-1 0-16,21 0 0,-21 0 0,0 0 15,22 0-15,-22-22 0,21 1 16,-21 21-16,22-21 0,-22 0 0,0 0 16,21 0-16,-20-1 0,-1 1 0,0-21 15,0 21-15,0-22 0,-21 22 0,0 0 16,21 0-16,-21 0 0,0 0 16,0 42-1,0 0-15,0 0 16,0 0-16,0 0 0,0 1 0,-21-1 15,21 21-15,0-21 0,0 0 16,0 1-16,0-1 0,0 0 0,21 0 16,1 0-16,-1-21 0,0 0 15,0 0-15,0 0 0,0 0 16,1 0-16,20 0 0,-21 0 0,21 0 16,-20-21-16,20 21 0,-21-21 0,21 0 15,-20 0-15,-1 21 0,0-22 0,0-20 16,0 21-16,-21 0 0,0 0 15,0-22-15,0 22 0,21-21 0,-21 21 16,0-1-16,0 1 0,0 0 16,0 0-16,0 42 31,0 0-15,0 0-16,0 1 0,0 20 0,0-21 15,0 21-15,0-20 0,0 20 16,-21 0-16,21 85 15,0-84-15,-21-1 0,0 21 0,21-20 16,-21 20-16,0 1 0,21-1 0,0 22 16,-22-22-16,1 22 0,21-21 15,-21 20-15,21 1 0,-21 0 16,21-22-16,0 22 0,0-1 0,-21 1 16,21-21-16,-21 20 0,21-20 0,0-1 15,0 1-15,-22-1 0,22-20 0,-21-1 16,21 0-16,-21-21 0,21 1 0,-21-1 15,21 0-15,-21-21 0,0 0 0,-1 0 16,1-21-16,0 0 0,0-1 16,0 1-16,0-21 0,-1 21 15,1-43-15,-21 22 0,21 0 0,0-22 16,-1 1-16,22-1 0,0 1 0,0-1 16,0 1-16,0-22 0,22 21 0,-1 1 15,0-22-15,0 22 0,21-22 16,-20 22-16,-1-22 0,21 21 15,-21-20-15,22 20 0,-1 1 0,0-1 16,22 22-16,-22-22 0,0 22 0,1 0 16,-1 21-16,0-1 0,-20 1 0,20 0 15,-21 0-15,0 0 0</inkml:trace>
  <inkml:trace contextRef="#ctx0" brushRef="#br0" timeOffset="50500.47">6731 6435 0,'0'0'0,"0"-21"0,-21 21 0,0-22 16,21 1-16,-22 21 0,22-21 16,-21 0-16,21 0 15,21 21 17,1 21-32,-1 21 0,21-21 0,-21 22 15,22-1-15,-1 0 0,0 22 16,-21-22-16,22 22 0,-22-22 0,0 0 15,0 22-15,0-22 0,-21 22 0,0-22 16,0 0-16,0 1 0,0-1 0,0 0 16,0 1-16,-21-22 0,21 0 15,0 0-15,-21 0 0,21-42 32,0 0-32,0 0 0,0 0 15,0-22-15,0 22 0,0-21 0,21 0 16,0-1-16,1-20 0,-1 20 15,-21-20-15,21-1 0,0 1 0,0-1 16,0 1-16,1-1 0,-1 1 16,0 21-16,0-22 0,0 22 0,0 21 15,1-22-15,-1 22 0,-21 0 0,0 0 16,21 21 0,-21 21-1,21-21-15,-21 21 0,21 21 16,-21-20-16,21 20 0,-21-21 0,0 21 15,22 1-15,-1-1 0</inkml:trace>
  <inkml:trace contextRef="#ctx0" brushRef="#br0" timeOffset="51939.65">7916 6837 0,'0'0'0,"21"0"0,1-21 0,-22 0 15,21-1-15,-21 1 0,0 0 16,0 0-16,0 0 0,0 0 16,0-1-16,0 1 0,0 0 0,-21 0 15,-1 0-15,1 21 0,-21-21 0,21-1 16,0 22-16,-1 0 0,-20 0 16,21 0-16,0 22 0,0-1 15,-1 0-15,1 0 0,0 21 0,0-20 16,0 20-16,21 0 0,-21-21 0,21 22 15,0-1-15,0-21 0,0 22 16,0-22-16,0 0 0,0 0 0,0 0 16,0 0-16,0 1 0,21-22 0,0 0 15,0 0-15,0 0 0,0 0 16,1 0-16,-1-22 0,0 1 16,0 21-16,0-21 0,0 0 15,1 0-15,-1 0 0,0-22 0,0 22 0,-21 0 16,21-21-16,-21 20 0,21-20 0,-21 21 15,0-21-15,0 20 16,0 1-16,0 0 0,0 42 31,0 0-31,0 1 0,0-1 16,0 0-16,0 21 0,0-21 0,0 1 16,0-1-16,22 21 0,-22-21 0,21 0 15,-21 1-15,21 20 0,-21-21 0,0 0 16,21-21-16,0 21 0,-21 1 15,21-22-15,1 0 0,-1 0 16,0 0-16,0 0 0,21 0 16,-20 0-16,-1 0 0,21-22 0,-21 1 15,0 0-15,22 0 0,-22 0 0,0-22 16,0 22-16,22-21 0,-22 21 16,0-22-16,0 1 0,-21 0 0,21-1 15,-21-20-15,0 21 0,0-1 0,0-20 16,0 20-16,0 1 0,0 21 0,0-21 15,0 20-15,0 1 0,0 0 16,0 42 0,21 0-16,-21 1 15,0 20-15,0-21 0,0 21 16,0 1-16,0 20 0,0-20 16,0-1-16,0 0 0,0 22 0,0-22 15,0 0-15,0 1 0,0-1 0,0-21 16,0 22-16,0-22 0,0 21 0,0-21 15,0 0-15,0 1 0,0-1 16,22-21-16,-22 21 0,21-21 0,0 0 16,0 0-16,0 0 0,64-42 15,-64 20 1,0 1-16,0 0 0,1 0 0,-1 0 16,0-22-16,0 22 0,-21-21 15,0 21-15,0-22 0,0 1 16,0 21-16,0 0 0,0-22 0,0 22 15,0 0-15,0 42 32,0 0-32,21 1 0,-21-1 0,0 0 15,0 0-15,0 21 0,21-20 0,-21 20 16,0-21-16,0 0 0,0 0 0,0 22 16,0-22-16,22-21 0,-22 21 0,21 0 15,0-21-15,0 21 16,0-21-16,0 0 0,1 0 15,-1 0-15,0 0 0,0-21 0,0 21 16,0-21-16,1 21 0,-1-21 16,-21 0-16,21 0 0,0-1 0,-21 1 15,0 0-15,0 0 0,21 0 16,-21 0-16,0-1 0,0 1 16,0 0-16,0 42 31,0 0-31,0 1 0,0-1 0,0 21 15,0-21-15,0 0 16,0 1-16,0-1 0,0 0 0,21 0 16,-21 0-16,22 0 0,-22 1 15,21-22-15,0 21 0,0 0 0,0-21 16,0 0-16,22 0 0,-22 0 16,0 0-16,0 0 0,0 0 0,22 0 15,-22-21-15,0 21 0,0-21 16,22-1-16,-22 1 0,0 0 0,0 0 15,0 0-15,0-22 0,1 22 0,-1 0 16,0-21-16,-21 21 0,0-22 16,0 22-16,0-21 0,0 21 0,0-1 15,-21 1-15,0 0 0,-1 21 0,1 0 16,0 0-16,0 21 0,0 0 0,0 1 16,-1-1-16,22 0 0,-21 21 15,21-21-15,-21 22 0,21-22 0,0 21 0,0-21 16,0 1-16,0 20 0,0-21 15,21 0-15,0 0 0,1-21 16,20 0-16,-21 22 0,0-22 16,22 0-16,-1 0 0,-21 0 0,21 0 15,1-22-15,-22 22 0,21-21 0,1 21 16,-22-21-16,21 0 0,-21 21 0</inkml:trace>
  <inkml:trace contextRef="#ctx0" brushRef="#br0" timeOffset="52332.94">11409 6689 0,'0'-21'0,"0"42"0,0-64 0,0 22 0,0 0 15,0 0-15,0 0 0,0 0 16,0-1-16,0 1 0,0 42 31,0 1-31,0-1 16,0 21-16,0-21 0,0 22 0,0-22 15,0 21-15,0-21 0,0 22 0,0-22 16,0 0-16,0 0 0,0 0 16,-21 0-16,21 1 0,0-1 15,0-42 1,0-1 0,0 1-16,0 0 0,0 0 0</inkml:trace>
  <inkml:trace contextRef="#ctx0" brushRef="#br0" timeOffset="52498.85">11345 6308 0,'0'0'0,"-21"-21"15,21 42 32,21 0-31,0-21-16,-21 21 0,22-21 15,-1 21-15,0-21 0</inkml:trace>
  <inkml:trace contextRef="#ctx0" brushRef="#br0" timeOffset="52971.18">11832 6456 0,'-21'0'16,"21"21"-16,0 0 15,-21 0-15,21 1 0,0 20 16,0-21-16,0 0 0,0 22 0,0-22 16,0 0-16,0 21 0,0-21 15,0 1-15,0 20 0,0-21 0,0 0 16,0 0-16,0 1 0,0-1 16,0 0-16,0 0 15,0-42 16,0 0-31,0 0 16,0-1-16,0 1 0,0-21 0,0 21 16,21-22-16,0 1 0,0 0 0,-21-1 15,21 1-15,1 0 0,20-1 16,-21 1-16,21 0 0,-20-1 0,20 22 0,0 0 16,1 21-16,-1 0 15,-21 0-15,21 0 0,1 21 0,-22 0 16,0 1-16,21 20 0,-20-21 0,-22 21 0,21 1 15,-21-1-15,21 0 0,-21 1 16,0-1-16,0 0 0,0 1 0,0-1 16,0-21-16,-21 22 0,0-22 0,-1 0 15,22 0-15,0 0 0,-21 0 16,0 1-16,21-44 31,0 1-31</inkml:trace>
  <inkml:trace contextRef="#ctx0" brushRef="#br0" timeOffset="53442.91">14012 6117 0,'0'-21'16,"0"42"-16,0-63 0,21 21 0,-21 0 15,0-1-15,0 1 0,22 0 0,-22 0 16,21 0-16,-21 0 16,0 42-1,0 0-15,0 0 0,0 21 16,0-20-16,0 20 0,-21 0 0,21 22 16,0-22-16,-22 22 0,22-22 0,0 21 15,0 1-15,0-22 0,0 22 16,0-22-16,-21 0 0,21 1 0,0-22 15,-21 21-15,21-21 0,0 1 0,0-1 16,0 0-16,-21-21 31,0 0-31,0-21 0,21 0 16,-22-1-16,1 22 0,21-21 0,-21-21 16</inkml:trace>
  <inkml:trace contextRef="#ctx0" brushRef="#br0" timeOffset="54055.56">13504 6456 0,'0'0'0,"-21"-21"16,63 21 15,-20 0-31,20 0 0,-21 0 0,21-21 16,22 21-16,-22-22 0,22 1 16,-1 0-16,1 0 0,-1 0 0,1 0 15,-1-1-15,1 1 0,-1 0 0,1 0 16,-22 0-16,22-22 0,-22 22 0,0 0 15,-21-21-15,22 21 0,-22-1 16,0 1-16,-21-21 0,0 21 0,21 21 16,-21-21-16,0-1 0,-21 22 15,21 22 1,0-1-16,0 21 0,-21-21 16,21 22-16,0-1 0,0 0 15,0 128 1,0-128-16,0 0 0,-21 1 0,21-1 15,0 0-15,-21 1 0,21-22 0,0 21 16,-22-21-16,22 0 0,-21 1 0,0-1 16,21 0-1,-21-21-15,0 0 16,21-21-16,0 0 16,0-1-16,0 1 0,0 0 0,0-21 15,0-1-15,0 22 0,21-21 0,0 0 16,0-1-16,0 1 15,1 21-15,-1-22 0,21 22 0,-21 0 16,22 0-16,-22 21 0,21 0 0,0 0 16,-20 0-16,-1 0 0,21 21 0,-21 0 15,0 0-15,1 1 0,-22 20 0,0 0 16,0-21-16,0 22 0,0-1 16,0 0-16,0 1 0,0-22 0,0 21 15,-22-21-15,22 1 0,-21-1 0,0 0 16,21 0-16,0 0 0,-21-21 15,21 21-15,21-42 32,-21 0-32,21 0 15,0 0-15,1 0 0,-1-1 16,0-20-16</inkml:trace>
  <inkml:trace contextRef="#ctx0" brushRef="#br0" timeOffset="54431.85">15261 6456 0,'0'21'16,"0"0"-16,21-21 16,0 0-16,1 0 15,-1 0-15,0 0 16,0-21-16,0 21 0,0-21 16,22 21-16,-22-21 0,0 0 0,21-1 15,-20 22-15,-1-21 0,0 0 0,0 0 16,0 0-16,-21 0 0,0-1 15,0 1-15,0 0 0,-21 21 16,0 0 0,0 0-16,0 0 0,-1 0 0,-20 21 15,21 0-15,0 1 0,0 20 0,-1-21 16,1 21-16,21-20 0,0 20 0,-21-21 16,21 0-16,0 0 0,0 22 0,0-22 15,0 0-15,0 0 16,21 0-16,0-21 0,1 0 15,-1 0-15,0 0 0,0 0 16,0 0-16,0 0 0,1 0 16,-1 0-16,-21-21 15,21 0-15,0 0 16</inkml:trace>
  <inkml:trace contextRef="#ctx0" brushRef="#br0" timeOffset="55314.89">16700 6287 0,'0'0'0,"0"-22"15,0 1-15,0 0 0,0-21 16,0 21-16,0-1 16,0 1-16,22 21 0,-22-21 15,21 21 1,-21 21-16,0 0 0,0 1 15,0-1-15,0 0 0,0 21 0,0-21 16,0 22-16,0-1 0,0-21 16,0 22-16,0-1 0,0-21 0,0 21 15,0-20-15,0-1 0,0 0 0,0 0 16,0 0-16,0 0 16,-21-21-16,21-21 31,0 0-31,0 0 15,0 0-15,0 0 0,0-22 0,0 22 16,0 0-16,0-21 0,21-1 0,-21 22 16,21-21-16,0 21 0,0-22 0,0 22 15,1 0-15,-1-21 0,0 20 0,0 22 16,21-21-16,-20 21 0,20 0 16,-21 0-16,21 0 0,1 0 0,-22 21 15,21-21-15,-21 22 0,1-1 0,-1 0 16,-21 21-16,0-21 0,0 1 0,0-1 15,0 21-15,0-21 0,0 0 0,0 22 16,-21-22-16,-1 0 16,1 0-16,21 0 0,-21-21 0,21 22 15,-21-1-15,0-21 16,21-21 0,0-1-16,0 1 15,0 0-15,21 0 0,0 0 0,0-22 16,0 22-16,1-21 0,-1 21 15,0-22-15,21 22 0,-21-21 0,22 21 16,-1 0-16,-21-1 0,22 1 0,-1 21 16,-21 0-16,21 0 0,-20 0 0,-1 0 15,0 0-15,0 21 0,0 1 0,-21-1 16,0 0-16,0 21 0,0-21 16,0 1-16,0 20 0,0-21 15,0 21-15,-21-20 0,0 20 0,21-21 16,-21 0-16,0 0 0,21 1 0,-22-22 15,22 21-15,0 0 0,-21-21 0,21 21 16,-21-21-16,21-21 31,21 0-31,0 0 16,1 21-16,-1-22 0</inkml:trace>
  <inkml:trace contextRef="#ctx0" brushRef="#br0" timeOffset="55807.33">18224 6202 0,'0'0'0,"0"-21"16,0 0-1,-21 21-15,0 0 16,0 0-16,0 0 0,0 0 16,-1 0-16,1 0 0,0 0 0,-21 21 15,21-21-15,-1 21 0,1 0 0,0 0 16,0 22-16,0-22 0,0 21 0,-1-21 15,1 22-15,21-1 0,0-21 0,0 21 16,0-20-16,0-1 0,0 0 16,0 0-16,0 0 15,21-21-15,1 0 0,-1 0 16,0 0-16,0 0 0,0 0 0,0-21 16,1 21-16,-1-21 0,0 0 0,0 0 15,0-1-15,0 1 0,1 0 0,-1 0 16,0 0-16,0 0 0,-21-22 0,0 22 15,21 0-15,-21 0 0,21 0 16,-21-1-16,0 1 0,0 0 0,0 0 16,0 42-1,0 0 1,0 0-16,0 1 0,0-1 16,0 0-16,0 0 0,0 0 15,0 0-15,0 1 0,0 20 16,0-21-16,0 0 0,0 0 0,0 1 15,0-1-15,0 0 0,0 0 16,22-21-16,-1 0 0,0 0 16,0 0-16,0 0 0,0 0 15,1 0-15,-1 0 0,0-21 0,0 0 16,0 21-16</inkml:trace>
  <inkml:trace contextRef="#ctx0" brushRef="#br0" timeOffset="56187.15">18732 6160 0,'0'0'0,"0"-22"16,-21 22 15,21 22-15,0-1-16,0 0 15,0 0-15,0 0 0,0 0 0,0 1 16,0-1-16,0 21 0,0 0 0,0-20 15,0 20-15,0 0 0,0 1 0,0 20 16,-21-21-16,21 1 0,-21-1 16,21 0-16,-42 128 15,20-128-15,1 22 0,21-1 16,-21 1-16,0-1 0,0 1 0,0-22 16,-1 21-16,22 1 0,-21-22 0,0 1 15,0-1-15,0-21 0,21 21 0,-21-20 16,-1-1-16,22 0 0,0 0 0,0 0 15,-21-21-15,21-21 32,0 0-32,0 0 0,0 0 15,0-1-15,21-20 0,1 21 16,-1-21-16,-21-1 0,21 1 0</inkml:trace>
  <inkml:trace contextRef="#ctx0" brushRef="#br0" timeOffset="56529.95">18605 6498 0,'0'0'0,"0"-21"0,22-21 0,-22-1 16,21 22-16,-21-21 0,0 21 15,21-22-15,0 22 0,-21 0 0,21 0 16,0-21-16,1 20 0,-1 1 0,0 0 16,0 21-16,0-21 0,0 21 15,1 0-15,-1 0 0,0 0 0,0 0 16,0 0-16,0 0 0,1 0 0,-22 21 15,0 0-15,0 0 0,0 1 16,0-1-16,0 0 0,0 21 0,0-21 16,-22 1-16,22-1 0,-21 0 0,0 0 15,-21 0-15,21 0 0,-1 1 0,1-1 16,0 0-16,0-21 0,0 21 0,0-21 16,-1 21-16,1 0 15,0-21-15,21 22 16</inkml:trace>
  <inkml:trace contextRef="#ctx0" brushRef="#br0" timeOffset="56699.96">18838 6710 0,'0'0'0,"0"21"15,0 0 1,-21-21 31,0 0-31</inkml:trace>
  <inkml:trace contextRef="#ctx0" brushRef="#br0" timeOffset="63807.34">1736 9102 0,'0'0'0,"0"-21"15,0-1 1,21 1-16,-21 0 0,21 21 0,-21-21 16,21 0-16,-21 0 0,0-1 15,0 1-15,-42 0 16,21 21-16,-1 0 15,1 0-15,-21 0 0,21 21 0,-22 0 16,1 1-16,0 20 0,-1-21 16,1 21-16,21 1 0,-21 20 0,20-20 15,1 20-15,21-21 0,0 22 16,0-1-16,0-20 0,0 20 0,21 1 16,1-22-16,-1 0 0,0 1 15,0-1-15,21-21 0,-20 0 16,20 1-16,-21-1 0,21 0 0,1-21 15,-1 0-15,-21 0 0,22 0 16,-1 0-16,-21-21 0,21 0 0,-20-1 16,20 1-16,-21 0 0,21-21 0,-20 21 15,20-22-15,-21 1 16,0 0-16,0-1 0</inkml:trace>
  <inkml:trace contextRef="#ctx0" brushRef="#br0" timeOffset="64071.19">2413 8869 0,'21'-64'0,"-42"128"0,63-170 0,-42 85 0,21-21 16,-21 20-16,0 1 0,0 42 31,22 22-31,-22-1 16,0 0-16,0 1 0,0 20 0,0-20 16,0 20-16,0 1 0,-22-1 0,22-21 15,-21 22-15,0-22 0,21 1 16,0-1-16,-21 0 0,0 1 0,21-1 15,-21 0-15,21-21 0,0 1 16,0-1-16,0 0 0,0 0 0,0-42 47,0 0-47,0 0 0,0-1 16,0 1-16</inkml:trace>
  <inkml:trace contextRef="#ctx0" brushRef="#br0" timeOffset="64456.32">2646 9440 0,'0'0'0,"0"22"15,21-1-15,0-21 16,0 0-16,0 0 0,1 0 16,-1 0-16,0 0 0,21 0 15,-21-21-15,1 21 0,-1-22 16,21 1-16,-21 0 0,0 0 0,1 0 15,-1 0-15,0 21 0,0-22 0,-21 1 16,21 0-16,-21 0 0,0 0 16,0 0-16,0-1 0,-21 22 15,0-21-15,0 21 0,0 0 0,-1 0 16,1 21-16,0 1 0,0-1 16,0 0-16,0 0 0,-1 0 0,1 0 15,0 22-15,21-22 0,0 0 16,0 21-16,0-20 0,0 20 15,0-21-15,0 0 0,0 0 0,0 1 16,0-1-16,0 0 0,21-21 16,-21 21-16,21-21 0,1 0 0,-1 0 15,0 0-15,0 0 0,0 0 16,0 0-16,22-21 16,-22 21-16,0-21 0,0 0 0</inkml:trace>
  <inkml:trace contextRef="#ctx0" brushRef="#br0" timeOffset="64948.83">3704 9335 0,'0'0'0,"21"-22"0,-21-20 15,0 21 1,-21 0-16,0 21 0,0 0 0,0-21 16,-1 21-16,1 0 0,0 0 15,0 0-15,0 0 0,0 21 0,-1 0 16,1-21-16,0 21 0,0 0 0,21 0 15,0 22-15,0-22 0,-21 0 16,21 21-16,0-20 0,-21-1 0,21 21 16,0-21-16,0 0 0,0 1 0,0-1 15,0 0-15,0 0 16,21-21 0,0 0-16,0 0 0,0 0 0,0 0 15,1-21-15,-1 0 16,0 0-16,0-1 0,0 1 0,0 0 15,1 0-15,-22 0 0,21-22 0,-21 22 16,21 0-16,-21 0 0,0-21 16,0 20-16,0 1 0,0 0 0,0 0 15,0 42 1,0 0 0,0 0-16,0 1 15,0-1-15,0 0 0,21 0 0,0 0 0,-21 0 16,0 22-16,21-22 0,1 0 15,-22 0-15,21 0 0,-21 1 16,21-1-16,-21 0 0,0 0 16,21-21-16,0 0 0,0 0 15,1 0 1,-1 0-16,-21-21 0,0 0 0,0 0 16,21-1-16</inkml:trace>
  <inkml:trace contextRef="#ctx0" brushRef="#br0" timeOffset="65335.61">4022 9335 0,'0'-22'0,"0"1"16,21 0-1,0 21-15,0 0 16,0 0-16,0 0 16,1 0-16,-1 21 0,0 0 15,0-21-15,0 22 0,0-1 0,-21 0 16,22 0-16,-1 0 0,-21 0 15,21 22-15,-21-22 0,0 0 0,0 21 16,0-20-16,0-1 0,0 21 0,0-21 16,0 0-16,-21 1 0,0-22 0,21 21 15,-22-21-15,1 0 16,0 0 0,21-21-16,0-1 15,0 1-15,0 0 0,0-21 0,0 21 16,0-22-16,0 1 0,0 21 15,0-22-15,0 1 0,21 21 0,0-21 16,1 20-16,-1 1 0,-21 0 0,21 0 16,0 0-16,0 21 0,-21-21 15,21 21-15,1 0 16,-1 0-16,0 0 16,0 0-16,0 0 0,0 0 15</inkml:trace>
  <inkml:trace contextRef="#ctx0" brushRef="#br0" timeOffset="65674.92">5334 9017 0,'0'0'0,"0"-21"0,21 21 0,-21-21 15,0 0-15,0-1 16,-21 22-16,0 0 15,0 0-15,-1 22 16,1-22-16,0 21 0,21 0 16,-21 21-16,21-21 0,-21 1 0,0 20 15,21 0-15,-22 1 0,22-22 0,-21 21 16,21 0-16,0 1 0,-21-22 16,21 21-16,-21 1 0,21-22 0,0 21 15,0-21-15,0 0 0,0 1 0,0-1 16,0 0-16,0 0 0,0 0 15,21-21-15,0 0 0,0 0 16,1 0-16,-1 0 16,0-21-16,0 0 0,0 0 0,0 0 15,1-1-15,-1 1 0,0 0 0</inkml:trace>
  <inkml:trace contextRef="#ctx0" brushRef="#br0" timeOffset="65981.75">5567 9017 0,'21'-21'0,"-42"42"0,63-63 16,-42 21-16,21 21 0,0 0 16,1-22-16,-1 22 0,0 0 15,21 0-15,-21 0 0,22 0 0,20 22 16,-20-1-16,-1 0 0,0 0 0,22 0 16,-22 22-16,-21-22 0,22 0 15,-22 21-15,0 1 0,0-22 0,-21 21 16,0 0-16,0-20 0,0 20 15,0 0-15,0-21 0,-21 22 0,0-22 16,21 21-16,-21-21 0,-1 1 0,1 20 16,0-21-16,0 0 0,0-21 15,0 21-15,-1 1 0,1-22 0,0 21 16,0-21-16,0 0 16,0 0-16,21-21 15,0-1 1</inkml:trace>
  <inkml:trace contextRef="#ctx0" brushRef="#br0" timeOffset="66699.35">6731 9440 0,'-21'0'0,"42"0"0,-63 0 0,20 0 16,1-21-16,0 21 16,0 0-16,42 0 31,21 0-31,-20 0 0,20 0 15,0 0-15,1 0 0,-1 0 16,21 0-16,-20 0 0,20 0 0,1 0 16,-1 0-16,1 0 0,-1 0 15,1 0-15,20 0 0,-20 0 0,-1 0 0,1 0 16,-1 0-16,1-21 0,-1 21 0,-20 0 16,-22 0-16,21 0 15,22-21-15,-64 0 16,0 0-1,-21 21-15,-1-22 16,1 22-16,0-21 0,0 21 0,0-21 16,0 21-16,-1-21 0,1 21 15,0 0-15,0-21 0,0 21 0,0 0 16,42 0 46,0 0-62,0 0 0,0 0 16,22 0-16,-22 0 0,0 0 16,0 0-16,0 0 0,0 0 15,1 21-15,-1-21 0,0 21 0,0 0 16,-21 0-16,0 1 16,0-1-16,0 0 0,0 0 15,-21 0-15,0 0 0,0 1 0,-22 20 16,1-21-16,21 0 15,-22 0-15,1 1 0,21-1 0,-21 0 16,20 0-16,1 0 0,-21-21 0,21 21 16,0-21-16,-1 22 0,1-22 15,21-22 1,0 1 0,0 0-16</inkml:trace>
  <inkml:trace contextRef="#ctx0" brushRef="#br0" timeOffset="67250.7">8996 9208 0,'-21'-22'0,"42"44"0,-64-65 0,43 22 15,-21 0-15,21 0 0,0 0 16,0-22-16,0 22 0,0 0 16,21 0-16,1 0 0,-1-1 0,21 1 15,-21 21-15,22-21 0,-1 21 0,0 0 16,1 0-16,-22 21 0,21-21 0,0 43 15,1-22-15,-1 21 0,-21 0 16,0-20-16,1 20 0,-1 0 16,-21 1-16,0 62 15,0-83-15,0 20 0,-21-21 0,21 0 16,-22 0-16,1 1 0,21-1 16,-21-21-16,0 0 0,0 0 15,21-21 1,0-1-16,0 1 0,0 0 15,0 0-15,21-21 0,0 20 0,-21 1 16,21-21-16,0 0 0,-21-1 16,22 22-16,-1-21 0,0-1 0,-21 22 15,21 0-15,0-21 0,0 42 0,-21-21 16,0-1-16,22 22 0,-1 0 16,0 22 15,0-22-31,0 0 0,-21 21 15,0 0-15,21-21 0,1 21 0</inkml:trace>
  <inkml:trace contextRef="#ctx0" brushRef="#br0" timeOffset="67629.48">10054 9229 0,'21'0'31,"0"0"-16,1 0-15,-22-21 0,21 21 0,0-22 16,0 1-16,-21 0 0,21 0 0,0 0 16,1 0-16,-1-1 0,0 1 0,0 0 15,0 0-15,-21 0 0,0 0 16,0-1-16,0 1 0,-21 21 16,0 0-16,0 0 0,0 0 15,-1 21-15,1-21 0,0 22 0,0-1 16,0 21-16,21-21 0,-21 0 15,21 22-15,-22-22 0,22 21 0,0-21 16,0 22-16,0-22 0,0 0 16,0 0-16,0 0 0,0 1 0,22-1 15,-1 0-15,0 0 0,0-21 16,0 0-16,0 0 0,1 0 16,-1 0-16,0 0 0,0 0 15,0 0-15,0-21 0,1 21 16,-1-21-16,0 0 0,0-1 15,0 1-15,0 0 0,-21 0 0,22 0 0</inkml:trace>
  <inkml:trace contextRef="#ctx0" brushRef="#br0" timeOffset="68257.23">10583 9081 0,'-42'105'0,"84"-210"0,-21 83 15,-21 1-15,0 42 32,0 1-32,0-1 15,0 0-15,0 0 0,0 0 16,0 0-16,0 1 0,0-1 15,0 0-15,0 0 0,0 0 0,0 0 16,0 1-16,0-1 0,-21 0 16,21 0-16,-21-21 15,0 0 17,21-21-32,0 0 15,0 0-15,0-1 16,0 1-16,0-21 0,0 21 0,0 0 0,0-22 15,0 22-15,0-21 0,21 21 16,0-22-16,-21 22 0,21-21 16,1 21-16,-1-1 0,-21 1 0,21 21 15,0-21-15,0 21 0,0 0 0,1 0 16,-1 0-16,0 21 0,0 0 0,-21 1 16,21-1-16,0 21 0,1-21 0,-22 22 15,0-22-15,0 21 0,21-21 16,-21 0-16,0 1 0,0 20 0,0-21 15,0 0-15,0 0 0,0 1 16,0-1-16,0 0 16,-21-21-1,21-21 1,0 0-16,0-1 16,21 1-16,0 0 0,-21 0 0,21 0 15,0 0-15,22-22 0,-22 22 0,0-21 16,21-1-16,-21 22 0,22-21 0,-22 21 15,21 0-15,-21 21 0,1 0 0,20 0 16,-21 0-16,0 0 0,0 21 16,-21 0-16,0 21 0,0-21 15,0 1-15,0 20 0,0-21 0,0 21 16,0-20-16,0 20 0,0 0 0,-21-21 16,0 1-16,21 20 0,-21-21 15,0 21-15,21-20 0,-21-22 16,21 21-16,-22-21 0</inkml:trace>
  <inkml:trace contextRef="#ctx0" brushRef="#br0" timeOffset="68927.22">11874 9017 0,'22'-21'0,"-44"42"0,44-63 16,-22 21-16,0-1 0,0 1 16,0 0-16,0 0 0,0 0 0,-22 21 15,1-21-15,21-1 0,-21 22 16,0 0-16,0 0 15,0 22-15,21-1 0,0 21 16,-22-21-16,22 22 0,-21-1 0,21-21 16,0 21-16,0 1 0,0-1 0,0 0 15,0-20-15,0 20 0,0-21 16,0 0-16,0 0 0,0 1 16,0-1-16,0 0 0,21-21 0,1 0 15,-1 0-15,0 0 0,21 0 16,-21 0-16,1 0 0,-1 0 0,0-21 15,21 21-15,-21-21 0,1-1 0,-1 1 16,0 0-16,0 0 0,0 0 0,0 0 16,1-1-16,-22-20 0,0 21 15,0 0-15,0-22 0,0 22 0,-22-21 16,1 21-16,0 0 0,0-1 0,-21 1 16,20 21-16,-20 0 0,21 0 15,0 0-15,0 0 0,-22 0 0,22 21 16,0 1-16,21-1 15,0 0-15,0 0 0,0 0 16,0 0-16,21 1 0,0-22 16,-21 21-16,43-21 0,-22 0 0,0 0 15,0 0-15,0 0 0,22 0 0,-22 0 16</inkml:trace>
  <inkml:trace contextRef="#ctx0" brushRef="#br0" timeOffset="69304">12361 8954 0,'0'0'16,"0"21"15,0 0-15,21 0-16,-21 0 0,22 0 0,-22 1 16,21-1-16,-21 0 0,21 0 0,-21 0 15,0 0-15,0 1 16,0-1-16,0 0 0,0 0 15,21-21-15,0 0 32,-21-21-32,21 0 15,1 0-15,-22-1 0,21 1 16,-21 0-16,21-21 0,0 21 16,-21-22-16,21 22 0,0-21 0,-21-1 15,0 1-15,0 21 0,22-21 0,-22 20 16,21 1-16,-21 0 0,21 21 31,-21 21-15,21-21-16,-21 21 0,21 1 0,-21 20 15,21-21 1</inkml:trace>
  <inkml:trace contextRef="#ctx0" brushRef="#br0" timeOffset="69907.66">12848 9059 0,'0'0'0,"0"22"15,21-22 1,0 0 0,1 0-16,-22-22 0,21 1 15,0 21-15,0-21 0,0 0 0,0 0 16,1 21-16,-1-21 0,-21-1 0,0 1 16,0 0-16,0 0 0,0 0 15,0 0-15,0-1 0,0 1 16,-21 21-16,-1 0 15,1 0-15,21 21 16,-21 1-16,21-1 16,-21 0-16,21 21 0,-21-21 0,21 1 15,0 20-15,0-21 0,0 0 16,0 0-16,0 1 0,0 20 0,0-21 16,0 0-16,0 0 0,21 1 15,0-22-15,0 0 0,0 21 0,1-21 16,-1 0-16,21 0 0,-21 0 0,22 0 15,-1 0-15,-21 0 0,21-21 0,1-1 16,-1 22-16,0-21 0,1 0 16,-1 0-16,0 0 0,1 0 0,-22-1 15,21 1-15,-21-21 0,1 21 16,-1-22-16,0 22 0,-21-21 0,0 21 16,0 0-16,0-1 0,0 1 0,0 0 15,-21 21-15,0 0 0,-1 0 16,1 0-16,0 21 0,21 0 15,-21 1-15,21-1 0,0 0 0,0 0 16,0 21-16,0-20 0,0-1 0,0 0 16,0 0-16,0 21 0,21-20 0,0-1 15,-21 0-15,0 0 0,21-21 16,-21 21-16,0 0 16,-21 1-1,0-22-15,0 0 0,0 0 16,-22 21-16,22-21 0,-21 0 15,21 0-15,-22 0 0,1 0 0,21 0 16,-21 0-16,-1 0 0,1 0 0,21 0 16,0 0-16,-1-21 0,1-1 0</inkml:trace>
  <inkml:trace contextRef="#ctx0" brushRef="#br0" timeOffset="71219.47">14965 8932 0,'0'0'0,"21"-21"0,0 21 16,-21-21-16,21 21 0,0-21 0,1 0 16,-1 0-16,0 21 0,-21-22 0,21 1 15,0 0-15,0 0 0,-21 0 16,0 0-16,0-1 0,0 1 0,0 0 16,0 0-16,0 0 0,0 0 0,-21-1 15,0 22-15,0-21 0,0 21 16,0-21-16,-1 21 0,1 0 0,0 0 15,-21 0-15,21 21 0,-1 0 0,1 1 16,0-1-16,0 21 0,0-21 0,21 22 16,-21-22-16,21 21 0,-22 0 15,22 1-15,-21-1 0,21 0 0,0-20 0,0 20 16,0-21-16,0 0 0,0 0 0,0 1 16,21-1-16,1-21 15,-1 0-15,0 0 0,0 0 0,0 0 16,0 0-16,1 0 0,-1 0 0,0-21 15,21-1-15,-21 22 0,1-21 0,20 0 16,-21 0-16,21 0 0,-20-22 0,-1 22 16,0 0-16,0-21 0,0 21 0,0-22 15,1 22-15,-22-21 0,21 21 0,-21-1 16,0-20-16,0 21 0,0 0 16,0 42 15,0 0-31,0 0 0,0 0 0,0 22 15,-21-22-15,21 21 0,0-21 0,0 22 16,0-22-16,0 21 0,0-21 16,0 22-16,0-22 0,0 0 0,0 0 15,0 0-15,0 1 0,21-22 16,-21 21-16,21-21 0,0 0 0,0 0 16,0 0-16,1 0 0,-1 0 0,0 0 15,21 0-15,-21-21 0,1-1 0,-1 22 16,21-21-16,-21 0 0,22 0 0,-22-21 15,21 20-15,-21-20 0,0 21 0,22-21 16,-22-1-16,0 22 0,0-21 0,-21-1 16,21 1-16,-21 21 0,22-21 15,-22-1-15,0 22 0,0 0 0,0-21 16,0 20-16,0 1 16,0 0-16,0 42 31,-22 0-31,22 1 0,0-1 0,-21 0 15,21 0-15,-21 21 0,21-20 0,-21 20 16,21 0-16,0-21 0,-21 22 16,0-1-16,21-21 0,0 22 0,0-1 15,0-21-15,-22 0 0,22 22 0,0-22 16,0 0-16,0 0 0,0 0 0,0 0 16,22 1-16,-22-1 15,21-21-15,0 0 0,0 0 0,0 0 16,0 0-16,1 0 0,-1 0 15,0 0-15,0 0 0,21-21 16,-20-1-16,-1 22 0,21-21 0,-21 0 16,22 0-16,-22-21 0,21 20 0,-21-20 15,22 21-15,-22-21 0,21-1 0,-21 1 16,0 0-16,22 20 0,-22-20 0,0 0 16,0-1-16,-21 1 0,21 21 0,-21-21 15,22 20-15,-22 1 0,0 0 0,0 0 16,0 0-1,0 42 1,-22 0-16,22 0 16,-21 0-16,0 1 0,0-1 0,0 21 15,0-21-15,-1 22 0,22-1 0,-21-21 16,0 21-16,0 1 0,0-1 0,21-21 16,-21 22-16,21-1 0,0-21 15,0 0-15,0 22 0,0-22 0,0 0 16,0 0-16,0 0 0,21 0 15,0-21-15,0 22 0,0-22 16,0 0-16,1 0 0,-1 0 16,0 0-16,0 0 0,-21-22 15,21 22-15,-21-21 16,21 0-16,-21 0 16,0 0-1,22 0-15,-1 21 0,0-22 0</inkml:trace>
  <inkml:trace contextRef="#ctx0" brushRef="#br0" timeOffset="71763.35">17949 8255 0,'0'0'15,"43"-63"1,-43 41-16,0 1 0,0 0 0,0 0 16,0 0-16,0 42 46,0 21-46,0-21 0,0 22 0,0-1 16,0 0-16,0 1 0,0-1 0,0 0 16,0 1-16,-22-1 0,22 0 0,-21 1 15,21-1-15,-21 0 0,21 1 16,0-22-16,-21 21 0,21-21 16,-21 1-16,21-1 0,0 0 0,-21-21 15,21 21-15,-22-42 31,22 0-31,-21 0 16,21-1-16,-21 1 0</inkml:trace>
  <inkml:trace contextRef="#ctx0" brushRef="#br0" timeOffset="72643.5">17547 8551 0,'0'0'0,"-21"0"16,21-21-16,21 21 15,0 0 1,0-21-16,22 21 0,-22-21 0,21 21 16,1 0-16,-1-21 0,21 0 0,-20 21 15,20-22-15,1 1 0,-1 21 0,1-21 16,-1 0-16,1 0 0,-1 0 0,-20-1 16,-1 22-16,0-21 0,1 0 0,-22 0 15,21 0-15,-42 0 16,0-1-16,0 1 0,0 0 15,0 0-15,-21 21 16,0 0-16,0 0 0,-1 21 16,1 0-16,21 0 0,0 1 15,0 20-15,0 0 16,0-21-16,0 22 0,0-1 0,0 0 16,0-20-16,0 20 0,-21 0 0,21 1 15,0-22-15,-21 21 0,21 0 0,0-20 16,-21 20-16,21-21 0,-21 0 15,-1 0-15,22 1 0,0-1 0,-21 0 16,0-21 0,21-21-1,21 0-15,0-1 16,-21 1-16,22 0 0,-1 0 16,21-21-16,-21 20 0,0 1 0,1-21 15,20 21-15,-21-22 0,0 22 0,22 0 16,-22 0-16,21 0 0,-21 21 0,0 0 15,1 0-15,-1 0 0,0 0 0,-21 21 16,0 0 0,0 0-16,0 0 0,0 1 0,0-1 15,0 0-15,0 0 0,0 0 0,0 0 16,0 22-16,0-22 0,0 0 0,0 0 16,0 0-16,0 1 0,0-1 15,0 0-15,21-21 16,21 0-16,-20 0 15,-1 0-15,0 0 0,21 0 0,-21 0 16,1-21-16,20 0 0,-21 21 16,21-22-16,-20 1 0,20 0 0,-21 0 15,21 0-15,-20 0 0,-1-1 0,0-20 16,-21 21-16,0 0 0,0 0 0,21-1 16,-21 1-16,0 0 0,0 0 0,0 0 15,-21 21 1,0 21-16,0-21 15,21 21-15,-22 0 0,22 0 16,0 1-16,0-1 0,-21 0 0,21 21 16,-21-21-16,21 1 0,0-1 15,0 0-15,0 0 0,0 0 0,0 0 16,0 1-16,0-1 0,21 0 16,0-21-16,1 0 0,-1 0 15,0 0-15,0 0 0,0 0 0,0 0 16,1 0-16,-1 0 0,0-21 15,-21 0-15,21 21 0,0-22 0,0 1 0,1 21 16,-1-21-16,21-21 0</inkml:trace>
  <inkml:trace contextRef="#ctx0" brushRef="#br0" timeOffset="73526.98">20955 8382 0,'0'-21'0,"0"-21"15,0 20-15,0 1 0,0 0 0,0 0 16,0 0-16,0 0 16,21 21-1,-21 21-15,0 0 0,0 0 16,0 0-16,0 22 0,0-22 0,0 21 15,0-21-15,0 22 16,0-22-16,0 21 0,0-21 0,0 0 0,0 1 16,0 20-16,0-21 0,0 0 15,-21 0-15,21 1 16,-21-22-16,21-22 31,0 1-31,0 0 0,0 0 16,0 0-16,0 0 15,0-1-15,0-20 0,21 21 0,-21-21 0,21 20 16,0-20-16,0 0 0,-21-1 0,43 22 16,-22 0-16,0-21 0,0 42 0,22-21 15,-22 21-15,21 0 0,-21 0 16,22 0-16,-22 21 0,21 0 16,-21 0-16,0 21 0,1-20 0,-1 20 15,0-21-15,-21 21 0,0-20 0,0 20 16,0-21-16,0 0 0,0 22 0,0-22 15,0 0-15,0 0 0,-21-21 0,0 21 16,-1-21-16,1 0 0,0 0 16,0 0-16,0 0 15,21-21-15,0 0 16,0 0-16,0 0 0,0-1 0,0 1 16,0 0-16,21-21 0,0 21 0,-21-22 15,21 1-15,0 21 0,1-22 16,20 22-16,-21-21 0,0 21 0,22 0 15,-1 21-15,-21 0 0,21 0 0,-20 0 16,20 0-16,-21 21 0,21 0 16,-20 0-16,-1 21 0,0-20 0,-21 20 15,0-21-15,0 21 0,0-20 0,0 20 16,0-21-16,0 0 0,0 0 0,0 1 16,0-1-16,0 0 0,0 0 0,-21 0 15,21 0-15,0 1 16,-21-22-16,42 0 31,0-22-31,0 22 16,0-21-16,0 0 0</inkml:trace>
  <inkml:trace contextRef="#ctx0" brushRef="#br0" timeOffset="74232.03">22225 8467 0,'0'0'0,"21"0"0,0-21 15,0-1 1,1 1-16,-22 0 0,0 0 0,0 0 15,0 0-15,-22-1 16,1 22-16,0 0 0,0 0 16,0 0-16,0 22 0,-1-1 0,1 0 15,0 0-15,21 0 0,-21 0 16,0 1-16,21-1 0,0 21 16,0-21-16,0 0 0,-21 1 0,21-1 15,0 0-15,0 0 0,0 0 0,21 0 16,0-21-16,0 0 15,0 0-15,0 0 0,1 0 16,-1-21-16,0 21 0,-21-21 0,21 0 16,0 21-16,0-21 0,-21 0 15,0-1-15,22 22 0,-22-21 0,21 0 16,-21 0-16,0 0 0,0 0 0,0 42 47,0 0-47,0 0 0,0 0 15,0 0-15,0 1 0,0-1 0,0 0 16,0 0-16,21 0 16,0-21-16,0 21 0,0-21 15,1 0-15,20 0 0,-21 0 0,0 0 16,22 0-16,84-42 16,-106 21-16,21 0 0,-21 0 15,22-1-15,-22 1 0,0 0 0,0 0 16,-21 0-16,0 0 0,0-1 15,0 1-15,0 0 0,0 0 16,0 0-16,0 0 0,0 42 16,0 0-1,0 0-15,-21 0 0,21 0 0,-21 1 16,21 20-16,0-21 0,0 21 0,0 1 16,-21-1-16,21 0 0,0 22 15,0-22-15,-22 22 0,22-1 0,-21 1 16,21-1-16,-21 1 0,0-1 0,0 1 15,0-1-15,-1 1 0,-20-1 0,21 1 16,0-1-16,-22-20 0,22-1 16,0 0-16,21-21 0,0 1 0,-21-1 0,42-42 31,-21-1-31,21 1 0,0-21 16,1 21-16,-1-22 0,0 1 0,0 0 15,0-22-15,22 22 0,-22-22 16,0 22-16,0-21 0</inkml:trace>
  <inkml:trace contextRef="#ctx0" brushRef="#br0" timeOffset="74459.41">22881 8636 0,'0'0'16,"0"-42"-16,21-1 0,-21 1 0,21 21 0,-21 0 15,22 0-15,-1-1 0,0 1 0,0 21 16,0 0-16,0 0 0,1 0 16,20 0-16,-21 0 0,21 0 0,-20 0 15,20 0-15,-21 21 0,21 1 16,-20-22-16,-1 21 0,-21 0 0,0 0 15,0 0-15,0 0 0,0 1 0,0-1 16,-21 0-16,-1 0 0,-20-21 0,21 21 16,0 0-16,-22 1 0,22-22 15,-21 21-15,21 0 0,-22-21 0,22 0 16,0 21-16,0-21 0,0 0 0,21-21 31</inkml:trace>
  <inkml:trace contextRef="#ctx0" brushRef="#br0" timeOffset="74899.16">23770 8424 0,'0'0'0,"-21"-63"15,0 42-15,21 0 0,-21-1 16,21 1-16,0 0 0,0 42 31,-22 0-31,22 1 0,0-1 0,0 21 16,0 0-16,0 1 0,0-1 0,-21 22 15,21-22-15,0 21 0,0 1 0,0-1 16,0 1-16,0 21 0,0-22 0,0 1 16,-21-1-16,0 1 0,21-1 15,-21 1-15,0-22 0,21 0 0,-22 22 16,1-22-16,21-21 0,-21 22 0,21-22 16,0-42 15,0-1-31,0-20 0,0 21 0,0-21 15,0-1-15,0-20 0,0 20 0,21-20 16,0 21-16,-21-22 0,22-21 0,-22 22 16,0-1-16</inkml:trace>
  <inkml:trace contextRef="#ctx0" brushRef="#br0" timeOffset="76316.35">23622 8551 0,'0'0'0,"0"-42"0,42-21 16,-21 41-16,1 1 0,-1 0 15,0 21-15,0-21 0,21 21 0,-20-21 16,20 21-16,0 0 0,1 0 0,-1 0 15,0 0-15,-21 0 0,22 0 16,-1 0-16,-21 21 0,0 0 16,-21 0-16,0 0 0,0 1 0,0-1 15,0 0-15,0 0 0,-21 0 0,-21 0 16,21-21-16,0 22 0,-22-1 0,22-21 16,-21 21-16,21-21 0,-22 0 0,22 0 15,21 21-15,-21-21 0,0 0 16,21 21-1,21-21-15,0 0 16,0 0-16,0 0 0,1 0 0,-1 0 16,21 0-16,-21 0 0,0 0 0,22 0 15,-22-21-15,21 21 0,-21-21 16,22 0-16,-1 21 0,-21-21 16,22-1-16,-22 22 0,0-21 0,21 0 15,-42 0-15,21 0 0,1 0 0,-22-1 16,0 1-16,0 0 0,0 0 15,-22 42 17,22 0-32,-21 0 0,21 1 15,0-1-15,0 0 0,0 0 16,0 0-16,0 0 0,0 1 0,21-1 16,1-21-16,-1 0 0,0 0 15,0 0-15,0 0 0,0 0 16,22 0-16,-1 0 0,-21 0 0,22 0 15,-1-21-15,0 21 0,1-22 16,-22 1-16,21 21 0,0-21 0,-20 0 16,-1 0-16,0 0 0,0-1 0,0 1 15,-21 0-15,0 0 0,0 0 16,0 42 0,-21 0-1,21 0-15,-21 0 0,21 1 16,-21-1-16,0 0 0,21 0 0,-22 0 15,22 0-15,-21-21 0,0 22 0,21-1 16,-21 0-16,0-21 16,21-21 15,0 0-15,21-1-16,0 1 0,-21 0 15,21 0-15,0 0 0,1 0 0,-1-1 16,0 1-16,0-21 0,21 21 15,-20 0-15,-1 21 0,0-22 0,0 22 16,0 0-16,22 0 0,-22 0 0,-21 22 16,21-22-16,-21 21 0,0 0 0,0 0 15,0 0-15,0 0 0,0 22 0,0-22 16,0 0-16,0 0 0,0 0 16,0 1-16,0-1 0,0 0 15,0 0-15,0 0 16,21-21-16,0 0 0,0 0 0,1 0 15,20 0-15,0 0 0,-21 0 0,22 0 16,-1 0-16,0 0 0,1 0 0,-1-21 16,0 21-16,1-21 0,-1 0 0,0 21 15,1-21-15,-1-1 0,-21 1 0,22 0 16,-22 0-16,-21 0 16,0 0-16,21-22 0,-21 1 15,0 21-15,-21 21 0,0-21 0,-1 21 16,1 0-16,-21 0 0,21 21 15,0 0-15,-22 0 0,22 0 16,0 0-16,0 1 0,-22-1 0,22 0 16,21 0-16,-21 0 0,0 0 0,21 1 15,-21-1-15,21 0 0,0 0 0,0 0 16,21-21 0,0 0-16,0 0 0,0 0 15,1 0-15,20 0 0,-21 0 16,0-21-16,0 21 0,1-21 0,-1 0 15,0 0-15,0-1 16,0 1-16,-21 0 0,0 0 16,21 21-16,-21-21 0,0 42 31,0 0-15,0 0-16,0 22 0,0-22 0,0 0 15,0 21-15,-21 1 0,0-1 0,21 0 16,-21 1-16,0-1 0,0 0 0,21 22 15,-22-22-15,1 22 0,0-1 0,21 1 16,0-1-16,-21 1 0,21-1 0,-21 1 16,0-1-16,21 1 0,-22-1 15,1 1-15,21-1 0,-21-21 0,0 22 16,21-1-16,-21-20 0,0-1 0,-1 0 16,1 1-16,0-22 0,-21 21 15,21-21-15,-1-21 0,1 22 0,0-22 16,0 0-16,0 0 0,0 0 0,-1-22 15,1 1-15,21 0 16,0 0-16,-21 0 0,21 0 0,0-1 16,0 1-16,0-21 0,0 21 0,0-22 15,0 22-15,0-21 0,0 0 0,0-1 16,21 1-16,-21 0 0,0-22 0</inkml:trace>
  <inkml:trace contextRef="#ctx0" brushRef="#br0" timeOffset="76531.23">24786 8192 0,'0'0'0,"0"-22"16,-21 22-16,0 0 0,0 0 31,21-21-31,-22 21 0,1-21 15,21 0 1,0 0 0,-21 21-16</inkml:trace>
  <inkml:trace contextRef="#ctx0" brushRef="#br0" timeOffset="78803">9948 10351 0,'0'0'0,"0"21"0,0 0 16,0 64-1,0-64-15,0 0 0,0 0 16,0 0-16,21-21 0,1 0 15,-1 0-15,0 0 0,0 0 16,21 0-16,-20-21 0,-1 0 0,21 0 16,-21 0-16,22-22 0,-1 22 15,-21-21-15,21-1 0,1 1 0,-22 0 16,0-1-16,21 1 0,-20 0 0,-1-1 16,-21 1-16,0 0 0,0 21 0,0-22 15,0 1-15,0 21 0,0-22 16,0 22-16,0 0 0,-21 21 15,-1 0-15,1 0 16,21 42-16,0-20 0,0 20 16,0 0-16,0 1 0,0-1 15,0 21-15,0-20 0,-21 20 0,21 22 16,-21-22-16,21 1 0,-21 21 0,0-1 16,-1-20-16,1 20 0,21-20 0,-21 21 15,0-22-15,0 22 0,21-22 0,0 22 16,0-22-16,-21 1 0,21-1 0,0-20 15,0 20-15,0-20 16,0-1-16,0 0 0,0 1 0,0-22 0,21 0 16,-21 0-16,21 0 0,0-21 0,0 0 15,0 0-15,1 0 16,-1-21-16,21 0 0,-21-21 0,0 20 16,22-20-16,-1 0 0,0-1 0,1-20 15,-22-1-15,21 1 0,1-1 0,-22 22 16,0-21-16,0-1 15,-21 1-15,0 20 0,0-20 0,-21 20 0,0 1 16,-22 0-16,22-22 0,-21 43 0,0-21 16,-1-1-16,1 22 0,0 0 0,20 0 15,-20 21-15,21 0 0,-21 0 16,20 0-16,1 0 0,21 21 31,21-21-15,1 0-16,-1 0 0,0 0 0,0-21 15,0 0-15,0 0 0,22-1 16,-22 1-16,21 0 0,1 0 0,-22 0 16,21-22-16,-21 22 0,22 0 0,-22-21 15,0 21-15,0-1 0,-21 1 16,0 0-16,-21 21 16,0 0-16,0 21 15,-1 0-15,1 1 16,21-1-16,0 0 0,-21 21 0,21 1 15,0-22-15,0 21 0,0-21 0,0 22 16,0-22-16,0 21 0,21-21 0,-21 0 16,21 1-16,1-22 0,-1 21 15,0-21-15,0 0 0,0 0 0,22 0 16,-22 0-16,0 0 0,0 0 0,0 0 16,0-21-16,1 21 0,20-22 0,-21 1 15,0 0-15,0 21 0,1-21 0,-1 0 16,-21 0-16,21-1 0,0 1 15,-21 0-15,0 0 0,0 0 0,21 21 16,-21-21-16,0 42 31,0 0-31,0 0 16,0 0-16,0 0 0,0 22 0,0-22 16,0 0-16,0 21 0,0-20 0,0-1 15,0 0-15,0 0 0,0 0 0,21-21 16,-21 21-16,22-21 0,-1 0 15,0 0-15,0 0 0,0 0 16,0-21-16,1 21 0,-1-21 16,21 0-16,-21 21 0,0-21 0,1 0 15,-1-1-15,0 1 0,0 0 0,-21 0 16,0 0-16,0 0 0,0-22 16,0 22-16,0 0 0,0 0 0,-21 0 15,0-1-15,0 1 0,-1 21 16,1-21-16,-21 21 0,21 0 0,0 0 15,-1 0-15,1 0 0,21 21 16,21-21 0,1 0-1,-1 0-15,0 0 0,21-21 16,-21 21-16,22-21 0,-1 21 0,0 0 16,1-21-16,-1 21 0,0 0 15,1 0-15,-1 0 0,0 0 0,1 0 16,-1 21-16,-21 0 0,22 0 0,-22 0 15,0 1-15,-21 20 0,0-21 0,0 0 16,0 0-16,0 22 0,0-22 16,0 0-16,-21 0 0,0 0 0,21 1 15,0-1-15,-22 0 0,1-21 0,21 21 16,0-42 15,0 0-31,0 0 16,0-22-16,0 22 15,21 0-15,1-21 0,-1-1 0,0 22 16,0-21-16,0 21 0,22-1 16,-22 1-16,0 21 0,21 0 0,-21 0 15,22 0-15,-22 0 0,21 0 0,-21 21 16,1 1-16,-1-1 0,21 0 0,-21 21 16,-21-21-16,0 1 0,21-1 15,-21 21-15,0-21 0,0 0 0,0 1 16,0-1-16,0 0 0,-21 0 0,0 0 15,0 0-15,21 1 0,-21-22 0,0 21 16,21-42 15,0-1-31,21 22 0,0-21 0,0-21 16,0 21-16,0 0 0,1-22 16,-1 22-16,21-21 0,-21-1 15,22 22-15,-22 0 0,21 0 0,0 0 16,-20 0-16,20 21 0,-21 0 0,0 0 15,0 21-15,1 0 0,-1 0 0,-21 0 16,21 0-16,-21 1 0,0 20 0,0-21 16,0 0-16,0 0 0,0 22 0,0-22 15,-21 0-15,0 0 0</inkml:trace>
  <inkml:trace contextRef="#ctx0" brushRef="#br0" timeOffset="78850.99">12806 10816 0,'0'0'31,"0"-21"-15</inkml:trace>
  <inkml:trace contextRef="#ctx0" brushRef="#br0" timeOffset="79271.37">14690 10181 0,'-22'-21'0,"44"42"0,-44-63 0,22 0 15,0 20-15,-21 1 0,21-21 0,0 21 16,0 0-16,0-1 0,21 22 31,-21 22-31,0 20 0,22-21 0,-1 21 16,-21 1-16,0 20 0,0 1 0,0-1 15,0 1-15,0-22 0,0 22 0,0-1 16,0-21-16,0 22 0,0-22 0,-21 1 16,-1-1-16,22-21 0,0 0 15,-21 22-15,0-22 16,0-21-16,0 0 0,0 0 15,-1 0-15,1-21 0,0-1 16,0 1-16,0 0 0,0 0 16</inkml:trace>
  <inkml:trace contextRef="#ctx0" brushRef="#br0" timeOffset="80035.94">14182 10520 0,'0'0'0,"21"21"15,21-21 1,-21 21-16,0-21 0,22 0 15,-1 0-15,0 21 0,22-21 0,-22 0 16,22 0-16,-1 0 0,-20-21 0,20 0 16,22 0-16,-22 0 0,1 0 15,20-1-15,-20 1 0,-1-21 0,1 21 16,-1 0-16,1-22 0,-22 22 0,-21 0 16,22-21-16,-22 20 0,0 1 0,-21 0 15,0 0-15,0 0 0,0 0 0,0-1 16,0 1-16,-21 21 0,0 0 15,21 21 1,0 22-16,0-22 0,0 21 16,0 1-16,0-1 0,0 0 0,0 1 15,0-1-15,0 0 0,-21 1 16,-1 20-16,22-21 0,-21 1 0,0-22 16,0 21-16,0 1 0,21-22 0,-21 0 15,-1 0-15,22 0 0,-21 0 0,42-42 47,1 0-47,-1 0 0,0 0 0,21 0 16,-21-1-16,22 1 0,-22-21 15,21 21-15,-21-22 0,1 22 0,20-21 0,-21 21 16,0 0-16,0-1 0,1 1 16,-1 21-16,0 0 0,0 0 0,-21 21 31,0 1-31,0-1 0,0 0 15,0 0-15,0 0 0,0 0 0,0 1 16,21 20-16,-21-21 0,0 0 0,21 0 16,1 1-16,-1-22 0,63 42 15,-62-21-15,-1-21 16,0 0-16,0 0 0,0 0 0,22 0 16,-22 0-16,0-21 0,21 0 0,-21 21 15,22-21-15,-22-1 16,0 1-16,21 0 0,-20 0 0,20-21 15,-21 20-15,0 1 0,-21-21 0,0 21 16,0-22-16,0 22 0,0 0 0,0 0 16,0 0-16,0 0 0,-21 21 15,0 0-15,0 21 0,0 0 0,-1 0 16,1 0-16,21 22 0,-21-22 0,21 21 16,-21-21-16,21 22 0,0-22 15,0 0-15,0 21 0,0-21 0,21 1 16,0-1-16,0-21 0,1 0 15,-1 0-15,0 0 0,21 0 0,-21 0 16,22 0-16,-1 0 0,0 0 16,-20-21-16,20-1 0,0 1 0,1 21 15</inkml:trace>
  <inkml:trace contextRef="#ctx0" brushRef="#br0" timeOffset="80859.47">18182 10245 0,'-21'-43'15,"21"22"-15,-21 0 16,0 0-16,21 42 47,0 0-47,0 0 0,0 1 0,0-1 16,0 21-16,21-21 0,-21 22 15,0-22-15,0 21 0,0-21 0,0 22 0,0-22 16,0 0-16,0 0 0,0 0 15,-21 0-15,21 1 0,-22-22 0,22 21 16,-21-21-16,0 0 16,21-21-1,0-1-15,0 1 16,0 0-16,0 0 0,0 0 0,0 0 16,0-1-16,21-20 0,0 21 0,-21-21 15,22 20-15,-1-20 0,0 21 0,0 0 16,0 0-16,22-1 0,-22 1 0,0 21 15,21 0-15,1 0 0,-22 0 0,21 0 16,22 43-16,-43-22 0,42 21 16,-42-21-1,1 0-15,-22 22 0,0-22 0,0 21 16,0-21-16,0 1 0,0-1 0,0 0 16,0 0-16,-22 0 0,22 0 0,-21 1 15,0-22-15,0 21 0,21-42 31,0-1-31,0 1 16,0 0-16,21 0 16,-21-21-16,21 20 0,0 1 15,1-21-15,-1 21 0,21 0 0,-21-22 16,0 22-16,1-21 0,20 21 0,-21-1 16,0 22-16,0-21 0,22 21 0,-22 0 15,0 0-15,0 0 0,0 21 0,-21 1 16,22-22-16,-22 21 0,21 0 0,-21 21 15,0-21-15,0 1 0,0 20 16,0-21-16,0 21 0,0-20 0,0-1 16,0 21-16,0-21 0,0 0 0,-21 1 15,-1-1-15,22 0 0,0 0 16,22-42 15,20 0-15,-21 21-16,0-21 0</inkml:trace>
  <inkml:trace contextRef="#ctx0" brushRef="#br0" timeOffset="81624.03">19643 10308 0,'0'0'0,"21"-21"0,0 0 16,0 0-16,-21 0 0,0-1 0,0 1 16,0 0-16,-21 21 0,0 0 15,-22 0-15,22 0 0,0 21 0,-21-21 16,21 21-16,-22 22 0,1-22 15,21 21-15,0-21 0,-22 22 0,22-1 16,0-21-16,0 22 0,0-1 0,21-21 16,0 21-16,0-20 0,0-1 15,0 0-15,0 0 0,0 0 16,21-21-16,0 0 0,0 0 16,0 0-16,0 0 0,1 0 0,-1-21 15,0 0-15,21 21 0,-21-21 0,1 0 16,-1-1-16,0 1 0,0-21 15,0 21-15,0 0 0,1-22 0,-1 1 16,-21 21-16,21-22 0,0 22 16,-21 0-16,0 0 0,21 0 0,-21 0 0,21 21 15,-21 21 1,0 0-16,0 0 0,0 0 0,0 0 16,0 22-16,0-22 0,0 0 15,0 21-15,0-20 0,0-1 16,22 0-16,-1 0 0,-21 0 0,21 0 15,0-21-15,0 22 0,0-22 0,1 0 16,-1 0-16,0 0 0,0 0 0,0 0 16,0 0-16,1 0 0,-1-22 0,0 1 15,0 21-15,0-21 0,-21 0 0,21 0 16,1 0-16,-22-1 0,21 1 0,-21 0 16,0 0-16,0 0 0,0-22 15,0 22-15,0 0 0,0 0 16,0 0-16,0 0 0,0-1 0,-21 22 31,21 22-31,-22-1 0,22 0 0,0 0 16,0 0-16,0 22 0,0-1 0,0-21 15,0 21-15,-21 1 0,21 20 0,0-20 16,0 20-16,0-21 0,0 22 16,0-1-16,0 1 0,21-22 0,-21 22 15,0-1-15,0 1 0,0 20 0,0-20 16,0-1-16,0 1 0,-21-1 0,0 1 15,0-22-15,21 22 0,0-22 0,-21 22 16,0-22-16,21 0 0,-22 1 16,22-22-16,0 21 0,0-21 0,0 0 0,0-42 47,0 0-47,0 0 0,0 0 0,0-22 15,0 22-15,0-21 0,0 21 0,22-22 16,-1 1-16,-21 0 0,21-1 15,-21-20-15,0 21 0,21-22 0</inkml:trace>
  <inkml:trace contextRef="#ctx0" brushRef="#br0" timeOffset="81902.87">20214 10414 0,'0'0'0,"0"-127"15,0 85-15,0 21 0,0-1 16,21 1-16,-21 0 0,0 0 0,21 21 15,1-21-15,-1 0 0,0 21 0,0 0 16,0 0-16,0 0 0,1 0 0,-1 0 16,0 21-16,0 0 0,-21 0 15,0 21-15,0 1 0,0-1 16,0-21-16,0 22 0,-21-1 0,0 0 16,0 1-16,-1-22 0,-20 21 0,21-21 15,0 0-15,-22 1 0,22-1 16,0 0-16,0-21 0,0 21 0,0-21 15,-1 0-15,1 0 0,0 0 16,0 0-16,0 0 16,0-21-16</inkml:trace>
  <inkml:trace contextRef="#ctx0" brushRef="#br0" timeOffset="86551.13">1609 12615 0,'0'0'0,"0"-63"16,0 42-16,0-22 16,0 22-16,21 0 0,-21-21 15,0 21-15,0-22 0,0 22 0,0 0 16,0 0-16,0 0 0,0-1 15,0 1-15,21 21 16,-21 21-16,0 1 16,0-1-16,21 21 0,0-21 15,0 22-15,1-1 0,-22 0 0,21 1 16,0 20-16,0-21 0,-21 22 16,0-22-16,0 22 0,21-1 15,-21-20-15,0 20 0,0-21 0,0 22 16,0-22-16,0 1 0,0-22 0,0 21 15,0-21-15,-21 0 0,21 1 16,-21-22 0,0 0-16,21-22 15,0 1-15,0 0 0,0 0 16,0-21-16,0-1 0,0 1 0,0 0 16,0-22-16,21 22 15,0-22-15,0 22 0,0 0 0,22-1 16,-22 1-16,21 0 0,1 20 0,41 1 15,-41 21-15,-1 0 16,0 0-16,-21 0 0,1 0 0,-1 21 16,-21 1-16,0 20 15,0-21-15,-21 0 0,-1 0 0,1 22 16,0-22-16,0 0 0,-21 0 0,20 0 16,-20 1-16,21-1 0,0-21 15,0 0-15,-1 21 0,1-21 0,0 0 16,0 0-16,0 0 15,0 0-15,-1 0 0,44 21 47,-1 0-47,0 0 0,0 1 0,0-1 16,0 0-16,22 0 0,-22 0 16,0 0-16,0 1 0,0-22 0,1 21 15,20 0-15,-21-21 0,0 0 0,0 21 16,1-21-16,-1 0 0,0 0 15,0 0-15,0 0 16,0 0-16,1-21 0,-1 0 0,0 0 16,0-1-16,-21 1 15,0 0-15,0 0 0,21-21 0,-21 20 16</inkml:trace>
  <inkml:trace contextRef="#ctx0" brushRef="#br0" timeOffset="87507.44">2455 12912 0,'0'21'16,"0"0"-1,21-21 1,1 21 0,-1-21-16,0 0 0,0 0 0,0 0 15,0-21-15,22 0 0,-22 21 16,0-21-16,21 0 0,1-1 16,-22 1-16,0 0 0,21 0 0,-20 0 15,-1 0-15,-21-1 0,0 1 0,0 0 16,0 0-16,-21 21 15,-1 0-15,1 0 16,0 21-16,0 0 0,-21 0 0,20 1 16,1-1-16,0 21 0,0-21 15,0 22-15,0-1 0,21-21 0,0 21 16,0-20-16,0 20 0,0-21 16,0 0-16,0 0 0,21 1 0,0-1 15,0-21-15,0 0 0,0 0 16,1 0-16,-1 0 0,21 0 15,-21 0-15,0 0 0,22-21 0,-22-1 16,0 1-16,21 0 0,-20 0 0,20 0 16,-21 0-16,0-1 0,43-62 15,-43 63-15,-21-1 16,0 1-16,0 0 0,0 42 31,0 0-31,0 1 16,0-1-16,0 0 0,0 0 0,0 21 15,0-20-15,0-1 0,21 21 16,-21-21-16,21 0 0,-21 1 16,21-1-16,1-21 0,-1 21 0,0-21 15,21 0-15,-21 0 0,22 0 16,-1 0-16,-21-21 0,22 21 0,-1-21 16,0-1-16,1 1 0,-1 0 0,0-21 15,1 21-15,-1-1 0,-21 1 0,0-21 16,0 21-16,-21 0 0,0-1 15,0 1-15,0 0 0,0 0 0,0 0 16,0 0-16,-21 21 16,21 21-1,0 0-15,0 0 0,0 0 16,0 0-16,0 22 0,0-1 16,0-21-16,0 22 0,0-1 15,0 21-15,0 86 16,0-65-16,21-20 0,-21 20 0,0 1 15,0 0-15,0 21 0,0-22 0,0 22 16,0-21-16,0-1 0,0 22 16,0-21-16,0 0 0,0-1 0,0-20 15,0 20-15,-21-20 0,0-22 0,21 22 16,-21-43-16,0 21 0,0-21 0,-1 1 16,1-1-16,0-21 0,0 0 15,0 0-15,0-21 0,-1-1 0,-20 1 16,21-21-16,0 0 0,0-1 15,-22-20-15,22-22 0,0 22 0,0-22 16,21 0-16,0 1 0,-21-1 16,21 0-16,0-21 0,0 22 0,0-1 15,21 0-15,0 22 0,0-1 0,21 1 16,1-1-16,-22 22 0,21 0 16,1-1-16,-1 1 0,-21 0 0,21 21 15,1-1-15,-22-20 0,0 21 0,0 21 16,0-21-16,1 0 0,-22-1 0,0 1 15,21 0-15,0 21 16</inkml:trace>
  <inkml:trace contextRef="#ctx0" brushRef="#br0" timeOffset="88627.77">4254 13250 0,'-21'22'0,"42"-44"0,-63 44 0,21-22 16,21 21-16,-21-21 0,21-21 31,0-1-15,0 1-16,0 0 0,21 0 15,0 0-15,0 0 0,0-22 0,1 22 16,-1-21-16,0-1 0,0 1 0,0-21 15,0 20-15,22 1 0,-22 0 16,0-1-16,0 22 0,-21-21 0,0 21 16,21-1-16,-42 44 15,0-1 1,0 0-16,0 0 0,21 21 16,-21-20-16,21 20 0,-22 0 0,22-21 15,0 22-15,0-22 0,0 0 0,22 0 16,-1 0-16,0 1 15,21-1-15,-21 0 0,43 0 16,-43 0-16,0-21 0,0 21 0,1-21 16,-1 22-16,-21-1 15,0 0 1,-21-21-16,-1 0 0,1 0 0,0 0 16,0 0-16,0 0 0,-22 0 0,22 0 15,0 0-15,0 0 0,0-21 16,0 0-16,-1 21 0,22-22 0,-21 22 15,42 0 17,1 22-32,-22-1 15,21-21-15,0 21 0,0-21 0,0 21 16,0 0-16,1-21 0,20 0 0,-21 0 16,21 0-16,-20 0 0,20 0 15,0 0-15,1 0 0,-1 0 0,-21-21 16,21 21-16,1-21 0,-1 0 15,-21 0-15,22-1 0,-22 1 0,0 0 16,21 0-16,-21-64 16,1 43-16,-22 21 0,0-22 0,0 1 15,0 21-15,0 0 0,-22 0 16,1-1-16,21 1 0,-21 0 0,0 21 16,0 0-16,21 21 15,0 0-15,0 22 0,0-22 16,0 0-16,0 21 0,0-20 15,0 20-15,0 0 0,0-21 0,0 22 16,0-22-16,0 21 0,0-21 0,21 1 16,-21-1-16,21 0 0,0-21 0,-21 21 15,21-21-15,1 0 0,-1 0 16,0 0-16,0 0 0,0 0 0,22-21 16,-22 21-16,21-21 0,-21 0 0,22-1 15,-22-20-15,21 21 0,-21 0 16,22-22-16,-22 1 0,0 21 15,0-21-15,0-22 0,0 22 0,1-1 16,-22 1-16,0-21 0,0 20 0,0 1 16,0 0-16,0-22 0,0 22 0,0-1 15,0 22-15,0 0 0,0 0 16,0 0-16,0 0 16,0 42-16,0 0 0,0 0 15,0 21-15,0-20 0,0 20 16,0 0-16,0 1 0,0-1 0,0 21 15,0-20-15,0 20 0,-22-20 0,22 20 16,-21-21-16,21 1 0,0-1 16,0 0-16,0-20 0,0-1 15,0 21-15,0-21 0,0 0 0,0 1 16,21-22 0,1 0-16,-1 0 0,0 0 15,0 0-15,-21-22 16,0 1-16,21 21 0,-21-21 15,21 0-15,-21 0 0,0 0 0,0-1 0</inkml:trace>
  <inkml:trace contextRef="#ctx0" brushRef="#br0" timeOffset="88838.65">5440 12764 0,'0'0'0,"-21"0"15,42 0 16,0 0-31,21-22 0,-21 22 0,22-21 16,-22 0-16,21 21 0,1-21 16,-1 21-16,0-21 0,1 0 0,-1 21 15,-21 0-15,21-22 0,-20 22 0,-1 0 16,-21-21-16</inkml:trace>
  <inkml:trace contextRef="#ctx0" brushRef="#br0" timeOffset="89415.32">6413 12573 0,'0'0'0,"22"-21"15,-1 0-15,-21 0 0,0-1 16,-21 44 15,-1-22-15,22 21-16,0 21 0,0-21 0,0 22 15,-21-22-15,21 21 0,0 0 16,0 1-16,0-1 0,0 0 0,0 1 16,0-1-16,0 0 0,0 1 0,0-22 15,0 21-15,0-21 0,0 1 16,0-1-16,0 0 0,0 0 15,21-21-15,1 0 16,-1 0-16,0 0 0,0 0 16,0 0-16,0-21 0,1 21 0,-1-21 15,0 0-15</inkml:trace>
  <inkml:trace contextRef="#ctx0" brushRef="#br0" timeOffset="89755.66">6837 12658 0,'0'0'0,"0"-21"0,21-1 16,0 1-16,-21 0 0,0 0 0,21 21 16,0-21-16,1 21 0,-1 0 15,-21-21-15,21 21 0,0 0 0,0 0 16,22 0-16,-22 0 0,0 0 0,0 21 16,21 0-16,-20 0 0,-1 0 0,21 0 15,-21 1-15,-21 20 0,21-21 16,1 21-16,-22-20 0,0 20 0,0 0 15,0-21-15,0 106 16,-22-105-16,1 20 0,0 0 0,0-21 16,-21 1-16,20 20 0,1-21 15,0-21-15,0 21 0,0 0 16,0-21-16,21 22 16,0-44 15,0 1-16,21 0-15,0 0 0,0 0 0,0 21 16</inkml:trace>
  <inkml:trace contextRef="#ctx0" brushRef="#br0" timeOffset="90447.77">8107 12848 0,'-43'-21'16,"22"21"-16,0 0 0,21-21 15,-21 21-15,0 0 16,0 0-16,21 21 47,21-21-47,0 0 15,21 0-15,-21 0 0,22 0 16,-22 0-16,21 0 0,22 0 0,-22 0 0,0 0 16,1 0-16,20 0 0,1 0 15,-22 0-15,22-21 0,-22 0 16,21 21-16,-20-21 0,20 21 0,-20-22 16,-1 1-16,-21 21 0,21-21 0,-20 21 15,20-21-15,-21 21 0,-21-21 16,0 0-1,0-1-15,-21 22 0,0 0 16,0-21-16,-1 21 0,-20 0 0,0-21 16,21 21-16,-22 0 0,22 0 15,0 0-15,0-21 0,0 21 0,-1 0 0,1 0 32,42 0-1,1-21-16,-1 21-15,0 0 0,0 0 0,21 0 16,-20-21-16,20 21 0,-21 0 16,21 0-16,-20 0 0,20 0 15,-21 0-15,0 0 0,0 21 0,-21 0 16,0 0-16,0 0 0,0 0 16,-21 22-16,0-22 0,0 0 15,0 21-15,-22-20 0,22 20 0,-21-21 16,0 21-16,20-20 0,-20 20 15,21-21-15,-21 0 0,20 0 0,1 1 16,0-1-16,0-21 0,0 21 16,0 0-16,-1-21 0,22 21 15,-21-21-15,0 0 16,0 0-16,21-21 16</inkml:trace>
  <inkml:trace contextRef="#ctx0" brushRef="#br0" timeOffset="92515.4">10096 12488 0,'0'-21'31,"0"0"-15,0 0 0,0 0-1,22 0 1,-1 21-16,0-22 16,0 22-16,0 0 0,0 0 15,1 0-15,-1 22 0,21-1 0,-21-21 16,0 21-16,1 21 0,-1-21 15,0 1-15,0-1 0,-21 21 0,0-21 16,0 22-16,0-1 0,0 0 0,-21-21 16,0 22-16,0-1 0,21-21 15,-22 22-15,1-22 0,21 0 0,0 0 16,-21-21-16,21-21 31,0 0-31,0 0 16,0-22-16,21 22 0,-21 0 0,21-21 15,1 20-15,-22-20 0,21 0 16,0 21-16,-21-22 0,21 22 16,0-21-16,-21 21 0,21-1 0,1 1 15,-22 0-15,0 0 0,21 0 0,0 21 16,0 0-16,-21-21 0,21 21 16,-21 21 30,21-21-30,-21 21-16</inkml:trace>
  <inkml:trace contextRef="#ctx0" brushRef="#br0" timeOffset="93179.53">10880 12658 0,'21'0'16,"0"0"-16,0-21 16,0-1-16,0 22 0,1-21 0,-1 0 15,0 0-15,21 0 16,-21 21-16,22-21 0,-22-1 0,0 1 0,-21 0 16,21 0-16,-21 0 15,0 0 1,-21 21-16,0 0 15,0 0-15,0 21 0,-1 0 0,1 0 16,0 0-16,0 0 0,21 1 0,-21-1 16,0 0-16,-1 21 0,1-21 15,0 22-15,0-22 0,21 21 0,0-21 16,-21 1-16,21 20 0,0-21 0,0 0 16,0 0-16,21 1 15,0-22-15,21 0 0,-20 0 16,-1 0-16,0 0 0,21 0 15,-21-22-15,22 22 0,-22-21 0,21 0 16,-21 0-16,22 21 0,-22-21 16,21 0-16,-21-22 0,22 22 0,-1 0 15,0 0-15,-20-22 0,20 22 0,0 0 16,-21-21-16,22-1 0,-22 22 0,0-21 16,0 0-16,0 20 0,1-20 15,-22 0-15,0-1 0,0 22 0,0 0 16,0-21-16,0 21 0,0-1 15,0 1-15,0 42 16,-22 1 0,22-1-16,0 21 0,-21-21 15,21 22-15,-21-1 0,21 0 0,0 1 16,-21-1-16,0 0 0,0 1 16,21-22-16,-22 21 0,22 0 0,0 1 15,-21-22-15,21 21 0,0-21 0,-21 1 16,21-1-16,0 0 0,0 0 15,0 0-15,0-42 32,0 0-32,21 21 15,-21-21-15,0 0 0,0-1 16</inkml:trace>
  <inkml:trace contextRef="#ctx0" brushRef="#br0" timeOffset="93387.42">11515 12531 0,'0'-21'16,"0"-1"-16,21 1 15,0 0 1,0 21-16,21-21 0,-20 21 16,-1 0-16,0-21 0,21 21 15,-21 0-15,1 0 0,-1 0 0,0 0 16,0 0-16,0 0 0,0 0 15,1 0 1</inkml:trace>
  <inkml:trace contextRef="#ctx0" brushRef="#br0" timeOffset="95179.7">12150 12510 0,'0'-22'0,"0"1"16,0 0 0,0 42 15,0 0-15,0 1-16,0-1 0,0 0 0,0 0 15,0 21-15,0-20 0,0-1 16,0 21-16,-22-21 0,22 22 0,0-22 15,0 0-15,0 21 0,0-21 0,0 1 16,0-1-16,22-21 16,-1 0-1,0 0-15,0 0 0,0 0 16,0-21-16,22 21 0,-22-22 0,0 1 16,0 0-16,0 0 0,1 0 0,-1 0 15,0-1-15,0 1 0,0 0 16,0-21-16,-21 21 0,0-1 0,0 1 15,22 0-15,-22-21 0,0 21 0,21-1 16,-21 1-16,0 42 47,0 1-47,0-1 0,0 0 16,0 0-16,0 0 0,0 0 0,0 1 15,0 20-15,0-21 16,0 0-16,0 22 0,0-22 0,0 0 0,0 0 15,0 0-15,0 0 0,0 1 16,0-1-16,21-21 0,0 0 16,0 0-16,0 0 15,1 0-15,-1 0 0,0 0 16,0-21-16,0 21 0,0-22 16,1 1-16,-1 0 0,-21 0 0,21 0 15,0 0-15,0-1 0,0 1 16,-21-21-16,0 21 0,22 0 0,-22-1 15,0 1-15,0 0 0,0 0 0,0 0 16,0 0-16,-22 21 16,1 0-1,0 0 1,21 21 0,21-21-1,0 0-15,1 0 16,-1-21-16,0 21 0,0-22 15,0 22-15,22 0 0,-22-21 0,0 21 16,0 0-16,0 0 0,0 0 0,1 0 16,-1 0-16,-21 21 31,0 1-31,0-1 0,0 0 0,0 0 16,-21 0-16,-1 22 0,22-22 15,0 0-15,0 0 0,-21 21 0,21-20 16,0-1-16,-21 0 0,21 0 15,0 0-15,0 0 0,0 1 0,21-1 16,0-21-16,1 0 16,-1 0-16,21 0 0,-21 0 0,0 0 15,1 0-15,-1 0 0,21 0 16,-21-21-16,0-1 0,1 22 0,-1-21 16,0 0-16,0 0 0,0 0 15,-21 0-15,0-1 0,21 1 16,-21-21-16,0 21 0,0 0 0,0-1 15,0 1-15,0 0 0,0 0 0,0 0 16,0 42 15,0 0-15,0 0-16,0 0 0,0 1 0,0-1 16,-21 0-16,21 0 0,0 0 0,0 0 15,-21 1-15,0-1 16,21 0-16,-21 0 0,21 0 15,0 0-15,-21-21 16,21-21 31,0 0-47,0 0 16,0 0-16,21 0 0,-21-1 0,21 1 15,0 0-15,0 0 0,0-21 16,1 20-16,-1 1 0,21-21 0,-21 21 15,0 0-15,22-1 0,-22 22 16,21-21-16,-21 0 0,1 21 0,-1 0 0,0 0 16,0 0-16,0 0 0,0 0 15,1 21-15,-22 0 0,0 1 0,0-1 16,0 0-16,0 0 0,0 0 0,0 0 16,0 1-16,0-1 0,-22 0 15,22 0-15,-21 21 0,21-20 16,0-1-16,0 0 0,0 0 15,0 0-15,0 0 0,21-21 16,1 0-16,-1 0 16,0 0-16,0 0 0,0 0 15,0 0-15,1 0 0,-1 0 0,0-21 16,0 21-16,0-21 0,0 0 0,1 21 16,-1-21-16,0 0 0,21-1 0,-21 1 15,1 0-15,-1 0 16,-21-21-16,21 20 0,0 1 0,-21 0 15,0 0-15,21 0 0,-21 0 0,0-1 16,21 22-16,-42 0 31,0 0-31,0 22 0,0-22 0,21 21 16,-21 0-16,-1-21 0,1 21 0,21 0 16,-21 0-16,21 1 0,0-1 15,0 0-15,21 0 16,0-21-16,1 0 0,-1 21 15,0 0-15,0-21 0,0 22 16,0-22-16,1 0 0,-1 21 16,-21 0-16,21-21 15,-21 21-15,0 0 16,-21 0-16,0-21 0,-1 0 16,1 22-16,-21-22 0,21 0 0,0 0 15,-1 21-15,-20-21 0,21 0 16,0 0-16,0 0 0,-1 21 15,1-21-15,0 0 0,0 0 16,21-21 15,0 0-31,0-1 0,21 22 16</inkml:trace>
  <inkml:trace contextRef="#ctx0" brushRef="#br0" timeOffset="98275.6">15769 12404 0,'0'-21'594,"21"-1"-594,0 1 15,-21 0-15,0 0 16,0 0-1,0 0-15,0-1 16,0 1 0,0 0-16,22 21 15,-22-21-15,0 0 16,0 0 343,0 42-265,0 0-94,0 0 0,0 0 16,0 0-16,0 1 0,0-1 15,0 0-15,0 0 0,0 21 0,0-20 16,0-1-16,0 21 0,0-21 0,0 22 16,0-22-16,0 21 0,0-21 0,-22 22 15,22-1-15,0-21 0,0 21 16,0-20-16,-21-1 0,21 21 0,-21-21 15,21 0-15,0 1 0,0-1 0,0 0 16,-21-21-16,21 21 0,0 0 16,-21-21-1,21 21-15,0-42 63,-21 0-48,21 0-15,0 0 16,0 0-16,0-1 0,0 1 0,-22 0 16</inkml:trace>
  <inkml:trace contextRef="#ctx0" brushRef="#br0" timeOffset="99188.1">15536 12658 0,'0'0'0,"-21"0"0,0 0 16,42 0 31,0 0-47,0 0 0,1 0 0,-1 0 15,21 0-15,0-21 0,-20 21 0,20-22 16,0 22-16,1-21 0,-1 0 16,0 21-16,1-21 0,-1 0 0,0 0 15,1-1-15,-1 22 0,-21-21 0,21 0 16,-20 0-16,-1 0 0,0 21 0,-21-21 15,0-1-15,0 1 0,0 0 16,0 0-16,0 0 16,-21 21-1,0 0 1,21 21-16,-22-21 0,22 21 16,0 0-16,0 0 0,0 1 15,0 20-15,0-21 0,0 0 0,0 22 16,0-22-16,0 21 0,0-21 0,-21 0 15,21 22-15,-21-22 0,0 21 0,21-21 16,0 22-16,-21-22 0,0 0 16,21 0-16,-22 0 0,22 1 15,-21-22-15,21 21 0,0-42 47,0-1-47,21 1 16,1 0-16,-22 0 0,21 0 0,0 0 15,0-1-15,0-20 0,0 21 0,1 0 16,-1 0-16,0-1 0,0 1 0,0 21 16,22-21-16,-22 21 0,0 0 15,0 0-15,0 0 0,0 0 16,1 0-16,-22 21 0,0 0 16,0 1-16,0-1 15,0 0-15,0 0 0,0 0 16,0 0-16,0 1 0,0-1 0,0 0 15,0 0-15,0 0 0,21 0 16,0-21-16,0 0 0,0 0 16,0 0-16,1 0 0,-1 0 15,0 0-15,21 0 0,-21-21 0,1 21 16,20-21-16,-21 0 0,0 0 0,22 21 16,-22-21-16,0-22 0,0 22 0,0 0 15,0 0-15,1 0 0,-1-1 16,-21 1-16,0 0 0,0 0 0,0 0 15,0 0-15,0-1 0,0 1 16,0 0-16,-21 21 16,-1 0-1,22 21-15,-21 0 0,21 1 16,-21-1-16,0 0 0,21 21 0,-21-21 16,21 1-16,0 20 0,0-21 0,0 21 15,0-20-15,0-1 0,0 0 0,0 0 16,0 0-16,0 0 0,21-21 15,0 22-15,0-22 0,0 0 0,1 0 16,-1 0-16,0 0 0,0 0 16,0 0-16,0 0 0,1 0 0,-1 0 15,0 0-15,0-22 0,-21 1 16,21 21-16,0-21 0,1 21 0</inkml:trace>
  <inkml:trace contextRef="#ctx0" brushRef="#br0" timeOffset="101167.85">18415 12848 0,'0'21'0,"0"1"31,0-44 31,0 1-62,21 0 16,0 0-16,0 0 0,1 0 16,-1-1-16,0 1 0,21-21 0,-21 21 15,22-22-15,-22 22 0,21-21 0,1 21 16,-22-22-16,0 22 0,21 0 15,-21 0-15,1 0 0,-22 0 0,-22 21 32,1 0-32,0 21 15,0 0-15,0-21 0,0 21 16,21 0-16,-22 0 0,22 1 0,-21-1 16,21 0-16,0 0 0,0 0 0,0 0 15,0 1-15,21-1 0,1-21 0,-22 21 16,21 0-16,0 0 15,0 0-15,-21 1 0,21-1 0,0 0 16,-21 0-16,22 0 0,-22 0 16,0 1-16,0-1 0,0 0 15,0 0-15,-22-21 16,1 0-16,0 21 0,0-21 16,0 0-16,0 0 0,-1 0 15,1 0-15,0 0 0,21-21 16,-21 21-16,0-21 0,21 0 15,-21 0 1,21 42 47,21 0-63,0-21 15,0 21-15,0-21 0,0 0 0,1 0 16,20 0-16,-21 0 0,0 0 15,0 0-15,22 0 0,-22 0 16,21 0-16,-21 0 0,22 0 0,-1 0 0,0-21 16,-20 0-16,20 21 0,0-21 0,1-1 15,-22 1-15,21 21 0,-21-21 16,0 0-16,1 0 0,-1 0 16,-21-1-16,0 1 0,0 0 0,0 0 15,0 0-15,0 0 0,0-1 16,0 1-16,-21 21 15,-1 0 1,1 0-16,21 21 0,0 1 16,-21-22-16,0 21 0,21 0 0,-21 0 15,21 0-15,-21 22 0,21-22 0,0 0 16,0 0-16,0 0 0,0 0 16,0 1-16,0-1 0,0 0 0,21 0 15,0-21-15,0 0 0,0 0 16,0 0-16,1 0 0,20 0 15,-21 0-15,0 0 0,22 0 16,-1 0-16,-21-21 0,21 21 0,-20-21 16,20 21-16,-21-21 0,21-1 0,-20 1 15,-1 0-15,0 21 0,0-21 0,-21 0 16,21 0-16,-21-1 0,21 1 0,-21 0 16,0 0-16,0 0 0,22 21 15,-22-21-15,21 21 16,-21-22-16,0 1 109,0 0-78,21 0 16,-21 0-31,21 21-16,-21-21 16,0-1-16,0 1 15,21 0-15,-21 0 16,21 0-16,-21 0 15,0-1-15,0 1 0,0 0 16,0 0-16,0 0 0,0 0 16,0-1-16,0 1 15,0 0 1,0 42 78,0 0-94,0 1 15,0-1-15,0 0 16,0 0-16,0 0 0,0 22 0,0-22 16,0 0-16,0 0 0,0 0 0,0 22 15,0-22-15,0 0 0,0 0 16,0 0-16,-21 22 0,21-22 0,-21 0 15,21 0-15,0 0 0,0 22 0,-21-22 16,21 0-16,-21 0 0,21 0 16,0 0-16,0 1 0,0-1 15,0 0-15,21-21 32,0 0-17,0 0-15,-21-21 0,21 0 16,1 21-16,-22-22 0,21 22 15,0-21-15,0 0 0,-21 0 16,0 0-16,21 0 0,-21-1 0,21 22 16,-21-21-16,0 0 0,0 0 0,0 0 15,0 0-15</inkml:trace>
  <inkml:trace contextRef="#ctx0" brushRef="#br0" timeOffset="101394.84">19960 12488 0,'-21'0'15,"42"0"-15,-63 0 0,21 0 0,42 0 47,0 0-47,0-21 0,0 21 16,0 0-16,1 0 0,-1 0 0,0 0 16,0 0-16,0-21 0,0 21 0,1 0 15,-1 0-15,0 0 31,0 0-15,0 0 0</inkml:trace>
  <inkml:trace contextRef="#ctx0" brushRef="#br0" timeOffset="102323.43">21929 12086 0,'0'-21'0,"0"0"0,0 0 16,21 0-16,-21-1 0,21 1 15,-21 0-15,0 42 32,0 22-32,0-22 0,0 21 15,21 0-15,-21 1 0,21-1 16,-21 22-16,21-22 0,-21 0 0,0 1 16,0-1-16,22-21 0,-22 21 15,21-20-15,-21 20 0,0-21 0,0 0 16,0 0-16,0 1 15,0-1-15,0 0 16,0-42 15,0 0-15,0-1-16,0 1 0,0 0 16,21 0-16</inkml:trace>
  <inkml:trace contextRef="#ctx0" brushRef="#br0" timeOffset="102610.65">22394 12023 0,'0'0'0,"0"-43"0,43-41 16,-22 63-16,-21-1 15,0 44 1,0-1 0,-21 0-16,21 21 0,-22 1 0,1-1 15,0 0-15,0 1 0,0-1 16,0 21-16,-1-20 0,1-1 0,0 0 15,0 1-15,0-22 0,0 21 0,-1-21 16,1 22-16,0-22 0,21 0 16,0 0-16,-21 0 0,21 1 31,0-44 0,0 1-31,21 0 0,0 0 16,-21 0-16</inkml:trace>
  <inkml:trace contextRef="#ctx0" brushRef="#br0" timeOffset="102859.08">22712 12213 0,'0'0'0,"21"0"16,-21 21-1,0 1-15,-21-22 0,21 21 16,-21 0-16,21 0 0,-22 0 15,1 0-15,21 1 0,0-1 0,-21 21 16,21-21-16,-21-21 0,21 21 0,0 1 16,0-1-16,0 0 0,0 0 15,-21-21-15,21 21 16,0-42 15,0 0-31,21 21 16,-21-21-16,21 0 0,0-1 0</inkml:trace>
  <inkml:trace contextRef="#ctx0" brushRef="#br0" timeOffset="103038.98">22839 12086 0,'0'0'0,"0"-21"0,0 0 16,0 0-16,0 42 47,0 0-32,0 0-15,21 0 32,0-21-32,0 0 0,0 0 0,1 22 15</inkml:trace>
  <inkml:trace contextRef="#ctx0" brushRef="#br0" timeOffset="104105.24">23135 12425 0,'0'21'0,"21"-21"16,0 0 0,1 0-16,-1 0 15,0-21-15,0 21 0,0-21 16,0 0-16,1 21 0,-1-22 16,0 1-16,0 0 0,0 21 15,0-21-15,-21 0 0,0 0 0,0-1 16,0 1-16,0 0 0,0 0 0,0 0 15,-21 21 1,0 0 0,0 21-16,21 0 0,-21 0 0,0 0 15,-1 1-15,1-1 0,21 21 0,-21-21 16,21 0-16,-21 22 0,21-22 16,0 0-16,0 0 0,-21 0 0,21 1 15,0-1-15,0 0 0,0 0 16,21-21-16,0 0 0,0 0 15,22 0-15,-22 0 16,0 0-16,0 0 0,0 0 0,22 0 16,-22-21-16,0 0 0,21 21 0,-21-21 15,22 21-15,-22-22 0,0 1 0,0 0 16,22 0-16,-22 0 0,-21 0 16,21-1-16,0 1 0,-21 0 0,21-21 15,-21 21-15,0-1 0,0 1 16,0 42 15,0 1-31,0-1 0,0 21 16,0-21-16,0 0 0,0 1 15,-21-1-15,21 0 0,0 0 0,0 0 16,0 0-16,-21 1 0,21-1 16,0 0-1,21-21 1,0 0-16,0 0 15,1-21-15,-1 21 0,-21-21 16,21 21-16,0-22 0,0 1 0,0 21 16,1-21-16,-1 0 0,0 0 0,0 0 15,-21-1-15,21 22 0,0-21 16,1 0-16,-1 21 0,0 0 16,0 0-16,-21 21 15,0 0-15,0 1 0,0-1 16,0 0-16,0 0 0,0 0 15,0 0-15,0 1 0,0-1 16,0 0-16,0 0 16,0 0-16,21-21 31,0 0-31,1 0 16,-1-21-16,0 21 0,0-21 15,0 0-15,0 0 0,1-1 16,-22 1-16,0 0 15,0 0-15,21 0 0,-21-22 16,0 22-16,0 0 0,0 0 0,0 0 16,0 0-16,-21-1 0,21 1 15,-22 21-15,1 0 16,42 0 31,1 0-47,-1 0 15,0 0 1,0 0-16,0 0 0,0 0 16,1 0-16,-1 0 0,0 0 15,0 0 32,0 0-31,0 0-16</inkml:trace>
  <inkml:trace contextRef="#ctx0" brushRef="#br0" timeOffset="105227.84">25696 12150 0,'0'-43'16,"0"22"-16,0 0 15,0 0-15,0 0 16,-21 21 0,0 0-1,0 0-15,21 21 16,0 0-16,-21 0 0,21 0 0,-22 1 15,1 20-15,21-21 0,-21 0 16,0 22-16,0-22 0,21 21 0,-21-21 16,-1 0-16,22 1 0,-21-1 0,21 0 15,0 0-15,0 0 0,0 0 16,21-21-16,1 0 16,-1 22-16,0-22 0,0 0 0,0 0 15,22 0-15,-22 0 0,0 0 0,21 0 16,-21-22-16,1 22 0,-1-21 15,21 21-15,-21-21 0,0 0 0,1 21 16,-1-21-16,-21-22 0,21 22 16,-21 0-16,0-21 0,0 21 0,0-22 15,0 1-15,0 0 0,0 20 16,-21-20-16,21 21 0,-21-21 0,-1 42 16,1-22-16,0 22 0,0 0 15,0 0-15,0 0 0,21 22 16,0-1-16,0 0 15,0 0 1,42-21-16,-21 0 0,0 0 0,22 0 16,-1 0-16,0 0 0,1 0 15,-1 0-15,0 0 0,1 0 16,20-21-16,-21 21 0,-20-21 0,20 0 0,-21 21 16,0-22-16,0 1 0,1 21 15,-1-21-15,-21 0 0,0 0 16,0 0-1,-21 21 17,21 21-32,-22 0 0,1 0 15,0 0-15,21 0 0,-21 22 0,21-22 16,-21 21-16,21-21 0,-21 22 16,21-1-16,-22 0 0,22 1 0,0 84 15,0-85 1,0 0-16,0 1 0,0-1 0,0 0 15,0 1-15,0-1 0,0 22 16,0-22-16,0 0 0,0 22 0,0-22 16,-21 0-16,21 1 0,-21-1 0,21 22 15,-21-22-15,0 0 0,0 1 0,21-1 16,-22 0-16,1 1 0,0-1 16,0 0-16,0 1 0,0-22 0,-1 21 15,22-21-15,0 0 0,-21 1 0,0-22 16,21 21-16,-21-21 15,0-21-15,0-1 16,21 1 0,-22 0-16,1-21 0,21 21 0,-21-1 15,0-20-15,21 0 0,-21-1 0,21 1 16,0 0-16,0-22 0,0 22 0,0-22 16,0 1-16,21-1 0,0 1 15,0 21-15,22-22 0,-22 22 0,21-22 16,0 43-16,1-21 0,-22-1 0,21 22 15,1 0-15,-1 0 0,0 0 0,1 0 16,-22-1-16,21 1 0,-21 21 16,0-21-16,1 21 0,20-21 0,-42 0 15,21 21-15,0-21 0,-21-1 32,-21 22-17,0 0 1,0 0-16</inkml:trace>
  <inkml:trace contextRef="#ctx0" brushRef="#br0" timeOffset="111231.32">10583 14012 0,'0'-21'16,"21"21"15,1 0-15,-22-21 15,0 0 328,0 0-312,0 0 78,0-1 0,0 1-94,21 0-15,-21 0 0,0 0-1,0 0 1,21 21-16,-21-22 16,0 1-1,0 42 32,0 1-47,0-1 0,0 0 0,0 0 16,0 21-16,0-20 0,0 20 15,0 0-15,0-21 0,0 22 16,0-1-16,0 0 0,0 1 0,0-1 16,0 0-16,0 1 0,0-1 0,0 0 15,-21 1-15,21-22 0,0 21 16,0-21-16,-21 1 0,21-1 0,0 0 15,-22 0-15,22 0 0,-21-21 32,0 0-17,0 0 1,21-21-16,-21 0 16,0 0-1,21 0-15,0-1 0,-22 22 16,22-21-16,-21 0 0</inkml:trace>
  <inkml:trace contextRef="#ctx0" brushRef="#br0" timeOffset="112079.85">10287 14372 0,'0'0'15,"0"-21"-15,21 0 32,21 0-17,-20 21-15,-1 0 0,21-21 0,-21 21 0,22-22 16,-1 1-16,21 21 0,-20-21 15,20 0-15,1 0 0,-22 21 16,22-21-16,-22-1 0,21 1 0,-20 0 16,-1 0-16,0 21 0,1-21 0,-22 0 15,0-1-15,0 22 0,0-21 16,1 0-16,-22 0 16,0 0-16,0 0 15,-22 21 1,1 0-1,21 21-15,0 0 0,0 0 0,0 0 16,0 22-16,0-1 0,0-21 16,0 21-16,0 1 0,0-1 0,0 0 15,0 1-15,0-1 0,-21 0 16,21 1-16,-21-22 0,21 21 0,0-21 16,0 1-16,0-1 0,0 0 15,0 0-15,0-42 31,21 0-15,0 0-16,-21-1 0,21-20 16,1 21-16,-1 0 0,-21-22 15,21 22-15,0-21 0,0 21 0,0-22 16,1 22-16,-1 0 0,0 0 16,0 0-16,0 21 0,0 0 0,1 0 15,-22 21 1,21 0-16,-21 0 15,0 0-15,0 1 0,0 20 16,0-21-16,0 21 0,0-20 0,21 20 16,0-21-16,-21 0 0,21 0 0,0 1 15,1-1-15,-1 0 0,0 0 16,0-21-16,0 0 0,0 21 0,22-21 16,-22 0-16,21 0 0,-21 0 0,1 0 15,20-21-15,-21 21 0,21-21 16,-20 0-16,-1 0 0,21-1 15,-21-20-15,0 21 0,22-21 0,-22-1 16,0 1-16,0 0 0,-21 20 0,0-20 16,21 0-16,-21 21 0,0-22 0,0 22 15,0 0-15,0 0 0,-21 21 16,0 0-16,0 0 16,21 21-16,-21 0 0,0 0 0,21 0 15,0 22-15,-22-22 0,22 21 16,0 1-16,0-22 0,0 21 0,0 0 15,0-20-15,0-1 0,0 21 0,0-21 16,22-21-16,-1 21 0,0 1 16,42-1-1,-41-21-15,-1 0 0,0 0 0,21 0 16,-21 0-16,22-21 0,-22 21 0,21-22 16,-21 1-16,22 0 0,-1 0 0</inkml:trace>
  <inkml:trace contextRef="#ctx0" brushRef="#br0" timeOffset="114009.98">14055 13822 0,'0'0'0,"0"-42"0,0 20 0,0-41 16,0 42-16,0 0 0,0-22 16,0 22-16,0 0 0,0 0 0,0 0 15,0 42 17,0 21-32,0-21 0,21 22 0,-21-1 15,21 21-15,-21-20 0,21 20 16,-21 1-16,0-22 0,0 22 0,0-22 15,0 21-15,0-20 0,0 20 0,0-20 16,-21-1-16,21 0 0,-21 1 16,21-1-16,-21-21 0,21 0 15,0 0-15,0 1 0,0-44 32,0 1-32,0 0 0,0 0 15,0-21-15,21 20 0,0-20 16,0 0-16,0-1 0,0 1 0,1 0 15,-1 21-15,0-22 0,21 1 0,1 21 16,-22-22-16,21 43 0,0-21 0,1 0 16,-22 21-16,21 0 0,-21 0 15,1 0-15,-1 0 0,0 21 16,-21 0-16,0 1 0,0-1 0,-21 0 16,0-21-16,-1 21 15,1 0-15,-21-21 0,21 0 16,-22 21-16,22-21 0,-21 0 0,21 0 15,0 0-15,-22 0 0,22 0 0,0 0 16,0 0-16,0 0 0,-1-21 16,1 21-16,21 21 31,43-21-31,-43 22 0,21-1 16,0 0-16,0 0 0,21 0 15,-20 0-15,-1 1 0,0-1 0,0 0 16,21 0-16,-20 0 0,20 0 15,-21-21-15,21 0 0,-20 22 0,20-22 16,0 0-16,1 0 0,-1 0 16,21-22-16,-20 22 0,-1-21 0,22 0 15,-22 0-15,21 0 0,-20 0 0,-1-1 16,0 1-16,1 0 0,-22 0 16,21 0-16,-21 0 0,-21-1 0,22-20 15,-22 21-15,0 0 0,0-22 0,0 22 16,0 0-16,0 0 0,-22 21 0,1 0 15,0 0-15,0 0 16,0 0-16,0 21 0,-1 0 16,1 0-16,21 22 0,-21-22 15,21 0-15,-21 0 0,21 22 0,0-22 16,0 0-16,0 0 0,0 0 0,21 0 16,0 1-16,0-1 0,1-21 15,-1 0-15,0 21 0,0-21 0,0 0 16,22 0-16,-22 0 0,0-21 15,21 0-15,-21 21 0,22-22 0,-22 1 0,0 0 16,21 0-16,-20 21 0,-1-21 16,0 0-16,0-1 0,0 1 15,-21 0-15,0 0 0,0 0 0,21 0 16,-21 42 15,0 0-31,0 0 16,0 0-16,0 0 0,0 1 0,0-1 15,0 0-15,0 0 0,0 0 16,22 0-16,-1-21 0,0 0 16,0 0-16,0 0 15,0 0-15,1 0 0,20 0 0,-21 0 16,0-21-16,22 0 0,-22 21 0,21-21 16,-21 0-16,0 0 0,1 21 0,-1-22 15,-21 1-15,0 0 0,0 0 16,0 0-16,0 0 15,0-1-15,0 1 0,0 0 16,0 42 15,0 0-31,0 1 0,0-1 16,0 0-16,0 0 0,0 0 16,0 0-16,0 1 0,0-1 0,0 0 15,0 0-15,0 21 0,0-20 0,0-1 16,0 21-16,0-21 0,0 22 15,21-1-15,-21 0 0,21 1 0,-21-1 16,0 0-16,0-21 0,0 22 0,0-1 16,21 0-16,-21 1 0,0-22 15,0 21-15,0-21 0,0 1 0,0-1 16,0 0-16,0 0 0,0 0 16,0 0-16,0 1 0,-21-22 15,0 0-15,0 21 0,0-21 16,-1 0-16,1 0 0,0 0 15,0 0-15,0 0 0,0-21 0,21-1 16,-22 1-16,22 0 16,-21 0-16,21 0 0,0 0 15,0-1-15,0-20 0,21 21 0,1-21 16,-1-1-16,0-20 0,0 20 16,21-20-16,-20-1 0,20 1 0,0-1 15,1 1-15,-1-1 0,21 1 0,-20-1 16,20 22-16,-20-21 0,20-1 15,-21 22-15,1-1 0,-1 1 0,0 0 16,1-1-16,-22 22 0,0 0 0,0 0 16,-21 0-16,-21 21 15,-21 0 1,21 21-16,-22 0 0,22 0 0,-21 0 16,21 1-16,-1-1 0,1 0 0,0 0 15,21 0-15,0 0 0,0 1 16,21-1-16,0 0 0,1-21 15,20 21-15,-21-21 0,21 21 16,-20-21-16,20 0 0,-21 21 0,0-21 16,0 0-16,43 43 15,-64-22 1,0 0-16,0 0 0,-21-21 16,0 21-16,-1-21 0,1 22 0,-21-22 15,21 21-15,0-21 0,-22 0 0,22 21 16,0-21-16,0 0 0,0 0 0,-1 0 15,1 0-15</inkml:trace>
  <inkml:trace contextRef="#ctx0" brushRef="#br0" timeOffset="114523.2">18881 13801 0,'0'0'0,"0"-21"0,0-1 0,0-20 0,0 21 16,0 0-16,0-22 0,0 22 0,0 0 15,0 0-15,0 0 0,0 0 16,0-1-16,0 44 16,0-1-1,0 21-15,0 0 0,0 1 0,0 20 16,0 1-16,0-1 0,0 1 15,0-1-15,0 22 0,-43 232 16,43-232 0,-21-21-16,0 20 0,0 1 0,21 0 15,-21-22-15,-1 22 0,1-22 0,0 1 16,0-1-16,21 1 0,0-22 16,0 0-16,0 1 0,0-1 0,0-21 15,0 0-15,0 1 0,0-44 31,0 1-31,0-21 0,21 21 16,0-22-16,-21 1 0,0 0 16</inkml:trace>
  <inkml:trace contextRef="#ctx0" brushRef="#br0" timeOffset="114832.26">18711 14203 0,'0'0'0,"-21"-42"0,-21-64 16,42 85-1,0-1-15,0 1 0,0 0 16,0 0-16,21 0 0,0 21 0,0-21 16,0-1-16,22 1 0,-1 0 0,0 21 15,1-21-15,-1 21 0,22 0 16,-1 0-16,-21 0 0,22 21 0,-22 0 16,-21 0-16,1 1 0,-1-1 15,-21 0-15,0 21 0,0-21 0,-21 22 16,-1-22-16,1 0 0,-21 21 0,0-20 15,20-1-15,-20 21 0,0-21 16,-1 0-16,22 1 0,0-1 0,0-21 16,0 21-16,0-21 0,42 0 31,0-21-31,0 0 16,0 21-16,0-22 0,22 1 15</inkml:trace>
  <inkml:trace contextRef="#ctx0" brushRef="#br0" timeOffset="115208.05">19452 14055 0,'0'-43'15,"0"22"1,0 0-16,21 21 16,0-21-16,1 21 0,-1 0 15,0 0-15,0 0 0,21 0 0,-20 0 16,20 21-16,-21-21 0,21 21 0,-20 0 15,-1 1-15,0-1 0,0 0 16,-21 0-16,0 0 0,0 0 0,0 1 16,0 20-16,0-21 0,-21 0 15,21 0-15,-21 1 0,0-1 0,-1 0 16,1 0-16,0 0 16,21-42-1,0 0-15,21 0 16,0 0-16,1-1 0,-1-20 15,-21 21-15,21 0 0,0-22 0,0 1 16,0 21-16,1-21 0,-1-1 0,0 22 16,0-21-16,0 21 0,0-1 15,1 22 1,-1 0-16,0 0 16,-21 22-16,21-22 15</inkml:trace>
  <inkml:trace contextRef="#ctx0" brushRef="#br0" timeOffset="116766.94">20151 14139 0,'0'0'16,"0"22"-16,21-1 15,0-21-15,0 0 16,0 0-16,0 0 0,1-21 16,-1-1-16,0 22 0,0-21 0,0 0 15,22 21-15,-22-21 0,0 0 16,0 0-16,0-1 0,-21 1 15,0 0-15,0 0 0,0 0 16,-42 21 0,0 0-16,20 21 0,1 0 15,0 0-15,0 0 0,21 1 0,-21-1 16,0 0-16,-1 0 0,22 0 0,0 22 16,0-22-16,-21 0 0,21 0 15,0 0-15,0 0 0,0 1 0,21-1 16,1-21-16,-1 0 0,0 0 15,21 0-15,-21 0 0,22 0 0,-1 0 16,-21-21-16,22 21 0,-1-22 16,0 1-16,-21 0 0,22 0 15,-1 0-15,0 0 0,1-1 0,-22 1 16,21 0-16,-21-21 0,1 21 0,-1-1 16,0-20-16,0 21 0,-21 0 0,0 0 15,0-1-15,0 1 0,-21 21 16,0 21-1,0 1-15,-1-22 0,22 21 0,0 0 16,-21 0-16,21 0 0,0 22 0,0-22 16,0 0-16,0 0 0,0 0 15,21 0-15,1 1 16,-22-1-16,21-21 0,0 21 0,-21 0 0,21-21 16,-21 21-1,-21-21 16,0 0-31,0 0 0,-1 0 16,1 0-16,21-21 0,-21 21 16,0 0-16,21 21 31,0 0-15,0 1-16,21-1 0,0-21 15,-21 21-15,21-21 0,1 0 0,-1 0 16,0 21-16,0-21 0,21 0 0,-20 0 15,20 0-15,-21 0 0,21 0 16,-20 0-16,20-21 0,0 0 16,-21 21-16,1-21 0,20-1 0,-21 22 15,0-21-15,0 0 0,1 21 0,-1-21 16,0 0-16,-21 0 0,0-1 0,21 1 16,-21 0-16,0 0 0,0 0 15,0 0-15,-21 42 31,21 0-31,0 0 16,0 0-16,-21 0 0,21 1 0,0-1 16,0 0-16,0 0 15,0 0-15,21 0 16,0-21-16,0 0 0,0 22 0,1-22 16,-1 0-16,21 0 0,0 0 0,-20 0 15,20 0-15,-21 0 0,21-22 16,-20 22-16,20-21 0,-21 21 0,0-21 15,0 21-15,1-21 0,-1 0 0,-21 0 16,21-1-16,-21 1 0,21 0 16,-42 42 15,21 0-15,-21 1-16,0-1 0,21 0 15,-22 0-15,1 0 0,0 0 16,0 1-16,21-1 0,0 0 15,-21 0-15,0 0 0,21-42 47,0 0-47,21 0 0,0 0 16,0-1-16,0 1 0,0 0 16,1 0-16,-1 0 0,0-22 0,0 22 15,0 0-15,0 0 0,1 21 16,-1-21-16,0 21 0,0 0 0,0 0 15,0 0-15,1 0 0,-22 21 16,0 0-16,0 0 16,0 0-16,0 1 0,0-1 15,0 0-15,0 0 0,0 0 16,0 0-16,21 1 0,-21-1 0,21-21 16,0 21-16,0-21 0,22 0 15,-1 0-15,-21 0 16,0 0-16,0 0 0,1 0 0,-1 0 15,0-21-15,-21 0 0,21-1 16,0 22-16,0-21 0,1 0 0,-1 0 16,0 0-16,-21-22 0,21 22 15,0-21-15,-21 21 0,21-22 0,1 1 16,-22 0-16,21-1 0,0 22 0,-21-21 16,21 21-16,-21 0 0,21 21 0,-21 21 31,0 0-16,0 0-15,-21 21 0,0-20 0,0-1 16,21 0-16,-21 21 0,-1-21 16,1 1-16,21 20 0,-21-21 0,0 0 15,21 0-15,-21 1 0,21-1 16,0 0-16,0 0 0,0 0 0,-21 0 16,21 1-16,21-22 31,0 0-31,0 0 15,0 0-15,0-22 0,1 1 0,-22 0 16,21 21-16,-21-21 0,21 0 0</inkml:trace>
  <inkml:trace contextRef="#ctx0" brushRef="#br0" timeOffset="116954.85">22521 14034 0,'0'0'15,"-21"0"1,42 0-1,0 0-15,1 0 0,20-22 16,-21 22-16,21 0 0,1-21 0,-1 21 16,0 0-16,1 0 0,-1-21 15,-21 21-15,22-21 0,-22 21 0,0 0 16,0 0-16,0 0 0,0 0 0,1-21 16</inkml:trace>
  <inkml:trace contextRef="#ctx0" brushRef="#br0" timeOffset="117358.95">24342 13970 0,'0'0'0,"0"-21"0,0 0 16,0 0-16,21-1 0,-21 1 15,0 0-15,0 0 0,21 21 0,-21 21 31,0 0-31,0 0 0,0 22 16,-21-22-16,0 0 0,21 21 16,0-20-16,0-1 0,0 0 0,-22 0 15,22 0-15,0 0 0,-21-21 0,21 22 16,-21-22 0,0 0 15,21-22-31,0 1 0</inkml:trace>
  <inkml:trace contextRef="#ctx0" brushRef="#br0" timeOffset="117543.85">24215 13674 0,'0'0'0,"-22"0"0,1-21 15,0 21-15,42 0 47,-21 21-47,21 0 0,1-21 16,-1 21-16,0 0 0,0-21 15,21 21-15,-20 1 0</inkml:trace>
  <inkml:trace contextRef="#ctx0" brushRef="#br0" timeOffset="117983.59">24807 13822 0,'21'0'16,"-21"-21"-16,-21 42 16,21 0-1,-21-21-15,21 21 0,0 0 0,0 22 16,0-22-16,0 0 16,0 0-16,0 0 0,0 1 0,0 20 15,0-21-15,0 0 0,0 0 16,0 1-16,-21-1 0,0 0 15,0-21 1,21-21 15,0 0-31,0-1 0,0 1 16,0 0-16,21-21 0,-21 21 0,21-22 16,0 22-16,21-21 0,-20-1 15,-1 1-15,21 0 0,0 21 0,-20-1 16,20 1-16,-21 0 0,21 21 15,1 0-15,-22 21 0,0 0 0,0 22 16,0-22-16,1 21 0,-22 1 16,21-1-16,-21 0 0,0 1 0,0-1 15,0 0-15,-21-21 0,-1 22 0,1-22 16,0 21-16,21-21 0,0 1 0,-21-1 16,21 0-16,-21-21 15,42-21 1,0 0-16</inkml:trace>
  <inkml:trace contextRef="#ctx0" brushRef="#br0" timeOffset="118195.47">26860 13928 0,'-21'-21'0,"42"42"0,-63-64 16,42 22-16,0 0 0,0 0 0,0 0 16</inkml:trace>
  <inkml:trace contextRef="#ctx0" brushRef="#br0" timeOffset="118423.86">26945 13547 0,'0'0'0,"0"21"47,0 0-47,-21 21 0,21 1 0,0-1 16,0 0-16,0 1 0,0-1 0,0 22 16,0-22-16,0 0 0,0 1 15,0-22-15,0 21 0,0 0 16,-21-20-16,21-1 0,-21 21 0,-1-21 15,22 0-15,-21 1 0,0-22 16,21 21-16,-21-21 0,0 0 0,0 0 16,-22 0-16,22 0 15,0 0-15,0-21 0,-22-1 0</inkml:trace>
  <inkml:trace contextRef="#ctx0" brushRef="#br0" timeOffset="119139.44">26331 14055 0,'0'0'0,"0"-21"16,0-1-16,21 22 15,1 0-15,20 0 16,-21 0-16,21 0 0,1-21 16,20 21-16,1 0 0,-1 0 15,1-21-15,20 21 0,-20-21 0,21 0 16,-1 0-16,-20-1 0,-1 1 0,1 0 16,-1 0-16,-20 0 0,-22 0 0,21-1 15,-21-20-15,-21 21 0,0-21 16,0 20-16,0-20 0,0 21 15,0 0-15,0 0 0,-21 42 16,21 0 0,-21 21-16,21-21 0,-21 22 0,21 20 15,0-20-15,0-1 0,0 0 0,0 1 16,-21-1-16,21 0 0,-22 1 16,1-22-16,21 21 0,-21-21 15,0 0-15,0 43 16,0-43-16,42-21 31,0-21-15,0 0-16,0 0 0,0-1 0,1 1 15,-1 0-15,0 0 0,21 0 16,-21 0-16,1-1 0,-1 1 0,-21 0 16,21 21-16,0 0 0,0 0 15,0 21 1,-21 0-16,0 1 15,0-1-15,0 0 0,0 0 16,22 0-16,-22 0 0,21-21 16,0 0-16,-21 22 0,21-22 0,0 0 15,0 0-15,1 0 0,20 0 0,-21 0 16,21 0-16,-20-22 0,20 1 0,-21 0 16,21 21-16,-20-21 0,-1 0 15,0 0-15,0-1 0,-21 1 0,0 0 16,0 0-16,0 0 0,0 0 0,0-22 15,-21 22-15,0 0 16,0 21-16,-1 0 0,1 0 0,0 21 16,0 0-16,0-21 0,21 21 15,0 22-15,-21-22 0,21 0 0,0 21 16,0-20-16,0-1 0,0 0 16,0 0-16,0 0 0,21 0 0,0 1 15,0-1-15,0-21 0,0 21 0,1-21 16,-1 0-16,0 0 0,0 0 0,0 0 15,0 0-15,1 0 0,-1 0 16,21-21-16,-21 21 0</inkml:trace>
  <inkml:trace contextRef="#ctx0" brushRef="#br0" timeOffset="119906.02">28744 13843 0,'0'0'16,"0"-21"-16,0 0 0,0 0 16,0-1-16,0 44 31,0-1-31,0 0 15,0 21-15,0-21 0,0 22 16,0-22-16,0 21 0,0 1 0,0-22 16,-21 21-16,21-21 0,-21 0 0,21 1 15,0-1-15,-21 0 0,21 0 0,-21 0 16,21 0 0,0-42-1,0 0 1,0 0-16,0 0 0,0-22 15,0 22-15,0 0 0,0-21 16,21 21-16,0-22 0,-21 1 16,21 0-16,0-1 0,0 22 0,1-21 0,-1 21 15,21-1-15,-21 22 16,0 0-16,22 0 0,-22 0 0,0 0 16,0 0-16,22 22 0,-22-1 0,0 21 15,0-21-15,0 0 0,0 22 0,-21-22 16,0 0-16,0 21 0,0-20 15,0-1-15,0 0 0,0 0 0,0 0 16,-21-21-16,0 21 0,0-21 16,0 0-16,0 0 15,21-21 1,0 0 0,0 0-16,0 0 0,21 0 15,0-1-15,0 1 0,0-21 16,0 21-16,1-22 0,20 1 0,-21 21 15,0 0-15,22 0 0,-22-1 0,21 1 16,-21 21-16,0 0 0,22 0 16,-22 21-16,0 1 0,0-1 0,0 0 15,1 0-15,-22 21 0,0-20 0,0-1 16,0 0-16,0 21 0,0-21 0,0 1 16,-22-1-16,1 0 0,21 0 15,-21-21-15,0 21 0,0 0 16,0 1-16,42-22 47,0 0-47,0-22 0</inkml:trace>
  <inkml:trace contextRef="#ctx0" brushRef="#br0" timeOffset="120688.57">30099 13949 0,'0'0'16,"21"-21"-16,0 21 0,0-21 0,-21-1 0,0 1 15,0 0-15,0 0 0,0 0 16,-21 21-16,0 0 16,-21 0-16,21 0 0,-1 21 0,-20-21 15,0 21-15,21 0 0,-22 0 0,22 22 16,-21-22-16,21 0 0,-1 21 16,1-20-16,0 20 0,0-21 0,0 0 15,21 0-15,0 1 0,0-1 0,0 0 16,0 0-16,21-21 0,0 21 15,0-21-15,0 0 0,1 0 16,-1 0-16,0 0 0,21 0 0,-21-21 16,1 0-16,-1 21 0,21-21 0,-21 0 15,0-1-15,1 1 0,20 0 16,-21 0-16,0 0 0,0-22 16,1 22-16,-1 0 0,-21 0 0,0 0 15,21 21-15,-21 21 31,0 0-31,0 0 0,0 0 0,0 1 16,0-1-16,0 0 0,0 0 0,0 0 16,0 0-16,0 1 15,21-22-15,-21 21 0,21-21 0,22 0 16,-22 0-16,0 0 0,21 0 0,-21 0 16,22 0-16,-22 0 0,21 0 15,-21 0-15,22 0 0,-22-21 0,0 21 16,0-22-16,0 1 0,1 21 15,-1-21-15,0 0 0,-21-21 0,21 20 16,-21 1-16,21 0 0,-21 0 16,0 0-16,0 0 0,0 42 31,0 0-31,-21 0 16,0 21-16,0-20 0,21 20 0,-21-21 15,21 21-15,-22 1 0,1-1 0,21 0 16,-21 1-16,21-1 0,-21 22 15,21-22-15,0 21 0,-21-20 0,0 20 16,-1-20-16,1 20 0,21-21 0,-21 1 16,0 20-16,0-20 0,0-1 15,-1 0-15,1 22 0,0-22 16,0 0-16,0-20 0,0 20 0,21-21 16,0 0-16,-22 22 0,22-22 15,22-21 16,-22-21-31,21-1 16,0 1-16,-21 0 0,0 0 0,21-21 16,0 20-16,0-20 0,1 21 15,-22-21-15,21-1 0,0 1 0,0 0 16,0-22-16,0 22 0</inkml:trace>
  <inkml:trace contextRef="#ctx0" brushRef="#br0" timeOffset="121193.28">30734 14161 0,'0'0'15,"21"-43"-15,-21 1 0,0 21 0,0-22 0,0 22 16,21 0-16,-21 0 0,21 0 16,-21 0-16,22-1 0,-1 1 0,0 0 15,0 21-15,0 0 0,0 0 16,1 0-16,-1 0 0,0 0 16,0 0-16,0 21 0,0 0 0,-21 1 15,0 20-15,0-21 0,0 0 0,0 0 16,0 22-16,-21-22 0,0 0 15,0 0-15,0 0 0,0-21 16,-1 22-16,-20-1 0,21-21 0,0 21 16,-22 0-16,22-21 0,0 0 15,0 21-15,-21-21 0,20 0 0,1 0 16,0 21-16,0-21 0,0 0 16,0 0-1,-1 0 1,22 22 15,-21-22 0,21 21 1,-21-21-32,0 0 15,21 21-15,-21-21 16,0 0-16,21 21 15,0 0 1,-22-21-16,1 0 31</inkml:trace>
  <inkml:trace contextRef="#ctx0" brushRef="#br0" timeOffset="126887.49">1947 16023 0,'0'-21'31,"0"0"1,0 0 30,0 0-62,0-1 16,21 1-16,1 0 15,-1 21-15,0-21 0,0 0 16,0 21-16,0 0 0,1 0 16,20 0-16,-21 0 0,0 0 15,22 21-15,-22 0 0,21 21 0,-21 1 16,22-1-16,-22 0 0,0 22 15,0-22-15,0 1 0,-21 20 0,0-21 16,0 1-16,0-1 0,0 0 16,0 1-16,0-1 0,0-21 0,0 0 15,0 1-15,0-1 16,0-42 15,0-1-31,21 22 0,1-42 16,-22 21-16,21 0 0,0-22 0,0 1 15,0 0-15,0-1 0,1-20 16,-22-1-16,21 22 0,0-21 0,0-1 16,-21 22-16,21-1 0,-21 1 15,21 21-15,-21 0 0,0 0 0,0-1 16,22 22-16,-1 0 16,-21 22 15,0-1-31,21-21 15,-21 21-15,0 0 0,0 0 16,21 22-16,-21-22 0</inkml:trace>
  <inkml:trace contextRef="#ctx0" brushRef="#br0" timeOffset="129310.89">3281 16362 0,'21'0'0,"-42"0"0,63 0 0,-21 0 15,0-21-15,1 21 0,-1-21 0,0-1 16,0 1-16,0 21 0,0-21 16,1 0-16,-22-21 0,21 20 15,-21 1-15,0 0 0,0-21 16,0 21-16,-21-1 0,-1 1 0,1 0 16,0 0-16,0 21 0,-21 0 15,20 0-15,1 0 0,0 21 0,0 0 16,0 0-16,0 22 0,-1-22 15,1 21-15,0-21 0,21 22 0,-21-22 16,21 21-16,-21-21 0,21 1 16,0 20-16,0-21 0,0 0 15,21-21 1,0 0-16,0 0 0,0 0 16,1 0-16,-1 0 0,0-21 15,0 0-15,0 21 0,0-21 16,1 0-16,-1-22 0,-21 22 0,21 0 15,-21 0-15,21 0 0,-21-22 16,0 22-16,0 0 0,0 42 31,0 0-31,21 0 0,-21 1 0,21-1 16,-21 21-16,0-21 0,0 22 0,22-22 16,41 85-1,-42-85-15,-21 0 0,21-21 16,1 0-16,20 21 15,-21-21-15,0 0 0,0 0 0,22 0 16,-1 0-16,-21-21 0,22 0 0,-1 0 16,-21 21-16,21-43 0,-20 22 15,20 0-15,-21 0 0,21-22 0,-20 1 16,-1 0-16,21-1 0,-21-20 16,0 21-16,1-22 0,-1 22 0,-21-22 15,0 22-15,0 0 0,21 20 16,-21-20-16,0 21 0,0 0 15,0 42 1,-21 0 0,21 0-16,0 22 0,0-22 15,0 21-15,-21 0 0,21 1 16,-22-1-16,22 0 0,-21 1 0,21-1 16,0 0-16,0 1 0,0-22 0,-21 21 15,21-21-15,0 1 0,0-1 16,0 0-16,0 0 0,21-21 0,0 21 15,1-21-15,-1 0 16,0 0-16,0 0 0,0 0 0,0 0 16,1-21-16,-1 0 0,0 21 15,21-21-15,-21 0 0,1-1 0,20 1 16,-21 0-16,0 0 0,0 0 16,1-22-16,-1 22 0,-21 0 15,0 0-15,0-21 0,21 20 0,-21 1 16,0 0-16,0 0 0,0 42 31,0 0-15,0 0-16,0 1 0,0-1 15,0 0-15,0 0 0,0 0 0,0 0 16,0 1-16,21-1 0,-21 0 0,21 0 16,-21 0-1,21-21-15,-21 21 0,22-21 0,-1 0 16,0 0-16,0 0 15,0 0-15,0 0 0,1 0 16,-1-21-16,0 0 0,0 21 0,0-21 16,-21 0-16,21 0 0,1-1 15,-1 1-15,-21 0 0,0 0 0,21 0 16,-21 0-16,0-1 0,0 1 0,21 0 16,-21 0-16,0 0 15,0 42 16,0 0-15,0 0-16,0 0 0,0 1 0,0-1 16,0 0-16,0 0 0,0 21 15,0-20-15,0-1 0,0 0 16,0 0-16,0 0 0,0 0 16,0 1-16,0-1 15,21-21-15,0 21 0,1-21 0,-1 0 16,0 0-16,0 0 15,0 0-15,0 0 0,1 0 0,-1 0 16,0 0-16,0 0 0,21-21 0,-20 0 16,-1 21-16,0-22 0,21 1 15,-21 0-15,1 0 0,-1 21 16,0-21-16,0 0 0,0-1 0,0 1 16,-21 0-16,0 0 0,22 0 15,-22 0-15,0-1 16,0 1-16,0 0 31,-22 21 47,22-21 78,0 0-46,0 0-63,0-1 0,0 1-32,0 0 16,-21 0 1,0 21-32,0 0 15,0 0 1,0 21-16,-1 0 16,22 0-1,0 1-15,0-1 0,0 0 16,0 21-16,-21-21 0,21 1 0,0 20 15,0-21-15,-21 0 0,21 22 16,0-22-16,0 0 0,0 0 0,0 0 16,0 0-16,0 1 15,21-22-15,0 0 0,1 21 0,-1-21 16,0 0-16,0 0 0,0 0 16,0 0-16,1 0 0,20 0 15,-21 0-15,21-21 0,1 21 0,-22-22 16,21 1-16,1 0 0,-1 0 0,0 0 15,1 0-15,-22-1 0,21-20 16,0 0-16,-20 21 0,20-22 16,-21 1-16,21 21 0,-20-22 0,-1 22 15,-21 0-15,21 0 0,-21 0 16,0 0-16,-21 42 16,21 0-1,-21 0-15,-1 0 0,1 0 16,0 1-16,21 20 0,0-21 15,0 0-15,0 0 0,0 1 0,0-1 0,0 0 16,21 0-16,-21 0 16,21-21-16,1 21 0,-1-21 0,0 22 15,0-22-15,0 21 0,0-21 16,-21 21-16,22-21 16,-22 21-16,0 0 15,0 0 1,-22 1-16,1-22 15,0 21-15,0 0 0,0-21 0,0 0 16,-1 0-16,1 21 0,0-21 0,0 0 16,21-21-1,0 0 1,0 0-16,0-1 0</inkml:trace>
  <inkml:trace contextRef="#ctx0" brushRef="#br0" timeOffset="129695.67">7345 15790 0,'0'0'16,"-43"-42"-1,22 42 17,21 21-32,-21 0 15,0 1-15,21-1 0,0 21 16,-21-21-16,21 22 0,-21-1 0,-1 0 16,22 1-16,0-1 0,-42 64 15,42-64-15,-21-21 16,21 22-16,0-22 0,0 21 0,0-21 15,0 0-15,0 1 0,0-1 0,0 0 16,21-21 0,0 0-16,0 0 0,1 0 15,-1 0-15,0 0 0,0-21 16,0 21-16,0-21 0,1-1 16</inkml:trace>
  <inkml:trace contextRef="#ctx0" brushRef="#br0" timeOffset="129987.02">7683 15960 0,'0'0'15,"0"-21"-15,22 21 0,20-22 16,-21 22-16,0 0 0,0 0 16,1 0-16,-1 0 0,0 0 15,0 0-15,0 22 0,0-1 16,1 0-16,-22 0 0,21 0 0,-21 22 15,0-22-15,0 21 0,0-21 16,0 22-16,-21-22 0,-1 21 0,1-21 16,0 22-16,0-22 0,0 0 0,0 21 15,-22-21-15,22 1 0,0-1 16,0 0-16,0 0 0,-1 0 16,22 0-16,-21-21 0</inkml:trace>
  <inkml:trace contextRef="#ctx0" brushRef="#br0" timeOffset="130651.24">8699 16447 0,'0'0'0,"-63"0"0,21 0 15,-64 0 1,85 0-16,-1 0 0,44 0 31,-1 0-15,21 0-16,0 0 0,1 21 15,-1 0-15,22-21 0,-22 0 0,21 0 16,1 21-16,-1-21 0,1 0 0,21 0 16,-22 0-16,1 0 0,-22 0 0,21 0 15,-20 0-15,-1 0 16,0-21-16,-20 0 0,-1 21 0,0 0 15,0 0-15,-21-21 0,21 21 0,-21-22 16,0 1 0,0 0-16,-21 21 0,0-21 15,0 21-15,0-21 0,-1 0 0,1 21 16,0-22-16,0 22 0,0 0 16,21-21-16,21 21 46,0 0-46,0 0 0,0 0 16,1 0-16,-1 0 0,0 0 16,0 21-16,0-21 0,0 22 0,1-1 15,-22 0-15,0 0 16,0 0-16,0 0 0,0 1 0,0-1 16,-22 21-16,1-21 0,0 0 0,-21 1 15,21 20-15,-1-21 0,-20 0 0,21 0 16,-21 1-16,20-1 0,1-21 15,0 21-15,21-42 32,21 21-32</inkml:trace>
  <inkml:trace contextRef="#ctx0" brushRef="#br0" timeOffset="131159.34">11007 16320 0,'0'0'0,"0"-22"15,-22 22-15,22-21 0,0 0 16,0 0-16,0 0 0,0 0 0,0-1 15,0 1-15,0 0 0,22 0 16,-1 0-16,0 21 0,21-21 0,-21 21 16,22 0-16,-22 0 0,21 0 15,1 0-15,-22 21 0,21 0 0,0 0 16,1 21-16,-22 1 0,0-22 0,0 21 16,0 1-16,1-1 0,-22-21 15,0 21-15,0 1 0,0-22 0,-22 21 16,1-21-16,0 1 0,0-1 0,0 0 15,21 0-15,-21 0 16,-1 0-16,1-21 0,0 0 16,21-21-16,0 0 15,0 0-15,0 0 0,21 0 16,0-1-16,1 1 0,-1-21 16,21 21-16,-21-22 0,0 1 0,1 21 15,-1-21-15,0-1 0,0 22 0,0-21 16,0 21-16,1-1 0,-22 1 15,21 21-15,0 0 0,0 0 16,0 0-16,0 0 0,1 0 16,-1 21-16</inkml:trace>
  <inkml:trace contextRef="#ctx0" brushRef="#br0" timeOffset="131759">11980 16425 0,'0'0'0,"0"22"0,0-1 15,21-21 1,1 0 0,-1 0-16,0-21 15,0 21-15,0-22 0,0 1 0,1 0 16,-1 21-16,-21-21 0,21 0 0,0 0 16,-21-1-16,0 1 15,0 0-15,0 0 0,0 0 0,-21 0 16,0 21-16,0 0 0,-1 0 15,1 21-15,21 0 0,-21 0 16,0 0-16,0 0 0,21 22 16,-21-22-16,21 21 0,0-21 0,0 22 15,0-22-15,0 0 0,0 21 0,0-20 16,0-1-16,0 0 0,21 0 16,0-21-16,21 0 0,-21 0 15,22 0-15,-22 0 0,21 0 0,1 0 16,-1 0-16,-21-21 0,21 0 15,1 0-15,-22-1 0,21 1 0,1 0 16,-22 0-16,21 0 0,0 0 16,-20-22-16,-1 1 0,21 0 0,-21-1 15,0 1-15,1-22 0,-1 22 16,-21-21-16,21 20 0,-21-20 0,21 20 16,-21-20-16,0 21 0,21 20 0,-21 1 15,0 0-15,21 0 0,-21 42 16,0 21-1,0-20-15,0 20 0,-21 0 0,0 22 16,21-22-16,-21 22 0,0-22 16,0 21-16,-1-20 0,22 20 0,-21-20 15,0-1-15,0 0 0,0 1 16,21-22-16,0 21 0,0-21 0,0 0 16,0 1-16,0-1 15,0 0-15,21-42 16,0 0-1,0-1-15,-21 1 0,21 0 0,1 0 16</inkml:trace>
  <inkml:trace contextRef="#ctx0" brushRef="#br0" timeOffset="131930.9">12658 16256 0,'0'0'0,"-22"0"0,1 0 15,42 0 32,1 0-47,-1-21 0,21 0 16,-21 21-16,22-21 0,-1-1 0,21 22 15,-20-21-15,20 0 0,-20 0 0,-1 21 16,0-21-16</inkml:trace>
  <inkml:trace contextRef="#ctx0" brushRef="#br0" timeOffset="133628.44">13441 16235 0,'0'0'0,"0"-21"16,0 0-16,0-1 0,0 1 16,0 0-16,0 0 15,0 63 17,0-21-32,0 43 15,0-22 1,-21 1-16,21-1 0,-22-21 0,22 21 0,-21-20 15,21 20-15,0-21 0,0 0 16,0 0-16,0 1 0,0-1 0,21-21 31,1 0-31,-1 0 0,0 0 16,0-21-16,0-1 0,0 1 0,1 21 16,20-21-16,-21 0 0,0 0 15,0-22-15,1 22 0,-1-21 0,0 21 16,-21-22-16,0 22 0,21 0 0,-21-21 15,21 21-15,-21-1 0,0 1 16,0 42 0,0 1-1,0-1-15,0 0 0,0 21 16,-21-21-16,21 1 0,0-1 0,0 21 16,0-21-16,0 0 0,0 1 0,0-1 15,0 0-15,0 0 0,21-21 0,-21 21 16,21-21-16,-21 21 0,22-21 15,-1 0-15,0 0 0,0 0 0,0 0 16,0 0-16,1 0 0,-1 0 0,0-21 16,21 0-16,-21 21 0,1-21 15,-1 0-15,0 0 0,21-1 0,-21 1 16,1 0-16,-22-21 0,21 21 16,-21-1-16,0 1 0,0-21 0,0 21 15,0 0-15,0-1 0,-21 1 16,-1 21-16,1 0 0,0 0 15,0 0-15,21 21 0,-21 1 16,21-1-16,0 0 16,0 0-16,0 0 0,0 0 0,0 1 15,0-1-15,21 0 0,0-21 0,0 21 16,0 0-16,1 0 0,-1-21 16,-21 22-16,21-1 0,0-21 0,0 0 15,0 0-15,-21 21 0,22-21 16,-1 0-16,0 0 0,0 0 15,0 0 1,0 0-16,1 0 0,-1 0 16,0 0-16,-21-21 0,21 21 15,0-21-15,0 21 0,1-22 16,-1 1-16,0 0 0,-21 0 16,21 0-16,-21 0 0,0-1 0,0 1 15,0 0-15,0 0 0,21 0 0,-21 0 16,0 42 15,0 0-31,0 21 16,0-21-16,0 1 15,0-1-15,-21 0 0,21 0 0,-21 0 16,21 0-16,0 1 0,-21-22 0,0 21 16,-1 0-16,22 0 15,0-42 16,0 0-15,22 0 0,-1-1-16,-21 1 0,21 0 0,0 0 15,-21-21-15,21 20 0,0-20 16,1 21-16,-1-21 0,21 20 16,-21-20-16,0 21 0,22 0 0,-22 0 15,21 21-15,-21 0 0,1 0 0,-1 0 16,0 21-16,0 0 0,0 0 0,-21 0 15,0 0-15,0 1 0,0 20 16,0-21-16,0 0 0,0 22 0,0-22 16,-21 0-16,21 0 0,-21 0 0,21 0 15,0 1-15,0-1 16,0 0-16,21-21 0,0 0 16,0 0-16,1 0 0,-1 0 15,0 0-15,0 0 0,0 0 0,0 0 0,22-21 16,-22 0-16,0-1 15,0 22-15,0-21 0,1 0 0,-1 0 16,0 0-16,0 0 0,0-22 0,-21 22 16,0 0-16,0 0 0,0 0 0,0-1 15,0 1-15,-21 21 16,0 0-16,0 0 16,0 21-16,-1 1 0,22-1 15,0 0-15,0 0 0,0 0 16,0 0-16,0 1 0,0-1 15,22 0-15,-1-21 0,0 21 0,-21 0 0,21-21 16,0 21-16,0-21 16,-21 22-16,22-22 15,-22 21 1,-22-21-16,1 0 0,0 21 16,-21-21-16,21 0 0,-1 21 15,-20-21-15,21 0 0,0 21 0,0-21 16,-1 0-16,1 0 0,0 0 0,0 0 15</inkml:trace>
  <inkml:trace contextRef="#ctx0" brushRef="#br0" timeOffset="134574.9">16891 15960 0,'0'0'0,"0"-21"0,0-1 0,0 1 16,0 0-16,0 0 15,0 0-15,0 0 16,-21 42-1,21 0 1,0 0-16,0 21 0,0 1 16,0-1-16,0 0 0,0-20 0,0 20 15,0 0-15,0-21 0,0 22 16,0-22-16,0 0 0,0 0 16,0 0-16,21-21 0,-21-21 46,0 0-30,0 0-16,0 0 16,0 0-16,0-1 0,0 1 0,0 0 15,0 0-15,0 0 16,0 0-16,0-1 0,0 1 0,0 0 16,0 0-16,0 0 0,0 0 0,-21-1 15,0 22 1,-1 0-16,1 0 0,0 0 15,0 0-15,0 22 0,21-1 0,-21 0 16,-1 21-16,1 1 0,0-22 16,0 21-16,0 0 0,0 1 0,-1-1 15,22 0-15,0 1 0,-21-22 0,21 21 16,0-21-16,0 1 0,0-1 16,0 0-16,0 0 0,21-21 0,1 0 15,-1 0-15,0 0 0,0 0 16,0 0-16,0 0 0,22-21 0,-22 21 15,0-21-15,0 0 0,22-1 16,-22 1-16,21-21 0,-21 21 0,0 0 16,1-22-16,-1 1 0,0 21 0,-21-22 15,0 22-15,0-21 0,0 21 16,0 0-16,0-1 0,-21 22 16,0 0-16,21 22 0,-22-1 0,22 0 15,0 0-15,-21 21 0,21-20 16,0 20-16,0-21 0,0 21 0,0-20 15,0-1-15,0 0 0,21 0 0,1 0 16,-1 0-16,0 1 0,0-22 16,0 21-16,22-21 0,-22 0 15,0 0-15,0 0 0,21 0 0,-20 0 16,-1 0-16,21 0 0,-21 0 0,22 0 16,-22-21-16,21-1 0</inkml:trace>
  <inkml:trace contextRef="#ctx0" brushRef="#br0" timeOffset="135438.22">18902 15896 0,'0'0'0,"0"-21"0,21 0 16,-21 0-16,0 0 0,0-1 15,-21 22 1,0 0-16,-1 0 16,1 0-16,0 22 0,-21-1 15,21 0-15,-1 21 0,1 1 0,0-1 16,0 0-16,0 22 0,0-22 16,21 0-16,-22 1 0,22-1 0,-21 0 15,21 1-15,0-1 0,0-21 0,0 0 16,0 1-16,0-1 0,0 0 0,21 0 15,1-21-15,-1 0 0,0 0 16,0 0-16,0 0 0,0 0 16,22 0-16,-22 0 0,0 0 0,21-21 15,-20 0-15,20 0 0,0-1 16,1 1-16,-1 0 0,0 0 0,22-21 16,-22 20-16,0-20 0,1 21 0,-1-21 15,-21 20-15,0 1 0,1 0 16,-22 0-16,0 0 0,-22 21 15,1 0 1,0 0-16,0 21 0,0 0 0,0 0 16,-1 0-16,1 22 0,21-22 15,0 0-15,0 0 0,0 0 0,0 22 16,0-22-16,0 0 0,0 0 16,0 0-16,21 1 15,1-22-15,20 0 0,-21 0 0,0 0 16,22 0-16,-22 0 0,21 0 0,-21 0 15,22-22-15,-1 1 0,-21 0 0,21 21 16,1-21-16,-22 0 0,0 0 16,0-22-16,0 22 0,1 0 0,-22 0 15,0-22-15,0 22 0,0-21 0,-22 21 16,1 0-16,0-1 0,0 1 16,-21 0-16,20 0 0,1 21 15,-21 0-15,21 0 0,0 21 0,-22 0 16,22 0-16,0 1 0,0-1 0,21 0 15,0 0-15,-21 0 0,21 0 16,0 1-16,0-1 0,0 0 16,21-21-16,21 0 15,-21 0-15,0 0 0,22 0 0,-1-21 16,0 0-16,1-1 0</inkml:trace>
  <inkml:trace contextRef="#ctx0" brushRef="#br0" timeOffset="135700.07">20172 15854 0,'21'-21'0,"-42"42"0,42-85 0,-21 43 16,0 0-16,0 0 16,-21 21-1,21 21-15,-21 0 0,-1 22 0,22-22 16,-21 21-16,21 0 0,0 1 0,-21-1 16,21 0-16,-21 1 0,21-1 15,-21 0-15,21 1 0,0-1 0,-21 0 16,-1 1-16,22-22 0,0 0 15,-21 0-15,21 0 0,-21 1 0,21-1 16,0 0-16,21-21 31,0-21-31,1 21 0,-1-21 16,0-1-16,0 1 0,0 0 16,0 0-16,22-21 0</inkml:trace>
  <inkml:trace contextRef="#ctx0" brushRef="#br0" timeOffset="135938.93">20574 15812 0,'0'0'0,"21"-43"0,-21 22 0,0 0 0,0 0 16,-21 21-1,0 21-15,0 0 16,-1 0-16,1 22 0,21-1 0,-21 0 16,0 1-16,21 20 0,-21-21 0,21 1 15,-21 20-15,21-20 0,0-1 16,-22 0-16,1 1 0,21-22 15,-21 21-15,21-21 0,-21 0 0,0 1 16,21-1-16,0 0 0,0 0 16,21-21-1,-21-21 1,42 0-16,-21 0 0,1-1 0</inkml:trace>
  <inkml:trace contextRef="#ctx0" brushRef="#br0" timeOffset="136283.72">20553 16235 0,'0'0'15,"21"0"17,0 0-17,0 0-15,0 0 0,1 0 0,-1 0 16,0 0-16,21 0 0,1 0 0,-22 0 16,21 0-16,0-21 0,-20 0 15,20 21-15,-21-22 0,0 1 0,0 0 16,-21 0-16,0 0 0,0 0 15,0-1-15,0 1 0,-21 0 16,0 21-16,0 0 16,0 0-16,0 0 0,-1 21 0,1-21 15,0 21-15,0 1 0,0 20 0,21-21 16,0 0-16,-21 22 16,-1-22-16,22 0 0,0 0 0,0 0 15,0 0-15,0 1 0,0-1 0,0 0 16,22-21-1,-1 0-15,0 0 0,0 0 16,0 0-16,0 0 0,22 0 0,-22-21 16,21 0-16,-21 21 0,22-22 0</inkml:trace>
  <inkml:trace contextRef="#ctx0" brushRef="#br0" timeOffset="137687.94">21421 16023 0,'0'0'0,"21"-21"0,21-42 16,-42 41-16,0 44 31,0-1-31,-21 0 16,21 0-16,0 21 0,-21-20 15,0-1-15,21 21 0,-22-21 0,22 22 16,0-22-16,-21 0 0,21 0 0,0 21 16,0-20-16,0-1 0,0 0 15,21-21-15,1 21 16,-1-21-16,0 0 0,21 0 0,-21 0 15,22 0-15,-1 0 0,-21-21 0,22 21 16,-1-21-16,-21 0 0,21-1 16,-20 1-16,20 0 0,-21 0 15,21-21-15,-20 20 0,-1-20 0,0 0 16,0-1-16,-21 1 0,0-21 0,21 20 16,-21 1-16,0 0 0,21-1 15,-21 1-15,0 0 0,0 20 0,0-20 16,0 21-16,0 0 0,0 42 31,0 0-31,0 0 0,-21 0 0,21 22 16,-21-22-16,0 21 0,21 1 0,-21-1 15,0 0-15,21 1 0,-22 20 16,1-21-16,0-20 0,21 20 0,-21 0 16,21-21-16,-21 22 0,21-22 15,0 0-15,0 0 0,0 0 0,0 1 16,21-22-1,0 0-15,21 0 16,-20-22-16,-1 1 0,0 21 0,0-21 16,21 0-16,-20 0 0,-1 0 15,0-1-15,0 1 0,0-21 16,0 21-16,1 0 0,-1-1 0,0 1 0,0 0 16,0 0-16,0 21 15,-21 21-15,0 0 16,0 0-16,0 1 0,0-1 0,0 0 15,0 0-15,0 0 0,-21 0 16,21 1-16,0-1 0,0 0 16,0 0-16,0 0 0,0 0 15,21-21 1,1 0-16,-1 0 16,0 0-16,-21-21 0,21 0 0,0 21 15,0-21-15,1 21 0,-22-21 0,21 0 16,0-1-16,0 1 0,0 0 0,-21 0 15,21-21-15,1 20 0,-22 1 16,21 21-16,-21-21 0,0 42 31,0 0-31,0 1 16,0-1-16,0 0 0,-21 0 0,21 0 16,0 0-16,0 1 0,0-1 15,0 0-15,0 0 16,21-21-1,0 0-15,0 0 0,0 0 16,0-21-16,1 21 0,-1-21 0,0 0 16,0-1-1,-21 1-15,0 0 0,0 0 16,0 0-16,-21 0 0,0-1 16,0 1-16,-1 0 0,22 0 15,0 0-15,-21 0 0,21-1 16,0 1-16,21 21 15,-21-21-15,22 21 0,-1 0 16,0 0-16,21-21 0,-21 21 16,1 0-16,20 0 0,-21 0 0,21 0 15,-20 0-15,20 0 0,-21 0 0,0 21 16,0 0-16,1-21 0,-1 21 16,0 1-16,-21-1 0,0 0 0,0 0 15,0 0-15,0 0 0,0 1 0,0-1 16,0 0-16,-21 0 0,0 0 0,-1 0 15,22 1-15,-21-1 16,0-21-16,0 0 16,21 21-16,0-42 31,0 0-15,21-1-16,-21 1 0,21 0 15,0 0-15,1 0 0,-1-22 0,21 22 16,-21-21-16,22 21 0,-22-22 15,21 22-15,-21-21 0,22 21 0,-1 0 16,-21-1-16,0 22 0,0 0 16,1 0-16,-1 0 0,0 0 0,-21 22 15,0-1-15,0 21 16,0-21-16,0 0 0,0 22 0,0-22 16,-21 21-16,0-21 0,-1 1 0,1-1 15,21 0-15,-21 0 0,0 0 16,21 0-16,-21 1 0,21-1 15,-21-21-15,21-21 47,0-1-47,0 1 0,0 0 16,0 0-16,0 0 0</inkml:trace>
  <inkml:trace contextRef="#ctx0" brushRef="#br0" timeOffset="137875.84">22987 15431 0,'0'0'0,"-21"0"0,0 0 0,-1-22 15,1 22-15,0 0 0,0 0 16,0 0-16,0 0 16,-1 0-1,1 0 1,0 0-16,0 0 15,0 0-15</inkml:trace>
  <inkml:trace contextRef="#ctx0" brushRef="#br0" timeOffset="138055.73">21929 15748 0,'-22'0'0,"44"0"0,-86 0 15,43 21-15,0-21 0,0 0 16,42 0-1,0 0 1,85 0 0,-64 0-16,22 0 0,-22 0 15,0 0-15,22 0 0,-22-21 0,22 21 16,-22 0-16</inkml:trace>
  <inkml:trace contextRef="#ctx0" brushRef="#br0" timeOffset="138996.23">25485 15748 0,'0'0'0,"0"-21"0,-22 0 16,22 0-16,-21-1 0,0 1 15,0 21 1,0 0-16,0 0 15,-1 21-15,1 1 0,0-1 0,0 0 16,0 21-16,-22-21 0,22 22 0,0-1 16,21 0-16,-21-20 0,21 20 15,-21 0-15,21-21 0,0 22 0,0-22 16,0 0-16,21 0 0,0-21 0,0 21 16,0-21-16,1 0 0,-1 0 15,0 0-15,21 0 0,-21 0 0,1-21 16,20 21-16,-21-21 0,0 0 0,0 0 15,1 0-15,-1-22 0,0 22 16,-21-21-16,0 21 0,0-22 16,0 22-16,0-21 0,-21 21 0,0-22 0,-1 22 15,1-21-15,0 21 0,0-1 16,0 1-16,21 0 0,0 0 16,0 0-16,21 21 15,0 0-15,0 0 16,0 0-16,22 0 0,-22 21 15,21 0-15,1-21 0,-1 21 0,-21 0 16,21 22-16,1-22 0,-22 0 0,21 0 16,-21 22-16,1-1 0,-22 0 15,0 1-15,21-1 0,-21 0 0,0 1 16,0 20-16,0-21 0,0 22 0,0-22 16,-21 22-16,21-1 0,-22 1 15,1-1-15,0 1 0,21-1 16,-21 22-16,0-22 0,0 22 0,21-21 15,-22 20-15,1 1 0,0 0 0,21-22 16,-21 22-16,0-22 0,0 1 16,21-1-16,-22 1 0,1-22 0,0 0 15,0-20-15,0 20 0,0-21 0,-1-21 16,1-21 15,21 0-31,0 0 0,0-1 0,-21-20 0,21 0 16,0-1-16,0 1 0,0 0 15,0-22-15,0 1 0,0-1 16,0 1-16,0-1 0,0-20 0,21-1 16,-21 21-16,21-20 0,1-1 0,20 22 15,-21-22-15,21 21 0,-20 1 16,20-1-16,21 1 0,-20-1 0,-1 1 16,22 21-16,-22-22 0,0 22 15,1 21-15,-1-22 0,0 22 0,1 0 16,-22 0-16,21 0 0,0-1 15,-20 1-15,20 0 0</inkml:trace>
  <inkml:trace contextRef="#ctx0" brushRef="#br0" timeOffset="139411.67">27601 15769 0,'0'0'0,"21"-21"0,-21 0 15,22 0-15,-22 0 0,21-1 0,-21 1 16,0 0-16,21 21 15,-21 21 1,0 22-16,0-22 16,0 0-16,0 21 0,0 1 0,-21-1 15,21 0-15,0 1 0,0-1 16,-21 0-16,21 1 0,-22-1 0,22 0 16,-21 1-16,21-22 0,0 0 0,-21 21 15,21-21-15,-21-21 0,21 22 16,0-1-16,-21-21 0,0 21 15,-1-21-15,1 0 16,0-21 0,0 0-16,21-1 15</inkml:trace>
  <inkml:trace contextRef="#ctx0" brushRef="#br0" timeOffset="140019.38">27326 16108 0,'-21'-21'15,"21"0"-15,21 21 31,0 0-31,0 0 16,1 0-16,20 0 0,-21-22 0,21 22 16,1-21-16,-1 0 0,0 21 15,22-21-15,-22 0 0,22 0 16,-22-1-16,22 1 0,-22 0 0,-21 0 16,21 0-16,-20 0 0,-1-1 0,0 1 15,-21 0-15,21 21 0,-21-21 16,-21 42 15,21 0-31,-21 22 16,0-22-16,21 21 0,0 0 0,0 1 15,-22-1-15,1 0 0,0 1 16,21-1-16,-21 0 0,0-20 16,21 20-16,-21-21 0,-1 0 0,1 0 15,21 1-15,-21-1 0,0-21 0,21 21 16,-21-21-16,21-21 31,21 21-15,0-21-16,0-1 0,22 1 15,-22 0-15,21-21 0,0 21 0,-20-22 16,20 22-16,0-21 0,1 21 0,-22-22 16,21 22-16,-21 0 0,0 21 15,1 0-15,-1 0 0,-21 21 16,0 0-1,0 22-15,-21-22 16,21 0-16,0 21 0,-22-21 0,1 22 16,21-22-16,-21 0 0,21 0 0,0 0 15,0 1-15,0-1 0,0 0 16,21 0-16,0-21 0,1 0 16,-1 0-16,0 0 0,0 0 0,0 0 15,0 0-15,1 0 0,-1 0 16,0 0-16,0-21 0,0 21 15,-21-21-15,21 0 0,1 21 16,-22-22-16,21 1 0,0 0 0</inkml:trace>
  <inkml:trace contextRef="#ctx0" brushRef="#br0" timeOffset="140740">29273 15790 0,'0'-42'16,"0"21"-16,0 42 62,-21 0-62,21 0 31,0 1 141,0-1-172,0 0 16,0 0-16,0 0 16,0 22-16,0-22 0,21 21 0,-21 0 15,0-20-15,0 20 0,0 0 0,0-21 16,0 22-16,0-22 15,0 21-15,0-21 0,0 1 0,-21-1 16,21 0-16,0 0 0,0 0 0,0 0 16,0-42 31,0 0-32,21 0-15,1 21 0,-1-42 0,-21 20 16,21 1-16,21-21 0,-21 0 0,1-1 15,-1-20-15,21 20 0,-21 1 16,22-21-16,-22 20 0,0 1 0,0 0 16,0 20-16,0 1 0,1 0 0,-1 0 15,0 21-15,0 0 16,0 0 0,0 0-16,1 21 15,-1 0-15,0-21 16,0 21-16,21 1 0,-20-1 0,-1 0 15</inkml:trace>
  <inkml:trace contextRef="#ctx0" brushRef="#br0" timeOffset="142411.56">30311 16362 0,'0'0'15,"21"0"16,0 0-31,0-21 16,-21 0-16,21-1 16,-21 1-16,21 0 0,-21 0 15,0 0-15,0-22 0,0 22 0,0-21 16,0 0-16,0 20 0,0 1 16,-21 0-16,0 0 0,0 21 0,0 0 15,-22 0-15,22 0 0,-21 21 0,21 0 16,-22 0-16,1 22 0,0-22 15,-1 21-15,1 1 0,0-1 0,-1-21 16,22 21-16,0-20 0,0 20 16,0-21-16,21 0 0,0 0 15,0 1-15,0-1 0,21-21 16,21 0-16,-21 0 16,1 0-16,-1 0 0,21 0 15,-21 0-15,22-21 0,-22 21 0,21-22 16,-21 1-16,22 0 0,-22 0 0,0 0 15,0 0-15,21-22 0,-42 22 16,22-21-16,-1 21 0,-21-1 0,21 1 16,-21 42 15,0 1-31,0-1 16,-21 0-16,21 0 0,-21 0 0,21 0 15,0 1-15,0-1 0,0 0 16,0 0-16,0 0 0,21 0 15,0-21-15,0 0 16,0 0-16,0 0 0,1 0 0,20 0 16,-21 0-16,0 0 0,0 0 0,1 0 15,20-21-15,-21 0 0,0 0 16,0 0-16,1 0 0,-1-1 0,0-20 16,0 0-16,0-1 0,0-20 15,1 21-15,-1-22 0,0 22 0,0-22 16,0 22-16,-21 0 0,0-1 15,0 22-15,0 0 0,0 0 0,-21 42 32,0 21-32,0-21 15,0 22-15,21-1 0,-22 0 16,22 1-16,-21-1 0,21 22 0,-21-22 16,21 0-16,0 1 0,0-1 0,0-21 15,-21 21-15,21-20 0,0 20 16,0-21-16,0 0 0,0 0 15,0 1-15,21-22 0,0 0 16,0 0-16,1 0 16,-1 0-16,0 0 0,0 0 15,21-22-15,-20 22 0,-1-21 0,21 0 16,-21 0-16,0 0 0,22 0 16,-22-1-16,0 1 0,0 0 0,-21 0 15,0 0-15,21 0 0,-21-1 16,0 44-1,0-1-15,0 0 0,-21 0 16,21 0-16,0 0 0,-21 1 16,21-1-16,-21 0 0,21 0 0,0 0 15,0 0-15,0 1 16,21-22 0,0 0-16,0 0 0,1 0 15,-1 0-15,0 0 0,0 0 16,0 0-16,0 0 0,1-22 0,20 22 15,-21-21-15,0 0 0,0 21 0,1-21 16,-1 0-16,0 0 0,0-22 16,0 22-16,0 0 0,-21 0 0,0 0 15,22 21-15,-22-22 0,0 44 32,-22-1-32,22 0 0,0 0 15,-21 0-15,0 0 16,21 1-16,-21-1 0,21 0 0,0 0 15,0 0-15,0 0 16,0 1 0,21-22-16,0 0 0,0 0 0,1 0 15,20 0-15,-21 0 0,21 0 16,-20 0-16,-1 0 0,0 0 0,21 0 16,-21 0-16,1-22 0,-1 1 15,0 0-15,-21 0 0,21 0 0,-21 0 16,21-1-16,-21 1 0,0-21 15,0 21-15,0 0 0,0-1 0,0 1 16,0 0-16,-21 21 16,0 0-16,0 21 15,0 0-15,21 1 0,-22-1 16,1 0-16,21 0 0,0 0 16,-21 0-16,21 1 0,0-1 0,0 0 15,0 0-15,0 0 0,0 0 0,0 1 16,21-22-1,0 21-15,1-21 0,-1 0 16,0 0-16,0 0 0,0 0 16,22 0-16,-22 0 0,21 0 0,-21-21 15,22 21-15,-1-22 0,0 1 0,1 0 16,-1 0-16,-21 0 16,21 0-16,1-1 0,-22-20 0,0 21 15,0-21-15,-21 20 0,0 1 16,0-21-16,0 21 0,-21 21 15,0 0-15,0 0 0,0 0 16,-1 21-16,1 0 0,0 0 0,21 0 16,-21 22-16,21-22 0,0 21 15,0-21-15,0 22 0,0-22 0,0 0 16,0 0-16,0 0 0,21 1 16,-21-1-16,0 0 0,0 0 15,-21-21-15,0 0 16,0 0-16,-1 0 15,-20 0-15,21 0 0,-21 0 0,20 0 16,-20 0-16,0 0 0,-1 0 16,22-21-16,-21 21 0,-22-21 0,22 21 15</inkml:trace>
  <inkml:trace contextRef="#ctx0" brushRef="#br0" timeOffset="143187.46">28406 16044 0,'21'0'15,"0"0"-15,0 0 16,0 0-16,0 0 16,1 0-16,-1-21 0,-21 0 15,21 21-15,0-21 16,-21 0-16,0 0 15,0-1 1,-21 1-16,0 21 0,0 0 16,-1 0-1,1 21-15,0 1 0,0-1 16,0 0-16,0 21 0,-1-21 0,22 22 16,-21-22-16,21 21 0,-21-21 15,21 1-15,0 20 0,0-21 0,0 0 16,0 0-16,0 1 0,0-1 0,0 0 15,21-21-15,0 21 0,1-21 16,-1 0-16,0 0 0,0 0 0,0 0 16,0 0-16,1 0 0,-1 0 0,0 0 15,0-21-15,-21 0 0,21 21 16,-21-21-16,21-1 0</inkml:trace>
  <inkml:trace contextRef="#ctx0" brushRef="#br0" timeOffset="143872.38">15346 17420 0,'0'0'0,"0"-21"0,0 0 15,0 0-15,0 0 0,0-1 16,0 44 15,0-1-31,0 21 0,-21 0 16,21 1-16,-22 20 0,22 1 15,0-1-15,-21 1 0,0 20 0,0-20 16,0 21-16,0-22 0,-1 22 16,1-22-16,0 22 0,0-22 0,0 22 15,0-21-15,-1-1 0,1-21 16,21 22-16,0-22 0,-21 1 0,0-1 16,21-21-16,0 0 0,0 0 0,0-42 31,0 0-31,0 0 0,0-21 15,21-1-15</inkml:trace>
  <inkml:trace contextRef="#ctx0" brushRef="#br0" timeOffset="144173.21">15092 17928 0,'0'0'0,"0"-42"0,-21 0 0,21 20 0,-22-20 16,22 21-16,-21-21 0,21 20 0,0 1 15,0 0-15,0 0 0,21 0 16,1 0-16,20-22 0,-21 22 0,43 0 15,-22 0-15,21-22 0,1 22 16,-1 0-16,1 0 0,-1 0 0,-20 21 16,-1 0-16,0 0 0,-20 21 0,-1 21 15,-21-21-15,0 22 16,0-1-16,-21 0 0,-1 22 0,1-22 16,-21 1-16,21-1 0,-22 0 0,1 1 15,0-1-15,-1 0 0,1-21 16,21 22-16,-21-22 0,20 0 0,1-21 15,0 21-15,42-21 16,0-21 0,1 21-16,-1-21 0,21 0 15,0 0-15,1-1 0</inkml:trace>
  <inkml:trace contextRef="#ctx0" brushRef="#br0" timeOffset="144499.01">15875 17653 0,'0'0'15,"21"-21"1,0 21-16,0 0 16,1 0-16,-1 0 15,0 0-15,0 21 0,0 0 16,0 0-16,1 22 0,-1-22 0,0 0 16,0 21-16,-21-20 0,0-1 15,0 21-15,0-21 0,0 0 16,0 1-16,0-1 0,-21 0 0,0-21 15,21 21-15,-21-21 0,21-21 32,0 0-32,0 0 0,0-1 15,0 1-15,0 0 0,0-21 0,0-1 16,21 1-16,0 0 0,-21-1 0,21 1 16,0 21-16,-21-21 0,21 20 15,1 1-15,-22 0 0,21 0 0,0 21 16,0 0-16,0 0 0,0 0 15,1 21-15</inkml:trace>
  <inkml:trace contextRef="#ctx0" brushRef="#br0" timeOffset="146063.6">16552 17801 0,'0'0'0,"0"21"0,0 1 16,21-22-1,-21-22 1,22 22-16,-1-21 0,0 0 15,-21 0-15,21 0 0,0 0 0,0-1 16,1-20-16,-1 21 0,-21-21 0,0 20 16,0 1-16,0 0 0,0 0 15,0 42 17,-21 0-32,-1 0 0,1 22 15,0-22-15,21 0 0,-21 21 0,0-20 16,21 20-16,0-21 0,0 0 15,0 0-15,0 1 0,0-1 0,21-21 16,0 0 0,0 0-16,0 0 0,22-21 15,-22 21-15,21-22 0,1 1 0,-1-21 16,0 21-16,1 0 0,20-22 16,-21 22-16,1 0 0,-1-21 0,0 20 15,1-20-15,-22 21 0,-21 0 16,0 0-16,0-1 0,0 1 15,0 0-15,-21 21 16,0 0-16,-1 21 0,1 0 16,21 1-16,-21-1 0,21 21 15,0-21-15,0 0 0,0 1 0,0-1 16,0 21-16,0-21 0,21 0 0,0-21 16,1 22-16,-1-1 0,21 0 15,-21-21-15,0 21 0,1-21 0,-1 0 16,0 0-16,0 21 0,0-21 15,-42-21 17,0 21-17,21-21-15,-21 21 0,0-21 0,-1 21 16,1 0 0,0 0-16,21 21 15,0 0-15,0 0 16,0 0-16,0 1 15,0-1-15,21-21 0,0 0 16,1 21-16,20-21 0,-21 0 0,21 0 16,22 0-16,-22 0 0,1 0 15,20 0-15,1-21 0,-22 21 0,21-21 16,-20 21-16,20-22 0,-20 1 16,-22 0-16,21 0 0,-21 0 15,22 0-15,-43-1 0,21 1 0,-21 0 16,21 0-16,-21 0 0,0 0 0,0-1 15,0 1-15,0 0 0,0 0 16,-21 21-16,0 0 0,-1 0 16,22 21-1,-21 0-15,21 22 0,0-22 16,0 0-16,0 0 0,0 0 0,0 0 16,0 1-16,0-1 0,0 0 15,0 0-15,0 0 16,21-21-16,1 0 0,-1 0 0,0 0 15,0 0-15,0 0 0,22 0 16,-22-21-16,0 0 0,0 21 0,21-21 16,-20 0-16,-1-1 0,0 1 0,21 21 15,-21-21-15,1 0 0,-1 0 16,-21 0-16,0-1 0,21 22 0,-21-21 16,0 0-16,0 42 31,0 0-31,-21 1 0,21-1 0,0 0 15,-21 0-15,21 0 0,-22 0 16,1 1-16,21-1 0,-21 0 16,21 0-16,0 0 0,0 0 0,-21 1 15,21-1-15,0-42 32,0-1-17,21 1-15,0 0 0,0 0 16,1 0-16,-1 0 0,0-1 0,0 1 15,0 0-15,0 0 0,1 0 0,-1 0 16,21-1-16,-21 1 16,0 21-16,1 0 0,-1 0 0,0 0 15,-21 21 1,0 1-16,0-1 16,0 0-16,0 0 0,0 0 15,0 22-15,0-22 16,21-21 15,0 0-31,0 0 16,1-21-16,-1-1 0,0 1 0,21 0 15,-21 0-15,1 0 0,-1 0 0,0-22 16,0 22-16,21-21 0,-20 21 16,-1-22-16,0 22 0,21-21 15,-21 21-15,1-22 0,-1 22 0,-21 0 0,0 0 16,21 21-16,-21 21 31,0 0-31,-21 0 16,0 0-16,-1 1 0,1-1 0,21 21 15,-21-21-15,0 0 0,0 22 16,0-22-16,-1 21 0,1-21 0,21 22 16,0-22-16,-21 21 0,21-21 0,-21 1 15,21 20-15,0-21 0,0 0 16,0 0-16,0 1 0,21-1 15,0-21-15,-21 21 0,21-21 0,1 0 16,-1 0 0,0-21-16,-21 0 0,21 21 0,0-22 15,0 1-15,-21 0 0,22 0 0,-1 0 16,0 0-16,-21-1 0</inkml:trace>
  <inkml:trace contextRef="#ctx0" brushRef="#br0" timeOffset="146299.47">19177 17463 0,'0'0'0,"-21"0"15,42 0 17,0-22-32,0 22 0,0 0 15,1-21-15,20 21 0,-21-21 16,21 21-16,-20 0 0,20-21 0,-21 0 15,0 21-15,0 0 0,1 0 0,-1 0 16,0 0 15</inkml:trace>
  <inkml:trace contextRef="#ctx0" brushRef="#br0" timeOffset="146755.21">20807 17695 0,'0'0'15,"21"0"-15,-21-21 0,21 21 0,0 0 0,0-21 16,-21 42-1,0 0 1,0 1-16,0-1 0,0 21 16,-21-21-16,0 0 0,21 1 15,-21 20-15,0-21 0,21 0 0,-21 0 16,21 1-16,-22-1 16,22-42 30,0-1-46,0 1 0,0 0 16</inkml:trace>
  <inkml:trace contextRef="#ctx0" brushRef="#br0" timeOffset="146915.1">20849 17484 0,'0'0'0,"0"-21"0,0-1 15,0 44 32,0-1-47,21 0 16,0-21-16,1 0 0,-1 21 0,21-21 15</inkml:trace>
  <inkml:trace contextRef="#ctx0" brushRef="#br0" timeOffset="147339.38">21442 17590 0,'0'21'32,"-21"0"-32,21 0 0,0 0 0,0 0 15,0 1-15,0-1 0,0 21 0,0-21 16,0 0-16,0 22 0,0-22 16,0 0-16,-22 0 0,1 0 0,21 1 15,-21-1-15,0-21 16,21 21-16,-21-21 15,21-21 1,0 0-16,0-1 16,21 1-16,0 0 0,0 0 0,0-21 15,1 20-15,-1-20 0,0 0 16,21-1-16,-21 1 0,22 0 0,-22 21 16,21-22-16,1 22 0,-1 0 15,0 21-15,1 0 0,-22 0 16,21 0-16,0 21 0,-20 0 0,-1 22 15,-21-22-15,0 21 0,0-21 0,0 22 16,0-1-16,0 0 0,-21-21 16,-1 22-16,1-22 0,0 21 0,0-21 15,21 1-15,-21-1 0,0 0 16,21 0-16,21-21 16,0-21-1,21 0-15</inkml:trace>
  <inkml:trace contextRef="#ctx0" brushRef="#br0" timeOffset="147723.17">24003 17230 0,'0'-21'16,"0"42"-16,0-64 0,0 22 16,0 42-1,-21 1-15,21-1 16,0 21-16,0 0 0,0 1 0,0 20 15,0 1-15,0-22 0,0 22 0,0-1 16,0-21-16,-21 22 0,-1-22 16,22 1-16,-21-1 0,21-21 0,-21 21 15,0-20-15,21-1 0,0 0 16,-21-21-16,0 21 0,-1-21 16,1 0-1,0-21-15,21 0 0,-21 21 16</inkml:trace>
  <inkml:trace contextRef="#ctx0" brushRef="#br0" timeOffset="148455.84">23474 17717 0,'0'0'0,"-21"-22"15,-1 22-15,44 0 32,20-21-32,0 21 0,1 0 15,-1-21-15,21 0 16,1 0-16,-1 0 0,22-1 0,0 1 15,-22 0-15,22 0 0,-22-21 0,1 20 16,-22 1-16,22-21 0,-22 21 16,-21-22-16,22 22 0,-22 0 0,0 0 15,-21-21-15,0 20 0,0 1 16,0 42 0,-21 1-16,21-1 0,-21 0 15,21 21-15,-22 1 0,22-1 16,0 0-16,0 22 0,-21-22 0,21 0 15,-21 22-15,21-22 0,0 1 0,0-1 16,-21 0-16,0 1 16,21-22-16,-21 21 0,-1-21 0,22 0 15,0 1-15,-21-1 16,21-42 0,0-1-16,21 22 0,1-21 15,-22 0-15,42-21 0,-21 21 16,0-1-16,0-20 0,1 21 0,20 0 15,-21 0-15,0-1 0,0 22 16,1 0-16,-1 0 0,0 0 16,-21 22-16,0-1 0,0 0 15,0 0-15,0 0 0,21 0 16,-21 1-16,21-1 0,-21 0 0,21 0 16,1 0-16,-1 0 15,0-21-15,0 0 0,0 0 16,0 0-16,1 0 0,20 0 0,-21 0 15,21-21-15,-20 21 0,20-21 16,-21 0-16,0 21 0,0-21 0,1 0 16,-1-1-16,0-20 0,-21 21 0,21 0 15,-21 0-15,0-22 0,0 22 16,0 0-16,-21 0 0,0 21 16,0 0-16,-1 0 0,1 0 0,0 21 15,0 0-15,0 0 16,0 0-16,-1 1 0,22-1 0,0 21 15,0-21-15,0 0 0,0 1 16,0-1-16,0 0 0,0 0 0,64 0 16,-43-21-16,0 0 15,0 0-15,1 0 0,-1 0 16,0 0-16,0 0 0,0 0 0,22-21 16,-22 0-16,0 21 0,21-21 0</inkml:trace>
  <inkml:trace contextRef="#ctx0" brushRef="#br0" timeOffset="149979.42">27199 17357 0,'0'0'0,"0"-21"0,-21-1 16,21 1-16,0 0 15,-21 21-15,21 21 16,0 0 0,0 1-16,0-1 0,0 21 15,0 0-15,0 1 0,0-1 0,-21 0 16,21 1-16,-22-1 0,1 0 16,21 1-16,0-22 0,-21 21 0,21-21 15,-21 1-15,21-1 0,-21-21 0,21 21 16,0-42 15,0 0-31,0-1 16,0-20-16,21 21 0,0 0 15,0-22-15,0 1 0,1 0 0,-1-1 16,0 1-16,0 0 0,21-22 16,-20 22-16,-1 0 0,21 20 0,-21-20 15,0 21-15,1 0 0,-1 0 0,0 21 16,0 0-16,0 21 15,-21 0-15,0 0 0,21 21 16,-21-20-16,22 20 0,-22 0 0,0 1 16,0-1-16,0 0 0,0 1 15,0-22-15,0 21 0,0-21 0,0 0 16,0 1-16,0-1 0,-22 0 16,22-42 15,0 0-31,22-1 0,-1-20 15,0 21-15,0 0 0,0-22 0,0 1 16,1 21-16,-1-21 0,21-1 16,-21 1-16,0 0 0,1-1 0,-1 22 15,0 0-15,0 0 0,0 0 0,-21 42 32,0 0-32,0 0 15,0 21-15,0-20 0,0 20 0,0 0 16,0 1-16,0-1 0,-21 0 15,21 1-15,0-22 0,0 21 0,0 0 16,0-20-16,0 20 0,0-21 16,0 0-16,0 0 0,0 1 0,21-1 15,0-21-15,1 0 0,-1 0 0,21 0 16,-21 0-16,22 0 0,-1 0 16,0-21-16,1 21 0,-1-22 0,0 1 15,1 0-15,-1-21 0,0 21 16,-21-1-16,1-20 0,-1 21 15,0-21-15,-21-1 0,0 22 0,0-21 16,0 21-16,0-1 0,0 1 16,-21 0-16,0 21 0,-1 0 0,-20 0 15,21 0-15,0 0 0,-22 21 0,22 0 16,-21 1-16,0-1 0,20 21 16,-20-21-16,21 22 0,0-22 0,0 21 15,-1-21-15,1 0 0,21 22 0,0-22 16,0 0-16,0 0 15,21-21-15,1 0 0,-1 0 16,0 0-16,0 0 0,21-21 16,-20 21-16,-1-21 0,21 0 15,-21 0-15,0-1 0,1 1 0,-1 0 16,0 0-16,-21 0 0,0 0 16,21-1-16,-21 1 0,0 0 0,21 21 15,-21 21 1,0 0-16,0 1 0,0-1 15,0 0-15,0 21 0,0-21 0,0 1 16,21-1-16,-21 0 0,22 0 16,-1 0-16,0-21 0,0 0 15,0 0-15,0 0 0,22 0 16,-22-21-16,0 21 0,21-21 16,-20 0-16,20 0 0,-21-1 15,21 1-15,-20-21 0,-1 21 0,0 0 16,0-22-16,-21 22 0,21 0 15,-21 0-15,0 0 0,0-1 0,0 44 32,-21-1-32,0 21 15,21-21-15,-21 22 0,21-22 0,0 21 16,0 0-16,-21 22 0,21-22 16,-22 22-16,22-22 0,-21 22 0,21-1 15,0 1-15,-21-1 0,0 1 16,21-1-16,-21 22 0,0-22 0,21 1 15,-22-1-15,22 1 0,-21-1 16,21-20-16,0-1 0,0 0 0,-21-21 16,21 1-16,0-1 0,0-42 31,21-22-31,-21 22 0,21-21 16,1 21-16,-22-22 0,21 1 15,-21 0-15,0-1 0,21 1 0,0-22 16,0 22-16</inkml:trace>
  <inkml:trace contextRef="#ctx0" brushRef="#br0" timeOffset="150319.48">28935 17653 0,'21'-42'0,"-42"84"0,42-105 16,0 20-16,-21 22 0,21 0 0,0 0 15,1 0-15,-1-1 0,0 1 16,0 0-16,0 21 0,0-21 0,1 21 15,-1 0-15,0 0 0,0 0 0,0 0 16,0 21-16,1-21 0,-1 21 16,-21 0-16,0 1 0,0-1 0,0 21 15,0-21-15,-21 0 0,-22 1 16,22-1-16,-21 0 0,21 21 0,-22-21 16,1 1-16,0-1 0,-1 0 15,1 0-15,0 0 0,-1-21 16,1 21-16,21 1 0,0-22 0,-1 21 15,1-21-15,0 0 0,21 21 0,-21-21 16,42 0 47</inkml:trace>
  <inkml:trace contextRef="#ctx0" brushRef="#br0" timeOffset="150559.34">29739 18034 0,'0'0'0,"0"21"15,-21-21-15,0 0 16,0 0-16,-1 0 0,1 0 15,0 0-15,21-21 63,21 0-63</inkml:trace>
  <inkml:trace contextRef="#ctx0" brushRef="#br0" timeOffset="-172827.96">24701 593 0,'22'0'0,"-44"0"78,22-21-78,-21 21 0,0 0 16,21-22-16,-21 1 15,21 0 1,-21 0-16,21 0 0,0 0 16,0-1-1,21 1-15,0 21 0,-21-21 0,21 21 16,0 0-16,1 0 0,-22-21 0,21 21 16,0 0-16,0 0 0,0 0 15,0 0-15,1 0 16,-22 21-1,0 0-15,0 0 16,0 1-16,0 20 0,-22-21 16,1 0-16,0 22 0,0-22 0,0 21 15,21-21-15,-21 0 0,-1 22 0,22-22 16,-21 0-16,21 0 0,0 0 16,0 1-16,0-1 0,0 0 0,0 0 15,0 0-15,21-21 16,1 0-16,-1 0 15,0 0-15,0 0 0,0 0 16,0-21-16,1 0 16,-1 0-16,0 0 15,-21-1-15,0 1 0,0 0 16,0 0-16,0 0 0,-21 0 16,0 21-16,-1 0 0,22-22 0,-21 22 15,0 0-15,0 0 0,0 0 16,0 0-16,-1 0 15,1 22-15,0-1 16,0-21-16,21 21 0</inkml:trace>
  <inkml:trace contextRef="#ctx0" brushRef="#br0" timeOffset="-172433.69">24998 508 0,'127'191'125,"-254"-382"-125,254 360 0,-106-190 0,-21 0 16,0 0-16,0 0 15,0 0-15,0-1 0,0 1 16,-21 0-16,0 21 15,-1 0 1,22 21-16,-21 0 0,0-21 16,21 22-16,-21-1 0,21 0 15,0 0-15,0 0 16</inkml:trace>
  <inkml:trace contextRef="#ctx0" brushRef="#br0" timeOffset="-170838.11">25231 720 0,'-22'0'0,"1"0"16,0 0 15,0 0-15,42 0 109,0 0-109,0 0-1,1 0-15,20-21 31,-21 21-31,-21-22 16,21 22-16,0 0 16,-21-21-16,22 21 15,-1 0 1,-21-21 46,-21 21-46,-1 0 0,1 0-1,0 0 17,42 0 61,0 0-77,1 0 0,-22-21-16,21 21 15,0 0 16,-21 21 16,0 0-31,0 0-16,-21 1 16,21-1-16,-21 0 0,21 0 15,-22-21 1,22 21-16,-21-21 0</inkml:trace>
  <inkml:trace contextRef="#ctx0" brushRef="#br0" timeOffset="-166789.11">25061 593 0,'-21'0'0,"21"21"0,-21-21 16,42 0 31,0 0-47,0-21 16,22 21-16,-22 0 0,0-21 0,0 21 15,0 0-15,22 0 0,-43-22 16,21 22-16,0 0 0,0 0 15,-42 0 17,0 22-32,0-22 15,0 21-15,-1-21 0,-20 21 0,21 0 16,0-21-16,-22 21 0,1 0 0,21 1 16,0-22-16,-22 21 0,22-21 15,0 0-15,21 21 0,-21-21 16,42-21 15,0 21-31,0 0 0,1-21 16,-1-1-16,0 22 0,0 0 0,0-21 15,0 21-15,1-21 16,-1 21-16,-42 0 31,-1 21-31,1 0 16,0-21-16,0 22 0,0-1 0,0-21 15,-1 21-15,-20 0 0,21 0 16,0-21-16,21 21 0,-21-21 0,-1 0 16,22 22-16,22-22 31,-1-22-31,0 22 0,-21-21 16,21 21-16,0-21 0,0 21 0,1-21 15,-1 21-15,-21-21 0,21 0 0,0 21 16,-21-22-16,0 1 15,0 0-15,0 0 16,-21 21 0,0 0-16,0 0 0,-1 0 15,1 0-15,0 0 0,0 0 16,0 0-16,0 0 0,-1 0 0,1 0 16,0 0-16,0 0 0,0 21 0,0-21 15,-1 0-15,1 0 16,0 0-16,21-21 31,42 0-15,-20 0-16,-1-1 0,0 1 15,0 21-15,21-21 0,-20 0 0,-1 0 16,0 0-16,0 21 0,-21-22 0,0 1 31,-21 21-31,0 0 0,0 0 16,-1 0-16,1 0 0,0 0 0,0 21 15,0-21-15,0 0 0,-1 22 16,1-22-16,21 21 0,21-21 47,1 0-31,-1 0-16,0 0 0,0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4:03:43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2328 0,'0'-21'47,"-21"0"-31,21 0 15,0 0-31,0 0 0,0-1 15,0 1-15,0 0 16,0 0-16,0 0 16,0-22-16,0 22 0,0 0 0,-21-21 15,21 21-15,0-1 0,0 1 16,0 0-16,0 0 0,0 0 16,-21 21-1,21 42 1,0-21-16,0 22 15,0-1-15,0 0 0,0 1 16,0-1-16,0 21 0,0-20 16,0 20-16,0 1 0,-21-22 0,0 22 15,21-1-15,0-21 0,0 1 16,-22-1-16,22-21 0,0 22 0,-21-22 16,21 0-16,0 0 0,0 0 15,0 0 1,0-42 46</inkml:trace>
  <inkml:trace contextRef="#ctx0" brushRef="#br0" timeOffset="356.79">3535 2519 0,'21'0'0,"0"0"15,0 21 17,0-21-17,1 0 1,-1 0-1,0-21-15,-21 0 16,0 0 0,0-1-16,0 1 0,0 0 15,-21 21 1,0 0-16,-1 0 16,22 21-16,-21-21 15,21 21-15,-21-21 0,21 22 16,0-1-16,21-21 31,0 0-15,1 0-16,-1 0 0</inkml:trace>
  <inkml:trace contextRef="#ctx0" brushRef="#br0" timeOffset="2708.97">5630 1672 0,'0'0'0,"-21"-21"0,0 0 0,21-21 15,-21 20-15,0 1 0,-1 0 16,22 0-16,-21 0 0,0 0 0,0 21 31,21 21-31,0 0 0,-21 21 0,21 1 16,0-1-16,0 21 0,0 1 15,0-1-15,0 1 0,0-1 0,0 22 16,-21-21-16,21 20 0,-22 1 0,1 0 16,0-22-16,0 22 0,0-1 15,0-20-15,-1-1 0,1-20 0,0-1 16,21 0-16,0-20 0,-21-1 0,21 0 16,0 0-16,21-42 31,0 0-16,-21-22-15,21 22 0,1-21 16,-1-22-16</inkml:trace>
  <inkml:trace contextRef="#ctx0" brushRef="#br0" timeOffset="2972.8">6054 1545 0,'0'0'0,"21"-21"0,0 0 16,-21 42-1,0 21-15,0-20 16,0 20-16,0 0 0,-21 22 16,21-1-16,-21 1 0,-1-1 0,22 1 15,-21 20-15,0-20 0,0-1 16,0 22-16,-22-21 0,22-1 0,0 1 16,0-22-16,0 0 0,0 1 0,21-1 15,0-21-15,0 0 0,-22 0 0,22 1 16,0-1-16,0-42 31,0-22-31,0 22 16</inkml:trace>
  <inkml:trace contextRef="#ctx0" brushRef="#br0" timeOffset="3152.7">5440 2392 0,'0'0'0,"0"21"15,21-21 1,0 0-16,0 0 0,22 0 16,-22 0-16,21-21 0,0 0 0,1 21 15,-1 0-15,-21-21 0,22 21 16,-1 0-16,0 0 0,-21-22 0,22 22 16,-22 0-16,0-21 0</inkml:trace>
  <inkml:trace contextRef="#ctx0" brushRef="#br0" timeOffset="3671.92">6604 2477 0,'0'0'16,"21"-22"-16,-21 1 0,21 0 0,0 0 15,-21 0-15,0 0 0,0-1 16,0 1-16,0 0 0,0 0 0,-21 0 15,0 0-15,0-1 0,0 1 16,0 21-16,-22 0 0,22 0 0,0 0 16,0 0-16,0 0 0,-1 21 15,-20 1-15,21-1 0,0 0 0,0 21 16,-1 1-16,1-22 0,0 42 16,0-20-16,0-1 0,0 0 0,-1 1 15,22-22-15,0 21 0,0-21 0,0 0 16,0 1-16,0-1 0,0 0 15,43-21-15,-22 0 0,0 0 0,0 0 16,22 0-16,-22 0 0,21-21 0,-21 0 16,22 21-16,-22-22 0,21 1 15,-21-21-15,0 21 0,22-22 0,-22 22 16,0-21-16,0 0 0,-21 20 0,0-20 16,0 21-16,0 0 15,0 0-15,0-1 0,0 44 16,-21-1-16,21 0 15,-21 0-15,21 21 0,0-20 16,-21 20-16,21 0 0,0-21 0,0 22 16,0-22-16,0 21 0,0-21 15,0 1-15,0-1 0,0 0 0,0 0 16,0 0-16,21-21 0,21 0 16,-21 0-16,1 0 0,20 0 0,-21 0 15,21-21-15,1 0 0,-1 0 0</inkml:trace>
  <inkml:trace contextRef="#ctx0" brushRef="#br0" timeOffset="4027.71">7260 2434 0,'0'0'16,"42"-42"-16,1-22 15,-22 43-15,0 0 0,-21 0 0,-21 21 16,0 0 0,-22 0-16,22 21 0,-21 0 15,0 0-15,20 1 0,-20-1 0,0 21 16,-1-21-16,22 22 0,-21-22 0,21 0 15,0 21-15,21-21 0,0 1 16,0-1-16,21 0 16,0-21-16,0 0 0,21 21 0,1-21 15,-1 21-15,0-21 0,1 0 0,-1 0 16,0 21-16,1-21 0,-22 0 16,21 22-16,-21-22 0,-21 21 0,0 0 15,0 0-15,-42 0 16,21-21-16,-21 21 15,20 1-15,-20-22 0,0 21 0,-1-21 16,1 0-16,0 21 0,-1-21 0,1 0 16,0 0-16,21 21 0,-22-21 0,22 0 15,0 0-15,21-21 16,0 0 0,21 0-16,0-1 0,0 1 0</inkml:trace>
  <inkml:trace contextRef="#ctx0" brushRef="#br0" timeOffset="4541.22">7959 1757 0,'0'0'16,"0"-42"-16,0 20 0,0 1 0,0 0 0,0 0 16,-22 0-16,1 21 15,0 0-15,21 21 0,0 0 0,-21 0 16,21 22-16,-21-1 0,21 0 15,-21 22-15,21-22 0,0 22 0,-22-1 16,1 1-16,21 20 0,-21-20 16,0-1-16,0 1 0,0 20 0,21-20 15,-22-22-15,1 22 0,21-22 16,-21 0-16,21-20 0,0 20 0,-21-21 16,21 0-16,0 0 0,-21-21 0,21 22 15,0-44 1,0 1-1,21 0-15,0 0 0,0-21 0,-21-1 16,21 1-16,1 0 0,-1-1 16,21-20-16,-21 20 0,0 1 0,22 0 15,-22-1-15,21 22 0,1 0 16,-1 0-16,-21 21 0,21 0 0,-20 0 16,20 21-16,-21 0 0,0 0 15,0 22-15,1-22 0,-1 21 0,-21 1 16,0-1-16,0 0 0,0 1 0,0-1 15,0 0-15,0-21 0,0 22 16,0-22-16,-21 0 0,-1 0 0,1 0 16,0 1-16,0-22 0,0 21 0,0-21 15,21-21 17,21-1-32,0 1 0,0 0 15,21 0-15,-20 0 0</inkml:trace>
  <inkml:trace contextRef="#ctx0" brushRef="#br0" timeOffset="4825.07">9059 1820 0,'0'0'0,"0"-21"16,0 0-16,-21 0 15,0 21-15,0 0 0,0 0 16,-1 21-16,1 0 0,0 0 0,21 22 0,-21-1 15,0 22-15,21-22 16,-21 21-16,21 1 0,0-22 0,-22 43 16,1-22-16,21 1 0,-21-1 0,0 1 15,21-22-15,0 22 0,0-22 16,-21 0-16,21 1 0,-21-1 0,21-21 16,0 0-16,0 1 0,0-1 0,0 0 15,0-42 16,0 0-31,0-1 0</inkml:trace>
  <inkml:trace contextRef="#ctx0" brushRef="#br0" timeOffset="5360.3">8594 2159 0,'0'0'0,"-22"-21"0,1-21 16,21 20-16,-21 1 0,21 0 15,0 0-15,0-21 0,0 20 0,0 1 16,21 0-16,0-21 0,22 21 0,-1-22 15,0 22-15,1 0 0,20 0 16,1 0-16,-1-1 0,1 1 0,20 21 16,-41 0-16,20 21 0,1 1 0,-22-1 15,0 21-15,1-21 0,-22 43 16,0-22-16,0 22 0,0-1 0,-21 1 16,0-1-16,0 1 0,0-1 15,0 1-15,0-1 0,0-21 0,-21 22 16,21-22-16,-21 1 0,21-22 15,0 21-15,0-21 0,-21 0 0,0-21 16,21-21 0,0 0-1,0 0-15,0-21 0,0-1 0,21 1 16,0-22-16,0 1 0,0-1 0,1-20 16,-1-1-16,0 0 15,21 22-15,-21-22 0,22 22 0,-1-1 16,0 22-16,1 0 0,-1 20 0,0 1 0,1 21 15,-1 0-15,-21 0 16,22 21-16,-1 1 0,-21 20 0,0 0 16,0 22-16,1-1 0,-22 1 0,0-1 15,0 1-15,0-1 0,0 1 16,0-1-16,-22 22 0,1-22 0,0-20 16,0 20-16,-21-20 0,42-1 0,-22 0 15,1 1-15,0-22 0,0 0 0,0 0 16,21 0-16,0 0 0,0-42 31,21 0-31,0 0 16,0 0-16,0-22 0,22 1 15</inkml:trace>
  <inkml:trace contextRef="#ctx0" brushRef="#br0" timeOffset="5853.02">10753 2519 0,'0'0'0,"21"-21"16,-21-43-16,0 43 0,0-21 16,0 21-16,0-1 0,0-20 15,0 21-15,0 0 0,-21 0 0,-1-1 16,1 22-16,0 0 0,0 0 16,0 0-16,0 0 0,-1 22 0,-20-1 15,21 0-15,0 21 16,-22 1-16,22-1 0,-21 0 0,21 1 15,0-1-15,-1 0 0,-20 1 0,42-1 16,0 0-16,0-21 0,0 22 16,0-22-16,0 0 0,0 0 0,21-21 15,0 21-15,1-21 0,20 0 0,0 0 16,-21 0-16,22 0 0,-1-21 0,0 21 16,1-21-16,-1 0 0,-21 0 15,22 0-15,-22-22 0,0 1 0,0 0 16,0-1-16,-21 1 0,21 0 0,-21-1 15,0 1-15,0 0 0,0 20 16,0 1-16,-21 21 16,21 43-1,-21-22-15,21 21 0,0-21 0,0 22 16,0-1-16,0 0 0,0 1 16,0-1-16,0 0 0,0-21 0,0 1 15,0 20-15,21-21 0,0 0 16,1 0-16,-1-21 0,0 0 15,0 0-15,0 0 0,0 0 16,1 0-16,20 0 0,-21 0 16,21-21-16,-20 0 0</inkml:trace>
  <inkml:trace contextRef="#ctx0" brushRef="#br0" timeOffset="6171.83">11472 2328 0,'0'0'0,"0"-21"15,0 0-15,21 0 0,-21 0 16,0 42-1,-21 0 1,0 21-16,21-20 0,0 20 0,-21 0 16,21 22-16,0-22 0,-21 22 0,21-1 15,0 1-15,0-1 0,0 1 16,0 20-16,0-20 0,0 20 16,-21-20-16,21 21 0,-22-1 0,1 1 15,0-22-15,21 22 0,-21-21 0,0 20 16,0-20-16,-1-1 0,1 1 0,-21-1 15,21 1-15,0-1 0,-1-20 0,-20 20 16,21-21-16,0-20 0,0-1 0,-1 0 16,1 0-16,0 0 0,21-42 31,0 0-31,0 0 0,0 0 0,21-22 16,0 1-16,1 0 0,-1-1 0,0-20 15,21 20-15,-21-20 0,22-1 0</inkml:trace>
  <inkml:trace contextRef="#ctx0" brushRef="#br0" timeOffset="6467.74">11430 2731 0,'0'-64'0,"0"128"0,0-191 0,0 84 0,0 1 16,0 0-16,0-1 0,21 1 0,0 21 16,-21 0-16,21-22 0,1 22 0,20 21 15,-21-21-15,21 0 0,-20 21 16,20 0-16,0-21 0,1 21 0,-1 0 15,0 0-15,1 21 0,-1 0 0,-21 0 16,0 0-16,0 0 0,-21 22 16,0-1-16,0 0 0,-21 1 15,0 20-15,0-20 0,-21-1 0,-1 0 16,1 1-16,21-1 0,-22-21 0,1 21 16,0-20-16,-1-1 0,1 0 15,21 0-15,0 0 0,0-21 0,-1 21 16,1-21-16,21 22 15,21-22 1,1 0-16</inkml:trace>
  <inkml:trace contextRef="#ctx0" brushRef="#br0" timeOffset="11616.16">1947 5588 0,'0'0'0,"-21"0"0,-21 21 0,21-21 16,-1 21-16,1-21 0,0 0 16,-21 0-16,21 22 0,-1-22 0,1 0 15,0 0-15,0 21 0,0-21 16,0 0-16,21 21 15,21-21 1,0 21-16,21-21 16,-21 0-16,22 21 0,20-21 15,-20 0-15,20 0 0,22 0 0,-1 0 16,1 0-16,0 0 0,21 0 0,-1-21 16,1 21-16,0-21 0,0 0 15,-21 0-15,20 21 0,-20-22 0,21 1 16,-21 0-16,-22 0 0,22 0 0,-22 0 15,-20-1-15,-1 22 16,0-21-16,-21 0 0,1 21 0,-22-21 0,0 0 16,-22 21-1,1 0-15,-21 0 16,21-21-16,-22 21 0,1 0 0,0 0 16,-1 0-16,1 0 0,0 0 0,21 0 15,-22 0-15,22 0 0,0 0 16,42 0-1,0 0 1,0 0-16,22 0 0,-1 0 16,0 0-16,1 0 0,-1 0 0,-21 0 15,22 21-15,-1-21 0,-21 21 0,0 0 16,0 0-16,-21 0 0,0 1 16,0 20-16,0 0 0,-21-21 15,0 22-15,-21-1 0,-1 0 0,1 22 16,0-22-16,-1 1 0,1-22 15,0 21-15,-1 0 0,1-20 0,21-1 16,-21 0-16,42 0 0,0 0 0,21-42 31</inkml:trace>
  <inkml:trace contextRef="#ctx0" brushRef="#br0" timeOffset="12123.87">5249 4890 0,'0'0'0,"21"-22"0,1 1 16,-1 0-16,0-21 0,0 21 15,-21-1-15,0 1 0,0 0 16,-21 21-16,0 0 15,0 0-15,-1 0 0,-20 0 16,21 21-16,0 22 0,-22-22 0,22 21 16,0 22-16,0-1 0,21 1 0,0-1 15,0 1-15,0-1 0,0 1 16,0-1-16,0 1 0,0-1 16,0-21-16,0 1 0,0-1 0,21 0 15,0-20-15,0 20 0,-21-21 0,43 0 16,-22-21-16,0 21 0,0-21 15,22 0-15,-22 0 0,21 0 0,-21 0 16,22-21-16,126-63 16,-148 41-16,21 1 0,1 21 15,-22-22-15,21 1 0</inkml:trace>
  <inkml:trace contextRef="#ctx0" brushRef="#br0" timeOffset="12575.14">6032 4699 0,'0'0'0,"0"-21"15,0 0-15,0-22 16,-21 43 0,21 22-16,0-1 0,0 0 15,0 21-15,0-21 0,0 43 0,0-22 16,0 22-16,0-22 0,0 22 16,0-22-16,0 21 0,0-20 0,0 20 15,-21-20-15,21-1 0,0 0 0,0 1 16,-21-22-16,21 21 0,-21-21 15,0 0-15,21 1 16,0-44 0,0 1-16,0 0 0,0 0 15,0 0-15,0-22 16,21 22-16,0-21 0,0 0 0,0-1 16,0 1-16,1 0 0,-1-1 0,0 1 15,0 0-15,21 20 0,-20 1 0,-1 21 16,0 0-16,0 0 0,0 21 15,0 1-15,1-1 0,-1 0 0,0 21 16,-21 1-16,0-22 0,0 21 0,0 0 16,0 1-16,0-1 0,0 0 15,0-20-15,0 20 0,0-21 0,0 0 16,0 0-16,0 1 0,0-1 0,0 0 16,0 0-16,21-21 31,-21-21-31,21 0 0,22 0 15,-22-1-15,0 1 0</inkml:trace>
  <inkml:trace contextRef="#ctx0" brushRef="#br0" timeOffset="13331.01">7048 5101 0,'0'0'0,"0"-21"16,22 0-16,-22 0 0,0 0 0,0-1 15,0 1-15,0 0 0,-22 0 16,1 21-16,0 0 0,0 0 0,0 0 15,0 0-15,-22 0 0,-20 85 16,42-64-16,-1 21 16,1 0-16,0 1 0,0-1 0,21 0 15,0 1-15,-21-1 0,21 0 16,0-20-16,0 20 0,0-21 0,0 0 16,0 0-16,0 1 0,21-1 0,0-21 15,0 0-15,0 0 16,1 0-16,-1 0 0,0 0 0,21-21 15,-21-1-15,1 1 0,-1 21 16,0-42-16,0 21 0,0 0 0,0-1 16,1-20-16,-22 21 0,0-21 0,21 20 15,-21-20-15,0 0 0,21 21 0,-21-22 16,0 22-16,0-21 0,0 21 16,0-1-16,0 44 15,0-1 1,0 0-16,0 0 0,0 0 0,0 22 15,0-22-15,0 21 0,0-21 16,0 22-16,0-22 0,0 21 0,0-21 16,0 0-16,0 1 0,21-1 0,0 0 15,-21 0-15,21-21 0,1 0 0,-1 21 16,0-21-16,0 0 16,0 0-16,0 0 0,1 0 0,20-21 15,-21 0-15,21 0 0,-20 21 0,20-21 16,-21-1-16,21-20 0,-20 21 0,20-21 15,-21 20-15,21-20 0,-20 21 0,-1-21 16,0-1-16,-21 22 0,0 0 16,0 0-16,0 0 0,-21 21 0,-22 0 15,22 0-15,-21 0 0,21 0 0,0 21 16,-22-21-16,22 21 0,0 0 0,21 21 16,0-20-16,0-1 15,0 0-15,0 0 0,42 0 0,-21 0 16,1 1-16,-1-22 0,0 21 15,0 0-15,0 0 0,22-21 0,-22 21 16,0 0-16,0 1 0,-21-1 16,0 0-16,0 0 15,0 0-15,0 0 0,0 1 16,0-1-16,0 0 16,21-21-1,0 0-15,1 0 16,20-21-16,-21 0 0,21 21 0,1-22 15,-22 1-15,21 0 0,1 0 0</inkml:trace>
  <inkml:trace contextRef="#ctx0" brushRef="#br0" timeOffset="13756.76">8551 5122 0,'0'0'16,"0"-84"0,0 63-16,0-1 0,-21 22 15,0 0-15,-85 43 16,85-22-16,0 0 0,0 0 15,-22 0-15,22 22 0,0-22 16,0 21-16,21-21 0,-21 22 0,21-22 16,-22 0-16,22 0 0,0 0 0,0 1 15,0-1-15,0 0 0,22-21 16,-22 21-16,21-21 0,0 0 16,0 0-16,0 0 0,0 0 15,1-21-15,-1 21 0,0-21 0,0 0 16,0 21-16,0-22 0,1 1 0,-1 0 15,0-21-15,0 21 0,-21-1 0,0-20 16,21 0-16,-21 21 0,21-22 0,-21 22 16,0-21-16,0 21 0,0-1 15,0 44 1,0-1-16,0 0 0,0 0 16,0 21-16,0-20 0,0 20 0,0-21 15,0 21-15,0-20 0,0 41 16,0-42-16,0 0 15,0 1-15,0-1 0,0 0 16,22-21-16,-1 0 0,0 0 16,0 0-16,0 0 0,0 0 0,1 0 15,-1-21-15,21 21 0,-21-21 0,0-1 16,22 1-16</inkml:trace>
  <inkml:trace contextRef="#ctx0" brushRef="#br0" timeOffset="14260.47">9229 5038 0,'0'0'0,"21"-21"15,-21-22-15,0 22 0,0 0 0,0 0 0,0 0 16,-21 21 0,-1 21-1,1 0-15,21 0 0,-21 0 0,0 22 16,21-22-16,0 21 0,-21-21 0,0 22 16,21-1-16,-22-21 0,22 21 0,0-20 15,0-1-15,0 0 0,0 0 16,0 0-16,0 0 0,22 1 0,-1-22 15,0 0-15,-21 21 0,21-21 0,0 0 16,0 0-16,1 0 0,20 0 0,-21 0 16,0-21-16,0-1 0,22 22 0,-22-21 15,0 0-15,21 0 0,-20 0 0,-1-22 16,0 22-16,0-21 0,0 0 16,0-22-16,1 22 0,-1-22 15,-21 1-15,21-1 0,-21 1 0,21-1 16,-21 1-16,0-1 0,21 22 0,-21 0 15,21 20-15,-21 1 0,0 0 0,0 42 32,0 0-32,-21 1 15,0 20-15,21 0 0,-21 1 0,21 20 16,-21-21-16,0 22 0,21-1 0,0-20 16,0 20-16,-22 1 0,22-22 15,-21 0-15,21 1 0,0-1 16,0-21-16,0 22 0,0-22 0,0 0 0,0 0 15,21 0-15,1-21 16,-1 21-16,0-21 0,0 0 0,0 0 16,0 0-16,1-21 0,-1 0 15,0 21-15,-21-21 0,0 0 16,21 0-16,-21-1 0</inkml:trace>
  <inkml:trace contextRef="#ctx0" brushRef="#br0" timeOffset="14424.38">9525 4974 0,'-21'0'0,"42"0"0,-63 0 16,63 0 15,0 0-31,0-21 0,0 0 16,22 21-16,-1-21 0,0 21 0,-21-21 16,22 21-16,-1-22 0,0 1 0,1 0 15,-22 21-15,21-21 0,-21 0 0,1 0 16</inkml:trace>
  <inkml:trace contextRef="#ctx0" brushRef="#br0" timeOffset="14948.33">10435 5292 0,'21'0'16,"0"0"0,1-21-16,-1 21 0,0-22 0,0 22 15,0-21-15,0 0 0,22 0 0,-22 0 16,21 21-16,-21-21 0,1-1 0,-1-20 16,0 21-16,0 0 0,-21 0 15,0-1-15,0 1 0,0 0 16,-21 21-16,0 0 0,0 0 15,-1 0-15,-20 0 0,21 21 16,0 22-16,0-22 0,-1 0 0,1 21 16,0 1-16,0-22 0,21 21 15,-21-21-15,21 22 0,0-22 0,0 21 16,0-21-16,0 0 0,0 1 0,0-1 16,21-21-16,0 0 0,0 0 15,22 0-15,-22 0 0,0 0 16,21 0-16,-21 0 0,22-21 0,-1 21 15,-21-22-15,22 1 0</inkml:trace>
  <inkml:trace contextRef="#ctx0" brushRef="#br0" timeOffset="15292.13">11028 5059 0,'0'0'0,"0"-21"15,21 0-15,0 21 16,0 0-16,0 0 0,1 0 0,-1 0 15,21 21-15,-21 0 0,0 0 0,1 0 16,20 0-16,-21 1 0,-21-1 16,21 21-16,0-21 0,-21 22 0,0-22 15,0 0-15,0 21 0,0-21 0,0 1 16,0-1-16,-21-21 0,21 21 0,-21 0 16,0-21-1,21-21 1,0 0-16,0 0 15,21-22-15,-21 22 0,21 0 16,0-21-16,1-1 0,-22 1 0,21 21 16,0-22-16,0 1 0,0 0 0,0-1 15,-21 22-15,22 0 0,-1 0 16,-21 0-16,21 0 0,0 21 16,0 0-1</inkml:trace>
  <inkml:trace contextRef="#ctx0" brushRef="#br0" timeOffset="16299.99">11980 4593 0,'0'0'16,"0"-21"-1,-21 0-15,0 21 0,0 0 0,21 21 16,-21 0-16,21 0 15,0 1-15,-22 20 0,22 0 16,0-21-16,0 22 0,0 20 0,0-20 16,-21-1-16,21 0 0,0 22 0,0-22 15,0 0-15,0 1 0,-21-1 0,21-21 16,0 22-16,0-22 0,0 21 16,0-21-16,0 0 0,0 1 15,21-22 1,0 0-16,1 0 0,-1 0 15,0 0-15,0-22 0,21 1 0,-20 21 16,-1-21-16,21-21 0,-21 21 0,0-1 16,1-20-16,-1 21 0,0-21 15,0 20-15,0-20 0,-21 21 16,0 0-16,0-22 0,0 22 0,0 0 0,0 0 16,0 0-16,0 42 31,0 0-31,0 0 15,0 0-15,0 22 0,0-22 0,0 0 16,-21 21-16,21-20 0,0 20 0,0-21 16,0 0-16,0 0 0,0 1 0,0-1 15,0 0-15,0 0 0,0 0 16,21-21-16,0 0 0,1 0 16,-1 0-16,0 0 0,0 0 0,21 0 15,-20 0-15,-1 0 0,21 0 0,0 0 16,-20 0-16,20-21 0,-21 21 0,21-21 15,-20 0-15,-1 21 0,0-21 0,21-1 16,-21 1-16,-21 0 16,22 0-16,-22 0 0,0 0 0,21-1 15,-21 1-15,0 0 0,0 0 0,0 0 16,0 0-16,-21 21 16,-1 0-16,1 0 0,21 21 15,-21-21-15,21 21 16,-21 0-16,0 0 0,21 22 0,0-22 15,0 0-15,-21 0 0,21 21 0,-22-20 16,22-1-16,0 0 0,0 0 0,0 0 16,0 0-16,0 1 0,22-22 15,-1 0-15,0 0 16,0 0-16,0 0 0,22 0 0,-22 0 16,21 0-16,0-22 0,1 22 0,-1-21 15,0 0-15,-20 21 0,20-21 16,0 0-16,1-22 0,-1 22 0,0-21 15,-21 21-15,22-22 0,-22 1 16,-21 21-16,0-21 0,0 20 0,0 1 16,0 0-16,0 0 0,-21 21 15,0 21-15,-1 0 16,1 0-16,0 1 0,0-1 0,21 21 16,-21-21-16,21 22 0,0-22 15,0 21-15,0-21 0,0 0 16,0 22-16,0-22 0,21 0 0,0 0 15,0 0-15,-21 1 0,0-1 16,-21-21 31,0 0-47,0 0 0,0 0 16,-1-21-16,22-1 0,-21 1 15,21 0-15,-21 0 0,21 0 0,-21-22 16</inkml:trace>
  <inkml:trace contextRef="#ctx0" brushRef="#br0" timeOffset="16479.88">12785 4657 0,'-22'0'0,"44"0"0,-65 0 0,22 0 15,0 0-15,21-21 0,-21 21 16,0 0-1,-1 0 17</inkml:trace>
  <inkml:trace contextRef="#ctx0" brushRef="#br0" timeOffset="16664.48">11790 4911 0,'0'0'0,"-21"0"0,-1 21 0,1-21 0,0 0 16,42 0 0,0 0-16,1 0 15,-1 0-15,21 0 0,0 0 0,-20-21 16,20 21-16,0-21 0,22 21 0,-22-22 16,0 22-16,1-21 0,-22 21 0,21 0 15,1-21-15</inkml:trace>
  <inkml:trace contextRef="#ctx0" brushRef="#br0" timeOffset="17712.39">14626 4953 0,'0'0'0,"21"-21"0,0-21 0,1 20 0,-1-20 15,0 21-15,-21 0 0,21-22 16,-21 22-16,21 0 0,-21 0 0,0 0 16,0 0-16,-21 21 15,0 0-15,0 0 0,0 21 16,-1 0-16,-20 21 0,21-21 0,0 22 16,-22-1-16,22 0 15,0 1-15,0 20 0,0-20 0,0-1 16,-1 0-16,22 1 0,0-1 0,0-21 15,0 21-15,0-20 0,0-1 0,22 0 16,-1-21-16,0 21 0,0-21 16,21 0-16,-20 0 0,-1 0 15,21 0-15,0 0 0,-20-21 0,20 0 0,0 0 16,1-1-16,-1 1 0,-21 0 0,21-21 16,-20 21-16,-1-22 0,0 22 0,-21-21 15,0-1-15,0 22 0,0-21 16,-21 0-16,0-1 0,-1 22 15,1 0-15,0-21 0,0 42 0,0-22 16,0 1-16,-1 21 0,1 0 16,42 0-1,1 0-15,20 0 0,-21 0 16,21 0-16,22 0 0,-1-21 0,1 21 16,-1-21-16,1 21 0,21-21 0,-1 0 15,-20-1-15,20 1 0,-20 0 16,-1 0-16,1 0 0,-22-22 15,22 22-15,-22 0 0,-21-21 0,22 21 16,-43-1-16,21 1 0,-21-21 0,0 21 16,-21 0-16,-1 21 15,1 0-15,0 0 0,0 0 0,0 21 16,-22 0-16,22 0 0,0 0 0,-21 22 16,21-1-16,-22 0 0,22 1 0,0 20 15,-21 1-15,20-1 0,1 22 16,0-22-16,0 22 0,0-22 0,0 22 15,21 0-15,0-22 0,0 22 0,0 0 16,0-22-16,0 22 0,0-22 0,0 22 16,0-22-16,0 1 0,21 169 15,-21-170-15,21 22 0,-21 0 16,0-1-16,0-20 0,0 20 0,0 1 16,-21 0-16,0-1 0,-1-20 15,1 21-15,-21-22 0,21 1 0,-22-1 16,1-21-16,0 1 0,21-1 15,-22 0-15,1 1 0,0-22 16,-22 0-16,22-21 0,-1 0 0,1 0 0,-21 0 16,-1 0-16,22 0 0,-43-21 0,22 0 15,-1-22-15,-21 22 0,22-21 0,-22 0 16,22-1-16,-1 22 0,1-21 0,20-1 16,22 1-16,-21 0 0,42-1 0,0 22 15,0-21-15,0 21 0,0 0 0,0-1 16,0 1-16,0 0 0,0 0 15,0 0 1,0 0-16</inkml:trace>
  <inkml:trace contextRef="#ctx0" brushRef="#br0" timeOffset="21184.03">14330 635 0,'-21'-21'0,"42"42"0,-64-42 16,22 21-1,0 0-15,0 0 16</inkml:trace>
  <inkml:trace contextRef="#ctx0" brushRef="#br0" timeOffset="21525.72">14224 656 0,'0'-21'0,"0"0"16,-21 0-1,0 21-15,-1 0 16,1-21-16,0 21 0,0 0 0,0 0 16,-22 0-16,22 0 0,-21 0 15,0 21-15,20 0 0,-20 0 0,0 0 16,-1 0-16,1 1 0,21 20 0,-21-21 16,20 21-16,1 1 0,0-1 15,0 0-15,21-20 0,0 20 0,0 0 16,0-21-16,0 1 0,0-1 15,21 0-15,0 0 0,0 0 0,22-21 16,-22 0-16,21 0 0,-21 0 0,22 0 16,20 0-16,-20 0 0,-1 0 15,0-21-15,1 0 0,-1 21 16,21-21-16,-41 0 0,20-1 0,0-20 16,1 21-16,-22 0 0</inkml:trace>
  <inkml:trace contextRef="#ctx0" brushRef="#br0" timeOffset="22132.37">14520 296 0,'0'0'0,"-21"-21"0,0 21 16,-21-21-16,20 0 0,-20 21 15,21-21-15,-21 0 0,-1 21 0,1-22 16,-22 22-16,22 0 0,-21 0 15,20 0-15,-20 0 0,-1 0 16,1 0-16,20 0 0,-20 22 0,-1-1 16,22 0-16,-21 0 0,20 21 15,-20-20-15,20 20 0,1 0 0,-21 1 16,41-1-16,-20 0 0,0 1 0,21 20 16,-22-21-16,22 22 0,0-1 15,21 1-15,0-1 0,0-20 0,0 20 16,0 1-16,0-22 0,21 0 0,0 1 15,0-1-15,22 0 16,-22-20-16,21 20 0,1-21 0,-1 0 0,0 0 16,1 1-16,-1-22 0,21 0 15,-20 0-15,-1 0 0,22 0 16,-22 0-16,21 0 0,1-22 0,-1 1 16,1 0-16,21 0 0,-22 0 0,1-22 15,-1 22-15,1-21 0,-1 0 16,1-1-16,-22 1 0,0 0 0,1-22 15,-22 22-15,21-22 0,-21 1 16,0 20-16,-21-20 0,0 21 0,0-22 16,0 22-16,0-1 0,0-20 0,-21 21 15,0-1-15,0 22 0,-21-21 16,20 21-16,-20-1 0,0 1 16,-22 0-16,1 0 0,20 21 0,-20 0 15,-22 0-15,22 0 0,-1 0 16,-20 0-16,20 21 0,1-21 0,20 21 15,-20 0-15,20-21 0,1 22 0,0-1 16,-1-21-16,22 21 0,21 0 16,0 0-16,0 0 15,21 1-15,1-22 16</inkml:trace>
  <inkml:trace contextRef="#ctx0" brushRef="#br0" timeOffset="28308.59">18394 3683 0,'0'0'0,"0"-21"0,-21 0 16,-1 21-1,1 0-15,0 0 0,0 0 16,0 0-16,0 0 16,-1 0 15,1 21-31,0 0 16,21 0-16,0 0 0,-21 22 0,0-1 15,0 0-15,21 22 0,-22-1 16,1 1-16,0 21 0,0-22 15,-21 22-15,20-22 0,1 22 0,-21-22 16,21 1-16,-22 21 0,22-22 0,-21 1 16,21-1-16,-22 1 0,22-22 0,0 0 15,0 1-15,0-1 0,21-21 16,-21 0-16,21 0 0,21-21 16,0-21-16,0-21 15,0 21-15,22-22 0,-22 1 0,21 0 16,-21-22-16,22 1 0</inkml:trace>
  <inkml:trace contextRef="#ctx0" brushRef="#br0" timeOffset="28547.69">18521 3852 0,'42'-42'16,"-84"84"-16,126-105 0,-41 21 16,-22 42-16,-21 21 0,0 21 15,0-21-15,0 22 16,0-1-16,0 21 0,-21 1 0,0-1 15,-1 1-15,22-1 0,-21 1 0,0 21 16,-21-43-16,21 21 0,-1 1 0,1-22 16,-21 1-16,21 20 0,0-42 15,-1 22-15,1-22 0,21 0 0,0 0 16,-21 0-16,21 0 0,-21-21 16,0 0-1,0 0-15,21-21 0,-22 0 0,1 0 16</inkml:trace>
  <inkml:trace contextRef="#ctx0" brushRef="#br0" timeOffset="28724.59">17822 4614 0,'-21'0'15,"42"0"-15,-63 0 0,42-21 16,21 21-16,21 0 16,-20-21-16,20 21 0,0 0 0,1-21 15,-1 21-15,0 0 0,1-21 16,20 0-16,-21 21 0,22 0 15,-22-22-15,22 22 0,-22-21 0,22 21 16,-22 0-16,21 0 0,-20-21 0,-1 21 16,0 0-16</inkml:trace>
  <inkml:trace contextRef="#ctx0" brushRef="#br0" timeOffset="29461.17">19156 4487 0,'0'0'0,"21"0"0,0 0 0,0 0 16,0-21-16,-21 0 0,22 21 15,-22-21-15,0 0 0,0 0 16,0-1-16,0 1 0,-22 0 16,1 0-16,0 21 0,0 0 15,0 0-15,0 0 0,-22 0 16,22 21-16,0 0 0,0 0 16,0 1-16,-1 20 0,1-21 0,0 21 15,0-20-15,0 20 0,21-21 0,0 21 16,-21-20-16,21-1 0,0 0 0,0 0 15,0 0-15,0 0 0,0 1 0,21-22 16,0 0 0,0 0-16,0 0 0,0-22 15,1 22-15,-1-21 0,0 0 0,0 0 16,0 21-16,0-21 0,1 0 0,-1-22 16,0 22-16,0 0 0,0-21 15,0 20-15,-21 1 0,0-21 16,0 21-16,0 0 0,22-1 0,-22 44 31,0-1-31,0 0 0,-22 0 16,22 21-16,-21-20 0,21 20 15,0-21-15,0 0 0,-21 22 0,21-22 16,0 21-16,0-21 0,0 0 0,0 1 16,21-1-16,0-21 0,1 21 0,-1-21 15,21 0-15,0 0 0,-20 0 0,20 0 16,0 0-16,1-21 15,20 0-15,-21 21 0,1-22 0,-1 1 16,0 0-16,1 0 0,-22 0 0,21 0 16,1-22-16,-22 22 0,21 0 0,-21-21 15,0 20-15,-21-20 0,0 21 16,0 0-16,-21 21 16,0 0-16,0 0 0,0 21 0,0-21 15,-22 21-15,22 0 0,0 22 0,0-22 16,0 0-16,21 0 0,0 21 0,0-20 15,0-1-15,0 0 0,0 0 0,21 0 16,0 0-16,0 1 0,-21-1 16,21 0-16,0-21 0,-21 21 0,0 0 15,-42-21 17,21 0-32,0 0 0,0 0 0,-1 0 15,1 0-15,0 0 0,0-21 16,0 21-16,21-21 0,0 0 15,0 0-15,21-1 0,0 1 16,0 21-16</inkml:trace>
  <inkml:trace contextRef="#ctx0" brushRef="#br0" timeOffset="29908.23">20383 3979 0,'0'0'0,"22"-42"0,-1 21 0,-21-21 16,0 20-16,21 1 0,-21 0 15,0 42 1,0 0-16,0 1 0,0 20 0,0 0 16,0 1-16,-21 20 0,0-21 0,-1 22 15,1-1-15,21 1 0,-21-22 16,0 22-16,0-22 0,0 0 0,-1 1 16,1-1-16,21 0 0,-21-20 0,0 20 15,21-21-15,0 0 0,0 0 0,-21-21 16,21 22-16,0-44 31,0 1-15,0 0-16,21 0 0,-21 0 0,21-22 15,21 22-15,-20-21 0,-1 21 0,0-22 16,21 1-16,-21 21 0,22 0 0,-22-22 16,21 43-16,-21-21 0,1 21 15,20 0-15,-21 0 0,0 21 0,0 1 16,-21-1-16,0 0 0,22 21 0,-22-21 15,0 22-15,0-22 0,0 0 0,0 21 16,0-20-16,0-1 0,-22 0 0,22 0 16,-21 0-16,0 0 0,21 1 15,-21-1-15,42-21 32,0-21-32,0-1 15</inkml:trace>
  <inkml:trace contextRef="#ctx0" brushRef="#br0" timeOffset="30180.07">21399 3979 0,'0'0'0,"0"-21"0,0 0 16,0 42 15,0 22-31,-21-22 16,21 21-16,0 0 0,0 1 0,-21 20 15,0-20-15,21 20 0,-21-21 16,0 1-16,21-1 0,-22 0 0,1 1 16,0-22-16,21 21 0,-21-21 0,21 1 15,-21-1-15,21 0 0,-21-21 0,21 21 16,0-42 15,0 0-31,0 0 16,21 21-16</inkml:trace>
  <inkml:trace contextRef="#ctx0" brushRef="#br0" timeOffset="30684.11">21209 4191 0,'21'-127'15,"-42"254"-15,42-275 0,0 106 16,0 20-16,-21 1 0,0 0 0,22 0 16,-1 0-16,0 21 0,0 0 15,0 0-15,22 0 0,-22 0 0,0 21 16,21-21-16,-21 42 0,1-21 15,-1 22-15,0-1 0,0 0 0,-21 1 16,21-1-16,-21 0 0,0 22 16,0-22-16,0 1 0,0-1 0,0-21 15,-21 21-15,0-20 0,21-1 0,0 21 16,0-21-16,-21 0 16,21-42 15,21 0-31,-21 0 15,21 0-15,0-22 0,0 22 16,1-21-16,20-22 0,-21 22 0,21-21 16,64-86-1,-63 86-15,-22 21 0,21 20 0,0-20 16,-20 21-16,20 0 0,-21 21 16,0 0-16,0 0 0,1 0 0,-1 21 15,-21 0-15,21 0 0,-21 22 0,0-1 16,0 0-16,0 1 0,0 20 0,0-21 15,0 1-15,-21-1 0,0 0 16,-1 1-16,1-1 0,0 0 0,21 1 16,-21-22-16,0 21 0,0-21 0,-1 1 15,22-1-15,-21 0 0,0 0 0,0 0 16,21 0-16,-21-21 16,42 0 15,0 0-31,0-21 0</inkml:trace>
  <inkml:trace contextRef="#ctx0" brushRef="#br0" timeOffset="31508.5">22648 4572 0,'0'0'0,"0"-21"0,21 21 0,-21-21 0,0-22 15,0 22-15,0 0 0,0 0 0,0-21 16,-21 20-16,0 1 0,21 0 0,-21 0 15,0 21-15,0 0 0,-1 0 16,1 0-16,-21 21 0,21-21 16,0 42-16,-1-20 0,-20-1 0,21 21 15,0 0-15,-22-20 0,22 20 0,0-21 16,0 21-16,0-20 0,21-1 0,0 0 16,0 0-16,0 0 0,0 0 15,0 1-15,21-22 16,0 0-16,0 0 0,0 0 0,1 0 15,-1 0-15,21-22 0,-21 22 0,0-21 16,22 0-16,-22 0 0,0 0 16,21 0-16,-20-1 0,-1 1 0,0 0 15,0-21-15,0 21 0,-21-1 16,0 1-16,21 21 0,-21 21 31,0 1-31,-21-1 0,21 0 16,0 0-16,-21 0 0,21 0 0,-21 1 15,21-1-15,0 0 0,0 0 0,0 0 16,0 0-16,0 1 0,21-1 16,0-21-16,0 0 0,1 0 15,-1 0-15,0 0 0,21 0 0,-21 0 16,1 0-16,20-21 0,-21 21 16,21-22-16,-20 1 0,-1 0 0,0 21 0,0-21 15,0 0-15,0-22 0,1 22 16,-1 0-16,-21-21 0,0 21 15,21-22-15,-21 22 0,21-21 0,-21 21 16,0-1-16,0 1 0,0 42 31,0 1-15,0-1-16,-21 21 0,21-21 0,-21 22 16,0-22-16,21 21 0,0-21 0,0 22 15,-22-1-15,22 0 0,0 22 16,-21-22-16,21 0 0,0 22 0,0-22 15,0 22-15,-21-22 0,21 22 0,-21-22 16,0 21-16,21 1 0,-21-1 0,-1-20 16,1 20-16,0 1 0,21-1 15,-21 1-15,0-22 0,0 22 0,-1-22 16,1 0-16,0 1 0,21-1 16,-21 0-16,21 1 0,-21-22 0,21 0 15,0 0-15,0 0 0,0-42 31,0 0-31,0 0 16,0 0-16,21-1 0,0 1 0,-21-21 16,21 0-16,0 20 0,-21-20 0,22-21 15,-1 20-15,0-20 0,0 20 16,0-20-16</inkml:trace>
  <inkml:trace contextRef="#ctx0" brushRef="#br0" timeOffset="31785.34">23114 4741 0,'0'0'0,"0"-63"0,21-1 15,0 1-15,-21 21 0,21-22 16,1 22-16,-22-1 0,21 22 0,0-21 16,-21 0-16,21 20 0,0 1 0,-21 0 15,21 0-15,1 0 0,-1 0 0,21 21 16,-21 0-16,0 0 0,22 0 16,-22 0-16,0 21 0,21 0 15,-20 0-15,-22 21 0,21-20 0,-21-1 0,0 21 16,0 0-16,0-20 0,0 20 15,-21-21-15,-1 0 0,1 0 16,0 1-16,0 20 0,-21-42 0,20 21 16,1 0-16,-21 0 0,21 1 0,0-22 15,-1 0-15,1 21 0,-21-21 16,42-21 0,0-1-16</inkml:trace>
  <inkml:trace contextRef="#ctx0" brushRef="#br0" timeOffset="33481.64">5630 5990 0,'-21'0'16,"21"-21"-16,-21 21 0,21-21 0,-21 0 15,42 21 32,0 0-31,0 0-16,0 0 0,22 0 16,-22 21-16,21-21 0,1 0 0,-1 21 15,0-21-15,1 0 0,20 21 0,-21-21 16,22 0-16,-1 21 0,1-21 0,-1 0 15,22 0-15,-21 22 0,20-22 16,1 21-16,0-21 0,20 0 0,-20 0 16,0 21-16,21-21 0,-22 0 15,1 0-15,21 0 0,0 0 0,-1 0 16,22 0-16,-21 0 0,21 0 16,-21 0-16,21 0 0,0 0 0,0 0 15,0 0-15,21 0 0,-21 0 0,0 0 16,21 0-16,1 0 0,-22 0 0,42 0 15,-21 0-15,0 0 0,0 21 0,1-21 16,-1 0-16,21 0 0,-21 0 16,0 0-16,22 0 0,-22 0 0,21 21 15,-21-21-15,22 0 0,-22 0 0,0 0 16,21 0-16,-20 0 0,-1 0 16,0 0-16,0 0 0,21 0 0,-20 0 15,-1 21-15,0-21 0,0 0 0,-21 0 16,21 0-16,0 0 0,1 0 15,-22 0-15,21 0 0,-21 0 0,0 0 16,21 0-16,-21 0 0,0 0 0,21 0 16,-21 0-16,0 0 0,0 0 0,0 0 15,0 22-15,0-22 0,0 0 0,0 0 16,0 0-16,0 0 0,0 0 0,0 0 16,-21 0-16,21 0 0,0 0 15,0 0-15,0 0 0,-21 0 0,21 0 16,0 0-16,-21 0 0,-1 0 15,22 0-15,-21 0 0,21 0 0,-21 0 16,0 0-16,21 0 0,-21 0 0,21 0 16,-21 21-16,21-21 0,-22 0 0,22 0 15,0 0-15,0 0 0,0 0 16,-21 0-16,21 0 0,0 0 0,0 0 16,0 0-16,0 0 0,-21 21 0,21-21 15,0 0-15,0 0 0,-21 0 0,0 0 16,21 0-16,-21 0 0,-1 0 0,1 0 15,0 21-15,0-21 0,0 0 0,0 0 16,-22 0-16,22 0 0,-21 0 16,21 0-16,-22 0 0,22 0 15,-21 0-15,-1 21 0,1-21 0,0 0 16,-22 0-16,22 0 0,-22 0 0,-20 0 16,-1 0-16,0 0 0,1 21 0,-22-21 15,21 0-15,-21 0 16,-42 0 15,0 0-31,0 0 0,0-21 16,0 21-16,-1 0 0</inkml:trace>
  <inkml:trace contextRef="#ctx0" brushRef="#br0" timeOffset="35524.07">3344 8192 0,'-21'0'62,"0"0"-62,-21 0 16,20 0-16,1 0 16,0 21-16,-21-21 0,21 0 0,-1 0 15,1 21-15,0-21 0,0 0 16,0 0-16,0 0 0,42 0 47,0 0-32,0 0-15,0 0 0,22 0 16,-1 0-16,-21 21 0,21-21 0,22 0 16,-22 0-16,22 21 0,-1-21 0,1 0 15,-1 0-15,1 0 16,-1 0-16,1 0 0,-1 0 0,1 0 0,-1 0 16,1 0-16,-1 0 0,-20 0 15,20 0-15,1 0 0,-22 0 16,21-21-16,-20 21 0,-1 0 0,0-21 15,1 0-15,-1 21 0,-21 0 0,22-21 16,-22 21-16,-21-22 16,0 1-16,0 0 15,0 0-15,-21 21 16,21-21-16,-22 21 0,1-21 16,0 21-16,0 0 0,0 0 0,0 0 15,-22-22-15,22 22 0,0 0 16,-21 0-16,20 0 0,1 0 0,0 0 15,0 0-15,0 0 0,0 0 16,21 22 0,21-22 15,0 0-31,0 0 16,0 0-16,0 0 0,1 0 0,20 0 15,-21 0-15,21-22 0,-20 22 0,20 0 16,-21 0-16,0 0 0,22 0 15,-22 0-15,0 0 0,0 0 0,0 0 16,-21 22 0,0-1-16,0 0 15,0 0-15,-21 0 0,0 22 16,0-22-16,-22 21 0,22-21 0,0 22 16,-21-22-16,-1 21 0,22-21 15,-21 22-15,21-22 0,-22 0 0,22 21 16,0-21-16,-21 1 0,42-1 15,-21-21-15,21 21 0,-22-21 0,22 21 16,-21-21-16,21-21 63,0 0-63,0 0 0</inkml:trace>
  <inkml:trace contextRef="#ctx0" brushRef="#br0" timeOffset="36304.12">5588 7874 0,'-21'-21'16,"0"21"-16,-1-21 0,22 42 31,0 0-31,0 0 16,0 0-16,0 1 0,0 20 15,0-21-15,0 0 0,0 0 0,22 1 16,-1-1-16,0-21 0,0 21 16,0-21-16,0 0 0,1 0 0,20 0 15,-21 0-15,21 0 0,-20 0 0,-1-21 16,21 0-16,-21-1 0,22 1 15,-22 0-15,21 0 0,-21 0 0,0-22 16,1 22-16,-1 0 0,0 0 0,-21-21 16,0 20-16,0 1 0,0 0 0,0 0 15,0 0-15,0 0 16,0 42 0,0 0-16,0 0 15,0 0-15,0 0 0,-21 22 16,21-1-16,0 0 0,0 1 0,0-1 15,-21 0-15,21 1 0,0 20 0,0-20 16,0-1-16,0 0 0,0 1 0,0-1 16,-22 0-16,22-21 0,0 22 15,-21-22-15,21 0 0,0 0 0,0 0 16,0 1-16,-21-22 0,21 21 0,-21-21 16,0 0-16,0 21 0,-1-21 15,1 0-15,0 0 0,0 0 16,-21 0-16,-1 0 0,1 0 0,21 0 0,-22-21 15,1 21-15,0-21 0,-1 21 16,1-22-16,21 1 0,-21 21 16,20-21-16,1 0 0,0 21 0,0 0 15,21-21-15,21 0 16,0 21-16,0-22 16,22 22-16,-1-21 0,0 21 15,1-21-15,-1 0 0,22 0 0,-22 21 16,0-21-16</inkml:trace>
  <inkml:trace contextRef="#ctx0" brushRef="#br0" timeOffset="36799.83">6371 7811 0,'0'0'0,"21"0"0,-21-22 16,0 44 15,0-1-31,0 0 0,0 0 15,0 0-15,0 22 0,0-22 0,0 21 16,0 0-16,0 1 0,0-1 16,0 0-16,0 1 0,0-1 0,0 0 15,0 1-15,0-22 0,0 21 0,0-21 16,0 1-16,-21-1 0,21 0 16,-21 0-16,21 0 15,0-42 16,0 0-31,0 0 0,0 0 16,21-22-16,-21 22 0,21 0 16,0-21-16,-21-1 0,22 1 0,-1 21 15,0-22-15,0 22 0,0-21 0,22 21 16,-22 21-16,0-21 0,0 21 16,0 0-16,0 0 0,1 21 0,-1 0 15,-21 0-15,0 0 0,21 22 0,-21 62 31,0-62-31,0-22 0,-21 0 16,21 0-16,0 0 0,-21 1 0,21-1 16,-22 0-16,1 0 0,21 0 31,0-42-15,0 0-1,21 0-15,1 0 0,-22-1 0,21 1 16</inkml:trace>
  <inkml:trace contextRef="#ctx0" brushRef="#br0" timeOffset="37172.62">6964 8276 0,'0'21'0,"0"1"16,21-22-1,0 0 1,0 0-16,0 0 0,1 0 0,-1 0 15,21-22-15,-21 22 0,22-21 0,-22 0 16,21 21-16,-21-21 0,0 0 16,22 0-16,-43-1 0,21 22 0,-21-21 15,21 0-15,-21 0 0,0 0 0,0 0 16,-21 21 0,0 0-16,0 0 0,-1 0 15,1 21-15,0 0 0,0 0 0,0 0 16,0 0-16,-22 22 0,22-22 0,21 21 15,-21-21-15,21 22 0,0-22 16,0 0-16,0 21 0,0-20 0,0-1 16,0 0-16,21-21 0,-21 21 15,21-21-15,0 0 0,1 0 0,-1 0 16,0 0-16,0 0 0,0 0 0,43 0 31,-43 0-31,0 0 0,21 0 0,-20-21 16</inkml:trace>
  <inkml:trace contextRef="#ctx0" brushRef="#br0" timeOffset="38244.69">9059 7980 0,'0'0'0,"21"0"15,-21-21-15,22 0 0,-1-1 16,-21 1-1,0 42 17,0 1-17,-21 20-15,21-21 0,-22 21 0,22-20 16,-21 20-16,21-21 0,0 21 0,-21-20 16,21-1-16,-21 21 0,21-21 15,0 0-15,0 1 0,-21-1 16,21-42 31,0-1-47,0 1 0,0 0 15,0 0-15,0 0 0</inkml:trace>
  <inkml:trace contextRef="#ctx0" brushRef="#br0" timeOffset="38431.58">9038 7684 0,'0'0'0,"0"-22"0,0 1 16,0 42 47,21-21-48,0 0 1,1 0-16</inkml:trace>
  <inkml:trace contextRef="#ctx0" brushRef="#br0" timeOffset="38904.72">9525 7768 0,'0'0'0,"0"21"16,0 1-1,0-1-15,0 0 0,0 0 16,0 0-16,0 0 0,0 1 0,0-1 15,0 0-15,0 21 0,0-21 16,0 1-16,-21 20 0,21-21 0,0 0 16,0 0-16,0 1 0,0-1 0,-21 0 15,21 0-15,0 0 0,0-42 63,0 0-63,0 0 0,0 0 15,0-1-15,0 1 0,0-21 16,0 21-16,21-22 0,0 1 0,0 0 16,0 21-16,0-22 0,22 22 0,-22 0 15,21 0-15,1 0 0,-22 21 0,21 0 16,-21 0-16,22 0 0,-22 0 16,21 21-16,-21 0 0,-21 0 0,21 0 15,-21 0-15,0 22 0,0-22 0,0 21 16,0-21-16,0 22 0,-21-22 0,0 0 15,21 21-15,-21-20 0,0-1 16,21 0-16,-21 0 0,-1 0 16,44-21 15,-1-21-31,0 21 16,0-21-16,0 0 0,0 0 0</inkml:trace>
  <inkml:trace contextRef="#ctx0" brushRef="#br0" timeOffset="39324.47">10477 7895 0,'0'0'0,"43"-21"15,-43 0-15,0 0 16,0 0-16,0-1 16,-21 22-1,-1 0-15,1 0 0,0 0 0,0 0 16,0 0-16,-22 22 0,22-1 15,0 0-15,0-21 0,0 21 0,0 0 16,-1 0-16,1 1 0,21-1 0,0 0 16,0 0-16,0 0 0,0 0 15,0 1-15,0-1 0,21-21 16,1 21-16,20-21 0,-21 0 16,0 21-16,0-21 0,1 0 0,-1 21 15,0-21-15,0 21 0,0-21 16,-21 22-16,0-1 0,0 0 15,0 0 1,-21-21-16,0 0 0,0 21 0,-22-21 16,22 0-16,0 0 0,-21 21 0,21-21 15,-22 0-15,22 0 0,-21 0 0,21 0 16,-1 0-16,1 0 0,0 0 16,0 0-16,0 0 0,21-21 15,0 0 1,21 0-16,0 21 0,0-21 0,0 0 15,1 21-15,20-22 0</inkml:trace>
  <inkml:trace contextRef="#ctx0" brushRef="#br0" timeOffset="39651.29">10604 8043 0,'22'-21'15,"41"0"1,-42 0-16,0 0 0,1 21 15,-1-21-15,0-1 0,0 1 16,0 0-16,-21 0 0,0 0 16,21 0-16,-21-1 0,-21 22 15,0 0 1,0 0-16,0 0 0,0 22 16,-1-1-16,1 0 0,0 0 15,0 21-15,0-20 0,0 20 0,-1 0 16,22-21-16,0 22 0,-21-22 0,21 0 15,0 21-15,0-20 0,0-1 0,0 0 16,0 0-16,21-21 16,1 0-16,-1 21 0,0-21 15,0 0-15,0 0 0,0 0 0,1-21 16,20 21-16,-21-21 0,0 0 0,22 0 16,-22 21-16</inkml:trace>
  <inkml:trace contextRef="#ctx0" brushRef="#br0" timeOffset="40032.07">11197 7916 0,'-21'-21'15,"21"0"1,21 21 0,0 0-16,0 0 15,22 0-15,-22 0 0,0 0 0,0 21 16,0 0-16,-21 1 0,22-1 15,-22 0-15,21 21 0,-21-21 0,0 1 16,0 20-16,0-21 0,0 21 0,0-20 16,-21-1-16,-1 0 0,22 0 0,0 0 15,-21 0-15,0 1 16,21-44 15,0 1-15,0 0-16,0 0 0,21 0 0,-21-22 15,21 22-15,-21-21 0,22 0 0,-1 20 16,0-20-16,-21 0 0,21-1 16,0 22-16,-21 0 0,21 0 0,-21 0 15,22 0-15,-1 21 0,-21-22 0,21 22 16,0 0-16,-21-21 16,21 21-16,0 0 15</inkml:trace>
  <inkml:trace contextRef="#ctx0" brushRef="#br0" timeOffset="41251.94">12065 7493 0,'0'0'0,"0"-21"0,0 0 16,0 0-16,-21 21 0,21-22 15,-21 22-15,-1 0 16,22 22-16,0-1 0,-21 0 15,21 0-15,-21 21 0,21 1 16,-21-22-16,21 21 0,0 1 0,0-1 16,-21 0-16,21 1 0,-21-1 0,21 0 15,0 1-15,0-1 0,-22 0 0,22 1 16,0-22-16,0 21 0,0-21 0,0 0 16,0 1-16,0-1 0,0 0 15,22-21-15,-1 0 0,0 0 16,0 0-16,0 0 0,0 0 0,1 0 15,-1-21-15,21 0 0,-21 21 0,0-22 16,1 1-16,-1-21 0,21 21 0,-21 0 16,-21-22-16,21 22 15,1-21-15,-22 21 0,21-1 0,-21 1 16,0 0-16,0 0 0,0 42 31,0 0-31,0 0 16,0 1-16,-21-1 0,21 0 0,0 0 15,-22 21-15,22-20 0,0-1 16,0 0-16,0 0 0,0 0 16,0 0-16,22-21 15,-1 0-15,0 0 0,0 0 16,0 0-16,0 0 0,22-21 16,-22 21-16,0-21 0,0 21 15,0-21-15,1 0 0,-1 0 0,0-1 16,0 1-16,0 0 0,0 0 0,-21 0 15,0 0-15,0-1 0,0 44 47,0-1-47,0 0 0,-21 0 0,21 0 16,-21 0-16,21 1 0,0-1 0,-21 0 16,21 0-16,0 0 0,0 0 0,0 1 15,0-1-15,21-21 16,0 0-16,0 0 15,1 0-15,-1 0 16,0 0-16,0 0 0,-21-21 16,21-1-16,0 1 0,-21 0 15,0 0-15,0 0 0,0 0 16,0-1-16,0 1 0,0 0 16,0 0-16,0 0 0,-21 0 0,21-1 15,0 1-15,-21 0 0,21 0 16,0 0-16,21 0 15,0 21 1,1 0-16,-1 0 0,0 0 0,0 0 0,21 0 16,-20 0-16,-1 0 0,21 0 15,-21 0-15,22 0 0,-22 0 16,0 21-16,0-21 0,0 21 0,-21 0 16,0 0-16,21 0 0,-21 1 0,0-1 15,0 0-15,0 0 0,0 0 0,0 0 16,-21 22-16,21-22 0,-21 0 0,0 0 15,21 0-15,-21 1 16,21-1-16,-21-21 0,-1 0 16,22-21 15,22-1-31,-1 1 0,-21 0 16,21 0-16,0 0 15,0-22-15,0 22 0,1-21 0,-1 0 16,21-1-16,-21 22 0,0-21 0,22-1 15,-22 22-15,0 0 0,0 0 0,22 0 16,-22 21-16,0 0 0,0 0 16,0 0-16,-21 21 0,0 0 15,0 0-15,0 0 0,0 1 0,0 20 16,0-21-16,0 21 0,0-20 0,0 20 16,0 0-16,0-21 0,0 1 0,0 20 15,0-21-15,0 0 0,-21-21 16,21 21-16,0 1 0,0-44 47,0 1-32,0 0-15,-21 0 0,21 0 0,-21 0 16</inkml:trace>
  <inkml:trace contextRef="#ctx0" brushRef="#br0" timeOffset="41427.85">13039 7430 0,'-22'0'16,"1"0"-16,0 0 31,0 0 0,0 0-31,0 0 16</inkml:trace>
  <inkml:trace contextRef="#ctx0" brushRef="#br0" timeOffset="41610.74">11980 7641 0,'-21'21'15,"42"-42"-15,-21 42 16,21-21-16,1 0 0,-1 0 15,21 0-15,0-21 0,1 21 0,-1-21 16,0 21-16,1-21 0,-1 21 16,-21-21-16,22 0 0,-1 21 0</inkml:trace>
  <inkml:trace contextRef="#ctx0" brushRef="#br0" timeOffset="42356.33">14668 7832 0,'0'0'0,"0"-21"0,0-1 16,0 1-16,-21 21 46,0 0-46,0 21 0,21 1 0,-21-1 16,0 0-16,21 0 0,0 0 0,-22 22 16,22-1-16,-21-21 0,21 21 0,0 1 15,0-22-15,0 21 0,0-21 0,0 1 16,0-1-16,0 0 0,0 0 16,64 21-1,-22-42-15,-21 0 0,0 0 0,1 0 16,-1 0-16,21 0 0,-21-21 0,0 21 15,1-21-15,-1 0 0,21 0 16,-21 0-16,-21-1 0,21-20 0,-21 21 16,22-21-16,-22 20 0,0-20 15,0 21-15,0-21 0,-22 20 0,1 1 16,0 0-16,0 0 0,0 0 0,0 0 16,-1 21-16,1 0 0,0 0 0,0 0 15,0 0-15,0 0 0,21 21 16,0 0-16,0 0 0,0 0 15,0 0-15,21 1 16,0-22-16,0 0 0,-21 21 16,21-21-16,22 0 0</inkml:trace>
  <inkml:trace contextRef="#ctx0" brushRef="#br0" timeOffset="42741.1">15113 7916 0,'0'0'0,"21"-21"0,0 21 16,0-21-16,-21 0 16,22 21-16,-1 0 0,0 0 0,0 0 15,0 0-15,0 21 16,1 0-16,-1 0 0,0 1 0,0-1 0,0 21 16,0-21-16,-21 0 0,0 22 0,0-22 15,0 21-15,0-21 16,0 1-16,0-1 0,0 0 0,0 0 15,-21 0-15,0 0 0,0-21 16,0 0 0,0 0-16,21-21 15,0 0-15,0 0 16,21 0-16,0-22 0,0 22 16,0-21-16,0 21 0,1-22 0,-1 1 15,0 0-15,0 21 0,0-22 16,0 22-16,1-21 0,20 21 0,-21-1 15,-21 1-15,21 21 0,0-21 0,1 21 16,-1 0 0,0 0-16,0 21 15,-21 0-15</inkml:trace>
  <inkml:trace contextRef="#ctx0" brushRef="#br0" timeOffset="43301.66">16298 8001 0,'0'0'0,"0"-21"0,0 0 15,0 0-15,0-1 0,0 1 16,0 0-16,0 0 0,-21 0 16,0 0-16,0 21 0,0 0 15,-1 0-15,1 0 0,0 0 16,0 0-16,0 21 0,0 0 0,-1 0 15,1 0-15,-21 22 0,21-22 16,0 0-16,21 21 0,-22-21 0,1 22 16,0-22-16,21 0 0,0 21 0,0-20 15,0-1-15,0 0 0,0 0 16,21-21-16,0 0 0,1 0 16,-1 0-16,0 0 0,21 0 0,-21 0 15,22 0-15,-1-21 0,-21 21 16,22-21-16,-1 0 0,-21-1 0,21 1 15,1-21-15,-22 21 0,21-22 0,-21 1 16,22 21-16,-22-21 0,0-1 0,0 1 16,-21-22-16,0 22 0,21-43 15,1 43-15,-22 0 0,0-1 16,0 22-16,0-21 0,0 21 0,0 42 31,0 0-31,0 21 0,-22-20 16,22 20-16,-21 0 0,21 1 15,0-1-15,-21 0 0,21 1 16,-21-1-16,21 0 0,-21 1 0,21-1 16,0 0-16,0-21 0,0 22 0,0-22 15,-21 0-15,21 0 0,0 0 0,0 1 16,0-1-16,21-21 31,0 0-31,0 0 0,0-21 16</inkml:trace>
  <inkml:trace contextRef="#ctx0" brushRef="#br0" timeOffset="43644.47">16870 8022 0,'21'-21'63,"0"0"-63,0 0 0,0 21 15,1-21-15,-1-1 0,0 22 0,0-21 16,-21 0-16,0 0 0,21 0 16,-21 0-16,-21 21 15,0 0 1,0 0-16,0 0 0,-1 21 0,1 0 16,0 0-16,21 0 0,-21 0 15,0 1-15,0 20 0,21-21 0,-22 21 16,22-20-16,0-1 0,0 0 0,-21 0 15,21 0-15,0 0 0,0 1 16,0-1-16,0 0 0,21-21 16,1 0-1,-1 0-15,0 0 0,0 0 16,0-21-16,0 0 0,1-1 16</inkml:trace>
  <inkml:trace contextRef="#ctx0" brushRef="#br0" timeOffset="43996.26">17145 7916 0,'0'-21'0,"0"42"0,21-63 0,-21 21 15,21 0-15,0 21 16,1 0-16,-1 0 0,0 0 0,0 0 16,0 21-16,0-21 0,1 21 15,-1 0-15,-21 22 0,0-22 16,21 0-16,-21 21 0,0-21 0,21 22 15,-21-22-15,0 21 0,0-21 0,0 1 16,0-1-16,0 0 0,0 0 0,-21 0 16,0 0-16,0-21 15,21-21 17,0 0-32,0 0 15,0 0-15,0 0 0,21-22 0,0 22 16,0-21-16,0-1 0,0 22 0,-21-21 15,22 0-15,-1 20 0,0-20 0,0 21 16,0 0-16,0 0 0,-21-1 16,22 1-16,-1 0 0,0 0 15,0 0-15,0 21 0</inkml:trace>
  <inkml:trace contextRef="#ctx0" brushRef="#br0" timeOffset="44448.52">18584 7811 0,'0'0'15,"0"-22"1,-21 22-16,0 22 15,0-22-15,21 21 0,0 0 0,-21 0 16,-1 0-16,22 0 0,0 1 16,0 20-16,-21-21 0,21 0 15,-21 0-15,21 1 0,0 20 0,0-21 16,-21 0-16,0 0 0,21 1 16,-21-22-16,21 21 0,21-42 31,0 21-16,0-22-15,0 1 0</inkml:trace>
  <inkml:trace contextRef="#ctx0" brushRef="#br0" timeOffset="44841.15">18986 7853 0,'0'0'16,"22"-21"-1,-44 21 1,1 0-16,0 0 15,0 0-15,0 0 16,0 0-16,-1 21 0,1 0 16,0 0-16,0 0 0,21 1 15,0-1-15,0 0 0,0 0 16,0 0 0,21-21-16,0 0 0,0 21 15,1-21-15,-1 0 16,0 22-16,0-1 0,0 0 15,0-21-15,-21 21 16,0 0-16,-21 0 16,0 1-16,0-22 0,0 0 15,0 21-15,-1-21 0,1 0 16,0 0-16,0 21 0,0-21 0,0 0 16,-1 0-16,1 0 0,0 0 15,0 0 1,0 0-16,0-21 15,21 0 1,0-1-16,0 1 0</inkml:trace>
  <inkml:trace contextRef="#ctx0" brushRef="#br0" timeOffset="45040.09">18627 7578 0,'0'0'0,"21"21"94,0-21-94,0 0 0,0 21 15,0-21-15</inkml:trace>
  <inkml:trace contextRef="#ctx0" brushRef="#br0" timeOffset="45552.42">19918 7726 0,'0'0'0,"42"42"16,-42-21-16,21 1 15,-21-1-15,0 0 16,0 0-16,0 0 0,0 0 0,0 22 16,0-22-16,0 0 0,0 21 0,0-20 15,0-1-15,0 0 0,0 0 0,-21 0 16,21 0-16,0 1 0,-21-22 0,0 21 16,21-42 15,0-1-16,0 1-15,0 0 0,0 0 16,0 0-16,21 0 0,0-22 0,-21 22 16,21-21-16,0 21 15,1-22-15,-1 22 0,21-21 0,-21 21 16,22-22-16,-22 22 0,21 0 0,-21 0 16,22 21-16,-1-21 0,-21 21 0,0 0 15,22 0-15,-22 0 0,0 21 0,-21 0 16,21 0-16,-21 0 15,0 22-15,0-22 0,0 0 0,0 0 16,-21 0-16,21 22 0,-21-22 0,21 0 16,-21 0-16,21 0 0,-22 0 0,22 1 15,-21-1-15,0-21 16,42 0 15,0 0-31,1-21 16,-1 21-16</inkml:trace>
  <inkml:trace contextRef="#ctx0" brushRef="#br0" timeOffset="45924.72">20870 7768 0,'0'-21'0,"0"42"0,-21-42 32,0 21-32,0 0 15,0 0-15,-1 0 0,1 21 16,0 0-16,0 1 0,21-1 0,-21 0 0,0 0 15,-1 0-15,1 22 0,21-22 16,0 0-16,0 21 0,-21-21 16,21 1-16,0-1 0,0 0 0,0 0 15,0 0-15,21 0 0,0-21 16,1 0-16,-1 0 0,21 0 0,-21 0 16,0 0-16,1 0 0,20 0 0,-21-21 15,0 0-15,0 21 0,1-21 16,-1 0-16,-21 0 0,0-1 0,21-20 15,-21 21-15,0 0 0,0-22 0,0 22 16,0 0-16,0 0 0,0 0 0,0 0 16,-21 21-16,0 0 0,-1 0 15,1 0-15,0 0 0,0 0 16,0 0-16,0 0 16</inkml:trace>
  <inkml:trace contextRef="#ctx0" brushRef="#br0" timeOffset="46202.56">21421 7366 0,'0'-21'0,"0"42"0,0-21 31,0 21-31,0 0 15,-22 22-15,1-22 0,21 21 0,-21 1 16,0-1-16,21 0 0,-21 1 0,0-1 16,21 0-16,-22-21 0,22 22 0,0-1 15,0 0-15,-21-20 0,21 20 0,0-21 16,0 0-16,0 22 0,0-22 16,0 0-16,0 0 15,21-21-15,1 0 16,-1-21-1,0 21-15,-21-21 0,21 0 0</inkml:trace>
  <inkml:trace contextRef="#ctx0" brushRef="#br0" timeOffset="46408.44">21188 7768 0,'0'0'15,"-21"0"-15,-1 0 0,1 0 0,0 0 16,42 0 15,0 0-31,1 0 0,-1 0 0,0-21 16,0 21-16,0 0 0,22 0 15,-22 0-15,0 0 0,0 0 16,0 0-16,0 0 0,1 0 0,-22-21 16,21 21-16</inkml:trace>
  <inkml:trace contextRef="#ctx0" brushRef="#br0" timeOffset="47388.59">22902 7980 0,'-21'-21'16,"21"0"-16,0-1 15,-21 1-15,21 0 0,-21 21 16,0-21-16,21 42 31,0 0-15,0 0-16,0 22 0,0-22 0,0 0 15,0 21-15,0-20 0,0-1 16,0 0-16,-22 21 0,22-21 0,-21-21 16,0 22-16,21-1 0,-21-21 15,0 0 1,21-21-1,0-1-15,0 1 0,0 0 16,0 0-16,0 0 0,0 0 16,0-1-16,21 1 0,0-21 0,0 21 15,22-22-15,-22 22 0,0-21 0,21 21 16,1 0-16,-22-1 0,21 1 0,0 21 16,-20 0-16,20 0 15,0 0-15,-21 0 0,1 0 0,20 0 16,-21 21-16,0 1 0,-21-1 0,0 0 15,21 21-15,-21-21 0,0 1 0,0 20 16,0-21-16,0 0 0,0 0 16,0 1-16,-21 20 0,21-21 15,0 0-15,-21-21 0,0 21 16,0-21-16,21-21 16,0 0-1,0 0-15,0 0 0,0 0 16,0-1-16,21 1 0,0 0 15,0-21-15,0 21 0,1-22 0,20 22 16,-21-21-16,21 21 0,1-1 0,-1 1 16,0 0-16,1 0 0,-1 21 15,0 0-15,-20 0 0,20 0 0,0 21 16,-21 0-16,1 0 0,-1 1 0,0 20 16,-21-21-16,0 0 0,0 22 0,0-22 15,0 21-15,0-21 0,-21 0 16,0 22-16,-1-22 0,1 0 0,0-21 15,21 21-15,-21 0 0,0-21 16,21 22-16,21-22 31,21 0-31,-21-22 0,1 22 16,20-21-16,-21 21 0</inkml:trace>
  <inkml:trace contextRef="#ctx0" brushRef="#br0" timeOffset="47824.49">24320 7874 0,'0'0'0,"0"-21"0,0 0 16,0 0 0,-21 21-16,0 0 0,0 0 0,0 0 15,0 0-15,-22 21 0,22 0 16,0 0-16,-21 0 0,20 0 0,1 1 16,0 20-16,-21-21 0,21 21 15,-1-20-15,22 20 0,-21-21 0,21 0 16,0 0-16,0 1 0,0-1 0,0 0 15,21-21-15,1 0 16,20 0-16,-21 0 0,0 0 16,0 0-16,1-21 0,20 21 0,-21-21 15,0-1-15,0 1 0,1 0 0,-1 0 16,0 0-16,0 0 0,0-1 16,0-20-16,-21 21 0,0-21 15,22 20-15,-22 1 0,0 0 0,21 0 16,-21 42-1,0 0 1,0 0-16,0 1 0,0-1 0,0 21 16,0-21-16,0 0 0,0 1 0,0-1 15,0 0-15,0 0 0,0 0 16,21-21 0,0 0-16,0 0 15,0 0-15,1-21 0,-1 0 16,0 21-16,0-21 0,0 0 0,22-1 15,-1-20-15</inkml:trace>
  <inkml:trace contextRef="#ctx0" brushRef="#br0" timeOffset="47996.45">24744 7895 0,'0'-21'0,"21"21"15,-21 21 1,0 0-16,-21 1 16,21-1-16,-21 0 15,21 21-15,0-21 0,0 1 0,-22-1 16,22 0-16,0 0 0,0 0 0,0 0 15,-21-21-15,21-21 32,0 0-17,0 0-15</inkml:trace>
  <inkml:trace contextRef="#ctx0" brushRef="#br0" timeOffset="48160.36">24701 7684 0,'0'0'0,"-21"0"16,0-22-16,0 22 16,0 0-1,21 22-15,21-1 32,0-21-32,0 0 0,0 0 0,1 0 15</inkml:trace>
  <inkml:trace contextRef="#ctx0" brushRef="#br0" timeOffset="48613.23">25379 7853 0,'-43'21'16,"43"0"-16,-21-21 0,0 21 0,0 1 15,0-1-15,0 0 0,-1 0 0,1 0 16,21 0-16,0 1 0,0-1 15,-21 0-15,21 0 0,0 0 0,0 0 16,-21-21-16,21 22 0,0-1 16,-21-21 15,21-21-31,0-1 16,0 1-16,0 0 0,0 0 0,0 0 15,0 0-15,21-1 0,-21-20 0,21 21 16,0-21-16,0 20 0,22-20 15,-22 21-15,0-21 0,21 20 0,1 1 16,-22 21-16,21 0 0,-21 0 0,1 0 16,20 0-16,-21 21 0,0-21 0,-21 22 15,0-1-15,21 0 0,-21 21 0,0-21 16,0 1-16,0-1 0,0 21 16,0-21-16,-21 0 0,21 1 15,-21-1-15,21 0 0,0 0 0,-21-21 16,0 21-16,21 0 0,-21-21 0,21-21 47,21 21-32</inkml:trace>
  <inkml:trace contextRef="#ctx0" brushRef="#br0" timeOffset="48889.07">26098 7514 0,'0'0'0,"0"-21"0,0 42 31,-21 0-15,0 22-16,0-22 0,0 21 0,0-21 16,-1 22-16,1-1 0,0 0 0,0 1 15,0-1-15,0 22 16,-1-22-16,1 0 0,0-21 0,21 22 0,0-22 15,0 21-15,-21-21 0,21 1 0,0-1 16,0 0-16,0 0 0,21-21 16,0 0-16,0 0 0,1 0 15,-1 0-15,0-21 16,0 0-16,0 0 0,0-1 0</inkml:trace>
  <inkml:trace contextRef="#ctx0" brushRef="#br0" timeOffset="49056.97">25887 7832 0,'-21'0'16,"42"0"-16,-64 0 0,22 0 15,42 0 17,1 0-32,-1 0 0,0 0 15,21 0-15,-21-21 0,22 21 0,-1 0 16,-21 0-16,22 0 0</inkml:trace>
  <inkml:trace contextRef="#ctx0" brushRef="#br0" timeOffset="50328.78">26416 8065 0,'21'0'16,"0"-22"-1,-21 1-15,21 0 16,1 0-16,-22 0 0,0 0 16,0-1-16,0 1 0,0 0 0,0 0 15,-22 21 1,1 0-16,0 0 16,0 0-16,0 0 0,0 21 0,-1 0 15,1 0-15,0 1 0,-21 20 0,21-21 16,-1 0-16,22 22 0,-21-22 0,21 0 15,-21 0-15,21 0 0,0 0 16,0 1-16,0-1 16,21-21-16,0 0 15,1 0-15,-1 0 0,0 0 0,0 0 0,0 0 16,0 0-16,1 0 16,-1-21-16,0 21 0,0-22 0,-21 1 15,21 0-15,0 0 0,-21 0 0,0 0 16,0-1-16,22 1 0,-22 0 0,21 0 15,-21 0-15,0 0 16,0 42 0,0 0-16,0 0 15,0 0-15,0 0 16,0 1-16,-21-1 0,21 0 0,0 0 16,0 0-16,0 0 15,21-21-15,0 0 16,0 22-16,0-22 0,0 0 15,1 0-15,-1 0 0,0 0 0,0 0 16,0-22-16,0 1 0,1 21 16,-22-21-16,21 0 0,-21 0 0,21 0 15,-21-1-15,21 1 0,-21 0 0,0 0 16,0 0-16,0 0 16,0 42-1,0 0-15,-21-21 16,21 21-16,0 0 0,-21 0 0,21 1 15,-21-1-15,21 0 0,0 0 0,0 0 16,0 0-16,0 1 0,0-1 16,0 0-16,21-21 15,0 0-15,0 0 0,0 0 16,0 0-16,1 0 0,-1 0 16,0-21-16,0 21 0,-21-21 15,0-1-15,21 22 0,-21-21 0,21 0 16,-21 0-16,0 0 0,0 0 15,-21 21 17,0 21-32,0 0 15,21 0 1,-21-21-16,0 0 0,21 21 16,21-42 30,0 21-30,-21-21-16,21 0 0,0 21 0,0-21 16,1-1-16,-1 22 0,0-21 0,-21 0 15,21 21-15,0 0 16,-21 21 0,0 0-16,0 1 15,0-1-15,-21 0 16,21 0-16,0 0 15,21-21 1,0 21-16,1-21 0,-1 0 0,0 0 16,21 0-16,-21 0 0,1 0 0,-1-21 15,0 0-15,0 21 16,-21-21-16,0 0 0,21 21 0,-21-21 16,21-1-16,-21 1 0,0 0 0,0 0 15,0 0-15,-21 21 31,0 0-31,21 21 0,0 0 16,-21-21-16,21 21 0,-21 0 0,21 1 16,-21-22-16,21 21 0,0 0 15,0 0-15,0 0 0,0 0 16,0 1-16,21-22 16,0 0-1,0 0-15,0 0 16,0 0-16,1 0 0,-1 0 0,21 0 0,-21 0 15,0-22-15,22 22 0,-22-21 0</inkml:trace>
  <inkml:trace contextRef="#ctx0" brushRef="#br0" timeOffset="50775.7">27644 8065 0,'0'-22'0,"-22"22"16,1 0 0,0 0-16,0 0 15,0 22-15,0-1 0,21 0 0,0 0 16,-22 0-16,22 0 0,-21-21 15,21 22-15,0-1 0,0 0 16,21-21 0,1 0-1,-1 0-15,0-21 16,0 0 0,-21-1-16,21 1 0,-21 0 15,21-21-15,-21 21 0,0-22 0,22 22 16,-22-21-16,21-1 0,-21 22 0,21-21 15,-21 0-15,0-1 0,21 22 16,-21-21-16,21 21 0,-21-1 0,0 1 16,0 42-1,0 1 1,-21-1-16,21 0 0,-21 0 16,21 21-16,0-20 0,0 20 0,-21 0 15,21-21-15,-21 22 0,21-1 0,-22 0 16,22 1-16,0-22 0,0 21 15,-21 1-15,21-22 0,-21 0 16,21 0-16,0 0 0,0 0 0,0 1 16,0-1-16,0-42 47,21-1-47,0 1 0</inkml:trace>
  <inkml:trace contextRef="#ctx0" brushRef="#br0" timeOffset="50986.62">26987 7853 0,'-21'0'0,"42"0"0,-63 0 0,21 0 0,0 0 15,21-21-15,-21 21 63,-1 0-63,1 0 0,0 0 0</inkml:trace>
  <inkml:trace contextRef="#ctx0" brushRef="#br0" timeOffset="52602.01">3429 10054 0,'0'21'47,"-21"-21"-16,0 0-15,-1 0-16,1 0 0,0 0 16,0 0-16,0 0 0,0 0 0,-1 0 15,1 0-15,0 0 0,-21 0 16,21-21-16,-22 21 0,22 0 0,-21 0 16,21 0-16,-22 0 15,22 0-15,0 0 0,0 0 0,0 0 16,-1 0-16,1 0 0,42 0 47,1 0-47,20 0 15,-21 0-15,0 0 0,22 0 0,-22 0 16,21 0-16,0 0 0,22 0 0,-22 0 16,22 0-16,-1 0 0,22 0 15,-22 0-15,1 0 0,21 0 16,-22 0-16,1 0 0,-1 0 0,1 0 0,-1 0 15,-21 0-15,1 0 16,-1 0-16,-21 0 0,0 0 0,1 0 16,-1 0-16,0 0 0,-21-21 31,-21 0-15,0 21-16,21-21 15,-22 21-15,1 0 0,0 0 16,21-21-16,-21 21 0,0-22 0,0 22 15,-1 0-15,1 0 0,0 0 16,42 0 47,0 0-63,1 0 0,-1 0 0,0 0 15,21 0-15,-21 0 0,1 22 16,-1-22-16,0 21 0,0-21 15,-21 21-15,0 0 0,0 0 16,0 0-16,0 1 0,-21-1 16,0 0-16,0 0 15,-22 0-15,22 0 0,0 1 0,0-22 16,-22 21-16,22 0 0,0-21 16,0 21-16,0-21 0,0 0 15,21 21-15,-22-21 16,44-21 15,-1 0-31,0 21 0,0-21 16,21 0-16</inkml:trace>
  <inkml:trace contextRef="#ctx0" brushRef="#br0" timeOffset="53763.85">4995 10181 0,'0'0'0,"21"0"16,-21-21-16,22 0 15,-22 0-15,0 0 0,0-1 16,0 1-16,0 42 47,0 1-47,0-1 15,0 0-15,0 21 16,0-21-16,0 1 0,-22-1 0,22 0 16,0 0-16,0 0 0,0 22 0,0-22 15,-21 0-15,21 0 16,0 0-16,-21-21 0,21-21 31,0 0-31,21 0 16,0 0-16,-21-1 0,22 1 15,-1 0-15,-21 0 0,21 0 16,-21 0-16,21-1 0,0 22 16,-21-21-16,21 0 15,1 21-15,-1 21 16,-21 0-16,21 1 15,-21-1-15,0 0 0,0 21 0,0-21 16,0 1-16,0-1 0,21 21 16,-21-21-16,0 0 0,21 64 15,0-85-15,1 21 16,-1-21 0,0 0-16,0 0 0,0-21 15,0 0-15,1 21 0,-1-21 16,0 0-16,0-1 0,21 1 0,-20 0 15,-1-21-15,0 21 0,0-1 16,0 1-16,-21 0 0,21-21 0,-21 21 16,22-1-16,-22 1 0,0 0 0,0 0 15,0 0-15,0 42 47,0 0-47,0 0 16,0 0-16,0 1 0,0-1 15,0 0-15,0 0 0,0 0 0,0 0 16,0 22-16,0-22 0,0 0 16,21 0-16,0 0 0,0 1 0,0-22 15,0 21-15,1-21 16,-1 0-16,21 0 0,-21 0 0,0 0 16,22 0-16,-22 0 0,21 0 0,-21 0 15,22 0-15,-22-21 0,21 21 0,-21-22 16,1 1-16,-1 21 0,21-21 15,-21 0-15,0 0 0,1 0 0,-1-1 16,-21 1-16,0 0 0,21 0 0,-21 0 16,0 0-16,0-1 0,0 1 0,0 0 15,0 0-15,0 0 16,0 0-16,-21 21 16,0 0-16,-1 21 15,1 0-15,21 0 16,-21-21-16,21 21 0,0 0 15,-21 1-15,21-1 0,-21 0 0,21 0 16,0 0-16,0 0 0,0 1 0,0-1 16,0 0-16,0 0 0,0 0 15,0 0-15,21-21 16,0 0-16,0 0 0,0 0 16,1 0-16,-1 0 0,0 0 0,0 0 15,0 0-15,0 0 16,1 0-16,-1 0 15,0 0-15,-21-21 16,21 21-16,-21-21 16,0 0 15,0 0-31</inkml:trace>
  <inkml:trace contextRef="#ctx0" brushRef="#br0" timeOffset="61864.01">5334 10287 0,'0'0'0,"-21"0"16,0 0 0,-1 0-16,65 0 31,-22 0-31,21 0 15,-21 0-15,43 0 0,-22 0 16,22 0-16,-1 0 0,1 0 0,-1 0 16,1 0-16,-1 0 0,1 0 15,-1 0-15,-20 0 0,20 0 0,-21 0 16,1 0-16,-1 0 0,-21 0 0,0 0 16,1 0-16,-1 0 0,0 0 15,-42 0 16,0 0-31,-1 0 16,1 21 0,0-21-16,0 0 0,0 0 0,0 0 15</inkml:trace>
  <inkml:trace contextRef="#ctx0" brushRef="#br0" timeOffset="62989.33">7599 9737 0,'-21'21'15,"-1"-21"-15,22 21 0,-21-21 0,21 21 16,0 0-16,21-21 16,1 0-16,-1 0 15,0 0-15,0 0 0,21 0 16,-20 0-16,-1 0 0,0-21 15,21 0-15,-21 21 0,1-21 0,20 0 16,-21 0-16,0-1 0,0 1 16,1 0-16,-1 0 0,0-21 0,-21 20 15,0 1-15,0 0 0,0 0 0,0 0 16,0 0-16,-21 21 16,0 0-16,-1 0 15,1 0-15,21 21 0,0 21 16,0-21-16,0 22 0,0-1 15,0 21-15,0-20 0,0-1 16,0 22-16,21-22 0,-21 0 0,0 1 0,0-1 16,0 0-16,0 1 0,0-1 15,0-21-15,0 21 0,0-20 16,0-1-16,0 0 0,-21 0 0,0 0 16,21 0-16,-21-21 0,0 0 0,0 22 15,-1-22-15,1 0 0,0 0 16,-21 0-16,21 0 0,-22-22 0,22 1 15,-21 21-15,21-21 0,-22 0 0,22 0 16,-21 0-16,21-1 0,-1 1 0,1 21 16,21-21-16,0 42 31,21-21-31,1 21 0,-1 1 0,0-1 16,21-21-16,-21 21 0,22 0 15,-1-21-15,-21 21 0,22-21 16,-1 0-16,0 0 0,1 0 0,-1 0 15,0 0-15,1 0 0,-1 0 0,-21-21 16,21 0-16,1 21 0,-22-21 0,0 0 16,0-1-16,0 1 0,1 0 15,-1 0-15,-21 0 0,0 0 0,0-1 16,0 1-16,0 0 0,0 0 0,0 0 16,0 42-1,0 0 1,0 0-16,0 0 0,0 22 15,21-22-15,-21 0 0,0 0 16,0 0-16,0 1 0,0-1 0,0 0 16,0 0-16,0 0 0,0 0 15,0 1-15,0-1 16,0-42 0,0-1-1,0 1-15,0 0 16,0 0-16,0 0 0,0-22 0,0 22 15,21 0-15,0-21 0,-21-1 0,21 22 16,1 0-16,-1 0 0,0 0 0,0 0 16,0 21-16,0 0 0,1 0 15,-1 0-15,0 21 0,0 0 16,0 0-16,0 0 0,-21 0 0,22 1 16,-22-1-16,21 0 0,-21 0 0,0 0 15,0 0-15,0 1 0,0-1 16,0 0-16,0 0 0,0 0 0,0 0 15,0 1-15,21-22 32,0 0-32,0-22 0,22 1 15</inkml:trace>
  <inkml:trace contextRef="#ctx0" brushRef="#br0" timeOffset="63844.39">9948 10012 0,'0'-21'0,"0"42"0,-21-63 16,0 20-16,21 1 0,-21 0 15,0 0 1,21 42 0,21 0-16,0 22 15,-21-22-15,0 0 0,0 21 16,21 1-16,-21-22 0,0 21 0,0-21 15,0 22-15,0-22 0,0 0 0,0 21 16,0-21-16,0 1 0,0-1 16,0 0-16,-21-21 15,21-21 1,0 0 0,0-1-16,0 1 0,0 0 0,0 0 15,0 0-15,0-22 0,0 22 0,0-21 16,21 0-16,-21 20 0,21-20 15,0 21-15,1-21 0,-1 20 0,0 1 16,21 0-16,-21 21 0,22 0 0,-22 0 16,0 0-16,21 0 0,-20 21 0,-1-21 15,0 21-15,0 1 16,0 20-16,0-21 0,-21 0 0,22 0 16,-22 22-16,0-22 0,0 0 0,0 0 15,0 0-15,0 1 0,0-1 0,0 0 16,-22 0-16,1-21 0,21 21 15,0-42 17,0 0-32,0 0 0,0 0 0,0-1 15,0 1-15,0 0 0,0 0 0,21-21 16,1 20-16,-1-20 0,-21 21 16,21-21-16,0-1 0,0 22 0,0 0 15,-21 0-15,22 0 0,-1-1 16,0 22-16,0 0 0,0 0 0,0 22 15,1-1-15,-1 0 16,-21 21-16,0-21 0,0 1 0,21-1 16,-21 21-16,0-21 0,0 0 0,0 1 15,0 20-15,0-21 0,0 0 0,0 0 16,0 1-16,0-1 0,0 0 16,0 0-16,21-21 62,0-21-62,0 0 0,1 21 0</inkml:trace>
  <inkml:trace contextRef="#ctx0" brushRef="#br0" timeOffset="64656.38">11303 9970 0,'0'0'0,"0"-22"0,0 1 0,0 0 0,0 0 16,0 0-16,-21 21 0,0 0 16,-1 0-16,1 0 0,0 0 15,0 0 1,0 21-16,0 0 0,-1 0 0,22 0 16,-21 1-16,0-1 0,21 21 0,-21-21 15,21 0-15,0 22 0,-21-22 0,21 0 16,0 0-16,0 0 0,0 1 0,0-1 15,0 0-15,0 0 16,21-21-16,0 0 16,0 0-16,0 0 0,1 0 0,-1-21 15,0 0-15,0 21 0,0-21 0,0-1 16,1 1-16,-1 21 0,0-21 0,-21 0 16,21 0-16,-21 0 0,21-1 15,-21-20-15,0 21 0,0-43 16,0 86 15,0-1-15,0 0-16,0 0 0,-21 0 15,21 0-15,0 1 0,0-1 16,0 21 0,21-21-16,0-21 0,1 21 0,-1-21 15,0 0-15,0 0 0,21 0 0,-20 0 16,20 0-16,-21 0 0,0 0 0,22-21 15,-22 21-15,21-21 0,-21 21 16,0-21-16,1 0 0,-1 0 0,0 21 16,-21-22-16,0 1 0,21 0 15,-21 0-15,0 0 0,0 0 0,0-1 16,0 1-16,0 0 0,0 42 31,0 0-15,0 1-16,0-1 0,0 0 0,0 0 15,0 0-15,0 0 0,0 1 0,0 20 16,0-21-16,0 0 0,0 22 0,0-22 16,0 21-16,0 0 0,0 1 0,0-1 15,0 0-15,0 1 0,0-1 0,0 0 16,0 1-16,0-1 0,0 0 16,0 1-16,0-1 0,0 0 15,-21 1-15,21-1 0,0-21 0,0 22 16,0-1-16,-21-21 0,21 0 0,0 22 15,-21-22-15,21 0 0,0-42 47,0 0-47,0-1 0,0 1 0,0 0 16,0 0-16,0-21 0,21 20 0,-21-20 16,21 0-16,-21-1 0,21 1 0</inkml:trace>
  <inkml:trace contextRef="#ctx0" brushRef="#br0" timeOffset="64956.21">11938 10097 0,'0'0'0,"0"-22"0,0 1 0,0 0 15,0 0-15,0 0 0,0 0 0,0-1 16,0 1-16,0 0 0,21 0 16,0 21-16,0-21 0,1 21 0,-1 0 15,0 0-15,0-21 0,0 21 0,0 0 16,1 0-16,-1 0 0,0 21 15,21 0-15,-21 0 0,-21 0 16,0 22-16,0-22 0,0 0 0,0 0 16,0 0-16,-21 0 0,21 1 0,-21-1 15,-21 0-15,21 0 0,-1 0 16,-41 22-16,42-43 0,0 21 16,-1-21-16,1 0 0,0 21 15,0-21-15,21-21 31,21 21-15</inkml:trace>
  <inkml:trace contextRef="#ctx0" brushRef="#br0" timeOffset="66179.81">12636 9567 0,'0'-21'16,"0"0"-16,22 21 0,-22-21 0,0 0 15,0 0-15,0-1 16,0 1-16,0 0 31,0 42 0,0 0-31,0 1 0,0-1 16,0 0-16,0 21 0,0 1 16,0-1-16,0 0 0,0 1 0,0-1 15,0 0-15,0 1 0,0-1 16,0 0-16,0 1 0,0-1 0,0 0 16,0-21-16,-22 22 0,22-22 0,0 0 15,0 0-15,0 22 0,-21-43 0,21 21 16,0 0-16,-21 0 0,21-42 62,0 0-62,0 0 32,0-1 93,0 1-110,0 0-15</inkml:trace>
  <inkml:trace contextRef="#ctx0" brushRef="#br0" timeOffset="67804.03">12658 9673 0,'0'0'0,"-22"0"15</inkml:trace>
  <inkml:trace contextRef="#ctx0" brushRef="#br0" timeOffset="69139.97">12996 9546 0,'0'0'0,"21"0"0,1-21 16,-44 21 31,1 21-47,0 0 0,0 1 0,0-1 15,0 0-15,-22 0 0,22 0 0,0 0 16,-21 1-16,20-22 0,1 21 0,0 0 16,0 0-16,0-21 0,0 21 15,-1 0-15,1-21 0,21 22 47,21-1-47,1-21 0,-1 21 16,0-21-16,0 21 15,0-21-15,0 21 0,1 0 0,-22 1 16,21-1-16,0 0 0,0-21 0,-21 21 16,0 0-16,21 0 0,0 1 15,-21-1-15,22-21 0,-22 21 0,21-21 16,0 21-16,0-21 16,0 0-16,0 0 0,22 0 15,-22 0-15,0-21 0,21 21 16,1-21-16,-22 21 0,21-21 0,1-1 15,-1 1-15,-21 21 0,21-21 0,-20 0 16,20 0-16,-21 0 0,0-1 16,0 1-16,-21 0 0,0 0 0,0 0 15,0 0-15,0-1 0,0 1 0,0 0 16,0 0-16,-21 21 16,0 0-16,0 0 15,0 21-15,21 0 0,-21 0 0,-1 1 16,22-1-16,-21 0 0,21 21 0,0-21 15,0 22-15,0-22 0,0 0 0,0 0 16,0 0-16,0 1 0,0-1 0,0 0 16,21-21-16,-21 21 0,22-21 15,-1 0-15,0 0 0,0 0 0,0 0 16,0 0-16,1 0 0,-1 0 0,21-21 16,-21 0-16,0 21 0,1-21 15,-1-1-15,21 1 0,-21 0 0,-21 0 16,21 0-16,1 0 0,-1-1 0,-21 1 15,0 0-15,0 0 0,0 0 0,21 0 16,-21 42 15,0 0-31,0 0 0,0 0 16,0 0-16,0 1 0,0-1 0,0 0 16,0 0-16,0 0 0,0 0 0,0 1 15,0-1-15,0 0 0,21-21 16,0 0-16,0 0 0,1 0 15,-1 0-15,0 0 16,0 0-16,0 0 0,22-21 0,-22 0 16,0 21-16,0-22 0,0 1 0,0 0 15,1 21-15,-1-21 0,-21 0 0,0 0 16,21-1-16,-21 1 0,21 0 0,-21 0 16,0 0-16,0 0 0,0-1 15,21 44 16,-21-1-31,0 0 16,0 21-16,0-21 0,0 1 0,0 20 0,0-21 16,0 21-16,21 1 0,-21-1 15,0 0-15,0 1 0,0-1 0,22 22 16,-22-1-16,21 1 0,-21-1 0,0 1 16,0-1-16,21 1 0,-21-1 0,21 1 15,-21 20-15,0-20 0,0-1 16,0 1-16,0-1 0,0 22 0,0-43 15,0 22-15,-21-1 0,0 1 0,0-22 16,21 0-16,-22 1 0,1-1 0,-21-21 16,21 0-16,0 1 0,-1-1 15,1-21-15,0 0 0,0 0 0,21-21 16,-21-1-16,21 1 0,-21 0 0,21-21 16,0 21-16,0-43 0,0 22 0,0-22 0,0 1 15,0-22-15,0 22 0,0-22 16,21 0-16,0 22 0,-21-22 0,21 22 15,0-22-15,0 21 0,1-20 0,20 20 16,-21 1-16,0-1 0,22 1 0,-22 20 16,21-20-16,-21 21 15,22-1-15,-22 22 0,21-21 0,-21-1 0,22 22 16,-22 0-16,21-21 0</inkml:trace>
  <inkml:trace contextRef="#ctx0" brushRef="#br0" timeOffset="69920.53">15642 9885 0,'0'-21'16,"21"21"0,-21-21-16,21-1 15,-21 1 1,-21 21-1,0 0-15,0 0 16,0 0-16,0 0 0,-1 21 16,1 1-16,0-1 0,0 0 0,0 0 15,0 0-15,21 22 0,-22-22 0,22 0 16,0 0-16,0 0 0,0 0 16,22 1-16,-1-22 0,0 0 15,0 0-15,21 0 0,-20 0 16,20 0-16,-21 0 0,21 0 0,-20 0 15,-1-22-15,21 22 0,-21 0 0,0-21 16,1 21-16,-44 21 31,-20-21-31,21 22 0,0-1 16,0 0-16,-22-21 0,22 21 16,0 0-16,0 0 0,0 1 0,-1-22 15,1 21-15,0 0 0,21 0 0,0 0 16,21-21 15,0 0-31,1 0 0,-1 0 0,0-21 16,0 21-16,0 0 0,0-21 0,22 21 15,-22 0-15,0 0 0,0-21 16,0 21-16,1 0 0,-22 21 16,21 0-16,-21 0 0,0 0 15,0 1-15,0-1 0,0 21 0,-21-21 16,-1 22-16,1-22 0,21 21 0,-21 0 15,0-20-15,0 20 0,21-21 0,-21 21 16,21-20-16,-22-1 0,22 0 0,-21 0 16,21 0-16,21-21 47,1-21-47,-1 0 0,0 0 15,0 0-15,21-22 0,-20 1 0</inkml:trace>
  <inkml:trace contextRef="#ctx0" brushRef="#br0" timeOffset="70344.05">16658 10012 0,'0'0'0,"21"-21"16,-21 0-16,21-1 0,-21 1 15,22 21-15,-1-21 16,0 21-16,0 0 0,0 0 15,0 0-15,1 21 0,-22 0 16,21 1-16,0-1 0,0 21 0,0-21 16,-21 22-16,0-1 0,0 0 0,0 1 15,0-1-15,0-21 0,0 21 0,0 1 16,0-1-16,0-21 0,0 0 0,0 22 16,0-22-16,0 0 0,-21-21 0,21 21 15,-21-21-15,21-21 31,0 0-31,0 0 0,0-22 16,21 22-16,0-21 0,-21 0 0,21-1 16,1 1-16,-1 0 0,0-22 0,0 22 15,0-22-15,0 22 0,1 0 0,20-22 16,-21 43-16,0-21 0,22 20 0,-22 1 16,0 0-16,0 0 0,0 21 0,0 0 15,1 21 1,-22 0-16,0 0 0,0 1 0,21-1 15,-21 0-15,21 21 0,0-21 0,-21 1 16,21 20-16,0-21 0,1 21 16</inkml:trace>
  <inkml:trace contextRef="#ctx0" brushRef="#br0" timeOffset="71932.14">17843 10372 0,'0'0'16,"22"0"-16,-1 0 0,0-21 0,0-1 15,0 1-15,-21 0 0,21 0 16,-21 0-16,22 0 0,-22-1 16,0 1-16,0-21 0,0 21 0,0 0 0,0-1 15,0 1-15,-22 21 0,1 0 16,0 0-16,0 0 0,0 0 16,-22 0-16,22 21 0,0 1 0,0-1 15,0 0-15,0 0 0,-1 21 0,1-20 16,0-1-16,0 21 0,0-21 15,21 0-15,0 1 0,0-1 0,0 0 16,0 0-16,0 0 0,0 0 16,21-21-16,0 0 0,0 0 15,0 0-15,1 0 0,-1-21 0,0 21 16,0-21-16,0 0 0,0 0 0,1 0 16,-1-1-16,0 1 0,0 0 0,-21 0 15,0 0-15,21 0 0,-21-22 16,21 22-16,-21 0 0,0 0 15,0 42 1,0 0 0,0 0-16,0 0 0,0 1 0,0-1 15,-21 21-15,21-21 0,0 0 0,0 1 16,0-1-16,0 0 0,0 0 0,0 0 16,0 0-16,21 1 0,1-22 15,-1 0-15,0 0 0,0 0 16,0 0-16,0 0 0,1 0 0,20-22 15,-21 1-15,0 21 0,0-21 0,22 0 16,-22 0-16,0-22 0,0 22 0,22 0 16,-22-21-16,0-1 0,0 1 15,0 21-15,0-43 0,-21 22 0,22 0 16,-22-22-16,21 22 0,-21 0 16,0-1-16,0 1 0,0 21 0,0 0 15,0-1-15,0 1 0,0 42 16,0 1-16,0-1 0,0 0 15,-21 21-15,-1 1 0,1-1 0,21 0 16,-21 1-16,0 20 0,0-21 0,0 1 16,-1-1-16,1 0 0,21 1 15,0-22-15,0 21 0,0-21 0,0 22 16,0-22-16,0 0 0,0 0 16,0 0-16,43-21 15,-22 0-15,0 0 16,0 0-16,0 0 0,22-21 0,-22 0 15,21 0-15,-21 0 0,22 0 0,-22-1 16,21 1-16,-21-21 0,0 21 0,1 0 16,-1-1-16,0 1 15,0 0-15,0 0 0,-21 0 0,0 42 32,0 0-17,0 0-15,-21 0 0,21 1 16,-21-1-16,21 0 0,-21 0 15,21 0-15,0 0 0,0 1 0,0-1 16,0 0-16,0 0 16,21-21-16,0 0 15,0 0-15,0 0 0,1 0 16,-1 0-16,0 0 0,0-21 0,0 0 16,0 21-16,1-21 0,-1-1 0,0 1 15,-21 0-15,21 0 0,0 0 0,0 0 16,-21-1-16,0 1 0,0 0 0,22 0 15,-22 0-15,0 42 32,0 0-17,-22-21-15,22 21 0,-21 0 0,21 1 16,0-1-16,-21 0 0,21 0 0,-21 0 16,21 0-16,0 1 0,0-1 0,0 0 15,0 0-15,21 0 16,0-21-16,-21 21 0,21-21 0,1 0 15,20 0-15,-21 0 0,0 0 16,0 0-16,1 0 0,-1 0 0,21 0 16,-21-21-16,0 0 0,1 0 0,20 21 15,-21-21-15,0 0 0,0-1 0,1 1 16,-1 0-16,-21 0 0,0-21 16,21 20-16,-21 1 0,0 0 0,0 0 15,0 0-15,-21 21 16,0 0-1,-1 0-15,1 21 0,0 0 16,0-21-16,21 21 0,-21 0 0,21 1 16,-21-1-16,21 0 0,0 0 0,0 0 15,0 0-15,0 1 0,0-1 16,0 0-16,21-21 16,0 21-16,0-21 0,0 0 0,0 0 15,43 0-15,-43 0 16,21 0-16,-20-21 0,20 21 0,-21-21 15,21 21-15,-20-21 0,-1-1 16,0 1-16,0 21 0,0-21 0,0 0 16,1 0-16,-1 0 0,0-1 0,0 1 15,-21 0-15,0 0 0,0 0 0,21 0 16,-21 42 15,0 0-31,0 0 16,0 0-16,0 0 0,0 1 15,0-1-15,0 0 16,0 0-16,0 0 0,0 0 0,0 1 16,0-1-1,-21-21 1,21 21-16,-21-21 0,0 0 16,0 0-16,-1 0 0,1 0 15,0 0-15,0 0 0,0 0 0,0 0 16,-1-21-16,1 0 0</inkml:trace>
  <inkml:trace contextRef="#ctx0" brushRef="#br0" timeOffset="73591.7">21611 9716 0,'0'0'0,"42"0"16,-20-22-16,-1 22 0,0-21 15,0 21-15,-21-21 0,21 21 0,-21-21 16,0 0-16,0 0 16,0-1-16,0 1 15,0 0-15,0 0 16,-21 0-16,21 0 0,-21 21 16,0 0-16,21-22 15,-21 22-15,-1 0 0,1 0 16,0 0-16,0 0 0,0 0 0,0 0 15,-1 0-15,1 22 0,-21 20 0,21-21 16,0 21-16,-1 1 0,1-1 0,0 0 16,0 22-16,0-22 0,0 22 15,-1-22-15,22 0 0,0 1 0,-21-1 16,21 0-16,0-20 0,0 20 0,0-21 16,0 0-16,0 0 0,0 1 0,21-1 15,1 0-15,-1-21 0,0 0 0,0 21 16,0-21-16,22 0 0,-1 0 0,-21 0 15,21 0-15,1 0 16,-1 0-16,0-21 0,22 0 0,-22 21 16,1-21-16,-1-1 0,0 22 0,1-21 15,-1 0-15,-21 0 0,21 0 0,-20 0 16,-1-1-16,-21 1 0,0 0 0,0 0 16,0 0-16,0 0 0,0-1 15,-21 1-15,-1 0 0,1 21 16,0 0-16,0 0 0,-21 0 0,20 0 0,1 0 15,-21 0-15,21 0 0,0 21 0,-22 0 16,22 1-16,0-1 0,0 21 0,0-21 16,21 0-16,0 22 0,-22-22 15,22 0-15,0 0 0,0 0 16,0 1-16,22-1 0,-1-21 16,0 0-16,0 0 0,21 0 0,-20 0 15,-1 0-15,21 0 0,-21 0 0,22 0 16,-22-21-16,21 21 0,-21-22 0,0 1 15,1 21-15,-1-21 0,0 0 0,-21 0 16,0 0-16,21 21 0,-21-22 16,0 1-16,0 0 0,0 0 0,0 0 15,0 0-15,0 42 32,-21-21-32,21 21 0,0 0 15,0 0-15,0 0 0,0 1 16,0-1-16,0 0 0,0 0 15,0 0-15,0 0 0,21-21 16,-21 22-16,21-22 0,0 0 16,1 0-16,-1 0 0,0 0 0,21 0 15,-21 0-15,1 0 0,-1 0 0,21-22 16,-21 1-16,0 21 0,1-21 16,-1 0-16,0 21 0,0-21 0,0 0 15,-21-1-15,0 1 0,0 0 16,0 0-16,0 0 15,0 42 17,0 0-32,0 0 0,0 0 15,0 1-15,-21-1 0,21 0 0,-21 0 16,21 0-16,0 0 0,-21 1 16,21-1-16,0 0 0,-21 0 15,-1-21 1,22 21-16,0-42 31,0 0-15,0 0-16,0 0 0,0-22 15,0 22-15,0 0 0,22 0 16,-1-22-16,0 22 0,0-21 0,0 21 16,22 0-16,-22-22 0,21 22 15,0 0-15,-20 21 0,20 0 0,0 0 16,-21 0-16,22 0 0,-22 21 0,0 0 15,0-21-15,0 43 0,-21-22 0,22 0 16,-22 0-16,0 0 0,0 0 0,0 1 16,-22-1-16,1 0 15,0 0-15,21 0 0,-21 0 0,0 1 0,0-22 16,-1 21-16,1-21 0,21 21 16,-21 0-16,0-21 15,42 0 16,0-21-31,-21 0 0,21 21 16,1-21-16,-1-1 0,21 1 0</inkml:trace>
  <inkml:trace contextRef="#ctx0" brushRef="#br0" timeOffset="74420.02">23516 9546 0,'0'-21'15,"0"42"1,-21 0-16,21 1 16,-21-1-16,0 21 0,21-21 0,-22 22 15,22-1-15,0 0 0,0 1 0,0-1 16,-21-21-16,21 21 0,0 1 0,0-1 16,-21-21-16,21 22 0,0-22 0,0 0 15,0 21-15,0-21 0,-21-21 16,21 22-16,0-1 0,-21-21 15,21 21-15,-21-21 16,21-21 0,0 0-1,0-1-15,0 1 0,0 0 16,21 0-16,0 0 0,0-22 0,0 22 16,0 0-16,1 0 0,20 0 15,-21 0-15,21-1 0,-20 22 0,20 0 16,-21-21-16,0 21 0,22 0 0,-22 0 15,0 0-15,0 21 0,0 1 0,-21-1 16,0 21-16,0-21 0,0 0 16,0 1-16,0-1 0,0 0 15,0 0-15,-21 0 0,0-21 0,0 21 16,-22 1-16,22-1 0,0-21 16,-21 21-16,21 0 0,-1-21 0,1 0 15,0 0-15,0 0 0,0 0 0,0 0 16,-1 0-16,22-21 31,22 21-15,-1 0-1,0 0-15,0 0 0,0 0 0,0 0 0,1 0 16,-1 0-16,0 0 0,21-21 0,-21 21 16,22 0-16,-1 0 0,0 0 0,1-21 15,-1 21-15,0 0 0,1-22 16,-1 22-16,0-21 0,1 21 15,-1-21-15,-21 21 0,22-21 0,-22 0 16,21 0-16,-21-1 0,0 1 0,1 0 16,-1 0-16,-21 0 0,0 0 0,0-1 15,-21 22 1,-1 0-16,1 0 16,0 22-16,0-1 0,0 0 0,0 0 15,-1 0-15,1 0 0,0 1 0,21-1 16,-21 0-16,21 0 0,0 0 0,0 0 15,0 1-15,0-1 0,0 0 16,21-21 0,0 0-1,0 0-15,1 0 0,-1 0 16,0 0-16,21 0 0,-21 0 16,1 0-16,-1-21 0,0 21 0,-21-21 15,42 21-15,-21 0 0,1-22 0</inkml:trace>
  <inkml:trace contextRef="#ctx0" brushRef="#br0" timeOffset="75908.17">25061 9927 0,'0'0'0,"0"-21"0,0 42 31,-21 0-16,0 1-15,21-1 0,0 0 16,0 0-16,-21 0 0,21 0 0,-21 1 16,-1-1-16,22 0 0,-21 0 0,21 0 15,0 0-15,0 1 0,-21-1 0,0-21 16,21 21-16,-21-21 0,21 21 16,-21-21-1,21-21 16,0 0-31,0 0 16,0-1-16,0 1 0,21 0 0,0 0 16,0-21-16,0 20 0,0-20 15,1 21-15,-1-21 0,0 20 0,0 1 16,0-21-16,22 21 0,-22 0 0,0 21 16,0-22-16,0 22 0,0 0 0,1 0 15,-1 0-15,0 0 0,-21 22 16,0-1-16,21 0 0,-21 21 15,0-21-15,0 1 0,0-1 0,0 0 16,0 0-16,0 0 0,0 0 0,0 1 16,0-1-16,0 0 0,0 0 15,0 0-15,21-21 16,0 0-16,-21 21 0,22-21 0,-1 0 16,0 0-16,0 0 15,0 0-15,0 0 0,-21-21 16,22 21-16,-1-21 0,-21 0 0,21 21 15,-21-21-15,21 0 16,0-1-16,-21 1 0,0 0 0,21 0 0,-21-21 16,22 20-16,-22 1 0,0 0 0,0 0 15,0 0-15,0 0 16,0 42 0,0 0-1,0 0-15,0 0 0,0 0 16,0 1-16,0 20 0,-22-21 0,22 0 15,0 0-15,-21 1 0,21-1 16,0 21-16,0-21 16,0 0-16,21-21 15,1 0-15,-1 0 16,0 0-16,0 0 0,0 0 16,0 0-16,1 0 0,-22-21 15,21 0-15,0 21 0,0-21 0,0 0 16,0 0-16,1-1 15,-1-20-15,0 21 0,-21 0 16,21 21-16,-21-21 0,0-1 0,21 22 16,-21-21-16,0 42 31,0 1-31,0-1 16,0 0-16,-21 0 0,21 0 0,-21-21 15,21 21-15,-21 1 0,21-1 0,0 0 16,0 0-16,0 0 0,0 0 15,0 1-15,21-22 32,-21 21-32,21-21 0,0 0 0,0 0 15,1 0-15,-1 0 0,0-21 16,0 21-16,0-22 0,0 1 0,1 21 16,-1-21-16,-21 0 0,21 0 15,0 0-15,0-22 0,-21 22 0,21-21 16,1-1-16,-1 1 0,-21 0 15,21-22-15,0 22 0,0 0 0,-21-1 16,0 22-16,0 0 0,0 0 0,21 0 16,-21-1-16,-21 44 15,0-1-15,0 0 16,21 0-16,-21 0 16,0 22-16,-1-22 0,22 21 0,-21-21 15,0 22-15,21-1 0,0-21 0,0 21 16,-21-20-16,21-1 0,0 21 0,0-21 15,0 0-15,0 1 0,0-1 16,0 0-16,0 0 0,21 0 16,0 0-16,0-21 0,1 22 15,-1-22-15,0 0 0,0 0 0,0 0 16,22 0-16,-22 0 0,0 0 0,0 0 16,0-22-16,0 1 0,1 21 15,-1-21-15,0-21 0,0 21 0,0-1 16,-21-20-16,21 0 0,1-22 0,-1 22 15,0-22-15,0 1 0,0 21 16,-21-1-16,0 1 0,21 0 16,-21 20-16,0 1 0,0 42 15,0 1 1,-21-1-16,0 21 0,0-21 0,21 22 16,-21-1-16,0 0 0,21-21 15,0 22-15,-22-1 0,22 0 0,0-20 16,0-1-16,0 21 0,0-21 0,0 0 15,0 1-15,0-1 0,22 0 16,-1-21-16,0 0 0,0 0 16,21 0-1,-20 0-15,-1 0 0,21 0 0,-21 0 16,0-21-16,1 0 0,-1 21 0,63-64 16,-62 43-1</inkml:trace>
  <inkml:trace contextRef="#ctx0" brushRef="#br0" timeOffset="83083.57">2434 12679 0,'-21'0'32,"21"-21"-17,-21 21 63,0-21-46,21-1-17,-22 22 1,22-21-16,0 0 0,0 0 15,0 0-15,0 0 16,0-1-16,0 1 16,0 0-16,0 0 15,22 21-15,-1 0 0,0-21 16,0 21-16,0 0 0,0 0 16,1 0-16,-1 0 15,0 0-15,0 0 0,0 0 16,0 21-16,1 0 0,-1 0 15,0 0-15,-21 1 0,21 20 16,0-21-16,-21 21 0,21 1 0,-21-1 16,0 22-16,0-22 0,0 0 0,0 22 15,-21-22-15,0 0 0,0 1 16,0-1-16,0 0 0,-22 1 0,22-22 16,-21 21-16,-1-21 0,22 1 15,-21-1-15,0 0 0,-1 0 0,1-21 16,21 21-16,-22-21 0,1 0 0,0 0 15,21 0-15,-22 0 0,22 0 16,0 0-16,0-21 0,0 21 0,-1-21 16,1-21-16,0 20 15,21 1-15,0-21 0,0 21 0,0-22 16,0 22-16,0-21 0,0 21 16,0-22-16,21 22 0,-21 0 0,21 21 15,1-21-15,-1 21 0,0 0 0,21 0 16,-21 21-16,1-21 0,20 21 15,-21 0-15,0 22 0,0-22 0,22 0 16,-22 0-16,0 22 0,-21-22 16,21 0-16,0 21 0,1-21 0,-22 1 15,0-1-15,21 0 0,-21 0 16,21-21-16,-21 21 0,0 0 0,21 1 16,0-22-1,0 0 1,1 0-1,-1 0-15,0-22 0,0 22 0,0-21 16</inkml:trace>
  <inkml:trace contextRef="#ctx0" brushRef="#br0" timeOffset="83927.52">3006 13081 0,'21'0'16,"-21"21"-1,0 0-15,21 1 16,-21-1-1,0 0-15,21-21 16,0 0 0,0 0-1,1 0-15,-22-21 16,21 21 0,-21-21-16,0-1 0,0 1 15,0 0 1,-21 21-1,-1 0-15,22 21 32,-21-21-32,21 21 15,0 1-15,0-1 16,0 0-16,21-21 31,1 0-15,-1 0-16</inkml:trace>
  <inkml:trace contextRef="#ctx0" brushRef="#br0" timeOffset="85537.25">5482 12615 0,'21'0'31,"0"0"-15,-21-21 30,22 21 1,-1 0-31,-21-21-16,21 21 16,-21-21-1,21 21-15,-21-21 16,21 21-16,0 0 47,-21-21-16,0-1 0,-21 22-31,0 0 0,0 0 16,0 0-16,0 0 15,-1 0-15,-20 0 0,21 0 16,-21 0-16,20 0 0,-20 0 0,21 22 0,-21-22 16,20 21-16,-20 0 0,21 0 15,-21 0-15,20 22 0,1-1 16,-21 21-16,21-20 0,0 20 0,-1 1 16,22 20-16,0-20 0,0-22 15,0 22-15,0-1 0,0-20 0,0-1 16,0 0-16,22 1 0,-1-1 0,21-21 15,-21 21-15,22-20 0,-1-22 16,-21 21-16,43-21 0,-22 0 0,0 0 16,22 0-16,-22 0 0,0 0 0,22-21 15,-22 21-15,1-22 16,-1 1-16,-21 0 0,21 21 0,-20-21 0,20-21 16,-21 20-16,0 1 0,0 0 0,1-21 15</inkml:trace>
  <inkml:trace contextRef="#ctx0" brushRef="#br0" timeOffset="86043.96">6392 12531 0,'0'0'0,"0"-43"16,-21 43-1,0 0-15,0 0 0,21 22 16,-21-1-16,-1 0 0,22 21 15,0 1-15,0-1 0,-21 0 0,21 1 16,-21 20-16,21-21 0,0 1 16,0 20-16,-21-20 0,21-1 0,-21 0 15,0 1-15,21-1 0,-22-21 16,22 21-16,0-20 0,-21-1 0,0 0 16,21 0-16,0 0 0,0 0 15,-21-21-15,21-21 31,0 0-31,0 0 0,21-21 16,0 20-16,-21 1 0,21-21 16,1 21-16,-1-22 0,0 22 15,0-21-15,0 21 0,0 0 0,22 21 16,-22 0-16,0 0 0,0 0 0,22 0 16,-22 0-16,0 21 0,0 0 0,0 21 15,-21-21-15,0 1 0,0 20 16,0-21-16,0 0 0,0 0 0,0 22 15,0-22-15,0 0 0,0 0 0,0 0 16,-21 1-16,0-1 0,21 0 16,0-42 31,0 0-47,0-1 0,21 1 15,0 0-15,-21 0 0</inkml:trace>
  <inkml:trace contextRef="#ctx0" brushRef="#br0" timeOffset="87288.14">7133 12996 0,'0'0'16,"0"-42"-16,0 21 15,0 0-15,0 0 0,0-1 0,-21 1 16,0 21-16,0-21 0,-1 0 15,1 0-15,0 21 0,0 0 16,0 0-16,0 0 0,-1 21 16,22 0-16,-21 0 0,0 22 0,0-22 15,21 21-15,0 0 0,-21-20 0,21 20 16,-21 0-16,21-21 0,0 22 16,0-22-16,0 0 0,0 0 0,0 0 15,0 1-15,0-1 0,21-21 16,0 0-16,0 0 0,0 0 15,0 0-15,1 0 16,-1-21-16,0 21 0,0-22 0,0 22 16,-21-21-16,21 0 0,1 0 15,-1 0-15,-21 0 0,0-1 16,0-20-16,21 21 0,-21 0 16,0 0-16,0-1 0,0-20 0,0 21 15,0 0-15,0 0 0,0-1 16,0 1-16,0 0 15,21 21 1,-21 21-16,0 0 16,0 1-16,0-1 0,0 0 15,0 0-15,0 21 0,0-20 0,0-1 16,0 21-16,0-21 0,0 0 16,0 1-16,21-1 0,-21 0 0,0 0 15,21 0-15,-21 0 0,0 1 16,22-22-16,-1 0 0,0 0 15,0 0-15,0 0 0,0 0 16,1 0-16,-1-22 0,21 1 0,-21 0 16,0 0-16,1 0 0,-1 0 0,21-1 15,-21-20-15,0 21 0,1-21 16,-1 20-16,0-20 0,-21 0 0,0 21 16,0-1-16,0-20 0,0 21 15,-21 0-15,0 21 0,-1 0 0,1 0 16,0 21-16,0-21 15,21 21-15,0 0 0,0 0 16,0 1-16,0-1 0,0 0 0,0 0 16,21-21-16,0 21 0,0 0 15,1 1-15,-1-1 0,0 0 16,0-21-16,0 21 0,0 0 0,1 0 0,-1-21 16,0 22-16,-21-1 0,0 0 15,0 0-15,0 0 0,0 0 16,21-21-16,-21 22 0,0-1 15,21-21-15,-21 21 0,21-21 16,1 0-16,-1 0 0,0 0 16,0 0-16,21 0 0,-20 0 0,-1 0 15,21 0-15,-21-21 0,22 0 16,-1 21-16,-21-22 0,21 1 0,1 0 16,-22 0-16,21 0 0,1 0 0,-22-1 15,21 1-15,-21 0 0,0-21 0,1 21 16,-22-22-16,0 22 15,0 0-15,0 0 0,0 0 0,0-1 0,0 1 16,-22 21-16,1 0 0,0 0 0,0 0 16,0 0-16,-22 21 0,22 1 0,0-1 15,0 0-15,0 0 16,0 21-16,-1-20 0,1-1 0,21 21 16,0-21-16,-21 0 0,21 1 0,0-1 15,0 0-15,0 0 0,0 0 0,0 0 16,21-21-1,0 0-15,1 0 0,-1 0 16,0-21-16,0 21 0,0-21 16,0 0-16,1 0 0,-1 21 0,-21-21 15,21-1-15,-21-20 0,21 21 16,-21 0-16,0 0 0,0-1 0,0 1 16,0 0-16,0 42 31,0 0-31,0 1 15,0-1-15,0 21 0,0-21 0,0 0 16,0 1-16,0-1 0,0 0 0,0 0 16,0 0-16,0 0 0,0 1 0,0-1 15,21-21-15,-21 21 16,21-21-16,1 0 0,-1 0 16,0 0-16,0-21 0,0 21 0,0-21 15,1-1-15</inkml:trace>
  <inkml:trace contextRef="#ctx0" brushRef="#br0" timeOffset="88820.26">9017 12848 0,'0'0'0,"0"-21"0,-21 21 16,0 0 0,-1 0-16,1 0 0,0 21 15,0 0-15,21 1 0,0-1 16,-21 0-16,21 0 0,-21 21 0,21-20 15,0 20-15,0-21 0,0 0 0,0 0 16,0 22-16,0-22 0,0 0 0,0 0 16,21 0-16,0-21 0,0 22 15,0-22-15,0 0 0,1 21 0,-1-21 16,0 0-16,21 0 0,-21 0 16,22 0-16,-22 0 0,21 0 0,-21-21 15,22-1-15,-22 22 0,21-21 16,-21 0-16,22 0 0,-22 0 0,21-43 15,-21 22-15,1 0 0,-1-1 16,0 1-16,0-22 0,-21 22 0,21-21 16,0 20-16,-21-20 0,0 20 15,22 1-15,-22 21 0,21-21 0,-21 20 16,0 1-16,0 42 31,0 1-31,0-1 16,-21 0-16,-1 21 0,22-21 0,0 22 15,-21-1-15,21 22 0,-21-22 0,21 0 16,-21 1-16,21-1 0,0 0 0,0 1 16,0-22-16,0 21 0,0-21 15,0 0-15,0 1 0,0-1 0,0 0 16,21 0-16,0-21 0,-21 21 0,21-21 16,1 0-16,-1 0 0,0 0 15,0 0-15,0 0 0,0 0 0,22 0 16,-22-21-16,0 0 0,0 0 15,0 21-15,1-21 0,-1-1 0,0 1 16,-21 0-16,21 0 0,-21 0 16,21 0-16,-21-1 0,0 1 0,0 0 15,0 0 1,0 42 0,0 0-16,0 0 0,0 1 15,0-1-15,0 0 0,0 0 0,0 0 16,0 0-16,0 1 0,0-1 15,0 0-15,0 0 16,21-21-16,1 0 0,-1 0 0,0 0 16,0 0-16,0 0 0,22 0 0,-22 0 15,0 0-15,21 0 0,-21 0 0,1-21 16,20 21-16,-21-21 16,21 0-16,-20 21 0,-1-22 0,0 1 15,0 0-15,0 0 0,-21 0 0,0 0 16,0-22-16,0 22 0,0 0 0,0 0 15,0-22-15,0 22 0,0 0 16,0 0-16,-21 21 16,0 0-16,21 21 15,-21 0-15,0-21 0,-1 21 16,22 1-16,0 20 0,-21-21 0,21 0 16,-21 0-16,21 1 0,0-1 15,0 0-15,0 0 0,0 0 16,0 0-16,0 1 0,21-1 15,0-21-15,1 0 16,-1 0-16,0 0 0,0 0 16,21 21-16,-20-21 0,-1 0 0,21 0 15,-21 0-15,0 0 0,22-21 0,-22 21 16,64-43 0,-64 22-16,0 0 0,0 0 0,-21 0 15,21 0-15,0-22 0,-21 22 0,22-21 16,-22 21-16,0-1 0,0 1 0,0 0 15,0 0-15,-22 42 16,1 0 0,0 0-16,21 1 15,-21-1-15,21 0 0,0 0 0,0 0 16,0 0-16,0 1 0,0-1 16,0 0-16,0 0 15,21-21-15,0 0 16,-21 21-16,21-21 15,1 0-15,-1 21 0,0-21 16,0 0-16,0 0 16,0 0-16,1 0 0,-1 0 15,0 0-15,0 0 0,-21-21 16,21 21-16,0-21 0,1 0 0,-1 21 16,0-21-16,21-22 15,-42 22-15,21 0 0,-21 0 0,22 0 16,-22 0-16,0-1 0,0 1 0,21 0 15,-21 0-15,0 0 0,21 0 16,-21-1-16,0 1 0,0 0 16,0 42-1,0 0-15,0 1 16,0-1-16,-21 0 0,21 0 16,0 0-16,-21 0 0,21 1 0,0-1 15,0 0-15,0 0 0,0 0 0,0 0 16,0 1-16,0-1 15,0 0 1,0 0-16,0 0 16,0 0-1,-22-21 1,1 0-16,0 0 0,0 0 16,0 0-1,0 0-15,-1 0 16,1-21-16,0 0 0,0 0 15,21 0-15</inkml:trace>
  <inkml:trace contextRef="#ctx0" brushRef="#br0" timeOffset="89004.15">10985 12510 0,'0'0'0,"-21"0"15,0 0-15,21-22 0,-21 22 16,0 0-1,0 0 32</inkml:trace>
  <inkml:trace contextRef="#ctx0" brushRef="#br0" timeOffset="89219.56">9948 12637 0,'0'0'16,"-42"21"-16,21-21 0,0 0 15,42 0 1,21 0-16,-21 0 0,22 0 0,-1 0 16,0 0-16,1 0 0,-22 0 15,21 0-15,0 0 0,1 0 0,-22 0 16,0 0-16,0 0 0,0 0 0</inkml:trace>
  <inkml:trace contextRef="#ctx0" brushRef="#br0" timeOffset="90592.23">13017 13123 0,'0'-21'46,"0"0"-30,22 0-16,-1 0 16,0 0-16,-21-1 0,21 1 0,0 0 15,0 0-15,1-21 0,-1 20 0,0-20 16,0 21-16,0-21 0,0 20 16,-21-20-16,22 21 0,-22 0 0,0 0 15,0 42 16,0 0-31,0 21 0,0-21 16,-22 22-16,1-1 0,21 0 0,-21 1 16,21-22-16,-21 21 0,21 1 15,0-1-15,0-21 0,0 0 0,0 22 16,0-22-16,0 0 0,21 0 16,0-21-16,0 0 15,1 0-15,-1 0 0,0 0 0,0 0 16,0 0-16,0-21 0,1 21 0,20-21 15,-21 0-15,0-1 0,0 1 16,22 0-16,-22-21 0,0 21 0,0-1 16,0-20-16,1 21 0,-1-21 0,-21 20 15,0-20-15,0 21 0,0 0 16,0 0-16,-21-1 0,-1 22 0,1 0 16,0 0-16,-64 0 15,64 0-15,0 22 0,0-22 16,21 21-16,0 0 0,0 0 15,21-21 1,21 0-16,-20 0 16,-1 0-16,21 0 0,0 0 15,1-21-15,-1 0 0,0 0 0,1-1 16,-1 1-16,0 21 0,22-21 0,-22 0 16,1 0-16,-1 0 0,-21 21 15,0-22-15,0 22 0,1 0 0,-44 0 47,22 22-47,0-1 16,-21 0-16,0 21 0,21-21 0,0 1 15,-21 20-15,21 0 0,0-21 16,0 22-16,0-1 0,0 0 0,0-20 16,0 20-16,0 0 0,0 1 0,0-1 15,0 0-15,0 1 0,0-1 16,0 0-16,0 1 0,0 20 0,0-21 0,0 22 15,0-1-15,0-20 0,0 20 16,0-20-16,0 20 0,0-21 0,0 22 16,0-22-16,0 1 0,-21-1 0,-22 64 15,43-85 1,-42 42-16,21-20 0,0-22 16,0 0-16,-1 0 0,1 0 0,0 1 15,-21-1-15,21-21 0,-1 0 16,1 0-16,0 0 0,0 0 0,0 0 15,0 0-15,-1-21 0,1-1 0,0 1 16,-21-21-16,21 21 0,-1-22 0,1 1 16,0 0-16,0-1 0,0 1 0,21-21 15,0 20-15,0 1 0,0-22 16,0 22-16,0 0 0,0-1 16,0 1-16,0 21 0,21-21 0,-21 20 0,21 1 15,-21 0-15,0 0 0,21 0 16,0 0-16,1 21 15,-1-22-15,0 1 16,0 0-16,0 21 0,22-21 0</inkml:trace>
  <inkml:trace contextRef="#ctx0" brushRef="#br0" timeOffset="91444.74">15748 12552 0,'0'0'0,"-21"0"0,0 0 16,-1 0-16,1 0 15,42 0 17,22 0-32,-1 0 0,0-21 15,43 21-15,-21 0 0,20 0 16,1-21-16,21 21 0,0 0 0,-22 0 15,1 0-15,0 0 0,-1 0 0,-20 0 16,-1 0-16,1 0 0,-22 0 16,-21 0-16,0 0 0,1 0 15,-22 21-15,0 0 16,-22-21-16,1 21 0,0-21 16,0 21-16,-21-21 0,20 21 0,-20-21 15,21 0-15,-21 22 0,20-22 0,-20 0 16,21 0-16,-21 0 0,20 0 15,-20 0-15</inkml:trace>
  <inkml:trace contextRef="#ctx0" brushRef="#br0" timeOffset="91687.6">16404 12615 0,'0'-21'15,"-21"21"1,0 0 0,0 0-16,-1 21 15,22 1-15,-21 20 0,0-21 0,21 21 16,-21 1-16,0-1 0,0 22 15,21-22-15,-22 0 0,1 22 0,21-22 16,0 0-16,-21 1 0,21 20 0,-21-20 16,21-22-16,-21 21 0,21 0 0,0-20 15,0-1-15,0 0 0,0 0 16,0 0-16,0 0 16,21-42-1,0 21-15,0-21 16,-21 0-16,43 0 0,-22 0 15</inkml:trace>
  <inkml:trace contextRef="#ctx0" brushRef="#br0" timeOffset="92096.38">16595 13060 0,'0'0'0,"0"-21"15,0 0-15,21-1 0,0 22 16,0-21-16,0 21 15,0 0-15,22 0 0,-22 0 0,0 21 16,21 1-16,-20-1 0,20 0 0,-21 0 16,21 21-16,-20-20 0,-1 20 15,0-21-15,0 21 0,-21-20 16,0 20-16,0-21 0,0 0 0,0 0 16,0 22-16,-21-22 0,0-21 0,0 21 15,21 0-15,-22-21 0,1 0 0,0 0 16,21-21-1,0 0 1,0 0-16,0 0 0,0-22 16,21 22-16,-21 0 0,21-21 0,1 20 15,-1-20-15,0 0 0,0 21 0,0-22 16,0 22-16,1-21 0,-1 21 16,0-1-16,-21 1 0,21 0 15,0 21-15,0 0 0,1 0 16,-1 0-1,0 0-15,0 0 16,-21 21-16,21-21 16</inkml:trace>
  <inkml:trace contextRef="#ctx0" brushRef="#br0" timeOffset="92684">17378 13187 0,'21'21'16,"0"-21"-16,0 0 15,0 0-15,1 0 16,-1 0-16,0-21 0,0 21 0,0-21 16,0 0-16,22 21 0,-22-22 15,21 1-15,-21 21 0,22-21 0,-22 0 16,21 0-16,-21 21 0,1-21 0,-22-1 16,0 1-16,0 0 0,0 0 15,-22 21 1,1 0-1,0 0-15,0 21 0,0 0 0,0 0 16,-1 1-16,1-1 0,0 0 16,-21 21-16,42-21 0,-21 1 0,21-1 15,0 21-15,0-21 0,0 0 16,0 1-16,21-1 0,-21 0 0,42-21 16,-21 21-16,22-21 0,-22 21 0,21-21 15,0 0-15,1 0 0,-1 0 0,0 0 16,1 0-16,-1 0 0,0-21 15,1 0-15,-1 21 0,22-21 0,-22 21 16,0-21-16,-21-1 0,22 1 0,-22 21 16,21-21-16,-21 0 0,1 0 0,-22 0 15,21-1-15,-21-20 0,0 21 16,0 0-16,0 0 16,0-1-16,-21 22 0,-1 0 15,1 0-15,0 0 0,0 22 16,0-1-16,0 0 0,-22 0 0,22 0 15,0 0-15,0 1 0,21-1 16,-21 0-16,21 21 0,0-21 0,-22-21 16,22 22-16,0-1 0,0 0 0,22 0 15,-1-21-15,0 0 0,0 21 16,0-21-16,0 0 0,1 0 0,-1 0 16,0 0-16,21 0 0,-21 0 15,1 0-15,20 0 0,-21-21 16,0 21-16,22-21 0,-22 0 0</inkml:trace>
  <inkml:trace contextRef="#ctx0" brushRef="#br0" timeOffset="93013.82">19346 12615 0,'-21'0'15,"42"0"-15,-105 43 16,84-1-16,-22-21 0,1 22 16,0-22-16,21 21 0,-21 0 15,0 22-15,0-22 0,21 1 0,-22-1 16,1 0-16,21 1 0,0-22 0,-21 21 16,21 0-16,-21-20 0,21-1 0,0 0 15,0 0-15,0 0 0,-21 0 0,21 1 16,0-1-16,0-42 62,0-1-62,0 1 0,0 0 0,0 0 16,0 0-16</inkml:trace>
  <inkml:trace contextRef="#ctx0" brushRef="#br0" timeOffset="93593.54">19029 12848 0,'0'0'0,"-21"-21"0,21-64 16,0 64-16,0 0 0,0 0 16,0 0-16,0 0 15,0-1-15,0 1 0,21 0 0,0 0 0,0 0 16,0 0-16,0-1 0,1 22 0,-1-21 16,21 21-16,-21 0 0,0 0 15,22 0-15,-22 0 0,0 0 0,0 0 16,0 21-16,1 22 0,-1-22 15,0 21-15,0 1 0,-21-1 0,0 0 16,0 1-16,21-1 0,-21 21 16,0-20-16,0-1 0,0 0 0,0 1 15,0-1-15,0-21 0,0 0 0,0 22 16,0-22-16,0 0 0,0 0 16,0 0-16,0-42 46,0 0-46,0 0 0,0 0 16,21 0-16,1-1 0,-1-20 0,0 0 16,21-1-16,-21 1 15,22-21-15,-1 20 0,0-20 0,1 20 16,-1-20-16,0 21 0,1-1 0,-1 1 16,0 21-16,1-22 0,-1 22 0,-21 21 15,0-21-15,1 21 0,-1 0 16,-21 21-16,0 0 15,0 1-15,0-1 0,0 21 0,0 0 16,0 22-16,0-22 0,-21 22 0,-1-1 16,1 1-16,21-1 0,-21-20 15,0 20-15,0-21 0,0 1 0,-1-1 16,1 0-16,21 1 0,0-22 0,-21 0 16,21 0-16,0 0 0,0 1 15,0-1-15,21-21 16,0 0-1,22 0-15,-22-21 16,0 21-16,21-22 0,-20 1 0</inkml:trace>
  <inkml:trace contextRef="#ctx0" brushRef="#br0" timeOffset="94364.91">20722 13102 0,'0'-21'0,"0"42"0,0-63 0,0 21 16,0 0-16,0-1 0,0 1 15,0 0-15,0 0 0,-21 21 16,0-21-16,0 21 0,-1 0 0,1 0 16,0 0-16,0 21 0,-21 0 15,20 0-15,1 0 0,0 22 0,0-22 16,-21 21-16,20-21 0,1 22 16,0-1-16,0-21 0,0 22 0,0-22 0,21 0 15,0 0-15,0 0 0,0 0 0,0 1 16,21-22-1,0 0-15,0 0 0,0 0 0,0 0 16,22 0-16,-22 0 0,0 0 0,21-22 16,-20 1-16,-1 0 0,21 21 0,-21-21 15,0 0-15,1 0 0,20-22 16,-21 22-16,0 0 0,-21-21 16,21 20-16,1 1 0,-22 0 0,0 0 15,0 0-15,0 42 16,0 0-16,-22 0 15,1 0-15,21 22 0,0-22 16,0 0-16,0 0 0,0 0 0,0 1 16,0-1-16,0 0 0,0 0 0,21 0 15,1-21-15,-1 21 0,21-21 16,-21 0-16,22 0 0,-22 0 0,21 0 16,0 0-16,-20 0 0,20 0 15,-21 0-15,21-21 0,-20 0 0,-1 21 16,21-21-16,-21 0 0,0 0 0,1-22 15,-1 22-15,0-21 0,-21-1 0,21 1 16,0 0-16,-21 21 0,0-22 16,21 1-16,1-22 15,-22 86 1,-22-1-16,1 21 0,0-21 16,0 22-16,21-1 0,-21 0 0,0 1 15,21-1-15,-22 0 0,22 1 16,-21-22-16,0 42 0,21-20 15,0-1-15,0 0 0,0 22 0,-21-22 16,21 22-16,-21-22 0,21 21 0,0-20 16,0 20-16,-21-20 0,21 20 0,-22-21 15,22 1-15,-21-1 0,21 0 16,0 1-16,0-1 0,0 0 0,0-20 16,0 20-16,-21-21 0,21 0 15,0-42 1,0 0-16,0 0 15,0 0-15,0-22 0,0 22 16,0-21-16,0-1 0,21 1 16,-21 0-16,21-1 0,-21-20 0,0 21 0,22-22 15</inkml:trace>
  <inkml:trace contextRef="#ctx0" brushRef="#br0" timeOffset="94608.47">21294 13018 0,'0'-22'0,"0"44"0,0-86 0,21 22 15,-21 21-15,21-22 0,0 22 0,0 0 16,0-21-16,1 20 0,-1 22 0,0-21 16,21 0-16,1 21 0,-22 0 15,21 0-15,-21 0 0,22 0 0,-22 21 16,0 0-16,0 1 0,-21-1 16,0 0-16,0 0 0,0 21 0,0-20 15,0 20-15,-21-21 0,0 0 0,-22 0 16,22 1-16,0-1 0,-21 0 15,21 0-15,-22 0 0,22 0 0,-21-21 16,21 22-16,-1-22 0,1 0 0,0 0 16,0 0-16,0 0 0,-22 0 0</inkml:trace>
  <inkml:trace contextRef="#ctx0" brushRef="#br0" timeOffset="95872.48">6329 13843 0,'0'0'0,"-21"0"0,-22 0 0,22 21 16,-21-21-1,21 0-15,42 21 32,0-21-32,0 0 15,0 0-15,0 0 0,22 0 0,-1 0 16,0 0-16,1 0 0,20 0 0,-20 0 15,20 0-15,1 0 0,-1 0 16,1 0-16,-1 0 0,1 0 0,-1 0 16,22 0-16,-22 0 0,1 0 15,-1 0-15,22 0 0,-22 0 0,22 0 16,0 0-16,-1 0 0,1 0 16,0 0-16,21 0 0,-22 0 0,22 0 15,0 0-15,0 0 0,21 0 0,-21 0 16,42 0-16,-21-21 0,148 21 15,-148 0-15,21 0 0,0-21 16,0 21-16,1 0 0,-1 0 0,0 0 16,0-21-16,0 21 0,0 0 15,22 0-15,-22 0 0,21 0 0,-21 0 0,22 0 16,-1 0-16,0 0 0,1 0 16,-1 0-16,-21 0 0,22 0 15,-1 0-15,0 0 0,1 0 0,-1 0 16,0 0-16,1 0 0,-1 0 0,21 0 15,-20 0-15,-1 0 0,0 0 16,-20 0-16,20 0 0,0 0 0,1 0 16,-1 21-16,0-21 0,1 21 0,-1-21 15,0 0-15,1 21 0,20-21 0,-21 0 16,22 0-16,-22 22 0,22-22 16,-1 0-16,1 0 0,-22 0 0,22 21 15,-22-21-15,21 0 0,1 0 0,-22 0 16,1 0-16,-1 21 0,0-21 15,1 0-15,-1 0 0,-21 0 16,21 21-16,-20-21 0,-1 0 0,-21 0 16,21 0-16,-21 0 0,0 21 0,0-21 15,0 0-15,-21 0 0,0 0 0,-1 0 16,-20 0-16,0 0 0,-22 21 16,1-21-16,-1 0 0,-20 0 0,-1 0 15,-21 0-15,0 0 0,0 0 0,-42 0 31,0 0-15,0 0-16,0 0 0,0 0 0,-1 0 16,1 0-16,-21 0 0,21 0 15,-22 0-15,1 0 0,-21-21 0</inkml:trace>
  <inkml:trace contextRef="#ctx0" brushRef="#br0" timeOffset="97504.11">4085 15367 0,'-21'0'15,"0"0"-15,0 0 16,-1 0 0,1 0-16,0 0 15,0 0-15,0 0 16,0 0 0,-1 0-16,1 0 15,42 0 32,1 0-47,20 0 16,-21 0-16,43 0 0,-22 0 15,21 21-15,-20-21 0,20 0 0,1 0 16,-1 0-16,1 0 0,-1 0 16,1 0-16,-1 0 0,-20 0 15,20 0-15,-21 0 0,1 0 0,-1 0 16,0 0-16,1 0 0,-22 0 0,0-21 15,0 21-15,0 0 0,1 0 16,-22-21 31,0 0-31,-22 21-16,1-21 15,0 21-15,0-22 16,0 22-16,0 0 0,-1-21 15,1 21-15,0 0 0,0 0 0,0 0 16,0 0-16,-1 0 0,1 0 0,0 0 16,0 0-1,21 21-15,21-21 32,0 0-32,0 0 15,1 0-15,-1 0 0,21 0 0,-21 0 16,0 0-16,1 0 0,-1 0 0,21 0 15,-21 0-15,0 22 16,1-1-16,-22 0 0,0 0 16,0 0-16,0 0 15,0 1-15,-22-1 16,1 0-16,0 21 0,0-21 0,-21 1 16,20-1-16,1 0 0,-106 42 15,85-41-15,21-22 16,0 21-16,-1-21 0,1 0 15,21 21-15,-21-21 0,0 0 16,42 0 15,0 0-31,22 0 16</inkml:trace>
  <inkml:trace contextRef="#ctx0" brushRef="#br0" timeOffset="98845.23">6540 15050 0,'0'-22'31,"0"1"-31,0 0 31,-21 21-15,21 21 47,0 0 171,0 1-218,0-1-1,21 0-15,1 0 0,-1 0 16,-21 22-16,21-43 15,0 21-15,0 0 0,0-21 16,1 0-16,-1 0 0,0 0 16,0 0-16,0 0 0,0 0 0,1 0 15,-1 0-15,0-21 0,21 0 16,-21-1-16,1 22 0,20-21 0,-21 0 16,0 0-16,0 0 0,1 21 15,-22-21-15,0-1 0,21 1 16,-21 0-16,0 0 15,-21 21 1,-1 21 0,22 0-16,0 0 0,0 1 0,-21 20 15,21 0-15,-21 1 0,21-1 0,0 0 16,0 1-16,0 20 0,-21-21 0,21 1 16,-21-1-16,21 0 0,0 1 15,0-22-15,0 21 0,0-21 0,0 22 16,0-22-16,0 0 0,0 0 0,0 0 15,0 1 1,-21-22 0,-1 0-16,1 0 0,0 0 15,0 0-15,0-22 0,0 22 0,-22 0 16,22-21-16,0 21 0,-21 0 16,20-21-16,1 21 0,0 0 0,0-21 15,0 0-15,0 21 0,21-21 16,0-1-16,0 1 15,21 0-15,21 21 16,-21-21-16,22 0 0,-1 0 0,0-22 16</inkml:trace>
  <inkml:trace contextRef="#ctx0" brushRef="#br0" timeOffset="99481.39">7408 15092 0,'21'0'0,"-42"0"0,42 21 31,-21 0-15,0 0-16,0 1 0,0 20 0,0-21 16,0 21-16,0 1 0,0-1 0,0 0 15,0-20-15,0 20 0,0 0 16,0 1-16,0-22 0,0 21 16,0-21-16,0 0 0,-21 1 0,0-1 0,21 0 15,0 0-15,0 0 0,-21-21 16,21 21-16,-21-21 15,21-21 1,0 0-16,21 0 0,0 0 16,0 0-16,-21-1 0,21-20 15,1 21-15,-1-21 0,0 20 0,0-20 16,0 21-16,0 0 0,1 0 0,-1-1 16,0 22-16,0 0 0,0 0 15,0 0-15,1 22 0,-22-1 16,0 21-16,21-21 0,-21 0 15,0 22-15,21-22 0,-21 0 0,0 21 0,0-20 16,0-1-16,0 0 16,21 0-16,0 0 0,-21 0 0,21-21 15,1 22-15,-1-22 0,0 0 0,0 0 16,21 0-16,-20 0 0,20 0 0,-21 0 16,21-22-16,-20 1 0,20 21 15,-21-21-15,21 0 0,-20 0 0,20 0 16,-21-1-16,0 1 0,0-21 0,1 21 15,-22 0-15,0-22 0,0 22 16,0 0-16,0 0 0,0 0 0,0-1 16,-22 22-16,1 0 15,0 22-15,0-1 0,21 0 0,0 0 16,-21 21-16,21-20 16,-21-1-16,21 0 0,0 0 0,0 0 15,0 0-15,0 1 0,0-1 0,0 0 16,21-21-16,0 21 0,0-21 0,0 0 15,0 0-15,1 0 0,-1 0 16,0 0-16,21 0 0,1 0 0,-1 0 16,0 0-16,1-21 0</inkml:trace>
  <inkml:trace contextRef="#ctx0" brushRef="#br0" timeOffset="99852.18">9991 15367 0,'0'0'0,"-43"-21"16,-20-21-16,42 42 16,-1 0-16,22-22 0,-21 22 15,21 22-15,0-1 16,0 0-16,0 21 0,0-21 0,0 1 16,0 20-16,0-21 0,0 21 0,0-20 15,0-1-15,0 21 0,0-21 16,0 0-16,0 1 0,0-1 15,0-42 17</inkml:trace>
  <inkml:trace contextRef="#ctx0" brushRef="#br0" timeOffset="100034.07">9906 15113 0,'0'-21'0,"0"42"0,0-63 15,0 21-15,21 21 32,-21 21-17,0 0-15,21-21 0,0 21 16,1 0-16,-1-21 0,0 21 0,0-21 16,0 0-16,22 22 0,-22-1 15</inkml:trace>
  <inkml:trace contextRef="#ctx0" brushRef="#br0" timeOffset="100443.84">10456 15282 0,'0'22'0,"0"-1"0,0 0 16,0 0-16,0 0 0,0 0 16,-21 1-16,21-1 0,0 0 15,0 0-15,0 0 0,0 0 16,0 1-16,-21-1 0,21 0 0,0 0 15,0 0-15,-21 0 0,21 1 16,0-44 15,0 1-15,0 0-16,0 0 0,0 0 16,21 0-16,0-1 0,0-20 15,0 21-15,1-21 0,-1-1 0,0 22 16,0-21-16,0 21 0,22-1 0,-22 1 15,21 21-15,-21 0 0,22 0 16,-22 0-16,0 21 0,0 1 16,0-1-16,0 21 0,-21-21 0,0 22 15,0-22-15,0 21 0,0-21 0,0 0 16,0 22-16,-21-22 0,0 0 0,0 0 16,21 0-16,0 1 0,-21-1 15,21 0-15,21-21 16,0-21-1,0 21-15</inkml:trace>
  <inkml:trace contextRef="#ctx0" brushRef="#br0" timeOffset="100800.36">11451 15452 0,'21'-21'0,"-42"42"0,85-64 16,-43 22-16,0 0 0,-21 0 15,0 0-15,0 0 16,-42 21-16,20 0 0,1 0 15,0 0-15,-21 0 0,21 21 0,-22 0 16,22 0-16,-21-21 0,21 21 16,-1 0-16,1 1 0,0-1 0,21 0 15,0 0-15,0 0 0,0 0 0,0 1 16,21-22-16,0 21 0,1-21 16,-1 0-16,21 21 0,-21-21 15,22 0-15,-22 21 0,0 0 16,21-21-16,-21 0 0,-21 21 0,22 1 15,-22-1-15,-22 0 16,1-21 0,-21 0-16,21 21 0,-22-21 0,22 0 15,-21 0-15,21 0 0,-22 0 16,22 0-16,0 0 0,0 0 0,0 0 0,0 0 16,21-21-16,0 0 15,0 0-15,21 21 0,0-22 16</inkml:trace>
  <inkml:trace contextRef="#ctx0" brushRef="#br0" timeOffset="101085.2">11726 15558 0,'0'0'0,"21"-22"16,64 1-16,-43 0 16,-20 0-16,-1 21 0,0-21 0,0 0 15,0-1-15,-21 1 0,0 0 0,0 0 16,0 0-16,-21 21 15,0 0-15,0 21 16,0 0-16,-1 0 0,1 0 16,21 1-16,0-1 0,-21 21 0,21-21 15,-21 0-15,21 1 16,0-1-16,0 0 0,0 0 0,0 0 0,0 0 16,0 1-16,21-22 15,0 0-15,0 0 0,1 0 0,-1 0 16,0 0-16,0 0 0,21 0 15,-20-22-15,-1 1 0,0 21 0,0-21 16,0 0-16</inkml:trace>
  <inkml:trace contextRef="#ctx0" brushRef="#br0" timeOffset="101384.03">12234 15431 0,'21'-22'0,"-42"44"0,42-65 0,-21 22 0,22 0 16,-1 21-16,0 0 0,0 0 15,0 21-15,0 0 16,-21 0-16,0 1 0,22 20 15,-22-21-15,21 0 0,-21 0 16,0 22-16,0-22 0,0 0 0,0 0 16,0 22-16,0-22 0,-21-21 0,-1 21 15,1 0-15,21 0 0,-21-21 16,21-21 15,0 0-31,21 0 0,0 0 16,-21-1-16,22 1 0,-1 0 15,21 0-15,-21-21 0,0 20 0,1-20 16,-1 21-16,0-21 0,0 20 16,0 1-16,0 0 0,1 0 0,-1 0 0,0 0 15,0 21-15,0-22 0,0 22 16,1 0-16</inkml:trace>
  <inkml:trace contextRef="#ctx0" brushRef="#br0" timeOffset="102500.39">13123 14965 0,'0'0'16,"0"-42"-16,0 20 0,0-41 15,0 42-15,-21 21 0,0 0 16,0 0-16,0 0 16,-1 21-16,1 0 0,21 21 0,-21-20 15,0 20-15,21 0 0,-21 22 0,21-22 16,0 0-16,-21 22 0,21-22 15,0 22-15,0-22 0,0 0 0,0 22 16,0-22-16,0-21 0,0 22 0,0-1 16,21-21-16,-21 0 0,21 1 0,-21-1 15,21-21-15,0 21 0,0-21 16,1 0-16,-1 0 0,0 0 16,0 0-16,0-21 0,22 0 0,-22 21 15,0-22-15,0 1 0,0-21 0,0 21 16,1 0-16,-22-22 0,21 22 15,-21-21-15,21 21 0,-21-1 16,0 1-16,0 0 0,0 42 16,0 0-1,0 1-15,0-1 0,0 0 0,0 0 16,0 0-16,0 0 0,0 1 16,0-1-16,0 0 0,21 0 15,0-21-15,0 21 0,1-21 16,-1 0-16,21 0 15,-21 0-15,0 0 0,85-63 16,-85 42 0,1 21-16,-1-22 0,-21 1 15,21 0-15,0 0 0,-21 84 47,0-41-31,0-1-16,0 0 0,0 0 0,0 0 15,0 0-15,0 1 16,21-22 0,0 0-16,1 0 15,-1 0-15,0-22 16,-21 1-16,21 21 0,-21-21 0,0 0 16,0 0-1,0 0-15,0-1 0,0 1 0,-21 0 16,0 0-16,0-21 0,-1 20 0,22 1 15,-21 0-15,0 21 16,42 0 15,0 0-31,1 0 0,-1 0 0,0 0 16,0 0-16,0 0 0,0 0 0,22 0 16,-22 21-16,0-21 0,21 21 15,-20-21-15,-1 22 0,0-1 16,0-21-16,-21 21 0,0 0 0,0 0 15,0 0-15,0 1 0,-21-1 16,0-21-16,21 21 16,-21-21-16,-1 21 15,22-42 17,0 0-32,0 0 15,22-1-15,-1 1 0,0 0 16,0 0-16,21 0 0,-20-22 0,20 22 15,0 0-15,-21-21 0,22 21 16,-1-1-16,0 22 0,1 0 0,-22 0 0,0 0 16,21 0-16,-20 22 15,-22-1-15,0 0 0,21 0 0,-21 21 16,0-20-16,0-1 0,0 21 0,0-21 16,-21 0-16,-1 1 0,22-1 0,-21 0 15,0 0-15,0 0 0,21 0 16,-21 1-16,0-22 15,21-22 1,0 1 0,0 0-16,0 0 0,0-21 15,0 20-15,0 1 0</inkml:trace>
  <inkml:trace contextRef="#ctx0" brushRef="#br0" timeOffset="102668.29">14224 14944 0,'0'0'0,"0"-21"0,-21 21 0,0 0 16,-1 0-1,1 0 17,0 0-32,21-22 0,-21 22 15,0 0-15,0 0 0</inkml:trace>
  <inkml:trace contextRef="#ctx0" brushRef="#br0" timeOffset="102852.19">12806 15071 0,'0'0'0,"-21"21"0,-43 0 16,43 0-16,21 0 15,21-21-15,43 0 16,-43 0-1,21 0-15,-21 22 0,22-22 0,-22 0 16,0 0-16,21 0 0,-21 0 0,22 0 16,-22 0-16</inkml:trace>
  <inkml:trace contextRef="#ctx0" brushRef="#br0" timeOffset="103429.86">16785 15071 0,'-42'-21'0,"84"42"0,-105-64 0,41 22 16,1-21-16,0 21 0,0 0 0,-21-1 15,20 22-15,1-21 0,-21 21 0,21 0 16,-22 0-16,22 0 0,-21 21 16,21 1-16,-22-1 0,22 21 0,-21 22 15,0-22-15,20 21 0,-20 1 16,21-1-16,0 1 0,0-1 0,-1 1 15,1-22-15,21 22 0,-21-22 16,21 0-16,0-20 0,0 20 0,21-21 16,0 0-16,22-21 0,-22 21 0,21-21 15,1 0-15,-1 0 0,0 0 0,1 0 16,-1-21-16,21 0 0,-20 0 16,-1 0-16,22 0 0,-22-22 0,0 22 15,1-21-15,-1-1 0,0-20 0,1 21 16,-22-22-16,0 1 0,-21 20 0,0-20 15,0-1-15,0 22 16,-42 0-16,20-1 0,-20 1 0,0 21 16,21 21-16,-22 0 0,1 0 0,0 0 15,-1 0-15,22 21 0,-21 0 0,21 0 16,-1 22-16,22-22 0,0 21 16,0 0-16,0 1 0,22-22 0,-1 21 15,0-21-15,21 22 0,-21-22 0,22 0 16,-1 0-16</inkml:trace>
  <inkml:trace contextRef="#ctx0" brushRef="#br0" timeOffset="103761.67">17060 15431 0,'0'0'0,"0"-22"0,0 1 16,0 0-16,0 0 16,0 0-16,0 0 0,21 21 15,1-22-15,-1 22 0,0 0 16,0 0-16,0 22 0,22-1 0,-22 0 15,21 0-15,-21 0 0,22 22 0,-22-22 16,21 21-16,-21 22 16,-21-22-16,0-21 0,0 0 0,0 22 15,0-22-15,0 0 0,0 0 0,-21-21 16,0 21-16,0 0 0,0-21 16,21-21-1,0 0 1,0 0-16,21 21 0,0-21 15,-21-22-15,21 22 0,0 0 0,0-21 16,1 21-16,20-22 0,-21 1 0,0 21 16,22-22-16,-1 22 0,-21 0 15,21 0-15,43-21 0,-64 42 16,22 0-16,-1 0 0</inkml:trace>
  <inkml:trace contextRef="#ctx0" brushRef="#br0" timeOffset="104288.89">18330 15515 0,'0'0'0,"0"-21"31,0 0-15,0 0-16,0 0 0,0-1 16,-21 1-16,0 0 0,0 21 15,0-21-15,-1 0 0,1 0 0,-21 21 16,21 0-16,0 0 0,-1 0 0,1 0 15,21 21-15,-21 0 0,0 0 0,0 21 16,21-20-16,-21 20 0,-1-21 16,22 21-16,0-20 0,-21 20 0,0-21 15,21 0-15,0 22 0,0-22 16,0 0-16,0 0 0,21-21 0,0 0 16,1 0-16,20 0 15,-21 0-15,0 0 0,22-21 16,-22 0-16,21 0 0,-21 21 0,22-43 15,-1 22-15,-21 0 0,21-21 0,-20 20 16,20-20-16,-21 0 0,0-1 0,0-20 16,1 21-16,-1-22 15,-21 1-15,21-1 0,-21 22 0,0-22 0,0 22 16,0 0-16,0-1 0,0 22 0,0 0 16,-21 42-1,21 0-15,-21 0 16,21 22-16,-22-1 0,22 0 0,0 22 15,0-22-15,-21 22 0,21-1 0,-21-20 16,21 20-16,0-21 0,0 1 0,0-1 16,-21 0-16,21 1 0,0-22 15,0 0-15,0 0 0,0 0 0,0 1 16,21-22-16,0 0 16,0 0-16,1-22 0,-1 1 0,0 0 15,0 21-15</inkml:trace>
  <inkml:trace contextRef="#ctx0" brushRef="#br0" timeOffset="104619.66">18711 15452 0,'0'-21'0,"21"21"31,1 0-31,-1 21 16,0-21-16,0 0 0,0 0 16,0 0-16,22 0 0,-1 0 0,-21 0 15,22 0-15,-1 0 0,-21 0 16,21-21-16,1-1 0,-22 22 0,0-21 15,0 21-15,-21-21 0,0 0 0,0 0 16,0 0-16,0-1 0,-21 22 16,0 0-16,0 0 0,0 0 15,-1 0-15,1 0 0,0 22 0,0-1 16,-21 0-16,20 0 0,1 0 16,0 0-16,0 1 0,0-1 0,0 0 15,-1 21-15,22-21 0,0 1 0,0-1 16,0 0-16,0 0 15,0 0-15,22-21 0,-1 21 16,0-21-16,0 0 0,0 0 0,0 0 16,1 0-16,-1 0 0,0-21 0,21 21 15,-21-21-15</inkml:trace>
  <inkml:trace contextRef="#ctx0" brushRef="#br0" timeOffset="104989.45">19389 15388 0,'0'-21'15,"0"42"-15,21-63 0,-21 21 16,21 21-16,0 0 16,0 0-16,0 0 0,1 0 15,-22 21-15,21 0 0,0 0 0,0 0 16,-21 1-16,0-1 0,21 0 16,-21 0-16,0 0 0,0 0 15,0 1-15,0-1 0,0 0 16,0-42 46,21 0-62,1-1 0,-1 1 16,0 0-16,0 0 0,21 0 16,-20 0-16,20-1 0,-21-20 0,21 21 15,-20-21-15,20 20 0,-21-20 0,0 21 16,0 0-16,1 0 0,-22-1 15,-22 22 17,1 0-32,0 0 0</inkml:trace>
  <inkml:trace contextRef="#ctx0" brushRef="#br0" timeOffset="105364.23">21272 15346 0,'0'-21'0,"0"0"16,0-1-16,0 1 0,0 0 15,0 0-15,0 0 0,0 0 16,0-1-16,0 44 31,0-1-31,0 0 0,0 21 0,0 1 16,0-22-16,-21 21 0,0 0 0,0 1 16,21-22-16,-21 21 0,0-21 0,21 1 15,0 20-15,-22-21 0,22 0 16,0 0-16,22-21 15,-1 0 1,0 0-16,0 0 0,0 0 0,22-21 16,-1 0-16,0 0 0,1 0 15</inkml:trace>
  <inkml:trace contextRef="#ctx0" brushRef="#br0" timeOffset="105688.05">21992 15240 0,'0'0'0,"64"-85"16,-86 85-1,1 0 1,-21 0-16,0 22 0,-1-1 0,1 0 16,0 0-16,-1 0 0,1 0 15,21 1-15,-22-1 0,22 0 0,21 0 16,0 0-16,0 0 0,21 1 16,1-1-16,20-21 0,-21 21 15,21-21-15,1 0 0,-1 21 16,0-21-16,1 0 0,-22 21 0,21-21 15,-21 0-15,1 21 0,-1-21 0,-21 22 16,-21-1 0,-1 0-16,1-21 0,0 0 15,-21 0-15,-1 21 0,1-21 0,21 0 16,-21 0-16,-1 0 0,22 0 0,-21 0 16,21 0-16,-1 0 0,1 0 15,0 0-15,0 0 0,21-21 0,-21 0 16,0 0-16,21-1 15</inkml:trace>
  <inkml:trace contextRef="#ctx0" brushRef="#br0" timeOffset="105880.34">21421 14923 0,'-22'-22'15,"1"22"-15,0-21 16,0 21-1,0 0-15,0 0 16,-1 0-16,22 21 16,0 1-16,0-1 0,0 0 15,22-21 1</inkml:trace>
  <inkml:trace contextRef="#ctx0" brushRef="#br0" timeOffset="106460.02">23241 15028 0,'0'0'0,"-21"-21"0,21 0 0,0 0 0,0 0 16,0 0-16,0-1 0,0 1 16,21 21-1,0 0-15,-21 21 16,0 1-16,0-1 0,0 21 0,0-21 16,0 22-16,0-1 0,0 0 0,0 1 15,0-1-15,-21-21 0,0 21 16,0-20-16,-1 20 0,22-21 0,-21 0 15,21 0-15,-21-21 0,21 22 0,-21-22 16,21-22 15,0 1-15,21 0-16,0 0 0,-21-21 0,21 20 16,1-20-16,-1 0 0,0-1 15,21 1-15,-21 0 0,22-1 16,-1 22-16,0-21 0,1 21 0,-1 0 0,0-1 15,1 22-15,-1 0 0,0 0 0,-20 22 16,-1-1-16,0 0 0,-21 21 16,0-21-16,0 22 0,0-1 0,0 0 15,0 1-15,-21-22 0,21 21 16,-21 1-16,-1-22 0,1 0 0,0 21 16,0-21-16,21 1 0,-21-22 15,21 21-15,-21 0 0,42-21 31,0 0-31,21-21 0,-21 0 16,22-1-16</inkml:trace>
  <inkml:trace contextRef="#ctx0" brushRef="#br0" timeOffset="106847.8">24299 15071 0,'0'0'0,"21"-43"16,22 22-16,-22 0 0,-21 0 15,0 0-15,-21 21 16,0 0-16,-1 0 15,-20 21-15,21 0 0,-21 0 0,20 22 16,-20-22-16,21 21 0,0 0 16,0-20-16,-1 20 0,1 0 0,21 1 15,0-22-15,0 0 0,0 21 0,0-21 16,0 1-16,0-1 0,0 0 0,21-21 16,-21 21-16,22-21 0,-1 0 15,21 0-15,-21 0 0,64-21 16,-43 21-16,-21-21 15,22 0-15,-22-1 0,21 1 0,-21-21 16,1 21-16,-1-22 0,0 1 16,-21 21-16,0-21 0,0-1 0,0 1 15,0 0-15,-21-1 0,0 1 0,-22 21 16,22-22-16,0 22 0,-21 21 0,20-21 16,1 21-16,0 0 0,-21 0 15,21 0-15,21 21 16,0 0-16,0 1 15,21-22-15,0 0 0,21 0 16,-21 0-16,22 0 0,20 0 16,-20 0-16</inkml:trace>
  <inkml:trace contextRef="#ctx0" brushRef="#br0" timeOffset="107112.69">25146 14753 0,'0'0'0,"63"-21"0,-20-21 0,-22 21 15,0-1-15,21-20 0,-42 21 0,0 0 16,0 0-16,0-1 0,0 1 0,-21 21 15,0 21 1,0 1-16,-21 20 0,20-21 0,1 21 16,-21 1-16,21-1 0,-22 22 0,22-22 15,0 0-15,0 22 0,0-22 16,0 0-16,-1 22 0,1-22 16,21 1-16,-21-1 0,21 0 0,0 1 15,-21-22-15,21 0 0,0 0 0,0 0 16,0 0-16,0 1 0,21-22 15,0 0-15,0 0 0,1 0 0,-1 0 16,0-22-16,0 1 0,-21 0 16,0 0-16,0 0 0,0 0 0,0-1 15</inkml:trace>
  <inkml:trace contextRef="#ctx0" brushRef="#br0" timeOffset="107271.6">24807 15028 0,'-21'0'15,"42"0"-15,-84 0 0,42 0 0,-1 0 16,44 0 15,-1 0-31,0 0 0,0 0 0,21 0 16,1 0-16,-1 0 0,0 0 0,1 0 15,20 0-15,-20 0 0,-1 0 16,0 0-16,-21-21 0,22 21 0,-1 0 16,-21 0-16</inkml:trace>
  <inkml:trace contextRef="#ctx0" brushRef="#br0" timeOffset="108068.96">26501 15028 0,'0'-21'0,"0"42"0,0-63 0,0 21 16,0 0-16,0 0 15,0 42 1,0 21 0,-22-21-16,22 0 0,-21 22 15,0-22-15,0 21 0,21 1 16,-21-1-16,0-21 0,-1 21 0,22-20 15,-21-1-15,0 21 0,0-21 0,21 0 16,-21 1-16,0-22 16,21-22 15,0 1-31,0 0 0,21 0 16,0-21-16,-21 20 0,21-20 15,0 21-15,0-21 0,1-1 0,-1 1 16,0 21-16,21-22 0,-21 22 0,1 0 15,-1 21-15,21 0 0,-21 0 16,0 0-16,1 0 0,-1 0 16,0 21-16,0 0 0,0 1 0,-21 20 15,21-21-15,-21 21 0,0 1 0,0-22 16,0 21-16,0 1 0,0-22 16,0 0-16,0 21 0,-21-21 0,0 1 15,0-1-15,21 0 0,0-42 47,0 0-47,0-1 16,21-20-16,-21 21 0,21 0 15,22-22-15,-22 1 0,0 0 16,21-1-16,1 22 0,-22-21 16,21 0-16,0 20 0,1 1 0,-1 0 15,-21 0-15,0 21 0,22 0 0,-22 0 16,0 21-16,-21 0 0,0 22 15,0-22-15,0 21 0,0-21 0,0 22 16,0-1-16,0-21 0,0 21 0,0 1 16,-21-22-16,0 0 0,0 21 15,21-20-15,-22-1 0,22 0 16,-21 0-16,21 0 0,0 0 16,0 1-16,21-22 15,1 0-15,-1 0 16,21 0-16,-21-22 0,22 22 0,-1-21 15</inkml:trace>
  <inkml:trace contextRef="#ctx0" brushRef="#br0" timeOffset="110987.94">27771 15325 0,'21'-21'0,"-42"42"0,84-64 0,-42 43 0,0-21 16,-21 0-16,0 0 0,0 0 16,0 0-16,-21 21 15,0-22-15,0 22 0,0 0 0,0 0 16,-1 0-16,-20 22 0,21-22 15,0 21-15,0 0 0,-22 0 0,22 0 16,0 0-16,0 22 0,21-22 16,-21 0-16,-1 0 0,22 22 0,0-22 15,0 0-15,0 0 0,0 0 16,0 0-16,22-21 16,-1 0-16,0 0 0,21 0 15,-21 0-15,1 0 0,-1-21 16,0 21-16,0-21 0,0 0 0,0 0 15,1 0-15,-1-1 0,0 1 16,-21 0-16,0 0 0,21 0 16,-21-22-16,0 22 0,0 0 0,0 0 15,0 42 1,0 0 0,0 0-16,0 22 0,0-22 0,0 0 15,0 0-15,0 0 0,0 1 0,0-1 16,0 0-16,0 0 0,0 0 15,0 0-15,0 1 16,21-22-16,0 0 0,1 0 0,-1 0 16,0 0-16,0 0 0,21 0 15,1-22-15,-22 1 0,21 21 0,1-21 16,-1 0-16,0 21 0,-21-21 16,22 0-16,-22-1 0,21 1 0,-21-21 15,1 21-15,-22 0 0,21-1 16,-21 1-16,0 0 0,21 21 0,-21 21 15,0 0 1,0 1-16,-21-1 0,21 0 16,-21 0-16,21 0 0,-22 0 0,22 22 15,0-22-15,0 0 0,0 0 16,0 0-16,0 1 0,0-1 16,22-21-16,-1 0 0,21 0 15,-21 0-15,0 0 0,22 0 0,-1 0 16,0 0-16,-20 0 0,20-21 15,0 21-15,1-22 0,-1 22 0,-21-21 16,0 0-16,22 0 0,-22 0 16,0 0-16,-21-1 0,0 1 0,0 0 15,0 0-15,0 0 0,-21 0 16,0 21 0,-1 0-16,1 21 0,0 0 0,0 0 15,0-21-15,0 21 0,21 22 16,-22-22-16,1-21 0,21 21 0,0 0 15,0 0-15,-21-21 0,21 21 0,0 1 16,21-44 31,0 1-47,1 21 0,-1-21 0,-21 0 16,21 0-16,0 0 0,0-1 0,0 1 15,1 0-15,-1 0 0,0-21 16,0 20-16,0 22 0,0-21 0,1 21 15,-22 21 1,0 1-16,0-1 0,0 0 16,0 0-16,0 0 0,0 0 0,0 1 15,0-1-15,0 0 0,0 0 0,0 0 16,0 0-16,21-21 16,0 22-16,0-22 0,0 0 0,0 0 15,1 0-15,-1 0 0,0 0 16,21 0-16,-21-22 0,1 22 15,20-21-15,-21 0 0,0 0 0,22 0 16,-22 0-16,0-1 0,21 1 0,-21-21 16,1 0-16,-1-1 0,0 1 15,-21-22-15,21 22 0,0-21 0,-21-1 16,0 22-16,21-22 0,-21 1 0,22 20 16,-22 1-16,0 21 0,0-21 15,0 20-15,0 44 16,-22-1-16,22 0 15,-21 21-15,0-21 0,21 22 0,-21-1 16,0 22-16,21-22 0,-21 0 16,21 22-16,0-22 0,-22 0 0,22 1 15,-21-1-15,21 0 0,0 1 16,0-22-16,0 21 0,0-21 0,0 1 16,0-1-16,0 0 0,21-21 15,1 0-15,-1 0 0,0 0 0,0 0 16,0 0-16,0 0 0,1 0 15,-1 0-15,21-21 0,-21 21 0,22-21 16,-22-1-16,0 1 0,0 0 16,21 0-16,-20-21 0,-22 20 15,0 1-15,21-21 0,-21 21 0,0 0 16,0-1-16,-21 22 16,-1 0-16,1 0 0,0 22 15,0-1-15,-21-21 0,20 21 0,1 21 16,0-21-16,0 1 0,0-1 0,0 0 15,21 0-15,0 0 0,0 0 16,-22 1-16,22-1 0,0 0 16,22-21-1,-1 0-15,0 0 0,0 0 16,0 0-16,0-21 0,1 21 16,-1-21-16,0-1 0,0 1 15,0 0-15,0 0 0,1 0 16,-22 0-16,0-22 0,21 43 15,-21-21-15,0 0 0,21 21 0,-21 21 16,0 0 0,0 0-16,-21 1 0,21-1 15,-21 0-15,21 0 0,0 0 0,0 0 16,0 1-16,0-1 0,0 0 16,21-21-16,-21 21 15,21-21-15,0 0 0,0 0 0,22 0 16,-22 0-16,0 0 0,21 0 0,-21 0 15,22-21-15,-22 21 16,0-21-16,0 21 0,0-21 0,1-1 16,-1 22-16,0-21 0,-21 0 0,21 0 15,-21 0-15,21 0 0,-21-1 16,0 44 15,-21-1-31,0 0 0,21 0 16,0 0-16,0 0 0,0 1 15,0-1-15,0 0 16,21-21-16,0 0 16,0 0-16,1 0 15,-1 0-15,21 0 0,-21 0 0,0 0 16,1-21-16,-1 21 0,0-21 16,-21-1-16,21 1 0,0 21 0,-21-21 15,0 0-15,0 0 0,21 0 0,-21-1 16,0 44 15,-21-22-31,21 21 16,-21 0-16,0 0 0,0 0 0,0 0 15,-1 1-15,22-1 16,-21-21-16,21 21 0,-21-21 16,42-21 30,0 21-46,-21-21 0,22 21 0,-1-22 16,0 22-16,-21-21 0,21 0 0,0 0 16,0 21-16,1-21 0,-1 0 15,-21-1-15,21 22 0,0 0 0,-21-21 16,21 21-16,-21 21 16,0 1-1,0-1-15,0 0 0,0 0 16,0 0-16,0 0 15,0 1-15,21-22 16,1 21 0,-1-21-16,0 0 0,0 0 0,0 0 15,0 0-15,1 0 0,-1 0 16,21 0-16,-21-21 0,0 21 0,1-22 16,-1 1-16,0 21 0,0-21 0,0 0 15,-21 0-15,21 0 0,-21-1 16,22-20-16,-22 21 0,0 0 0,0 0 15,0-1-15,-22 22 16,1 0 0,0 0-16,0 22 0,21-1 0,-21 0 15,0 0-15,21 21 0,0-20 16,-22-1-16,1 0 0,21 0 16,0 0-16,-21 0 0,21 1 0,0-1 15,0 0-15,21 0 16,0-21-16,1 0 0,20 0 15,-21 21-15,21-21 0,1 0 0,-1 0 16,0 0-16,1 0 0,-1 0 16,0 0-16,1 0 0,-1 0 0,0-21 15,-20 21-15,20-21 0,-21 0 16,43-43 0,-43 43-16,-21 0 0,21-21 0,-21 20 15,0 1-15,0 0 0,0 0 16,-21 21-16,0 0 15,-1 0-15,1 0 0,0 21 0,0-21 16,-21 21-16,20 0 0,-20 1 16,21-1-16,0 21 0,-22-21 0,22 0 15,0 1-15,21-1 0,0 0 16,-21 0-16,21 0 0,0 0 16,21-21-1,0 0-15,0 0 0,1 0 16,-1 0-16,0 0 15,0-21-15,0 21 0,0-21 0,1 0 16,-1 0-16,0 0 16,0-1-16,0-20 0,0 21 0,1-21 15,-22-1-15,21 1 0,0-22 16,0 22-16,0 0 0,0-1 16,1 1-16,-1 0 0,0-1 0,-21 22 0,21-21 15,-21 21-15,21 21 16,-42 21-1,0 0-15,0 21 16,0 1-16,-1-1 0,1 0 16,0 1-16,0-1 0,0 0 0,0 22 15,-1-22-15,1 1 0,21-22 16,0 21-16,-21-21 0,21 22 0,-21-22 16,21 0-16,0 0 15,0 0-15,21-21 31,0 0-31,0-21 16,-21 0-16,22 0 0,-1 21 16,-21-21-16,21-1 0,-21 1 15</inkml:trace>
  <inkml:trace contextRef="#ctx0" brushRef="#br0" timeOffset="111216.81">31327 15092 0,'0'0'0,"-22"-21"0,1 21 16,0 0-16,0 0 0,0 0 0,0 0 15,-1 0 79,1 0-94</inkml:trace>
  <inkml:trace contextRef="#ctx0" brushRef="#br0" timeOffset="111464.67">30268 15050 0,'-42'0'0,"84"0"0,-105 0 0,20 0 15,22 0-15,0 0 0,63 0 47,-20 0-47,20 0 0,-21 0 0,21 0 16,1 0-16,-1 0 0,0 0 0,1 0 16,-22 0-16,21 0 0,-21 0 15,1 0-15,-44 0 31,1 0-31,0-22 16,0 22-16,-21 0 0</inkml:trace>
  <inkml:trace contextRef="#ctx0" brushRef="#br0" timeOffset="111704.06">28681 14965 0,'-21'0'16,"42"0"-16,-85 0 0,43 0 0,0 0 0,0 0 15,0 0-15,-1 0 16</inkml:trace>
  <inkml:trace contextRef="#ctx0" brushRef="#br0" timeOffset="117452.01">6308 17187 0,'0'-21'516,"21"21"-485,0 0 344,-21-21-125,-21 21-203,0 0-31,-1 0-1,1 0 17,0 0-17,0 0 1,0 0-1,42 0 32,0 0-47,0 0 16,0 0 0,1 0-16,-1 0 0,0 0 0,0 0 15,0 0-15,22 0 0,-22 0 16,0 0-16,0 0 0,21 0 0,-20-21 15,20 0-15,-21 21 0,0-21 0,22 21 16,-22-22-16,0 22 0,0 0 16,-21-21-16,21 21 0,-42 0 47,0 0-47,0 0 0,21 21 0,-21 1 15,-1-22-15,22 21 16,0 0-16,-21 0 0,0 0 0,21 0 0,-21 1 15,21 20-15,0-21 0,0 21 16,0 1-16,0-1 0,0 0 16,0 1-16,0-1 0,0 0 0,0 22 15,0-22-15,0 1 0,0-22 16,0 21-16,0-21 0,0 22 0,0-22 16,0 0-16,-21-21 15,0 0-15,-1 0 0,1 0 16,0 0-16,0 0 0,0 0 0,0 0 15,-22-21-15,22 21 0,0-21 16,-21-1-16,20 1 0,-20 21 0,21-21 16,-21 0-16,20 0 15,-20 0-15,21-1 0,0 22 0,0-21 16,-1 21-16,1 0 0,42 0 31,1 0-15,-1 0-16,0 0 0,0 0 15,0-21-15,22 0 0,-22 21 0</inkml:trace>
  <inkml:trace contextRef="#ctx0" brushRef="#br0" timeOffset="118140.07">6773 17187 0,'0'-21'16,"0"42"15,0 1-31,0-1 0,0 0 0,0 0 16,0 21-16,21-20 0,-21-1 16,0 21-16,0-21 0,0 22 0,0-22 15,0 21-15,0-21 0,0 22 0,-21-22 16,21 0-16,-21 0 15,21 0-15,-21 0 0,21 1 16,0-44 15,0 1-31,0 0 0,21 0 0,0 0 16,0 0-16,1-22 0,-1 22 16,0 0-16,0-21 0,-21 20 0,21 1 15,0 21-15,1-21 0,-1 21 16,0 0-16,-21 21 15,21-21-15,-21 21 0,0 1 0,0 20 16,0-21-16,0 0 0,0 22 16,0-22-16,0 0 0,0 21 15,21-21-15,-21 1 0,0-1 16,0 0-16,21-21 0,1 0 16,-1 0-16,0 0 0,0 0 0,0 0 15,0 0-15,22 0 0,-22-21 16,21 0-16,-21-1 0,22 1 0,-22 0 15,0 0-15,21 0 0,-20-22 16,-1 22-16,0-21 0,-21 21 16,0 0-16,0-22 0,0 22 0,0 0 0,0 0 15,-21 21-15,0 0 16,-1 0-16,1 0 16,0 21-16,0 0 0,21 0 0,0 0 15,-21 22-15,21-22 0,0 21 16,-21-21-16,21 22 0,0-22 0,0 0 15,0 0-15,0 0 0,0 1 16,21-22-16,0 21 0,0-21 0,0 0 16,0 0-16,22 0 0,-22 0 15,21 0-15,1 0 0,-22 0 0,42-21 16,-20-1-16,-1 22 0,21-21 0</inkml:trace>
  <inkml:trace contextRef="#ctx0" brushRef="#br0" timeOffset="118704.57">8996 16933 0,'0'0'0,"0"-21"16,0 0-16,0-21 15,-21 42-15,21-21 0,-22 21 0,1 0 16,0 0-1,0 21-15,21 0 0,-21 21 16,21-21-16,0 22 0,0-1 0,0 0 16,0 22-16,0-22 0,0 1 15,0-1-15,0-21 0,0 21 0,0 1 16,0-22-16,0 21 0,0-21 0,0 1 16,0-1-16,0 0 0,0 0 15,21-21-15,-21-21 31,0 0-15</inkml:trace>
  <inkml:trace contextRef="#ctx0" brushRef="#br0" timeOffset="118880.47">8530 17251 0,'0'0'0,"-21"0"0,0-21 0,42 21 31,0 0-31,0 0 0,0 0 15,22 0-15,-22 0 0,21 0 16,1-21-16,20 21 0,-21 0 0,1 0 16,20-22-16,-20 22 0,-1-21 15,0 21-15,-21 0 0,22-21 16,-22 21-16</inkml:trace>
  <inkml:trace contextRef="#ctx0" brushRef="#br0" timeOffset="119260.25">9313 17166 0,'0'-21'31,"21"21"-31,1 0 16,-1 0-16,0 0 15,0 0-15,0 0 16,0 21-16,1 0 0,-1 1 0,0-1 15,0 0-15,-21 0 0,0 0 16,21 0-16,-21 22 0,0-22 0,0 0 16,0 0-16,0 0 0,0 1 0,0-1 15,-21 0-15,21 0 0,-21-21 16,0 0-16,0 0 16,21-21-1,0 0-15,0 0 0,0-1 16,0 1-16,0 0 0,0 0 0,0 0 15,21 0-15,-21-22 16,21 22-16,-21 0 0,21 0 0,0 0 16,0-1-16,-21 1 0,22 21 0,-1-21 15,0 0-15,0 21 0,0 0 16,0 0-16</inkml:trace>
  <inkml:trace contextRef="#ctx0" brushRef="#br0" timeOffset="119832.66">9864 17314 0,'0'22'0,"0"-44"15,0 65-15,21-43 16,0 0 0,0 0-16,0 0 0,0 0 15,1-21-15,20 21 0,-21-22 16,0 22-16,0-21 0,1 0 0,-1 21 15,0-21-15,0 0 0,-21 0 0,0-1 16,0 1-16,0 0 16,-21 21-16,0 0 0,0 0 15,-1 0-15,1 0 16,0 21-16,0-21 0,0 21 0,0 1 16,-1-1-16,22 21 0,-21-21 15,21 0-15,-21 1 0,21-1 16,-21 21-16,21-21 0,0 0 0,0 1 15,0-1-15,21-21 0,0 21 0,0-21 16,1 21-16,20-21 0,-21 0 16,21 0-16,-20 0 0,20 0 0,0-21 15,1 0-15,-1 0 0,0-1 16,1 22-16,-22-21 0,21 0 0,0 0 16,-20 0-16,-1 0 0,0 21 0,-21-22 15,0 1-15,0 0 0,0 0 16,0 0-16,0 0 15,-21 21-15,0 0 0,-1 0 16,1 0-16,0 0 0,0 21 0,0-21 16,21 21-16,-21 0 0,-1 0 0,22 0 15,-21 1-15,21-1 0,0 0 16,0 0-16,0 0 0,0 0 0,0 1 16,0-1-16,0 0 0,21 0 15,1-21-15,-1 0 0,0 21 0,0-21 16,0 0-16,0 0 0,1 0 15,-1-21-15,0 0 0,0 21 0,0-21 16</inkml:trace>
  <inkml:trace contextRef="#ctx0" brushRef="#br0" timeOffset="120520.27">11070 17230 0,'0'21'31,"0"0"-31,-21 0 16,0 0-16,21 1 0,0-1 15,0 0-15,0 0 0,0 0 16,0 0-16,0 1 0,0-1 16,0 0-16,-21-21 15,21 21-15,-22-21 16,1 21-16,21-42 31,0 0-15,0 0-16,0 0 0,0-1 15,0 1-15,0 0 0,0 0 16,21-21-16,1 20 0,-1 1 0,0 0 16,0 0-16,0 0 0,0 0 15,1 21-15,20 0 0,21 0 16,-20 0-16,-22 21 0,0-21 15,-21 21-15,21 0 0,-21 0 16,0 0-16,21 1 0,-21-1 16,0 0-16,0 0 0,0 0 0,0 0 15,-21 1-15,21-1 0,-21-21 16,21 21-16,-21-21 0,21 21 16,-21-21-16,21-21 31,0 0-31,21 0 0,0 21 15,-21-22-15,21 1 0,0 0 0,1-21 16,-1 21-16,0-1 0,21 1 16,-21 0-16,1 0 0,-1 0 15,21 0-15,-21 21 0,0 0 16,1 0-16,20 0 0,-21 21 16,0 0-16,0 0 0,-21 0 15,0 0-15,0 1 0,0-1 16,0 0-16,0 21 0,0-21 0,0 1 15,-21-22-15,21 21 0,-21 0 0,0 0 16,21 0-16,0 0 16,-21-21-16,42 0 31,0 0-31,0-21 16</inkml:trace>
  <inkml:trace contextRef="#ctx0" brushRef="#br0" timeOffset="121241.85">12171 17357 0,'0'0'0,"42"-21"0,-21 21 16,-21-22-16,-42 22 31,21 0-31,0 0 16,-22 0-16,22 22 0,-21-22 0,21 21 15,-1 0-15,-20 0 0,21 0 16,0 0-16,0 1 0,-1-1 0,1 0 15,21 0-15,0 0 0,0 22 0,0-1 32,0-21-32,0 0 0,21-21 15,1 0-15,-1 0 0,0 0 0,0 0 16,0 0-16,22-21 0,-22 21 16,0-21-16,0 0 0,0 0 0,0-1 15,1 1-15,-1 0 0,0 0 16,0 0-16,-21 0 0,0-1 0,0 1 15,0 0-15,0 0 0,21 0 0,-21 42 47,0 0-47,0 0 0,0 0 0,0 1 16,0-1-16,0 0 0,0 0 0,0 21 16,0-20-16,0-1 15,0 0-15,21 0 0,1-21 0,-1 0 16,0 0-16,21 0 0,-21 0 15,1 0-15,20 0 0,-21 0 0,21-21 16,-20 21-16,-1-21 0,0 0 0,0 21 16,0-22-16,0 1 0,-21 0 15,0 0-15,22 21 0,-22-21 0,0 0 16,0-1-16,21 22 0,-21-21 16,0 42-1,0 22 1,-21-22-16,21 0 0,-22 21 15,22-20-15,0 20 0,0 0 0,-21 1 16,0-1-16,0 0 0,21 1 0,-21-1 16,21 0-16,-21 22 0,-1-22 15,1 22-15,0-1 0,0 1 0,0-1 16,0 1-16,-1-1 0,1 1 16,-42 63-16,42-85 0,-1 0 15,1 1-15,0-22 0,0 0 0,0 0 16,21 0-16,0-42 31,0 0-31,0 0 0,0 0 0,21-22 16,0 1-16,0 0 0,0-1 15,1-20-15</inkml:trace>
  <inkml:trace contextRef="#ctx0" brushRef="#br0" timeOffset="121508.21">12636 17674 0,'0'0'0,"0"-42"0,0 21 16,0-22-16,0 22 0,22 0 0,-22-21 16,21 21-16,0-1 0,-21 1 0,21 21 15,0 0-15,0 0 16,1 0-16,-1 21 0,-21 1 16,21-1-16,0 0 0,-21 21 0,0-21 15,0 22-15,0-1 0,0-21 16,0 22-16,0-22 0,0 0 0,-21 0 15,0 21-15,0-20 0,-1-1 16,1 0-16,-21-21 0,21 21 0,-22 0 16,1-21-16,21 0 0,-21 21 0,-1-21 15,22 0-15,-21 0 16,21 0-16,-22-21 0</inkml:trace>
  <inkml:trace contextRef="#ctx0" brushRef="#br0" timeOffset="122980.42">13906 17441 0,'0'0'0,"0"-21"0,0 0 16,0 0-16,0 0 15,0 42 17,0 0-32,-21 0 0,21 22 0,0-22 15,0 21-15,0 0 0,0-20 16,0 20-16,0 0 0,-21-21 0,0 1 15,0 20-15,21-21 0,0 0 16,-21-21-16,21 21 0,0 1 16,-22-22-16,22-22 31,0 1-31,22 0 0,-1 0 16,-21 0-16,21 0 0,0-22 0,0 22 15,0-21-15,1 21 0,-1-1 16,0 1-16,0 0 0,0 0 0,0 21 15,1 0 1,-1 21-16,-21 0 0,21 0 0,-21 1 0,0-1 16,0 0-16,0 21 0,21-21 0,-21 1 15,0-1-15,21 0 0,-21 0 16,0 0-16,21 0 0,-21 1 16,22-22-16,-1 0 0,21 0 15,-21 0-15,22 0 16,-22 0-16,0-22 0,0 22 0,0-21 15,0 0-15,22 0 0,-22 0 16,0 0-16,0-1 0,0 1 0,-21-21 16,0 21-16,22-22 0,-22 22 0,21 0 15,-21 0-15,0 0 0,0 42 47,0 21-47,0-21 0,0 1 0,0-1 16,0 0-16,0 21 0,0-21 15,0 1-15,21 62 16,-21-63 0,21-21-16,0 22 0,0-22 15,1 0-15,-1 0 0,0 0 16,0 0-16,0-22 0,0 1 0,1 0 16,20 21-16,-21-21 0,0 0 15,0 0-15,1-1 0,-22 1 0,21-21 16,0 21-16,-21 0 0,21-22 0,-21 22 15,0 0-15,0 0 0,0 42 32,0 0-32,0 21 15,0-20-15,0-1 0,0 21 16,-21-21-16,21 0 0,-21 22 0,21-22 16,0 0-16,0 0 0,0 0 15,0 1-15,0-1 0,21-21 16,0 0-16,0 0 15,0 0-15,1 0 0,-1 0 16,0 0-16,0-21 0,21 21 0,-20-22 16,-1 1-16,0 0 0,21 0 15,-21 0-15,22-22 0,-22 1 16,0 0-16,0 21 0,0-22 0,22-41 16,-22 41-16,0 1 15,-21 0-15,0 20 0,21 1 0,-21 0 16,0 0-16,-21 42 15,21 0 1,-21 0-16,0 1 0,0 20 0,-1 0 16,22 1-16,-21-1 0,0 0 15,0-21-15,0 22 0,21-1 0,0 0 16,-21-20-16,21 20 0,0-21 0,0 0 16,0 0-16,0 1 0,21-1 15,0-21-15,21 0 0,-21 0 16,1 0-16,20 0 0,-21 0 15,21 0-15,-20 0 0,20-21 16,-21-1-16,21 1 0,1 0 0,-22 0 16,21-21-16,-21 20 0,22-20 15,-22 0-15,0-1 0,0 1 0,0-21 16,1 20-16,-22 1 0,21 0 0,-21-1 16,0 1-16,0 21 0,0 0 15,0-1-15,0 1 0,-21 42 16,-1 1-1,22 20-15,-21-21 16,0 21-16,21 1 0,-21-1 0,21 0 0,-21 22 16,21-22-16,0 1 0,0-1 15,-21 0-15,21 1 0,0-22 16,0 21-16,0-21 0,0 0 0,0 1 16,21-1-16,0 0 0,0-21 15,0 0-15,0 21 0,1-21 0,-1 0 16,21 0-16,-21 0 0,22-21 15,-22 21-15,21-21 0,-21 0 0,0-1 16,1 1-16,-1 0 0,0 0 0,-21-21 16,0 20-16,0-20 0</inkml:trace>
  <inkml:trace contextRef="#ctx0" brushRef="#br0" timeOffset="123169.32">15473 17145 0,'-21'0'0,"42"0"0,-64 21 0,22-21 0,0 0 16,0 0-16,0 0 0,0 0 0,-1 0 15,1 0-15,0 21 16,42-21 15,0 0-31</inkml:trace>
  <inkml:trace contextRef="#ctx0" brushRef="#br0" timeOffset="124232.01">17505 17399 0,'0'0'15,"-43"42"-15,22-42 16,0 0-16,0 0 16,42-21 15,0 0-31,0 0 0,22 0 15,-22 0-15,21-1 0,1 1 0,-1-21 16,21 0-16,-20-1 0,-1 1 0,0 0 16,1-1-16,-1 1 0,-21 0 15,22-1-15,-43 1 0,0 0 0,0 20 16,0 1-16,-22 21 16,1 21-1,0 1-15,-21 20 0,21-21 0,-1 21 16,1-20-16,0 20 0,21 0 0,0-21 15,0 22-15,0-22 0,0 21 16,0-21-16,0 1 0,0 20 0,21-21 16,-21 0-16,0 0 0,21 1 15,-21-1-15,22 0 0,-22 0 16,0 0-16,0 0 0,-22-21 16,1 0-1,0 0-15,0 0 0,0 0 16,0 0-16,-1-21 0,1 21 15,21-21-15,0 0 16,-21 21-16,0 0 0,21 21 31,21 0-15,-21 0-16,21 1 0,0-22 0,1 21 16,-1 0-16,0-21 0,0 0 15,0 21-15,0-21 0,22 0 0,-22 0 16,21 0-16,-21 0 0,22-21 0,-1 0 15,-21 21-15,22-21 16,-1-1-16,0 1 0,1 21 0,-22-21 0,21-21 16,0 21-16,-20-1 0,-1 1 15,21-21-15,-21 21 0,-21 0 16,21-43-16,1 64 0,-22-21 16,0 42-1,-22 0 1,1 0-16,21 1 0,-21-1 0,0 0 15,21 21-15,-21-21 0,21 1 16,-21-1-16,21 0 0,0 0 0,0 0 16,0 0-16,0 1 0,0-1 0,21 0 15,0-21-15,0 0 16,0 0-16,22 0 0,-22 0 0,0 0 16,21 0-16,-21-21 0,22 21 0,-22-21 15,21-1-15,-21 22 16,1-21-16,-1 0 0,0 0 0,-21 0 15,0 0-15,0-1 0,0-20 0,0 21 16,0 0-16,0-22 0,-21 22 16,0 0-16,-1 0 0,1 21 0,0 0 15,-21 0-15,21 0 0,-1 0 16,1 0-16,0 0 0,0 21 0,0 0 16,0 0-16,21 1 0,0-1 0,-22-21 15,22 21-15,0 0 0,0 0 16,0 0-16,22 1 15,-1-22-15,0 0 16,0 0-16,0 0 0,22 0 16,-22 0-16,0 0 0,0-22 0</inkml:trace>
  <inkml:trace contextRef="#ctx0" brushRef="#br0" timeOffset="124587.81">18902 17272 0,'0'0'0,"0"-21"16,21 21-1,0 0-15,0 0 16,0 0-16,1 0 16,20 0-16,-21 0 0,0 0 15,0 21-15,1 0 0,-1 0 0,0 1 16,0-1-16,-21 0 0,0 0 0,0 0 16,0 22-16,0-22 0,0 0 15,0 0-15,-21 0 0,21 0 0,-21-21 16,0 22-16,-1-22 0,1 0 15,0 0 1,21-22 0,0 1-16,0 0 0,0 0 15,0-21-15,21 20 16,0 1-16,1 0 0,-1 0 0,0-21 16,-21 20-16,21 1 0,0 0 15,22 0-15,-22 0 0,0 0 0,0-1 16,0 22-16,0 0 0,1-21 0,-1 21 15,0 0-15,0 0 16,0 0-16,0 0 0</inkml:trace>
  <inkml:trace contextRef="#ctx0" brushRef="#br0" timeOffset="124896.14">19918 17039 0,'0'0'0,"21"-63"16,-21 42-16,0-1 0,0 1 15,0 0-15,0 42 32,-21-21-32,21 21 0,-21 22 0,-1-22 15,22 21-15,-21 1 0,0-22 16,21 21-16,-21 0 0,0 1 0,0-22 16,21 21-16,-22-21 0,22 22 0,-21-22 15,21 0-15,0 0 0,0 22 16,0-22-16,0 0 0,0 0 15,21-21-15,1 0 0,-1 21 16,0-21-16,0 0 0,0 0 16,0 0-16,1-21 0,-1 21 0,0-21 15,0 0-15,-21 0 16,21-1-16,-21 1 0,0-21 16,0 21-16</inkml:trace>
  <inkml:trace contextRef="#ctx0" brushRef="#br0" timeOffset="125084.03">19664 17166 0,'-43'0'16,"86"0"-16,-107 0 0,43 0 0,21-21 16,21 21-1,0 0-15,22-21 16,-1 21-16,0 0 0,1 0 16,-1 0-16,0-21 0,22 21 15,-22 0-15,1 0 0,-22 0 0,21 0 16,-21 0-16,0 0 0,1 0 15,-1 0-15,0-21 0,0 21 16</inkml:trace>
  <inkml:trace contextRef="#ctx0" brushRef="#br0" timeOffset="126292.16">21717 17251 0,'0'0'0,"0"21"16,21-21-16,0 0 0,0 0 0,1 0 15,-1 0-15,0 0 0,0 0 16,0 0-16,0-21 0,1 21 0,-1-21 16,-21 0-16,21-1 15,-21 1-15,0 0 0,0 0 0,0 0 16,0 0-16,-21-22 0,0 22 0,-1 0 15,1-21-15,0 20 0,0 22 16,0-21-16,0 21 0,-1 0 0,-20 0 16,21 0-16,0 21 0,0 1 0,-22-1 15,22 21-15,0-21 16,0 22-16,0-22 0,-1 21 0,1-21 16,0 22-16,21-22 0,0 21 0,0-21 0,0 0 15,0 1-15,0-1 16,21 0-16,0-21 0,1 0 15,-1 0-15,21 0 0,-21 0 0,22 0 16,-22 0-16,21 0 0,-21-21 16,22 21-16,-22-21 0,21-1 0,-21 22 15,0-21-15,1 0 0,-1 0 16,0 0-16,0 0 0,-21-1 0,0 1 16,21-21-16,-21 21 0,0 0 0,0-1 15,21 22-15,-21 22 31,0-1-31,0 0 0,0 0 16,-21 0-16,21 0 16,0 1-16,0-1 0,0 0 0,0 0 15,0 0-15,0 0 0,0 1 16,21-22-16,1 0 16,-1 0-16,0 0 0,0 0 15,0 0-15,0 0 16,1 0-16,-1 0 0,21 0 0,-21-22 15,0 22-15,1-21 0,-1 0 16,0 0-16,0 0 0,0-22 16,22 22-16,-22-21 0,0 0 0,-21-1 15,21 1-15,0 0 0,0-1 0,-21 1 16,0 21-16,22-22 0,-22 22 16,21 0-16,-21 0 0,0 42 15,0 0 1,-21 22-16,-1-22 0,1 21 15,21 0-15,-21 1 0,0-1 0,21 0 16,-21 1-16,0-1 0,21-21 0,0 22 16,-22-22-16,22 0 0,0 21 15,0-21-15,0 1 0,0-1 16,22 0 0,-1-21-16,0 0 0,0 0 15,21 0-15,-20 0 0,-1-21 0,21 21 16,0-21-16,-20 21 0,20-22 15,0 1-15,-21 0 0,22-21 0,-1 21 16,-21-22-16,22 22 0,-22-21 0,0-1 16,0 1-16,-21 0 0,0-1 15,0 22-15,0-21 0,0 21 0,0-22 16,-21 43 0,0 22-16,21 20 15,-21-21-15,-1 21 0,22 1 16,-21-1-16,0 0 0,21 1 0,-21-1 15,21 0-15,0-20 0,-21 20 16,21-21-16,0 0 0,0 0 0,0 1 16,0-1-16,0 0 0,0 0 15,21-21 1,0 0-16,-21 21 0,21-21 0,0 0 16,1 0-16,20 0 0,0-21 15,1 21-15,-1-21 0</inkml:trace>
  <inkml:trace contextRef="#ctx0" brushRef="#br0" timeOffset="127399.75">24659 16933 0,'0'0'0,"0"-21"16,21 0-16,-21 0 0,0 0 15,0 0-15,0-1 16,-21 22 0,0 0-1,0 22-15,21 20 16,-21-21-16,-1 21 0,22-20 0,-21 20 16,21 0-16,0 1 0,-21-22 15,0 21-15,21-21 0,0 22 0,-21-22 16,21 0-16,-21 0 0,21 0 0,-22 0 15,22 1-15,0-1 16,0-42 31,0-1-47,0 1 16,0 0-16</inkml:trace>
  <inkml:trace contextRef="#ctx0" brushRef="#br0" timeOffset="128201.29">24342 17082 0,'-22'0'16,"107"84"-16,-148-168 0,20 84 0,64 21 31,22-21-15,-22 0-16,21 0 0,1 0 0,-1 0 16,21 0-16,-20 0 0,20 0 15,1 0-15,-1-21 0,1-1 0,-22 22 16,0-21-16,1 0 0,-1 0 0,0 21 15,-20-42-15,-1 20 0,0 1 16,-21 0-16,0 0 0,0-21 0,0 20 16,0 1-16,0 0 0,-21 21 31,0 0-31,21 21 0,-22 0 0,22 1 16,0-1-16,0 21 0,0 0 15,-21-20-15,21 20 0,0 0 0,0-21 16,-21 22-16,21-22 15,0 0-15,-21 21 0,21-20 0,0-1 16,0 0-16,-21-21 0,21 21 0,-21 0 16,-1-21-16,22 21 15,0-42 32,22 0-47,-1 0 0,21 0 16,-21-22-16,0 22 0,22 0 15,-22 0-15,21 0 0,-21-22 0,22 43 16,-22-21-16,21 0 0,-21 21 16,1 0-16,-1 0 0,0 21 15,-21 0-15,0 1 16,0-1-16,0 0 0,0 0 16,-21 0-16,0 0 0,21 1 15,0-1-15,-22 0 0,22 0 16,0 0-1,22-21-15,-1 0 0,0 0 16,21 0-16,-21 0 0,1 0 16,-1 0-16,0 0 0,0-21 15,21 21-15,-20-21 0,-1 0 16,0 21-16,0-21 0,0-1 0,0 1 16,-21 0-16,0 0 15,0 0-15,-21 21 16,0 0-1,0 21-15,21 0 0,-21 0 16,0 0-16,21 1 0,0-1 0,0 0 16,0 0-16,0 0 15,0 0-15,0 1 16,21-22 0,0 0-1,0 0-15,0 0 0,0 0 0,1 0 16,-1 0-16,0 0 0,21-22 15,-21 1-15,22 21 0</inkml:trace>
  <inkml:trace contextRef="#ctx0" brushRef="#br0" timeOffset="130577.09">26839 17145 0,'0'0'0,"0"21"16,0 0 0,21-21 15,1 0-16,-1 0-15,0 0 0,0-21 0,0 21 16,0-21-16,22 0 0,-22 0 16,0 0-16,21-1 0,-20 1 15,-1 0-15,0-21 0,0 21 0,0-22 16,0 1-16,1 21 0,-22-22 0,0 22 16,0-21-16,0 21 0,0 0 15,0-1-15,0 1 16,-22 42-1,1 1-15,0 20 16,0-21-16,0 0 0,21 22 16,-21-1-16,-1-21 0,22 21 15,-21-20-15,21 20 0,0-21 0,0 0 16,0 22-16,0-22 0,0 0 0,21 0 16,1 0-16,-1-21 15,0 0-15,21 21 0,-21-21 0,43 0 16,-43 0-16,21 0 15,-20 0-15,20-21 0,-21 0 0,0 21 16,22-21-16,-22 0 0,0 21 0,0-21 16,0-1-16,-21 1 0,21-21 15,-21 21-15,22 0 0,-22-1 0,0 1 16,0 0-16,0 0 0,0 42 31,0 0-15,0 0-16,0 1 0,-22-1 15,22 0-15,-21 0 0,21 0 0,0 0 16,0 1-16,-21-1 0,21 0 0,-21 0 16,0 0-16,21 0 15,0-42 48,0 0-48,0 0-15,0 0 0,0 0 0,0-1 16,21 1-16,0-21 0,0 21 0,0-22 16,-21 22-16,22 0 0,20-21 15,-21 21-15,0-1 0,0 22 0,1-21 16,20 21-16,-21 0 0,0 0 16,0 0-16,1 21 0,-1 1 0,0-1 15,-21 0-15,0 21 0,0-21 0,0 1 16,0 20-16,0-21 0,0 0 15,0 0-15,0 1 0,-21-1 0,21 0 16,-21 0-16,21 0 16,-22 0-16,1-21 0,21 22 15,-21-22 1,21 21 296,0 0 173,21-21-470,0 0-15,1 0 16,-1 0-16,0 0 16,0 0-16,0 0 0,0 0 0,1 0 15,-1 0-15,0-21 0,0 21 0,21-21 16,-20 21-16,-1-22 0,0 1 16,0 0-16,0 0 0,0 0 0,-21 0 15,22-1-15,-1-20 0,-21 21 16,0-21-16,21-1 0,-21 1 0,21 0 15,-21-1-15,0 1 0,0 0 16,21 20-16,-21-20 0,21 21 16,-21 0-16,0 0 0,0-1 15,0 44 17,0-1-32,-21 0 0,0 21 0,21 1 15,0-1-15,-21 0 0,0 1 16,21-1-16,-21 0 0,21 1 0,0-22 15,0 21-15,-22-21 0,22 22 0,0-22 16,0 0-16,0 0 0,0 0 16,0 0-16,0 1 0,22-22 47,-1-22-32,-21 1-15,21 21 16,-21-21-16,0 0 0,21 0 15,-21 0-15,21-1 0</inkml:trace>
  <inkml:trace contextRef="#ctx0" brushRef="#br0" timeOffset="130783.97">28279 16933 0,'0'0'0,"-43"0"15,43-21 16,21 21-31,1 0 16,-1 0 0,0-21-16,0 21 0,0 0 0,22 0 15,-22-21-15,0 21 0,0 0 0,0 0 16,0 0-16,1 0 0,-22-21 16,21 21-16,0 0 0,0 0 15</inkml:trace>
  <inkml:trace contextRef="#ctx0" brushRef="#br0" timeOffset="131220.1">28660 16849 0,'0'0'0,"-22"0"16,22-21 15,22 21-16,-1 0 1,0 0-16,0 0 0,0 0 0,0 0 16,1 21-16,-1 0 0,0 0 0,0 0 15,-21 0-15,0 1 0,21 20 16,-21-21-16,0 0 0,0 22 0,0-22 16,0 0-16,0 0 0,0 0 15,-21 0-15,21 1 16,-21-22-16,0 0 15,21-22 17,0 1-32,0 0 0,21 0 15,-21 0-15,0 0 0,21-1 16,0 1-16,0 0 0,-21-21 0,22 21 16,-1-22-16,0 22 0,0 0 15,0 0-15,-21 0 0,21-1 0,1 22 16,-1 0-16,-21-21 0,21 21 0,0 0 15,0 0 1,0 0-16,1 0 0</inkml:trace>
  <inkml:trace contextRef="#ctx0" brushRef="#br0" timeOffset="131487.96">29358 16849 0,'0'0'0,"0"21"63,0 0-63,0 0 15,-21 0-15,21 1 0,-21-1 16,21 0-16,-21 0 0,21 0 0,0 22 16,-22-22-16,22 0 15,-21-21-15,21 21 0,0 0 0,0 0 16,21-21 15,1-21-15,-22 0-16,21 0 0,0 21 15</inkml:trace>
  <inkml:trace contextRef="#ctx0" brushRef="#br0" timeOffset="131732.82">29422 16722 0,'0'0'0,"0"-21"0,-22 21 31,22-22 32,0 44-17,0-1-30,0 0 0,22 0-16</inkml:trace>
  <inkml:trace contextRef="#ctx0" brushRef="#br0" timeOffset="132399.6">29760 16955 0,'0'21'0,"21"-21"47,1 0-47,-1-21 0,-21-1 16,21 1-16,0 0 15,0 0-15,-21 0 0,0 0 16,0-1-16,0 1 0,-21 21 31,0 0-31,0 21 0,0-21 16,21 22-16,-22-1 0,1 0 15,21 0-15,0 21 0,-21-20 0,0-1 16,21 0-16,0 0 0,0 0 16,0 0-16,0 1 0,0-1 15,0 0-15,0 0 16,21-21-1,0 0-15,0 0 16,1 0-16,-1 0 0,21 0 0,0 0 16,1 0-16,-1-21 0,0 0 15,1 21-15,20-21 0,-20-1 0,20 1 16,-21 0-16,1 0 0,-1-21 16,-21 20-16,0 1 0,1-21 0,-22 21 15,0 0-15,-22 21 16,1 0-1,-21 0-15,21 21 0,0-21 0,-22 21 16,22 0-16,0 0 0,0 0 16,21 1-16,0-1 0,0 0 0,0 0 15,0 0-15,21 0 0,0 1 0,21-1 16,-20 0-16,-1 0 0,21-21 16,-21 21-16,0 0 0,1-21 0,-1 22 15,0-22-15,-21 21 16,-21-21-16,0 0 15,-1 0-15,-20 0 0,21 0 16,-21 0-16,-1 0 0,1 21 16,21-21-16,-22 0 0,1 0 0,21 0 15,0 0-15,0 0 0,42 0 32,21 0-32,-21-21 0</inkml:trace>
  <inkml:trace contextRef="#ctx0" brushRef="#br0" timeOffset="132810.88">31665 16722 0,'0'0'0,"0"21"31,0 0-31,0 0 0,0 0 15,0 1-15,0 20 0,-21-21 0,21 0 16,-21 22-16,21-22 0,0 0 16,0 0-16,-21 0 0,21 0 0,0 1 15,0-1-15,-21 0 0,21 0 16,21-21 15,-21-21-31,21 21 0,-21-21 16,0 0-16</inkml:trace>
  <inkml:trace contextRef="#ctx0" brushRef="#br0" timeOffset="132983.79">31708 16595 0,'0'0'0,"0"-21"0,0-1 16,-22 22-1,1 0 1,21 22 31,21-22-47,-21 21 0,22-21 0</inkml:trace>
  <inkml:trace contextRef="#ctx0" brushRef="#br0" timeOffset="133476.74">32321 16785 0,'0'0'0,"0"-21"0,22 21 16,-22-21-16,-22 21 31,1 0-31,0 21 16,21 0-16,0 0 0,0 1 0,-21-1 16,21 21-16,0-21 0,-21 0 15,21 22-15,0-22 0,0 0 0,-21 0 16,21 0-16,-22 1 15,1-1-15,21 0 0,-21-21 16,0 0-16,0 0 16,0 0-16,21-21 15,0 0 1,0-1-16,0 1 0,0 0 0,0 0 16,0-21-16,21 20 0,0-20 0,0 0 15,21 21-15,-20-22 0,20 1 16,0 21-16,-21 0 0,22-1 15,-1 1-15,0 21 0,1 0 16,-1 0-16,-21 0 0,22 21 0,-22 1 16,0-1-16,0 21 0,0-21 15,-21 22-15,0-1 0,0 0 16,0 1-16,0-1 0,0-21 0,0 21 16,-21-20-16,21-1 0,-21 0 15,0 0-15,21 0 0,-21 0 0,-1 1 16,1-22-16,0 0 0,0 21 15,0-21-15,0 0 0,-1 0 0,-20 0 16,21 0-16,-21 0 0,-1 0 16,1 0-16</inkml:trace>
  <inkml:trace contextRef="#ctx0" brushRef="#br0" timeOffset="137296.99">22987 18161 0,'0'0'0,"0"-21"0,0 0 16,0 0-16,0-1 16,-21 22-16,0-21 0,-1 0 0,1 21 15,-21-21-15,21 21 0,0 0 16,-22 0-16,22 0 0,-21 0 0,-1 0 15,22 0-15,-21 21 0,0 0 16,20 0-16,-20 1 0,21-1 16,0 0-16,0 21 0,-1-21 0,22 22 15,-21-1-15,21-21 0,0 22 16,0-22-16,0 21 0,0-21 0,0 0 16,0 1-16,0-1 15,21-21-15,1 0 0,-1 0 0,0 0 16,0-21-16,0-1 0,22 22 15,-22-42-15,0 21 0,21 0 16,1 0-16,-22-22 0,21 22 16,0-21-16,-20 21 0,-1-22 0,0 22 15,-21-21-15,0 21 0,0-1 16,0 1-16,0 42 31,0 1-31,0-1 0,0 21 16,0-21-16,0 22 0,0-22 15,0 0-15,0 21 0,0-21 0,0 22 16,0-22-16,0 0 0,0 0 16,21-21-1,0 0-15,0 0 16,1 0-16,-1-21 0,0 0 16,21 0-16,-21 0 0,22-1 15,-22-20-15,0 21 0,21 0 0,-20-22 16,-1 22-16,0 0 0,-21 0 15,0 0-15,0 0 0,0-1 0,-21 44 32,0-22-17,21 21-15,-22 0 0,22 21 16,0-21-16,0 1 0,0 20 0,0-21 16,0 0-16,0 22 0,0-22 15,22 0-15,-1 0 0,-21 0 0,21-21 16,-21 21-16,21 1 15,-21-44 17,-21 22-32,21-21 15,-21 21-15,0-21 0,-1 0 16,22 0-16,-21 21 0,21 21 31,0 0-15,21 0-16,-21 0 15,22 1-15,-1-22 0,-21 21 16,21-21-16,0 21 0,0-21 0,0 0 16,1 0-16,-1 0 0,0 0 15,0 0-15,21 0 0,-20-21 16,-1 0-16,21 21 0,-21-22 0,0 1 16,1 0-16,20 0 0,-21 0 15,0-22-15,0 22 0,1 0 0,-1-21 16,0 21-16,-21-1 0,21 1 15,0 0-15,0 0 0,1 0 0,-1 21 16,0 0-16,0 0 16,0 0-16,0 21 15,1 0-15,-22 0 16,0-42 46,0 0-62,0 0 16,0 0-16,-22-1 16,1 22-1,0 0-15,0 0 16,0 0-16,0 22 16,-1-1-16,22 0 0,-21 0 0,0 0 15,0 0-15,21 1 16,-21 20-16,21-21 0,0 0 0,0 22 15,0-22-15,0 0 0,0 0 16,0 0-16,21-21 0,0 21 0,21 1 16,-20-22-16,-1 0 0,21 0 15,0 0-15,1 0 0,-1 0 0,0 0 16,1-22-16,-1 1 0,0 0 16,1 21-16,-1-21 0,-21 0 0,22 0 15,-22-1-15,0 1 0,0 0 16,0 0-16,-21 0 0,0 0 0,0-1 15,0 1-15,0 0 0,-21 21 32,0 0-32,21 21 15,0 0-15,-21 1 0,21-1 16,-21 0-16,21 21 0,0-21 0,0 1 16,0 20-16,0-21 0,0 0 15,0 0-15,0 1 0,21-1 16,0-21-16,0 0 0,21 0 15,-20 0-15,20 0 0,0 0 0,1-21 16,-22 21-16,21-22 0,0 1 16,-20 0-16,20 0 0,-21 0 0,0 0 15,0-1-15,1 1 0,-1 0 16,-21 0-16,21 0 0,-21 0 16,0-1-16,0 44 31,0-1-16,-21 0-15,0 0 0,21 0 16,-22 0-16,22 1 0,0-1 16,-21 0-16,21 0 0,-21-21 15,21 21-15,0-42 32,21 0-17,0 21-15,-21-21 0,22 0 0,-1-1 16,0 1-16,0 0 0,0 0 15,0 0-15,22 0 0,-22-1 16,0 22-16,0 0 0,0 0 0,1 0 16,-1 22-1,-21-1-15,0 0 0,21 0 0,-21 0 16,0 0-16,21 1 0,0-1 16,-21 21-16,21-21 0,1-21 0,-22 21 15,21 1-15,0-22 0,0 0 16,0 0-16,0 0 0,1 0 15,-1 0-15,0 0 0,0 0 0,0-22 16,0 1-16,1 0 0,20 0 16,-21 0-16,21 0 0,-20-1 15,20 1-15,-21 0 0,0 0 0,-21-21 16,0 20-16,0 1 0,0 0 16,0 0-16,0 0 0,-21 21 0,0 0 15,0-21-15,0 21 0,-22 0 16,22 0-16,0 0 0,-21 21 0,20 0 15,1 0-15,0 0 0,0 0 16,0 1-16,0-1 0,21 0 16,0 21-16,0-21 0,0 1 0,0-1 15,0 21-15,21-42 16,0 21-16,0-21 16,0 0-16,0 0 0,1 0 0,20-21 15,-21 21-15,0-21 0,0 0 16,1 0-16,20-1 0,-21 1 15,0 0-15,0 0 0,1-21 0,-1 20 16,0 1-16,-21-21 0,21 21 0,0-22 16,-21 1-16,0 21 0,21-21 15,-21 20-15,22 1 0,-22 0 0,0 0 16,0 0-16,0 42 16,0 0-16,0 0 15,0 0-15,0 1 0,0 20 16,-22-21-16,22 21 0,-21-20 15,0 20-15,21-21 0,-21 21 0,21-20 16,-21 20-16,21-21 0,-21 0 16,21 0-16,0 1 0,0-1 0,42 0 31,-21-21-31,0 0 0,0 0 0,22 0 16,-1 0-16,-21 0 0,22-21 15,-1 0-15,-21 21 0,21-22 0,-20 1 16,-1 0-16,21 21 0,-42-21 15,21 0-15,0 0 0,1-1 16,-22 1-16,0 42 31,0 1-15,0-1-16,0 0 0,-22 0 0,22 0 16,-21 0-16,21 1 0,0-1 15,0 0-15,0 0 0,0 0 16,21-21-16,1 0 0,-1 0 15,0 21-15,0-21 0,21 0 0,-20 0 16,20 0-16,-21 0 0,0-21 16,22 0-16,-22 21 0,0-21 0,0 0 15,0 21-15,-21-21 0,0-1 16,21 1-16,-21 0 0,0 0 0,0 0 16,0 0-16,0-1 0,0 44 31,0-1-16,-21 0-15,21 0 0,0 0 16,-21 0-16,0 1 0,21-1 0,-21 0 16,0 0-16,21 0 15,0-42 32,0 0-47,21 21 16,-21-21-16,21 0 0,-21-1 0,21 1 15,0 0-15,0 0 16,-21 0-16,22 0 0,-1-1 0,0 22 16,0-21-16,0 0 0,0 21 15,1 0-15,-1 0 0,0 0 0,-21 21 16,0 0 0,0 1-16,0-1 0,0 0 15,0 0-15,0 0 0,0 0 16,0 1-16,0-1 0,0 0 0,0 0 15,0 0 1,21-21 0,0 0-16,0 0 0,1 0 0,20 0 15,0 0-15,-21 0 0,22-21 16,-1 21-16,0-21 0,1 21 0,-22-21 16,0 0-16,21-1 0,-20 1 15,-1 0-15,-21-21 0,21 21 16,-21-1-16,0 1 0,0 0 15,0 0-15,0 0 0,-21 21 0,0 0 16,-1 0-16,1 0 16,0 0-16,0 21 0,0 0 15,0 0-15,-1-21 16,1 21-16,0 1 0,21-1 0,-21 0 16,21 0-1,21-21 1,0 0-16,0 0 15,1 0-15,-1-21 0,0 21 16,0 0-16,-21 21 16,0 0-1,0 0-15,0 1 0,0-1 0,0 0 16,0 21-16,0-21 0,-21 1 16,21 20-16,-21-21 0,0 21 0,-1-20 15,22-1-15,-21 21 16,0-21-16,0 0 0,21 1 0,-21 20 15,0-21-15,21 0 0,0 0 16,-22 1-16,22-1 0,-21-21 0,21 21 16,-21 0-16,21-42 47,0 0-47,0 0 15,0-1-15,0 1 0,0-21 0</inkml:trace>
  <inkml:trace contextRef="#ctx0" brushRef="#br0" timeOffset="137499.87">26945 17971 0,'-21'0'0,"0"-22"0,21 1 16,-21 21-1,-1 0-15,1 0 0,0 0 16,21-21 15,21 21-31</inkml:trace>
  <inkml:trace contextRef="#ctx0" brushRef="#br0" timeOffset="138075.95">28427 17907 0,'0'0'0,"21"0"16,-21-21 0,-21 21 15,0 21-31,-1 0 0,1 0 16,21 1-16,-21 20 0,21-21 15,-21 0-15,21 0 0,0 22 0,0-22 16,0 0-16,0 0 0,0 22 15,21-22-15,0 0 0,0-21 16,1 21-16,-1 0 0,0-21 0,0 0 16,21 0-16,-20 0 0,20 0 15,-21 0-15,0 0 0,22 0 16,-22-21-16,0 0 0,21 0 0,-21 0 16,1-1-16,-22-20 0,0 21 15,0-21-15,0-1 0,0 1 0,0 0 16,0 20-16,0-20 0,-22 0 15,1 21-15,0-1 0,0 1 0,0 0 16,0 21-16,-1 0 0,1 0 16,0 0-16,0 21 0,0 0 0,0 1 15,-1-1-15,22 0 16,0 0-16,0 0 0,0 0 0,0 1 16,0-1-16,0 0 15,22-21-15,-1 21 0,0-21 16,21 0-16,-21 0 0,22 0 15,-1 0-15,-21 0 0,22 0 0</inkml:trace>
  <inkml:trace contextRef="#ctx0" brushRef="#br0" timeOffset="138467.72">29041 18034 0,'0'-21'31,"0"0"-15,21 0-1,0 21-15,0 0 16,0-22-16,0 22 0,1 0 0,-1 0 16,0 0-16,21 0 0,-21 22 15,1-1-15,-1-21 0,0 21 0,0 0 16,0 21-16,-21-20 0,0-1 16,0 0-16,0 0 0,0 21 0,0-20 15,0-1-15,0 0 16,-21 0-16,0-21 0,0 0 0,0 0 15,-1 0 1,22-21 0,0 0-16,0 0 15,0-1-15,22 1 0,-1 0 16,0 0-16,0 0 0,-21 0 16,21-1-16,0 1 0,1 0 0,-1 0 15,0 0-15,0 0 0,-21-1 16,21 22-16,0 0 0,1 0 0,-22-21 15,21 21-15,0 0 16,0 0-16,0 21 0</inkml:trace>
  <inkml:trace contextRef="#ctx0" brushRef="#br0" timeOffset="139020.5">30120 18119 0,'0'-21'31,"0"-1"-31,0 1 16,0 0-16,0 0 15,0 0-15,0 0 0,-21 21 16,0 0-16,0 0 16,-1 0-16,1 21 0,0-21 0,-21 21 15,21 0-15,-1 0 0,-20 0 16,21 1-16,0-1 0,0 0 15,-1 0-15,1 0 0,21 0 16,0 1-16,0-1 0,0 0 16,0 0-16,43-21 15,-22 0-15,0 0 0,0 0 0,0 0 16,22 0-16,-22 0 0,0-21 16,0 0-16,21 21 0,-20-21 0,-1-1 15,0 1-15,0 0 0,21-21 16,-20 21-16,-1-22 0,0 1 0,0 0 15,-21-1-15,21-20 0,0 20 16,-21-20-16,22 21 0,-22-1 16,0 22-16,0-21 0,0 21 0,0 42 31,-22 0-31,22 21 0,-21-21 16,0 22-16,0-1 0,21 0 0,-21 1 15,21-1-15,-21 0 0,21 1 16,-22-22-16,22 21 0,0-21 0,0 1 15,0-1-15,0 0 0,0 0 16,0 0-16,0 0 0,0 1 16,22-22-16,-1 0 15,0 0-15,0 0 0,0 0 16,0-22-16,1 1 0,-1 21 16</inkml:trace>
  <inkml:trace contextRef="#ctx0" brushRef="#br0" timeOffset="139368.29">30543 18119 0,'22'0'31,"-1"0"-31,0 0 0,0 0 16,0 0-16,22 0 0,-22 0 0,0-21 16,21 21-16,-21-22 0,64-20 15,-64 42-15,-21-21 16,0 0-16,0 0 0,0-1 15,-21 22 1,0 0-16,0 0 0,0 0 16,-1 22-16,1-1 0,-21-21 0,21 21 15,0 0-15,-1 0 0,1 0 16,0 1-16,21-1 0,0 0 0,0 0 16,-21-21-16,21 21 0,0 0 15,0 1-15,0-1 0,21 0 16,0-21-16,0 0 15,1 0-15,-1 0 0,0 0 16,0 0-16,0 0 16,0-21-16,-21 0 0,22 21 0,-1-22 15,0 22-15</inkml:trace>
  <inkml:trace contextRef="#ctx0" brushRef="#br0" timeOffset="139768.07">31115 17992 0,'0'0'0,"0"-21"16,0-1 0,21 22-16,0 0 15,-21-21-15,21 21 0,1 0 16,-1 0-16,0 0 0,0 0 0,0 0 16,0 0-16,1 0 0,-1 0 15,-21 21-15,0 1 0,0-1 16,0 0-16,0 0 0,0 0 15,-21 0-15,-1 1 0,1 20 0,0-21 16,21 0-16,-21-21 0,0 21 16,21 1-16,-21-22 0,21 21 15,0-42 17,21-1-32,0 1 15,0 0-15,0 0 16,0 0-16,1-22 0,-1 22 0,0 0 15,0-21-15,21 21 0,-20-1 16,-1 1-16,0 0 0,0 0 16,0 0-1,0 21-15,-21-21 32</inkml:trace>
  <inkml:trace contextRef="#ctx0" brushRef="#br0" timeOffset="182139.55">12488 9144 0,'0'-21'16,"0"0"-16,-21 0 0,21-1 15,0 1-15,0 0 0,0 0 16,0 0-16,0 0 15,0-1-15,0 1 16,0 0 0,0 42 46,0 0-62,0 1 0,0-1 0,0 0 16,0 0-16,0 0 0,0 22 0,0-22 15,0 21-15,0-21 0,0 22 0,0-1 16,0-21-16,0 21 0,0 1 0,0-1 16,0 0-16,0 1 0,0-1 15,0 0-15,0 1 0,0 20 0,0-20 16,0-1-16,0 0 0,0 1 16,0-1-16,0 0 0,0 1 0,0-22 15,0 21-15,0 0 0,0-20 0,0 20 16,0-21-16,0 21 0,0-20 0,0-1 15,0 21-15,0-21 0,0 0 0,0 1 16,0-1-16,0 0 0,0 0 0,0 0 16,0 0-16,0 1 0,0-1 0,0 0 15,0 0-15,0 0 0,0 0 16,0 1-16,0-1 16,0 0-1,0 0 1,0-42 46,0 0-46</inkml:trace>
  <inkml:trace contextRef="#ctx0" brushRef="#br0" timeOffset="185287.58">12467 10605 0,'1291'190'204,"-2582"-380"-204,2688 401 15,-1355-211-15,1 0 0,20 21 0,-20-21 16,20 0-16,1 0 0,-1 22 0,-21-22 15,22 0-15,-1 0 0,1 0 0,-22 21 16,22-21-16,-1 0 0,-20 0 0,20 0 16,-21 0-16,22 0 0,-22 21 0,22-21 15,-22 0-15,22 0 0,-22 0 0,21 0 16,-20 0-16,20 0 0,-20 0 0,20 0 16,-21 0-16,22 0 0,-22 0 15,22 0-15,-22 0 0,22 0 0,-1 0 16,-21 0-16,22 0 0,-22 0 0,22 0 15,-1 0-15,-20 0 0,20 0 0,1 0 16,-22 21-16,21-21 0,1 0 0,-22 0 16,22 0-16,-22 0 0,22 0 15,-1 0-15,-21 21 0,22-21 0,-22 0 16,22 0-16,-22 0 0,22 0 0,-1 21 16,-21-21-16,22 0 0,-22 0 0,22 0 15,-22 22-15,22-22 0,-22 0 0,21 0 16,-20 0-16,-1 21 0,0-21 15,1 0-15,20 0 0,-20 0 0,-1 21 16,-21-21-16,21 0 0,22 0 0,-22 0 16,1 0-16,-1 0 0,0 0 0,1 0 15,-1 0-15,21 0 0,-20 0 0,20 0 16,-20 0-16,20 0 0,-21 0 0,22 0 16,-22 0-16,22 0 0,-22 0 0,22 0 15,-1 0-15,-21 0 0,1 0 0,20 0 16,-20 0-16,20 0 0,1 0 0,-1 0 15,-21 0-15,22 0 0,-1 0 0,1 0 16,21 0-16,-22 0 0,1 0 0,-1 0 16,1 0-16,-1 0 0,22 0 15,-22 0-15,1 21 0,-1-21 0,1 0 16,-1 0-16,1 0 0,20 0 0,-20 0 16,-1 0-16,22 0 0,-21 0 0,20 0 15,-20 0-15,20 0 0,-20 0 0,21 0 16,-22 0-16,22 0 0,-22 0 0,22 0 15,0 0-15,-1 0 0,1 0 0,0 0 16,-1 0-16,1 0 0,0-21 16,-1 21-16,1 0 0,0 0 0,-1 0 15,1 0-15,21 0 0,-22 0 0,1 0 16,0-21-16,21 21 0,-22 0 0,1 0 16,0 0-16,-1 0 0,1 0 15,0-21-15,-1 21 0,255 0 16,-254 0-16,-1 0 15,1 0-15,0 0 0,-22 0 0,22 0 16,-22 0-16,22 0 0,-22 0 0,1 0 16,21 0-16,-22 0 0,1 0 0,-1 0 15,1 0-15,-1 0 0,1-22 16,-1 22-16,1 0 0,-22 0 0,21 0 16,-20 0-16,-1 0 0,0 0 0,-20 0 15,20 0-15,-21 0 0,0-21 0,0 21 16,1 0-16,-1 0 0,0 0 0,0 0 15,0-21 1,0 21-16,1 0 16,-1 0-16,0 0 15,0 0-15,21 0 0,-20 0 16,-1 0-16,0 0 0,21 0 16,-21 0-16,1 0 0,20 0 0,-21 0 15,21 0-15,-20 0 0,-1 0 0,21 0 16,-21 0-16,0 0 0,1 0 0,20 0 15,-21 0-15,0 0 0,22 0 0,-22 0 16,0 0-16,21 0 0,-21 0 16,1 0-16,-1 0 0,0 0 0,21 0 15,-21 0-15,1 0 0,-1 0 0,0 0 16,0 0-16,0 0 0,0 0 16,1 0-16,-1 0 0,0 0 0,0 0 15,0 0-15,0 0 0,1 0 0,-1 0 16,0 0-16,0 0 0,0 0 0,0-21 15,1 21-15,-1 0 0,0 0 0,0 0 16,0 0-16,0 0 0,1-21 16,-1 21-16,0 0 15,0 0-15,-21-21 0,21 21 16,0 0-16,1 0 16,-1 0-16,0 0 0,0-22 15,0 22 1,-21-21-1,0 0-15,0 0 16,0 0-16,0 0 16,0-1-16,0 1 15,21 21-15,-21-21 0,0 0 0,0 0 16,22 0-16,-22-1 0,0 1 16,0 0-16,0 0 0,21 0 0,-21 0 15,0-1-15,0 1 0,21 0 16,-21 0-16,0 0 0,0-22 15,0 22-15,21 0 0,-21 0 0,21-21 16,-21 20-16,0 1 0,0-21 0,21 21 16,-21 0-16,0-22 0,22 22 0,-22 0 15,0-21-15,0 20 0,0 1 0,0-21 16,0 21-16,0 0 0,0-22 16,0 22-16,0 0 0,0-21 0,0 20 15,0-20-15,0 21 0,0-21 0,0 20 16,0 1-16,0-21 0,0 21 0,0 0 15,0-1-15,0 1 16,0 0-16,-22 0 16,22 0-1,0 0 1,0-1 0,0 1-1,0 0-15,22 0 16,-22 0-16,0 0 15,0-1-15,0 1 16,0 0-16,0 0 16,0 0-16,0 0 0,0-1 15,21 1-15,-21 0 0,0 0 0,0 0 16,0 0-16,0-1 0,0 1 16,0 0-1,0 0-15,-21 21 31,-1 0-15,1 0-16,0 0 0,0 0 16,0 21-16,0-21 0,-1 21 15,-20-21-15,21 0 0,0 21 0,-22-21 16,22 0-16,-21 0 0,0 22 0,20-22 16,-20 0-16,0 0 0,-1 0 15,1 0-15,0 0 0,-1 21 16,1-21-16,0 0 0,-1 0 0,22 0 15,-21 0-15,0 0 0,-1 0 0,1 0 16,0 0-16,-1 0 0,1 21 0,0-21 16,-22 0-16,22 0 0,-1 0 15,-20 0-15,-1 0 0,22 0 0,-21 0 16,20 0-16,-20 0 0,20 21 0,-20-21 16,21 0-16,-22 0 0,22 0 0,-22 0 15,22 0-15,-22 0 0,22 0 16,-21 21-16,20-21 0,-20 0 0,-1 0 15,1 0-15,-22 0 0,22 0 0,-1 0 16,1 0-16,-22 0 0,21 0 16,-20 0-16,20 0 0,1 0 0,-22 0 15,22 0-15,-22 0 0,0 0 16,1 0-16,-1 0 0,0 0 0,1 0 16,-1 0-16,21 0 0,-20 0 0,-22 0 15,21 0-15,1 0 0,-1 0 0,-21 0 16,21 0-16,-20 0 0,-1 0 0,21 0 15,-21 0-15,22 0 0,-22 0 16,21 0-16,-21 0 0,22 0 0,-22 0 16,21 0-16,-21 0 0,0 0 0,22 0 15,-22 0-15,21 0 0,1 0 0,-22 0 16,21 0-16,-21 0 0,22 0 0,-22 0 16,0 0-16,-254 0 15,275 0-15,-20 0 16,20 0-16,0 0 0,1 0 15,-1 0-15,0 0 0,-21 0 0,22 0 16,-1 0-16,0 0 0,1 0 0,20 0 16,-20 0-16,-1 0 0,0 0 0,22-21 15,-22 21-15,0 0 0,1 0 0,-1 0 16,22 0-16,-22 0 0,0 0 0,1 0 16,20 0-16,-21 0 0,1 0 15,20 0-15,-20 0 0,-1 0 16,0 0-16,1 0 0,20 0 0,-21 0 15,1 0-15,-1 0 0,0 0 0,1 0 16,-1 0-16,22 0 0,-22 0 0,0 0 16,1 0-16,20 0 0,-21 0 0,1 0 15,-1 0-15,0 0 0,1 0 0,20 0 16,-20 0-16,-1 0 0,0 0 16,22 0-16,-22 0 0,0 0 0,22 0 15,-22 0-15,1 21 0,20-21 0,-21 0 16,1 0-16,20 0 0,-20 0 0,20 0 15,1 0-15,-1 0 0,1 0 0,-1 0 16,22 0-16,-22 0 0,1 0 16,20 0-16,-20 0 0,-1 0 0,22 0 15,-21 0-15,-1-21 0,22 21 16,-22 0-16,22 0 0,-22 0 0,22 0 16,0-21-16,-1 21 0,1 0 0,0 0 15,-1-21-15,1 21 0,0 0 0,21 0 16,-22-21-16,22 21 0,-21 0 0,21 0 15,-1 0-15,-20 0 0,21 0 16,0-22-16,-22 22 0,22 0 0,0 0 16,-21 0-16,21 0 0,-22 0 0,1 0 15,21 0-15,0 0 0,-22 0 0,22 0 16,0 0-16,0 0 0,0 0 16,-22 0-16,22 0 0,0 0 0,0 0 15,0 0-15,-22 0 0,22 0 0,0 0 16,-21 0-16,20 0 0,1 0 15,0 0-15,-21 0 0,21 0 0,-1 0 16,1 0-16,0 0 0,0 0 16,0 0-16,0 0 62,-1 0-62,1 0 31,0 0-31,0 0 16,0 0 15,0 0-31,21 22 16,21-22 15</inkml:trace>
  <inkml:trace contextRef="#ctx0" brushRef="#br0" timeOffset="-180532.34">24659 6223 0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4:08:35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2709 0,'-21'22'47</inkml:trace>
  <inkml:trace contextRef="#ctx0" brushRef="#br0" timeOffset="967.96">360 2117 0,'-21'0'15,"-1"0"1,1 0-16,0 0 16,21 21 15,21-21-15,-21 21-1,43-21-15,-22 0 0,21 21 0,0-21 16,22 0-16,-22 21 0,22-21 15,-1 0-15,1 0 0,-1 0 0,1 0 16,20 0-16,1 0 0,0 0 16,-1 0-16,1 0 0,0 0 0,-1 0 15,1 0-15,-21 0 0,20 0 16,-20 0-16,-22 0 0,22 0 0,-22-21 16,-21 21-16,21 0 0,-20 0 0,-1-21 15,0 21-15,0-21 0,0 21 16,-21-21-16,0 0 15,0-1 1,-21 1 0,0 21-16,0 0 0,0 0 0,-22-21 15,22 21-15,0 0 0,-21 0 16,20 0-16,-20 0 0,21 0 0,0 0 16,0 0-16,-1 0 0,1 0 15,42 0 16,1 0-31,20 0 0,-21 0 16,0 0-16,22 0 0,-22 0 0,21 0 16,-21 0-16,22 0 15,-22 0-15,0 21 0,0-21 0,0 21 0,0-21 16,1 22-16,-22-1 0,0 0 16,0 0-16,0 21 15,0-20-15,-22-1 0,1 21 0,-21-21 16,21 22-16,-22-22 0,22 0 15,-21 21-15,21-21 0,-22 22 0,1-22 16,21 0-16,0 0 0,0-21 0,-1 21 16,44-42 15,-1 0-31,0 0 0,0 0 16</inkml:trace>
  <inkml:trace contextRef="#ctx0" brushRef="#br0" timeOffset="1327.74">2815 1842 0,'0'0'0,"-42"0"0,-43 0 15,64 0-15,21-22 16,0 1 0,21 0-16,21 21 15,1-21-15,-1 21 0,0-21 16,22 21-16,-1-21 0,1-1 0,-1 22 16,1 0-16,-1-21 0,1 21 0,-1 0 15,1 0-15,-1 0 0,-20 0 16,-1 0-16,0 0 0,1 0 0,-22 0 15,0 0-15,0 0 0,0 0 16,-21 21 0,-42-21-16,21 0 15,0 22-15,-22-22 0,22 21 16,-21-21-16</inkml:trace>
  <inkml:trace contextRef="#ctx0" brushRef="#br0" timeOffset="1615.58">3302 1715 0,'-21'0'16,"0"0"-16,-1 21 0,22 0 15,0 0-15,0 0 0,0 0 0,-21 1 16,21 20-16,0 0 0,0 1 16,0-22-16,0 42 0,-21-20 15,21-1-15,0 0 0,0 1 0,0-1 16,-21 21-16,21-20 0,-21-1 15,0 0-15,21 1 0,0-1 0,-22 0 16,22-20-16,-21-1 0,21 21 0,-21-21 16,21 0-16,0 1 0,0-1 15,21-42 17,0-1-17,1 1-15,-22 0 0</inkml:trace>
  <inkml:trace contextRef="#ctx0" brushRef="#br0" timeOffset="2016.86">3365 2350 0,'0'-22'0,"0"44"0,0-65 0,0 22 16,0 0-16,0 0 0,0 0 15,22 21-15,-1 0 0,0-22 16,0 22-16,21 0 0,-20 0 0,20 0 15,-21 0-15,21 22 0,85 41 16,-84-42-16,-22 0 16,0 22-16,0-22 0,0 21 0,-21-21 15,0 22-15,0-22 0,0 21 16,-21-21-16,0 1 0,21-1 0,-21 0 16,0 0-16,0-21 15,21-21 1,0 0-1,0 0-15,0-1 0,0 1 0,0-21 16,21 21-16,-21-22 0,21 1 16,0 21-16,0-21 0,-21-1 0,21 22 15,1-21-15,-1 21 0,0-1 16,0 1-16,0 21 0,0-21 16,1 21-16,-1 0 0,0 0 15,0 0-15,0 0 16,-21 21-16</inkml:trace>
  <inkml:trace contextRef="#ctx0" brushRef="#br0" timeOffset="2598.53">4212 2434 0,'21'21'16,"0"1"-16,1-22 0,-1 0 15,0 0-15,0 0 0,0-22 16,0 22-16,1-21 0,-1 0 16,0 21-16,21-21 0,-21 0 0,1 0 15,-1-1-15,0 1 0,0 0 0,-21 0 16,0 0-16,0 0 16,0-1-16,-21 22 15,0 0-15,0 0 0,-1 0 16,1 22-16,0-22 0,0 21 0,0 0 15,0 0-15,-1 21 0,22-20 16,-21-1-16,0 21 0,21 0 0,-21-20 16,21 20-16,0-21 0,0 0 15,0 22-15,0-22 0,0 0 0,21 0 16,0 0-16,0-21 16,1 0-16,20 0 0,-21 0 0,21 0 15,1 0-15,-1 0 0,0-21 0,1 0 16,-1 21-16,22-21 0,-22 0 15,0-1-15,1 1 0,-1 0 0,0 0 16,1-21-16,-22 20 0,0 1 0,0 0 16,-21 0-16,0-21 0,0 20 0,0 1 15,0 0-15,0 0 16,-21 21-16,0 0 0,0 0 0,-1 0 16,1 21-16,0 0 15,0 0-15,0 1 0,21 20 16,0-21-16,0 0 0,0 22 0,0-22 15,0 21-15,0-21 0,0 0 0,0 1 16,0-1-16,21 0 0,0-21 16,0 21-16,0-21 15,1 0-15,-1 0 0,0 0 0,0 0 16,0 0-16,0-21 0,1 21 0,20-21 16,-21 21-16</inkml:trace>
  <inkml:trace contextRef="#ctx0" brushRef="#br0" timeOffset="3076.26">6350 1842 0,'0'0'16,"0"-22"-16,0 1 0,0 42 31,0 1-31,0-1 16,0 21-16,0-21 0,0 22 0,0-22 15,0 21-15,0 0 0,0 1 16,0-1-16,0-21 0,0 22 0,0-1 16,0 0-16,0 1 0,0-22 0,0 21 15,0 0-15,0-20 0,0-1 16,0 0-16,0 0 0,0 0 15,0 0-15,-21-21 0,21 22 16,-21-44 0,21 1-1,0 0-15,-22 0 16</inkml:trace>
  <inkml:trace contextRef="#ctx0" brushRef="#br0" timeOffset="3659.92">6096 2117 0,'0'-21'0,"0"-43"16,0 43-16,0 0 15,0 0-15,21-1 0,0 1 16,0-21-16,1 21 0,-1 0 0,0-1 0,0 1 16,0 0-16,22 0 0,-22 21 15,21 0-15,-21-21 0,22 21 0,-1 0 16,-21 21-16,21-21 0,1 21 0,-22 21 15,21-20-15,-21 20 0,1 0 0,-1-21 16,0 22-16,0-1 0,-21 0 16,0 1-16,0-1 0,0-21 0,0 22 15,0-1-15,0-21 0,0 0 0,0 22 16,0-22-16,0 0 0,0 0 16,0 0-16,0 0 15,0-42 16,0 0-31,0 0 16,0 0-16,0 0 0,0-22 0,21 22 16,0-21-16,1-1 0,-1 1 0,0 0 15,0-22-15,0 22 0,0-22 0,22 22 16,-22 0-16,21-1 0,-21 22 16,22 0-16,-22 0 0,21 0 0,-21 21 15,1 0-15,-1 0 0,21 21 16,-21 0-16,0 21 0,-21-20 15,22 20-15,-22 0 0,21 1 0,-21-1 16,0 0-16,0 22 0,0-22 0,0 0 16,0-20-16,0 20 0,-21 0 0,21-21 15,-22 22-15,1-22 16,0 21-16,21-21 0,-21 1 0,21-1 0,-21 0 16,21 0-16,0 0 15,-21-21-15,42-21 47,-21 0-47</inkml:trace>
  <inkml:trace contextRef="#ctx0" brushRef="#br0" timeOffset="4143.72">7874 2180 0,'0'0'0,"0"-21"0,0 0 15,-21 0-15,0 21 16,-1 0-16,1 0 0,-21 0 16,21 0-16,0 0 0,-22 0 0,22 0 0,-21 21 15,21-21-15,-1 21 0,1 0 16,0 0-16,0 22 0,0-22 16,0 0-16,-1 21 0,22 1 0,-21-22 15,21 0-15,0 21 0,0-20 0,0-1 16,0 0-16,0 0 0,0 0 15,21 0-15,1-21 0,-1 0 16,0 0-16,0 0 0,0 0 0,0 0 16,1-21-16,-1 0 0,21 0 0,-21 21 15,22-42-15,-22 20 0,21 1 16,-21 0-16,0-21 0,1 21 16,-1-22-16,0 22 0,-21 0 0,21-21 15,-21 20-15,0 1 0,0 42 31,0 1-31,0-1 16,0 0-16,0 0 0,0 21 0,-21-20 16,21-1-16,0 21 0,0-21 0,0 0 15,0 1-15,0-1 0,0 0 16,0 0-16,0 0 0,0 0 0,21-21 16,0 22-16,0-22 0,1 0 15,-1 0-15,0 0 0,0 0 0,0 0 16,0 0-16,1 0 0,20-22 15,-21 1-15</inkml:trace>
  <inkml:trace contextRef="#ctx0" brushRef="#br0" timeOffset="4455.54">8382 2223 0,'0'0'16,"0"-43"-16,0 22 0,0 0 0,-21 21 31,21 21-31,-21 0 16,21 0-16,0 22 0,-22-22 15,22 21-15,0-21 0,0 22 0,0-1 16,0 0-16,-21 22 0,21-22 16,-21 1-16,21 20 0,-21-21 15,0 1-15,21 20 0,-21-20 0,-1 20 16,1 1-16,0-22 0,0 21 0,0 1 16,0-1-16,-1 1 0,22-1 15,-21 1-15,-21-1 0,21 1 0,0-22 16,21 22-16,-22-22 0,1 0 0,0 1 15,21-22-15,-21 0 0,21 0 0,0 0 16,0 1-16,0-44 16,0 1-1,21-21-15,0 21 0,0-22 0,1 22 16</inkml:trace>
  <inkml:trace contextRef="#ctx0" brushRef="#br0" timeOffset="4744.77">8297 2265 0,'0'0'0,"0"-21"0,0 0 0,0-22 15,0 22-15,0 0 0,0 0 16,0 0-16,21-1 0,1 22 0,-1-21 16,21 0-16,-21 21 0,22-21 0,-22 21 15,21 0-15,0 0 0,1 0 16,-1 21-16,0-21 0,-20 21 15,-1 0-15,0 22 0,-21-22 0,0 0 16,0 21-16,0-20 0,0 20 0,-21-21 16,0 21-16,-1-20 0,-20-1 0,0 21 15,-1-21-15,1 0 0,0 1 16,-1-1-16,1 0 0,21 0 0,-21 0 16,-1 0-16,22-21 0,-21 0 0,21 22 15,-1-22-15</inkml:trace>
  <inkml:trace contextRef="#ctx0" brushRef="#br0" timeOffset="5592.61">10689 2180 0,'0'-21'0,"0"0"16,0 0-16,-21 0 16,21-1-16,-21 1 0,0 21 0,-1-21 15,1 0-15,0 21 0,0 0 0,0-21 16,-22 21-16,22 0 0,0 0 16,0 0-16,-21 21 0,20 0 0,-20 0 15,21 0-15,0 22 0,-22-1 0,22-21 16,0 22-16,0-1 0,0 0 15,21 1-15,0-1 0,0 0 0,0-21 16,0 1-16,0 20 0,0-21 0,21-21 16,0 21-16,0 0 0,0-21 15,1 0-15,-1 0 0,0 0 16,0 0-16,21-21 0,-20 0 0,-1 0 16,21 0-16,-21 0 0,22-1 0,-22-20 15,21 0-15,0 21 0,1-22 0,-22 1 16,21 0-16,1-1 0,-1-20 15,-21 20-15,0-20 0,22 21 0,-22-22 16,-21 22-16,0-22 0,0 22 0,0 0 16,0-1-16,0 22 0,0 0 0,0 0 15,0 42 1,0 0-16,0 21 0,0 1 16,0-1-16,0 0 0,0 22 15,0-22-15,-21 64 16,21-42-16,-22-22 0,22 0 0,-21 1 15,21-1-15,0 0 0,0 1 0,-21-1 16,21-21-16,-21 21 0,21-20 0,0-1 16,0 0-16,0 0 0,21-21 15,0 0-15,0 0 16,1 0-16,20 0 0,-21-21 0,21 0 0,-20 0 16</inkml:trace>
  <inkml:trace contextRef="#ctx0" brushRef="#br0" timeOffset="5976.4">11282 2223 0,'0'0'0,"21"-43"0,0 22 15,0 0-15,-21 0 0,0 0 16,0-1-16,0 1 0,-21 42 31,0 1-31,0 20 16,0-21-16,-1 0 0,1 22 0,0-22 16,21 21-16,-21-21 0,21 22 0,-21-1 15,21-21-15,0 21 0,0-20 0,0 20 16,0-21-16,0 0 0,0 0 15,21-21-15,0 22 0,0-22 16,0 0-16,1 0 0,-1 0 0,0 0 0,0 0 16,0-22-16,0 22 0,22-21 0,-22 0 15,0 0-15,0-21 16,0 20-16,-21-20 0,22 21 0,-22-21 16,21 20-16,-21-20 0,0 21 0,0-21 15,0 20-15,0-20 0,0 21 0,0 0 16,-21 21-16,-1-21 0,1 21 15,0 0-15,0 0 16,0 0-16,0 0 0,21 21 0,-22 0 16,1-21-16,21 21 0,-21 0 0,21 0 15,0 1-15,0-1 16,0 0-16,21-21 0,0 21 0,1-21 16,-1 0-16,0 0 0</inkml:trace>
  <inkml:trace contextRef="#ctx0" brushRef="#br0" timeOffset="6861.46">11832 2265 0,'0'0'0,"0"-21"15,0 0 1,0-1 0,0 1-16,0 0 15,0 0 1,-21 21 15,0 0-15,0 0-1,21 21-15,-22-21 16,1 0-16,21 21 16,-21-21 109,21 21 62,0 1-187,0-1 0,0 0 16,0 0-16,21-21 15,-21 21-15,21-21 0,1 0 16,-1 0-16,0 0 16,0 0-16,0 0 15,0 0-15,1-21 0,-1 0 16,0 21-16,-21-21 0,0 0 0,21-1 15,-21 1 1,0 0-16,0 0 0,-21-21 16,0 42-16,0 0 15,-1 0-15,1 0 0,0 0 16,0 0-16,0 0 0,0 0 16,-1 21-16,1 0 0,0 0 0,21 0 15,-21 0-15,0 1 0,0 20 0,21-21 16,-22 21-16,22-20 0,0-1 0,0 21 15,0-21-15,0 0 0,0 1 16,0-1-16,0 0 0,22 0 0,-1 0 16,0 0-16,0-21 0,0 0 15,0 0-15,1 0 16,-1 0-16,0 0 0,0 0 0,0 0 16,22-21-16,-22 21 0,0-21 15,21 0-15</inkml:trace>
  <inkml:trace contextRef="#ctx0" brushRef="#br0" timeOffset="7255.8">12382 2244 0,'0'-21'0,"0"42"0,0-64 0,0 22 15,0 0-15,0 0 16,-21 21 0,0 0-1,0 0-15,0 21 0,0-21 16,21 21-16,-22 0 0,1 1 0,0-22 15,21 21-15,0 0 0,0 0 0,-21-21 16,21 21-16,0 0 0,0 1 0,0-1 16,0 0-1,21-21-15,0 21 0,0 0 16,1-21-16,-1 0 0,-21 21 0,21-21 16,0 22-16,0-22 0,0 21 15,1-21-15,-22 21 0,0 0 16,0 0-1,0 0 1,-22-21-16,1 0 0,0 22 0,-21-22 16,21 0-16,-22 0 0,22 21 0,-21-21 15,21 0-15,-22 0 0,22 0 16,0 0-16,0 0 0,0 0 0,-1 0 16,22-21 15,0-1-31</inkml:trace>
  <inkml:trace contextRef="#ctx0" brushRef="#br0" timeOffset="7924.13">13229 2074 0,'0'0'0,"21"-21"0,0 0 16,1 21-16,-22-21 0,21 21 16,0 0-16,-21 21 31,21 0-31,0 85 16,-21-85-16,0 0 0,0 1 0,0 20 15,0-21-15,0 0 0,0 0 0,0 1 16,-21-1-16,21 0 0,-21 0 15,0 0-15,0-21 32,21-21-17,0 0-15,0 0 16,0 0-16,0-1 0,0 1 0,0 0 16,0-21-16,0 21 0,21-22 0,-21 22 15,21-21-15,0 21 0,21-22 0,-20 22 16,-1 0-16,21 0 0,-21 21 15,22 0-15,-22 0 0,21 0 0,0 0 16,-20 21-16,-1-21 0,0 21 0,0 0 16,0 22-16,0-22 0,-21 0 15,0 0-15,0 21 0,0-20 0,0-1 16,0 0-16,0 0 0,-21 0 16,21 0-16,-21 1 0,0-1 0,0 0 15,0 0-15,21-42 47,21 0-47,0 21 16,0-21-16</inkml:trace>
  <inkml:trace contextRef="#ctx0" brushRef="#br0" timeOffset="8341.26">14139 2096 0,'0'0'0,"0"-22"0,0 1 16,21 21-16,-21-21 0,0 0 0,-21 21 31,0 0-31,0 0 0,21 21 0,-21 0 16,0 0-16,-1 1 0,1-1 15,21 0-15,-21 21 0,21-21 0,-21 1 16,21-1-16,-21 21 0,21-21 0,0 0 16,0 1-16,0-1 0,0 0 0,0 0 15,21 0-15,0-21 16,0 0-16,0 0 0,1 0 15,83-21 1,-62 21-16,-22-21 0,0 0 0,21 0 16,-20 21-16,-1-22 0,0-20 0,-21 21 15,0 0-15,21 0 0,-21-22 16,0 22-16,0-21 0,0 21 0,0-22 16,-21 22-16,0 0 0,0 21 0,-1 0 15,1 0-15,0 0 0,0 0 16,0 0-16,0 0 0,-1 21 0,1 0 15,-21 0-15,21 1 0,0-1 0,21 0 16,-22 0-16,22 0 0,-21-21 0,21 21 16,0 1-16,0-1 0,21-21 15,1 0 1,-1 0-16,0 0 0,0 0 0,0 0 16</inkml:trace>
  <inkml:trace contextRef="#ctx0" brushRef="#br0" timeOffset="8712.04">14901 1693 0,'0'0'15,"0"-21"-15,0-42 16,0 42-16,0-1 0,0 1 16,-21 21-1,0 0 1,21 21-16,-21 1 15,21-1-15,0 0 0,-21 0 0,-1 21 16,22 1-16,-21-1 0,0 0 0,21 1 16,-21-1-16,0 0 0,0 1 15,21-1-15,0-21 0,-22 22 0,22-1 16,-21-21-16,21 21 0,0-20 0,0-1 16,0 21-16,0-21 0,0 0 0,0 1 15,0-1-15,0 0 16,21-21-16,1 21 0,-1-21 15,0 0-15,0 0 16,0 0 0,0-21-16,-21 0 0,22 0 15,-22-1-15,21 1 16,-21 0-16,21 0 0,-21-21 0</inkml:trace>
  <inkml:trace contextRef="#ctx0" brushRef="#br0" timeOffset="8931.92">14668 1926 0,'0'0'0,"-21"0"16,0 0-16,21 21 31,21-21-15,0 0-16,1 0 16,-1 0-16,21 0 0,-21 0 0,0 0 15,22 0-15,-22 0 0,0 0 0,0 0 16,0 0-16,1 0 0,-1 0 0,0 0 15,-21-21-15,21 21 16,0 0 0</inkml:trace>
  <inkml:trace contextRef="#ctx0" brushRef="#br0" timeOffset="9680.49">16976 2117 0,'0'-21'15,"21"21"1,-21-22-16,0 1 0,21 21 15,-21-21-15,0 0 0,0 0 0,0 0 16,0-1-16,0 1 0,0-21 16,0 21-16,-21 0 15,0-1-15,21 1 0,-22 21 0,1-21 16,0 21-16,0 0 0,0 0 0,-22 0 16,22 0-16,0 21 0,-21 0 15,21 1-15,-1-1 0,1 0 0,-21 21 16,21 1-16,21-1 0,-21 0 0,21-21 15,-22 22-15,22-1 0,0-21 0,0 0 16,0 1-16,0-1 0,0 0 16,0 0-16,22-21 0,-1 21 15,0-21-15,0 0 0,0 0 0,0 0 16,1 0-16,-1-21 0,0 0 0,21 0 16,-21 21-16,22-21 15,-22-22-15,0 22 0,21 0 0,22-64 16,-64 64-16,0-21 15,21 21-15,-21-22 0,0 22 0,0 0 16,0 0-16,0 42 16,0 0-1,0 0-15,0 22 0,0-22 16,0 21-16,0-21 0,-21 22 0,21-22 16,0 21-16,0-21 0,0 0 0,0 1 15,0-1-15,0 0 0,0 0 0,0 0 16,21-21-16,0 0 0,0 21 0,1-21 15,-1 0-15,0 0 0,0 0 16,21 0-16,-20-21 0,-1 0 16,21 0-16,-21 0 0,0 0 0</inkml:trace>
  <inkml:trace contextRef="#ctx0" brushRef="#br0" timeOffset="9924.35">17547 1672 0,'0'-42'0,"0"84"0,0-126 0,21 41 16,-21 1-16,21 0 0,-21 20 0,0 1 15,0 42 1,0 1-16,0-1 16,0 21-16,0 0 0,-21 22 0,21-22 15,-21 22-15,0-1 0,0-20 16,21 20-16,-21-21 0,-1 1 16,22-1-16,-21 0 0,21 1 0,-21-22 15,0 0-15,21 0 0,0 0 0,0 1 16,0-1-16,21-21 31,0 0-31,0 0 0,1-21 0,-1-1 16,0 1-16</inkml:trace>
  <inkml:trace contextRef="#ctx0" brushRef="#br0" timeOffset="10164.2">17865 1672 0,'0'0'0,"21"-63"0,0 20 15,-21 1-15,21 21 0,-21-21 16,0 20-16,0 1 0,0 42 31,-21 1-31,21-1 0,-21 21 16,0 0-16,21 1 0,-22 20 0,1-20 15,0 20-15,21 1 0,0-22 16,-21 0-16,0 22 0,21-43 0,-21 21 16,21 1-16,0-22 0,0 0 0,0 0 15,0 0-15,0 0 0,0 1 0,21-22 31,0 0-31,0-22 16,21 22-16,-20-21 0</inkml:trace>
  <inkml:trace contextRef="#ctx0" brushRef="#br0" timeOffset="10546">18076 1947 0,'0'0'0,"0"-21"0,21 0 16,-21 0-16,-21 21 31,21 21-31,-21 0 0,0 0 15,21 22-15,-21-22 0,21 0 0,-21 21 16,-1-20-16,22-1 0,0 0 0,0 21 16,0-21-16,0 1 15,0-1-15,0 0 0,22-21 16,-1 21-16,0-21 0,0 0 16,0 0-16,0 0 0,1 0 0,-1 0 15,0-21-15,0 0 0,0 21 0,22-21 16,-22-1-16,0 1 0,-21 0 15,21 0-15,-21 0 0,21-22 0,-21 22 16,0-21-16,0 0 0,0 20 0,0-20 16,0 21-16,-21 0 0,0 0 15,0 21-15,0 0 0,-1 0 16,1 0-16,0 0 0,0 21 16,0 0-16,0 0 0,-1 0 0,1 22 15,0-22-15,0 0 0,21 0 16,0 0-16,0 22 0,0-22 0,0 0 15,0 0-15,21-21 0,0 0 16,0 0-16,1 0 0,-1 0 0,21 0 16</inkml:trace>
  <inkml:trace contextRef="#ctx0" brushRef="#br0" timeOffset="11072.7">18711 1990 0,'0'0'0,"21"-21"0,1-1 15,-1 1-15,-21 0 0,0 0 16,-21 42 15,21 0-31,-22 0 0,1 22 16,0-22-16,21 0 0,-21 21 15,21-20-15,-21-1 0,21 0 0,0 21 16,0-21-16,0 1 0,0-1 16,0 0-16,21-21 15,0 0 1,0 0-16,0 0 0,-21-21 0,22 0 15,-1 21-15,0-22 0,0 1 0,21 21 16,-20-21-16,-1 0 0,0 0 16,0 0-16,-21-1 0,21 1 15,-21 0-15,21 21 0,-21 21 32,0 0-32,0 1 15,0-1-15,0 0 0,0 0 0,0 0 16,0 0-16,0 1 0,22-1 15,-1-21-15,0 21 0,21-21 16,-21 0-16,1 0 0,-1 0 16,21 0-16,-21 0 0,22-21 0,-22 21 15,21-21-15,-21-1 0,0 22 0,1-21 16,-1 0-16,0 0 0,-21 0 16,21 0-16,-21-22 0,0 22 15,0-21-15,0-1 0,0 22 0,-21 0 16,0 0-16,21 0 0,-21 0 0,-1 21 15,1 0-15,0 0 0,0 0 16,0 0-16,0 21 16,21 0-16,-22-21 0,22 21 0,0 0 15,0 0-15</inkml:trace>
  <inkml:trace contextRef="#ctx0" brushRef="#br0" timeOffset="11704.69">20828 1820 0,'0'0'0,"0"-21"0,0 0 16,21 0-16,-21 0 0,21 0 16,0 21-16,1 0 15,-22 21 1,0 0-16,0 0 0,0 21 16,0-20-16,0 20 0,0-21 15,0 21-15,0-20 0,0 20 0,-22-21 16,1 0-16,0 22 0,21-22 0,0 0 15,-21 0-15,21 0 0,-21-21 16,21 21-16,0-42 47,0 0-47,0 0 16,0 0-16,0 0 0,0-22 0,0 22 15,0-21-15,21-1 0,0 1 0,0 0 16,0-1-16,1 22 0,20-21 15,-21 0-15,21 20 0,-20 1 0,20 0 16,-21 21-16,0 0 0,22 0 0,-22 0 16,0 21-16,0 0 0,21 22 15,-20-22-15,-22 21 0,21 1 0,-21-22 16,0 21-16,0 0 0,0-20 0,0 20 16,0-21-16,0 0 0,0 22 0,-21-22 15,21 0-15,0 0 0,-22-21 16,22 21-16,-21 0 0,21 1 31,0-44 0,21 1-31,1 21 0,-1-21 16,0 0-16</inkml:trace>
  <inkml:trace contextRef="#ctx0" brushRef="#br0" timeOffset="12743.77">21590 1863 0,'0'0'0,"21"-43"0,0 22 0,0 0 15,-21 0-15,0 0 0,0 42 32,0 0-17,0 0-15,0 22 0,0-22 16,-21 0-16,21 21 0,-21-21 0,21 22 16,0-22-16,-21 0 0,21 21 15,0-20-15,0-1 0,0 0 0,0 0 16,21 0-16,0-21 0,0 0 15,1 0-15,-1 0 0,0 0 16,0 0-16,0 0 0,0 0 16,1 0-16,-1-21 0,21 0 0,-21 21 15,0-21-15,1 0 0,-1-1 16,0-20-16,-21 21 0,21-21 0,0 20 16,0-20-16,-21 21 0,0-21 15,0 20-15,22 1 0,-1 0 16,-21 42-1,0 0-15,0 1 16,0-1-16,0 0 0,0 0 0,0 21 16,-43 64-1,43-85-15,0 1 0,0-1 16,0 0-16,0 0 0,0 0 16,0 0-16,22-21 0,-1 0 15,0 0-15,21 0 0,-21 0 0,1 0 16,20 0-16,-21 0 15,0 0-15,22-21 0,-1 21 0,-21-21 16,0 0-16,22 0 0,-22 0 0,21-22 16,-21 1-16,22 0 0,-22-1 15,21-20-15,-21 20 0,0-20 0,22-1 16,-22 1-16,0 21 0,-21-1 0,0 1 16,21 0-16,-21 20 0,0 1 15,0 0-15,0 0 0,-21 21 31,0 21-15,0 0-16,21 0 0,-21 22 0,-1-22 16,1 21-16,0 1 0,21-1 15,-21 0-15,0 1 0,0-1 0,-1 0 16,1 1-16,21-1 0,-21 0 16,21 1-16,-21-22 0,21 21 0,0-21 15,0 22-15,0-22 0,0 0 0,0 0 16,21 0-16,0 0 0,0 1 0,1-1 15,20-21-15,-21 21 16,0-21-16,22 0 0,-22 0 0,21 0 16,0 0-16,1-21 0,-1 0 0,0-1 15,1 1-15,20 0 0,-20 0 16,-1-21-16,0 20 0,1-20 0,-22-21 16,21 20-16,-21-20 0,22-1 15,-22 22-15,0-22 0,-21 1 0,0 21 16,21-1-16,-21 22 0,0 0 15,0 0-15,0 0 0,-21 21 16,0 21 0,0 0-16,-1 21 0,1-21 15,0 22-15,21-1 0,-21 22 16,0-22-16,0 0 0,-1 22 0,22-22 0,0 0 16,-21 1-16,21-22 0,0 21 15,0-21-15,0 22 0,0-22 0,0 0 16,21 0-16,1 0 15,-1-21-15,0 0 0,21 0 16,-21 0-16,1 0 0,-1 0 16,21 0-16,-21 0 0,0 0 0,1 0 15,-1 0-15,0 0 0,-21-21 0,0 0 16,0 0 0,0 0-1,-21 21-15,0 0 0</inkml:trace>
  <inkml:trace contextRef="#ctx0" brushRef="#br0" timeOffset="14556.74">3873 4339 0,'0'0'0,"22"0"0,-22 21 0,21-21 16,-21 22-16,21-22 15,0 0 1,0 0-16,0-22 16,1 22-16,-22-21 0,0 0 15,0 0-15,0 0 16,0 0-16,0-1 0,0 1 0,0 0 16,0-21-16,-22 21 0,1-1 0,0 1 15,0-21-15,-21 21 16,-1 0-16,1-1 0,0 1 0,-1 0 0,1 21 15,0 0-15,-1 0 0,22 0 16,-21 0-16,21 0 0,-22 21 16,22 0-16,0 1 0,0 20 0,0 0 15,-1 1-15,22-1 0,-21 21 0,21-20 16,0-1-16,0 22 0,0-22 16,0 0-16,0 1 0,0-1 0,21-21 15,1 21-15,-1-20 0,-21-1 0,21 0 16,0 0-16,0-21 0,0 0 15,1 0-15,-1 0 0,0 0 16,0 0-16,0-21 0,0 0 0,22 0 16,-22-1-16,0 1 15,0-21-15,22 21 0,-22 0 0,0-22 16,0 1-16,0 21 0,0-22 0,1 1 16,-1 0-16,-21 21 0,21-22 15,-21 22-15,0-21 0,0 21 0,0-1 16,0 44 15,0 20-31,0-21 0,0 0 16,0 0-16,0 22 0,0-1 0,21-21 15,-21 22-15,0-22 0,21 21 16,-21 0-16,21-20 0,-21-1 0,0 21 16,22-21-16,-1 0 0,-21 1 15,21-1-15,0 0 0,0 0 16,0-21-16,1 0 0,-1 0 15,0 0-15,0 0 0,0 0 0,0 0 16,1-21-16,20 21 0,-21-21 0,21 0 16,-20-1-16,20 1 0,-21 0 15,21 0-15,-20 0 0,20-22 0,-21 22 16,21 0-16,-20-21 0,-1 21 0,0-1 16,-21-20-16,0 21 0,0 0 15,0 0-15,0-1 0,0 1 16,-21 21 15,0 0-15,21 21 15,0 1-15,0-1-16,-22-21 15,1 21-15,0 0 16,0-21-1,21 21-15,-21-21 16,21 21-16,0 1 16,0-1-16,0 0 15,0 0 1,0 0-16,21 0 16,0-21-16,0 22 0,0-22 15,1 0-15,-1 21 0,0-21 0,0 0 16,0 21-16,0-21 0,1 0 0,-1 21 15,-21 0-15,21-21 16,-21 21-16,0 1 16,-21-1-16,0-21 15,-22 0-15,22 0 0,-21 21 16,-1-21-16,22 0 0,-21 0 0,0 0 16,-1 0-16,22 0 0,-21 0 0,21 0 15,-1 0-15,-20 0 0,21 0 16,0 0-16,0 0 15,42 0 1,0 0-16,0-21 16,21 21-16,1-21 0,-1-1 0</inkml:trace>
  <inkml:trace contextRef="#ctx0" brushRef="#br0" timeOffset="15340.35">5927 3874 0,'-22'-22'0,"44"44"0,-44-86 0,1 43 0,21 0 15,0 0-15,0-1 0,0 1 0,0 0 16,0 0-16,0 0 0,0 42 31,0 0-31,0 0 16,0 22-16,0-1 0,21 0 16,-21 1-16,22-1 0,-22 21 0,0 107 15,0-107-15,0-20 16,0-1-16,0 21 0,0-20 0,-22-1 15,22-21-15,-21 22 0,21-22 16,-21 0-16,21 0 0,-21 0 0,0-21 31,21-21-15,0 0-16,0 0 0,0 0 16,0-1-16,0-20 0,0 21 15,0-21-15,21-1 0,0 1 0,0 0 16,0-22-16,1 22 0,20-1 15,-21 22-15,21-21 0,1 21 0,-1 0 16,0 21-16,1 0 0,-22 0 0,21 0 16,-21 0-16,22 21 0,-22 0 15,0 0-15,-21 0 0,0 0 0,0 1 16,0-1-16,0 0 0,0 0 0,-21 21 16,-21-20-16,20-22 0,-20 21 0,21 0 15,-21 0-15,-1-21 16,22 0-16,-21 0 0,21 0 0,-22 0 15,22 0-15,0 0 0,0 0 0,0-21 16,-1 21-16,22-21 0,22 21 47,-1 21-47,0 0 0,0 0 0,0 0 16,0 1-16,-21-1 0,22 0 15,-1 0-15,0-21 0,0 21 0,0 0 16,0 1-16,1-22 0,-1 0 15,0 0-15,0 0 0,0 0 0,0 0 16,1 0-16,-1 0 0,0 0 16,21 0-16,-21 0 0,1-22 0,-1 22 15,0-21-15,0 0 0,0 21 16,0-21-16,1 0 0,20 0 0,-21 21 16</inkml:trace>
  <inkml:trace contextRef="#ctx0" brushRef="#br0" timeOffset="16302.8">6710 4276 0,'0'21'32,"21"-21"-1,0 0-31,0 0 0,0-21 0,1 0 16,-1 21-16,0-22 0,21 1 15,-21 0-15,1 0 0,-1 0 16,0 21-16,0-21 0,-21-1 0,0 1 15,0 0-15,0 0 0,0 0 0,0 0 16,-21 21-16,0 0 0,0 0 16,-1 0-16,1 0 0,0 21 0,-21 0 15,21 0-15,-1 0 0,1 0 16,0 22-16,0-1 0,0-21 0,0 22 16,-1-22-16,22 21 0,0-21 0,0 22 15,0-22-15,0 0 0,0 0 16,0 0-16,22-21 0,-1 21 0,0-21 0,0 0 15,0 0-15,22 0 16,-22 0-16,21 0 0,-21-21 16,22 21-16,-1-21 0,-21 0 0,21 0 0,1 21 15,-22-21-15,0-1 0,21 1 0,-20 0 16,-22 0-16,21 0 0,-21 0 16,21-1-16,-21 1 0,0 0 0,21 21 15,-21-21-15,0 42 16,0 0-1,0 0-15,-21 1 0,21-1 16,0 0-16,0 0 0,0 0 0,0 0 16,0 1-16,0-1 0,0 0 15,21-21-15,0 0 0,0 21 16,1-21-16,-1 0 0,0 0 16,0 0-16,21 0 0,-20 0 0,20-21 15,-21 21-15,21-21 0,-20 21 0,20-21 16,-21-1-16,0 1 0,0 0 15,1 0-15,-1 0 0,-21 0 0,0-1 16,0 1-16,0 0 0,21 0 0,-21-21 16,0 20-16,0 1 0,0 42 31,0 1-31,0-1 16,0 0-16,0 0 0,-21 21 0,21-20 15,0 20-15,0 0 0,-21-21 0,21 22 16,0-1-16,-22 0 15,22 1-15,0 20 0,0-20 0,0 20 16,0 1-16,0-1 0,0 1 0,-21 20 16,21 1-16,-21 0 0,21-1 0,0 1 15,-21 0-15,0-1 0,21-20 0,-21 20 16,21-20-16,0 21 0,-22-43 0,22 21 16,0 1-16,-21-22 0,21 1 15,0-22-15,-21 21 0,0-21 0,0-21 16,21 21-16,-21-21 0,-1 0 15,1 0-15,-63-63 16,41 42-16,22 0 0,0-22 16,-21 22-16,20-21 0,-20-1 0,21-20 15,-21 21-15,20-22 0,1 1 16,0-1-16,21-21 0,0 22 0,0-1 16,0-20-16,0-1 0,0 22 0,21-22 15,22 21-15,-22 1 0,21-1 0,-21 1 16,22-1-16,-1 22 0,0 0 0,1-1 15,-1 1-15,0 0 0,1 21 16,-1-22-16,0 22 0,1 0 0,-1-21 16,0 20-16</inkml:trace>
  <inkml:trace contextRef="#ctx0" brushRef="#br0" timeOffset="18057.55">10329 3810 0,'0'-21'16,"0"42"-16,21-63 0,-21 21 0,0-1 15,0 1-15,0 0 16,0 0-16,-21 42 47,21 0-47,0 22 0,0-1 16,0 0-16,0 1 0,0 20 0,0 1 15,0-22-15,0 21 0,0 1 0,0-22 16,0 22-16,0-22 0,0 0 0,0 1 15,0-22-15,0 21 0,-21-21 16,21 1-16,-21-1 0,21 0 16,-21-21-16,0 0 15,21-21 1,0 0-16,0-1 16,0 1-16,0 0 0,0 0 15,21-21-15,0 20 0,0-20 0,0 0 16,0-1-16,22 22 0,-1-21 0,-21 21 15,22 0-15,-1-1 0,-21 1 16,21 21-16,1 0 0,-1 0 0,0 0 16,1 21-16,-1-21 0,-21 43 0,22-22 15,-22 0-15,0 21 0,0 1 0,-21-22 16,0 21-16,0-21 0,0 22 0,-21-22 16,0 21-16,0-21 0,-1 1 15,-20-1-15,21 0 0,0 0 0,-22 0 16,22-21-16,-21 21 0,21-21 15,0 0-15,-85 0 16,85-21-16,-1 21 16,22-21-16,-21 0 0,21 0 15,0 0-15,0-1 0,0 1 16,0 0-16,0 42 31,21-21-31,-21 21 16,22 1-16,-1-22 0,0 21 0,0 0 15,0-21-15,22 0 0,-22 21 16,0-21-16,0 0 0,21 0 0,-20 0 16,20 0-16,-21 0 0,21 0 15,1 0-15,-22 0 0,21-21 16,-21 0-16,22 21 0,-22-21 0,21 21 16,-21-22-16,1 1 0,-1 0 0,0 0 15,0 0-15,0 0 0,-21-1 0,0 1 16,0 0-16,0 0 0,21 0 15,-21-22-15,0 22 0,0 0 16,0 42 0,0 0-16,0 1 15,0-1-15,0 0 0,0 21 16,0-21-16,0 1 0,22-1 0,-22 21 16,0-21-16,0 0 0,0 1 15,0-1-15,0 0 0,21-21 16,0 0-16,0 0 15,0 0-15,0 0 16,1 0-16,-1-21 0,0 21 0,0-21 16,0-1-16,0 1 0,1 21 0,-1-21 15,0-21-15,0 21 0,-21-1 0,0 1 16,21-21-16,-21 21 0,21 0 16,-21-1-16,0 1 0,0 0 0,0 42 31,0 0-16,0 1-15,0-1 0,0 0 0,0 21 16,0-21-16,0 1 0,0 20 16,0-21-16,0 0 0,0 0 0,0 1 15,0-1-15,0 0 0,0 0 0,22-21 16,-1 21-16,0-21 0,-21 21 0,21-21 16,0 0-16,0 0 0,1 0 0,-1 0 15,0 0-15,0 0 0,21-21 16,-20 0-16,-1 21 0,0-21 0,0 0 15,21 0-15,-20-1 0,-1 1 0,0-21 16,21 0-16,-21 20 0,1-41 16,-1 21-16,0-1 0,0-20 15,0 20-15,-21-20 0,21 21 0,-21-22 16,22 22-16,-22-1 0,0 1 0,0 21 16,0 0-16,0 0 0,0-1 0,0 44 31,0-1-31,0 0 0,0 0 0,-22 21 15,22 1-15,-21-1 0,21 0 0,0 1 16,-21 20-16,0-20 0,21 20 0,-21-21 16,21 1-16,0-1 0,-21 0 15,21 1-15,0-22 0,0 21 16,0-21-16,0 22 0,0-22 0,0 0 0,0 0 16,21 0-16,-21 1 15,21-22-15,0 0 0,0 0 16,0 0-16,1 0 15,-1 0-15,0-22 16,-21 1-16,21 0 0,-21 0 16,21 0-16,-21 0 0,0-1 0</inkml:trace>
  <inkml:trace contextRef="#ctx0" brushRef="#br0" timeOffset="18256.43">11980 4276 0,'-21'0'16,"42"-21"0,0 21-16,1-22 0,-1 22 15,21-21-15,-21 21 0,22-21 0,-1 21 16,0 0-16,1-21 0,-22 21 16,21 0-16,0 0 0,-20 0 0,-1 0 15,0-21-15,0 21 0,0 0 0,0 0 16,1 0-16</inkml:trace>
  <inkml:trace contextRef="#ctx0" brushRef="#br0" timeOffset="18864.09">14012 4001 0,'0'0'0,"-21"-43"15,0 22-15,21 0 0,0 0 16,0 0-16,0-1 0,0 1 0,0 0 15,0 0-15,0 0 0,21 0 0,0-1 16,0 1-16,1 0 0,-1 21 16,0 0-16,0 0 0,21 0 0,-20 0 15,20 21-15,-21 0 0,21 1 16,-20 20-16,20 0 0,-21 1 0,0 20 0,0-21 16,1 22-16,-1-1 0,-21-20 15,0 20-15,0-20 0,0-1 0,0 0 16,0 1-16,0-1 0,0-21 0,0 0 15,0 0-15,0 1 0,0-44 47,0 1-47,0 0 0,0 0 0,0 0 16,0-22-16,0 22 0,21-21 0,0-22 16,-21 22-16,21 0 0,0-22 0,1 1 15,-1 20-15,0-20 0,-21 21 16,21-1-16,0 1 0,0 0 0,1-1 15,-1 22-15,-21 0 0,0 0 0,21 21 16,0 0-16,0 21 16,0 0-1,-21 0-15,22 0 0,-22 1 16,21-1-16,0 0 0,-21 0 16,0 0-16,21 0 0,0 1 0,-21-1 15,21 0-15</inkml:trace>
  <inkml:trace contextRef="#ctx0" brushRef="#br0" timeOffset="20269.56">15409 4233 0,'0'0'0,"21"0"16,-21-21-16,22 21 0,-22-21 15,0 0-15,0 0 16,21 0-16,-21-1 0,0 1 0,0 0 15,0 0-15,0 0 0,0 0 0,0-1 16,-21 1-16,-1 0 0,22 0 0,-21 0 16,0 0-16,0 21 15,0 0-15,0 0 0,-1 0 0,1 21 16,0 0-16,0 0 0,0 0 0,0 22 16,-1-22-16,-20 21 0,21 0 0,0 1 15,21-1-15,-21-21 0,-1 22 16,22-22-16,0 21 0,-21-21 15,21 0-15,0 43 16,21-64-16,1 21 0,-1-21 16,0 0-16,0 0 0,0 0 0,0 0 15,1-21-15,-1 0 0,21 0 16,-21-1-16,0 22 0,1-21 0,-1-21 16,0 21-16,0 0 0,0-22 0,0 22 15,-21-21-15,0 21 0,0-22 0,0 22 16,0 0-16,0 0 0,0 42 31,0 0-31,0 21 0,0-20 16,0-1-16,0 21 0,0 0 15,0-20-15,0-1 0,0 21 16,0-21-16,0 0 0,0 1 0,0-1 16,0 0-16,0 0 0,22 0 0,-1-21 15,0 0-15,0 0 0,0 0 0,22 0 16,-22 0-16,21 0 0,-21 0 15,22-21-15,-22 21 0,21-21 0,-21 0 16,0 0-16,22-1 0,-22 1 0,0 0 16,0 0-16,22-21 0,-22-1 0,0 1 15,0 0-15,0-1 0,0 1 16,1-22-16,-22 22 0,21 0 0,-21-22 16,21 22-16,-21 21 0,0-22 15,0 22-15,0 0 0,0 0 0,0 42 31,0 0-15,0 22-16,0-22 0,0 21 0,-21 0 16,21 1-16,-21-1 0,-1 0 0,22 1 15,-21-1-15,21 22 0,0-22 16,-21 0-16,21 1 0,-21-22 0,21 21 16,0-21-16,0 22 0,0-22 0,0 0 15,21 0-15,0-21 0,0 0 16,1 0-16,-1 0 0,21 0 15,-21 0-15,0 0 0,22 0 16,-22-21-16,0 21 0,0-21 0,22 0 16,-22-1-16,0 1 0,0-21 0,0 21 15,0-22-15,1 1 0,-22 0 0,0 21 16,21-22-16,-21 22 0,0-21 16,0 21-16,0 63 31,0-21-31,0 0 0,0 22 15,0-22-15,0 21 0,0-21 0,-21 0 16,21 22-16,-22-22 0,22 0 0,0 0 16,0 0-16,0 1 0,0-1 15,22-21-15,-1 0 16,0 0-16,0 0 16,21 0-16,-20-21 0,-1 21 0,0-22 15,0 1-15,0 0 0,0 21 0,1-21 16,-1-21-16,0 20 0,-21 1 0,21 0 15,0 0-15,-21 0 0,0 0 16,21-1-16,-21 1 0,22 21 16,-22 21-16,0 1 15,0-1-15,0 0 0,-22 42 16,22-20-16,-21-22 16,21 0-16,0 0 0,0 0 15,0 1-15,0-1 0,0 0 16,21-21-16,1 0 0,-1 0 15,0 0-15,0 0 0,0 0 16,22 0-16,-22 0 0,0-21 0,21 0 16,-21 21-16,106-85 15,-84 43-15,-22 20 0,0-20 16,0 0-16,0 21 0,1-22 16,-22 1-16,0 0 0,0 20 0,0 1 15,0 0-15,-22 21 16,1 0-16,0 0 0,0 21 0,0 0 15,0 1-15,-1 20 0,1 0 16,0 1-16,0-1 0,21 0 0,0-21 16,-21 22-16,21-1 0,0-21 0,0 0 15,0 22-15,0-22 0,21 0 16,0-21-16,0 0 0,0 0 16,22 0-16,-22 0 0,21 0 0,-21 0 15,22 0-15,-1 0 0,-21-21 0,22 0 16,-22 0-16,21-1 0,0 1 0,-20 0 15,-1 0-15</inkml:trace>
  <inkml:trace contextRef="#ctx0" brushRef="#br0" timeOffset="21571.9">20024 3683 0,'0'0'0,"63"-63"15,-42 41-15,-21-20 16,21 21-16,-21 0 0,22 0 16,-22-1-16,0 1 0,0 0 0,0 0 15,0 0-15,-22 21 0,1 0 0,-42 0 16,20 0-16,22 21 16,-21-21-16,0 42 0,20-21 0,-20 22 15,0-1-15,21 0 0,-1 1 16,-20-1-16,42 0 0,-21 1 0,0-1 15,21 0-15,0 22 0,0-22 16,0 1-16,0-1 0,0 0 0,0-21 16,21 22-16,0-22 0,0 0 0,0 21 15,22-20-15,-22-22 0,21 21 0,-21 0 16,22-21-16,-1 0 0,0 0 16,1 0-16,-22 0 0,21 0 0,22 0 15,-22-21-15,0 0 0,1-1 0,20 22 16,-20-42-16,-1 21 0,0 0 0,1 0 15,-22-22-15,0 22 0,0-21 16,-21 21-16,0-22 0,0 22 0,0-21 16,0 21-16,-21-1 0,0 1 15,0 0-15,-1 0 0,1 21 0,-21 0 16,21 0-16,0 0 0,-22 21 16,22 0-16,0 0 0,0 1 0,0-1 15,-1 0-15,1 21 0,21-21 0,0 22 16,-21-1-16,21-21 0,0 0 0,0 22 15,0-22-15,0 0 0,0 0 16,0 0-16,21-21 0,0 0 16,1 0-16,-1 0 0,0 0 0,0 0 15,21-21-15,-20 0 0,-1 21 0,21-21 16,-21 0-16,0 0 0,1-1 16,-1 1-16,-21 0 0,0 0 15,21 0-15,-21 0 0,0-1 0,0 1 16,0 0-16,0 42 31,0 0-31,0 1 0,0-1 0,0 0 16,0 0-16,0 0 0,0 0 0,0 1 15,0-1-15,0 0 0,0 21 16,21-42-16,0 21 16,0-21-16,1 0 0,-1 0 0,0 0 15,21 0-15,-21-21 0,1 0 0,-1 21 16,21-21-16,-21 21 0,0-21 15,1 0-15,-1-1 0,0 1 16,0 0-16,-21 0 0,0 0 0,21 0 16,-21-1-16,0 1 0,21 0 0,-21 42 47,0 0-47,0 1 0,-21-1 15,21 0-15,-21 0 0,21 0 16,0 0-16,0 1 0,0-1 0,-21-21 15,21 21-15,0 0 0,-21 0 0,21 0 16,0-42 31,0 0-47,0 0 0,21 0 16,0 0-16,-21-1 0,21 1 0,0-21 15,1 21-15,-1-22 0,0 22 16,0 0-16,0-21 0,0 21 0,1 21 15,-1-22-15,0 22 0,0 0 0,0 0 16,0 0-16,1 22 0,-1-22 16,0 42-16,-21-21 0,0 0 15,21 22-15,-21-22 0,0 21 0,0-21 16,0 0-16,0 22 0,0-22 0,0 0 16,0 0-16,0 0 0,0 1 0,-21-22 15,21 21-15,-21 0 0,0-21 16,21-21 31,21 0-47,0 21 0,0-22 15,0-20-15,22 21 0,-1 0 0</inkml:trace>
  <inkml:trace contextRef="#ctx0" brushRef="#br0" timeOffset="22055.62">22204 3535 0,'0'0'0,"0"-21"0,0 42 47,-21 0-47,21 21 0,0-20 16,-22 20-16,1-21 0,21 21 0,-21 1 16,0-1-16,21 0 0,0 1 0,0-1 15,-21 0-15,0 1 0,21-1 16,-22-21-16,22 22 0,0-22 0,0 21 15,-21-21-15,21 0 0,-21-21 0,21 22 16,-21-22 0,21-22 15,0 1-31,0 0 0,0 0 0,0 0 16,21 0-16,0-22 0,0 22 15,1-21-15,-1 21 0,21-22 0,-21 22 16,0 0-16,22 0 0,-22 0 0,21 21 15,-21 0-15,1 0 0,20 0 0,-21 0 16,0 0-16,-21 21 0,21-21 16,-21 21-16,0 21 0,0-21 0,0 1 15,0-1-15,0 0 0,0 21 16,-21-21-16,0 1 0,0-1 0,0-21 0,0 21 16,-1 0-16,1-21 15,0 21-15,0-21 0,0 0 0,0 0 16,-1 21-16,1-21 0,0 0 15,21-21 1,0 0-16,0 0 16,21 0-16,-21 0 0</inkml:trace>
  <inkml:trace contextRef="#ctx0" brushRef="#br0" timeOffset="22403.8">22542 4001 0,'0'0'0,"22"0"0,20 0 15,-21 0-15,0 0 16,0 0-16,22 0 0,-22 0 0,21 0 16,1 0-16,-1-22 0,-21 22 15,21-21-15,1 21 0,-22-21 0,0 0 16,0 21-16,0-21 0,1 0 0,-22-1 16,21 1-16,-21 0 0,0 0 15,0 0-15,-21 21 0,-1 0 16,1 0-16,-21 0 0,21 0 0,-22 21 15,22 0-15,-21 0 0,21 0 16,-22 1-16,22 20 0,0 0 0,0-21 16,0 22-16,0-1 0,21-21 15,0 0-15,0 22 0,0-22 0,0 0 16,21 0-16,0 0 0,0-21 16,21 22-16,-20-22 0,-1 0 0,21 0 15,-21 0-15,22 0 0,-22 0 0,0 0 16,21 0-16,-21-22 0,1 1 15,-1 0-15,0 0 0,-21 0 0,0 0 16</inkml:trace>
  <inkml:trace contextRef="#ctx0" brushRef="#br0" timeOffset="23999.64">23918 3810 0,'0'0'0,"21"0"16,-21-21-16,0 0 15,0 42 17,0 0-32,0 0 0,0 0 0,0 1 0,0-1 15,0 0-15,0 21 0,-21-21 16,21 22-16,0-22 0,0 0 0,-21 0 16,21 0-16,-21 1 0,0-1 0,21 0 15,-21-21 1,-1 0-1,22-21-15,0 0 16,0-1-16,0 1 0,0 0 0,0 0 16,0 0-16,22 0 0,-1-22 15,0 22-15,0-21 0,0 21 0,0-22 16,22 22-16,-22-21 0,21-1 16,1 22-16,-1 0 0,0 0 0,-21 21 15,64 0-15,-64 0 16,22 0-16,-22 0 0,0 21 0,0 21 15,0-20-15,-21-1 0,0 21 0,0-21 16,0 22-16,0-1 0,0-21 0,0 21 16,0 1-16,0-22 0,0 0 15,0 0-15,0 0 0,0 1 0,0-1 16,0 0-16,0 0 16,21-21-16,1 0 0,-1 0 15,0 0-15,0 0 0,21-21 0,-20 21 16,-1-21-16,21 21 0,-21-21 15,0-1-15,1 1 0,-1 0 0,0 0 16,0-21-16,0 20 0,0-20 0,1 21 16,-22-21-16,0-1 0,21 22 15,-21 0-15,21 0 0,-21 0 0,0-1 16,0 44 15,0-1-31,-21 0 0,0 0 0,21 0 16,-22 0-16,22 22 0,-21-22 15,0 0-15,21 21 0,0-20 0,0-1 16,0 0-16,0 0 0,0 0 16,0 0-16,0 1 0,21-22 15,0 21-15,1-21 0,-1 0 16,0 0-16,0 0 0,0 0 0,0 0 16,1 0-16,-1-21 0,21 21 15,-21-22-15,0 1 0,1 0 0,-1 0 16,0 0-16,0 0 0,0-1 0,0-20 15,1 21-15,-22 0 0,21-22 16,0 22-16,-21 0 0,0 0 0,0 42 31,0 0-15,0 0-16,0 1 16,0-1-16,-21 21 0,21-21 0,-21 0 15,21 1-15,0-1 0,-22 0 0,22 0 16,0 0-16,0 0 0,0 1 15,0-1-15,22-21 0,-1 0 16,0 21-16,0-21 0,0 0 0,0 0 16,1 0-16,-1 0 0,0 0 0,0 0 15,0-21-15,0 0 0,1 21 16,-1-22-16,0 1 0,0 0 0,-21-21 16,21 21-16,0-22 0,1 22 15,-22-21-15,21-1 0,0 1 0,0 0 16,-21-22-16,21 22 0,-21 0 15,21-1-15,-21 1 0,0 0 0,22 20 16,-22 1-16,0 0 0,0 0 0,0 42 31,0 0-31,-22 0 0,22 1 16,0 20-16,-21 0 0,0-21 0,0 22 16,21-1-16,0 0 0,0 1 15,-21-1-15,21-21 0,0 22 0,0-1 16,0-21-16,0 21 0,0-20 0,0 20 15,0-21-15,0 0 0,21 0 16,-21 1-16,21-1 0,0-21 16,0 21-16,1-21 0,-1 0 15,0 0-15,21 0 0,-21 0 0,1 0 16,-1 0-16,0-21 0,0 0 16,0 21-16,0-22 0,1-20 0,-1 21 15,0-21-15,0 20 0,0-20 0,0 0 16,1-1-16,-1 1 0,0-21 0,0 20 15,0 1-15,-21-22 0,0 22 16,0 0-16,0 21 0,0-22 0,0 22 16,0 0-16,0 42 15,-21-21 1,0 42-16,0-20 0,21 20 0,-21 0 16,-1 1-16,1-1 0,0 0 0,0 1 15,0-1-15,21 0 0,0-21 16,-21 22-16,21-1 0,0 0 0,0-20 15,0-1-15,0 21 0,0-21 0,0 0 16,21-21-16,-21 22 0,21-1 0,0-21 16,0 0-16,0 0 15,1 0-15,-1 0 0,0 0 16,0 0-16,21-21 0,-20 21 0,-1-22 0,0 1 16,0 21-16,0-21 15,-21 0-15,21 0 0,-21 0 16</inkml:trace>
  <inkml:trace contextRef="#ctx0" brushRef="#br0" timeOffset="28376.23">1185 7303 0,'0'0'0,"-63"0"15,42 0-15,-1 21 16,1-21-16,0 0 0,0 0 0,21 21 15,-21-21-15,21 21 16,0 0 0,21-21-16,0 0 15,21 0-15,1 0 0,20 21 16,1-21-16,20 0 0,1 0 0,0 0 16,-1 0-16,1 22 0,0-22 15,-1 0-15,1 0 0,21 0 0,-21 0 16,-1 0-16,1 0 0,0 0 15,-1 0-15,-20 0 0,-1 0 0,1 0 16,-1 0-16,-20 0 0,-1-22 16,0 22-16,-21 0 0,1-21 0,-1 0 15,0 21-15,-21-21 0,0 0 16,0 0-16,0-1 16,-21 22-16,0-21 0,-22 0 0,1 0 15,21 21-15,-22-21 0,-20 21 16,21 0-16,-1 0 0,1 0 15,-64-21 1,85 21-16,0 0 0,0 0 16,42 0-16,0 0 15,0 0-15,21 0 16,64 0-16,-63 0 0,-1 0 0,0 21 16,1-21-16,-1 0 0,0 21 15,-21 0-15,1-21 0,-1 21 0,-21 0 16,21 1-16,-21-1 0,0 0 0,0 0 15,-21 21-15,0-20 0,-1-1 16,-20 0-16,21 21 0,-21-21 0,20 1 16,-20-1-16,0 0 0,-1 0 15,1 0-15,0 0 0,-1 1 16,1-1-16,0 0 0,-1-21 0,22 21 16,-21-21-16,21 0 0,42 0 31</inkml:trace>
  <inkml:trace contextRef="#ctx0" brushRef="#br0" timeOffset="29608.84">4022 7112 0,'0'0'0,"-43"0"0,22 0 16,0 0-16,21 21 15,21-21 1,0 21-1,0-21-15,1 0 0,-1 0 0,0 0 16,21 0-16,-21-21 0,22 0 0,-1 21 16,22-21-16,-22 0 0,21 0 15,-20-1-15,20-20 0,1 21 0,-22 0 16,0-22-16,1 22 0,-22 0 0,0 0 16,-21 0-16,0 0 0,0-22 15,0 22-15,-21 0 0,0 21 16,-22 0-16,22 0 0,0 0 15,0 0-15,0 0 0,0 0 0,-1 42 16,1-21-16,21 1 0,-21 20 0,21 0 16,0-21-16,0 43 15,0-22-15,0 1 0,0-1 0,0 21 16,0-20-16,0 20 0,0-20 0,0-1 16,0 0-16,0 1 0,0-1 15,-42 43-15,21-64 16,-1 0-16,1-21 0,0 21 0,0-21 15,0 0-15,0 0 0,-22 0 16,22 0-16,-21 0 0,-1 0 0,1 0 16,0-21-16,-1 0 0,1 0 0,0 21 15,21-22-15,-22 1 16,1 21-16,21 0 0,0-21 0,-1 21 0,1 0 16,42 0 15,1 0-31,-1 0 15,0 0-15,21 0 0,-21 0 0,22 0 16,-1 0-16,0 0 0,1 0 16,-1 0-16,22-21 0,-1 0 0,1 0 15,-1-1-15,1 1 0,20-21 16,1 21-16,0-22 0,-1 1 0,-20 0 16,20-1-16,-20 1 0,-1 0 0,-20-1 15,20 22-15,-42-21 0,22 0 16,-22-1-16,-21 22 0,0-21 15,0 21-15,0-22 0,0 22 0,0 0 16,0 0-16,-21 21 16,0 0-16,-1 0 0,1 21 15,0 0-15,0 21 0,21-20 0,0 20 16,-21 0-16,0 1 0,-1 84 16,1-64-16,0 1 0,21-1 15,-21 1-15,0 20 0,0-20 0,-1-1 16,1 22-16,0-22 0,0 22 15,0 21-15,21-21 0,0 20 0,0-20 16,0 21-16,-21 0 0,21 0 0,-22-22 16,22 22-16,-21 0 0,21-21 0,-21-1 15,0 1-15,21-22 0,-21 1 0,21-1 16,0-20-16,0-1 16,0-21-16,0 0 0,0 1 0,21-22 15,0 0-15,0-22 0,22 1 16,-22 0-16,0 0 0,21-21 0,1 20 15,-1-20-15,-21-21 0,21 20 0,1-20 16,-1 20-16,0-20 0,-20-1 16,-1 1-16,21-1 0,-42 1 0,0-1 15,0 22-15,0-21 0,0-1 0,-21 1 16,0-1-16,-22 1 0,1 20 0,0-20 16,-1 20-16,1 1 15,-21 0-15,20 21 0,1-1 0,0 1 16,-1 0-16,1 21 0,21 0 0,0-21 15,21 0-15,21 0 16,21 21 0,-21 0-16,22-22 0,-1 22 0,-21-21 15,21 21-15,1-21 0,-1 21 0,0-21 16,1 0-16,-1 21 0,-21-21 16,22-1-16,-22 1 0,21 0 0,-21 0 15</inkml:trace>
  <inkml:trace contextRef="#ctx0" brushRef="#br0" timeOffset="30635.79">6562 7112 0,'0'0'0,"0"-21"0,0 0 0,0 0 15,0 42 16,0 0-31,-22 0 0,22 0 0,-21 22 16,21-1-16,0-21 0,0 21 16,0 1-16,0-1 0,0 0 0,0 1 15,0-22-15,0 0 0,0 21 16,0-20-16,0-1 0,0 0 0,21-42 47,1 0-47,-1-1 0,0 1 15,0 0-15,0 0 0,0-21 0,1 20 16,-1-20-16,0 21 0,0 0 16,0-22-16,-21 22 0,21 0 0,1 21 15,-1 0-15,-21 21 16,21 0-16,-21 22 16,0-22-16,0 0 0,0 21 0,0-20 15,0-1-15,0 21 0,0-21 0,0 0 16,21-21-16,-21 22 0,0-1 15,21-21-15,0 0 0,1 0 16,-1 0-16,0 0 16,0 0-16,0-21 0,0-1 0,1 1 15,-1 21-15,0-21 0,0 0 0,0 0 16,0-22-16,1 22 0,-1 0 16,0-21-16,-21 21 0,21-22 0,-21 22 15,0 0-15,21-21 0,-21 20 0,0 1 16,0 42 15,0 1-31,0-1 0,0 0 0,0 0 16,0 21-16,0-20 0,0-1 0,0 21 15,0-21-15,0 22 0,0-22 16,0 0-16,21 0 0,-21 0 16,22 0-16,-22 1 0,21-1 0,0-21 15,0 0-15,0 21 0,0-21 0,1 0 16,20 0-16,-21 0 0,21 0 15,-20 0-15,20-21 0,-21 21 0,21-21 16,-20-1-16,20 22 0,-21-21 0,21 0 16,-20 0-16,20-21 0,-21 20 0,0 1 15,0-21-15,1 21 0,-1-22 16,-21 1-16,0 0 0,0 21 16,0-22-16,0 22 0,0 0 0,-21 21 15,-1 0-15,1 0 16,0 21-16,0 0 15,21 22-15,0-1 0,-21-21 0,21 21 16,-21 1-16,21-22 0,0 21 0,0-21 16,0 22-16,0-22 0,0 0 0,0 0 15,0 0-15,21 1 16,0-22-16,0 21 0,0-21 0,0 0 16,1 0-16,-1 0 0,0 0 0,0 0 15,21 0-15,-20-21 0,-1-1 0,21 1 16,-21 21-16,22-21 15</inkml:trace>
  <inkml:trace contextRef="#ctx0" brushRef="#br0" timeOffset="31052.55">9250 6752 0,'0'0'0,"21"-21"0,0-64 15,0 64 1,-21 0-16,21 21 0,-21 21 31,0 22-31,0-22 0,0 21 0,0 0 16,0 22-16,0-22 0,0 1 0,-21 20 15,21-21-15,0 22 0,0-22 0,-21 22 16,21-22-16,0 0 0,0 1 16,0-1-16,0 0 0,0-20 15,0-1-15,-21 0 0,21 0 0,0 0 16,0 0-16,0 1 15,0-44 1,0 1 0,0 0-16,0 0 0</inkml:trace>
  <inkml:trace contextRef="#ctx0" brushRef="#br0" timeOffset="31234.45">9038 7176 0,'0'0'0,"-21"-22"0,0 22 16,21-21-16,0 0 15,21 0 1,0 21-16,0 0 0,0-21 0,22 21 16,-22 0-16,21-21 0,1 21 0,-22-22 15,21 22-15,0 0 0,1-21 16,-22 21-16,21 0 0,1 0 0,-22 0 16,0 0-16,21-21 0,-21 21 0,1 0 15</inkml:trace>
  <inkml:trace contextRef="#ctx0" brushRef="#br0" timeOffset="31633.22">9715 7112 0,'0'0'0,"-21"-21"16,21 0 0,0 0-16,0-1 0,0 1 15,21 21 1,1 0-16,-1 0 0,0 0 0,0 0 15,0 0-15,0 0 0,1 21 0,-1 1 16,0-1-16,0 0 0,0 0 0,0 21 16,-21-20-16,22 20 0,-22 0 15,0-21-15,0 22 0,0-22 0,0 21 16,-22-21-16,1 1 0,0-1 0,0 0 16,21 0-16,-21-21 0,21 21 15,-21-21-15,21-21 31,0 0-31,0 0 0,0 0 16,21-1-16,0 1 0,-21 0 0,21 0 16,0-21-16,-21 20 0,21-20 0,1 0 15,-22 21-15,21-1 0,0-20 0,-21 21 16,21 0-16,0 0 0,0-1 16,1 22-16,-22-21 0,21 21 15,0 0-15,0 0 0,0 0 16,0 0-16</inkml:trace>
  <inkml:trace contextRef="#ctx0" brushRef="#br0" timeOffset="32203.85">10372 7006 0,'0'0'0,"21"0"0,-21-21 16,0 42 0,0 0-16,0 1 15,0-1-15,-21 0 16,21 21-16,-22-21 0,22 1 0,0 20 15,0-21-15,0 0 0,0 0 0,0 1 16,0-1-16,22 0 0,-1 0 0,0 0 16,0-21-16,0 0 0,0 0 15,1 0-15,-1 0 0,0 0 16,0-21-16,21 0 0,-20 21 16,-1-21-16,0 0 0,0-1 0,0 1 15,0-21-15,1 21 0,-22 0 0,0-1 16,21-20-16,-21 21 0,0 0 0,0 0 15,21-1-15,-21 1 0,0 0 16,0 42 15,0 0-31,0 1 0,0-1 16,0 21-16,0-21 0,0 22 0,-21-22 16,21 21-16,-21 0 0,21 1 15,0 20-15,0-20 0,0-1 16,0 21-16,0-20 0,0 20 0,0-20 15,0 20-15,0-21 0,0 22 0,0-1 16,0 1-16,-22 21 0,22-22 0,0 1 16,0-1-16,-21 1 0,21-22 0,-21 21 15,0-20-15,0-1 0,0 0 0,-1 1 16,-20-1-16,21-21 0,-21 0 0,-1 1 16,22-1-16,-21 0 0,-1-21 0,1 0 15,0 0-15,-1 0 0,1 0 0,0-21 16,-1 0-16,-20 21 0,21-22 15,-1 1-15,1 0 0,0 0 0,-1 0 16,22 0-16,0-1 0,0 1 0,21 0 16,0 0-16,0 0 15,0 0-15,21-22 0,0 22 0,0-21 16,22 21-16</inkml:trace>
  <inkml:trace contextRef="#ctx0" brushRef="#br0" timeOffset="32679.59">12509 6456 0,'0'0'0,"22"0"16,-22-21-16,21 0 0,-21 42 31,0 0-31,0 21 16,-21 1-16,-1-1 0,1 0 0,0 1 15,21 20-15,-21-21 0,21 22 0,0-22 16,-21 1-16,0-1 0,21 0 16,-22 1-16,22-1 0,0 0 0,-21-21 15,21 1-15,-21 20 0,21-21 0,-21 0 16,21 0-16,0 1 0,-21-22 15,21 21-15,0-42 32,21-1-32,0 22 0</inkml:trace>
  <inkml:trace contextRef="#ctx0" brushRef="#br0" timeOffset="33044.37">12763 6879 0,'0'0'0,"22"0"15,-22 21 1,0 1-16,0-1 16,-22 0-16,1 0 0,0 21 15,21-20-15,-21 20 0,21-21 0,-21 0 16,21 22-16,0-22 0,0 21 0,0-21 16,0 0-16,0 1 0,0-1 0,42 0 15,-21-21-15,0 0 16,22 0-16,-22 0 15,0 0-15,0 0 0,0-21 0,1 21 16,20-21-16,-21-1 0,0 1 0,-21 0 16,21 0-16,-21 0 0,22 0 0,-22-1 15,0-20-15,0 21 0,0 0 16,0 0-16,-22-22 0,1 22 0,0 21 16,0-21-16,0 0 0,0 21 15,-1 0-15,1 0 0,0-21 0,0 21 16,0 0-16,0 0 15,-1 0 1,1-22 0</inkml:trace>
  <inkml:trace contextRef="#ctx0" brushRef="#br0" timeOffset="33295.89">12425 6752 0,'-21'0'16,"-1"0"-16,44 0 31,-1 0-31,21 0 16,-21 0-16,0 0 0,22 0 0,-1-21 0,0 21 16,1 0-16,-1 0 0,0 0 0,1-21 15,-1 21-15,0 0 0,-20 0 16,20 0-16,-21 0 0,0 0 15,-21 21-15</inkml:trace>
  <inkml:trace contextRef="#ctx0" brushRef="#br0" timeOffset="33688.23">14457 6964 0,'21'-42'15,"-21"20"-15,0 1 16,21 0-16,0 21 16,-21 21-1,0 0-15,0 1 0,0-1 16,0 21-16,0-21 0,0 0 0,0 22 16,0-22-16,0 21 0,-21-21 15,21 1-15,0-1 0,0 0 0,-21 0 16,21 0-16,-21-21 0,21 21 15,0-42 17,0 0-32,0 0 0,0 0 15</inkml:trace>
  <inkml:trace contextRef="#ctx0" brushRef="#br0" timeOffset="33863.64">14563 6710 0,'0'0'15,"0"-21"-15,0 0 0,0-1 16,0 1-16,0 42 47,0 1-31,21-22-16,0 21 0,0-21 0,0 21 15,0-21-15,1 21 0</inkml:trace>
  <inkml:trace contextRef="#ctx0" brushRef="#br0" timeOffset="34336.37">15028 6816 0,'0'21'0,"0"0"16,0 0-16,0 0 15,-21 1-15,21-1 0,0 0 16,0 0-16,0 21 0,0-20 15,0-1-15,0 0 0,0 0 0,-21 0 16,21 0-16,0 1 0,0-1 16,0 21-1,0-21-15,-21-21 16,21-21 0,-21 0-16,21 0 15,0 0-15,0-1 0,0 1 16,0 0-16,0-21 0,21 21 15,0-1-15,-21-20 0,21 21 0,0-21 16,0-1-16,22 22 0,-22 0 0,21 0 16,1 0-16,-22-1 0,21 1 0,0 21 15,-20 0-15,20 0 0,-21 21 16,21 1-16,-20-1 0,-1 0 0,0 0 16,0 21-16,-21-20 0,0 20 0,0-21 15,0 21-15,0-20 0,0-1 0,0 21 16,-21-21-16,0 0 0,0 1 0,21-1 15,-22 0-15,1 0 0,21 0 0,-21-21 16,21 21-16,-21-21 16,21-21-1,21 0 1,0 0-16,0 0 0</inkml:trace>
  <inkml:trace contextRef="#ctx0" brushRef="#br0" timeOffset="34784.5">16002 6816 0,'0'0'0,"85"-43"16,-64 43-16,0-21 0,0 0 15,0 21-15,-21-21 0,-21 21 16,-21 0 0,21 0-16,-22 0 0,22 21 15,-21 0-15,-1 0 0,1 1 16,21-1-16,-21 0 0,20 0 0,1 0 15,0 0-15,0-21 0,21 22 0,0-1 16,0 0-16,21-21 16,0 21-16,0-21 0,1 0 15,20 0-15,-21 21 0,0-21 0,22 0 16,-22 21-16,0-21 0,21 22 16,-21-22-16,1 21 0,-1-21 0,0 21 15,0-21-15,-21 21 0,0 0 16,0 0-16,-21 1 0,0-1 15,0-21-15,-22 21 0,22-21 16,-21 21-16,21-21 0,-22 0 0,22 0 16,-21 21-16,21-21 0,-1 0 15,-20 0-15,21 0 0,0 0 0,0 0 16,-1 0-16,22-21 31,22 0-15,-1 0-16,0 21 0,0-21 0,43-1 15</inkml:trace>
  <inkml:trace contextRef="#ctx0" brushRef="#br0" timeOffset="35120.1">16319 7049 0,'0'0'0,"22"0"15,-1 0 1,42-22-1,-42 1-15,22 21 0,-22-21 0,0 21 16,21-21-16,-20 0 0,20 21 0,-21-21 16,21-1-16,-20 1 0,-1 0 15,-21 0-15,0 0 0,0 0 0,0-1 16,0 1-16,-21 21 16,-1 21-1,1-21-15,-21 22 0,21-1 0,0 0 16,-1 0-16,-20 0 0,21 22 0,0-22 15,21 21-15,-21-21 0,-1 0 16,22 1-16,-21 20 0,21-21 0,0 0 16,0 0-16,0 1 0,0-1 0,21-21 15,1 21-15,-1 0 0,0-21 0,0 0 16,21 21-16,-20-21 0,-1 0 0,0 0 16,21 0-16,-21 0 0,1 0 0,-1-21 15,21 21-15,-21-21 0</inkml:trace>
  <inkml:trace contextRef="#ctx0" brushRef="#br0" timeOffset="35500.87">16997 6964 0,'0'0'0,"0"-21"15,0 0-15,0-1 0,0 1 16,21 21 15,0 0-31,0 0 0,0 0 16,1 21-16,-1 1 0,0-22 0,0 21 15,0 0-15,0 0 0,-21 21 0,0-20 16,22-1-16,-22 0 0,0 21 0,0-21 16,0 1-16,0 20 0,0-21 0,0 0 15,-22 0-15,22 1 0,-21-1 16,0 0-16,0-21 16,0 0-1,21-21 1,0 0-16,0-1 15,21 1-15,-21 0 0,21 0 0,0-21 16,0 20-16,-21-20 0,22 21 16,-1-21-16,0 20 0,0-20 0,0 0 15,0 21-15,1-1 0,-1 1 0,-21 0 16,0 0-16,21 21 0,-21-21 16,21 21-16,-21-21 15,21-1 1</inkml:trace>
  <inkml:trace contextRef="#ctx0" brushRef="#br0" timeOffset="35860.21">17970 6287 0,'0'0'0,"-21"21"47,21 21-47,-21-21 16,21 22-16,-21-1 0,0 0 0,21 1 15,-21-1-15,-1 21 0,1-20 0,0-1 16,0 22-16,0-22 0,21 0 0,-21 1 16,-1-1-16,22-21 0,-21 21 15,21 1-15,0-22 0,0 0 0,0 0 16,0 22-16,0-22 0,0 0 15,0 0-15,21-21 16,1 0-16,-1 0 16,0 0-16,0 0 0,0-21 15,0 0 1,1 21-16,-22-21 0,21-1 0,0 1 16,-21 0-16,21 0 0,-21 0 0,0 0 15,0-22-15</inkml:trace>
  <inkml:trace contextRef="#ctx0" brushRef="#br0" timeOffset="36084.08">17653 6773 0,'0'0'0,"-21"0"15,0 0 1,42 0 0,0 0-16,0 0 0,21 0 15,-20-21-15,20 21 0,0 0 16,-21 0-16,22 0 0,-1 0 15,-21 0-15,0 0 0,1 0 0,-1 0 16,-42 0 31</inkml:trace>
  <inkml:trace contextRef="#ctx0" brushRef="#br0" timeOffset="37684.55">19706 6795 0,'0'0'0,"0"-22"0,0 1 15,0 0-15,0 0 16,0 0-16,0 0 0,21-1 16,-21 1-16,21 21 15,-21 21 1,0 1-16,0-1 15,0 0-15,0 21 0,0-21 0,0 1 16,0 20-16,-21-21 0,0 21 0,0-20 16,21 20-16,-21-21 0,0 0 0,21 0 15,-22 1-15,22-1 0,0 0 16,-21 0-16,0 0 16,21-42 15,0 0-31,0 0 15,0 0-15,21-1 0,0-20 16,1 21-16,-1 0 0,0-22 0,0 1 16,0 0-16,22 21 0,-22-22 0,21 22 15,0-21-15,-20 21 0,20-1 0,-21 1 16,21 21-16,1 0 0,-22 0 0,0 0 16,21 0-16,-20 21 0,-1 1 15,-21-1-15,0 21 0,0-21 0,21 22 16,-21-22-16,0 21 0,0-21 15,0 22-15,0-22 0,0 0 0,0 0 0,0 0 16,0 0-16,0 1 0,0-1 16,0 0-16,21-21 15,-21 21-15,21-21 0,0 0 0,1 0 16,20 0-16,-21 0 0,21 0 0,-20-21 16,20 0-16,-21 21 0,21-21 0,-20-1 15,-1 1-15,21 0 0,-21 0 0,0 0 16,1 0-16,-22-22 0,0 22 15,21-21-15,-21-1 0,0 22 0,0 0 16,0 0-16,0 0 0,0 0 0,0 42 31,-21 0-15,21 0-16,0 0 0,-22 0 0,22 1 16,-21 20-16,21-21 0,-21 0 0,21 22 15,0-22-15,0 0 0,0 0 0,0 0 16,0 0-16,0 1 0,0-1 0,21 0 15,0-21-15,1 0 16,-1 0-16,21 0 0,-21 0 0,0 0 16,22 0-16,-22 0 0,0 0 0,21 0 15,-20-21-15,-1 21 0,0-21 16,0-1-16,-21 1 0,21 0 0,0 0 0,-21 0 16,22 0-16,-22-1 15,0-20-15,21 21 0,-21 0 0,21 0 16,-21-1-16,0 1 0,0 42 31,0 1-31,0-1 16,0 0-16,0 0 0,0 0 15,-21 22-15,21-22 0,-21 0 0,21 0 16,0 0-16,0 0 0,0 1 16,0-1-16,0 0 0,21-21 15,0 0-15,0 0 0,0 0 0,0 0 16,1 0-16,-1 0 15,0 0-15,0 0 0,0 0 0,0-21 16,1 0-16,-1 21 0,-21-22 0,21 1 16,0 0-16,0 0 0,-21 0 0,21-22 15,1 22-15,-22-21 0,21 0 0,0-64 16,0 42-16,-21 1 16,21 20-16,0-20 0,-21 21 0,0 20 15,22-20-15,-22 21 0,21 0 0,-21 42 31,-21 0-31,-1 0 16,22 22-16,-21-1 0,0 0 0,0 1 16,0-1-16,21 0 0,-21 1 0,-1-1 15,22 0-15,-21 1 0,21-1 16,0 0-16,0-21 0,0 22 0,0-22 16,0 21-16,0-21 0,0 1 15,0-1-15,21 0 0,1 0 0,-1-21 16,0 21-16,0-21 0,0 0 0,0 0 15,1 0-15,-1 0 0,0 0 0,21 0 16,-21-21-16,1 0 0,-1 21 0,0-21 16,0 0-16,21-1 0,-20-20 15,-1 21-15,0-21 0,0-1 0,0-20 16,0 20-16,1-20 0,20-64 16,-21 63-16,0 1 0,0 21 15,1-1-15,-22 1 0,0 21 16,21 0-16,-21-1 0,-21 44 31,-1-1-31,22 21 0,-21 0 0,0 1 16,0-1-16,0 22 0,0-22 15,-1 21-15,1-20 0,21 20 16,0-20-16,0 20 0,-21-21 0,21 1 0,0-22 16,0 21-16,0 1 0,0-22 0,0 0 15,21 0-15,-21 0 0,21 0 16,1 1-16,-1-22 0,0 21 15,0-21-15,0 0 16,0 0-16,1-21 0,-1-1 0,21 22 16,-21-21-16,0-21 0,1 21 0,-1 0 15</inkml:trace>
  <inkml:trace contextRef="#ctx0" brushRef="#br0" timeOffset="38749.99">24215 6879 0,'0'0'16,"21"-42"-1,-21 21-15,21 0 0,-21-1 0,0-20 0,21 21 16,-21-21-16,0-1 0,0 22 16,0-21-16,0-1 0,0 1 0,0 21 15,0-21-15,0 20 0,-21 22 0,0 0 16,0 0-16,-22 0 0,22 0 16,-21 0-16,-1 43 0,22-22 15,-21 21-15,0 1 0,-1-1 0,1 0 16,0 1-16,20-1 0,-20 0 0,21 1 15,-21-22-15,20 21 0,22-21 16,0 22-16,0-22 0,0 0 0,0 0 16,22 0-16,-1-21 0,0 0 15,0 0-15,21 0 0,1 0 0,-22 0 16,21 0-16,1 0 0,-1 0 16,-21-21-16,21 21 0,1-21 0,-1 0 15,-21 0-15,22-1 0,-22 1 0,21-21 16,-21 0-16,0 20 0,-21-20 15,22 0-15,-22-1 0,21 1 16,-21 21-16,0 0 0,21 0 0,-21-1 16,0 44-1,0-1 1,-21 0-16,21 21 0,-21-21 0,-1 22 16,22-22-16,0 21 0,0 1 0,-21-22 15,21 21-15,0-21 0,0 22 0,0-22 16,0 0-16,0 0 0,0 0 0,21 0 15,1 1-15,-1-1 0,0-21 16,0 0-16,21 21 0,-20-21 0,20 0 16,-21 0-16,21 0 0,1 0 15,-1-21-15,0 21 0,1-21 0,-1-1 16,0 1-16,1 0 0,-1 0 0,0 0 16,1-22-16,-22 22 0,21-21 15,-21 0-15,1-1 0,-1 1 0,0 0 16,-21-1-16,0 22 0,0 0 0,0 0 15,0 0-15,-21 21 16,0 0-16,-1 0 0,1 0 0,0 21 16,0 0-16,0 0 0,21 0 0,0 0 15,0 22-15,0-22 0,0 0 16,0 0-16,0 22 0,0-22 0,21 0 16,0 0-16,-21 0 0,21 0 0,-21 1 15,21-1-15,-21 0 0,0 0 16,0 0-16,0 0 0,0 1 15,-21-22 1,0 0-16,-21 0 0,21 0 0,-1 0 16,1 0-16,-21 0 0,21 0 0,0 0 15,-1 0-15,1 0 0,0 0 0,0 0 16,0 0 0,0 0 15,-1 0 47,1 0-62,0 0-16,0 0 15,0 0-15,0 0 0,-1 0 16</inkml:trace>
  <inkml:trace contextRef="#ctx0" brushRef="#br0" timeOffset="41467.99">1947 8848 0,'0'-21'16,"0"-1"-16,-21 1 16,21 0-1,0 0-15,0 0 0,0 0 16,-21 21-1,0 0 1,21 42 0,0-21-16,0 21 0,0 1 15,0-1-15,0 0 0,0 1 0,0 20 16,0-20-16,0 20 0,0-21 16,0 22-16,0-22 0,-21 22 0,21-1 15,-22-20-15,22-1 0,-21 21 16,21-20-16,0-1 0,-21 0 0,0 1 15,21-22-15,-21 21 0,21-21 16,0 1-16,0-1 16,-21-21-16,21-21 15,0-1 1,0 1-16,0 0 0,0 0 0,0-21 16,21-1-16,-21 1 0,21 0 0,0 20 15,-21-20-15,21 0 0,0-1 16,1 1-16,-1 21 0,0-21 0,0 20 15,21 1-15,-20 0 0,-1 0 16,21 21-16,-21 0 0,0 0 0,22 0 16,-22 0-16,21 0 0,-21 0 15,1 0-15,-1 0 0,0 0 16,0 21-16,-21 0 0,0 0 0,0 1 16,0-1-16,0 0 15,-21-21-15,0 21 0,0 0 0,-1-21 16,1 21-16,0-21 0,0 0 0,0 0 15,0 0-15,-1 0 0,1 0 16,0 0-16,0 0 0,0 0 0,0 0 16,-1 0-16,22-21 15,-21 21-15,21-21 16,0 42 15,0 0-31,0 1 16,0-1-16,21 0 15,1 0-15,-1 0 0,-21 0 0,21 1 16,0-1-16,0 0 0,22 0 0,-22 0 16,0 0-16,21-21 0,-21 22 15,22-22-15,-1 0 0,0 0 0,85 0 16,-84 0-16,-1 0 16,-21-22-16,22 1 0,-1 0 15,0 0-15,1 0 0,-1 0 0,-21-1 16,21 1-16,-20 0 0,-1 0 15,0 0-15,-21 0 0,0-22 16,21 22-16,-21 0 0,0 0 0,0 0 16,0-1-16,0 1 0,0 0 0,0 0 15,-21 21 1,0 0-16,21 21 16,-21 0-16,-1 0 0,22 1 0,-21-1 15,21 0-15,0 0 0,0 21 16,0-20-16,0-1 0,0 0 0,0 0 15,0 21-15,0-20 16,0-1-16,21-21 0,1 0 16,-1 0-16,0 0 0,0 0 15,0 0-15,0 0 0,1-21 0,-1 21 16,0-22-16,0 1 0,0 0 16,0 0-16,1 0 0,-1 0 0,0-1 15,0 22-15,0-21 0,-21 0 0,0 0 16,21 0-16,-21 42 31,0 0-15,0 0-16,0 0 0,22 1 15,-22 20-15,0-21 16,0 0-16,21 0 0,0-21 0,-21 22 0,21-1 16,0 0-16,0-21 15,1 0-15,-1 0 0,0 0 16,21 0-16,-21 0 0,1 0 0,-1 0 15,0-21-15,21 0 0,-21 21 16,1-22-16,-1 1 0,0 0 0,0 0 16,-21 0-16,21 0 0,-21-1 0,21 22 15,-21-21-15,0 0 0,0 0 0,0 0 16,22 0-16,-22-1 16,0 44-1,0-1 1,0 0-1,0 21-15,0-21 0,0 1 0,0 20 0,0-21 16,0 21-16,0 1 0,0-1 16,0 0-16,0 1 0,0 20 15,0-20-15,0-1 0,0 21 0,0 1 16,0-22-16,0 22 0,-22 20 0,22-20 16,-21 21-16,0-22 0,0 22 0,0-22 15,0 22-15,-1-22 0,-20 22 0,21-21 16,0-1-16,-22 1 0,22-1 15,0-21-15,0 1 0,-21-22 0,20 21 16,1-42-16,0 0 0,0 0 16,21-21-16,0 0 0,0 0 15,0-22-15,0 1 0,0 0 0,0-22 16,0 1-16,0-1 16,21 1-16,-21-1 0,21 1 0,0-1 15,22 1-15,-22-22 0,0 43 0,0-22 16,0 1-16,22-1 0,-22 22 0,0-22 15,0 22-15,22 0 0,-22-1 16,0-20-16,0 21 0,0-1 0,22 22 16,-22-21-16,0-1 0,0 22 0,0 0 15,0 0-15,1 0 0,-1 0 16,0-1-16,0 1 0,21 0 0</inkml:trace>
  <inkml:trace contextRef="#ctx0" brushRef="#br0" timeOffset="42552.03">5821 9292 0,'0'0'0,"21"0"15,-21 21 1,0 1-16,0-1 15,0 0-15,0 0 0,0 21 0,0 1 16,-21-1-16,21 0 0,-21-20 16,21 20-16,0 0 0,0 1 15,-22-22-15,22 21 0,-21-21 0,21 0 16,0 1-16,0-1 0,21-21 31,1-21-31,-1-1 16,0 22-16,0-21 0,0 0 0,0-21 15,1 21-15,-1-1 0,0-20 0,0 21 16,0 0-16,0-22 0,1 22 16,-1 0-16,0 0 15,0 21-15,-21 21 16,0 0-16,21 0 0,-21 1 0,21-1 16,-21 0-16,22 0 0,-22 0 15,0 0-15,0 1 0,21 20 16,-21-21-16,0 0 0,0 0 0,21-21 15,-21 22-15,21-1 0,0-21 0,0 0 16,1 0-16,-1 0 0,0 0 16,21-21-16,-21 21 15,1-22-15,-1 1 0,0 0 0,21 0 16,-21 0-16,1 0 0,-1-1 0,0-20 16,0 21-16,0-21 0,-21 20 0,21-20 15,-21 21-15,0-21 0,0 20 16,0 1-16,0 0 0,0 0 15,22 0-15,-22 42 32,0 0-32,0 0 15,0 0-15,0 1 0,0 20 16,0-21-16,0 0 0,0 22 0,0-22 16,0 0-16,0 21 0,0-21 0,0 1 15,0-1-15,0 0 0,0 0 0,21 0 16,0-21-16,0 0 15,0 0-15,22 0 0,-22 0 16,0 0-16,0 0 0,21 0 0,-20-21 16,20 0-16,-21 0 0,21 21 15,1-21-15,-22-1 0,0 1 0,0 0 16,0-21-16,1 21 0,-1-1 16,-21 1-16,0-21 0,21 21 0,-21 0 15,0-22-15,0 22 0,0 0 0,0 0 16,-21 21-16,0 0 0,-1 0 15,1 21-15,0-21 16,0 21-16,21 21 0,-21-20 0,21-1 16,-21 21-16,21-21 0,0 22 0,0-22 15,0 0-15,0 0 0,0 21 0,0-20 16,0-1-16,0 0 16,21-21-16,0 21 15,0-21-15,0 0 0,0 0 16,1 0-16,-1 0 0,0 0 15,0 0-15,0 0 0,0-21 16,-21 0-16,22 0 16,-1-1-16</inkml:trace>
  <inkml:trace contextRef="#ctx0" brushRef="#br0" timeOffset="43357.08">8488 9610 0,'0'0'0,"21"0"16,0 0-16,0-21 0,-21-1 0,21 22 15,1-21-15,-22 0 0,21 21 16,0-21-16,0 0 0,0 0 0,0-1 16,1 1-16,-1 0 0,-21 0 15,0 0-15,0 0 0,0-1 0,0 1 16,0 0-16,0 0 0,-21 21 16,-1 0-16,-20 0 15,21 21-15,0 0 0,-22-21 0,22 43 16,-21-22-16,21 0 0,0 21 0,-22-21 15,22 22-15,0-1 0,0-21 0,0 22 16,21-22-16,0 0 0,0 0 0,0 0 16,0 0-16,21-21 15,21 0-15,-21 0 0,0 0 16,22 0-16,-1 0 0,-21 0 0,22-21 0,-1 21 16,0-21-16,1 0 0,-22 0 0,21 0 15,-21-1-15,22 1 0,-22 0 16,-21 0-16,0 0 15,0 0-15,0-1 0,0 1 16,0 42 15,0 1-31,-21-1 0,21 21 0,0-21 16,-22 22-16,22-1 0,0 0 16,0 1-16,0-1 0,0 0 0,0 1 15,0 20-15,0-21 0,0 22 0,0-22 16,0 22-16,0-1 0,0 1 15,0-1-15,0 1 0,22 20 0,-22-20 0,0-1 16,0 22-16,0-21 0,0-1 16,0 1-16,0-22 0,0 0 0,0 22 15,-22-43-15,1 21 0,0-21 0,0 1 16,0-1-16,0-21 16,-1 0-16,1 0 0,0-21 0,0-1 15,0-20-15,0 21 0,-1-21 0,1-1 16,-21 1-16,21 0 0,0-1 0,-1-20 15,-20-1-15,21 1 0,0-1 0,21 22 16,0-22-16,0 1 0,0 21 0,0-22 16,0 22-16,0-1 0,21 1 0,0 0 15,0-1-15,0 1 0,22 21 16,-22-21-16,21-1 0,1 1 16,-1-22-16,0 22 0,1 0 0,-1-1 15</inkml:trace>
  <inkml:trace contextRef="#ctx0" brushRef="#br0" timeOffset="43987.72">9356 9504 0,'0'0'0,"0"21"0,-22-21 16,1 0-16,42 0 47,-21-21-47,22 21 0,-1-21 15,0 0-15,0-1 0,0 1 0,0 21 16,-21-21-16,22 0 0,-22 0 0,21 0 16,-21-1-16,0 1 0,0 0 15,0 0-15,-21 21 16,-1 21 0,1 0-16,21 0 0,-21 1 0,0 20 15,21-21-15,-21 21 0,21-20 0,0 20 16,-21 0-16,21-21 0,0 22 15,0-22-15,0 0 0,0 21 16,0-20-16,0-1 0,21 0 16,0-21-16,0 0 0,0 0 0,0 0 15,1 0-15,-1 0 0,21 0 0,-21-21 16,22 0-16,-22-1 0,21 1 16,-21 0-16,22 0 0,-22 0 0,21 0 15,-21-22-15,0 22 0,22-21 0,-22-1 16,0 1-16,0 0 0,0-1 0,-21 1 15,22 0-15,-1-22 0,-21 22 0,21 0 16,-21-1-16,0 1 0,0 0 16,0 20-16,0 1 0,21 0 15,-21 42 1,0 0-16,0 1 0,0 20 0,-21 0 16,0 1-16,0-1 0,21 21 15,-22-20-15,1-1 0,21 22 0,-21-22 16,21 0-16,-21 1 0,21-1 0,0 0 15,0 1-15,0-22 0,0 21 0,0-21 16,0 0-16,0 1 0,0-1 0,21-21 16,0 0-16,-21 21 0,21-21 0,1 0 15,-1 0-15,0 0 16,0 0-16,0-21 0,0 0 0,1-1 0,-1 1 16,0 0-16,-21 0 15,21-21-15,-21 20 0</inkml:trace>
  <inkml:trace contextRef="#ctx0" brushRef="#br0" timeOffset="44180.61">9842 9292 0,'0'0'0,"-21"0"16,42 0 0,1 0-1,20 0-15,-21 0 0,0 0 16,22-21-16,-1 21 0,-21 0 15,85-21 1,-64 21-16,-21-21 0,1 21 0,20-21 0,-21 21 16,0-22-16,0 22 0,1 0 0</inkml:trace>
  <inkml:trace contextRef="#ctx0" brushRef="#br0" timeOffset="44689.32">12996 8615 0,'0'0'0,"0"-21"16,-21 21-1,0 0-15,0 0 0,21 21 16,-21 0-16,-1 0 0,1 22 16,21 20-16,0-21 0,0 22 0,-21-1 15,21 1-15,0-1 0,0-20 16,0 20-16,-21 1 0,21-1 0,0-20 0,0 20 16,0-21-16,-21 1 0,21-1 0,-21 0 15,21-20-15,-22-1 0,22 21 0,0-21 16,-21 0-16,0-21 15,21-21 17,-21 0-32,21 0 0,-21 0 0,21 0 15,-21-1-15</inkml:trace>
  <inkml:trace contextRef="#ctx0" brushRef="#br0" timeOffset="45160.05">12340 9081 0,'0'0'16,"-42"-43"-16,21 1 0,21 21 0,-22-22 15,22 1-15,0 21 0,0 0 0,0-22 16,0 22-16,0 0 0,0 0 0,22 21 16,-1-21-16,21 0 0,0-1 0,1 22 15,-1-21-15,0 0 0,22 21 16,-1 0-16,22 0 0,-21 0 16,-1 0-16,22 21 0,-1 0 0,-20 1 15,21-1-15,-22 21 0,1 0 0,-22 22 16,21-22-16,-41 22 0,20-1 0,-21 1 15,0-22-15,-21 22 0,21-22 0,-21 21 16,0-20-16,0-1 0,0 0 0,0 1 16,-21-1-16,21-21 0,-21 0 15,21 1-15,-21-1 0,21 0 16,0-42 0,0 0-1,0-1-15,0 1 0,0 0 16,21-21-16,0 21 0,-21-22 0,21 1 15,1 0-15,-1-1 0,-21-20 0,21 20 16,0-20-16,0-1 0,0 1 16,1-22-16,-1 22 0,0 20 0,0-20 15,0 21-15,0-1 0,-21 1 0,22 21 16,-22 0-16,21-1 0,-21 44 31,21-1-15,-21 0-16,0 0 0,0 0 15,0 0-15,0 1 0,0-1 0,-21 0 16,0 0-16</inkml:trace>
  <inkml:trace contextRef="#ctx0" brushRef="#br0" timeOffset="45695.91">12107 8022 0,'0'-21'0,"0"42"0,0-63 0,0 21 16,0 0-16,-21 21 16,21-22-16,-21 22 0,0 0 31,0 0-31,-1 22 0,22-1 16,0 0-16,-21 0 0,0 0 15,21 0-15,0 1 0,0-1 0,0 0 16,0 0-16,-21 0 15,21 0 1,21-21 0,0 0-16,0 0 15,1-21-15,-1 0 0,0 21 0</inkml:trace>
  <inkml:trace contextRef="#ctx0" brushRef="#br0" timeOffset="45843.83">12192 7959 0,'0'0'0,"21"-21"0,-21-1 0,0 1 16,0 42 15,0 1-31,0-1 0,0 21 16,0-21-16,0 0 15,0 22-15,0-22 0,21 21 0,-21-21 16,21 1-16,1-1 0,-22 0 0,21 0 16,21 0-16</inkml:trace>
  <inkml:trace contextRef="#ctx0" brushRef="#br0" timeOffset="47175.74">14076 8890 0,'0'0'0,"21"-21"0,-21 0 0,0 0 0,0-1 15,0 1-15,0 42 32,0 1-32,0-1 15,0 21-15,0-21 0,0 22 0,0-1 0,0 0 16,0 1-16,0-22 0,0 21 16,0 0-16,0 1 0,0-22 0,0 21 15,0-21-15,0 22 0,0-22 0,0 0 16,0 0-16,0 0 15,21-21-15,0 0 16,0 0-16,1 0 0,-1 0 16,0 0-16,0-21 0,0 0 0,0 0 15,1 0-15,-1 0 0,0-1 0,0 1 16,0-21-16,0 21 0,1-22 16,-1 1-16,0 21 0,0-21 0,-21-1 15,0 22-15,0-21 0,0 21 0,0-1 16,0 1-16,0 42 15,0 1 1,0 20-16,0-21 0,-21 21 0,21-20 16,0 20-16,0 0 0,0 1 0,-21-22 15,21 21-15,0-21 0,0 22 0,0-22 16,0 0-16,0 0 0,0 0 16,21 0-16,0 1 0,0-22 0,0 0 15,1 0-15,-1 0 0,0 0 0,0 0 16,0 0-16,0 0 0,22-22 0,-22 22 15,0-21-15,0 0 0,22 0 16,-22 0-16,21-22 0,-21 22 0,0 0 16,1-21-16,-1-1 0,0 1 0,0 0 15,0-1-15,-21 1 0,0 0 16,21-22-16,-21 22 0,22 0 0,-22-1 16,0 1-16,0 21 0,0-22 0,0 22 15,0 0-15,0 42 31,0 22-31,0-22 0,0 21 0,0 0 16,-22 1-16,1 20 0,21-20 16,-21-1-16,0 21 0,21-20 0,-21-1 15,21 22-15,-21-22 0,21 0 0,0 1 16,0-22-16,0 21 0,0-21 16,0 22-16,0-22 0,0 0 0,0 0 15,0 0-15,0 0 0,21-21 0,0 0 16,0 0-16,0 0 0,22 0 0,-22 0 15,21 0-15,-21-21 0,22 0 0,-22 0 16,21 0-16,0 0 0,1-1 0,-22 1 16,21 0-16,1-21 0,-1 21 15,-21-22-15,21 1 0,1 0 16,-22-1-16,21 1 0,-21-22 0,1 22 16,-1 0-16,0-22 0,-21 22 0,0 0 15,0-1-15,0 22 0,0 0 0,0 0 0,-21 21 31,21 21-31,-21 21 16,-1-21-16,-20 22 0,21 20 0,0-20 16,0-1-16,-1 21 0,1-20 0,0-1 15,21 0-15,0 1 0,0-1 0,0-21 16,0 0-16,0 22 0,0-22 0,0 0 16,0 0-16,21 0 0,0-21 15,1 0-15,-1 0 0,0 0 16,0 0-1,0 0-15,0 0 0,1 0 16,-1 0-16,0 0 0,0-21 16,0 0-16,0 21 0</inkml:trace>
  <inkml:trace contextRef="#ctx0" brushRef="#br0" timeOffset="47656.98">16171 9186 0,'0'0'0,"43"-63"16,-22 42-16,0 0 0,0-1 0,0-20 16,-21 21-16,21 0 0,-21 0 0,22 21 15,-22-22-15,0 1 0,0 42 32,0 22-32,-22-22 15,22 21-15,-21 22 0,21-22 16,-21 22-16,0-1 0,21 1 0,0-1 15,-21 22-15,0-22 0,-1 22 0,1-22 16,0 1-16,0 21 0,0-22 16,0 1-16,-1-1 0,1-21 0,-21 22 15,42-1-15,-21-20 0,0-1 16,-1 0-16,1-20 0,21 20 0,0-21 0,0 0 16,0 0-16,21-42 31,1 0-31,-22-21 0,21 21 0,0-1 15,0-20-15,0 0 0,-21 21 16,21-22-16</inkml:trace>
  <inkml:trace contextRef="#ctx0" brushRef="#br0" timeOffset="47931.82">16256 9377 0,'0'0'16,"0"-64"-16,0 22 0,0-64 15,21 64-15,-21 21 0,0-22 0,21 22 16,0 0-16,1 0 0,-1 0 0,0 0 15,0 21-15,21-22 0,-20 1 0,20 21 16,-21 0-16,21 0 0,1 0 0,-1 0 16,-21 0-16,0 21 0,1 1 0,-1-1 15,-21 0-15,0 0 16,0 21-16,0-20 0,-21 20 0,-1-21 16,1 0-16,-21 22 0,21-22 0,0 0 15,-22 0-15,22 0 0,-21 0 0,21 1 16,-1-1-16,1-21 0,0 21 0,0-21 15,21 21 1,21-21-16,0 0 16,0 0-16,1 0 0,-1-21 0</inkml:trace>
  <inkml:trace contextRef="#ctx0" brushRef="#br0" timeOffset="48335.59">17103 9102 0,'0'0'0,"21"-21"0,-21-43 15,0 43-15,0 0 16,-21 21-16,-1-21 0,1 21 16,0 0-16,0 0 0,0 21 15,0 0-15,-1 0 0,1 0 0,0 0 16,0 22-16,0-22 0,0 21 16,21-21-16,0 22 0,0-22 0,0 21 15,0-21-15,0 1 0,0-1 0,0 0 16,0 0-16,21 0 15,0-21-15,0 0 0,0 0 0,0 0 16,1 0-16,20 0 0,-21 0 0,0 0 16,22-21-16,-22 0 0,0 0 0,21 21 15,-21-21-15,1-1 0,-1-20 16,-21 21-16,21 0 0,-21-22 0,0 22 16,0-21-16,0 21 0,0 0 0,0-22 15,-21 22-15,21 0 0,-21 21 0,-1 0 16,1 0-16,0 0 0,0 0 0,0 0 15,0 0-15,-1 21 0,1 0 0,0 0 16,0 1-16,0-1 0,21 0 16,0 0-16,0 0 0,0 0 15,0 1-15,21-22 0,0 0 16,0 0-16,22 0 0,-22 0 0</inkml:trace>
  <inkml:trace contextRef="#ctx0" brushRef="#br0" timeOffset="48559.46">17695 9038 0,'0'0'16,"0"-21"0,0 42-1,0 0-15,-21 1 0,21-1 16,0 0-16,-21 0 0,0 0 0,21 0 16,0 1-16,0-1 0,-21 0 15,21 0-15,-43 43 16,43-43-1,0-42 17,0-1-32,0 1 0,21 0 15</inkml:trace>
  <inkml:trace contextRef="#ctx0" brushRef="#br0" timeOffset="48727.37">17674 8869 0,'0'-21'16,"0"42"-16,0-63 0,0 20 0,0 1 0,0 0 15,-21 21 1,21 21 15,0 0-31,0 1 16,0-1-16,21-21 16,0 21-16,0-21 0,-21 21 0</inkml:trace>
  <inkml:trace contextRef="#ctx0" brushRef="#br0" timeOffset="49168.11">18076 8975 0,'0'0'15,"0"21"-15,0 0 16,-21 0-16,0 0 16,21 1-16,0-1 0,-21 0 0,21 0 15,-21 21-15,21-20 0,0-1 0,0 0 16,0 0-16,0 0 0,-22 0 15,22 1-15,0-44 47,0 1-47,0 0 16,0 0-16,0 0 0,0 0 0,0-1 0,22 1 16,-22-21-16,21 0 0,0 20 0,-21-20 15,21 0-15,0-1 0,22 22 16,-22-21-16,0 21 0,0 0 15,21 21-15,-20 0 0,-1 0 0,0 0 16,0 0-16,0 42 0,-21-21 16,21 0-16,-21 22 0,0-1 0,0-21 15,0 21-15,0 1 0,0-22 0,0 21 16,-21-21-16,21 1 0,-21 20 0,21-21 16,-21-21-16,21 21 0,0 0 0,0 1 15,0-44 16,0 1-15,0 0-16,21 0 16</inkml:trace>
  <inkml:trace contextRef="#ctx0" brushRef="#br0" timeOffset="49459.95">18775 8488 0,'0'0'0,"0"-21"0,0 0 15,0-1-15,0 44 32,0-1-32,0 0 0,-21 21 15,21 1-15,-22-1 0,1 0 0,21 1 16,-21 20-16,0-21 0,0 1 16,21 20-16,-21-20 0,-1-1 0,1 0 15,0 1-15,21-22 0,-21 21 16,0-21-16,0 0 0,21 1 0,0-1 15,0 0-15,0 0 0,21-21 47,0-21-47,0 0 0,-21 0 16,0-1-16,21 1 0</inkml:trace>
  <inkml:trace contextRef="#ctx0" brushRef="#br0" timeOffset="49659.83">18584 8742 0,'0'0'0,"-21"0"0,0 0 16,21 21 15,21-21-31,0 0 16,0 0-16,22 0 0,-22 0 15,0 0-15,0 0 0,0 0 0,1-21 16,-1 21-16,0 0 0,0 0 15,0 0-15</inkml:trace>
  <inkml:trace contextRef="#ctx0" brushRef="#br0" timeOffset="50007.86">18902 8996 0,'0'0'0,"0"21"0,21-21 15,0 0-15,0-21 16,0 0-16,1 21 16,-22-21-16,21 21 0,0-22 15,-21 1-15,0 0 0,21 0 16,0 21-16,-21-21 0,0 0 0,0-1 16,0 1-16,-21 42 31,0 1-31,0-1 0,21 0 0,-21 21 15,-1-21-15,1 1 0,0 20 16,21-21-16,0 0 0,-21 22 0,21-22 16,-21 0-16,21 0 0,0 0 0,0 0 15,0 1-15,21-22 16,0 0-16,0 0 0,0 0 16,1 0-16,-1 0 0,0 0 15,0 0-15,0 0 0,0 0 0,1 0 16,-1 0-16,0-22 0</inkml:trace>
  <inkml:trace contextRef="#ctx0" brushRef="#br0" timeOffset="50392.96">19262 9017 0,'0'0'0,"0"-21"0,0 0 0,0 0 0,21-22 16,-21 22-16,21 21 16,0 0-16,0 0 0,0 0 15,1 0-15,-1 21 16,21-21-16,-21 21 0,0 1 15,1 20-15,-1-21 0,0 0 0,-21 0 16,0 1-16,0 20 0,0-21 0,0 0 16,0 0-16,0 22 0,0-22 0,0 0 15,-21 0-15,0-21 0,21 21 16,-22 1-16,1-22 0,21 21 0,-21-21 16,0 0-16,21-21 31,0-1-16,0 1-15,0 0 0,21 0 0,0 0 16,0 0-16,1-1 0,20-20 0,-21 21 16,0-21-16,0-1 0,22 22 15,-22 0-15,0 0 0,0 0 0,0-1 16,-21 1-16,22 21 16,-22-21-16,21 21 0,-42-21 46</inkml:trace>
  <inkml:trace contextRef="#ctx0" brushRef="#br0" timeOffset="51285.38">20193 8636 0,'0'21'62,"21"-21"-46,0 0-16,0 0 16,1 0-16,-1 0 0,0 0 0,0 0 15,0 0-15,22-21 0,-22 21 0,21-21 16,-21 21-16,22-21 0,-22 21 0,21-21 15,-21-1-15,0 1 0,1 21 0,-1-21 16,-21 0-16,21 0 0,-21 0 16,0-1-16,0 1 0,0 0 0,-21 0 15,0 21-15,-1 0 0,1 0 0,0 0 16,-21 0-16,21 0 0,-22 21 0,1-21 16,0 21-16,20 0 0,-20 22 15,21-22-15,0 0 0,0 21 16,-1-20-16,22-1 0,0 21 0,0-21 15,0 0-15,0 22 0,0-22 0,0 0 16,22 0-16,-1-21 0,0 21 0,0 1 16,0-22-16,0 0 0,1 21 0,20-21 15,-21 0-15,0 0 0,0 0 0,1 0 16,-1 0 0,-21-21-16,-21 21 15,-1 0-15,1 0 0,0 0 16,0 0-16,-21 0 0,-1 0 15,22 21-15,-21 0 0,21 0 0,-22 0 16,22 0-16,0 22 0,-21-22 16,42 21-16,-22-21 0,22 1 0,-21 20 15,21-21-15,0 0 0,0 0 0,0 1 16,0-1-16,43 0 16,-22-21-16,0 21 0,0-21 0,0 0 15,0 0-15,1 0 0,20 0 0,-21 0 16,21 0-16,-20 0 0,-1-21 0,21 21 15,-21-21-15,22 21 0,-22-21 16,21-1-16</inkml:trace>
  <inkml:trace contextRef="#ctx0" brushRef="#br0" timeOffset="51517.25">20913 8932 0,'0'-21'0,"0"42"0,0-63 0,0 21 0,0 0 15,21 21-15,-21-21 0,21 21 16,0 21-1,0 0-15,0 0 0,1 0 0,-1 0 16,0 1-16,-21 20 0,21-21 0,0 0 16,0 22-16,1-22 0,-1 0 0,-21 0 15,0 0-15,21 0 0,-21 1 16,0-1-16,0-42 47,0-1-32</inkml:trace>
  <inkml:trace contextRef="#ctx0" brushRef="#br0" timeOffset="51728.14">21336 8932 0,'0'-21'0,"0"42"0,0-63 0,0 21 16,0 0-16,-21 21 16,0 0-1,-1 21-15,1 0 0,-21 0 0,21 0 16,0 1-16,-22 20 0,22-21 0,-21 0 15,21 22-15,-1-22 0,-20 0 0,21 0 16,-21 0-16,20 0 0,1 1 16,0-1-16,0-21 0,21 21 0,0 0 15,21-21 1,0 0-16,0 0 16,1 0-16,20-21 0,0 21 0</inkml:trace>
  <inkml:trace contextRef="#ctx0" brushRef="#br0" timeOffset="51980">21632 8890 0,'0'0'0,"21"-21"0,-21-43 15,0 43-15,-21 21 32,21 21-32,-21 1 0,0-1 15,0 21-15,0-21 0,-1 22 0,1-22 16,21 21-16,0-21 0,-21 22 0,0-22 15,21 0-15,0 0 0,0 21 0,0-20 16,0-1-16,0 0 16,0 0-16,21-21 15,0 0 1,0 0-16,1 0 0,-1 0 0,0 0 16,0-21-16,0 0 0,22 21 0</inkml:trace>
  <inkml:trace contextRef="#ctx0" brushRef="#br0" timeOffset="52648.62">21950 8975 0,'0'0'16,"0"-21"-16,-21 21 15,21 21 17,21-21-32,0 0 15,0 0-15,0 0 0,0 0 0,1 0 16,-1 0-16,21 0 0,-21-21 15,85-22 1,-85 22-16,0 0 0,1 0 0,-22 0 16,0-1-16,0 1 0,0 0 15,-22 21 1,1 0-16,0 0 0,0 21 0,0 0 16,0 1-16,-1-1 0,1 0 0,0 21 15,-21-21-15,21 22 0,-1-22 0,1 0 16,21 21-16,0-20 0,-21-1 15,21 0-15,0 0 0,0 0 16,21-21-16,0 0 0,22 21 16,-22-21-16,0 0 15,106 0 1,-85 0-16,1-21 0,-1 0 0,0 21 16,-20-21-16,20 21 0,-21-21 15,21 0-15,-20-1 0,-1 1 0,0 0 16,0-21-16,-21 21 0,0-22 0,21 22 15,-21-21-15,0 21 0,0-1 0,0 1 16,0 0-16,0 42 16,-21 0-1,21 1-15,-21 20 0,21-21 0,0 21 16,-21 1-16,21-1 0,-21 0 0,21 22 16,-22-22-16,22 1 0,-21 20 15,21-21-15,-21 22 0,0-1 0,21 1 16,-21-1-16,0 1 0,-1-22 0,1 22 15,0-1-15,0 1 0,-21-22 16,20 22-16,1-22 0,-21 21 0,21-20 16,0-1-16,-1 0 0,22 1 0,-21-1 15,21 0-15,-21-20 0,21 20 0,0-21 16,0 0-16,21-21 16,0-21-1,1 21-15,-1-21 0,21 0 0,-21-22 16,0 22-16,22 0 0,-1-21 0,-21-1 15,22 1-15,-1 0 0</inkml:trace>
  <inkml:trace contextRef="#ctx0" brushRef="#br0" timeOffset="52903.47">22754 9229 0,'0'-64'0,"0"128"0,0-191 16,21 84-16,0 1 0,1 0 0,-22-1 15,21 22-15,0 0 0,0 0 0,-21 0 16,21 21-16,0 0 0,1 0 15,-1 21-15,-21 0 16,0 0-16,0 0 0,0 22 0,0-22 16,0 21-16,0-21 0,0 22 15,0-22-15,-21 21 0,-1-21 0,1 1 16,0-1-16,0-21 0,-21 21 16,20-21-16,-20 0 0,21 21 0,0-21 15,-22 0-15,22 0 0,0 0 0,-21 0 16,21 0-16,21-21 15,0 0-15,0 0 16</inkml:trace>
  <inkml:trace contextRef="#ctx0" brushRef="#br0" timeOffset="54115.35">23431 8319 0,'0'0'0,"0"-22"0,0 1 15,-21 42 1,0 1-16,0 20 16,0-21-16,21 21 0,-21 1 0,-1-1 15,1 0-15,21 1 0,-21-1 16,0 22-16,21-22 0,-21 0 0,21 1 16,-21-1-16,-1 0 0,22 1 0,0-22 15,0 21-15,0-21 0,0 0 0,0 1 16,0-1-16,22-21 15,-1 0-15,0 0 0,0 0 16,0 0-16,22-21 0,-22-1 16,0 22-16,0-21 0,0 0 0,0 0 15,1-21-15,-1 20 0,0 1 0,0-21 16,0 21-16,0 0 0,-21-1 0,0 44 31,0-1-15,-21 0-16,21 0 0,0 0 0,-21 22 15,21-22-15,-21 0 0,21 0 0,0 0 16,0 0-16,0 1 0,0-1 16,21-21-1,0 0-15,0 0 0,1 0 16,-1 0-16,0 0 0,0 0 0,0 0 16,0 0-16,1 0 0,20-21 0,-21 21 15,0-22-15,0 1 0,1 0 0,-1 21 16,0-21-16,0 0 0,0 0 15,-21-1-15,21 22 0,-21-21 16,0 42 0,-21 1-16,21-1 0,-21 0 15,0 0-15,21 0 0,0 0 16,0 1-16,0-1 0,0 0 0,0 0 16,0 0-16,0 0 15,0 1-15,21-22 16,0 0-1,0 0-15,1-22 16,-22 1-16,0 0 16,21 21-16,-21-21 0,0 0 0,0 0 15,0-1-15,0 1 0,0 0 16,-21 0-16,-1 0 0,22 0 0,-21-1 16,0 22-16,0 0 0,21-21 15,-21 21-15,0 0 16,42 0 15,0 0-31,0 0 0,0 0 16,0 0-16,1 0 0,20-21 15,-21 21-15,21 0 0,-20 0 0,-1 0 16,21 0-16,-21 0 0,0 0 0,1 0 16,-1 0-16,0 21 0,0 0 15,-21 1-15,0-1 0,0 21 0,0-21 16,0 0-16,0 1 0,0-1 15,0 0-15,-21 0 0,21 0 0,-21 0 16,21 1-16,-21-1 0,21 0 16,-22-21-16,1 0 0,0 0 15,0 0 17,21-21-32,0 0 15,0-1-15,21 1 16,-21 0-16,21 0 0,0-21 0,1 20 15,-1-20-15,21 0 0,-21-1 0,22 1 16,-22 0-16,21-1 0,0 1 16,1 21-16,-22-21 0,21 42 0,-21-22 15,1 22-15,-1 0 0,0 22 16,-21-1-16,0 21 0,0-21 0,0 22 16,-21-1-16,0 0 0,-1 1 0,1-22 15,21 21-15,-21 0 16,0-20-16,0-1 0,21 0 0,-21 0 15,21 0-15,0 0 0,-22-21 0,1 22 16,21-44 31,0 1-47,0 0 16,0 0-16,0 0 0,0 0 0,21-1 15,-21 1-15</inkml:trace>
  <inkml:trace contextRef="#ctx0" brushRef="#br0" timeOffset="54316.23">24278 8530 0,'0'0'0,"-21"0"0,0 0 16,21-21-16,-43 21 16,22 0 46,0 0-46,0 0-16,0 0 15,0 0-15</inkml:trace>
  <inkml:trace contextRef="#ctx0" brushRef="#br0" timeOffset="54528.11">23326 8657 0,'-22'0'0,"44"0"0,-65 0 16,43 21-16,21-21 31,1 0-15,-1 0-16,0 0 0,0 0 16,0 0-16,0 0 0,1 0 0,-1 0 15,0 0-15,0 0 0,0 0 16,0 0-16,1 0 0,-1-21 0,0 21 15,0 0-15,0 0 0,22 0 0,-22-21 16</inkml:trace>
  <inkml:trace contextRef="#ctx0" brushRef="#br0" timeOffset="54884.01">25400 8255 0,'-21'21'47,"0"0"-47,-1 1 0,1-1 15,21 0-15,-21 0 0,0 0 0,21 0 16,-21 1-16,21-1 0,0 0 0,-21-21 16,21 21-16,-22-21 0,22 21 15,0-42 48,22 21-63</inkml:trace>
  <inkml:trace contextRef="#ctx0" brushRef="#br0" timeOffset="55097.91">25379 8382 0,'0'0'0,"42"-21"15,-42 42 17,-21-21-32,0 21 15,21 0-15,-21 1 0,-1-1 16,1-21-16,21 21 0,-21 0 15,0 0-15,0 0 16,21 1-16,-21-22 16,21 21-1,-22-21-15,1 0 16</inkml:trace>
  <inkml:trace contextRef="#ctx0" brushRef="#br0" timeOffset="63216.89">4974 11959 0,'0'0'0,"0"-21"0,0 0 16,21 21 0,0 0-1,1 0-15,-1 0 0,0-21 16,0 21 0,0 0-16,0-21 0,1-1 0,-1 1 15,0 21-15,-21-21 16,0 0-16,0 0 0,0 0 15,0-1-15,-21 1 16,-22 21-16,22 0 0,-21 0 0,0 0 16,-22 0-16,1 0 0,-1 21 15,-21 1-15,22 20 0,-1-21 0,-20 43 16,20-22-16,22 21 0,0 1 0,-22-1 16,43 1-16,-21 21 0,20-22 15,1 1-15,0-1 0,21 1 0,-21-1 16,21 1-16,0-1 0,0 1 15,0-22-15,0 0 0,21 1 0,21-1 16,-20 0-16,20-21 0,0 1 16,1-22-16,-1 0 0,0 0 0,1 0 15,20 0-15,1-22 0,-1 1 16,-21 0-16,22-21 0,-1-1 0,1 1 16</inkml:trace>
  <inkml:trace contextRef="#ctx0" brushRef="#br0" timeOffset="64731.24">5905 11705 0,'-63'-21'16,"126"42"-16,-147-42 0,63 21 0,-22 21 16,22 0-16,0 1 0,0 20 0,0 0 15,-1 1-15,1 20 0,0 1 0,0 20 16,0-20-16,0-1 0,-22 1 15,22-1-15,0 1 0,0-1 0,0-20 16,-1 20-16,-20-21 0,21 1 0,0-1 16,0 0-16,21-20 0,-22-1 15,22 0-15,-21 0 0,21-42 32,0-21-17,21 20-15,1-20 0,20 21 0,-21-21 16,0 20-16,22-20 0,-22 0 0,21-1 15,0 22-15,1-21 0,-1 21 16,0 0-16,1 21 0,-1 0 0,-21 0 16,22 0-16,-22 21 0,0 0 0,0 21 15,-21-21-15,0 22 0,0-1 0,0-21 16,0 22-16,0-1 0,0 0 16,0 1-16,0-1 0,-21 0 0,21 1 15,0-22-15,0 0 0,0 0 0,0 0 16,21 0-16,0-21 15,0 0-15,1 0 0,20 0 0,0 0 16,1-21-16,-1 21 0,0-21 0,1 0 16,-1-21-16,0 20 0,1 1 15,-22-21-15,21 21 0,0-22 0,-20 1 16,-1 21-16,0-21 0,-21-1 0,0 22 16,0-21-16,0 21 0,0-1 0,0 1 15,0 0-15,-21 21 0,0 0 16,-1 0-16,1 0 0,-21 0 0,21 0 15,0 21-15,-1 0 0,1 1 0,0-1 16,0 21-16,0-21 0,0 22 16,-1-22-16,1 21 0,0 0 15,21 1-15,0-1 0,0-21 0,0 0 16,0 22-16,0-22 0,0 0 16,21-21-16,0 0 15,1 0-15,-1 0 0,0-21 16,0 21-16,21-21 0,-20 0 0,-1-1 15,0 1-15,0 0 0,0-21 16,0 21-16,1-1 0,-1 1 16,0-21-16,0 21 0,-21 0 0,0-1 0,0 1 15,0 42 1,0 1 0,-21 20-16,0-21 15,0 0-15,-1 22 0,22-22 0,-21 0 16,21 21-16,-21-21 0,21 1 15,0-1-15,0 0 0,0 0 0,0 0 16,21-21-16,0 0 0,1 0 16,20 0-16,-21 0 0,21 0 0,-20 0 15,20-21-15,0 0 0,1 0 16,-1 0-16,0-1 0,-21 1 0,22 0 16,-1-21-16,0 21 0,-20-1 0,-1-20 15,0 21-15,0 0 0,-21-22 16,0 22-16,0 0 0,0 0 0,0 0 15,-21 21-15,0 0 16,0 0-16,-1 0 0,1 21 16,0-21-16,21 21 0,0 0 15,0 0-15,0 1 0,0-1 0,0 0 16,64 85 0,-43-85-16,0 0 0,0 0 15,0 0-15,-21 1 0,21-1 0,1 0 16,-1 0-16,-21 0 0,21-21 0,0 21 15,-21 1-15,21-22 0,0 0 0,1 21 16,-1-21-16,0 0 0,21 0 16,-21 0-16,22 0 0,-22 0 15,21-21-15,1-1 0,-1 22 0,-21-21 16,21 0-16,1 0 0,-22 0 0,0 0 16,0-1-16,0-20 0,1 21 15,-22-21-15,0 20 0,0-20 0,0 21 16,0 0-16,0 0 0,0-1 0,-22 1 15,1 21-15,0 0 0,0 0 0,-21 0 16,20 0-16,1 21 0,0-21 16,0 22-16,-21 20 0,20-21 0,1 0 15,0 22-15,0-1 0,21-21 16,0 0-16,-21 22 0,21-22 0,0 0 16,0 0-16,0 0 0,21-21 15,0 0-15,0 0 16,0 0-16,1 0 0,-1-21 0,21 0 15,-21 21-15,0-21 0,1 0 16,-1-1-16,0 1 0,0 0 0,0 0 16,0 0-16,1 0 0,-22-22 0,21 43 15,-21-21-15,0 0 0,0 42 32,0 0-32,0 0 0,0 1 0,0-1 15,0 0-15,-21 21 0,21-21 0,0 22 16,0-22-16,0 0 0,0 0 0,0 0 15,0 1-15,0-1 16,21-21-16,0 21 16,0-21-16,0 0 0,0 0 0,22 0 0,-22 0 15,0 0-15,0-21 0,0 0 0,1 21 16,-1-22-16,0 1 0,21 0 16,-21 0-16,1 0 0,-1-22 0</inkml:trace>
  <inkml:trace contextRef="#ctx0" brushRef="#br0" timeOffset="66120.58">8382 12531 0,'0'0'0,"21"-21"0,-21-1 16,0 1-16,-21 21 16,0 0-16,0 21 15,-1 1-15,1-1 16,0 0-16,0 0 0,0 21 0,0-20 16,-1 20-16,1-21 0,21 21 0,0-20 15,0 20-15,0-21 0,0 21 0,0-20 16,0-1-16,0 0 0,0 0 15,0 0-15,21-21 0,1 0 0,-1 21 16,0-21-16,0 0 0,21 0 0,-20 0 16,20 0-16,0 0 0,-21-21 0,22 0 15,-1 21-15,0-21 0,1 0 16,-22-22-16,21 22 0,1-21 16,-22 21-16,21-22 0,-21 1 0,0-21 0,1-1 15,20 22-15,-21-22 0,0-20 16,0 20-16,1-21 0,-22 22 15,21-1-15,0 1 0,0 21 0,-21-1 16,0 22-16,0-21 0,0 63 31,0 21-31,-21 1 0,0-1 16,0 0-16,21 22 0,-22-22 0,1 22 16,0-1-16,21-21 0,-21 22 15,21-22-15,-21 1 0,21-1 0,0 0 16,0 1-16,0-1 0,0 0 15,0-21-15,0 22 0,0-22 0,0 0 0,21 0 16,0 0-16,0-21 16,-21 22-16,21-22 0,1 0 0,-1 0 15,0 0-15,0 0 0,21 0 0,-20 0 16,-1-22-16,0 22 0,21-21 0,-21 0 16,22 21-16,-22-21 0,0 0 15,0 0-15,0-22 0,1 22 0,-1 0 16,0 0-16,0 0 0,-21-1 0,0 1 15,0 0-15,21 21 16,-21-21-16,0 0 94,21 21-94,-21-21 31,0 42 32,0 0-63,0 0 15,0 0-15,0 0 16,0 1-16,0-1 15,-21 0-15,21 0 0,0 0 16,0 0-16,0 1 0,0-1 0,0 0 16,0 0-16,21-21 15,-21 21-15,22-21 0,-1 0 16,0 0-16,0 0 0,0 0 16,22 0-16,-22 0 0,0 0 0,0 0 15,21 0-15,-20 0 0,20-21 0,-21 21 16,21-21-16,-20 0 0,-1 0 15,0 21-15,0-22 0,0 1 0,-21 0 16,0 0-16,0 0 0,0 0 16,0-1-16,0 1 0,0 0 15,0 0-15,-21 21 32,0 0-32,0 21 0,0 0 15,-1-21-15,22 21 0,0 1 16,-21-1-16,21 0 0,-21 0 15,21 0-15,-21 0 0,21 1 16,0-1-16,0 0 0,0 0 16,0 0-16,21-21 0,0 0 15,0 0-15,1 0 0,20 0 16,-21 0-16,21 0 0,-20 0 0,20 0 16,0 0-16,1 0 0,-1-21 0,0 21 15,1-21-15,-22 0 0,21 0 16,-21-1-16,0-20 0,1 21 0,-1 0 15,0-22-15,-21 1 0,21 21 0,-21-21 16,0 20-16,0 1 0,0 0 0,0 0 16,0 0-16,-21 21 15,0 0-15,0 0 0,-1 21 16,1 0-16,21 0 0,0 0 0,-21 1 0,21-1 16,0 0-16,0 21 0,0-21 15,0 1-15,0-1 0,0 21 16,0-21-16,0 0 0,0 1 0,0-1 15,0 0-15,0 0 0,0 0 16,-21-21 0,0 0-16,21 21 0,-21-21 15,-1 0-15,-20 0 0,21 0 16,0 0-16,0-21 0,21 0 16,0 0-16,0 0 15,0 0-15,0-1 0,0 1 0</inkml:trace>
  <inkml:trace contextRef="#ctx0" brushRef="#br0" timeOffset="66292.48">10096 12150 0,'0'0'0,"-21"0"0,0-21 0,0 21 16,0 0-16,21-22 15,0 1 1,0 0-1,-21 21 1,-1 0-16,1 0 0</inkml:trace>
  <inkml:trace contextRef="#ctx0" brushRef="#br0" timeOffset="66467.89">8932 12298 0,'0'0'16,"-42"21"-16,21 0 15,21 0-15,21-21 16,21 0-16,-21 0 0,22 0 0,-1 0 16,0 0-16,1 0 0,20 0 15,-20 0-15,-1 0 0,21 0 0,-20-21 16,-1 21-16,0-21 0,1 21 16,-1 0-16</inkml:trace>
  <inkml:trace contextRef="#ctx0" brushRef="#br0" timeOffset="67527.53">11874 12404 0,'-21'-43'15,"21"22"-15,-21 21 0,21-21 0,-21 0 16,0 21-16,0 0 16,-1 0-16,1 21 0,0 0 15,0 0-15,-21 1 0,20-1 0,1 21 16,0-21-16,0 22 0,21-1 0,-21 0 15,21-21-15,-21 22 0,21-1 16,0 0-16,0-20 0,0 20 0,0-21 16,0 0-16,21 0 0,0 1 0,0-1 15,0-21-15,22 0 0,-22 0 16,21 0-16,0 0 0,-20 0 16,20-21-16,0-1 0,1 1 0,-22 0 15,0 0-15,0-21 0,0 20 0,-21-20 0,0 21 16,0-21-16,0 20 0,0-20 15,-21 21-15,0-21 0,21 20 16,-21-20-16,0 21 0,-1 0 0,22 0 16,-21-1-16,21 1 15,0 0-15,43 21 0,-22 0 16,21 0-16,0 0 0,22-21 16,-1 0-16,1 21 0,-1-21 0,1 21 15,-1-22-15,1 1 0,-1 0 0,-20 21 16,-1-21-16,0 0 0,1 0 15,-22 21-15,0-22 0,-21 1 16,0 0-16,-21 21 16,0 0-16,0 0 15,-1 0-15,1 21 0,0 0 0,0 1 16,0-1-16,21 21 0,-21 0 16,21-20-16,-22 20 0,22 21 0,0-20 15,-21-1-15,21 22 0,-21-1 0,21-21 16,0 43-16,0-21 0,0-1 0,0 22 15,0-22-15,0 1 0,0 20 16,0-20-16,0-1 0,0 22 0,0-21 16,0-1-16,0 1 0,0 20 15,0-20-15,0-1 0,0 1 0,0-22 16,0 22-16,-21-1 0,0-21 0,21 1 16,-43-1-16,22 0 0,0 1 15,0-1-15,-21-21 0,20 0 0,-20 1 16,0-1-16,21 0 0,-22 0 0,22-21 15,-21 0-15,21 0 0,-22-21 0,22 0 16,0 0-16,0-1 0,0 1 0,-1-21 16,22 0-16,-21-1 0,0-20 0,0 20 15,0-20-15,21-1 0,0 1 16,-21-1-16,21 1 0,0 21 0,0-22 16,0 22-16,0-1 0,0 22 15,0 0-15,0 0 0,0 0 0,21 0 16,0 21-16,0 0 0,0-22 0,0 22 15,1 0-15,-1-21 0,21 0 0,-21 21 16</inkml:trace>
  <inkml:trace contextRef="#ctx0" brushRef="#br0" timeOffset="70477.88">14245 11832 0,'0'-21'0,"0"42"0,0-63 0,0 21 16,0 0-16,0-1 0,0 1 16,0 0-16,-21 21 15,0 0-15,0 0 0,-1 21 16,1 0-16,21 1 15,-21 20-15,21 0 0,-21 22 0,0-22 0,21 22 16,0 20-16,0-20 0,-21-1 16,-1 1-16,22-22 0,-21 22 15,21-1-15,0-21 0,-21 1 0,0-1 16,21 0-16,-21-20 0,21-1 0,0 0 16,0 0-16,0 0 0,-21-21 15,21-21 1,0 0-1,0 0-15,0-22 0,0 22 0,0 0 16,0-21-16,0-1 0,0 1 16,0 0-16,0-1 0,0-20 15,0 21-15,0-22 0,21 1 0,0-1 0,-21 1 16,21-1-16,0 22 0,0-1 16,1-20-16,-1 21 0,0 20 15,21-20-15,-21 21 0,1 0 0,-1 0 16,0 21-16,21 0 0,-21 0 0,1 0 15,-1 21-15,0 0 0,0 21 16,-21 1-16,0-1 0,21 0 0,-21 1 16,0 20-16,0 1 0,0-1 0,0-21 15,0 22-15,0-22 0,0 22 0,0-22 16,0-21-16,0 22 0,0-22 16,0 21-16,0-21 0,0 0 15,21-21 1,1-21-1,-1 0 1,-21 0-16,21 0 0,0 0 0,0-22 16,0 1-16,-21 0 0,22-1 0,-1 1 15,0-22-15,0 1 0,21 21 16,-20-22-16,-1 22 0,21-1 0,-21-20 16,0 42-16,22-22 0,-22 22 0,21 0 15,-21 0-15,1 21 0,-1 0 0,0 0 16,0 0-16,0 0 0,-21 21 15,0 0-15,0 22 0,0-22 16,0 21-16,0 22 0,0-1 0,-21 170 16,0-170-1,0 1-15,0-22 0,21 1 16,0-1-16,-22 0 0,22 1 0,-21-22 16,21 0-16,0 0 0,0 0 0,0 0 15,0 1-15,0-1 16,0-42 31,0-1-47,21 22 625,1 0-610,-44 0 985,1 0-1000,0 0 0,0 0 16,0 0-16,0 0 0,-1 0 16</inkml:trace>
  <inkml:trace contextRef="#ctx0" brushRef="#br0" timeOffset="71512.35">14287 11536 0,'0'0'0,"43"-21"16,-22 0-16,-21-1 15,21 22-15,-21-21 0,0 0 0,0 0 16,0 0-16,0 0 16,0-1-16,0 1 0,0 0 15,0 0-15,0 0 16,0 0-16,-21 21 16,21 21-1,-21 0-15,21 21 0,0 1 16,0-1-16,-21 0 0,21 22 0,-22-1 15,1 1-15,21-1 16,-21 22-16,0 0 0,21-1 0,-21-20 16,0 20-16,-1 1 0,1-21 0,0-1 15,0 1-15,0-1 0,21-21 0,0 1 16,-21-22-16,21 21 0,-22-21 16,22 1-16,0-1 0,0 0 15,0-42 16,0 0-31,0-1 0,0 1 0,0 0 16,0 0-16,0-21 0,0 20 0,0-20 16,22 0-16,-1-1 0,-21-20 0,0 21 15,21-22-15,0 1 16,-21 20-16,21-20 0,-21-1 0,0 22 16,21-22-16,1 22 0,-22 0 0,0 21 15,0-22-15,0 22 0,0 0 0,0 0 16,21 21-16,-21 42 15,0-21-15,0 22 0,0 20 16,0-21-16,0 43 0,0-21 0,0-1 16,0 1-16,-21-1 0,21 1 0,-22-1 15,22-21-15,-21 1 0,21-1 16,-21 0-16,0 1 0,21-22 0,0 0 16,0 0-16,0 0 0,0-42 31,21 21-31,0-21 15</inkml:trace>
  <inkml:trace contextRef="#ctx0" brushRef="#br0" timeOffset="72131.98">15007 11515 0,'0'0'16,"0"-21"-16,21-43 16,-21 43-16,0 0 0,0 42 31,0 0-31,0 0 0,0 0 15,0 22-15,0 20 0,-21-20 0,0 20 16,21 1-16,-21-1 0,21 22 0,-21-22 16,-1 22-16,22 0 0,-21-22 0,0 1 15,0 20-15,0-41 0,21 20 16,-21-21-16,-1 1 0,22-1 16,0 0-16,-21-20 0,21 20 0,-21-21 15,0 0-15,21-42 47,0 0-47,0 0 0,0-22 0,0 22 16,21-21-16,0 0 0,-21-22 0,21 22 15,1-43-15,-1 22 0,0-22 16,0 0-16,0 1 0,0 20 16,-21-21-16,22 1 0,-1 20 0,-21 1 15,21-1-15,-21 1 0,0 20 0,0 1 16,0 21-16,0 0 0,0 42 15,-21 0-15,21 21 16,-21-20-16,21 41 0,0-21 0,0 22 16,0-1-16,-22 22 0,22-21 0,-21 20 15,0-20-15,21-1 0,0 1 16,-21-1-16,21-20 0,-21-1 0,21 0 16,0-21-16,0 22 0,0-22 15,0 0-15</inkml:trace>
  <inkml:trace contextRef="#ctx0" brushRef="#br0" timeOffset="73015.53">14626 12065 0,'0'0'0,"-42"0"0,-1 0 0,1 0 16,0 21-16,-1-21 0,22 0 15,-21 0-15,0 21 0,20-21 0,1 0 16,0 0-16,0 0 0,42 0 31,21 0-31,1 0 16,-1-21-16,0 21 0,22-21 0,-1 0 16,-20 0-16,20 21 0,1-21 0,-1 21 15,1-22-15,-1 22 0,-20-21 0,-1 21 16,0 0-16,-21 0 0,1 0 15,-44 0 1,1 0-16,-21 21 0,0 1 0,-1-22 16,1 21-16,-22-21 0,22 21 15,-21 0-15,20 0 0,-20-21 0,20 21 16,1-21-16,0 22 0,-1-22 0,22 0 16,0 0-16,0 0 0,63 0 31,-21 0-31,22 0 0,-1-22 15,0 1-15,1 21 0,-1-21 0,0 21 16,1 0-16,-1-21 0,0 21 0,1 0 16,-1 0-16,-21 0 0,0 0 15,-21 21-15,-21 0 16,-21 0-16,0 1 0,-1-1 16,1 0-16,0 0 0,-1 0 0,-20 0 15,20 1-15,1-1 0,0 0 16,-1 0-16,22-21 0,0 21 0,0-21 15,42 0 1,0 0-16,106-42 16,-84 42-1,-1-21-15,0 0 0,1-1 0,20 1 16,-21 0-16,1 0 0,-1 0 0,0 0 16,1-1-16,-22 22 0,-21-21 15,-21 21 1,-22 0-16,22 21 0,-21 1 0,0-22 15,-1 21-15,1 0 0,0 0 0,-22 0 16,22-21-16,-1 21 0,22 1 16,-21-1-16,21-21 0,0 0 15,-1 21-15,1-21 0,42 0 16,1 0 0,-1-21-16,21 0 0,0 21 0,1-22 15,-1 1-15,0 0 0,1 0 16,20 0-16,-20 0 0,-1-1 0,-21 1 15,21 21-15,-20-21 0,-22 0 0,0 0 16,-22 21-16,-20-21 16,21 21-16,-21 0 0,-1 0 0,1 0 15,0 21-15,-1-21 0,-20 21 16,20 0-16,1-21 0,0 21 0,21 0 16,-1-21-16,1 22 0,0-1 15,21 0-15,21-21 16,0 0-16,1 0 0,-1 0 0,21 0 15,0 0-15</inkml:trace>
  <inkml:trace contextRef="#ctx0" brushRef="#br0" timeOffset="74021.47">15748 12213 0,'0'0'15,"21"-42"1,-21 21-16,0 0 0,0-1 0,0 1 0,0 0 16,0 0-16,-21 0 0,0 0 15,0 21-15,-22-22 0,22 22 16,0 0-16,-21 0 0,20 0 0,-20 0 16,0 22-16,21-1 0,-22 0 0,1 0 15,21 21-15,-22 1 0,22-1 16,-21-21-16,21 22 0,-22-1 0,22 0 15,0 1-15,0-1 0,0-21 0,0 21 16,21-20-16,0-1 0,0 0 0,0 0 16,0 0-16,21-21 15,0 21-15,21-21 0,-21 0 0,1 0 16,20 0-16,-21-21 0,21 0 0,1 21 16,-22-21-16,21 0 0,1 0 15,-22-1-15,21 1 0,-21-21 0,22 21 16,-22-22-16,21 1 0,-21 0 15,0-1-15,1 1 0,-1 0 0,0-1 16,-21 1-16,0 21 0,0 0 0,0 0 16,0-1-16,0 44 15,0-1-15,-21 0 16,0 21-16,-1 1 0,1-22 0,21 21 16,-21 0-16,0-20 0,0 20 0,21-21 15,0 21-15,0-20 0,-21-1 0,21 0 16,0 0-16,0 0 15,0 0-15,0 1 0,21-22 16,0 0-16,0 0 16,0 0-16,22 0 0,-22 0 0,21-22 15,-21 1-15,22 21 0,-1-21 16,0-21-16,1 21 0,-1-1 0,0-20 16,1 0-16,-1 21 0,-21-22 0,21 1 15,-20 0-15,-1-1 0,-21 1 0,0 21 16,0 0-16,0-1 0,-21 22 15,-1 0-15,1 0 0,0 22 16,0-1-16,-21 0 0,20 0 0,1 21 16,0-20-16,21 20 0,0-21 15,0 0-15,0 22 0,0-22 0,21 0 16,0 0-16,1 0 0,-1 0 16,21 1-16,-21-1 0,22 0 0,-22 0 15,0 0-15,0 0 0,0-21 0,0 22 16,-21-1-16,0 0 15,-21-21-15,0 0 16,-21 21-16,21-21 0,-22 0 0,22 0 16,-21 0-16,-1 0 0,22 0 0,-21 0 15,21 0-15,0 0 0,-1 0 0,1 0 16,0 0-16,42-21 31,22 0-15,-22 0-16,0-1 0,21 1 15,-21 0-15,22 0 0</inkml:trace>
  <inkml:trace contextRef="#ctx0" brushRef="#br0" timeOffset="74529.62">16806 11599 0,'0'0'0,"0"-21"0,21 0 16,-21 42-1,0 0 1,-21 22-16,21-22 16,-21 0-16,21 21 0,-21 1 15,21-1-15,0 0 0,-21 1 0,-43 190 16,43-191 0,0 21-16,0-20 0,0-1 0,-1 0 15,22 1-15,0-22 0,-21 21 16,21-21-16,-21 1 0,21-1 0,0 0 15,0 0-15,0-42 47,0 0-47,21 0 16,-21-1-16,21-20 0,1 21 0,-1-21 16,0-1-16,0 1 0,21 0 0,-20-1 15,-1 1-15,21 0 0,0-1 0,-20 1 16,20 21-16,-21 0 0,21-1 15,-20 22-15,-1 0 0,0 22 0,21-1 16,-42 21-16,0-21 0,21 22 0,-21-1 16,0 0-16,0 1 0,0-1 0,0-21 15,-21 21-15,0 1 0,0-22 16,21 0-16,-21 21 0,0-20 0,-1-1 16,22 0-16,-21 0 15,0 0-15,0-21 0</inkml:trace>
  <inkml:trace contextRef="#ctx0" brushRef="#br0" timeOffset="75711.94">14541 11409 0,'0'-21'0,"0"0"0,0-1 16,-21 22-16,21-21 0,-21 21 15,21-21-15,-21 21 0,0 0 16,0 0-16,-1 0 15,1 0-15,0 0 0,0 21 16,21 0-16,-21 22 0,0-22 0,-1 21 16,1 1-16,21 20 0,-21-21 0,0 22 15,21-1-15,-21 1 0,0-1 16,21 22-16,-22-21 0,22-1 0,-21 1 16,21-1-16,-21 1 0,0-22 0,21 0 15,0-21-15,0 22 0,0-22 16,0 0-16,0 0 0,0 0 0,0 1 15,0-44 32,0 1-47,21 21 0,-21-21 16,21 0-16,0-21 0,22 20 0</inkml:trace>
  <inkml:trace contextRef="#ctx0" brushRef="#br0" timeOffset="76127.7">15092 11472 0,'0'22'47,"0"-1"-47,0 0 0,0 0 16,0 21-16,0 1 0,0-1 0,0 0 15,0 22-15,0-22 0,-21 22 0,21-1 16,-22 1-16,1-22 0,0 22 15,0-1-15,21-21 0,-21 1 0,0-1 16,21 0-16,0-20 0,-22-1 0,22 21 16,-21-21-16,21 0 0,-21-21 0,21 22 15,0-1 1,-21-21 0,21-21 15,0-1-31</inkml:trace>
  <inkml:trace contextRef="#ctx0" brushRef="#br0" timeOffset="82600.42">14668 11769 0,'0'0'0,"-21"0"0,-21 21 0,21-21 16,-22 21-16,22-21 0,0 0 16,-21 21-16,21 0 0,-1-21 15,1 22-15,42-1 16,1-21-1,-1 0-15,21 0 0,22 21 16,-22-21-16,21 21 0,1-21 0,21 0 16,-1 21-16,22-21 0,0 0 0,0 21 15,0 1-15,-1-22 0,1 0 16,0 21-16,0-21 0,-21 0 0,20 21 16,1-21-16,-21 0 0,0 21 15,-1-21-15,1 0 0,-22 0 16,-20 21-16,20-21 0,-20 0 0,-22 0 15,21 0-15,-21 0 0,0 0 16,-21 21 0,-21-21-1,0 0-15,0 0 0,0 0 16,-22 0-16,22 0 0,-21 0 0,0 0 16,-1-21-16,-20 21 0</inkml:trace>
  <inkml:trace contextRef="#ctx0" brushRef="#br0" timeOffset="82988.48">14753 12150 0,'0'0'0,"-42"0"0,-1 0 0,22 21 0,-21-21 15,21 0-15,-22 0 0,22 0 16,0 21-16,21 0 15,21-21-15,0 21 16,1-21-16,20 0 0,0 22 16,22-22-16,-1 0 0,22 21 0,0-21 15,-1 0-15,22 0 0,0 0 16,0 0-16,0 0 0,-22 0 0,22 0 16,0 0-16,-21 0 0,20 0 15,1 0-15,-21 0 0,21 0 0,-22 0 16,1 0-16,-21 0 0,-1 0 0,-21 0 15,1 0-15,-1 0 0,-21 0 16,0 0-16,1 0 0,-22 21 31,-22-21-31,1 0 0,0 0 0,-21 0 16,21 0-16,-22 21 0,-20-21 16,20 0-16,-20 0 0,-1 0 15,1 0-15,-1 0 0</inkml:trace>
  <inkml:trace contextRef="#ctx0" brushRef="#br0" timeOffset="83312.3">14859 12383 0,'0'0'0,"-42"0"0,-22 21 0,22-21 16,-1 0-16,22 0 0,-21 21 0,21-21 16,0 0-16,-1 21 0,1-21 15,21 21-15,21-21 16,1 0-16,20 0 15,0 0-15,22 0 0,20 0 16,-20 0-16,42 0 0,0 0 0,-1 0 16,1 0-16,0 0 0,0 0 0,21-21 15,-21 21-15,0 0 0,21-21 0,-22 21 16,22 0-16,-21-21 0,0 21 16,-21 0-16,-1 0 0,-20-21 0,-1 21 15,-20 0-15,-1 0 0,-21 0 0,0 0 16,1 0-16,-22 21 31,21-21-15,0 0-16,21 0 0,-21 0 15</inkml:trace>
  <inkml:trace contextRef="#ctx0" brushRef="#br0" timeOffset="84078.55">18627 11790 0,'0'0'0,"21"-64"16,-21 43-16,21 21 15,-21-21-15,0 0 0,0 42 32,-21 0-17,0 22-15,-1-22 0,22 42 16,-21-20-16,0 20 0,0-21 0,0 22 0,0-1 16,-22 1-16,22-1 0,0 1 15,-21-22-15,20 1 0,1-1 0,-21 0 16,21 1-16,-22-22 0,22 21 0,-21-21 15,21 0-15,0 1 0,-22-22 16,22 21-16,0-21 0,0 0 16,0 0-16,-1 0 15,22-21-15,0-1 0,0 1 16,0-21-16,0 21 0,0 0 0,0-22 16,0 22-16,0-21 0,0-1 0,0 1 15,0 21-15,0-21 0,0 20 16,22 1-16,-22 0 0,21 21 0,0 0 15,0 21-15,0 0 16,-21 1-16,21 20 0,1-21 16,-22 21-16,21-20 0,0 20 15,-21-21-15,21 0 0,-21 22 0,21-22 16,0 0-16,1-21 0,-22 21 0,21 0 16,0-21-16,21 0 0,-21 0 0,1 0 15,20 0-15,-21 0 0,21 0 16,1-21-16,-22 21 0,21-21 0,-21 0 15,22 0-15,-22 21 0,0-43 0,21 22 16,-42 0-16,22 0 0,-22-22 0,21 22 16,-21 0-16,0 0 0,0 0 15,0 0-15,0 42 16,-21 0-16,21 0 16,-22 0-16,22 0 0,-21 1 15,21-1-15,0 0 0,0 0 16,-21 0-16,21 0 0,0 1 15,0-1 1,0-42 15,0-1-31,21 22 0,-21-21 0,21 0 16</inkml:trace>
  <inkml:trace contextRef="#ctx0" brushRef="#br0" timeOffset="84231.88">18923 11980 0,'0'0'0,"0"-21"0,0 42 32,0 1-17,-21-22-15,21 21 0,0 0 16,0 0 0,21 0-16</inkml:trace>
  <inkml:trace contextRef="#ctx0" brushRef="#br0" timeOffset="85877.37">19219 12150 0,'0'0'0,"-21"21"0,0 0 16,0 0-16,21 0 0,-21 1 16,-1-1-16,22 0 0,0 0 15,-21 0-15,21 0 0,-21 1 0,21-1 16,0 0-16,0 0 0,0 0 0,-21 0 15,21 1-15,0-1 0,-21-21 0,21 21 16,0-42 15,0 0-15,0-1-16,0 1 0,21 0 0,0 0 16,0 0-16,0-22 15,1 1-15,-1 21 0,0-21 0,0-1 16,0 22-16,0 0 0,22 0 0,-22 0 15,0 21-15,0 0 0,0 0 0,1 21 16,-22 0-16,0 0 0,0 21 16,0-20-16,0 20 0,0-21 0,0 21 15,0-20-15,0 20 0,0-21 0,0 0 16,21 0-16,-21 1 0,21-1 0,0 0 16,0-21-16,0 0 15,1 0-15,-1 0 0,0 0 0,0 0 16,21 0-16,-20 0 0,-1-21 0,0 0 15,21 21-15,-21-22 0,1 1 0,-1-21 16,0 21-16,0-22 16,0 1-16,0 0 0,-21-1 0,22-20 15,-1-1-15,0 1 0,0-1 0,-21 1 16,21-1-16,0 22 0,-21 0 0,0-1 16,0 22-16,22 0 0,-22 0 15,0 42-15,0 0 16,0 0-16,0 1 0,0 20 0,-22 0 15,22 1-15,-21 20 0,0-21 0,21 22 16,-21-22-16,0 22 0,0-22 16,-1 0-16,22 1 0,-21-22 0,0 21 15,0-21-15,0 1 0,21-1 16,0 0-16,-21-21 0,21 21 0,-22-21 16,22-21 15,22 21-31,-1-21 0,0 0 0,0-1 15,0-20-15,0 21 0,1-21 0,-1 20 16,21 1-16,-21 0 0,0 0 16,1 0-16,-1 0 0,0-1 0,0 22 15,0 0-15,-21 22 16,0-1 0,0 0-16,0 0 15,-21-21-15,0 21 0,0-21 16,0 0-16,-1 21 0,1-21 15,0 0-15,0 0 16,0 0 0,0 0-16,21 22 0,0-1 15,-22 0-15,22 0 0,-21 0 16,21 0-16,0 1 16,0-1-16,0 0 0,0 0 15,21-21-15,1 21 0,-1-21 16,0 0-16,0 0 0,0 0 0,22 0 15,-22 0-15,21 0 0,-21 0 16,22 0-16,-1 0 0,0 0 16,22-21-16,-22 21 0,0-21 0,22 0 15,-22 21-15,1-21 0,-22-1 0,21 1 16,-21 0-16,0 0 0,1-21 0,-1 20 16,-21 1-16,0 0 0,0 0 15,0 0-15,0 0 0,0-1 0,-21 22 16,-1 0-16,1 0 0,0 0 15,-21 22-15,21-1 0,-1 0 16,1 0-16,-21 0 0,21 0 16,0 22-16,-1-22 0,22 0 0,0 0 15,0 0-15,0 22 0,0-22 0,0 0 16,22 0-16,-1 0 0,21-21 16,-21 22-16,22-22 0,20 0 15,-21 0-15,1 0 0,20 0 0,1 0 16,-22 0-16,22 0 0,-22 0 0,21 0 15,-20 0-15,-1-22 0,0 22 0,1-21 16,-1 0-16,-21 0 0,0 0 16,1 0-16,-22-22 0,0 22 0,0 0 15,0-21-15,0 20 0,0 1 0,0 0 16,0 0-16,0 0 0,-43 21 16,1 0-1,21 0-15,0 21 0,-1 0 0,-20 0 16,21 0-16,0 1 0,-22-1 0,22 0 15,0 21-15,-21-21 0,42 1 0,-21-1 16,21 0-16,0 0 16,0 0-16,0 0 0,21-21 15,0 0-15,0 0 0,0 0 16,0 0-16,1 0 0,-1 0 16,21 0-16,-21 0 0,0-21 0,1 0 15,-1 0-15,0 0 0,0 0 0,0-1 16,0 1-16,-21-21 0,22 0 0,-1-1 15,-21-20-15,21 20 0,0-20 16,-21-1-16,0 22 0,21-21 16,0 20-16,-21-20 0,0 20 0,0 1 15,0 21-15,0 0 0,0 0 0,0 42 32,0 0-32,-21 0 0,0 21 15,0 1-15,21-1 0,-21 0 0,21 22 16,-21-22-16,21 22 0,0-1 0,0-20 15,0-1-15,0 0 0,0 1 16,0-1-16,0-21 0,0 0 0,0 22 16,0-22-16,21-21 0,-21 21 0,21 0 15,0-21-15,-21 21 16,21-21-16,0 0 0,1 0 16,-1-21-1,0 0-15,0 0 0,0 0 0,0-1 16,1 1-16</inkml:trace>
  <inkml:trace contextRef="#ctx0" brushRef="#br0" timeOffset="86372.08">22056 11621 0,'0'0'16,"0"-22"-16,0 1 16,-22 21-16,1 0 0,0 0 15,0 21-15,21 1 0,-21-1 16,0 21-16,-1 0 0,22 1 0,0-1 15,-21 0-15,21 22 0,-21-22 0,0 22 16,21-22-16,0 22 0,-21-22 16,0 0-16,21 1 0,-22-1 0,22-21 15,0 0-15,-21 22 0,21-22 0,-21-21 16,21 21-16,0 0 0,0-42 47,21 0-47,0 0 0,1-1 15,-1 1-15,0-21 0,21 21 0,-21-22 16,22 1-16,-22 0 0,21 21 16,-21-22-16,1 22 0,20 0 0,-21 0 15,0 0-15,0 21 0,1 0 0,20 21 16,-42 0 0,21 21-16,-21-21 0,0 1 0,0 20 15,0-21-15,0 21 0,0-20 0,0-1 16,-21 21-16,21-21 0,-21 0 15,21 1-15,0-1 0,-21-21 0,-1 21 16,22 0-16,-21-21 0,21 21 16,21-21 15,1 0-15,-1-21-16,0 21 0,0-21 0,0 0 15,22 21-15,-22-21 0,21-1 0,-21 1 16</inkml:trace>
  <inkml:trace contextRef="#ctx0" brushRef="#br0" timeOffset="87500.95">22796 12023 0,'0'0'0,"0"-64"15,0 43-15,-21 21 16,0 0-16,0 0 0,0 0 16,-22 21-16,22 0 0,0 1 15,-21-1-15,21 0 0,-1 0 16,1 21-16,-21-20 0,21 20 0,0-21 15,21 21-15,-22-20 0,22-1 0,-21 21 16,21-21-16,0 0 0,0 1 16,0-1-16,0 0 0,21 0 15,1-21 1,-1 0-16,0 0 0,0 0 16,0 0-16,0-21 0,1 0 15,-1 21-15,-21-21 0,21-1 0,0-20 16,0 21-16,-21-21 0,21-1 0,1 22 15,-1-21-15,-21-1 0,0 22 16,21 0-16,-21 0 0,21 0 16,-21 42-1,0 0-15,0 0 0,-21 22 16,0-22-16,21 21 0,-21-21 16,21 0-16,-22 22 0,22-22 0,-21 0 15,21 0-15,0 0 0,0 1 0,0-1 16,0 0-1,21-21-15,1 0 0,-1 0 16,0 0-16,0 0 0,0 0 0,22 0 16,-22-21-16,21 21 0,0-21 15,1-1-15,-1 1 0,0 0 16,-20-21-16,20 21 0,0-22 0,-21 22 16,22-21-16,-22-1 0,0 1 0,-21 21 15,0 0-15,0 0 0,0-1 16,-21 22-16,0 0 15,0 0-15,-1 22 0,22-1 0,-21 0 16,21 0-16,-21 0 0,21 0 16,0 1-16,0 20 0,0-21 0,0 0 15,0 0-15,21 1 0,0-1 16,-21 0-16,22 0 0,-1 0 0,-21 0 0,0 1 16,21-22-16,-21 21 0,-21-21 62,0 0-62,-1-21 16,1 21-16,0-22 0,0 22 31,21 22 0,21-1-31,0-21 16,0 0-1,1 0-15,-1 21 0,0-21 0,0 0 0,0 0 16,0 0-16,1 0 0,-1 0 16,0 0-16,21 0 0,-21 0 0,1-21 15,20 0-15,-21-1 0,0 22 16,0-21-16,1-21 0,-1 21 0,0-22 16,0 1-16,0 0 0,0-22 0,1 22 15,-22-22-15,21 22 0,0-21 16,0 20-16,0 1 0,0 0 0,-21-1 15,0 22-15,22 0 0,-22 0 0,0 42 32,-22 0-17,1 0-15,21 0 0,-21 1 0,0 20 16,0 0-16,21 1 0,-21-1 16,21 0-16,-22 1 0,1-1 15,21 0-15,0 1 0,-21-1 0,21 0 16,-21-21-16,21 22 0,0-22 0,0 0 15,0 0-15,0 0 0,0 1 16,0-1-16,21-21 16,0 0-16,0 0 15,1 0-15,-1 0 0,0 0 0,0 0 16,0 0-16,0 0 0,1 0 16,-1-21-16,0-1 15,0 1-15,0 21 0,0-42 0,1 21 16,-22 0-16</inkml:trace>
  <inkml:trace contextRef="#ctx0" brushRef="#br0" timeOffset="87715.83">23601 12002 0,'-21'0'16,"-1"0"-16,44 0 15,-1 0 1,21 0-16,-21 0 0,22 0 0,-22 0 15,21 0-15,0 0 0,-20 0 16,20 0-16,-21 0 0,21-22 16,-20 22-16,-1 0 15,-21-21-15,0 0 16,-21 0 0</inkml:trace>
  <inkml:trace contextRef="#ctx0" brushRef="#br0" timeOffset="89236.86">23939 11705 0,'0'-21'0,"0"42"0,0-63 0,0 21 0,22 0 15,-22-1-15,21 22 0,-21-21 0,0 0 16,21 21-16,0-21 15,-21 42 1,0 0 0,0 0-16,0 1 15,0 20-15,-21-21 0,21 21 16,-21-20-16,0 20 0,-1 0 0,22 1 16,-21-1-16,0 0 0,0 1 15,0-1-15,0-21 0,-1 21 0,22 1 16,-21-22-16,0 21 0,21-21 0,0 1 15,-21-1-15,21 0 0,-21 0 0,0 0 16,21 0-16,0 1 16,-22-22-1,22-22 17,0 1-17,22 0-15,-22 0 16,0 0-16,21 0 0,0-1 0,0-20 15,0 21-15,0-21 0,1-1 16,20 1-16,-21 21 0,21-22 0,-20 22 16,20 0-16,-21 0 0,21 0 0,-20 0 15,-1 21-15,0 0 0,21 0 16,-21 0-16,1 0 0,-1 0 0,0 21 16,-21 0-16,21 0 0,-21 0 15,0 22-15,0-22 0,0 0 0,0 21 16,0-21-16,0 22 0,0-22 15,-21 0-15,21 0 0,-21 22 0,21-22 16,-21-21-16,21 21 0,0 0 16,0 0-16,0-42 62,0 0-46,0 0-1,0 0-15,0-1 0,0 1 0,0 0 16,0 0-16,0 0 0,0 0 0,0-1 16,0-20-16,-22 21 0,1 0 15,0 0-15,0-1 0,21 1 0,-21 21 16,-22-21-16,22 21 0,0-21 16,0 21-16,0 0 0,-22 0 0,22 0 15,0 0-15,-21 21 0,21 0 16,-1 0-16,-20 1 0,21-1 0,0 0 15,0 0-15,-1 0 0,1 0 0,0 22 16,0-22-16,0 0 0,21 0 16,0 0-16,-21 1 0,21-1 15,0 0-15,0-42 63,0 0-63,21-1 15,-21 1-15,21 0 0,-21 0 0,21 0 16,0 0-16,0-22 0,-21 22 16,22 0-16,-1 0 0,0 0 0,0-1 15,0 1-15,0 0 0,1 0 0,-1 21 16,-21-21-16,21 21 16,-21 21-1,0 0 1,0 0-16,0 0 15,-21 1-15,21-1 0,-21 0 16,21 0-16,0 0 0,-22 0 16,22 1-16,-21-22 0,21 21 0,-21-21 15,21 21 1,21-21 0,22 0-16,-22-21 0,21 21 0,-21-21 15,22-1-15</inkml:trace>
  <inkml:trace contextRef="#ctx0" brushRef="#br0" timeOffset="89596.87">24744 11684 0,'-21'21'0,"42"-42"0,-21 0 16,0 0-16,21 21 0,-21-21 15,0 42 17,0 0-32,0 0 0,0 0 15,-21 0-15,21 22 0,0-1 16,-21 0-16,-1 1 0,1-1 0,0 0 16,21 1-16,-21-1 0,0 0 0,21 1 15,-21-1-15,21-21 0,0 0 16,0 1-16,-22-1 0,22 0 15,0 0-15,-21-21 0,21 21 16,0-42 0,0 0-1,21 0-15,1 0 16,-22-1-16,21 1 0,-21-21 0,0 0 16,21-1-16</inkml:trace>
  <inkml:trace contextRef="#ctx0" brushRef="#br0" timeOffset="90153.24">24638 11663 0,'0'0'0,"-21"-21"16,21 0-16,0-1 0,0 1 15,21 21-15,0-21 16,0 21-16,22-21 0,-22 21 0,21 0 16,-21 0-16,22 0 0,-1 0 15,-21 0-15,21 0 0,-20 21 0,-1 0 16,0 0-16,0 1 0,0 20 0,-21-21 15,0 21-15,0-20 0,0 20 16,0 0-16,0 1 0,0-1 0,0-21 16,0 21-16,0-20 0,-21 20 15,21-21-15,0 0 0,0 0 0,0 1 16,-21-1-16,0-21 16,0 0-1,21-21 1,0-1-16,0 1 0,0 0 15,0 0-15,21-21 0,0 20 0,0-20 16,0 0-16,22-1 0,-22 1 0,0 0 16,21-1-16,-21 1 0,22 0 0,-22-1 15,21 22-15,1 0 0,-22 0 16,21 21-16,-21 0 0,22 0 0,-22 0 16,0 0-16,0 21 0,0 0 15,-21 0-15,0 1 0,0 20 16,0-21-16,0 21 0,0 1 0,0-1 15,-21-21-15,0 22 0,0-1 0,0 0 16,-1 1-16,1-1 0,0-21 0,0 21 16,-21 22-1,20-43-15,1 0 0,21 0 0,-21-21 16,21 22-16,0-1 16,0 0-16,21-21 15,0 0 1,1 0-16,-1 0 0,0 0 15,0-21-15,21 0 0,-20 21 0,-1-22 16</inkml:trace>
  <inkml:trace contextRef="#ctx0" brushRef="#br0" timeOffset="90903.81">25781 12023 0,'0'-21'0,"0"42"0,21-64 16,-21 22-16,0 0 0,0 0 15,-21 21 1,0 0-16,0 21 15,-22 0-15,22 0 0,0 1 16,0-1-16,-22 21 0,22-21 0,0 0 16,0 22-16,0-22 0,0 0 0,-1 0 15,22 0-15,0 1 16,-21-1-16,21 0 0,21-21 16,1 0-16,-1 0 15,0 0-15,0 0 0,0 0 0,0 0 16,1-21-16,-1 0 0,0-1 15,0 22-15,0-21 0,0 0 0,1-21 16,-1 21-16,-21-1 0,0 1 0,0 0 16,0 42-1,0 0 1,0 1-16,-21-1 0,21 0 16,0 0-16,0 0 0,0 0 0,0 1 15,0-1-15,0 0 16,21-21-16,-21 21 15,21-21-15,0 0 0,21 0 0,-20 0 16,-1 0-16,0 0 0,21-21 16,-21 21-16,1-21 0,-1 21 0,21-21 15,-21-1-15,0 1 0,1 0 16,-22 0-16,21 0 0,0-22 0,-21 22 0,21 0 16,-21 0-16,0 0 0,0 0 15,-21 42 1,0 0-1,0 0-15,-1 21 0,22-20 16,-21 20-16,0-21 0,0 21 16,0 1-16,21-22 0,0 21 0,-21 1 15,21-1-15,0 0 0,-22 1 0,22-1 16,0 0-16,0 1 0,0-1 16,0 0-16,0 22 0,-21-22 0,21 22 15,-21-22-15,0 0 0,21 1 0,-21-1 16,0 0-16,21-21 0,-22 22 15,1-22-15,0 21 0,21-21 16,-21 1-16,0-1 0,21 0 0,-21-21 0,21 21 16,-22 0-16,1-21 0,21-21 47,0 0-32,21 21-15,1-21 0,-1 0 16,0-1-16,0 1 0,0-21 0,0 21 15,1-22-15,-1 1 0,21-21 16</inkml:trace>
  <inkml:trace contextRef="#ctx0" brushRef="#br0" timeOffset="91183.65">26077 12361 0,'21'-42'0,"-42"84"0,42-126 16,1 41-16,-22 1 0,21 0 0,0-1 15,-21 22-15,21-21 0,0 0 0,0 20 16,1 1-16,-1 0 0,0 0 0,21 0 15,-21 21-15,1 0 0,-1 0 16,21 0-16,-21 0 0,0 21 16,-21 0-16,22 0 0,-22 22 0,0-22 15,0 21-15,0-21 0,0 0 16,-22 22-16,1-22 0,0 0 0,0 0 16,0 0-16,0 1 0,-22-1 0,22 0 15,0-21-15,0 21 0,-22-21 16,22 21-16,0-21 15,0 0-15,0 0 16,0 0-16,-1 0 16,1 0-1</inkml:trace>
  <inkml:trace contextRef="#ctx0" brushRef="#br0" timeOffset="93527.91">4127 13420 0,'0'0'0,"-21"0"15,42 0 32,1 0-47,-1-21 16,0 21-16,0 0 0,0 0 15,0 0-15,1 0 0,-1 0 0,0 0 16,21 0-16,-21 0 0,22 0 16,-22 21-16,21-21 0,1 0 0,-1 0 15,21 0-15,-20 0 0,20 0 0,-20 21 16,20-21-16,-21 0 0,22 0 15,-22 0-15,22 21 0,-1-21 0,-20 0 16,20 0-16,1 0 0,20 21 0,-20-21 16,-1 0-16,22 0 0,0 0 0,-1 0 15,1 0-15,0 0 0,-1 0 16,22 0-16,-21 0 0,-1 0 16,22 0-16,0 0 0,0 0 0,-21 0 15,20 0-15,1 0 0,0 0 0,0 0 16,-21 0-16,20 0 0,1 0 15,-21 0-15,21 0 0,0 0 0,-1 0 16,1 0-16,0 0 0,0 0 0,0 0 16,0 0-16,-1 0 0,1 0 0,0 0 15,0 0-15,0 0 0,0 0 16,-1 0-16,1 0 0,0 21 0,-21-21 16,21 0-16,-22 0 0,22 22 0,0-22 15,-21 0-15,20 0 0,-20 21 0,21-21 16,-21 0-16,-1 0 15,1 0-15,21 21 0,-22-21 0,1 0 16,0 0-16,-1 0 0,1 0 0,21 0 16,-21 21-16,-1-21 0,1 0 0,0 0 15,-22 0-15,22 0 0,-1 0 16,1 0-16,0 21 0,21-21 0,-22 0 16,1 0-16,21 0 0,-22 0 0,1 21 15,0-21-15,21 0 0,-22 0 0,1 0 16,0 22-16,20-22 0,-20 0 0,0 0 15,21 0-15,-22 21 16,22-21-16,-21 0 0,-1 0 0,1 21 16,0-21-16,-1 0 0,1 0 0,0 21 15,-1-21-15,1 0 0,-21 0 0,20 21 16,1-21-16,-22 0 0,1 0 16,-1 21-16,1-21 0,-1 0 0,1 0 15,-1 22-15,1-22 0,-1 0 0,1 0 16,-1 21-16,1-21 0,-1 0 0,1 0 15,148 21 1,-149-21-16,1 0 0,-1 21 0,1-21 16,-1 0-16,22 0 0,-22 21 0,1-21 15,-1 0-15,1 0 0,20 21 16,-20-21-16,21 0 0,-1 0 0,-20 22 16,20-22-16,-20 0 0,21 0 15,-22 21-15,22-21 0,-22 0 0,22 0 16,-22 21-16,22-21 0,-21 0 0,20 0 15,1 0-15,-22 21 0,22-21 0,0 0 16,-22 0-16,1 0 0,20 0 16,-20 21-16,21-21 0,-22 0 0,22 0 15,-1 0-15,1 0 0,0 21 0,-22-21 16,22 0-16,0 0 0,-1 0 0,1 0 16,-22 0-16,22 0 0,-21 0 15,20 0-15,-20 22 0,20-22 16,-20 0-16,21 0 0,-1 0 0,1 0 15,0 0-15,-22 0 0,22 0 0,-1 0 16,1 0-16,-21 0 0,20 0 0,1 0 16,0 0-16,-1 0 0,1 0 15,0 0-15,-1 0 0,1 0 0,0 0 16,-1 0-16,1 0 0,0 0 0,-1 0 16,1 0-16,0 0 0,20 0 0,-20 0 15,0 0-15,21 0 0,-1 0 16,-20 0-16,0 0 0,21 0 15,169 0-15,-169 0 16,-22 0-16,22 0 0,0 0 0,0 0 16,-22 0-16,22 21 0,-21-21 15,21 0-15,0 0 0,-22 0 0,22 0 16,0 0-16,0 0 0,0 0 0,-1 0 16,1 0-16,0 0 0,-21 0 0,21 0 15,-22 21-15,22-21 0,-21 0 16,21 0-16,-22 0 0,22 0 0,-21 0 15,-1 21-15,1-21 0,0 0 0,-22 0 16,22 0-16,-22 0 16,1 0-16,-1 0 0,1 0 0,-22 0 0,22 0 15,-22 0-15,0 0 0,1-21 0,-1 21 16,0 0-16,1 0 0,-22 0 16,0-21-16,21 21 0,-20 0 15,-1 0-15,0 0 16,-21-21-16,21 21 0,0 0 47,0 0-32,1 0 1,-1 0-16,0 0 16,-21-22-1,-21 22 16,0 0-31,-1 0 0,1 0 0,0 0 16</inkml:trace>
  <inkml:trace contextRef="#ctx0" brushRef="#br0" timeOffset="94825.01">3175 14753 0,'-106'0'15,"212"0"-15,-254 21 0,127-21 16,-22 0-16,22 0 0,0 0 0,0 0 16,21 22-1,21-22 1,0 0-16,21 0 0,1 0 0,20 0 15,-20 0-15,20 0 0,22 0 16,-1 0-16,-20 0 0,21 0 0,-1 0 16,1 0-16,-22 0 0,22 0 0,-21 0 15,-1 0-15,1 0 16,-22 0-16,0 0 0,-21 0 0,1 0 0,-1 0 16,-21-22-16,-21 22 15,-1 0 1,1 0-16,0-21 0,0 21 0,0 0 15,0 0-15,-1-21 0,1 21 16,0 0-16,0-21 0,0 21 16,42 0 15,0 21-31,0-21 0,0 21 16,1 0-16,-1 1 0,0-22 0,-21 21 15,0 0-15,0 0 0,0 0 16,0 0-16,0 1 0,0-1 0,-21 21 15,-22-21-15,22 0 0,-21 22 16,21-22-16,-106 64 16,106-64-16,-22 0 0,43 0 0,0 0 15</inkml:trace>
  <inkml:trace contextRef="#ctx0" brushRef="#br0" timeOffset="95419.45">5800 15240 0,'0'0'0,"0"-21"32,0 0-17,0 0-15,21 21 16,-21-22-16,0 1 15,21 21 1,0 0 31</inkml:trace>
  <inkml:trace contextRef="#ctx0" brushRef="#br0" timeOffset="95855.58">5927 15198 0,'21'0'0,"-21"-21"47,-21 21 31</inkml:trace>
  <inkml:trace contextRef="#ctx0" brushRef="#br0" timeOffset="96949.96">5863 15325 0,'21'-21'63,"0"21"-63,1-22 15,-1 22-15,0-21 0,0 21 16,0-21-16,0 0 0,22 0 16,-22 0-16,0-1 0,0 1 0,22 0 15,-22 0-15,0 0 0,0 0 0,-21-1 16,0-20-16,21 21 0,-21-21 16,0 20-16,0 1 0,0-21 0,0 21 15,0 0-15,0-22 0,0 22 0,-21 21 16,21-21-16,-21 21 15,21 21-15,0 0 0,-21 22 16,21-1-16,-21 0 0,21 22 16,-22-1-16,1 1 0,0 20 0,0-20 15,0 21-15,0-22 0,-22 22 16,1-1-16,21-20 0,-22 21 0,-20-1 16,21 22-16,20-21 0,-20-1 15,21 1-15,0-21 0,21 20 0,0-20 16,0-1-16,0-20 0,0-1 0,21 0 15,-21 1-15,21-22 0,0 0 0,0-21 16,1 0-16,-1 0 0,21 0 16,0-21-16,-20 0 0,20-1 0,0 1 15,1-21-15,-1 0 0,0-1 16,1 1-16,-1 0 0,-21-22 0,0 22 16,0-22-16,-21 1 0,0-1 15,0 1-15,0 20 0,-21 1 0,0-21 16,-21 20-16,21 1 0,-43 21 0,22-22 15,-1 22-15,-20 0 0,21 0 16,-1 0-16,1 21 0,0 0 0,20 0 16,1 0-16,0 0 0,42 0 15,0 0 1,22-21-16,20 21 0,-20-22 0,20 22 16,-21-21-16,22 0 0,-1 0 0,1 0 15,-1 0-15,1-1 0,-1 1 16,1-21-16,-22 21 0,1 0 0,-1-1 15,0 1-15,-21 0 0,-42 42 32,0 0-17,0 1-15,0-1 0,0 21 0,21-21 16,-22 22-16,1-22 0,21 21 0,0-21 16,0 22-16,0-22 0,0 0 15,0 0-15,0 0 0,0 0 16,21-21-16,1 0 0,20 0 15,-21 0-15,0 0 0,22 0 0,-1-21 16,-21 0-16,21 0 0,1 0 16,-1 0-16,-21-1 0,22 1 0,-22-21 15,0 21-15,0-22 0,-21 1 0,0 21 0,0-21 16,0-1-16,0 22 16,0-21-16,-21 42 0,0-21 0,0 21 15,-1 0-15,1 0 0,0 21 0,0-21 16,-21 21-16,20 0 0,1 21 15,0-20-15,0-1 0,0 0 0,21 0 16,0 0-16,0 0 0,0 1 16,21-22-16,0 0 15,0 0-15,22 0 0,-22-22 0</inkml:trace>
  <inkml:trace contextRef="#ctx0" brushRef="#br0" timeOffset="97187.83">7281 15134 0,'0'0'0,"21"-21"0,1-21 0,-1 21 0,-21-22 15,0 22-15,0-21 0,0 21 0,0 42 32,0 21-32,-21 0 15,-1 1-15,22-1 0,-21 22 0,0-1 16,0 1-16,0-1 0,0-21 16,-22 22-16,22-22 0,0 22 0,0-22 15,0 0-15,-1-20 0,1 20 0,21-21 16,0 0-16,0 0 0,21-21 15,1 0 1,-1 0-16,0 0 0,21-21 0,-21 0 16,22 0-16,-22 0 0,21-22 0,-21 22 15,22-21-15</inkml:trace>
  <inkml:trace contextRef="#ctx0" brushRef="#br0" timeOffset="97407.7">7556 15282 0,'85'-190'0,"-275"550"0,295-530 0,1-62 15,-106 189-15,0 22 0,0 0 0,0 42 31,-21 0-31,21 22 0,-21-1 16,21 0-16,-21 1 0,0 20 0,21-21 16,0 22-16,-22-22 0,22 1 15,-21 20-15,21-21 0,-21 1 16,21-22-16,0 21 0,-21-21 0,21 22 16,-21-22-16,21 0 0,0 0 15,21-21 1,0 0-16,0 0 0,0-21 15,1 0-15,20 0 0,-21 0 0,21-1 16,-20 1-16</inkml:trace>
  <inkml:trace contextRef="#ctx0" brushRef="#br0" timeOffset="97747.51">7789 15579 0,'43'-43'15,"-22"1"1,-85 127-16,128-149 16,-64 85-16,0 1 15,0-1-15,0 0 0,0 0 0,0 0 16,0 0-16,0 1 0,0-1 0,0 0 15,21 0-15,0-21 16,21 0-16,-20 0 0,-1 0 16,0 0-16,21 0 0,-21 0 0,22 0 15,-22-21-15,21 0 0,1 0 16,-22-1-16,21 1 0,-21 0 0,0 0 0,1 0 16,-1-22-16,-21 22 0,0-21 15,0 21-15,0-22 0,-21 22 0,-1 0 16,1 0-16,0 21 0,0 0 0,-21 0 15,-1 0-15,22 0 16,-21 21-16,-1-21 0,1 21 0,21 0 16,-21 1-16,20-1 0,1-21 0,0 21 15,21 0-15,0 0 0,21-21 16,22 0 0,-22 0-16,21 0 0,-21 0 0,22 0 15,-1-21-15,0 21 0,22-21 0,-22 21 16</inkml:trace>
  <inkml:trace contextRef="#ctx0" brushRef="#br0" timeOffset="98512.89">8509 15388 0,'63'0'16,"-232"43"-16,275-86 0,-21 22 0,-64 21 16,0 0-16,0 0 0,-21 21 0,0 0 15,0 1 1,0-1-16,0 21 0,0-21 0,0 0 16,-21 1-16,21 20 0,-21-21 0,21 0 15,-21 0-15,21 1 0,0-1 0,0 0 16,21-21-1,0 0 1,0 0-16,0 0 0,0-21 0,1 0 16,-1 21-16,0-22 0,0 1 0,0 0 15,-21 0-15,21 0 0,1 0 16,-22-1-16,0 1 0,0 0 0,21 0 16,-21 42 15,0 0-31,0 0 15,0 1-15,0-1 0,0 0 0,0 0 16,0 0-16,0 0 0,0 1 16,21-22-16,0 0 0,0 0 15,0 0-15,1 0 0,-1 0 16,0 0-16,0 0 0,21 0 0,-20 0 16,-1 0-16,0-22 0,0 1 0,0 21 15,0-21-15,1 0 0,-1 21 0,0-21 16,-21 0-16,0-1 15,21 1-15,-21 0 0,21 21 16,-21-21-16,0 42 16,0 0-16,-21 0 15,21 1-15,-21-22 16,21 21-16,-21 0 0,21 0 0,0 0 0,0 0 16,0 1-16,0-1 0,0 0 15,21-21 1,0 0-16,0 0 0,22 0 15,-22-21-15,0 21 0,21-21 0,-21 21 16,1-22-16,20 1 0,-21 0 0,21 21 16,43-106-1,-64 85-15,0 0 0,-21 0 16,0 0-16,0-1 0,0 1 16,-21 21-16,0 0 15,0 0-15,0 0 0,0 21 0,21 1 16,-22-22-16,22 21 0,0 0 0,0 0 15,0 0-15,0 0 0,22 1 16,-1-1-16,0 0 0,0-21 16,-21 21-16,0 0 0,21-21 15,-21 21-15,-21-21 16,21 22-16,-21-22 16,0 0-16,0 0 0,-22 0 0,22 0 15,0 21-15,0-21 0,-22 0 16,22 0-16,0 0 0,0 0 0</inkml:trace>
  <inkml:trace contextRef="#ctx0" brushRef="#br0" timeOffset="100388.81">12065 15896 0,'-21'0'16,"21"-21"0,21 0-16,0 0 15,0 0-15,0-1 0,1 1 0,20-21 16,0 21-16,1-22 0,-1 1 0,0-21 16,1 20-16,20-20 0,-21-1 15,22 1-15,-22-22 0,1 22 0,-1-1 16,0 1-16,-21 20 0,1 1 0,-22 0 15,0 20-15,0 1 0,0 0 16,-22 21-16,1 0 0,-21 21 0,0 0 16,20 1-16,-20 20 0,0 0 0,-1 1 15,1 20-15,21-21 0,0 128 16,21-128-16,0 0 16,21 1-16,0 20 0,21-20 15,-20-22-15,20 21 0,-21 0 0,21-20 16,-20 20-16,-1-21 0,0 0 15,-21 0-15,0 1 0,0-1 0,-21 0 16,-22 0-16,22-21 0,-21 0 16,21 0-16,-106 0 15,106 0-15,-22-21 0,1 21 16,21-21-16,0 0 0,-22-22 0,22 22 16,0-21-16,0 21 0,0-22 0,21-20 15,-22 20-15,1 1 0,21 0 16,-21-1-16,21 22 0,0 0 15,21 42 1,0 0-16,1 1 0,-1 20 0,21-21 16,-21 21-16,22 1 0,-22-1 15,21-21-15,0 22 0,1-1 0,-1-21 16,0 21-16,1-20 0,-1 20 0,0-21 16,1 0-16,20-21 0,-20 21 15,-1-21-15,0 0 0,22 0 0,-22 0 16,0 0-16,1-21 0,-1 0 0,0 21 15,1-21-15,-1 0 0,-21 0 0,0-22 16,1 22-16,-22 0 0,0-21 16,0-1-16,0 1 0,0 0 0,-22 20 15,1-20-15,0 0 0,0 21 16,0 21-16,0 0 0,-1 0 16,-20 0-16,21 0 0,0 42 0,0-21 15,-22 0-15,43 22 0,-21-1 0,0-21 16,0 21-16,21 1 0,-21-1 0,21-21 15,0 22-15,0-22 0,0 21 16,0-21-16,0 0 0,21 1 16,0-22-16,0 0 0,21 0 0,-20 0 15,-1 0-15,21-22 0,-21 22 0,22-21 16,-1 0-16,-21 0 0,0 0 16,0-22-16,1 22 0,-1 0 0,0-21 15,0 21-15,-21-22 0,0 22 16,0 0-16,0 0 0,0 0 15,0 42 1,0 0-16,0 0 0,0 0 16,0 0-16,0 22 0,0-22 0,0 0 15,0 0-15,0 22 0,0-22 16,21 0-16,0 0 0,1 0 0,-1-21 16,21 21-16,-21-21 0,0 0 0,22 0 15,-22 0-15,21 0 0,-21-21 16,22 21-16,-22-21 0,0 0 0,0 0 15,0 0-15,1-1 0,-1 1 16,-21 0-16,21 0 0,-21 0 0,0-22 16,0 22-16,0 0 0,0 0 0,0 0 15,0 0-15,0 42 16,0 0-16,0 0 16,0 21-16,0-20 0,-21-1 0,21 21 15,-21-21-15,21 0 0,-22 22 16,22-22-16,0 0 0,-21 21 0,0-20 15,21-1-15,21-42 47,-21-1-47,21 1 0,1 0 16,-22 0-16,21 0 0,0 0 0,0-22 16,0 22-16,0-21 0,1 21 15,-22-1-15,21 1 0,0 0 0,0 21 16,0 0-16,-21 21 15,0 0-15,0 1 0,0-1 16,0 0-16,0 21 0,0-21 0,0 1 16,0-1-16,0 21 0,0-21 15,0 0-15,0 1 0,0-1 16,21-21-16,1 0 0,-1 0 16,0 0-16,0 0 15,21-21-15,-20-1 0,20 22 16,-21-21-16,21 0 0,-20 0 0,20 0 15,-21 0-15,21-1 0,-20-20 0,-1 21 16,0 0-16,0 0 0,0-1 16,0 1-16,-21 0 0,22 21 0,-22 21 15,0 0 1,0 1-16,-22-1 0,22 21 16,-21-21-16,21 0 0,0 22 0,-21-22 15,21 0-15,0 21 0,0-20 16,0-1-16,21 0 0,0 0 15,1-21-15,-1 21 0,0-21 0,0 0 16,21 0-16,-20 0 0,62 0 16,-41-21-16,-1 0 15,-21 0-15,0 0 0,22-1 0,-22 1 16,0-21-16,0 21 0,0 0 0,0-22 16,1 22-16,-22-21 0,0 21 0,0-1 15,0 1-15,0 0 0,-22 21 16,1 0-16,-21 21 0,21 0 15,0 1-15,-1-1 0,-20 21 16,21-21-16,0 22 0,0-1 0,-1 0 16,1-21-16,0 22 0,21-1 15,0-21-15,0 0 0,0 1 0,0-1 16,0 0-16,0 0 0,21-21 0,0 0 16,22 0-16,-22 0 0,21 0 0,-21 0 15,22 0-15,-1-21 0,0 0 16,1 21-16,-1-21 0,0-1 0,1-20 15</inkml:trace>
  <inkml:trace contextRef="#ctx0" brushRef="#br0" timeOffset="100919.86">17314 15282 0,'0'0'0,"21"-21"0,-21-21 0,0 0 16,0-22 0,0 43-16,-21 0 0,0 0 0,-21 21 0,21 0 15,-22 0-15,1 21 0,0 0 0,20 21 16,-20 22-16,21-22 0,-21 22 15,20-1-15,1 1 0,0-1 0,0 1 16,0-1-16,21 1 0,0-22 16,0 21-16,0-20 0,0-1 0,21 0 15,0 1-15,0-22 0,22 0 16,-22 0-16,21 0 0,0 1 0,1-22 16,20 0-16,-20 0 0,-1 0 0,0-22 15,22 1-15,-22 0 0,22 0 0,-22 0 16,21-22-16,-20 1 0,-1 0 15,0-1-15,1 1 0,-22-21 0,0 20 16,0-20-16,-21-22 0,0 22 16,0-1-16,-21 1 0,-21-1 0,21 22 15,-22-22-15,1 43 0,0 0 16,-1 0-16,1 21 0,0 0 0,-1 0 16,1 0-16,21 42 0,0-21 0,-1 22 15,22-1-15,0 0 0,0 1 16,0-1-16,22 0 0,-1 1 0,0-1 15,21 0-15,-21 1 0,22-22 0,-1 0 16,22 0-16,-22 0 0,-21 0 0,21-21 16</inkml:trace>
  <inkml:trace contextRef="#ctx0" brushRef="#br0" timeOffset="101244.81">17907 15642 0,'-64'21'16,"128"-42"-16,-64 0 0,0 0 0,0 0 0,21 0 15,0 21-15,-21-22 0,21 1 16,1 21-16,-1 0 0,0 0 15,0 21-15,-21 1 0,21-1 0,0 21 16,1-21-16,-1 22 0,-21-1 16,0-21-16,0 21 0,0 1 0,0-1 15,0-21-15,0 22 0,0-22 0,0 0 16,0 0-16,0 0 0,-21-21 16,-1 0-16,22-21 15,0 0 1,0 0-16,0 0 0,0-1 15,0 1-15,0 0 0,22 0 0,-1 0 16,0-22-16,0 22 0,0-21 16,0 21-16,1-22 0,20 22 0,-21-21 15,0 21-15,0 21 0,1-21 0,20 21 16,-21 0-16,0 0 0,0 0 0,1 0 16,-1 21-16,0-21 0,0 21 15,0 0-15,0 0 0,1 0 0</inkml:trace>
  <inkml:trace contextRef="#ctx0" brushRef="#br0" timeOffset="102071.61">18881 15833 0,'21'0'0,"-42"0"0,63 0 0,-21 0 15,0 0-15,0 0 16,-21-21-16,0-1 16,0 1-16,0 0 0,0 0 15,0 0-15,0 0 0,0-1 0,0-20 16,0 21-16,0 0 0,-21 21 0,0 0 15,0 0-15,0 0 16,0 21-16,-1 0 0,1 0 0,0 0 16,0 22-16,0-22 0,-22 21 0,22 1 15,0-22-15,0 21 0,0 0 0,0-20 16,21-1-16,-22 0 0,22 0 16,0 0-16,0 0 0,22-21 15,-1 0-15,0 0 0,21 0 16,-21 0-16,1 0 0,20 0 0,-21-21 15,0 21-15,22-21 0,-22 0 16,21 0-16,-21-22 0,0 22 0,1 0 16,20-21-16,-21-1 0,0 1 0,0 0 15,1-22-15,-1 22 0,0-22 16,-21 1-16,0-1 0,0 22 0,0 0 16,0-1-16,0 22 0,0 0 0,0 42 15,-21 0-15,21 1 16,-21 20-16,-1 0 15,1 1-15,0 20 0,0-21 0,0 22 0,0-22 16,-1 22-16,22-22 0,-21 22 16,0-22-16,21 0 0,0 1 0,0 84 15,0-106 1,0 21-16,21-21 0,0 0 0,1-21 16,-1 22-16,0-22 0,21 0 0,-21 0 15,22 0-15,-22-22 0,21 1 0,1 0 16,-22 0-16,21 0 15,0-22-15,1 22 0,-1-21 0,0 0 0,1 20 16,-1-20-16,0 0 0,-20 21 0,-1-1 16,0 1-16,0 21 0,-21 21 31,-21 1-31,0-1 0,0 0 0,-1 21 16,1-21-16,0 1 0,21 20 0,-21-21 15,21 0-15,0 0 0,0 1 16,0-1-16,0 0 0,21-21 15,0 0-15,0 0 16,1 0-16,20 0 0,-21-21 0,0 0 16,22-1-16,-22 1 0,21 0 15,-21 0-15,22 0 0,-22 0 16,21-22-16,-21 22 0,22 0 0,-22 0 0,0 0 16,0 21-16,0 0 0,-21 21 31,0 0-31,0 0 0,-21 0 0,0 0 15,0 22-15,0-22 0,-1 21 0,-20-21 16,21 22-16,0-22 0,21 21 16,0-21-16,-21 1 0,21-1 15,0 0-15,21-21 0,0 0 0</inkml:trace>
  <inkml:trace contextRef="#ctx0" brushRef="#br0" timeOffset="102824.19">21442 15812 0,'0'0'0,"0"-22"0,0 1 0,0 0 15,0 0-15,0 0 0,-21 21 16,-1 0-16,1 0 0,0 0 16,0 0-16,0 21 0,0 0 0,-22 0 15,22 22-15,0-1 0,0 0 16,0 1-16,-1-1 0,1 0 16,0 1-16,21-1 0,-21 0 0,21 1 15,0-22-15,0 0 0,0 0 0,21 0 16,0 0-16,22-21 0,-22 0 15,0 0-15,21 0 0,1 0 0,-1-21 16,-21 0-16,21 0 0,1 0 0,-22 0 16,21-1-16,-21-20 0,-21 0 0,0-1 15,0 1-15,0 0 0,0-1 16,0 1-16,0-21 0,-21 20 0,21 1 16,-21-22-16,0 22 0,21 0 15,-21 21-15,21-1 0,0 1 0,0 0 16,21 21-1,21 0-15,1 0 0,-1 0 0,0 0 16,1 21-16,-1 0 0,21 1 0,-20-1 16,-1 0-16,0 0 0,1 21 15,-1-20-15,-21 20 0,0 0 16,1 22-16,-22-22 0,0 22 0,0-1 0,0 1 16,0-1-16,-22 1 0,1 20 0,0-20 15,0 20-15,-21 1 0,20 0 16,-20-1-16,0 1 0,21 21 0,-22-21 15,1 20-15,21 1 0,-22 0 16,22 0-16,-21 0 0,21 0 0,0-22 16,-1 22-16,-20 0 0,21-21 15,0-1-15,0 1 0,-1-22 0,1 22 16,-21-43-16,21 22 0,-22-22 0,22 1 16,0-22-16,0-21 0,-21 0 15,20 0-15,1 0 0,0-21 0,-21-22 16,21 22-16,-1-21 0,-20-22 0,-21-20 15,20 20-15,22 1 0,-21-1 16,21 1-16,21-1 0,0 22 16,0-22-16,21 1 0,21-1 0,0 1 15,1-1-15,41 1 0,-20-1 16</inkml:trace>
  <inkml:trace contextRef="#ctx0" brushRef="#br0" timeOffset="105735.9">24553 15558 0,'0'0'0,"-21"0"0,0 0 16,0 0-16,0-22 0,-1 22 0,1 0 15,0 0 1,42 0 0,0 0-16,1-21 0,20 21 0,0-21 15,22 0-15,-1 0 0,1 0 16,-1-1-16,1 1 0,-1-21 0,-20 0 16,20-1-16,-42 1 0,22 0 0,-22-1 15,-21 1-15,0 0 0,0 20 16,0-20-16,0 21 0,0 0 15,-64 0-15,43 21 16,0 0-16,0 21 0,-22 21 16,1 22-16,21-1 0,-21 1 0,-1 20 15,22 1-15,-21 21 0,21-22 0,-1 22 16,22-21-16,0 21 0,0 0 16,0-22-16,0 1 0,0-22 0,0 22 15,0-43-15,0 22 0,0-22 0,0-21 16,-21 22-16,0-22 0,0 0 0,0-21 15,0 0-15,-1 0 0,1 0 16,-21-21-16,21 0 0,0 0 0,-22-1 16,22-20-16,-21 0 0,21-1 15,-1-20-15,1 21 0,0-22 16,0 1-16,0-1 0,21 22 0,0-22 16,-21 43-16,21-21 0,0 84 15,0-21 1,21 22-16,0-1 0,0 21 15,0-20-15,22-1 0,-22 0 0,0 1 16,21-1-16,1 0 0,-1-20 0,-21 20 16,21-21-16,1-21 0,20 21 15,-20-21-15,-1 0 0,0 0 0,22 0 16,-22 0-16,0-21 0,1 0 0,-1 0 16,0 0-16,1-1 0,-22-20 15,0 0-15,0-1 0,0 1 16,1 0-16,-22-22 0,0 22 0,21 0 15,-21-1-15,0 22 0,0 0 0,0 42 32,0 21-32,0-20 0,0 20 15,0 0-15,0 1 0,0-22 0,-21 21 16,21 0-16,-22-20 0,1 20 16,21-21-16,-21 0 0,21 0 0,-21-21 15,21 22-15,-21-22 0,21-22 31,21 1-15,0 0-16,0 0 0,0 0 0,1-22 16,-1 22-16,0-21 0,21 0 0,-21-1 15,22 1-15,-22 0 0,21 20 16,-21-20-16,22 42 0,-22-21 0,0 21 16,-21 21-16,0 21 15,0-20-15,0-1 0,0 21 16,0 0-16,0-20 0,0 20 0,0 0 15,0-21-15,0 22 0,0-22 0,0 0 16,0 0-16,21 0 0,-21 1 0,21-1 16,22-21-16,-22 0 0,0 21 15,21-21-15,1 0 0,-1 0 16,0 0-16,1-21 0,-1 21 0,0-21 16,1-1-16,20 1 0,-20 0 15,-1-21-15,-21-1 0,21 1 0,-20 0 16,-1-1-16,0 1 0,-21-21 0,0 20 15,0 1-15,0 21 0,0 0 0,0-1 16,-21 22-16,-22 0 0,22 0 16,0 0-16,-21 22 0,21-1 0,-1 21 15,1-21-15,0 22 0,21-1 16,0 0-16,0 1 0,0-1 0,0-21 16,21 21-16,0 1 0,1-22 0,-22 21 15,21-21-15,0 1 0,0-1 16,0 0-16,0 0 15,-21-42 1,-21 0-16,0 0 16,0-1-16,0 1 0,0 0 15,-1 0-15,1 0 0,0 21 16,0 0-16,0-21 0,21 42 16,0 0-1,0 0-15,0 0 16,21 0-16,0-21 0,21 22 15,-20-22-15,-1 0 0,21 21 0,-21-21 0,22 0 16,-1 0-16,0 0 0,1 0 16,20 0-16,1 0 0,-22-21 15,43 21-15,-43-22 0,21 1 0,1 21 16,63-84 0,-85 41-16,-21 1 0,1 21 0,-22-22 15,0 1-15,0 0 0,0 21 0,0-1 16,-22 1-16,1 21 0,-21 0 0,21 0 15,0 0-15,-1 21 0,-20 1 16,21 20-16,0-21 0,0 21 0,-1-20 16,22 20-16,0 0 0,0-21 15,0 22-15,0-22 0,0 21 0,0-21 16,0 1-16,22-1 0,-1 0 16,0-21-16,0 21 0,0-21 0,0 0 15,1 0-15,20 0 0,-21 0 0,21 0 16,-20-21-16,20 21 0,0-21 15,-21 0-15,22-1 0,-22 1 0,0 0 16,21 0-16,-20-21 0,-1-1 0,0 22 16,21-21-16,-21 21 0,-21-1 15,0 1-15,22 21 0,-22 21 16,0 1-16,0-1 16,0 0-16,-22 0 15,22 0-15,-21 22 0,21-22 0,0 0 16,0 0-16,0 0 0,0 0 0,0 1 15,0-1-15,21 0 0,1 0 16,-1-21-16,21 21 0,-21-21 0,22 0 16,-22 0-16,21 0 0,0 0 0,-20 0 15,20 0-15,0-21 0,1 21 0,-22-21 16,21 0-16,-21-22 0,22 22 16,-22-21-16,0-22 0,21 22 15,-21-21-15,1-1 0,-1 1 0,0-1 16,21-21-16,-21 22 0,22-1 0,-22-20 15,0-1-15,21 22 0,-20-1 16,20 1-16,-21-1 0,-21 22 0,21 21 16,-21-1-16,0 65 15,-21-22-15,21 21 16,-21 1-16,0-1 0,-22 21 16,22-20-16,0 20 0,-21 1 0,21-22 15,-1 22-15,-20-1 0,21 1 16,0-1-16,-22 1 0,22-22 0,0 21 15,0-20-15,0-1 0,21 0 16,0-20-16,0-1 0,0 21 0,0-21 16,0 0-16,21-21 0,0 0 15,0 0-15,0 0 16,1 0-16,20-21 0,-21 0 0,21 0 16,1 0-16,-22 0 0,21-22 0,1 22 15,-1-21-15,0-1 0,1 1 16,-1 0-16,-21-1 0,21 22 15,-20 0-15,-1 0 0,0 0 0,-21 42 16,0 0 0,0 0-16,0 22 0,-21-1 0,0-21 15,-1 21-15,1 1 0,21-22 0,0 21 16,-21-21-16,21 1 16,0-1-16,0 0 0,0 0 0,0 0 15,21-21-15,0 0 16,1 0-16,-1 0 15,0-21-15,0 21 0,0-21 0,22 0 16,-22 0-16,0-1 0,0 1 0,0 0 16,22-21-16,-22 21 0,0-22 15,21 1-15,-21 21 0,1 0 0,-1-1 16,-21 1-16,0 42 16,0 1-1,0 20-15,0-21 0,-21 0 0,-1 22 16,1-22-16,21 21 0,0-21 15,-21 22-15,21-22 0,0 0 0,0 0 16,0 0-16,0 0 0,0 1 16,21-22-16,0 0 15,1 0-15,-1 0 0,21-43 16,-42 22 0,0 0-16,0 0 0,0 0 0,0-1 15,0-20-15,0 21 0,0-21 0,0-1 16,0 1-16,0 0 0,0 20 15,0-20-15,0 21 0,0 0 16,0 0-16,0-1 0,21 22 31,0 0-31,22-21 0,-22 21 16,21 0-16,-21 0 0,22 0 0,-22 0 16,21 0-16,1 0 0,-1 0 15,-21 21-15,21-21 0,-20 22 0,-1-1 16,0 0-16,-21 21 0,0-21 0,0 22 15,0-22-15,-21 21 0,0 1 16,-1-1-16,22-21 0,-21 21 0,0-20 16,0 20-16,21-21 0,0 0 0,-21 0 15,0 1-15,21-1 16,0-42 15,0-1-31,0 1 16,0 0-16,0 0 0,0 0 0,0 0 15,21-22-15,0 22 0,21-21 0,-21-22 16,22 22-16,-1 0 0,0-1 16,1 1-16,-1 0 0,22-1 15,-22 22-15,0 0 0,1 0 0,-1 21 16,-21 0-16,21 0 0,-20 0 0,-22 21 16,0 21-16,0-21 0,0 1 15,0 20-15,0-21 0,0 21 16,-22 1-16,1-1 0,0-21 0,0 22 15,0-22-15,21 0 0,-21 21 0,-1-21 16,1-21-16,21 22 0,0-1 16,-21-21-16,21 21 15,-21-21-15,21-21 16,0 0 0,0-1-16,0 1 0,0-21 15,0 21-15</inkml:trace>
  <inkml:trace contextRef="#ctx0" brushRef="#br0" timeOffset="105943.78">29824 15261 0,'-21'0'0,"42"0"0,-85 0 16,43 0-16,0 0 0,0 0 0,0 0 15,-1 0-15,1 0 16,21 21 15,21-21-31,1 0 16</inkml:trace>
  <inkml:trace contextRef="#ctx0" brushRef="#br0" timeOffset="106176.8">28046 15409 0,'0'0'0,"-64"0"0,22 0 16,0 0-16,20 0 0,1 0 15,42 0-15,1 0 16,-1 0-16,21 0 0,0 0 0,1 0 16,20 0-16,1 0 0,-1 0 15,1 22-15,-1-22 0,1 0 0,-22 0 16,22 0-16,-22 21 0,-21-21 15,21 0-15,-20 0 0,-1 0 0,-42 0 32,-22 0-32,1 0 0</inkml:trace>
  <inkml:trace contextRef="#ctx0" brushRef="#br0" timeOffset="107099.81">6816 16637 0,'0'0'0,"21"-21"0,85-106 16,-85 85-16,0-1 16,0 1-16,0 0 0,-21-1 0,0 22 15,0 0-15,0 0 0,0 0 16,-21 21-16,-21 0 0,21 0 16,-22 21-16,1 21 0,-22 0 0,22 1 0,0-1 15,-22 22-15,22 20 0,0-20 16,20 20-16,-20 1 0,21 0 15,0-1-15,0 1 0,-1 0 0,22-22 16,0 1-16,0 20 0,0-20 0,0-22 16,0 22-16,0-22 0,22 0 15,-1 1-15,0-1 0,21-21 0,1 0 16,-1 1-16,21-1 0,1-21 0,-1 0 16,1 0-16,-1 0 0</inkml:trace>
  <inkml:trace contextRef="#ctx0" brushRef="#br0" timeOffset="107769.03">7726 16743 0,'0'0'0,"-21"-21"0,-1 0 0,22-1 16,0 1-16,-21 0 0,0 21 16,21 21-1,0 0-15,0 1 0,0 20 16,0 21-16,0-20 0,0-1 0,0 22 16,0-1-16,0-21 0,0 1 15,-21-1-15,0 0 0,21 1 16,-21-1-16,-1-21 0,1 22 0,21-22 15,-21 0-15,21 0 0,-21-21 16,21 21-16,-21-21 0,21-21 16,0 0-1,21-21 1,0 20-16,0 1 0,22 0 0,-1-21 0,0 21 16,1-22-16,-1 22 0,0 0 0,22 0 15,-22 21-15,22 0 0,-22 0 16,0 0-16,1 0 0,-1 21 0,-21-21 15,0 21-15,-21 0 0,0 0 0,0 1 16,0-1-16,-21 0 16,-21 0-16,-1 21 0,1-20 0,-21-1 15,20 0-15,-20-21 0,-1 21 0,22 0 16,-22 0-16,22-21 0,21 0 16,-21 22-16,20-22 0,44-22 31,-1 22-31,21-21 0,0 0 0,22 21 15,-22-21-15</inkml:trace>
  <inkml:trace contextRef="#ctx0" brushRef="#br0" timeOffset="109165.46">8445 17209 0,'0'0'0,"43"-22"0,-22 22 0,0-21 0,-21 0 16,0 0-16,0 0 0,0 0 15,0-1-15,-21 22 0,0-21 0,0 21 16,-1 0-16,1 0 0,-21 0 0,21 21 15,0 1-15,-1-1 0,1 0 16,0 0-16,0 21 0,0-20 0,0 20 16,21-21-16,0 21 0,-22-20 0,22 20 15,0-21-15,0 0 16,0 0-16,0 1 0,22-22 16,-1 21-16,0-21 0,0 0 15,0-21-15,0-1 0,22 22 16,-22-21-16,0 0 0,0 0 0,0 0 15,1 0-15,-1-22 0,-21 22 16,21 0-16,0 0 0,-21-22 0,0 22 16,0 0-16,21 0 0,-21 42 31,0 0-31,0 0 16,0 1-16,0-1 0,0 0 0,0 21 15,0-21-15,0 1 0,0-1 16,0 21-16,0-21 0,0 0 15,21-21-15,1 22 0,-1-1 0,0-21 16,0 0-16,0 0 0,0 0 0,22 0 16,-22-21-16,21-1 0,-21 1 15,22 0-15,-1 0 0,0 0 0,1 0 16,-1-1-16,0-20 0,1 21 0,-1-21 16,0 20-16,-20-20 0,-1 21 15,-21 0-15,0 0 0,-21 21 16,-1 0-16,1 0 15,0 21-15,0 0 0,0 21 16,0-21-16,-1 1 0,22 20 16,0-21-16,0 21 0,0-20 0,0 20 0,0-21 15,0 21-15,0-20 16,0-1-16,0 0 0,0 0 0,0 0 16,-21-21-1,0 0-15,0 0 16,21-21-16,-21 21 0,0-21 0,-1-43 15,22 43-15,-21 0 16,21 0-16,0 0 16,21 21-1,-21 21 1,22 0-16,-1 0 0,-21 0 16,21-21-16,0 22 0,0-1 0,0 0 15,1-21-15,-1 21 0,0-21 16,21 0-16,-21 0 0,22 0 15,-22 0-15,21 0 0,1-21 0,-1 0 16,0 0-16,1-1 0,-1 22 16,0-21-16,1 0 0,-1-21 0,-21 21 0,0-1 15,0 1-15,1 0 16,-1 0-16,-21 0 0,0 0 0,0-1 0,0 1 16,-21 21-16,-1 0 15,1 0-15,0 0 0,0 21 16,21 1-16,-21-1 0,0 0 0,21 21 15,-22-21-15,22 1 0,0 20 0,0-21 16,0 21-16,0-20 16,0-1-16,0 0 0,22 0 0,-1 0 15,0 0-15,0-21 0,0 0 0,0 0 16,22 0-16,-22 0 0,21 0 16,1-21-16,-1 0 0,0 0 0,1 0 15,-1 0-15,0-1 0,22 1 0,-22 0 16,0 0-16,1 0 0,-1-22 15,0 22-15,1 0 0,-1 0 0,-21 0 16,0 0-16,1 21 0,-22-22 16,0 1-16,-22 0 15,1 21-15,0 0 0,0 0 16,0 21-16,-22-21 0,22 21 16,0 1-16,0-1 0,-21 0 15,20 0-15,1 21 0,0-20 0,0-1 16,21 0-16,-21 0 0,21 0 0,0 0 15,0 1-15,0-1 0,0 0 16,21 0-16,0-21 0,0 0 0,0 0 16,22 0-16,-22 0 0,0 0 0,21-21 15,1 0-15,-22 0 0,21-1 16,-21 1-16,22 0 0,-22 0 16,0-21-16,0 20 0,22-20 0,-22 0 15,0-1-15,0-20 0,21-64 16,-42 63-16,22-20 0,-1-1 15,0 22-15,-21-1 0,0 1 0,21 20 16,-21 22-16,21 0 0,-21 0 0,0 42 16,0 21-1,0-21-15,-21 43 0,0-22 0,0 22 16,0-1-16,-1 22 0,1-22 16,0 1-16,0-1 0,0 1 0,0-22 15,21 1-15,-22-1 0,22 0 16,-21 1-16,21-22 0,0 21 0,0-21 15,0 0-15,0 1 0,21-1 0,1-21 16,-1 0-16,21 0 0</inkml:trace>
  <inkml:trace contextRef="#ctx0" brushRef="#br0" timeOffset="109861.95">12171 17039 0,'0'0'0,"21"0"0,-21-21 0,0 0 16,0 0-16,-21 21 15,0 0-15,-1 21 16,1 0-16,-21 0 0,21 0 15,0 22-15,-22-22 0,22 21 0,0-21 16,0 1-16,0 20 0,21-21 0,0 0 16,0 0-16,0 1 0,0-1 15,0 0-15,21-21 16,0 0-16,0 0 0,0 0 0,0 0 16,1-21-16,20 21 15,-21-21-15,0-1 0,0 1 0,1 0 16,-1 0-16,0-21 0,0 20 0,0-20 15,0 0-15,1 21 0,-1-22 16,0 22-16,21 0 0,-21 0 0,1 0 16,-1 21-16,0 0 0,21 0 0,-21 21 15,1 0-15,-1 0 0,0 0 16,0 22-16,-21-22 0,0 21 0,0 0 16,21 1-16,-21-1 0,0-21 0,0 22 15,0-1-15,0-21 0,0 21 16,0-20-16,-21-1 0,21 0 0,0 0 15,0 0-15,-21-21 16,21-21 0,0 0-16,0-21 15,0 20-15,21 1 0,0-21 0,0 0 16,1-1-16,-1 1 0,0 0 16,21-1-16,1-20 0,-22 20 0,21 1 15,0 21-15,1 0 0,-1 0 0,0 21 16,-20 0-16,20 21 0,-21 0 15,0 21-15,0-21 0,1 22 0,-22-1 16,0 0-16,0 22 0,0-22 0,0 1 16,0-1-16,-22 0 0,1 1 0,0-1 15,0-21-15,21 21 16,-21-20-16,0-1 0,21 0 0,-22-21 16,44-21-1</inkml:trace>
  <inkml:trace contextRef="#ctx0" brushRef="#br0" timeOffset="111592.18">15049 16891 0,'0'-21'0,"0"42"0,0-63 0,-21 21 0,21-1 16,0 1-16,0 0 0,0 0 15,-21 21 1,21 21-16,-21 0 0,0 22 16,21-1-16,0 0 0,-21 22 15,21-22-15,-22 22 0,1-22 0,21 21 16,0-20-16,-21 20 0,21-20 15,-21-1-15,0 0 0,21 1 0,0-1 16,-21 0-16,21-21 0,-22 1 16,1-1-16,21 0 0,-21-21 15,21-21 1,0 0 0,0-1-16,21-20 0,0 21 0,1-21 15,20-1-15,-21 1 0,21 0 16,-20-1-16,20 1 0,0 0 0,1 20 15,-1 1-15,0 21 0,1 0 0,-22 0 16,21 0-16,-21 0 0,0 0 16,1 21-16,-22 1 0,0-1 15,0 0-15,0 0 0,-22-21 0,1 21 16,0 0-16,-21 1 0,21-22 0,-22 21 16,1-21-16,0 0 0,-1 21 15,22-21-15,-21 0 0,21 0 0,-1 0 16,1 0-16,0 0 0,0 0 15,21 21 1,21 0 0,0 0-16,0 1 0,-21-1 15,22 0-15,-1 0 16,0 0-16,0 0 0,0 1 0,0-22 0,1 21 16,20-21-16,-21 0 0,21 0 15,22 0 1,-22 0-16,1 0 0,-1 0 0,0 0 0,1-21 15,-22 21-15,21-22 0,-21 1 0,22 0 16,-22 0-16,0 0 0,0 0 16,21-1-16,-42 1 0,22 0 0,-1 0 15,0 0-15,-21 0 0,21 21 32,0 0-17,0 0 1,1 0-16,-1 0 15,0 0-15,0 0 0,0 0 16,0-22-16,1 22 0,-1-21 16,-21 0-16,0 0 0,0 0 15,0 0-15,-21-1 16,-1 22-16,1 0 16,0 0-16,0 0 0,0 22 15,0-1-15,-1-21 0,22 42 16,0-21-16,0 0 0,-21 1 15,21-1-15,0 0 0,0 21 0,0-21 0,0 1 16,0-1-16,0 0 16,21 0-16,1-21 0,-1 21 0,0-21 15,21 0-15,-21 0 0,22 0 0,-22 0 16,21 0-16,1 0 0,-22-21 16,21 21-16,0-21 0,-20 0 0,-1 0 15,21-1-15,-21 22 0,0-21 0,1 0 16,-1 0-16,0 0 0,-21 0 15,0-1-15,21 1 0,-21 42 32,0 1-17,-21-1-15,21 0 0,0 0 0,0 0 16,0 0-16,0 1 0,0-1 0,0 0 16,0 0-16,21-21 15,0 0-15,0 21 0,22-21 16,-22 0-16,21 0 0,1 0 0,-1 0 15,0-21-15,-21 21 0,22-21 0,-22 0 16,0 0-16,21 21 0,-20-22 16,-1 1-16,-21 0 0,21 0 0,0 0 15,-21 0-15,0-1 0,0 44 47,0-1-47,0 0 0,0 21 0,0-21 16,-21 22-16,21-1 15,0 0-15,-21 22 0,21-22 0,-21 22 16,21-1-16,0-20 0,-22 20 0,22 1 16,-21-1-16,21 1 0,-21-1 15,0 1-15,21-1 0,-21 1 0,-22-1 16,22-21-16,0 1 0,-21-1 0,21 0 16,-22-20-16,1-1 15,21-21-15,-22 0 0,1 0 0,21 0 0,0 0 16,0-21-16,-1-22 0,22 22 0,0-21 15,0 21-15,0-22 0,22-20 16,-1 20-16,21 1 0,0 0 0,1-22 16,20 22-16,1-22 0,-1 1 15,1 21-15,-1-22 16,1-21-16,20 22 0,43-85 0,-42 84 16,-21 22-16,-1-22 0,1 1 0,-22 21 15,0 20-15,1-20 0,-22 21 16,-21-21-16,0 20 0,-21 22 15,-22 0-15,22 0 0,-21 22 16,21-22-16,-22 21 0,22 0 16,0 0-16,0 0 0,21 0 0,0 1 15,0-1-15,0 0 0,21 0 16,0 0-16,0 0 0,0 1 16,22-1-16,-22 0 0,21 0 15,-21 0-15,1 0 0,-22 1 16,0-1-16,0 0 0,-22-21 15,1 0-15,0 0 16,0 0-16,0 0 0,0 0 0,-1 0 16,1 0-16,0 0 0,0 0 0,0-21 15,0 0-15,21-1 16,0 1-16,0 0 0,21 0 16</inkml:trace>
  <inkml:trace contextRef="#ctx0" brushRef="#br0" timeOffset="111861.62">17886 16933 0,'21'-42'0,"-42"84"0,63-105 16,-21 42-16,0 0 0,1-1 0,-1 22 15,0 0-15,0 0 16,0 22-16,0-1 0,1 0 0,20 21 16,-21-21-16,0 22 0,0 20 0,1-20 15,-1-1-15,-21 21 0,0-20 16,0 20-16,0-20 0,0 20 0,-21-21 15,-1 22-15,1-22 0,-21 1 0,0-1 16,20 0-16,-20 1 0,-21-1 16,20-21-16,1 21 0,0-20 15,-1-1-15,1 0 0,0-21 0,-1 0 16,22 0-16,-21 0 0,21 0 0,-1 0 16,1 0-16,0-21 0,21 0 15,-21-1-15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4:12:02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614 0,'0'21'46,"0"0"-46,22 22 0,-1-22 0,0 21 16,0 22-16,0-22 0,22 21 0,-22 1 16,0-1-16,0 1 0,0-1 15,0 1-15,1-1 0,-1 1 16,0-1-16,0 1 0,-21-1 0,21-20 16,-21-1-16,0 0 0,0 1 0,21-22 15,-21 21-15,0-21 16,22 1-16,-1-22 15,0-22 1,-21 1-16,21-21 0,0 21 0,0-22 16,1 1-16,-1 0 0,21-22 15,-21 1-15,22-1 0,-22 1 0,21-1 16,0-20-16,1-1 0,-1 0 0,-21 22 16,22-22-16,-1 22 0,-21-1 15,21 22-15,-20-1 0,20 1 0,-21 21 16,-21 0-16,21 0 0,0 21 15,-21 21 17,0 0-32,0 0 0,0 0 0,0 0 15,0 1-15,-21-1 0,21 21 16,-21-21-16,21 22 0</inkml:trace>
  <inkml:trace contextRef="#ctx0" brushRef="#br0" timeOffset="379.29">4551 1524 0,'0'0'0,"0"21"15,0 0-15,21-21 0,0 0 16,0 0-16,0 0 16,1 0-16,-1 0 0,0-21 0,0 21 15,0-21-15,22 0 0,-22 0 0,0 0 16,0-1-16,21 1 0,-42 0 15,22 0-15,-22 0 0,0 0 0,0-1 16,0 1-16,-22 21 0,1-21 0,-21 21 16,21-21-16,-22 21 0,22 0 15,-21 0-15,21 21 0,-22 0 0,1 0 16,21 1-16,0-1 0,0 0 16,-1 21-16,1-21 0,21 1 0,-21 20 15,21 0-15,0-21 0,0 22 16,0-22-16,0 0 0,21 21 15,-21-20-15,21-1 0,1-21 0,-1 21 16,0 0-16,0-21 0,0 0 0,0 0 16,1 0-16,20 0 0,-21 0 0,21 0 15,-20 0-15,20-21 0,0 0 16,1 0-16,-1-1 0,0 1 0</inkml:trace>
  <inkml:trace contextRef="#ctx0" brushRef="#br0" timeOffset="627.15">5376 1334 0,'0'0'0,"0"-22"0,0 1 0,0 0 0,0 0 16,0 0-16,-21 21 16,0 0-16,0 0 15,0 0-15,-1 0 0,22 21 0,-21 0 16,0 0-16,21 0 0,0 22 16,0-22-16,-21 0 0,21 21 0,0-20 15,0-1-15,0 21 0,0-21 0,0 22 16,0-22-16,0 0 0,0 21 15,0-21-15,0 1 0,21-22 0,-21 21 16,21 0-16,0-21 0,1 0 16,-1 0-16,0 0 0,0 0 15,0 0-15,0 0 0,22-21 16,-22 0-16,21-22 0,1 22 0</inkml:trace>
  <inkml:trace contextRef="#ctx0" brushRef="#br0" timeOffset="907.99">6075 677 0,'0'0'16,"0"-42"-16,0 0 0,0-1 15,0 22-15,-21 21 16,21 21-16,-22 1 0,22-1 16,0 21-16,0 0 15,0 1-15,-21 20 0,21 1 0,-21-1 16,0 1-16,21-1 0,0 1 0,0-1 15,-21-20-15,21 20 0,-21-21 16,21 1-16,-22-1 0,22 0 0,0-20 16,0 20-16,-21-21 0,21 0 0,0 0 15,-21 1-15,21-1 0,0 0 0,21-21 32,0 0-32,1-21 0,-1 0 0,21-1 15,-21 1-15,0-21 0</inkml:trace>
  <inkml:trace contextRef="#ctx0" brushRef="#br0" timeOffset="1291">6371 1185 0,'0'0'0,"0"22"15,0-1 1,-42 42 0,42-20-16,-21-22 0,-1 0 0,1 21 0,21-21 15,-21 22-15,21-22 0,0 21 16,0-21-16,0 1 0,0 20 0,0-21 15,0 0-15,0 0 0,21 1 16,0-22-16,22 0 0,-22 0 16,0 0-16,21 0 0,-20 0 0,20-22 15,-21 1-15,21 0 0,1 0 16,-22 21-16,0-21 0,0 0 0,0-22 16,1 22-16,-22 0 0,0 0 15,0-22-15,0 22 0,0 0 0,0-21 16,-22 21-16,1-1 0,0 1 0,-21 0 15,21 0-15,-1 21 0,1 0 16,0 0-16,0 0 0,0 21 16,0 0-16,21 0 0,0 1 15,-22-1-15,22 0 0,0 0 16,22-21 0,20 0-16,-21 0 15,0 0-15,0 0 0,22-21 0,-22 0 16</inkml:trace>
  <inkml:trace contextRef="#ctx0" brushRef="#br0" timeOffset="1676.1">6985 1101 0,'0'0'0,"21"21"16,0 0 0,0 0-16,-21 0 15,22 1-15,-1-1 0,0 0 0,0 0 16,0 21-16,0-20 0,1-1 15,-1 21-15,0-21 0,0 0 0,0 22 16,-21-1-16,0-21 0,21 22 16,-21-1-16,0-21 0,0 21 0,0-20 15,0-1-15,0 0 0,0 0 0,0 0 16,0 0-16,0-42 31,0 0-15,0 0-16,0 0 0,0-22 15,22 1-15,-22 21 0,21-21 0,0-1 16,-21 1-16,21-22 0,0 22 0,0 21 16,1-21-16,-1-1 0,0 22 15,0 0-15,0 0 0,-21 0 16,21-1-16,1 22 0,-22-21 16,21 21-16,-21-21 31</inkml:trace>
  <inkml:trace contextRef="#ctx0" brushRef="#br0" timeOffset="1963.12">5948 931 0,'-21'0'15,"42"0"-15,-64 0 0,43-21 16,22 21-16,-1-21 16,21 0-16,0 21 0,1-21 0,20 21 15,-20-21-15,20-1 0,1 22 16,-1-21-16,1 0 0,-1 21 0,1-21 16,-1 21-16,1 0 0,-1 0 0,-21-21 15,1 21-15,-22 0 0,0 0 16,0 0-16,0 0 0,1 0 15,-22 21 1,0 0 0</inkml:trace>
  <inkml:trace contextRef="#ctx0" brushRef="#br0" timeOffset="2740.4">8191 1461 0,'0'0'0,"0"-22"0,-21 22 0,42 0 47,1 0-31,-1 0-16,0 0 0,0 0 0,21 0 15,1 0-15,20 0 0,-20 0 0,20 0 16,22 0-16,-22 0 0,22 0 16,0 0-16,-1 0 0,1 0 0,0 0 15,-1 0-15,-20 0 0,20 0 0,-20 0 16,-1 0-16,1 0 0,-22 0 0,1 0 16,20-21-16,-42 21 0,22 0 15,-22 0-15,0-21 0,0 21 0,0-21 16,-21 0-16,0 0 15,0-1-15,-21 1 0,0 0 16,0 21-16,-22-21 0,22 0 16,-21 21-16,21 0 0,-22-21 0,22 21 15,-21 0-15,21 0 0,0 0 0,-1 0 16,22 21-16,-21-21 16,21 21-16,21-21 15,1 0-15,-1 0 0,0 0 16,0 0-16,21 0 0,64 0 15,-63 0-15,-1 0 16,0 0-16,-21 0 0,22 0 0,-22 0 16,0 0-16,0 0 15,0 0-15,-21 21 0,0 0 0,0 0 0,0 22 16,-21-22-16,0 21 0,0-21 16,-21 22-16,-1-1 0,1 0 0,-22 1 15,22 20-15,-21-20 0,20-1 16,1 0-16,0-21 0,-1 22 0,1-1 15,21-21-15,0 0 0,-1 1 0,1-1 16,21 0-16,-21 0 0,21 0 0,0 0 16,21-21-1,0 0-15</inkml:trace>
  <inkml:trace contextRef="#ctx0" brushRef="#br0" timeOffset="3987.17">11684 1122 0,'0'0'0,"0"-21"0,0 0 0,0-1 16,0 1-16,0 0 0,-21 0 0,21 0 15,0 0-15,0-1 0,-21 22 16,21-21-16,0 0 0,0 0 0,0 0 16,-22 21-1,22-21 1,-21 21 0,21 21-1,0 0-15,0 21 0,0-21 0,0 22 16,0 20-16,0-20 0,0-1 15,0 21-15,0-20 0,0 20 0,0-20 16,0 20-16,0-21 0,0 22 0,0-22 16,0 1-16,0 20 0,0-21 0,0-20 15,0 20-15,0-21 0,0 0 16,0 0-16,0 1 0,0-1 0,-21-21 31,0 0 0,21-21-15,0-1-16,0 1 16,0 0-16,0 0 15,0 0-15,21 21 0,0-21 0</inkml:trace>
  <inkml:trace contextRef="#ctx0" brushRef="#br0" timeOffset="4631.8">12340 1143 0,'0'0'16,"0"-21"0,0 0-1,-21 21 1,21-21-16,-21 21 16,0 0-16,-1 0 15,1 21-15,0 0 0,0 0 16,0 0-16,0 0 0,-1 22 15,1-22-15,0 21 0,0 1 0,0-1 16,0 0-16,-1 1 0,1-1 0,21 0 16,0 1-16,0-22 0,0 21 15,0-21-15,0 0 0,0 1 16,0-1-16,21 0 0,1 0 0,20-21 0,-21 0 16,0 0-16,22 0 0,-22 0 0,21 0 15,-21 0-15,22 0 0,-1-21 16,-21 21-16,21-21 0,-20 0 0,20-1 15,-21 1-15,21-21 0,-20 21 16,-1-22-16,0 22 0,42-106 16,-63 85-16,0 0 15,0-1-15,0 1 0,0 21 0,0-22 16,-21 22-16,0-21 0,0 21 16,0 21-16,-22-21 0,22 21 0,0 0 15,-21 0-15,21 0 0,-1 0 0,-20 21 16,0 0-16,21 0 0,-22 0 15,22 0-15,-21 1 0,21-1 0,-1 0 16,1 0-16,21 0 0,0 0 0,0 1 16,0-1-16,21 0 15,1-21-15,-1 0 0,0 0 16,21 0-16,-21 0 0,22 0 0,-1 0 16</inkml:trace>
  <inkml:trace contextRef="#ctx0" brushRef="#br0" timeOffset="24147.85">13356 1122 0,'21'-21'0,"0"0"16,1 21 0,-22-22-16,0 1 15,0 0-15,21 21 0,-21-21 16,0 0-16,0 0 15,0-1-15,-21 22 16,21-21-16,-22 21 0,1 0 16,0 0-1,0 0-15,0 21 0,0-21 16,-1 22-16,1-1 0,0 0 0,0 0 16,0 0-16,0 0 15,21 1-15,-22 20 0,1-21 0,0 21 16,21-20-16,0 20 0,0 0 0,0-21 15,0 22-15,0-22 0,0 21 0,0 1 16,0-22-16,21 0 0,0 21 16,1-21-16,-1 1 0,0-1 0,0 0 15,0 0-15,0 0 0,22 0 0,-22-21 16,21 0-16,-21 0 0,22 0 0,-22 0 16,21 0-16,-21 0 0,22 0 15,-22-21-15,21 0 0,-21 0 0,22 0 16,-22 0-16,0-1 0,0 1 15,0 0-15,1-21 0,-1 21 0,-21-22 16,0 22-16,0-21 0,0-1 16,0 1-16,0 0 0,0 21 0,0-22 15,0 1-15,-21 0 0,-1 20 16,-20-41-16,21 42 0,0 0 0,0 21 16,-1-22-16,-20 22 0,21 0 15,0 0-15,-22 0 0,22 0 0,-21 0 16,21 22-16,0-1 0,-1 0 0,-20 0 15,21 0-15,0 0 0,0 1 16,21 20-16,0-21 0,-22 0 0,22 0 16,0 22-16,0-22 0,0 0 0,0 0 15,22 0-15,-1 1 16,0-22-16,0 0 0,21 0 16,-20 0-16,20 0 0,0 0 0,-21 0 15</inkml:trace>
  <inkml:trace contextRef="#ctx0" brushRef="#br0" timeOffset="24543.13">14436 974 0,'0'0'16,"0"21"-1,0 0-15,0 0 16,-22 0-16,1 1 0,21-1 15,0 0-15,0 0 0,0 0 16,0 0-16,21-21 31,1 0-31,-1 0 16,0-21-16,0 0 0,-21 0 0,21 21 0,0-21 16,-21 0-16,0-1 0,0-20 0,0 21 15,0 0-15,0 0 0,0-1 16,0 1-16,-21 21 15,0 0-15,0 0 0,0 0 16,0 21-16,-1 1 16,1-1-16,0-21 0,21 21 0,0 0 15,0 0-15,0 0 0,0 1 16,0-1-16,0 0 0,0 0 16,21-21-16,0 0 15,1 0-15,-1 0 0,0 0 0,21 0 16,-21-21-16</inkml:trace>
  <inkml:trace contextRef="#ctx0" brushRef="#br0" timeOffset="24971.89">15536 572 0,'0'0'0,"0"-22"0,0-20 15,0 21-15,0 0 0,0 0 16,0-1-16,-21 22 15,0 0-15,0 22 16,0-1 0,-1 0-16,22 0 0,0 0 0,-21 22 15,0-1-15,0 0 0,0 1 16,21 20-16,-21-21 0,-22 22 0,22-1 0,0-20 16,0 20-16,-22 1 15,22-1-15,-21-20 0,0 20 0,20 1 16,-20-1-16,0-21 0,21 22 0,-22-1 15,1 1-15,0-1 0,20 1 0,-20-22 16,0 22-16,-1-1 0,22-20 0,-21 20 16,0-21-16,20 1 0,-20-1 15,0 0-15,21 1 0,-1-22 0,-20 21 16,21-21-16,21 22 0,-21-22 0,0 0 16,-1 0-16,22 0 0,22-42 46,-1 0-46,0 0 16,0 0-16,0 0 0,22-22 0,-22 22 16,21-21-16,-21-1 0,22 22 0</inkml:trace>
  <inkml:trace contextRef="#ctx0" brushRef="#br0" timeOffset="25578.58">15282 1799 0,'21'0'62,"1"0"-31,-1 0-31,0 0 0,0 0 16,0-21-16,0 0 0,-21 0 16,0 0-16,22 21 15,-22-22-15,0 1 0,0 0 16,-22 21 15,1 21-31,0 0 16,0 1-16,21-1 0,0 0 0,-21-21 15,21 21-15,-21 0 16,21 0-16,0 1 0,0-1 16,21-21-1,0 0-15,0 0 16,0 0-16,-21-21 0,21-1 31,1 22-31,-22-21 0,0 0 16,0 0-1,-22 42 32,1 0-47,0-21 16,21 21-16</inkml:trace>
  <inkml:trace contextRef="#ctx0" brushRef="#br0" timeOffset="25883.45">17484 1397 0,'0'0'0,"-22"-21"15,-20 0-15,21 21 0,0-21 16,0-1-16,21 1 0,0 0 16</inkml:trace>
  <inkml:trace contextRef="#ctx0" brushRef="#br0" timeOffset="26508.09">17695 1334 0,'0'0'0,"21"0"0,1 0 16,-1 0-16,42-22 16,-42 22-16,1-21 0,20 0 0,-21 21 15,0-21-15,0 0 0,1 0 16,-1-1-16,0 1 0,0 0 16,0 0-16,-21 0 0,0 0 0,0-1 15,0 1-15,0 0 0,0 0 0,0 0 16,-21 0-16,0-1 15,-21 22-15,20 0 0,1 0 0,-21 0 16,21 22-16,-22-1 0,1 0 0,0 0 16,-1 21-16,1 1 0,0-1 15,-1 0-15,22 1 0,0-1 0,21-21 16,0 22-16,0-1 0,0-21 0,0 21 16,21-20-16,0-1 15,1 0-15,20-21 0,-21 21 0,21 0 16,-20 0-16,20-21 0,0 22 0,-21-22 15,22 21-15,-1-21 0,-21 21 0,22 0 16,-22-21-16,0 21 0,-21 0 16,0 1-16,0-1 0,0 0 15,0 0-15,-42 0 0,20-21 0,-20 21 16,0 1-16,-1-1 0,1-21 16,-21 21-16,-1-21 0,22 21 0,-22-21 15,1 0-15,20 0 0,1 21 0,0-21 16,-1 0-16,22 0 0,0 0 0,0 0 15,42 0 17,0-21-32,0 21 0,22-21 15,-22 21-15,21-21 0,1 0 0,-1 21 16,0-22-16,1 1 0,-1 0 16</inkml:trace>
  <inkml:trace contextRef="#ctx0" brushRef="#br0" timeOffset="26735.96">18203 1461 0,'0'0'0,"64"-85"16,-64 64 0,0 0-16,0 42 31,0 0-31,0 0 0,0 0 16,0 22-16,0-22 0,0 21 0,0 0 15,0-20-15,0 20 0,0 0 0,0-21 16,-21 22-16,-1-22 0,1 0 0,21 0 15,0 0-15,-21 1 0,0-1 16,42-42 0,0-1-1,0 1-15,1 0 0</inkml:trace>
  <inkml:trace contextRef="#ctx0" brushRef="#br0" timeOffset="26959.34">18415 1228 0,'0'0'0,"-21"0"16,0 0-16,-1 0 0,1 0 16,0 0-16,0 0 15,42 0 17,0 0-17,-21-21-15,21 21 31,1 0-31,-1 21 16,0-21-16,0 0 16</inkml:trace>
  <inkml:trace contextRef="#ctx0" brushRef="#br0" timeOffset="27692.08">18775 1482 0,'0'42'15,"0"-21"1,21-21-16,0 0 16,0 0-16,0 0 15,1 0-15,20-21 0,-21 21 0,21-21 16,-20 0-16,20 21 0,0-21 0,1-1 16,-22 22-16,21-21 0,-21 0 0,0 21 15,1-21-15,-22 0 0,0 0 16,-22 21-1,1 0-15,-21 21 0,21 0 16,-22 0-16,22 0 0,-21 0 0,0 1 16,20 20-16,-20 0 0,21-21 15,-21 22-15,20-1 0,-20-21 0,21 22 16,0-1-16,0-21 0,-1 0 0,1 0 16,21 1-16,-21-1 0,21 0 0,21-21 46,0 0-46,1 0 0,-1-21 0,0 0 16,0-1-16,0 1 0,0 0 0,22 0 16,-43 0-16,21 0 0,0-1 15,0-20-15,0 42 0,-21-21 0,22 21 16,-1 0-16,-21 21 16,0 0-16,21 0 15,-21 1-15,21-1 0,-21 0 0,21 0 16,-21 0-16,21 0 0,1 1 0,-1-1 15,0-21-15,0 21 0,0-21 0,0 0 16,22 0-16,-22 0 0,21 0 16,1 0-16,-22 0 0,21-21 15,0 21-15,1-21 0,-1-1 0,-21 1 16,22 0-16,-1-21 0,-21 21 0,0-1 16,0-20-16,1 21 0,-1-21 15,-21-1-15,0 22 0,0-21 0,0 21 16,-21 21-16,-1 0 15,1 0-15,0 0 0,0 21 0,-21 0 16,20 21-16,1-21 0,0 22 16,0-22-16,21 21 0,0-21 15,-21 1-15,21 20 0,0-21 0,0 0 16,0 0-16,0 1 0,0-1 0,21-21 16,0 21-16,0-21 0,0 0 15,1 0-15,20 0 0,-21 0 0,21 0 16,-20 0-16,20 0 0,0 0 0,1 0 15,-1-21-15,21 0 0,-20 21 0</inkml:trace>
  <inkml:trace contextRef="#ctx0" brushRef="#br0" timeOffset="28467.82">21251 1355 0,'0'0'0,"0"-64"16,-21 64-16,21-21 0,-21 21 15,0 0-15,0 0 0,-1 0 16,1 0-16,0 0 0,0 0 16,0 21-16,-22 0 0,22 1 0,-21-1 15,21 21-15,0-21 0,-22 22 0,22-22 16,0 21-16,0 0 0,21-20 0,0 20 16,0-21-16,0 21 0,0-20 15,0-1-15,21 0 0,0 0 0,0-21 16,0 21-16,1-21 0,-1 0 15,21 0-15,-21 0 0,0 0 0,1 0 16,20 0-16,-21 0 0,0-21 16,0 21-16,1-21 0,-22 0 0,0 0 15,0-22-15,0 22 0,0-21 0,0 21 16,0-22-16,0 1 0,-22 0 16,1-1-16,21 1 0,-21 0 0,0-1 15,21 1-15,0 0 0,0 20 0,0-20 16,0 21-16,0 0 0,0 0 15,0-1-15,0 1 0,21 0 0,0 0 16,0 0-16,1 21 0,-1-21 0,0 21 16,0 0-16,0 0 15,0 0-15,1 0 0,-1 21 0,0 0 0,0 0 16,0 0-16,-21 0 0,0 22 16,21-1-16,-21 0 0,0 1 15,0-1-15,0 0 0,22 22 0,-22-22 16,0 22-16,0-1 0,0 1 0,0-1 15,0-20-15,0 20 0,0 1 0,0-1 16,0 22-16,0-22 0,0 1 16,21-1-16,-21 22 0,21-22 0,-21 22 15,0 0-15,0-22 0,0 22 0,21 0 16,-21-22-16,0 22 0,0-22 0,0 1 16,0-1-16,0 22 0,0-22 15,0 1-15,-21 84 16,0-106-16,0 1 0,-1-1 15,1-21-15,0 0 0,0 1 0,0-22 16,0 0-16,-1 0 0,1-22 0,-21 1 16,21 0-16,0-21 0,-1-22 0,1 22 15,-21-22-15,21 1 0,0-22 0,-1 22 16,1-22-16,0 0 0,21 1 0,0-1 16,0 0-16,0 22 0,0-22 15,0 1-15,21 20 0,0 1 0,1-1 16,-1 22-16,0-1 0,0-20 0,0 21 15,22-1-15,-22 1 0,21 0 16,0-1-16,1 1 0,-1 0 0,0-1 16,22 1-16</inkml:trace>
  <inkml:trace contextRef="#ctx0" brushRef="#br0" timeOffset="29033.5">22860 1503 0,'0'-21'31,"0"0"-31,21-1 0,0 22 16,0-21-16,1 0 0,-1 0 0,-21 0 15,21-22-15,0 22 0,-21 0 16,21 0-16,-21 0 0,0 0 0,0-1 16,-21 22-16,0 0 15,-21 22-15,20-1 0,-20 0 16,21 21-16,-21 1 0,20-1 0,-20 0 16,0 1-16,21-1 0,-1 0 0,1 1 15,0-1-15,0 0 0,21-21 16,0 1-16,0-1 0,0 0 15,0 0-15,21-21 0,0 0 16,0 0-16,1 0 0,-1 0 0,21-21 16,-21 0-16,22 0 0,-22-1 15,21 1-15,-21 0 0,0-21 0,22 21 16,-22-22-16,0 22 0,0-21 0,0 21 16,1-1-16,-22 1 0,0 0 0,0 42 31,0 0-31,0 1 0,0 20 15,-22-21-15,1 21 0,21-20 0,-21 20 0,21 0 16,0-21-16,0 22 16,0-22-16,0 0 0,0 0 0,0 0 15,21 1-15,0-1 0,1-21 0,-1 0 16,0 0-16,21 0 0,-21 0 0,1 0 16,-1 0-16,21 0 0,-21-21 15,0-1-15,1 1 0</inkml:trace>
  <inkml:trace contextRef="#ctx0" brushRef="#br0" timeOffset="29403.29">23431 1482 0,'0'0'0,"0"-21"16,0-1-16,-21-83 15,21 83-15,0 1 0,21 21 32,1 0-32,-1 0 0,0 0 0,21 0 15,-21 0-15,22 21 0,-22 1 0,0-1 16,21 0-16,-20 0 0,-1 21 15,0-20-15,-21 20 0,0 0 0,0-21 16,0 22-16,0-22 0,0 21 0,0-21 16,0 1-16,0-1 0,0 0 0,-21 0 15,0 0-15,-1-21 32,22-21-32,0 0 15,0 0-15,0-22 16,0 22-16,0-21 0,0 0 0,22-1 15,-22 1-15,21 0 0,0 20 0,0-20 16,0 0-16,0 21 0,1-1 0,-22 1 16,21 0-16,-21 0 0,21 21 15,0 0-15,0 0 16,0 21-16,-21 0 0,22-21 16,-1 21-16,0 1 15,0-22-15</inkml:trace>
  <inkml:trace contextRef="#ctx0" brushRef="#br0" timeOffset="29795.06">24193 1334 0,'0'-22'16,"0"1"-16,0 0 0,0 0 31,22 21-31,-1 0 16,0 21-16,0 0 0,0 0 15,22 64 1,-43-64-16,0 22 0,21-22 0,-21 21 16,0 0-16,0-20 0,0 20 15,0-21-15,0 21 0,0-20 0,0-1 16,-21 0-16,21 0 0,-22 0 16,1-21-16,21-21 15,0 0 1,0 0-16,0 0 0,0-22 0,0 22 15,0-21-15,0-1 0,0 1 16,21 0-16,1-1 0,-1 1 0,0 0 16,0 21-16,0-22 0,-21 22 0,21 0 15,1 21-15,-1 0 16,0 0-16,0 0 16,-21 21-16,21 0 15,0 0-15,1-21 0,-22 22 0,21-1 16,0-21-16</inkml:trace>
  <inkml:trace contextRef="#ctx0" brushRef="#br0" timeOffset="30963.75">25188 1418 0,'0'0'0,"0"-21"0,0 0 16,0 0-16,0 0 15,-21-1-15,0 1 0,0 21 0,0-21 16,-1 21-16,1 0 0,0 0 0,-21 0 15,21 0 1,-22 21-16,22 0 0,0 1 0,0-1 16,0 0-16,-22 21 0,22-21 0,0 22 15,0-22-15,0 21 0,21-21 16,-22 22-16,22-22 0,0 0 0,0 0 16,0 0-16,0 1 0,0-1 0,0 0 15,22-21-15,-1 0 0,0 0 16,21 0-16,-21 0 0,1-21 15,-1 0-15,21-1 0,-21 1 0,0 0 16,22 0-16,-22 0 0,0-22 0,-21 22 16,42-85-1,-20 85-15,-22 0 0,0 0 16,0 0-16,0 42 31,0 0-31,-22 0 0,1 0 0,0 1 16,21-1-16,-21 21 0,0-21 0,0 22 15,21-22-15,0 0 0,0 21 0,0-21 16,0 1-16,0-1 0,0 0 16,0 0-16,21-21 0,0 0 15,21 0-15,-21 0 0,1 0 0,20 0 16,-21 0-16,0-21 0,22 0 16,-22 21-16,0-21 0,0-1 0,0 1 15,0 0-15,1-21 0,-1 21 0,-21-1 16,21-20-16,-21 21 0,21 0 15,-21 0-15,0-1 16,0 44 0,0-1-16,0 0 0,-21 0 15,0 0-15,0 0 16,21 22-16,0-22 0,0 0 0,-22 21 0,22-20 16,0-1-16,0 0 0,0 0 0,0 0 15,22-21-15,-1 21 0,0 1 16,0-22-16,0 0 0,22 0 15,-22 0-15,21 0 0,-21 0 0,22 0 16,-22 0-16,21-22 0,-21 22 0,0-21 16,22 0-16,-22 0 0,0 0 15,0 0-15,0-22 0,1 22 0,-22-21 16,21 21-16,0-22 0,-21 22 0,21 0 16,-21 0-16,0 0 15,0 42 1,0 0-1,-21 0-15,0 21 16,21-20-16,-21-1 0,-1 21 0,1 0 16,0 1-16,0-1 0,0 22 15,0-22-15,21 21 0,-22-20 0,1 20 16,0 1-16,21-1 0,0 1 16,0 20-16,-21-20 0,21-1 0,-21 22 15,21-21-15,0 20 0,-21 1 0,-1-22 16,1 22-16,21 0 0,-21-1 0,0 22 15,0-21-15,0 0 0,-1-22 0,-20 22 16,21-1-16,0-20 0,-22-1 0,22 22 16,0-21-16,-21-1 0,21-21 15,-1 22-15,1-22 0,-21 1 16,21-1-16,0 0 0,-1-21 0,-20 1 16,21-1-16,0 0 0,0-21 0,-1 0 15,-20 0-15,21-21 0,-43-43 16,22 22-16,21 0 0,0-22 15,0 1-15,-22-1 0,22-21 0,0 1 16,21-22-16,0 0 0,0 0 16,0 0-16,21 1 0,0-1 0,22 0 15,-1 21-15,0-21 0,1 22 0,-1-1 16,0 0-16,1 1 0,-1 20 0,21 1 16,-20 20-16,-1 1 0,22 0 15,-22-1-15,0 22 0,1-21 0,-1 21 16,0 0-16,1-1 0,-1 1 0,0 0 15,-21 21-15,1-21 0,-1 21 16,0 0-16</inkml:trace>
  <inkml:trace contextRef="#ctx0" brushRef="#br0" timeOffset="57399.79">8361 3408 0,'0'0'0,"21"0"16,0-21-16,0 21 15,-21-21-15,21-1 0,-21 1 16,0 0 0,-21 21-1,0-21-15,0 21 16,0 0-16,0 0 0,-1 0 0,-20 0 15,0 21-15,21-21 0,-22 21 16,22 0-16,-21 1 0,-1 20 0,22-21 16,-21 21-16,21 1 0,0-22 0,-1 21 15,1 1-15,0-1 0,0 0 0,21 1 16,0-22-16,0 21 0,0-21 16,0 22-16,0-22 0,0 0 0,21 0 15,0-21-15,0 21 0,1-21 0,-1 0 16,0 0-16,0 0 15,21 0-15,-20 0 0,62-42 16,-41 21-16,-22 0 0,21-1 16,-21 1-16,22 0 0,-22-21 0,0 21 15,0-22-15,-21 22 0,0 0 16,0-21-16,0 20 0,0 1 0,0-21 16,0 21-16,0 0 0,0-1 15,0 44 1,0-1-16,0 21 15,0-21-15,0 22 0,0-1 0,21 0 16,-21 1-16,21 20 0,-21 1 16,22-1-16,-22 1 0,0 20 15,21 1-15,-21-22 0,21 22 0,-21 0 16,0-1-16,0 1 0,0 0 0,0-1 16,0 1-16,0 0 0,0-1 0,0 1 15,0-21-15,-21 20 0,0-20 16,21 20-16,-22-20 0,22-1 0,-21-20 15,21 20-15,-21-20 0,21-1 0,0 0 16,0 1-16,0-22 0,0 0 0,-21 0 16,21 0-16,0-42 15,0-21-15,0 21 16,0-22-16,0-20 0,0-1 16,0 1-16,0-22 0,0 22 0,0-43 15,0 21-15,0-21 0,0 0 0,0 1 16,0-1-16,0 0 0,21 21 15,-21-21-15,21 22 0,-21-1 0,21 22 16,1-22-16,-22 21 0,21 22 16,0 0-16,0-1 0,0 22 0,0-21 15,22 42-15,-22-21 0,0 0 16,0 21-16,22-22 0,-1 22 0,0-21 0,-21 21 16,22 0-16,-1-21 0,0 21 15</inkml:trace>
  <inkml:trace contextRef="#ctx0" brushRef="#br0" timeOffset="57832.54">9292 3662 0,'-42'-42'16,"42"20"-16,0 1 15,0 0-15,0 0 0,0 0 16,0 0-16,21 21 0,0 0 15,0 0-15,0 0 0,1 21 16,-1-21-16,21 42 0,-21-21 0,0 22 16,22-22-16,-22 21 0,0 0 15,0 1-15,-21-1 0,0 22 0,0-22 16,0 0-16,0 1 0,0-1 16,0 0-16,-21 1 0,0-22 0,21 0 15,-21 0-15,21 0 0,0 0 0,-21-21 16,-1 0-16,22-21 15,0 0 1,0-21-16,0 21 0,0-22 0,0 1 16,0-22-16,0 22 0,22 0 0,-22-22 15,21 22-15,0 0 0,-21-1 16,21 1-16,0 0 0,0-1 0,1 22 16,-1 0-16,0 0 0,0 21 15,0 0-15,0 0 0,1 0 0,-1 0 16,0 21-16,0 0 0,0 0 15,-21 0-15,21 1 16,-21-1-16,22 0 0</inkml:trace>
  <inkml:trace contextRef="#ctx0" brushRef="#br0" timeOffset="58287.43">10308 3620 0,'0'0'0,"0"-22"0,0-41 15,0 42-15,-21 21 32,0 0-32,0 0 0,21 21 0,-22-21 15,1 21-15,0 21 0,0-20 0,0 20 16,21-21-16,-21 21 0,-1 1 0,1-1 16,21 0-16,0 1 0,0-22 15,0 21-15,0 1 0,0-22 0,0 21 16,0-21-16,0 0 0,21 1 0,1-22 15,-1 0-15,0 21 0,21-21 0,1 0 16,-22 0-16,21-21 0,0 21 16,1-22-16,-22 1 0,21 0 15,-21-21-15,22 21 0,-22-22 0,0 22 16,-21-21-16,0-1 0,0 1 0,0 0 16,0-1-16,0 1 0,0 0 15,-21 21-15,0-22 0,0 22 0,-1 0 16,-20 21-16,21 0 0,0 0 0,-22 0 15,22 0-15,0 21 0,-21 0 0,21 0 16,-22 1-16,22-1 0,-21 21 16,21-21-16,-1 0 0,1 22 0,0-22 15,0 0-15,21 0 0,0 0 0,0 1 16,0-1-16,21-21 16,21 0-16,-20 0 0,20 0 15,0 0-15,-21 0 0,22 0 16</inkml:trace>
  <inkml:trace contextRef="#ctx0" brushRef="#br0" timeOffset="58966.69">11070 3577 0,'0'0'16,"0"-21"-16,0 0 15,-21 21-15,0 0 0,21 21 16,-21 0-1,21 0-15,0 22 0,0-22 16,-22 0-16,22 21 0,0-20 16,0 20-16,0 0 0,0-21 0,0 22 15,0-22-15,0 0 0,0 21 0,0-20 16,0-1-16,0 0 0,0 0 0,0 0 16,22 0-1,-1-21-15,0 0 0,0 0 16,0 0-16,0-21 0,1 0 0,-1 0 15,0 0-15,0-22 0,0 22 0,0-21 16,-21 21-16,22-22 0,-1 1 16,0 21-16,0-21 0,-21 20 0,0 1 15,21 0-15,0 21 0,1 21 16,-22 0 0,0 1-16,0-1 0,0 0 15,0 21-15,0-21 0,0 22 0,0-22 16,0 21-16,0-21 0,21 1 0,-21 20 15,0-21-15,21 0 0,0 0 0,0-21 16,0 22-16,1-22 0,-1 0 16,0 0-16,0 0 0,0 0 0,0 0 15,1 0-15,20-22 0,-21 22 16,0-21-16,0 0 0,1-21 0,-1 21 0,0-1 16,0-20-16,-21 0 0,0 21 0,0-22 15,0 1-15,0 0 16,0-1-16,-21 1 0,0 0 0,0 20 15,-1 1-15,1 0 0,0 0 0,0 21 16,0 0-16,0 0 0,42 21 31,21-21-15,-21 0-16,0 0 0,22 0 0,-1 0 16,0 0-16,1 0 0,-1-21 15,0 0-15,1 21 0,-1 0 0,-21-21 16,22 21-16,-22 0 0,0 0 15</inkml:trace>
  <inkml:trace contextRef="#ctx0" brushRef="#br0" timeOffset="66915.13">3238 6096 0,'0'-85'15,"0"170"-15,-21-191 0,21 85 0,0 0 0,0-21 16,0 20-16,0 1 0,0 0 0,0 0 16,0 0-1,0 42 1,0 0-16,0 21 16,0-20-16,-21 20 0,21 0 0,0 22 15,-21-1-15,21 1 0,-21 20 16,0 1-16,21 0 0,-22-1 15,1 1-15,21-21 0,-21 20 0,0-20 16,21-1-16,0 1 0,-21-1 0,0-20 16,21-1-16,-22 0 0,22 1 15,0-1-15,0-21 0,0 0 0,0 0 16,0 1-16,0-44 16,0 1-1,0 0-15,0-21 0,0 21 0,0-22 16</inkml:trace>
  <inkml:trace contextRef="#ctx0" brushRef="#br0" timeOffset="67503.61">2836 6011 0,'0'0'15,"0"-21"-15,21-21 16,1 0-16,20 20 0,-21-20 0,21 0 0,1 21 15,-1-22-15,0 22 0,22 0 16,-1 0-16,1 21 0,21 0 0,-22 0 16,1 21-16,-1 0 0,1 21 0,-1 22 15,-21-22-15,1 22 16,-22-1-16,21 22 0,-21-22 0,-21 22 16,0 0-16,0-1 0,0-20 0,0 21 15,0-22-15,0 1 0,0-1 16,0-21-16,0 1 0,0-1 0,-21 0 15,21 1-15,-21-22 0,21 0 0,0 0 16,0 0 0,0-42-1,0 0-15,0 0 0,0 0 0,0-22 16,0 1-16,0 0 0,0-22 16,0 1-16,21-1 0,0-20 0,1 20 15,-1 1-15,0-22 0,21 21 16,-21 1-16,1-1 0,-1 1 15,0-1-15,21 22 0,-21 0 0,1-1 16,-1 22-16,21 0 0,-21 0 16,0 21-16,1 0 0,-1 21 0,0 0 15,21 22-15,-21-1 0,1 0 0,-22 22 16,21-1-16,-21 1 0,0 20 16,0-20-16,0 21 0,0-1 0,0-20 15,-21 20-15,-1-20 0,1-1 0,0-20 16,0 20-16,0-20 0,0-1 15,-1 0-15,1 1 0,0-22 0,0 21 16,21-21-16,-21 0 0,21 1 16,0-1-16,0-42 31,0-1-31,0 1 0,0-21 0</inkml:trace>
  <inkml:trace contextRef="#ctx0" brushRef="#br0" timeOffset="67891.39">4593 6858 0,'0'0'0,"21"0"16,0 0-16,1 0 0,-1 0 16,0-21-16,0 21 0,0-21 0,0 21 15,64-64 1,-64 43-16,22 0 0,-22 0 0,0-22 15,0 22-15,0 0 0,-21 0 0,0 0 16,0 0-16,0-1 0,0 1 16,-21 21-16,0 0 15,0 0-15,0 21 0,-22 1 16,22-1-16,-21 0 0,-1 21 0,22-21 16,0 22-16,-21-1 0,21 0 0,-1 1 15,22-1-15,0-21 0,0 22 0,0-1 16,0-21-16,0 0 0,0 0 15,0 1-15,0-1 0,22 0 16,-1-21-16,0 0 0,21 21 0,-21-21 16,1 0-16,-1 0 0,21 0 0,-21 0 15,0 0-15,22-21 0,-22 21 16,21-21-16,-21 0 0,22-1 0,-22-20 16,21 21-16,1-21 0</inkml:trace>
  <inkml:trace contextRef="#ctx0" brushRef="#br0" timeOffset="68183.5">5778 6054 0,'0'0'0,"0"-21"0,0-1 0,-21 22 16,0 0-16,21-21 0,-21 21 0,0 0 16,0 21-16,-1 1 0,1-1 15,21 21-15,-21 0 0,0 1 16,21-1-16,-21 22 0,0-1 0,21 1 15,-22-1-15,1 1 0,0-1 0,21-21 16,-21 22-16,21-22 0,-21 1 16,21-1-16,0-21 0,-21 21 15,21-20-15,0-1 0,-22 0 0,22 0 16,0 0-16,0 0 0,22-21 31,-1-21-15,0 0-16,0 0 0,0-21 0,22 20 15,-22-20-15</inkml:trace>
  <inkml:trace contextRef="#ctx0" brushRef="#br0" timeOffset="68664.22">6096 6096 0,'0'0'0,"21"-21"0,-21 42 31,0 0-16,0 0-15,0 22 0,0-22 0,0 21 16,0 22-16,-21-22 0,0 22 16,0-1-16,21-21 0,-22 22 0,1-22 15,21 1-15,-21-1 0,21 0 0,-21-21 16,21 22-16,-21-22 0,21 0 0,0 0 16,0 0-16,0-42 46,0 0-46,21 0 16,0 0-16,0 0 0,0-22 0,-21 22 16,22-21-16,-1 21 0,21-22 15,-21 22-15,0 0 0,1 0 0,-1 0 16,0-1-16,0 22 0,0 0 16,0 0-16,-21 22 15,22-1-15,-22 21 0,0-21 0,0 0 16,0 22-16,0-22 0,0 21 0,0-21 15,0 22-15,0-22 0,0 0 16,-22 21-16,22-20 0,0-1 16,0 0-16,-21 0 0,42-21 47,1-21-32,-1 0-15,0 0 0,0-1 0,21-20 16</inkml:trace>
  <inkml:trace contextRef="#ctx0" brushRef="#br0" timeOffset="69071.41">6879 6562 0,'0'0'0,"0"-21"16,-21 21 0,0 0-16,0 0 15,-1 21-15,1-21 0,0 21 16,0 0-16,0 0 0,0 22 0,-1-22 15,1 0-15,21 21 0,-21-21 0,0 1 16,21-1-16,0 21 0,0-21 16,0 0-16,0 1 0,0-1 15,0 0-15,21-21 16,0 0-16,0 0 0,1 0 0,-1 0 16,0 0-16,21 0 0,-21-21 15,1 21-15,20-21 0,-21-1 0,0 1 16,22 0-16,-22 0 0,0 0 15,0 0-15,-21-22 0,0 22 0,0-21 0,0 21 16,0-22-16,0 22 16,0 0-16,0 0 0,0 0 0,-21-1 15,0 22-15,0 0 0,-1 0 16,1 0-16,0 22 0,21-1 16,-21-21-16,0 21 0,0 0 0,-1 0 15,22 0-15,0 1 0,0-1 0,0 0 16,0 0-16,22-21 0,-1 0 15,0 0-15,21 0 0,-21 0 16</inkml:trace>
  <inkml:trace contextRef="#ctx0" brushRef="#br0" timeOffset="69639.6">7599 6498 0,'0'0'0,"0"-21"16,-21 21-1,-1 0-15,1 21 0,0-21 16,0 21-16,0 1 0,0-1 16,-1 0-16,1 21 0,0-21 0,0 22 15,0-22-15,0 0 0,-1 21 0,22-20 16,-21 20-16,0-21 0,0 0 16,21 0-16,-21 1 0,21-1 0,0 0 15,0 0-15,0 0 0,21-21 16,0 0-16,0 0 15,0 0-15,1 0 0,-1 0 0,0 0 16,21-21-16,-21 0 0,22 0 16,-22 0-16,21-1 0,-21 1 0,22-21 15,-22 21-15,0-22 0,21 1 0,-20 0 16,20-128 0,-21 128-16,0-21 0,-21 20 0,0 1 15,21-22-15,1 22 0,-22 0 0,21-1 16,-21 1-16,0 0 0,21 21 15,-21-22-15,0 22 0,21 0 16,-21 42 0,0 0-16,-21 0 0,0 22 15,0-1-15,-1 0 0,22 22 0,-21-22 16,0 22-16,0-1 0,0 1 16,21-1-16,-21-20 0,21 20 0,-22-21 15,22 1-15,0-1 0,0-21 0,0 22 16,0-22-16,0 0 0,0 0 0,0 0 15,0 0-15,22 1 0,-1-22 16,0 0-16,0 21 0,0-21 0,0 0 16,1 0-16,20 0 0,-21 0 15,0 0-15,22 0 0,-22-21 0,21-1 16,-21 22-16,0-21 0,1 0 16,-1 0-16,0 0 0</inkml:trace>
  <inkml:trace contextRef="#ctx0" brushRef="#br0" timeOffset="69915.45">5630 6287 0,'0'0'0,"-42"0"0,-85 0 15,148 0 17,21 0-32,-20 0 0,20 0 15,0 0-15,1 0 0,-1 0 0,0 0 16,1 0-16,20 0 0,-21 0 0,1-22 16,-1 22-16,0 0 0,-20 0 15,20 0-15,0-21 0,-21 21 0,1 0 16</inkml:trace>
  <inkml:trace contextRef="#ctx0" brushRef="#br0" timeOffset="71017.28">9673 6456 0,'0'0'0,"-21"-42"15,21 20-15,0 1 16,0 0-16,0 0 0,0 0 0,0 0 15,0-1-15,21 22 0,-21 22 47,0-1-47,-21 21 0,0-21 16,21 22-16,0-1 0,-21 0 0,21-21 16,-22 22-16,22-1 0,-21 0 15,21 1-15,0-22 0,0 21 0,0-21 16,0 1-16,0-1 0,0 0 15,0 0-15,21 0 0,22-21 0,-22 0 16,0 21-16,21-21 0,1 0 0,-1 0 16,0 0-16,22 0 0,-22-21 0,1 0 15,20 0-15,-21 0 0,1 0 16,-1-1-16,0 1 0,-20-21 0,-1 21 16,0-22-16,-21 22 0,21-21 0,-21 0 15,0-1-15,0 22 0,-21-21 0,0 21 16,0-22-16,-22 22 0,22 0 0,-21 0 15,-1 21-15,22 0 0,-21-21 16,21 21-16,0 0 0,-1 0 16,1 0-16,42 0 15,1 0-15,20 0 16,0 0-16,1 0 0,-1 0 16,21 0-16,-20 0 0,20-22 0,1 22 15,-1-21-15,1 0 0,-1 21 0,1-21 16,-22 0-16,22 21 0,-22-21 0,21-1 15,-41 22-15,20 0 0,-21-21 16,0 21-16,-63 21 31,42 1-31,-21-22 16,0 21-16,-1 0 0,1 21 16,0-21-16,0 22 0,21-1 0,-21 0 15,21 1-15,-21-1 0,21 0 0,-22 22 16,22-22-16,0 22 0,0-22 0,0 0 15,0 22-15,0-22 0,0 1 0,0 20 16,0-21-16,0 22 0,0-1 16,0 1-16,0-22 0,0 22 0,0-1 15,0 1-15,0-1 0,0 1 0,0-1 16,0-20-16,0 20 0,0 1 0,0 20 16,0-20-16,0-1 0,0 1 0,0-1 15,-21 1-15,0-22 0,0 22 0,0-1 16,0-21-16,-1 1 0,1-1 15,0 0-15,0 1 0,0-1 0,0-21 16,-1 22-16,1-22 0,0 0 0,0 0 16,0 0-16,0-21 0,-1 0 0,1 0 15,0 0-15,0 0 0,0 0 0,0-21 16,21 0-16,0-21 0,0-1 0,0 1 16,0-22-16,0 1 0,0-22 15,21 1-15,0-1 0,0 0 0,0-21 16,0 1-16,22-1 0,-22 0 15,0 0-15,21 0 0,-20 22 0,20-22 0,-21 21 16,21 0-16,-20 22 0,-1-1 0,21 1 16,-21 21-16,0-22 0,22 22 15,-22-1-15,0 22 0,21-21 16,-20 21-16,-1-22 0,21 22 0,-21-21 16,22 21-16,-22 0 0</inkml:trace>
  <inkml:trace contextRef="#ctx0" brushRef="#br0" timeOffset="71647.94">12869 6138 0,'-21'0'0,"42"0"0,-63-21 0,42 0 16,-21 0-16,21 0 15,0 0-15,0-1 0,0 1 0,0 0 16,21 0-16,0 21 0,0 0 0,0-21 15,1 21-15,-1 0 0,0 0 0,21 21 16,-21-21-16,22 42 0,-22-21 16,21 22-16,-21-1 0,1 22 0,20-22 15,-21 21-15,0 1 0,-21-1 0,0 128 16,0-128-16,0-20 16,0-1-16,0 0 0,0 1 15,0-1-15,0-21 0,0 0 0,0 1 16,0-1-16,0-42 31,0-1-15,0-20-16,21 21 0,1-21 0,-1 20 15,0-41-15,0 21 0,0-1 16,0-20-16,22-1 0,-22 22 0,0-22 16,21 1-16,-20 21 0,-1-22 0,0 22 15,0-1-15,0 1 0,0 0 0,1-1 16,-1 1-16,0 21 0,0 0 15,0-22 1,0 43-16,-21 22 16,22-1-1,-22 0-15,0 0 0,0 0 16,0 0-16,0 22 0,0-22 0,0 21 16,0-21-16,0 1 0,0 20 0,0 0 15</inkml:trace>
  <inkml:trace contextRef="#ctx0" brushRef="#br0" timeOffset="71990.74">13885 6668 0,'0'0'0,"43"0"16,-22 0-16,21 0 0,-21-22 0,0 22 16,22-21-16,-22 0 0,21 0 15,-21 0-15,22 0 0,-22-1 16,0 1-16,0-21 0,0 21 0,1 0 15,-22-1-15,0 1 0,0 0 0,0 0 16,0 0-16,-22 21 16,1 0-16,0 0 0,0 21 15,0 0-15,0 0 0,-1 0 0,1 22 16,-21-1-16,21 0 0,0 1 0,-1-22 16,1 21-16,21 1 0,0-1 0,0-21 15,0 0-15,0 22 0,0-22 16,0 0-16,0 0 0,21 0 15,1 0-15,-1-21 0,0 0 16,0 0-16,0 0 0,22 0 16,-22 0-16,21 0 0,-21 0 0,22-21 15,-1 0-15,0 21 0,1-21 0,-1 0 16</inkml:trace>
  <inkml:trace contextRef="#ctx0" brushRef="#br0" timeOffset="72255.1">14965 6435 0,'0'0'0,"21"-21"15,-21-1-15,0 1 0,-21 21 16,0 0-16,-22 0 0,22 0 0,0 0 16,0 0-16,-22 21 15,22 1-15,0-1 0,-21 0 0,21 21 16,-1-21-16,1 22 0,0-1 0,21 0 16,0-20-16,-21 20 0,21-21 0,0 21 15,0-20-15,0 20 0,0-21 0,0 0 16,0 0-16,0 1 0,0-1 15,21 0-15,0 0 0,0-21 16,1 0-16,-1 0 0,0 0 16,21 0-16,-21 0 0,1 0 0,20 0 15,-21-21-15,21 21 0,1-21 0,-22 0 16,21-22-16,1 22 0,-1-21 0</inkml:trace>
  <inkml:trace contextRef="#ctx0" brushRef="#br0" timeOffset="72564.46">15684 5821 0,'0'-21'15,"0"42"-15,0-63 0,0 63 32,0 0-32,-21 21 0,0 1 0,0-1 15,21 0-15,-21 1 0,0 20 16,-1-21-16,1 22 0,0-1 0,0 1 15,0-1-15,0 1 0,-1-1 0,22-20 16,-84 168 0,84-189-16,-21 20 0,-1-21 15,22 21-15,-21-20 0,21-1 0,0 0 16,-21-21-16,21 21 0,0 0 16,21-21-1,0 0-15,1-21 16,20 21-16,-21-21 0,21 0 0,1 0 15,-22-22-15,21 22 0</inkml:trace>
  <inkml:trace contextRef="#ctx0" brushRef="#br0" timeOffset="72939.24">15917 6477 0,'0'0'0,"0"21"16,0 0-16,0 1 0,-21-1 15,0 0-15,21 21 0,-21-21 0,0 22 16,-1-22-16,1 21 0,21-21 0,0 22 15,-21-22-15,21 0 0,0 0 0,0 0 16,0 1-16,0-1 0,0 0 16,21 0-16,0-21 0,1 0 15,-1 0-15,0 0 0,21 0 0,-21 0 16,1 0-16,20 0 0,-21-21 16,21 0-16,-20 21 0,20-21 0,-21-1 0,0-20 15,0 21-15,1 0 0,-1-22 16,-21 1-16,0 21 0,0-21 15,0-1-15,0 1 0,0 0 0,-43 20 16,22 1-16,0 0 0,0 0 0,0 21 16,-22 0-16,22 0 0,0 0 0,0 21 15,0 0-15,0 0 0,-1 1 0,1-1 16,0 0-16,21 0 0,-21 0 16,21 0-16,0 1 0,0-1 0,0 0 15,0 0-15,21-21 0,0 0 16,22 0-16,-22 0 0,0 0 15,21 0-15,-21 0 0,22 0 0</inkml:trace>
  <inkml:trace contextRef="#ctx0" brushRef="#br0" timeOffset="73331.02">16573 6541 0,'0'0'0,"0"-22"15,0 1 1,22 21-1,-1 0-15,0 0 16,0 0-16,0 0 0,0 21 16,-21 1-16,22-1 0,-1 0 15,-21 21-15,0-21 0,0 22 0,21-22 16,-21 21-16,0 1 0,0-22 0,0 21 16,0-21-16,0 0 0,0 1 0,-21 20 15,21-21-15,-21 0 16,-1 0-16,22 1 15,0-44 17,0 1-32,0 0 0,0 0 15,22 0-15,-1 0 0,0-22 0,0 1 16,0 0-16,0-1 0,1 1 0,-1 0 16,0-1-16,0 1 15,0 0-15,0-1 0,1 1 0,-1 21 16,-21 0-16,0-1 0,21 1 0,-21 0 15,21 21-15,-21-21 0</inkml:trace>
  <inkml:trace contextRef="#ctx0" brushRef="#br0" timeOffset="73603.38">15346 6033 0,'0'0'0,"-21"-22"16,42 22-1,21 0-15,0 0 0,1 0 0,20-21 16,1 21-16,-1 0 0,1 0 0,20 0 16,-20 0-16,21 0 0,-22 0 15,1 0-15,-1 0 0,1-21 0,-1 21 16,-21 0-16,1 0 0,-22 0 0,21 0 15,-21 0-15,-21-21 0,-21 21 32,0 0-32,-21 0 0,-1 0 15</inkml:trace>
  <inkml:trace contextRef="#ctx0" brushRef="#br0" timeOffset="74534.86">3429 7303 0,'0'0'16,"-42"0"-16,-1 0 0,22 0 0,-21-22 0,21 22 16,-1 0-16,1 0 0,0 0 15,42 0 17,0 0-17,22 22-15,-22-22 0,42 0 16,-20 21-16,20-21 0,1 0 0,20 21 15,1-21-15,0 0 0,-1 21 0,22-21 16,0 21-16,0-21 0,21 21 16,21 1-16,-21-22 0,21 21 0,22-21 15,-22 21-15,42-21 0,-20 21 0,20-21 16,1 21-16,20-21 0,1 21 16,21-21-16,0 0 0,-1 22 15,1-22-15,21 0 0,0 0 0,0 21 16,0-21-16,0 0 0,21 0 0,-21 21 15,22-21-15,-1 0 0,0 0 0,0 0 16,0 21-16,22-21 0,-22 0 16,0 0-16,21 0 0,-21 0 0,1 21 15,-22-21-15,21 0 0,0 0 16,-21 0-16,0 0 0,0 21 0,0-21 0,-21 0 16,0 0-16,-22 22 0,22-22 15,-21 0-15,-1 21 0,-20-21 0,-1 0 16,-20 0-16,-1 21 0,0-21 0,-20 0 15,-1 0-15,-42 0 0,-1 0 16,-20 0-16,0 0 0,-22 0 0,-20 0 16,-22 0-16,0 0 0,0 0 0,-42 0 47,0 0-47,0 0 0,-1 0 0,-20 0 15,21 0-15,-21 0 0,-22 0 0</inkml:trace>
  <inkml:trace contextRef="#ctx0" brushRef="#br0" timeOffset="75218.55">3175 9059 0,'0'0'0,"0"-42"15,0 21 1,21 0-16,0 21 16,-21-21-16,21-1 0,1 1 0,-22 0 15,0 0-15,21 0 0,-21 0 0,0-1 16,0 1-16,-21 0 16,-1 0-16,1 21 0,0 0 0,-21 0 15,-1 0-15,1 0 0,-21 21 16,-1 0-16,1 0 0,-1 22 0,1-1 15,-1 0-15,1 1 0,-1 20 16,22 1-16,-1-1 0,1 1 0,0-1 16,21 22-16,-1-22 0,22 1 0,0-1 15,0 1-15,0-1 0,22 1 16,-1-22-16,21 1 0,-21-1 16,22 0-16,-1-21 0,0 1 0,22-1 15,-1-21-15,-20 0 0,20 0 16,1 0-16,-1 0 0,-21 0 0,22-21 15,-1-1-15,-20 1 0,20 0 0,-20 0 16,20-21-16,-21 20 0,1-20 16,-1 0-16</inkml:trace>
  <inkml:trace contextRef="#ctx0" brushRef="#br0" timeOffset="75875.17">3577 9589 0,'21'-43'0,"-84"149"0,126-254 0,-84 233 16,42-191-16,-21 85 0,0-1 0,-21 1 16,0 0-16,-21 21 0,20 0 0,-20 0 15,21 21-15,-21-21 0,-1 21 0,1 22 16,21-22-16,-22 21 15,22 1-15,0-22 0,0 21 0,0 0 16,0 1-16,-1-1 0,22 0 0,0-20 16,0 20-16,0-21 0,0 0 15,0 0-15,22-21 0,-1 0 0,0 0 16,21 0-16,-21 0 0,22 0 0,-1-21 16,-21 0-16,22 0 0,-1 0 15,0 0-15,1-1 0,-22-20 0,0 21 16,0-21-16,0 20 0,-21-20 0,0 21 15,0 0-15,0-22 0,0 22 16,0 0-16,-21 21 16,21 21-1,0 0-15,0 1 0,0-1 16,0 0-16,0 21 0,0-21 0,0 22 16,0-22-16,0 0 0,0 0 0,21 22 15,0-43-15,1 21 0,-1 0 16,0-21-16,0 0 0,0 0 0,0 0 15,22 0-15,-1 0 0,-21-21 0,22 0 16,-1-1-16,-21 1 0,21 0 16,1 0-16,-22-21 0,0 20 15,0-20-15,0 21 0,1-21 0,-22 20 16,0 1-16,0-21 0,0 21 16,0 0-16,0 42 31,-22 21-31,22 0 0,-21 1 0,21-1 15,0 22-15,0-22 0,0 21 16,0 1-16,0-1 0,0 1 0,0-1 16,0 1-16,0-1 0,0 22 0,0 0 15,0-1-15,0 1 0,0 0 16,-21-1-16,21 1 0,-21-21 0,0 20 16,21 1-16,-21 0 0,-1-1 0,1 1 15,0 0-15,0-22 0,0 1 0,21-1 16,0-21-16,-21 1 0,21-1 15,0-21-15,0 0 0,0 1 0,0-44 32,21 1-32,0 0 0,0 0 0,0-21 15,0-1-15,1-20 0,-1-1 0,0 1 16,0-22-16,0 0 0</inkml:trace>
  <inkml:trace contextRef="#ctx0" brushRef="#br0" timeOffset="76148.02">4191 10266 0,'-21'-85'15,"42"170"-15,-63-254 0,20 105 0,22-21 0,0 22 16,0-22-16,0 22 0,0-1 0,22 22 16,-1 0-16,21-1 0,0 1 15,1 21-15,-1-22 0,22 43 16,-22-21-16,0 21 0,1 0 0,-1 0 0,-21 0 16,0 21-16,0 1 0,-21 20 15,0-21-15,0 21 0,-21-20 0,0 20 16,0 0-16,-21-21 0,20 22 0,-20-22 15,0 0-15,21 21 0,-22-20 0,22-1 16,-21 0-16,21 0 0,-1-21 16,22 21-16,22-21 31,-1 0-31,0 0 0,21-21 16,1 0-16,-22 0 0,21 0 0,22-1 15</inkml:trace>
  <inkml:trace contextRef="#ctx0" brushRef="#br0" timeOffset="76530.8">5101 9504 0,'0'0'0,"42"0"0,-20-21 0,-22 0 0,0-1 16,0 1-16,-22 21 0,-20 0 15,21 0-15,0 0 0,-22 0 16,22 21-16,-21 1 0,0-22 16,20 42-16,-20-21 0,21 0 15,-21 0-15,20 22 0,1-22 0,0 21 16,21-21-16,0 22 0,0-22 15,0 0-15,0 0 0,0 0 0,21-21 16,0 0-16,1 0 0,-1 0 0,0 0 16,0 0-16,21 0 0,-20-21 0,20 21 15,-21-21-15,0 0 16,22 0-16,-22-22 0,0 22 0,0 0 0,0-21 16,-21 21-16,0-22 0,21 22 0,-21 0 15,0 0-15,0 0 0,0 42 31,0 0-31,0 0 0,0 0 16,0 0-16,0 22 0,0-1 0,0-21 16,0 22-16,0-22 0,0 21 15,0-21-15,22 0 0,-1 1 0,0-1 16,0-21-16,0 0 0,22 0 16,-22 0-16,21 0 0,-21-21 0,22-1 15,-22 22-15,21-21 0</inkml:trace>
  <inkml:trace contextRef="#ctx0" brushRef="#br0" timeOffset="76943.82">5800 9398 0,'0'0'0,"0"-21"0,0 0 0,-43 0 15,22 21 1,0 0-16,0 0 0,0 0 0,-1 21 16,1 0-16,0 0 0,0 0 0,0 22 15,0-22-15,-1 21 0,22 0 0,-21-20 16,21 20-16,0-21 0,0 21 15,0-20-15,0-1 0,21 0 0,1 0 16,-1-21-16,0 21 0,0-21 0,0 0 16,22 0-16,-22 0 0,21 0 0,-21-21 15,22 0-15,62-21 16,-62-1-16,-22 22 16,21 0-16,-21-21 0,1 20 0,-1 1 15,-21-21-15,0 21 0,21 0 0,-21-1 16,0 1-16,0 0 0,0 42 31,0 0-31,0 1 0,-21 20 0,21-21 16,-21 21-16,21-20 0,0 20 0,-22-21 15,22 21-15,0-20 0,0 20 16,0-21-16,0 0 0,0 0 0,0 1 16,22-1-16,-1-21 15,0 0-15,0-21 16,0-1-16,0 1 0,1 0 15,-22 0-15,21 0 0,0 0 16</inkml:trace>
  <inkml:trace contextRef="#ctx0" brushRef="#br0" timeOffset="77235.66">6286 9250 0,'0'-21'0,"0"42"0,0-63 0,0 20 16,-21 22-16,0 0 0,0 0 15,0 22-15,0-1 16,21 0-16,0 0 0,0 0 0,0 0 15,21-21 1,0 0-16,0 0 0,0 0 16,0 0-16,1 0 0,-1 0 0,-21-21 15,21 0-15,0 0 0,-21 0 16,0 0-16,0-1 0,0 1 16,0 0-16,0 0 0,0-21 0,0 20 15,0 1-15,-21 0 0,0 21 0,0 0 16,-1 0-16,1 0 0,0 0 15,0 21-15,21 0 0,-21 1 16,21-1-16,-21 0 0,21 21 0,0-21 16,0 1-16,0-1 0,0 0 15,21-21-15,0 0 0</inkml:trace>
  <inkml:trace contextRef="#ctx0" brushRef="#br0" timeOffset="78108.37">6985 8784 0,'0'0'0,"0"-42"0,-21 21 16,21 0-16,0-1 0,-21 1 0,-1 21 15,1 0-15,0 0 16,0 21-16,21 1 0,-21 20 16,0 0-16,21-21 0,-22 43 0,1-22 15,0 1-15,0 20 0,21 1 0,-21-1 16,0-21-16,-1 22 0,1-1 15,21-20-15,-21 20 0,21-20 0,-21 20 16,21-21-16,0 1 0,0-1 16,0-21-16,0 22 0,21-22 0,0 0 15,0 0-15,1-21 16,-1 0-16,0 0 0,21 0 0,-21 0 16,1-21-16,20 21 0,-21-21 0,21 0 15,-20-22-15,-1 22 0,21 0 0,-21-21 16,0-1-16,1 22 0,-22-21 0,21 21 15,0-22-15,0 22 0,-21 0 16,0 42 0,0 0-16,0 0 15,0 1-15,0-1 0,0 21 0,0-21 16,0 0-16,0 1 16,0-1-16,0 21 0,21-21 15,0 0-15,1-21 0,-1 0 0,0 0 16,0 0-16,0 0 0,0 0 0,1 0 15,-1 0-15,0 0 0,0-21 0,0 0 16,0 0-16,1 0 0,-1 0 16,-21-1-16,0 1 0,21 0 0,-21 0 15,0 0-15,21 0 0,-21-1 16,0 1-16,0 42 16,0 1-1,-21-1-15,21 0 0,0 21 16,-21-21-16,21 22 0,0-1 15,0 0-15,0 1 0,0-1 0,0 22 16,0-22-16,0 21 0,0-20 0,0 20 16,0 1-16,0-1 0,0 1 0,0 20 15,0-20-15,0 21 0,0-1 16,21-20-16,-21 20 0,21 1 0,-21-21 16,0 20-16,0-20 0,0 20 0,0 1 15,0-21-15,0-1 0,0 22 0,0-22 16,0-20-16,0 20 0,0-21 15,-21 1-15,21-22 0,-21 0 0,0 0 0,21 0 16,-22-21-16,1-21 16,21 0-16,-21-21 0,21-1 15,0 1-15,-21 0 0,0-22 0,0 1 16,-1-1-16,22 1 0,0-22 16,0 0-16,0 1 0,0-1 0,0 0 15,22 1-15,-1-1 0,0 22 0,0-22 16,21 0-16,-20 22 0,-1-1 0,21 1 15,-21-1-15,22 22 0,-1-22 0,-21 1 16,21 21-16,1-22 0,-22 22 0,21-1 16,-21-20-16,22 21 15,-22-1-15,0 1 0</inkml:trace>
  <inkml:trace contextRef="#ctx0" brushRef="#br0" timeOffset="78363.36">7048 9038 0,'0'0'0,"0"-21"0,0 0 16,22 21-16,-22-21 15,21 21-15,42-21 16,-42 21-16,22 0 0,-22-22 0,0 22 15,21 0-15,-20-21 0,-1 21 0,21 0 16,-21 0-16,0-21 0,1 21 0,20 0 16,-21 0-16,0 0 0,0 0 15,1 0-15,-1 0 0</inkml:trace>
  <inkml:trace contextRef="#ctx0" brushRef="#br0" timeOffset="78851.08">9144 8827 0,'0'0'0,"0"-22"0,0 1 15,-21 21-15,0-21 0,-1 21 16,-20 0-16,21 0 0,0 21 0,0-21 16,-22 43-16,22-22 0,0 21 0,0 0 15,0 1-15,-1 20 16,1-20-16,0 20 0,21 1 0,0-22 0,0 21 16,-21 1-16,21-22 0,0 22 15,0-22-15,0 22 0,0-22 0,21-21 16,-21 21-16,21 1 0,22-22 0,-22 0 15,0 0-15,21-21 0,-21 21 16,22-21-16,-1 0 0,0 0 0,-20 0 16,20-21-16,0 0 0,1 0 0,-1 0 15</inkml:trace>
  <inkml:trace contextRef="#ctx0" brushRef="#br0" timeOffset="79115.2">9694 8869 0,'0'0'0,"21"-21"0,43-43 16,-22 64-16,-21 0 16,22 0-16,-22 0 0,21 21 15,1 1-15,-22 20 0,21-21 0,-21 21 16,0 1-16,1-1 0,-22 22 0,21-22 16,-21 21-16,0-20 0,0-1 0,0 22 15,-21-22-15,-22 21 0,22-20 0,0-1 16,-21 0-16,20 1 0,-20-1 15,21 0-15,-21-20 0,-1-1 0,22 0 16,0 0-16,0 0 0,0 0 0,-1-21 16,1 0-16,21 22 0,0-44 31</inkml:trace>
  <inkml:trace contextRef="#ctx0" brushRef="#br0" timeOffset="80102.78">11493 9440 0,'0'0'0,"-21"0"16,0 0-16,0 0 0,-21 0 0,20 0 15,1 0-15,-21-21 0,21 21 0,0 0 16,-22 0-16,22 0 0,0 0 0,0 0 16,0 0-16,-1 0 15,1 0-15,42 0 47,22 0-47,-22 0 0,21 0 16,1 0-16,20 0 0,1 21 15,-1-21-15,22 0 0,-22 22 16,22-22-16,0 0 0,-1 0 0,1 21 16,21-21-16,-22 0 0,1 0 0,0 0 15,-1 0-15,107 0 16,-128 0-16,-20 0 0,20 0 0,-42 0 15,22 0-15,-22 0 0,21 0 0,-21 0 16,-21-21-16,22-1 0,-22 1 16,0 0-16,-22 0 15,1 0-15,0 21 16,0-21-16,-21 21 0,20-22 0,-20 22 0,0 0 16,-1-21-16,1 21 0,21 0 15,-21 0-15,-1 0 0,22-21 0,-21 21 16,21 0-16,-1 0 0,-20 0 0,21 0 15,0 0 1,42 0 15,0 0-31,21 0 0,-20 0 0,-1 0 16,21 0-16,0 0 0,-20 0 0,20 0 16,0 0-16,1 0 0,-22 0 15,21 21-15,0-21 0,-20 21 0,-1-21 16,21 22-16,-21-22 0,-21 21 15,21 0-15,-21 0 0,0 0 16,0 0-16,-21 1 0,0-1 16,0 0-16,0 0 0,0 0 0,-1 0 15,1 1-15,-21-1 0,21 21 0,0-21 16,-1 0-16,-20 1 0,21-1 16,0 21-16,-22-21 0,22 0 0,0-21 15,0 22-15,0-1 0,0 0 0,-1 0 16,1-21-16,0 21 0,0-21 0,21 21 15,-21-21-15,21-21 32,0 0-17</inkml:trace>
  <inkml:trace contextRef="#ctx0" brushRef="#br0" timeOffset="89344.25">14774 8784 0,'0'-21'375</inkml:trace>
  <inkml:trace contextRef="#ctx0" brushRef="#br0" timeOffset="91457.44">14732 8848 0,'21'0'0,"0"0"15,0 0 1,-21-21-16,22 21 16,-22-22-16,21 1 0,0 0 15,-21 0-15,0 0 16,0 0-16,-21-1 16,0 22-16,-1 0 15,1 0-15,0 0 0,-21 0 0,21 0 16,-1 22-16,-20-1 0,21 0 15,-21 21-15,20-21 0,-20 22 0,21-1 0,-21 0 16,20 1-16,1-22 0,0 21 16,0 1-16,0-1 0,21 0 15,-21-21-15,21 22 0,0-22 0,0 0 16,21 21 0,0-42-16,0 22 0,0-22 0,0 0 0,22 0 15,-22 0-15,21-22 0,-21 1 0,22 21 16,-1-21-16,-21 0 0,22 0 15,-22 0-15,21-1 0,-21-20 0,0 21 16,1 0-16,-1 0 0,0-1 0,-21 1 16,0-21-16,0 21 0,0 0 0,0-1 15,0 1-15,0 0 0,0 0 16,-21 42 0,21 0-1,0 0-15,0 1 0,0 20 0,0-21 16,0 21-16,0 1 0,0-1 0,0 22 15,0-22-15,0 0 0,0 22 0,0-1 16,0-20-16,0 20 0,0 22 0,0-22 16,0 1-16,0 20 0,0-20 15,0-1-15,0 22 0,0 0 0,-21-22 16,-1 22-16,1 0 0,21-22 0,-21 1 16,0-1-16,0 1 0,0-1 0,-1-21 15,1 1-15,0-1 0,0 0 16,0-20-16,0 20 0,-1-21 0,1 0 15,0-21-15,0 0 16,21-21-16,0 0 16,0-21-16,0 20 0,0-41 0,0 21 15,0-22-15,0 1 0,0-22 0,21 0 16,0 1-16,0-1 0,1 0 0,-1 22 16,21-22-16,-21 0 0,0 22 15,1-22-15,20 43 0,-21-22 0,21 22 16,-20 0-16,-1-1 0,21 22 15,-21-21-15,22 21 0,-22 0 0,0-1 16,21 1-16,-21 0 0,1 0 0</inkml:trace>
  <inkml:trace contextRef="#ctx0" brushRef="#br0" timeOffset="91679.31">15452 9059 0,'0'22'31,"0"-1"-15,0 0-16,0 0 0,0 0 15,0 0-15,-22 1 0,22-1 16,-21 0-16,21 0 0,-21 0 16,0 0-16,21 1 15,0-44 16</inkml:trace>
  <inkml:trace contextRef="#ctx0" brushRef="#br0" timeOffset="91855.21">15452 8848 0,'0'0'0,"-22"-21"0,1-1 15,0 22 1,21 22-1,0-1 1,21-21 0,0 21-16,1-21 0,-1 0 15,0 0-15</inkml:trace>
  <inkml:trace contextRef="#ctx0" brushRef="#br0" timeOffset="92451.36">15727 8890 0,'0'0'0,"0"21"0,0 0 0,0 1 0,0 20 16,0-21-16,0 0 0,21 22 0,-21-22 16,0 21-16,0-21 0,0 22 0,21-22 15,-21 0-15,0 0 0,0 0 16,0 0-16,0 1 0,21-1 0,0 0 16,1-21-1,-1 0-15,-21-21 16,21 0-16,0-1 0,0 1 15,-21 0-15,21 0 0,1 0 0,-1-22 16,-21 22-16,21-21 0,0 21 16,-21-22-16,21 22 0,0-21 15,-21 21-15,22 21 0,-22-21 0,21 42 32,-21 0-32,0 0 0,0 0 15,0 0-15,0 1 0,0-1 0,0 21 16,0-21-16,0 0 0,0 1 15,0-1-15,0 0 0,0 0 16,21 0-16,0-21 0,0 0 16,0 0-16,22 0 0,-22 0 0,0 0 15,21 0-15,-20 0 0,20-21 0,0 21 16,1-21-16,-22 0 0,21 0 0,0-1 16,-20-20-16,20 21 0,-21-21 15,0-1-15,0 22 0,-21-21 16,0-1-16,0 22 0,0-21 0,0 21 15,0 0-15,-21 21 0,0 0 16,0 0-16,0 21 0,0 0 0,-1 0 16,1 0-16,0 22 0,21-1 0,-21 0 15,21-21-15,-21 22 0,21-1 16,0-21-16,0 22 0,0-22 0,0 0 16,0 21-16,21-21 0,0 1 15,0-22-15,0 0 0,1 21 0,20-21 16,-21 0-16,21 0 0,1 0 15,-1 0-15,0-21 0,22-1 0,-22 22 16,1-21-16,20 0 0</inkml:trace>
  <inkml:trace contextRef="#ctx0" brushRef="#br0" timeOffset="92767.18">18140 8488 0,'0'0'0,"-21"0"15,-1 21-15,22 0 16,-21 0-16,21 1 0,0 20 16,0 0-16,-21 1 0,0 20 0,21-21 15,-21 22-15,21-22 0,0 22 0,0-22 16,-21 0-16,21 1 0,0-1 0,-22-21 15,22 22-15,0-22 0,0 21 16,0-21-16,0 0 0,0 1 16,0-1-16,0 0 0,0-42 47</inkml:trace>
  <inkml:trace contextRef="#ctx0" brushRef="#br0" timeOffset="93564.28">17674 9017 0,'0'0'0,"-21"0"16,0-21-1,0 21-15,21-21 0,21 21 16,0 0-16,0 0 0,21 0 16,1-21-16,-1 21 0,0 0 0,22-22 15,-22 22-15,22-21 0,-1 0 0,1 0 16,-1 0-16,1 0 15,-1-1-15,1 1 0,-22-21 0,22 21 16,-43-22-16,21 22 0,-21-21 0,0 21 16,1-22-16,-22 22 0,0 0 0,0-21 15,0 21-15,0-1 0,-22 22 16,1 0-16,0 0 16,0 0-16,0 22 0,0-1 0,-1 0 15,1 0-15,0 21 0,21-20 0,-21 20 16,21 0-16,-21 1 0,21-1 0,-21 0 15,21 22-15,0-22 0,0 0 0,0 1 16,0-1-16,0 0 0,0 1 16,0-1-16,-22-21 0,22 22 0,0-22 15,-21 0-15,21 0 0,0 0 16,0 0-16,0 1 16,0-44 15,0 1-31,21 21 0,1-21 15,-1 0-15,0-21 0,0 20 16,0 1-16,22 0 0,-22-21 0,0 21 16,0-1-16,0 22 0,0-21 0,1 21 15,-1 0-15,-21 21 16,0 1-16,0-1 0,0 0 16,0 0-16,0 0 0,0 0 15,21 1-15,-21-1 0,0 0 16,21-21-16,-21 21 0,21 0 0,0-21 15,1 21-15,-1-21 0,0 0 16,21 0-16,-21 0 0,1 0 0,20 0 16,-21 0-16,21 0 0,-20-21 0,20 21 15,-21-21-15,0 0 0,22 21 16,-22-21-16,0 0 0,0-22 0,0 22 16,0 0-16,1-21 0,-22 20 0,0 1 15,0-21-15,0 21 0,0 0 0,0-1 16,0 1-16,-22 21 15,1 0-15,0 21 0,0 1 0,0-1 16,0 0-16,-1 0 0,22 21 0,-21-20 16,21 20-16,-21-21 0,21 21 15,0-20-15,0-1 0,0 0 0,0 0 16,21 0-16,0 0 0,1-21 0,-22 22 16,21-22-16,0 0 0,0 0 0,0 0 15,0 0-15,1 0 0,-1 0 0,0 0 16,0 0-16,-21-22 0,21 22 15,-21-21-15,21 0 0</inkml:trace>
  <inkml:trace contextRef="#ctx0" brushRef="#br0" timeOffset="94725.12">20955 8594 0,'0'0'0,"21"-21"0,21 21 0,-20-22 16,20 22-16,-21-21 0,21 0 0,1 21 16,-1-21-16,22 0 0,-22 0 0,0-1 15,-21 22-15,22-21 0,-22 0 0,0 0 16,-21 0-16,0 0 0,0-1 0,0 1 16,-21 0-16,-21 21 0,20 0 15,-20 0-15,0 0 0,-1 0 0,1 0 16,0 21-16,-1 0 0,-20 1 0,21 20 15,-1 0-15,1 1 0,0-1 16,20 21-16,-20-20 0,21 20 0,0 1 16,21-1-16,0 1 0,0-1 15,0-20-15,0 20 0,0-21 0,0 1 16,21-1-16,0 0 0,-21-20 0,21-1 16,22 21-16,-22-21 0,0 0 0,21-21 15,-21 22-15,22-22 0,-1 0 0,0 0 16,1 0-16,-1 0 0,22-22 0,-22 22 15,21-21-15,1 0 0,-22-21 16,22 21-16,-1-22 0,-20 22 0,-1-21 16,-21-1-16,21 22 0,-20-21 15,-22 0-15,0 20 0,0-20 0,0 21 0,0 0 16,-22 21-16,-20 0 0,21 0 16,0 0-16,-22 0 0,1 0 15,0 21-15,-1 0 0,1 0 0,0 0 16,21 22-16,-22-22 0,22 0 0,0 21 15,0-20-15,21-1 0,0 0 0,0 0 16,0 0-16,0 0 0,21-21 16,0 0-16,0 0 0,0 0 15,22 0-15,-22 0 0,0 0 16,21-21-16,-20 0 0,20 21 0,-21-21 16,0 0-16,22 0 0,-22-1 0,-21 1 15,0 0-15,21 0 0,-21 0 0,0 0 16,-21 21-1,0 21 1,-1 0-16,22 0 0,-21 0 16,21 22-16,0-22 0,0 0 0,0 0 15,0 0-15,0 0 0,0 1 0,21-22 16,1 21-16,-1 0 0,0-21 0,21 0 16,1 0-16,-1 0 0,0 0 15,1 0-15,-1 0 0,0-21 0,1 0 16,-22 21-16,21-22 0,0 1 15,-20 0-15,-1 0 0,0-21 0,0 20 16,0-20-16,-21 21 0,21-21 0,-21 20 16,0-20-16,0 21 0,0-21 15,0 20-15,0 1 0,0 0 0,0 0 16,0 42 0,0 0-16,0 22 0,0-1 15,0 0-15,-21 1 0,21-1 0,-21 0 16,21 22-16,0-22 0,0 0 15,0 22-15,-21-22 0,21 1 0,0-1 16,-21 21-16,21-20 0,0 20 0,0-20 16,0 20-16,-21 1 0,-1-22 0,1 21 15,21-20-15,-21-1 0,0 22 16,0-22-16,0 0 0,-1 1 0,1-1 16,0 0-16,0 1 0,0-22 0,21 21 15,-21-21-15,-1 0 0,22 1 0,0-44 31,0 1-15,22-21-16,-1 21 0,0-22 0,0 1 16,0 0-16,22-22 0,-22 22 15</inkml:trace>
  <inkml:trace contextRef="#ctx0" brushRef="#br0" timeOffset="95006.96">22310 9081 0,'0'0'0,"0"-43"16,0-84-1,21 106-15,-21-21 0,21 42 16,0-21-16,-21-1 0,21 1 0,0 21 16,1 0-16,-1-21 0,0 21 0,0 0 15,0 0-15,0 0 0,1 21 0,-1 0 16,0 1-16,-21 20 0,0-21 16,0 0-16,0 22 0,-21-22 0,0 21 15,-1-21-15,1 22 0,0-22 0,-21 0 16,21 0-16,-22 0 0,1 0 15,21-21-15,0 22 0,-22-1 0,22-21 16,0 0-16,0 0 0,42 0 31,0-21-15,0 21-16,0-22 0,1 22 0,20-21 16</inkml:trace>
  <inkml:trace contextRef="#ctx0" brushRef="#br0" timeOffset="95455.67">23135 9038 0,'0'0'0,"42"-21"0,43-42 16,-64 41-16,-21-20 15,0 21-15,0 0 0,0 0 0,-21-1 16,0 22-16,0-21 0,-22 21 0,22 0 16,-21 0-16,0 0 0,-1 21 15,22 1-15,-21-1 0,-1 21 0,22-21 16,-21 22-16,21-22 0,0 21 0,-1 0 15,1-20-15,0 20 0,21-21 0,0 0 16,0 0-16,0 1 0,0-1 16,0 0-16,21 0 15,0-21-15,1 0 0,-1 0 0,21 0 16,-21 0-16,0-21 0,1 21 0,20-21 16,-21 0-16,0-1 0,0 1 0,1 0 15,20 0-15,-21 0 16,0-22-16,0 22 0,1-21 0,-1 21 15,0 0-15,-21-1 0,0 1 0,0 42 16,0 1 0,0 20-16,0-21 0,-21 0 0,21 22 15,0-22-15,-21 21 0,21-21 16,-22 0-16,22 1 0,0 20 0,0-21 16,0 0-16,0 0 0,22 1 15,-1-22-15,0 0 0,0 0 16,0 0-16,0 0 0,1 0 15,-1 0-15,21 0 0,-21 0 0,22-22 16,-22 22-16,21-21 0</inkml:trace>
  <inkml:trace contextRef="#ctx0" brushRef="#br0" timeOffset="96571.03">23855 8954 0,'0'-22'16,"0"44"-16,0-65 0,0 22 0,0 0 15,0 0-15,0 0 0,-21 21 16,-1 0-16,1 0 0,0 21 15,21 0-15,-21 0 0,0 21 0,0-20 16,-1 20-16,22-21 0,-21 21 16,0 1-16,21-22 0,-21 21 0,21-21 15,0 22-15,0-22 0,0 0 0,0 0 16,0 0-16,0 1 0,21-1 16,0-21-16,0 0 0,1 0 15,-1 0-15,21 0 0,-21 0 0,22 0 16,-22 0-16,21 0 0,-21-21 15,22-1-15,-22 22 0,21-21 0,-21 0 16,0 0-16,22-21 0,-22 20 0,0-20 16,0 21-16,0 0 0,1-22 0,-1 22 15,-21 0-15,21 21 0,-21 21 32,-21 22-32,0-22 0,-1 0 15,22 0-15,0 0 0,-21 22 0,0-22 16,21 0-16,0 0 0,0 0 15,0 0-15,0 1 0,0-1 16,21 0-16,0-21 0,1 0 16,-1 21-16,0-21 0,0 0 0,0 0 15,22 0-15,-22 0 0,21 0 0,-21 0 16,22-21-16,-22 0 0,21 0 0,-21-1 16,22 1-16,-22 0 0,0-21 0,21 21 15,1-43-15,-22 22 0,21-22 16,0 1-16,1-1 0,-22 1 15,21-22-15,-21 22 0,-21-1 0,22 1 0,-22-1 16,0 22-16,0-1 0,0 22 16,0 0-16,0 0 0,-22 21 15,1 0-15,0 21 0,0 0 16,0 0-16,-22 22 0,22-1 0,0 0 16,-21 22-16,21-22 0,-1 22 0,1-1 15,21 1-15,-21-1 0,21-20 16,0 20-16,-21-21 0,21 1 0,0-1 15,0-21-15,0 22 0,0-22 0,0 0 16,0 0-16,0 0 0,21-21 0,0 0 16,-21 21-16,21-21 0,1 0 15,-1 0-15,0 0 0,0 0 0,0 0 16,0-21-16,1 0 0,-1 0 16,21 0-16,-21 0 0,0-1 0,1 1 15,-1 21-15,0-21 0,0 21 16,-42 21-1,0 0-15,0 1 16,21-1-16,0 0 0,-22 0 0,22 0 16,0 0-16,0 1 0,0-1 15,0 0-15,22 0 0,-1-21 16,0 0-16,0 0 0,0 0 16,22 0-16,-22 0 0,21 0 15,-21 0-15,0 0 0,22 0 0,-22-21 16,0 0-16,21 21 0,-20-21 0,-1-1 15,21-20-15,-21 21 0,0-21 0,1 20 16,-1-20-16,0 21 0,-21 0 16,0 0-16,0-1 0,0 44 15,-21-1 1,21 0-16,-21 0 0,-1 21 0,1-20 16,0 20-16,0 0 0,0 1 15,0-1-15,21 0 0,0 1 0,-22 20 16,1-21-16,21 22 0,-21-1 0,21 1 15,0-1-15,-21 1 0,0-22 16,0 22-16,21-1 0,-22-20 0,1 20 16,0-21-16,0 22 0,-21-22 0,20 1 15,1-1-15,-21-21 0,21 21 16,-22-20-16,22-1 0,0-21 0,0 21 16,0-21-16,0 0 0,21-21 15,0 0-15,0-1 16,0 1-16,21-21 0,0 21 0,0-22 15,0 1-15,0 0 0,1-1 0,-1-20 16</inkml:trace>
  <inkml:trace contextRef="#ctx0" brushRef="#br0" timeOffset="96791.93">24638 8848 0,'0'0'16,"0"-21"-16,0-22 0,0 22 0,0 0 0,0 0 15,21 0-15,0 21 0,0-22 0,22 1 16,-1 21-16,0-21 0,22 0 16,-1 21-16,-20-21 0,20 21 0,1-21 15,-1 21-15,1 0 0,-1 0 0,-20 0 16,-1-22-16,0 22 0,1 0 0,-22 0 16,0 0-16,-21-21 15,-21 21 1,0 0-16</inkml:trace>
  <inkml:trace contextRef="#ctx0" brushRef="#br0" timeOffset="96951.25">24236 8361 0,'0'0'0,"-21"-21"0,21 42 62,0 0-62,-22 0 16,1 0-16,-21-21 0</inkml:trace>
  <inkml:trace contextRef="#ctx0" brushRef="#br0" timeOffset="97728.87">16891 10414 0,'0'0'0,"0"-21"0,-42-21 16,20 42-16,-20 0 16,21 0-16,0 0 0,-22 21 15,22 21-15,-21-21 0,21 22 16,-22-22-16,22 21 0,-21 0 0,21 1 15,0-22-15,-1 21 0,22-21 0,0 22 16,0-22-16,0 0 0,0 0 16,43-21-16,-22 0 0,21 0 0,-21 0 15,22-21-15,-1 21 0,0-42 16,22 21-16,-22-22 0,22 22 0,-22-42 16,0 20-16,1 1 0,-22-22 0,21 22 15,-42 0-15,0-22 0,0 22 0,0 0 16,0 20-16,0-20 0,0 21 0,-21 0 15,21 0-15,-21-1 0,21 1 16,-21 21-16,21 21 31,21 1-31,0-1 0,21 21 16,-20 0-16,-1 1 0,21 20 0,-21 22 16,0-22-16,1 22 0,-1 0 0,0-1 15,-21 1-15,0 0 0,0 21 0,0-22 16,0 1-16,-21 0 0,0 20 15,-1-20-15,1-21 0,0 20 0,0 1 16,0-22-16,0 22 0,21-21 0,-22-1 16,1 1-16,0-1 0,0-21 0,21 1 15,-21-1-15,21-21 0,-21 0 16,21 1-16,0-44 16,0 1-16,0 0 0,0-21 15,0-1-15,21-211 16,0 191-16,0-22 0,-21 22 15,21-22-15,0 0 0,1 1 0,-1-1 16,0 22-16,0-22 0,0 43 16,22-22-16,-1 1 0,0 20 15,1 1-15</inkml:trace>
  <inkml:trace contextRef="#ctx0" brushRef="#br0" timeOffset="97963.98">19071 10097 0,'0'0'0,"-42"0"16,21 0-16,-1 21 0,1 0 15,0 0-15,0 21 0,0 1 0,0-1 16,-1 22-16,22-1 0,0 1 16,-21-1-16,21 1 0,-21-1 0,21-21 15,-21 22-15,21-22 0,-21 22 0,21-22 16,-21-21-16,-1 22 0,22-22 15,0 21-15,0-21 16,22-42 0</inkml:trace>
  <inkml:trace contextRef="#ctx0" brushRef="#br0" timeOffset="98556.22">19283 10266 0,'0'-21'0,"0"42"0,0-63 0,0 63 15,0 0 1,0 21-16,0 1 0,0-1 0,0 0 16,0 22-16,0-1 0,-21-20 0,21 20 15,0-21-15,0 22 0,0-22 16,0 1-16,0-1 0,0 0 0,0-21 16,0 1-16,0 20 0,0-21 0,0 0 15,21-21 16,0-21-31,-21 0 16,21 0-16,0 0 0,0-1 0,1 1 16,-1 0-16,-21 0 0,21 0 0,0 0 15,0-1-15,0 22 16,1 0-16,-22 22 0,0-1 16,0 0-16,21 0 0,0 0 15,-21 0-15,21-21 0,-21 22 16,21-1-16,0 0 0,1-21 0,-1 21 15,0-21-15,0 0 0,0 0 0,0 0 16,22 0-16,-1 0 0,-21 0 0,22 0 16,-1 0-16,21-21 0,-20 0 0,-1 21 15,0-21-15,1-1 0,-22 1 0,21 0 16,-21 0-16,1 0 0,-1 0 0,-21-1 16,0 1-16,0 0 0,0 0 15,0 0-15,-21 21 16,-1 0-16,1 0 0,0 0 0,0 21 15,0 0-15,0 0 0,-1 0 0,22 22 16,-21-22-16,21 0 0,0 0 16,0 0-16,0 22 0,0-22 0,0 0 15,0 0-15,21-21 0,1 0 16,-1 21-16,0-21 0,0 0 0,0 0 16,0 0-16,1 0 0,20 0 0,-21-21 15,0 21-15,22-21 0,-22 21 16,0-21-16,0 0 0,0 0 0,-21-1 15</inkml:trace>
  <inkml:trace contextRef="#ctx0" brushRef="#br0" timeOffset="98759.62">18584 10562 0,'-21'0'0,"42"0"0,-63 0 15,21 0-15,42 0 16,0 0-16,21 0 0,22 0 16,-22-21-16,22 21 0,20-21 0,1 21 15,-21-21-15,41 21 0,-20 0 0,21-21 16,-21 21-16,20 0 0,-20 0 0,0 0 16</inkml:trace>
  <inkml:trace contextRef="#ctx0" brushRef="#br0" timeOffset="99355.3">22754 11028 0,'0'0'0,"0"-21"0,0 0 15,0-1-15,0 1 16,0 0-16,0 0 0,0 0 0,0-22 16,0 22-16,0-21 0,0 21 0,0-22 15,0 22-15,-21-21 0,0 21 16,0-22-16,-1 22 0,1 0 0,-21 21 15,21 0-15,-22 0 0,22 0 0,-21 0 16,0 21-16,20 22 0,-20-22 0,21 21 16,-64 85-1,64-85-15,0 1 0,21-1 0,0 0 16,-21 1-16,21-22 0,0 21 16,0-21-16,0 1 0,21-1 0,0 0 15,0-21-15,22 0 0,-22 0 0,21 0 16,0 0-16,1-21 0,-1 21 0,0-21 15,1-1-15,-1 1 0,0-21 0,-20 21 16,20 0-16,0-22 0,-21 22 16,1-21-16,-1-1 0,0 22 0,0-21 15,0 21-15,0 0 0,-21-1 0,0 44 16,0-1 0,0 0-16,0 0 0,0 21 15,0-20-15,0 20 0,0 0 0,0 1 16,0-22-16,0 21 0,0 0 15,22-20-15,-1 20 0,0-21 0,0 21 16,0-20-16,0-1 0,1-21 0,-1 21 16,0-21-16,0 0 0,0 0 0,0 0 15</inkml:trace>
  <inkml:trace contextRef="#ctx0" brushRef="#br0" timeOffset="99691.1">23347 10922 0,'0'0'0,"0"-21"0,0-21 15,0 20-15,0 1 0,0 0 0,21 0 16,0 21-16,0 0 0,0 0 16,1 21-16,-1 0 15,-21 22-15,21-22 0,-21 21 0,21-21 16,-21 22-16,0-1 0,21-21 16,-21 21-16,0-20 0,0 20 0,0-21 15,0 21-15,0-20 0,0-1 0,0 0 16,0 0-16,0-42 31,0 0-31,0 0 16,21-1-16,-21 1 0,22-21 15,-1 21-15,0-22 0,0 1 0,0 0 16,0-1-16,1 1 0,20 0 16,-21-1-16,21 1 0,-20 0 0,20 21 15,-21-1-15,0 22 0,0 0 0,1 0 16,-1 0-16,0 0 0,0 0 15,0 0-15,-21 22 0,21-1 0</inkml:trace>
  <inkml:trace contextRef="#ctx0" brushRef="#br0" timeOffset="100066.89">24066 10922 0,'0'-21'31,"0"0"-31,0 0 0,0-1 0,0 1 16,22 21-16,-1-21 0,0 0 15,0 0-15,0 21 0,0 0 16,1 0-16,-1 0 0,-21 21 0,21 0 16,0 0-16,-21 22 0,21-22 0,0 21 15,-21-21-15,0 22 0,22-1 16,-22 0-16,0-21 0,0 22 0,0-1 16,0-21-16,0 0 0,0 1 0,0-1 15,0 0-15,-22-21 31,22-21-15,0 0-16,0-1 0,0 1 0,0-21 16,0 21-16,0-22 0,22 1 0,-1 21 15,0-21-15,0-1 0,0 1 16,43-43-16,-43 64 0,21 0 0,-21 0 16,1 21-16,20 0 0,-21 0 15,0 0-15,0 0 0,1 0 0,-1 0 16,0 21-16,-21 0 0,21 0 0,0-21 15,0 21-15,1 1 0,-1-1 0</inkml:trace>
  <inkml:trace contextRef="#ctx0" brushRef="#br0" timeOffset="101120">25400 10964 0,'0'0'0,"0"-42"15,0 21-15,-21 0 16,0 21-16,-1 0 15,1 0-15,0 0 0,-21 0 0,21 0 16,-22 21-16,22 0 0,-21 0 0,21 0 16,-22 22-16,1-22 0,21 21 0,-22 1 15,22-22-15,0 21 0,0-21 0,21 0 16,-21 22-16,21-22 0,0 0 16,21 0-16,0-21 0,0 0 15,0 0-15,1 0 0,20 0 16,-21 0-16,21 0 0,-20-21 0,-1 21 15,21-21-15,-21 0 0,22 0 0,-22-1 16,0-20-16,21 21 0,-21 0 0,1-22 16,-1 22-16,0-21 0,0 21 15,0 0-15,-21-1 0,0 44 32,0-1-32,0 0 0,0 0 0,-21 0 15,0 22-15,21-22 0,0 0 0,-21 21 16,21-21-16,0 1 0,0-1 15,0 0-15,0 0 0,0 0 0,21-21 16,-21 21-16,21-21 0,0 0 16,64 0-16,-64 0 15,0 0-15,22 0 0,-22-21 0,21 21 16,-21-21-16,22 0 0,-22 0 16,0 0-16,0-1 0,0 1 0,0 0 15,1 0-15,-22 0 0,21 0 16,-21 42-1,0 0-15,-21 0 0,-1 0 16,22 0-16,0 1 0,0-1 16,-21 0-16,21 0 0,0 0 0,0 0 15,0 1-15,0-1 0,21 0 0,1-21 16,-1 21-16,0-21 0,21 0 16,-21 0-16,22 0 0,-22 0 0,21 0 15,-21 0-15,1-21 0,-1 21 16,21-21-16,-42 0 0,21-1 0,0 1 15,1 0-15,-1 0 0,0-21 0,-21 20 16,21-20-16,0 0 0,-21 21 0,0-1 16,21 1-16,-21 0 0,0 42 31,0 0-31,0 1 0,-21 20 16,0-21-16,0 21 0,21 1 0,-21-1 15,0 0-15,-1 1 0,-20-1 0,21 22 16,0-22-16,-22 0 15,22 22-15,-21-22 0,21 22 0,-22-1 16,22 1-16,-21 20 0,21-20 0,0 20 16,-1 1-16,-20-21 0,21 20 0,0 1 15,0 0-15,-22-1 0,22 1 0,0 0 16,-21-22-16,20 22 0,1-1 0,-21-20 16,21 21-16,-22-22 0,22 1 0,-21-22 15,21 0-15,-22 22 0,1-43 0,21 21 16,0-21-16,-22 1 0,22-1 15,0-21-15,0-21 16,21-1-16,0 1 0,0-21 0,0 21 16,0-22-16,0-20 0,0 21 15,0-22-15,0-21 0,0 22 0,0-22 16,0-21-16,0 22 0,21-22 0,-21 0 16,21 0-16,0 0 0,22 1 0,-1-1 15,0 21-15,1-21 0,20 22 0,22-1 16,0 21-16,-1 1 0,1-1 15,0 1-15,-1 21 0,1-1 0,-22 22 16,22 0-16,-21 0 0,-22 0 16,21 21-16,-20 0 0,-1-22 0,0 22 0,1-21 15,-1 21-15,-21-21 0,0 21 16,1-21-16</inkml:trace>
  <inkml:trace contextRef="#ctx0" brushRef="#br0" timeOffset="101279.15">26628 11557 0,'0'0'0,"-22"21"0,1 0 15,0-21 1,0 0-16,0 0 16,0 0-16,-1 0 0,1-21 15,0 21-15</inkml:trace>
  <inkml:trace contextRef="#ctx0" brushRef="#br0" timeOffset="107103">23220 10774 0,'0'0'0,"-21"-21"0,-22 21 16,-84-43-16,85 22 15,-22 0-15,22 0 0,-21 21 16,-1-21-16,22 21 0,-1 0 0,-20 0 16,42 0-16,-22 0 0,22 0 0,0 0 15,21 21-15,21 0 16,22 0-16,-22 0 0,42 1 16,1-1-16,-1 0 0,22 0 0,21 21 15,-22-20-15,43 20 0,0-21 0,0 21 16,43-20-16,-1 20 0,0 0 15,22 1-15,-1-1 0,1 21 16,21-20-16,-22-1 0,1 0 0,-22 1 16,21-1-16,-41 0 0,20-20 0,-42 20 15,0-21-15,-21 0 0,-22 0 16,1-21-16,-43 22 0,1-22 0,-1 21 16,-21-21-16,-42 0 15,0 0-15,-21 0 0,-22 0 16,1-21-16,-1-1 0,1 1 15,-22 21-15,0-21 0,-21 0 0,22 0 16,-22 0-16,-21-1 0,0 1 0,0 0 16,-21-21-16,0 21 0,-1-1 0,-20 1 15</inkml:trace>
  <inkml:trace contextRef="#ctx0" brushRef="#br0" timeOffset="107507.02">23749 11197 0,'-127'-21'0,"847"106"0,-1313-149 0,360 43 0,127 0 0,0 21 15,22 0-15,20-21 0,22 21 0,-22 0 16,43 0-16,0 0 0,42 0 15,22 0-15,-1 0 16,21 0-16,1 0 0,21 0 0,20 0 16,1 21-16,21-21 0,21 21 15,-21-21-15,43 21 0,-22-21 0,21 21 16,1 1-16,20-22 0,-21 21 0,1 0 16,-22-21-16,0 21 0,-21-21 15,0 0-15,-42 21 0,-1-21 16,-41 0-16,-1 0 0,-84 0 15,-1-21-15,-20 0 0,-22 21 16,1-21-16,-22 0 0,-21-1 16,-21-20-16,-1 21 0,1 0 0,-21 0 15,21-1-15,0 1 0,-1 0 16,1 21-16,42-21 0,1 0 0,20 21 0,21 0 16,22 0-16,21 0 0,21-21 15,42 21-15,1 0 0,20 0 16,22 0-16,-1 0 0,1 0 0,21 0 15,21 0-15,-21 0 0,21 21 16,0-21-16,0 0 0,-21 21 16,-22-21-16,1 21 0,-22-21 0,-20 21 15,-1-21-15,-21 21 0,-63 1 16,21-22-16,-43 21 0,1-21 0,-22 21 16</inkml:trace>
  <inkml:trace contextRef="#ctx0" brushRef="#br0" timeOffset="108211.13">19770 11980 0,'0'0'0,"21"-21"0,0 0 15,0-21-15,0 21 0,0-1 0,-21-20 16,22 21-16,-1 0 0,0-22 16,-21 22-16,21 21 0,-21-21 0,0 42 31,-21 0-31,0 1 0,0 20 0,-1 21 16,1 1-16,0-1 0,0 1 15,0 21-15,-22-22 0,22 22 0,-21-22 16,21 1-16,-22 20 0,1-20 15,0 21-15,-1-22 0,1 1 0,0-1 16,-1-21-16,1 1 0,0-1 0,21 0 16,-22-20-16,22-22 0,0 21 15,0-42-15,21-1 16,0 1-16,0-21 0,0 0 0,0-22 16,21 22-16,-21-22 0,21 22 0,-21-22 15,21 22-15,-21 0 0,0-1 0,0 22 16,0-21-16,0 21 15,21 21-15,1 21 0,-1-21 16,0 21-16,-21 21 0,42-20 0,-21-1 16,1 21-16,-1 0 0,0-20 15,21 20-15,-21 0 0,22-21 0,-22 22 16,21-22-16,-21 0 0,22 0 16,-1-21-16,0 0 0,-20 0 0,20 0 15,0-21-15,1 0 0,-1 0 0,0 0 16,1-1-16,-22 1 0,21-21 0,-21 21 15,0 0-15,-21-22 0,0 22 0,0-21 16,0 21-16,0-1 0,0 1 16,0 0-16,-21 21 0,0 0 15,0 21-15,0 0 0,21 22 16,0-22-16,0 21 0,-21 1 0,21-1 16,-22 0-16,22 1 0,0-1 15,0 0-15,-21 1 0,0-22 16,21 21-16,-21-21 0,21 0 0,0 1 15,0-1-15,0-42 16,21-1-16,-21 1 16</inkml:trace>
  <inkml:trace contextRef="#ctx0" brushRef="#br0" timeOffset="108376.03">20172 12256 0,'0'0'0,"0"-22"0,21 22 0,-21 22 47,0-1-32,0 0-15,0 0 16,21 0-16</inkml:trace>
  <inkml:trace contextRef="#ctx0" brushRef="#br0" timeOffset="108727.83">20891 12383 0,'22'0'16,"-44"0"-16,65-22 0,-43 1 0,-21 21 15,-1 0-15,-20 0 16,21 0-16,-21 0 0,20 0 0,-20 21 16,0 1-16,-1-1 0,1 0 0,21 0 15,-21 0-15,20 0 0,1 1 16,21-1-16,0 0 0,0 0 0,0 0 15,0 0-15,21 1 0,1-1 0,20 0 16,-21 0-16,21 0 0,1 0 0,-22 1 16,21-1-16,-21-21 0,1 21 15,-1 0-15,0-21 0,-21 21 16,0 0-16,0 1 0,0-1 16,-21-21-16,0 21 0,-1-21 0,-20 0 15,0 0-15,21 0 0,-22 21 0,1-21 16,0 0-16,-1 0 0,22 0 0,-21-21 15,21 0-15,-1 21 0,1-21 16,21-1-16,0 1 0,0 0 0,0 0 16,21 0-16,1 0 0,-1-22 0</inkml:trace>
  <inkml:trace contextRef="#ctx0" brushRef="#br0" timeOffset="109007.68">21484 12129 0,'0'0'0,"42"-43"0,43-41 15,-43 62-15,-20-20 16,-22 21-16,0 0 0,0 42 16,-22 0-1,1 21-15,21 1 0,-21-1 0,0 0 16,21 22-16,0-22 0,0 22 0,-21-1 16,21-20-16,-21 20 0,21 1 15,-22-22-15,22 21 0,0-20 0,-21 20 16,21-20-16,-21 20 0,21-21 15,0 1-15,0-1 0,0-21 0,0 0 0,0 43 16,21-64 0,0 0-16,22 0 15,-22-21-15,0 0 0,0-1 0,22 1 16,-1-42-16,-21 20 0,0 22 16</inkml:trace>
  <inkml:trace contextRef="#ctx0" brushRef="#br0" timeOffset="109159.59">21611 12531 0,'0'0'15,"-21"-21"-15,0 21 0,0-22 16,42 1 0,21 21-16,-21-21 0,22 21 0,-22 0 15,21-21-15,0 21 0,1-21 0,-1 0 16,22-1-16,-22 22 0,0-21 16,22 0-16,-43 0 0,21-21 0,-21 20 15,1 1-15,-1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4:14:36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13483 0 0,'21'0'172</inkml:trace>
  <inkml:trace contextRef="#ctx0" brushRef="#br0" timeOffset="1103.86">13102 762 0,'0'0'0,"0"-63"15,0 20-15,0 22 16,0 0-16,0-21 0,0-1 16,0 1-16,0 0 0,0-1 0,-21 1 15,0 0-15,0 20 0,-1 1 0,-20-21 16,21 42-16,-21 0 16,20 0-16,-20 0 0,0 42 0,-1-21 15,1 22-15,0-1 0,-1 22 16,1-22-16,21 43 0,-21-22 0,-1 22 15,1-1-15,0 1 0,-1 21 0,1 0 16,0-22-16,20 22 0,-20-21 16,21 21-16,0 0 0,21-22 0,0 1 15,0 0-15,0-1 0,0-20 16,21-1-16,21 1 0,-21-22 0,22 0 16,-1 1-16,0-22 0,1 0 15,-1 0-15,22-21 0,-22 0 0,21 0 16,1 0-16,21-21 0,-22-21 0,22 21 15,-1-22-15,1-20 0,0 20 16,-1-41-16,1 20 0,0-20 0,-1-1 16,-20-21-16,21 0 0,-22 22 0,1-43 15,-22 21-15,0-21 0,-21 21 16,-21 0-16,0 0 0,0 0 0,-21 1 16,-21 20-16,-22 0 0,1 1 15,-1-1-15,-20 21 0,-170-41 16,169 105-16,-21 0 15,22 42-15,-1-21 0,21 43 0,1-22 16,-1 21-16,22 1 0,0-1 16,21 1-16,21-1 0,0 22 0,0-21 15,21-1-15,21 1 0,0-1 16,1 22-16,20-22 0,22 1 0,0 20 16,-1-20-16,1-1 0,0 22 0,-1-21 15,-20 20-15,-1 1 0,1 0 0,-22 20 16,0-20-16,-20 0 0,-1 21 15,-21-22-15,0 22 0,-21-21 0,-1 21 16,-20-22-16,21 1 0,-21 0 16,-1-22-16,1 1 0,0-1 0,-1-21 15,22 1-15,-21-22 0,21 0 0,-1 0 16,1 0-16,0-21 16,21-21-16,0 0 0,0 0 15,0 0-15,0-22 0,0 1 0,0-21 16,21 20-16,0-20 0,1-1 0</inkml:trace>
  <inkml:trace contextRef="#ctx0" brushRef="#br0" timeOffset="2392.15">14097 1715 0,'0'0'0,"21"-22"0,-21-62 15,0 63 1,0 63 15,-21-21-31,21 21 0,0-20 0,0 20 16,-21 21-16,21-20 0,-21-1 0,21 0 15,0 1-15,0-1 16,-22 0-16,22-20 0,0 20 0,0-21 0,0 0 16,0 0-16,22-21 15,-1 22-15,0-22 0,0 0 0,0 0 0,22-22 16,-22 22-16,0-21 15,21 0-15,1 0 0,-22-21 0,21 20 16,-21-20-16,22 0 0,-22-1 0,0 22 16,0-21-16,43-64 15,-64 85-15,0 0 0,0 0 16,0-1-16,0 44 16,0-1-16,0 21 0,0-21 15,0 22-15,0-22 0,0 21 16,0 0-16,0-20 0,0 20 15,0-21-15,0 21 0,21-20 0,0-1 0,0 0 16,-21 0-16,42-21 0,-20 21 16,-1-21-16,21 0 0,-21 0 15,22 0-15,-1 0 0,0-21 0,22 0 16,-22 0-16,0 0 0,22-1 0,-22 1 16,1 0-16,-1-21 0,0-1 0,-21 22 15,22-21-15,-22 21 0,0-22 16,-21 1-16,21 0 0,-21 21 0,0-1 15,0-20-15,-21 21 0,0 0 0,0 21 16,0 0-16,-1 0 0,-20 0 16,21 0-16,-21 21 0,20-21 15,1 21-15,-21 21 0,21-20 0,0 20 0,-1 0 16,1-21-16,0 22 0,21-1 16,0 0-16,0 1 0,0-22 15,0 21-15,0-21 0,0 22 0,21-22 16,0 0-16,22-21 0,-22 21 0,21 0 15,1-21-15,-1 0 0,0 0 0,1 0 16,20 0-16,-21 0 0,1-21 16,-1 0-16,22 0 0,-22 0 0,-21 0 15,21-1-15,-20-20 0,20 21 0,-21-21 16,-21 20-16,21-20 0,-21 21 16,0 0-16,0-22 0,21 22 15,-21 0-15,0 0 0,0 42 31,-21 0-31,21 0 0,-21 1 16,21-1-16,0 21 0,-21-21 0,21 0 16,0 22-16,0-22 0,0 0 0,0 0 15,0 0-15,0 1 0,21-1 16,0-21-16,0 0 16,1 0-16,-1 0 0,0 0 0,0 0 15,0-21-15,0-1 0,1 1 0,-1 0 16,21 0-16,-21 0 0,0 0 15,22-22-15,-22 22 0,0-21 16,0 21-16,0-22 0,1 22 0,-1 0 16,0 0-16,-21 0 0,0-1 0,0 44 31,0-1-31,0 0 0,0 0 16,0 0-16,0 22 0,0-22 0,0 21 15,0-21-15,0 22 0,0-22 0,0 0 16,0 0-16,0 0 0,0 0 15,21 1-15,0-1 0,0-21 0,22 21 16,-22-21-16,21 0 0,1 0 0,-22 0 16,21 0-16,0 0 0,22 0 0,-22-21 15,1 21-15,-1-21 16,0-1-16,-21 1 0,22 0 0,-22-21 16,0 21-16,0-1 0,0-20 0,-21 0 15,0-1-15,0 1 0,0 0 0,0 21 16,0-22-16,0 22 0,-21 0 15,0 0-15,0 21 0,0 0 0,0 0 16,-1 21-16,1 0 0,0 0 0,0 22 16,0-1-16,21 0 0,0-21 15,0 22-15,0-1 0,0 0 16,0-20-16,0 20 0,21-21 0,0 0 0,21 0 16,-20 1-16,20-1 0,-21-21 15,43 0-15,-22 0 0,0 0 0,1 0 16,-1 0-16,21 0 0,-41 0 15,20-21-15,0-1 0,-21 1 0,1 0 16,-1 0-16,0 0 0,0-22 0,0 1 16,-21 21-16</inkml:trace>
  <inkml:trace contextRef="#ctx0" brushRef="#br0" timeOffset="3047.77">13398 2307 0,'0'0'0,"-42"0"0,-170 0 16,170 0-16,0 0 15,21 0-15,-1 0 0,1 0 16,42 0-16,22 0 15,-1 0-15,22 0 0,20 0 0,1 0 16,42 0-16,0 0 0,42 0 16,1 0-16,20 0 0,1 0 0,41 0 15,-20 0-15,21 0 0,-21 0 0,-1 0 16,1 0-16,0 0 0,-22 0 16,1 0-16,-43 0 0,0 0 0,-42 0 15,0-21-15,-1 21 0,-41 0 0,-1 0 16,1 0-16,-22-21 0,-21 21 15,1 0-15,-22-21 16,-43 21-16,22-21 16,-42 21-16,-1 0 0,1 0 0,-22 0 15,-21 0-15,-21 0 0,0 0 16,0 0-16</inkml:trace>
  <inkml:trace contextRef="#ctx0" brushRef="#br0" timeOffset="3295.63">13822 2455 0,'0'0'0,"-85"22"16,-84 20-16,126-42 0,86 0 16,-1 0-16,22 0 15,20-21-15,43 0 16,0 21-16,21-22 0,1 22 0,20 0 16,0-21-16,22 21 0,-22-21 0,22 21 15,-22 0-15,0 0 0,-21 0 16,1 0-16,-22 0 0,0 0 0,-22 0 15,-41 0-15,21 0 0,-43 0 0,0 0 16,-21 0-16,-42 0 16,0 0-16,-42 21 0,20-21 15,-41 0-15,-1 0 0,-42 21 16,21-21-16</inkml:trace>
  <inkml:trace contextRef="#ctx0" brushRef="#br0" timeOffset="4109.35">3704 2688 0,'0'0'15,"0"21"17,0 1-32,0-1 15,0 0-15,0 21 0,21-21 0,0 1 16,-21-1-16,22-21 0,-1 21 16,0 0-16,0-21 0,0 0 15,22 0-15,-1 0 0,-21-21 0,21 0 16,22 0-16,-22-1 0,22-20 0,-1 0 15,22-1-15,-22 1 0,1 0 16,21-22-16,-22 22 0,-21-22 0,1 22 16,-1 0-16,-21-1 0,0 1 0,-21 21 15,0 0-15,0 0 0,-21-1 16,0 22-16,0 0 0,-21 22 0,20-1 16,-20 21-16,0 0 0,-1 22 15,1 21-15,21-22 0,-21 43 0,20-21 16,-20 20-16,21 1 0,21 0 15,-21 21-15,21-21 0,0 21 16,0-21-16,0-22 0,0 22 0,0-21 16,0 0-16,0-1 0,0-20 0,0 20 15,0-41-15,0 20 0,0-20 16,0-1-16,0-21 0,-21 0 0,-1 0 16,1-21-16,0 0 0,-21 0 0,-1 0 15,22 0-15,-21-21 0,0-21 16,-22 21-16,22 0 0,-22-22 0,1 1 15,20 21-15,-20-22 0,-1 1 0,1 21 16,21 0-16,-64-43 16,85 43-16,-1 21 15,44 0 1,-1 0-16,21 0 16,-21 0-16,22 21 0,20-21 0,-21 0 15,22 0-15,-1 0 0,-20 0 16,20 0-16,1 0 0,-1 0 0,-20-21 15</inkml:trace>
  <inkml:trace contextRef="#ctx0" brushRef="#br0" timeOffset="4432.01">4466 3831 0,'0'0'0,"64"-21"0,-22 0 0,21 0 0,-20 0 15,-22 21-15,21-22 0,-21 22 0,-21-21 16,0 42 0,0 1-16,0-1 15,-21 21-15,0-21 0,0 22 0,0-1 16,-22 21-16,22-20 0,0-1 0,21 22 15,0-22-15,0 0 0,0 1 16,0-1-16,0-21 0,21 0 0,0 0 16,1 1-16,20-1 0,0-21 0,1 0 15,-1 0-15,106-64 16,-106 22-16,1 0 16,-1-1-16,0 1 0,1 0 0,-1-1 0,-21-20 15,0 20-15,-21 1 16,0 0-16,0-1 0,-42 1 0,21 21 15,-21 0-15,-1 0 0,1 21 0,0 0 16,-1 0-16,-20 0 0,20 21 0,1 0 16,0 0-16,-1 0 0,1 0 15,21 22-15,0-22 0,21 0 0,0 0 16,0 0-16,21 1 0,21-22 0</inkml:trace>
  <inkml:trace contextRef="#ctx0" brushRef="#br0" timeOffset="4780.81">7683 2900 0,'0'0'0,"-84"-127"15,63 106-15,-1-22 0,1 22 16,0 21-16,21 21 16,0 1-16,0 20 15,0 0-15,21 22 0,0-1 0,1 22 16,-22 0-16,0-1 0,21 1 0,-21 21 16,0-22-16,0 22 0,0-21 15,-21 0-15,-1-1 0,-20 1 0,21 0 16,-21-1-16,20-20 0,-20-1 0,21-20 15,0-1-15,0 0 0,-22 1 16,22-22-16,0 0 0,0-21 0,0 0 16,-1 0-16,1-21 0,0 0 0,0-1 15</inkml:trace>
  <inkml:trace contextRef="#ctx0" brushRef="#br0" timeOffset="5304.53">6773 3556 0,'0'0'0,"-42"-85"16,0-147-16,42 147 15,0 21-15,0 1 0,0-22 16,21 22-16,21 20 0,0-20 0,22-1 16,-1 22-16,22 0 0,0-1 0,-1 22 15,22 21-15,0 0 16,21 0-16,-21 21 0,21 1 0,-21 20 0,0 21 16,-22 1-16,1-1 0,-22 1 0,1 21 15,-22 20-15,-21-20 0,22 21 16,-22 0-16,-21 0 0,0-22 0,0 1 15,0 0-15,0-1 0,0 1 16,0-22-16,-21 1 0,0-22 0,-1 22 16,1-22-16,0-21 0,0 0 15,21 1-15,0-1 0,-21-21 0,0 0 16,21-21-16,0-1 0,0-20 16,0 0-16,0-1 0,0-20 0,21-1 15,0 1-15,0-22 0,0 1 16,22-22-16,-22 0 0,21 0 0,0 0 15,1-21-15,-1 21 0,0 22 0,1-1 16,20 0-16,-20 43 0,20 0 16,-21-1-16,22 43 0,-22 0 0,22 22 15,-22 20-15,0 0 0,1 1 16,-22 20-16,21 1 0,-21 20 16,1 1-16,-1 0 0,-21 20 0,0-20 15,0 0-15,0-1 0,0 1 0,0 0 16,-21-22-16,-1 1 0,1 20 0,0-20 15,0-1-15,0-20 0,0 20 16,-1-20-16,22-1 0,0-21 0,0 0 16,0 0-16,0 1 0,22-22 15,-1 0-15,0-22 0,0 1 16,0-21-16,22 21 0</inkml:trace>
  <inkml:trace contextRef="#ctx0" brushRef="#br0" timeOffset="5954.75">9948 3895 0,'0'0'0,"21"-21"0,1 21 0,-1-22 16,-21 1-16,0 0 0,0 0 15,-21 0-15,-1 0 0,1-1 16,-21 1-16,21 21 0,-22 0 0,1 0 16,0 0-16,21 0 0,-22 0 15,1 21-15,21 1 0,0-1 0,-22 0 16,22 21-16,21-21 0,-21 22 15,21-1-15,-21 0 0,21 22 0,0-22 16,0 1-16,0 20 16,0-21-16,0-20 0,21-1 0,0 0 15,0-21-15,0 21 0,1-21 0,-1 0 16,0 0-16,0 0 0,0-21 0,22 21 16,-22-21-16,0 0 0,0-1 0,21-20 15,-20 21-15,-1-21 0,0-1 16,-21 1-16,21 0 0,0-1 0,-21-20 15,0 20-15,21 1 0,1 0 0,-1-1 16,-21 22-16,21 0 0,0 21 16,-21 21-1,21 0-15,-21 1 0,0-1 16,21 21-16,-21-21 0,0 22 0,0-1 0,0 0 16,0-21-16,22 22 0,-22-1 15,21-21-15,0 0 0,0 1 0,0-1 16,0 0-16,1-21 0,-1 0 15,0 0-15,0 0 0,21 0 0,-20 0 16,20 0-16,-21-21 0,21 0 0,-20-1 16,20 1-16,-21 0 0,0 0 0,22-21 15,-22 20-15,0-20 0,0 21 16,0 0-16,-21 0 0,0-1 0,21 22 16,-21 22-1,0 20 1,0-21-16,0 0 0,-21 0 0,21 22 15,-21-22-15,21 0 0,0 21 16,0-20-16,0-1 0,0 0 0,0 0 16,21-21 15,-21-21-31,21 21 0,1-21 0,-1 0 0,0-1 16,-21-20-16,21 21 0,-21 0 15</inkml:trace>
  <inkml:trace contextRef="#ctx0" brushRef="#br0" timeOffset="6216.6">10795 3577 0,'0'0'0,"-21"-21"0,0 21 0,-1 0 16,1 0-16,0 0 0,0 21 15,21 0-15,0 1 16,0-1-16,0 0 0,21-21 16,0 0-1,0 0-15,1 0 0,-1 0 16,0-21-16,0 0 0,0 21 0,-21-64 15,0 43 1,-21 0-16,0 21 0,0 0 16,0 0-16,-1 0 0,1 0 0,0 0 15,0 0-15,0 21 0,21 0 16,0 0-16,0 0 0,0 1 16,0-1-16,21 0 0,0 0 15,0 0-15,0 0 0,1-21 0,-1 22 16</inkml:trace>
  <inkml:trace contextRef="#ctx0" brushRef="#br0" timeOffset="7843.74">11218 3810 0,'0'0'0,"43"-21"15,-22 21 1,-21 21 0,0 0-1,0 0-15,0 1 0,0 20 0,0-21 16,0 21-16,0-20 15,0 20-15,0 0 0,0-21 0,-21 22 16,21-22-16,0 0 0,0 0 0,-22 0 16,22 1-16,0-44 31,0 1-31,22 0 16,-22 0-16,21 0 0,0-22 0,-21 22 15,21-21-15,0 21 0,0-22 0,-21 22 16,22-21-16,-1 21 0,0 0 15,0 21-15,0 0 0,0 0 0,1 0 16,-22 21 0,21 0-16,-21 0 0,21 21 0,-21-20 15,21 20-15,-21-21 0,0 21 0,21-20 16,-21-1-16,21 21 0,1-21 0,-22 0 16,21-21-16,0 22 0,0-22 0,0 0 15,0 0-15,22 0 16,-22 0-16,0 0 0,0-22 0,22 1 15,-22 0-15,21 0 0,-21-21 0,22 20 16,-22-20-16,21 0 0,0-1 0,1 1 16,-22-21-16,21 20 0,1-41 15,-22 20-15,21-21 0,-21 1 0,22-1 16,-22 0-16,-21 1 0,0 20 16,0-20-16,0 41 0,0 1 0,0 0 15,0 20-15,-21 22 0,-1 0 16,1 0-16,0 22 0,0 20 15,-21 0-15,20 1 0,1 20 0,0 1 16,0-1-16,0 22 0,0-22 0,-1 1 16,1 20-16,21-20 0,-21-1 15,21 1-15,0-1 0,0 1 0,0-1 16,21-20-16,0 20 0,1-20 0,20-1 16,0 0-16,-21-21 0,43 1 15,-22-1-15,1 0 0,-1 0 0,21-21 16,-20 0-16,20 0 0,-20 0 0,20 0 15,-21-21-15,1 21 0,20-21 16,-20 0-16,-1-22 0,0 22 0,1-21 16,-22-1-16,0 1 0,0 0 0,0-1 15,-21 1-15,0 0 0,0-1 16,0 1-16,0 0 0,-21 21 0,0-1 0,0 1 16,0 21-16,-22 0 0,1 0 15,21 0-15,-22 21 0,1 1 0,21 20 16,-21-21-16,20 21 0,1-20 0,-21 20 15,42 0-15,-21 1 0,21-22 0,-21 21 16,21-21-16,0 22 0,0-22 16,0 0-16,0 0 0,0 0 15,21 0-15,0-21 0,0 0 0,0 0 16,0 0-16,1 0 0,20 0 0,-21 0 16,0-21-16,22 21 0,-22-21 0,21 0 15,-21 0-15,0 0 0,1-22 0,-1 22 16,0-21-16,0 21 15,0-22-15,-21 22 0,0 0 0,0 0 0,0 42 32,0 0-32,0 0 15,0 0-15,0 22 0,0-22 0,-21 0 16,21 0-16,0 22 16,0-22-16,0 0 0,21 0 15,-21 0-15,21 0 0,1-21 0,20 0 16,-21 0-16,0 0 0,22 0 0,-22 0 15,21 0-15,0-21 0,-20 21 0,20-21 16,0 0-16,-21 21 0,22-42 16,-22 20-16,21 1 0,-21 0 0,1-21 15,-1 21-15,0-1 0,0 1 16,0 0-16,-21 0 0,0 0 0,0 42 31,0 0-31,0 0 0,-21 0 16,21 1-16,0-1 0,-21 21 15,21-21-15,0 0 0,0 1 0,0-1 16,0 0-16,0 0 0,21-21 16,0 0-16,0 21 0,1-21 0,-1 0 15,0 0-15,21 0 0,-21 0 0,1-21 16,20 21-16,0-21 0,-21 0 16,22 21-16,-22-21 0,21-1 0,-21 1 15,1 0-15,-1-21 0,0 21 0,0-1 16,0 1-16,-21 0 0,0 42 31,-21-21-31,0 21 16,0 1-16,0-1 0,-1 0 15,1 0-15,0 0 0,0 0 0,0 1 16,0-1-16,-1 0 0,22 0 16,-21 0-16,42-42 46,-21 0-46,22 0 16,-1 0-16,0-1 0,0 1 0,0 0 16,22-21-16,-22 21 0,21-22 15,0 22-15,1 0 0,-1-21 0,-21 20 16,22 1-16,-22 21 0,21 0 0,-21 0 16,0 0-16,1 0 0,-1 0 0,-21 21 15,0 1-15,21-1 0,-21 0 16,0 0-16,0 0 0,0 22 0,0-22 15,0 0-15,0 0 0,-21 0 0,21 0 16,0 1-16,-21-1 0,21-42 47,0-1-31,0 1-16,0 0 15,0-21-15,0 21 0,0-1 16,0-20-16</inkml:trace>
  <inkml:trace contextRef="#ctx0" brushRef="#br0" timeOffset="7987.66">14520 3535 0,'0'0'0,"-42"-42"15,42 20 1,-21 22-16,0 0 16,-1-21-1,1 21 1,0 0-16,0-21 0,0 21 15,-22 0-15</inkml:trace>
  <inkml:trace contextRef="#ctx0" brushRef="#br0" timeOffset="8184.55">12361 3514 0,'0'0'0,"-63"21"0,-107-21 16,149 0-16,42 0 15,1 0-15,20-21 0,21 21 16,-20-21-16,20-1 0,1 22 16,-1-21-16,1 21 0,-1-21 0,1 0 15,20 21-15,-20-21 0,-22 21 16,22-21-16,-22 21 0,22 0 0,-43-22 16</inkml:trace>
  <inkml:trace contextRef="#ctx0" brushRef="#br0" timeOffset="8921.79">18394 3239 0,'0'0'0,"0"-43"0,0-20 0,0-1 16,21 22-16,-21-22 15,0 22-15,0-21 0,0 20 0,0 1 16,-21 21-16,0-22 0,-22 43 0,1 0 0,-22 0 16,1 0-16,21 0 15,-22 43-15,-21-22 0,22 21 16,-1 22-16,-20-1 0,20 1 0,-20 20 0,20 1 16,-21 0-16,1-1 0,20 1 15,-20 0-15,20-1 0,1 1 0,20 0 16,1-22-16,0 1 0,20-1 0,22 1 15,0-22-15,0 0 0,22-20 0,20-1 16,0 0-16,1-21 0,20 0 16,1 0-16,20 0 0,1-21 15,-22-22-15,22 22 0,0 0 0,-1-21 16,-20-1-16,-1 1 0,1 21 0,-22-21 16,1-1-16,-22 1 0,-21 21 15,0-22-15,0 1 0,-43 21 0,22-21 16,-21 20-16,21 22 0,-22 0 0,1 0 15,0 0-15,21 22 0,-22 20 0,22-21 16,0 21-16,0 1 0,0 20 16,21 1-16,-22-1 0,22 22 0,0-22 15,0 22-15,0 0 0,0 21 0,0-22 16,0 22-16,0-21 0,0 21 0,0-1 16,0 1-16,0-21 15,-21 21-15,0-22 0,0 22 0,0-21 16,0-22-16,-1 22 0,1-21 0,0-1 15,0-21-15,0 1 0,0-1 0,21-21 16,-22 0-16,1-21 16,21-21-16,0 0 0,0-21 15,0-1-15,0 1 0,0-21 16,0-1-16</inkml:trace>
  <inkml:trace contextRef="#ctx0" brushRef="#br0" timeOffset="10612.59">18203 4085 0,'0'0'0,"21"-42"0,1-22 15,-22 43-15,21 0 16,-21 0-16,0 0 0,21 0 0,0-1 16,0 1-16,-21 0 0,21-21 15,1 21-15,-1-1 0,-21 1 0,21 0 16,-21 0-16,21 21 0,-21-21 15,-21 21 1,0 21-16,0 0 0,-1 0 0,-20 0 16,21 22-16,0-1 0,0 0 0,-1 1 15,1 20-15,0-20 16,0-1-16,21 0 0,0 1 0,0-1 16,0-21-16,0 21 0,0-20 0,63-1 15,-41-21-15,20 0 16,0 0-16,1 0 0,-1-21 15,0 21-15,1-22 0,20-20 0,-21 21 16,22-21-16,-1 20 0,-20-20 0,-1 0 16,0-1-16,1 22 0,-22-21 0,0 21 15,0-22-15,-21 22 16,0 0-16,0 42 16,-21 0-1,0 1-15,0 20 0,21-21 16,-21 21-16,-1-20 0,1 20 15,21 0-15,0-21 0,-21 1 0,21-1 16,-21 0-16,21 0 0,0 0 0,21-21 31,0-21-15,0 0-16,1 0 0,-1-22 0,0 22 16,0 0-16,0-21 0,0-1 0,1 22 15,-1-21-15,-21 21 0,21 0 0,0-1 16,0 22-1,-21 22 1,0-1-16,0 0 0,0 0 16,0 21-16,21-20 0,-21 20 0,22-21 15,-1 21-15,0-20 0,-21-1 16,42 0-16,-21 0 0,1 0 0,20-21 16,0 21-16,-21-21 0,22 0 0,-1 0 15,0 0-15,1 0 0,20-21 0,-20 21 16,-1-21-16,0 0 0,1 0 0,-1 0 15,0-1-15,-21 1 0,22-21 16,-22 0-16,0 20 0,-21-20 0,0 21 16,0 0-16,0-22 0,0 22 15,0 0-15,-21 21 16,0 0-16,0 0 16,-1 21-16,-20 0 0,42 1 0,-21-1 15,0 0-15,0 0 0,-1 21 0,22-20 16,0 20-16,0-21 0,0 21 0,0-20 15,0-1-15,0 0 0,0 0 0,0 0 16,22 0-16,-1-21 0,0 0 16,0 22-16,0-22 0,0 0 0,1 0 15,20 0-15,-21-22 0,21 22 0,-20-21 16,20 0-16,0 0 0,-21 0 0,22 0 16,-22-1-16,0-20 0,21 0 15,-20 21-15,-22-22 0,0 22 16,21-21-16,-21 21 0,0-1 0,0 1 15,0 42 1,-21-21-16,21 43 0,0-22 16,0 0-16,0 21 0,0-20 15,0 20-15,0 0 0,0-21 16,21 1-16,0 20 0,0-21 0,0 0 0,0 0 16,22 1-16,-22-22 0,0 21 0,21-21 15,1 0-15,-22 0 0,42 0 0,-20 0 16,-1 0-16,0 0 0,1-21 15,-1 21-15,0-22 0,1 1 0,-22 0 16,21 0-16,-21-21 0,1 20 16,-22-20-16,0 21 0,0-21 0,0-1 15,0 22-15,0-21 0,0 21 16,0-1-16,0 1 0,-22 21 0,1 0 16,0 0-16,0 0 0,-21 21 0,20-21 15,-20 22-15,0 20 0,21-21 0,-22 0 16,22 22-16,-21-22 0,21 21 0,-1-21 15,1 22-15,0-22 0,21 0 16,0 0-16,0 0 0,0 0 0,0 1 16,21-22-16,0 0 0,1 0 15,-1 0-15,21 0 0,-21 0 0,0-22 16,22 1-16,-22 0 16,21 21-16,-21-21 0,1 0 0,-1 0 15,0-22-15,0 22 0,0 0 0,0 0 16,-21 0-16,0-1 0,0 1 0,0 42 31,0 1-31,0-1 0,0 0 0,0 0 16,0 21-16,-21-20 0,21-1 0,0 21 15,0-21-15,0 0 0,0 1 0,0-1 16,0 0-16,0 0 0,21 0 0,1-21 16,-1 0-16,0 0 15,0 0-15,0 0 0,0 0 16,1 0-16,20-21 0,-21 21 0,21-21 15,-20 0-15,20-22 0,-21 22 0,21-21 16,-20 0-16,20-1 0,0 1 0,-21-22 16,22 1-16,-22-1 0,21 1 15,-21-1-15,22-20 0,-22-1 0,0 22 16,21-22-16,-42 0 0,22 1 0,-1 20 16,-21 1-16,0 20 0,0 1 15,0 0-15,0 20 0,-21 22 16,-1 22-16,1 20 15,-21 0-15,21 1 0,-22 20 0,1 22 16,0-1-16,-1 1 0,1 21 16,0-21-16,-1 20 0,22 1 0,-21-21 15,42 0-15,0-1 0,0-20 0,0-1 16,0 1-16,0-22 0,0 0 0,21 1 16,0-22-16,0 0 0,1 0 0,-1-21 15,0 0-15,21 0 0,-21 0 16,1 0-16,-1 0 0,0-21 0,21 0 15,-21 0-15</inkml:trace>
  <inkml:trace contextRef="#ctx0" brushRef="#br0" timeOffset="11356.69">23812 3175 0,'0'0'0,"22"-42"15,-1-1-15,21 1 0,-21 0 0,0-1 16,1 1-16,-1 0 0,0 21 15,-21-22-15,0 22 0,0 0 0,-21 21 16,0 0-16,-22 21 16,1 0-16,0 22 0,-22-1 15,22 21-15,-22 1 0,22-1 0,-22 22 16,22 0-16,-21-1 0,20 1 0,1 0 16,0-1-16,20 1 0,1-21 0,0 20 15,0-20-15,21-1 0,0 1 16,0-1-16,21-20 0,0 20 0,22-42 15,-1 22-15,0-22 0,22 21 0,-1-21 16,1-21-16,-1 0 0,22 0 16,-22 0-16,22 0 0,0 0 15,-22-21-15,22-21 0,-22 21 0,22-22 16,-21-20-16,20 20 0,-20-20 0,-1-22 16,1 22-16,-1-22 0,-20 0 0,-1 1 15,0-1-15,-21-21 0,-21 22 16,0-1-16,0 0 0,-42 1 0,0 20 15,-22-21-15,1 43 0,-1 0 0,-20-1 16,20 22-16,-21 0 0,1 21 16,-1 0-16,0 21 0,1 22 0,-1-1 15,22 0-15,-1 22 0,22-1 0,21 1 16,-1 20-16,22 1 16,0 0-16,0-1 0,22 1 0,-1 0 15,0-1-15,21 1 0,-21 21 0,22-21 16,-1-1-16,0 22 0,1-21 0,-22-1 15,0 1-15,0 0 0,0-22 16,-21 22-16,0 0 0,0-22 0,-21 1 16,-21 20-16,21-41 0,-22 20 0,1-21 15,0 1-15,-1-1 0,22-21 0,-21 0 16,21 1-16,-22-22 0,22 0 16,21-22-16,-21 1 0,21 0 0,0-21 15,0-1-15,0-20 0,21 21 16,0-22-16,1 1 0,-1-1 15</inkml:trace>
  <inkml:trace contextRef="#ctx0" brushRef="#br0" timeOffset="12792.26">24574 3958 0,'0'0'0,"43"-42"0,-1 0 0,-21 20 0,0 1 16,1 0-16,-1 0 0,-21 0 15,0 42 1,-21 0-16,-1 0 0,1 0 15,0 1-15,21 20 0,-21 0 0,0-21 16,0 22-16,21-1 16,0-21-16,0 22 0,0-22 0,0 0 15,0 0-15,0 0 0,0 0 0,0 1 16,21-22-16,0 0 16,21 0-16,-21-22 15,1 1-15,-1 0 0,21 0 0,-21 0 16,0 0-16,22-1 0,-22-20 0,0 21 15,0 0-15,0-22 0,-21 22 0,0 0 16,22 21-16,-22-21 0,0 42 31,0 0-31,0 0 16,0 1-16,0-1 0,0 0 0,0 0 16,0 0-16,0 0 0,0 1 0,21-1 15,-21 0-15,21-21 16,0 21-16,0-21 0,0 0 15,1 0-15,-1 0 0,21 0 0,-21-21 16,0 21-16,22-21 0,-22 0 0,21-1 16,-21 1-16,1 0 0,-1 0 15,0 0-15,0-22 0,-21 22 0,0 0 16,0 0-16,0-21 0,0 20 16,0 1-16,-21 21 15,0 0-15,0 0 0,-1 0 16,1 21-16,-21 1 0,21-22 0,0 21 15,-1 21-15,22-21 0,-21 0 0,21 1 16,-21 20-16,21-21 0,0 0 0,0 22 16,0-22-16,0 0 0,0 0 0,21-21 15,0 21-15,1-21 0,-1 0 16,0 0-16,0 0 0,0 0 16,0 0-16,1 0 0,-1 0 0,0-21 15,21 0-15,-21 0 0,1 0 0,-1-1 16,21 1-16,-21 0 0,0-21 15,-21 21-15,22-1 0,-1 1 16,-21 0-16,21 0 0,-21 42 31,0 0-31,0 0 0,-21 1 16,21-1-16,-21 0 0,21 0 16,-22 0-16,22 0 0,0 1 15,0-1-15,22-21 16,-1 0-1,0 0-15,0 0 0,0 0 16,0-21-16,1-1 0,-1 22 0,0-21 16,0 0-16,-21 0 0,21 0 0,0 0 15,-21-1-15,22 1 16,-1 21-16,-21 21 31,0 22-31,0-22 16,0 0-16,0 0 0,0 0 0,0 1 15,0-1-15,0 0 0,0 0 0,0 0 16,0 0-16,21-21 16,0 0-16,0 0 0,0 0 0,1 0 15,-1 0-15,0 0 0,0 0 16,0 0-16,0 0 0,1-21 0,-1 0 0,0 21 16,0-21-16,-21 0 0,21 0 0,-21-1 15,21 1-15,-21-21 16,0 21-16,0 0 0,0-1 0,0 1 15,0 0-15,0 0 16,-21 21-16,0 0 0,0 0 16,0 21-16,0 0 15,21 0-15,-22 1 0,22-1 0,-21 0 16,21 21-16,0-21 0,0 1 0,0-1 16,0 0-16,0 0 0,0 0 0,0 0 15,0 1-15,0-1 16,21-21-16,1 0 15,-1 0-15,42 0 16,-42 0-16,1-21 0,-1 21 16,0-22-16,21 1 0,-21 0 0,1-21 15,-22 21-15,21-22 0,0 1 16,0 0-16,0-1 0,0 1 0,1-22 16,-1 1-16,0-1 0,0 1 0,-21-1 15,21-20-15,-21 20 0,21 1 16,-21-1-16,0 22 0,0 0 0,0-1 15,0 22-15,0 0 0,-21 63 16,0-21-16,0 22 16,21-1-16,-21 0 0,0 22 15,-1-1-15,22 1 0,0-22 0,-21 22 16,21-1-16,0-20 0,0 20 16,0-21-16,0 22 0,0-22 0,0 1 15,21-1-15,-21-21 0,22 21 16,-22-20-16,0-1 0,21 0 0,-21 0 15,21 0-15,-21 0 16,0-42 15,0 0-31,0 0 0</inkml:trace>
  <inkml:trace contextRef="#ctx0" brushRef="#br0" timeOffset="14283.62">3514 6371 0,'0'-21'0,"0"0"15,0 0-15,0 0 16,0-1-16,0 1 16,0 0-16,-22 21 31,22 21-31,0 0 15,0 22-15,0-22 0,-21 21 16,21 1-16,-21-1 0,21 0 0,0 1 16,-21 20-16,21-21 0,-21 1 0,0-1 15,21 0-15,0 1 16,0-1-16,-22 0 0,22-20 0,0 20 16,-21-21-16,21 0 0,0 0 0,0 22 15,0-22-15,0-42 63,21 0-48,1 21-15</inkml:trace>
  <inkml:trace contextRef="#ctx0" brushRef="#br0" timeOffset="14720.38">3916 6858 0,'0'0'16,"21"0"-1,0 0 1,0 0 0,0 0-1,-21-21-15,22 21 16,-22-21-16,0 0 15,0-1-15,-22 22 32,1 0-17,0 0-15,21 22 16,0-1 0,0 0-16,0 0 15,21-21 1,0 0-1,1 0-15,-1 0 0,0-21 16,0 21-16,-21-21 0,21 21 16,-21-21-16,21 21 0,-21-22 15,-21 22 17,0 0-32,0 0 0,0 0 15,0 0-15</inkml:trace>
  <inkml:trace contextRef="#ctx0" brushRef="#br0" timeOffset="15627.81">5546 6138 0,'0'0'0,"21"-21"0,0 0 0,0-21 16,0 21-16,0-22 0,1 1 15,20 0-15,-21-1 0,0-20 0,0 20 16,1 1-16,-22 0 0,0-1 15,0 22-15,0 0 0,-22 21 16,1 0-16,-21 42 0,21 1 16,-22-1-16,22 22 0,-21-1 15,21 1-15,-22-1 0,22 1 16,-21 20-16,0 1 0,-1 0 0,1-1 16,0 1-16,-1 0 0,1-22 15,0 22-15,-1-22 0,1-20 0,0 20 16,20-21-16,-20 1 0,21-22 0,0 0 15,0 0-15,21-42 32,0-21-32,0 21 0,0-22 15,0 1-15,0 0 0,0-1 16,21-20-16,0 20 0,-21-20 0,21 21 16,0-22-16,0 43 15,1 0-15,-1 0 0,0 21 0,0 0 16,0 21-16,0 0 0,22 21 0,-43 1 15,21-1-15,0 0 0,0 1 16,0-1-16,1 0 0,-22-21 0,21 22 16,0-1-16,0-21 0,0 0 0,0 1 15,1-22-15,20 0 0,-21 0 16,21 0-16,-20 0 0,20 0 0,0 0 16,1-22-16,-1 1 0,0 0 0,22 0 15,-22-21-15,0 20 0,1-20 16,-1 0-16,0-1 0,-20 1 15,-1 0-15,0 21 0,0-22 0,-21 22 16,0 0-16,21 0 0,-21 0 0,0 42 16,0 0-1,0 0-15,-21 0 0,0 0 0,21 1 16,-21 20-16,0-21 0,-1 21 0,22-20 16,-21-1-16,21 0 0,-21 0 15,21 0-15,0 0 16,21-21-1,0-21-15,-21 0 0,22 0 16,-1 0-16</inkml:trace>
  <inkml:trace contextRef="#ctx0" brushRef="#br0" timeOffset="15787.72">6202 6287 0,'0'0'16,"21"-22"-16,-21 1 0,0 0 0,0 0 0,0 0 15,0 42 16,0 0-15,21-21 0,0 21-1,0-21-15</inkml:trace>
  <inkml:trace contextRef="#ctx0" brushRef="#br0" timeOffset="17340.58">6689 6287 0,'0'0'0,"21"21"0,0 0 16,0-21-16,0 21 0,-21 0 0,21 0 15,-21 1-15,0-1 0,0 0 0,0 21 16,-21-21-16,0 22 0,0-22 16,0 0-16,0 21 0,-22-20 0,22-1 15,0 0-15,0 0 0,0 0 0,-1-21 16,22-21 15,22 0-31,-22 0 0,21 0 16,0-22-16,21 22 0,-21-21 15,1 21-15,-1-22 0,0 1 16,21 21-16,-21 0 0,1-22 0,20 43 16,-21-21-16,21 21 0,-20 0 15,20 0-15,-21 21 0,0 0 0,0 1 16,1-1-16,-1 21 0,0-21 0,0 22 16,-21-22-16,21 21 0,-21-21 0,21 0 15,-21 1-15,0-1 0,0 0 16,22 0-16,-1-21 0,0 0 15,0 0-15,0 0 0,0 0 16,1 0-16,-1-21 0,21 0 16,0 0-16,-20-1 0,20-20 0,0 21 15,1-21-15,-1-1 0,0 1 16,1 0-16,-22-22 0,0 22 0,0-1 0,0-20 16,0-1-16,-21 1 15,0-1-15,0 22 0,0-21 0,0 20 16,0 22-16,0-21 0,0 21 0,-21 21 15,0 21-15,0 0 16,21 0-16,-21 21 0,21 1 0,-21-1 16,21 22-16,-22-22 0,22 0 0,-21 22 15,0-1-15,21-20 0,-21 20 16,21-21-16,0 22 0,-21-22 0,0 1 16,21-1-16,0-21 0,0 0 0,0 0 15,-22 1-15,44-44 31,-1 1-31,0 0 16,0 0-16,0-21 0,22 20 16,-22-20-16,21 0 0,-21 21 0,22-22 15,-22 22-15,21-21 0,-21 42 0,0-21 16,1-1-16,-1 22 0,0 0 0,0 0 16,0 0-16,-21 22 15,0-1-15,0 0 0,0 0 0,0 0 16,-21 0-16,0 22 0,0-22 15,0 0-15,-22 0 0,22 0 16,0 1-16,0-22 0,0 21 0,-1-21 16,1 0-16,0 0 0,0 0 15,21-21 1,0-1-16,21 22 16,0 0-16,0-21 0,1 21 15,-1 0-15,0 0 0,0 0 0,0 21 16,0-21-16,1 22 0,-1-1 15,0-21-15,0 21 0,0 0 16,22-21-16,-22 21 0,0-21 0,0 0 0,21 21 16,-20-21-16,20 0 0,-21 0 0,21 0 15,1 0-15,-1-21 16,0 21-16,1-21 0,-1 21 0,22-21 16,-22 0-16,0 0 0,1-1 0,-1 1 15,0 0-15,1 0 0,-22-21 0,0 20 16,0 1-16,0-21 0,-21 21 15,0 0-15,0-1 0,0 1 0,0 0 16,-21 21-16,0 0 0,0 0 0,0 0 16,-1 0-16,1 21 0,0 0 0,0 1 15,0-1-15,21 0 0,-21 21 16,21-21-16,-22 22 0,22-22 0,0 0 16,0 21-16,0-20 0,22-1 0,-1 0 15,0-21-15,0 21 0,21-21 16,1 21-16,-22-21 0,21 0 15,1 0-15,-1 0 0,21 0 0,-20-21 16,-1 0-16,0 21 0,1-21 0,-1 0 16,0-1-16,-20 1 0,20 21 0,-21-21 15,0 0-15,0-21 0,1 20 16,-1 1-16,-21-21 0,0 21 0,0 0 16,0-22-16,0 22 0,0 0 15,-21 21-15,-1 0 0,1 0 16,0 0-16,0 0 0,0 21 15,0 0-15,-1 0 0,1 1 16,0 20-16,21-21 0,-21 21 0,21-20 16,0-1-16,0 21 0,0-21 0,0 0 15,0 1-15,0-1 0,21-21 16,0 0-16,0 0 0,1 0 16,-1 0-16,0 0 0,0 0 0,0-21 15,0-1-15,1 22 0,20-21 0,-21 0 16,0 0-16,0 0 0,1-22 0,-1 22 15,0 0-15,0-21 0,0 21 16,0-22-16,-21 1 0,0 0 16,22-1-16,-1 1 0,-21-22 0,0 1 0,0-1 15,0-20-15,0 20 0,0 1 16,0 20-16,0 1 0,0 0 16,0 21-16,-21-1 0,-1 22 0,1 0 15,0 22-15,-42 168 16,41-126-16,22-1 15,0 1-15,0-1 0,0 22 0,0-22 16,0-20-16,22 20 0,-1 1 0,0-22 16,0 0-16,0 1 0,0-22 0,1 21 15,20-21-15,-21 0 0,0 1 0,0-22 16,1 0-16,-22 21 0,21-21 16,0 0-16,0 0 0,-21-21 0,0-1 15,21 22-15,0-21 0,-21 0 16</inkml:trace>
  <inkml:trace contextRef="#ctx0" brushRef="#br0" timeOffset="18799.86">10943 5948 0,'0'0'0,"0"-21"16,0 0-16,0-1 0,0-20 0,0 21 16,0-21-16,0-1 0,0 1 0,21 0 15,0-1-15,-21 1 0,0 0 16,0 20-16,0 1 0,0 0 0,0 42 15,0 0-15,0 1 16,0 41-16,0-21 0,-21 22 0,21-1 16,-21 1-16,0 21 15,21-22-15,-21 1 0,0-1 0,-1 1 16,22-22-16,-21 21 0,0-20 0,0 20 16,0-20-16,0-1 0,21-21 0,-22 0 15,22 0-15,-21 1 0,0-22 16,21-22-1,-21 1-15,21 0 16,0-21-16,0 21 0,0-22 0,0 22 16,0-21-16,0-1 0,0 1 15,0 0-15,0 21 0,0-22 0,0 22 16,0 0-16,0 0 0,0 0 0,21 21 16,0 0-16,0 21 15,1-21-15,-1 42 0,-21-21 16,21 0-16,0 1 0,0 20 0,22-21 15,-22 21-15,0-20 0,0-1 0,0 0 16,0 21-16,1-42 0,20 21 0,-21 1 16,0-22-16,22 0 0,-22 0 15,21 0-15,-21 0 0,22 0 16,-22 0-16,21-22 0,-21 22 0,22-21 0,-22 0 16,21 0-16,-21 0 0,22 0 0,-22-1 15,0-20-15,0 21 0,0 0 16,-21-22-16,0 22 0,0-21 0,0 21 15,0 0-15,0-1 0,-21 22 16,0 0 0,0 22-16,21-1 0,-21 0 15,21 0-15,-22 21 0,22-20 0,0-1 16,0 21-16,0-21 0,0 0 0,0 1 16,0 20-16,22-21 0,-1-21 0,0 21 15,0 0-15,0-21 0,0 0 16,1 0-16,-1 0 0,0 0 0,21 0 15,-21 0-15,22 0 0,-22-21 0,21 0 16,-21 0-16,22 0 0,-22 21 0,21-21 16,1-22-16,-22 22 0,21 0 15,-21-21-15,22 20 0,-22-20 16,0 21-16,-21 0 0,0-22 0,21 22 16,-21 0-16,-21 21 15,0 21 1,0 0-16,-1 1 0,1 20 0,0-21 15,0 0-15,0 22 0,21-22 0,0 21 16,0-21-16,0 0 0,0 22 0,21-22 16,0 0-16,0 0 0,0 0 0,22 1 15,-22-22-15,0 21 0,0-21 16,0 0-16,-21-21 31,0-1-31,-21 22 0,0-21 16,-21 0-16,21 21 0,-1-21 15,1 21-15,0-21 0,0 21 0,0 0 16,0 0 0,21 21-16,0 0 0,21 0 15,0 0-15,0-21 0,0 22 16,22-22-16,-22 0 0,0 21 16,21-21-16,-21 0 0,22 0 0,-22 0 15,21 0-15,-21-21 0,22 21 0,-1-22 16,0 1-16,-20 21 0,20-21 0,0 0 15,-21 0-15,22 0 0,-22-1 16,21 1-16,-21-21 0,1 21 16,-1-22-16,0 1 0,0 0 0,0-1 15,0-20-15,1-1 0,-1 22 0,0-21 16,-21-1-16,0 1 0,21-1 0,-21 22 16,0 21-16,0-22 0,0 22 15,0 42 1,-21 0-16,0 22 0,21-1 15,-21 0-15,-1 22 0,1-22 16,21 22-16,0-1 0,-21 1 0,21-1 16,0 1-16,0-22 0,0 22 15,0-22-15,0 0 0,0 1 0,21-1 0,-21-21 16,21 21-16,1-20 0,-1-1 16,0 0-16,0-21 0,0 21 15,0-21-15,1 0 0,-1 0 0,0 0 16,0 0-16,0 0 0,22 0 0,-22-21 15,0 21-15,0-21 0,0 0 0,0-1 16,-21 1-16,22 0 0,-22 0 0,21 0 16,-21 0-16,0-1 0,0 1 15,0-21-15,0 21 0,0-22 0,0 22 16</inkml:trace>
  <inkml:trace contextRef="#ctx0" brushRef="#br0" timeOffset="18971.75">12996 5927 0,'0'0'0,"-21"0"0,0 0 0,42 0 31,0 0-15,0 0-16,1 0 0,20 0 0,0-21 15,1 21-15,-1-22 0,-21 22 0,21-21 16,1 0-16,-1 21 0,-21-21 16,0 0-16,22 21 0,-43-21 0,21 21 15,-21-22-15,0 1 0,0 0 16,-21 21-16</inkml:trace>
  <inkml:trace contextRef="#ctx0" brushRef="#br0" timeOffset="19161.66">12382 5546 0,'0'0'15,"-42"-21"-15,21 21 0,-21 0 0,20 0 0,1 0 16,0 0-16,21-22 0,-21 22 15,21 22 1,-21-22 0,21 21-16,0 0 0,0 0 15,-21-21-15</inkml:trace>
  <inkml:trace contextRef="#ctx0" brushRef="#br0" timeOffset="20012">3387 8234 0,'0'-21'15,"0"0"-15,0-1 0,0 1 16,0 0-16,0-21 0,0 21 0,21-22 16,0 22-16,0-21 0,0 21 15,0-22-15,1 22 0,20 0 16,-21 0-16,0 21 0,22 0 0,-22 0 16,21 0-16,-21 21 0,22 0 15,-22 0-15,0 22 0,0 20 0,0-21 16,-21 22-16,0-1 0,0 1 0,0-1 15,-21-20-15,0 20 0,-21 1 16,20-1-16,-20 1 0,-21-1 0,20 1 16,-20-22-16,-1 22 0,1-22 0,-1 0 15,1-21-15,20 1 0,-20-1 16,21 0-16,-1-21 0,22 0 0,-21-21 16,21 0-16,21-1 0,0-20 15,0 21-15,0-21 0,0-1 16,0 1-16,0-22 0,0 22 0,0 0 15,21-1-15,0 1 0,0 21 0,21-21 16,1 20-16,-1 22 0,0 0 16,1 0-16,-1 22 0,0-1 0,1 0 15,-22 0-15,21 21 0,-21-20 0,22 20 16,-22 0-16,-21 1 0,21-1 16,-21 0-16,0 1 0,0 20 0,0-21 15,0 1-15,0-1 0,21 0 0,-21-20 16,0 20-16,0-21 0,21-21 15,1 0-15,-1 0 0,0 0 16,0 0-16,0-21 0,0 0 16</inkml:trace>
  <inkml:trace contextRef="#ctx0" brushRef="#br0" timeOffset="20155.93">4127 8678 0,'0'0'0,"43"-21"0,-22 0 15,0 21-15,0 0 0,-21 21 31,-21 0-31,0-21 0,0 22 16,21-1-16,0 0 0,-21-21 16</inkml:trace>
  <inkml:trace contextRef="#ctx0" brushRef="#br0" timeOffset="20612.65">5609 8043 0,'0'0'0,"-21"-42"0,0 0 0,0-1 15,-1 1-15,22 0 0,-21-43 16,21 43-16,0 21 0,0-1 16,0 1-16,0 0 0,0 42 15,0 0 1,0 22-16,21 20 0,1 1 0,-22 169 15,0-128 1,0-20-16,0 0 0,0-1 0,0 1 16,-22-21-16,1 20 0,0 1 15,0-22-15,0 1 0,0-1 0,-1-20 16,22-1-16,0 0 0,0-20 0,0-1 16,0 0-16,0-42 15,0 0-15,0-1 16,0-20-16,0 21 0,22-21 0,-22-1 15,0-20-15</inkml:trace>
  <inkml:trace contextRef="#ctx0" brushRef="#br0" timeOffset="20900.48">5313 8128 0,'0'0'0,"-21"-63"16,-1-1-16,22 22 0,-21-22 0,21 22 16,0-22-16,0 22 0,0 0 15,43 21-15,-22-22 0,21 22 0,22 0 16,-1 0-16,1 0 0,-1 21 15,22 0-15,-22 21 0,22 0 0,-22 21 16,1-21-16,-1 22 0,-20 20 0,-22-20 16,0 20-16,-21-21 0,0 22 0,0-1 15,-21 1-15,0-22 0,-22 22 16,22-22-16,-21 0 0,-22 1 0,22-1 16,0 0-16,-1-20 0,1 20 0,21-21 15,-21 0-15,20 0 16,22 1-16,22-22 15,-1 0 1,0 0-16,0 0 0,0 0 16,22-22-16,-22 22 0</inkml:trace>
  <inkml:trace contextRef="#ctx0" brushRef="#br0" timeOffset="21800.28">6075 8827 0,'0'0'0,"0"21"0,0 21 15,0-21-15,0-42 32,0 0-17,21 21-15,0-21 0,0-22 0,0 22 16,1 0-16,20 0 0,-21-21 16,0 20-16,22-20 0,-22 0 0,0 21 15,-21-22-15,0 1 0,0 21 0,0 0 16,0-1-16,0 1 0,0 0 0,-21 21 15,21 21 1,-21 0-16,21 1 0,-22-1 16,22 0-16,-21 21 0,21-21 0,0 1 15,0 20-15,0-21 0,0 21 16,0-20-16,0 20 0,0-21 16,0 21-16,0-20 0,0-1 0,0 0 15,0 0-15,0 0 0,0 0 0,21-21 16,1 0-16,-1 0 0,0 0 15,0 0-15,0 0 0,0 0 16,1-21-16,20 21 0,-21-21 0,21 0 16,-20 0-16,-1 0 0,21-1 0,-21 1 15,22 0-15,-22-21 0,0 21 0,0-1 16,0 1-16,0-21 0,-21 21 16,0-22-16,22 22 0,-22 0 15,0 0-15,21-21 0,-21 20 16,0 1-16,0 42 31,-21 1-31,-1-1 0,1 0 16,21 0-16,0 0 0,0 0 0,0 1 15,0-1-15,0 0 16,21-21 0,1 0-16,-1 0 0,0 0 0,0 0 15,0 0-15,0 0 0,1 0 0,-1 0 16,0 63 31,-21 22-47,0-64 15,0 0-15,0 1 0,0-1 0,0 21 16,0-21-16,21 0 16,0-21-1,0 0-15,1 0 0,-1 0 0,0-21 16,0 21-16,0-21 0,0 0 0,1 0 15,-1 0-15,0-1 0,0 1 16,0 0-16,0 0 0,-21-21 0,22 20 16,-1-62-1,-21 63-15,0-1 0,0 44 32,0-1-32,-21 0 15,21 21-15,0-21 0,-22 1 0,22-1 16,0 21-16,0-21 0,0 0 0,0 1 15,-21-1-15,21 0 0,0 0 0,0 0 16,0 0 0,0-42-1,0 0-15,0 0 16,0 0-16</inkml:trace>
  <inkml:trace contextRef="#ctx0" brushRef="#br0" timeOffset="21952">7324 8382 0,'0'0'0,"0"-42"16,0 21 0,-22 21-1,22 21 1,0 0 0,22-21-16,-1 21 0,0 0 15</inkml:trace>
  <inkml:trace contextRef="#ctx0" brushRef="#br0" timeOffset="22799.76">7832 8467 0,'21'0'0,"-42"0"0,42-21 15,-42 21-15,-1 0 16,1 0-16,0 0 0,-21 21 0,21 0 16,-22 0-16,22 0 0,0 0 0,-21 22 15,20-22-15,22 0 0,-21 21 16,21 1-16,0-22 0,0 21 0,0-21 15,0 22-15,0-22 0,0 21 0,21-21 16,1-21-16,-1 22 0,0-1 0,0-21 16,0 0-16,22 0 0,-22 0 0,21 0 15,-21-21-15,22-1 0,-22 1 16,0 0-16,0 0 0,0-21 16,0 20-16,1 1 0,-22-21 0,21 21 15,-21-22-15,0 1 0,0 21 0,0-21 16,-21-1-16,-22 22 0,22-21 15,0 21-15,-21-1 0,-1 1 0,22 21 16,-21 0-16,21 0 0,-22 0 0,22 0 16,0 0-16,0 21 0,0 1 0,21-1 15,0 0-15,21 0 16,21-21-16,-21 0 16,22 0-16,-1 0 0,21 0 0,-20 0 15,20 0-15,-20-21 0,20 21 0,1 0 16,-22 0-16,21 0 0,-20 0 15,-1 0-15,0 0 0,1 0 16,-1 21-16,-21 0 0,0 0 0,-21 1 16,0-1-16,0 21 0,0-21 0,0 0 15,0 22-15,0-22 0,0 21 0,-21-21 16,0 1-16,0-1 0,0 0 0,21 0 16,0 0-16,-21-21 15,21-21 16,0 0-31,0 0 0,21 0 0,-21-1 16,0 1-16,21 0 0,0 0 0,0-21 16,-21 20-16,21 1 0,-21-21 15,22 0-15,-1 20 0,0-20 0,0 0 16,0 21-16,0-22 0,1 22 0,-1 0 16,21 0-16,0 0 0,-20-1 0,20 22 15,-21 0-15,21 0 0,-20 0 16,20 0-16,-21 22 0,0-1 0,-21 0 15,0 0-15,21 0 0,-21 0 0,0 1 16,0-1-16,0 21 0,0-21 0,0 0 16,0 1-16,-21-1 0,21 0 15,0 0-15,0 0 0,-21 0 16,21 1-16,-21-1 0,21 0 0,0 0 16,-21 0-16,21 0 0,0 1 0,0 20 15,-21-21-15,21 0 0,-22 0 0,22 1 16,0-44-1,22 1 1,-1 0-16,0 0 0,-21 0 16,0-22-16,21 22 0,-21-21 0,21 21 15,-21-22-15,0 22 0,0-21 0,0 21 16,0-22-16</inkml:trace>
  <inkml:trace contextRef="#ctx0" brushRef="#br0" timeOffset="23823.87">9144 7811 0,'0'0'0,"0"-43"16,0 22-16,0 0 31,0 42-15,0 0-16,0 0 15,0 1-15,0 20 0,0-21 0,0 21 16,0 22-16,-21-22 0,21 22 15,-21-1-15,21 1 0,-22-1 0,22 1 16,0-1-16,-21 1 0,21-1 0,-21 1 16,21-22-16,0 22 0,0-22 0,0 0 15,0 1-15,0-22 0,0 0 16,0 0-16,21 0 0,0-21 0,1 0 16,-1 0-16,0 0 0,0 0 0,0 0 15,0-21-15,1 0 0,-1 0 16,0 0-16,0-1 0,0-20 0,0 21 15,1 0-15,-1-22 0,0 22 0,0 0 16,0 0-16,-21 0 0,0 0 0,0-1 16,21 22-16,-21 22 31,0-1-31,0 0 16,0 0-16,0 0 0,0 0 0,0 1 15,0-1-15,0 0 0,0 0 0,0 0 16,0 0-16,0 1 15,22-22-15,-1 0 0,0 0 16,0 0-16,0 0 0,0 0 16,1 0-16,-1-22 0,0 1 0,0 21 15,0-21-15,0 0 0,1 0 0,-22 0 16,0-1-16,21 1 0,-21 0 0,0 0 16,0-21-16,0 20 0,0 1 0,21 21 15,-21-21-15,0 42 31,0 0-31,0 22 0,0-22 16,0 0-16,0 21 0,0 1 0,0-22 16,0 42-16,0 86 15,0-86-15,0 1 0,0-1 16,0 1-16,0 20 0,0-20 16,0 20-16,0 1 0,0-21 0,0 20 15,-21 1-15,0-22 0,21 22 0,-22-21 16,22-1-16,-21-21 0,0 1 0,0 20 15,21-42-15,-21 22 0,0-22 0,-1 0 16,22 0-16,-21-21 0,0 0 16,0 0-16,21-21 0,-21 0 15,21 0-15,-21-22 0,21 22 0,0-21 16,0-22-16,-22 22 0,22-21 0,-21-1 16,0-21-16,21 22 0,0-22 15</inkml:trace>
  <inkml:trace contextRef="#ctx0" brushRef="#br0" timeOffset="24052.74">8869 8213 0,'0'0'0,"-21"-21"0,21-64 16,21 64-16,0 0 15,21-1-15,1-20 0,-1 21 0,0 0 16,1 0-16,-1-1 0,21 1 0,-20 0 15,-1 0-15,-21 0 0,22 0 16,-22 21-16,0 0 0,0-22 0,0 22 16,-42 0-1,0 0-15,-21 0 16,20 0-16,-20 0 0</inkml:trace>
  <inkml:trace contextRef="#ctx0" brushRef="#br0" timeOffset="24195.66">8509 7811 0,'-21'0'0,"21"21"63</inkml:trace>
  <inkml:trace contextRef="#ctx0" brushRef="#br0" timeOffset="24875.72">10689 7938 0,'0'-22'47,"0"1"234</inkml:trace>
  <inkml:trace contextRef="#ctx0" brushRef="#br0" timeOffset="26168.01">10816 7853 0,'0'0'16,"21"0"-16,-21-21 0,21 0 16,1-1-1,-1 1-15,-21 0 32,-21 21-17,-1 0-15,1 0 16,0 0-16,0 0 15,0 0-15,0 0 0,-1 0 0,1 21 16,0-21-16,21 21 0,-21-21 16,21 22-16,-21-1 0,21 0 0,-21 0 0,21 21 15,0-20-15,0 20 0,0 21 16,-22-20-16,22-1 0,-21 22 16,21-22-16,0 21 0,0-20 0,0-1 15,0 22-15,0-22 0,0 0 0,0 22 16,0-22-16,0 0 0,0 1 0,0-1 15,0-21-15,0 22 0,0-22 16,0 0-16,0 0 0,21 0 0,1-21 16,-1 0-16,0 0 0,0 0 0,21 0 15,-20 0-15,20 0 0,0-21 0,1 0 16,-1 0-16,21 0 0,-20-22 0,-1 22 16,22-21-16,-22-1 0,21 1 15,-20 0-15,-1-1 0,0-20 0,1 21 16,-1-22-16,-21-21 0,0 22 15,1-1-15,-22-20 0,0 20 0,0 1 16,0-1-16,-22 22 0,1-22 0,0 22 16,-21 0-16,-1 21 0,1-1 0,-21 1 15,20 0-15,-20 21 16,-1 0-16,22 0 0,-22 21 0,1 0 0,21 22 16,-1-22-16,1 21 0,21 1 0,0-1 15,-1 21-15,22-20 0,0 20 0,0-20 16,0-1-16,22 0 0,-1 1 15,0-1-15,0 0 0,0 1 16,22-1-16,-1-21 0,0 21 0,1 1 16,-1-1-16,0 0 0,1 1 0,-1 20 15,0-20-15,-21 20 0,1 1 0,-1-1 16,-21 1-16,0-1 0,0 1 0,-21-1 16,-1 1-16,1-1 0,0-21 0,-21 22 15,-1-22-15,1 22 0,21-43 16,-21 21-16,-1-21 0,22 1 0,0-1 15,0 0-15,21-42 16,0 0-16,0-1 16,0 1-16,21 0 0,-21-21 15,21-1-15,0 1 0,0 0 0,1-1 16</inkml:trace>
  <inkml:trace contextRef="#ctx0" brushRef="#br0" timeOffset="27411.76">11726 8488 0,'0'0'0,"43"-42"16,-22 20-16,0 1 0,0 0 0,0 0 16,0 0-16,-21 0 0,0 42 31,0 0-15,0 0-16,0 0 0,0 0 15,0 22-15,0-22 0,0 0 0,0 21 16,0-20-16,0-1 0,0 0 0,0 21 15,0-21-15,0 1 0,0-1 16,22-21 0,-1 0-16,0 0 15,0 0-15,0 0 0,0-21 0,22-1 16,-22 1-16,21 0 0,-21 0 0,22-21 16,-22 20-16,21 1 0,-21-21 0,1 0 15,-1 20-15,0-20 0,0 21 0,0 0 16,-21 0-16,0 42 31,0 0-31,0 0 16,0 0-16,0 22 0,0-22 0,0 0 15,0 0-15,0 21 0,0-20 0,0-1 16,0 0-16,0 0 0,0 0 0,0 0 16,21 1-16,1-22 0,-1 0 0,21 0 15,-21 0-15,0 0 16,22 0-16,-22 0 0,21 0 0,1-22 15,-22 1-15,21 0 0,0 21 0,1-21 16,-22 0-16,21-22 0,1 22 16,-22 0-16,0-21 0,0-1 0,0 22 15,-21-21-15,0 0 0,0-1 0,0 22 0,0-21 16,0 21-16,0-1 16,-21 1-16,0 21 0,0 0 0,0 0 15,-1 21-15,1 1 0,0-1 16,0 0-16,0 0 0,21 21 0,-21-20 15,21-1-15,0 21 0,0-21 0,0 0 16,0 1-16,0 20 0,21-21 16,0 0-16,0 0 0,0-21 15,0 0-15,1 0 0,-1 0 0,21 0 16,-21 0-16,0 0 0,1 0 0,20 0 16,-21 0-16,0-21 0,22 21 0,-22-21 15,21 0-15,-21 21 0,0-21 0,1 0 16,-1-1-16,0 1 0,-21 0 15,0 0-15,0 0 0,0 0 16,0 42 0,0 0-1,0 0-15,0 0 0,0 0 16,0 1-16,0-1 0,0 0 0,0 0 0,0 0 16,0 0-16,0 1 0,0-1 0,0 0 15,21-21-15,0 21 16,0-21-16,1 0 0,-1 0 0,21 0 15,-21 0-15,0 0 0,1-21 16,-1 21-16,0-21 0,0 21 16,21-21-16,-42-1 0,22 1 0,-1 0 15,-21 0-15,21 0 0,-21-22 0,0 22 16,0 0-16,0-21 0,0 21 0,0-1 16,0 1-16,0 0 0,0 42 15,0 0 1,0 1-16,-21-1 0,21 0 15,0 0-15,0 21 0,0-20 0,0-1 16,0 0-16,0 0 0,0 0 0,21 0 16,0 1-16,-21-1 0,21-21 0,22 21 15,-22-21-15,0 0 0,21 0 16,-21 0-16,22 0 0,-1 0 0,-21 0 16,22 0-16,-1 0 0,-21 0 0,21-21 15,-20 0-15,-1 21 0,0-22 0,0 1 16,0 0-16,-21 0 0,0 0 0,0 0 15,0-22-15,0 22 0,0 0 16,-21 0-16,0 0 0,0-1 0,0 22 16,-1 0-16,1 0 0,0 0 0,0 22 15,0-1-15,0 0 0,-1 0 16,22 0-16,-21 22 0,21-22 0,0 0 0,0 0 16,0 0-16,0 0 0,21 1 15,1-1-15,-1 0 0,0 0 0,0-21 16,0 21-16,0-21 0,1 0 0,20 0 15,-21 0-15,0 0 0,0 0 16,1 0-16,-1 0 0,0 0 0,0 0 16,0-21-16,0 0 15</inkml:trace>
  <inkml:trace contextRef="#ctx0" brushRef="#br0" timeOffset="27560.68">14499 8573 0,'0'21'16,"0"0"-1</inkml:trace>
  <inkml:trace contextRef="#ctx0" brushRef="#br0" timeOffset="42381.69">5334 10266 0,'0'-21'31,"21"0"-15,-21-1-16,0 1 0,21 21 16,-21-21-16,21 21 0,1-21 15,-22 0-15,0 0 0,21 21 0,-21-22 16,21 1-16,-21 0 0,0 0 0,0 0 16,21 0-16,-21 42 31,0 21-31,0-21 15,-21 0-15,0 22 0,21-22 0,-21 21 16,-1 1-16,1-1 16,21 0-16,-21 1 0,0 20 0,0-21 15,0 1-15,-1-1 0,22 22 0,-21-22 16,0-21-16,21 21 0,-21-20 16,21 20-16,0-21 0,0 0 15,0-42 16,0 0-31,0 0 0,0 0 16,21-1-16,0-20 0,-21 21 0,21-21 16,1-1-16,-22 1 0,21-22 0,0 22 15,-21 0-15,21-1 0,-21-20 16,0 21-16,21-1 0,0 22 16,-21-21-16,22-1 0,-22 22 0,0 0 15,0 0-15,0 42 16,0 0-1,0 0-15,0 1 0,0-1 0,0 21 16,0-21-16,0 22 0,-22-1 0,22 0 16,-21 1-16,0-1 0,21 0 15,-21 1-15,0-1 0,21 0 0,0-21 16,-21 22-16,-1-22 0,1 0 0,21 0 16,0 0-16,0 1 0,-21-22 15,21 21-15,0-42 31,0-1-15,21 1-16,0 21 0</inkml:trace>
  <inkml:trace contextRef="#ctx0" brushRef="#br0" timeOffset="43103.8">5757 10626 0,'21'0'32,"1"0"-32,-1 0 15,0 0 1,-21-21-16,21 21 15,-21-22-15,21 1 0,-21 0 16,0 0-16,0 0 16,-21 21 15,0 0-31,0 0 0,0 21 16,-1 0-16,22 0 15,0 0-15,-21 1 0,21-1 16,0 0-16,0 0 15,21-21 1,1 0 0,-1 0-16,0 0 15,-21-21-15,21 0 16,-21 0-16,0-1 16,0 1-16,0 0 0,-21 0 15,0 21 16,0 0-31,21 21 0,-22-21 0,1 21 16,21 0-16,0 1 0,0-1 16,0 0-16,0 0 0,0 0 15,0 0-15,0 1 16,21-22 0,1 0-16,-1 0 15,0 0-15,0-22 16,-21 1-16,0 0 0,0 0 15,0 0-15,0 0 0,0-1 16,0 1 0,-21 21-16,21-21 0,-21 21 15,0 0-15,-1 0 0,1 0 0,21 21 16,-21-21-16,0 21 0,0 1 16,0-1-16,21 0 0,0 0 15,0 0-15,0 0 0,21-21 16,0 0-16,0 22 0,21-22 0</inkml:trace>
  <inkml:trace contextRef="#ctx0" brushRef="#br0" timeOffset="45292.52">7683 10160 0,'0'0'0,"-21"0"0,21 21 15,-21 0 1,0 1-16,21-1 0,-21 0 0,21 0 15,0 0-15,0 22 0,0-22 0,0 21 16,0-21-16,0 22 0,0-22 0,0 0 16,0 0-16,0 0 0,0 0 15,21-21-15,0 22 0,0-22 16,0 0-16,1 0 0,-1-22 0,0 1 16,21 21-16,-21-42 0,22 21 15,-22 0-15,21-1 0,-21-20 0,1 21 16,20-21-16,-21 20 0,-21-20 0,21 21 15,-21-21-15,0 20 16,0 1-16,0 0 0,-21 21 16,0 0-16,0 0 0,0 0 15,-1 0-15,1 21 0,-21 0 0,21 1 16,0 20-16,-1-21 0,1 21 16,0 1-16,0 20 0,21-20 0,-21 20 15,21-21-15,-21 1 0,21 20 0,0-20 16,0-1-16,0 21 0,0-20 15,0-22-15,0 21 0,0 1 0,0-1 16,0-21-16,0 21 0,0-20 0,0-1 16,0 0-16,0 0 0,0 0 0,-22-21 15,1 0-15,0 0 16,0 0-16,0 0 0,0-21 16,-1 21-16,-20-21 0,21 0 0,0 0 15,0-1-15,-22 1 0,22 0 0,0 0 16,0 0-16,0 21 0,21-21 15,0-1-15,0 1 16,0 0 0,21 21-16,21 0 15,-21-21-15,22 0 0,-22 21 0</inkml:trace>
  <inkml:trace contextRef="#ctx0" brushRef="#br0" timeOffset="46040.73">8403 10393 0,'0'0'0,"0"-21"0,0 0 15,-21-1-15,0 22 16,0 22-16,-1-1 16,22 0-16,-21 21 0,0-21 15,21 22-15,-21-1 0,0 0 0,21 1 16,-21-1-16,-1 0 0,22 1 0,-21-1 15,0 0-15,21 1 0,-21-1 0,21 0 16,-21-20-16,0 20 0,21-21 16,0 21-16,-22-20 0,22-1 15,-21 0-15,21 0 0,0 0 16,0-42 0,0 0-1,21 21-15,1-21 0,-22 0 0,21-22 16,0 22-16,0 0 0,0 0 0,0-22 15,-21 22-15,22 0 0,-1-21 0,0 21 16,0-1-16,0 1 0,0 21 16,-21-21-16,22 21 0,-1 0 15,-21 21-15,0 0 16,0 1-16,0-1 16,0 21-16,0-21 0,0 0 15,0 1-15,0-1 0,0 21 0,0-21 16,0 0-16,0 1 0,0-1 0,0 0 15,0 0-15,21 0 0,0 0 0,0-21 16,0 22-16,1-22 16,20 0-16,-21 0 0,0 0 0,22-22 15,-1 1-15,-21 21 0,21-21 0,1 0 16,-1 0-16,0 0 0,1-22 0,-1 22 16,-21 0-16,0 0 0,22-22 15,-22 22-15,-21 0 0,0-21 0,0 21 16,0-1-16,0 1 0,0 0 15,-21 21-15,-22 0 16,22 0-16,0 0 0,0 21 16,-21 0-16,20 1 0,1-1 0,0 0 15,0 21-15,0-21 0,21 1 0,-21 20 16,21-21-16,0 0 0,0 22 0,0-22 16,0 0-16,21 0 0,0 0 15,0 0-15,0 1 0,22-22 0,-22 21 16,0-21-16,21 0 0,-21 0 0,22 0 15,-22 0-15,0 0 0,0 0 16,0 0-16,1 0 0,-1-21 16,0 21-16,0-22 0,0 1 0,0 0 15,1 0-15,-1 0 0,21 0 0</inkml:trace>
  <inkml:trace contextRef="#ctx0" brushRef="#br0" timeOffset="46884.28">11409 10753 0,'0'0'0,"42"-43"15,-42 22-15,21 21 0,-21-21 16,0 0-16,0 0 16,0 0-16,0-1 0,0 1 0,0 0 15,-21 21-15,0 0 16,0 0-16,0 0 0,-1 0 16,-20 0-16,21 21 0,0 22 0,-22-22 15,22 21-15,-21 0 0,21 1 16,0-1-16,-22 0 0,22-20 0,0 20 15,21 0-15,0 1 0,-21-1 0,21-21 16,0 21-16,0-20 0,0-1 0,21 21 16,21-21-16,-21 0 0,43-21 15,-22 0-15,1 0 16,-1 0-16,0-21 0,1 0 16,-1 0-16,0 0 0,1 0 0,-1-1 15,0-20-15,1 21 0,-1-21 0,-21 20 16,0-20-16,0 0 0,-21-1 15,0 1-15,0 0 0,0-22 0,-21 22 16,-21 0-16,21-1 0,0 1 0,-22 21 16,1 0-16,21-1 0,-22 22 0,1 0 15,0 0-15,21 22 0,-22-1 16,1 0-16,21 0 0,0 21 0,-22 1 16,22-22-16,21 21 0,-21 1 0,21-22 15,0 21-15,0-21 0,0 22 0,0-22 16,0 0-16,21 0 0,0 0 15,22 0-15,-1-21 0,0 0 16,1 0-16,20 0 0,1 0 0</inkml:trace>
  <inkml:trace contextRef="#ctx0" brushRef="#br0" timeOffset="47739.72">12340 10647 0,'0'0'0,"127"-191"15,-106 128-15,-21 21 0,0 20 16,0-20-16,0 21 0,0 0 0,-21 0 15,0 21-15,0 0 0,0 0 0,-1 0 16,1 21-16,0 0 0,0 21 16,-21 1-16,20-1 0,1 21 0,0 1 15,0-22-15,0 22 0,0-1 16,-1-20-16,1 20 0,0-21 0,0 1 16,0-1-16,21 0 0,0 1 0,-21-22 15,21 21-15,-22-21 0,22 1 0,0-1 16,0 0-16,0-42 31,22 0-15,-1-1-16,0 1 0,-21 0 0,21 0 15,0-21-15,0 20 0,22 1 0,-22 0 16,0 0-16,21 0 16,-20 0-16,-1 21 0,21 0 0,-21 0 15,22 0-15,-22 0 0,0 21 0,0 0 16,0 0-16,0 0 0,-21 0 0,0 1 15,0-1-15,0 0 0,0 0 0,0 0 16,-21 0-16,0 1 0,0-1 0,-21 0 16,-1 0-16,22 0 0,-21 0 15,-1-21-15,1 22 0,0-22 0,21 0 16,-22 0-16,22 0 0,0 0 0,0 0 16,42 0 15,21 0-16,-21 0-15,1 0 0,20 0 0,0-22 16,1 22-16,-1 0 0,0 0 0,1 0 16,-1-21-16,0 0 0,22 21 0,-22-21 15,0 21-15,1-21 0,-22 0 0,21-1 16,1 1-16,-22 0 0,0 0 16,0 0-16,0 0 0,0-1 0,1 1 15,-22 0-15,0 0 0,0 0 0,0 0 16,0-1-16,0 1 0,0 0 15,0 42 1,0 0 0,0 1-16,0-1 0,-22 21 15,22-21-15,-21 22 0,21-1 0,-21 0 16,21 1-16,0 20 0,0-21 0,0 22 16,-21-1-16,21 1 0,-21-1 0,21 1 15,0-1-15,0 1 0,-21 21 0,-1-1 16,1 1-16,0 0 0,21-1 15,-21-20-15,0 20 0,0 1 0,-22-21 16,22-1-16,0 1 0,0-22 0,0 21 16,-1-41-16,22 20 0,0-21 0,0 0 15,-21 0-15,21-42 32,0 0-32,0 0 0,0-21 0,0 20 15,0-20-15,21 21 0,-21-21 0,0-22 16,22 22-16,-1-1 0,-21-20 0,21-1 15,0-20-15,0 20 0</inkml:trace>
  <inkml:trace contextRef="#ctx0" brushRef="#br0" timeOffset="47943.53">13166 10647 0,'0'0'0,"-43"-21"16,43 0-1,-21 21-15,0 0 0,0 0 16,21-22-16,0 44 31,21-1-15,0-21-16,0 21 16,0-21-16,1 0 0</inkml:trace>
  <inkml:trace contextRef="#ctx0" brushRef="#br0" timeOffset="48292.09">13356 10816 0,'0'0'0,"-21"43"15,0-43-15,21 21 0,21-21 32,0 0-32,21 0 0,-20 0 0,20 0 15,-21-21-15,21-1 0,1 22 0,-22-21 16,21 0-16,-21 21 0,1-21 15,-1 0-15,-21 0 0,0-1 0,0 1 16,0-21-16,0 21 0,0 0 0,-21-1 16,-1 22-16,1 0 0,0 0 15,-21 0-15,21 0 0,-22 22 0,22-1 16,-21 0-16,21 21 0,-1-21 16,1 22-16,0-1 0,0 0 15,21 1-15,-21-22 0,21 21 0,0-21 16,0 22-16,0-22 0,0 0 0,21 21 15,0-20-15,0-22 0,22 21 0,-22 0 16,0 0-16,21-21 0,-21 0 0,22 0 16,-1 0-16,-21 0 0,22 0 15,-1-21-15,-21 21 0,21-21 0</inkml:trace>
  <inkml:trace contextRef="#ctx0" brushRef="#br0" timeOffset="48556">14309 10626 0,'0'0'0,"0"-43"0,0-41 16,0 63-16,0-1 0,-22 22 16,1 0-16,0 22 0,21-1 15,-21 0-15,0 0 0,0 0 16,-1 22-16,1-22 0,0 21 0,0 0 16,0 1-16,0-1 0,-1-21 0,1 22 15,0-1-15,21-21 0,-21 21 0,21-20 16,0-1-16,0 0 0,0 21 0,0-21 15,21-21-15,0 22 0,0-1 16,1-21-16,20 0 0,-21 0 0,21 0 16,-20 0-16,20 0 0,0-21 15,1-1-15,-1 1 0,0 0 0,1 0 16,-1-21-16,0 20 0,1-20 0</inkml:trace>
  <inkml:trace contextRef="#ctx0" brushRef="#br0" timeOffset="49071.95">14880 10287 0,'0'0'15,"21"-63"-15,0-64 16,-21 84-16,0 22 0,0 0 0,0 0 0,0 0 16,0-1-16,-21 44 15,0-1-15,0 0 16,0 0-16,0 21 0,-1 1 16,1-1-16,0 0 0,0 22 0,0-22 15,0 22-15,-1-1 0,1-20 0,0 20 16,21 1-16,0-22 0,-21 0 0,21 1 15,0-1-15,0 0 0,0 1 16,0-22-16,0 21 0,21-21 0,0 0 16,0 1-16,1-22 0,-1 21 0,0-21 15,21 0-15,-21 0 0,22 0 0,-22 0 16,21 0-16,1-21 0,-1 21 0,0-22 16,1 1-16,-1 0 0,-21 0 15,21 0-15,-20-22 0,-1 22 16,0-21-16,0 21 0,-21-22 0,0 22 15,0 0-15,0 0 0,0 0 0,0 0 16,-21 21-16,0 0 0,0 0 0,-1 0 16,1 0-16,0 21 0,0 0 15,21 0-15,0 0 0,0 0 0,0 1 16,0 20-16,0-21 0,0 0 0,21 22 16,0-22-16,0 0 0,-21 0 0,22 0 15,-1 22-15,0-43 0,-21 21 0,0 0 16,21 0-16,-21 0 0,0 0 15,-21-21 1,0 0 0,0 0-16,-1 0 0,1-21 15,21 0-15,-21 0 16,21 0-16,0 0 0,0-1 16,0 1-16,-21-21 0,21 21 0</inkml:trace>
  <inkml:trace contextRef="#ctx0" brushRef="#br0" timeOffset="49339.23">14753 10287 0,'0'0'0,"-21"-42"16,21 21-1,21 21-15,0-22 16,22 22-16,-22 0 0,21-21 0,0 21 15,1 0-15,-1 0 0,0 0 16,1 0-16,-1 0 0,0 0 0,1 0 16,-1 0-16,0 0 0,-20 0 0,-1 0 15,0 0-15,0 0 0,-42 0 47</inkml:trace>
  <inkml:trace contextRef="#ctx0" brushRef="#br0" timeOffset="50883.35">16595 10605 0,'0'0'0,"21"-22"0,0 1 0,0 0 16,21 0-16,-20-21 0,-1 20 0,0-20 15,0 21-15,0 0 0,-21-22 16,0 22-16,0 0 0,0 0 16,-21 21-1,0 21-15,0 0 0,0 22 0,-1-22 0,1 21 16,0 0-16,0 1 0,-21-1 0,20 22 16,1-43-16,0 21 15,0 0-15,0-20 0,0 20 0,21-21 16,0 0-16,0 0 0,0 1 0,21-22 31,0 0-31,0-22 16,0 1-16,0 0 0,1 0 15,-1 0-15,0-22 0,0 22 0,0-21 16,0 21-16,-21-22 0,0 22 16,22 0-16,-22 0 0,21 0 0,-21 42 15,0 0 1,0 21-16,0-20 0,0-1 15,0 21-15,0-21 0,0 0 16,0 22-16,0-22 0,0 0 0,0 0 16,0 0-16,0 1 0,0-1 0,21-21 15,0 21-15,0-21 0,0 0 0,1 0 16,20 0-16,-21 0 0,0 0 16,22 0-16,-22 0 0,21 0 15,0-21-15,1 0 0,-1-1 0,0 1 16,1 0-16,-22-21 0,21 21 0,-21-22 15,1 22-15,-1-21 0,0-1 16,-21 1-16,0 0 0,0 21 0,21-22 0,-21 22 16,0 0-16,-21 42 31,0 0-31,0 0 0,21 1 16,-22 20-16,1 0 0,0-21 0,0 22 15,0-1-15,21-21 0,0 22 0,-21-22 16,21 0-16,0 0 0,0 21 15,0-20-15,0-1 0,21 0 16,0-21-16,0 0 0,21 0 16,-20 0-16,-1 0 0,21 0 0,-21 0 15,22 0-15,-22-21 0,21 21 16,0-21-16,-20-1 0,20 1 16,-21 0-16,21 0 0,-20-21 0,-1 20 15,0-20-15,0 21 0,-21-21 0,21 20 16,-21-20-16,21 21 0,-21 0 0,0 0 15,0 42 1,-21 0 0,0 0-16,21 0 0,0 0 0,-21 22 15,0-22-15,21 21 0,-21-21 0,21 1 16,0 20-16,0-21 0,0 0 0,0 0 16,0 1-16,0-1 0,0 0 15,21-21-15,0 0 0,0 0 16,0 0-16,0 0 0,22 0 0,-22 0 15,21 0-15,-21-21 0,22 0 16,-22 21-16,21-22 0,-21 1 0,1-21 16,20 21-16,-21-22 0,21 22 0,-20-21 15,-1 0-15,21-22 0,-21 22 0,22-22 16,-22 22-16,0-22 0,21 22 16,-21-21-16,1 20 0,-1 1 0,0 21 15,-21-22-15,21 22 0,-21 0 0,0 0 16,-21 21-1,0 21-15,0 0 0,-1 0 0,1 1 16,0 20-16,-21 0 0,21 1 16,-1-1-16,1 0 0,0 1 15,0 20-15,0-21 0,21 1 0,0 20 16,0-20-16,0-1 0,0-21 0,0 21 16,0 1-16,0-22 0,0 0 0,21 0 15,0 0-15,0 1 0,22-22 0,-22 0 16,21 21-16,-21-21 0,22 0 0,-1 0 15,0 0-15,-21-21 16,22-1-16,-1 1 0,0 0 0,1 0 0,-22-21 16,21-1-16,-21 1 0,22 0 0,-22-1 15,0-20-15,21-1 0,-20 22 16,-1-22-16,0 1 0,21-1 0,-21 22 16,1 0-16,-22-1 0,21 1 15,-21 0-15,21 21 0,-21-1 0,-21 22 31,0 22-31,-1 20 0,-20-21 0,21 21 16,0 1-16,0-1 0,-1 22 0,1-1 16,0-21-16,0 22 0,21-1 15,-21-20-15,21-1 0,0 22 0,0-22 16,0-21-16,0 21 0,0 1 0,21-22 16,0 0-16,0 0 0,0 0 15,1-21-15,-1 0 0,0 22 0,0-22 16,0 0-16,0 0 0,1 0 0,-1-22 15,0 1-15,0 21 0,0-42 0,0 21 16,1 0-16,-1-22 0</inkml:trace>
  <inkml:trace contextRef="#ctx0" brushRef="#br0" timeOffset="51084.11">18394 10012 0,'0'0'0,"-43"0"0,22 0 0,-21 0 0,21 0 16,0 0-16,-1-21 0,1 21 15,42 0 17,1 0-32,-1 0 0,0 0 0,21 0 15,1 0-15,-1 0 0</inkml:trace>
  <inkml:trace contextRef="#ctx0" brushRef="#br0" timeOffset="52132.54">20764 10033 0,'22'-63'16,"-1"41"-16,-21 1 0,0 0 0,0 0 16,0 0-16,0-22 0,0 22 15,0 0-15,0 0 0,0 42 16,0 0 0,-21 0-16,21 1 0,-22 20 0,1 0 15,21 22-15,-21-22 0,0 22 16,21-22-16,-21 21 0,0 1 0,-1-1 15,1 1-15,21-22 0,-21 22 0,0-22 16,0 0-16,0 22 0,-1-43 16,22 21-16,0-20 0,-21-1 0,21 0 15,-21 0-15,21 0 0,0-42 32,0 0-17,0-21-15,0 20 0,0 1 16,21-21-16,0 21 0,-21-22 0,22 22 15,-1-21-15,0 0 0,21 20 0,-21 1 16,1 0-16,20 0 0,-21 0 16,0 21-16,22 0 0,-22 0 0,21 0 15,-21 21-15,0 0 0,22 0 16,-22 0-16,0 1 0,0-1 0,-21 21 16,21-21-16,-21 0 0,0 22 0,0-22 15,0 0-15,0 0 0,-21 0 16,0 1-16,0-1 0,0 0 0,-22-21 15,22 21-15,0 0 0,-21-21 0,21 0 16,-64 0 0,64 0-16,0 0 0,-1-21 15,22 0-15,-21 21 16,21-21-16,21 21 31,1 0-31,-1 0 16,0 0-16,0 0 0,0 0 0,22 21 15,-22-21-15,21 0 0,0 0 16,1 0-16,20 0 0,-20 0 0,-1 0 16,21 0-16,-20 0 0,20-21 0,-20 21 15,-1-21-15,0 21 0,1-22 0,-1 1 16,0 21-16,-21-21 0,1-21 0,-1 21 16,0-1-16,0-20 0,-21 21 15,21-21-15,-21 20 0,0 1 0,0-21 16,0 21-16,0 0 0,-21 21 15,0 0-15,0 21 16,0 0-16,-1 0 0,1 0 0,0 22 16,0-22-16,0 21 0,0 0 15,-1-20-15,22 20 0,0-21 0,-21 21 16,21-20-16,0-1 0,0 0 0,0 0 16,0 0-16,0 0 0,0 1 15,21-1-15,1-21 0,-1 0 0,0 0 16,0 0-16,0 0 0,0 0 0,22 0 15,-1 0-15,-21 0 0,22-21 16,20-1-16,-21 1 0</inkml:trace>
  <inkml:trace contextRef="#ctx0" brushRef="#br0" timeOffset="53804.69">22987 10668 0,'0'0'0,"-21"0"0,42 0 15,0 0-15,0 0 16,22 0-16,-22 0 0,21-21 0,-21 0 15,22 21-15,-22-43 0,21 22 16,-21 0-16,0 0 0,22-21 0,-22-1 16,0 22-16,-21-21 0,0-1 0,21 22 15,-21-21-15,0 21 0,0-22 0,0 22 16,0 0-16,-21 0 0,0 21 16,-21 0-16,20 0 0,1 0 15,-21 0-15,0 21 0,-1 0 0,22 22 16,-21-22-16,-1 21 0,1 22 0,0-22 15,21 0-15,-22 22 0,22-22 0,0 0 16,21 1-16,0-1 0,0 0 16,0-20-16,0-1 0,0 21 15,0-21-15,21 0 0,0-21 0,0 22 16,1-22-16,-1 0 0,21 0 0,-21 0 16,22 0-16,-22 0 0,21-22 0,-21 1 15,22 0-15,-22 0 0,21 0 16,-21 0-16,0-22 0,1 22 0,20-21 15,-21-1-15,-21 1 0,21-21 0,0 20 16,1 1-16,-22 21 0,0-22 0,0 22 16,0 0-16,0 0 0,0 0 0,0 42 31,0 0-31,0 0 0,0 0 0,-22 22 16,1-22-16,21 21 0,-21 1 0,21-1 15,-21 0-15,21-21 0,0 22 0,0-1 16,0-21-16,0 0 0,0 1 0,0-1 15,0 0-15,21 0 0,0 0 16,0-21-16,1 0 0,-1 0 0,0 0 16,0 0-16,0 0 0,0 0 0,22-21 15,-22 21-15,0-21 0,0 0 0,0 0 16,1-22-16,-1 22 0,0-21 0,0 21 16,0-22-16,-21 1 15,21 0-15,-21 20 0,22-20 0,-22 21 0,0 0 16,0 0-16,0-1 0,0 44 15,-22-1 1,22 0-16,-21 0 0,0 0 16,0 22-16,0-22 0,21 21 0,0-21 15,-21 22-15,21-22 0,0 0 0,0 21 16,0-21-16,0 1 0,0-1 0,0 0 16,21-21-16,0 21 0,0-21 0,0 0 15,0 0-15,1 0 0,-1 0 16,0 0-16,21 0 0,-21 0 0,1 0 15,-1-21-15,21 0 0,-21 0 0,0-1 16,1 1-16,-1-21 0,-21 21 0,21-22 16,0 1-16,-21 0 0,0-1 15,0 1-15,21 21 0,-21-21 16,0 20-16,0 1 0,0 0 0,0 0 16,0 42-1,-21 0-15,21 0 0,-21 1 0,0 20 16,21-21-16,0 21 0,-21 1 15,21-22-15,-22 21 0,22 1 0,0-22 16,0 21-16,0-21 0,0 22 0,0-22 16,22 0-16,-1 0 0,0 0 0,-21 0 15,21-21-15,0 0 0,0 0 16,22 0-16,-22 0 0,0 0 16,0 0-16,22 0 0,-22-21 0,21 21 15,-21-21-15,22 0 0,-22 0 0,0-22 16,21 22-16,-21-21 0,1 0 0,-1-1 15,0-20-15,21 20 0,-21-20 0,1 21 16,-1-22-16,21 22 0,-21-22 16,0 22-16,1 0 0,-1-1 0,0 1 15,0 21-15,-21 0 0,0-1 0,0 44 32,-21-1-32,0 0 0,0 0 15,-1 21-15,1 1 0,-21-1 16,21 0-16,0 22 0,-1-22 0,1 22 15,0-22-15,0 22 0,21-22 0,0 21 16,-21-20-16,21-1 0,0-21 16,0 22-16,0-22 0,0 0 0,0 0 15,21 0-15,-21 0 0,21 1 0,0-22 16,0 0-16,85 0 16,-85 0-16,22-22 0,-22 22 15,0-21-15,21 0 0,-20 0 16,-1 0-16,21 0 0,-21-22 0,0 22 15,1-21-15,-1 21 0,0-22 0,0 22 16,0 0-16,-21 0 0,0 0 16,-21 42-1,21 0 1,-21 0-16,0 21 0,0-20 0,-1-1 16,1 21-16,0-21 0,0 0 0,21 1 15,0-1-15,0 21 0,0-21 0,0 0 16,0 1-16,21-1 15,0-21-15,0 21 0,22-21 0,-22 0 16,21 0-16,-21 0 0,1 0 16,20 0-16,-21 0 0,0 0 0,22-21 0,-22 0 15,0-1-15,-21 1 0,21 0 16,0 0-16,0-21 0,-21 20 0,0-20 16,0 0-16,0-1 0,0 1 15,0 0-15,0-1 0,0 1 0,-21 21 16,21 0-16,-21 0 0,0-1 0,0 22 15,0 0-15,-1 0 0,1 0 0,-21 0 16,21 0-16,0 0 0,-1 22 16,1-22-16,0 21 0,21 0 15,21-21 1,0 0-16</inkml:trace>
  <inkml:trace contextRef="#ctx0" brushRef="#br0" timeOffset="54079.53">24850 10118 0,'0'0'0,"-22"0"15,-20-43 1,63 43-16,0-21 0,22 21 16,-1 0-16,0 0 0,22 0 0,63 0 15,-64 0-15,1 0 16,-1 0-16,1 0 0,-1 0 0,1 21 15,-22-21-15,1 0 0,-1 0 0,0 0 16,-21 0-16,1 0 0,-44 0 47,1 0-47,-21 0 0,21 22 16,0-22-16,-22 0 0,1 21 0,0 0 15,-22 0-15</inkml:trace>
  <inkml:trace contextRef="#ctx0" brushRef="#br0" timeOffset="55220.39">19494 11557 0,'0'0'0,"-21"0"0,21-21 16,-21 21-16,21-21 16,0 0-16,0-1 15,21 22-15,0-21 0,1 0 0,20 0 16,0 0-16,-21 0 0,43-1 16,-22 1-16,1-21 0,-1 21 0,21-22 15,-20 1-15,-1 21 0,22-21 0,-43-1 16,21 22-16,-21 0 0,0-21 0,-21 20 15,0 1-15,-21 21 16,0 0-16,-21 0 16,21 0-16,-22 21 0,22 1 0,-21-1 15,-1 21-15,22 0 0,0-20 0,0 20 16,0 21-16,21-20 0,0-1 0,0 0 16,0 1-16,21-1 0,0 0 15,0 1-15,0-1 0,1 0 0,20-20 16,-21 20-16,0-21 0,0 0 0,-21 0 15,0 1-15,0-1 0,0 0 16,-21-21-16,0 0 0,-21 0 16,21 0-16,-22-21 0,1 21 15,0-21-15,-1-1 0,1 1 0,0 0 16,20 0-16,-20 0 0,21 0 16,-21-1-16,20 1 0,1 21 15,42 21 1,1 1-1,-22-1-15,21 0 0,21 0 0,-21-21 16,0 21-16,1 0 0,20 1 0,-21-1 16,21 0-16,-20-21 0,-1 21 0,21-21 15,0 0-15,-20 0 0,20 0 0,-21 0 16,21 0-16,1 0 0,-22 0 0,21 0 16,-21-21-16,1 0 0,20 21 15,-21-21-15,0-1 0,0 1 0,1 0 16,-1-21-16,0 21 0,-21-1 15,21-20-15,-21 21 0,21 0 0,-21-22 16,21 22-16,-21 0 0,0 0 16,0 42-1,0 0-15,-21 0 16,0 22-16,0-22 0,21 0 0,-21 21 16,21-20-16,-21-1 0,21 21 0,0-21 15,0 0-15,0 1 0,0-1 0,0 0 16,0 0-16,0 0 15,0 0-15,0 1 0,21-22 0,0 0 0,0 21 16,0-21-16,22 0 0,-22 0 16,21 0-16,-21 0 0,22-21 0,-1-1 15,-21 22-15,21-21 0,-20 0 0,-1 0 16,0 0-16,0-22 0,0 22 16,-21-21-16,0 0 0,0 20 0,0-20 15,0 0-15,-21-1 0,0 1 0,0 21 16,0 0-16,-1 0 0,-20 21 0,21 0 15,-21 0-15,20 0 0,1 0 0,-63 63 32,62-42-32,1 0 0,21 1 0,0-1 0,0 21 15,0-21-15,0 0 0,0 1 0,0-1 16,0 21-16,21-21 0,1 0 16,-1-21-16,21 22 0,-21-1 0,22-21 15,-1 0-15,-21 0 0,21 0 16,1 0-16</inkml:trace>
  <inkml:trace contextRef="#ctx0" brushRef="#br0" timeOffset="55572.19">20891 11726 0,'0'0'0,"22"-63"16,-22 42-16,21 0 15,-21-1-15,0 1 0,0 0 16,21 0-16,0 21 16,0 0-16,0 21 15,-21 0-15,22 0 0,-22 1 0,21-1 16,-21 0-16,0 21 0,21-21 15,0 22-15,-21-22 0,0 21 16,0-21-16,0 22 0,21-22 0,-21 21 16,0-21-16,0 1 0,0-1 0,0 0 15,0 0-15,0-42 32,0 0-32,0 0 15,0-1-15,0 1 0,0-21 0,0 21 16,0 0-16,21-22 0,-21 22 0,22-21 15,-22 21-15,21-22 0,0 1 0,-21 21 16,21-22-16,0 22 0,-21 0 16,21 0-16,1 21 0,-22-21 15,21 21-15,0 0 0,0 0 16,0 0-16,0 0 0,1 0 16,-1 0-16,0 21 0,0-21 0</inkml:trace>
  <inkml:trace contextRef="#ctx0" brushRef="#br0" timeOffset="56076.23">21886 11515 0,'0'0'0,"0"-64"15,0 43-15,0 0 0,0 0 0,0 0 0,0-1 16,0 1-16,-21 21 16,21 21-1,-21 1-15,0-1 0,0 0 0,-1 21 16,1-21-16,0 22 0,21-1 0,-21 0 15,0 1-15,0-22 0,-1 21 0,1 1 16,0-22-16,0 21 0,21-21 16,0 22-16,0-22 0,0 21 0,0-21 15,0 0-15,0 1 0,0-1 0,21 0 16,0 0-16,0-21 0,1 0 0,20 0 16,-21 0-16,21 0 0,1 0 15,-1 0-15,-21 0 0,22-21 16,-1 21-16,-21-21 0,21 0 0,-20-1 15,20 1-15,-21 0 0,0 0 0,0 0 16,1 0-16,-22-22 0,0 22 0,0 0 16,0-21-16,0 20 0,0 1 15,0 0-15,0 0 0,-22 21 16,1 0-16,0 21 16,0 0-16,0-21 0,0 21 0,-1 1 15,22 20-15,-21-21 0,21 0 16,-21 0-16,21 22 0,0-22 0,0 0 15,0 0-15,0 0 0,0 1 0,0-1 16,21 0-16,0 0 0,1-21 16,-1 21-16,0-21 0,0 0 0,0 0 15,22 0-15,-1 21 0,-21-21 16,21 0-16,1 0 0,-22 0 0,21 0 16,1 0-16,-1-21 0,0 21 0,1 0 15</inkml:trace>
  <inkml:trace contextRef="#ctx0" brushRef="#br0" timeOffset="56615.72">22839 11959 0,'42'-63'16,"-21"42"-16,-21-1 0,0 1 0,0 0 0,0 0 16,-21 0-16,0 21 15,0 0-15,0 0 0,-1 0 0,1 0 0,-21 0 16,21 0-16,-22 21 16,22 0-16,0 0 0,0 0 0,-21 1 15,20-1-15,1 0 0,0 0 0,21 21 16,0-20-16,-21-1 0,21 0 0,0 21 15,0-21-15,0 1 0,0-1 16,21 0-16,0-21 0,0 21 0,1-21 16,-1 0-16,0 0 0,21 0 0,-21 0 15,1 0-15,20 0 0,-21 0 0,21-21 16,-20 0-16,-1 0 0,0-1 0,0 1 16,0-21-16,0 21 0,22-22 15,-22 1-15,0 0 0,0-22 0,0 22 16,22 0-16,-22-22 0,0 22 15,21-22-15,-20 1 0,-1 20 0,0 1 16,0 0-16,0-1 0,-21 1 16,0 21-16,21 0 0,-21 0 0,-21 42 31,0 21-31,0-21 16,0 22-16,0 20 0,-1-21 0,-20 1 15,21 20-15,0-20 0,-22 20 0,22-21 16,0 1-16,21 20 0,0-20 0,-21 20 15,21-21-15,0 1 0,0-22 16,0 21-16,0-21 0,0 22 16,21-22-16,0 0 0,0-21 0,1 21 15,-1-21-15,21 0 0,-21 0 0,22 0 16,-22 0-16,21 0 0,-21 0 0,22 0 16,-22-21-16,21 0 0,-21 0 15,0 0-15,1-1 0,-1 1 0,0 0 16,0-21-16,-21 21 0,0-22 0,0 22 15,0-21-15,0 21 0</inkml:trace>
  <inkml:trace contextRef="#ctx0" brushRef="#br0" timeOffset="56856.58">22013 11345 0,'0'0'0,"-42"0"0,-22 0 15,86 0 1,-1 0-16,0 0 16,0 0-16,0 0 0,22 0 0,-22 0 15,21 0-15,0 0 0,-20 0 0,20 0 16,-21 0-16,0 0 0,22 0 0,-22 0 16,0 0-16,0 0 0,0 0 0,0 0 15,1 0-15,-1 0 16,0 0-16,21 0 0,-21 0 0,1 0 15</inkml:trace>
  <inkml:trace contextRef="#ctx0" brushRef="#br0" timeOffset="57107.45">24215 11875 0,'0'0'0,"21"0"63,-21 21-63,21-21 16,-21 21-16,0 0 31</inkml:trace>
  <inkml:trace contextRef="#ctx0" brushRef="#br0" timeOffset="58507.26">1418 12615 0,'0'0'0,"0"-21"15,0 0-15,-21 0 0,0 0 16,-22-22 0,22 43-16,0 0 15,0 0-15,21 22 16,-21-1-16,0 21 0,21-21 15,-22 22-15,22-1 0,0 0 16,0 1-16,0 20 0,-21-21 0,21 1 16,-21-1-16,21 22 0,-21-22 15,21 0-15,0 1 0,-21-1 0,21-21 16,-21 21-16,21-20 0,0-1 16,0 0-16,0 0 0,0 0 0,21-42 46,0 0-46,0 0 16,0 0-16,0-22 0</inkml:trace>
  <inkml:trace contextRef="#ctx0" brushRef="#br0" timeOffset="58832.91">1651 12933 0,'0'21'16,"0"0"-16,0 0 15,-21 1-15,21-1 0,-21 0 16,21 0-16,0 0 16,21-21-1,0 0-15,0 0 0,0 0 16,0 0-16,1-21 0,-1 21 0,0-21 16,0 0-16,0 0 0,0 21 15,-21-22-15,0 1 0,0 0 16,0 0-16,0-21 0,-21 20 15,0 1-15,0 21 0,0 0 16,0 0-16,-1 0 0,1 0 16,0 0-16,21 21 15,0 1-15,0-1 0,0 0 16,0 0-16,21-21 16,0 21-16,1-21 0,-1 0 0,0 0 15,21 0-15</inkml:trace>
  <inkml:trace contextRef="#ctx0" brushRef="#br0" timeOffset="59135.74">2561 12594 0,'0'0'0,"0"-21"0,0-21 16,0 21-16,0-22 0,0 22 0,0 0 15,0 0-15,0 0 0,0 42 31,-21 0-31,0 21 0,0-21 16,21 22-16,-22-1 0,1 0 0,21 22 16,-21-22-16,21 22 0,-63 105 15,63-105-15,-22-22 16,1 0-16,0 1 0,21-1 16,0 0-16,-21 1 0,21-22 0,-21 0 15,21 0-15,0 0 0,0 0 0,21-21 31,0 0-31,0-21 16,-21 0-16,21 0 0,1-21 0</inkml:trace>
  <inkml:trace contextRef="#ctx0" brushRef="#br0" timeOffset="59404.58">2455 12658 0,'0'0'0,"0"-43"0,0-41 16,0 41-16,0 22 0,0 0 15,0 0-15,21 21 0,-21-21 16,43 21-16,-22 0 0,0 0 0,0 0 16,22 0-16,-1 21 0,-21 0 0,0 0 15,22 0-15,-43 22 0,0-22 16,0 21-16,0-21 0,0 22 0,0-1 16,-43 0-16,22-20 0,0 20 15,-21 0-15,-1-21 0,1 22 16,21-22-16,-22 0 0,22 0 0,0 0 15,21 1-15,0-1 0,0 0 16,21-21-16,0 0 0,1 0 16,20 0-16,-21 0 0,64 0 15</inkml:trace>
  <inkml:trace contextRef="#ctx0" brushRef="#br0" timeOffset="60376.03">3006 12848 0,'0'0'0,"0"-21"0,0 0 0,21 0 0,-21 0 15,0-1-15,0 44 32,0-1-32,-21-21 15,-1 42-15,22-21 0,0 0 0,-21 22 16,0-22-16,0 21 0,0-21 16,21 22-16,0-22 0,-21 0 0,21 21 15,0-20-15,0-1 0,0 0 0,0 0 16,21 0-16,0-21 0,0 0 15,0 21-15,0-21 0,1 0 0,20 0 16,-21 0-16,21 0 0,-20-21 0,-1 21 16,21-21-16,-21 0 0,0 0 15,1 0-15,-1-1 0,-21 1 0,0 0 16,21 0-16,-21-21 0,0-1 16,0 22-16,0-21 0,0-1 0,0 1 15,0 21-15,-21-21 0,21 20 16,-21 1-16,-1 0 0,1 21 15,0 0-15,0 0 0,0 21 16,0 0-16,-1 1 0,1 20 0,0-21 16,0 21-16,0-20 0,0 20 0,21 0 15,0-21-15,0 22 0,0-22 16,0 0-16,0 21 0,21-20 0,0-1 16,21-21-16,-21 21 0,1-21 15,20 0-15,-21 0 0,21 0 0,-20 0 16,20 0-16,0 0 0,-21 0 15,22-21-15,-1 0 0,-21-1 0,22 1 16,-22 0-16,21-21 0,-21 21 0,0-22 16,1 1-16,20 0 0,-21-1 15,-21 1-15,21 0 0,0-22 0,1 22 16,-22-1-16,0 1 0,0 21 0,21-21 16,-21 20-16,0 1 0,-21 42 31,-1 1-31,1-1 15,21 21-15,-21 0 0,0 1 16,0-1-16,0 0 0,21 1 16,-22 20-16,22-20 0,-21-1 0,21 0 15,0 1-15,0-1 0,0 0 16,0-21-16,0 22 0,0-22 0,0 0 16,21 0-16,1 0 0,-1-21 0,0 0 15,0 0-15,0 0 0,0 0 16,1 0-16,-1 0 0,0 0 0,0-21 15,21 0-15,-20 0 0,-1 0 0,21-22 16,-21 22-16,22-21 0,-22 0 0,0-1 16,0 1-16,21-22 15,-20 1-15,-1 21 0,0-22 0,0 22 0,0-1 16,-21 1-16,0 0 0,21-1 16,-21 22-16,0 0 0,-21 21 31,0 21-31,21 0 0,-42 22 0,21-1 15,-1 0-15,1 1 0,0-1 16,0 22-16,0-22 0,0 21 0,-1-20 16,1 20-16,21-20 0,0-1 0,-21 0 15,21 1-15,0-1 0,0-21 0,0 21 16,0-20-16,0-1 0,0 0 16,21 0-16,0-21 15,1 0-15,-1 0 0,0 0 0,0 0 16,0 0-16,22-21 15,-22 0-15,0 0 0,21-1 0,-21 22 16,22-21-16</inkml:trace>
  <inkml:trace contextRef="#ctx0" brushRef="#br0" timeOffset="60679.85">5101 12679 0,'0'0'0,"-42"-21"16,21 21-16,-1 0 0,1 0 16,0 0-16,0 21 15,0-21-15,0 21 0,-1 21 0,1-20 16,0-1-16,0 21 0,0-21 0,0 22 16,-1-1-16,1 0 0,21-21 15,-21 22-15,0-22 0,21 21 0,-21-21 16,21 1-16,0 20 0,0-21 0,0 0 15,0 0-15,0 1 0,0-1 16,0 0-16,0 0 16,21-21-16,0 0 15,0 0-15,0-21 0,22 21 16,-22-21-16,0 0 0</inkml:trace>
  <inkml:trace contextRef="#ctx0" brushRef="#br0" timeOffset="60980.02">5461 12658 0,'0'0'0,"0"-21"0,21-22 15,0 43-15,0 0 16,1 0-16,-1 0 16,0 21-16,0 1 15,0-1-15,0 0 0,-21 21 0,22 1 0,-1-1 16,-21 0-16,0 1 0,0-1 0,0 0 15,0 1-15,-21-1 0,-1 0 16,1 1-16,0-1 0,0-21 16,-21 21-16,-1-20 0,22-1 0,-21 0 15,21 0-15,-22 0 0,22 0 0,-21-21 16,21 22-16,-1-1 0,1-21 0,0 0 16</inkml:trace>
  <inkml:trace contextRef="#ctx0" brushRef="#br0" timeOffset="61876.95">1355 15304 0,'0'0'0,"-22"0"15,22-22 1,0 1-1,0 0-15,0 0 0,0 0 16,22 0-16,-1 21 0,0-22 0,0 1 16,0 0-16,0 21 15,1 0-15,-1 0 0,0 0 0,0 0 16,0 0-16,0 21 16,1 0-16,-22 22 0,0-1 0,21 0 15,-21 1-15,0-1 0,0 22 16,0-22-16,0 21 0,0-20 0,-21 20 15,-1-20-15,-20-1 0,21 0 16,-21 1-16,-1-1 0,1 0 0,0 1 16,-1-22-16,1 0 0,0 0 15,20-21-15,-20 0 0,21 0 0,0 0 16,0 0-16,-1-21 16,22 0-16,-21 0 0,21-1 0,0-20 15,0 21-15,0-21 0,0-1 0,0 1 16,0 21-16,21-22 0,1 1 15,-1 21-15,0 0 0,0 0 0,0-1 16,0 22-16,1 0 0,-1 0 16,0 0-16,0 0 0,0 22 0,0-1 15,1 0-15,-1 21 0,0-21 16,0 1-16,0 20 0,0 0 0,1-21 16,-1 22-16,-21-1 0,21-21 15,0 22-15,0-22 0,-21 0 0,0 21 16,0-21-16,0 1 0</inkml:trace>
  <inkml:trace contextRef="#ctx0" brushRef="#br0" timeOffset="62052.05">2265 15706 0,'0'0'0,"0"-21"47,21 21 0,0-22-47,0 22 0</inkml:trace>
  <inkml:trace contextRef="#ctx0" brushRef="#br0" timeOffset="62603.74">3217 14901 0,'0'0'0,"0"-21"0,-21 21 16,0 0-16,0 0 16,0 0-16,-1 43 0,1-22 15,0 21-15,0 0 0,0 22 0,0-1 16,21 1-16,-22 21 0,1-22 0,0 22 15,0-22-15,0 1 0,21-1 16,-21 1-16,-1-22 0,22 22 16,-21-22-16,21 0 0,0 1 0,0-1 15,0-21-15,0 0 0,0 0 16,21-42 0,-21 0-16,22 0 0,-1 0 15,-21-22-15,21 1 0,-21 0 16,21-1-16,0 1 0,-21-21 0</inkml:trace>
  <inkml:trace contextRef="#ctx0" brushRef="#br0" timeOffset="62867.58">2984 15071 0,'0'0'0,"0"-43"0,0 1 15,22 0-15,-1-1 16,0 1-16,-21 0 0,21 21 0,0-1 16,0 1-16,22 21 0,-22 0 15,21 0-15,-21 0 0,22 0 0,-1 0 16,-21 21-16,22 1 0,-22-1 0,0 0 15,-21 21-15,0 1 0,0-22 16,0 21-16,-21 0 0,0 1 0,-22-1 16,22 0-16,-21 1 0,-1-22 15,1 21-15,0-21 0,21 22 0,-22-22 16,22 0-16,0-21 0,21 21 0,0 0 16,0 1-1,21-22-15,0 0 16,0 0-16,22 0 0,-22 0 15,0 0-15,21-22 0,-20 22 0</inkml:trace>
  <inkml:trace contextRef="#ctx0" brushRef="#br0" timeOffset="63948.97">3387 15515 0,'0'0'0,"-22"21"16,22 1-16,22-22 31,-1 0-31,21 0 15,-21 0-15,0-22 0,22 1 16,-22 0-16,21 21 0,-21-21 16,1 0-16,-1-22 0,0 22 0,-21 0 15,0 0-15,0 0 0,0 0 16,0-1-16,-21 1 16,0 21-16,-1 0 0,1 0 15,-21 21-15,21 1 0,0-1 0,-1 0 16,1 0-16,0 0 0,0 0 0,21 22 15,-21-22-15,21 0 0,0 21 16,0-20-16,0-1 0,0 0 0,0 0 16,21 0-16,0 0 0,0-21 0,0 22 15,1-1-15,-1-21 0,0 0 16,0 0-16,21 0 0,-20 0 16,-1 0-16,21 0 0,0 0 0,-20-21 15,20 21-15,0-22 0,1 1 16,-22 0-16,21 0 0,0 0 0,-20 0 15,-1-1-15,0 1 0,-21 0 0,0-21 16,0 21-16,0-1 0,0 1 16,0 0-16,0 0 0,-21 21 15,0 0 1,-1 0-16,1 21 0,0 0 16,0 0-16,0 22 0,0-22 0,21 0 15,-22 0-15,22 22 0,-21-22 16,21 0-16,0 21 0,0-21 15,0 1-15,0-1 0,0 0 16,21-21-16,1 21 16,-1-21-16,0 0 0,0 0 0,21 0 15,-20 0-15,20-21 0,-21 21 0,21-21 16,1 0-16,-22-1 0,21 1 16,-21 0-16,22-21 0,-22 21 0,0-22 15,0 1-15,22 0 0,-22-22 0,0 22 16,-21-22-16,21 1 0,-21 20 15,21 1-15,-21-21 0,0 41 0,0-20 16,0 21-16,0 42 31,-21 0-31,0 22 0,0-1 16,21 0-16,-21 1 0,-1 20 0,22-21 16,-21 22-16,0-22 0,21 1 15,0-1-15,-21 0 0,21 1 0,-21-22 16,21 21-16,-21-21 0,21 0 0,0 1 15,0-1-15,0-42 32,0-1-32,21 1 15,0 0-15,0 0 0,0-21 16,0 20-16,1-20 0,-1 21 16,21-21-16,-21 20 0,22 1 0,-22 0 15,0 0-15,21 21 0,-21 0 16,1 0-16,-1 0 15,-21 21-15,0 0 0,-21 0 16,-1 1-16,1-1 16,0-21-16,-21 21 0,21-21 0,-22 21 15,22 0-15,-21-21 0,21 0 0,-1 0 16,-20 21-16,21-21 0,0 0 16,0 0-16,21 22 0,0-1 15,0 0-15,0 0 16,0 0-16,21 0 15,0 1-15,0-22 0,0 21 16,0 0-16,1-21 0,20 21 0,-21-21 16,0 21-16,0-21 0,1 0 0,-1 0 15,0 0-15,-21 21 0,21-21 16,0 0-16,0 0 0,1-21 16,-1 21-16,0-21 15</inkml:trace>
  <inkml:trace contextRef="#ctx0" brushRef="#br0" timeOffset="64219.82">5270 15219 0,'0'0'0,"0"-42"0,0-22 16,0 43-16,-21 21 16,0 0-16,0 0 0,0 21 15,21 0-15,-21 0 0,-1 22 0,1-1 16,0 0-16,0 1 0,0-1 15,0 0-15,-1 22 0,1-22 0,21 1 16,0-1-16,-21 0 0,21-21 0,0 22 16,0-22-16,0 21 15,0-21-15,0 1 0,0-1 0,21 0 16,0-21-16,1 21 0,-1-21 16,0 0-16,0 0 0,0-21 15,22 0-15,-22 0 0,0-1 16,0 1-16</inkml:trace>
  <inkml:trace contextRef="#ctx0" brushRef="#br0" timeOffset="64464.68">5736 15134 0,'0'0'16,"0"-42"-16,21 21 0,22-43 16,-22 64-16,0 0 15,-21 21-15,0 1 0,21-1 16,-21 0-16,21 21 0,-21 1 0,0 20 15,0-21-15,0 1 0,0 20 0,0-20 16,0-1-16,0 0 0,-21 1 16,0-1-16,0 0 0,0-21 0,-22 1 15,22-1-15,-21 0 0,21 0 0,-1 0 16,-20 0-16,21-21 0,0 0 0,0 0 16,21-21-1,21 0-15</inkml:trace>
  <inkml:trace contextRef="#ctx0" brushRef="#br0" timeOffset="65255.53">7578 12996 0,'0'0'0,"-22"-21"15,1 0-15,0 21 0,0-21 0,0 21 16,21-21-16,-21 21 16,42 0-1,0 21-15,0 0 16,21-21-16,1 21 0,20 0 16,1-21-16,-1 22 0,22-22 0,-22 21 15,22-21-15,127 21 16,-149-21-16,1 0 0,-22 0 0,0 0 15,1 0-15,-22 0 16,0 0-16,0 0 0,-21-21 16,0 0-16,0-1 15,-21 1-15,0 21 0,0-21 16,-22 0-16,22 0 0,0 0 0,-21-1 16,21 22-16,-1-21 0,1 0 0,21 0 15,-21 21 1,21-21-1,21 21-15,0 0 0,1 0 0,-1 0 16,0 0-16,0 0 0,0 21 0,0-21 16,1 21-16,-1 0 0,-21 22 15,0-22-15,0 21 0,0-21 0,0 22 16,-21-1-16,-22 0 0,22 1 16,-21-1-16,-1 0 0,1 1 0,0-22 15,-1 21-15,1-21 0,0 22 16,-1-22-16,22 0 0,0 0 0,0 0 15,42-21 1,21 0-16,1 0 0</inkml:trace>
  <inkml:trace contextRef="#ctx0" brushRef="#br0" timeOffset="66146.69">9694 13145 0,'0'0'0,"21"0"0,1 0 16,-1 0-16,0-22 0,0 22 16,0-21-16,0 0 0,1 0 0,-1 0 15,-21 0-15,0-1 0,0-20 16,0 21-16,0 0 0,0-22 0,0 22 16,-43-21-16,22 21 0,0 0 0,0-1 15,-21 1-15,20 21 0,-20 0 16,21 0-16,-21 0 0,20 21 0,-20 1 15,21 20-15,-21-21 0,20 21 0,-20-20 16,21 20-16,0 0 0,0 1 0,21-22 16,0 21-16,0 0 0,0-20 15,0-1-15,0 0 0,0 0 0,21 0 16,-21 0-16,42-21 0,-21 0 16,0 0-16,1 0 0,20 0 0,-21 0 15,21-21-15,-20 0 0,20 0 16,0 0-16,-21 0 0,22-1 0,-22-20 15,21 21-15,-21-21 0,22-1 0,-22 1 16,21 0-16,-21-22 0,43-21 16,-22 22-16,-21 21 0,1-1 15,-1 1-15,0 0 0,-21-1 0,0 1 16,0 21-16,0 0 0,0-1 0,-21 22 16,0 0-16,-1 0 0,1 22 15,0-1-15,0 21 16,0 0-16,21 1 0,-21-1 0,21 0 15,-22 22-15,22-22 0,-21 22 0,21-22 16,0 22-16,0-22 0,0 0 16,0 1-16,0-1 0,0-21 0,0 21 15,21-20-15,1-1 0,-1-21 0,0 21 16,0-21-16,0 0 0,22 0 0,-22 0 16,0-21-16,21 21 0,-21-21 15,1-1-15,20 1 0,-21 0 0,0-21 16,0 21-16,1-22 0,-1 1 0,-21 21 15,0-22-15,0 22 0,21-21 16,-21 21-16,0 0 0,0 42 31,-21 0-31,0 21 16,21-21-16,0 1 0,-22-1 0,1 21 16,0-21-16,21 0 0,0 1 15,0-1-15,-21 0 0,21 0 16,0 0-16,21-21 31,0-21-31,0 0 16,-21 0-16</inkml:trace>
  <inkml:trace contextRef="#ctx0" brushRef="#br0" timeOffset="66298.6">10499 12637 0,'0'0'0,"0"-22"16,0 1-16,0 0 15,0 42 17,21-21-17,0 21-15</inkml:trace>
  <inkml:trace contextRef="#ctx0" brushRef="#br0" timeOffset="66659.28">10816 12721 0,'-21'0'16,"0"0"-1,0 0-15,-1 21 0,1-21 16,0 22-16,0-1 0,0 0 16,0-21-16,-1 21 0,1 0 0,0 0 15,21 1-15,0-1 0,0 0 0,0 0 16,0 0-16,21-21 0,0 21 15,1 1-15,-1-22 0,169 63 32,-169-42-32,1-21 15,-1 21-15,-21 1 0,0-1 16,-21 0-16,-22-21 16,22 0-16,0 0 0,-21 21 15,20-21-15,-20 0 0,0 0 0,21 21 16,-1-21-16,1 0 0,0 0 0,0 0 15,21 21-15,21-21 32,0 0-32,22 0 0,-22 0 15,0-21-15</inkml:trace>
  <inkml:trace contextRef="#ctx0" brushRef="#br0" timeOffset="66947.8">11155 12954 0,'0'0'0,"0"-63"16,0 41-16,-21 44 31,-1-1-31,22 21 0,-21-21 0,0 22 16,21-1-16,-21 0 0,0 1 16,21-1-16,-21 0 0,-1 22 0,22-22 15,-21 22-15,0-22 0,0 21 16,21 1-16,-21-22 0,0 22 0,-22-22 15,43 22-15,-42-22 0,42 0 16,-21 1-16,0-22 0,21 21 0,-22-21 16,22 0-16,0 1 0,22-22 15,-1-22 1,0 22-16,0-21 0,0 0 0,0-21 16,1 21-16,-1-22 0,0 1 0</inkml:trace>
  <inkml:trace contextRef="#ctx0" brushRef="#br0" timeOffset="67211.64">11134 13335 0,'0'0'0,"21"-42"0,-21-149 16,21 149-16,-21-22 16,0 22-16,21 21 0,-21-21 0,0 20 15,0 1-15,0 0 0,21 21 16,0 21 0,1-21-16,-22 21 0,21 1 0,0 20 15,0-21-15,0 0 0,-21 0 16,0 22-16,0-22 0,0 21 0,0-21 15,-21 1-15,0-1 0,0 0 0,0 0 16,-170 43 0,149-43-16,-1-21 0,22 21 0,-21-21 15,21 0-15,0 0 16,-1 0-16,22-21 16,22 0-16,-1 21 0,21-22 15,-21 1-15,22 0 0,-1 0 0</inkml:trace>
  <inkml:trace contextRef="#ctx0" brushRef="#br0" timeOffset="67448.52">11663 12637 0,'0'0'0,"21"-22"0,64-83 15,-64 83 1,-21 1-16,0 0 0,-21 42 31,-1 22-31,1-22 16,0 0-16,0 21 0,0 1 0,0 20 15,-1-21-15,1 1 0,21 20 0,-21-20 16,0-1-16,0 0 0,21 1 0,0-1 16,-21 0-16,21-21 0,0 22 15,0-22-15,0 0 0,0 0 0,0 0 16,21-21-16,-21 22 0,21-22 16,21 0-16,-21 0 0,22 0 0</inkml:trace>
  <inkml:trace contextRef="#ctx0" brushRef="#br0" timeOffset="68723.45">12044 13123 0,'0'0'0,"21"-42"0,21 21 0,-42 0 0,21-22 16,1 22-16,-22 0 0,21 0 0,-21 0 15,0 0-15,0-1 0,-21 22 16,-1 0-16,1 0 16,0 0-16,0 0 0,0 22 0,-22-1 15,22 0-15,0 21 0,0-21 0,-21 22 16,20-22-16,1 0 0,0 21 15,0-20-15,21-1 0,0 0 0,-21 0 16,21 0-16,0 0 0,0 1 0,21-22 16,0 0-1,0 0-15,0 0 0,1 0 16,-1-22-16,0 22 0,0-21 16,0 0-16,22 0 0,-22 0 0,0 0 15,0-1-15,0-20 0,0 21 0,1-21 16,-1 20-16,-21 1 0,0 0 0,21 0 15,-21 0-15,0 42 16,0 0 0,-21 0-16,0 0 0,21 22 0,-22-22 15,1 0-15,21 0 0,-21 22 0,21-22 16,0 0-16,0 0 0,0 0 16,0 0-16,0 1 0,0-1 0,21-21 15,0 0-15,1 21 0,-1-21 16,0 0-16,0 0 0,0 0 0,22 0 15,-22-21-15,0 0 0,21 21 16,-21-22-16,1 1 0,-1 0 0,21 0 16,-21 0-16,-21 0 0,21-1 0,1-20 15,-1 21-15,-21 0 0,0 0 0,0-1 16,0 44 15,0-1-31,0 0 0,-21 0 0,21 0 16,-22 0-16,22 1 0,-21-1 15,21 0-15,0 0 0,0 0 0,0 0 16,0 1-16,0-1 16,21-21-16,1 0 0,-1 0 0,0 0 15,0 0-15,0 0 0,0 0 0,22 0 16,-22 0-16,0-21 0,0 21 0,0-22 16,1 1-16,-1 0 0,-21 0 15,21 0-15,0 0 0,-21-22 0,0 22 16,21 0-16,0 0 0,-21 0 0,22-1 15,-22 1-15,0 42 32,0 1-32,0-1 0,-22 0 15,22 0-15,-21 0 0,0 0 0,0 22 16,21-22-16,-21 21 0,0 1 16,-1-1-16,1 0 0,21 1 0,-21-1 15,0 21-15,21-20 0,-21 20 16,21 1-16,0-22 0,-21 22 0,21-1 15,-22 1-15,1-1 0,21-21 0,0 22 16,-21-1-16,0 1 0,0-1 0,0-20 16,-1 20-16,1-20 0,0-1 0,0 0 15,0 1-15,-22-1 0,22-21 16,-21 0-16,21 0 0,-22 1 16,1-22-16,0 0 0,-1 0 0,22 0 0,-21 0 15,21 0-15,-22 0 0,22-22 0,-21 1 16,21-21-16,0 21 0,-1-22 15,1 1-15,21 21 0,0-21 0,0-22 16,21 22-16,1-1 0,20 1 16,0-21-16,22-1 0,-1 22 0,1-22 15,-1-20-15,1 20 0,20-21 0,-20 22 16,-1-22-16,22 22 0,-21-22 0,-1 22 16,1-1-16,-1 1 0,1-1 15,-1 1-15,-21-1 0,22 22 0,-43-1 16,21 1-16,-20 0 0,-1 21 0,-21-1 15,0 1-15,-21 21 16,-1 0-16,1 21 16,0-21-16,0 22 0,-21-1 0,20 0 15,1 0-15,0 0 0,21 0 0,0 1 16,0-1-16,0 0 0,21 21 16,0-21-16,1 1 0,20-1 15,-21 0-15,0 0 0,0 0 0,-21 0 16,0 1-16,22-1 0,-22 0 15,0 0-15,-22 0 0,1-21 16,0 0-16,0 0 16,0 0-16,0 0 0,-1 0 0,1 0 15,0 0-15</inkml:trace>
  <inkml:trace contextRef="#ctx0" brushRef="#br0" timeOffset="76224.25">15134 12912 0,'21'-21'0,"-21"-1"0,0 1 16,0 0-16,21 0 0,-21-21 0,22 20 15,-22 1-15,0-21 0,0 21 16,0 0-16,0-1 0,0 1 0,0 0 16,-22 21-16,1 0 15,0 21-15,0 0 0,21 1 16,-21-1-16,0 21 0,-1 0 0,22 22 15,0-22-15,-21 1 0,21 20 0,-21-21 16,21 1-16,-21-1 0,21 0 0,0 1 16,0-1-16,-21-21 0,21 0 15,0 22-15,-21-22 0,21 0 16,0 0-16,0-42 47,0 0-47,-22 0 0</inkml:trace>
  <inkml:trace contextRef="#ctx0" brushRef="#br0" timeOffset="76948.84">14605 13039 0,'-21'0'0,"42"0"0,-21 0 32,21 0-32,0 0 0,22 0 15,-1 0-15,0 0 0,1 0 0,20-21 16,1 21-16,-1-22 15,1 1-15,-1 0 0,1 21 0,-1-21 16,1 0-16,-22-22 0,0 22 0,1 0 16,-22-21-16,0 21 0,0-1 0,0-20 15,-21 21-15,0 0 0,0-22 16,0 22-16,0 0 0,0 0 0,0 0 16,0 42-1,0 0 1,0 0-16,0 22 0,0-1 15,0 0-15,-21 1 0,21-1 0,-21 21 16,0-20-16,21-1 0,0 22 0,-21-22 16,-1 0-16,1-21 0,21 22 15,0-22-15,-21 21 0,0-21 0,21 1 16,0-1-16,0-42 31,0-1-31,0 1 16,21 0-16,0 0 0,0-21 0,1 20 15,-22 1-15,21 0 0,0-21 0,0 21 16,-21-1-16,0 1 0,0 0 16,21 21-16,-21 21 15,0 0-15,0 1 16,0-1-16,0 0 0,0 21 0,0-21 16,0 1-16,0-1 15,21 0-15,-21 0 0,22 0 16,-1-21-16,0 0 0,0 21 0,0-21 15,0 0-15,1 0 0,20 0 0,-21 0 16,0-21-16,22 21 0,-22-21 16,21 0-16,-21 0 0,22 0 15,-22-1-15,0 1 0,0 0 0,-21 0 0,0-21 16,0 20-16,0 1 0,0 0 16,0 0-16,-21 0 0,0 21 15,0 0-15,-22 0 0,22 21 0,0 0 16,21 0-16,-42 64 15,20-43-15,22-21 16,0 1-16,0 20 0,0-21 0,0 0 16,0 0-16,22 1 0,-1-1 0,0 0 15,0 0-15,21-21 0,-20 0 0,20 21 16,0-21-16,1 0 0,-1 0 16,21 0-16,-20-21 0,20 0 0</inkml:trace>
  <inkml:trace contextRef="#ctx0" brushRef="#br0" timeOffset="77528.07">17462 13123 0,'0'0'0,"0"-21"16,0 0-16,0 0 0,22 0 15,-22 0-15,21-1 0,0 1 0,-21 0 16,0 0-16,21-21 0,0 20 16,-21-20-16,0 21 0,21-21 0,-21-1 15,0 22-15,0 0 0,0-21 16,0 20-16,0 1 0,-21 21 15,21 21 1,-21 1-16,0 20 0,0-21 0,0 43 16,-1-22-16,1 21 0,21-20 0,-21 20 15,0-20-15,0 20 0,21-21 0,-21 1 16,21-22-16,-22 21 0,22-21 16,0 22-16,0-22 0,0 0 0,0 0 15,22-21-15,-1 0 16,0 0-16,0 0 15,21 0-15,-20-21 0,-1 0 16,21 0-16,-21 0 0,22-1 0,-22 1 0,21-21 16,-21 21-16,0 0 0,22-22 15</inkml:trace>
  <inkml:trace contextRef="#ctx0" brushRef="#br0" timeOffset="78131.72">17801 13060 0,'21'-64'16,"-42"128"-16,42-149 0,-21 106 31,-21 1-31,21-1 16,-21 0-16,0 0 0,21 0 15,0 22-15,-21-22 0,21 0 0,-22 0 16,22 0-16,0 0 0,0 1 0,0-1 16,0 0-16,0 0 15,22-21-15,-1 0 16,0 0-16,0 0 0,0 0 0,0 0 0,1-21 16,-1 0-16,0 0 0,0 21 15,-21-22-15,21 1 0,-21-21 0,21 21 16,-21 0-16,0-1 0,0 1 15,0-21-15,-21 21 0,0 0 0,0-1 16,0 22-16,0 0 0,-1 0 0,-20 0 16,21 0-16,0 0 0,0 22 0,-1-1 15,1-21-15,21 21 0,0 0 16,0 0-16,0 0 0,0 1 0,0-1 16,0 0-16,21-21 0,1 21 0,-1-21 15,0 0-15,21 0 0,-21 0 16,22 0-16,-1 0 0,0 0 0,-20-21 15,20 0-15,0 21 0,1-21 16,-1-1-16,-21 22 0,0-21 0,22 0 16,-43 0-16,21 0 0,-21 0 15,0-1-15,-21 44 32,-1 20-32,22-21 15,0 0-15,-21 22 0,0-1 16,0 0-16,0 1 0,21 20 0,-21-21 15,-1 22-15,1-1 0,21 22 16,-21-21-16,0 20 0,-21 1 0,20-22 16,1 22-16,0 0 0,0-1 0,0 1 15,0-21-15,21-1 0,0-21 16,-22 22-16,22-43 0,0 21 0,0-20 16,0-1-16,0 0 0,22-21 15,-1 0-15,-21-21 0,21 0 16,21-1-16,-21-20 0,1 0 0,-1-1 15,0 1-15,21 0 0,-21-22 16,1 22-16,-1-22 0</inkml:trace>
  <inkml:trace contextRef="#ctx0" brushRef="#br0" timeOffset="78339.6">18182 13568 0,'0'0'0,"0"-64"16,-21 1-16,0-64 16,21 85-16,0-22 0,0 22 0,0 21 15,0-22-15,21 22 0,-21 0 0,42 21 16,-21 0-16,22 0 0,-1 0 0,-21 0 15,22 21-15,-22 0 0,21 0 16,-21 22-16,-21-22 0,0 0 0,0 21 16,0-20-16,0-1 0,-21 0 0,0 0 15,0 0-15,0 0 0,-22-21 0,22 22 16,0-22-16,-21 0 0,20 0 0,1 0 16,0 0-16,0 0 0,0-22 15,0 1-15,21 0 16</inkml:trace>
  <inkml:trace contextRef="#ctx0" brushRef="#br0" timeOffset="78522.5">17314 12848 0,'0'0'16,"-21"0"-16,0 0 0,42 0 15,0 0 1,22 0-16,-1 0 0,0 0 0,22 0 15,-1 0-15,1 0 0,-1 0 16,-20 0-16,20 0 0,1 0 16,-22 0-16,21 0 0</inkml:trace>
  <inkml:trace contextRef="#ctx0" brushRef="#br0" timeOffset="80008.82">18711 12891 0,'0'42'16,"0"-21"-16,0 0 0,0 0 0,-21 22 16,21-22-16,-21 0 0,0 0 15,21 22-15,0-22 0,0 0 0,0 21 16,-21-21-16,21 1 0,0-1 16,0 0-16,0 0 0,-22 0 15,22 0-15,0-42 31,0 0-15,0 0-16,0 0 0,0 0 16,0-22-16,0 22 0,0-21 15,22 21-15,-1-22 0,0 22 0,0 0 16,0 0-16,0 0 0,1-1 0,-1 22 16,0 0-16,0 0 0,0 22 15,0-1-15,1 0 0,-22 0 16,0 0-16,21 22 0,-21-22 15,0 21-15,0-21 0,0 22 0,0-22 16,0 0-16,0 21 0,0-21 0,0 1 16,0-1-16,0 0 15,0-42 17,0 0-32,0-1 0,0 1 0,0 0 15,0-21-15,21 21 0,0-1 0,0-20 16,0 0-16,-21 21 0,22-22 15,-1 22-15,0 0 0,-21 0 0,21 0 16,0 21-16,0 0 16,1 0-16,-22 21 0,0 0 0,0 0 15,21 0-15,-21 22 0,0-22 16,0 0-16,0 21 0,0-21 0,0 22 16,0-22-16,-21 0 0,21 21 0,0-20 15,0-1-15,0 0 0,21-21 31,0 0-31,0 0 0,0 0 16,0 0-16,22 0 0,-22-21 0,21 0 16,-21-1-16,1 1 0,-1 21 0,0-21 15,21 0-15,-42-21 0,21 20 0,1 1 16,-1 0-16,-21-21 16,0 21-16,0-1 0,0 1 0,0 0 15,-21 21 1,-1 21-16,22 0 0,-21 1 15,0-1-15,0 0 0,21 0 16,0 21-16,-21-20 0,0-1 0,21 0 16,0 0-16,0 0 0,0 0 0,0 1 15,0-1-15,21 0 0,0-21 0,0 0 16,0 0-16,0 0 0,22 0 16,-22 0-16,21 0 0,-21 0 0,22-21 15,-1 21-15,-21-21 0,0-1 0,1 1 16,-1 0-16,-21 0 0,0 0 15,0-22-15,0 22 0,0-21 0,0 21 16,0-22-16,0 22 0,-21 0 16,-1 0-16,1 0 0,0 0 0,0 21 15,0 0-15,0 0 0,-1 0 0,1 21 16,0-21-16,21 21 0,0 0 16,0 0-16,0 0 0,0 1 0,0-1 15,21 0-15,0-21 0,22 21 16,-22-21-16,0 21 0,0-21 0,22 0 15,-22 0-15,0 0 0,21 0 16,-21 0-16,22-21 0,-22 21 16,0-21-16,21 21 0,-20-21 0,20 0 15,-21 21-15,-21-22 0,21 22 16,-42 0 15,21 22-31,-21-1 0,21 0 0,0 0 16,0 0-16,-21 0 0,21 1 15,0-1-15,0 0 0,0 0 0,0 0 16,-21-21-16,21 21 0,0 1 16,-22-22-1,1 0-15,0 0 16,0 0 0,0 0-16,21-22 31,21 22-16,0 0-15,0 0 0,0 0 16,1 0-16,-1 0 0,21-21 0,-21 21 16,22 0-16,-22 0 0,21-21 15,0 21-15,1-21 0,-1 0 0,0 21 16,1-21-16,-1-1 0,-21 1 16,22-21-16,-22 21 0,0-22 0,0 1 0,-21 0 15,0-1-15,21-20 0,-21 21 16,0-1-16,0 22 0,0 0 15,0 0-15,-21 0 0,0 21 16,0 21-16,0 0 0,-1 21 16,1-21-16,0 22 0,0-1 0,0 0 15,21 1-15,0-1 0,0 0 0,0 1 16,0-22-16,0 21 0,0-21 0,0 1 16,0-1-16,0 0 0,0 0 0,21 0 15,0-21-15,0 0 16,0 0-16,1 0 0,-1 0 15,-21-21 1,0 0-16,0 0 0,0 0 0</inkml:trace>
  <inkml:trace contextRef="#ctx0" brushRef="#br0" timeOffset="80155.74">20362 13102 0,'0'0'0,"-21"-21"0,-21 21 0,21 0 16,-1-21-16,44 21 46,20 0-46,-21 0 0,0 21 0,22-21 16,-1 0-16,0 0 0,22 0 0,-22 0 16,22 0-16,-1 0 0,1 0 0,-1-21 15</inkml:trace>
  <inkml:trace contextRef="#ctx0" brushRef="#br0" timeOffset="82459.86">22140 13187 0,'0'0'0,"-21"0"15,0 0-15,42 0 31,0 0-15,0 0-16,1 0 0,-1 0 16,0 0-16,0-21 0,0 21 0,0-21 15,1 21-15,-1-22 0,0 1 0,0 0 16,0 0-16,0 0 0,1 0 0,-1-1 16,-21 1-16,0-21 0,0 21 15,0 0-15,0-1 0,-21 22 16,-1 0-1,1 0-15,0 0 0,0 22 16,-21-1-16,20 0 0,1 0 16,0 0-16,0 22 0,0-22 0,21 21 15,0-21-15,-21 0 0,21 22 0,0-22 16,0 0-16,0 0 0,0 0 16,0 1-16,21-22 0,0 21 0,21-21 15,-21 0-15,22 0 0,-22 0 0,21 0 16,1 0-16,20 0 0,-21 0 0,1-21 15,-1-1-15,22 1 0,-22 0 0,-21 0 16,21-21-16,1 20 0,-22-20 16,21 0-16,-21-22 0,1 22 0,-1 0 15,-21-22-15,0 22 0,21-1 16,-21 1-16,0 0 0,0 21 16,0-1-16,0 1 0,0 0 0,-21 21 15,0 0-15,-1 21 0,1 0 16,0 1-16,0 20 0,0 0 0,21 1 15,-21-1-15,-1 21 0,1-20 16,0-1-16,21 22 0,0-22 0,0 0 16,0 1-16,0-1 0,0-21 0,0 21 15,0-20-15,21-1 0,0 0 0,1 0 16,20 0-16,-21-21 16,21 0-16,-20 0 0,20 0 0,-21 0 0,21 0 15,1 0-15,-22-21 0,0 21 16,0-21-16,0 0 0,1 0 0,-1-1 15,-21 1-15,21-21 0,-21 21 16,0-22-16,0 22 0,0 0 0,0 0 16,0 0-16,0 0 0,-21 21 0,0 0 15,-1 0-15,1 0 0,0 21 16,21 0-16,-21 0 16,21 0-16,-21 0 0,21 1 0,0-1 15,0 0-15,0 0 0,21 0 0,0-21 16,0 21-16,0-21 0,1 22 15,-1-22-15,0 0 0,21 0 16,64 0 0,-64 0-16,-20 0 0,20 0 0,0-22 0,1 22 15,-22-21-15,21 0 0,-21 0 0,0 0 16,1 0-16,-1-22 0,0 22 16,0-21-16,-21 21 0,21-22 0,-21 22 15,0 0-15,0 0 0,-21 42 31,0-21-31,0 21 0,21 21 0,-21-20 16,-1-1-16,22 21 0,0-21 0,-21 0 16,21 1-16,-21 20 0,21-21 15,-21 0-15,21 0 0,0 1 0,0-1 16,0 0-16,0-42 47,21 0-32,-21-1-15,21 1 0,0 0 0,-21 0 16,22-21-16,-1 20 0,-21-20 0,21 21 16,-21-21-16,21 20 0,-21-20 0,21 21 15,0 0-15,1 21 32,-22 21-32,0 0 0,0 0 0,0 0 15,0 1-15,0-1 0,0 0 16,0 21-16,21-21 0,0 1 15,0-22-15,-21 21 0,0 0 0,0 0 16,21-21-16,-21 21 0,21-21 16,-21-21 15,22 0-31,-1 21 0,-21-21 16,21 0-16,0-1 0,-21 1 0,21-21 15,0 21-15,1-22 0,-1 22 16,0-21-16,0 21 0,0 0 0,0-1 15,-21 1-15,0 0 0,22 21 16,-22 21 0,0 0-16,0 1 0,0-1 15,0 21-15,0-21 0,0 22 0,0-22 16,0 21-16,0-21 0,0 0 0,0 1 16,0 20-16,21-21 15,-21 0-15,21 0 0,0-21 0,0 0 16,0 0-16,1 0 0,-1 0 15,0 0-15,0 0 0,0 0 0,0-21 16,1 0-16,-1 0 0,0 0 16,-21 0-16,21-1 0,0-20 0,0 0 15,-21 21-15,0-22 0,22 1 16,-22 0-16,0-1 0,0 22 0,0 0 16,0 0-16,-22 21 15,1 0-15,0 21 16,0 0-16,0 21 0,0-20 0,21-1 15,0 21-15,-22-21 0,22 22 16,0-22-16,0 21 0,0-21 0,0 0 16,0 1-16,0-1 0,0 0 0,22 0 15,-1 0-15,21-21 0,-21 21 0,0-21 16,22 0-16,-22 0 0,21 0 16,1 0-16,-22 0 0,21 0 0,-21-21 15,0 0-15,22 0 0,-22 0 0,0 0 16,0-22-16,0 22 0,1-21 15,-1-1-15,0 22 0,-21-21 16,0 21-16,21-22 0,-21 22 0,0 42 31,0 1-31,-21-1 0,0 0 16,21 21-16,-21-21 0,-1 22 0,22-22 16,-21 21-16,21-21 0,0 22 0,-21-22 15,21 0-15,0 0 0,0 0 0,0 1 16,0-1-16,21-21 31,-21-21-15,21 21-16,-21-22 0,22 1 15,-22 0-15,21 0 0,0 0 0,0 0 16,0-22-16,0 1 0,1 21 0,-1-22 16,0 1-16,-21 21 0,21 0 0,-21 0 15,21-1-15,-21 44 16,0-1-1,-21 0-15,21 21 0,-21-21 0,21 22 16,0-22-16,0 21 0,0-21 16,0 22-16,0-22 0,0 0 0,0 0 15,21 0-15,-21 1 0,21-1 16,0-21-16,1 0 0,-1 0 0,0 0 16,0 0-16,0 0 0,0 0 15,22-21-15,-22 21 0,0-22 0,0 1 16,22 0-16,-22-21 0,0-1 0,21 1 15,-21 0-15,1-1 0,20-20 16,-21-1-16,21 1 0,-20-1 0,-1 1 16,21-1-16,-21 1 0,0 21 0,-21-1 15,0 1-15,0 21 0,22-22 0,-44 43 32,1 22-32,0-1 0,0 0 0,0 21 15,-22 1-15,1 41 16,42-41-16,-21 20 0,0 1 15,21-22-15,0 21 0,0-20 0,0-1 16,0 0-16,0 1 0,0-1 0,0-21 16,0 0-16,0 1 0,21-1 0,0 0 15,0-21-15,0 0 16,1 0-16,-1 0 0,0 0 0,0-21 16,0 0-16,0-22 0,1 22 15,-1 0-15,-21 0 0</inkml:trace>
  <inkml:trace contextRef="#ctx0" brushRef="#br0" timeOffset="82627.78">25760 12700 0,'0'0'0,"-21"0"0,-22 0 16,22 0-16,42 0 31,0 0-31,1 0 0,20 0 16,0 21-16,22-21 0,-22 0 0,22 0 15,-1 0-15,1 0 0,-1 0 0,1 0 16,-22 0-16</inkml:trace>
  <inkml:trace contextRef="#ctx0" brushRef="#br0" timeOffset="83131.99">26776 12615 0,'0'0'0,"0"-21"0,0 0 15,-21 0-15,-1 21 16,1 0-16,0 0 0,0 0 15,0 0-15,-22 21 0,22 0 0,-21-21 16,0 21-16,20 1 0,-20-1 0,0 21 16,21-21-16,-1 0 0,1 22 0,0-22 15,21 0-15,0 21 0,0-20 16,0-1-16,21 0 0,0 0 16,1-21-16,-1 0 0,0 0 0,0 0 15,0 0-15,0 0 0,1 0 16,-1 0-16,0 0 0,-21-21 15,-21 21 17,0 0-32,-1 0 0,1 21 15,0-21-15,0 21 0,0 0 0,0-21 16,-1 22-16,1-1 0,0-21 0,0 21 16,21 0-16,0 0 15,21-21 1,0 0-16,0 0 0,1 0 0,-1 0 15,21 0-15,-21 0 0,0 0 0,1 0 16,-1 0-16,0 21 16,-21 1-1,0-1-15,0 0 0,0 21 0,-21-21 16,0 22-16,-22-1 0,22 0 0,0 1 16,0-1-16,-22 0 0,22 1 0,-21-1 15,21-21-15,0 22 0,-1-1 16,1-21-16,0 0 0,0 0 0,21 1 15,0-1-15,-21 0 0,0 0 0,-1-21 16</inkml:trace>
  <inkml:trace contextRef="#ctx0" brushRef="#br0" timeOffset="83980.8">17505 13695 0,'0'0'0,"-21"0"0,21-21 0,0 0 16,0-1-16,0 1 0,0 0 16,21 0-16,0 0 0,0 0 15,0-1-15,22 1 0,-22 21 0,21-21 16,-21 0-16,0 21 0,22 0 15,-22 0-15,21 0 0,-21 21 0,1 0 16,20 22-16,-21-22 0,0 21 0,0 0 16,1 22-16,-22-22 0,0 1 15,0-1-15,0 0 0,0 1 0,0-22 16,-22 21-16,22-21 0,-21 0 0,0 1 16,0-1-16,21 0 0,-21-21 15,21 21-15,-21-21 16,21-21-1,0 0-15,0 0 16,0-1-16,0 1 0,21 0 0,0 0 16,0 0-16,0-22 0,0 22 15,-21-21-15,22 21 0,-1-22 0,0 22 16,-21 0-16,0 0 0,21 21 0,0-21 16,0 21-1,1 21-15,-1 0 16,-21 0-16,21 0 0,-21 1 0</inkml:trace>
  <inkml:trace contextRef="#ctx0" brushRef="#br0" timeOffset="84395.56">18288 14097 0,'0'21'15,"0"0"-15,21-21 16,0 0-16,0 0 16,1 0-16,-1 0 0,0 0 15,0 0-15,0-21 16,0 21-16,1-21 0,-1 21 0,0-21 16,0 0-16,0 0 15,-21-1-15,0 1 0,21 21 0,-21-21 16,22 0-16,-22 0 0,0 0 15,0-1-15,0 1 0,0 0 16,0 0-16,-22 21 16,1 0-16,0 0 0,0 0 15,0 21-15,-22 0 0,22 0 0,-21 1 16,21-1-16,0 21 0,-1-21 0,1 0 16,0 1-16,21 20 0,0-21 0,0 0 15,0 0-15,0 1 16,0-1-16,21-21 0,0 21 0,1 0 15,-1-21-15,0 0 0,0 0 0,21 0 16,-20 0-16,20 0 0,0 0 0,1 0 16,-1 0-16</inkml:trace>
  <inkml:trace contextRef="#ctx0" brushRef="#br0" timeOffset="86036.56">19304 14055 0,'0'0'0,"21"0"0,-21-21 16,0-1-16,0 1 15,0 0-15,-21 21 16,0 0-16,0-21 0,-1 21 16,1 0-16,0 0 0,-21 0 0,21 21 15,-1 0-15,-20-21 0,21 21 16,-21 22-16,20-22 0,1 0 0,0 0 16,0 0-16,0 22 0,0-22 0,21 0 15,0 0-15,0 0 0,0 1 0,0-1 16,0 0-16,21-21 15,21 21-15,-21-21 0,0 0 0,1 0 16,-1 0-16,21-21 0,-21 0 0,22 0 16,-22 21-16,0-43 0,21 22 0,-21 0 15,22 0-15,-22-22 0,21 22 16,-21-21-16,1 0 0,-1-22 16,0 22-16,0-1 0,0-20 0,0 21 15,1-1-15,-1 1 0,-21 0 0,21-1 16,-21 22-16,0 0 15,0 42-15,-21 0 16,0 0-16,-1 22 0,1-1 0,-21 0 16,21 1-16,0-1 0,-1 0 15,1 1-15,0-1 0,21 0 0,0 1 16,-21-1-16,21-21 0,0 22 0,0-22 16,0 21-16,0-21 0,21 0 15,0 1-15,0-22 0,1 21 0,-1-21 16,0 0-16,21 0 0,-21 0 15,1 0-15,20-21 0,-21-1 0,21 1 16,-20 0-16,-1 0 0,21 0 0,-21 0 16,0-1-16,1 1 0,-1-21 15,0 21-15,0 0 0,0-1 0,-21 1 16,0 0-16,0 42 16,0 0-1,-21 1-15,21 20 0,-21-21 0,0 0 16,0 0-16,21 22 0,0-22 0,-22 0 15,22 21-15,0-20 0,0-1 16,0 0-16,0 0 0,0 0 16,22-21-16,-1 21 0,0-21 15,0 0-15,0 0 0,22 0 0,-22-21 16,0 21-16,0-21 0,21 0 0,-20 0 16,-1 0-16,0-1 0,0 1 15,0-21-15,0 21 0,1 0 0,-22-22 16,21 22-16,0 0 0,-21 0 15,0 42 1,0 0 0,0 0-16,0 0 0,-21 1 0,21-1 15,-21 0-15,21 0 0,0 21 16,0-20-16,0-1 0,0 0 0,0 21 16,21-21-16,0-21 0,0 22 15,0-1-15,0-21 0,22 0 16,-22 0-16,0 0 0,0 0 0,22 0 15,-22 0-15,0-21 0,0-1 0,0 1 16,0 0-16,1 0 0,-1 0 16,0-22-16,21 22 0,-21 0 0,1-21 15,-1 21-15,0-1 0,0 1 0,0 0 16,0 21-16,1 0 16,-1 0-1,-21 21 1,0 0-16,0 1 15,0-44 32,21 1-31,-21 0-16,0 0 16,0 0-16,0 0 15,-21 21 1,0 0-16,-1 0 15,1 21-15,0 0 0,0 0 16,0 0-16,0 0 0,-1 1 16,1-1-16,0 0 0,0 21 0,0-21 15,21 1-15,0 20 0,0-21 16,0 0-16,0 22 0,0-22 0,0 0 16,0 0-16,21 0 0,0-21 0,21 21 15,-20-21-15,20 0 0,0 0 16,1 0-16,-1 0 0,0 0 0,1 0 15,-22 0-15,21 0 0,0-21 0,-20 0 16,20 0-16,-21 0 0,0-22 0,22 22 16,-43-21-16,21 21 0,0-22 15,0 1-15,-21 21 0,21 0 0,-21 0 16,0-1-16,0 1 0,-21 21 16,0 0-1,0 0-15,0 21 0,21 1 16,-22-1-16,1 21 0,0-21 0,0 22 15,21-22-15,0 21 0,-21-21 0,21 22 16,0-22-16,0 0 0,0 0 16,0 0-16,0 0 0,0 1 0,21-22 15,0 21-15,0-21 0,0 0 16,1 0-16,-1 0 0,0 0 16,21 0-16,-21-21 0,22 21 0,-22-22 15,21 1-15,1 21 0,-22-21 0,21-21 16,-21 21-16,22-1 0,-22-20 15,21 21-15,-21 0 0,-21-22 0,0 22 16,21 0-16,-21 0 0,-21 21 31,-21 42-15,42-21-16,-21 22 0,21-22 0,0 0 16,-21 21-16,21-20 0,-22-1 0,22 0 15,0 0-15,0 0 0,-21 0 0,21 1 16,-21-1-16,21 0 15,-21-21-15,0 0 16,0 0 0,21-21-16,0 0 0,0-1 15,0 1-15,21 0 0</inkml:trace>
  <inkml:trace contextRef="#ctx0" brushRef="#br0" timeOffset="86439.83">23135 14245 0,'0'0'0,"-42"21"0,21-21 16,-1 0-16,1 0 0,42 0 15,1 0 1,-1 0-16,0 0 0,0-21 0,0 21 15,0-21-15,1 0 0,-1 0 16,0 21-16,-21-21 0,21-1 0,0 1 16,0 0-16,1 0 0,-22 0 0,0 0 15,0 42 1,0 0 0,-22 21-16,1-21 0,0 22 15,-21-1-15,21 22 0,-1-22 0,1 0 16,-21 22-16,21-22 0,0 0 0,-1 1 15,1-1-15,0 0 0,21-20 16,0 20-16,-21-21 0,21 0 0,0 0 16,-21 1-16,21-1 15,0-42 1,0-1-16,-21 1 16,-1 0-16</inkml:trace>
  <inkml:trace contextRef="#ctx0" brushRef="#br0" timeOffset="87127.99">22691 14478 0,'0'0'15,"-22"-42"-15,1 21 0,0-1 0,21 1 16,21 21 0,0 0-16,22 0 0,-1 0 15,22 0-15,-1 0 0,1 0 0,-1 0 16,22 0-16,-22 0 0,22 0 0,0 0 16,-22-21-16,22 21 0,-22-21 15,1 0-15,-1 0 0,-20-1 0,20 1 16,-21 0-16,-20 0 0,20-21 0,-21 20 15,0 1-15,-21-21 0,0 21 16,0 0-16,-21 21 16,0 0-16,0 0 0,-22 21 15,22 0-15,0 21 0,-21 1 16,21-1-16,-22 0 0,22 1 16,0-1-16,0 0 0,0 1 0,-1-1 15,22 0-15,-21 1 0,21-22 0,-21 21 16,21-21-16,0 0 0,0 1 15,0-1-15,0-42 32,21 21-32,-21-22 0,43 1 15,-22-21-15,0 21 0,21-22 16,-21 22-16,22-21 0,-1 21 16,-21-22-16,22 1 0,-22 21 0,21 0 0,-21 0 15,0-1-15,-21 1 16,0 42-1,-21 1-15,21-1 0,-21 0 0,0 21 16,0-21-16,0 22 0,21-1 0,0-21 16,0 22-16,0-22 0,0 0 15,0 21-15,0-21 0,0 1 0,21-1 16,21-21-16,-21 21 0,0-21 0,22 0 16,-1 0-16,-21 0 0,22 0 15,-1 0-15,0-21 0,-21 21 0,22-21 16,-22-1-16,21-20 0,-21 21 0,1-21 15,-22 20-15,21-20 0,-21 0 16,21-1-16,-21 1 0,0 0 16,0 21-16,0-1 0,-21 22 15,0 0-15,-1 22 0,1-22 0,0 42 16,0-21-16,21 21 0,-21 1 0,0-22 16,-1 21-16,22 1 0,0-22 15,0 21-15,-21-21 0,21 22 0,0-22 16,0 0-16,0 0 0,0 0 0,21-21 15,1 0-15,-1 0 0,21 0 0,-21 0 16,22 0-16</inkml:trace>
  <inkml:trace contextRef="#ctx0" brushRef="#br0" timeOffset="87693.16">26416 14288 0,'0'0'0,"-21"0"0,0 21 16,42-21-1,0 0 1,21 0-16,-21-21 0,22 21 0,-22-22 15,21 1-15,1 21 0,-1-21 16,0 0-16,-21 0 0,1 0 16,-1-22-16,-21 22 0,0 0 0,0 0 15,-21 0-15,-22-1 0,1 1 0,0 21 16,-1 0-16,1 0 0,-22 0 16,22 0-16,-21 0 0,20 21 0,-20 1 15,20-1-15,22 0 0,-21 21 0,21-21 16,21 1-16,0 20 0,0 0 0,0 1 15,0-22-15,21 21 16,21 0-16,-21 1 0,22-1 0,-22 0 16,21 1-16,-21-1 0,22 0 0,-22 1 15,0-22-15,0 21 0,-21-21 16,0 1-16,0-1 0,-21 0 16,0-21-16,-21 0 0,-1 0 0,1 0 15,-22 0-15,22 0 0,-21 0 0,20-21 16,-20 21-16,20-21 0,-20-1 15,42 1-15,-22 0 0,22 0 0,0 0 16,0 0-16,21-1 0,0 1 16,0 0-16,21 21 0,21-21 15,-20 21-15,20 0 0,0 0 16,22 0-16,-22 0 0,0 0 16,22-21-16,-1 21 0</inkml:trace>
  <inkml:trace contextRef="#ctx0" brushRef="#br0" timeOffset="87904.04">26924 14457 0,'0'0'0,"0"-21"0,0 42 31,-21-21-31,21 21 16,-21 0-16,-1 22 0,22-22 16,-21 0-16,21 21 0,-21-21 0,21 1 0,-21-1 15,21 21-15,0-21 0,-21-21 16,21 21-16,-21 1 0,21-1 15,21-21 17,0 0-32,0-21 0,0-1 0,0 1 15</inkml:trace>
  <inkml:trace contextRef="#ctx0" brushRef="#br0" timeOffset="88059.95">27114 14224 0,'0'0'0,"0"-21"0,0-21 0,0 20 15,0 1-15,0 0 16,22 42 15,-1 0-15,0-21-16,0 0 0,0 0 0,0 22 16</inkml:trace>
  <inkml:trace contextRef="#ctx0" brushRef="#br0" timeOffset="88772.01">27432 14309 0,'0'0'0,"0"42"16,21-42-1,0 0-15,0 0 16,1 0-16,-1 0 0,0 0 16,0 0-16,0 0 0,0-21 0,1 21 15,20-21-15,-21 0 0,0 21 16,0-22-16,1 1 0,-1 0 0,0 21 15,-21-21-15,-21 21 32,0 21-32,-1 0 0,1 0 0,0 22 15,0-22-15,-21 21 0,20 1 0,1-22 16,-21 21-16,21 0 0,-22-20 0,22 20 16,0 0-16,-21-21 0,21 1 15,-1-1-15,1 0 0,0 0 0,21 0 16,21-21 15,0-21-15,1 0-16,-1 0 0,21 0 0,-21-1 15,0 1-15,1 0 0,-1-21 0,0 21 16,0-1-16,0 22 0,-21-21 16,0 0-16,0 42 15,0 0-15,0 1 0,0-1 16,0 0-16,0 0 0,0 0 15,0 0-15,0 1 0,0-1 0,0 0 16,21 0-16,1 0 0,-22 0 0,21-21 16,0 22-16,0-22 0,0 0 15,0 0-15,22 0 0,-22 0 16,21 0-16,-21 0 0,22 0 0,-1-22 16,0 1-16,-20 0 0,20 0 0,-21 0 15,21-22-15,1 22 0,-22-21 16,0 0-16,21-1 0,-20 1 0,-1-22 15,0 22-15,-21 21 0,0-21 0,0 20 16,-21 22 0,0 22-16,-1-1 15,1 21-15,0 0 0,0-20 0,0 20 16,0 0-16,-1 1 0,22-1 16,-21-21-16,21 21 0,0-20 15,0-1-15,0 21 0,0-21 0,0 0 16,21-21-16,1 22 0,-1-1 0,0-21 15,0 0-15,21 0 0,-20 0 16,20 0-16,0 0 0,1 0 0,-1 0 16,0 0-16,1 0 0</inkml:trace>
  <inkml:trace contextRef="#ctx0" brushRef="#br0" timeOffset="89296.27">29443 14520 0,'0'0'0,"0"-21"0,0 0 15,0-42-15,0 41 16,0 1-16,0 0 16,21 0-16,-21 0 0,21 0 0,-21-1 15,21 1-15,0 0 0,1 0 16,-22 0-16,21 0 0,0-1 16,-21 44-1,-21-1-15,0 0 16,-1 21-16,1-21 0,-21 43 0,21-22 15,0 1-15,-1 20 0,-20-21 0,21 22 16,0-22-16,0 1 16,-1-1-16,22 0 0,0 1 0,-21-22 15,21 21-15,0-21 0,-21 0 0,21 1 16,0-1-16,0 0 0,0 0 16,0 0-16,-21-21 0,0 0 15,0 0-15,-1 0 0,-20 0 0,21 0 16,-21 0-16,-1 0 0,1 0 15,0 0-15,-1 0 0,22 0 0,-21 0 16,21 0-16,-1 0 0,1 0 16,42 0-1,22 0-15,-1 0 16,0 0-16,1 0 0,-1 0 16,0 0-16,22 0 0,-22 0 0,1 0 15,-1 0-15,0 0 0,-21 0 0,22 0 16,-22 0-16,0 0 15,-21-21 1,-21 21-16,0 0 16,0 0-16,-22 0 0,1 0 15,0 0-15,-22 0 0,1 21 0,-1-21 16</inkml:trace>
  <inkml:trace contextRef="#ctx0" brushRef="#br0" timeOffset="90768.01">7133 15536 0,'0'0'0,"-42"0"16,21 0-16,-1 0 0,1 0 16,0 0-16,0 0 0,0 0 0,21 22 15,21-22 1,0 21 0,21-21-16,1 0 0,-1 0 0,0 0 15,22 0-15,-22 0 0,22 0 0,-22 0 16,0 0-16,22 0 0,-22 0 15,22 0-15,-22 0 0,0 0 16,1 0-16,-1 0 0,-21-21 0,0 21 16,1 0-16,-22-22 0,0 1 0,-22 0 15,1 21-15,-21-21 16,21 0-16,-22 21 0,1-21 0,21-1 16,-21 1-16,-1 21 0,22-21 0,0 21 15,0 0-15,21-21 0,0 0 16,21 21-1,0 0-15,21 0 0,1 0 0,-1 21 16,0 0-16,1-21 0,-1 21 16,0 0-16,-20 1 0,-1 20 15,0-21-15,-21 0 0,0 0 0,0 22 0,-21-22 16,0 0-16,-22 21 16,1-20-16,0 20 0,-22-21 0,22 0 15,-1 22-15,1-22 0,0 0 0,-1 0 16,22 0-16,-21 0 0,21 1 0,21-1 15,0 0-15,21-21 16,21 0-16,1 0 16,20 0-16</inkml:trace>
  <inkml:trace contextRef="#ctx0" brushRef="#br0" timeOffset="91723.82">9758 15769 0,'0'-21'32,"0"0"-32,0 0 15,0 0 1,0-1-16,0 1 15,0 0-15,0 0 0,0 0 16,0 0-16,0-1 0,0 1 0,-21 0 16,-1-21-16,-20 21 0,21-1 0,0 1 15,-22 0-15,1 21 0,0 0 16,-1 0-16,1 0 0,-21 0 16,20 0-16,-20 21 0,20 0 0,-20 1 15,21 20-15,-1-21 0,1 21 16,21 1-16,0-1 0,-1 0 0,22 1 15,0-1-15,0 0 0,22 1 0,-1-1 16,0 0-16,21-20 0,1-1 16,-1 21-16,0-42 0,1 21 0,-1-21 15,0 0-15,1 0 0,-1 0 0,0 0 16,1-21-16,-1 0 16,0 0-16,1-22 0,-22 22 0,21-21 15,0 0-15,1-1 0,-22 1 0,21 0 0,-21-22 16,22 22-16,-22-22 15,0 1-15,-21 20 0,0-20 0,0-1 16,0 22-16,0-21 0,0 20 0,0 22 16,0-21-16,0 21 0,0-1 15,-21 44 1,21-1-16,-21 0 0,21 21 0,0 22 16,0-22-16,0 22 0,0-22 15,0 21-15,0 1 0,-21-22 0,21 1 16,-22 20-16,22-21 0,0 1 0,0-22 15,0 21-15,0 1 0,0-22 16,0 0-16,0 0 0,22 0 0,-1 0 16,0-21-16,0 0 0,0 0 15,0 0-15,1 0 0,20-21 0,-21 21 16,21-21-16,-20 0 0,-1 0 16,21 21-16,-21-21 0,0-1 0,1 1 15,-22 0-15,0 0 0,21 0 0,-21 0 16,0-1-16,0 44 31,0-1-31,-21 0 16,21 0-1,-22 0-15,1 0 0,0 1 16,21-1-16,0-42 47,0-1-47</inkml:trace>
  <inkml:trace contextRef="#ctx0" brushRef="#br0" timeOffset="91903.71">10372 15536 0,'0'0'0,"21"-21"0,-21 0 0,0 0 16,0 0-16,21 21 16,-21-21-1,0 42 16,21 0-15,-21 0 0,21 0-16,0 0 15</inkml:trace>
  <inkml:trace contextRef="#ctx0" brushRef="#br0" timeOffset="92325.47">10668 15685 0,'0'0'0,"42"0"15,-42-22 1,21 22-16,-21-21 0,0 0 16,0 0-16,0 0 15,-21 21 1,0 0-16,0 0 0,0 0 16,0 0-16,21 21 0,-22 0 15,1-21-15,0 21 0,0 0 0,0 1 16,21-1-16,0 0 0,-21 0 0,21 0 15,0 0-15,0 1 16,0-1-16,21-21 0,0 21 16,0 0-16,0-21 0,0 21 0,1-21 15,-1 21-15,0-21 16,-21 22-16,21-1 0,-21 0 16,0 0-16,-21 0 15,0-21-15,0 0 0,-64 0 16,43 21-1,20-21-15,-20 0 0,21 0 0,-21 0 16,20 0-16,1 0 0,0 0 0,21 22 31,0-1-15,21-21-16,0 0 16,22 0-16,-22 0 0,21 0 0</inkml:trace>
  <inkml:trace contextRef="#ctx0" brushRef="#br0" timeOffset="92639.74">10985 15917 0,'0'0'0,"0"-21"0,0-42 15,0 42-15,-21 21 16,0 0-16,0 0 16,0 21-16,21 0 0,-21 0 15,21 0-15,0 22 0,0-22 0,-22 21 16,22 0-16,0 1 0,-21-1 15,21 22-15,0-22 0,-21 21 16,0-20-16,0 20 0,21 1 0,-21-22 16,-1 22-16,1-1 0,0 1 0,0-1 15,0-21-15,21 1 0,-21-1 16,-1 0-16,22 1 0,0-1 0,0-21 16,0 0-16,0 1 0,0-1 0,0 0 15,0-42 16,22 0-31,-22-1 0,21 1 16,0-21-16,0 21 0,0-22 16</inkml:trace>
  <inkml:trace contextRef="#ctx0" brushRef="#br0" timeOffset="92948.57">10901 16277 0,'0'0'0,"0"-63"0,0 20 15,0-20-15,0 21 0,0-1 0,-21-20 16,21 42-16,0-22 0,0 1 0,0 21 15,0 0-15,0-1 0,0 1 16,21 0-16,0 21 0,0 0 16,0 0-16,22 0 0,-22 0 0,0 21 15,0 0-15,0 1 0,-21-1 16,0 0-16,21 21 0,-21-21 0,0 22 16,0-22-16,0 21 0,0-21 0,0 1 15,-21-1-15,0 0 16,21 0-16,-21 0 0,0 0 0,0-21 15,-1 22-15,1-22 0,0 0 16,0 0-16,0 0 16,21-22-1,0 1-15,0 0 16,21 0-16,0 0 16,0 0-16,22-22 0,-22 22 0</inkml:trace>
  <inkml:trace contextRef="#ctx0" brushRef="#br0" timeOffset="94187.53">11472 15558 0,'0'0'0,"0"-22"0,21 1 15,-21 0 1,0 42 0,0 0-16,-21 1 0,21-1 0,-21 0 15,0 21-15,21-21 0,-21 22 0,21-1 16,-21 22-16,-1-22 0,22 0 15,0 22-15,0-22 0,-21 0 0,21 1 16,0-1-16,0-21 0,0 22 0,0-22 16,0 0-16,21 0 0,-21 0 15,22 0-15,-1 1 0,0-22 0,0 0 16,0 0-16,22 0 0,-22 0 16,21 0-16,-21 0 0,22-22 0,-1 1 15,-21 0-15,0 0 0,22 0 16,-22 0-16,0-1 0,-21-20 0,0 21 15,21-21-15,-21 20 0,0-20 0,0 21 16,0 0-16,0-22 0,-21 22 16,0 0-16,0 21 0,-1 0 15,1 0-15,0 0 0,0 21 0,0 0 16,0 1-16,-1-1 16,1 0-16,0 21 0,0 1 0,0-22 0,21 21 15,0-21-15,0 22 0,0-22 0,0 0 16,0 21-16,0-21 0,21 1 15,0-22-15,0 0 16,0 0-16,1 0 0,-1 0 0,0 0 16,0 0-16,21-22 0,-20 1 0,-1 0 15,0 0-15,0 0 0,0 0 16,0-22-16,1 22 0,-1-21 0,-21-1 16,21 22-16,-21-21 0,0 21 0,0-22 15,0 22-15,0 0 0,-21 42 31,0 22-15,21-22-16,0 0 0,0 0 16,0 21-16,0-20 0,0-1 15,0 21-15,0-21 0,0 0 0,21 1 16,0-1-16,0-21 0,-21 21 0,21 0 16,22-21-16,-22 0 0,0 0 15,21 0-15,1 0 0,-22 0 0,21 0 16,-21 0-16,0 0 0,1-21 0,-1 0 15,0 0-15,-21-1 16,21 1-16,-21 0 0,21 0 0,-21 0 16,0 0-16,0-1 0,0 44 47,0-1-47,0 0 0,0 0 15,0 0-15,0 0 0,21-21 16,-21 22-16,22-22 15,-1 0-15,0 0 0,21 0 0,-21 0 16,22 0-16,-22 0 0,0 0 0,0 0 16,0 0-16,1-22 0,-1 22 15,0-21-15,0 0 0,-21 0 0,21 0 16,-21 0-16,21-1 0,-21 1 16,0 0-16,0 0 0,0 0 15,0 0-15,0-1 0,0 44 31,0-1-31,0 0 16,0 0-16,-21 21 0,0 1 16,0-22-16,21 21 0,-21 1 0,0 20 15,-1-21-15,1 1 0,0 20 0,0 1 16,0-1-16,0 1 0,21-1 16,-22 1-16,1 20 0,21-20 0,-21-1 15,21 22-15,-21-21 0,0 20 0,21-20 16,0 20-16,0-20 0,-21-1 15,21 22-15,-22-21 0,22-22 0,-21 21 16,21-20-16,0-1 0,-21 0 0,21-20 16,-21 20-16,21-21 15,-21-21-15,0 0 0,-1 0 16,1-21-16,0-21 0,-21 20 16,21-20-16,-1 0 0,1-1 0,-21-20 15,21-1-15,0 1 0,-1-1 16,22 1-16,0-1 0,0-20 0,0 20 15,22 1-15,20-22 0,-21 22 0,21-22 16,1 21-16,-1 1 16,0-1-16,1 1 0,20 21 0,-20-22 0,-1 22 15,21-22-15,-20 22 0,-1 0 16,22-22-16,-22 22 0,21-1 16,-20-20-16</inkml:trace>
  <inkml:trace contextRef="#ctx0" brushRef="#br0" timeOffset="94616.28">14414 15685 0,'0'0'15,"0"-22"-15,43-41 16,-43 42-16,0 0 15,0 42 1,0 0-16,0 0 0,0 21 16,0 1-16,0-1 0,-21 22 15,-1-22-15,22 21 0,-21 1 0,0-22 16,0 22-16,0-1 0,21-20 0,-21-1 16,-1 0-16,1 1 0,0-22 15,0 0-15,0 0 0,0 0 0,-1 0 16,1-21-16,0 0 0,0 0 15</inkml:trace>
  <inkml:trace contextRef="#ctx0" brushRef="#br0" timeOffset="95355.32">13991 16108 0,'0'0'0,"0"-21"0,0-22 0,42 1 16,-20 21-16,20 0 15,0 0-15,1-1 0,-1 1 0,21 0 16,1 21-16,-1-21 0,1 0 0,-1 21 15,1-21-15,-1-1 0,1 22 16,-1-21-16,-20 0 0,20 0 0,-20 0 16,-22 0-16,21-1 0,-21 1 0,22 0 15,-43 0-15,21 0 0,-21 0 16,0-1-16,0 1 0,0 0 0,-21 21 16,-1 0-16,1 0 15,0 0-15,0 21 0,0 0 0,-22 1 16,22 20-16,0-21 0,0 21 15,0 1-15,0 20 0,21-20 0,-22-1 16,22 21-16,-21-20 0,21 20 16,-21-20-16,21-1 0,0 0 0,0 1 15,0-1-15,0 0 0,0-21 0,0 1 16,0-1-16,0 0 0,0 0 16,0-42-1,21 0 1,0 0-16,1-22 0,-22 22 0,21-21 15,0 21-15,0-22 16,0 1-16,22 0 0,-22-1 0,0 1 16,0 0-16,0 20 0,22 1 0,-22 0 15,0 0-15,0 21 16,-21 21-16,0 0 16,0 0-16,0 1 0,0-1 0,0 21 15,0-21-15,0 22 0,0-22 16,0 21-16,21-21 0,-21 0 0,21 22 15,1-22-15,-1 0 0,21 0 0,-21-21 16,22 21-16,-22-21 0,21 0 16,0 0-16,1 0 0,-22 0 0,21 0 15,1 0-15,-1-21 0,-21 0 0,21 0 16,-20 0-16,-1 0 0,0-22 16,-21 1-16,0 0 0,0-1 15,0 22-15,0-21 0,0-1 0,0 22 16,0 0-16,-21 0 0,0 0 0,-1 21 15,1 0-15,0 0 0,-21 21 16,21 0-16,-22 0 0,22 0 0,0 22 16,0-1-16,0-21 0,21 22 0,0-1 15,0 0-15,0-21 0,0 22 16,0-22-16,21 0 0,-21 21 0,21-20 16,0-1-16,21-21 0,-20 21 0,-1 0 15,21-21-15,-21 0 0,22 0 16,-1 0-16,21 0 0,-20 0 15</inkml:trace>
  <inkml:trace contextRef="#ctx0" brushRef="#br0" timeOffset="95784.41">17166 15833 0,'21'-21'0,"-42"42"0,63-85 0,-20 43 16,-1 0-16,0 0 0,0 0 0,-21-1 15,21 22-15,-42 22 16,0 20 0,0 0-16,0 1 0,-1-1 15,1 21-15,0-20 0,0 20 0,-21 1 16,42-1-16,-22-20 0,1 20 16,0-21-16,0 1 0,0-1 15,21-21-15,0 22 0,0-22 0,0 0 16,0 0-16,0 0 0,0 0 15,21-21 1,0 0-16,21 0 0,-20 0 0,20-21 16,-21 0-16,21 0 0,1 0 0,-1 0 15,0-1-15</inkml:trace>
  <inkml:trace contextRef="#ctx0" brushRef="#br0" timeOffset="96112.23">17547 16256 0,'21'-21'16,"-169"148"-16,275-233 0,-63 43 0,-43 41 0,0 1 0,-21 0 15,-21 42 16,0 0-31,-1 1 0,-20-1 16,21 0-16,0 21 0,0-21 0,-1 1 16,1-1-16,0 0 0,21 21 15,0-21-15,0 1 0,0-1 16,21-21-16,0 0 0,1 21 0,-1-21 16,21 0-16,-21 0 0,22 0 15,-22 0-15,21 0 0,-21-21 0,22 0 16,-22 21-16,0-22 0,0 1 0,-21 0 15,0 0-15,0-21 16,0 20-16,0-62 16,-42 63-16,21-1 0,-1 1 0,-20 0 15,21 0-15,-21 21 0,20 0 16,-20 0-16,21 0 0,0 0 0,0 0 16,-22 0-16,43 21 0,-21 0 0,0-21 15,21 21-15,-21-21 0</inkml:trace>
  <inkml:trace contextRef="#ctx0" brushRef="#br0" timeOffset="96312.12">17039 16002 0,'-21'0'0,"42"0"0,-63 0 15,21 0-15,42 0 31,0 0-31,21 0 16,1 0-16,-22 0 0,42 0 0,-20 0 16,20 0-16,-21 0 0,22 21 15,-1-21-15,-20 21 0,20-21 0,1 22 16,-22-22-16,22 21 0,-22-21 0,0 21 16</inkml:trace>
  <inkml:trace contextRef="#ctx0" brushRef="#br0" timeOffset="96647.93">18140 16171 0,'0'-21'15,"0"42"17,0 1-32,0 20 15,-21-21-15,21 21 0,-22 1 0,1-1 16,21 0-16,0 1 0,-21-1 0,0 22 15,0-22-15,0 21 0,-1 1 0,1-1 16,0 1-16,0-1 0,-21 22 16,20-21-16,1-1 0,-21 1 15,21-1-15,0 1 0,-22-1 0,22-21 16,0 1-16,0 20 0,0-42 16,-1 22-16,22-22 0,-21 21 0,21-21 15,0-42 1,0 0-1,21 0-15,1 0 0,-1-22 16,0 22-16,0-21 0,0-22 0,22 22 16,-22 0-16,0-22 0</inkml:trace>
  <inkml:trace contextRef="#ctx0" brushRef="#br0" timeOffset="96912.23">18055 16658 0,'0'0'0,"21"-63"0,0-1 0,-21 1 15,64-85-15,-64 105 16,21 1-16,-21 0 0,21 20 15,0 1-15,1 0 0,-22 0 0,21 0 16,0 21-16,21 0 0,-21 0 0,1 0 16,-1 0-16,0 21 0,-21 0 15,0 0-15,0 0 0,0 1 0,0-1 16,0 21-16,-21-21 0,0 22 16,-1-22-16,-20 0 0,21 0 15,-21 21-15,-1-20 0,1-22 0,21 21 16,-22 0-16,22 0 0,-21-21 0,21 21 15,0-21-15,42 0 32,0 0-32,0-21 0,0 21 15,22-21-15,-1 0 0</inkml:trace>
  <inkml:trace contextRef="#ctx0" brushRef="#br0" timeOffset="97551.67">18690 16171 0,'0'0'0,"0"22"32,-21-1-32,0 0 0,21 0 0,-21 0 15,-1 0-15,1 22 0,0-22 0,21 0 16,-21 21-16,21-20 0,-21-1 16,21 0-16,0 0 0,-21 0 0,21 0 15,-22 1-15,22-1 0,-21-21 0,21 21 16,0-42 15,0 0-31,0-1 16,0 1-16,21 0 0,1 0 0,-1-21 15,0 20-15,0-20 0,0 21 16,0-21-16,1-1 0,20 22 0,-21 0 16,0 0-16,0 0 0,1-1 15,-1 22-15,0 0 16,0 22-16,-21-1 15,0 0-15,0 0 0,0 21 0,0-20 16,0-1-16,0 21 0,0-21 16,0 0-16,0 22 0,0-22 0,-21 0 15,0 0-15,21 0 0,-21 1 16,-1-22-16,1 0 0,21-22 47,0 1-47,0 0 0,21 0 0,1 0 15,-1-22-15,0 22 16,21-21-16,-21 21 0,22-22 0,-22 22 16,21 0-16,-21 0 0,1 0 0,-1 0 15,0 21-15,0 0 0,0 0 16,-21 21-16,0 0 0,0 0 16,0 0-16,0 0 0,0 22 0,0-22 15,-21 0-15,0 21 0,21-20 0,-21-1 16,0 0-16,-1 0 0,1 0 15,21 0-15,0 1 0,-21-1 16,21 0-16,-21-21 0,42 0 31,0 0-31,0 0 16,1-21-16,-1 0 0</inkml:trace>
  <inkml:trace contextRef="#ctx0" brushRef="#br0" timeOffset="97923.92">19494 16298 0,'0'0'0,"0"-21"0,0 0 0,22 0 0,-22 0 16,-22 21 0,1 0-16,-21 0 15,21 21-15,0 0 0,-1 0 16,1 0-16,-21 22 0,21-22 16,0 0-16,-1 0 0,22 22 0,-21-22 15,21 0-15,0 0 0,0 0 0,0 0 16,0 1-16,0-1 0,21-21 0,-21 21 15,22-21-15,20 0 0,-21 0 16,21 0-16,1 0 0,-1 0 0,0 0 16,1 0-16,-1-21 0,-21 0 0,0 21 15,22-22-15,-22 1 0,0-21 16,-21 21-16,0 0 0,21-22 0,-21 22 16,0-21-16,0 21 0,0-1 0,0 1 15,-21 0-15,0 0 0,0 21 16,0 0-16,-1 0 0,-20 0 0,21 0 15,0 0-15,0 0 0,-1 0 16,1 21-16,0 0 16,21 0-16,0 1 0,21-1 15,0-21-15,1 0 0,-1 21 0,21-21 16,0 0-16</inkml:trace>
  <inkml:trace contextRef="#ctx0" brushRef="#br0" timeOffset="98279.71">19960 16362 0,'0'0'0,"42"0"0,-20 0 16,20 0-16,-21-21 0,21 0 15,-20 21-15,-22-22 0,21 1 16,-21 0-16,21 0 0,-21 0 0,0 0 0,0-1 16,0 1-16,-21 21 15,0 0-15,-1 0 0,1 0 16,0 0-16,-21 0 0,21 21 0,-1 1 16,1-1-16,21 0 0,0 0 0,0 0 15,0 0-15,0 1 0,0-1 16,0 0-16,0 0 0,0 0 0,21 0 15,1 1-15,-1-22 0,-21 21 0,21 0 16,-21 0-16,21-21 0,-21 21 16,0 0-16,-21-21 31,0 0-15,0 0-16,-1 0 0,1 0 0,0 0 15,0 0-15,0 0 0,0 0 0,-1 0 16,1 0-16,0 0 0,0 0 0,0 0 15,42-21 17,21 21-32,-21-21 15</inkml:trace>
  <inkml:trace contextRef="#ctx0" brushRef="#br0" timeOffset="98564.06">20637 16066 0,'0'0'0,"22"-43"0,20-41 16,-42 62-16,0 1 16,0 42-1,-21-21-15,0 22 16,-1 20-16,1-21 0,0 21 0,-21 1 16,21-1-16,-22 0 0,22 1 15,0-1-15,-21 0 0,20-20 0,1 20 16,0 0-16,0 1 0,21-22 0,0 21 15,-21-21-15,21 0 0,0 1 16,0-1-16,0 0 0,0 0 16,21-21-1,0 0 1,0-21-16,0 0 0,1 0 16,-1-1-16</inkml:trace>
  <inkml:trace contextRef="#ctx0" brushRef="#br0" timeOffset="98763.95">20299 16235 0,'0'0'0,"-21"0"0,42 0 31,0 0-15,0 0-16,21 0 0,-20 0 16,-1 21-16,0-21 0,21 0 15,-21 0-15,1 21 0,-1-21 0,0 0 16,0 0-16,0 0 0,-21-21 47</inkml:trace>
  <inkml:trace contextRef="#ctx0" brushRef="#br0" timeOffset="101280.13">21569 16298 0,'0'22'15,"21"-22"-15,0 0 16,0 0-16,0 0 15,1 0-15,-1-22 16,0 22-16,0-21 0,0 0 0,0 21 16,1-21-16,-1 0 0,21 0 0,-42-1 15,21 1-15,0-21 16,1 21-16,-22-22 0,0 1 0,0 21 16,0-21-16,0 20 0,0 1 0,0 0 15,-22 0-15,-20 21 16,21 0-16,0 0 0,0 0 0,-22 21 15,22 0-15,0 22 0,0-22 0,0 21 16,-1 0-16,22 1 0,-21-1 16,21 0-16,0 1 0,0-1 0,0 0 15,21-20-15,1-1 0,-1 21 0,0-21 16,0 0-16,21-21 0,1 22 16,-1-22-16,-21 0 0,22 0 0,20 0 15,-21 0-15,1 0 0,-1 0 16,0-22-16,22 1 0,-22 0 15,1 0-15,-22 0 0,21-22 0,0 22 16,-20-21-16,-1-22 0,0 22 0,21-21 16,-42 20-16,21-20 0,1 20 15,-1-20-15,-21 21 0,0-1 0,0 1 16,0 21-16,0 0 0,0-1 0,0 1 16,-21 21-1,-1 21-15,1 1 0,-21-1 16,21 21-16,0 0 0,-1 1 0,1 20 15,-21-20-15,21 20 16,21-21-16,-21 22 0,21-22 0,0 1 0,0-1 16,0 0-16,0 1 0,0-22 15,21 21-15,0-21 0,0 0 16,0 1-16,22-22 0,-22 21 0,0-21 16,21 0-16,1 0 0,-22 0 0,21 0 15,0-21-15,-20-1 0,20 22 16,-21-21-16,0 0 0,0-21 0,1 21 15,-1-1-15,-21-20 0,0 0 0,0 21 16,0-22-16,0 1 0,0 21 16,0 0-16,-21-1 0,-1 22 0,1 0 15,0 0-15,0 22 16,0-1-16,0 0 0,-1 0 0,1 21 16,0-20-16,21 20 0,0-21 15,0 21-15,0-20 0,0-1 0,0 21 16,0-21-16,21 0 0,22 1 0,-22-1 15,0-21-15,21 21 0,1-21 16,-22 21-16,21-21 0,0 0 0,1 0 16,-22 0-16,21 0 0,1-21 0,-22 0 15,0 0-15,21-1 0,-21 1 16,1 0-16,-22 0 0,21 0 0,-21 0 16,21-22-16,-21 22 0,0-21 15,21 21-15,-21-1 0,0 1 0,-21 21 31,21 21-31,-21 1 0,0 20 16,21-21-16,-22 0 0,22 0 16,0 22-16,0-22 0,-21 0 0,21 0 15,0 0-15,0 1 0,-21-1 0,21 0 16,0 0-16,0-42 47,0 0-47,0 0 0,0-1 15,21 1-15,-21 0 16,64-64-16,-43 43 16,0 21-16,0-21 0,0 20 0,1 1 15,-1 0-15,0 21 0,0 0 16,0 0-16,-21 21 16,0 0-16,0 22 0,0-22 15,0 0-15,0 0 0,0 22 16,0-22-16,0 0 0,0 0 0,0 0 15,0 0-15,0 1 0,0-1 16,0 0-16,0-42 31,0 0-15,0-1-16,0 1 16,21 0-16,1 0 0,-1-21 15,0 20-15,0 1 0,0-21 0,22 0 16,-22 20-16,21-20 0,-21 21 0,22 0 15,-22 0-15,21-1 0,-21 22 16,0 0-16,1 0 0,-1 0 0,-21 22 16,0-1-16,0 21 0,0-21 15,0 22-15,0-22 0,-21 21 16,-1-21-16,22 22 0,-21-22 0,21 0 16,0 0-16,0 0 0,0 0 0,0 1 15,0-1-15,43 0 0,-22 0 16,0 0-16,21-21 0,-21 21 15,22-21-15,-1 0 0,0 0 0,-20 0 16,20 0-16,0 0 0,1 0 16,-22 0-16,21 0 0,-21-21 0,0 0 15,1 0-15,-1 0 0,0 0 0,0-22 16,-21 22-16,0-21 0,21-1 0,-21 22 16,0-21-16,0 21 0,0-22 15,0 22-15,0 0 0,-21 21 16,0 0-16,0 0 0,21 21 15,0 0-15,-21 1 0,21-1 16,-22 0-16,22 21 0,0-21 16,0 1-16,0 20 0,0-21 0,0 0 15,0 0-15,0 1 0,22-1 16,-22 0-16,21 0 0,0-21 0,0 21 16,0-21-16,0 0 0,1 0 0,-1 0 15,21 0-15,-21 0 0,0 0 16,1 0-16,-1-21 0,0 0 0,0 0 15,0 21-15,0-21 0,1-22 0,-1 22 16,0 0-16,-21 0 0,21-22 16,0 22-16,0-21 0,-21 21 0,0 0 15,0-1-15,22 1 0,-22 42 32,-22 1-32,1-1 0,0 0 15,0 21-15,0-21 0,0 1 0,21 20 16,-22-21-16,1 0 0,0 0 15,0 1-15,21-1 0,0 0 0,-21 0 16,0 0-16,21-42 47,21 0-47,0 21 0,0-21 16,-21 0-16,21-1 0,0 1 15,22 0-15,-22 0 0,0-21 16,21 20-16,1 1 0,-22-21 0,21 21 15,1 0-15,-22-1 0,21 1 0,-21 21 16,0 0-16,-21 21 16,0 1-16,0-1 0,0 21 15,0-21-15,0 22 0,22-22 0,-22 21 16,0-21-16,21 22 0,-21-22 16,0 0-16,0 0 0,0 0 0,21 0 15,0-21-15,-21 22 0,21-22 16,0 0-1,1-22-15,-1 1 0,-21 0 16,21 0-16,0 0 0,-21 0 16,21-1-16,0-20 0,1 0 15,-22-1-15,21 1 0,0-21 0,0 20 16,0-20-16,22-1 0,-22 1 0,0-1 16,21 22-16,-21 0 0,1-1 15,-1 1-15,0 21 0,-21-22 0,0 22 16,-21 21-1,0 21-15,-1 1 0,1-1 16,-21 0-16,21 21 0,0 1 0,-22-1 16,22 21-16,0-20 0,0 20 0,0 1 15,-1-22-15,22 22 0,0-22 16,0 21-16,0-20 0,0-1 16,22 0-16,-1-20 0,0 20 0,0-21 15,0 0-15,-21 0 0,21 1 16,1-22-16,-1 0 0,0 0 0,0 0 15,0 0-15,0 0 0,1-22 0,-1 22 16,-21-21-16,21 0 0,0-21 16,0 21-16,-21-22 0,0 22 0,0-21 15</inkml:trace>
  <inkml:trace contextRef="#ctx0" brushRef="#br0" timeOffset="101452.03">25421 16002 0,'0'0'0,"-21"0"0,-21 0 15,20 0-15,1 0 16,21 21-16,0 0 16,21-21-16,1 22 0,-1-22 15,0 0-15,0 0 0,0 21 0,0-21 16,1 0-16,20 0 0,-21 0 0,0 0 16,22 0-16,-22-21 0,0 21 0,21 0 15</inkml:trace>
  <inkml:trace contextRef="#ctx0" brushRef="#br0" timeOffset="102980.15">27432 16616 0,'0'0'0,"0"-21"31,21 0-31,0-1 0,0 22 16,-21-42-16,22 21 0,-1 0 0,-21 0 15,21-22-15,-21 22 0,0-21 0,0-1 16,0 1-16,0 0 0,0-1 16,-21 22-16,0-21 0,-1 21 0,-20 0 15,21 21-15,-21 0 0,-1 0 0,-20 0 16,20 21-16,1 0 0,0 0 16,-1 21-16,1-20 0,21 20 15,-21 0-15,20 1 0,1-1 0,0 0 0,21-21 16,0 22-16,0-22 0,0 21 15,0-21-15,0 1 0,21-1 16,22-21-16,-22 21 0,21-21 0,0 0 16,1 0-16,-1 0 0,22 0 0,-22-21 15,0 0-15,22-1 0,-22 1 16,0 0-16,1 0 0,-22 0 0,21-22 16,-21 1-16,1 0 0,-1-1 0,-21 1 15,0 0-15,0 21 0,21-22 16,-21 22-16,0 0 0,0 0 0,-21 42 31,21 0-31,0 0 0,-21 22 16,21-22-16,-22 0 0,22 21 0,0-21 15,0 1-15,0 20 0,0-21 0,0 0 16,22 0-16,-1 1 0,0-1 16,0-21-16,21 21 0,1-21 0,-1 0 15,0 0-15,1 0 0,20 0 0,1 0 16,-22-21-16,22 21 0,-22-21 0,0-1 15,1 1-15,-1 0 0,-21 0 16,0-21-16,22 20 0,-43-20 0,21 21 16,-21-21-16,0 20 0,0 1 15,0 0-15,-21 21 16,-1 0-16,1 21 16,0 0-16,0 1 0,0 20 0,0-21 15,-1 0-15,1 0 0,0 1 16,21 41-1,-21-42-15,21 0 0,0 1 0,21-22 32,0 0-32,0 0 15,1 0-15,-1 0 0,0-22 0,0 22 16,0-21-16,0 0 0,1 0 16,-1 0-16,0 0 0,0-22 15,0 22-15,0 0 0,1 0 0,-1 0 16,0-1-16,-21 44 31,0-1-31,0 0 0,0 0 0,0 0 16,0 0-16,0 1 0,0-1 15,0 0-15,21 0 0,0 0 0,0 0 16,1 1-16,20-1 0,0-21 0,-21 21 16,43 0-16,-22-21 0,22 0 15,-22 0-15,22 0 0,-1 0 0,-21 0 16,1 0-16,-1 0 0,0 0 0,1-21 15,-22 0-15,0 0 0,0-1 16,-21-20-16,0 21 0,21-21 16,-21-1-16,0 1 0,0 0 0,0-22 15,0 22-15,0-1 0,-21 22 16,0-21-16,0 21 0,0 21 0,-22 0 16,22 0-16,-21 0 0,0 0 0,-1 21 15,1 0-15,0 0 0,20 22 16,-20-22-16,0 21 0,21-21 0,-1 22 15,1-22-15,21 21 0,0-21 0,0 0 16,0 22-16,0-22 0,21 0 16,1 0-16,-1-21 0,21 21 0,-21-21 15,22 0-15,-1 0 0,-21 0 0,21 0 16,1 0-16,-22 0 0,21-21 16,-21 0-16,22 0 0,-22 0 15,0-22-15,0 22 0,22-21 0,-22 0 16,0-1-16,0 1 0,0-22 15,0 22-15,1-21 0,-1 20 0,0 1 16,0 0-16,0-1 0,0 1 0,1 0 16,-22 20-16,0 1 0,0 0 15,-22 42 1,22 0-16,-21 1 0,0 20 16,0 0-16,0 1 0,0-1 15,21 0-15,-22 1 0,22 20 0,0-21 16,0 1-16,0-1 0,0 0 15,0 1-15,0-22 0,22 0 16,-22 21-16,21-42 0,0 22 0,-21-1 16,21-21-16,0 0 0,0 0 0,1 0 15,20 0-15,-21 0 0,0 0 16,0 0-16,1 0 0,-1 0 0,0 0 16,0-21-16,0 21 0,-21-22 0,21 22 15,-21-21-15,-42 21 16,21 0-16</inkml:trace>
  <inkml:trace contextRef="#ctx0" brushRef="#br0" timeOffset="105139.96">8255 17695 0,'0'-21'0,"0"0"16,0 0-16,0 0 0,0 0 15,0-1-15,0 1 0,-21 0 16,21-21-16,-21 21 0,21-1 15,-22 1-15,1 0 0,0 0 0,0 0 16,-21 21-16,20-21 0,-20 21 0,0 0 16,-22 0-16,22 0 0,0 21 15,-22 0-15,22 0 0,-1 21 0,1-20 16,0 41-16,-1-21 0,22 1 16,0 20-16,0-20 0,21 20 0,0-21 15,0 43-15,0-43 16,21 1-16,0-22 0,22 21 0,-22-21 15,21-21-15,0 22 0,1-22 16,-1 0-16,0 0 0,1 0 0,-1 0 16,0-22-16,1 1 0,-1 0 15,0 0-15,1-21 0,-1-1 16,-21 1-16,22 0 0,-22-1 0,0-20 16,0-1-16,0 22 0,0-22 0,-21 1 15,0-1-15,0 1 0,0-1 16,0 22-16,0-21 0,0 20 0,0 1 15,0 0-15,0 20 0,0 1 0,0 0 16,0 42 0,0 0-16,0 1 0,0-1 15,0 21-15,0 0 0,0 1 16,0-1-16,0 0 0,0 22 0,0-22 16,0 22-16,-21-22 0,21 22 15,-21-22-15,21 0 0,0 1 16,0-1-16,0 0 0,0-21 0,0 22 15,0-22-15,0 0 0,0 0 0,21-21 16,0 0-16,1 0 0,-1 0 16,0 0-16,0 0 0,0 0 0,0-21 15,1 21-15,20-21 0,-21 0 16,0 0-16,0-1 0,1-20 0,-1 21 16,-21 0-16,0-22 0,21 22 15,-21 0-15,0 0 0,0 0 0,0 0 16,0 42-1,-21 0 1,0 0-16,21 0 0,0 22 16,0-22-16,0 21 0,-22-21 0,22 22 15,0-22-15,0 0 0,0 0 16,0 0-16,0 0 0,22 1 0,-1-22 16,0 0-16,0 21 0,21-21 0,-20 0 15,-1 0-15,21 0 0,-21 0 16,22-21-16,-22-1 0,21 1 0,-21 21 15,0-21-15,1 0 0,-1-21 16,-21 20-16,21 1 0,-21-21 16,0 0-16,0 20 0,0-20 0,-21 0 15,0-1-15,-22 1 0,22 0 16,0-1-16,0 22 0,0 0 0,-22 0 16,22 0-16,0 0 0,-21 21 0,20 0 15,1 0-15,0 0 0,21 21 16,-21 0-16,0 0 0,21 21 0,-21 1 15,21-1-15,0-21 0,0 22 0,0-1 16,0 0-16,0 1 0,0-1 16,0-21-16,21 21 0,0-20 0,0-1 15,0 0-15,0-21 0,22 21 16,-1-21-16,-21 0 0,22 0 16,-1 0-16,0 0 0,1-21 0,-1 21 15,0-21-15,1 0 0,-1-1 0,0 1 16,1 0-16,-22-21 0,21 21 15,-21-1-15,-21-20 0,0 21 0,21 0 16,-21-22-16,0 22 0,0 0 16,0 0-16,0 0 0,-21 21 15,0 0-15,0 0 16,0 0-16,0 21 16,21 0-16,-22 0 0,22 22 0,0-22 0,-21 21 15,21-21-15,0 22 0,0-22 16,0 0-16,0 0 0,0 21 15,0-20-15,21-22 0,1 21 0,-1 0 16,21-21-16,-21 0 0,0 0 16,1 0-16,-1 0 0,0 0 15,21 0-15,-21 0 0,1-21 0,20 0 16,-21 21-16,0-22 0,0-20 16,1 21-16,-1 0 0,0-22 0,-21 22 15,0 0-15,0-21 0,0 21 0,0-1 16,0 1-16,0 0 0,-21 21 15,0 0-15,-1 0 16,1 0-16,21 21 0,-21 0 0,21 1 0,0-1 16,-21 0-16,21 0 15,0 0-15,0 0 0,0 22 0,21-22 16,0 0-16,-21 0 0,0 0 0,21 1 16,-21-1-16,0 0 15,-21-21 1,0 0-16,0 0 15,0 0-15,21-21 16,0 0-16,21-1 16</inkml:trace>
  <inkml:trace contextRef="#ctx0" brushRef="#br0" timeOffset="106328.21">10880 17590 0,'0'0'0,"-22"0"15,1-22-15,0 1 0,0 21 0,0 0 16,0 0-16,-1 0 0,1 0 16,0 21-16,21 1 0,-21-1 15,0 0-15,21 0 0,0 21 16,-21-20-16,-1 20 0,22-21 15,-21 0-15,21 22 0,0-22 0,0 0 16,-21 0-16,21 0 0,0 0 0,-21-21 16,21 22-16,0-44 47,21 1-47,0 0 0,0 0 15,1-21-15,-1 20 0,0 1 0,0-21 16,0 21-16,0-22 0,1 22 15,20-21-15,-21 42 0,0-21 16,0 0-16,1 21 0,-1 21 16,-21 0-16,0 0 15,0 21-15,0-20 0,0 20 0,0-21 16,0 21-16,-21-20 0,21 20 16,-22-21-16,22 21 0,0-20 0,0-1 15,0 0-15,0 0 0,0 0 0,0 0 16,43-21-16,-22 0 15,0 0-15,0 0 0,22 0 0,-22 0 16,21-21-16,0 21 0,-20-21 16,20 0-16,0 0 0,-21 0 0,22-1 15,-22-20-15,0 21 0,0-21 0,0 20 16,1 1-16,-22-21 16,0 21-16,0 0 0,0-1 0,0 44 31,-22-22-31,1 21 15,21 0-15,-21 0 0,21 0 0,-21 22 16,21-22-16,-21 0 0,21 0 16,0 0-16,0 0 0,0 1 0,0-1 15,0 0-15,0 0 0,21 0 0,0-21 16,21 21-16,-20-21 16,-1 0-16,21 0 0,-21 0 0,22 0 15,-22 0-15,21 0 0,-21 0 16,0-21-16,1 0 0,-1 21 0,0-21 15,-21-21-15,21 20 0,-21 1 0,0-21 16,0 21-16,0-22 0,0 22 16,0-21-16,-21 21 0,0-22 0,0 22 15,-1 0-15,1 21 0,0 0 0,0 0 16,0 0-16,0 0 0,-22 0 16,22 21-16,0 0 0,0 22 0,0-22 15,-1 0-15,22 21 0,0-20 16,0-1-16,0 0 0,0 21 0,0-21 15,22 1-15,-1-1 16,0 0-16,0-21 0,21 0 16,-20 0-16,-1 0 0,21 0 0,-21 0 15,22 0-15,-22-21 0,0 21 16,21-21-16,-21-1 0,1 1 0,-1 0 16,0-21-16,0 21 0,0-22 0,0 1 15,1 0-15,-1-22 0,0 22 16,-21-22-16,21 22 0,0-22 0,0 22 15,1-21-15,-1 20 0,-21 1 0,21 21 16,-21-22-16,0 22 0,-21 42 31,21 22-31,-21-22 16,-1 21-16,1-21 16,21 22-16,-21-1 0,0 22 0,21-22 15,-21 0-15,21 1 0,0-1 0,0 0 16,-21 1-16,21-1 0,0 0 15,0 1-15,0-22 0,0 21 0,0-21 16,0 0-16,0 1 0,21-22 0,-21 21 16,21-21-16,0 0 0,0 0 15,0 0-15,1 0 0,-1-21 16,0 21-16,0-22 0,0 1 16,0 0-16,-21 0 0,22 0 0,-22-22 15</inkml:trace>
  <inkml:trace contextRef="#ctx0" brushRef="#br0" timeOffset="106584.07">11896 17590 0,'0'0'0,"-22"0"15,1 0-15,0 0 0,42 0 32,0 21-32,1-21 15,-1 0-15,21 0 0,-21 0 0,22 0 16,-22 0-16,0 0 0,21 0 15,-21 0-15,1 0 0,-1 0 0,0 0 16,0 0-16,0 0 31,-21-21-15,0-1-16,0 1 16,0 0-1,21 0-15</inkml:trace>
  <inkml:trace contextRef="#ctx0" brushRef="#br0" timeOffset="107111.76">12954 17463 0,'-106'0'16,"212"0"-16,-233 0 0,106 0 16,21-22-1,0 1 1,21 21-16,0 0 0,0 0 0,0 0 16,1 0-16,-1 0 0,0 0 15,21 0-15,-21 0 0,1 0 0,20 21 16,-21 1-16,0 20 0,0-21 0,1 21 15,-22 1-15,21-1 16,-21 0-16,0 1 0,0-1 0,0 0 16,0-20-16,0 20 0,0 0 15,-21-21-15,-1 1 0,1-1 0,0 0 16,0-21-16,21 21 0,-21-21 16,21-21-1,0 0-15,21 0 16,0-1-16,0 1 0,0-21 15,1 0-15,20 20 0,-21-20 16,21-21-16,-20 20 0,20 1 0,-21 0 0,21-1 16,-20 1-16,20 21 15,-21 0-15,-21-1 0,21 1 0,0 21 16,-21 21 0,0 1-1,0-1-15,0 0 0,22-21 16,-22 21-16,0 0 0,0 0 15,21 1-15</inkml:trace>
  <inkml:trace contextRef="#ctx0" brushRef="#br0" timeOffset="108915.84">13652 17844 0,'22'21'0,"-22"0"16,21-21-16,0 0 0,0 0 16,0 0-16,0 0 0,1 0 15,-1 0-15,0 0 0,0-21 0,0 0 16,0 21-16,1-22 0,-1 1 15,0 0-15,0 0 0,-21-21 0,0 20 16,0 1-16,0 0 0,0-21 16,0 21-16,0-1 0,0 1 0,-21 21 15,0 0-15,0 0 0,-1 0 16,1 0-16,0 21 0,0 1 16,0 20-16,0-21 0,21 0 0,-22 85 15,22-85 1,0 0-16,0 22 0,0-22 15,0 0-15,22 0 0,-1 0 0,0 1 16,0-22-16,0 21 0,0-21 16,22 0-16,-1 0 0,-21 0 0,22 0 15,-1 0-15,0 0 0,1 0 16,-1 0-16,0-21 0,1-1 0,-1 1 16,-21 0-16,21 0 0,-20 0 0,-1 0 15,0-1-15,0 1 0,0-21 16,-21 21-16,0-22 0,0 22 0,0 0 15,0 0-15,0 0 0,0 0 0,0-1 16,-21 22-16,0 0 16,0 0-16,0 0 0,-1 0 0,1 22 15,0-1-15,-21 0 0,21 0 16,-1 0-16,1 0 0,0 22 0,0-22 16,0 0-16,0 21 0,-1-20 0,22-1 15,0 21-15,0-21 0,0 0 16,0 1-16,0-1 0,22-21 15,-1 0-15,0 0 0,0 0 16,0 0-16,0 0 0,22 0 0,-22 0 16,42-64-1,-41 43-15,-1 0 0,0 0 0,0-22 16,0 1-16,-21 0 0,0-1 16,21 1-16,-21 0 0,22-1 0,-22 1 15,0 0-15,0-1 0,21 1 16,-21 0-16,0-1 0,0 22 0,21 0 15,-21 0-15,0 42 32,-21 0-32,0 22 0,21-22 15,0 21-15,-22 0 0,22 1 16,-21-1-16,21 0 0,-21 1 0,21-1 16,0 0-16,0 1 0,0-1 0,0 0 15,0-20-15,64 62 16,-43-63-16,0 1 15,0-1-15,0-21 0,0 0 16,1 0-16,-1 0 0,21 0 0,-21 0 16,0 0-16,1-21 0,-1-1 15,0 1-15,-21 0 0,0 0 16,21 0-16,-21 0 0,21-22 0,-21 22 16,0-21-16,0 21 0,0-1 15,0 1-15,0 0 0,0 42 31,0 0-31,-21 1 16,21-1-16,0 0 0,0 0 16,0 0-16,0 22 0,0-22 0,0 0 15,0 0-15,0 0 16,0 0-16,21-21 0,0 22 0,1-22 16,-1 0-16,0 0 0,21 0 15,-21 0-15,1 0 0,20 0 0,-21 0 16,0-22-16,22 1 0,-22 21 15,0-21-15,21 0 0,-21 0 0,1-22 16,-1 22-16,0 0 0,0-21 0,0 21 16,-21-1-16,0 1 0,0 0 15,21 21-15,-42 0 32,0 21-32,21 0 0,0 1 15,-21-1-15,21 0 0,-21 0 0,21 0 16,0 22-16,0-22 0,0 0 15,0 0-15,0 0 0,0 0 0,0 1 16,0-1-16,21 0 0,0-21 0,0 21 16,0-21-16,1 0 15,-1 0-15,0 0 0,0 0 0,0-21 16,0 0-16,1 0 16,-1-1-16,-21 1 0,21-21 15,0 21-15,0 0 0,0-22 16,1-20-16,20 20 15,-21 22-15,0 0 0,-21 0 16,21 21-16,1 0 16,-1 0-16,-21 21 15,0 0-15,0 0 16,0 1-16,0-1 0,0 0 16,0-42 46,0 0-62,0-1 0,0 1 16,0 0-1,0 0-15,0 0 0,0 0 16,-21 21 0,-1 0-16,22 21 15,-21-21-15,0 21 0,21 0 0,0 0 16,-21 0-16,0 1 0,21 20 15,0-21-15,0 0 0,0 0 0,0 1 16,0-1-16,0 0 0,0 0 16,0 0-16,0 0 0,21 1 0,0-22 15,0 21-15,22-21 0,-22 0 0,21 0 16,0 0-16,-20 0 0,20 0 16,0 0-16,-21 0 0,22-21 15,-22-1-15,21 1 0,-21 0 16,1 0-16,-1-21 0,0 20 0,0-20 15,-21 21-15,0-21 0,21-1 0,-21 22 16,0 0-16,0 0 0,0 0 16,0-1-16,-21 22 0,0 0 15,21 22-15,-21-1 0,0 0 0,-1 21 16,22-21-16,0 1 0,-21 20 16,21-21-16,-21 21 0,21-20 0,0-1 15,0 21-15,0-21 0,0 0 16,0 1-16,0-1 0,21-21 15,0 0-15,1 0 0,-1 0 16,0 0-16,0 0 0,0 0 16,22 0-16,-22 0 0,21-21 0,0-1 15,-20 1-15,41 0 0,-21 0 0</inkml:trace>
  <inkml:trace contextRef="#ctx0" brushRef="#br0" timeOffset="110664.61">18796 17463 0,'0'0'0,"0"-22"0,21 1 16,-21 0-16,21 0 0,-21 0 15,0 0-15,0-1 0,0 1 0,0 0 16,0 42 0,0 0-1,0 1-15,0 20 0,0 0 0,-21 1 16,21-1-16,-21 0 15,0 1-15,21-1 0,-21 21 0,21-41 16,0 20-16,-22 0 0,1-21 0,21 1 16,0-1-16,0 0 0,0 0 15,0 0-15,0-42 47,0 0-31,0 0-1,0 42 48,0-42-16,0 0-32,21 21-15,-21-22 0,0 1 16,0-21-16,22 21 0,-1-22 0,0 22 16,-21-42-16,21 20 0,-21 1 15,0 0-15,21-1 0,0 1 0,1 0 16,-22 21-16,0-22 0,0 22 16,21 0-16,-21 0 0,0 0 15,0 42 1,0 0-16,0 0 0,0 0 15,0 22-15,-21-1 0,-1 0 0,22 1 16,-21 20-16,0-21 0,21 1 0,-21 20 16,0-20-16,0-1 0,21-21 15,-22 21-15,1 1 0,0-22 0,21 0 16,0 0-16,-21 0 16,21 1-16,-21-22 0,21 21 15,-21-21-15,21-21 16,0-1-1,21 22-15,0-21 0,0 0 0,0-21 16,0 21-16,1-1 0,-1 1 16,21-21-16,-21 21 0,22 0 0,-22-1 15,21 22-15,-21 0 0,0 0 16,1 0-16,-1 0 0,0 0 0,0 22 16,0-1-16,-21 0 0,0 0 15,0 0-15,0 0 0,0 22 0,0-22 16,0 0-16,0 0 0,0 0 0,-42 1 15,21-1-15,0 0 0,-22-21 16,22 21-16,-21-21 0,-1 0 0,22 21 16,-21-21-16,21 0 15,0 0-15,-1 0 0,1 0 0,42 0 47,1 0-47,20 0 0,-21 0 0,21 0 16,1 0-16,-1 0 0,0 0 15,1 0-15,-1-21 0,0 0 0,22 21 16,-22-21-16,1 0 0,-1-1 16,0 1-16,1 0 0,-22 0 15,0 0-15,0 0 0,0-1 0,-21 1 0,21 0 16,-21 0-16,-21 42 31,0 0-15,21 0-16,-21-21 0,21 22 0,0-1 15,0 0-15,0 0 0,0 0 0,0 0 16,0 1-16,42-22 16,-21 21-16,1-21 0,-1 0 0,21 0 15,-21 0-15,22 0 0,-22 0 16,0 0-16,21 0 0,-21 0 0,1-21 16,-1 21-16,0-22 0,0 1 15,0 0-15,0 0 0,-21 0 16,22 0-16,-22-1 0,21 1 0,-21 0 15,0 42 17,0 0-32,-21 1 0,-1-1 0,1 21 15,21-21-15,-21 22 0,0-22 16,0 21-16,21 0 0,-21 1 0,-1-1 16,22 22-16,0-22 0,-21 21 15,0 1-15,21-1 0,-21-20 0,0 20 16,21 1-16,-21-22 0,-1 22 0,1-1 15,0-21-15,21 1 16,-21-1-16,0 0 0,0 1 0,-1-22 16,1-21-16,0 0 0,0 0 15,0 0-15,0 0 0,21-21 16,0 0-16,0-22 16,0 22-16,0-21 0,0-1 0,21-20 15,0 21-15,0-22 0,0 1 0,22-1 16,-22 1-16,21-1 0,-21 1 15,22-1-15,-1 1 0,21-1 16,-20 1-16,-1 20 0,22 1 0,-22 0 16,21-1-16,1 1 0,-1 0 0,1 20 15,21-20-15,-22 21 0</inkml:trace>
  <inkml:trace contextRef="#ctx0" brushRef="#br0" timeOffset="111249.51">21294 17653 0,'-22'0'16,"44"0"15,-22-21-31,21 21 16,0-21-16,0 0 0,21-1 0,-20 22 15,20-21-15,-21 0 0,0 0 16,22 0-16,-22 0 0,0 21 0,-21-22 16,0 44-1,0-1-15,-21 0 16,0 0-16,-1 21 0,-20 1 0,21-22 16,0 21-16,0 1 0,-1-1 0,1 0 15,0 1-15,21-1 0,0 0 16,0-21-16,-21 22 0,21-22 0,0 21 15,0-21-15,0 1 16,0-1-16,0 0 0,21 0 0,-21 0 16,0 0-16,21-21 0,-21 22 15,-21-22 17,0 0-32,-21 0 0,20 0 15,1-22-15,-21 1 0,21 21 0,0 0 16,-1 0-16,1-21 0,21 0 15,21 21 1,1 0-16,-1-21 16,21 21-16,0 0 0,1 0 15,-1 0-15,22 0 0,-22 0 16,0 0-16,22 0 0,-22 0 16,0 0-16,-20 0 0,20 0 0,-21 0 15,0 0-15,-21-21 31,-21 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19:04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2985 0,'-21'0'250</inkml:trace>
  <inkml:trace contextRef="#ctx0" brushRef="#br0" timeOffset="903.62">5292 3090 0,'21'-21'15,"-21"0"-15,0 0 16,0 42 62,21-21-78,-21 21 16,21-21-16,0 0 15,0 0-15,1 21 0,-1-21 16,0 0-16,0 0 0,21 0 0,1 0 15,-22-21-15,21 21 16,-21 0-16,22-21 0,-22 0 0,0 21 16,21-21-16,-20 0 0,-1 21 0,0-22 15,0 1-15,-21 0 16,21 0-16,-21 0 0,0 0 16,0-1-1,-21 44 16,21-1-15,0 0-16,0 0 16,-21 0-16,21 0 0,-21 1 0,21-1 15,0 21-15,0-21 0,-21 0 0,21 22 16,0-1-16,-22 0 16,22 1-16,0-1 0,0 0 0,0 1 0,0-1 15,0 0-15,0 1 0,0-1 16,0 0-16,0 1 0,0-1 0,0 0 15,0 1-15,0-1 0,0-21 16,0 22-16,0-1 0,0 0 0,0-21 16,0 22-16,0-22 0,0 21 15,-21-21-15,21 1 0,-21-1 0,0 0 16,0-21-16,0 21 0,-1-21 0,1 0 16,0 0-16,0 0 0,-21 0 0,20 0 15,-20-21-15,21 0 0,-21 0 16,-1-1-16,22 1 0,-21 0 0,21 0 15,-22 0-15,22 0 0,0-1 16,0 1-16,0 0 0,-1 21 16,1 0-16,0-21 0,0 21 0,42 0 47,0 0-47,0-21 0,1 21 15,-1-21-15,21 21 0,-21-22 0,22 22 16</inkml:trace>
  <inkml:trace contextRef="#ctx0" brushRef="#br0" timeOffset="1432.83">6244 3112 0,'0'0'0,"21"0"0,-21-22 15,21 1-15,-21 0 0,22 0 16,-22 0-16,21 0 0,0-1 16,-21 1-16,0 42 31,0 1-31,0 20 16,0-21-16,0 21 0,0 22 15,-21-22-15,21 22 0,0-1 0,0-20 16,-21 20-16,-1 1 0,22-1 0,-21 1 15,0-22-15,21 21 0,0-20 16,-21-1-16,0 0 0,21 1 16,-21-1-16,21-21 0,0 0 0,0 1 15,0-1-15,0 0 0,0 0 16,21-21 0,0 0-1,-21-21-15,21 0 0,0 0 16,-21-1-16,21-20 0,-21 21 15,0 0-15,0 0 0,0-1 0</inkml:trace>
  <inkml:trace contextRef="#ctx0" brushRef="#br0" timeOffset="1612.18">6181 3725 0,'0'0'16,"0"22"-16,-22-22 0,44 0 46,-1 0-30,0 0-16,0 0 0,0-22 16,0 22-16,1-21 0,20 21 15,-21-21-15,0 21 0,0-21 0,1 21 16,-1-21-16</inkml:trace>
  <inkml:trace contextRef="#ctx0" brushRef="#br0" timeOffset="2011.95">6773 3683 0,'0'0'0,"0"21"0,21-21 47,1 0-47,20-21 16,-21 21-16,0-21 0,0 21 15,22-21-15,-22 0 0,0 21 16,0-22-16,0 1 0,-21 0 0,0 0 15,0 0-15,0 0 16,-21 21 0,0 0-1,-21 0-15,21 21 0,-1 0 0,1 0 16,0 0-16,0 0 0,0 22 16,0-22-16,-1 0 0,1 21 0,21-20 15,0-1-15,-21 0 0,21 0 0,0 0 16,0 0-16,0 1 0,0-1 15,21-21-15,0 0 16,1 0-16,-1 0 0,0 0 16,0 0-16,0 0 0,0 0 15,1-21 1,-1 21-16,-21-22 0,0 1 16,21 21-16,-21-21 15</inkml:trace>
  <inkml:trace contextRef="#ctx0" brushRef="#br0" timeOffset="3236.32">7451 3302 0,'0'-21'31,"-22"21"16,22-21 31,22 21-63,-1 0 1,0 0-16,0 0 16,0 0-16,0 21 0,1-21 15,20 21-15,-21 0 0,0 22 0,0-22 16,1 0-16,-1 21 0,0-21 16,-21 22-16,0-22 0,0 21 15,0-21-15,0 1 0,0 20 0,0-21 16,0 0-16,0 0 0,-21 1 0,0-1 15,21 0-15,-22-21 16,1 0-16,0 0 31,21-21-31,0 0 0,0-1 0,0 1 16,0 0-16,0 0 0,0 0 16,21-22-16,-21 22 0,0-21 0,21 21 15,-21-22-15,22 22 0,-22-21 16,21 21-16,0 0 0,-21-1 15,0 1-15,21 21 0,-21-21 16,21 21-16,0 0 16,1 0-16,-1 21 15,0-21-15,0 0 0,0 21 0,0-21 16,1 22-16</inkml:trace>
  <inkml:trace contextRef="#ctx0" brushRef="#br0" timeOffset="3751.36">8382 3514 0,'21'0'16,"-21"-21"-16,0-1 15,21 1-15,-21 0 0,0-21 16,0 21-16,0-1 0,0 1 16,0 0-16,0 0 0,0 0 0,-21 21 15,0 0 1,0 0-16,0 21 0,-1 0 15,1 0-15,0 0 0,21 22 0,-21-22 16,0 21-16,0 1 0,21-22 0,0 21 16,-22-21-16,22 22 0,0-22 15,0 0-15,0 0 0,0 0 0,0 0 16,22-21 0,-1 0-16,0 0 15,0 0-15,0-21 16,0 0-16,1 0 0,-1 0 15,-21 0-15,0-1 0,21-20 0,0 21 16,-21 0-16,0 0 0,21-1 16,-21 1-16,21 0 0,-21 42 31,0 0-31,0 1 0,0-1 16,0 0-16,0 0 0,0 0 0,0 22 15,0-22-15,0 0 0,0 0 16,0 0-16,0 0 0,0 1 0,22-22 15,-22 21-15,21-21 0,-21 21 16,21-21-16,0 0 16,0 0-1,0-21-15,1 0 16,-22-1-16,21 1 16,0-21-16</inkml:trace>
  <inkml:trace contextRef="#ctx0" brushRef="#br0" timeOffset="4040.28">8953 2985 0,'0'0'0,"0"-22"0,0-20 15,0 21-15,0 0 0,-21 21 0,21 21 32,0 0-32,0 0 0,0 22 15,0-22-15,0 21 0,0-21 16,0 22-16,0-1 0,0 0 15,0 22-15,0-22 0,0 0 0,-21 1 0,21-1 16,-21 0-16,21 1 0,0-1 16,0-21-16,-21 22 0,21-22 0,0 0 15,0 0-15,0 0 0,-21 0 0,21 1 16,0-1-16,0 0 16,21-21-1,0 0 1,-21-21-16,21 21 0,0-21 0</inkml:trace>
  <inkml:trace contextRef="#ctx0" brushRef="#br0" timeOffset="4456.56">9144 3450 0,'0'0'0,"21"0"0,-21-21 0,0 0 0,0 42 47,0 0-31,0 0-16,-21 22 0,21-22 0,0 0 15,-21 0-15,21 0 0,0 1 0,0 20 16,0-21-16,0 0 0,0 0 16,0 1-16,0-1 0,21-21 15,0 21-15,0-21 16,0 0-16,1 0 0,-1 0 16,0 0-16,0-21 0,-21 0 0,21 21 15,0-22-15,1 1 0,-22 0 16,0 0-16,0-21 0,21 20 0,-21 1 15,0-21-15,0 21 0,0 0 0,0-1 16,0 1-16,-21 0 0,21 0 16,-22 0-16,1 21 0,0 0 0,0 0 15,0 0-15,0 0 16,-1 21-16,1-21 0,0 21 0,0 0 16,0 0-1,21 1-15,21-22 31,0 0-15,0 0-16,0 0 0,1-22 16,-1 22-16</inkml:trace>
  <inkml:trace contextRef="#ctx0" brushRef="#br0" timeOffset="4871.32">9334 3450 0,'22'0'31,"-1"0"-16,-21-21-15,21 21 0,0 0 16,0 0-16,0 0 0,1 0 16,-1 0-16,0 0 15,0 0-15,0 0 0,0 21 0,1 0 16,-1-21-16,0 22 0,0-1 16,0 0-16,-21 0 0,0 0 0,21 0 15,-21 1-15,0-1 0,0 21 16,0-21-16,0 43 15,-21-43-15,21 0 16,-21-21-16,0 0 0,21-21 31,0 0-15,0 0-16,0-1 0,0 1 0,0 0 16,21 0-16,-21-21 0,21 20 0,-21-20 15,21 0-15,1 21 0,-22-22 16,21 1-16,0 21 0,-21-22 0,21 22 15,0 0-15,-21 0 0,21 21 0,1-21 16,-1 21 0,0 0-1,-42 0 1,0 0 0</inkml:trace>
  <inkml:trace contextRef="#ctx0" brushRef="#br0" timeOffset="5168.14">8763 3196 0,'0'0'0,"-42"-21"15,42 0 1,21 21-16,0 0 0,21-21 15,1 21-15,-1 0 0,0-21 0,1-1 16,20 22-16,-21 0 0,22-21 0,-22 21 16,1 0-16,-1 0 0,0-21 15,1 21-15,-22 0 0,0 0 0,0 0 16,0 0-16,0 0 0,1 0 16,-1 0-16,0 0 31</inkml:trace>
  <inkml:trace contextRef="#ctx0" brushRef="#br0" timeOffset="6034.84">10858 3620 0,'-21'0'15,"-42"0"1,42 0-16,-1 0 0,-20 0 0,21 0 0,0 0 16,0 0-16,-1 0 0,1 0 15,0 0-15,0 0 16,42 0 15,0 0-31,22 0 0,-22 0 16,21 0-16,22 0 0,-1 0 15,1 0-15,-1 0 0,22 0 0,-1 0 0,1 0 16,21 0-16,-21 0 0,20 0 0,1 0 16,0 0-16,0 0 15,0 0-15,0 0 0,-22 0 0,1-22 0,0 22 16,-22-21-16,1 21 0,-22 0 15,0 0-15,-21-21 0,1 21 0,-1 0 16,0 0-16,-21-21 0,0 0 16,-21 0-1,0 21-15,-1 0 0,1-22 0,-21 1 16,21 21-16,-22 0 0,22-21 16,0 21-16,-21 0 0,21 0 0,-43 0 15,43 0 1,21-21-1,21 21 1,0 0-16,0 0 16,1 0-16,20 0 0,-21 0 15,0 0-15,22 0 0,-22 0 0,0 0 16,0 0-16,0 0 0,0 0 16,1 0-16,-1 0 0,0 21 0,-21 0 15,0 0-15,0 1 0,0-1 0,0 0 16,0 0-16,-21 0 0,0 0 0,-1 22 15,-20-22-15,21 0 0,-21 0 16,-1 22-16,22-22 0,-21 0 0,21 0 16,-22 0-16,22 0 0,0-21 0,0 22 15,21-1-15,-21-21 0,-1 0 16,22-21 31,0-1-47</inkml:trace>
  <inkml:trace contextRef="#ctx0" brushRef="#br0" timeOffset="7634.02">13504 3133 0,'0'21'16,"0"0"0,-21-21-1,21-21 16,21 21-15,0-21-16,1 21 0,-1-21 0,0-1 16,0 22-16,21-21 0,-20 0 0,20 0 15,0 0-15,1 0 0,-1-1 16,-21 1-16,21 0 0,1-21 16,-22 21-16,0-1 0,0 1 0,-21-21 15,21 21-15,-21 0 0,0-1 0,0 1 16,-21 0-16,0 21 0,0 0 15,0 0-15,0 0 0,-1 0 16,1 0-16,0 21 0,21 0 0,0 1 16,-21-1-16,21 21 0,0 0 15,0 1-15,0-1 0,0 0 0,0 1 16,0 20-16,0-20 0,0 20 0,0 1 16,0-22-16,0 21 0,0-20 15,0 20-15,0-20 0,0-1 0,0 0 16,0 1-16,0-1 0,0-21 15,-21 21-15,21-20 0,0-1 0,-21 0 16,-1 0-16,22 0 0,-21-21 16,0 21-16,0-21 15,0 0-15,0 0 0,-1 0 16,22-21-16,-21 0 0,0 0 0,0 21 16,0-21-16,0 0 0,-1-1 15,1-20-15,0 21 0,0 0 0,0 0 16,0-1-16,-1 22 0,22-21 15,-21 21-15,21 21 32,0 1-32,0-1 0,21 0 15,1-21-15,-1 21 0,-21 0 0,21 0 16,0 1-16,0-22 0,0 21 0,1 0 16,-1-21-16,0 21 0,0-21 15,0 0-15,22 0 0,-22 0 0,0 0 16,21 0-16,-21 0 0,22 0 0,-1 0 15,-21-21-15,22 0 0,-1 21 0,-21-21 16,21-1-16,-20 1 0,20 0 16,-21 0-16,0-21 0,0 20 15,-21 1-15,0-21 0,0 21 0,0 0 0,0-1 16,0 1-16,0 0 16,0 42-1,0 0 1,0 1-16,0-1 0,0 0 0,0 0 15,0 0-15,0 22 0,0-22 16,0 0-16,-21 0 0,21 0 0,0 0 16,-21 1-16,21-1 0,0 0 0,0 0 15,0-42 32,0 0-47,0 0 16,21-22-16,0 22 0,1 0 15,-1-21-15,0-1 0,0 22 0,0-21 16,0-1-16,22 22 0,-22 0 16,21 0-16,-21 0 0,22 0 0,-22 21 15,21 0-15,-21 0 0,1 21 0,-1-21 16,-21 21-16,21 0 0,-21 0 16,21 22-16,-21-22 0,21 0 0,-21 21 15,0-21-15,0 1 0,0 20 0,0-21 16,0 0-16,0 0 0,0 1 0,0-1 15,0 0 1,21-21-16,1 0 16,-1 0-16,0 0 15,0-21-15,0 21 0,0-21 0,1 21 16,-1-22-16,0 1 0,0 0 0,0-21 16,0 21-16,1-22 0,20 1 15,-42 0-15,21-1 0,0 1 0,0-22 16,-21 22-16,22-21 0,-22 20 15,0 1-15,0 0 0,0-1 0,0 1 16,0 21-16,0 0 0,0 42 31,0 0-31,0 21 0,0 1 16,0-1-16,0 0 16,0 1-16,0 20 0,0-21 0,-22 22 15,22-22-15,-21 22 0,21-22 0,0 0 16,0 1-16,0-22 0,-21 21 0,21-21 15,0 1-15,0-1 0,0 0 16,0 0-16,21-21 31,-21-21-15,0 0-16,21 0 0,-21-1 0,0 1 16,0 0-16,0 0 0</inkml:trace>
  <inkml:trace contextRef="#ctx0" brushRef="#br0" timeOffset="7833.67">14732 3387 0,'0'0'0,"21"-21"15,0 21 1,22 0-16,-22 0 0,42 0 0,-20-22 16,-1 22-16,21 0 0,1-21 15,-1 21-15,1-21 0,-22 21 0,22-21 16,-22 21-16,0 0 0,1-21 0,-22 21 15,21 0-15,-21-21 0,1 21 0,-1-22 16,0 22-16,0 0 0,0 0 16</inkml:trace>
  <inkml:trace contextRef="#ctx0" brushRef="#br0" timeOffset="8195.46">15600 3366 0,'0'0'0,"0"21"0,-21 21 16,21-21-16,0 0 15,21-21 1,0 0 0,0 0-16,0 0 0,0-21 15,1 21-15,-1-21 0,0 0 0,21 0 16,-21 0-16,1 21 0,-1-22 0,-21 1 16,0 0-16,21 0 0,-21 0 15,0 0-15,0-1 0,0 1 16,-21 21-16,0 0 0,-1 0 0,-20 0 15,21 21-15,0 1 16,0-1-16,-1 0 0,22 21 0,-21-21 16,0 22-16,21-22 0,-21 21 0,21 1 15,-21-22-15,21 21 0,0-21 0,0 0 16,0 1-16,0 20 0,21-21 16,0 0-16,0-21 15,0 21-15,1-21 0,-1 0 16,0 0-16,0 0 0,0 0 15,0 0-15,1-21 0,-1 0 0,21 21 16,-21-21-16,0 0 0,1 0 0</inkml:trace>
  <inkml:trace contextRef="#ctx0" brushRef="#br0" timeOffset="8555.77">16192 3323 0,'0'0'0,"0"-21"0,0 0 15,22 0 1,-1 21-1,0 0-15,0 0 0,0 0 16,0 0-16,1 21 0,20 0 0,0 0 16,-21 0-16,22 1 0,-22-1 15,0 21-15,0-21 0,0 22 16,-21-22-16,0 0 0,0 21 0,0-21 16,0 1-16,0-1 0,-21 0 0,0 0 15,21 0-15,-106 22 31,106-65-15,0 1-16,0 0 16,0 0-16,21 0 0,1 0 0,-1-22 15,0 1-15,0 21 0,0-22 16,0 1-16,1 0 0,-1-1 16,0 1-16,0 0 0,0 21 0,-21-1 15,0 1-15,21 0 0,1 21 16,-22-21-16</inkml:trace>
  <inkml:trace contextRef="#ctx0" brushRef="#br0" timeOffset="9395.75">16976 3471 0,'0'0'0,"-22"0"15,1 0-15,0 0 0,0 0 0,0 0 16,42-21-1,0 21-15,21-21 16,-20 21-16,20-21 0,0 0 0,22 0 16,-22-1-16,22 1 0,-1 0 15,1 0-15,-22 0 0,21-22 16,1 22-16,-22-21 0,1 0 0,20-43 16,-63 43-16,0-1 15,0 1-15,0 0 0,0 20 16,-21-20-16,0 0 0,0-1 0,-1 22 15,-20 0-15,21 0 0,0 0 0,0 21 16,-1 0-16,1 0 0,0 21 16,0 0-16,21 0 0,0 22 0,-21-1 15,21 21-15,0-20 0,0 20 0,-21 1 16,21 20-16,0-20 0,0 21 16,0-22-16,0 22 0,0-22 15,-22 22-15,22-22 0,0 22 0,0 0 16,0-1-16,0 1 0,0 0 0,0 21 15,-21-22-15,21 22 0,0-21 0,0 21 16,-21-22-16,21 22 0,-21-21 16,21-1-16,-21-20 0,21 21 0,0-22 15,0-21-15,0 22 0,0-22 0,0 1 16,0-1-16,0-21 0,0 21 0,0-20 16,21-22-16,0 0 15,0 0-15,0 0 0,1-22 0,-1 1 16,21 0-16,-21 0 0,22-21 15,-22 20-15,21-20 0,0-21 0,1 20 16,-22 1-16,21-22 0,-21 1 16,22-1-16,-22 1 0,0-22 0,-21 22 15,0-22-15,0 22 0,0-22 0,0 0 16,-21 22-16,-21-1 0,20-20 0,-20 41 16,0-20-16,-1 20 0,-20 1 0,21 21 15,-1-21-15,1 20 0,0 22 16,-1-21-16,22 21 0,0 0 0,0 0 15,0 0-15,42 0 32,0 0-32,0 0 15,21 0-15,-20-21 0,20 21 0,-21-21 16,21 21-16,1-21 0,-1 21 0,0-21 16,-20 21-16,20-22 0,0 1 0,1 0 15,-1 21-15</inkml:trace>
  <inkml:trace contextRef="#ctx0" brushRef="#br0" timeOffset="10508.02">18373 3429 0,'0'0'0,"21"-42"15,-21 21 1,0-1-16,-21 22 0,-1 0 16,1 0-16,0 0 15,0 0-15,-21 0 0,20 0 16,1 22-16,0-1 0,0 0 0,-21 0 15,20 21-15,1-20 0,0 20 0,0-21 16,21 21-16,-21-20 0,21 20 0,-21-21 16,21 0-16,0 0 0,0 1 15,0-1-15,0 0 16,21-21-16,0 0 16,0 0-16,0-21 0,0 21 0,1-21 15,-1 21-15,0-22 16,0 1-16,0 0 0,0 0 0,1 0 0,-1 0 15,0-1-15,-21 1 0,0 0 16,21 0-16,-21 0 0,0 42 31,0 0-31,0 0 16,0 0-16,0 1 0,0-1 0,0 21 16,21-21-16,0 0 0,-21 1 15,22-1-15,-22 0 0,21-21 0,0 21 16,0 0-16,0-21 0,0 0 15,1 0-15,-1 0 0,0 0 0,0 0 16,0 0-16,0 0 0,22-21 16,-22 0-16,0 21 0,0-21 15,0 0-15,1-1 0,-1 1 0,0 0 16,0 0-16,0 0 0,0 0 0,1-1 16,-1 1-16,-21 0 0,21 0 15,0 21-15,-21 21 31,0 0-15,21-21 0,0 0 15,-21-21 0,0 0-31,0 0 16,0 0-1,-21 21 1,0 0 0,0 21-16,21 0 0,-21 0 15,21 0-15,-21 0 16,-1 1-16,22-1 0,-21 0 0,21 0 16,-21 21-16,21-20 0,0-1 0,0 0 15,0 0-15,0 0 0,0 0 16,0 1-16,0-1 0,21-21 15,0 21-15,1-21 0,-1 21 16,0-21-16,0 0 0,0 0 0,0 0 16,1 0-16,20 0 0,-21 0 0,0 0 15,22 0-15,-22 0 0,21-21 0,-21 21 16,22-21-16,-1 0 0,-21-1 16,21 1-16,-20 0 0,20 0 0,-21 0 15,0-22-15,22 22 0,-43 0 0,21-21 16,-21 21-16,21-22 0,-21 22 15,0 0-15,0 0 0,0 0 16,-21 21-16,0 0 16,-1 0-16,1 0 0,0 21 0,0 0 15,0 0-15,0 0 0,-1 0 16,22 1-16,0-1 0,-21 0 0,21 21 16,0-21-16,0 1 0,0-1 0,0 0 15,21 0-15,1 0 0,-1-21 0,0 21 16,0 1-16,0-22 0,22 0 15,-22 21-15,0-21 0,0 0 0,21 0 16,-20 0-16,-1 0 0,0 0 16,0 0-16,-21-21 15,0-1 1,21 1-16,-21 0 16,21 21-16,-21-21 0</inkml:trace>
  <inkml:trace contextRef="#ctx0" brushRef="#br0" timeOffset="12471.54">21399 3408 0,'22'-21'0,"-44"42"0,65-63 0,-22 20 16,-21 1-16,0 0 0,21 0 0,-21 0 0,21 0 15,-21-1-15,0 1 16,0 0-16,0 0 0,0 0 16,-21 21-1,21 21-15,0 0 0,0 0 16,0 22-16,0-1 0,0 0 15,0 1-15,0 20 0,0 1 0,0-22 16,0 0-16,0 22 0,0-22 0,0 0 16,0 1-16,0-22 0,0 21 15,0-21-15,21 1 0,0-1 16,1 0-16,-1-21 0,0 0 0,21 0 0,-21 0 16,1 0-16,20 0 0,-21 0 15,21 0-15,-20-21 0,20 0 16,-21-1-16,0 1 0,22 0 0,-22-21 15,0 21-15,21-22 0,-21 1 0,1 0 16,-1-22-16,-21 22 0,21-22 16,-21 22-16,0-22 0,0 22 0,0 0 15,0-1-15,0 22 0,0 0 0,0 0 16,0 0-16,0 42 16,0 0-16,0 0 15,0 22-15,0-1 0,0 0 16,0 1-16,0-1 0,0 21 0,0-20 15,0-1-15,0 0 0,0 1 16,0-1-16,0 0 0,0-20 0,0 20 16,0-21-16,0 0 0,21 0 0,0-21 15,0 22-15,1-22 0,-1 0 16,21 0-16,-21 0 0,0 0 16,22-22-16,-22 1 0,21 0 0,1 0 15,-1 0-15,0 0 0,1-1 0,-1-20 16,0 21-16,1-21 0,-1-1 0,-21 1 15,21 0-15,-20-1 0,-1 1 16,0 21-16,-21 0 0,0-1 0,0 1 16,-21 21-1,0 0-15,-1 21 0,22 1 16,-21-1-16,0 21 0,0-21 0,21 22 16,0-22-16,0 21 0,0-21 0,0 22 15,0-22-15,0 21 0,0-21 16,0 0-16,21 1 0,-21-1 0,21 0 15,0 0-15,1 0 0,-1 0 16,0-21-16,-21 22 16,-21-44 15,0 22-31,-1-21 0,1 21 16,0-21-16,0 0 0,0 21 0,0-21 15,-1 0-15,1 21 0,0-22 16,0 22-16,0 0 15,21 22 1,0-1-16,0 0 16,0 0-16,21-21 0,0 21 15,0 0-15,0-21 0,1 22 0,20-22 16,-21 0-16,21 0 0,1 0 0,-1 0 16,0 0-16,1 0 0,20 0 15,-20 0-15,-1 0 0,0-22 16,22 22-16,-22-21 0,0 21 0,1-21 15,-1 0-15,0 0 0,1 0 0,-1-1 16,-21 1-16,0 0 0,1 0 16,-1 0-16,-21-22 0,21 22 0,-21 0 15,0 0-15,0 0 0,0 0 0,-21 21 32,0 0-32,-1 0 0,1 21 15,0 0-15,0 21 0,21-21 16,-21 1-16,21-1 0,0 21 0,0-21 15,0 0-15,0 1 0,0-1 16,0 21-16,0-21 0,21-21 0,0 21 16,0 1-16,0-1 0,1 0 15,20-21-15,-21 21 0,21-21 0,1 0 16,-22 0-16,21 0 0,1 0 0,-1 0 16,0 0-16,22 0 0,-22 0 15,0-21-15,1 21 0,-1-21 0,22 21 16,-22-21-16,0-1 0,-21 1 15,22 21-15,-22-21 0,21 0 0,-21 0 0,1-22 16,-22 22-16,0 0 0,0 0 16,0 0-16,0-22 0,0 22 15,-22 0-15,1 21 0,0 0 16,0 0-16,0 0 0,0 0 16,-1 0-16,-20 0 0,21 21 15,0-21-15,-22 21 0,22 1 0,0-1 16,0 21-16,0-21 0,21 0 0,0 1 15,0-1-15,0 0 0,0 0 16,0 0-16,0 0 0,0 1 0,0-1 16,21 0-16,0-21 0,0 0 0,-21 21 15,21-21-15,1 0 0,-1 0 0,0 0 16,21 0-16,-21 0 0,1 0 16,-1 0-16,0-21 0,0 0 0,0 21 15,0-21-15,1-1 0,-1 1 0,0 0 16,0 0-16,0-21 0,0-1 15,1 22-15,-1-21 0,0-22 16,0 22-16,0-22 0,0 1 0,1-1 16,-1 1-16,0 21 0,0-22 0,0 22 15,-21 21-15,21-22 0,-21 22 0,0 0 16,0 0-16,0 0 0,0 42 16,-21 0-1,0 0-15,0 0 0,0 22 0,0-1 16,-1 21-16,1-20 0,21 20 15,-21 1-15,0-22 0,21 22 0,0-22 16,-21 21-16,21-20 0,0 20 0,0-20 16,0-22-16,0 21 0,0 0 0,0-20 15,0 20-15,21-21 16,0 0-16,0 0 0,0 1 0,1-1 16,-1-21-16,0 0 0,0 21 0,21-21 15,-20 0-15,-1 0 0,21 0 0,-21 0 16,0-21-16,1 21 0,-1-21 15,0-1-15,0 1 0,0 21 0,-21-21 16,0 0-16,0-21 0,21 20 0,-21 1 16,0 0-16,0 0 0,0 0 0,0 0 15,-21-1-15</inkml:trace>
  <inkml:trace contextRef="#ctx0" brushRef="#br0" timeOffset="13351.77">12171 4784 0,'0'-21'16,"21"-1"-16,-21 1 0,0 0 16,0 0-16,0 0 0,0 0 0,0-1 15,0 1-15,-21 42 31,21 1-31,0-1 16,0 21-16,-21 22 0,21-22 0,-22 21 16,22 22-16,-21-21 0,21-1 15,0 1-15,-21 20 0,0-20 0,0-1 16,0 1-16,21-1 0,-22 1 0,1-1 16,21 1-16,0-22 0,0 0 0,-21 1 15,21-22-15,0 0 0,0 0 16,0 0-16,0 1 0,0-44 31,0 1-31,0 0 0,0 0 16,0 0-16,0-22 0,0 22 15,-21-21-15,21 0 0</inkml:trace>
  <inkml:trace contextRef="#ctx0" brushRef="#br0" timeOffset="13531.19">11663 5440 0,'0'0'0,"-21"0"0,42 0 31,0 0-15,0 0-16,0 0 0,22-21 15,-1 0-15,-21 21 0,21-22 0,1 22 0,-1-21 16,0 21-16,-20 0 0,20-21 0,0 21 16,-21 0-16,1-21 0,20 21 15,-21 0-15,0-21 0,0 21 16,1 0-16</inkml:trace>
  <inkml:trace contextRef="#ctx0" brushRef="#br0" timeOffset="13931.96">12382 5334 0,'0'-21'16,"0"0"-1,0 0 1,22 21-1,-1 0-15,0 0 0,0 0 0,21 0 16,-20 0-16,20 0 0,-21 21 0,21 0 16,-20 0-16,20 21 0,-21-20 0,21-1 15,-20 21-15,-22 0 0,0-20 0,21 20 16,-21 0-16,0 1 0,0-1 16,0-21-16,-21 21 0,21-20 0,-22-1 15,1 0-15,21 0 0,0 0 0,-21-21 16,0 0-16,21-21 15,0 0 1,0 0-16,0 0 0,0-1 16,0-20-16,0 21 0,0-21 15,0-1-15,0 22 0,0-21 0,0-1 16,0 22-16,0-21 0,21 21 0,-21 0 16,21-22-16,-21 22 15,0 0-15,21 21 0,1 0 0,-1 0 16,0 0-16,0 0 0,0 0 15,0 0-15,1 0 0,-1 21 0</inkml:trace>
  <inkml:trace contextRef="#ctx0" brushRef="#br0" timeOffset="16415.43">13462 5567 0,'0'0'0,"42"0"15,-21 0 1,1-21-16,-1 0 0,-21-1 15,0 1-15,0 0 0,0 0 16,0 0-16,0 0 0,0-1 16,0 1-16,0 0 0,0 0 15,-21 21-15,-1 0 0,1 0 0,0 0 16,0 0-16,0 21 0,0 0 0,-22 0 16,22 1-16,0 20 0,0-21 15,0 21-15,21 1 0,-22-22 16,1 21-16,21-21 0,-21 22 0,21-22 0,0 21 15,0-21-15,0 1 0,0-1 16,21 0-16,0-21 0,1 0 16,-1 0-16,0 0 15,0 0-15,0-21 0,0 0 0,1 21 16,-1-22-16,0 1 0,0 0 0,0 0 16,0-21-16,-21 20 0,22 1 15,-1-21-15,-21 21 0,21-22 0,-21 22 0,0-21 16,21 21-16,-21 0 15,0 42 1,0 0 0,0 0-16,0 0 0,0 22 0,0-22 15,0 0-15,0 21 0,21-21 0,-21 22 16,0-22-16,0 0 0,0 0 16,21 0-16,-21 1 0,22-22 0,-22 21 15,21-21-15,0 0 0,0 0 16,0 0-16,0 0 0,1 0 15,-1 0-15,0-21 0,-21-1 0,21 1 16,0 21-16,0-21 0,1 0 16,20 0-16,-21-22 0,0 22 0,0 0 15,1-21-15,-22 21 0,21-1 0,-21 1 16,21 0-16,-21 0 0,0 0 16,0 42 15,0 0-31,0 0 0,0 0 15,0 1-15,0-1 0,0 0 0,0 0 16,0 21-16,0-20 0,0-1 0,0 0 16,0 0-16,0 0 15,21 0-15,0 1 0,0-22 0,1 21 0,-1-21 16,0 0-16,21 0 0,-21 0 16,1 0-16,-1 0 0,0 0 0,0 0 15,0-21-15,0-1 0,1 22 16,-1-21-16,0 0 15,-21 0-15,21 0 0,-21-22 0,21 22 16,-21 0-16,0 0 0,0-21 0,0 20 16,0 1-16,21 0 0,-21 0 0,0 0 15,0 42 17,0 0-32,0 0 15,0 0-15,0 1 0,-21-1 0,21 0 16,0 0-16,0 0 0,0 0 15,0 1-15,0-1 0,0 0 16,0 0 0,0 0-1,0 0-15,21-21 0,-21 22 16,22-1-16,-22 0 16,0 0-16,21-21 15,0 0-15,0 0 31,0 0-31,0 0 32,1 0-17,-1 0 1,0-21 0,-21 0-16,21 21 15,0-21-15,0 21 0,-21-22 0,22 1 16,-1 21-16,0-21 0,0 0 0,-21 0 15,21 0-15,0 21 0,1-22 0,-1 1 16,0 0-16,0 0 0,-21 0 16,21 0-16,-21-1 0,21 1 0,-21 0 15,0 0-15,0 0 0,-21 21 32,0 0-17,0 0-15,0 21 16,21 0-16,-21 0 0,-1 0 15,22 1-15,-21-22 0,21 21 0,0 0 16,0 0-16,-21 0 0,21 0 0,0 1 16,0-1-16,0 0 0,0 0 15,0 0-15,0 0 16,21 1 0,0-1-16,1-21 15,-22 21-15,21-21 0,0 0 16,0 0-16,0 0 15,0 0-15,1 0 0,-1-21 16,0 21-16,0-21 0,-21-1 16,21 22-16,0-21 15,1 0-15,-1 0 0,0 0 0,0 0 16,0-1-16,0 1 0,1 0 0,-1 0 16,0 0-16,0 0 0,-21-1 0,21 1 15,-21 0-15,21 0 0,-21 0 0,0 0 16,0-1-1,0 44 32,0-1-47,-21-21 16,21 21-16,-21-21 0,0 0 16,42 0 30,0 0-46,0 0 16,1 0-16,-1 0 0,0 0 16,0 0-16,0 0 0,0 21 15,1-21-15,-22 21 0,0 0 16,0 1-16,0-1 0,0 0 16,0 0-16,0 0 15,-22 0-15,1 1 0,21-1 16,0 0-16,0 0 15,0 0-15,21-21 32,1 0-17,-1 0-15,0 0 16,0 0-16,0-21 0,0 0 16,1 21-16,-1-21 0,0 0 0,0-1 15,0 22-15,0-21 0,1 0 16,-22 0-16,21-21 0,0 20 0,-21 1 0,0 0 15,0 0-15,-21 42 47,0 0-47,21 0 16,-22-21-16,22 22 0,0-1 0,0 0 16,0 0-16,0 0 15,0 0-15,0 1 0,22-22 16,-22 21-16,21-21 0,0 21 15,0 0-15,0-21 0,-21 21 16,0 0 15,-21-21-15,0 0-16,0 0 16,0 0-16,-1 0 15,1 0-15,0 0 0,0 0 16,0 0-16,21 22 47,21-1-32,0-21-15,0 0 0,0 0 16,1 0-16,-1 0 0,0 0 0,0 0 16,0 0-16,0-21 0,1 21 0,-1-22 15,0 22-15,0-21 0,0 21 16,0-21-16,1 0 0,-1 21 0,0-21 15,0 0-15,0-1 0,0 1 16,1 0-16,-1 0 0,0 0 0,0 0 16,0-1-16,-21 1 0,21 21 0,-21-21 15,0 0-15,-21 21 32,0 0-32,0 0 0,0 21 0,0 0 15,-1 0-15,22 1 0,0 20 16,0-21-16,0 0 0,0 0 0,0 1 15,0-1-15,0 0 0,0 0 16,22-21-16,-1 0 0,-21 21 16,21-21-16,0 0 15,0 0-15,0 0 16,1 0-16,-1 0 16,0 0-16,-21-21 0,21 0 15,-21 0-15,0 0 16,0-1-16,0 1 0</inkml:trace>
  <inkml:trace contextRef="#ctx0" brushRef="#br0" timeOffset="17612.53">18119 5461 0,'21'0'15,"-42"0"-15,63 0 0,-21 0 0,0 0 0,0 0 16,1 0-16,-1 0 0,0 0 0,0 0 16,0 0-16,0-21 0,1 21 0,-1-21 15,0 0-15,-21-1 16,0 1-16,0 0 0,0 0 0,-21 0 15,21 0-15,-21-1 0,-22 1 16,22 0-16,0 0 0,0 21 0,0 0 16,-22 0-16,22 0 15,0 0-15,0 21 0,0 0 0,-1 22 16,1-22-16,0 21 0,0-21 0,0 22 16,0-1-16,21 0 0,0-21 0,0 22 15,0-1-15,0-21 0,0 0 0,0 1 16,0-1-16,0 0 0,0 0 15,21-21-15,0 0 0,0 0 16,0 0-16,0 0 0,1-21 0,20 0 16,-21 21-16,0-21 0,22-1 0,-22 1 15,0-21-15,0 21 0,21 0 16,-20-1-16,-22-20 0,21 21 16,-21 0-16,21-22 0,-21 22 0,0 0 15,0 0-15,0 0 0,0 42 31,-21 0-31,21 0 0,-21 0 16,21 1-16,0 20 0,0-21 0,0 0 16,0 22-16,0-22 0,0 21 0,0-21 15,21 0-15,0 1 0,0-22 16,0 21-16,0-21 0,1 0 0,-1 0 16,21 0-16,-21 0 0,22 0 0,-22-21 15,21-1-15,0 22 0,-20-21 0,20 0 16,-21-21-16,21 21 0,-20-1 15,-1-20-15,21 0 0,-21 21 0,0-22 16,1-20-16,-1 20 0,0 1 16,0-21-16,-21-1 0,0 22 0,0-1 15,0 1-15,0 0 0,0 21 0,-21-1 16,0 22-16,0 0 0,-1 0 16,1 22-16,0-1 0,0 0 15,0 21-15,-22 1 0,43-1 0,-21 21 0,0-20 16,21-1-16,-21 22 0,21-22 0,0 0 15,0 1-15,0-1 0,0 0 16,0 1-16,0-22 0,21 21 0,0-21 16,0 0-16,1 1 0,-1-1 0,21-21 15,-21 0-15,22 0 0,-22 0 16,21 0-16,0-21 0,-20 21 0,20-22 16,0 1-16,1 0 0,-1 0 15,0-21-15,1 20 0,-1-20 0,0 0 16,-21-1-16,1 1 0,-1 0 0,0-1 15,0-20-15,-21-1 0,0 22 0,0-21 16,0-1-16,0 22 0,0-1 16,0 1-16,0 21 0,0 0 0,-21 0 15,0 21-15,0 21 0,-1 21 16,1-21-16,21 22 0,0 20 0,-21-21 16,21 22-16,0-22 0,-21 22 15,21-22-15,0 22 0,0-22 16,0 0-16,0 1 0,0-1 0,0 0 15,21-21-15,-21 1 0,21-1 0,0 0 16,-21 0-16,0 0 0,22-21 0,-1 21 16,0-21-16,0 0 15,0 0-15,0-21 0,1 21 16,-1-21-16</inkml:trace>
  <inkml:trace contextRef="#ctx0" brushRef="#br0" timeOffset="18036.16">21272 4805 0,'0'0'0,"0"-21"0,0-43 16,0 43-16,0 0 16,0 0-16,0 0 15,0-1-15,0 44 16,0-1 0,0 0-16,0 21 0,0 1 0,0-1 15,0 21-15,0 1 0,0-1 16,0 1-16,0-1 0,0 1 0,0-22 15,0 22-15,0-22 0,0 22 0,0-22 16,0 0-16,0-21 0,0 22 0,0-22 16,0 0-16,0 0 0,0 0 0,0 1 31,-21-22-31,21-22 16,0 1-16,-21 0 15,0 21-15,21-21 0,-21 0 0,0-22 16,21 22-16,-22 0 0</inkml:trace>
  <inkml:trace contextRef="#ctx0" brushRef="#br0" timeOffset="18743.78">21040 5292 0,'-22'0'16,"22"21"-1,22-21 1,-1 0-16,0 0 15,0 0-15,21 0 0,1 0 0,-1 0 16,0 0-16,22-21 0,-22 21 16,22-21-16,-1-1 0,-20 22 0,20-21 15,-21 0-15,1 21 0,-1-21 0,0 0 16,-20 21-16,-1 0 0,0-21 16,-21 42-1,-21-21 1,0 21-16,-1 0 0,22 0 0,-21 0 15,21 1-15,-21-1 0,21 0 0,0 0 16,0 0-16,0 0 0,0 1 16,0-1-1,21-21-15,0 0 0,1 0 16,-1 0-16,0 0 0,0 0 0,21 0 16,-20 0-16,-1 0 0,0-21 0,21 21 15,-21-22-15,1 1 0,-1 0 16,0 21-16,0-21 0,0 0 15,-21 0-15,0-1 0,21 1 0,-21 0 0,0 0 16,0 0-16,0 0 0,0 42 31,0 0-31,0 0 16,0 0-16,-21 0 0,21 22 0,0-22 16,0 21-16,0 1 0,-21-22 15,21 21-15,0 22 0,-21 20 16,21-41-16,0 20 0,0-21 15,0 22-15,0-22 0,0 22 0,-21-22 16,21 22-16,-21-22 0,21 0 0,-22 1 16,22 20-16,0-21 0,-21 1 0,0-1 15,21 0-15,-21-20 0,0 20 0,0 0 16,-1-21-16,1 1 0,0-1 0,0 0 16,-21 0-16,20-21 0,-20 0 0,21 0 15,0 0-15,-22 0 0,22 0 16,0-21-16,0 21 0,-21-21 0,20 0 15,1-1-15,0-20 0,21 21 16,0 0-16,-21 0 0,21-1 0,0 1 16,0-21-16,0 21 0,0 0 0,21-22 15,-21 22-15,21-21 0,22 21 0,-22-22 16,21 1-16,0 0 0,1-22 0</inkml:trace>
  <inkml:trace contextRef="#ctx0" brushRef="#br0" timeOffset="19035.61">22627 5249 0,'0'0'0,"21"0"0,0-21 0,-21 0 16,-21 21-1,0 0-15,0 0 0,0 0 0,0 21 16,-1 0-16,22 1 0,-21-1 16,21 21-16,-21 0 0,21 1 0,-21-1 15,21 22-15,0-1 0,0 1 0,0-1 16,0 1-16,0-1 0,0 1 0,0-1 15,0 1-15,-21-1 0,21 1 0,-21-22 16,-1 21-16,1 1 0,0-22 0,21 1 16,-21-1-16,0 0 0,0-21 15,21 1-15,-22-1 0,22 0 16,0 0-16,0-42 16,0 0-1,0-22-15,0 22 0,22 0 0,-1-21 16,-21-1-16,21 1 0</inkml:trace>
  <inkml:trace contextRef="#ctx0" brushRef="#br0" timeOffset="19323.48">22479 5567 0,'0'0'15,"0"-127"1,21 106-16,-21-22 0,0 22 0,21-21 0,0 21 16,1 0-16,-1-1 0,0 1 0,0 0 15,0 21-15,22 0 0,-22 0 16,21 0-16,-21 0 0,0 0 15,1 0-15,-1 21 0,0 22 0,0-22 16,-21 0-16,0 0 0,0 21 0,0-20 16,-21 20-16,0-21 0,0 0 0,-1 0 15,-20 1-15,0-1 0,21 0 16,-22 0-16,22 0 0,-21-21 0,21 0 16,-1 21-16,22-42 31,22 0-31,20 0 15,-21 0-15,21 0 0,-20-1 16,20 1-16,0 0 0,-21 0 16</inkml:trace>
  <inkml:trace contextRef="#ctx0" brushRef="#br0" timeOffset="19627.31">23029 5376 0,'0'0'16,"21"0"-16,1 0 0,-1 0 0,0 0 16,0 0-1,0 0-15,0 0 16,1 0-16,-1 0 0,0-21 15,0 0-15,0 21 0,0-21 16,1 0-16,-1 21 0,0-21 16,-21-1-16,0 1 0,0 0 0,0 0 15,0 0-15,-21 21 16,0 0-16,-1 0 0,1 0 16,0 0-16,0 21 0,21 0 15,-21 0-15,0 0 0,21 1 0,-22-1 16,22 21-16,0-21 0,0 0 0,0 1 15,0-1-15,0 0 0,22 0 16,-1-21-16,0 0 0,0 0 16,21 0-16,-20 0 0,168 0 15,-126 0 1,-1 0-16,-21 0 0,22-21 0,-1 21 16,-20-21-16</inkml:trace>
  <inkml:trace contextRef="#ctx0" brushRef="#br0" timeOffset="20355.89">24596 5017 0,'0'0'0,"21"-43"0,0 1 0,0 0 0,0 20 16,-21 1-16,0 0 0,-21 21 15,0 0 1,0 0-16,0 21 0,-22 0 0,22 22 16,0-22-16,0 21 0,0-21 15,-1 22-15,1-1 0,0 0 0,21-20 0,0 20 16,0-21-16,0 21 0,0-20 15,0-1-15,0 0 0,0 0 0,21 0 16,0-21 0,1 0-16,-1 0 0,0 0 0,0 0 15,0 0-15,0 0 0,1 0 0,-1 0 16,0-21-16,-21 0 0,0 0 16,21 0-16,-21-1 0,0-20 0,0 21 15,0-21-15,0-1 0,0 1 0,0 0 16,-21-1-16,21 1 0,-21 0 0,21-1 15,-21 22-15,21-21 0,0 21 16,0-1-16,0 1 0,0 0 16,0 0-16,21 21 0,0 0 0,0 0 15,0-21-15,0 21 0,1 0 16,20 0-16,-21 0 0,0 0 16,0 0-16,22 0 0,-22 21 0,0 0 15,-21 0-15,21 0 0,-21 22 0,21-22 16,-21 21-16,0 1 0,0-1 15,0 21-15,0-20 0,0 20 0,0-20 16,-21 20-16,21 1 0,-21-1 0,21 1 16,-21-1-16,21 1 0,0-1 0,0 1 15,0-1-15,-21 1 0,21-1 0,-21 1 16,21-1-16,-22 1 0,22-1 16,0-21-16,0 22 0,-21-1 0,0-20 15,21 20-15,0-20 0,-21-1 0,0 0 16,0 22-16,21-22 0,0-21 15,-22 22-15,22-1 0,-21-21 0,21 0 16,0 0-16,0 1 0,-21-22 16,0 0-16,0 0 0,0-22 15,21 1-15,0 0 0,-22 0 0,1 0 16,21-22-16,-21 1 0,21 0 16,0-22-16,0 1 0,-21-1 0,21 1 15,0-1-15,0-20 0,0-1 0,0 0 16,0-21-16,0 22 0,21-1 15,0 0-15,0 22 0,1-1 0,20 1 0,-21 21 16,0-1-16,22 1 16,-1 0-16,0 20 0,-21 1 0,22 0 15,-1-21-15,0 21 0,1 21 0,-22-22 16</inkml:trace>
  <inkml:trace contextRef="#ctx0" brushRef="#br0" timeOffset="21535.21">15600 6922 0,'0'0'0,"21"0"0,0-22 0,0 22 0,0-21 15,-21 0-15,22 0 16,-22 0-16,0 0 16,-22-1-16,1 22 0,0 0 15,0-21-15,0 21 0,-22 0 16,22 0-16,0 0 0,-21 0 0,-1 21 16,22 1-16,-21-1 0,21 0 15,-22 21-15,22 1 0,0-1 0,0 0 16,0 22-16,0-22 0,-1 22 0,22-1 15,0 1-15,0-1 0,0 1 0,0-22 16,0 21-16,0-20 0,0-1 0,0-21 16,0 22-16,22-22 0,-1 0 15,0 0-15,21 0 0,1-21 0,-22 0 16,21 0-16,0 0 0,1 0 0,-1 0 16,0 0-16,1-21 0,-1 0 0,-21 0 15,22 0-15,-1-1 0,-21-20 16,21 21-16,-20 0 0,-1 0 0,0-1 15,0-20-15,-21 21 0,0 0 16,0 0-16,0-1 0,-21 44 31,21-1-15,-21 0-16,21 0 0,0 21 0,-21-20 16,21-1-16,0 0 0,0 0 0,0 0 15,0 0-15,0 1 0,0-1 16,21 0-16,0 0 0,0-21 15,0 0-15,0 0 0,1 0 0,-1 0 16,21 0-16,-21 0 0,22 0 16,-22-21-16,21 21 0,-21-21 0,22 0 15,-22-1-15,21 1 0,-21 0 0,0 0 16,1-21-16,-1 20 0,-21-20 0,0 21 16,0-21-16,0 20 0,0-20 15,0 0-15,-21 21 0,-1-1 0,-20-20 16,21 42-16,0-21 0,-22 21 0,22 0 15,0 0-15,-21 0 0,21 0 0,-1 21 16,-20 0-16,21 0 0,0 1 0,0 20 16,-1-21-16,22 0 0,0 0 15,0 22-15,0-22 0,0 0 16,22 0-16,20-21 16,-21 0-16,21 0 0,-20 0 0,20 0 15,0 0-15,1 0 0,-1 0 0,0-21 16,1 21-16,20-21 0</inkml:trace>
  <inkml:trace contextRef="#ctx0" brushRef="#br0" timeOffset="21823.56">16806 7176 0,'0'0'0,"0"-22"0,0 1 0,0 0 0,0 0 16,0 0-16,0 0 0,0 42 47,0 0-47,-21 0 0,21 0 15,-21 22-15,21-22 0,0 21 0,0 0 16,0 1-16,-21-1 0,21 0 0,0 1 16,-21-1-16,21-21 0,0 22 0,0-1 15,0-21-15,0 0 0,0 22 0,0-22 16,0 0-16,0 0 16,0 0-1,21-42 1,0 0-16,-21 0 15,21 21-15,0-43 0,0 22 0,-21 0 16,22-21-16,-1 21 0,0-22 16</inkml:trace>
  <inkml:trace contextRef="#ctx0" brushRef="#br0" timeOffset="22075.42">17124 7070 0,'0'0'0,"21"-21"0,-21-1 0,0 1 0,21 21 15,-21 21 1,0 1-1,0 20-15,0-21 0,-21 21 0,21 1 16,-21-1-16,21 0 0,0 1 16,0-1-16,0 0 0,0-20 0,0 20 15,-21 0-15,21-21 0,0 22 0,0-22 16,-22 0-16,22 0 0,0 0 16,0 1-16,0-1 0,22-21 46,-1-21-30,-21-1-16,21 22 0,0-21 0,0 0 16</inkml:trace>
  <inkml:trace contextRef="#ctx0" brushRef="#br0" timeOffset="22404.23">17357 7535 0,'21'22'15,"-21"-1"1,21-21-16,0 0 0,0 0 0,0 0 15,1 0-15,-1 0 16,0 0-16,0 0 0,21-21 0,-20 21 16,-1-22-16,21 22 0,-21-21 0,0 0 15,1 21-15,-1-21 0,-21 0 0,0 0 16,21 21-16,-21-22 0,0 1 0,0 0 16,-21 21-1,0 0-15,-1 0 0,1 21 16,0 0-16,0 1 0,21-1 15,-21-21-15,21 42 0,-21-21 0,-1 0 16,22 1-16,0-1 0,0 0 16,0 0-16,0 0 0,0 0 15,0 1-15,22-22 16,-1 0-16,0 0 16,0 0-16,0 0 0,0 0 15,1 0-15,-1 0 0</inkml:trace>
  <inkml:trace contextRef="#ctx0" brushRef="#br0" timeOffset="22435.21">17928 7620 0,'42'0'0,"-20"0"0</inkml:trace>
  <inkml:trace contextRef="#ctx0" brushRef="#br0" timeOffset="23964.05">18246 7472 0,'0'0'0,"0"-21"0,21 0 16,-21-1-16,0 1 0,0 0 16,0 0-16,-21 21 15,-1 0-15,1 0 16,0 0-16,0 0 15,0 21-15,0 0 0,21 0 16,0 1-16,0 20 0,-22-21 0,22 0 16,0 0-16,0 1 0,0 20 0,0-21 15,0 0-15,0 0 0,0 1 0,0-1 16,22 0-16,-22 0 0,21-21 16,0 21-16,0-21 0,0 0 15,0 0-15,1 0 0,20 0 0,-21 0 16,0 0-16,0 0 15,1-21-15,-1 21 0,0-21 0,0 21 16,0-21-16,0 0 0,1-1 0,-1 1 16,-21 0-16,21-21 0,0 21 0,0-22 15,0 1-15,-21 0 0,22-1 0,-1-20 16,-21 20-16,21 1 0,0-21 0,-21 20 16,0 1-16,21 0 0,-21 20 15,21 1-15,-21-21 0,0 21 16,0 0-16,0 42 15,-21 0 1,21 0-16,-21 21 0,21-20 0,0 20 16,0 0-16,-21 1 0,21-1 15,0 0-15,-21 1 0,21-1 16,0 85-16,0-85 16,0-21-16,0 22 0,0-22 0,0 0 15,0 0-15,0 0 0,21 1 0,-21-1 16,0 0-16,21-21 0,0 0 15,0 0-15,1 0 0,-1 0 16,0 0-16,0 0 0,0-21 16,0 21-16,-21-21 0,22-1 15,-1 1-15,0 0 0,0 0 0,0 0 16,0 0-16,-21-1 0,22-20 16,-22 21-16,21 0 0,-21 0 0,0-1 15,0 44 16,0-1-31,0 0 0,0 0 16,0 0-16,0 0 0,0 1 0,0 20 16,0-21-16,0 0 0,0 0 15,0 1-15,0-1 0,0 0 16,21-21-16,0 0 16,0 0-16,0 0 0,1 0 15,20 0-15,-21 0 16,0 0-16,0-21 0,1 21 0,-1-21 15,0 21-15,21-22 0,-42 1 0,21 21 16,1-21-16,-1 0 0,-21 0 16,21 0-16,-21-1 0,0 1 15,0 0-15,0 42 32,0 0-32,-21-21 0,21 22 0,-21-1 15,-1 0-15,22 0 0,0 0 0,0 0 16,-21 1-16,21-1 0,0 0 15,0 0-15,0 0 16,21-21 0,1 0-1,-1 0-15,0 0 0,0 0 16,0 0-16,-21-21 0,0 0 0,21 21 16,-21-21-16,0 0 0,0-1 15,0 1-15,0 0 0,0 0 16,-21 21-16,21-21 0,-21 0 0,0-1 15,0-20 1,0 21-16,21 0 16,0 0-1,21-1-15,0 22 16,0 0-16,0-21 0,0 21 16,1 0-16,-1 0 0,0 0 0,0 0 15,0 0-15,0 0 0,1 0 16,-1 21-16,-21 1 0,21-1 0,0 0 15,-21 0-15,0 0 0,0 0 16,0 1-16,0-1 0,0 0 0,0 0 16,0 0-16,0 0 0,0 1 15,0-1-15,0 0 0,0 0 16,0 0-16,0 0 16,-21-21 30,21-21-30,0 0 0,0 0-16,0 0 0,0 0 15,21-1-15,-21 1 0,21-21 0,0 21 16,1-22-16,-1 22 0,0-21 0,21 0 16,-21 20-16,22-20 0,-22 21 15,21 0-15,-21 21 0,22 0 0,-22 0 16,0 0-16,21 0 0,1 42 15,-43-21-15,0 22 16,0-22-16,0 0 0,0 21 0,0-21 16,0 1-16,0-1 0,0 0 0,0 0 15,0 0-15,-21 0 0,21 1 0,0-1 16,-22 0-16,22 0 0,-21-21 16,0 21-16,21 0 15,0-42 32,0 0-47,0 0 0,0 0 16,0 0-16,0-1 0</inkml:trace>
  <inkml:trace contextRef="#ctx0" brushRef="#br0" timeOffset="24187.95">19960 7218 0,'0'0'0,"-21"-21"0,21 0 16,-21 21-16,0-22 0,-1 22 15,22-21-15,-21 21 78,0 0-62,0 0-16</inkml:trace>
  <inkml:trace contextRef="#ctx0" brushRef="#br0" timeOffset="24443.8">18732 7281 0,'0'0'15,"-21"22"-15,0-22 0,0 0 0,0 21 0,0-21 16,42 0 15,0 0-31,0 0 0,21 0 0,-20 0 16,-1-21-16,0 21 0,21 0 0,-21 0 16,1 0-16,-1 0 0,0 0 15,-21-22 1,-21 22-1,0 0 1,-1 0-16,1 0 0</inkml:trace>
  <inkml:trace contextRef="#ctx0" brushRef="#br0" timeOffset="27248.34">4466 8530 0,'-21'0'141,"0"0"-126,21 21 1,0 1-16,0-1 16,0 0 15,0 0-31,0 0 16,0 0-1,0 1 1,0-1-16,21-21 0,0 0 15,0 0-15,0 0 16,1 0-16,20 0 0,-21-21 0,0-1 16,22 22-16,-22-21 0,21 0 0,-21 21 15,22-21-15,-22 0 0,0 0 16,0-1-16,21 1 0,-42 0 0,22 0 16,-22 0-16,21 21 0,-21-21 0,-21 21 46,-1 0-46,1 21 0,0 0 0,0 0 16,0 0-16,0 22 0,21-22 16,0 21-16,0 0 0,0 1 0,0 20 15,0 1-15,0-22 0,0 22 0,0-1 16,0 1-16,0-22 0,0 21 16,0 1-16,0-1 0,0 1 0,0-22 15,0 22-15,0-22 0,-22 0 0,1 1 16,0-1-16,21-21 0,-21 0 15,0 1-15,0-1 0,21 0 0,-22-21 16,1 0-16,0 0 0,0 0 0,0-21 16,0 0-16,-1 21 0,-20-22 15,21 1-15,0-21 0,-22 21 16,22 0-16,-21-22 0,21 22 0,-22-21 16,22 21-16,0-1 0,-21-20 0,21 21 15,-1 0-15,1 21 0,21-21 16,-21 21-16,21 21 15,0 0-15,0 0 16,21 0-16,0 0 0,1 22 16,-1-22-16,0 0 0,0 21 15,0-20-15,22-1 0,-22 0 0,21 21 16,0-42-16,1 21 0,-1 1 0,0-22 16,1 0-16,20 0 0,-20 0 15,-1 0-15,21 0 0,-20-22 0,-1 1 16,0 0-16,1 0 0,-1 0 15,-21 0-15,22-22 0,-22 22 0,21 0 16,-21-21-16,0 20 0,-21 1 0,0 0 16,22-21-16,-22 21 0,0-1 0,0 1 15,0 0-15,0 42 32,0 0-32,0 1 0,0-1 15,0 0-15,0 0 16,0 0-16,0 0 0,0 1 0,0-1 15,0 21-15,0-21 0,0 0 0,0 1 16,-22-22-16,22 21 0,0 0 0,0-42 47,0 0-47,0-1 0,0 1 16,0 0-16,0 0 0,0 0 15,0-22-15,22 22 0,-22-21 0,21 21 16,0-22-16,0 22 0,0-21 0,0 21 15,1-22-15,20 22 0,-21 0 16,0 21-16,22 0 0,41 21 16,-84 0-16,0 1 15,21-1-15,-21 0 0,22 21 16,-22-21-16,0 1 0,21-1 16,-21 0-16,0 21 0,0-21 0,0 1 15,21-1-15,-21 21 0,0-21 0,21-21 16,-21 21-16,0 1 0,21-22 15,0 21-15,1-21 16,-1 0-16,0 0 0,0-21 16,0 21-16,0-22 0,1 1 0,-1 0 15,0 0-15,0 0 0,0-22 16,0 22-16,22-21 0,-22 0 16,0-1-16,0 1 0,0 0 0,1-1 15,-1 1-15,0 0 0,0-1 0,-21 1 16,21 0-16,-21-1 0,0 22 15,0 0-15,0 0 0,0 42 16,0 0 0,-21 0-16,21 22 0,-21-1 15,21 0-15,0 1 0,0-1 0,0 0 16,0 1-16,-21-1 0,21 0 0,-21 1 16,21-1-16,-22 0 0,22 1 0,0-1 15,0-21-15,0 0 16,-21 22-16,21-22 0,0 0 15,0 0-15,21-21 32,-21-21-32,0 0 15,22 0-15,-22-1 0,0 1 16,0 0-16,0 0 0,0 0 16</inkml:trace>
  <inkml:trace contextRef="#ctx0" brushRef="#br0" timeOffset="28268.9">5503 9229 0,'21'0'0,"1"0"15,-22-21 1,21-1-16,-21 1 16,0 0-16,0 0 0,21 0 0,-21 0 15,21-1-15,-21-41 0,0 42 16,0-22-16,21 22 0,-21-21 0,0 0 15,21 20-15,-21-20 0,0 21 16,0 0-16,0 0 0,0-1 0,-21 44 31,0 20-15,21-21-16,-21 21 0,21 1 0,0-1 16,-21 0-16,21 1 0,-21 20 0,21-20 15,0 20-15,-22-21 16,22 1-16,0-1 0,0 0 0,0 1 15,-21-1-15,21-21 0,0 22 0,0-22 16,0 0-16,0 0 0,0 0 0,0 0 16,21-21-1,1 0-15,-1 0 0,0 0 16,-21-21-16,21 0 0,0 21 0,-21-21 16,0 0-16,0 0 0,0-1 15,0 1-15</inkml:trace>
  <inkml:trace contextRef="#ctx0" brushRef="#br0" timeOffset="28472.78">5419 9208 0,'-22'0'0,"44"0"0,-22 0 47,21 0-47,0 0 0,21 0 16,-21 0-16,1-22 0,20 1 0,-21 21 15,21 0-15,-20-21 0,20 21 16,-21 0-16,0-21 0,0 21 0,1 0 16,-1-21-16,0 21 0,0 0 0,0-21 15</inkml:trace>
  <inkml:trace contextRef="#ctx0" brushRef="#br0" timeOffset="28891.71">6032 9186 0,'0'22'0,"22"-22"16,-1 0-1,0 0 1,0 0-16,-21-22 0,21 1 0,0 21 16,1-21-16,-1 21 0,0-21 15,-21 0-15,21 21 0,0-21 16,-21-1-16,0 1 0,0 0 15,0 0-15,0 0 0,0 0 16,0-1-16,-21 22 0,0 0 16,0 0-16,0 0 15,-1 0-15,1 22 0,0-1 0,0 0 16,0 0-16,21 0 0,0 0 0,-21 22 16,-1-22-16,22 21 0,-21-21 15,21 22-15,0-22 0,0 21 0,0-21 16,0 22-16,0-22 0,0 0 0,0 0 15,21 0-15,-21 1 0,22-1 0,-1-21 16,0 21-16,0-21 0,0 0 16,22 0-16,-22 0 15,0 0-15,0 0 0,0 0 0,0 0 16,1-21-16,-1 21 0,0-21 0,0-1 16,0 22-16,0-21 0,22 0 15,-22 0-15</inkml:trace>
  <inkml:trace contextRef="#ctx0" brushRef="#br0" timeOffset="29280">6604 9186 0,'0'0'0,"-21"-21"0,0 21 15,-1-21-15,22 0 32,22 21-17,-1 0-15,0 0 0,0 0 0,0 0 16,0 21-16,22 0 0,-22-21 15,21 43-15,-21-22 0,1 0 0,-1 0 16,0 0-16,0 0 0,0 1 0,-21-1 16,0 21-16,0-21 0,21 0 15,-21 1-15,0-1 0,0 0 0,0 0 16,0-42 15,0 0-15,0 0-16,0-1 15,0-20-15,22 21 0,-22 0 16,21 0-16,0-22 0,-21 1 0,21 21 16,0-22-16,0 1 0,-21 21 0,22-21 15,-1 20-15,0 1 0,0 0 16,0 0-16,0 21 0,1 0 0,-1-21 16,0 21-1,0 0-15,0 0 0,-21 21 0,21-21 16</inkml:trace>
  <inkml:trace contextRef="#ctx0" brushRef="#br0" timeOffset="29827.69">7768 9356 0,'0'0'0,"21"0"15,0 0 1,-21-21-16,22-1 0,-22 1 15,0 0-15,0 0 0,0 0 0,0 0 16,0-1-16,0 1 0,0 0 16,0 0-16,0 0 0,0 0 0,-22-1 15,1 22-15,0 0 0,0 0 0,0 0 16,0 0-16,-1 22 0,1-1 0,0 0 16,0 0-16,0 21 15,0-20-15,-1-1 0,1 21 0,21-21 16,0 0-16,-21 22 0,21-22 0,0 0 15,0 0-15,0 0 0,0 1 0,0-1 16,21 0-16,0-21 16,1 0-16,20 0 0,-21 0 15,0 0-15,0-21 0,1 21 0,-1-21 16,0-1-16,0 22 0,0-21 0,0 0 16,1 0-16,-1 0 0,-21 0 15,21-1-15,-21-20 0,21 21 0,-21 0 16,0 0-16,0-22 0,0 22 0,0 0 15,0 42 17,0 0-32,0 0 15,0 1-15,0-1 0,0 0 0,0 0 16,0 0-16,0 0 0,0 1 0,0-1 16,0 0-16,21 0 0,-21 0 0,21 0 15,-21 1-15,22-1 16,-1-21-16,0 0 15,0 0-15,0 0 16,0 0-16,1 0 0,-22-21 0,21 21 0,0-22 16</inkml:trace>
  <inkml:trace contextRef="#ctx0" brushRef="#br0" timeOffset="30131.51">8361 8869 0,'0'0'16,"0"-64"-16,0 22 0,0 0 0,0-1 0,0 1 15,0 21-15,0-21 0,0 20 16,-21 22-16,21-21 0,-22 42 16,22 22-16,0-22 15,0 21-15,0 1 0,0 20 0,0 1 16,0-22-16,0 21 0,-21 1 16,21-1-16,0-20 0,0 20 15,0-20-15,0-1 0,0 0 0,0 1 16,0-1-16,0-21 0,0 21 0,0-20 15,0-1-15,0 0 0,0 0 0,0 0 16,21-42 31,-21 0-47,22 21 0,-1-21 0,0 0 16,0-1-16,0 1 0</inkml:trace>
  <inkml:trace contextRef="#ctx0" brushRef="#br0" timeOffset="30492.57">8594 9208 0,'0'0'0,"21"-22"0,0 1 0,-21 0 0,0 0 16,0 0-16,0 42 31,0 0-31,0 0 0,-21 0 16,21 22-16,0-22 0,0 0 0,0 0 16,-21 22-16,21-22 0,0 0 0,0 0 15,0 0-15,0 0 0,0 1 16,0-1-16,21-21 15,0 21-15,0-21 0,0 0 16,0 0-16,1 0 0,-1 0 16,0-21-16,0 21 0,-21-21 0,21-1 0,0 1 15,1 0-15,-22 0 0,0 0 16,0 0-16,0-1 0,0-20 16,0 21-16,0 0 0,-22-22 0,1 22 15,-21 0-15,21 21 0,0-21 0,-1 21 16,-20 0-16,21 0 0,0 0 0,0 0 15,-1 21-15,1 0 0,21 0 16,-21 1-16,21-1 16,0 0-16,21-21 15,0 0-15,1 0 16,20 0-16,-21 0 0,0 0 0</inkml:trace>
  <inkml:trace contextRef="#ctx0" brushRef="#br0" timeOffset="30907.34">9038 9102 0,'0'0'16,"0"-21"-16,0-22 15,21 22-15,0 21 16,1 0-16,-1 0 0,0 0 16,0 0-16,21 21 0,-20 0 0,-1 1 15,21-1-15,-21 0 0,0 0 0,1 0 16,-1 0-16,-21 1 0,0 20 0,0-21 15,0 0-15,0 0 0,0 1 16,0-1-16,0 0 0,0 0 16,-21 0-16,-1 0 0,1 1 15,0-22-15,0 0 0,0 0 16,21-22 15,0 1-31,21 0 0,0 0 16,0 0-16,0 0 0,1-1 15,-1-20-15,0 21 0,0-21 0,0-1 0,0 1 16,22 0-16,-22 20 0,0-20 16,21 0-16,-20 21 0,-1-1 15,0-20-15,0 42 0,0-21 0,0 0 16,1 21-16,-44 0 47,1 0-47</inkml:trace>
  <inkml:trace contextRef="#ctx0" brushRef="#br0" timeOffset="31161.19">8297 8869 0,'0'0'0,"-42"0"16,21 0-16,0 0 0,42 0 31,21 0-31,-21 0 0,22-21 0,-22 21 16,21 0-16,22 0 0,-22 0 0,0-21 15,22 21-15,-22 0 0,22 0 16,-22 0-16,0 0 0,1 0 0,-22 0 16,21-22-16,-21 22 0,0 0 0,1 0 15,-1 0-15,0 0 0,0 0 0</inkml:trace>
  <inkml:trace contextRef="#ctx0" brushRef="#br0" timeOffset="31895.77">10795 9144 0,'0'0'0,"-64"0"16,43 0 0,0 0-16,21 21 15,21-21-15,0 0 16,1 0-16,20 0 0,0 0 0,22 0 15,-1 0-15,22 0 0,-22 0 16,22 0-16,0 0 0,-1 0 0,-20 0 16,21 0-16,-1 0 0,-20 0 0,20 0 15,-20 0-15,-1 0 0,1-21 0,-1 21 16,-20-21-16,-1 21 0,-21 0 0,0 0 16,1 0-16,-22-21 15,-22 0 1,1 21-16,0 0 0,-21 0 15,21-22-15,-22 22 0,22 0 0,-21 0 16,21 0-16,-1-21 0,1 21 0,0 0 16,0 0-16,21-21 15,21 0 1,0 21-16,0 0 0,22 0 16,-22 0-16,21 0 0,1 0 0,-1 0 15,0 0-15,1 0 0,-1 21 0,-21-21 16,21 21-16,-20 0 0,-1-21 15,-21 22-15,0-1 0,0 0 0,0 0 16,0 0-16,-43 22 0,22-22 0,-21 0 16,0 0-16,-1 0 0,1 0 15,0 22-15,-1-22 0,1 0 0,0-21 16,-1 21-16,22 0 0,0 1 0,0-22 16,0 21-16</inkml:trace>
  <inkml:trace contextRef="#ctx0" brushRef="#br0" timeOffset="32436.24">13970 8340 0,'0'0'15,"21"-21"-15,0-1 0,0 1 0,-21 0 0,0 0 16,0 0-16,-21 21 16,0 0-16,0 0 15,-21 21-15,20 0 0,-20 0 0,0 22 16,-1 20-16,1-21 0,0 22 0,21-1 15,-22 22-15,22 0 0,-21-1 0,21 1 16,-1 0-16,1-1 0,-21 1 16,21 0-16,0-1 0,21 1 15,0-21-15,-22-1 0,22 22 0,0-43 16,0 22-16,22-22 0,-1 0 0,0 1 16,0-22-16,21 0 0,-20 0 0,20-21 15,0 0-15,1 0 0,-1 0 16,0 0-16,22-21 0,-22 0 0,0 0 0,1-1 15,-1-20-15,0 21 0,1-21 0,-1-1 16</inkml:trace>
  <inkml:trace contextRef="#ctx0" brushRef="#br0" timeOffset="33416.19">14393 8890 0,'0'-42'16,"0"63"-1,0 0 1,0 0-16,21-21 16,1 0-16,-1 0 15,0 0-15,0-21 0,0 0 16,0 0-16,1 0 0,-1-1 16,0 22-16,0-21 0,0 0 0,-21 0 0,21 0 15,-21 0-15,0-1 0,0 1 0,0 0 16,0 0-16,0 0 15,-21 21-15,0 0 16,0 0-16,21 21 0,0 0 16,-21 0-16,21 22 0,-21-1 0,21 0 15,0 22-15,0-22 0,0 22 0,0-22 16,-22 21-16,22-20 0,0 20 0,-21-20 16,21-1-16,-21 0 0,21 1 0,0-1 15,0 0-15,-21 1 0,21-22 0,0 0 16,-21 0-16,21 0 0,0 0 15,-21 1-15,-1-22 0,1 0 16,0 0-16,0 0 0,-21 0 16,20 0-16,1-22 0,-21 1 15,21 0-15,-22 21 0,22-21 0,-21 0 16,21 0-16,-22-1 0,22 1 0,0 0 16,0 21-16,21 21 31,0 0-31,21 1 15,0 20-15,64 21 16,-64-41-16,0-1 0,22-21 0,-1 21 16,-21 0-16,21-21 0,1 0 0,-22 0 15,21 0-15,1 0 0,-22 0 16,21-21-16,0 0 0,-20 21 0,20-21 16,-21-1-16,21 1 0,1 0 15,-22-21-15,21 21 0,-21-1 0,1 1 16,-1 0-16,0-21 0,0 21 0,0-1 15,-21 1-15,0 0 0,0 42 32,0 0-32,0 1 0,0-1 15,0 0-15,0 0 0,0 0 16,0 22-16,0-22 0,-21 0 0,0 0 16,21 0-16,-21 0 0,21 1 0,0-1 15,-21 0-15,21 0 0,-22-21 16,22-21 15,0 0-31,0 0 0,0-1 0,0 1 16,0 0-16,22 0 0,-1 0 15,0-22-15,-21 22 0,21 0 0,0-21 16,0 21-16,1-22 0,-1 22 0,0-21 16,21 21-16,-21 21 0,22 0 0,-22 0 15,0 0-15,21 0 0,-20 0 0,-1 21 16,0 0-16,0 21 0,-21-21 0,0 1 15,21 20-15,-21-21 0,0 21 16,0-20-16,0 20 0,0-21 16,0 21-16,0-20 0,0-1 0,0 0 15,0 0-15,0 0 0,0 0 16,0-42 15,0 0-31,21 0 16,-21 0-16,22 0 0,-1-1 0</inkml:trace>
  <inkml:trace contextRef="#ctx0" brushRef="#br0" timeOffset="33688.05">15875 8890 0,'0'0'0,"42"-21"0,-21 0 16,-21 0-16,0-1 0,-21 22 31,0 22-31,0 20 0,0-21 0,0 21 15,-1 1-15,22-1 0,-21 0 16,0 1-16,21-1 0,-21 0 0,21 1 16,0 20-16,-21-20 0,0-1 0,21 0 15,-22 1-15,22-1 0,0 0 0,0 1 16,0-22-16,0 0 0,0 0 0,0 0 16,0 0-16,22-21 15,-1 0 1,0-21-1,-21 0-15,0 0 0,0 0 0,0 0 16,21-1-16</inkml:trace>
  <inkml:trace contextRef="#ctx0" brushRef="#br0" timeOffset="33863.96">15557 9313 0,'0'0'0,"-21"0"15,42 0 1,1 0-16,-1 0 15,0 0-15,0-21 0,21 21 0,-20 0 16,20 0-16,-21 0 0,21 0 16,-20-21-16,20 21 0,-21 0 15,0 0-15,0-21 0,1 21 0,-1 0 16,0 0-16,0 0 0</inkml:trace>
  <inkml:trace contextRef="#ctx0" brushRef="#br0" timeOffset="34355.74">16319 9398 0,'0'-21'16,"0"0"0,22 21-16,-1-21 15,0-1-15,-21 1 16,21 0-16,0 21 15,-21-21-15,21 0 0,-42 21 32,0 0-32,0 21 15,21 0-15,0 0 0,-21 0 0,21 22 16,0-22-16,-21 21 0,21-21 16,0 22-16,0-22 0,0 0 0,0 21 15,0-20-15,0-1 0,0 0 0,0 0 16,21 0-16,-21 0 0,21-21 15,0 0-15,0 0 0,0 0 0,1 0 16,-1 0-16,21 0 0,-21 0 0,0-21 16,22 0-16,-22 0 15,21 0-15,-21 0 0,1-1 0,-1 1 16</inkml:trace>
  <inkml:trace contextRef="#ctx0" brushRef="#br0" timeOffset="34683.55">16870 9292 0,'0'-21'0,"0"42"0,0-63 16,21 63 31,0 0-47,-21 0 15,21 1-15,0-1 0,1 0 16,-1 0-16,0 0 0,0 0 0,-21 1 16,21 20-16,-21-21 0,0 21 0,0-20 15,0-1-15,0 0 0,0 0 0,-21 0 16,0 0-16,0 1 15,0-22-15,-1 0 16,22-22-16,0 1 16,0 0-16,0 0 0,0 0 15,0 0-15,0-22 0,0 22 0,0 0 16,0-21-16,22 20 0,-1 1 0,-21-21 16,0 21-16,21 0 0,0-1 0,0 1 15,-21-21-15,21 42 16,-21-21-16,43-22 15,-22 43-15,0 0 16</inkml:trace>
  <inkml:trace contextRef="#ctx0" brushRef="#br0" timeOffset="35361.68">17335 9462 0,'0'0'0,"0"21"0,43 0 15,-22 0-15,0-21 16,0 0-16,0 0 0,1 0 15,-1 0-15,0-21 0,0 0 16,0 21-16,22-21 0,-22-1 0,21 1 16,-21 0-16,22 0 0,-22 0 0,21 0 15,-21-22-15,0 22 0,1 0 0,-1-21 16,-21-1-16,0 1 0,0 0 0,21-1 16,-21 1-16,0 0 0,0-1 0,0 1 15,0 0-15,0 20 0,0-20 16,-21 42-16,0-21 0,-1 21 15,1 0-15,0 21 0,0 0 0,0 0 16,21 22-16,-21-1 0,-1 22 0,1-22 16,21 21-16,-21-20 0,0 20 0,0 1 15,21-1-15,0 1 0,-21-1 16,21 22-16,-22-22 0,22 22 0,-21-21 16,21 20-16,0-20 0,0 20 15,-21 1-15,21 0 0,-21-22 0,0 22 16,21 0-16,0-1 0,-21 1 0,-1 0 15,22-1-15,-21 1 0,21 0 0,-21-22 16,21 22-16,-21-22 0,0 22 0,21-22 16,0 1-16,-21-22 0,21 1 15,0-1-15,0 0 0,0-21 0,0 1 0,21-22 16,0 0 0,21-22-16,-21-20 0,1 21 0,20-21 15,-21-1-15,21 1 0,1 0 0,-1-1 16,-21-20-16,22-1 0,-1 22 0,0-22 15,-21 1-15,1-1 0,-1 1 16,0-1-16,0 1 0,-21-1 0,0 1 16,0-1-16,0 1 0,-21-1 0,0 22 15,-22 0-15,22-22 0,-21 22 16,21 0-16,-22 20 0,1-20 0,0 21 16,-1 0-16,1 0 0,21 21 15,-21-22-15,20 22 0,1 0 0,21-21 16,0 0-1,21 0-15,1 21 16,20-21-16,-21 0 0,21-1 0,1 1 16,-1 0-16,0 0 0,22 0 15,-22-22-15,1 22 0,20-21 16,-21 21-16</inkml:trace>
  <inkml:trace contextRef="#ctx0" brushRef="#br0" timeOffset="36383.42">18478 9271 0,'0'0'0,"0"-21"0,-21 0 0,-63 0 16,62-1 0,1 22-16,0 0 0,-21 0 0,21 0 0,-1 0 15,1 22-15,-21-1 0,21 0 16,0 21-16,-1-21 0,1 22 16,0-22-16,0 21 0,0 1 0,21-1 15,-21 0-15,21 1 0,0-22 0,0 21 16,0-21-16,0 0 0,0 1 0,0-1 15,21-21-15,0 0 16,0 0-16,0 0 0,-21-21 0,21-1 16,1 22-16,-1-21 0,0 0 15,0-21-15,0 21 0,0-1 16,1-20-16,-1 21 0,0-21 0,0 20 16,0-20-16,-21 21 0,21 0 0,1 0 0,-22-1 15,21 22-15,0 22 16,-21-1-1,0 0-15,0 0 16,0 0-16,0 0 0,0 22 0,21-22 16,-21 0-16,21 0 0,-21 0 0,21 1 15,-21-1-15,22 0 0,-1 0 0,0-21 16,0 0-16,0 0 0,0 0 16,1 0-16,-1 0 0,-21-21 15,21 0-15,0 21 0,0-21 0,0-1 16,1 1-16,-1 0 0,0 0 15,-21-21-15,21 20 0,0 1 0,0 0 16,-21 0-16,22 0 0,-22 0 16,21-1-16,0 22 15,-21 22 1,0-1-16,21-21 0,-21 21 16,0 0-16,0 0 15,21-21 16,0-21-15,-21 0-16,0 0 16,0 0-16,0-1 15,0 1-15,0 0 16,0 0-16,0 0 16,-21 21-1,0 21-15,0 0 16,21 0-16,-21 0 0,0 1 0,-1-1 15,1 0-15,0 21 0,21-21 0,0 22 16,-21-22-16,21 0 0,0 21 0,0-20 16,0-1-16,0 0 0,0 0 0,21 0 15,0-21-15,0 21 0,1 1 0,-1-22 16,0 0-16,0 0 0,0 0 0,0 0 16,1 0-16,20 0 0,-21 0 15,0 0-15,0-22 0,22 1 16,-22 21-16,0-21 0,21 0 0,-20 0 15,20 0-15,-21-22 0,0 22 0,0 0 16,1-21-16,-1 20 0,0-20 16,-21 21-16,21 0 0,-21 0 0,0-1 0,0 1 15,-21 21 1,0 0-16,0 21 16,-1-21-16,1 22 0,0-1 0,21 0 15,0 0-15,-21 0 0,21 22 0,0-22 16,0 0-16,0 0 0,0 0 15,21 0-15,0 1 0,0-22 0,1 21 16,-1-21-16,0 0 0,0 0 0,0 0 16,0 0-16,22 0 0,-22 0 15,0 0-15,21 0 0,-20 0 0,-1-21 16,0-1-16,0 22 0,0-21 16,0 0-16,-21 0 0,0 0 0</inkml:trace>
  <inkml:trace contextRef="#ctx0" brushRef="#br0" timeOffset="36711.23">19727 8615 0,'0'-21'16,"21"21"-1,1 0-15,-1 0 0,0 21 0,21 0 16,-21 0-16,22 0 0,-1 1 0,-21 20 15,22-21-15,-1 21 0,0 22 0,1-22 16,-1 22-16,-21-22 0,0 22 0,0-1 16,-21 1-16,0-22 0,0 21 15,0 1-15,-21-22 0,0 22 0,0-22 16,-21 22-16,20-22 0,-20 0 16,0 1-16,21-22 0,-22 21 0,1-21 0,0 22 15,20-22-15,-20 0 0,21 0 16,0-21-16,-22 21 0,43 0 0,-21-21 15,0 0-15,0 0 16,21-21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26:13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7366 3387 0,'0'0'0,"21"-43"0,-21 22 15,0 0-15,0-21 0,0 21 16,21-1-16,-21 1 0,0 0 16,0 0-16,0 0 62,0 0-46,0-1-1,0 1-15</inkml:trace>
  <inkml:trace contextRef="#ctx0" brushRef="#br0" timeOffset="604.57">7578 2244 0,'0'0'0,"-22"0"16,22-21-16,0-1 15,-21 22-15,21-21 16,0 42 15,0 1-31,0-1 16,0 0-16,-21 21 0,21 1 0,0-1 16,-21 21-16,21 1 0,0-1 0,-21 1 15,0-1-15,-1 1 16,22 21-16,-21-22 0,0 1 0,0 20 0,0-20 15,0 20-15,-1-20 0,22-1 16,-21 1-16,21-1 0,-21-20 0,21-1 16,0 0-16,0-20 0,0-1 15,0 0-15,0 0 0,0 0 16,0-42 0,0 0-1,21 0-15,0 0 0,1-1 0,-1-20 16,0 21-16</inkml:trace>
  <inkml:trace contextRef="#ctx0" brushRef="#br0" timeOffset="871.42">7768 3154 0,'0'21'16,"0"0"-16,0 0 15,-21-21-15,21 22 0,21-22 31,0 0-15,-21-22-16,21 1 0,-21 0 16,-21 0-1,0 21-15,0 0 16,0 0-16,0 0 16,-1 0-16,1 21 15,0-21-15,21 21 0,0 0 16,0 1-16,21-1 15</inkml:trace>
  <inkml:trace contextRef="#ctx0" brushRef="#br0" timeOffset="1567.86">9631 2963 0,'-21'0'0,"42"0"0,-64 0 0,22-21 0,21 0 15,-21 0-15,21 0 0,0 0 16,0-1-16,0-20 16,0 21-16,0 0 0,0 0 0,21-22 15,0 22-15,1 0 0,20 0 16,-21 0-16,21 21 0,-20 0 16,20 0-16,0 0 0,1 0 0,-22 21 15,21 0-15,-21 0 0,0 21 0,1 1 16,-1-1-16,-21 0 0,21 1 15,-21-1-15,0 0 0,0 1 0,0-1 16,0 22-16,-21-22 0,0 0 0,-1 1 16,1-1-16,0-21 0,0 21 15,0-20-15,0-1 0,21 0 0,-22 0 16,1-21-16,21 21 0,-21-21 16,21-21-1,0 0-15,0 0 0,0 0 16,21-22-16,0 1 0,1 0 15,20-1-15,-21-20 0,0 20 0,22-20 16,-1 21-16,43-43 0,-43 43 16,0 20-16,1-20 0,-1 42 15,0 0-15,-21 0 0,22 0 0,-22 0 16,0 21-16,0 0 0,0 1 0,1-1 16,-22 21-16,21-21 0,-21 22 15,0-22-15,0 21 0,0-21 16,0 22-16,0-22 0,0 21 0,-21-21 0,21 0 15,-22 1-15,22-1 0,-21 0 16,21 0-16,0-42 47,21 0-47,1 0 0,-1-1 0,-21 1 16</inkml:trace>
  <inkml:trace contextRef="#ctx0" brushRef="#br0" timeOffset="1921.9">10795 3006 0,'0'0'0,"0"21"15,21-21 17,0 0-32,0-21 0,1 21 0,-1-21 15,0 21-15,0-22 0,21 1 16,-20 0-16,-1 0 0,0 21 0,-21-21 15,0-22 1,0 22-16,-21 21 0,0 0 16,-1 0-16,1 21 0,-21-21 15,21 22-15,-22-1 0,22 21 0,0-21 16,0 22-16,0-22 0,0 21 0,21-21 16,-22 22-16,22-22 0,0 0 15,0 21-15,0-21 0,0 1 16,22-1-16,-1 0 0,0-21 0,0 21 15,0-21-15,0 0 0,1 0 0,-1 0 16,0 0-16,0 0 0,21 0 16,-20-21-16,20 0 0,-21 0 0,0-1 15,22 1-15,-22 0 0</inkml:trace>
  <inkml:trace contextRef="#ctx0" brushRef="#br0" timeOffset="2175.75">11303 2879 0,'0'0'15,"-21"0"-15,42 21 32,0 0-32,0-21 15,0 21-15,1 0 0,-1 1 0,0-22 16,0 21-16,21 0 0,-20 0 0,-1 0 16,0 0-16,0 1 0,0-1 0,0 0 15,1 0-15,-22 0 0,21 0 16,0 1-16,-21-1 0,0 0 15,0 0-15,0-42 47,0 0-47,0 0 0,21-1 16</inkml:trace>
  <inkml:trace contextRef="#ctx0" brushRef="#br0" timeOffset="2444.75">11853 2794 0,'0'0'0,"-21"-21"16,0 21-16,0 0 16,0 0-16,-1 0 0,1 0 0,0 21 15,0 0-15,0-21 0,0 21 16,-1 1-16,1 20 0,0-21 16,0 21-16,0-20 0,0 20 0,-1 0 15,1-21-15,0 22 0,0-1 0,0-21 16,0 22-16,21-22 0,0 0 15,0 21-15,-22-21 0,22 1 16,0-1-16,22-21 16,-1-21-1,0 21-15,0-22 0,0 1 16,0 0-16,1-21 0,20 21 16,-21-22-16</inkml:trace>
  <inkml:trace contextRef="#ctx0" brushRef="#br0" timeOffset="2839.95">12425 2223 0,'0'0'16,"0"-43"-16,0 22 0,0 0 0,0 0 0,0 0 16,0-1-16,0 44 31,0-1-31,0 0 0,-21 0 15,21 21-15,0-20 0,-22-1 0,22 21 16,-21 0-16,21 1 16,0-1-16,0 22 0,0-22 0,0 0 0,0 22 15,0-22-15,0 22 0,-21-22 0,21 0 16,-21 1-16,0-1 0,21 0 16,0-21-16,-21 22 0,21-22 15,-22 21-15,22-21 0,0 1 0,0-1 16,0 0-16,0 0 0,0 0 15,22-21 1,-1 0 0,0 0-16,0 0 15,0-21-15,0 0 0,1 0 16,-1 0-16,0-1 0,0 1 16,-21-21-16,0 21 0,21 0 15,0-1-15</inkml:trace>
  <inkml:trace contextRef="#ctx0" brushRef="#br0" timeOffset="3075.49">12404 2688 0,'0'0'0,"-64"0"15,43 0-15,0 0 0,0 0 16,42-21 0,21 21-1,-21 0-15,0 0 0,22 0 0,-22-21 16,21 21-16,-21 0 0,1 0 0,20 0 15,-21-21-15,0 21 0,0 0 16,1 0-16,-1 0 16,0 0 15,0 0-15</inkml:trace>
  <inkml:trace contextRef="#ctx0" brushRef="#br0" timeOffset="3452.27">13504 2328 0,'-21'-21'16,"42"42"-16,-63-42 0,21 21 15,0 0 1,-1 0-16,1 0 0,21 21 16,-21 1-16,21-1 0,-21 0 0,21 21 15,-21-21-15,0 22 0,21-1 16,-22 0-16,1 1 0,0-1 0,21 0 16,-21 1-16,0 84 15,0-85-15,21-21 0,-22 22 16,22-22-16,0 0 0,0 0 15,0 0-15,0 0 0,0 1 0,22-1 16,-1-21-16,0 21 0,0-21 16,0 0-16,0 0 0,1 0 15,-1 0-15,0 0 0,0 0 16,0-21-16,0 21 0,1-21 0,-1-1 16,0 22-16,0-21 0</inkml:trace>
  <inkml:trace contextRef="#ctx0" brushRef="#br0" timeOffset="3848.05">13970 2265 0,'0'0'0,"0"-21"0,0 0 0,0-1 15,21 22 1,0 0-16,0 0 0,1 0 15,-1 0-15,0 0 0,0 22 0,0-1 16,22-21-16,-22 21 0,0 0 16,0 0-16,0 22 0,0-22 15,-21 106-15,0-85 16,0 0-16,0 1 0,0-1 0,-21 0 16,21 1-16,-21-1 0,0 0 15,0 1-15,0-22 0,-1 21 0,1-21 16,21 22-16,-21-22 0,0 0 0,0 0 15,0 0-15,-1 1 0,1-1 0,0 0 16,0-21-16,0 21 0,0 0 16,-1-21-1,1 0 1,0 0-16,0 0 31,21-21-31,-21 21 0,0 0 0,21-21 16</inkml:trace>
  <inkml:trace contextRef="#ctx0" brushRef="#br0" timeOffset="5199.21">7789 5292 0,'0'-21'0,"0"-1"32,-21 1-17,21 0-15,-21 0 16,21 0-1,0 0-15,0-1 0,0 1 16,21 0-16,0 0 0,0 0 0,-21 0 16,22-1-16,-1 1 0,0 21 15,0-21-15,21 21 0,-20 0 0,-1-21 16,0 21-16,0 0 0,0 0 0,0 21 16,1 0-16,-1 0 15,-21 1-15,21-1 0,-21 21 0,21 0 16,-21-20-16,0 20 0,0 0 0,0 1 15,0-1-15,0 0 0,0 22 16,0-22-16,0 0 0,-21 22 0,-21-22 16,20 22-16,-20-22 0,0 0 0,-1 1 15,1-1-15,0 0 0,-1 1 16,1-22-16,21 0 0,-21 0 0,20 0 16,-20 1-16,21-22 0,0 0 0,0 0 15,-1 0-15,1 0 0,0-22 0,0 1 16,21 0-16,-21 0 15,21-21-15,0 20 0,0-20 0,0 0 16,0-1-16,0 22 0,0-21 0,0 0 16,21 20-16,0 1 0,0 0 15,0 0-15,1 0 0,-1 21 0,21 0 16,-21 0-16,22 0 0,-22 0 0,0 21 16,21 0-16,-21 0 0,1 0 15,-1 1-15,0-1 0,0 21 0,-21-21 16,21 0-16,-21 1 0,21 20 0,-21-21 15,0 0-15,0 0 0,0 1 16,0-1-16,0 0 0,0 0 0,0 0 16,0 0-1,22-21-15,-1 0 16,0-21-16,0 0 16,0 0-16</inkml:trace>
  <inkml:trace contextRef="#ctx0" brushRef="#br0" timeOffset="5403.09">8488 5652 0,'0'0'0,"21"-22"0,0 22 0,-21-21 31,21 21-31,0-21 78,1 0-62,20 0-16</inkml:trace>
  <inkml:trace contextRef="#ctx0" brushRef="#br0" timeOffset="6075.76">10160 4826 0,'0'0'0,"0"-21"16,0 0-16,0 0 0,0-1 0,0 1 15,0 0-15,0 42 32,0 0-17,0 1-15,0 20 0,0 0 16,0 1-16,0-1 0,0 21 0,21-20 15,-21 20-15,0 1 0,0-22 0,0 22 16,0-22-16,0 21 0,0-20 0,0 20 16,-21-20-16,0-1 0,21 0 15,-21 1-15,-1-22 0,22 21 16,-21-21-16,21 0 0,0 1 0,0-44 31,0 1-15,0 0-16,0 0 0,0-21 0,0 20 15,21-20-15,1 0 0,-1-1 0,0 1 16,0 0-16,0-1 0,22 1 0,-1 0 16,0 21-16,1-22 0,-1 22 15,0 0-15,1 0 0,-1 21 0,0 0 16,1 0-16,-1 0 0,0 21 0,-21 0 16,1 0-16,-1 22 0,0-22 15,-21 0-15,0 21 0,0-21 16,0 22-16,0-22 0,0 21 0,0-21 15,-21 1-15,0-1 0,-1 21 0,22-21 16,-21 0-16,0 1 0,0-1 16,21-42 15,21 21-31,0-22 16,0 1-16,1 21 0</inkml:trace>
  <inkml:trace contextRef="#ctx0" brushRef="#br0" timeOffset="6559.49">11493 5292 0,'0'0'0,"22"-21"15,-22-1-15,0 1 0,0 0 0,0 0 16,0 0-16,0 0 0,-22-1 16,1 1-16,0 21 0,0-21 0,0 21 15,0 0-15,-1 0 0,1 0 0,0 0 16,0 21-16,0 0 15,0 1-15,-1-1 0,1 21 0,0 0 16,21-20-16,-21 20 0,0 0 0,21 1 16,0-1-16,-21 0 0,21 1 0,-22-22 15,22 21-15,0-21 0,0 0 16,0 1-16,22-22 16,-1 0-16,0 0 0,0 0 0,0 0 15,0-22-15,1 1 0,20 0 0,-21 0 16,0 0-16,0 0 0,1-1 15,-1-20-15,0 21 0,0-21 16,0-1-16,0 1 0,-21 0 0,0-1 16,22 1-16,-22 21 0,0-22 0,21 22 15,-21 0-15,0 0 0,0 42 32,0 0-32,0 0 0,-21 1 0,21 20 15,-22-21-15,22 21 0,0-20 0,0 20 16,0-21-16,0 0 15,0 22-15,0-22 0,0 0 0,0 0 0,0 0 16,0 0-16,0 1 16,22-22-16,-1 0 0,0 0 0,0 0 15,0 0-15,0 0 0,1-22 0,20 1 16,-21 21-16</inkml:trace>
  <inkml:trace contextRef="#ctx0" brushRef="#br0" timeOffset="6888.31">12213 5101 0,'0'0'0,"21"-21"0,0 0 0,-21 0 0,0 0 16,-21 21 0,-21 0-1,0 0-15,-1 21 0,22-21 0,-21 21 16,21 0-16,-22-21 0,22 21 0,0 0 16,21 1-16,0-1 15,0 0-15,42 0 16,-21-21-16,1 0 0,20 21 0,-21-21 15,21 21-15,1-21 0,-22 22 0,0-22 16,21 21-16,-20-21 0,-22 21 16,21 0-16,-21 0 0,0 0 15,0 1-15,-21-22 0,-1 21 16,1 0-16,-21-21 0,0 21 0,-1 0 16,22-21-16,-21 21 0,-1-21 15,22 0-15,0 0 0,0 0 16,-21 0-16,20 0 0,1 0 15,0 0-15,21-21 16</inkml:trace>
  <inkml:trace contextRef="#ctx0" brushRef="#br0" timeOffset="7548">12636 4995 0,'0'0'16,"22"-21"-16,-1 21 0,-21-21 15,21 21 1,0 21 0,-21 0-16,0 22 0,21-22 15,-21 0-15,0 21 0,0 1 0,0-22 16,0 21-16,0 1 0,0-1 0,0-21 15,0 21-15,-21-20 0,21-1 0,-21 0 16,21 0-16,-21 0 0,21 0 16,-21-21-16,21 22 0,0-44 31,0 1-31,0 0 0,0 0 16,0 0-16,0-22 15,21 22-15,0 0 0,0-21 0,-21-1 16,21 1-16,0 0 0,22-1 0,-22 1 15,0 21-15,21-21 0,1 20 0,-1 1 16,0 21-16,1 0 0,-22 0 16,21 0-16,1 0 0,-22 21 0,21 22 15,-21-22-15,0 0 0,1 21 0,-22 1 16,0-1-16,0-21 0,0 22 0,0-22 16,0 21-16,0-21 0,0 0 15,0 22-15,-22-22 0,1 0 16,21 0-16,0 0 15,-21-21-15,21-21 32,0 0-32,0 0 15,21 0-15,0 0 0,1-1 0</inkml:trace>
  <inkml:trace contextRef="#ctx0" brushRef="#br0" timeOffset="7912.22">13652 5207 0,'0'0'0,"0"21"16,22-21-1,-1 0 1,0 0-16,0-21 0,0 21 16,22-21-16,-22 0 0,0 0 0,21 21 15,-21-22-15,22 1 0,-22 0 0,21 0 16,-21 0-16,1 0 0,-1-1 15,-21 1-15,0 0 0,0 0 0,0 0 16,-21 21-16,-1 0 0,1 0 16,-21 0-16,21 21 0,0 0 15,-22 0-15,22 0 0,0 1 0,0 20 16,0-21-16,-1 21 0,1-20 0,21 20 16,0-21-16,0 21 0,0-20 15,0-1-15,0 0 0,0 0 0,0 0 16,0 0-16,21-21 0,1 22 0,-1-22 15,0 0-15,0 0 0,21 0 16,-20 0-16,20 0 0,-21 0 0,21 0 16,-20-22-16,20 22 0,-21-21 0,21 21 15</inkml:trace>
  <inkml:trace contextRef="#ctx0" brushRef="#br0" timeOffset="8200.58">14605 4911 0,'0'0'0,"21"0"32,-21 21-32,0 0 15,21 0-15,0 0 0,-21 1 16,22-1-16,-1 0 0,0 0 0,-21 0 16,21 0-16,0 1 0,0-1 15,1 0-15,-22 0 0,0 0 0,21 0 16,-21 1-16,21-22 0,-21 21 0,0 0 15,0 0-15,0 0 32,21-21-17,-21-21 1,0 0-16,21 0 0,-21 0 16,21-1-16</inkml:trace>
  <inkml:trace contextRef="#ctx0" brushRef="#br0" timeOffset="8455.43">15071 4932 0,'0'0'16,"0"-21"-16,0 0 0,0-1 0,0 1 0,0 0 16,-22 21-1,1 0-15,0 0 0,0 0 16,0 0-16,0 21 0,-1 0 16,1 1-16,0-1 0,0 0 0,0 21 15,0-21-15,-1 22 0,1-22 0,0 21 16,0 1-16,0-22 0,0 21 0,-1-21 15,1 0-15,0 22 0,0-22 16,0 0-16,21 0 0,0 0 16,21-21-1,0 0 1,0-21-16,0 0 0,1 21 0,20-21 16,-21 0-16,21-22 0</inkml:trace>
  <inkml:trace contextRef="#ctx0" brushRef="#br0" timeOffset="8863.2">15663 4339 0,'0'0'0,"0"-42"0,0 21 16,0 0-16,0-1 0,0 1 0,-21 0 15,0 21 1,21 21-1,0 0-15,0 1 0,0 20 16,-21-21-16,21 21 0,-21 1 16,21 20-16,0-20 0,0-1 15,-22 0-15,1 22 0,0-22 0,21 22 16,-21-22-16,21 0 0,0 22 0,-21-22 16,21 0-16,-21-20 0,21 20 15,0 0-15,0-21 0,0 22 0,0-22 16,0 0-16,0 0 0,0 0 0,0 1 15,0-1-15,0 0 0,0 0 16,21-21-16,0 0 16,0 0-1,0 0-15,0 0 0,1 0 16,-22-21-16,21 21 16,-21-21-16,0 0 15,0-1-15,0 1 0,0 0 16,0 0-16,0 0 0,0-22 0,0 22 15</inkml:trace>
  <inkml:trace contextRef="#ctx0" brushRef="#br0" timeOffset="9071.08">15409 4805 0,'0'0'0,"-21"0"0,0 0 16,42 0 15,0 0-31,0 0 15,1 0-15,-1 0 16,0 0-16,0 0 0,0 0 0,64 0 16,-64 0-1,0-21-15,0 21 16,-21-21-16,22 21 0,-1 0 0,0 0 16,0-22-16</inkml:trace>
  <inkml:trace contextRef="#ctx0" brushRef="#br0" timeOffset="9418.6">16573 4572 0,'0'0'0,"0"-21"0,0 0 15,-21 21 1,0 0-16,0 21 15,0 0-15,0 0 0,21 0 16,-22 1-16,1 20 0,21-21 0,0 21 16,-21 1-16,0-1 0,21 0 15,-21-20-15,21 20 0,0 0 0,0-21 16,0 22-16,0-22 0,0 21 0,0-21 16,0 1-16,0-1 0,21 0 15,0 0-15,-21 0 16,21-21-16,0 0 0,1 0 15,-1 0-15,0 0 0,0 0 16,0 0-16,0 0 0,1 0 16,-1 0-16,0-21 0,21 21 15,-21-21-15</inkml:trace>
  <inkml:trace contextRef="#ctx0" brushRef="#br0" timeOffset="9727.41">17293 4487 0,'0'0'0,"0"-21"0,0 0 16,0 0-16,0 0 0,0 0 15,21 21-15,0 0 16,1 0-16,-1 0 16,0 0-16,0 21 0,0 21 0,0-21 15,22 0-15,-43 22 0,21-1 0,0 0 16,-21 1-16,0-1 0,0 0 15,0 22-15,0-22 0,0 1 0,-21-1 16,0 0-16,0 1 0,-1-1 0,1 0 16,0 1-16,0-22 0,0 0 15,0 21-15,21-21 0,-22-21 16,1 22-16,0-1 0,0-21 0,0 21 16,0-21-16,-22 0 0,22 0 0,0 21 15,0-21-15,-22 0 0,22 0 0,-21 0 16,0 0-16</inkml:trace>
  <inkml:trace contextRef="#ctx0" brushRef="#br0" timeOffset="10652.1">8107 6900 0,'0'0'0,"0"22"16,-21-22-16,-1 0 0,1 0 0,21 21 15,-21-21-15,0 0 0,21-21 47,0-1-47,21 22 16,0 0-16,0 0 15,1 0-15,-1 0 0,0 0 0,0 0 16,0 0-16,0 0 0,1 22 0,-1-22 16,0 21-16,-21 0 0,0 21 15,0-21-15,0 1 0,0 20 16,0-21-16,-21 21 0,0-20 0,-22 20 15,22-21-15,-21 21 0,-1-20 0,22-1 16,-21 0-16,0 0 0,20 0 0,1-21 16,-21 0-16,21 21 0,0-21 15,-1 0-15,22-21 16,0 0-16,0 0 16,22 0-16,-1 21 0,0-21 15,0-1-15,21 22 0,-20 0 0,20 0 16,0 0-16,1 0 0,-1 0 0,0 0 15,-21 22-15,22-22 0,-22 21 16,0 0-16,0 0 0,-21 0 16,0 0-16,0 22 0,0-22 0,0 0 15,-21 21-15,0-20 0,-21 20 0,20-21 16,-20 0-16,0 22 0,-1-22 0,1 0 16,21-21-16,-21 21 0,20 0 0,-20-21 15,21 0-15,0 0 0,0 0 16,-1 0-16,1 0 0,0 0 15,21-21-15,0 0 0,0 0 16,0 0-16,0-1 0,0 1 16</inkml:trace>
  <inkml:trace contextRef="#ctx0" brushRef="#br0" timeOffset="10823.51">8975 7176 0,'0'0'16,"21"0"-16,-42 0 16,-1 0-16,1 0 15,21 21-15</inkml:trace>
  <inkml:trace contextRef="#ctx0" brushRef="#br0" timeOffset="11340.22">10731 7281 0,'0'0'0,"0"-21"0,0 0 16,-21 0-16,21 0 0,0 0 0,0-22 16,21 22-16,1 0 0,-1 0 0,21 0 15,0-1-15,1 1 0,-1 21 0,0 0 16,22 0-16,-22 0 0,1 0 15,-1 21-15,0 1 0,1 20 0,-22 0 16,21 1-16,-21-1 0,0 0 16,1 1-16,-22-1 0,0 0 0,0 1 15,0-1-15,0 0 0,0 1 0,0-22 16,0 21-16,-22-21 0,22 0 0,-21 1 16,0-22-16,0 0 15,21-22 1,0 1-16,0 0 0,0 0 15,21-21-15,-21-1 0,21 1 0,0 0 16,1-1-16,20-20 0,-21 20 0,21-20 16,-20 21-16,20-22 0,0 22 0,-21-1 15,22 22-15,-22-21 0,21 21 16,-21 21-16,1 0 0,-1 0 16,0 0-1,-21 21-15</inkml:trace>
  <inkml:trace contextRef="#ctx0" brushRef="#br0" timeOffset="12301.67">12065 7387 0,'21'21'0,"-42"-42"0,42 64 16,0-43 15,0-22-31,1 1 16,-1 0-16,0 0 0,0 0 15,0 0-15,22-22 0,-22 22 0,0 0 16,21-21-16,-21 20 0,1 1 0,-1 0 16,-21 0-16,0 0 0,0 0 0,-21 21 15,-1 0 1,-20 21-16,21 0 0,0 0 16,0 21-16,-1-20 0,1 20 0,-21-21 15,42 21-15,-21 1 0,21-22 16,-21 21-16,21-21 0,0 22 0,0-22 0,0 0 15,0 0-15,0 0 0,21 1 0,0-1 16,0-21-16,0 0 0,0 0 16,22 0-16,-22 0 0,0-21 15,0-1-15,22 1 0,-22 0 16,0 0-16,21 0 0,-21 0 0,1-22 16,-1 22-16,0-21 0,0 21 0,-21-22 15,21 22-15,0-21 0,-21 21 0,0-1 16,22-20-16,-1 21 0,0 21 0,-21-21 15,21 21-15,0-21 0,0 21 16,-21 21-16,22 0 16,-22 0-16,0 21 0,0-20 15,0-1-15,0 21 0,0-21 0,0 22 16,0-22-16,-22 21 0,22-21 16,0 0-16,-21 22 0,21-22 0,-21-21 0,21 21 15,0 0-15,0-42 31,0 0-15,0 0-16,0 0 0,0-1 16,0 1-16,0-21 0,0 21 0,21-22 15,-21 22-15,21-21 0,1 0 16,-1 20-16,0 1 0,0-21 0,0 21 0,0 21 16,1-21-16,-1 21 0,0 0 0,0 0 15,21 0-15,-20 0 0,-1 0 0,0 21 16,21 0-16,-21-21 0,1 21 0,-1 21 15,0 22 1,-21-43-16,0 0 0,0 0 16,0 1-16,0 20 0,0-21 15,0 0-15,0 0 0,-21-21 16,21 22-16,-21-22 0,-1 0 16,22-22-1,0 1-15,0 0 0,0 0 0,22 0 16,-1 0-16,0-1 0,0-20 0,0 21 15,0-21-15,1 20 0,-1 1 16,21-21-16,-21 21 0,0 0 16,22 21-16,-22-22 0,21 22 0,-21 0 0,22 0 15,-22 0-15,21 22 0,-21-1 16,1-21-16,-1 21 0,-21 21 0,21-21 16,-21 1-16,0-1 0,0 21 0,0-21 15,0 22-15,0-22 0,-21 0 0,0 0 16,-1 21-16,22-20 0,-21-1 15,0 0-15,21 0 0,-21-21 16,0 21-16,0-21 0,21 21 0,0-42 31,0 0-31,0 0 0</inkml:trace>
  <inkml:trace contextRef="#ctx0" brushRef="#br0" timeOffset="12651.47">13949 7027 0,'0'0'0,"0"-21"16,0 42 30,0 1-30,0-1-16,0 0 0,0 0 0,0 0 16,0 0-16,0 22 0,0-22 0,0 21 15,0-21-15,0 22 0,0-22 0,0 21 16,0-21-16,21 1 0,0-1 0,0 0 16,0 0-16,1 0 0,-1-21 0,0 0 15,0 0-15,0 0 0,0 0 0,22 0 16,-22 0-16,0-21 0,21 21 0,-20-21 15,-1 0-15,21 0 0,-21-1 0,0 1 16,-21-21-16,0 21 0,22 0 16</inkml:trace>
  <inkml:trace contextRef="#ctx0" brushRef="#br0" timeOffset="12795.38">14393 7006 0,'0'0'0,"-21"-21"16,0 0-16,0 21 0,0-21 0,-1 21 16,1-21-16,-21 21 0,21 0 0,0 0 15,-22 21-15,22 0 0,0 0 0,-21 0 16,20 0-16,1 1 0,0-1 0,21 21 15,0-21-15,-21 22 0,21-22 0,0 21 16,0-21-16,0 0 0,0 1 16,21-1-16,0 0 0,22-21 15,-22 0-15,0 0 0</inkml:trace>
  <inkml:trace contextRef="#ctx0" brushRef="#br0" timeOffset="13163.17">14541 7070 0,'0'0'16,"0"-21"-16,22-1 15,-1 22-15,0 22 16,0-1 0,-21 0-16,0 0 0,21 0 0,-21 0 15,21 1-15,-21 20 0,0-21 0,-21 148 47,21-147-47,0-44 47,0 1-47,0 0 0,21 0 0,1 0 16,-1 0-16,0-1 0,-21-20 0,21 21 15,0-21-15,0 20 0,1-20 0,62-21 16,-84 41-1,21 22-15,1 0 16</inkml:trace>
  <inkml:trace contextRef="#ctx0" brushRef="#br0" timeOffset="13567.94">15219 7133 0,'21'21'16,"-42"-42"-16,42 64 0,-21-22 15,-21-21 1,21 21-16,-21 0 0,-1-21 0,22 21 16,-21-21-16,21 21 15,21-21 1,1 0-16,20 0 16,-21-21-16,0 21 0,22-21 15,-22 0-15,21 0 0,-21 21 0,0-21 16,22-1-16,-22 1 0,0 0 0,0 21 15,0-21-15,-21 0 0,0 0 0,0-1 16,0 1-16,0 0 16,-21 21-16,0 0 15,0 0-15,0 0 0,0 0 16,-1 0-16,1 21 0,0-21 0,0 21 16,0 1-16,21-1 0,0 21 0,0-21 15,0 0-15,-21 22 0,21-22 0,0 21 16,0-21-16,0 1 0,0 20 15,0-21-15,0 0 0,0 0 0,0 1 16,21-22-16,-21 21 0,21-21 16,0 21-16,0-21 0,0 0 15,1 0-15,-1 0 0,0-21 0,0 0 16,0 21-16,22-22 0,-22 1 0,21 0 16</inkml:trace>
  <inkml:trace contextRef="#ctx0" brushRef="#br0" timeOffset="13872.28">16849 6752 0,'0'-21'0,"0"42"0,0-63 16,0 21-16,0 0 0,-22 21 15,1 0-15,0 0 0,0 21 16,0 0-16,0 0 0,-1 0 15,1 22-15,0-22 0,21 21 0,-21 0 16,21-20-16,-21 20 0,21 0 16,0 1-16,0-1 0,0 0 0,0-21 0,0 22 15,21-1-15,0-21 0,-21 22 16,21-22-16,0 0 0,1 0 0,-1 0 16,0 0-16,0 1 0,0-22 15,0 21-15,1-21 0,-1 0 16,0 0-16,0-21 0,0 21 15,0-22-15,1 1 0</inkml:trace>
  <inkml:trace contextRef="#ctx0" brushRef="#br0" timeOffset="14112.15">17547 6752 0,'0'0'0,"42"-42"0,22 21 15,-22 0-15,1-1 0,-1 22 16,21-21-16,-20 21 0,-1 0 0,0 0 15,1 0-15,-1 0 0,-21 0 16,0 21-16,1-21 0,-22 22 0,0-1 16,0 0-16,0 0 0,0 0 0,-22 0 15,1 22-15,0-22 0,-21 21 0,21 1 16,-22-22-16,1 21 0,21-21 0,-22 22 16,1-22-16,21 21 0,-21-21 0,-1 0 15,22 1-15,-42 20 0,20-21 16,22-21-16,0 0 0,-21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26:48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4911 0,'0'-21'0,"0"-1"0,0 1 16,0 0-16,0 0 0,0 0 16,0 0-1,0-1 1,-21 22 78</inkml:trace>
  <inkml:trace contextRef="#ctx0" brushRef="#br0" timeOffset="900.23">2667 3831 0,'0'0'16,"0"-21"-16,0 0 0,0 0 0,0 0 15,0-1-15,0 1 16,0 0-16,0 0 16,0 0 15,21 21-31,-21 21 15,0 0 1,0 0-16,0 22 0,0-22 0,0 21 16,0 0-16,0 1 0,0 20 15,0 1-15,0-1 0,0 1 0,0-1 16,0 1-16,0-1 0,-21-20 16,21 20-16,-21-21 0,21 1 0,-21-1 15,21 0-15,0 1 0,0-22 16,0 0-16,0 0 0,-22 0 0,22 1 15,0-1-15,0-42 32,0-1-32,0 1 15,0 0-15,0 0 16,0 0-16,0-22 0,22 22 0,-22-21 16,0 0-16,21-1 0,0 1 0,-21 0 15,21-22-15,0 1 0,0 20 16,1-20-16,20 20 0,-21 1 0,21 0 15,-20-1-15,20 1 0,-21 21 16,21 0-16,1 0 0,-22 21 0,0 0 16,21 0-16,-20 0 0,20 0 15,-21 21-15,0 0 0,22 0 16,-22 21-16,0-20 0,-21 41 0,0-21 16,21 1-16,-21 20 0,0-20 15,0-1-15,0 0 0,0 22 0,0-43 16,-21 21-16,21 1 0,0-22 0,-21 21 15,21-21-15,0 0 0,-21 1 16,21-1-16,0-42 47,0-1-47,0 1 16,0-21-1,0 21-15,21 0 0,0-22 0</inkml:trace>
  <inkml:trace contextRef="#ctx0" brushRef="#br0" timeOffset="1296">3704 4424 0,'0'0'0,"0"21"16,21-21-1,0 0-15,1 0 16,-1-21-16,-21 0 0,21 21 0,21-21 15,-21-1-15,1 1 0,-1 0 16,21 0-16,-21-21 0,0 20 16,1 1-16,-1-21 0,0 21 0,-21 0 15,0-22-15,0 22 0,0 0 16,0 0-16,-21 21 16,0 21-16,-22 0 15,22 0-15,0 22 0,0-22 0,-22 21 16,22 0-16,0 1 0,21-1 0,-21 0 15,21 1-15,-21-22 0,21 21 0,0 1 16,0-22-16,0 0 0,0 0 16,0 0-16,0 0 0,42 22 15,-21-43-15,0 0 16,22 0-16,-22 0 0,0 0 16,0 0-16,0 0 0,1 0 0,-1 0 15,-21-21-15,21 21 0,0-22 0,0 1 16,-21 0-16,21 21 0,1-21 15</inkml:trace>
  <inkml:trace contextRef="#ctx0" brushRef="#br0" timeOffset="1580.84">4381 4106 0,'22'0'0,"-1"0"16,-21 22-16,0-1 15,21 0-15,0 0 0,-21 0 0,0 22 16,21-22-16,0 0 0,1 21 0,-1-21 16,0 1-16,0 20 0,0-21 15,0 0-15,1 0 0,-1 1 0,0-1 16,-21 0-16,0 0 0,21 0 16,-21 0-1,0-42 32,0 0-47,0 0 0,0-21 16,21 20-16</inkml:trace>
  <inkml:trace contextRef="#ctx0" brushRef="#br0" timeOffset="1823.7">4932 4128 0,'0'0'0,"-21"21"31,-1 0-31,1 0 0,0 0 0,0 0 16,-21 22-16,20-22 0,-20 21 16,0-21-16,21 22 0,-22-22 15,1 21-15,21-21 0,-22 1 0,22-1 16,0 0-16,0 0 0,21 0 16,0 0-16,-21-21 0,21 22 0,21-22 46,0 0-46,0 0 0,22-22 0,-22 1 16,21 0-16,0 0 0,1 0 0</inkml:trace>
  <inkml:trace contextRef="#ctx0" brushRef="#br0" timeOffset="2173.01">5694 3662 0,'0'0'16,"21"-21"-16,-21 0 0,-21 21 31,0 21-31,-1 0 16,22 0-16,-21 0 0,0 0 16,21 22-16,-21-1 0,0 0 0,0 1 15,21 20-15,-22-20 0,1 20 16,0 1-16,21-1 0,-21 1 0,0-22 15,21 21-15,0-20 0,-21-1 0,21 0 16,-22 1-16,22-1 0,0-21 16,0 22-16,0-22 0,0 0 0,0 0 15,0 0-15,0 0 0,22-21 16,-1 0 0,0 0-16,0 0 0,0-21 0,0 0 15,22 0-15,-22 0 0,0 0 16,0-1-16,0 1 0,1 0 0,-22-21 15</inkml:trace>
  <inkml:trace contextRef="#ctx0" brushRef="#br0" timeOffset="2380.89">5419 4255 0,'0'0'0,"-22"0"16,1 0-16,-21 0 15,63 0 16,0 0-31,0 0 0,22 0 16,-22 0-16,0 0 0,21 0 16,-20 0-16,20-22 0,-21 22 0,0 0 15,22 0-15,-22-21 0,0 21 0,0-21 16,0 21-16,0 0 16,1-21-16,-1 21 0</inkml:trace>
  <inkml:trace contextRef="#ctx0" brushRef="#br0" timeOffset="2788.16">6435 4043 0,'0'0'0,"0"-21"0,0 0 0,0-1 0,0 1 16,0 0-16,-22 21 16,1 0-1,0 0-15,0 21 16,0 0-16,21 1 0,-21 20 16,21 0-16,-22 1 0,22-1 15,0 0-15,-21 1 0,21-1 0,-21 0 0,21 1 16,0-1-16,0 0 0,0 1 15,0-22-15,0 21 0,0-21 0,0 22 16,0-22-16,21 21 0,-21-21 0,21 0 16,-21 1-16,22-1 0,-1 0 0,-21 0 15,0 0-15,21 0 16,0 1-16,0-22 16,0 0-16,1 0 15,-1-22-15,-21 1 0,21 0 0,0 0 16,0 0-16</inkml:trace>
  <inkml:trace contextRef="#ctx0" brushRef="#br0" timeOffset="3144.21">7006 4085 0,'0'0'0,"0"-21"15,21 21 1,0-21-16,1 21 0,-1 0 15,0 0-15,0 0 0,0 0 0,0 21 16,1-21-16,-1 21 0,0 0 16,0 1-16,0 20 0,0-21 0,-21 21 15,0 1-15,22-1 0,-22 0 16,0-20-16,0 20 0,0 0 0,0 1 16,0-1-16,-22 0 0,1 1 0,21-22 15,-21 21-15,-21-21 0,21 22 0,-1-22 16,1 21-16,0-21 0,0 0 0,0 1 15,0-1-15,-1-21 0,1 21 16,21 0 0,-21-21-16,21-21 47,0 0-47,0 0 15</inkml:trace>
  <inkml:trace contextRef="#ctx0" brushRef="#br0" timeOffset="4771.87">8340 4466 0,'-22'0'62,"1"0"-62,0 0 0,0 0 0,0 0 16,0 0-16,-1 0 16,1 0-16,0 0 0,0 0 0,0 0 15,0 0-15,-1 0 0,44 0 47,-1 0-31,0 0-16,21 0 0,1 0 15,-1 0-15,0 0 0,1 0 0,20 0 16,1 0-16,-1 0 0,22 0 0,-22 0 16,22 0-16,0 0 0,20 0 15,-20 0-15,0 0 0,21 0 16,-22 0-16,-20 0 0,20 0 0,1 0 16,0 0-16,-1 0 0,-20 0 0,21 0 15,-1 0-15,-20 0 0,-1 0 16,1 0-16,-1 0 0,-20 0 0,-1 0 15,-21-21-15,21 21 0,-20 0 0,-1 0 16,0-21-16,-21 0 16,0 0-16,0-1 15,-21 1-15,0 21 0,-22-21 0,22 0 16,-21 0-16,-1 21 0,1-21 16,0-1-16,-1 22 0,1-21 15,-21 21-15,20 0 0,1 0 0,21-21 16,-22 21-16,22 0 0,-21 0 0,21 0 15,0 0-15,-1 0 0,1 0 16,21 21 0,21-21-1,1 0-15,20 0 0,0 21 0,1-21 16,-1 0-16,21 0 0,1 0 16,-1 0-16,1 0 0,-22 0 0,22 22 15,-22-22-15,22 0 0,-22 0 0,-21 0 16,21 0-16,-20 0 0,-1 0 15,0 0-15,0 0 0,-21 21 32,-21 0-17,0-21-15,0 21 0,-22 0 0,1 0 16,0 1-16,-1-1 0,-20 21 0,20-21 16,-20 22-16,21-22 0,-22 21 0,22-21 15,-22 22-15,22-22 0,0 21 16,20-21-16,-20 0 0,21 1 0,0-1 15,0 0-15,-1 0 0,22 0 16,-21-21 47,21-21-63,0 0 15,0 0-15</inkml:trace>
  <inkml:trace contextRef="#ctx0" brushRef="#br0" timeOffset="7747.89">11599 4170 0,'-21'0'172,"21"-21"-172,0 0 16,0-1-1,0 1-15,0 0 0,0 0 16,21 0-16,0 0 0,-21-1 0,22 22 15,-1-21-15,-21 0 0,21 21 0,21-21 16,-21 21-16,1 0 16,-1 0-16,0 0 0,0 21 15,0-21-15,-21 21 0,0 22 0,21-22 16,-21 0-16,22 21 0,-22 1 16,0-1-16,0-21 0,0 21 15,0 1-15,0-1 0,0-21 0,-22 22 16,22-22-16,-21 21 0,21-21 0,-21 0 15,21 1-15,0-1 0,0 0 16,-21-21 0,21-21 15,0 0-31,0-1 16,0 1-16,21 0 0,0-21 15,-21 21-15,21-22 0,1 1 0,-1 0 16,0-1-16,0 1 0,0-22 15,22 22-15,-1 0 0,0-1 0,1 1 16,-1 21-16,0 0 0,1 0 16,-1 21-16,0 0 0,-21 0 0,22 0 15,-22 0-15,21 42 0,-21-21 0,1 0 16,-1 22-16,-21-1 0,0 0 16,0 1-16,0 20 0,0-21 0,0 1 15,0-1-15,-21-21 0,-1 22 0,1-22 16,21 21-16,-21-21 0,0 0 0,21 1 15,-21-22-15,21 21 0,0 0 16,0-42 15,21 0-31,0-1 0,0 1 16,0-21-16,1 21 0</inkml:trace>
  <inkml:trace contextRef="#ctx0" brushRef="#br0" timeOffset="8232.62">12933 4128 0,'21'0'47,"0"0"-32,0 0-15,0-22 0,1 22 16,-1-21-16,0 21 0,0-21 0,0 0 16,0 21-16,1-21 0,-1 21 0,0-21 15,0-1-15,-21 1 16,0 0-16,-21 21 31,0 0-31,0 0 0,-1 0 0,1 0 16,-21 0-16,21 21 0,-22 0 15,22 1-15,-21-1 0,21 0 0,0 21 16,-1-21-16,22 22 0,0-1 0,0-21 16,0 0-16,0 22 0,0-22 0,0 0 15,0 0-15,22 0 0,20 1 16,-21-1-16,0-21 0,22 21 0,-1-21 15,-21 0-15,21 0 0,1 0 0,-1 0 16,0 0-16,1 0 0,-1 0 0,-21 0 16,22-21-16,-1 0 15,0 21-15,-21-22 0,22 1 0,-22 0 16</inkml:trace>
  <inkml:trace contextRef="#ctx0" brushRef="#br0" timeOffset="8495.98">13716 4001 0,'0'0'0,"0"-64"15,0 43-15,0 0 0,21 21 32,0 21-32,-21 0 0,21 0 15,1 22-15,-1-22 0,0 21 16,0-21-16,0 22 0,22-22 0,-22 21 16,0-21-16,-21 0 0,21 1 15,0-1-15,0 42 16,-21-42-16,0 1 15,0-1 1,0-42 15,0-1-31,22 1 16,-1 0-16,-21-21 0,21 21 0</inkml:trace>
  <inkml:trace contextRef="#ctx0" brushRef="#br0" timeOffset="8719.85">14224 4001 0,'0'0'0,"0"-22"15,-21 44 17,0-1-32,-1 0 0,-20 0 0,21 0 15,-21 0-15,-1 22 0,22-22 16,-21 21-16,-1-21 0,22 22 0,-21-22 16,0 0-16,20 21 0,-20-20 0,21-1 15,0 0-15,0 0 0,-1 0 16,1 0-16,21 1 0,21-22 31,1 0-31,-1 0 0,21 0 0,-21-22 16,22 1-16,-1 0 0,0 0 0,1 0 15</inkml:trace>
  <inkml:trace contextRef="#ctx0" brushRef="#br0" timeOffset="9068.65">14838 3683 0,'21'-21'0,"-42"42"0,63-84 0,-42 41 16,21-20-16,-21 21 0,21 0 16,-21-22-16,0 22 0,0 0 15,-21 42 17,21 0-32,-21 22 0,0-22 15,0 21-15,0 22 0,-1-22 0,1 22 16,0-1-16,0-21 0,0 22 0,0-1 15,-1 1-15,1-1 0,0-20 0,0 20 16,21-20-16,0-1 0,0 0 16,-21-21-16,21 22 0,0-22 0,0 0 15,0 0-15,0 0 0,0 1 0,0-1 16,21-21-16,0 0 0,0 0 16,0 0-16,1 0 0,-1 0 15,21 0-15,-21 0 0,0-21 0,1-1 16,20 1-16,-21 0 0,0 0 15,0 0-15,1-22 0,-1 1 0,-21 21 16,21-21-16,-21-1 0</inkml:trace>
  <inkml:trace contextRef="#ctx0" brushRef="#br0" timeOffset="9248.54">14711 3979 0,'0'0'0,"-21"0"0,-1 0 0,1 0 0,42 0 46,1 0-46,-1 0 0,21 0 0,0 0 16,-20 0-16,20-21 0,0 21 0,1 0 16,-1 0-16,-21-21 15,21 21-15,-20 0 0,20 0 0,-21-21 16,0 21-16,0 0 0,-21-21 16</inkml:trace>
  <inkml:trace contextRef="#ctx0" brushRef="#br0" timeOffset="9908.46">16531 3937 0,'0'0'0,"21"-21"0,0 0 0,1 0 16,-1 21-16,-21-22 0,0 1 0,-21 21 31,-1 0-31,-20 21 16,21 1-16,0-1 0,-22 0 16,22 21-16,0 1 0,0-1 0,0 0 15,0 1-15,-1 20 0,1-21 0,21 1 16,-21-1-16,21 0 0,0-20 0,0 20 15,0-21-15,0 0 0,21 0 16,0 1-16,1-1 0,20-21 0,0 0 16,1 0-16,-1 0 0,0 0 15,1 0-15,-1 0 0,0-21 0,1 21 16,-1-22-16,0 1 0,1 0 16,-1 0-16,-21-21 0,0-1 0,22 22 15,-43-21-15,0-22 0,0 22 0,0-22 16,0 22-16,-22 0 0,-20-22 0,21 22 15,-21 21-15,-1-22 0,1 22 16,0 0-16,-1 0 0,1 21 0,0 0 16,-1 0-16,22 0 0,-21 21 0,-1 0 15,22 0-15,0 1 0,21 20 16,0 0-16,0-21 0,0 22 0,0-1 16,21 0-16,22-20 0,-22 20 15,0-21-15,21 0 0,1 0 0,-1 1 16,0-22-16</inkml:trace>
  <inkml:trace contextRef="#ctx0" brushRef="#br0" timeOffset="10805.47">17822 3620 0,'0'-43'0,"0"86"0,0-149 15,-21 63-15,0-20 0,0 21 0,0 20 0,21 1 16,-22 0-16,1 0 0,0 21 15,0 21-15,0 0 16,21 0-16,0 22 0,0-1 0,-21 0 16,21 1-16,0 20 0,0 1 15,0-22-15,0 22 0,0-1 0,0 1 16,0-1-16,0 1 0,0-22 0,0 21 16,0 1-16,0-22 0,0 1 0,0-1 15,0 0-15,0-21 0,-22 1 16,22 20-16,-21-21 0,0 0 15,0-21-15,0 0 16,0 0-16,21-21 16,0 0-16,0-21 15,21 20-15,0 1 0,0-21 16,21 0-16,-20-1 0,-1 22 0,21-21 16,-21-1-16,0 22 0,22 0 0,-1 0 15,-21 0-15,0 21 0,22 0 16,-22 0-16,0 0 0,21 21 0,-20 0 15,-22 0-15,21 0 0,-21 1 0,0 20 16,0-21-16,0 0 0,0 22 16,0-22-16,-21 0 0,-1 0 0,-20 0 15,21 0-15,-21 1 0,20-1 0,-20 0 16,0 0-16,-1-21 0,22 21 16,0-21-16,0 0 0,0 0 0,0 21 15,42-21 1,0 0-1,0 0-15,0 0 0,22 0 0,-22 0 16,21 0-16,0 0 0,-20 0 0,20-21 16,0 21-16,1-21 0,-1 21 15,0-21-15,1 0 0,-1 21 0,0-21 16,1-1-16,-1 1 0,0 0 0,-21 0 16,1 0-16,-1 0 0,0-22 0,-21 22 15,21 0-15,-21-21 0,0 20 16,0 1-16,0 42 31,0 22-31,-21-22 0,21 21 16,0 1-16,0-1 0,0 0 15,0 1-15,0-1 0,0 0 0,0 1 16,0 20-16,0-21 0,0 22 0,-21-1 16,0 1-16,21-1 0,-22 1 0,1-1 15,21 22-15,-21-21 0,0-1 0,0-21 16,-22 22-16,22-1 0,0 1 15,-21-1-15,21 1 0,-22-1 0,1-20 16,21 20-16,-22-20 0,1-1 0,0 0 16,-1-21-16,1 22 0,0-22 15,-1 0-15,22-21 0,-21 21 0,21-21 16,0 0-16,-1 0 0,1 0 0,21-21 16,-21 21-16,21-21 0,0 0 15,0 0-15,0-1 0,0-20 0,0 21 16,21-21-16,0-1 0,1 1 0,-1 0 15,0-22-15,0 1 0</inkml:trace>
  <inkml:trace contextRef="#ctx0" brushRef="#br0" timeOffset="11020.35">18521 3620 0,'0'0'0,"0"-43"15,-21 43 17,42 0-1,0 0-15,0 0-16,21 0 0,-20 0 0,-1 0 15,21 0-15</inkml:trace>
  <inkml:trace contextRef="#ctx0" brushRef="#br0" timeOffset="11409.12">18754 3874 0,'0'0'16,"0"21"-16,-64 63 16,64-62-16,0-1 0,0 0 15,0 0-15,21-21 0,0 21 16,1-21-16,-1 0 0,21 0 0,-21 21 15,22-21-15,-22 0 0,21 0 0,0 0 16,-20-21-16,20 21 0,-21-21 16,0 0-16,22 0 0,-43 0 0,21-1 15,-21 1-15,0 0 0,0 0 16,0 0-16,0 0 0,-21 21 16,-1-22-16,1 22 0,0 0 15,0 0-15,0 22 0,-22-1 0,22 0 16,0 0-16,0 21 0,0 1 0,0-1 15,-1-21-15,22 22 0,0-1 0,0-21 16,0 21-16,0-20 0,0 20 16,0-21-16,0 0 0,0 0 15,22-21-15,-1 22 0,0-22 0,0 0 16,21 0-16,-20 0 0,-1 0 0,21 0 0,0 0 16,-20 0-16,20 0 0,0-22 15,1 1-15,-1 21 0,21-21 16,-20 0-16</inkml:trace>
  <inkml:trace contextRef="#ctx0" brushRef="#br0" timeOffset="11895.86">19791 4022 0,'0'0'0,"21"-21"0,0-1 16,-21 1-16,21 0 0,-21 0 15,0 0-15,-21 21 16,0 0 0,0 21-16,0 0 0,-1 0 15,1 0-15,0 22 0,0-1 0,0 0 16,0 1-16,-1-1 0,22 0 0,-21-20 15,21 20-15,-21 0 0,21-21 0,0 1 16,0-1-16,0 0 0,0 0 16,21 0-16,0-21 0,1 0 15,20 0-15,-21 21 0,21-21 0,1 0 16,-22 0-16,21 0 0,22-21 0,-22 0 16,0 0-16,1 0 0,-1 0 0,-21-22 15,22 22-15,-1-21 0,0-1 16,1-20-16,-22 21 0,0-22 0,21 1 15,-21-1-15,1 1 0,-1-1 0,-21 1 16,21 20-16,0-20 0,-21 20 0,0 1 16,0 21-16,0 0 0,0 0 15,0 42 1,-21-21-16,0 42 0,0 0 16,-1-20-16,1 41 0,0-21 15,0 22-15,0-1 0,0 1 0,-1-1 16,22 1-16,-21-22 0,21 22 0,-21-22 15,21 22-15,0-22 0,0-21 0,0 21 16,0-20-16,0-1 0,0 0 16,0 0-16,0 0 0,21-21 15,0 0-15,1 0 16,-1 0-16,21-21 0,-21 0 0,0 21 16,22-42-16,-22 20 0,0 1 15,0 0-15,0-21 0</inkml:trace>
  <inkml:trace contextRef="#ctx0" brushRef="#br0" timeOffset="12085.76">20108 4043 0,'0'0'0,"-21"21"0,0-21 0,0 0 16,0 0-16,42 0 31,0 0-31,21 0 0,-21 0 0,22 0 16,-1 0-16,0 0 0,22 0 15,-22 0-15,22-21 0,-1 21 0,1 0 16,-22-21-16,22 21 0,-43-21 16,21 21-16,-21 0 0</inkml:trace>
  <inkml:trace contextRef="#ctx0" brushRef="#br0" timeOffset="12591.68">22966 3810 0,'0'0'0,"-21"0"0,-1 0 0,1 0 15,0 0-15,0 0 0,0 0 16,21 21-16,0 22 16,0-22-16,0 42 0,0-20 15,0 20-15,0 1 0,0-1 0,0 22 16,0-22-16,0 1 0,-21 20 15,21-20-15,0 21 0,0-22 0,-22 22 16,1-22-16,0 22 0,0-22 0,0 1 16,0-1-16,-1 1 0,1-1 0,0 1 15,-21-22-15,21 22 0,-1-22 0,1 0 16,0 1-16,0-1 0,21-21 16,0 22-16,-21-22 0,21 0 0,-21 0 15,21-42 16,0 0-31,21 0 0,0-1 0,-21 1 16,21-21-16,0 0 0,0-1 0,22 1 16,-22 0-16,0-22 0,21 1 0,1-1 15</inkml:trace>
  <inkml:trace contextRef="#ctx0" brushRef="#br0" timeOffset="12891.51">22945 4255 0,'0'0'16,"-22"-64"-16,22 22 0,-21-22 0,21 22 0,0 21 15,0-22-15,0 22 0,0-21 16,21 21-16,22 0 0,-22-1 0,0 22 16,21-21-16,1 0 0,-1 21 15,0 0-15,22 0 0,-22 0 0,22 0 16,-22 0-16,0 21 0,1 0 16,-1 1-16,-21 20 0,0-21 0,-21 21 15,0 1-15,0-1 0,0 0 0,-21 1 16,-21-1-16,21 0 0,0 1 15,-22-22-15,22 0 0,-21 21 0,-1-20 16,22-22-16,-21 21 0,21 0 0,0-21 16,-1 0-16,1 21 0,0-21 15,21-21 1,21 21-16,0-21 16,1 0-16,20-22 0,-21 22 0,21 0 15,1-21-15</inkml:trace>
  <inkml:trace contextRef="#ctx0" brushRef="#br0" timeOffset="13288.28">24066 3937 0,'0'-21'15,"0"42"-15,0-63 0,-21 42 16,0-21-16,0-1 0,21 1 16,0 0-16,0 0 15,0 0-15,0 0 0,21 21 0,21-22 16,-20 22-16,-1 0 0,0-21 0,21 21 15,-21 0-15,22 0 16,-22 21-16,0-21 0,0 22 0,0 20 16,1-21-16,-1 21 0,0 1 0,-21-1 15,0 0-15,0 1 0,0-1 0,0 0 16,-21 1-16,0-1 0,-1-21 16,1 22-16,-21-1 15,21-21-15,0 0 0,-1-21 0,22 21 0,-21-21 16,21-21-1,0 0 1,0 0-16,21 0 0,1-22 0,-1 22 16,0-21-16,0 0 0,0-1 0,0 1 15,1 0-15,-1-1 0,0 1 16,-21 0-16,21 20 0,0-20 16,0 21-16,1 0 0,-1 21 0,-21-21 15,21 21-15,0-22 0,0 22 16,0 0-16</inkml:trace>
  <inkml:trace contextRef="#ctx0" brushRef="#br0" timeOffset="13611.61">24723 4001 0,'0'0'16,"0"21"-16,21-21 16,0 0-16,0 0 15,0 0-15,0 0 0,1-21 16,-1-1-16,0 22 0,21-21 0,-21 0 15,22 0-15,-22 0 0,21 0 16,-21-22-16,1 22 0,-1 0 0,-21 0 16,0 0-16,-21 21 15,-1 0-15,-20 0 0,21 21 0,-21 0 16,-1 0-16,1 0 0,0 0 16,-1 1-16,1 20 0,0-21 0,20 21 15,1-20-15,0 20 0,0-21 0,21 0 16,0 22-16,0-22 15,0 0-15,21 0 0,0-21 16,22 0-16,-22 0 0,21 0 0,0 0 16,-20 0-16,20 0 0,0 0 0,22 0 15,-22-21-15,0 0 0,1 0 16,-1 21-16</inkml:trace>
  <inkml:trace contextRef="#ctx0" brushRef="#br0" timeOffset="13923.43">25442 3937 0,'0'0'0,"21"-21"0,1 0 0,-1 0 16,-21-1-16,0 1 15,-21 21 1,-1 0-16,1 0 0,0 0 0,0 21 16,-21-21-16,20 22 0,1-1 15,0 0-15,0-21 0,0 21 16,21 0-16,0 0 0,0 1 0,0-1 16,0 0-16,21 0 0,0-21 15,0 21-15,0 0 0,1-21 16,-1 22-16,0-1 0,0 0 15,-21 0-15,0 0 16,0 0-16,-21-21 16,0 0-16,0 0 0,-1 0 15,-20 0-15,21 0 0,-21 22 0,20-22 16,1 0-16,0 0 0,0 0 0,0 0 16,21-22-1,21 1 1,0 0-16,0 21 0,0-21 0,1 0 15,20 0-15</inkml:trace>
  <inkml:trace contextRef="#ctx0" brushRef="#br0" timeOffset="14246.54">25548 4043 0,'0'0'0,"21"0"16,0 0-1,1 0-15,-1 0 16,0 0-16,0-21 0,0 21 15,0-21-15,1-1 16,-1 1-16,0 0 0,-21 0 16,0 0-16,0 0 15,-21 21 1,0 0-16,-1 21 0,1-21 16,0 21-16,0 0 0,0 0 0,0 22 15,-1-22-15,22 0 16,-21 21-16,21-21 0,-21 1 0,21-1 0,0 0 15,0 0-15,0 0 0,21 0 16,0-21 0,1 0-16,-1 0 0,21 0 15,-21 0-15,22 0 0,-22-21 0,21 21 16,0-21-16,-20 0 0,20 21 0</inkml:trace>
  <inkml:trace contextRef="#ctx0" brushRef="#br0" timeOffset="14672.31">26098 3979 0,'0'-21'0,"0"42"0,0-63 15,-21 42 1,0 0 0,0 0-16,0 21 0,21 0 15,0 1-15,-21-22 0,-1 42 0,22-21 0,0 0 16,0 0-16,-21 1 0,21-1 16,-21 0-16,21 0 0,-21-21 15,21 21-15,0 0 0,0 1 16,-21-22-16,21-22 31,21 22-15,-21-21-16,21 0 0,0 0 0,0 0 15,1 0-15,20-22 0,-21 22 0,21-21 16,-20 21-16,-1-1 0,21 1 16,-21 0-16,0 21 0,1 0 0,-1 0 15,0 0-15,-21 21 16,0 0-16,0 22 15,0-22-15,0 0 0,0 21 16,0-20-16,0-1 0,0 0 0,0 0 16,-21 0-16,21 0 0,-21 1 0,-1-1 15,1 0-15,21 0 32,0-42-17,0 0 1,21 0-16,1-1 0,-1-20 15</inkml:trace>
  <inkml:trace contextRef="#ctx0" brushRef="#br0" timeOffset="14964.15">26733 3598 0,'0'0'0,"0"-42"16,-21 42-1,0 0 1,0 0-16,0 21 15,21 0-15,0 1 0,-21 20 16,-1-21-16,22 21 0,-21 1 0,21-1 16,-21 0-16,21 1 0,-21-1 0,0 22 15,21-22-15,-21 21 0,21-20 16,-22-1-16,22 0 0,0 1 0,0-1 16,0-21-16,0 0 0,0 22 0,0-22 15,0 0-15,22-21 31,-1 0-31,0 0 0,0-21 16,0 0-16,0 21 0,1-21 0,-1-22 16,0 22-16,-21 0 0,21-21 0</inkml:trace>
  <inkml:trace contextRef="#ctx0" brushRef="#br0" timeOffset="15168.03">26458 3979 0,'-21'0'0,"42"0"0,-42-21 31,42 21-15,0 0-16,22-21 0,-22 21 0,21-21 15,1 21-15,-22 0 0,21-21 0,0 21 16,1 0-16,-22 0 0,21 0 16,-21 0-16,1 0 0,-44 21 31,1 0-31</inkml:trace>
  <inkml:trace contextRef="#ctx0" brushRef="#br0" timeOffset="16221.43">13779 6223 0,'0'-21'15,"0"0"-15,0 0 16,0 42 31,-21 0-47,21 0 0,0 0 15,0 0-15,0 1 0,0-1 16,-21 63-16,21-62 16,0-1-16,0 0 0,0 0 0,0 0 15,0 0-15,0 1 0,-21-22 47,21-22-47,0 1 0,0 0 16,0 0-16,0 0 0,0-22 15,0 22-15</inkml:trace>
  <inkml:trace contextRef="#ctx0" brushRef="#br0" timeOffset="16405.34">13716 5969 0,'0'0'0,"-21"-21"15,0 21 17,-1 0-32,44 0 62,-1 0-62,0 0 0,21 21 0,-21-21 16</inkml:trace>
  <inkml:trace contextRef="#ctx0" brushRef="#br0" timeOffset="16840.25">14330 6075 0,'0'0'0,"21"42"16,-21-21 0,0 1-16,0-1 15,0 0-15,0 0 16,-21 0-16,21 0 15,0 1-15,-21-22 0,21 21 0,0 0 16,-22 0-16,22 0 0,-21 0 16,0-21-16,0 0 15,0 0 1,21-21 0,0 0-16,0 0 15,0 0-15,21 0 0,0-22 0,0 22 16,0 0-16,1-21 0,-1 20 15,21 1-15,-21 0 0,0 0 16,22 0-16,-22 0 0,21 21 0,-21 0 0,1 0 16,20 0-16,-21 21 0,0-21 0,0 21 15,1 21-15,-22-21 0,0 1 16,0 20-16,0-21 0,0 21 16,0-20-16,0 20 0,0 0 0,0-21 15,-22 22-15,22-22 0,-21 0 0,0 0 16,21 0-16,0 1 0,0-1 0,-21-21 15,21 21-15,-21-21 16,21-21 0,0 0-16</inkml:trace>
  <inkml:trace contextRef="#ctx0" brushRef="#br0" timeOffset="17176.06">16679 5821 0,'-42'0'16,"21"0"-16,0 21 0,-1 0 15,22 0-15,-21 1 0,21 20 16,0 0-16,0 1 0,0-22 0,0 21 16,0 22-16,0-22 0,0 0 0,0 1 15,0-1-15,0 0 0,0 22 0,-21-22 16,21-21-16,-21 22 0,0-1 0,21-21 16,-21 0-16,-1 22 0,1-22 15,0 0-15,0-21 16,0 0-16,21-21 15,-21 0-15</inkml:trace>
  <inkml:trace contextRef="#ctx0" brushRef="#br0" timeOffset="17921.63">16087 6244 0,'0'0'0,"-22"-21"16,44 21-1,-1 0-15,21-21 16,-21 21-16,22 0 0,-1 0 0,21 0 15,1-21-15,-1 21 0,1-21 16,-1-1-16,22 1 0,-21 0 0,-1 0 16,22 0-16,-22 0 0,-20-1 0,20-20 15,-21 21-15,1 0 0,-1-22 0,-21 22 16,0 0-16,-21 0 0,22 0 16,-22 0-16,0-1 0,-22 22 15,1 0-15,0 22 16,0-22-16,0 42 0,0-21 0,21 21 15,-22-20-15,1 20 0,21 0 0,-21 1 16,21-1-16,0 0 0,-21 1 16,0-1-16,0 0 0,21 1 0,0-1 15,-22-21-15,1 21 0,21-20 0,-21 20 16,21-21-16,0 0 0,0 0 0,0 1 16,0-44 15,21 1-31,0 0 0,1 0 15,-1-21-15,0 20 0,0-20 16,0 21-16,0-21 0,22 20 0,-22-20 16,0 21-16,0 0 0,22 0 0,-22-1 15,0 1-15,-21 0 0,21 21 16,-21 21 0,0 0-16,0 1 0,0-1 0,0 0 15,0 0-15,0 0 0,0 0 0,0 1 16,0-1-16,0 0 0,0 0 0,0 0 15,21-21-15,0 21 0,-21 1 0,22-22 16,20 0-16,-21 0 0,0 0 0,22 0 16,-22 0-16,21 0 0,-21-22 15,22 1-15,-1 0 0,-21 0 16,21 0-16,-20 0 0,-1-1 0,0 1 16,0 0-16,-21 0 0,21-21 0,-21 20 15,0 1-15,0 0 0,0 0 0,0 0 16,0 0-16,-21 21 0,0 0 15,0 0-15,0 0 0,-1 21 16,1 0-16,21 0 0,0 21 16,0-20-16,0-1 0,0 0 15,0 21-15,0-21 0,0 1 0,0-1 0,0 0 16,0 0-16,0 0 0,21-21 16,1 21-16,-1-21 0,0 22 0,0-22 15,0 0-15,0 0 16,22-22-16,-22 1 0,0 0 0,21 0 15</inkml:trace>
  <inkml:trace contextRef="#ctx0" brushRef="#br0" timeOffset="18692.18">19981 5482 0,'0'0'0,"0"-21"0,-21 0 0,21 0 0,0 0 15,0-1-15,0 1 0,-21 0 0,21-21 16,0 21-16,0-1 0,-21 1 15,21 0-15,0 0 0,0 0 0,-21 21 16,-1 0-16,1 0 16,0 0-16,0 21 0,0 21 15,-22-21-15,1 22 0,0-1 16,-1 22-16,1-22 0,21 21 0,-21 1 16,-1-1-16,22 1 0,0-1 0,0 1 15,0-22-15,21 22 0,0-22 0,0 0 16,0 1-16,0-1 0,0-21 15,21 43 1,21-43-16,-21-21 0,22 0 0,-1 0 0,0 0 16,1 0-16,-1 0 0,0 0 0,22-21 15,-22 0-15,22-1 0,-22 1 0,0 0 16,22 0-16,-22 0 0,0-22 0,1 22 16,-1 0-16,0-21 15,-20-1-15,-1 22 0,0-21 0,-21 21 16,0 0-16,0-1 0,0 1 0,-21 0 15,0 21-15,-22 0 0,22 0 16,0 0-16,0 21 0,0 0 0,-1 22 16,1-22-16,0 0 0,0 21 15,21-20-15,0 20 0,0-21 0,0 21 16,0-20-16,0-1 0,0 0 0,0 0 16,21 0-16,0 0 0,0-21 0,1 0 15,-1 0-15,21 0 0,-21 0 0,22 0 16,-1-21-16,-21 21 0,21-21 15,1 0-15,-22 0 0,21 0 16,-21-1-16,1-20 0,-1 21 0,0-21 16,-21-1-16,0 22 0,0-21 0,0-1 15,-21 22-15,21-21 0,-43 21 0,22 0 16,-21-1-16,21 22 0,-22 0 16,1 0-16,21 0 0,-21 0 0,20 22 15,1-22-15,0 21 0,0 0 0,21 0 16,0 0-16,0 0 0,21 1 15,0-22-15,0 0 0,1 0 0,20 0 16</inkml:trace>
  <inkml:trace contextRef="#ctx0" brushRef="#br0" timeOffset="18976.03">21294 5440 0,'0'0'0,"0"-42"0,0 20 16,0-20-16,0 21 0,-22-21 0,1 20 15,0 1-15,0 0 0,0 21 16,0 0-16,-1 0 0,1 21 16,21 22-16,-21-22 0,21 21 15,-21 0-15,21 22 0,0-22 0,0 22 16,0-1-16,0-20 0,0 20 16,-21 1-16,21-22 0,-21 0 0,-1 1 15,1-1-15,0 0 0,21 1 16,-21-22-16,0 21 0,21-21 0,0 0 15,0 1-15,21-22 16,0 0-16,0 0 0,0 0 0,22-22 16,-22 1-16,21 0 0,-21 0 15,22 0-15,-1-22 0</inkml:trace>
  <inkml:trace contextRef="#ctx0" brushRef="#br0" timeOffset="19212.09">21548 5546 0,'21'-43'0,"-42"86"0,42-128 0,-21 43 16,0-1-16,0 1 0,0 21 0,0 0 15,-21 21 1,-1 21-16,1 0 0,21 0 16,-21 22-16,0-1 0,21 0 0,-21 1 15,21 20-15,0-21 0,-21 22 16,21-22-16,-22 1 0,22 20 0,-21-21 16,21-20-16,0 20 0,0 0 0,0-21 15,0 1-15,0-1 0,0 0 0,0 0 16,21-21-1,1 0-15,-1 0 0,0-21 0,21 0 16,-21 21-16,22-21 0,-22-1 16,21 1-16,1 0 0</inkml:trace>
  <inkml:trace contextRef="#ctx0" brushRef="#br0" timeOffset="19529.91">21844 5842 0,'0'0'0,"0"-21"16,0 42 15,0 0-16,21-21 1,0 0-16,0 0 0,1 0 16,-1 0-16,21 0 0,-21 0 15,22-21-15,-22 21 0,21-21 0,0 0 16,-20 21-16,20-21 0,-21-1 16,0 1-16,-21 0 0,0 0 0,0 0 15,-21 21 1,0 0-16,0 0 0,0 0 15,-1 0-15,1 21 0,0 0 0,0 21 16,-21-20-16,20 20 0,1-21 0,0 21 16,0-20-16,21-1 0,0 21 0,-21-21 15,21 0-15,0 1 0,0-1 0,0 0 16,21-21-16,0 0 0,0 21 16,0-21-16,22 0 0,-22 0 0,21 0 15,1 0-15,-1-21 0,0 0 16</inkml:trace>
  <inkml:trace contextRef="#ctx0" brushRef="#br0" timeOffset="20864.09">22839 5884 0,'0'0'0,"21"-42"0,0 21 0,0 0 0,-21 0 15,0-1-15,-21-20 16,0 42-16,0 0 16,0 0-16,-1 21 0,1 0 15,0 1-15,0-1 0,0 21 0,0-21 16,-1 0-16,22 22 0,-21-22 0,0 21 15,21-21-15,-21 1 0,21-1 0,0 0 16,0 0-16,0 0 0,0 0 0,21-21 16,0 0-16,22 22 0,-22-22 15,0 0-15,21 0 0,-21 0 16,22 0-16,-1-22 0,0 1 0,-20 0 16,20 21-16,0-21 0,-21 0 0,22-22 15,-1 22-15,-21 0 0,0-21 0,22-1 16,-22-20-16,0 21 0,0-22 0,0 1 15,1-1-15,-1 1 0,-21-1 16,21 1-16,-21 20 0,0-20 0,0 20 16,0 1-16,0 21 0,0 0 0,0 42 15,-21 21 1,0-21-16,21 22 16,-22-1-16,1 0 0,21 22 0,-21-22 15,0 22-15,0-22 0,21 22 0,-21-22 16,-1 21-16,1-20 0,0-1 0,21 0 15,-21-20-15,21 20 0,-21-21 16,21 0-16,0 0 0,0 1 0,21-22 16,0 0-1,0 0-15,0 0 0,1 0 0,20-22 16,-21 1-16,0 0 0,0 0 0,22 0 16,-22 0-16,0-1 0,0 1 15,0-21-15,1 21 0,-1 0 0,0-1 16,0 1-16,0 0 0,0 21 15,-21 21 1,0 0-16,0 1 0,0-1 16,0 0-16,0 0 0,0 0 15,-21 22-15,21-22 0,0 0 0,-21-21 16,21 21-16,0 0 0,0 0 16,0 1-16,21-22 15,0 0-15,1 0 0,-1 0 16,0-22-16,21 1 0,-21 21 15,1-21-15,-1 0 0,21 21 0,-21-21 16,22 0-16,-22-1 0,21 1 0,-21 0 16,0 0-16,22 0 0,-22 0 15,0 21-15,-21 21 16,0 0 0,-21 21-16,0-21 0,21 1 0,-21-1 15,-1 0-15,1 21 0,21-21 0,0 1 16,-21-1-16,21 0 0,0 0 15,0 0-15,21-21 16,0 0-16,1 0 0,-1 0 16,0 0-16,0 0 0,0-21 0,0 0 15,1 21-15,-1-21 0,0 0 16,-21-1-16,0 1 0,0 0 0,0 0 16,0 0-16,0 0 0,0-22 15,-21 1 1,0 21-16,-1 0 0,22-1 0,0 1 0,-21 21 15,21-21 1,21 21 0,22 0-16,-22 0 15,0 0-15,0 0 0,22 0 0,-22 0 16,21 0-16,-21 0 0,22 21 0,-22 0 16,21 1-16,-21-1 0,0 0 0,1 0 15,-22 0-15,0 0 0,0 1 0,0 20 16,0-21-16,0 0 0,0 0 15,-22 1-15,1-1 0,0 0 16,0 0-16,0 0 0,0 0 16,-1-21-1,1 0-15,21-21 32,21 0-32,1 0 15,-22 0-15,21 0 0,0-1 16,21 1-16,-21-21 0,1 0 0,20 20 15,0-20-15,1 0 0,-1-1 0,0 22 16,-21 0-16,22 0 0,-1 21 16,-21 0-16,22 0 0,-22 0 0,-21 21 0,0 0 15,0 22-15,0-22 0,0 21 16,0 0-16,0-20 0,0 20 0,-21-21 16,21 21-16,-22-20 0,1-1 15,0 21-15,21-21 0,-21 0 16,0 1-16,21-1 0,0-42 47,0-1-32,0 1-15,0 0 0,21 0 16,-21 0-16</inkml:trace>
  <inkml:trace contextRef="#ctx0" brushRef="#br0" timeOffset="21068.01">24701 5398 0,'-21'-22'0,"42"44"0,-63-65 0,21 43 0,21-21 16,-21 21-16,0-21 15,21 0 17,-22 21-1,1 0-31,0 21 15,0-21-15,0 0 0,0 21 16,-22 0-16</inkml:trace>
  <inkml:trace contextRef="#ctx0" brushRef="#br0" timeOffset="21295.88">23072 5503 0,'0'0'0,"-22"0"0,-20 0 16,21 22-16,0-22 0,42 0 31,0-22-31,21 22 0,-20 0 16,-1-21-16,21 21 0,-21 0 0,22 0 15,-22 0-15,21 0 0,-21 0 16,0 0-16,1 0 0,-1 0 16</inkml:trace>
  <inkml:trace contextRef="#ctx0" brushRef="#br0" timeOffset="61065.94">5757 8805 0,'0'0'0,"-21"-21"16,21 0-1,0 0 1,-21 21 15,21 21-15,0 0-16,-21 0 0,21 1 0,0-1 16,0 21-16,0-21 0,0 22 15,0-1-15,-21-21 0,21 21 16,-22-20-16,22 20 0,-21-21 0,21 0 15,0 22-15,-21-22 0,21 0 0,-21-21 16,21 21-16,0 0 16,0-42 15,0 0-15,21 0-16,-21 0 0,21-22 0,-21 22 15,21 0-15,1-21 0,-22-1 0,21 1 16,0 21-16,0-22 0,0 1 15,0 0-15,1 21 0,20-1 0,-21 1 16,0 0-16,0 0 0,1 21 16,-1 0-16,0 0 15,0 0-15,0 21 0,-21 0 16,21 0-16,-21 22 0,0-22 0,0 21 16,0 1-16,0-22 0,22 21 15,-22 0-15,0-20 0,21 20 0,-21-21 16,21 0-16,-21 0 0,0 1 0,21-1 15,0 0-15,0-21 0,1 21 16,-1-21-16,0 0 16,0 0-16,0 0 0,0 0 0,1-21 15,-1 0-15,0 0 0,0-1 16,21 1-16,-20 0 0,-1 0 16,0-21-16,0 20 0,0-20 0,0 0 15,1 21-15,-22-22 0,21 22 0,-21-21 16,0 21-16,0-1 15,21 22-15,-21 22 16,0-1 0,0 0-16,0 0 0,-21 21 15,21-20-15,0 20 0,0-21 0,0 21 16,0-20-16,0 20 0,0-21 0,0 0 16,0 0-16,0 1 15,0-1-15,0 0 0,21-21 0,-21 21 16,21-21-16,0 0 0,0 0 15,1 0-15,-1 0 0,0 0 16,0-21-16,0 21 16,0-21-16,-21 0 0,0-1 0,0 1 15,0 0-15,0 0 0,0 0 0,0 0 16,0-1-16,-21 1 0,21-21 16,-42 21-16,21 0 0,0-1 0,-1 22 15,1-21-15,-21 21 0,21 0 0,0 0 16,-1 0-16,1 0 15,42-21 17,1 21-32,-1-21 15,21 21-15,-21-21 0,22 21 16,-22-21-16,21-1 0,0 22 0,1-21 16,-1 0-16,0 21 0,-20 0 0,20 0 15,0 0-15,-21 0 0,22 0 16,-22 0-16,0 21 0,-21 0 15,21 1-15,-21 20 0,0-21 0,0 0 16,0 0-16,0 22 0,0-22 16,0 21-16,0-21 0,0 1 0,0-1 15,0 0-15,0 0 0,0 0 16,0 0-16,0 1 0,-21-1 0,21 0 16,0 0-1,0-42 32,0 0-47,0 0 16,0-1-16,0 1 0,0-21 0,0 21 15,21-22-15,-21 1 0,21 0 0,1-1 16,-1 22-16,0-21 0,21 0 16,-21 20-16,22-20 0,-1 21 15,-21 0-15,22 21 0,-1 0 0,0 0 16,1 0-16,-22 0 0,21 21 0,-21-21 15,0 42-15,1-21 0,-1 22 16,-21-22-16,0 21 0,0 1 0,0-1 16,0 0-16,-21 1 0,-1-1 0,1-21 15,21 21-15,-21-20 0,0-1 16,0 0-16,21 0 0,0 0 0,0 0 16,0 1-16,0-44 46,21 1-46,0 0 0,0 0 0,0 0 16</inkml:trace>
  <inkml:trace contextRef="#ctx0" brushRef="#br0" timeOffset="62329.23">3217 8805 0,'0'22'0,"0"-44"0,21 44 15,1-1-15,-22 0 0,21-21 16,0 21-16,0-21 0,0 0 15,0 0-15,1 0 0,-1 0 0,0 0 16,0 0-16,21-21 0,-20-21 16,20 20-16,0 1 0,1-21 15,-1 0-15,0-1 0,1 1 0,-1 0 16,0-1-16,-21 1 0,1 0 0,-1-1 16,-21 1-16,0 0 0,0-1 0,0 1 15,0 21-15,-21 0 0,-1 21 16,1 0-16,0 0 0,-21 21 15,21 0-15,-1 21 16,-20 1-16,21-1 0,0 21 0,21-20 16,0 20-16,0 1 0,0 20 0,0-20 15,0-1-15,21 22 0,0-21 16,0-1-16,0 1 0,1-1 0,-1-21 16,0 22-16,0-43 0,-21 21 15,21 1-15,-21-22 0,0 0 0,0 0 16,0 0-16,0 1 0,-21-1 15,0 0-15,0-21 0,-22 0 16,1 0-16,-21 0 0,20 0 0,-20 0 16,-1 0-16,1 0 0,-1-21 15,-20 0-15,20 21 0,1-22 16,-1 1-16,1 0 0,20 21 0,1-21 16,0 21-16,-1 0 0,22 0 15,0 0-15,21-21 16,21 21-16,21 0 15,1-21-15,-1-1 0,0 1 16,22 0-16,-1 0 0,1 0 0,21-22 16</inkml:trace>
  <inkml:trace contextRef="#ctx0" brushRef="#br0" timeOffset="62859.92">4339 8170 0,'0'-21'0,"0"42"0,0-63 0,-21 42 0,0 0 16,0 0-1,-1 21-15,1 0 0,0 22 0,0-1 16,0 22-16,0-1 0,-1 1 0,1 20 16,0 1-16,0 0 0,0 20 15,0 1-15,-1 0 0,22 0 0,-21 0 16,21 21-16,-21-21 0,21-1 15,0 1-15,0 191 16,0-192-16,21-20 0,0 0 16,1-1-16,-1 22 0,-21-21 0,21-22 15,0 22-15,0-21 0,-21-1 0,21 1 16,-21-1-16,22 1 0,-1-1 16,-21-21-16,21 1 0,0-1 0,-21 0 15,21-20-15,0-1 0,-21 0 16,0 0-16,22-21 0,-1 0 0,0 0 15,-21-42-15,0 21 0,21-22 16,-21-20-16,21 20 0,-21-41 0,0 20 16,0-20-16,0-1 0,0 0 15,-21 1-15,-21-1 0,21 0 0,-22 1 16,1 20-16,-22 1 0,1-1 16,21 1-16,-22 20 0,-21-20 0,22 42 15,21-22-15,-22 22 0,22 0 0,-1 0 16,22 0-16,0 21 0,21-22 15,0 1-15,21 0 16,22 0-16,-1 0 0,0 0 0,22-1 16,-1-20-16,1 0 0,20-1 15,-20 1-15,21 0 0,20-1 0,1-20 16</inkml:trace>
  <inkml:trace contextRef="#ctx0" brushRef="#br0" timeOffset="67491.38">9377 8509 0,'0'0'0,"21"-21"32,-21 0-17,21 21 1,-21-21 78,0-1-63,0 1 219,0 0 187,0 0 313,0 0-734,0 0 15,21 21-15,-21-22 374,0 44-249,0-1-125,0 0-1,0 0-15,-21 0 0,21 0 16,0 1-16,0-1 16,0 0-16,0 0 0,-21 0 15,21 0-15,0 1 0,0-1 0,0 0 16,-21-21-16,21 21 0,0 0 0,0 0 15,0 1-15,0-1 16,0 0 0,0 0-16,0 0 15,0 0-15,0 1 16,0-1-16,0 0 16,21-21-16,-21 21 15,21-21-15,-21 21 16,21-21-16,0 0 15,1 0-15,-1-21 16,-21 0-16,21 21 0,0-21 0,0 0 16,0-1-16,1 1 0,-22 0 15,21 0-15,0 0 0,0 0 16,-21-1-16,0-20 0,0 21 0,0 0 16,0 0-16,0-1 0,0 1 0,0 0 15,0 0-15,0 0 0,-21 0 0,21-1 16,-21 1-16,0 21 0,-1 0 15,22-21-15,-21 21 0,0 0 0,0 0 16,0 0-16,0 0 0,-1 0 16,1 21-16,21 0 15,-21-21 1,21 22-16,-21-22 16,21 21-1,21-21 16,0 0-31,0 0 0,1 0 0,-1 0 16,0 0-16,0 0 0,21 0 16,-20-21-16,20 21 0,-21-22 0,21 22 15,1-21-15,-1 0 0,-21 21 16,22-21-16,-1 0 0,-21 0 0,21-1 0,-20 1 16,20 0-16,-21 0 0,0 0 15,0 0-15,1-1 0,-1-20 0,0 21 16,-21 0-16,0 0 0,21-1 15,-21 1-15,0 0 16,-21 21 15,21 21-31,-21 0 0,0 1 16,-1-1-16,22 21 0,0-21 0,-21 22 16,21-22-16,-21 21 0,21 0 0,-21 1 15,21-1-15,0 0 0,0 1 0,0-1 16,0 0-16,0 22 0,0-1 15,0-20-15,0 20 0,0 1 0,0-1 16,0-20-16,0 20 0,21-21 16,0 22-16,-21-22 0,21 1 0,1 20 15,-22-21-15,21 1 0,-21-1 16,21 0-16,0 1 0,-21-1 0,0 0 16,21 1-16,-21-1 0,21 0 0,-21 1 15,0-1-15,0-21 0,0 0 0,0 22 16,0-22-16,0 0 0,0 0 0,0 0 15,0 1-15,-21-22 16,0 0-16,-21 21 0,21-21 16,-1 0-16,-20 0 0,0-21 0,-1-1 15,1 22-15,0-21 0,-22 0 0,22 0 16,0 0-16,-1 0 0,1-1 0,0 1 16,20 0-16,1 0 0,0 0 15,-21 0-15,42-1 0,-21 1 16,-1 21-16,22-21 0,0 0 0,0 0 15,0 0 1,0-1-16,0 1 16,22 21-16,-22-21 0,21 21 15,-21-21-15,21 21 0,-21-21 0,21 0 16,0 21-16,0-22 0</inkml:trace>
  <inkml:trace contextRef="#ctx0" brushRef="#br0" timeOffset="70408.49">12361 8530 0,'0'0'0,"-21"0"0,0 0 0,21 21 16,-21-21-16,0 0 0,-1 0 15,22 22-15,0-44 47,22 1-31,-1 21-16,0-21 0,0 0 0,21 0 15,-20 0-15,-1-22 0,21 22 0,0-21 16,-20 21-16,20-22 0,-21 1 0,21 0 16,1-1-16,63-190 31,-128 233-16,1 0-15,0 0 0,0 0 0,0 22 16,0-1-16,21 0 16,-22 0-16,1 0 0,21 0 0,0 22 15,0-22-15,0 21 0,0 1 0,0-1 16,0-21-16,0 21 0,0 1 0,0-22 16,21 21-16,-21-21 0,22 1 15,-1-1-15,0 0 0,21 0 0,-21-21 16,1 21-16,-1-21 0,21 0 0,-21 0 15,22 0-15,-1 0 0,-21 0 0,21 0 16,1-21-16,-1 0 16,0 0-16,1 0 0,-1-1 0,0 1 0,1-21 15,-1 21-15,-21-22 0,22 1 16,-1 0-16,0-22 0,-21 22 0,1-22 16,20 22-16,-21 0 0,-21-1 15,0 1-15,0 0 0,0-1 16,0 22-16,0 0 0,0 0 0,0 0 0,0 0 15,-21 21-15,0 0 16,0 0 0,21 21-16,-22 21 0,22-21 0,0 22 15,0-1-15,-21 0 0,21 22 0,0-22 16,0 22-16,-21-1 0,21-21 0,0 1 16,0 20-16,0-20 0,0-22 0,0 21 15,21-21-15,0 0 0,-21 1 16,22-1-16,-1 0 0,0 0 15,0-21-15,21 0 0,-20 0 0,-1 0 16,0 0-16,21 0 0,-21 0 0,1-21 16,-1 0-16,21 0 0,-21-1 0,0 1 15,1 0-15,-1 0 0,0 0 16,0-22-16,-21 22 0,0-21 0,0 21 16,0 0-16,0-22 0,-21 22 0,0 21 15,21-21-15,-21 21 0,-1 0 0,1 0 16,0 21-16,0 0 0,0 0 15,21 1-15,0 20 16,0-21-16,0 0 0,0 22 0,0-22 16,0 0-16,21 0 0,0 0 0,0-21 15,0 21-15,1 1 0,-1-22 0,21 0 16,-21 0-16,22 0 0,-22 0 0,21 0 16,-21 0-16,22-22 0,-1 22 15,-21-21-15,21 0 0,1 0 0,-22 0 16,0-22-16,21 22 0,-20 0 15,-1-21-15,-21-1 0,0 22 0,0-21 0,0 0 16,0 20-16,0 1 0,0 0 16,0 0-16,-21 42 15,21 21 1,-22-20-16,22-1 0,0 21 0,0 0 16,0 1-16,0-22 0,0 21 0,0-21 15,0 22-15,0-22 0,0 0 16,0 21-16,0-20 0,0-1 15,0 0-15,0 0 16,0-42 15,0 0-31,0 0 16,0-22-16,22 22 0,-22 0 16,21-21-16,-21-1 0,21 22 0,0-21 15,0-1-15,-21 22 0,21 0 16,1 0-16,-22 0 0,21 21 15,0 0-15,0 0 0,0 21 16,0 0-16,-21 21 0,22-20 16,-22-1-16,21 21 0,-21-21 0,0 22 15,21-22-15,-21 0 0,21 21 16,-21-21-16,0 1 0,0-1 0,0 0 16,0 0-16,21-21 31,0 0-16,-21-21-15,22 0 0,-22 0 16,21-1-16,0 1 0,0-21 16,0 21-16,0-22 0,1 1 0,-1 0 15,0-1-15,0 22 0,0-21 16,0 21-16,1 0 0,-1 21 0,0 0 16,-21 21-1,0 0-15,0 0 0,0 21 16,0-20-16,0 20 0,0-21 0,0 21 15,0-20-15,0-1 0,0 0 16,21 21-16,0-21 0,0 1 0,-21-1 16,22-21-16,-1 21 0,0 0 15,0-21-15,0 0 0,22 21 0,-22-21 0,21 0 16,-21 0-16,22 0 0,-22 0 16,21 0-16,0 0 0,-20-21 0,20 21 15,-21-21-15,21 0 0,1 0 16,-22-1-16,0 1 0,0 0 0,0-21 15,1 21-15,-22-22 0,0 22 0,0-21 16,0 21-16,0-22 0,0 22 0,0 0 16,-22 0-16,1 21 0,0 0 0,0 0 15,0 0-15,0 0 0,-1 21 16,1 0-16,0 0 0,0 0 16,0 22-16,21-22 0,0 0 0,0 21 15,0-20-15,0 20 0,0-21 0,0 0 16,21 0-16,0 1 0,0-22 0,0 21 15,1 0-15,20-21 0,-21 0 0,0 0 16,22 0-16,-22 0 0,21 0 16,-21 0-16,22 0 0,-22 0 0,0-21 15,21 21-15,-21-21 0,1-1 0,20 1 16,-21 0-16,0 0 0,0 0 0,1 0 16,-22-1-16,21-41 0,-21 42 15,0 0-15,0-1 0,0 44 31,0 20-15,-21-21-16,21 0 0,0 22 0,0-22 16,-22 21-16,22-21 0,0 0 0,0 1 15,0 20-15,0-21 0,0 0 0,0 0 16,0 1-16,0-1 16,0-42 15,22-1-16,-1 1-15,-21 0 0,21 0 16,0 0-16,0-22 0,0 22 16,1-21-16,-1 21 0,0-22 0,-21 22 15,21 0-15,0 0 0,-21 0 16,21 21-16,1 0 16,-1 0-16,-21 21 0,21 0 15,-21 0-15,0 0 0,0 1 0,21-1 16,-21 0-16,0 0 0,0 0 0,21 0 15,0 1-15,-21-1 0,22 0 16,-1 0-16,0 0 0,0 0 16,0-21-16,0 0 0,1 0 15,-1 0-15,0 0 0,0 0 0,0 0 0,0 0 16,1 0-16,-1 0 0,0 0 0,0-21 16,0 21-16,0-21 0,1 0 0,20 0 15,-21 0-15,0-1 0,0-20 16,1 21-16,-1-21 0,0 20 15,0-20-15,21-43 0,-42 22 16,0 21-16,0-1 0,0 1 0,0 0 16,0-1-16,0 1 0,0 21 0,0-22 15,0 22-15,0 0 0,0 0 16,-21 21 0,21 21-16,-21 0 0,0 0 0,21 1 15,0 20-15,0 0 0,0 1 0,-21-1 16,21 21-16,0-20 0,0-1 15,0 0-15,0 1 0,-21-1 0,21 0 16,0 1-16,0-22 0,0 21 16,0-21-16,0 1 0,0-1 0,0 0 15,21 0-15,0 0 0,0-21 0,0 21 16,0-21-16,1 22 0,20-22 0,-21 0 16,43 0-16,-22 0 0,0 0 15,1-22-15,-22 1 0,21 21 0,0-21 16,1 0-16,-22 0 0,0 0 0,0-1 15,0 1-15,1-21 0,-22 21 16,0 0-16,0-22 0,0 22 0,0 0 16,0 0-16,0 0 0,-22 21 15,1 0-15,0 0 0,0 21 16,21 0-16,0 21 0,0-21 16,0 1-16,0-1 0,0 21 15,0-21-15,0 0 0,0 1 0,0-1 16,0 0-16,21 0 0,-21 0 0,21 0 15,-21 1-15,0-1 0,0 0 16,21-21-16,-21 21 16,-21-21-1,0 0 1,0 0 0,21-21-16,-21 0 15,21 0-15,0-1 0,0 1 0,0 0 16,0-21-16</inkml:trace>
  <inkml:trace contextRef="#ctx0" brushRef="#br0" timeOffset="70709.32">16912 8022 0,'0'0'0,"0"-21"16,21 21-16,0 0 0,22-21 15,-1 21-15,22 0 0,-1-21 16,22 21-16,-1-21 0,1 21 0,0-22 16,-1 22-16,-20 0 0,21-21 0,-22 21 15,1-21-15,-1 21 0,1 0 0,-22 0 16,0 0-16,1 0 0,-22 0 16,0 0-16,0 0 0,0 0 15,-42 0 32,0 0-47,0 0 16</inkml:trace>
  <inkml:trace contextRef="#ctx0" brushRef="#br0" timeOffset="89608.01">12044 10732 0,'0'0'0,"-21"0"0,-1 0 0,1 0 16,0 0-16,0 0 0,0 0 15,0 0-15,-1-22 16,1 22-16,21-21 15,0-21 1,0 21-16,0 0 16,21-1-16,1 1 0,-1 0 0,0 0 15,0 21-15,21-21 0,-20 0 0,20 21 16,-21 0-16,21 0 0,-20 0 16,20 0-16,-21 0 0,0 21 0,22-21 15,-22 42-15,0-21 0,0 0 0,0 1 16,0 20-16,-21-21 0,0 21 15,22 1-15,-22-22 0,0 21 0,0 1 16,0-22-16,0 21 0,0 0 0,0-20 16,-22 20-16,1 0 0,0 1 0,0-22 15,21 21-15,-21 0 16,21-20-16,-21-1 0,21 0 0,-22 0 16,22 0-16,0 0 15,0-42 1,0 0-1,0 0-15,0 0 0,0 0 0,0-22 16,0 22-16,0 0 0,0-21 0,0 20 16,0-20-16,22 21 0,-1-21 15,-21 20-15,21-20 0,0 0 0,0 21 16,22-22-16,-22 22 0,0 0 16,21-21-16,-21 20 0,22-20 0,-22 21 15,21 0-15,1-22 0,-22 22 16,21 21-16,0-21 0,-20 21 0,20 0 15,-21 0-15,0 0 0,0 21 0,1 0 16,-22 1-16,21 20 0,-21-21 16,0 21-16,0 1 0,0-22 0,-21 21 15,-1 1-15,1-22 0,0 21 16,0 0-16,21-20 0,-21 20 0,0 0 16,21-21-16,-22 22 0,22-22 0,-21 0 15,21 21-15,-21-20 0,21-1 16,-21 0-16,21 0 0,0 0 0,0 0 15,-21-21 1,21-21 15,0 0-31,0 0 0,21 0 0,0 0 16</inkml:trace>
  <inkml:trace contextRef="#ctx0" brushRef="#br0" timeOffset="90087.75">13398 10795 0,'0'-21'0,"0"0"16,-21 21-1,0 0-15,0 0 0,0 21 0,21 0 16,-21 0-16,-1 0 0,1 1 15,0-1-15,21 21 0,0-21 0,-21 22 16,21-22-16,-21 21 0,21 0 0,0-20 16,0 20-16,0 0 0,0-21 0,0 1 15,0-1-15,0 0 0,21 0 16,0 0-16,0 0 0,0-21 0,1 0 16,20 0-16,-21 0 0,0 0 0,22 0 15,-22 0-15,0-21 0,21 21 16,-21-21-16,1 0 0,20-21 15,-21 20-15,0-20 0,0 21 0,1-21 16,-1-1-16,21 1 0,-42 0 0,21-1 16,0 1-16,-21 0 0,0-1 0,0 22 15,0-21-15,0 21 0,0-22 0,-21 22 16,0 0-16,0 21 0,0-21 16,0 21-16,-22 0 0,22 0 0,0 0 15,0 0-15,-22 0 0,22 21 0,0-21 16,0 21-16,0 0 0,0-21 15,-1 21-15,1 1 0,0-1 16,21 0-16,0 0 16,0 0-16</inkml:trace>
  <inkml:trace contextRef="#ctx0" brushRef="#br0" timeOffset="91344.4">14457 10880 0,'21'0'16,"0"0"-16,0 0 15,0-21-15,1 21 0,-1-22 0,0 1 16,0 21-16,0-21 0,0 0 16,22 0-16,-22 0 0,0 21 0,-21-22 15,21 1-15,-21 0 0,0 0 16,-21 21 0,0 0-16,0 0 0,0 21 15,-22-21-15,22 21 0,-21 0 0,-1 1 16,22-1-16,-21 0 0,21 0 15,0 0-15,-1 0 0,1 1 0,21-1 16,-21 0-16,21 0 0,0 0 16,21 0-16,0 1 0,1-22 15,-1 21-15,0-21 0,21 21 0,-21-21 16,22 21-16,-22-21 0,0 21 16,0 0-16,0-21 0,1 22 15,-1-1-15,-21 0 0,0 0 0,0 0 16,0 0-16,-21 1 0,-1-22 0,1 21 15,-21 0-15,21-21 0,0 21 16,-22-21-16,22 0 0,0 21 0,-21-21 16,20 0-16,1 0 0,0 0 15,0 0-15,0 0 0,0-21 0,-1 0 16,22 0-16,-21 0 16,21-1-16,-21 1 0,21 0 0,0 0 15,0 42 16,0 0-31,21 0 16,0-21-16,-21 22 0,22-1 0,-1 0 16,0 0-16,0 0 0,0-21 15,0 0-15,1 21 0,-1-21 16,0 0-16,0 0 0,21 0 16,-20 0-16,20 0 0,-21 0 0,21-21 15,1 0-15,-1 21 0,0-21 0,-20 0 16,20 0-16,0-1 0,1 1 15,-22-21-15,21 21 0,-21 0 0,0-1 16,1-20-16,-1 21 0,-21 0 0,0-22 16,0 22-16,0 0 0,0 0 0,0 0 15,0 42 17,0 0-32,0 0 15,0 0-15,-21 1 0,21-1 0,0 0 16,-22 0-16,22 0 15,0 0-15,0 22 0,0-1 16,0-21-16,0 0 0,0 1 16,22-22-16,-1 0 15,0 0-15,0 0 0,21 0 16,-20-22-16,-1 1 0,21 21 0,-21-21 16,22 0-16,-22 0 0,21-22 0,-21 22 15,0 0-15,1 0 0,-1 0 0,-21 0 16,0-22-16,21 22 0,-21 0 15,0 0-15,0 42 32,0 0-17,-21 0-15,21 0 0,0 1 16,0-1-16,-21 0 0,21 0 0,-22 0 16,22 0-16,0 1 0,0-1 0,0 0 15,-21 0-15,21 0 0,0 0 16,0 1-1,21-22 1,1 0-16,-1-22 16,0 22-16,0-21 0,0 0 0,22 0 15</inkml:trace>
  <inkml:trace contextRef="#ctx0" brushRef="#br0" timeOffset="91601.36">15938 10859 0,'0'0'0,"0"-22"0,-21-20 15,0 42 1,0 0-16,0 0 0,0 0 16,-1 0-16,1 21 15,21 0-15,-21 1 0,21 20 16,-21-21-16,21 0 0,0 0 0,0 22 16,0-22-16,-21 0 0,21 21 15,-21-20-15,21 20 0,0-21 0,0 0 0,0 0 16,0 1-16,0-1 15,0 0-15,21-21 16,0 0-16,0 0 0,0 0 16,0-21-16,22 0 0,-22-1 0,21 1 15,1 0-15,-1 0 0</inkml:trace>
  <inkml:trace contextRef="#ctx0" brushRef="#br0" timeOffset="92080.59">16595 10308 0,'0'0'0,"-22"-21"0,1 0 0,21 0 0,-21 21 16,0 0-16,0 0 0,0 0 15,-1 21 1,22 0-16,-21 0 0,0 22 0,21-1 16,-21 0-16,0 22 0,21-22 0,-21 22 15,-1-22-15,1 21 0,21-20 0,-21-1 16,0 0-16,21 1 0,0-1 15,-21-21-15,21 0 0,-21 22 0,21-22 16,0 0-16,0 0 0,0-42 47,21 0-31,0 0-16,0 0 0,0-1 0,22-20 15,-22 21-15,0 0 0,0-22 16,21 22-16,-20 0 0,20 0 0,-21 0 15,21 0-15,-20 21 0,-1 0 16,0 0-16,0 0 0,0 0 0,0 21 16,1 0-16,-22 0 0,0 0 0,0 0 15,0 1-15,0-1 0,0 21 0,0-21 16,0 0-16,-22 22 0,22-22 16,-21 0-16,0 0 0,0 0 0,0 1 15,21-1-15,-21-21 0,21 21 0,-22-21 16,22 21-16,0-42 31,0 0-31,0 0 16,0-1-16</inkml:trace>
  <inkml:trace contextRef="#ctx0" brushRef="#br0" timeOffset="93036.04">17378 10478 0,'-21'0'15,"42"0"-15,-42 21 0,42-21 31,0 0-31,0 0 0,0 0 16,22-21-16,-22-1 0,21 22 0,0-21 16,1 0-16,-1 0 0,0 0 0,-20 0 15,-1-1-15,21 1 0,-42 0 0,0 0 16,0 0-16,0 0 16,-21 21-1,-21 0-15,20 0 0,-20 0 0,0 0 16,-1 0-16,1 21 0,0 0 0,-1 0 15,1 0-15,21 22 0,-21-22 16,20 21-16,1-21 0,0 22 0,21-22 16,0 0-16,0 21 0,0-21 0,0 1 15,21-1-15,0 0 0,1-21 16,20 0-16,-21 0 0,21 21 16,-20-21-16,20 0 0,0 0 0,-21 0 15,22 0-15,-22-21 0,0 21 0,0 0 16,0-21-16,1 21 0,-22-21 0,-22 21 47,1 0-47,-21 0 0,21 21 0,0-21 15,-22 21-15,22 0 0,-21 0 0,21 0 16,-1 1-16,1-1 0,0 21 16,0-21-16,0 0 0,0 1 0,21-1 15,0 0-15,0 0 0,-22 0 0,22 0 16,0 1-16,0-1 0,0 0 0,0 0 15,0 0-15,22-21 0,-22 21 0,21-21 16,0 0-16,0 22 0,0-22 16,0 0-16,1 0 0,62 0 15,-41-22-15,-22 1 16,21 21-16,0-21 0,-20 0 0,20 0 16,-21 0-16,0-1 0,22-20 0,-22 21 15,0 0-15,0-22 0,0 22 16,0-21-16,1 0 0,-1-1 15,0 1-15,-21 0 0,21-1 0,0-20 16,0 20-16,1 1 0,-22 21 0,21-21 0,0 20 16,0 1-16,-21 0 0,0 0 15,0 0-15,21 21 0,-21 21 32,-21 0-32,0 21 0,0 1 0,21-1 15,-21 0-15,-1 1 0,1-1 16,0 0-16,0 1 0,0-1 15,21 0-15,-21 1 0,21-1 0,-22-21 16,22 22-16,0-22 0,0 0 0,0 0 16,0 0-16,0 0 0,0 1 0,0-1 15,0 0-15,0 0 16,0 0-16,22-42 31,-1 21-15,21-21-16</inkml:trace>
  <inkml:trace contextRef="#ctx0" brushRef="#br0" timeOffset="94068.1">18267 10837 0,'0'0'0,"-21"22"16,-1-22-1,44 0 16,-1 0-31,0 0 16,0 0-16,0 0 0,0-22 16,1 22-16,20-21 0,-21 0 15,0 21-15,0-21 0,1 0 0,-1 0 16,-21-1-16,21 1 0,-21 0 16,-21 21-1,0 21-15,-1-21 16,1 21-16,-21 1 0,21-1 0,0 0 15,-1 21-15,1-21 0,0 1 0,0-1 16,0 0-16,21 0 0,0 0 0,0 0 16,0 1-16,0-1 15,21-21 1,0 0-16,0 0 0,0 0 0,22 0 16,-22 0-16,21 0 0,-21 0 15,22 0-15,-22-21 0,21 21 0,-21-22 16,22 22-16,-22-21 0,0 0 0,0 21 15,0-21-15,1 0 0,-1 0 16,-21-1-16,21 1 0,-21 42 47,0 1-31,-21-22-16,21 21 0,0 0 0,-21 0 15,-1 0-15,22 0 0,-21 1 16,21-1-16,0 0 15,0 0-15,0 0 16,0-42 31,0 0-47,0 0 0,21 0 16,1-1-16,-22 1 0,21 0 0,0 0 15,-21 0-15,21-22 0,0 22 0,0 0 16,1 0-16,-1 0 0,0 21 15,0-21-15,0-1 0,0 22 0,1 0 16,-1 0-16,0 0 0,0 0 0,0 0 16,0 22-16,-21-1 0,22 0 15,-22 0-15,21 0 0,-21 0 16,0 1-16,0-1 0,0 0 0,0 0 16,0 0-16,0 0 0,-21 1 0,21-1 15,-22-21-15,22 21 0,-21 0 0,21 0 16,0-42 31,0 0-47,0 0 0,0 0 15,21-1-15,1 1 0,-1 0 0,0 0 16,0 0-16,21 0 0,-20-1 0,20 1 16,-21 0-16,21 21 0,-20 0 0,20-21 15,-21 21-15,21 0 16,-20 0-16,-1 0 0,0 21 0,0 0 15,-21 0-15,0 1 0,0-1 16,0 0-16,0 21 0,-21-21 0,0 1 16,0-1-16,-1 0 0,1 0 0,0 0 15,0 0-15,0 1 0,21-1 16,-21 0-16,-1-21 16,22 21-16,22-21 15,-1 0 1,0 0-16,0-21 0,0 21 0,22-21 15,-22 0-15,0-1 0,0 22 16,21-21-16</inkml:trace>
  <inkml:trace contextRef="#ctx0" brushRef="#br0" timeOffset="94407.9">19748 10986 0,'0'0'16,"22"-22"31,-1 22-47,0 0 0,0 0 15,0-21-15,0 21 0,22-21 0,-22 21 16,0-21-16,0 21 0,0-21 16,22 0-16,-22 21 0,0-22 0,0 1 15,-21 0 1,-21 21 0,0 21-16,0-21 15,0 21-15,-1 1 0,1-1 0,0 0 16,0 0-16,0 0 0,0 0 0,-1 1 15,22-1-15,0 0 16,0 0-16,0 0 0,0 0 16,22-21-16,-1 0 15,0 0-15,0 0 0,0 0 16,0 0-16,22 0 0,-22 0 16,0-21-16,21 21 0,-20-21 0,-1 21 15,21-21-15,-21 0 0,0 21 16,22-21-16</inkml:trace>
  <inkml:trace contextRef="#ctx0" brushRef="#br0" timeOffset="94847.62">20383 10880 0,'-21'42'16,"42"-84"-16,1 21 0,-22-1 0,21 22 0,-21 22 47,0-1-47,0 0 16,-21 0-16,21 0 0,-22 0 0,22 1 15,0-1-15,-21 0 0,0 0 0,0 0 16,21 0-16,-21 1 15,0-1-15,21 0 16,-22-21-16,22-21 31,0 0-31,0-1 16,22 1-16,-1 0 16,0 0-16,0-21 0,0 20 0,0 1 15,1-21-15,20 21 0,-21 0 0,21-1 16,-20 1-16,20 0 0,-21 21 0,0 0 15,22 0-15,-22 0 0,0 0 0,0 0 16,0 0-16,-21 21 0,0 0 16,0 1-16,0-1 15,0 21-15,0-21 0,-21 0 0,21 1 16,-21-1-16,0 0 0,21 0 0,-21 0 16,21 0-16,-22 1 0,1-1 15,21 0-15,0 0 0,-21-21 16,21 21-1,21-21 1,-21-21-16,21 21 0,1-21 16,20 0-16,-21 0 0,0-1 15,22 1-15</inkml:trace>
  <inkml:trace contextRef="#ctx0" brushRef="#br0" timeOffset="95117.74">21251 10414 0,'0'-42'0,"0"84"0,0-105 0,0 20 15,0 22-15,0 0 0,-21 21 32,0 0-32,0 21 0,0 21 0,-1-20 15,1 20-15,21 0 0,-21 22 0,0-22 16,0 22-16,0-22 0,-1 0 0,22 22 16,-21-22-16,0 0 0,0-20 15,21 20-15,0-21 0,0 21 0,0-20 16,0-1-16,0 0 0,0 0 15,0 0-15,21-21 16,-21 21-16,21-21 0,0 0 0,1 0 16,-1 0-16,0 0 0,0 0 15,0 0-15,0-21 0,1 0 0,-1 21 16,0-21-16,-21 0 0</inkml:trace>
  <inkml:trace contextRef="#ctx0" brushRef="#br0" timeOffset="95291.64">20849 10689 0,'-21'0'0,"42"0"0,-63 0 0,21 0 16,-1 0-16,44 0 31,-1 0-31,21 0 0,0 0 0,1 0 16,-1-21-16,0 21 0,1 0 0,-1 0 15,0 0-15,1 0 0,-22-21 0,21 0 16,1 21-16,-22-21 0,0 21 0</inkml:trace>
  <inkml:trace contextRef="#ctx0" brushRef="#br0" timeOffset="96463.7">21929 10562 0,'0'0'0,"-106"0"15,85 0 1,42 0-1,0-21 1,21 21-16,1-21 0,20 0 16,-21 0-16,22 21 0,-1-22 0,22-20 15,-21 21-15,20 0 0,1-22 0,0 22 16,-22-21-16,22 21 0,-43-22 0,0 1 16,1 0-16,-22 21 0,-21-22 15,0 1-15,0 0 0,-21-1 0,0 22 16,-22-21-16,1 21 0,0-1 0,-22 1 15,22 21-15,-22 0 0,1 0 16,20 0-16,1 21 0,0 1 16,-1-1-16,1 21 0,0 0 0,21 1 15,-1 20-15,-20-20 0,21 20 0,0 22 16,-22-22-16,22 22 0,0-22 16,-21 22-16,21 0 0,-1-1 0,1 1 15,-21 0-15,21 21 0,0-1 0,-1 1 16,1 0-16,0 21 0,0 0 0,-21 0 15,-1 21-15,1-21 0,0 21 0,-22-21 16,1 22-16,-1-44 0,-21 22 16,22-21-16,21-21 0,-22 0 0,22-22 15,21 1-15,-22-22 0,22-21 16,21 0-16,0 0 0,21-21 16,0-21-16,22 0 0,-1 0 0,0-21 15,1-1-15,20 22 0,-20-21 16,20-22-16,22 22 0,-22 0 0,1-22 15,-1 22-15,22-22 0,-22 22 0,1-22 16,-22 1-16,1-1 0,20 1 16,-42-1-16,22 1 0,-22-1 0,-21-20 15,0 20-15,0-20 0,0 20 0,0 1 16,-43-1-16,22 1 0,-21-1 0,21 22 16,-22-1-16,1 22 0,0-21 0,21 21 15,-22 0-15,22 21 0,0-22 16,21 1-16,0 0 15,0 0-15,21 0 16,0 21-16,0-21 0,22-1 16,-1 1-16,0 0 0,1 0 0,-1 0 15,0 0-15,22-1 0,-22 1 16,1 0-16,-1 0 0,0 0 0,1 0 16,-1 21-16,-21-22 0,0 1 0,-21 0 15,21 0-15,-21 0 0,-21 21 47,21 21-47,0 0 16,-21 0-16,21 0 0,-21 1 15,21-1-15,0 0 0,0 0 0,0 0 0,0 0 16,0 1-16,21-22 16,0 0-16,0 0 15,1 0-15,-1 0 0,0 0 0,0 0 16,21 0-16,-20-22 0,41 1 15,-21 0-15,1 0 0,-22 0 0,0 0 16,21-1-16,-20-20 0,-22 21 16,0 0-16,0 0 0,0-1 0,0 1 15,0 0-15,-22 21 0,1 0 0,-21 0 16,21 0-16,-22 0 0,1 0 16,0 0-16,-1 0 0,1 21 0,21 0 15,-21 1-15,-1-22 0,22 21 16,0 0-16,0 0 0,21 0 0,0 0 15,0 1-15,21-22 16,0 0-16,0 0 0,22 0 16,-1 0-16,0 0 0,1 0 0</inkml:trace>
  <inkml:trace contextRef="#ctx0" brushRef="#br0" timeOffset="97264.76">23008 10859 0,'21'-22'15,"0"22"-15,22-42 16,-43 21-16,0 42 31,-21 0-31,-1 0 16,1 1-16,21-1 0,-21 0 0,0 0 15,21 21-15,0-20 0,-21-1 0,21 21 16,0-21-16,-21 0 0,21 1 16,0-1-16,0 0 0,21-21 15,0 0-15,0 0 0,21 0 0,-20 0 16,20 0-16,-21 0 0,21 0 0,-20-21 15,20 0-15,-21 21 0,21-22 16,-20 1-16,20 0 0,-21 0 0,0 0 16,0 0-16,1-1 0,-1 1 15,-21 0-15,21 0 0,-21 0 16,-21 42 0,0-21-16,21 21 15,0 0-15,-22 0 0,1 1 0,21-1 16,-21 0-16,21 0 0,0 0 0,0 0 15,0 1-15,0-1 0,21 0 16,0-21-16,1 0 0,-1 0 0,21 0 16,-21 0-16,22 0 0,-22 0 15,21 0-15,0-21 0,-20 0 0,20-1 16,0 22-16,-21-21 0,22 0 16,-22 0-16,0 0 0,0 0 0,0-22 15,-21 22-15,0 0 0,0 0 16,-21 42-1,0 0 1,0-21-16,0 42 0,0-20 0,-1-1 16,1 0-16,0 0 0,21 21 0,-21-20 15,0-1-15,21 0 0,0 0 0,0 0 16,-21 0-16,21 1 0,0-1 16,21-42 15,-21-1-31,21 1 15,0 0-15,-21 0 0,42 0 16,-20 0-16,-1-22 0,0 22 16,21-21-16,-21-1 0,22 22 0,-22-21 15,21 21-15,-21 0 0,22-1 0,-22 22 16,0 0-16,0 0 0,0 0 0,1 0 16,-22 22-16,21-1 15,-21 0-15,0 0 0,0 0 0,0 22 16,0-22-16,0 0 0,-21 21 0,21-21 15,-22 1-15,1-1 0,0 0 0,0 0 16,21 0-16,-21 0 0,21 1 16,-21-22-16,21 21 0,-22-21 15,44 0 1,-1-21-16,0-1 16,21 22-16,-21-21 0,22 0 0,-1 0 15</inkml:trace>
  <inkml:trace contextRef="#ctx0" brushRef="#br0" timeOffset="97835.76">24913 10943 0,'0'0'0,"0"-63"15,0 42-15,-21-1 0,0 1 16,0 21-16,-1 0 0,1 0 16,0 0-16,-21 0 0,21 0 0,-1 0 15,-20 21-15,21 1 0,0-1 16,-22 0-16,22 0 0,-21 0 0,21 22 15,0-22-15,-1 21 0,1-21 0,21 22 16,0-22-16,0 0 0,0 21 16,0-21-16,0 1 0,0-1 0,0 0 15,21-21-15,1 21 0,-1-21 0,0 0 16,0 0-16,0 0 0,22 0 0,-22 0 16,0 0-16,21-21 0,-21 21 0,22-21 15,-22 0-15,21-1 0,1-20 16,-22 21-16,21-21 0,0-1 15,-20 1-15,20 0 0,0-22 0,-21 1 16,22-1-16,-22 1 0,0-22 0,21 0 16,-20 1-16,-1-1 0,-21 21 15,21-20-15,-21 20 0,21 22 0,-21 0 16,0-1-16,0 1 0,0 21 0,0 0 16,0-1-16,-21 44 15,0-1 1,0 0-16,-1 21 0,-20-21 0,21 43 15,0-22-15,0 22 0,-1-1 16,1 1-16,21 20 0,-21-20 0,21-1 16,0 22-16,0-21 0,0-1 15,0-21-15,0 22 0,21-22 0,0 1 16,1-1-16,-22-21 0,21 21 0,0-20 16,0 20-16,-21-21 0,21-21 15,0 21-15,1 0 0,-1-21 0,0 0 16,0 0-16,0 0 0,0 0 0,1 0 15,-1 0-15,0-21 0,0 0 16,0 0-16,-21 0 0,0 0 0,21-1 16,1 1-16</inkml:trace>
  <inkml:trace contextRef="#ctx0" brushRef="#br0" timeOffset="98923.7">11938 11769 0,'-64'0'0,"128"0"0,-170 0 0,64 0 15,-1 0-15,1 0 0,0 0 16,21 0-16,-22 0 0,22 0 0,0 0 16,0 21-16,0-21 0,21 21 31,21-21-31,0 0 0,0 0 0,0 0 16,22 0-16,-1 0 0,21 0 15,1 0-15,-1 0 0,1 0 0,21 0 16,-22 0-16,22 0 0,-1 0 15,1 0-15,0 0 0,21 0 0,-22 0 16,22 0-16,0 0 0,0 0 0,0 0 16,21 0-16,-22-21 0,1 21 15,21 0-15,0 0 0,0 0 0,0 0 16,21 0-16,1 0 0,20 0 0,0-21 16,1 21-16,20 0 0,-21 0 0,22 0 15,21 0-15,-1 0 0,1 0 0,0 0 16,-1 0-16,1 0 0,21 0 0,-22 0 15,22 0-15,-21 0 0,21 0 16,-22 0-16,22 0 0,0 0 16,0 21-16,0-21 0,21 0 0,-21 0 15,21 21-15,0-21 0,-22 0 0,22 0 16,0 21-16,-21-21 0,21 21 0,-21-21 16,0 0-16,0 0 0,-22 22 15,22-22-15,-21 0 0,0 21 0,-1-21 16,-20 0-16,-1 21 0,1-21 0,-22 0 15,0 0-15,-20 21 0,-1-21 0,-21 0 16,0 0-16,-21 0 0,21 0 16,-43 0-16,22 0 0,-21 0 0,-22 0 15,1 0-15,-22 0 0,0 0 0,1 0 16,-22 0-16,0 0 16,-42 0 15,0-21-31,0 21 0,-1-21 0,1 0 15,-21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29:35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3069 0,'0'21'0,"21"-21"32,1 0-17,-1-21-15,21 21 0,-21-21 0,22 21 16,-1-21-16,0 0 0,1 0 0,-1-1 16,0 1-16,1 0 0,-1 0 15,0 0-15,-21 0 0,22-22 0,-22 22 16,0 0-16,0-21 0,0 20 0,-21 1 15,0 0-15,0 0 0,0 0 16,0 0-16,-21-1 0,0 22 0,0 0 16,0 0-16,0 0 0,-22 0 15,22 0-15,-21 0 0,-1 22 0,1-1 16,0 0-16,-1 0 0,22 0 16,-21 0-16,0 22 0,-1-22 0,22 0 15,0 21-15,-21-20 0,42 20 0,0-21 16,0 0-16,0 0 0,0 22 15,0-22-15,0 0 0,21 0 0,0 0 16,0 1-16,0-1 0,0 21 0,22-21 16,-22 0-16,21 1 0,-21-1 15,22 21-15,-1-21 0,-21 0 0,0 1 16,1-1-16,-1 0 0,0 0 0,0 0 16,-21 0-16,0 1 15,0-1-15,0 0 16,0 0-16,-21-21 0,0 21 0,0-21 15,-22 21-15,22-21 0,-21 0 0,-1 0 16,1 22-16,21-22 0,-21 0 0,-1 0 16,22 0-16,-21 0 0,21 0 15,-1 0-15,1 0 0,0 0 0,0 0 16,0 0-16,0 0 0,-1 0 0,1-22 16,0 22-16,0 0 31,42 0 0,0 0-15,0 0-16,1 22 0,20-22 15,-21 0-15,0 0 0,22 0 0,-22 0 16,21 0-16,-21 0 0,22 0 0,-22 0 16,0 0-16,21 0 0,-21 0 0,1 0 15,20-22-15,-21 22 0,0 0 16,0 0-16,1-21 0,-1 21 0,0-21 15,0 21-15,0-21 0,0 21 16,1-21-16,-1 0 0,0 21 0,0-22 16,0 1-16,0 0 0,-21 0 15,22 0-15,-1 0 0,0-1 16,-21 1-16,21 0 0,-21 0 0,21 0 16,-21 0-16,0-1 0,21 1 0,1 21 15,-22 21 1,0 1-1,0-1-15,0 0 0,0 21 0,0-21 16,21 22-16,-21-22 0,21 21 0,-21-21 16,21 22-16,-21-22 0,21 0 15,0 0-15,1 0 0,-1 1 16,0-22-16,0 0 0,21 21 0,-20-21 0,20 0 16,0 0-16,1 0 0,-22-21 0,21-1 15,0 1-15,1 0 16,-22 0-16,21 0 0,1 0 0,-22-22 15,0 1-15,0 21 0,0-22 0,-21 1 16,21 21-16,-21-21 0,0 20 0,0 1 16,0 0-16,-21 21 31,21 21-31,0 0 0,-21 22 0,21-22 16,0 21-16,0-21 0,0 22 0,0-1 15,0 0-15,0 1 0,0-1 0,0 0 16,0 22-16,21-22 0,-21 22 15,21-22-15,1 22 0,-1-1 16,-21 22-16,21-22 0,0 1 0,0 20 16,-21-20-16,0 21 0,0-22 0,0 22 15,0-1-15,0-20 0,0-1 0,-21 22 16,0-21-16,0-1 0,0-21 0,-22 22 16,1-22-16,21 1 0,-22-22 0,22 21 15,-21-21-15,0 0 0,20-21 16,-20 22-16,0-22 0,-1 0 0,-20 0 15,21 0-15,-1 0 0,-20-22 0,20 1 16,1 0-16,0 0 0,-1 0 16,22-22-16,0 1 0,0 0 0,21-1 0,-21-20 15,21 21-15,0-22 0,0 22 16,0-1-16,0-20 0,0 21 0,21-1 16,0-20-16,-21 20 0,21 1 15,0-21-15</inkml:trace>
  <inkml:trace contextRef="#ctx0" brushRef="#br0" timeOffset="749.56">11493 3239 0,'0'0'15,"22"-43"-15,-22 22 16,21 21-16,0 21 31,-21 0-31,0 22 16,0-22-16,0 0 0,0 0 0,0 22 16,0-22-16,0 21 0,0-21 0,0 0 15,0 1-15,0-1 0,0 0 0,0 0 16,0 0-16,0 0 15,0-42 17,0 0-32,0 0 0,0 0 15,0 0-15,21-22 0,0 22 0,-21-21 16,21-1-16,1 1 0,-1 0 16,0 21-16,0-22 0,0 22 0,0 0 15,1 0-15,-1 21 0,0 0 0,0 0 16,0 0-16,-21 21 0,21 0 15,1 0-15,-22 22 0,21-22 0,-21 21 16,0-21-16,21 22 0,-21-1 0,21-21 16,-21 0-16,0 22 0,21-22 0,-21 0 15,21 0-15,-21 0 0,22-21 0,-1 21 16,0-21-16,0 0 16,0 0-16,0 0 0,1 0 15,-1-21-15,0 0 0,0 0 0,0 0 16,0 0-16,22-1 0,-22-20 0,0 0 15,0-1-15,0-20 0,1 21 0,-1-22 16,0 22-16,0-22 0,0 22 16,-21 0-16,0-1 0,21 22 0,-21-21 15,0 21-15,0 42 16,0 0-16,-21 0 16,21 21-16,-21-20 15,21 20-15,-21 0 0,21 1 0,0 20 16,-21-21-16,21 1 0,0-1 0,-21 0 15,21 1-15,0-22 0,0 0 0,0 21 16,-22-20-16,22-1 0,0 0 16,0 0-16,0 0 15,0-42 17,0 0-32,0 0 0</inkml:trace>
  <inkml:trace contextRef="#ctx0" brushRef="#br0" timeOffset="938.59">12171 3281 0,'-21'0'0,"-1"0"15,44 0 17,-1 0-32,0 0 0,0 0 15,0 0-15,22 0 0,-22 0 0,0 0 16,21-21-16,-21 21 0,22-21 0,-22 21 15,21-22-15,-21 1 0,22 21 16,-1-21-16,0 21 0,1 0 0,-22 0 16,21 0-16</inkml:trace>
  <inkml:trace contextRef="#ctx0" brushRef="#br0" timeOffset="1819.1">13102 3196 0,'0'-21'0,"0"0"15,0 0-15,0 0 0,-21-1 16,0 1-16,0 0 0,-1 0 16,1 21-16,0 0 0,0 0 15,0 0-15,0 21 16,-1 0-16,22 0 0,-21 22 16,21-22-16,-21 21 0,0 1 15,21-1-15,0-21 0,0 21 0,0 1 16,0-22-16,0 0 0,0 0 0,0 0 15,0 1-15,0-1 0,21-21 0,21 0 16,-20 0 0,-1 0-16,0-21 15,0 21-15,0-22 0,-21 1 0,21 0 16,1 0-16,-22 0 0,0-22 0,21 22 16,-21-21-16,21 21 0,-21-22 15,0 22-15,0 0 0,0 0 0,21 21 16,-21 21-1,0 0-15,0 22 16,21-22-16,-21 0 0,0 21 0,0-21 16,0 22-16,0-22 0,0 0 15,0 0-15,0 0 0,0 1 0,21-1 16,-21 0-16,22-21 0,-22 21 16,21-21-16,0 0 15,0-21-15,-21 0 16,21 0-16,0-1 0,1 1 15,-1 0-15,0-21 0,0 21 0,0-22 16,22 1-16,-22 0 0,21 20 0,0-20 16,1 21-16,-22 0 0,21 0 15,-21 21-15,22 0 0,-22 0 0,0 0 16,0 0-16,0 21 0,1 0 16,-22 21-16,0-21 0,0 1 0,0 20 15,0 0-15,0-21 0,-22 22 0,1-22 16,0 21-16,0-21 0,0 1 0,0-1 15,-1 0-15,22 0 0,0 0 16,-21-21-16,42 0 31,1 0-31,-1-21 0,0 0 0,0 21 16,0-21-16,0-22 0,1 22 0,-1 0 16,0-21-16,0-1 15,0 22-15,0-21 0,1 0 0,-1-1 16,-21 22-16,0 0 0,21 0 0,-21 0 15,0 42 1,0 0-16,0 0 0,0 0 16,0 22-16,-21-22 0,21 21 0,0-21 15,0 22-15,0-22 0,0 0 16,0 21-16,0-21 0,0 1 0,0-1 16,0 0-16,21 0 0,0-21 15,0 21-15,0-21 0,1 0 16,-1 0-16,0 0 0,0 0 0,0 0 15,0 0-15,1-21 16,-1 21-16,0-21 0,0 0 0,0 21 16,0-21-16,1-1 0,-1 1 0</inkml:trace>
  <inkml:trace contextRef="#ctx0" brushRef="#br0" timeOffset="2030.98">14605 3239 0,'0'-22'47,"0"44"0,0-1-31,0 0-16,-21 0 0,21 0 15,-21-21-15</inkml:trace>
  <inkml:trace contextRef="#ctx0" brushRef="#br0" timeOffset="2186.89">14584 3556 0,'0'0'0,"-21"0"16,-1 0-1,1 0 1,21-21-1,0 0 1,21 0 0</inkml:trace>
  <inkml:trace contextRef="#ctx0" brushRef="#br0" timeOffset="2739.87">15854 3239 0,'0'0'0,"0"-22"16,21 22-16,-21-21 0,0 0 15,0 42 1,0 22 0,0-1-16,0 21 0,0 1 0,0 21 15,0-1-15,0 1 0,0 0 16,0-1-16,0 22 0,0 0 0,0 0 16,0-22-16,-21 22 0,21 0 0,-43 0 15,22 0-15,0-22 0,0 22 16,-21-21-16,20 0 0,1-1 0,-21-20 15,21-1-15,0 1 0,-1-22 0,1 0 16,0 1-16,21-22 0,0 21 0,0-21 16,0-42-1,0 0-15,0-21 16,21 21-16,0-43 0,-21 22 0,22-43 16,-1 22-16,0-22 0</inkml:trace>
  <inkml:trace contextRef="#ctx0" brushRef="#br0" timeOffset="3038.75">15706 3429 0,'0'-63'15,"0"126"-15,0-190 0,0 64 0,21 20 0,-21 1 16,21 0-16,21 20 0,-21 1 0,1 0 16,20 0-16,0 21 0,1 0 15,20 0-15,-21 21 0,1 0 0,-1 0 16,0 22-16,-20-1 0,-1 0 0,-21 1 15,0 20-15,0-20 0,0-1 16,-21 0-16,-22 1 0,22-1 0,0 0 16,0-21-16,-22 1 0,22 20 0,0-42 15,0 21-15,0 0 0,0-21 16,21 21-16,0-42 31,0 0-31,21 0 16,0 0-16,0 0 0,0-1 0,0 1 15,1-21-15,20 21 0,-21 0 0</inkml:trace>
  <inkml:trace contextRef="#ctx0" brushRef="#br0" timeOffset="3391.54">16383 3217 0,'0'0'0,"21"-21"0,0 0 0,-21 0 0,0 0 16,0 42 0,0 0-1,0 0-15,0 22 0,-21-22 0,21 0 0,-21 21 16,21 1-16,0-22 0,0 0 15,0 21-15,0-21 0,0 1 16,0-1-16,0 0 0,0 0 16,21-21-16,0 0 15,0 0-15,1-21 0,-1 21 16,21-21-16,-21 0 0,0-22 16,1 22-16,-1 0 0,0-21 0,0-1 15,0 22-15,0-21 0,-21 21 0,0-1 16,0 1-16,0 0 0,0 42 15,0 0 1,0 1-16,0 20 0,0 0 0,0-21 0,-21 22 16,21-1-16,-21 0 0,21 1 15,0-1-15,0-21 0,0 0 0,0 22 16,0-22-16,0 0 16,21-21-16,0 0 15,22 0-15,-22 0 0,0-21 0,21 0 0,-20 0 16,20-1-16</inkml:trace>
  <inkml:trace contextRef="#ctx0" brushRef="#br0" timeOffset="3838.29">17272 2836 0,'0'0'0,"0"-42"0,0 0 16,0 21-16,0-1 0,0 1 0,-21 21 16,0 21-1,-1 1-15,1 20 0,0-21 16,21 21-16,0 1 0,-21-1 0,21 22 15,0-22-15,0 21 0,0-20 0,0 20 16,0-20-16,0-1 0,0 21 16,21-20-16,-21-22 0,0 21 0,0-21 15,0 22-15,0-22 0,0 0 0,0 0 16,0-42 15,0 0-31,21 0 16,-21 0-16,21-1 0,1-20 0,-22 0 15,42 21-15,-21-22 0,0 1 0,0 21 16,22 0-16,-1-1 0,-21 1 16,22 21-16,-22 0 0,21 0 0,-21 21 15,0 1-15,1-1 0,-1 0 0,-21 0 16,0 0-16,0 22 0,0-22 0,0 21 16,0-21-16,-21 22 0,-22-22 15,22 21-15,-21-21 0,21 0 0,-22 1 16,1-1-16,21 0 0,-22-21 0,22 21 15,-21-21-15,21 0 0,0 0 16,21-21 15,21-21-31,0 20 0,21-20 0,-21 21 16</inkml:trace>
  <inkml:trace contextRef="#ctx0" brushRef="#br0" timeOffset="4682.8">18034 2773 0,'0'-21'16,"0"42"-16,0-63 0,0 20 0,0 1 0,0 42 47,0 1-47,0-1 0,-21 0 0,21 21 16,-21 1-16,21 20 0,-22-21 0,1 22 15,21-22-15,-21 22 0,21-1 0,0 1 16,-21-22-16,21 0 0,0 1 15,0-1-15,0 0 0,0-20 0,0-1 16,0 0-16,0 0 0,21-21 16,0 0-16,0 0 0,22 0 15,-22-21 1,21 0-16,-21 0 0,1-1 0,20 1 0,-21-21 16,21 21-16,-20 0 0,-1-22 0,0 22 15,0 0-15,-21 0 0,21 21 16,-21 21-1,0 0-15,0 0 16,0 0-16,0 22 0,-21-22 0,21 21 16,-21-21-16,21 1 0,0-1 0,0 0 15,0 0-15,0 0 0,0 0 16,21-21-16,0 0 0,0 0 16,1 0-16,20 0 0,-21 0 15,0 0-15,0-21 0,22 0 0,-22 0 16,21 0-16,-21 0 0,1-22 15,20 22-15,-21-21 0,0-1 16,22 22-16,-22-21 0,0 0 0,0 20 16,0-20-16,0 42 0,-21-21 0,22 21 15,-22 21 17,0 0-32,0 0 31,0-42 0,21 21-31,-21-21 0,0 0 16,0 0-1,0 0-15,0-1 16,0 1-16,-21 21 31,-1 0-31,22 21 16,-21 1-16,0-1 0,0 0 0,21 0 15,-21 0-15,0 22 0,-1-22 0,22 21 16,-21-21-16,21 22 0,-21-22 16,21 21-16,0-21 0,0 0 0,0 1 15,0-1-15,0 0 0,21 0 16,0-21-16,22 0 0,-22 0 0,0 0 16,21 0-16,-20 0 0,-1 0 15,0 0-15,0-21 0,0 21 16,-21-21-16,21 21 0,-21-21 0,22 21 15,-22-22-15,0 1 0,0 0 16,0 0-16,-22 0 16</inkml:trace>
  <inkml:trace contextRef="#ctx0" brushRef="#br0" timeOffset="4906.43">18457 2921 0,'-21'0'0,"42"0"0,-42-21 16,0 21-16,0 0 15,21-21-15</inkml:trace>
  <inkml:trace contextRef="#ctx0" brushRef="#br0" timeOffset="5478.66">19812 2900 0,'0'0'0,"21"-21"0,0 21 0,0 0 16,1 0-16,-1 0 0,-21 21 31,0 0-31,0 0 0,0 22 0,0-22 16,0 21-16,0 0 0,-21 1 0,-1-1 16,1-21-16,0 22 0,0-1 15,21-21-15,0 21 0,0-20 0,0-1 16,0 0-16,0 0 0,21 0 15,0-21-15,0 0 0,22 0 16,-22 0-16,0 0 16,0-21-16,22 21 0,-22-21 0,21 0 15,-21 0-15,0-22 0,1 22 0,-1 0 16,-21-21-16,0-1 0,0 1 0,0 0 16,0 20-16,0-20 0,-21 0 15,-1-1-15,1 1 0,0 21 0,21 0 16,-21 0-16,0-1 0,0 22 0,-1 0 15,1 22-15,21-1 16,-21 0-16,21 21 16,0-21-16,-21 1 0,21-1 0,0 0 15,0 0-15,0 0 0,0 0 0,21-21 16,0 0-16,0 0 0,1 0 16</inkml:trace>
  <inkml:trace contextRef="#ctx0" brushRef="#br0" timeOffset="6291.24">20553 2625 0,'0'0'16,"21"-43"-16,-21 1 0,0 21 0,0 0 0,0 0 15,0-1-15,0 44 16,0-1-16,0 0 0,0 21 16,0 1-16,0-1 0,-21 0 15,21 1-15,0 20 0,0-21 16,-21 22-16,21-1 0,0-20 0,0 20 15,-22-20-15,1 20 0,21-21 0,-21 1 16,0-1-16,0-21 0,21 22 0,-21-22 16,-1 0-16,1 0 0,21 0 15,0-42 17,0 0-32,21 0 0,1-22 0,-1 22 15,0 0-15,21-21 0,-21 21 16,1-1-16,20 1 0,-21 0 0,0 21 15,22 0-15,-22 0 0,0 0 0,0 0 16,0 0-16,0 0 0,1 21 16,-22 0-16,0 1 0,0-1 15,0 0-15,0 0 0,0 0 16,-22-21-16,1 21 0,0 1 0,0-1 16,0-21-16,0 0 0,-1 0 15,1 0-15,0 0 0,0 0 16,0 0-16,21 21 31,21-21-15,21 0-1,-21 0-15,1 0 0,20-21 0,-21 21 16,21-21-16,-20 21 0,20-22 0,0 1 16,1 0-16,-1 21 0,-21-21 0,21 0 15,-20-22-15,-1 22 0,21 0 16,-42 0-16,21-21 0,0 20 0,-21 1 15,0 0-15,22 0 0,-22 0 0,0 42 32,0 0-17,0 21-15,-22-20 0,22 20 0,0 0 16,-21 1-16,21-1 0,0 21 0,0-20 16,0-1-16,0 22 0,0-22 15,0 0-15,0 1 0,-21-1 0,21 21 16,0-20-16,0-1 0,0 22 15,0-22-15,-21 0 0,21 22 0,-21-22 16,0 0-16,-1 22 0,1-22 0,0 1 16,0-1-16,0 0 0,-22 1 0,22-22 15,-21 0-15,21 0 0,0 0 0,-1 0 16,1 1-16,0-22 0,0 0 16,21-22-1,0 1-15,0 0 0,0-21 0,0 21 16,0-22-16,0-20 0,0 20 0,0-20 15,21-1-15,0-20 0,-21-1 16</inkml:trace>
  <inkml:trace contextRef="#ctx0" brushRef="#br0" timeOffset="6491.12">21103 2752 0,'0'21'63,"0"0"-63,21-21 0,0 21 16,1-21-16,-1 0 0,0 21 0</inkml:trace>
  <inkml:trace contextRef="#ctx0" brushRef="#br0" timeOffset="6806.45">21442 2942 0,'0'21'16,"0"1"-1,-21-22 1,42 0 0,0 0-1,0 0-15,0 0 0,-21-22 16,21 1-16,1 21 0,-22-21 15,0 0-15,-22 21 32,22 21-17,-21 0-15,0 0 0,0 1 0,0-1 16,0 0-16,21 0 0,-22 0 0,22 22 16,-21-22-16,21 0 0,0 0 0,0 0 15,0 0-15,0 1 0,21-22 16,1 0-16,-1 0 15,0 0-15,0 0 0,0 0 16,22-22-16,-22 1 0,21 21 0,-21-21 16</inkml:trace>
  <inkml:trace contextRef="#ctx0" brushRef="#br0" timeOffset="7296.17">21929 2942 0,'0'0'0,"0"-21"0,-22 21 46,1 0-46,0 21 0,0 0 16,21 1-16,-21-1 0,21 0 0,0 0 16,0 0-16,0 0 0,0 1 15,0-1-15,0 0 0,0 0 16,0 0-16,0 0 0,0 1 0,21-1 16,0-21-16,0 0 15,0 0-15,1 0 0,-1 0 0,0 0 16,21-21-16,-21 21 0,1-22 15,20 1-15,-21 0 0,0 0 0,0 0 16,22 0-16,-22-1 0,0-20 0,0 21 16,0-21-16,-21-1 0,22-20 0,-1 20 15,0-20-15,-21 21 0,0-22 16,21 22-16,0-1 0,-21 1 0,0 21 16,21 0-16,-21 0 0,0 42 15,0 0 1,0 0-16,0 0 0,0 22 15,-21-1-15,0 0 0,21 1 0,-21-1 16,0 0-16,0 1 0,21-1 0,0 0 16,-22 1-16,1-1 0,21 0 15,0-21-15,0 22 0,-21-22 0,21 21 16,0 1-16,0-22 0,0 0 16,0 0-16,21-21 15,0 0 1,1 0-16,-1 0 15,0-21-15,0 0 0,0 21 16,0-21-16</inkml:trace>
  <inkml:trace contextRef="#ctx0" brushRef="#br0" timeOffset="7481.07">22288 2963 0,'0'0'0,"-42"0"16,63 0 15,0 0-31,1 0 0,20 0 16,-21 0-16,0 0 0,22 0 15,-22-21-15,21 21 0,-21 0 16,22-21-16,-22 21 0,0 0 0,0 0 16</inkml:trace>
  <inkml:trace contextRef="#ctx0" brushRef="#br0" timeOffset="8090.88">23326 3090 0,'0'0'0,"0"-21"0,0-21 16,0 21-16,0 0 16,0 42 15,0 0-16,0 0-15,0 0 0,0 0 16,0 22-16,0-22 0,0 0 16,0 21-16,0-20 0,0-1 0,-22 0 15,22 0-15,0 0 0,0 0 16,0 1-16,0-44 31,0 1-31,0 0 16,0 0-16,0 0 0,0 0 0,0-22 15,0 22-15,0 0 0,22-21 0,-1 20 16,0-20-16,0 21 16,0-21-16,0 20 0,1 1 0,-1 0 0,0 21 15,21 0-15,-21-21 0,22 21 16,-22 0-16,0 21 0,21-21 0,-20 21 16,-22 0-16,21 1 0,-21-1 15,0 21-15,0-21 0,0 0 0,0 1 16,0 20-16,0-21 0,0 0 0,-21 0 15,21 1-15,0-1 0,-22-21 16,1 21-16,0-21 16,21-21-1,21 21-15,0-21 16</inkml:trace>
  <inkml:trace contextRef="#ctx0" brushRef="#br0" timeOffset="8414.69">23897 3048 0,'21'0'47,"0"0"-47,1-21 0,-1 21 16,0 0-16,0-21 16,0 21-16,0-21 0,1 21 0,-1-22 15,0 22-15,0-21 0,-21 0 16,0 0-16,-21 42 31,0 0-31,0-21 16,-1 21-16,1 1 0,0 20 0,21-21 15,-21 0-15,21 0 0,-21 1 0,21-1 16,0 0-16,0 0 0,0 0 16,0 0-16,0 1 0,21-22 15,0 0-15,0 0 16,0 0-16,1 0 0,-1 0 0,0-22 15,0 22-15,0-21 0</inkml:trace>
  <inkml:trace contextRef="#ctx0" brushRef="#br0" timeOffset="9175.25">24299 2942 0,'0'0'0,"0"-21"0,0 0 0,21 21 15,-21-21-15,22 21 0,-1 0 16,0 0-16,0 0 15,0 0-15,0 0 16,1 0-16,-22 21 0,21 0 0,0 0 16,-21 0-16,0 1 0,0-1 0,0 0 15,0 0-15,0 21 0,0-20 16,0-1-16,0 0 0,0 0 16,-21 0-16,0 0 0,21 1 0,-22-22 15,1 21-15,0-21 0,21-21 47,0-1-47,21 1 16,0 0-16,1-21 0,-1 21 0,0-1 15,-21-20-15,21 21 0,0 0 0,0-22 16,1 22-16,-22 0 0,0 0 16,21 0-16,0 21 0,-21 21 31,-21 0-16,0 0-15,21 0 0,0 1 0,-22-1 16,1 0-16,21 0 0,-21 0 0,21 0 16,0 22-16,-21-22 0,21 0 0,0 0 15,0 0-15,0 1 0,0-1 16,0 0-16,0 0 0,21-21 16,0 0-16,0 0 0,1 0 0,-1 0 15,21 0-15,-21 0 0,22 0 0,-22-21 16,21 21-16,-21-21 0,0 0 15,1-1-15,-1-20 0,0 21 0,0-21 16,0 20-16,0-20 0,-21 0 0,22-1 16,-1 1-16,-21 0 0,21-1 15,-21 1-15,0 0 0,21 21 16,-21-22-16,0 22 0,21 21 0,-21-21 16,0 42 15,-21 0-31,0 0 0,0 1 0,21 20 15,-21-21-15,-1 21 0,22 1 0,-21-22 16,0 21-16,0 1 0,21-1 0,-21-21 16,0 21-16,21 1 0,0-1 15,0-21-15,-22 22 0,22-22 0,0 0 16,0 0-16,0 0 0,0 0 0,0 1 16,0-1-16,22-21 31,-1 0-31,0 0 0,0 0 15,0-21-15,0-1 16,1 1-16,-22 0 0,0 0 0</inkml:trace>
  <inkml:trace contextRef="#ctx0" brushRef="#br0" timeOffset="9378.14">24892 2985 0,'-21'0'0,"21"-22"0,21 22 47,0 0-47,0 0 0,0 0 16,1 0-16,-1 0 0,0 0 0,0 0 15,21 0-15,-20 0 0,-1 0 16,0 0-16,21 0 0,-21 0 0,-21-21 16,22 21-16,-1 0 0,0 0 0,0 0 15,0-21-15,0 21 0</inkml:trace>
  <inkml:trace contextRef="#ctx0" brushRef="#br0" timeOffset="9666.96">25781 2709 0,'0'0'0,"-21"0"0,0-21 0,-1 21 15,1 0-15,0 0 16,0 0-16,21 21 0,-21-21 15,21 22-15,-21-1 0,21 0 0,0 21 16,-22-21-16,1 1 0,0 20 0,21-21 16,-21 21-16,21-20 0,0-1 15,-21 21-15,21-21 0,0 22 0,0-22 16,0 0-16,0 0 0,0 0 0,0 0 16,0 1-16,0-1 0,21 0 15,0-21-15,-21 21 16,21-21-16,0 0 0,1 0 0,-1 0 15,21 0-15,-21-21 0,0 0 0,22 21 16</inkml:trace>
  <inkml:trace contextRef="#ctx0" brushRef="#br0" timeOffset="9915.31">26331 2688 0,'0'0'0,"0"-42"15,0 63 17,21 0-32,1-21 0,-22 21 0,0 1 15,0 20-15,0-21 0,0 21 16,0-20-16,0 20 0,0-21 0,0 21 16,0-20-16,0 20 0,-22-21 0,1 21 15,0-20-15,21 20 0,-21-21 0,0 0 16,0 0-16,-1 22 0,1-22 15,-21-21-15,21 21 0,-22 0 0</inkml:trace>
  <inkml:trace contextRef="#ctx0" brushRef="#br0" timeOffset="10631.73">22246 4360 0,'0'-21'16,"0"42"-16,0-63 0,0 21 0,0 0 0,0 0 16,-21 21-16,0 0 0,0 0 15,-1 0-15,1 0 16,0 0-16,0 0 0,0 21 0,0-21 0,-1 21 16,1 0-16,0 0 0,0 0 0,0 1 15,21-1-15,0 0 0,0 0 0,0 0 16,0 0-16,0 1 15,42-22-15,-21 0 0,0 21 16,22-21-16,-22 0 0,21 21 16,-21-21-16,22 21 0,-1-21 0,-21 21 15,22 0-15,-22-21 0,0 22 0,-21-1 16,0 0 0,-21 0-16,0-21 0,-1 21 15,1-21-15,-21 21 0,21 1 16,-22-22-16,1 21 0,0-21 0,21 21 0,-22-21 15,22 0-15,-21 0 0,21 0 16,-1 0-16,44 0 31,-1 0-31,0 0 16,0 0-16,0 0 0,0 0 16,1 21-16,-1 0 0,0 0 15,0 1-15,-21-1 16,0 0-16,0 0 0,0 0 0,0 0 15,0 22-15,0-22 0,0 0 0,0 0 16,-21 0-16,0 1 0,21-1 16,-21 0-16,21 0 0</inkml:trace>
  <inkml:trace contextRef="#ctx0" brushRef="#br0" timeOffset="11243.38">21272 6731 0,'0'-42'16,"0"21"-16,22-1 0,-1 1 0,0 21 15,-21-21-15,21 0 0,0 0 0,-21 0 16,21-1-16,-21 1 0,22 21 15,-22-21-15,-22 21 16,1 0 0,0 0-16,0 0 0,-21 0 15,20 0-15,-20 21 0,21 0 0,-21 1 16,20-1-16,1 21 0,-21-21 0,21 0 16,0 22-16,-43 63 15,64-85-15,0 21 0,0-21 16,0 0-16,0 1 0,0-1 0,0 0 15,21 0-15,0 0 0,1 22 0,-1-22 16,0 0-16,0 0 0,21 21 0,-20-20 16,20-1-16,0 21 0,1-21 15,-1 0-15,0 1 0,1 20 0,-22-21 16,21 0-16,0 0 0,-20 1 0,-1-1 16,0 0-16,0 0 0,-21 0 15,0 0-15,0 1 0,-21-1 16,0 0-16,0 21 0,-22-21 0,22 1 15,-21-1-15,-1 21 0,1-21 0,-21 0 16,20 1-16,1-1 0,-22 0 0,22 0 16,0 0-16,-1-21 0,1 21 0,0-21 15,-1 22-15,1-22 0,21 0 0,0 0 16,-22 0-16,22-22 0,0 1 0,0 0 16,21 0-16,0-21 0,0-1 0</inkml:trace>
  <inkml:trace contextRef="#ctx0" brushRef="#br0" timeOffset="11902.52">21950 5461 0,'-85'21'16,"170"-42"-16,-212 42 16,106-21-16,-1 21 0,1-21 0,21 22 15,21-22 1,1 21-16,20-21 0,0 0 16,22 0-16,-1 0 0,22 0 0,0 0 15,20 0-15,1 0 0,21 0 0,0 0 16,0 0-16,0 0 15,-21 0-15,21 0 0,0-21 0,-21 21 0,0 0 16,-22 0-16,1 0 0,-21 0 16,-1 0-16,-21 0 0,-20 0 0,-1 0 15,0 0-15,-42 0 16,0 0 0,-22 0-16,22 0 0,-21 0 0,-64 0 15,64 0-15,-1 21 16,1-21-16,-22 0 0,22 0 0,-21 21 15</inkml:trace>
  <inkml:trace contextRef="#ctx0" brushRef="#br0" timeOffset="12219.34">21738 5927 0,'0'0'0,"-42"21"0,-43 0 15,64-21-15,42 0 16,0 0-1,22 0-15,-1 0 0,21 0 0,1 0 16,21 0-16,-1 0 0,22-21 16,0 21-16,0-21 0,21 21 0,-21 0 15,21 0-15,0-21 0,0 21 0,-22 0 16,1 0-16,-21 0 0,0 0 0,-1 0 16,-20 0-16,-22 0 0,0 0 15,-20 0-15,-1 0 0,0 0 0,-42 0 31,0 0-31,-1 0 0,1 0 16,0 0-16,-21 0 0,-1 0 0,22 21 16,-21-21-16,0 0 0,-22 21 0,22 0 15,-22-21-15,1 21 0,-1-21 0,1 21 16,-22-21-16</inkml:trace>
  <inkml:trace contextRef="#ctx0" brushRef="#br0" timeOffset="12458.22">21971 6181 0,'0'0'0,"-85"21"15,64 0-15,42 0 32,22-21-32,-22 0 0,21 0 0,22 0 15,-1 0-15,1 0 0,20 0 0,1 0 16,21 0-16,0 0 0,-1 0 0,1 0 16,-21-21-16,21 21 0,-22 0 0,1-21 15,0 21-15,-22 0 0,1-21 0,-22 21 16,0 0-16,-20 0 0,-1 0 15,0 0-15,0 0 0,-42 0 32,0 0-32,0 0 0,-1 0 15,1 0-15,21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30:52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1905 0,'0'0'0,"0"-21"16,0 0-16,0 0 0,0-1 15,0 1-15,0 0 0,0 0 0,0 0 16,-21-22-16,21 22 0,-22 0 16,1 0-16,21 0 0,0 0 0,-21-1 15,0 22-15,21-21 0,0 0 16,0 0-16,-21 21 15,21-21 1,-21 21-16,21 21 47,-22 0-47,22 0 16,-21 0-16,21 22 0,0-22 15,0 21-15,-21 1 0,0-1 0,0 21 16,21-20-16,-21-1 0,-1 22 0,1-22 15,21 21-15,-21-20 0,0 20 16,21-20-16,0-1 0,-21 21 0,0-20 16,21 20-16,-22-20 15,22-1-15,0 0 0,0 1 0,-21-1 16,21-21-16,0 0 0,-21 0 0,21 1 16,0-1-16,0-42 46,0-1-46,0 1 16,0 0-16,0-21 0,0 21 16,0-22-16,0 22 0,0-21 15,0-1-15,0 1 0,0 0 0,0 21 16,0-22-16,0 1 0,0 21 0,21-22 16,0 1-16,1 21 0,20 0 15,-21-22-15,21 22 0,1 0 16,-1 0-16,0 0 0,1 21 0,-1-21 15,22 21-15,-22 0 0,0 0 0,1 0 16,-22 21-16,21 0 0,-21 0 16,0 0-16,1 22 0,-1-22 0,-21 21 15,0 0-15,0 1 0,0-1 16,0 0-16,-21-20 0,-1 20 0,1 0 16,21-21-16,-21 1 0,21 20 0,0-21 15,-21 0-15,21 0 16,0 1-16,-21-22 47,21-22-32,0 1-15,0 0 0,0 0 16</inkml:trace>
  <inkml:trace contextRef="#ctx0" brushRef="#br0" timeOffset="2913.7">4572 2371 0,'0'-21'0,"21"21"16,-21-22-16,0 1 16,0 0-16,0 0 15,0 0-15,0 0 0,0-1 16,0 1-16,0 0 0,-21 0 15,0 0-15,21 0 0,-21 21 16,21-22-16,-22 22 16,1 0-16,0 0 15,0 0-15,0 0 16,0 22-16,-1-1 0,1 0 16,0 0-16,0 0 0,-21 22 15,20-22-15,1 21 0,21-21 0,-21 22 16,0-22-16,21 21 0,-21-21 0,21 22 15,0-22-15,0 0 0,0 0 16,0 0-16,0 0 0,0 1 0,0-1 16,21-21-16,0 0 15,0 0-15,0 0 0,22 0 16,-22 0-16,0 0 0,21-21 0,-20-1 16,20 1-16,-21 0 15,21 0-15,-20 0 0,20 0 0,0-1 16,-21-20-16,1 21 0,-1 0 0,0-22 15,0 22-15,0 0 0,-21 0 16,21 0-16,-21 0 0,0-1 0,0 1 16,0 0-16,0 42 47,0 0-47,0 1 0,0-1 0,0 0 15,0 0-15,0 0 0,-21 0 16,21 22-16,-21-22 0,21 0 0,0 0 15,0 0-15,0 1 0,0-1 16,0 0-16,0 0 16,0 0-16,21-21 0,0 0 15,1 0-15,-1 0 0,21 0 16,-21 0-16,0-21 0,22 21 16,-22-21-16,21 0 0,-21 0 0,22-1 15,-1-20-15,-21 21 0,22-21 16,-22 20-16,0 1 0,21-21 0,-21 21 15,1-22-15,-1 22 0,0 0 0,-21 0 16,0 0-16,0 0 16,0 42 15,-21-21-31,0 21 0,-1 0 16,1 0-16,21 0 0,-21 1 15,21-1-15,0 0 0,0 0 16,0 0-16,21 0 15,0-21-15,1 22 0,-1-1 16,0-21-16,0 21 0,0 0 16,0-21-16,-21 21 0,22-21 15,-22 21-15,21 1 0,-21-1 16,0 0-16,0 0 0,-21 0 16,-1 0-16,1-21 15,0 22-15,0-22 0,0 21 16,0-21-16,-1 0 0,1 21 15,0-21-15,0 0 16,42 0 47,0-21-63,0 21 0,1-21 15,-1-1-15</inkml:trace>
  <inkml:trace contextRef="#ctx0" brushRef="#br0" timeOffset="3475.38">5821 2286 0,'0'-21'0,"-21"21"16,21-21-16,-22 0 0,22-1 15,0 44 32,0-1-47,0 0 0,0 0 16,0 0-16,0 22 15,0-22-15,0 21 0,-21-21 0,21 22 0,-21-22 16,21 21-16,0-21 0,0 0 16,-21 1-16,21-1 0,-21 0 15,21 0-15,0 0 0,0 0 16,0-42 15,0 0-31,0 0 0,21 0 16,-21-22-16,21 22 0,0-21 0,0 0 15,-21 20-15,22-20 0,20 0 16,-21-1-16,0 22 0,0-21 0,1 21 16,20 0-16,-21-1 0,0 1 15,0 21-15,1 0 0,-1 0 16,0 0-16,0 0 0,0 21 0,0 1 15,-21-1-15,0 21 0,0-21 0,0 22 16,0-1-16,0 0 0,0-21 16,0 22-16,-21-1 0,0-21 0,21 22 15,-21-22-15,21 0 0,0 0 0,0 0 16,0 0-16,-21-21 0,21 22 16,21-44 15,0 1-31,43-42 31</inkml:trace>
  <inkml:trace contextRef="#ctx0" brushRef="#br0" timeOffset="3822.18">6456 2498 0,'0'0'0,"0"21"0,-21-21 0,42 0 31,0-21-15,0 0-16,0-1 0,0 1 0,1 0 15,-1 0-15,21 0 0,-21 0 16,0-1-16,1 1 0,-22-63 16,-22 84 15,1 0-31,0 21 15,0 0-15,0 0 0,21 0 0,-21 0 16,-1 22-16,22-1 0,-21-21 16,21 22-16,0-22 0,0 0 0,0 21 15,0-21-15,0 1 0,0-1 0,21 0 16,1 0-16,-1-21 16,0 0-16,0 0 15,0 0-15,22 0 0,-22 0 0,0 0 16,0 0-16,21-21 0,-20 0 0,-1 21 15,0-21-15,0-1 0</inkml:trace>
  <inkml:trace contextRef="#ctx0" brushRef="#br0" timeOffset="4732.18">6964 2328 0,'0'-21'16,"0"0"-1,21 0-15,0 21 16,0-21-16,0 21 0,22 0 15,-22 0-15,21-21 0,-21 21 16,1 0-16,20 0 0,-21 0 0,0 0 0,0 21 16,1 0-16,-1 0 15,-21 0-15,0 0 0,0 22 0,0-22 16,0 21-16,0-21 0,0 22 0,0-22 16,-21 21-16,-1-21 0,1 1 15,21-1-15,-21 0 0,21 0 0,-21 0 16,0-21-16,21 21 0,0-42 47,21 0-47,-21 0 15,21 0-15,0 0 0,0-22 0,1 1 16,-1 21-16,0-22 0,0 1 16,0 0-16,0 21 0,1-22 0,20 22 15,-21 0-15,0 0 0,-21 0 0,21 21 16,-21-22-16,22 22 0,-22 22 31,-22-1-15,1 0-16,21 0 0,0 21 15,-21-20-15,21-1 0,-21 21 0,0 0 16,21-20-16,0-1 0,0 21 16,0-21-16,0 0 0,0 1 0,0-1 15,0 0-15,0 0 0,21-21 16,-21 21-16,21-21 0,0 0 15,0 0-15,1 0 0,-1 0 0,0 0 16,0 0-16,21-21 0,-20 0 16,-1 0-16,21 0 0,-21-1 0,22 1 15,-22-21-15,0 21 0,0-22 0,0 1 16,0 0-16,1 21 0,-22-22 16,0-20-16,0 20 0,0 1 0,0 0 15,0-22-15,0 22 0,0-22 0,0 22 16,0 0-16,0-1 0,0-20 15,0 21-15,0 20 0,0-20 0,0 21 16,0-21-16,21 20 0,-21 1 16,0 42 15,0 1-31,0 20 0,-21-21 0,21 21 16,0 1-16,-22 20 0,1-20 15,21-1-15,-21 21 0,21-20 0,0 20 16,-21-20-16,21-1 0,0 0 0,-21 1 15,21-1-15,0 0 0,0 1 16,0-1-16,0-21 0,0 21 0,0-20 16,0-1-16,0 21 0,0-21 15,21 0-15,-21 1 16,21-1-16,-21 0 16,21-21-16,0 0 0,1 0 15,-1 0-15,0 0 16,0-21-16,-21 0 15,21-1-15,0 22 0,1-21 16,-22 0-16,21 0 0,-21 0 0,0-22 16,21 22-16,0 0 0,-21-21 15</inkml:trace>
  <inkml:trace contextRef="#ctx0" brushRef="#br0" timeOffset="4980.56">7853 2096 0,'0'0'0,"-21"0"16,21-22 0,21 22-16,0-21 15,21 21-15,1 0 0,-22-21 16,21 21-16,22-21 0,-22 21 0,0 0 16,1-21-16,-1 21 0,-21 0 0,21-21 15,-20 21-15,-1 0 0,0 0 16,0 0-16,-21-22 47</inkml:trace>
  <inkml:trace contextRef="#ctx0" brushRef="#br0" timeOffset="5508.61">8678 1842 0,'0'0'0,"0"-22"0,0 1 16,-21 21 15,21 21-31,-21 1 0,0-1 16,21 0-16,-21 21 0,-1-21 0,22 22 15,-21-1-15,0 0 0,21 1 0,-21-1 16,21 0-16,0 22 0,-21-22 16,21 1-16,0-1 0,0 0 0,0 1 15,0-22-15,0 21 0,0-21 0,21 22 16,-21-22-16,21 0 0,0 0 0,0 0 15,1 0-15,-1-21 16,0 22-16,0-22 0,0 0 0,0 0 16,1 0-16,20 0 0,-21 0 0,0 0 15,22-22-15,-22 1 0,21 0 0,-21 0 16,22 0-16,-1-22 0</inkml:trace>
  <inkml:trace contextRef="#ctx0" brushRef="#br0" timeOffset="5856.41">9334 1884 0,'0'0'0,"0"-42"15,22 42-15,-1 0 0,-21-22 0,21 22 16,0 0-16,0 0 0,0 0 16,1 0-16,-1 0 0,0 22 15,0-1-15,21 0 0,-20 0 0,-1 0 16,-21 22-16,21-1 0,-21-21 0,0 21 15,0 1-15,0-1 0,0 0 16,0 22-16,0-22 0,-21 1 0,0 20 16,-1-21-16,1 1 0,0-1 0,0 0 15,0-20-15,0 20 0,21-21 0,-22 0 16,1 0-16,0 1 0,21-1 16,0 0-16,-21-21 0,21 21 15,-21-21-15,21-21 47,0 0-31,0 0-16,21 21 0,-21-22 0,21 1 15</inkml:trace>
  <inkml:trace contextRef="#ctx0" brushRef="#br0" timeOffset="6592.17">10456 2455 0,'0'0'0,"-21"0"47,0 0-31,0 0-16,0 0 0,-1 0 15,1 0-15,0 0 16,0 0-1,42 0 32,0 0-47,0 0 0,22-21 16,-1 21-16,0 0 0,22-21 16,-1 21-16,22 0 0,0-21 0,-1 21 15,22 0-15,0-21 0,-21 0 0,21 21 16,-22 0-16,1-22 15,0 22-15,-1 0 0,-20 0 0,-1-21 16,1 21-16,-1 0 0,-20 0 0,-1 0 16,-21 0-16,21 0 0,-20 0 0,-1 0 15,0 0 1,-42 0 31,0 0-47,-1 0 15,1-21-15,0 21 16,0-21-16,21 0 16</inkml:trace>
  <inkml:trace contextRef="#ctx0" brushRef="#br0" timeOffset="7060.34">11705 2032 0,'0'0'0,"-21"-21"0,0 21 15,0 0-15,21 21 32,0 0-17,0 0-15,21 1 16,0-22-16,0 21 0,0-21 16,0 21-16,1-21 0,-1 0 0,21 21 15,0-21-15,-20 0 0,20 0 16,-21 0-16,21 0 0,-20 0 15,20 21-15,-21-21 0,0 0 0,0 0 16,1 0-16,-1 0 0,-21 21 47,0 1-47,-21-22 0,-1 21 0,1 0 16,-21 0-16,21 0 0,-22 0 15,1 22-15,0-1 0,-1-21 0,1 22 16,0-1-16,-1 0 0,1 1 15,21-22-15,-21 21 0,-1 0 0,22-20 16,0-1-16,0 21 0,0-21 16,-1 0-16,22 1 0,-21-22 15,21 21-15,-21-21 16,21-21 31,0-1-47,0 1 15</inkml:trace>
  <inkml:trace contextRef="#ctx0" brushRef="#br0" timeOffset="7819.84">13843 1799 0,'21'0'0,"-42"0"0,63-21 16,-21 0-16,-21 0 0,0 0 15,0-1-15,0 1 16,0 0-16,0 0 0,0 0 16,-21 21-16,0 0 0,0 0 15,0 0-15,0 21 0,-1 0 0,1 0 16,0 22-16,0-1 0,0 0 15,0 1-15,21-1 0,0 21 0,-22-20 16,22-1-16,-21 0 0,21 1 0,-21-1 16,21 0-16,0 1 0,0-22 15,0 0-15,0 0 0,21 0 0,0 1 16,1-22-16,20 0 0,-21 0 0,21 0 16,1 0-16,-1 0 0,22-22 15,-22 1-15,21 0 0,-20 0 16,20 0-16,1 0 0,-22-22 0,22 22 15,-22-21-15,0-1 0,1 1 0</inkml:trace>
  <inkml:trace contextRef="#ctx0" brushRef="#br0" timeOffset="8279.48">14584 1482 0,'0'0'0,"0"-43"0,-43-41 16,43 63-16,-21-1 16,21 1-16,-21 21 0,0 0 0,21 21 15,-21 22-15,21-22 16,0 21-16,0 1 0,0 20 15,0-21-15,0 22 0,0-1 0,0 1 16,0-1-16,0-20 0,0 20 16,0-20-16,-21 20 0,21-21 15,-22-20-15,22 20 0,0 0 0,0-21 16,-21 1-16,21-1 0,-21-21 0,21 21 16,0 0-16,0-42 31,0 0-31,21 0 15,0-1-15,1 1 0,-1-21 16,0 21-16,0-22 0,0 22 0,22-21 16,-22 0-16,0 20 0,21-20 0,-21 21 15,1 21-15,-1-21 0,0 21 0,0 0 16,0 0-16,0 21 0,1 42 16,-22-41-1,0 20-15,0-21 0,0 0 0,0 22 16,0-22-16,0 0 0,-22 0 0,22 0 15,0 0-15,0 1 0,-21-22 16,21 21-16,21-21 47,-21-21-47,22-1 0,-1 1 16,0 0-16,0 0 0,21 0 0</inkml:trace>
  <inkml:trace contextRef="#ctx0" brushRef="#br0" timeOffset="8604.29">15134 1969 0,'21'0'31,"0"0"-31,1 0 16,-1 0-16,0 0 0,0 0 16,0-22-16,0 1 0,22 21 0,-22-21 15,21 0-15,-21 0 0,22 21 16,-22-21-16,0-1 0,0 1 0,0 0 15,-21 0-15,0 0 0,0 0 16,-21 21-16,0 0 16,0 0-16,0 0 0,-22 21 0,22-21 15,-21 42-15,21-21 0,-22 0 0,22 22 16,0-22-16,0 21 0,0 1 16,0-22-16,21 0 0,0 21 0,0-21 15,0 1-15,0-1 0,0 0 0,0 0 16,21-21-16,0 0 15,21 0-15,-21 0 0,22 0 0,-22 0 16,21 0-16,1 0 0,-1 0 0,0 0 16,1-21-16,-1 0 0,0 21 0</inkml:trace>
  <inkml:trace contextRef="#ctx0" brushRef="#br0" timeOffset="9375.85">16087 1820 0,'0'0'0,"0"-21"0,0-42 16,0 42-16,0-1 15,-22 22-15,1 0 0,0 0 16,0 0-16,0 22 0,0-1 0,-1 0 16,1 0-16,0 21 0,0-20 15,21 20-15,0-21 0,-21 21 0,21-20 16,0 20-16,0-21 0,0 0 0,0 22 16,0-22-16,0 0 15,0 0-15,21 0 0,0-21 16,0 0-16,0 0 0,1 0 0,20 0 15,-21 0-15,21 0 0,1 0 0,-22 0 16,21-21-16,1 0 0,-1 21 16,0-21-16,1 0 0,-1-22 0,-21 22 15,21-21-15,-20-1 0,20 1 0,-21 0 16,-21-22-16,21 1 0,-21-1 16,21 1-16,-21-1 0,0 22 0,0-22 15,0 22-15,0 21 0,0-21 0,0 20 16,0 44 15,0-1-31,0 21 0,0 0 0,-21 1 16,21-1-16,-21 0 0,21 22 15,-21-22-15,0 22 0,21-22 0,-21 0 16,21 1-16,-22-1 0,22 0 0,0 1 16,-21-22-16,21 0 0,-21 0 15,21 0-15,0 1 0,-21-22 0,21 21 16,21-42 15,0-1-31,0 1 0,1 0 16,-1 0-16,0 0 0,0 0 15,21-22-15,-20 22 0,20 0 0,-21-21 16,0 20-16,22 1 0,-22 0 16,0 21-16,0 0 0,0-21 0,-21 42 31,0 0-31,-21 0 15,21 1-15,-42-22 0,21 21 16,-1 0-16,1 0 0,-21-21 0,21 21 16,0-21-16,-1 21 0,1-21 15,0 22-15,21-1 0,0 0 16,0 0 0,21 0-1,0-21-15,1 21 0,-1-21 0,0 0 16,0 22-16,21-22 0,-20 0 0,-1 21 15,0-21-15,0 0 0,21 0 0,-20 0 16,-1 0-16,0 0 0,0 0 16,-21-21 15</inkml:trace>
  <inkml:trace contextRef="#ctx0" brushRef="#br0" timeOffset="10196.57">18732 1630 0,'0'0'0,"0"-21"0,22 0 16,-1-1-16,-21 1 0,0 0 0,0 0 15,21 21 1,-21 42 0,0-21-16,0 22 0,0-1 15,0 0-15,0 1 0,0-1 0,0 0 16,-21 1-16,21-1 0,0-21 16,0 22-16,-21-22 0,21 0 0,0 0 15,0 0-15,0 0 16,21-21 15,-21-21-31,21 21 0,0-21 0,0 0 16,0 0-16,1 0 0,-1-22 15,-21 22-15,42 0 0,-21 0 0,0-22 16,-21 22-16,22 0 0,-1 21 0,0 0 16,-21 21-1,0 0-15,0 1 0,21-1 16,-21 0-16,0 21 0,0-21 0,0 1 15,0-1-15,21 0 0,-21 0 16,0 0-16,21 0 0,1-21 16,62 22-1,-63-22-15,22 0 0,-22 0 0,21 0 16,1-22-16,-22 22 0,21-21 16,0 0-16,-20 0 0,20 0 0,-21 0 15,0-22-15,0 1 0,-21 21 16,0-22-16,0 1 0,0-21 0,-21 20 15,0 1-15,0 0 0,-21 20 0,20-20 16,1 21-16,-21 21 0,21 0 0,0 0 16,-22 0-16,22 0 0,0 0 15,0 21-15,0 0 0,-1 22 16,1-22-16,21 0 0,0 0 0,0 0 16,0 0-16,-21 1 0,21-1 15,0 0-15,0 0 0,21-21 16,0 0-16,22 0 0,-1 0 0,0 0 15,1 0-15,-1-21 0</inkml:trace>
  <inkml:trace contextRef="#ctx0" brushRef="#br0" timeOffset="10648.31">20045 1334 0,'0'0'0,"0"-43"16,0 22-16,0 0 0,0 0 0,0 0 0,0 42 31,-21 0-31,-1 0 15,22 0-15,-21 22 0,21-1 0,0 0 16,0 1-16,-21 20 0,21-21 16,-21 22-16,21-22 0,-21 22 0,21-22 15,-21 0-15,-1 22 0,22-43 0,-21 21 16,21 1-16,-21-22 0,0 0 16,21 0-16,-21 0 0,21 1 15,0-44 16,0 1-31,21 0 16,-21 0-16,21-21 0,0 20 0,0-20 16,22 0-16,-22-1 0,0 22 15,0 0-15,22-21 0,-22 42 0,0-21 16,0 21-16,0 0 0,0 0 0,1 21 16,-22 0-16,0 0 0,21 21 15,-21-20-15,0 20 0,0-21 0,0 21 16,0-20-16,0-1 0,0 21 0,-21-21 15,21 0-15,0 1 0,-22-1 16,22 0-16,-21-21 0,42 0 47,1 0-47,-22-21 16,21 0-16,0-1 0</inkml:trace>
  <inkml:trace contextRef="#ctx0" brushRef="#br0" timeOffset="10988.11">20341 1926 0,'0'0'16,"21"0"15,0 0-31,1 0 0,-1-21 16,0 21-16,21 0 0,-21-21 16,22 0-16,-1 0 15,0 21-15,-20-22 0,20 1 0,-21 0 16,0 0-16,0 0 0,-21 0 0,0-1 15,0 1-15,-21 21 16,0 0-16,0 0 0,0 0 16,-22 21-16,22 1 0,-21-1 0,21 21 15,-22-21-15,22 22 0,0-22 16,0 21-16,0-21 0,21 0 0,0 22 16,0-22-16,0 0 0,0 0 0,0 0 15,21 1-15,0-22 16,0 0-16,0 21 0,22-21 15,-22 0-15,21 0 0,1 0 0,-1 0 16,0 0-16,22 0 0,-22-21 16,22 21-16,-22-22 0,0 1 0,22 21 15,-22-21-15,0 0 0</inkml:trace>
  <inkml:trace contextRef="#ctx0" brushRef="#br0" timeOffset="11424.15">21378 1820 0,'0'0'0,"0"-42"0,0 0 15,0 21-15,0-22 0,0 22 0,0 0 16,0 0-16,-21 21 0,0 0 15,0 0-15,0 0 0,-1 0 16,1 21-16,0 0 0,0 0 0,0 0 16,0 22-16,-1-22 0,1 21 15,21 1-15,-21-1 0,21-21 16,-21 21-16,21-20 0,-21-1 0,21 0 16,0 0-16,0 0 0,0 0 15,0 1-15,21-22 0,0 0 16,0 0-16,0 0 0,1 0 15,-1 0-15,0-22 0,0 1 16,0 0-16,0 0 0,1 0 16,-22 0-16,21-22 0,0 1 0,-21 21 15,21-22-15,-21 1 0,21 0 0,-21 21 16,0-22-16,0 22 0,21 21 16,-21 21-1,0 22-15,0-22 16,0 0-16,0 21 0,0-21 15,0 22-15,0-22 0,-21 0 0,21 21 16,0-20-16,0-1 0,0 0 0,0 0 16,0 0-16,0 0 0,0 1 15,21-22-15,1 0 16,-1 0-16,0 0 0,0 0 16,0 0-16,0-22 0,1 22 15,-1-21-15,0 0 0,0 0 0,21 0 16,-20 0-16</inkml:trace>
  <inkml:trace contextRef="#ctx0" brushRef="#br0" timeOffset="11732.4">22140 1355 0,'0'0'0,"0"-43"0,0 1 16,0 0-16,0 21 0,0-22 16,0 22-16,0 0 0,0 42 31,0 21-16,0-20-15,-21 20 0,21 0 0,0 1 16,0-1-16,-21 21 0,21-20 16,0 20-16,0 1 0,0-22 15,-21 22-15,0-22 0,21 0 0,-22 1 16,22-1-16,-21-21 0,21 21 16,-21-20-16,21-1 0,0 0 0,-21 0 15,21 0-15,-21-21 0,21 21 16,0-42-1,0 0 1,21 0-16,0 0 0,0-22 16,0 22-16,1-21 0,-1 0 15</inkml:trace>
  <inkml:trace contextRef="#ctx0" brushRef="#br0" timeOffset="12246.11">22585 1228 0,'0'0'0,"21"-21"16,-21-1-16,0 1 0,0 0 0,0 0 15,-21 42 17,0 0-32,-1 0 0,1 1 0,21-1 15,-21 21-15,21 0 0,-21 1 16,0-1-16,21 0 0,-21 1 0,-1 20 16,22-20-16,0 20 0,-21-21 15,0 1-15,21-1 0,-21 0 0,21-20 16,0 20-16,0-21 0,-21 0 15,21 0-15,-21 1 0,21-1 0,0-42 47,0-1-31,0 1-16,0 0 0,0 0 16,21-21-16,0 20 0,0-20 15,0 21-15,22-21 0,-22 20 0,21-20 16,-21 21-16,22-21 0,-1 20 0,0 22 15,-21-21-15,22 0 0,-22 21 16,0 0-16,0 0 0,0 0 0,1 21 16,-22 0-16,0 1 0,0-1 15,0 0-15,0 21 0,0-21 0,0 22 16,-22-22-16,1 21 0,0-21 0,21 1 16,-21-1-16,0 0 0,0 0 15,-1 0-15,22 0 0,-21 1 16,0-1-16,0-21 15,21-21 17,21-1-32,0 1 15,0 0-15,1-21 0,20 21 0</inkml:trace>
  <inkml:trace contextRef="#ctx0" brushRef="#br0" timeOffset="12598.42">22923 1715 0,'0'0'0,"0"21"31,22-21-15,-1 0-16,0 0 0,0 0 16,0 0-16,0 0 15,22 0-15,-22 0 0,21 0 0,-21 0 16,22-21-16,-22-1 0,21 1 0,-21 21 16,1-21-16,-1 0 0,0 0 15,0 0-15,-21-1 0,21 1 16,-21 0-16,-21 21 31,0 0-31,0 21 0,0 0 0,-1 1 16,1 20-16,21-21 0,-21 21 0,0-20 15,0 20-15,21-21 0,-21 21 16,21-20-16,0-1 0,0 0 0,0 0 16,0 0-16,0 0 0,0 1 0,0-1 15,21-21-15,0 0 16,0 0-16,0 0 0,0 0 15,1 0-15,20 0 0,-21-21 0,21 21 16,1-22-16,-22 1 0,21 21 16,1-21-16</inkml:trace>
  <inkml:trace contextRef="#ctx0" brushRef="#br0" timeOffset="13004.56">23855 1609 0,'0'0'0,"0"-21"0,0-1 16,-21 1-16,21 0 15,0 0-15,0 0 16,21 21 0,0 0-1,0 21-15,0 0 0,-21 0 16,21 0-16,1 1 0,-22-1 0,0 0 16,0 21-16,0 1 0,0-22 0,0 21 15,0-21-15,0 22 0,-22-22 16,22 0-16,0 21 0,-21-21 15,0 1-15,21-1 0,0 0 16,-21-21-16,0 0 16,21-21-1,0 0 1,0-1-16,21 1 0,0 0 16,0 0-16,0-21 0,1-1 0,-1 1 15,0 0-15,21-1 0,-21 1 0,22 0 16,-22-1-16,21 1 0,-21 21 15,22 0-15,-22-1 0,0 22 0,0-21 16,0 21-16,1 0 16,-1 0-16,-21 21 31,-21-21-31</inkml:trace>
  <inkml:trace contextRef="#ctx0" brushRef="#br0" timeOffset="13356.36">21442 1524 0,'0'0'0,"-21"0"0,-1 0 0,1 0 0,21-21 32,21 21-32,1 0 0,-1 0 0,21-21 15,22 21-15,-22 0 0,21-21 0,1 21 16,-1-22-16,1 22 0,21 0 16,-22-21-16,1 21 0,-22 0 0,21 0 15,-20-21-15,-1 21 0,0 0 0,-20 0 16,-1 0-16,0 0 15,0 0-15,-42 0 16,0 0 0,0 0-16,-1 0 0,-20 0 15</inkml:trace>
  <inkml:trace contextRef="#ctx0" brushRef="#br0" timeOffset="14430.31">1757 3789 0,'0'0'15,"0"-42"1,-21 20-16,21 1 0,0 0 0,0 0 16,0 0-16,0 0 0,0-1 15,0 1-15,-22 42 32,22 1-17,0-1-15,0 0 0,0 21 16,0 22-16,0-22 0,0 22 0,0-1 15,0 22-15,0-22 0,0 1 16,0 20-16,0-20 0,0-22 0,0 22 16,0-22-16,-21 0 0,21 1 15,-21-1-15,21-21 0,0 0 0,0 1 16,-21-1-16,0-21 16,0 21-16,-1-21 0,1 0 15,0 0-15,0 0 0,0-21 16,0 21-16,-22-21 0</inkml:trace>
  <inkml:trace contextRef="#ctx0" brushRef="#br0" timeOffset="15032.2">1079 4445 0,'0'0'15,"-42"-21"-15,42 0 16,0 0 0,0-1-16,21 1 15,22 21-15,-1-21 0,0 0 0,22 0 16,-1-22-16,1 22 0,-1-21 15,1 0-15,20-1 0,-20 1 0,21 0 16,-22-1-16,-21 22 0,22-21 16,-22-1-16,1 22 0,-22 0 0,21 0 15,-21 0-15,-21 0 16,0-1-16,0 1 0,0 0 0,-21 21 31,0 0-15,21 21-16,0 22 15,0-22-15,0 21 0,0 0 16,0 22-16,0-1 0,0-20 0,21 20 16,-21 1-16,0-1 0,0-20 15,0 20-15,0-21 0,0 1 0,0-1 16,0-21-16,0 22 0,0-22 16,0 0-16,0 0 0,0-42 46,0 0-46,0 0 0,0-1 16,0-20-16,21 21 0,-21-21 16,21-1-16,1 1 0,-1 0 0,0-1 15,0 22-15,21-21 0,-20 21 16,20-1-16,0 1 0,-21 21 0,22 0 16,-22 0-16,21 21 0,-21 1 0,1 20 15,-22-21-15,0 0 0,0 22 16,0-22-16,0 21 0,0-21 0,0 22 15,0-22-15,0 0 16,0 0-16,0 0 0,0 0 0,-22-21 16,22 22-16,0-44 47,22 1-32,-22 0-15</inkml:trace>
  <inkml:trace contextRef="#ctx0" brushRef="#br0" timeOffset="15379.01">2603 4339 0,'22'0'0,"20"21"15,-21-21-15,0 0 16,0 0-16,1 0 0,-1 0 0,0 0 0,0 0 16,0 0-16,0-21 15,1 0-15,20 0 0,-21 21 0,0-21 16,0 0-16,1-1 0,-22 1 0,0 0 15,0 0-15,0 0 16,0 0-16,-22 21 16,1 0-16,0 0 0,0 0 15,-21 0-15,20 0 0,1 21 0,0 0 16,0 0-16,0 21 0,0-20 0,21 20 16,0 0-16,0-21 15,0 22-15,0-22 0,0 21 0,0-21 16,0 1-16,0-1 0,0 0 15,0 0-15,21-21 0,0 21 0,0-21 16,0 0-16,22 0 0,-22 0 16,0 0-16,21 0 0,-21-21 15,22 21-15,-22-21 0,21 0 0,-21 0 16,22-1-16</inkml:trace>
  <inkml:trace contextRef="#ctx0" brushRef="#br0" timeOffset="16096.59">4424 4191 0,'-21'0'0,"-22"0"16,43-21-16,-21 21 15,21-21 1,0 0-16,0-1 0,0 1 15,0 0-15,21 0 0,0 21 16,-21-21-16,22 0 0,-1 21 16,0-22-16,21 22 0,-21 0 0,1 0 15,20 0-15,0 0 0,-21 22 16,22-1-16,-1 21 0,-21 0 16,22-20-16,-22 20 0,0 0 0,-21 1 0,0-1 15,0 0-15,0-21 0,0 22 16,0-22-16,0 21 0,0-21 15,-21 1-15,0-1 0,21 0 0,-22 0 16,22 0-16,-21-21 31,21-21-31,0 0 16,0 0-16,21 0 0,1-1 16,-22-20-16,21 21 0,0-21 15,0-1-15,0 1 0,0 0 0,1-1 16,20 1-16,-21 21 0,0-22 0,22 22 15,-22 0-15,0 0 0,0 21 16,21 0-16,-20 0 0,-1 0 16,-21 21-16,21 21 0,0-20 0,-21-1 15,0 21-15,0 0 0,0-20 16,0 20-16,0-21 0,0 21 0,0-20 16,0 20-16,0-21 0,0 0 0,0 0 15,0 1-15,-21-22 0,21 21 0,-21 0 16,42-42 15,0 0-31,-21-1 16,21 1-16</inkml:trace>
  <inkml:trace contextRef="#ctx0" brushRef="#br0" timeOffset="16456.84">5440 4318 0,'0'21'0,"21"-21"31,0 0-15,0-21-16,0 21 15,1-21-15,-22 0 0,21 0 0,0 21 16,0-22-16,0 1 0,0 0 0,1 0 16,-22 0-16,0 0 15,0-1-15,0 1 0,0 0 16,0 0-16,-22 21 15,1 21-15,0 0 16,0 0-16,0 1 0,0-1 0,-1 21 16,1 0-16,21-20 0,0 20 0,-21-21 15,21 0-15,0 22 0,0-22 16,0 0-16,0 0 0,0 0 0,0 0 16,21-21-16,0 0 15,1 0-15,-1 0 0,0 0 16,0 0-16,0-21 0,0 0 15,1 0-15,-1 0 0,0 0 16,0-1-16,0 1 0</inkml:trace>
  <inkml:trace contextRef="#ctx0" brushRef="#br0" timeOffset="17195.41">5948 4085 0,'21'0'0,"-42"0"0,42-21 0,0 21 15,0 0-15,0 0 16,1 0-16,-1 0 0,0 0 15,0 0-15,0 21 0,0 0 0,1-21 16,-1 22-16,0-1 0,-21 21 0,0-21 16,21 0-16,-21 1 0,0 20 15,0-21-15,0 0 0,0 22 16,0-22-16,-21 0 0,0 21 0,0-21 16,-1 1-16,1-1 0,0 0 15,21 0-15,-21-21 0,21-21 31,21 0-15,0 0-16,0-1 0,1 1 16,-1 0-16,0-21 0,0-1 0,0 1 15,0 21-15,1-21 0,-1-1 0,0 1 16,0 0-16,0-1 0,0 22 0,-21 0 16,0 0-16,22 21 15,-22 21 1,0 0-16,0 21 0,-22-20 0,22 20 15,0-21-15,0 21 0,-21 1 16,21-1-16,-21-21 0,21 22 0,0-22 16,0 21-16,0-21 0,0 0 0,0 1 15,0-1-15,0 0 0,21-21 0,0 0 16,1 0-16,-1 0 0,0 0 16,0 0-16,21 0 0,-20 0 0,20 0 15,-21-21-15,21 0 0,1-1 0,-22 1 16,21 0-16,1 0 0,-22-21 0,21 20 15,-21-20-15,22 0 0,-22-1 16,0 1-16,0-21 0,-21 20 16,0-20-16,21 20 0,-21-20 0,0 21 15,0-1-15,0 1 0,0 0 16,0-1-16,0 22 0,0 0 0,0 0 16,0 42-1,0 0-15,0 0 0,0 22 16,0-22-16,0 21 0,-21 22 0,21-22 15,-21 21-15,21-20 0,0 20 0,-21 1 16,0-22-16,21 0 0,0 1 0,-22-1 16,22 0-16,-21 1 0,21-22 15,0 0-15,0 0 0,0 0 0,0 1 16,0-1 0,21-21-16,1 0 15,-1-21-15,0 21 16,0-22-16,0 1 0,-21 0 0,21 0 15,-21 0-15,22-22 0</inkml:trace>
  <inkml:trace contextRef="#ctx0" brushRef="#br0" timeOffset="17380.32">6879 4064 0,'0'0'0,"-21"0"0,0 0 0,63 0 31,-21 0-31,22 0 15,-22-21-15,42 21 0,-20-21 0,-1 21 16,21-21-16,-20-1 0,-1 22 0,22-21 16,-22 21-16,0-21 0,1 21 0,-22-21 15,21 21-15,-21 0 0,0-21 16,1 21-16</inkml:trace>
  <inkml:trace contextRef="#ctx0" brushRef="#br0" timeOffset="18111.06">9313 3535 0,'0'0'0,"21"-42"0,1 20 16,-1 1-16,-21 0 0,21 0 0,-21 0 16,0 0-16,-21 21 31,0 21-31,-1 0 0,1 0 0,-21 21 16,21 1-16,0-1 0,-22 0 15,22 1-15,21 20 0,-21-20 16,0 20-16,21 1 0,-21-1 0,21 1 15,0-1-15,0-21 0,0 22 0,0-22 16,0-21-16,0 22 0,21-22 16,0 21-16,0-42 0,0 21 0,0 1 15,22-22-15,-22 0 0,0 0 0,21 0 16,-20-22-16,20 1 0,0 0 0,-21 0 16,22 0-16,-1 0 0,0-22 15,1 22-15,-1-21 0,0-1 0,-20 1 16,20 0-16,-21-22 0,0 22 0,-21 0 15,0-1-15,0 1 0,-21-22 16,0 22-16,-21 0 0,20-1 16,-20 1-16,0 0 0,-1 21 0,1-1 15,21 1-15,-21 21 0,-1 0 0,22 0 16,-21 21-16,21 1 0,-1-1 16,-20 21-16,42-21 0,0 22 0,-21-1 15,21 0-15,0 1 0,0-1 0,0 0 16,0 1-16,0-1 0,0 0 0,0 1 15,0-22-15,21 21 0,0-21 16,0 0-16,1-21 0,-1 0 0,21 0 16,-21 0-16,22 0 0,20-21 0,-21 0 15</inkml:trace>
  <inkml:trace contextRef="#ctx0" brushRef="#br0" timeOffset="19064.53">10223 3662 0,'22'-21'16,"-44"42"-16,44-85 0,-22 43 0,0-21 0,0 21 15,0 0-15,0 42 32,-22 0-32,22 21 0,0-21 15,0 22-15,0-1 0,0 0 16,0 1-16,0-1 0,0 0 0,0 1 16,0-1-16,0 0 0,0 1 15,-21-1-15,21 0 0,0 1 0,0-22 16,-21 21-16,21-21 0,-21 1 15,21-1-15,-21 0 0,21 0 0,0-42 32,0 0-17,0 0-15,0-1 16,0-20-16,21 21 0,0 0 0,0-22 16,0 22-16,1 0 0,-1 0 0,0 0 15,0 0-15,21-1 0,-20 22 0,20 0 16,-21 0-16,0 0 0,22 0 15,-22 0-15,0 22 0,0-22 16,0 21-16,0 0 0,-21 0 0,22 21 16,-22-20-16,0-1 0,0 0 0,0 0 15,-22 0-15,1 0 0,0 1 16,0-22-16,0 21 0,-22 0 0,22 0 16,0-21-16,0 0 0,0 21 15,0-21-15,-1 0 0,1 0 0,0 0 0,0 0 16,42 0 31,0 0-47,0 0 0,22 0 0,-22 0 15,0-21-15,21 0 0,-20 21 16,20-21-16,0 21 0,-21-21 16,22-1-16,-1 1 0,0 0 0,1 0 15,-1 0-15,0 0 0,1-1 0,-1-20 16,-21 21-16,22 0 0,-22-22 0,0 22 15,21 0-15,-42 0 0,21 0 16,1 0-16,-1-1 0,-21 44 31,0-1-15,0 0-16,0 0 0,0 0 16,0 0-16,0 1 0,-21 20 0,21-21 15,0 21-15,0-20 0,0 20 16,0-21-16,0 21 0,0 1 0,0-22 15,0 21-15,0 1 0,0-22 0,0 21 16,0 0-16,0 1 0,21-1 16,-21 0-16,0 1 0,21 20 0,0 1 15,-21-22-15,21 22 0,0-1 16,1 1-16,-22-1 0,21-21 0,0 22 0,0-1 16,-21-20-16,0 20 0,21-20 0,-21-1 15,0 0-15,0 1 0,0-1 0,0-21 16,0 21-16,0-20 0,-21-22 0,21 21 15,-21-21-15,0 0 0,0 0 16,-1 0-16,1-21 16,0-1-16,0 1 0,0-21 15,0 21-15,21 0 0,-22-1 0,1 1 16,21-21-16,-21 21 0,21-22 0,-21 22 16,0 0-16,21-21 0,-21-1 0,21 22 15,0-21-15,0 0 0,0-1 0,0 1 16,0 0-16,0-1 0,0-20 15,0 20-15</inkml:trace>
  <inkml:trace contextRef="#ctx0" brushRef="#br0" timeOffset="19268.59">11324 3577 0,'0'0'16,"0"-21"-16,-21 0 0,0 21 15,21-21-15,-21 21 0,42 0 47,0 0-31,0 0-16,0 0 16,0 0-16</inkml:trace>
  <inkml:trace contextRef="#ctx0" brushRef="#br0" timeOffset="19655.97">11366 3895 0,'0'21'16,"0"0"-16,22-21 15,-1 0-15,0 0 16,0 0-16,0 0 0,0 0 0,1 0 15,20 0-15,-21 0 0,0-21 16,0 0-16,22 21 0,-22-21 0,0-1 16,-21 1-16,0 0 15,0 0-15,-21 21 16,0 0-16,0 0 16,-1 0-16,1 0 0,0 0 0,0 0 15,0 21-15,0 0 0,-1 0 0,22 1 16,-21-1-16,21 0 0,-21 0 15,21 21-15,0-20 0,0-1 0,0 21 16,0-21-16,0 0 0,21 1 0,0-1 16,1 0-16,-1 0 15,0-21-15,0 0 0,0 0 16,0 0-16,1 0 0,-1 0 0,0 0 16,0-21-16,21 0 0,-20 0 0,-1 21 15,0-22-15</inkml:trace>
  <inkml:trace contextRef="#ctx0" brushRef="#br0" timeOffset="20182.66">12107 3852 0,'0'-21'0,"0"42"0,0-63 16,0 21-16,0 0 15,-21 21 1,0 21-16,0 0 16,0 0-16,21 0 0,-22 1 15,1 20-15,21-21 0,0 21 0,-21-20 16,21 20-16,-21-21 0,21 0 0,0 22 15,0-22-15,0 0 0,0 0 16,0 0-16,21 0 0,0-21 16,0 0-16,1 0 0,-1 0 15,0 0-15,0 0 0,21 0 0,-20-21 16,20 0-16,-21 21 0,21-21 0,-20 0 16,20-22-16,-21 22 0,21 0 15,-20-21-15,20 21 0,-21-22 0,0 22 16,0-21-16,1-1 0,-1 1 0,0 0 15,-21-1-15,0 1 0,0 0 16,0-1-16,0 1 0,0 21 16,0 0-16,0 0 0,0-1 0,-21 22 15,0 22 1,21-1-16,0 0 0,0 21 16,0-21-16,-22 22 0,22-1 0,0-21 15,-21 22-15,21-1 0,0 0 0,0 1 16,0-1-16,0 0 0,0 1 0,-21-22 15,21 21-15,0 0 0,0-20 0,0 20 16,0-21-16,0 0 0,0 0 16,0 1-16,0-1 0,0 0 0,21 0 15,0-21 1,1 0-16,-1 0 0,0 0 16,0-21-16,0 0 15,0 21-15,-21-21 0,22-1 0,-1 1 16,0 0-16,0 0 0,-21 0 0</inkml:trace>
  <inkml:trace contextRef="#ctx0" brushRef="#br0" timeOffset="20405.53">12573 3874 0,'0'0'0,"-21"0"16,0 0-16,42 0 31,0 0-31,0 0 0,0 0 15,0 0-15,22-22 0,-22 22 16,21 0-16,-21-21 0,1 21 0,20-21 16,-21 21-16,0 0 0,0-21 0,1 21 15,-1 0-15,-21-21 32</inkml:trace>
  <inkml:trace contextRef="#ctx0" brushRef="#br0" timeOffset="20984.48">14266 3683 0,'0'0'0,"21"0"0,-21-21 0,22 21 16,-22-21-16,21 21 0,-21-21 15,21-1 1,0 1-16,-21 42 31,0 1-31,0-1 16,0 21-16,0-21 0,0 22 15,-21-22-15,0 21 0,21-21 0,0 22 16,-21-22-16,-1 21 0,22-21 0,-21 22 16,21-22-16,0 0 0,-21 0 0,21 0 15,0 0-15,-21-21 0,21 22 16,0-44 15,0 1-15,0 0-16,21 0 0,0 0 15,0 0-15</inkml:trace>
  <inkml:trace contextRef="#ctx0" brushRef="#br0" timeOffset="21464.33">14690 3725 0,'42'-21'0,"-84"42"0,105-63 16,-21 42-16,-20-21 0,-1 21 15,0-21-15,0 21 0,0-21 0,-42 21 32,0 21-17,0 0-15,0-21 0,-1 21 0,1 0 16,0-21-16,0 21 0,21 1 16,-21-1-16,0-21 0,-1 21 0,22 0 15,-21-21-15,21 21 16,21-21 15,1 0-31,-1 0 0,0 0 16,0 0-16,0 0 0,0 0 0,22 0 15,-22 0-15,0 0 0,0 0 16,0 0-16,22 0 0,-22 21 16,0 1-16,0-1 0,-21 0 15,0 0-15,0 0 16,-21 0-16,0-21 0,0 22 15,0-22-15,-1 21 0,1-21 16,-21 21-16,21-21 0,0 0 0,-1 0 16,-20 21-16,21-21 0,0 0 0,0 0 15,-1 0-15,1 0 0,0 0 16,0 0 0,21-21 15,0 0-16,0 0 1,0-1-16,0 1 0</inkml:trace>
  <inkml:trace contextRef="#ctx0" brushRef="#br0" timeOffset="21697.2">14499 3493 0,'0'0'0,"-21"0"0,21-22 16,-21 22-16,21-21 16,-21 21 46,21 21-46,21-21-1,0 0-15,0 0 0</inkml:trace>
  <inkml:trace contextRef="#ctx0" brushRef="#br0" timeOffset="22229.6">16489 3408 0,'0'0'0,"21"-21"0,0 21 0,0 0 0,-21 21 31,0 0-31,0 0 16,0 22-16,-21-1 0,21 0 0,-21 22 15,0-22-15,0 170 16,21-128-16,-22 1 0,22 0 0,0-1 15,0 1-15,-21 0 0,21 21 16,-21-22-16,21 22 0,-21 0 0,21-21 16,0 20-16,-21-20 0,0 0 0,-1-1 15,1 1-15,21 0 0,-21-22 16,0 1-16,21-1 0,0 1 0,-21-1 16,21-20-16,-21-1 0,21 0 0,-22-21 15,22 22-15,0-22 0,0 0 0,-21-21 16,21-21-1,0-21-15,0 20 16,0 1-16,0-21 0,0 0 0,0-22 16,21 1-16,-21-1 0,0 1 0</inkml:trace>
  <inkml:trace contextRef="#ctx0" brushRef="#br0" timeOffset="22572.41">16277 3916 0,'0'-42'0,"0"84"0,0-127 0,-21 43 16,21 0-16,0 20 0,0-20 0,0 21 16,0 0-16,0-22 0,0 22 0,21-21 15,0 21-15,22 0 0,-22-1 16,42 1-16,-20 0 0,20 0 0,1 0 16,-1 21-16,1 0 0,-1 0 0,-21 21 15,22 0-15,-22 0 0,1 22 16,-1-22-16,-21 21 0,-21 0 0,0 1 15,0-1-15,0-21 0,-21 22 0,0-1 16,0-21-16,-1 21 0,-20-20 16,0 20-16,21-21 0,-22 0 0,1 0 15,21 1-15,-22-1 0,22-21 16,0 21-16,0-21 0,0 0 0,0 0 16,21-21-1,0 0-15,21 21 0,0-22 16,0 1-16,21 0 0,-20 0 15,-1 0-15,21 0 0,-21-1 0</inkml:trace>
  <inkml:trace contextRef="#ctx0" brushRef="#br0" timeOffset="22941.2">17124 3620 0,'-21'0'0,"42"0"0,-42-22 0,-1 1 15,22 0-15,-21 21 0,21-21 0,0 0 16,0 0-16,0-1 0,0 1 15,0 0-15,21 21 0,1-21 0,20 0 16,-21 21-16,21 0 0,1 0 0,-1 0 16,0 0-16,1 21 0,-1 0 15,0 0-15,1 22 0,-1-22 0,-21 21 16,0 0-16,1-20 0,-22 20 0,0-21 16,0 21-16,0-20 0,-22-1 15,1 21-15,0-21 0,0-21 0,0 21 16,21 1-16,-21-22 0,-1 0 15,1 0-15,21-22 16,0 1 0,0 0-16,0 0 0,0 0 15,0 0-15,21-1 0,1-20 0,-1 0 16,-21 21-16,21-22 0,0 1 0,-21 0 16,21 20-16,0-20 0,1 21 15,-1 0-15,0 21 0,-21-21 0,21 21 16,0 0-16</inkml:trace>
  <inkml:trace contextRef="#ctx0" brushRef="#br0" timeOffset="24440.89">17716 3641 0,'0'0'0,"22"0"0,-1 0 15,0 0-15,0 0 16,0-21-16,0 21 0,1-22 0,-1 1 15,21 0-15,-21 0 0,0 0 0,1 0 16,20-1-16,-42 1 0,21 0 16,-21 0-16,-21 21 15,0 0 1,0 0-16,-1 21 0,1 21 0,-21-20 16,21 20-16,-22-21 0,22 21 15,0-20-15,0 20 0,0 0 0,0-21 16,21 1-16,0 20 0,0-21 0,0 0 15,0 0-15,21-21 16,0 0-16,0 0 0,0 0 0,22 0 16,-22 0-16,21 0 0,0 0 0,-20-21 15,20 0-15,0 0 0,22 0 0,-22 0 16,0-1-16,22-20 0,-22 21 16,1-21-16,-1 20 0,0-20 15,1 0-15,-22 21 0,0-22 0,-21 22 16,0 0-16,0 0 0,-21 21 15,0 0-15,-1 0 0,1 0 0,-21 21 16,21 0-16,0 0 0,-1 0 0,1 1 16,21-1-16,0 0 0,0 0 0,0 0 15,0 22-15,0-22 0,0 0 16,21 0-16,1 0 0,-1 0 0,0-21 16,0 22-16,0-1 0,0 0 15,-21 0 1,-21-21-1,0 0 1,0 0-16,0 0 0,0 0 0,-1 0 16,-41 0-1,42 0-15,21 21 32,0 0-17,21-21-15,64 22 16,-64-22-16,21 0 15,0 0-15,1 0 0,-1 0 0,0-22 16,1 1-16,-1 0 0,0 21 0,1-21 16,-1 0-16,0 0 0,1 21 15,-1-22-15,-21 1 0,0-21 16,1 21-16,-1 0 0,0-1 16,-21-41-16,0 42 0,0 0 0,0-1 15,0 1-15,-21 21 16,0 0-16,-1 21 0,22 1 15,-21-22-15,0 42 0,21-21 0,0 0 16,0 0-16,-21 1 0,21-1 16,0 21-16,0-21 0,0 0 15,0 1-15,21-1 0,0-21 16,0 0-16,1 21 0,20-21 0,-21 0 0,21 0 16,1 0-16,-1 0 0,0 0 15,1-21-15,-1 21 0,0-21 16,-20-1-16,20 1 0,0 21 0,1-21 15,-22 0-15,0 0 0,0 0 0,0-1 16,-21 1-16,21 21 0,-21-21 16,-21 21-1,0 21 1,0 0-16,0 1 0,0 20 16,21-21-16,-22 0 0,1 0 0,0 1 15,21-1-15,0 0 0,-21 0 16,21 0-16,-21-21 15,42 0 1,0-21 0,0 21-16,0-21 0,1 21 15,-1-21-15,0 0 0,0-1 0,21 1 16,-20 0-16,-1 0 0,0 0 16,0 0-16,0-1 0,0 22 15,1 0-15,-1 0 16,-21 22-16,0-1 15,0 0-15,0 0 0,0 0 16,21-21-16,-21 21 0,21 1 0,-21-1 16,21-21-16,-21 21 0,21-21 15,1 0-15,-1 0 0,0 0 16,0 0-16,21 0 0,-20 0 0,20-21 16,-21 0-16,0 21 0,22-22 15,-1 1-15,-21 0 0,0 0 0,22 0 16,-22 0-16,0-22 0,0 22 15,0-21-15,0-1 0,-21 1 0,22 0 16,-22-22-16,21 1 0,-21 20 0,0-20 16,0 21-16,0-22 0,0 22 15,0 21-15,0-22 0,0 22 16,0 42 0,0 0-16,0 1 0,0 20 15,0 0-15,0 22 0,-21-22 0,21 22 16,-22-1-16,22-21 0,0 22 15,0-22-15,0 22 0,0-22 0,0-21 16,0 22-16,0-22 0,0 21 0,0-21 16,0 0-16,0 1 0,0-1 15,22-21 17,-1-21-32,0-1 0,0 1 15,0 0-15,0 0 0,1 0 16,-1 0-16,0-22 0,-21 22 15,0 0-15,0-21 0</inkml:trace>
  <inkml:trace contextRef="#ctx0" brushRef="#br0" timeOffset="24627.32">20278 3408 0,'0'0'16,"-22"0"-16,1 21 0,21 0 16,21-21-1,1 0-15,-1 0 16,0 0-16,0 0 0,21 0 0,-20 0 15,20 0-15,0 0 0,-21 0 16,22 0-16,-22-21 0,21 21 0,-21-21 16,1 21-16,-1 0 0,-21-21 15,21 21-15</inkml:trace>
  <inkml:trace contextRef="#ctx0" brushRef="#br0" timeOffset="25004.08">21992 3471 0,'0'0'16,"0"-63"-16,0 42 16,0 0-16,0-1 0,0 1 0,0 0 15,-21 21 1,21 21 0,0 0-16,-21 1 0,21-1 0,0 0 15,0 0-15,-21 21 0,21-20 0,-22-1 16,22 21-16,0-21 0,0 0 15,0 1-15,0-1 0,-21 0 16,21 0-16,0 0 0,-21-21 16,21 21-16,21-42 31</inkml:trace>
  <inkml:trace contextRef="#ctx0" brushRef="#br0" timeOffset="25184.25">21929 3408 0,'0'0'0,"-22"-21"0,22 0 0,-21-1 16,21 1-16,0 0 0,-21 21 15,0 0-15,21-21 16,-21 21-16,42 0 47,0 0-47,0 0 0,22 0 0,-22 0 15</inkml:trace>
  <inkml:trace contextRef="#ctx0" brushRef="#br0" timeOffset="25655.98">22521 3344 0,'0'0'0,"21"0"16,-21 22-1,0-1 1,0 0-16,-21 0 0,0 0 15,0 22-15,21-22 0,0 0 16,0 21-16,-21-21 0,0 64 16,21-64-16,0 22 0,0-22 15,-22 0-15,22 0 0,0 0 16,-21-21 0,21-21-1,0 0 1,0 0-16,0 0 0,21-1 15,1 1-15,-1 0 0,0-21 16,0-1-16,21 1 0,1 0 0,-1-1 16,0 1-16,1 0 0,-1 21 0,0-1 15,22-20-15,-22 42 0,1 0 16,-1 0-16,0 0 0,-21 0 0,1 21 16,-1 0-16,0 1 0,-21 20 0,0 0 15,0 1-15,0-1 0,0 0 16,-21 1-16,0-1 0,-1 0 0,1-21 15,0 22-15,0-22 0,0 21 0,0-21 16,21 1-16,-22-1 0,22 0 16,22-42 31,-1 0-47,0-1 0,21 1 0,-21 0 15,22 0-15</inkml:trace>
  <inkml:trace contextRef="#ctx0" brushRef="#br0" timeOffset="25923.82">24215 3090 0,'21'-42'15,"-42"84"-15,84-105 0,-42 42 0,0 0 16,-21 42 0,0 0-16,0 21 15,0 1-15,-21-1 0,21 21 16,-21 1-16,0-1 0,0 1 0,0-1 15,-1 1-15,1-22 0,0 1 0,0 20 16,0-21-16,21 1 0,-21-22 0,-1 21 16,1-21-16,21 1 0,0-1 15,0 0-15,-21 0 0,21 0 0,-21-21 16,21 21-16,-21-21 0,0 0 16,-1-21-1,22 0-15,-21 21 0,0-21 16,0 0-16</inkml:trace>
  <inkml:trace contextRef="#ctx0" brushRef="#br0" timeOffset="26696.71">23749 3725 0,'0'0'0,"-21"-42"0,0 21 0,-1-21 16,22 20-16,0 1 0,0 0 15,0 0-15,22 0 0,-1 21 16,0 0-16,0 0 0,21 0 0,-20 0 16,41-21-16,-21 21 0,22 0 15,-1-22-15,-20 22 0,41 0 0,-20-21 16,-1 0-16,1 21 0,-1-21 0,-20 0 15,20 0-15,-20-22 0,20 22 16,-42 0-16,22-21 0,-22-1 0,0 22 16,0-21-16,-21-1 0,0 22 15,0-21-15,0 21 0,0 0 16,0-1-16,-21 1 0,0 21 0,0 0 16,-1 0-16,1 21 15,0 1-15,0-1 0,21 21 16,-21 0-16,21 1 0,-21 20 0,21-20 15,0 20-15,-22 1 0,1-22 0,21 21 16,-21-20-16,21-1 0,0 0 0,-21 1 16,0-1-16,21-21 0,-21 22 15,21-22-15,0 0 0,0 0 0,0 0 16,0-42 31,0 0-47,21 0 0,0 0 15,0-1-15,0-20 0,22 21 0,-22-21 16,21 20-16,-21-20 0,0 21 0,22 0 16,-22 0-16,0-1 0,0 22 15,-21 22 1,0-1-16,0 0 0,0 21 0,0-21 16,0 1-16,0 20 0,0-21 15,0 21-15,0-20 0,0-1 0,0 21 16,0-21-16,21-21 0,-21 21 0,22 1 15,-1-22-15,0 0 0,0 21 16,21-21-16,-20 0 0,-1 0 16,21 0-16,-21 0 0,22 0 0,-1-21 15,-21 21-15,21-22 0,-20 1 0,20 0 16,-21 0-16,0 0 0,22 0 0,-43-1 16,21-20-16,-21 0 0,21 21 15,-21-22-15,0 22 0,0 0 0,-21 21 16,0 0-16,-1 0 15,-41 21 1,42 0-16,-22 0 0,22 22 0,0-22 0,0 0 16,21 0-16,0 0 0,0 1 0,0-1 15,0 0-15,0 0 0,0 0 16,21-21-16,0 21 0,0-21 16,1 0-16,-1 0 0,21 0 0,-21 0 15,0 0-15,22 0 0,-22 0 0,21-21 16,1 21-16,-1 0 0,-21-21 0,21 0 15,-20 21-15,-1-21 0</inkml:trace>
  <inkml:trace contextRef="#ctx0" brushRef="#br0" timeOffset="28109.37">1905 5969 0,'0'0'0,"0"-21"15,63-21 1,-41-1-16,-1 22 0,0 0 0,-21-21 16,21 20-16,0-20 0,0 21 15,-21-21-15,0 20 0,0-20 0,0 21 16,0 0-16,-21 0 0,0 21 15,0-22-15,-21 22 0,-1 0 0,1 0 16,-22 0-16,22 22 0,-21-1 16,-22 21-16,21 0 0,1 22 15,-1-22-15,1 22 0,-1 20 16,22-20-16,0-1 0,21 1 0,-1 21 16,22-22-16,0 1 0,22-1 15,-1-21-15,21 22 0,0-22 0,1-21 16,20 22-16,-20-22 0,20 0 15,1 0-15,-1-21 0,1 0 0,-1 0 16,-21 0-16,22-21 0,-1 0 16,-20 0-16,20 0 0,-20-1 0,20 1 15,-21-21-15,1 21 0,-1-22 0,0 1 16,1 21-16,-22-21 0,0 20 16,0-20-16,0 0 0,-21 21 15,0-22-15,0 22 0,0 0 16,0 0-16,0 0 0,0-1 0,-21 22 15,0 22 1,0-1-16,0 0 0,21 0 16,0 21-16,-21-20 0,21 20 0,-22-21 15,22 21-15,-21 1 0,21-22 16,0 21-16,0-21 0,0 1 0,0-1 16,0 0-16,21 0 0,1-21 15,-1 0-15,21 0 0,-21 0 0,0 0 16,22 0-16,-1-21 0,-21 0 0,22 0 15,-22-1-15,0 1 16,0 0-16,0 0 0,0 0 0,-21 0 16,0-22-16,0 22 0,0 0 0,0 0 15,-21-22-15,0 22 0,0 0 16,-21 0-16,20 0 0,-20 0 0,21 21 16,-21 0-16,20 0 0,-20 0 15,21 0-15,-21 21 0,20 0 0,1 0 16,-21 0-16,21 0 0,21 1 15,0-1-15,0 0 0,0 0 0,0 0 16,21 0-16,0 1 0,0-22 16,0 0-16,22 0 0,-22 0 15</inkml:trace>
  <inkml:trace contextRef="#ctx0" brushRef="#br0" timeOffset="28392.2">3196 5757 0,'0'0'0,"21"-42"0,-21 0 0,0-22 16,0 22-16,0 0 0,-21 20 0,0-20 16,0 21-16,0 21 0,-1 0 0,1 0 15,0 0-15,0 21 0,21 0 16,0 22-16,0-1 0,0 21 0,0 1 16,0-1-16,0 1 15,0-1-15,0 1 0,0-1 0,0-20 0,0 20 16,0 1-16,0-22 0,0 22 15,0-22-15,0 0 0,0-21 16,0 22-16,0-22 0,0 0 0,21-21 16,0 0-1,-21-21-15,21 0 0,1 0 16,-1-1-16,0-20 0,0 0 0,0 21 16,0-22-16</inkml:trace>
  <inkml:trace contextRef="#ctx0" brushRef="#br0" timeOffset="28612.95">3492 5588 0,'0'0'0,"22"-42"0,20-85 16,-42 106-16,0-1 16,0 44-1,0-1-15,0 21 0,-21 0 16,-22 107 0,43-86-16,0 1 0,-21-1 0,21-21 0,-21 22 15,21-22-15,0 22 0,0-22 16,0-21-16,-21 22 0,21-22 0,0 21 15,0-21-15,0 0 0,0 1 16,21-22 0,0 0-16,0-22 0,1 1 15,-1 0-15</inkml:trace>
  <inkml:trace contextRef="#ctx0" brushRef="#br0" timeOffset="28960.76">3662 6054 0,'21'0'63,"0"0"-63,0 0 0,0 0 15,1 0-15,20 0 0,-21-21 0,21 21 16,1-22-16,-1 1 0,-21 0 0,22 0 16,-22 21-16,0-21 15,0 0-15,0-1 0,-21 1 16,0 0-16,-21 0 0,0 21 15,0 0-15,0 0 0,-1 0 16,1 0-16,0 0 0,0 21 0,-21 0 16,20 0-16,1 1 0,0-1 0,0 21 15,21-21-15,0 22 0,-21-22 16,21 21-16,0-21 0,0 0 0,0 1 16,0-1-16,0 0 0,21 0 0,0-21 15,0 0-15,22 0 0,-22 0 16,21 0-16,-21 0 0,22 0 15,-1-21-15,0 0 0,1 0 0,-1 21 16,0-22-16,1 1 0</inkml:trace>
  <inkml:trace contextRef="#ctx0" brushRef="#br0" timeOffset="30356.3">4635 5863 0,'0'0'0,"0"-84"16,0 62-16,0 1 0,-21 0 15,0 21-15,0 0 0,0 0 0,0 0 16,-1 21-16,1-21 0,0 43 15,0-22-15,0 0 0,0 21 0,21 1 16,-22-1-16,22-21 0,-21 21 0,21 1 16,0-1-16,0-21 0,0 22 15,0-22-15,0 0 0,0 0 16,0 0-16,21 0 0,1 1 0,-1-22 16,0 0-16,21 0 0,-21 0 0,22 0 15,-1 0-15,0 0 0,-20-22 16,20 1-16,0 21 0,1-21 0,-1 0 15,0 0-15,-21 0 0,22-1 0,-22 1 16,21-21-16,-21 21 0,1-22 16,-1 1-16,-21 0 0,0-22 0,21 1 15,-21 20-15,0-20 0,0-1 0,0 1 16,0-1-16,0 22 0,0-21 16,0 20-16,0 22 0,0 0 15,0 0-15,0 0 0,0 42 16,0 0-16,0 0 0,-21 21 15,21-20-15,-21 41 0,21-21 16,-22 22-16,22-1 0,0 1 0,0-1 16,-21 1-16,21-22 0,-21 22 0,21-22 15,0 0-15,0 1 0,0-1 16,0-21-16,0 22 0,0-22 0,0 0 16,0 0-16,21-21 0,0 21 0,1-21 15,-1 0-15,0 0 0,0 0 16,0 0-16,0 0 0,1-21 15,-1 21-15,0-21 0,0 0 0,0 0 16,22 21-16,-22-22 0,0-20 16,0 21-16,0 0 0,0 0 0,1-1 15,-22 1-15,21 0 0,-21 0 16,21 0-16,-21 42 31,0 0-31,0 0 0,0 0 16,0 1-16,0-1 0,-21 0 15,21 0-15,0 21 16,21-42 0,0 0-1,0 0-15,0 0 0,1 0 16,-1-21-16,0 21 0,0-21 16,0 21-16,0-21 0,1 0 0,-1 21 15,0-21-15,0-1 0,21-41 16,-20 42-16,-22 0 15,21-1-15,-21 44 32,0-1-32,0 0 0,0 0 15,0 0-15,-21 0 0,21 1 0,0-1 16,0 0-16,0 0 0,0 0 0,0 0 16,0 1-16,0-1 15,21-21-15,0 0 16,0 0-1,0 0-15,0 0 0,-21-21 32,0-1-32,0 1 0,0 0 15,0 0-15,0 0 0,0 0 16,0-1-16,0 1 0,0-21 16,0 21-16,0 0 0,0-1 0,0 1 15,0 0-15,0 0 0,22 21 16,-1 0-16,0 0 15,0 0-15,0 0 0,0 0 16,1 0-16,-1 0 0,0 21 0,0 0 16,0 0-16,0 1 15,-21-1-15,22 0 0,-22 0 16,0 0-16,0 0 0,0 1 16,0-1-16,0 0 0,0 0 15,0 0-15,0 0 16,0-42 31,21 0-32,0 0-15,-21 0 16,21 0-16,0-22 0,0 1 0,1 21 16,-1-22-16,0 1 0,0 0 0,21-1 15,-20 1-15,20 21 0,-21 0 16,21 0-16,-20 21 0,-1 0 0,21 0 15,-21 21-15,0 0 0,-21 0 16,0 0-16,0 22 0,0-22 16,0 21-16,0 0 0,0-20 0,-21 20 15,0-21-15,21 0 0,-21 22 0,0-22 16,21 0-16,-21-21 0,21 21 16,0 0-16,-22 0 15,22-42 16,0 0-15,0 0-16,0 0 16,0 0-16,0-1 0,0 1 0,0 0 15</inkml:trace>
  <inkml:trace contextRef="#ctx0" brushRef="#br0" timeOffset="30516.21">6159 5525 0,'0'0'16,"-21"-22"-16,0 22 0,0 0 0,0 0 15,0-21-15,-1 21 0,1 0 16,0 0-16,0 0 16,0 0-1,0 0-15,-1 0 16,1 0-16,0-21 0,0 21 0,-21 0 16,-1 0-16</inkml:trace>
  <inkml:trace contextRef="#ctx0" brushRef="#br0" timeOffset="30661.13">5080 5609 0,'0'0'0,"-21"21"0,0 1 0,21-1 16,0 0-16,21-21 15,0 0-15,21 0 0,-21 0 16,22 0-16,-22 0 0,21 0 16,1 0-16,-1-21 0,0 21 0,22-21 15,-22-1-15,22 22 0</inkml:trace>
  <inkml:trace contextRef="#ctx0" brushRef="#br0" timeOffset="32393.18">8551 5736 0,'0'-21'0,"0"42"0,0-84 0,0 42 0,0-1 15,0 1-15,21 0 16,-21 0-16,0 0 0,0 0 0,22 21 109,-1 21-62,0-21 16,-21-21-48,0-1 267,0 1-189,0 0 64,-21 21-95,21 21-62,0 0 0,0 1 16,-21-1-16,-1 0 0,22 0 0,-21 21 15,21 1-15,0-1 0,-21 0 16,0 1-16,21-1 0,-21 0 0,21 1 16,-21-1-16,21-21 0,0 22 0,0-22 15,0 0-15,0 0 0,21 0 0,0 0 16,0-21-16,0 0 0,0 22 16,22-22-16,-1 0 0,-21 0 0,22 0 15,-1 0-15,0 0 0,1-22 0,-1 1 16,-21 21-16,21-21 0,1 0 15,-1 0-15,-21 0 0,0-1 0,1 1 16,-1 0-16,-21-21 0,0 21 16,0-22-16,0 1 0,0 0 0,0-1 15,-21 22-15,-22-21 0,22-1 0,0 22 16,-21 0-16,20 0 0,-20 0 16,21 21-16,-21 0 0,20 0 0,-20 0 15,21 21-15,-21 0 0,20 0 0,1-21 16,0 21-16,21 1 0,0-1 15,0 0-15,0 0 16,21-21-16,22 0 16,-22 0-16,21 0 0,0 0 15,1 0-15,-1-21 0,0 0 0,1 21 16,-1-21-16,0 21 0,22 0 16,-22 0-16,1 0 0,-1 0 0,-21 0 15,21 0-15,1 21 0,-22 21 0,0-21 16,21 22-16,-42-22 0,22 21 15,-22 0-15,0-20 0,0 20 0,0 0 16,0-21-16,0 1 0,0 20 0,0-21 16,-22 0-16,1 0 0,21 1 15,-21-22 1,21-22 0,0 1-16,0 0 15,21 0-15,-21 0 0,21 0 0,1-22 16,-1 22-16,0-21 0,0-1 0,0 1 15,0 0-15,1-1 0,-1 1 16,0 0-16,0-1 0,0 1 0,0 21 16,1 0-16,-1 0 0,-21-1 0,21 22 15,0 0 1,0 0-16,-21 22 16,21-22-16</inkml:trace>
  <inkml:trace contextRef="#ctx0" brushRef="#br0" timeOffset="32985.03">11705 5715 0,'0'0'0,"-21"0"0,21-21 0,0 0 0,-21 0 16,21-1-16,0 1 0,0 0 15,0 0-15,0 42 32,0 0-32,0 22 0,0-22 15,0 21-15,0-21 0,21 22 0,-21-1 16,0-21-16,0 21 0,0-20 0,0 20 15,0-21-15,0 0 0,0 43 16,0-43 0,0-42 15,0 0-31,0-1 16,0 1-16,0 0 0,0 0 15,0-21-15,21 20 0,0-20 0,0 0 16,1 21-16,-1-22 0,21 1 0,-21 21 15,22-22-15,-22 22 0,21 21 16,-21 0-16,22 0 0,-22 0 0,0 21 16,0 1-16,0-1 0,0 21 0,1-21 15,-22 22-15,0-1 0,0 0 0,0 1 16,0-22-16,0 21 0,-43 43 16,22-64-1,21 0-15,0 0 0,-21-21 16,21 21-16,21-42 31,0 21-31,0-21 0,1 0 0,20 0 16,-21 0-16,21-1 0,1 1 15,-22-21-15</inkml:trace>
  <inkml:trace contextRef="#ctx0" brushRef="#br0" timeOffset="33351.82">12594 5652 0,'0'0'0,"21"-22"0,0 1 15,-21 0 1,0 42-1,0 0-15,-21 22 0,0-22 16,21 21-16,-21-21 0,0 22 0,21-1 16,-21-21-16,21 22 0,0-22 0,0 21 15,0-21-15,0 0 16,0 1-16,0-1 0,0 0 16,0 0-16,21-21 0,0 0 15,0 0-15,0 0 0,0 0 16,1-21-16,-1 0 0,0 21 0,0-21 15,0-1-15,0 1 0,1 0 0,-1 0 16,-21 0-16,0 0 0,0-22 16,0 22-16,0-21 0,0-1 0,0 22 15,0-21-15,-21 0 0,-1 20 16,1 1-16,0 0 0,0 0 0,0 21 0,0 0 16,-1 0-16,1 0 0,0 0 15,0 0-15,0 21 0,0 0 16,-1-21-16,22 21 0,0 1 0,0-1 15,0 0-15,0 0 0,22-21 16,20 0-16,-21 0 0,0 0 0,22 0 16,-1 0-16,0-21 0</inkml:trace>
  <inkml:trace contextRef="#ctx0" brushRef="#br0" timeOffset="33644.22">13356 5461 0,'0'0'0,"21"-21"0,0 0 15,1-22-15,-1 22 0,-21 0 16,0-21-16,0 21 0,0-1 0,0 1 15,0 0-15,0 42 16,-21 0 0,21 1-16,-22-1 0,22 21 0,-21 0 15,0 1-15,21-1 0,0 0 16,-21 22-16,0-1 0,21-20 0,0-1 16,-21 22-16,21-22 0,0 0 0,0 1 15,0-1-15,0-21 0,0 0 0,0 22 16,21-22-16,0-21 0,0 21 0,-21 0 15,21-21-15,0 0 0,1 0 16,-1 0-16,0 0 0,0 0 16,0-21-16,0 0 0,1 21 0,-1-21 15,0-1-15,0 1 0,0 0 16,0 0-16,-21 0 0,0 0 0,0-1 16,0-20-16,0 21 0</inkml:trace>
  <inkml:trace contextRef="#ctx0" brushRef="#br0" timeOffset="33857.1">13293 5567 0,'0'0'0,"-22"0"0,1 0 0,0 0 16,42 0-1,0 0-15,1-21 16,-1 21-16,21 0 0,-21-21 0,22 21 16,-1 0-16,0 0 0,22-22 15,-22 22-15,0 0 0,1-21 0,20 21 16,-20-21-16,-22 21 0,21 0 0,-21 0 15,0 0-15,1 0 0,-1 0 16,-21-21 0,-21 21-1</inkml:trace>
  <inkml:trace contextRef="#ctx0" brushRef="#br0" timeOffset="88572.78">5143 8234 0,'-21'0'0,"0"0"0,0 0 16,42 0 62,0 0-78,-21-21 16,21 21-16,1-21 0,20-1 15,-21 1-15,0 0 0,22 0 0,-22-21 16,21 20-16,0-20 0,-20 21 0,-1 0 15,0-22-15,0 22 0,-21 0 16,0 0-16,0 0 0,0 0 0,-21 21 16,-21 0-16,20 0 0,-41 0 0,21 0 15,-22 21-15,1 0 0,-22 21 16,0-21-16,1 22 0,-1-1 0,0 0 16,1 1-16,20 20 0,1-20 15,20-1-15,1 0 0,0 1 16,20-22-16,1 21 0,21-21 0,0 0 15,21 22-15,1-22 0,20-21 16,0 21-16,1 0 0,20 0 0,1 1 16,-1-22-16,1 21 0,-1 0 0,-21-21 15,22 21-15,-22 0 0,1 0 16,-1 1-16,0-1 0,-21 0 0,1 0 16,-22 0-16,0 22 0,0-22 0,-22 21 15,1-21-15,-21 22 0,-22-22 16,22 21-16,-43-21 0,22 0 0,-22 22 15,1-22-15,20 0 0,-21 0 16,22-21-16,-22 21 0,43 1 0,-22-22 16,22 0-16,0 21 0,21-21 15,-22 0-15,22 0 0,0 0 0,0 0 16,0 0-16,21-21 0,-22-1 16,22 1-16,0 0 0,0 0 15,0 0-15,22 21 0,-1-21 16,0 21-16,0-22 0,21 1 15,1 21-15,-22-21 0,42 21 0</inkml:trace>
  <inkml:trace contextRef="#ctx0" brushRef="#br0" timeOffset="89189.43">5080 8742 0,'106'-42'15,"-85"20"-15,-889 340 0,1609-572 0,-614 212 31,-127 63-31,0 0 0,0 0 16,0 0-16,0 22 0,0-22 0,0 21 16,0 0-16,0 1 0,0-22 0,0 21 15,0 1-15,0-22 0,0 0 0,0 0 16,0 0-16,0 0 0,21-21 16,0 0-16,22 0 0,-22 0 0,0 0 15,21 0-15,1 0 0,-1-21 16,-21 0-16,21 0 0,1 0 15,-1 0-15,-21-22 0,22 22 0,-22 0 16,0-21-16,0 20 0,-21-20 0,0 21 16,0 0-16,0-22 0,0 22 15,0 0-15,-21 21 16,0 0-16,21 21 16,0 0-16,0 22 0,-21-1 15,21 0-15,-22 1 0,22-1 0,0 22 16,0-22-16,0 21 0,0 1 0,0 84 15,0-63-15,0-1 0,0 1 16,0 0-16,0 21 16,0-22-16,0 1 0,0 21 0,0 0 15,0-22-15,0 22 0,0-21 0,0 21 16,0-22-16,-21 1 0,21-22 0,-21 22 16,0-21-16,0-22 0,0 21 0,-1-20 15,-20-22-15,21 0 0,0 0 0,-22 0 16,1-21-16,21 0 0,-43 0 15,22 0-15,-21-21 0,-1 0 0,1 0 16,-1 0-16,-21-22 0,22 1 0,-1 0 16,1-22-16,-1 22 0,1-22 0,21 1 15,-1 21-15,22-22 0,0 1 16,0-1-16,0 22 0,21-1 16,0 1-16,0 0 0,0-1 0,0 22 15,21-21-15,0 0 0,0 20 0,21-20 16,1 0-16,-1-1 0,22-20 15,-22 21-15</inkml:trace>
  <inkml:trace contextRef="#ctx0" brushRef="#br0" timeOffset="89708.68">5990 8742 0,'0'0'0,"0"21"47,0 0-47,21 0 0,-21 1 0,0-1 15,21 0-15,-21 0 0,22 21 0,-22-20 16,21-1-16,-21 0 0,0 0 15,0 0-15,0 0 0,0 1 16,-21-22 15,21-22-31,-22 1 0,22 0 16,0-21-16,0 21 0,0-22 16,0 22-16,0-21 0,0 21 0,0-22 15,22 22-15,-22 0 0,21 0 16,0 0-16,0 21 0,0 0 0,0 0 15,1 0-15,-1 0 0,0 0 0,0 21 16,0 0-16,0 0 0,-21 21 0,0-20 16,0 20-16,0 0 15,0-21-15,0 22 0,0-22 0,0 21 16,0-21-16,0 1 0,0-1 0,0 0 16,22-21-1,-1 0 1,0-21-1,0 0-15,0-22 0,0 1 0,1 21 16,-1-43-16</inkml:trace>
  <inkml:trace contextRef="#ctx0" brushRef="#br0" timeOffset="89957.08">6773 8213 0,'0'0'0,"0"-21"0,0-1 0,0 1 15,0 42 16,0 1-31,-21 20 0,0 0 16,21-21-16,-21 22 0,21 20 16,0-20-16,0-1 0,0 0 0,0 22 15,0-22-15,0 0 0,0 1 0,0-1 16,0 0-16,0 1 0,0-1 16,0-21-16,0 0 0,0 1 0,0-1 15,0 0-15,0 0 0,21-21 16,-21-21 15,0 0-31</inkml:trace>
  <inkml:trace contextRef="#ctx0" brushRef="#br0" timeOffset="90136.98">6540 8763 0,'-21'0'16,"42"0"-16,-63 0 0,21 0 0,0 0 15,0 0-15,21-21 31,21 21-15,21 0-16,-21-21 0,22 21 0,-1-21 16,0 21-16,1 0 0,20-22 15,-21 22-15,-20 0 0,20-21 0,0 21 16,-21-21-16,1 21 0,20 0 16</inkml:trace>
  <inkml:trace contextRef="#ctx0" brushRef="#br0" timeOffset="91076.57">7302 8721 0,'22'0'15,"-1"0"-15,0-21 0,-21-1 16,0 1-16,0 0 16,0 0-16,-21-21 15,0 42 1,-1-22-16,1 22 15,0 0-15,0 22 0,0-1 16,0 0-16,21 0 0,-22 21 16,1-20-16,21 20 0,0 0 0,-21-21 15,0 22-15,21-1 0,-21-21 0,21 22 16,0-22-16,0 0 0,0 0 0,0 0 16,0 0-16,21-21 15,0 0-15,0 0 0,0 0 16,1 0-16,-1-21 0,0 0 0,0 0 15,0 0-15,-21 0 16,21-1-16,-21-20 0,0 21 16,22 0-16,-22 0 0,0-1 0,0 1 15,0 0-15,0 0 16,21 42 0,-21 0-16,21 0 15,-21 1-15,0 20 0,0-21 0,21 0 16,-21 0-16,21 1 0,-21-1 0,21 0 15,-21 0-15,0 0 0,22 0 16,-1 1-16,0-22 0,0 0 16,0 0-1,0 0-15,1-22 16,-22 1-16,21 21 0,-21-21 0,0 0 16,0 0-16,21-22 0,0 22 15,-21 0-15,21-21 0,-21-1 0,21 22 16,1 0-16,-1-21 0,0 21 0,0 21 15,0-22-15,0 22 0,1 0 0,-1 0 16,21 0-16,-21 0 0,0 0 16,1 0-16,-1 22 0,0-1 0,0 0 15,0 0-15,0 0 0,-21 0 0,0 1 16,0-1-16,0 0 0,0 0 16,0 0-16,0 0 0,0 1 15,0-1-15,-21 0 0,0 0 0,0-21 16,21 21-16,-21-21 0,0 0 15,21-21 17,21 0-32,0 0 0,0 0 0,0-22 15,0 22-15,1-21 0,-1 21 0,0-22 16,0 1-16,0 21 0,0-22 0,-21 22 16,22 0-16,-1 21 0,-21-21 15,21 21-15,-21 21 16,0 0-16,0 22 0,-21-22 15,0 0-15,21 21 0,-22 1 0,1-22 16,21 21-16,-21-21 16,21 0-16,0 22 0,0-22 0,0 0 15,0 0-15,0 0 0,0 1 16,0-1-16,0 0 16,21-21-16,0 0 0,1 0 15,-1 0-15,0 0 16,0-21-16,0 21 0,0-21 0,1-1 15,-1 1-15,0 21 0,0-21 0,21 0 16</inkml:trace>
  <inkml:trace contextRef="#ctx0" brushRef="#br0" timeOffset="91468.12">9080 8848 0,'0'0'0,"-21"0"0,-21-21 0,0 21 15,-1 0-15,22 0 16,0 0-16,21-22 0,21 22 16,0 0-1,22 0-15,-22 0 0,21 0 16,22 0-16,-22 0 0,0 0 15,22 0-15,-22 0 0,22 0 0,-22 0 16,21 0-16,-20 0 0,20 0 0,-20 0 16,-1 0-16,0 0 0,22 0 0,-22 0 15,-21 0-15,22 0 0,-1 0 16,-21 0-16,0-21 0,0 21 16,-42 0-1,0 0-15,0 0 16,-21 0-16,20 0 0,-20 0 15,0 0-15,-1 0 0,1 0 16,-21 0-16,20 0 0,-20 0 0,20 0 0,-20 0 16</inkml:trace>
  <inkml:trace contextRef="#ctx0" brushRef="#br0" timeOffset="91688">9165 8827 0,'-21'0'16,"-21"21"-16,190-64 0,-233 65 0,0-1 0,64-21 0,0 0 16,0 0-16,42 0 31,0 0-31,0 0 15,22 0-15,-1 0 0,0 0 16,1 0-16,20 0 0,-20 0 0,-1 0 16,21 0-16,-20 0 0,-1-21 15,0 21-15,1 0 0,-1 0 0,-21-22 16,0 22-16,1 0 0,-1 0 0,0 0 16,0-21-16,-21 0 15,0 0-15,0 0 16,0 0-16,0-1 15</inkml:trace>
  <inkml:trace contextRef="#ctx0" brushRef="#br0" timeOffset="91985.83">9800 8551 0,'-42'0'16,"21"0"0,21 22 15,21-22-16,0 21-15,0-21 0,0 0 0,0 0 16,85 42 0,-85-42-16,1 0 0,-1 21 0,0-21 15,0 21-15,-21 1 0,0-1 16,0 0-16,0 0 16,0 0-16,0 22 0,-21-22 0,-21 0 15,20 0-15,-20 0 0,21 0 0,-21 1 16,-1-1-16,1 0 0,21 0 15,-22 0-15,22 0 0,0-21 0,0 22 16</inkml:trace>
  <inkml:trace contextRef="#ctx0" brushRef="#br0" timeOffset="92606.47">11430 8424 0,'0'0'16,"21"-21"-16,-21 0 0,0 0 16,0 0-16,0 0 0,0-1 15,0 44 1,0-1-16,0 0 16,0 21-16,0 1 0,0 20 0,21-21 15,-21 22-15,21 21 0,-21-22 16,0 22-16,0-22 0,0 22 0,0 0 15,0-1-15,0-20 0,-21 20 0,21 1 16,-21 21-16,21-21 0,0-1 16,-21 22-16,21-21 0,-21-1 0,0 1 15,21-21-15,0 20 0,-22-20 0,1-1 16,21 1-16,-21-1 0,21 1 0,0-22 16,0 0-16,0 1 0,-21-1 15,21-21-15,0 0 0,0 1 0,0-44 31,0 1-31,0 0 0,21-21 0,-21-1 16,21-20-16,0-1 0,-21 1 0,22-1 16,-1-20-16,0-1 0,0-21 0</inkml:trace>
  <inkml:trace contextRef="#ctx0" brushRef="#br0" timeOffset="92930.59">11493 8996 0,'-21'-42'0,"42"84"0,-63-148 16,42 64-16,-21-22 0,0 22 0,0 0 15,21-1-15,-22 1 0,22 0 0,0-1 16,0 22-16,0-21 0,0-1 0,22 1 16,20 21-16,-21 0 0,21 0 0,1-1 15,20 1-15,1 21 0,-22 0 16,22 0-16,-22 21 0,21 1 0,-20 20 16,-22-21-16,0 21 0,0 1 15,-21-22-15,0 21 0,0 1 0,-21-1 16,0 21-16,0-41 0,-22 20 0,22 0 15,-21 1-15,0-22 0,20 21 16,-20-21-16,21 0 0,0 1 0,0-22 16,21 21-16,21-42 31,0-1-31,0 1 16,0-21-16,22 21 0,-1-22 15,-21 1-15,21 0 0,1-1 16,-1 22-16,0-21 0,1 0 0</inkml:trace>
  <inkml:trace contextRef="#ctx0" brushRef="#br0" timeOffset="93308.59">12255 8403 0,'22'0'0,"-128"64"0,190-128 0,-62 43 16,-22 42 15,-22 0-31,22 1 16,0-1-16,-21 0 0,21 0 0,0 0 15,-21 22-15,21-22 0,0 0 16,0 0-16,0 0 0,0 0 0,0 1 15,0-1-15,0 0 0,0 0 0,21-21 16,0 0-16,-21 21 0,22-21 0,-1 0 16,0 0-16,0 0 0,0-21 15,0 0-15,1 0 0,-1 0 16,0-1-16,0 22 0,-21-42 16,0 21-16,21 0 0,-21 0 0,0-22 15,0 22-15,0-21 0,0 21 0,0-1 16,0 1-16,0 42 31,0 1-31,0-1 0,0 0 16,0 21-16,0-21 0,0 22 0,0-22 15,0 21-15,0-21 0,0 1 0,0 20 16,0-21-16,0 0 0,0 0 16,21-21-16,1 0 0,-1 0 15,0 0-15,0-21 16,0 0-16,0 0 0,1 0 0,-1 0 15</inkml:trace>
  <inkml:trace contextRef="#ctx0" brushRef="#br0" timeOffset="93764.98">12954 7874 0,'0'0'16,"-21"0"-1,0 0-15,21 21 0,0 0 16,0 22-16,-22-22 0,22 21 0,-63 403 47,63-424-32,0 21-15,0-21 0,-21 1 0,21-1 16,0 0-16,0 0 0,0 0 0,0 0 16,0-42 15,0 0-31,21 0 15,0 0-15,0-22 0,0 22 0,1-21 16,-1 21-16,0-22 0,0 22 16,21 0-16,-20 0 0,-1 0 0,21 21 15,-21 0-15,0 0 0,22 0 0,-22 21 16,0 0-16,0 0 0,0 0 0,1 1 16,-1 20-16,-21-21 0,0 0 15,0 22-15,0-22 0,0 0 0,0 0 16,-21 21-16,-22-20 0,22-1 0,0 0 15,0 0-15,-22 0 0,22-21 0,0 21 16,0-21-16,0 0 0,0 0 0,-1 0 16,22-21-1,0 0-15,0 0 16,22 0-16,20-22 0,-21 22 0,0-21 16</inkml:trace>
  <inkml:trace contextRef="#ctx0" brushRef="#br0" timeOffset="94578.04">13758 7811 0,'0'0'0,"-21"0"15,0 21-15,0 0 0,0 0 16,21 21-16,-22-20 0,1 41 16,21-21-16,0 1 0,-21 20 0,21 1 15,-21-22-15,21 22 0,0-22 0,0 21 16,0-20-16,0-1 0,0-21 0,0 22 15,0-22-15,0 21 0,0-21 16,0 0-16,21-21 0,0 22 0,0-1 16,1-21-16,-1 0 15,0 0-15,0 0 0,0-21 0,0-1 16,22 22-16,-22-21 0,0 0 0,0 0 16,0-21-16,1 20 0,-1-20 0,-21 21 15,21-21-15,0 20 0,-21-20 0,0 21 16,0 0-16,21 0 0,-21 42 15,0 0 1,0 0-16,0 0 0,0 0 0,0 1 16,0 20-16,0-21 0,0 21 0,0-20 15,0-1-15,0 0 0,0 0 16,21 0-16,1 0 0,-1 1 16,0-22-16,0 0 0,0 0 0,0 0 15,1 0-15,20 0 0,-21 0 16,0-22-16,0 1 0,1 21 0,-1-21 15,0 0-15,0 0 0,0-22 0,0 22 16,1-21-16,-1 21 0,0-22 0,0 1 16,0 21-16,0-21 0,1 20 0,-1 1 15,0 0-15,0 21 0,0 0 16,0 0 0,1 0-16,-22 21 0,0 0 15,0 1 1,21-22-16,0 0 31,-21-22-15,0 1-16,0 0 15,0 0-15,0 0 0,0 0 16,0-1-16,-21 22 0,0 0 16,-1 0-1,22 22-15,0-1 0,-21 0 0,0 0 16,0 21-16,0-20 0,0 20 15,21 0-15,-22-21 0,1 22 0,21-22 16,-21 21-16,21-21 0,0 1 16,0-1-16,0 0 0,0 0 0,21-21 15,0 21-15,1-21 0,-1 0 0,0 0 16,0 0-16,0 0 0,0 0 0,1 0 16,-1 0-16,21 0 0,-21-21 0,0 21 15,1-21-15,-1 0 0,0 0 0,0 21 16,-21-43-16,0 22 0,21 0 0,-21 0 15,0 0-15,0-22 0,0 22 16</inkml:trace>
  <inkml:trace contextRef="#ctx0" brushRef="#br0" timeOffset="94759.93">14309 7789 0,'0'0'0,"-22"0"0,1 0 0,0 0 0,0 0 31,0 0 0,21 22-31,0-1 16</inkml:trace>
  <inkml:trace contextRef="#ctx0" brushRef="#br0" timeOffset="95471.2">16192 7726 0,'22'-21'16,"-44"42"-16,44-63 0,-22 20 0,21 22 0,-21-21 15,21 21 1,-21 21 0,0 22-16,0-22 0,0 21 15,0 1-15,0 20 0,0 1 0,0-1 16,0 1-16,0-1 0,-21 1 0,0-1 16,-1-21-16,22 22 0,-21-22 15,21 1-15,-21-1 0,21-21 0,0 21 16,0-20-16,0-1 0,0 0 15,-21-21 1,21-21 0,0 0-16,0-1 15,0 1-15,0-21 0,0 21 16,0-22-16,0 22 0,21-21 0,0 0 16,0 20-16,1-20 0,20 21 15,-21-21-15,21 20 0,1 22 0,-1-21 0,0 21 16,1 0-16,-1 0 0,0 21 15,1 1-15,-1-1 0,0 0 16,-20 0-16,-1 21 0,-21-20 0,0 20 16,0-21-16,0 0 0,0 22 0,-43-22 15,22 0-15,-21 0 0,21 0 16,-22 0-16,1 1 0,0-1 0,-1 0 0,22-21 16,-21 21-16,21-21 0,0 0 0,-1 0 15,1 0-15,21-21 16,21 0-1,64-43 1,-43 43-16,1 0 0,-1 0 0,0 0 16,1-1-16</inkml:trace>
  <inkml:trace contextRef="#ctx0" brushRef="#br0" timeOffset="96102.17">16933 8255 0,'0'0'0,"21"-21"0,1 21 0,-22-21 16,-22 21 15,1 0-31,0 21 0,21 0 15,-21 0-15,21 0 0,-21 1 0,21-1 16,0 21-16,0-21 0,0 0 0,0 1 16,0-1-16,0 0 0,0 0 15,0 0-15,0 0 0,0 1 16,21-22 0,0 0-16,0 0 0,0 0 15,-21-22-15,22 22 0,-22-21 16,21 0-16,-21 0 0,0 0 15,0 0-15,0-22 0,0 1 16,0 0-16,0 20 0,0 1 16,0-21-16,0 21 0,21 0 0,-21-1 15,21 22-15,0-21 0,0 0 0,1 21 16,20-21-16,-21 21 0,21 0 16,1 0-16,-22 0 0,21 0 0,1 0 15,-1 0-15,-21 21 0,21 0 0,-20-21 16,-1 21-16,0 1 0,0-1 15,-21 0-15,0 0 0,0 21 0,0-20 16,0-1-16,-42 0 0,21 21 0,-1-21 16,1 1-16,21-1 0,-21 0 0,21 0 15,-21-21-15,21 21 0,0 0 0,21-21 32,0 0-32,0 0 0,1 0 0,20 0 15,-21 0-15,21 0 0,-20-21 0,20 0 16,-21 21-16,21-21 0,-20 0 15,20 0-15,-21-1 0,0-20 0,0 21 16,-21-21-16,0 20 0,0-20 0,0 0 16,0-1-16,0 22 0,0 0 0,-21 0 15,0 0-15,-21 0 0,21 21 16,-1 0-16,-20 0 0,21 0 0,-21 21 16,20-21-16,1 21 0,-21 0 0,21 0 15,0 0-15,-1 1 0,22-1 0,0 0 16,0 0-16,0 0 0,22-21 15,-1 0-15,0 0 16,0 0-16,21 0 0,-20 0 16,20 0-16,0-21 0,1 0 0</inkml:trace>
  <inkml:trace contextRef="#ctx0" brushRef="#br0" timeOffset="96736.62">18246 7768 0,'0'0'0,"21"-42"0,-21 0 0,0-1 16,0 1-16,0 21 0,0 0 0,0-1 15,-21 22 1,-1 22-16,22-1 0,-21 21 16,21-21-16,0 22 0,-21-1 15,0 0-15,21 22 0,0-22 0,0 22 16,-21-1-16,21-21 0,-21 22 0,21-1 16,0-20-16,-22-1 0,22 0 15,0 1-15,0-1 0,0-21 0,0 0 16,0 22-16,0-22 0,0 0 15,0 0-15,0 0 16,0-42 0,22 0-1,-1 0-15,-21 0 0,0 0 16,21-43 0,0 43-16,-21 0 0,0 0 15,21-1-15,0 22 16,1 0-1,-1 0-15,0 0 16,0 0-16,0 0 16,0 0-16,1 0 0,-1 0 0,21-21 15,-21 21-15,22-21 0,-1 21 0,0-21 16,-21 21-16,22-21 0,-22 0 16,0-1-16,0 22 0,0-21 0,-21 0 15,0 0-15,0 0 0,0 0 16,-21-1-16,-21 22 0,21 0 0,0 0 15,-22 0-15,1 0 0,21 0 0,-22 22 16,1-22-16,21 21 0,-21 0 16,20 21-16,1-21 0,0 1 0,0 20 15,21-21-15,0 0 0,0 22 16,0-22-16,0 0 0,0 0 0,0 0 16,0 0-16,21 1 0,0-22 0,0 21 15,1 0-15,-1-21 0,0 0 0,21 0 16,-21 0-16,1 0 0,20 0 15,-21 0-15,21 0 0,-20 0 0,20 0 16,-21-21-16,21 0 0,-20 21 0,20-22 16,0 1-16,-21 0 0,22 0 0,-1 0 15,-21 0-15</inkml:trace>
  <inkml:trace contextRef="#ctx0" brushRef="#br0" timeOffset="97550.23">19198 8149 0,'0'0'15,"0"-21"-15,21 0 0,-21 0 16,-21 0-1,0 21-15,0 0 16,0 0-16,-1 0 0,1 0 0,21 21 16,-21 0-16,0 0 0,0 0 15,0 0-15,-1 1 0,1-1 0,0 0 16,21 21-16,-21-21 0,21 1 0,-21-1 16,21 0-16,0 0 0,0 0 0,0 0 15,0 1-15,21-22 31,0 0-31,0 0 16,0 0-16,1 0 0,-1-22 16,-21 1-16,21 21 0,0-21 0,0 0 15,-21 0-15,21 0 0,1-1 0,-22-20 16,21 21-16,-21 0 0,21 21 16,-21 21 15,0 0-31,0 0 0,0 0 0,0 1 15,0-1-15,0 0 0,0 0 16,21 0-16,0-21 0,0 21 16,1-21-16,-1 0 0,0 0 15,0 0-15,0 0 0,0 0 0,1 0 16,-1 0-16,21-21 16,-21 21-16,0-21 0,1 21 0,-1-21 15,21 0-15,-21 0 0,0-1 0,-21 1 16,22 0-16,-22 0 0,21 0 0,-21 0 15,0 42 17,0 0-32,0 0 0,-21 0 0,-1 0 15,22 1-15,-21 20 0,0-21 0,21 0 16,-21 0-16,0 1 0,0-22 0,21 21 16,0 0-16,-22-21 0,22 21 15,0-42 32,0 0-47,22 0 16,-1-1-16,-21 1 0,21 0 0,0 0 15,21-21-15,-20 20 0,-1-20 0,0 0 16,21 21-16,-21-1 0,1 1 16,20 0-16,-21 0 0,0 0 0,0 21 15,1 0-15,-1 21 16,0 0-16,-21 0 0,0 0 0,0 1 15,0-1-15,0 0 0,0 0 16,0 21-16,0-20 0,0-1 0,0 0 16,0 0-16,0 0 0,0 0 15,0 1-15,-21-22 0,21 21 16,-21-21-16,21 21 16,-22-21-16,1 0 15,21-21 1</inkml:trace>
  <inkml:trace contextRef="#ctx0" brushRef="#br0" timeOffset="98500.47">20997 7747 0,'0'0'16,"0"-21"-16,0 0 0,0 0 0,21-1 15,-21 1-15,0 0 0,0 0 0,0-21 16,0 20-16,0-20 0,0 0 16,0-1-16,0 22 0,0-21 15,0 21-15,0-22 0,0 22 0,0 0 0,0 0 16,0 42 0,0 0-1,0 22-15,0-1 0,0 0 0,0 22 16,0-1-16,0 22 0,0-22 0,0 22 15,0-21-15,0 20 0,0-20 0,0 20 16,-21-20-16,21-1 0,-21-20 16,21 20-16,0-20 0,-21-22 0,21 21 15,0-21-15,0 0 0,0 1 0,0-1 16,0-42 15,0-1-31,0 1 16,0 0-16,0 0 0,21-21 0,-21-1 15,21 1-15,0 0 0,1-1 0,-1 1 16,0 0-16,0-22 0,21 22 0,-20 21 16,-1-22-16,21 22 0,-21 0 0,22 21 15,-22 0-15,21 0 0,-21 0 16,0 0-16,22 21 0,-22 0 0,0 22 16,-21-22-16,0 21 0,21 0 0,-21 1 15,0-22-15,0 21 0,0 1 16,0-22-16,-21 21 0,0-21 0,21 0 15,-64 43 1,64-43-16,22-21 31,-22-21-31,42 0 0,-21 0 16,21-1-16</inkml:trace>
  <inkml:trace contextRef="#ctx0" brushRef="#br0" timeOffset="99208.2">21950 8001 0,'-43'21'0,"86"-42"0,-22 0 0,0-21 15,-21 20-15,0 1 0,0 0 0,0 0 16,0 0-16,-21 21 16,0 0-16,0 0 15,-22 0-15,22 21 0,0 0 0,-21 0 16,20 0-16,-20 22 0,21-22 16,0 21-16,0 1 0,-1-22 0,1 21 15,21-21-15,0 22 0,0-22 16,0 0-16,0 0 0,0 0 0,0 0 15,0 1-15,21-22 0,1 0 16,-1 0-16,0 0 0,0 0 0,0 0 16,0-22-16,1 22 0,-1-21 15,0 0-15,0 0 0,-21 0 0,21 0 16,0-22-16,1 1 0,-1 21 0,-21-22 16,0 1-16,0 0 0,0-1 15,21 22-15,-21 0 0,0 0 0,0 42 31,0 21-31,0-20 16,-21 20-16,21 0 0,-21 1 0,21-1 16,0 0-16,0-21 0,0 22 0,0-1 15,0-21-15,0 0 0,0 22 16,0-22-16,0 0 0,21-21 0,0 21 16,0-21-16,0 0 0,0 0 0,1 0 15,20 0-15,-21 0 0,0 0 0,0-21 16,22 0-16,-22 21 0,0-21 0,21 0 15,-20-22-15,20 22 0,-21-21 16,21 21-16,1-22 0,-22 1 0,0-22 16,0 22-16,0 0 0,-21-1 15,0 22-15,0-21 0,0 21 0,0 0 16,-21 21-16,0 0 0,0 0 0,0 0 16,0 0-16,-1 0 0,1 21 15,0 0-15,21 21 0,0-21 0,0 1 16,0 20-16,0-21 0,0 21 0,21-20 15,0 20-15,1-21 0,20 21 0,-21-20 16,0-1-16,0 0 0,1 0 16,-22 0-16,0 0 0,0 1 15,0-1-15,0 0 0,-22 0 0,1-21 16,0 0-16,0 21 0,-21-21 16,20 0-16,-20 0 0,21 0 0,0 0 15,0 0-15,-1 0 0,22-21 16,0 0-16,0 0 0,0 0 15,22-22-15,20 22 0,-21 0 16,21 0-16,1-22 0</inkml:trace>
  <inkml:trace contextRef="#ctx0" brushRef="#br0" timeOffset="99631.96">22839 7980 0,'42'-21'0,"-84"42"0,105-42 0,-42 21 0,1-21 16,-1 21-16,-21 21 15,0 0 1,-21 0-16,-1 0 0,22 0 15,0 1-15,-21-1 0,0 21 0,0 64 16,21-85 0,-21 0-16,21 0 0,0 1 0,0-1 15,-21-21-15,21 21 0,0-42 47,0 0-47,0-1 16,0 1-16,21-21 0,0 21 0,0-22 15,0 1-15,0 0 16,1-1-16,-1 1 0,21 0 0,-21 21 0,0-1 16,22 1-16,-22 0 0,0 21 15,0 0-15,0 0 0,1 21 0,-22 0 16,0 1-16,21-1 0,-21 21 16,0-21-16,0 22 0,0-22 0,0 21 15,0-21-15,0 22 0,0-22 0,0 0 16,0 0-16,-21 0 0,21 0 0,0 1 15,-22-22-15,44 0 47,-1-22-47,0 1 16,0 0-16,0 0 0,0 0 0</inkml:trace>
  <inkml:trace contextRef="#ctx0" brushRef="#br0" timeOffset="99976.75">23453 8086 0,'0'21'15,"0"0"-15,0 0 16,0 0 0,21-21-1,0 0-15,21 0 0,-21 0 16,1 0-16,20 0 0,0-21 0,-21 0 16,22 21-16,-22-21 0,0 0 15,0 21-15,0-21 0,-21-22 0,0 22 16,0 0-16,0 0 0,0 0 15,0-1-15,0 1 0,-21 0 0,0 21 16,0 0-16,0 0 0,0 0 0,-1 0 16,-20 21-16,21 0 0,0 1 0,0-1 15,-1 21-15,1-21 0,21 22 16,0-22-16,0 0 0,0 21 0,0-21 16,0 1-16,0-1 0,0 0 0,21 0 15,1-21-15,-1 21 0,0 0 0,0-21 16,0 0-16,0 0 0,1 0 15,-1 0-15,21 0 0,-21 0 16,0 0-16,1 0 0,-1 0 0,21-21 16,-42 0-16,21 21 0,0-21 0</inkml:trace>
  <inkml:trace contextRef="#ctx0" brushRef="#br0" timeOffset="100180.64">24003 8001 0,'0'-21'0,"0"42"0,21-63 0,0 21 0,-21-1 15,21 22-15,1 22 16,-1-1-16,0 0 0,-21 0 15,21 21-15,0-20 0,-21-1 16,0 21-16,0-21 0,21 0 0,-21 1 16,22 20-16,-22-21 0,21-21 0,-21 64 15,21-64 1,0 21-16,0-21 31,0-21-15,-21-1-16,22 22 0,-22-21 0</inkml:trace>
  <inkml:trace contextRef="#ctx0" brushRef="#br0" timeOffset="100384.52">24426 8065 0,'0'0'0,"0"-43"16,21 22-16,-21-21 0,0 21 0,0-1 15,0 1-15,-21 21 16,0 0-16,0 0 0,0 21 16,-22 1-16,22 20 0,0-21 0,-21 21 15,21-20-15,-1 20 16,-20 0-16,21 1 0,0-22 0,-22 21 15,22-21-15,0 0 0,21 22 0,-21-22 16,21 0-16,0 0 0,21-21 31,21 0-31,-20 0 16,-1 0-16,21-21 0,-21 0 0,22 0 0</inkml:trace>
  <inkml:trace contextRef="#ctx0" brushRef="#br0" timeOffset="100676.35">24913 7557 0,'0'0'0,"21"-64"0,0 22 16,-21 21-16,0-22 0,0 22 0,22 0 15,-22 0-15,0 42 16,-22 0-16,1 0 16,21 0-16,-21 22 0,0-1 0,0 0 15,0 22-15,-1-1 0,22-20 0,0 20 16,-21 1-16,0-1 0,21 1 15,-21-1-15,21 1 0,0-1 0,0-20 16,0-1-16,0 0 0,0-21 16,0 22-16,0-22 0,0 0 0,0 0 15,0 0-15,21-21 0,0 0 16,0 0 0,1 0-16,-1 0 0,0-21 15,0 0-15,-21 0 0,0 0 0,21 0 16,-21-1-16,0-20 0</inkml:trace>
  <inkml:trace contextRef="#ctx0" brushRef="#br0" timeOffset="100828.27">24701 7895 0,'0'0'15,"-21"-21"-15,0 21 0,0 0 0,0 0 0,42 0 32,21 0-17,-21 0-15,22 0 0,-1 21 16,0-21-16,1 0 0,20 0 15,-20 0-15,-1 0 0,21 0 0,-20 0 16,-1 0-16</inkml:trace>
  <inkml:trace contextRef="#ctx0" brushRef="#br0" timeOffset="101085.12">25844 7726 0,'-21'-21'0,"42"42"0,-63-63 0,21 42 0,-21-22 15,20 1-15,1 21 0,0 0 16,0 0-16,0 0 0,0 21 0,-22 1 16,22-1-16,0 0 0,0 21 15,0-21-15,-1 22 0,1-1 0,0 0 16,0 1-16,0 20 0,21-20 16,0-1-16,0 0 0,0 1 0,0-1 15,0-21-15,0 21 0,0-20 0,21-1 16,21 0-16,-21 0 0,22 0 0,-22-21 15,21 0-15,1 0 0,-22 0 16,21 0-16,0 0 0</inkml:trace>
  <inkml:trace contextRef="#ctx0" brushRef="#br0" timeOffset="101323.85">26247 7705 0,'0'0'0,"0"-43"0,21 22 0,0 0 15,0 21-15,0 0 0,0 21 16,1-21-16,-1 21 0,0 1 16,0-1-16,0 21 0,0-21 15,1 22-15,-1-1 0,0 0 0,0 1 0,0-1 16,-21 0-16,0 1 0,0-1 0,0 21 16,-21-20-16,0-1 15,0-21-15,-22 22 0,22-1 0,-21-21 16,-22 21-16,22-20 0,-21 20 0,-22-21 15,21 0-15,-20 22 0,-22-22 0,0 0 16</inkml:trace>
  <inkml:trace contextRef="#ctx0" brushRef="#br0" timeOffset="101924.51">16404 9504 0,'0'0'0,"21"-42"16,0 20-16,-21 1 15,22 21-15,-22-21 0,0 0 0,0 0 16,21 21-16,-21-21 0,0-1 16,0 1-16,0 0 15,-21 21 1,-1 0-16,1 21 0,0 0 16,-21 1-16,-1-1 0,-20 0 0,21 0 15,-1 0-15,1 22 0,0-22 0,-1 0 16,22 0-16,0 0 0,0 0 0,21 1 15,0-1-15,0 0 16,21-21-16,0 21 0,0-21 16,22 0-16,-1 0 0,0 0 0,22 0 15,-22 0-15,22 0 0,-1 0 0,-21 0 16,22 21-16,-22-21 0,1 0 0,-22 21 16,21-21-16,-42 22 0,21-1 15,-21 0-15,0 0 0,0 0 16,-21 0-16,0 1 0,-21-1 0,20 0 15,-20 0-15,0 0 0,21-21 0,-22 21 16,1 1-16,0-1 0,-1 0 16,22-21-16,-21 21 0,21 0 0,-1-21 15,1 21-15,21 1 0,0-1 16,0 0-16,0 0 16,0 0-16,0 0 0,0 1 15,21-22-15,-21 21 0,22-21 0,-22 21 16,0 0-16</inkml:trace>
  <inkml:trace contextRef="#ctx0" brushRef="#br0" timeOffset="102087.42">16277 12065 0,'0'0'0,"0"64"0,0-22 0,0-21 15,0 0-15,0 22 0,0-22 16</inkml:trace>
  <inkml:trace contextRef="#ctx0" brushRef="#br0" timeOffset="102332.79">16298 12277 0,'0'0'15,"-21"0"1,0 21 0,21 0-16,0 0 0,-21-21 15,21 21-15,0 22 0,0-22 0,0 0 16,0 21-16,0-20 0,0 20 0,0 0 15,0 1-15,0-1 0,0 21 0,21-20 16,-21 20-16,21-20 0,-21 20 0,21 1 16,0-22-16,-21 21 0,0-20 0,0 20 15,0-20-15,0-1 0,0 0 0,0 1 16,0-1-16,-21 0 0,0-21 0,0 22 16,0-22-16,0 21 0,-1-21 15,1 1-15,-21-1 0,21-21 0,-22 21 16,1-21-16,0 0 0,-1 0 0,-20 0 15,21-21-15,-22 21 0,22-43 0,-1 22 16,1-21-16,0 0 0</inkml:trace>
  <inkml:trace contextRef="#ctx0" brushRef="#br0" timeOffset="102708.55">17145 11007 0,'0'0'0,"-21"0"0,-22 0 0,22 0 15,-21-21-15,21 21 0,0 0 0,-1 0 16,22-22-1,22 22-15,-1 0 0,21 0 16,22 0-16,-1 0 0,22 0 0,-1-21 16,22 21-16,0 0 0,0-21 0,21 21 15,-21-21-15,21 0 0,-21 21 0,-1-21 16,1 21-16,-21 0 0,-22-22 16,1 22-16,-22 0 0,1 0 0,-22 0 15,-21 22-15,0-1 16,0 0-16,-43 0 0,22-21 0,0 21 15,0 0-15,-21 1 0,20-1 0,-20-21 16,0 21-16,-1 0 0</inkml:trace>
  <inkml:trace contextRef="#ctx0" brushRef="#br0" timeOffset="102980.39">17039 11367 0,'0'0'0,"-21"0"0,0 21 16,21 0-16,42-21 15,-21 0-15,22 0 0,-22 0 16,21 0-16,22 0 0,-22 21 0,21-21 16,1 0-16,-1 0 0,1 0 0,-1 0 15,1 0-15,-1-21 0,22 21 0,-21-21 16,-1 21-16,22-21 0,-1-1 0,-20 1 16,21 21-16,-22-21 0,22 0 15,-22 0-15,1 21 0,-1-21 0,1 21 16,-22-22-16,0 22 0,1 0 0,-43 22 15,0-1 1,-21-21-16,-22 21 0,1 0 16,0-21-16,-22 21 0,1 0 0,-1 1 15</inkml:trace>
  <inkml:trace contextRef="#ctx0" brushRef="#br0" timeOffset="103208.06">17103 11938 0,'0'0'15,"-22"21"-15,1 0 0,21 1 0,0-1 16,43-21-16,-22 0 0,42 0 16,-20 0-16,20 0 0,1 0 15,20 0-15,-20 0 0,20 0 0,22-21 16,-21 21-16,0-22 0,-1 22 0,1-21 16,21 0-16,-43 21 0,22-21 0,-22 0 15,-20 21-15,-1 0 0,0-21 0,1 21 16,-22 0-16,0 0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33:01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2477 0,'0'-22'16,"0"1"-16,0 0 16,0 0-16,-21 0 0,0 0 15,-1-1-15,-20 22 0,0-21 0,-1 0 16,-62 0-16,41 0 0,1 0 15,-1-1-15,-21 22 0,22-21 0,-22 0 0,22 0 16,-22 0-16,-21 21 0,22-21 16,-128-22-16</inkml:trace>
  <inkml:trace contextRef="#ctx0" brushRef="#br0" timeOffset="2403.33">1990 2307 0,'0'-42'16,"-22"21"-16,22 0 15,0-1 1,22 22-16,-1 0 0,0 0 0,0 0 16,0 0-16,22 0 0,-22 0 15,21 0-15,22 22 0,-22 20 16,0-21-16,22 21 0,-22 1 16,0 20-16,-20-20 0,20-1 0,-21 21 15,-21-20-15,0 20 0,0-20 0,0-1 16,-21 0-16,0 1 0,0-22 15,-1 21-15,1-21 0,0 0 16,21-42 0,0 0-16,0 0 15,21 0-15,0-22 0,1 1 16,-1 0-16,0-1 0,0 1 0,0-21 16,0 20-16,-21 1 0,22-22 15,-1 22-15,0 0 0,0 21 16,0-22-16,0 22 0,1 0 0,-1 21 15,0 0-15,0 0 16,0 0-16,0 21 16,-21 0-16,0 0 15,0 1-15,0-1 0,0 21 16</inkml:trace>
  <inkml:trace contextRef="#ctx0" brushRef="#br0" timeOffset="3348.79">3027 2773 0,'0'0'0,"0"21"16,21-21-1,0-21 1,0 0-16,0 0 0,-21-1 16,22 1-16,-1 0 0,0 0 0,0 0 15,0 0-15,0-1 0,-21 1 0,0 0 16,0 0-16,0 0 0,0 0 15,0-1-15,-21 22 16,0 0-16,0 22 16,0-1-16,0 21 0,21-21 0,-22 0 15,22 22-15,-21-1 0,21-21 16,0 22-16,0-22 0,0 0 16,0 0-16,0 0 0,0 0 0,0 1 15,21-1 1,1-21-16,-1 0 0,21 0 0,-21 0 15,22-21-15,-1-1 0,0 1 0,1 21 16,-1-42-16,0 21 0,1 0 16,-1-1-16,0-20 0,1 21 0,-22-21 15,0 20-15,0 1 0,-21-21 16,0 21-16,0 0 0,0-1 0,-21 22 31,0 22-31,21-1 0,0 21 16,0-21-16,-21 22 0,21-22 15,0 21-15,-22 0 0,22-20 16,0 20-16,0-21 0,0 21 0,0-20 16,0-1-16,0 0 0,0 0 0,0 0 15,0-42 32,0 0-47,22 0 0,-22-22 16,21 22-16,-21 0 0,0-21 0,21 21 15,0-22-15,-21 1 0,21 0 16,0 20-16,1 1 0,-1-21 16,0 42-16,0-21 0,0 21 0,0 0 15,1 0-15,-1 0 0,0 21 16,0 0-16,0 0 0,0 0 0,1 22 16,-22-22-16,21 21 0,-21-21 0,21 1 15,-21 20-15,0-21 0,0 0 16,0 22-16,0-22 0,0 0 15,0 0-15,0-42 47,0 0-47,0 0 0,21-1 16,0-20-16,0 21 0,-21-21 16,22-1-16,-1 1 0,0 0 0,0-1 15,0 22-15,22-21 0,-22 21 0,0-1 16,0 22-16,0 0 0,0 0 15,1 0-15,-1 22 0,-21 20 0,21-21 16,-21 0-16,0 22 0,0-22 0,0 21 16,0-21-16,0 22 15,0-22-15,0 0 0,0 0 0,0 21 0,0-20 16,0-1-16,0 0 0,0 0 16,0 0-1,0-42 16,21 21-31,21-21 0</inkml:trace>
  <inkml:trace contextRef="#ctx0" brushRef="#br0" timeOffset="4519.64">5207 2434 0,'21'-21'16,"-42"42"-16,63-84 0,-42 42 0,0-1 15,0-20-15,0 21 0,0 0 16,-21 0-16,0 21 0,0 0 0,0 0 15,-1 0-15,1 21 16,0 0-16,21 0 16,-21 21-16,21-20 0,0 20 0,0 0 15,0 22-15,-21-22 0,21 0 16,0 1-16,0-1 0,0 0 0,0 1 16,0-22-16,21 0 0,0 21 0,-21-20 15,21-1-15,0-21 0,22 21 0,-22-21 16,0 0-16,0 0 0,22 0 15,-22 0-15,0 0 0,21 0 0,-21 0 16,22-21-16,-22 0 0,21-1 0,-21 1 16,1 0-16,-1 0 0,0-21 15,0 20-15,0-20 0,-21 0 16,0-1-16,0-20 0,0 21 0,0-1 16,-21 1-16,0 0 0,-21-1 15,20 22-15,-20 0 0,0 0 0,21 0 16,-22 21-16,1 0 0,21 0 0,-22 0 15,22 21-15,-21 0 0,21 0 16,-22 21-16,22 1 0,0-1 0,0 0 16,0 1-16,21-1 0,-21 0 0,21-20 15,0 20-15,0-21 0,0 21 16,21-20-16,0-1 0,0-21 0,0 21 16,22-21-16,-22 0 0,21 0 0,0 0 15,1 0-15,-1 0 16,-21 0-16,22 0 0,-1-21 0,0 0 15,1-1-15,-1 1 0,-21 0 0,21 0 16,-20 0-16,-1 0 0,21-22 16,-21 22-16,0 0 0,-21 0 0,22 0 15,-1-1-15,0 22 0,0 0 32,-21 22-32,21-1 0,-21 0 0,0 21 15,0-21-15,0 1 0,0 20 0,0-21 16,0 0-16,0 22 0,0-22 15,0 0-15,0 0 0,0 0 0,0 0 16,0 1-16,21-22 16,1 0-16,-1 0 15,0 0-15,0 0 0,0 0 16,0-22-16,1 22 0,20-21 0,-21 0 16,0 0-16,0 0 0,22-22 15,-22 22-15,0-21 0,0 21 0,0-22 16,1 1-16,-1 21 0,0-21 0,0 20 15,-21 1-15,0 0 0,21 21 16,-21-21-16,0 42 16,0 0-1,0 0-15,0 22 16,0-22-16,0 0 0,0 21 0,0-20 16,0-1-16,0 21 0,0-21 0,0 0 15,0 22-15,0-22 0,0 0 0,21-21 16,1 21-16,-1 0 0,0-21 15,0 0-15,0 22 0,0-22 0,22 0 16,-22 0-16,21 0 0,1 0 0,-22-22 16,21 22-16,0-21 0,1 0 15,-22 0-15,21 0 0,-21 0 0,22-1 16,-22-20-16,0 21 0,0-21 0,0 20 16,1-20-16,-22 21 15,0-21-15,0 20 0,0 1 0,0 0 16,0 0-16,-22 21 15,1 0-15,0 0 16,-21 21-16,21 0 0,-1 22 0,1-22 16,0 21-16,0-21 0,0 22 0,0-22 15,21 21-15,0-21 0,-22 22 16,22-22-16,0 0 0,0 0 0,0 0 16,0 0-16,22 1 0,-1-22 0,0 21 15,0-21-15,0 0 0,0 0 16,1 0-16,-1 0 0,0 0 0,0 0 15,0 0-15,0 0 16,1 0-16,-1-21 0,0 21 16,0-22-16,0 1 15,0 21-15,1-21 0</inkml:trace>
  <inkml:trace contextRef="#ctx0" brushRef="#br0" timeOffset="4835.46">7620 2265 0,'0'0'0,"0"-42"16,0 20-16,0 44 31,-21 20-15,21-21-16,0 21 15,0-20-15,-21 20 0,21 0 16,0 1-16,0-1 0,0 0 0,0 1 15,0-22-15,0 21 0,0 0 0,0-20 16,0 20-16,0-21 0,0 0 0,0 0 16,21 1-16,-21-1 0,0 0 15,21-21-15,0 21 0,0 0 16,0-21 0,1 0-16,-1-21 31,0 0-31,0 0 0,0 0 0</inkml:trace>
  <inkml:trace contextRef="#ctx0" brushRef="#br0" timeOffset="5147.28">8170 2244 0,'0'0'0,"0"-21"0,21 21 15,-21-22-15,22 22 16,-1 0-16,0 0 15,0 0-15,0 0 0,0 22 16,1-1-16,-22 0 16,0 21-16,21-21 0,-21 22 0,0-1 15,0 0-15,0 1 0,0-1 0,0 0 16,0 1-16,-21-22 0,-1 21 16,1 1-16,0-22 0,0 21 0,0-21 15,21 0-15,-21 1 0,-1-1 0,1 0 16,0 0-16,0 0 0,0-21 15,0 0-15,21-21 32,0 0-32,0 0 15,21 0-15,-21-1 0</inkml:trace>
  <inkml:trace contextRef="#ctx0" brushRef="#br0" timeOffset="5819.9">9398 2646 0,'0'0'0,"-21"0"0,0-21 0,-22 21 16,22 0-16,0-21 0,0 21 0,0 0 16,42 0-1,0 0 1,0 0-16,21 0 0,1 0 16,20 0-16,1 0 0,20 0 0,1 0 15,0 0-15,21 0 0,-1 0 0,1 21 16,0-21-16,0 0 15,0 0-15,-22 0 0,1 0 0,0 0 0,-22 0 16,1 0-16,-1 0 0,-20 0 16,-1 0-16,0 0 0,1-21 0,-22-1 15,0 22-15,0-21 0,0 0 16,-21 0-16,0 0 0,0 0 16,0-1-16,-21 1 0,-21 21 15,-1-21-15,1 21 0,0 0 16,-1-21-16,1 21 0,21-21 0,-21 21 15,20 0-15,-20 0 0,21 0 16,21-21 0,21 21-16,21 0 15,-20 0-15,20 0 0,-21 0 0,21 0 16,1 0-16,-1 0 0,-21 0 16,22 0-16,-22 0 0,21 0 15,-21 21-15,-21 0 0,0 0 16,0 0-16,0 0 0,-21 1 0,0 20 15,-21-21-15,-1 0 0,1 0 0,0 22 16,-1-22-16,1 0 0,21 0 16,-22 0-16,22 1 0,0-1 0,-21-21 15,42 21-15,-21-21 0,-1 0 0,22 21 16,-21-21-16,0 0 16,0 0-1</inkml:trace>
  <inkml:trace contextRef="#ctx0" brushRef="#br0" timeOffset="76630.91">5969 4572 0,'21'0'46</inkml:trace>
  <inkml:trace contextRef="#ctx0" brushRef="#br0" timeOffset="77443.5">6117 4382 0,'0'0'16,"0"-22"-1,0 1-15,0 0 31,21 21-31,0 0 141,1 0-110,-1 0-15,-21-21-16,0 0 16,21 0-16,0 21 15,-21-22-15,0 1 0,0 0 16,0 0-16,-21 21 31,0 0-31,-22 0 0,1 0 0,0 0 16,-1 21-16,1 0 0,-21 0 15,-1 1-15,22 20 0,-22 0 16,1-21-16,-1 22 0,22-1 0,0 22 16,-1-22-16,1 0 0,0 1 0,20-1 15,-20 21-15,42-20 0,0-1 16,0 0-16,0 1 0,21-1 0,0-21 15,1 22-15,20-1 0,106 64 16,-84-85-16,-22 21 16,0-21-16,1 1 0,-22 20 0,21-21 15,-42 0-15,0 0 0,0 1 0,0-1 16,0 0-16,-21 0 0,0 0 0,-22-21 16,22 0-16,-21 0 0,0 0 15,-1 0-15,1 0 0,0 0 16,20-21-16,-20 21 0,0-21 0,-1 0 15,22 0-15,-21-1 0,21 1 16,-22 0-16,22 0 0,0 0 0,0 0 16,0 21-16,21-22 0,-21 1 0,21 0 15,0 0-15,21 0 0,0 21 16,21-21-16,85-22 16,-63 22-16,-22 21 0,22-21 15,-1 0-15,1 21 0</inkml:trace>
  <inkml:trace contextRef="#ctx0" brushRef="#br0" timeOffset="78037.13">6202 4890 0,'21'0'0,"-21"21"15,0 0 1,0 0-16,0 0 0,0 22 0,-21-22 16,21 0-16,-21 21 0,21 1 0,0-22 15,0 21-15,0-21 0,0 22 0,0-22 16,0 21-16,0-21 0,0 0 15,21-21-15,0 22 0,0-22 0,0 0 16,22 0-16,-22 0 0,21 0 0,0-22 16,1 1-16,-1 0 0,0 0 15,1 0-15,-1 0 0,0-22 16,1 22-16,-1 0 0,-21-21 0,0 20 16,1-20-16,-22 21 0,0 0 0,0 0 15,0-1-15,0 1 0,0 64 31,0-22-15,0 21-16,0 0 0,0 1 0,0-1 16,0 0-16,0 22 0,21-1 15,0 1-15,-21 21 0,21-22 0,0 22 16,-21-1-16,21 1 0,-21 21 0,22-21 16,-22 20-16,0 1 0,0 0 0,0 21 15,0-21-15,0 0 0,-43 0 0,22-1 16,0 1-16,0 0 15,0 0-15,-1-21 0,1-1 0,-21 1 16,21-22-16,-22 22 0,1-43 0,21 22 16,-21-22-16,-1 22 0,1-43 0,0 21 15,-1-21-15,22 22 0,-21-43 0,-1 21 16,1-21-16,0 0 0,-1-21 0,1 21 16,0-43-16,-22 1 0,22 0 15,0-22-15,-1 1 0,1-22 0,0 0 16,-1-20-16,22-1 0,0 21 0,21-42 15,0 21-15,0 0 0,0 1 0,0-1 16,42 0-16,-21 0 0,22 0 0,-22 0 16,21 22-16,22-22 15,-22 21-15,22-21 0,-1 22 0,1-1 16,-1-21-16,22 22 0</inkml:trace>
  <inkml:trace contextRef="#ctx0" brushRef="#br0" timeOffset="78674.28">7429 4720 0,'0'0'16,"0"-21"-1,0 63 1,0-20-16,0-1 0,0 21 16,0 0-16,-21 1 0,0-1 0,21 0 15,0 1-15,-21-1 0,0 0 0,21-20 16,0 20-16,0-21 0,0 0 15,0 0-15,0-42 32,0 0-32,21 0 0,0 0 15,-21-22-15,21 1 0,0 0 16,-21-1-16,22 1 0,-1 0 0,0-1 16,-21 1-16,21 21 0,0 0 0,-21 0 15,0-1-15,21 22 0,1 0 16,-1 0-16,-21 22 0,0-1 15,21 0-15,-21 0 0,0 21 0,21 1 16,-21-22-16,0 21 0,0 1 0,0-1 16,0-21-16,0 21 0,0-20 0,0-1 15,0 0-15,21 0 0,0 0 16,1-21-16,-1 0 0,0 0 16,0 0-16,0 0 0,0 0 0,22-21 15,-22 0-15,0-21 0,21 20 16,-20-20-16,20 21 0,-21-43 0,21 22 15,-20-21-15,-1 20 0,0-20 0,21-1 16,-21 1-16,1 20 0,-22-20 16,21 21-16,-21-1 0,21 22 15,-21 0-15,0 0 0,0 42 16,0 0-16,0 0 16,0 22-16,0-1 0,-21 0 0,0 1 15,21 20-15,0-21 0,0 1 16,-22 20-16,22-20 0,-21-1 0,21 0 15,0 1-15,-21-22 0,21 21 0,0-21 16,0 0-16,0 1 0,0-1 16,0 0-16,0 0 15,21-21-15,0 0 0,1 0 0,20-21 16,-21 21-16,0-21 0,0 0 16,22-1-16</inkml:trace>
  <inkml:trace contextRef="#ctx0" brushRef="#br0" timeOffset="79451.55">8678 4784 0,'0'0'0,"43"-43"15,-22 22-15,-21 0 0,0 0 0,-21 21 32,-1 21-32,-20 0 15,21 0-15,-21 22 0,20-22 0,-20 21 16,21 1-16,-21-1 0,20-21 0,1 21 16,0 1-16,0-22 0,0 21 0,21-21 15,-21 1-15,21-1 0,0 0 16,21-21-1,0 0-15,0 0 16,0-21-16,0 21 0,22-21 0,-22-22 16,21 22-16,-21 0 0,1-21 0,-1 20 15,21-20-15,-42 21 0,21 0 16,0 0-16,-21-1 0,22 22 0,-22 22 16,0-1-1,0 0-15,0 0 0,0 21 0,0-20 16,-22 20-16,22-21 0,-21 21 15,21-20-15,0 20 0,0-21 16,0 0-16,0 0 0,0 1 0,0-1 16,21-21-1,1 0-15,-1-21 16,0-1-16,0 22 0,0-21 16,0-21-16,1 21 0,-1 0 15,21-22-15,-21 1 0,0 0 0,22 20 0,-22-20 16,21 21-16,-21 0 0,1 0 0,20-1 15,-21 22-15,0 0 0,0 22 16,-21-1-16,0 0 0,0 21 16,0-21-16,0 22 0,0-22 0,0 21 15,0-21-15,0 22 0,-21-22 16,21 0-16,0 21 0,-21-20 0,21-1 16,-21 0-16,21 0 15,21-21 1,0-21-16,0 0 15,1 0-15,-1-1 0,0 1 0,0 0 16,0-21-16,22-22 0,-22 22 16,0 0-16,0-1 0,0 1 15,0 0-15,1 20 0,-22-20 0,0 21 16,0 42 0,0 0-16,-22 0 0,1 22 0,0-22 15,0 21-15,0 1 16,0-1-16,-1 0 0,1 1 0,0-1 15,21-21-15,0 21 0,0-20 0,0-1 16,0 0-16,0 0 0,21 0 0,0 0 16,1-21-16,-1 0 0,21 0 0,0 0 15,1 0-15,-1 0 0,22 0 0,-22-21 16,21 0-16,-20 21 0,20-21 16,-20 0-16,-1 0 0,0-22 0,1 22 15,-22-21-15,0-1 0,0 22 0,-21-21 16</inkml:trace>
  <inkml:trace contextRef="#ctx0" brushRef="#br0" timeOffset="79694.8">8170 4572 0,'0'0'16,"-42"0"-16,0 21 0,63-21 15,0 0-15,21 0 16,22 0-16,-22-21 0,43 0 16,-22 21-16,22 0 0,0-21 0,-1 21 15,1 0-15,0-21 0,-22 21 16,22 0-16,-22 0 0,1-22 0,-1 22 16,-20 0-16,-1 0 0,0 0 15,1-21-15,-22 21 0,21 0 0</inkml:trace>
  <inkml:trace contextRef="#ctx0" brushRef="#br0" timeOffset="79907.22">10880 4720 0,'0'0'0,"-22"0"15,22 21 17,0 1-17,0-1-15,0 0 16</inkml:trace>
  <inkml:trace contextRef="#ctx0" brushRef="#br0" timeOffset="80063">10816 5249 0,'0'0'0,"0"22"16,0-44 15,0 1-15,0 0-1</inkml:trace>
  <inkml:trace contextRef="#ctx0" brushRef="#br0" timeOffset="80535.75">13462 4741 0,'0'0'0,"-21"-42"0,0 0 16,-1-1-16,1 1 0,0 21 15,21-21-15,0 20 0,-21 1 0,0 21 16,21 21-1,0 22-15,-21-1 0,21 22 16,-22-1-16,22 22 0,0 21 0,0 21 16,-21-22-16,0 22 0,0 0 0,21 0 15,-21 0-15,0 0 0,-1 0 0,1 0 16,0 0-16,0 0 0,0-21 0,0 21 16,-1-21-16,1 0 0,0 0 15,-21 0-15,21-1 0,-22-20 16,22 0-16,-21-22 0,21 1 0,-22-1 0,22-20 15,0 20-15,0-21 0,0-20 16,21 20-16,0-21 0,-22-21 0,22 21 16,-21-21-16,21-21 15,0 0-15,0-21 0,0 20 16,0-41-16,0 21 0</inkml:trace>
  <inkml:trace contextRef="#ctx0" brushRef="#br0" timeOffset="80883.06">12996 4763 0,'0'0'0,"0"-64"0,0 22 0,21-22 16,1 43-16,-1-21 0,0 21 0,21-1 15,1 1-15,-1 21 0,21 0 0,-20 0 16,20 21-16,1 1 0,-1-1 0,-20 0 15,20 21-15,-21 1 0,1-1 16,-22 0-16,0 22 0,-21-22 0,0 0 16,0 22-16,-21-22 0,0 1 0,-22-1 15,22 0-15,-21 1 0,0-1 0,-1-21 16,1 0-16,0 0 16,-1 1-16,1-1 0,0 0 0,-1-21 15,22 0-15,0 21 0,0-21 0,0 0 16,42-21-1,0 0-15,21 0 16,-21-1-16,22-20 0,-1 0 16,0-1-16,1 1 0,20 0 0</inkml:trace>
  <inkml:trace contextRef="#ctx0" brushRef="#br0" timeOffset="81245.06">13906 4699 0,'43'-21'16,"-86"42"-16,128-84 15,-64 63-15,-42 21 16,0-21-16,0 21 0,0 21 15,-1-21-15,1 22 0,0-22 0,0 21 16,0 1-16,21-22 0,0 21 16,-21 0-16,21-20 0,0-1 15,0 0-15,0 0 0,0 0 0,0 0 16,21-21-16,0 0 0,0 0 0,0 0 16,0 0-16,22 0 0,-22-21 0,21 0 15,1 0-15,-1 0 0,0 0 16,-21-22-16,22 1 0,-1 0 0,-21-1 15,0 1-15,1 0 0,-1 20 0,0-20 16,-21 21-16,0 0 0,0 42 16,0 0-1,0 21-15,0 1 0,-21-1 16,0 0-16,-1 1 0,22-1 0,-21 0 16,21 1-16,-21-1 0,21 0 0,-21-20 15,21 20-15,0-21 0,0 0 0,21 0 16,0-21-16,0 0 15,1 0-15,-1 0 0,21-21 0,-21 0 16,22 0-16,-1 0 0,-21 0 0</inkml:trace>
  <inkml:trace contextRef="#ctx0" brushRef="#br0" timeOffset="81671.81">14838 4128 0,'0'0'0,"-21"0"0,-1 0 15,1 0-15,21 42 0,-21-21 0,0 21 16,21 1-16,0 20 0,-21-20 16,0-1-16,21 21 0,-22-20 0,22 20 15,0-20-15,0 20 0,-21-21 0,21 1 16,0-1-16,-21 22 0,21-43 0,0 21 16,0 0-16,0-20 0,0-1 15,0 0-15,0 21 16,0-63-1,21 0 1,0-21-16,1 20 0,-1-20 0,21 21 16,-21 0-16,0-22 15,22 22-15,-22 0 0,21 0 0,-21 21 16,22 0-16,-22 0 0,21 0 0,-21 0 16,1 21-16,-1 0 0,-21 0 0,0 1 15,0 20-15,0-21 0,-21 21 0,-22-20 16,22 20-16,-21-21 0,-1 21 15,1-20-15,0-1 0,-1 0 0,1 0 16,0 0-16,21 0 0,-22-21 16,22 0-16,0 22 0,0-22 0,21-22 15,0 1 1,0 0-16,21 0 0,0 0 16,21 0-16</inkml:trace>
  <inkml:trace contextRef="#ctx0" brushRef="#br0" timeOffset="82446.89">15557 4170 0,'0'-21'0,"0"42"0,0-63 15,-42 42-15,21 21 16,0 0-16,0 0 0,-1 0 16,1 22-16,0-1 0,-21 0 15,21 1-15,-1-1 0,1 21 0,21-20 16,-21 20-16,0-20 0,0 20 0,21 1 15,0-1-15,-21-21 0,21 22 0,0-22 16,0 1-16,0-22 0,0 21 16,21-21-16,0 0 0,0 1 0,0-1 15,0-21-15,1 0 0,20 0 0,-21 0 16,0 0-16,22 0 0,-22-21 0,0-1 16,0 1-16,0 0 0,0-21 0,1 21 15,-1-22-15,0 1 0,-21 0 16,0 20-16,21-20 0,-21 21 15,0 0-15,0 42 16,0 21 0,0-21-16,0 1 0,0-1 15,0 21-15,0-21 0,0 22 0,0-22 16,0 0-16,0 0 0,0 0 0,0 0 16,0 1-16,21-22 15,0 0-15,1 0 0,-1-22 16,0 1-16,0 21 0,0-21 15,0 0-15,22-21 0,-22 20 0,0-20 16,21 21-16,-20-21 0,20-1 0,-21 22 16,21-21-16,-20 21 0,20-1 15,-21 1-15,0 21 0,0 0 0,1 0 16,-22 21 0,0 1-16,0-1 15,0 0-15,21-21 31,0-21-15,-21 0-16,0-1 16,0 1-16,0 0 0,0 0 15,0 0-15,0 0 0,0-1 16,-21 22 0,0 22-1,-1-1-15,1 0 0,0 21 16,-21 1-16,21-1 0,-22 0 0,22 1 15,0-1-15,0 0 0,0 1 0,-1-1 16,22-21-16,0 21 0,0-20 0,0-1 16,0 0-16,0 0 0,22 0 15,-1-21-15,0 0 0,0 0 0,0 0 16,0 0-16,1 0 0,-1 0 16,0-21-16,0 21 0,0-21 0,-21 0 0,0 0 15,0-22-15,0 22 0,0-21 0</inkml:trace>
  <inkml:trace contextRef="#ctx0" brushRef="#br0" timeOffset="82590.86">15769 4466 0,'0'0'0,"-21"0"0,0 0 0,0 0 15,-1 0-15,1 0 0,0 0 16,21-21-16,0 0 0</inkml:trace>
  <inkml:trace contextRef="#ctx0" brushRef="#br0" timeOffset="83183.49">17653 4530 0,'0'0'0,"-21"-21"0,21-22 0,0 22 15,0-21-15,0 21 0,21-1 16,0 1-16,0 21 0,0 0 15,22 0-15,-22 21 0,21 1 0,-21 20 16,22-21-16,-22 21 0,0 22 0,0-22 16,0 22-16,-21-22 0,0 22 0,0-1 15,0-21-15,0 22 0,-21-22 16,21 1-16,-21-1 0,21-21 0,0 21 16,0-20-16,0-1 0,21-42 31,0-1-31,1 1 0,-22-21 15,21 21-15,0-22 16,0 1-16,0 0 0,-21-22 0,21 22 16,22-22-16,-22 22 0,0-21 0,0-1 15,22 22-15,-22-1 0,0 1 0,0 21 16,21-21 0,-42 63-1,-21 0-15,0 0 0,0 21 0,-21 1 16,20-1-16,1 0 0,-21 1 0,21-1 15,0 0-15,-22 1 0,22-1 16,0 0-16,0 1 0,0-1 16,-1 0-16,22-20 0,0-1 0,0 0 0,0 0 15,0 0-15,22-21 16,20 0-16,-21 0 16,21 0-16,1-21 0,-1 0 0,0 0 15</inkml:trace>
  <inkml:trace contextRef="#ctx0" brushRef="#br0" timeOffset="83519.28">18648 4678 0,'0'0'0,"21"-21"0,0-22 16,-21 22-16,0-21 16,-21 42-16,0 0 15,0 0-15,-1 21 0,1 0 0,-21 0 16,21 22-16,-22-22 0,22 21 0,0 1 16,0-1-16,0-21 0,0 21 15,21 1-15,0-22 0,0 21 16,0-21-16,0 1 0,21-1 0,0 0 15,0-21-15,0 21 0,43-21 16,-22 0-16,-21 0 0,22 0 0,-1-21 16,-21 0-16,0 0 0,0-1 15,1 1-15,-1 0 0,-21-21 0,0 21 16,0-22-16,0 1 0,0 0 0,0 20 16,-21-20-16,-1 21 0,1 0 0,0 0 15,0 21-15,-43 0 16,22 0-16,21 0 0,0 21 15,-22 0-15,22 0 0,0 0 16,21 0-16,0 1 0,0-1 16,0 0-16,21-21 15,0 21-15,1-21 0</inkml:trace>
  <inkml:trace contextRef="#ctx0" brushRef="#br0" timeOffset="83708.19">19050 4678 0,'0'0'16,"21"-21"-16,0 0 0,-21-1 0,0 1 0,-21 21 31,0 21-15,0 1-16,21 20 0,-21-21 0,-1 0 15,22 22-15,-21-22 0,21 0 0,0 21 16,0-21-16,0 1 16,0-1-16,0 0 0,0 0 15,21-21 1</inkml:trace>
  <inkml:trace contextRef="#ctx0" brushRef="#br0" timeOffset="83865.1">19071 4466 0,'0'0'0,"0"-42"0,0 0 16,0-1-16,0 1 0,0 21 0,0 0 16,0-1-16,-21 22 15,21 22 1,0-1-16,21 0 15,0 0-15,0 0 0,1 0 16,20 1-16,0-1 0</inkml:trace>
  <inkml:trace contextRef="#ctx0" brushRef="#br0" timeOffset="84307.73">20108 4530 0,'0'0'0,"0"-21"0,0-1 0,-42 22 0,21 0 15,0-21-15,-22 21 0,22 0 16,-21 0-16,-1 0 0,1 21 16,-21 1-16,20-1 0,1 0 0,0 21 15,-1 1-15,1-1 0,0 0 0,-1 1 16,22-1-16,0 0 0,0 1 0,21-1 16,0-21-16,0 43 15,0-43-15,21-21 0,21 21 0,-21-21 16,22 0-16,-1 0 0,0-21 0,1 21 15,20-21-15,-20-22 0,-1 22 0,0-21 16,1 21-16,-22-22 0,21 1 0,0-22 16,-20 22-16,-1-21 0,21-1 15,-21-21-15,0 1 0,22-1 0,-22 0 16,0 1-16,0-1 0,0 0 16,-21 22-16,0-1 0,0 22 15,0 21-15,0 0 0,0 0 0,-21 21 16,-21 0-16,21 21 0,0 21 0,-22 0 15,22 22-15,-21-1 0,21 22 0,-1 0 16,-20-1-16,42 1 0,-21 0 16,21-1-16,0-20 0,0 21 0,0-22 15,0 1-15,0-22 0,0 0 0,21 1 16,0-1-16,0 0 0,1-21 0,-1 1 16,21-22-16,0 21 0,1-21 15</inkml:trace>
  <inkml:trace contextRef="#ctx0" brushRef="#br0" timeOffset="84781.9">21463 4572 0,'0'0'0,"0"-21"16,-21 0-16,21 0 0,0-1 0,21 1 16,0 0-16,21 21 15,-20-21-15,20 21 0,21 0 0,-20 0 16,-1 0-16,22 0 0,-22 0 0,0 21 16,1 21-16,-22-20 0,21 20 0,-21-21 15,-21 21-15,0 1 0,0-1 16,0 0-16,0 1 0,-21-1 0,0-21 15,0 0-15,0 22 0,-1-43 0,22 21 16,-21 0-16,0-21 0,0 0 16,21-21-1,0 0-15,0 0 0,0-22 0,0 22 16,0 0-16,21-21 0,0-1 0,22 22 16,-22-21-16,0-1 0,21-20 0,-21 21 15,22-22-15,-22 22 0,21-22 16,1 22-16,-1 21 0,0-22 0,-21 22 15,22 0-15,-22 21 0,0 0 0,0 0 16,-21 21-16,0 22 0,0-22 0,0 21 16,0 0-16,-21 1 0,0-1 15,21 0-15,-21 1 0,0-22 0,-1 21 16</inkml:trace>
  <inkml:trace contextRef="#ctx0" brushRef="#br0" timeOffset="85582.78">22267 4657 0,'0'63'16,"0"-126"-16,0 147 0,0-62 0,0-1 15,21-21 1,1 0-16,-1-21 0,0-1 15,0 22-15,0-21 0,0 0 16,1-21-16,-1 21 0,0-1 0,0-20 16,0 21-16,0-21 0,-21 20 15,0 1-15,0 0 0,-21 21 16,0 0-16,-21 0 16,21 21-16,-1 0 0,-20 22 0,21-22 15,-21 21-15,-22 64 16,64-64-16,0-20 0,0 20 15,0-21-15,0 0 0,0 0 16,21 1-16,0-1 0,1-21 0,20 0 16,0 0-16,1 0 0,-1 0 0,0 0 15,1 0-15,-1 0 0,21-21 16,-20-1-16,-1 1 0,0 0 0,-20 0 16,20 0-16,-21-22 0,0 22 0,0-21 15,1 21-15,-1-22 0,-21 22 16,0 0-16,0 0 0,0 0 0,0 42 15,0 0 1,-21 0-16,-1 0 0,1 1 16,21 20-16,-21-21 0,0 21 0,21-20 15,0 20-15,-21-21 0,21 0 16,-21 22-16,21-22 0,0 0 0,-22-21 16,22 21-16,0 0 0,22-42 31,-1 21-16,0-21-15,0 0 0,0 0 0,-21-1 16,21-20-16,1 21 0,-1-21 0,0 20 16,0-20-16,0 0 0,0 21 15,1-22-15,-1 22 0,0 21 0,0-21 16,0 21-16,0 0 16,-21 21-16,0 0 0,0 0 15,0 1-15,0-1 0,0 21 16,0-21-16,-21 0 0,0 1 15,21-1-15,0 0 0,-21 0 0,0 0 16,21 0 0,0-42-1,0 0 1,21 0-16,0 0 0,0 0 16,0-1-16,1 1 0,20-21 0,-21 21 15,0 0-15,22-22 0,-22 22 0,0 0 16,0 21-16,0 0 0,0 0 15,1 0-15,-22 21 16,0 0-16,0 0 0,0 1 16,0-1-16,-22 21 0,1-21 0,21 0 15,-21 22-15,0-22 0,21 0 0,-21 0 16,21 0-16,-21 1 0,21-1 16,-22-21-1,44 0-15,-1 0 0,0 0 16,21 0-16,-21-21 0</inkml:trace>
  <inkml:trace contextRef="#ctx0" brushRef="#br0" timeOffset="85927.12">23876 4572 0,'0'0'0,"21"-21"0,-21 0 0,0 0 16,-21 21 0,0 0-16,0 0 0,-1 21 15,1-21-15,0 21 0,-21 0 0,21 0 16,-1 0-16,1 1 0,0-1 0,0 21 15,0-21-15,21 0 0,0 1 0,0 20 16,0-21-16,0 0 0,0 0 16,0 1-16,21-22 0,0 21 0,0-21 15,0 0-15,22 0 0,-22 0 0,21 0 16,1 0-16,-22 0 0,21 0 0,-21-21 16,0-1-16,1 1 0,-1 0 15,-21 0-15,0-21 0,0 20 16,0-20-16,0 0 0,0 21 0,-21-22 15,-1 22-15,1 0 0,0 0 0,0 21 16,0 0-16,0 0 0,-22 0 16,22 0-16,0 0 0,-21 0 0,20 21 15,1 0-15,0-21 0,21 21 0,0 0 16,0 1-16,42-1 16,-20-21-16</inkml:trace>
  <inkml:trace contextRef="#ctx0" brushRef="#br0" timeOffset="86255.46">24151 4572 0,'0'0'0,"21"-21"16,-21 0-16,0 0 15,0 42 1,0 0-16,0 0 0,0 0 16,0 0-16,0 1 0,0 20 0,0-21 15,0 0-15,0 22 0,0-22 0,0 21 16,0-21-16,0 0 0,0 1 15,0-1-15,0 0 0,21-21 0,-21 21 16,22-21-16,-1 0 16,0-21-16,0 0 15,0 0-15,-21-1 0,21-20 16,1 21-16,-22-21 0,21 20 16,0-20-16,-21 0 0,21-1 0,0 22 15,-21-21-15,21 0 0,-21 20 0,22 1 16,-22 0-16,21 21 0,0 0 0,0 21 31,-21 0-31,0 1 16,0-1-16,0 0 0</inkml:trace>
  <inkml:trace contextRef="#ctx0" brushRef="#br0" timeOffset="86555.52">24617 4657 0,'21'0'15,"0"0"1,0 0-1,0 0-15,1-21 0,-1 21 0,0 0 16,0-22-16,21 22 0,1 0 16,-1-21-16,0 0 0,-20 21 0,20-21 15,-21 21-15,0-21 0,0 0 0,-21-1 16,0 1-16,0 0 16,-21 21-16,0 0 15,-21 0-15,21 21 0,-22 0 0,1 22 16,0-22-16,-22 0 0,22 21 0,-1 1 15,22-22-15,-21 21 0,21-21 16,0 22-16,21-22 0,0 0 16,0 21-16,0-20 0,42-1 0,-21-21 15,21 21-15,1 0 0,-1-21 0,0 0 16,22 0-16,-22 0 0,22 0 16,-22 0-16,22 0 0,-22-21 0</inkml:trace>
  <inkml:trace contextRef="#ctx0" brushRef="#br0" timeOffset="86790.48">25696 4424 0,'0'0'0,"0"-42"0,0-1 15,0 22-15,0-21 16,-21 42-16,0 21 16,0 0-16,0 0 0,-1 0 15,1 22-15,-21-22 0,21 21 0,0-21 16,21 22-16,-22-1 0,22-21 0,-21 22 15,21-22-15,0 21 0,0 0 0,0-20 16,0 20-16,21-21 0,1 21 16,-1-20-16,0-1 0,0 0 0,0 0 15,22 0-15,-22-21 0,0 0 0,21 0 16,-21 0-16,1 0 0,20 0 0</inkml:trace>
  <inkml:trace contextRef="#ctx0" brushRef="#br0" timeOffset="87002.92">25993 4741 0,'21'-42'0,"-42"84"0,42-126 15,0 20-15,0 22 0,0-22 0,0 22 16,1 0-16,-1-1 0,0 1 16,0 21-16,0 0 0,22 21 0,-22 0 15,21 0-15,-21 0 0,22 21 0,-22 0 16,21 0-16,-21 22 0,22-22 16,-22 21-16,0 0 0,0 1 0,-21-1 15,0 0-15,0 1 0,0-1 0,-42 0 16,21 1-16,-22-1 0,1 0 0,-22 1 15,1-22-15,-1 21 16,-20-21-16,-1 1 0,0 20 0,1-21 16,-1 0-16,-21 0 0</inkml:trace>
  <inkml:trace contextRef="#ctx0" brushRef="#br0" timeOffset="87552.84">17399 5503 0,'0'0'0,"0"-21"0,0 0 15,0-42 1,21 63-16,0 0 0,0-22 0,1 22 16,-44 0-1,1 22-15,0-1 0,0-21 16,0 21-16,-22 0 0,22 0 0,0-21 16,21 21-16,-21-21 0,21 22 0,0-1 15,0 0 1,21-21-1,0 0-15,0 0 0,1 21 0,-1-21 16,0 21-16,0 0 0,21-21 0,-20 22 16,-1-1-16,0 0 0,-21 0 0,0 0 15,21 22-15,-21-22 0,0 21 0,0-21 16,0 22-16,-21-22 0,21 0 16,-21 21-16,0-21 0,21 1 0,0-1 15,0 0-15,-22-21 0,22 21 0,0 0 16,0 0 31,0 1-47,0-1 15,0 0-15,0 0 16,0 0-16,0 0 0,0 1 0,0-1 16,-21 0-16,21 21 0</inkml:trace>
  <inkml:trace contextRef="#ctx0" brushRef="#br0" timeOffset="87972.61">16806 8551 0,'-21'22'0,"42"-44"0,-63 44 0,42-1 16,0 0-16,-21-21 0,0 21 0,21 0 16,-22 22-16,22-22 0,-21 21 0,21-21 15,0 22-15,0-1 0,0 0 16,0 1-16,0-1 0,0 0 0,0 1 15,0-1-15,21-21 0,-21 21 0,22-20 16,-22 20-16,21-21 0,-21 0 0,0 0 16,0 1-16,0-1 0,0 0 0,0 0 15,0 0-15,-21-21 0,-1 21 0,1 1 16,0-1-16,-21 0 0,21 0 16,-22-21-16,1 21 0,21 0 0,-22-21 0,22 0 15,-21 22-15,21-22 0,0 0 0,-22 0 16,22 0-16,0-22 0,21-20 0,0 21 15,0-21-15</inkml:trace>
  <inkml:trace contextRef="#ctx0" brushRef="#br0" timeOffset="88284.43">17462 6731 0,'0'0'0,"0"-21"0,22 0 16,-1 21-16,21 0 0,0 0 16,22 0-16,-1 0 0,22 0 0,0 0 15,21 0-15,-1 0 0,1 0 0,21 0 16,-21 21-16,0 0 0,-21-21 15,-1 21-15,-20-21 0,-1 21 0,-20 1 16,-22-22-16,0 21 0,-21 0 16,-21 0-16,-22-21 0,1 21 0,0 0 15,-43-21-15,22 22 0,-22-22 0,-21 21 16,21 0-16</inkml:trace>
  <inkml:trace contextRef="#ctx0" brushRef="#br0" timeOffset="88426.88">17759 7049 0,'-43'0'0,"86"0"0,-128 0 16,64 21-16,0-21 0,42 0 15,21 0 1,1 0-16,-1 0 0,0 0 0,22 0 16,-22 0-16,22 0 0,-1 0 0,1 0 15,-1 0-15,1 0 0,-1 21 0,-21-21 16,1 0-16,-1 21 0,-21-21 0,-21 21 16</inkml:trace>
  <inkml:trace contextRef="#ctx0" brushRef="#br0" timeOffset="88551.81">17759 7324 0,'0'0'0,"-85"21"0,0 0 16,22 0-16,21 0 0,-1 1 0,1-1 16,42 0-16,0 0 0,21-21 15,0 0-15,22 21 0,-1-21 16,170 0 0,-128 0-16,-20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35:08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8699 1524 0,'0'0'0,"22"-21"0,-22 0 16,0 0-16,21-1 15,-21 1-15,0 0 0,0 0 16,0 0-16,0 0 15,0-1 1,-21 22 0,21 22-16,0-1 15,-22 0-15,1 21 0,0 1 16,21-1-16,-21 21 0,0-20 0,0 20 16,21 1-16,-22 20 0,1-20 0,0-1 15,-21 1-15,21-1 0,-1 1 16,1-1-16,0 1 0,0-1 0,0 1 15,0-1-15,21-20 0,0-1 0,0 0 16,0-20-16,0-1 0,0 0 16,0 0-16,0 0 0,0-42 31,21 0-31,0 0 0,0 0 16,-21-22-16,21 22 0,0-21 15,1-1-15,-1 1 0,0 0 0,21-1 16</inkml:trace>
  <inkml:trace contextRef="#ctx0" brushRef="#br0" timeOffset="310.33">9250 1291 0,'0'0'16,"21"-21"-16,-21 0 0,0 0 0,0 0 0,0 42 31,0 0-31,0 21 15,0 1-15,-21-1 0,0 21 0,-1 22 16,1-21-16,0 20 0,0-20 0,0 20 16,0 1-16,-22-21 0,22-1 15,0 1-15,0-1 0,0 1 0,-22-1 16,43-21-16,-21 1 0,0-1 0,21 0 16,-21 1-16,21-22 0,-21 0 0,21 0 15,0 0-15,0 1 16,0-44-1,0 1-15,0 0 16,0 0-16,0 0 0,0-22 16,0 22-16,0-21 0</inkml:trace>
  <inkml:trace contextRef="#ctx0" brushRef="#br0" timeOffset="551.39">8467 2096 0,'0'0'0,"-22"0"0,22 21 16,0 0 0,22-21-16,-1 0 0,0 0 15,0 0-15,21 0 0,-20 0 0,20 0 16,-21 0-16,21 0 16,1 0-16,-22 0 0,21 0 0,-21 0 15,1 0-15,-1 0 0,0 0 0,0-21 16,0 21-16,0-21 0,1 21 15,-1 0-15,0-22 16,0 22-16,-21-21 0,21 21 0,0-21 16</inkml:trace>
  <inkml:trace contextRef="#ctx0" brushRef="#br0" timeOffset="939.41">9229 2138 0,'0'0'15,"0"21"-15,21 0 0,-21 0 0,21-21 16,0 22-16,0-22 16,0 0-16,1 0 0,-1 0 15,21-22-15,-21 1 0,22 21 0,-1-21 16,0 0-16,1 0 0,-1 0 16,21-1-16,-20 1 0,-1 0 0,-21 0 15,22 0-15,-22 0 0,0-1 16,0-20-16,-21 21 0,0 0 0,0 0 0,0-1 15,-21 22 1,0 0-16,-22 0 0,22 22 16,-21-1-16,21 0 0,-22 0 0,1 0 15,0 22-15,21-1 0,-1-21 16,-20 21-16,21 1 0,0-22 0,21 21 16,0-21-16,0 22 0,0-22 0,0 0 15,0 0-15,0 0 0,0 1 16,21-1-16,21-21 0,-21 0 15,1 0-15,20 0 0,-21 0 0,21 0 16,1 0-16,-1-21 0,22 21 0,-22-22 16,21 1-16,64-42 0</inkml:trace>
  <inkml:trace contextRef="#ctx0" brushRef="#br0" timeOffset="1248.23">10837 1291 0,'0'0'0,"0"-21"0,-21-21 16,0 42-16,0 0 15,0 0-15,21 21 0,-22 21 0,1-21 16,0 22-16,21-1 0,-21 22 16,0-1-16,0 1 0,-1-1 0,1 1 15,0-1-15,21 1 0,-21-1 16,0-21-16,0 22 0,21-22 0,0 1 15,0-1-15,-22 0 0,22-21 16,0 1-16,0 20 0,0-21 0,0 0 16,0 0-16,22-21 15,-1 0 1,0 0-16,0 0 0,0-21 16,0 21-16,1-42 0,20 21 0,-21 0 15,21-22-15,1 22 0,-1-21 0</inkml:trace>
  <inkml:trace contextRef="#ctx0" brushRef="#br0" timeOffset="1592.04">11070 1820 0,'0'0'0,"21"-21"0,-21 0 0,0 0 0,0 0 16,0 0-16,0-1 15,0 44 17,0-1-32,0 21 0,0-21 15,0 22-15,0-1 0,-21 0 0,21 1 16,0-1-16,-21 0 0,21 22 15,-21-22-15,0 22 0,21-1 0,-22 1 16,1 20-16,21-20 0,-21 20 0,0 1 16,21 0-16,-21-22 0,0 22 0,-1 0 15,1-1-15,0 1 0,0 0 16,21-1-16,-21 1 0,0 0 16,-22-1-16,22-20 0,0 20 0,0-20 15,-22-1-15,22 1 0,0-1 0,0-20 16,0-1-16,0 0 0,-1-20 0,22-1 15,0 0-15,0-42 16,0-22 0,22 22-16,-1-21 0,0 0 15,0-22-15,0 1 0,22-1 0,-22 1 16,21-22-16,-21 0 0,22 1 0</inkml:trace>
  <inkml:trace contextRef="#ctx0" brushRef="#br0" timeOffset="1881.87">11007 2307 0,'0'0'0,"0"-63"16,0-1-16,0 1 0,0 20 0,0-20 16,0 21-16,0-1 0,21 1 0,0 21 15,0-22-15,21 22 0,-20 0 16,20 0-16,0 0 0,1 0 0,-1 21 16,21 0-16,-20 0 0,-1 0 0,0 21 15,-20-21-15,-1 21 0,0 21 0,-21-21 16,0 22-16,0-22 0,0 21 15,-21 1-15,0-22 0,-1 21 16,-20-21-16,0 0 0,-1 22 0,1-22 16,0 0-16,-1 0 0,1 0 0,0-21 15,21 22-15,-1-22 0,1 0 16,0 21-16,42-42 16,0 21-1,1-22-15,-1 1 0,21 0 0,-21 0 16</inkml:trace>
  <inkml:trace contextRef="#ctx0" brushRef="#br0" timeOffset="2183.96">11578 2032 0,'0'0'0,"64"0"16,-43 0-16,0-21 16,0 0-16,0 21 0,0-21 15,1-1-15,-1 22 0,0-21 0,0 0 16,0 0-16,0 0 0,-21 0 15,22-22-15,-22 22 0,0 0 0,0 0 16,-22 21-16,1 0 0,0 0 16,0 0-16,21 21 0,-21-21 15,0 21-15,-1 21 0,1-20 0,0-1 16,0 21-16,0-21 0,21 22 0,0-22 16,0 0-16,0 0 0,0 0 0,0 0 15,0 1-15,0-1 16,0 0-16,21-21 0,0 0 0,0 0 15,0 0-15,22 0 0,-22 0 16,0 0-16,0 0 0,22 0 0,-22 0 16,0-21-16,21 21 0</inkml:trace>
  <inkml:trace contextRef="#ctx0" brushRef="#br0" timeOffset="2523.76">12107 1905 0,'0'0'0,"0"-21"15,21 42 32,1 0-31,-22 0-16,0 1 0,0-1 0,0 21 15,0-21-15,0 0 0,0 1 0,0-1 16,0 0-16,0 0 0,0 0 0,0 0 16,0 1-16,0-1 0,0 0 15,0-42 16,0 0-31,0-1 0,0 1 16,21 0-16,0 0 0,0-21 16,0 20-16,0-20 0,1 0 0,-1-1 15,0 1-15,0 21 0,0-21 16,0-1-16,1 22 0,-1 0 0,-21 0 16,21 21-16,0 0 15,0 0 1,0 0-1,1 21-15</inkml:trace>
  <inkml:trace contextRef="#ctx0" brushRef="#br0" timeOffset="3413.28">13737 2074 0,'0'0'0,"-21"0"0,21-21 16,0-21-1,0 21-15,0 0 0,0-1 16,0 1-16,21 0 16,0 0-16,0 21 0,-21-21 15,22 21-15,-22 21 32,0 0-32,0 0 0,0 22 0,0-22 15,0 21-15,0-21 0,0 22 0,0-22 16,0 21-16,0-21 0,0 22 15,-22-22-15,22 0 0,-21 0 0,21 0 16,0 0-16,0 1 0,0-1 16,0-42 15,0-1-31,0 1 16,0 0-16,0 0 0,0 0 0,0 0 15,0-22-15,21 22 0,1-21 0,-1 21 16,-21-22-16,21 1 0,0 21 15,21-22-15,-20 22 0,-1 0 0,0 0 16,0 0-16,21 21 0,-20 0 0,-1 0 16,0 0-16,21 0 0,-21 21 0,22 0 15,-22 0-15,21 0 0,-21 22 16,1-22-16,-1 21 0,0-21 0,-21 22 16,21-22-16,-21 21 0,0-21 0,0 1 15,0-1-15,0 0 0,0 0 16,-21 0-16,0 0 15,0-21-15,-1 0 16,1 0-16,21-21 16,0 0-16,0 0 15,0 0-15,0 0 16,21-1-16,1-20 0,-1 21 0,0 0 16,0-22-16,21 1 0,-20 21 0,62-64 15,-63 85 1,1-21-16,20 21 0,-21 0 0,0 0 15,0 0-15,-21 21 0,22-21 16,-22 21-16,21 1 0,-21 20 0,0-21 16,0 0-16,0 0 0,0 22 0,0-22 15,-21 0-15,-1 0 0,22 22 16,-21-22-16,0 0 0,21 0 0,-21-21 16,21 21-16,-21 0 0,0 1 15,42-44 16,0 22-15,0-21-16</inkml:trace>
  <inkml:trace contextRef="#ctx0" brushRef="#br0" timeOffset="3780.08">14922 2201 0,'22'0'47,"-1"0"-47,0-21 0,0 21 0,0-21 16,0 21-16,22-21 15,-1 21-15,-21-21 0,22 0 0,-22-1 0,0 1 16,0 0-16,0 0 0,0 0 0,-21 0 16,0-1-16,0 1 0,-21 21 15,0 0 1,-21 0-16,21 21 0,-22 1 15,22-1-15,-21 0 0,-1 0 0,22 0 16,-21 22-16,21-22 0,0 21 0,-43 22 16,64-22-1,0-21-15,0 0 0,0 0 0,0 1 16,0-1-16,21-21 0,0 0 16,1 21-16,-1-21 0,0 0 0,0 0 15,21 0-15,-20 0 0,20 0 16,0-21-16,1 21 0,-22-21 15,21 21-15,0-22 0,-20 1 0,20 0 16</inkml:trace>
  <inkml:trace contextRef="#ctx0" brushRef="#br0" timeOffset="4100.6">15917 1566 0,'21'-42'0,"-42"84"0,42-105 0,1 42 0,-22 0 16,0-1-16,0 44 31,0-1-31,0 21 0,-22-21 16,1 43-16,21-22 15,-21 0-15,0 22 0,21-1 0,-21-20 16,0 20-16,-1 1 0,1-22 0,0 22 16,0-22-16,0 21 0,21-20 0,-21-1 15,-1 0-15,1 1 0,0-22 16,0 21-16,0-21 0,21 1 0,-21-1 15,21 0-15,-22 0 0,22 0 16,0-42 15,0 0-31,0 0 0,0 0 0,22-1 16,-1-20-16,0 21 0,0-21 0,0-1 16,22-20-16</inkml:trace>
  <inkml:trace contextRef="#ctx0" brushRef="#br0" timeOffset="4607.82">16298 1503 0,'0'0'0,"0"-21"0,0 0 15,0 42 17,-21 21-32,0-21 0,0 22 15,0-1-15,-1 21 0,1-20 0,0 20 16,0-20-16,0 20 0,0 1 15,-1-22-15,1 0 0,21 22 0,-21-22 16,0 0-16,21 1 0,-21-22 16,21 21-16,0-21 0,0 1 15,-21-1-15,21 0 0,0 0 0,-22-21 16,22 21-16,0-42 31,0 0-31,0 0 16,0 0-16,0-1 0,22 1 0,-1-21 15,0 21-15,0 0 0,0-22 0,0 22 16,1-21-16,-1 21 0,0-1 0,21 1 16,-21 0-16,1 0 0,20 0 15,-21 21-15,0 0 0,22 0 0,-22 0 16,0 0-16,0 0 0,0 21 16,0 0-16,-21 0 0,0 0 0,0 43 15,0-43-15,0 0 16,0 22-16,-21-22 0,0 0 0,0 0 15,0 21-15,0-20 0,-1-1 0,1 0 16,0 0-16,0 0 16,42-42 31,0 0-47,0 0 0,1 0 0</inkml:trace>
  <inkml:trace contextRef="#ctx0" brushRef="#br0" timeOffset="5007.6">16891 2074 0,'21'-21'16,"-21"0"-16,-21 21 16,0 0-16,0 21 0,-1-21 15,1 21-15,0 1 0,0-1 0,0 0 16,-22 21-16,22-21 0,0 1 0,-21 20 15,21-21-15,-1 0 16,1 22-16,0-22 0,21 0 0,0 0 16,0 0-16,0 0 0,0 1 0,0-1 15,21-21-15,0 0 0,1 0 16,20 0-16,-21 0 0,0 0 16,0 0-16,22 0 0,-22 0 0,21-21 15,-21-1-15,1 1 0,20 0 0,-21 0 16,0 0-16,0-22 0,-21 22 0,22-21 15,-22 21-15,0-22 0,0 22 16,0 0-16,0 0 0,-22 0 0,22 0 16,-21 21-16,0 0 0,-21 0 0,21 0 15,-1 0-15,1 0 0,-21 0 16,21 21-16,0-21 0,-1 21 16,1-21-16,21 21 0,0 0 0,0 0 15,21-21 1,22 0-16,-22 0 0</inkml:trace>
  <inkml:trace contextRef="#ctx0" brushRef="#br0" timeOffset="5635.87">17547 2117 0,'0'-43'15,"0"22"-15,-21 0 16,0 21-16,0 0 0,-1 0 15,1 0-15,0 0 16,0 0-16,0 0 0,0 0 0,-1 21 16,1-21-16,0 21 0,-21 1 0,21-1 15,-1 0-15,1 0 0,-21 21 0,21-20 16,0-1-16,21 0 0,-22 21 16,22-21-16,-21 1 0,21-1 0,0 21 15,0-21-15,0 0 0,0 1 0,0-1 16,21 0-16,1-21 15,-1 0-15,0 0 0,21 0 16,-21 0-16,1 0 0,20 0 0,-21 0 16,0-21-16,22 0 0,-22 21 0,21-43 15,-21 22-15,22 0 0,-22-21 0,21 20 16,-21-20-16,0 0 0,22-1 16,-1-20-16,-21 21 0,22-22 0,-22 1 15,0-1-15,21 1 0,-21-1 0,1 22 16,-1-22-16,0 22 0,0 21 15,-21-22-15,21 22 0,-21 0 0,0 42 32,-21 22-17,21-22-15,-21 21 0,0 0 16,0 22-16,-1-22 0,1 22 0,0-22 0,0 22 16,0-22-16,0 21 0,-1-20 15,1-1-15,0 22 0,-21-22 16,42 0-16,-21-21 0,-1 22 0,1-1 15,0-21-15,21 22 0,0-22 0,0 0 16,-21 0-16,21 0 0,-21 0 0,21 1 16,0-1-1,21-21 17,0 0-32,0 0 15,0-21-15,1-1 16,-1 22-16,0-21 0,21 0 0</inkml:trace>
  <inkml:trace contextRef="#ctx0" brushRef="#br0" timeOffset="6033.64">18330 2223 0,'43'-22'0,"-86"44"0,107-65 0,-43 22 16,21 0-16,-42 0 0,21 0 15,-21-1-15,0 1 16,-21 21-16,0 0 0,0 0 15,0 0-15,0 0 0,-22 0 16,22 21-16,-21 1 0,21-1 16,-22 0-16,22 0 0,-21 0 0,21 0 15,-1 1-15,1-1 0,21 0 0,0 0 16,0 0-16,0 0 0,0 1 16,0-1-16,21-21 15,1 21-15,-1-21 0,21 21 0,-21-21 16,0 0-16,22 0 0,-22 0 0,0 0 15,0 0-15,0 0 0,1 0 0,-22 21 32,-22-21-17,1 0-15,0 0 16,-21 21-16,21-21 0,-22 0 0,22 0 16,-21 0-16,21 0 0,-1 22 15,1-22-15,-21 0 0,21 0 16,0 0-16,-1 0 0,1 0 0,0 0 15,0 0-15,0-22 0,0 22 0,-1 0 16</inkml:trace>
  <inkml:trace contextRef="#ctx0" brushRef="#br0" timeOffset="6336.5">16150 1672 0,'0'0'0,"0"-21"0,0 0 16,21 21-1,0-21-15,22 21 16,-22-21-16,0 21 0,21 0 0,-20 0 15,-1-22-15,21 22 0,-21 0 16,0 0-16,1 0 0,-1 0 16,0 0-16,-42 0 31,0 0-31</inkml:trace>
  <inkml:trace contextRef="#ctx0" brushRef="#br0" timeOffset="7080.76">8234 2773 0,'0'0'0,"-21"0"0,-1 0 0,44 0 47,-1 0-47,21 21 0,0-21 16,1 0-16,20 0 0,22 0 0,0 0 15,-1 0-15,22 0 0,21 0 0,0 0 16,0-21-16,21 21 0,0-21 16,22 21-16,20 0 0,-20-21 0,20-1 15,1 22-15,-1 0 0,1 0 16,-1-21-16,1 21 0,-22 0 0,0 0 16,1 0-16,-22 0 0,0 0 15,-21-21-15,-21 21 0,0 0 0,-43 0 16,1 0-16,-1 0 0,-21 0 0,-20 0 15,-1 0-15,0 0 0,-21-21 16,0 0 0,0 0-16,0-1 15,21 22-15,-21-21 0,21 21 16</inkml:trace>
  <inkml:trace contextRef="#ctx0" brushRef="#br0" timeOffset="7828.17">13885 2688 0,'0'0'0,"-42"0"0,0 0 16,-1 0-16,1 21 0,0-21 0,20 0 16,-20 0-16,0 0 0,21 0 15,-1 0-15,1 0 0,0 22 0,42-22 31,22 0-31,-1 21 16,0-21-16,22 0 0,20 0 0,22 0 16,0 0-16,21 0 0,0 0 0,0 0 15,21 0-15,22 0 0,20 0 0,1 0 16,-1 0-16,22 21 0,-1-21 16,22 0-16,-21 0 0,0 21 0,-22-21 15,1 0-15,-1 0 0,-21 0 0,1 0 16,-22 0-16,-21 0 0,0 0 15,-21 0-15,-22 0 0,1 0 16,-21 0-16,-1 0 0,-21 0 0,1 0 16,-1 0-16,-21 0 0,0 0 0,1 0 15,-22-21-15,21 21 0,-21-21 125,-21 21-109</inkml:trace>
  <inkml:trace contextRef="#ctx0" brushRef="#br0" timeOffset="48320.22">4127 5017 0,'-21'0'47,"21"-22"-47,0 1 31,0 0-15,0 0-1,0 0 1,0 0-16,0-1 15,0 1-15,0 0 16,0 0-16,0 0 0,0 0 16,0-1-16,0 1 0,0 0 15,0 0-15,0 0 32,-21 21-1,21 21-16,-21-21-15,21 21 0,0 0 16,0 22-16,0-22 0,0 21 16,0 0-16,0 1 0,0 20 0,0-20 15,-21-1-15,21 0 0,0 22 16,-21-22-16,21 0 0,0 1 0,0-1 16,0 0-16,0-20 0,0 20 0,0-21 15,0 0-15,0 0 0,0 1 16,0-1-16,0 0 0,0 0 15,0 0-15,-22-21 125,22-21-109,0 0 0,0 0-16,0 0 15,22 21-15</inkml:trace>
  <inkml:trace contextRef="#ctx0" brushRef="#br0" timeOffset="48846.86">4551 5334 0,'0'21'47,"21"-21"-16,0 0-31,0 0 16,0 0-16,1 0 0,-22-21 16,0 0-16,0 0 15,0 0-15,0-1 16,-22 22-16,1 0 16,0 0-16,0 0 15,0 0-15,0 0 0,-1 0 16,22 22-16,-21-22 0,21 21 15,-21 0-15,21 0 0,0 0 16,0 0-16,0 1 16,21-22-1,0 0-15,1 0 16,-1 0-16,0 0 0,0 0 16,-21-22-16,0 1 15,0 0-15,-21 0 16,0 21-1,0 0-15,-1 0 0,1 0 16,0 0-16,0 0 0,21 21 16,-21 0-16,0-21 0,21 21 0,-22-21 15,44 0 17</inkml:trace>
  <inkml:trace contextRef="#ctx0" brushRef="#br0" timeOffset="60152.26">6816 5503 0,'0'0'0,"0"-21"0,0 0 0,0 0 15,0 0-15,0 0 0,0-1 0,0 1 16,0 0-16,0 0 0,0 0 15,0 0-15,0-1 16,0 44 15,0-1-31,0 0 16,0 21-16,0 1 0,0-1 16,21 0-16,0 22 0,-21-1 0,0 1 15,21-1-15,0 1 0,-21 20 16,21-20-16,-21 21 0,0-22 0,22 1 15,-22 20-15,0-20 0,0 20 0,0-20 16,0-1-16,0 1 0,0-22 0,0 1 16,0-1-16,0 0 0,0 1 15,0-22-15,0 0 0,0 0 0,0 0 16,0-42 15,0 0-31,0 0 0,0 0 16,0-1-16,0-20 0,0 0 15,-22-1-15,22 1 0,-21 0 0</inkml:trace>
  <inkml:trace contextRef="#ctx0" brushRef="#br0" timeOffset="60496.44">6604 5652 0,'0'0'16,"0"-43"-16,0-84 15,0 106-15,21-21 0,0 21 16,22-1-16,-22-20 0,21 21 0,0 0 16,1 0-16,-1-1 0,0 22 15,1 0-15,-1 0 0,0 0 16,1 0-16,-1 0 0,-21 22 0,22-1 16,-22 21-16,-21-21 0,0 0 0,0 22 15,0-22-15,0 21 0,0-21 0,-21 22 16,-1-22-16,1 21 0,-21-21 15,21 1-15,0 20 0,-22-21 0,22 0 16,0-21-16,0 21 0,21 1 0,-21-22 16,21 21-16,-22-21 15,44-21 17,-1 21-32,0-22 15,0 1-15,0 0 0</inkml:trace>
  <inkml:trace contextRef="#ctx0" brushRef="#br0" timeOffset="60944.04">7408 5292 0,'0'0'0,"21"0"0,-21-21 16,0 42 15,0 0-31,0 0 0,0 0 16,0 22-16,0-22 0,0 0 15,22 21-15,-22-21 0,0 22 0,0-22 16,0 0-16,21 21 0,-21-20 16,21-1-16,-21 0 0,21 0 15,0-21-15,0 0 0,1 0 16,-1 0-16,0 0 0,0 0 16,0-21-16,0 0 0,1 0 0,-1-1 15,0 1-15,21 0 0,-42-21 0,21 21 16,1-1-16,-22-20 0,21 21 15,-21-21-15,0 20 0,0 1 0,0 0 16,0 0-16,0 0 16,-21 21-1,21 21-15,-22 0 0,22 0 16,0 0-16,0 1 0,0-1 0,0 21 16,0-21-16,0 22 0,0-22 0,0 21 15,0-21-15,0 0 0,0 22 0,0-22 16,0 0-16,0 0 0,0 0 15,22-21-15,-1 0 16,0 0-16,0 0 16,0 0-16,0-21 0,1 0 0,-22 0 15</inkml:trace>
  <inkml:trace contextRef="#ctx0" brushRef="#br0" timeOffset="61471.73">8297 4932 0,'0'0'16,"-21"0"0,0 0-16,0 21 15,21 0-15,0 0 0,0 22 16,0-22-16,0 21 0,0 1 16,0-1-16,0 0 0,0 1 15,0-1-15,0 0 0,0 1 0,0-1 16,0-21-16,0 21 0,0-20 0,0-1 15,0 21-15,0-21 0,0 0 16,0 1 0,0-44-1,0 1-15,0 0 16,0 0-16,0 0 0,0 0 16,21-22-16,-21 22 0,21-21 0,0 21 15,0-22-15,-21 22 0,22 0 0,-1-21 16,0 42-16,0-22 0,0 1 15,0 21-15,1 0 0,-1 0 16,0 0-16,21 21 0,-21 1 0,1-1 16,-1 0-16,-21 0 0,0 21 0,0-20 15,0-1-15,0 0 0,0 0 0,0 21 16,0-20-16,-21-1 0,-1 0 16,1 0-16,0 0 0,-21 0 0,21 1 15,-1-1-15,1-21 0,0 21 0,0-21 16,0 0-16,0 0 0,-1 0 0,1 0 15,0 0 1,0 0-16,21-21 31,0 0-31,0-1 16,21 1-16,-21 0 16,21 0-16</inkml:trace>
  <inkml:trace contextRef="#ctx0" brushRef="#br0" timeOffset="62364.22">8996 4826 0,'0'0'15,"21"-21"-15,-21 0 0,0 0 0,0-1 16,-21 22 0,0 0-1,21 43-15,0-22 16,0 0-16,0 21 0,0 1 0,0 20 15,-22-20-15,22 20 0,0-21 0,-21 1 16,21 20-16,0-20 0,0-1 0,0 0 16,0 1-16,-21-1 0,21-21 15,0 21-15,0-20 0,0-1 0,0 0 16,21 0-16,0-21 16,1 0-16,-1 0 15,0 0-15,0-21 0,0 21 0,0-21 16,1 0-16,-1-1 0,0 1 0,0 0 15,-21-21-15,21 21 0,-21-1 0,21-20 16,1 21-16,-22 0 0,0 0 16,0-1-16,0 1 0,21 21 15,0 21 1,-21 1-16,0-1 16,21 0-16,-21 21 0,0-21 0,0 1 15,0-1-15,21 21 0,-21-21 16,21 0-16,1 1 0,-22-1 0,0 0 15,21-21-15,0 21 0,0-21 0,0 0 16,0 0-16,1 0 0,-1 0 16,0 0-16,0 0 15,0-21-15,0 0 0,1 21 0,-1-21 16,0-1-16,0 1 0,0 0 16,22-21-16,-22 21 0,0-1 0,0-20 15,0 21-15,22 0 0,-22 0 16,0-1-16,0 1 0,0 0 0,0 21 15,1 0-15,-1 0 16,0 0-16,-21 21 16,21-21 15,-21-21 0,0 0-15,0 0-16,0 0 15,0-1-15,0 1 0,-21 21 16,0 0-16,0 0 16,21 21-16,-22-21 15,1 22-15,21-1 0,-21 0 0,0 21 16,21-21-16,-21 22 0,0-22 0,21 21 16,-22-21-16,22 1 0,-21-1 0,21 21 15,0-21-15,0 0 0,0 1 16,0-1-16,21-21 15,1 0-15,-1 0 0,0 0 0,0 0 16,0 0-16,0 0 0,22 0 0,-22 0 16,0-21-16,0 21 0,0-22 15,1 1-15,-1 21 0,0-21 16,-21 0-16,0 0 0,21 0 0,-21-1 16,0 1-16,0 0 0,0-21 0,0 21 15,0-1-15</inkml:trace>
  <inkml:trace contextRef="#ctx0" brushRef="#br0" timeOffset="62629.07">9398 4805 0,'0'0'0,"-21"0"0,0 0 16,21-21-1,0 0-15,0-1 16,0 1 0,-22 42 15,22 1-15,0-1-16,-21 0 0,21 0 15,0 0-15</inkml:trace>
  <inkml:trace contextRef="#ctx0" brushRef="#br0" timeOffset="64124.49">11938 4805 0,'0'0'0,"-21"0"16,21 21 46,0 0-46,0 0-16,0 1 0,0-1 16,0 0-16,0 0 15,21-21-15,0 21 16,0-21-16,0 0 0,1 0 15,-1 0-15,0 0 0,0 0 0,21 0 16,-20-21-16,-1 0 0,21 0 0,-21 21 16,22-43-16,-22 22 0,0 0 15,0 0-15,0 0 0,0 0 16,1-1-16,-22 1 0,0 0 0,0 0 16,0 0-16,0 0 0,0-1 15,-22 22 1,1 0-16,21 22 0,0-1 15,-21-21-15,21 42 0,-21-21 16,21 22-16,0-22 0,0 21 0,0 0 16,0 1-16,0-1 0,0 0 15,0 1-15,0-1 0,0 0 0,0 1 0,0-1 16,0-21-16,0 22 16,0-22-16,0 0 0,0 0 0,0 0 0,0 0 15,0 1-15,0-1 0,0 0 16,-21-21-1,0 0-15,-1 0 16,1 0-16,0 0 0,0 0 16,0-21-16,0 0 0,-22 21 0,22-22 15,0 1-15,0 0 0,0 0 0,-22 21 16,22-21-16,21 0 0,-21 21 16,0 0-16,0 0 15,21 21-15,0 0 16,0 0-16,0 0 15,0 0-15,21 1 16,0-22-16,0 21 0,21 0 0,-20-21 16,-1 0-16,0 21 0,21-21 15,-21 0-15,22 0 0,-22 0 0,21 0 16,1 0-16,-22 0 0,21 0 16,0-21-16,1 21 0,-1-21 0,0 0 15,1-1-15,-1 1 0,0 0 0,1 0 16,-22-21-16,21 20 0,-21-20 0,1 0 15,20-1-15,-42 1 0,21-21 16,-21 20-16,0-20 0,0 20 0,0 1 16,0 0-16,0-1 0,0 1 0,0 21 15,0 0-15,0 0 0,0 63 47,0-21-47,0 21 0,0 1 0,-21-1 16,21 0-16,0 22 0,0-22 0,0 1 15,-21-1-15,21 0 0,-21 1 16,21-1-16,0 0 0,0-21 0,0 1 16,0-1-16,0 0 0,0 0 0,0 0 15,0 0-15,21-21 32,0-21-32,-21 0 15,21 0-15,-21 0 0,0 0 16</inkml:trace>
  <inkml:trace contextRef="#ctx0" brushRef="#br0" timeOffset="64308.39">12658 4953 0,'0'0'16,"-22"21"-16,1-21 0,21 21 16,-21-21-16,42 0 31,0 0-31,1 0 15,-1 0-15,0-21 0,21 21 16,-21-21-16,1 0 0,20 21 16,-21-21-16,0 21 0,0-21 0</inkml:trace>
  <inkml:trace contextRef="#ctx0" brushRef="#br0" timeOffset="64680.18">13039 5122 0,'0'0'0,"0"22"16,0-1-16,0 0 16,21-21-1,0 0-15,21-21 0,-21 21 16,1-21-16,-1-1 0,21 22 16,-21-21-16,0 0 0,1 0 15,-1 0-15,-21 0 0,0-1 0,0 1 16,0 0-16,0 0 0,0 0 0,0 0 15,-21 21-15,-1-22 0,1 22 0,0 0 16,0 0-16,0 0 0,21 22 16,-21-1-16,-1 0 0,1 0 15,21 0-15,0 22 0,0-22 0,0 21 0,0-21 16,0 22-16,0-22 0,0 21 16,0-21-16,0 0 0,21 1 0,-21-1 15,22 0-15,-1-21 0,0 21 16,21-21-16,-21 0 0,1 0 0,-1 0 15,21 0-15,-21 0 0,0 0 0,1 0 16,20 0-16,-21-21 0,0 0 16,0 0-16,1 21 0</inkml:trace>
  <inkml:trace contextRef="#ctx0" brushRef="#br0" timeOffset="65095.94">13652 4953 0,'0'0'16,"0"-21"-1,22 21 17,-1 0-32,0 0 15,21 21-15,-21-21 0,1 21 0,-1 0 16,0 1-16,0-1 0,0 0 0,0 21 16,1-21-16,-22 1 0,0-1 0,0 21 15,0-21-15,0 0 0,0 1 16,0-1-16,0 0 0,-22-21 0,22 21 15,-21-21-15,21 21 0,0-42 32,0 0-17,0 0-15,0 0 0,0-1 16,21 1-16,-21 0 0,22-21 0,-22-1 16,21 22-16,0-21 0,-21 0 15,21 20-15,0-20 0,-21 21 0,21 0 16,-21 0-16,22 21 0,-1 0 15,0 0 1,0 0-16,-21 21 16,0 0-16,0 0 15,21-21 1</inkml:trace>
  <inkml:trace contextRef="#ctx0" brushRef="#br0" timeOffset="65695.88">14647 5080 0,'21'-21'15,"-21"0"-15,0 0 16,0-1-16,0 1 0,0 0 15,0 0-15,0 0 0,0 0 16,0-22-16,-21 22 0,21 0 16,-21 0-16,0 21 15,0 0-15,0 0 16,-1 21-16,1 0 0,0 0 16,0 0-16,0 22 0,0-22 0,-22 21 15,22-21-15,0 22 0,0-1 16,0-21-16,-1 22 0,1-22 0,0 0 15,21 21-15,-21-21 0,21 1 0,0-1 16,0 0-16,21-21 16,0 0-16,0 0 15,1 0-15,-1 0 0,0 0 0,0 0 16,0-21-16,0 21 0,1-21 0,-1-1 16,0 1-16,0 0 15,0 0-15,-21-21 0,21-1 16,-21 22-16,22 0 0,-22-21 0,0 20 15,0 1-15,21 0 0,-21 0 0,0 42 32,0 21-17,0-20-15,-21-1 0,21 0 0,0 0 16,-22 21-16,22-20 0,0-1 0,0 0 16,0 0-16,0 0 0,0 0 15,0 1-15,0-1 16,22-21-16,-22 21 0,21-21 15,0 0-15,0 0 16,0 0-16,0 0 0,1-21 16,-1 0-16,0 21 0,0-22 15,-21 1-15</inkml:trace>
  <inkml:trace contextRef="#ctx0" brushRef="#br0" timeOffset="66012.92">15113 4339 0,'0'0'0,"0"-21"0,-21 21 15,0 0-15,-1 21 16,1 0-16,0 1 16,21 20-16,-21-21 0,21 21 0,0 1 15,0-1-15,-21 0 0,21 22 0,-21-22 16,21 22-16,0-22 0,0 22 15,-22-22-15,22 21 0,-21-20 0,0-1 16,21-21-16,0 22 0,0-22 0,-21 0 16,21 21-16,-21-21 0,21 1 15,0-1 1,21-21 0,0 0-1,0-21-15,0-1 0,1 1 0,20 0 16,-21 0-16,0 0 0,22-22 0</inkml:trace>
  <inkml:trace contextRef="#ctx0" brushRef="#br0" timeOffset="66395.7">15303 4847 0,'0'0'0,"0"-21"15,0 0-15,0 42 32,-21 0-32,0 0 0,0 1 15,21-1-15,-21 0 0,0 21 0,-1-21 16,22 22-16,0-22 0,-21 21 0,21-21 15,-21 22-15,21-22 0,0 0 0,0 0 16,0 0-16,0 1 16,21-22-16,0 0 15,1 0-15,-1 0 0,0 0 0,0 0 16,0 0-16,22-22 0,-22 22 0,0-21 16,0 0-16,0 0 0,0 0 15,22 0-15,-43-22 0,21 1 16,0 0-16,-21 20 0,0-41 0,0 42 0,0-22 15,0 1-15,0 21 0,0 0 16,-21 0-16,0-1 0,0 22 16,-1 0-16,1 0 0,0 0 0,0 22 15,21-1-15,-21 0 0,0 0 0,-1 0 16,1 0-16,21 1 0,0-1 16,0 0-16,0 0 0,0 0 15,0 0-15,21-21 16,1 0-16,-1 0 0,0 0 0,0 0 15,21 0-15</inkml:trace>
  <inkml:trace contextRef="#ctx0" brushRef="#br0" timeOffset="66772.49">15706 4847 0,'0'0'0,"0"-21"16,21 21-16,-21-21 16,21 42 15,-21 0-31,21-21 0,0 21 0,-21 1 15,21-1-15,-21 21 0,22-21 16,-22 0-16,0 1 0,0 20 0,0-21 16,0 0-16,0 0 0,0 1 15,0-1-15,0 0 0,0 0 0,0 0 0,0 0 16,0 1-16,0-1 16,-22-21 15,22-21-16,0-1-15,0 1 0,0 0 16,0-21-16,0 21 0,22-22 16,-22 1-16,21 0 0,0-1 0,0 1 15,-21 0-15,21 20 0,0-20 0,1 21 16,-22 0-16,21 21 0,0-21 0,0 21 16,0 0-16,0-22 15,1 22-15,-1 0 16</inkml:trace>
  <inkml:trace contextRef="#ctx0" brushRef="#br0" timeOffset="67020.34">14690 4614 0,'0'0'15,"-22"22"-15,1-22 0,42 0 16,1 0-16,20 0 16,0-22-16,1 22 0,62-21 15,-41 21-15,-1-21 16,1 21-16,-22 0 0,22 0 0,-22-21 16,0 21-16,1 0 0,-1 0 0,-21 0 15,0 0-15,-21-21 0,-21 21 31</inkml:trace>
  <inkml:trace contextRef="#ctx0" brushRef="#br0" timeOffset="67641.14">17738 4699 0,'0'0'16,"0"-21"-1,0 0-15,0 42 32,0 0-17,0 21-15,0-20 0,0 20 16,0-21-16,0 21 0,0-20 0,-22 20 15,22 0-15,0-21 0,-21 1 0,21-1 16,0 0-16,-21 0 0,21 0 16,0 0-16,0 1 0,-21-22 47,0-22-32,21 1-15,0 0 0,0 0 0,0-21 16,0 20-16,0-20 0,0 21 15</inkml:trace>
  <inkml:trace contextRef="#ctx0" brushRef="#br0" timeOffset="67987.95">17738 4509 0,'21'0'62,"0"0"-46,0 0-16,0 0 15,-21-22-15,0 1 0,0 0 16,21 21-16,-21-21 0,0 0 16,-21 21-1,0 0-15,0 0 16,0 0-16,0 0 15,21 21-15,0 0 0,-22-21 16,22 21-16,-21 0 0,21 1 16,0-1-1,21-21 1,1 0-16,-1 0 0,0 0 0,0 0 16,0 0-16,0 0 0,1 0 15,-1-21-15</inkml:trace>
  <inkml:trace contextRef="#ctx0" brushRef="#br0" timeOffset="68337.75">18288 4297 0,'0'0'0,"0"-42"16,0 20-16,0 44 62,0-1-62,0 0 0,0 0 16,0 0-16,-21 22 0,0-22 0,21 21 16,0 0-16,-22-20 0,1 20 0,21 0 15,-21-21-15,21 22 0,0-1 0,-21 0 16,21-20-16,-21 20 0,21 0 16,-21-21-16,21 1 0,0 20 0,0-21 15,0 0-15,0 0 0,0 1 16,0-1-1,21-21 1,0 0 0,-21-21-16,21 21 0,0-22 0,-21 1 15,21 0-15,-21 0 0,22 0 16,-22 0-16,0-1 0</inkml:trace>
  <inkml:trace contextRef="#ctx0" brushRef="#br0" timeOffset="68540.14">18182 4657 0,'0'0'0,"-21"0"0,0 0 16,0 0-16,42 0 47,0 0-31,0 0-16,0 0 0,0 0 15,1 0-15,-1-21 0,0 21 0,0 0 16,0 0-16,0 0 0,1-22 0,-1 22 15,0 0-15,0-21 16,0 21-16</inkml:trace>
  <inkml:trace contextRef="#ctx0" brushRef="#br0" timeOffset="68899.94">18542 4636 0,'0'21'0,"21"-21"16,0 0-1,0 0 1,1-21-16,-1-1 16,0 1-16,0 21 15,-21-21-15,0 0 0,0 0 16,0 0 0,-21 21-1,0 0-15,0 21 16,-1 0-16,22 0 0,0 0 15,-21 0-15,0 1 0,21 20 0,0-21 16,0 0-16,0 22 0,0-22 0,0 0 16,0 0-16,0 21 0,0-20 15,0-1-15,0 0 16,0 0-16,21 0 16,0-21-16,1 0 0,-1 0 15,0 0-15,0 0 0,-21-21 16,21 0-16,0 21 0,1-21 15,-1 0-15,-21-1 0</inkml:trace>
  <inkml:trace contextRef="#ctx0" brushRef="#br0" timeOffset="69267.74">18859 4678 0,'0'0'0,"0"-21"0,0 0 16,0-1-16,0 1 15,22 21 1,-1 0-16,0 0 0,0 0 15,0 0-15,0 0 0,1 21 0,-1 1 16,0-1-16,0 0 0,0 0 0,-21 0 16,0 0-16,21 22 0,-21-22 15,0 0-15,0 21 0,0-20 0,0-1 16,0 0-16,0 0 0,-21 0 0,0 0 16,0 1-16,21-1 15,-21-21-15,0 0 16,21-21-1,0-1-15,0 1 16,0 0-16,21-21 0,0 21 16,0-1-16,-21-20 0,21 0 15,0 21-15,1-22 0,-1 22 0,-21-21 16,21 21-16,0-1 0,-21 1 0,0 0 16,21 0-16,0 21 15,1 0-15,-1 0 16,0 0-1</inkml:trace>
  <inkml:trace contextRef="#ctx0" brushRef="#br0" timeOffset="69780.32">19600 4720 0,'0'0'0,"21"0"15,-21-21-15,22 21 16,-22-21-16,0 0 0,0 0 15,0-1-15,0 1 0,0 0 16,0 0-16,0 0 0,-22 21 16,1 0-16,0 0 0,0 0 15,0 0-15,0 0 16,-1 21-16,1 0 0,0 0 0,0 22 16,0-22-16,-22 0 0,22 21 0,0-21 15,0 1-15,21 20 0,0-21 16,-21 0-16,21 0 0,0 1 0,0-1 15,0 0-15,21-21 0,0 21 16,0-21-16,22 0 0,-22 0 16,0 0-16,0-21 0,21 0 15,-20 0-15,-1 21 0,21-22 0,-21 1 16,0 0-16,1-21 0,-1 21 0,0-1 16,0 1-16,-21-21 0,0 21 0,21 0 15,-21-1 1,0 1-16,0 42 15,0 1-15,-21-1 16,21 0-16,0 0 0,-21 0 16,21 22-16,-21-22 0,21 0 0,0 21 15,0-21-15,0 1 0,0-1 0,0 0 16,0 0-16,0 0 0,0 0 16,21-21-1,0 0-15,0 0 0,0 0 16,1-21-16,-1 0 0,-21 0 15,21 0-15,0 0 0,0-1 0</inkml:trace>
  <inkml:trace contextRef="#ctx0" brushRef="#br0" timeOffset="70064.16">20108 4170 0,'0'0'0,"0"-42"15,0 20-15,0 1 0,0 0 16,-21 42-1,21 0-15,-21 22 16,21-22-16,-21 21 0,21 1 16,0-1-16,0 21 0,0-20 0,0-1 15,0 22-15,0-22 0,0 0 0,0 1 16,-21-1-16,21-21 0,-22 21 16,22 1-16,0-22 0,0 21 15,-21-21-15,21 1 0,0-1 0,-21-21 16,21 21-16,0 0 0,21-42 31,0 21-15,1-21-16,-1 0 0,0-1 0,0-20 15</inkml:trace>
  <inkml:trace contextRef="#ctx0" brushRef="#br0" timeOffset="70440.03">20320 4572 0,'0'0'0,"21"0"0,-21 21 31,0 0-15,-21 1-16,21-1 0,-21 0 16,0 0-16,-1 0 0,22 22 0,0-22 15,0 0-15,0 21 0,-21-21 0,21 1 16,0-1-16,0 0 0,0 0 16,0 0-16,21-21 0,1 0 15,-1 0-15,0 0 0,0 0 0,0 0 16,0 0-16,1-21 0,-1 0 0,0 0 15,0 0-15,0-1 0,0-20 16,1 21-16,-22-21 0,0 20 0,0-20 16,0 0-16,0 21 0,0-22 15,0 22-15,0 0 0,-22 0 0,1 21 16,0 0-16,0 0 0,0 0 0,0 0 16,-22 0-16,22 0 0,0 21 15,0-21-15,0 21 0,-1 0 0,1-21 16,21 21-16,0 1 0,0-1 15,0 0-15,21-21 16,1 0 0,-1 0-16,0 0 0,21 0 0,-21 0 15</inkml:trace>
  <inkml:trace contextRef="#ctx0" brushRef="#br0" timeOffset="70811.82">20722 4614 0,'0'0'0,"21"0"47,0 0-47,1 0 0,-1 0 16,0 22-16,0-1 15,-21 0-15,21 0 0,-21 0 16,0 0-16,0 1 0,0-1 0,0 0 16,0 0-16,0 0 0,0 0 15,0 1-15,0-1 0,0 0 16,-21 0-16,0-21 15,21 21-15,0-42 32,0 0-32,0 0 0,0 0 15,0-1-15,0 1 0,0 0 0,21-21 16,0 21-16,-21-22 0,21 22 0,1 0 16,-1-21-16,-21 20 0,21 1 15,0 21-15,0-21 0,-21 0 0,21 21 16,1 0-16,-22-21 0,21 21 0,0 0 15,-21-21 1,21 21-16,-21-22 16,0 1-1</inkml:trace>
  <inkml:trace contextRef="#ctx0" brushRef="#br0" timeOffset="71075.81">19960 4297 0,'0'0'16,"-21"0"-16,0 0 0,0 0 0,63 0 31,-21 0-31,21 0 0,-20 0 0,20 0 16,21 0-16,-20 0 0,20 0 15,1 0-15,-1 0 0,-20-21 16,20 21-16,-21 0 0,1 0 0,-1 0 15,0 0-15,-20 0 0,-1 0 0,0-21 16,0 21 0,0 0-16,0 0 15,1 0-15,-1 0 0</inkml:trace>
  <inkml:trace contextRef="#ctx0" brushRef="#br0" timeOffset="71435.6">21886 4170 0,'0'-21'15,"-21"21"-15,0 0 0,0 0 0,21 21 16,-21-21-16,-1 21 0,1 0 15,0 22-15,0-22 0,0 21 0,0 0 16,-1 1-16,1-1 0,0-21 16,0 22-16,21-1 0,0-21 15,-42 85-15,42-64 16,0 1-16,0-22 0,0 21 0,0-21 16,0 0-16,0 1 0,0-1 0,21 0 15,-21 0-15,21-21 0,0 21 16,0-21-16,0 0 0,1 0 15,-1 0-15,0 0 0,21 0 0,-21 0 16,1 0-16,-1-21 0,0 0 16,0 0-16,0 0 0,22-1 0</inkml:trace>
  <inkml:trace contextRef="#ctx0" brushRef="#br0" timeOffset="71780.39">22331 4128 0,'0'-22'0,"0"44"0,21-44 31,0 22-31,0 0 0,0 0 16,1 0-16,-1 22 0,0-22 16,0 21-16,0 0 0,-21 0 0,0 21 15,21-20-15,-21 20 0,0 0 16,0 1-16,0-22 0,0 21 0,-21 0 15,0 1-15,21-1 0,-21-21 16,0 22-16,-43 41 16,43-63-16,0 22 0,0-22 0,0-21 15,-1 21-15,22 0 0,-21-21 16,21 21-16,-21-21 0,21-21 47,0 0-47,0 0 15,21 0-15,0 21 0</inkml:trace>
  <inkml:trace contextRef="#ctx0" brushRef="#br0" timeOffset="72104.22">22987 4424 0,'0'-21'31,"0"42"63,0 0-78,-21-21-16,0 21 0,21 0 15,-22-21-15,22 22 0,-21-1 0,21 0 16,-21 0-16,21 0 0,0 0 16,0 1-16,0-1 0</inkml:trace>
  <inkml:trace contextRef="#ctx0" brushRef="#br0" timeOffset="72340.08">22881 4868 0,'0'22'16,"0"20"-16,0-21 16,0 0-1,0 0-15,-21-21 0,0 22 16,0-1-16,-1 0 16,1 0-16,0 0 0,21 0 15,-21 1-15,21-1 16,-21 0-16,0 0 0,-1 0 15,1-21-15,0 21 0,0-21 16,0 22-16,0-1 0,-1-21 0,-20 21 0,21-21 16,-21 21-16,-1-21 0,1 21 15,21-21-15,-22 21 0,1-21 16,-21 22-16,20-22 0,1 21 0</inkml:trace>
  <inkml:trace contextRef="#ctx0" brushRef="#br0" timeOffset="73575.37">4085 7091 0,'-42'0'0,"84"0"0,-105 0 0,41 0 0,1 0 15,0 0-15,0 0 0,0 0 16,0 0-16,-1 0 0,22-21 16,0 0-16,0-1 0,0 1 15,0 0-15,22 0 0,20 0 16,-21 0-16,0-1 0,22 22 0,-22-21 16,21 0-16,43 21 15,-43 0-15,0 21 0,-20 0 16,20 1-16,-21 20 0,0 0 0,0 1 15,-21-1-15,0 0 0,0 1 16,0 20-16,0-21 0,-21 22 16,-21-22-16,21 1 0,-22 20 0,1-21 15,0-20-15,21 20 0,-22-21 16,1 21-16,0-20 0,-1-1 0,1-21 16,0 21-16,-1-21 0,22 0 0,-21 0 15,21 0-15,-1 0 0,1-21 16,0 0-16,0-1 0,21 1 0,-21 0 15,21 0-15,0-21 0,0 20 0,0-20 16,0 0-16,21 21 0,0-22 16,0 22-16,0 0 0,1 0 0,20 21 15,-21 0-15,21 0 0,-20 21 0,20 0 16,-21 0-16,0 0 16,0 1-16,22-1 0,-22 21 0,-21-21 15,21 0-15,0 22 0,-21-22 0,21 0 16,-21 0-16,0 0 0,0 1 15,0-1-15,0 0 0,0 0 0,0 0 16,0 0 0,0-42-1</inkml:trace>
  <inkml:trace contextRef="#ctx0" brushRef="#br0" timeOffset="73752.35">4678 7472 0,'0'0'0,"42"0"0,0 0 0,-20 0 16,-1 0-16,0 0 63,0 0-48,0 0-15,0 0 0,1 0 0,-1 0 16</inkml:trace>
  <inkml:trace contextRef="#ctx0" brushRef="#br0" timeOffset="73968.22">6329 7684 0,'0'0'0,"-43"-22"15,43 1-15,-21 21 16,0-21-16,0 21 0,0-21 0</inkml:trace>
  <inkml:trace contextRef="#ctx0" brushRef="#br0" timeOffset="74249">6054 7387 0,'0'-21'0,"0"42"0,0-84 0,21 42 0,-21-1 16,21 1-16,0 0 0,0 21 16,0 0-16,1 21 15,-22 0-15,0 22 0,21-1 0,-21 0 16,0 22-16,0-22 0,21 22 16,-21-1-16,0 1 0,0-1 0,0 1 15,0-1-15,0 1 0,0-1 16,-21 22-16,0-22 0,21 1 0,-22-1 15,1 22-15,21-21 0,-21-1 16,0 1-16,0-22 0,21 21 0,0-20 16,-21-1-16,21 0 0,0-20 0,-22-1 15,22 0-15,0-42 32,0 0-32,0-1 0,0-20 0,0 0 15,0-1-15,0 1 0,0 0 0</inkml:trace>
  <inkml:trace contextRef="#ctx0" brushRef="#br0" timeOffset="74556.83">6075 7641 0,'0'0'0,"0"-42"0,21-22 0,0 22 16,-21 0-16,21-1 0,0 1 16,1 21-16,-1-21 0,0 20 0,0 1 15,0 0-15,0 0 0,1 0 0,-1 21 16,0 0-16,0 21 15,0 0-15,0 0 0,-21 0 0,22 22 16,-1-22-16,-21 21 0,21 1 0,-21-22 16,0 21-16,0-21 0,0 0 15,0 22-15,0-22 0,0 0 0,0 0 16,0 0-16,-21 1 16,0-1-16,-1-21 0,22 21 0,-21-21 15,0 0-15,21-21 31,21 0-15,0-1-16,1 1 0,-1 0 16</inkml:trace>
  <inkml:trace contextRef="#ctx0" brushRef="#br0" timeOffset="74973.59">6900 7281 0,'0'0'15,"21"0"-15,-21 22 16,0-1-1,0 0-15,0 0 0,0 0 0,0 0 16,0 1-16,0 20 0,0-21 16,0 0-16,0 0 0,0 1 0,0-1 15,0 0-15,0 0 0,22-21 16,-1 0 0,0 0-16,0 0 0,0 0 15,0 0-15,-21-21 0,22 0 0,-1 21 16,0-21-16,0-1 0,-21 1 0,21-21 15,0 21-15,1 0 0,-22-22 16,0 22-16,0 0 0,21 0 16,-21 0-16,0-1 0,0 1 0,0 42 31,0 1-31,0-1 0,0 0 0,0 0 16,0 0-16,0 22 0,0-22 0,0 0 15,0 21-15,0-21 0,0 1 0,0-1 16,0 0-16,0 0 0,0 0 15,21-21-15,-21 21 0,21-21 16,0 0-16,0 0 16,1 0-16,-22-21 0,63-21 15,-63 21 1,21-22-16,0 22 0,1 0 0,-22-21 16,21-1-16</inkml:trace>
  <inkml:trace contextRef="#ctx0" brushRef="#br0" timeOffset="75444.5">7535 6985 0,'21'-21'0,"-42"42"0,42-84 0,-21 41 0,0 1 16,0 42 15,0 1-31,0-1 0,0 21 0,0-21 16,0 22-16,0-22 0,0 21 16,0 0-16,0 1 0,0-1 0,0 0 15,-21 1-15,21-22 0,0 21 16,0-21-16,-42 64 15,21-64-15,21 0 0,0 1 16,-21-22-16,21-22 31,0 1-31,0 0 0,0 0 16,21 0-16,0 0 0,-21-1 16,21 1-16,0 0 0,0 0 0,1 21 15,-1-21-15,21 21 0,-21 0 16,0 0-16,1 0 0,-1 0 0,0 21 15,21-21-15,-21 21 0,1 0 16,-1 0-16,0 1 0,-21-1 0,0 0 16,0 0-16,0 0 0,0 0 0,0 1 15,0-1-15,-21-21 0,0 21 16,-1 0-16,1 0 0,0-21 0,0 21 16,0-21-16,0 0 0,-1 22 0,1-22 15,0 0-15,0 0 0,0 0 16,0 0-1,21-22-15,0 1 16,0 0 0,21 21-16,0-21 0,0 0 0,0 21 15,0-21-15</inkml:trace>
  <inkml:trace contextRef="#ctx0" brushRef="#br0" timeOffset="76392.74">8361 6858 0,'0'21'47,"0"0"-31,0 1-16,0-1 0,0 21 0,-21-21 15,21 22-15,0-22 0,0 21 0,0 0 16,0 1-16,-22-1 0,22-21 0,0 22 16,0-22-16,0 21 0,0-21 15,0 0-15,0 1 0,0-1 0,0 0 16,22-21-16,-1 0 0,0 0 16,0 0-16,0 0 0,0 0 15,1-21-15,-1 0 0,0 21 16,0-22-16,0 1 0,0 0 0,1 0 15,-1 0-15,0-22 0,0 22 0,-21 0 16,21 0-16,-21-21 0,21 20 16,-21 1-16,0 0 0,0 0 15,22 21-15,-22 21 16,0 0-16,0 0 16,21 1-16,-21 41 15,0-42-15,0 0 0,0 22 0,0-22 16,0 0-16,0 0 0,21 0 0,-21 1 15,21-1-15,-21 0 0,21-21 16,0 21-16,1-21 0,-1 0 16,0 0-16,0 0 15,0 0-15,0-21 0,22 0 0,-22 21 0,0-21 16,0-1-16,22 1 0,-22 0 16,21 0-16,-21 0 0,0-22 0,22 22 15,-22-21-15,0 21 0,0 0 16,0-22-16,1 22 0,-1 0 0,-21 0 15,21 0-15,0 21 16,-21 21 15,0 0-15,0-42 46,0 0-46,-21 21 15,21 21-31,-21 0 16,21 0-16,-21 0 0,21 0 16,0 1-16,-22-1 0,1 21 0,21-21 15,0 22-15,-21-22 0,21 0 0,-21 0 16,21 21-16,0-20 0,0-1 0,0 0 15,0 0 1,21-21-16,-21 21 16,21-21-16,0 0 0,1 0 0,-1 0 15,0 0-15,0-21 0,-21 0 0,21 21 16,0-21-16,1 21 0,-1-21 0,-21-1 16,0 1-16,21 21 0,-21-21 15,21 0-15,-21 0 0,0 0 16,0-1-16,0 1 0,0 0 15</inkml:trace>
  <inkml:trace contextRef="#ctx0" brushRef="#br0" timeOffset="76599.62">8975 6837 0,'-22'-21'16,"1"21"-1,0-21-15,21-1 16,-21 22-16,0 0 47</inkml:trace>
  <inkml:trace contextRef="#ctx0" brushRef="#br0" timeOffset="78371.35">11472 6710 0,'0'0'0,"0"-21"0,0 0 15,0-1-15,0 1 0,0 0 16,0 0-16,0 0 0,-21 42 31,21 0-15,0 21-16,0 1 0,0-1 0,0 0 15,0 1-15,0 20 0,0-20 16,-21 20-16,0-21 0,0 22 0,-1-22 16,1 22-16,-21-22 0,21 0 0,0 1 15,-22-1-15,22 0 0,-21-20 16,21-1-16,-1 0 0,1 0 0,0 0 15,0-21 1,0 0 0,21-21-16,0 0 0,0 0 15,0 0-15,0-1 0,0-20 0,0 21 16,0 0-16,0-22 0,0 1 0,0 21 16,0-21-16,21-1 0,-21 22 15,0 0-15,21 0 0,-21 0 0,0-1 16,21 22-16,0 0 15,1 0-15,-22 22 0,21-1 16,0 0-16,-21 0 0,0 21 16,21-20-16,0 20 0,-21-21 15,43 64-15,-22-64 16,0 0-16,0 0 0,0 0 16,0-21-16,1 0 0,-1 0 15,0 0-15,0 0 0,0 0 0,0 0 16,1 0-16,-1-21 0,0 21 15,0-21-15,0 0 0,0 21 16,1-21-16,-1 0 0,0-1 0,-21-20 0,21 21 16,0 0-16,-21-22 0,21 22 0,-21 0 15,0 0-15,0 0 0,22 0 0,-22-1 16,0 44 15,0-1-15,0 0-16,0 0 0,0 0 0,0 22 15,0-22-15,0 0 0,0 0 0,0 21 16,0-20-16,0-1 0,0 0 16,0 0-16,0 0 0,21-21 15,-21 21-15,21-21 0,0 0 16,0 0-16,0 0 0,1 0 0,-1 0 16,0-21-16,0 0 0,0 21 0,0-21 15,1 0-15,20 0 16,-21-1-16,0 1 0,0 0 0,1 0 15,-1-21-15,0 20 0,0 1 0,-21 0 16,0 0-16,0 0 0,0 0 0,0-1 16,-21 22-1,0 0-15,0 0 16,-1 0-16,22 22 0,0-1 0,0 0 16,0 0-16,0 0 0,0 0 0,0 1 15,0-1-15,0 21 0,0-21 0,0 0 16,0 1-16,22-1 0,-1-21 0,-21 21 15,0 0-15,21-21 0,-21 21 16,21 0-16,-21 1 16,-21-22 15,0 0-31,0 0 0,-1 0 16,1 0-16,0 0 15,21-22-15,-21 22 0,21 22 31,0-1-15,0 0 0,21-21-16,0 0 0,0 0 15,1 0-15,-1 0 0,0 0 16,0 0-16,21 0 0,-20 0 0,20 0 16,-21 0-16,21 0 0,1-21 0,-22 0 15,21-1-15,1 22 0,-22-21 0,21 0 16,-21 0-16,0 0 0,22-22 0,-22 22 15,0-21-15,0 21 0,0-22 16,-21 1-16,22 21 0,-1-21 0,-21-1 16,0 1-16,0 0 0,21-1 0,-21 1 15,21 0-15,-21 20 0,21-20 0,-21 21 16,0 0-16,0 0 0,0-1 0,21 22 16,-21 22-1,0-1-15,0 0 16,0 0-16,0 21 0,0-20 0,0 20 15,0-21-15,-21 21 0,21-20 0,-21 20 16,21 0-16,0-21 0,0 22 0,-21-22 16,0 21-16,21 1 0,-21-22 15,21 0-15,0 21 0,0-21 0,-22 1 16,22-1-16,0 0 0,-21 0 0,21 0 16,0 0-16,0 1 0,0-1 15,21-21 1,1 0-16,-1 0 0,0 0 15,0 0-15,0 0 16,0 0-16,1 0 16,-22-21-16,21 21 0,0-22 0,-21 1 15,21 21-15,0-21 0,-21 0 16,21 21-16,-21-21 0,22 0 0,-22-1 16,0 1-16,0 0 0,21 0 15,-21 0-15</inkml:trace>
  <inkml:trace contextRef="#ctx0" brushRef="#br0" timeOffset="78608.22">12848 7006 0,'0'0'0,"21"0"31,0 0-31,1 0 16,-1-21-16,21 21 0,-21-21 0,0 21 15,1-21-15,20 21 0,-21-21 0,0 21 16,0 0-16,22 0 0,-22-22 0,0 22 16,0 0-16,-21-21 15,0 0 17,-21 21-32,0 0 0,0 0 0</inkml:trace>
  <inkml:trace contextRef="#ctx0" brushRef="#br0" timeOffset="78792.11">12128 6816 0,'0'0'0,"-21"0"0,0 0 16,21-21-1</inkml:trace>
  <inkml:trace contextRef="#ctx0" brushRef="#br0" timeOffset="79565.92">13610 7006 0,'0'-21'15,"21"21"-15,-21-21 0,21 21 16,-21-21-16,0 42 47,0 0-47,0 0 15,0 0-15,0 1 0,0-1 0,0 21 0,0-21 16,0 22-16,0-22 0,0 0 0,0 0 16,0 0-16,0 0 0,0 1 15,0-1-15,-21-21 16,0 0 15,21-21-31,0-1 0,0 1 16,0 0-16,0 0 0,0 0 15</inkml:trace>
  <inkml:trace contextRef="#ctx0" brushRef="#br0" timeOffset="79880.37">13610 6668 0,'0'21'0,"0"0"16,0 0-16,0 0 0,0 0 15,0 1 1,21-22-16,0 0 16,1 0-16,-22-22 15,21 1-15,-21 0 0,21 0 16,-21 0-16,0 0 0,0-1 15,0 1-15,0 0 0,-21 0 16,0 0-16,-1 0 16,1 21-16,0 0 0,0 0 0,0 0 15,0 0-15,-1 21 0,22 0 16,0 0-16,0 0 0,0 0 16,0 1-16,0-1 0,0 0 15,0 0-15,22-21 0,-1 0 16,0 21-16</inkml:trace>
  <inkml:trace contextRef="#ctx0" brushRef="#br0" timeOffset="80159.3">14330 6456 0,'0'0'0,"0"-21"15,-21 21 1,-1 21-1,1 0-15,0 21 0,0-20 0,21 20 16,-21 0-16,0 1 0,21 20 0,0-21 16,-22 1-16,22-1 0,-21 0 15,21 22-15,-21-22 0,21 1 0,-21-1 16,21 0-16,-21-21 0,21 22 0,0-22 16,-21 0-16,21 0 0,0 0 0,-22 1 15,22-1-15,0-42 31,0-1-15</inkml:trace>
  <inkml:trace contextRef="#ctx0" brushRef="#br0" timeOffset="80352.22">13949 7006 0,'-21'0'15,"42"0"-15,-42 21 31,42-21-15,0 0-16,0 0 0,0 0 0,0 0 16,1 0-16,20 0 0,-21 0 15,0 0-15,0-21 0,1 21 0,-1 0 16,0-21-16,21 21 0,-21-21 16,1 0-16,-1 21 0</inkml:trace>
  <inkml:trace contextRef="#ctx0" brushRef="#br0" timeOffset="80716.03">14457 6964 0,'0'21'0,"21"-42"47,0 21-31,0 0-16,0-21 0,1 21 0,-1-21 15,0-1-15,0 22 0,-21-21 0,21 0 16,-21 0-16,0 0 16,0 0-16,-21 21 15,0 0 1,0 0-16,0 21 16,21 0-16,-22 0 0,22 21 0,0-20 15,0-1-15,0 0 0,0 0 16,0 21-16,0-20 0,0-1 0,0 0 15,0 0-15,0 0 16,22 0-16,-1-21 0,0 0 16,0 0-16,0 0 0,0 0 15,1 0-15,-1 0 0,0-21 16,0 21-16,0-21 0,0 21 0</inkml:trace>
  <inkml:trace contextRef="#ctx0" brushRef="#br0" timeOffset="81076.5">14922 6922 0,'0'-43'16,"0"22"-16,0 0 15,22 21 1,-1 0-16,0 0 0,0 0 16,0 0-16,0 21 0,1 0 15,-1 0-15,0 1 0,0-1 0,-21 0 16,0 0-16,21 21 0,-21-20 0,0-1 15,0 0-15,0 0 0,0 21 0,0-20 16,0-1-16,0 0 0,0 0 0,-21 0 16,21 0-1,-21-21-15,0 0 16,21-21 0,0 0-1,0 0-15,0 0 0,0 0 0,21-1 16,0 1-16,-21-21 0,21 21 0,0 0 15,1-22-15,-22 1 0,21 21 16,0-22-16,21 22 0,-21-21 0,1 21 16,-1 0-16,21 21 0,-21-22 0,0 22 15,1 0-15,-1 0 0,0 0 0</inkml:trace>
  <inkml:trace contextRef="#ctx0" brushRef="#br0" timeOffset="81628.2">15706 7049 0,'0'0'16,"21"0"-16,0 0 0,0 0 15,0-22-15,-21 1 0,21 21 0,-21-21 16,22 21-16,-22-21 0,0 0 0,0 0 16,0-1-16,0 1 0,0 0 0,0-21 15,0 21 1,0-1-16,-22 22 0,1 0 15,0 0-15,0 0 0,0 22 16,0-1-16,-1 0 0,1 0 16,0 0-16,21 22 0,-21-22 0,0 0 15,0 21-15,21-21 0,0 1 16,0-1-16,-22 0 0,22 0 0,0 0 16,0 0-16,0 1 0,22-1 15,-1-21-15,0 0 0,0 0 16,0 0-16,0-21 0,1-1 15,-1 22-15,0-21 0,0 0 16,0 21-16,0-21 0,1 0 16,-22 0-16,21-1 0,-21 1 0,21 21 0,-21-21 15,21 0-15,-21-21 0,0 20 16,0 1-16,0 0 0,0 42 31,0 0-15,0 1-16,0-1 0,0 0 0,-21 21 15,21-21-15,0 1 0,0-1 0,-21 0 16,21 0-16,0 0 0,0 0 0,0 1 16,0-1-16,0 0 15,21-21 17,0 0-32,0-21 0,0 21 0,1-21 15,-1-1-15,0 1 0,0 21 16,0-21-16</inkml:trace>
  <inkml:trace contextRef="#ctx0" brushRef="#br0" timeOffset="81921.03">16510 6350 0,'0'0'0,"0"-21"0,0 0 16,0-22-1,-21 43 1,21 22-16,-21 20 0,-1-21 15,1 21-15,21 22 0,-21-22 0,21 22 16,-21-22-16,21 22 0,-21-22 16,21 21-16,-21-20 0,-1-1 15,22 0-15,0 1 0,-21-1 0,0 0 16,0-20-16,21-1 0,0 21 0,0-21 16,-21 0-16,21 1 0,-21-22 15,21 21-15,21-42 31,0 21-31,0-22 0,0 1 0,0 21 16,22-21-16,-22 0 0</inkml:trace>
  <inkml:trace contextRef="#ctx0" brushRef="#br0" timeOffset="82305.33">16806 6773 0,'0'0'15,"0"-21"-15,0 42 31,-21-21-31,0 22 0,0-1 16,0 0-16,-1 0 0,22 21 0,-21-20 16,0-1-16,0 0 0,0 0 0,21 0 15,0 0-15,0 1 0,0-1 0,0 0 16,0 0-16,21-21 31,0 0-31,0 0 0,0 0 16,1 0-16,-1 0 0,0-21 0,0 21 15,0-21-15,0 0 0,1 21 0,-1-22 16,-21 1-16,0 0 0,21 0 0,-21 0 16,0 0-16,0-22 0,0 22 15,0 0-15,0 0 0,0 0 0,-21-1 16,0 22-16,-1 0 0,1 0 0,0 0 16,0 0-16,0 0 0,0 0 15,-1 22-15,22-1 0,0 0 16,-21-21-16,21 21 0,0 0 15,21-21 1,1 0-16,-1 0 0,0 0 16,0 0-16,0 0 0</inkml:trace>
  <inkml:trace contextRef="#ctx0" brushRef="#br0" timeOffset="82712.14">17293 6816 0,'0'0'0,"-21"0"31,0 0-31,0 0 0,21 21 16,-22 0-16,1 0 0,0 0 15,21 1-15,0-1 16,0 0-16,-21 0 0,21 0 16,0 0-16,-21 1 0,21-1 15,0 0-15,0 0 0,0 0 16,0 0-16,0-42 62,0 0-62,0 0 0,0 0 16,21 0-16,-21-1 0,21 1 0,0 0 16,22-21-16,-22 21 0,0-22 0,21 22 15,-21-21-15,22 21 0,-22-1 16,0 1-16,21 0 0,-20 0 15,-1 21-15,0 0 0,0-21 0,0 21 16,0 0-16,-42 0 47</inkml:trace>
  <inkml:trace contextRef="#ctx0" brushRef="#br0" timeOffset="82976.02">16087 6583 0,'0'0'16,"-22"0"-16,1 0 0,42 0 16,1-21-1,-1 21-15,21 0 0,0 0 0,1-21 16,-1 21-16,22 0 0,-1 0 0,1-22 15,-1 22-15,1 0 0,-22 0 0,21 0 16,-20 0-16,-1 0 0,0 0 16,1 0-16,-22 0 0,0 0 15</inkml:trace>
  <inkml:trace contextRef="#ctx0" brushRef="#br0" timeOffset="88644.72">19219 6773 0,'21'0'109,"1"0"0,-1 0 220,-21-21 2061,0 0-2374,0 0-1,21 21-15,-21-21 16,0 0 15,21 21 1,-21 21 14,0 0 95,0-42 515,0 0-640,0-1 0,0 1-1,0 42 48,-21 1-63,21-1 0,0 21 15,0-21-15,-21 22 0,21-22 0,-21 0 16,21 21-16,0 1 0,-22-22 0,1 21 16,21-21-16,0 0 0,-21 22 0,0-22 15,0 0-15,0 21 0,21-20 0,0-1 16,-22-21-16,22 21 0,-21 0 15,21 0-15,-21-21 32,0 0-17,21-21-15,0 0 0,0 0 16,-21 0 0,21-1-1,-21 22-15,21-21 16,0 0 203,0 0-188,0 0-31,0 0 15</inkml:trace>
  <inkml:trace contextRef="#ctx0" brushRef="#br0" timeOffset="89764.5">19177 6964 0,'0'0'0,"0"21"0,-21 0 0,21 0 15,0-42 32,21 21-47,-21-21 0,0 0 16,21 0-16,-21 0 0,21-1 15,-21 1-15,0-21 0,21 21 0,-21-22 16,22 22-16,-1-21 0,-21 0 0,0-1 16,0 1-16,21 0 0,-21-1 0,0 1 15,0 0-15,0 20 0,0 1 16,0 0-16,0 42 31,0 0-31,0 22 0,-21-22 0,21 21 16,-21 1-16,21-1 0,0 0 15,0 22-15,-22-22 0,22 0 16,-21 1-16,21-1 0,-21 0 0,21 1 16,0-1-16,0-21 0,0 22 0,0-22 15,0 0-15,0 0 0,0 0 0,0 0 16,21-21-16,0 22 0,1-22 15,-1 0-15,0 0 0,0 0 0,0 0 16,0 0-16,22 0 0,-22 0 0,0-22 16,21 1-16,-20 21 0,20-21 0,-21 0 15,0 0-15,0 0 0,1-1 0,-1 1 16,0 0-16,-21 0 0,0-21 16,0 20-16,0 1 0,0 0 0,0 42 46,0 0-46,-21 1 0,21 20 0,0-21 16,0 0-16,0 43 16,0-43-16,0 0 15,0 0-15,0 0 16,21-21 0,-21-21-1,21 21-15,-21-21 16,0 0-16,0 0 0,21 0 0</inkml:trace>
  <inkml:trace contextRef="#ctx0" brushRef="#br0" timeOffset="89941.15">19727 6625 0,'0'0'0,"0"-21"0,0 0 16,0 0-16,0 42 78</inkml:trace>
  <inkml:trace contextRef="#ctx0" brushRef="#br0" timeOffset="90348.07">20002 6752 0,'-21'0'31,"0"0"-15,0 0-16,0 21 15,0 1-15,-1-1 0,22 0 16,-21 0-16,21 0 15,0 0-15,21 1 16,1-22-16,-1 21 0,21-21 16,-21 21-16,0-21 15,1 21-15,-1-21 0,0 0 0,0 21 16,0 0-16,0-21 0,-21 22 16,0-1-16,-21 0 15,0-21 1,0 0-16,0 0 0,0 0 0,-1 0 15,1 21-15,0-21 0,0 0 16,0 0-16,0 0 0,-1 0 16,1 0-16,0 0 0,0 0 15,0 0-15,21-21 16,0 0 0,0 0-16</inkml:trace>
  <inkml:trace contextRef="#ctx0" brushRef="#br0" timeOffset="90647.9">20405 6625 0,'0'0'0,"0"-21"16,0-21-16,0 21 0,21-1 0,-21 1 0,0 0 16,0 42 15,0 0-31,0 1 15,0 20-15,0 0 0,0-21 0,-21 22 16,21-1-16,-22 0 0,22 1 0,-21-22 16,21 21-16,-21 1 0,21-22 0,-21 21 15,0-21-15,21 0 0,0 1 16,0-1-16,-21-21 0,21 21 0,0 0 16,0 0-1,0-42 1,0 0-1,0 0-15</inkml:trace>
  <inkml:trace contextRef="#ctx0" brushRef="#br0" timeOffset="90837.79">20193 6879 0,'21'-21'31,"0"21"-31,0 0 15,1 0-15,-1 0 0,0 0 16,0 0-16,0-21 0,0 21 0,1 0 16,-1 0-16,0 0 0,0 0 15,0 0-15,0 0 0,1 0 16,-1 0-16,0 0 0</inkml:trace>
  <inkml:trace contextRef="#ctx0" brushRef="#br0" timeOffset="91091.65">20743 6858 0,'0'-21'15,"0"42"32,0 0-47,0 0 16,-21 1-16,21-1 0,0 0 0,0 0 15,-21 0-15,21 0 0,-21-21 16,21 22-16,0-1 0,-21-21 0,21 21 16,-22-21-16,22-21 31</inkml:trace>
  <inkml:trace contextRef="#ctx0" brushRef="#br0" timeOffset="91288.53">20786 6625 0,'-22'0'15,"1"0"-15,0 0 16,0 0-16</inkml:trace>
  <inkml:trace contextRef="#ctx0" brushRef="#br0" timeOffset="91572.61">21103 6414 0,'0'0'16,"0"-22"-1,0 1-15,0 42 16,0 1-16,0-1 16,0 0-16,0 21 0,-21 1 15,21-1-15,0 0 0,-21 1 0,21-1 16,-21 0-16,21 1 0,-22-1 16,1-21-16,21 21 0,0-20 0,-42 62 15,21-63-15,21 1 16,0-1-16,21-21 47,0 0-47,-21-21 0,0-1 15,0 1-15</inkml:trace>
  <inkml:trace contextRef="#ctx0" brushRef="#br0" timeOffset="91747.51">20913 6816 0,'-43'-21'0,"64"21"47,1 0-47,-1 0 15,0 0-15,0 0 0,0 0 0,0 0 16,1 0-16,-1 0 0,0 0 0,0 0 16,0 0-16,0 0 0,-21-22 0,22 22 15,-1-21-15,0 21 0</inkml:trace>
  <inkml:trace contextRef="#ctx0" brushRef="#br0" timeOffset="92084.21">21272 6816 0,'0'0'0,"0"21"16,22-21 15,-22-21-15,21 21-16,0 0 0,0-21 0,0-1 15,0 22-15,1 0 0,-22-21 16,0 0-16,0 0 31,-22 21-15,1 21-16,21 0 0,-21 0 16,0 1-16,21-1 0,0 0 0,-21 0 15,21 0-15,-21 22 0,21-22 16,0 0-16,0 0 0,0 0 0,0 0 15,0 1-15,21-22 16,-21 21-16,21-21 0,0 0 0,0 0 16,0 0-16,1 0 0,-1 0 15,0 0-15,0-21 0,0-1 16</inkml:trace>
  <inkml:trace contextRef="#ctx0" brushRef="#br0" timeOffset="92448.99">21653 6752 0,'0'0'0,"22"0"16,-1 0-1,-21 21-15,21-21 0,0 22 16,0-22-16,-21 21 0,21 0 0,1 0 16,-22 0-16,21 22 15,-21-22-15,21 0 0,-21 0 16,0 0-16,0 0 0,0 1 15,-21-22-15,21 21 0,-21-21 16,-1 0 0,1 0-1,21-21 1,0-1-16,0 1 16,0 0-16,21 0 0,1 0 15,-1 0-15,-21-1 0,21 1 16,0-21-16,0 21 0,0 0 0,1-1 15,-1 22-15,0-21 0,0 21 0,0 0 16,0 0-16,1 0 0,-1 0 16,0 0-16,0 0 0,0 0 15,0 0-15</inkml:trace>
  <inkml:trace contextRef="#ctx0" brushRef="#br0" timeOffset="92926.24">22288 6900 0,'22'0'32,"-22"-21"-32,21 21 0,-21-21 0,21 0 15,-21 0-15,0 0 0,0-1 16,0 1-16,0 0 0,0 0 16,-21 21-16,0 0 15,-1 0-15,1 0 0,0 0 16,0 21-16,21 0 0,-21 0 0,0 1 0,-1-1 15,1 0-15,0 0 0,0 21 16,0-20-16,21-1 0,0 0 16,-21 0-16,21 0 0,0 0 0,0 1 15,0-1 1,21-21-16,0 0 0,0 0 16,0 0-16,0 0 0,1-21 15,-1 21-15,0-22 0,-21 1 16,21 0-16,0 0 0,-21 0 15,0 0-15,0-1 0,21 1 0,-21 0 16,0 0-16,0 0 0,0 0 0,0-1 16,0 44 15,0-1-31,0 0 0,0 0 0,0 0 16,0 0-16,0 1 0,0-1 0,0 0 15,0 0-15,0 0 0,0 0 0,0 1 16,22-1-1,-1-21 1,0 0-16,0 0 0,0 0 16</inkml:trace>
  <inkml:trace contextRef="#ctx0" brushRef="#br0" timeOffset="93210.08">22839 6287 0,'-21'0'15,"-1"21"-15,1 0 0,21 21 16,-21-21-16,0 22 0,21 20 0,-21-20 16,0-1-16,21 21 0,-22-20 15,1-1-15,0 0 0,0 22 16,0-43-16,0 21 0,21 1 0,-22-22 15,22 0-15,-21 0 0,21 0 0,0 1 16,0-1-16,21-21 31,1 0-31,-1 0 0,0-21 0,21-1 16,-21 22-16</inkml:trace>
  <inkml:trace contextRef="#ctx0" brushRef="#br0" timeOffset="93551.88">22987 6752 0,'0'0'0,"-21"0"16,0 21-16,-1-21 16,1 22-16,0-1 0,21 0 15,-21 0-15,0 0 0,0 0 16,21 1-16,-22-1 0,22 0 0,0 0 16,0 0-16,22 0 15,-1-21-15,0 0 0,0 0 16,0 0-16,0 0 0,1 0 15,-1 0-15,0-21 0,0 21 0,0-21 16,0 0-16,1 0 0,-22 0 16,21-1-16,-21 1 0,0 0 0,0 0 15,0 0-15,0-22 0,0 22 16,0 0-16,-21 21 16,-1 0-16,1 0 0,0 0 15,0 0-15,0 0 0,21 21 16,-21-21-16,21 21 15,0 1-15,21-22 16,0 0-16,0 0 16,0 0-16</inkml:trace>
  <inkml:trace contextRef="#ctx0" brushRef="#br0" timeOffset="93911.67">23410 6689 0,'0'0'0,"0"-21"15,21 21-15,-21-22 0,22 22 16,-1 0 0,-21 22-16,21-1 0,-21 0 0,0 0 15,0 21-15,0-20 0,0-1 16,0 0-16,0 0 0,-21 0 16,0 0-16,21 1 0,-22-1 0,22 0 15,-21 0-15,0-21 16,21 21-16,0-42 47,21 0-47,0 0 0,1 0 15,-22-1-15,21 1 0,0 0 0,0 0 16,0-21-16,0 20 0,1-20 0,-1 0 16,0 21-16,0-22 0,0 22 15,0 0-15,1 0 0,-1 0 0,-21-1 16,0 1-16,0 0 15</inkml:trace>
  <inkml:trace contextRef="#ctx0" brushRef="#br0" timeOffset="94137.55">22585 6456 0,'0'0'0,"-43"0"0,-20 0 15,84 0 17,0 0-32,0 0 0,22 0 0,-1 0 15,0 0-15,1 0 0,20 0 0,1 0 16,-1 0-16,-20 0 0,20 0 16,-21 0-16,1 0 0,20 0 0,-42 0 15,22 0-15,-1 0 0,85-21 16</inkml:trace>
  <inkml:trace contextRef="#ctx0" brushRef="#br0" timeOffset="94459.67">24596 6371 0,'0'0'0,"0"-21"0,0 0 16,-22 21 15,1 21-31,0 0 16,0 0-16,0 22 0,0-22 0,-1 21 16,1 1-16,21-1 0,-21 0 0,21-21 15,-21 22-15,21-1 0,0-21 16,0 0-16,0 1 0,0-1 0,0 0 15,0 0-15,0 0 0,21-21 16,0 0-16,0 0 16,1 0-16,-1 0 15,0 0-15,0 0 0,0-21 16,0 21-16,1-21 0</inkml:trace>
  <inkml:trace contextRef="#ctx0" brushRef="#br0" timeOffset="94791.99">24998 6456 0,'0'0'0,"0"-21"0,0 0 16,21 21-16,-21-22 0,21 22 15,0 0 1,0 0-16,1 0 16,-1 0-16,0 0 0,0 22 0,0-22 15,0 21-15,-21 0 0,22 21 0,-22-21 16,0 22-16,0-22 15,0 21-15,0 1 0,0-22 0,0 21 16,0-21-16,0 22 0,-22-22 0,1 0 16,21 0-16,-21 0 0,0 0 15,21 1-15,-21-22 0,0 21 0,-1-21 16,1 21-16,0-21 0,0 0 16,0 0-16,0 0 15,21-21 16,21 0-31,0-1 16,0 22-16,0-21 0</inkml:trace>
  <inkml:trace contextRef="#ctx0" brushRef="#br0" timeOffset="95017.35">25633 6583 0,'0'0'0,"0"-21"0,0-22 15,21 22-15,-21 0 16,21 0 0,-21 42 31,21-21-47,-21 21 15,0 0-15,0 1 0,0-1 16,0 0-16,0 0 15</inkml:trace>
  <inkml:trace contextRef="#ctx0" brushRef="#br0" timeOffset="95212.24">25760 7070 0,'0'0'0,"0"21"0,-21 0 0,-1 0 15,22 0-15,-21-21 0,0 22 16,0-1-16,21 0 0,-21 0 15,0 0-15,-1 0 0,1 1 0,0-1 16,0 0-16,0 0 0,0 0 0,-1 0 16,1 1-16,0-22 0,-21 21 0,21-21 15,-1 0-15,-20 21 0,21-21 16,-21 21-16,-1-21 0</inkml:trace>
  <inkml:trace contextRef="#ctx0" brushRef="#br0" timeOffset="150511.79">2688 10837 0,'21'-21'47,"0"21"-16,1 0 63,-22-21-63,0 0 63,0 42-47,0 0-47,0 0 0,0 22 16,0-1-16,0 22 0,0-1 0,0 1 15,0 20-15,0 1 0,0 0 16,0-1-16,0 22 0,-22-21 0,1 21 15,0-1-15,0-20 0,21 21 0,0-21 16,-21-1-16,21 1 0,0 0 16,0-22-16,0 1 0,-21-22 0,21 21 15,0-41-15,0 20 0,0-21 0,0 0 16,0 0-16,0 1 16,0-44-1,0 1-15,-22 0 0,22-21 16,0-1-16,-21 1 0</inkml:trace>
  <inkml:trace contextRef="#ctx0" brushRef="#br0" timeOffset="150878.1">2455 11070 0,'21'-275'32,"85"1799"-32,-233-2773 0,170 953 0,-1 254 15,0 20-15,22 1 0,-22 21 0,22 0 16,-1 0-16,1 0 0,-22 0 16,21 21-16,-20 22 0,-1-22 0,-21 21 15,0 1-15,-21-1 0,0 21 16,0-20-16,0 20 0,-21 1 0,0-22 15,-21 22-15,-1-22 0,22 21 0,-21-20 16,0-1-16,-1-21 16,1 22-16,0-22 0,20 0 0,1 0 15,-21 0-15,21-21 0,21 21 16,-21-21-16,21-21 16,0 0-16,21 0 15,0 0-15,0 0 0,21-22 0,1 1 16</inkml:trace>
  <inkml:trace contextRef="#ctx0" brushRef="#br0" timeOffset="151344.51">3577 10774 0,'0'0'0,"21"-21"16,-42 42 0,0 0-1,0 0-15,0 0 0,21 1 0,0 20 16,0 0-16,0-21 0,0 22 0,0-1 15,0 0-15,0 1 0,0-1 16,0 0-16,0 1 0,21-22 0,-21 0 16,21 0-16,0 0 0,0 1 0,0-22 15,1 0-15,-1 0 0,0 0 16,21 0-16,-21 0 0,1-22 0,20 1 16,-21 0-16,21-21 0,-20 21 0,20-22 15,-21 22-15,0-21 16,22-1-16,-22 1 0,0 21 0,-21-21 0,0 20 15,0-20-15,0 21 0,0 0 16,0 0-16,-21 21 16,21 21-1,0 0-15,-21 0 0,21 0 0,-22 22 16,22-22-16,0 21 0,0 0 16,0-20-16,0 20 0,0 0 0,0-21 15,0 22-15,0-22 0,22 0 0,-1 0 16,-21 0-16,21 1 0,0-22 0,0 0 15,0 0-15,1 0 0,-1 0 16,0 0-16,21-22 0,-21 22 16,22-21-16,-1-21 0,-21 21 0,22-22 15,-1 22-15,0-21 0,-21 0 16,22-1-16,-22 1 0,0-22 0,0 22 16</inkml:trace>
  <inkml:trace contextRef="#ctx0" brushRef="#br0" timeOffset="151771.99">4657 10583 0,'-22'-42'0,"44"169"0,-22-212 0,-64-20 0,43 83 15,0 22-15,0 22 16,21-1-16,0 0 16,0 21-16,0 1 0,0-1 0,0 0 15,0 1-15,0-1 0,0 21 0,0-20 16,0-1-16,0 0 0,0 1 16,0-1-16,0 43 15,0-64-15,0 21 0,0-21 0,0 1 16,0-1-16,21-21 31,0-21-31,-21-1 0,21 22 0,-21-42 16,0 21-16,21 0 0,0-22 0,1-41 15,-1 63 1,0-22-16,0 22 0,0 0 0,0 0 16,1 21-16,-1 0 0,0 0 0,0 0 15,0 0-15,22 0 0,-22 21 0,0 0 16,-21 0-16,0 0 15,0 22-15,0-22 0,0 0 0,0 21 16,-21-20-16,0 20 0,-1-21 0,1 0 16,0 0-16,-21 22 0,21-22 0,-1-21 15,-20 21-15,21 0 0,0-21 16,0 0-16,-1 0 0,22 21 0,-21-21 16,0 0-16,21-21 15,0 0-15,0 0 16,0-21-16,0 20 0,0-20 0,21 21 15,0-21-15</inkml:trace>
  <inkml:trace contextRef="#ctx0" brushRef="#br0" timeOffset="152580.54">5228 10372 0,'0'-21'16,"0"42"-16,0-64 0,0 22 0,0 42 31,-21 1-31,21 20 0,-21-21 0,21 21 15,-21 22-15,21-22 0,0 22 0,0-22 16,0 22-16,0-22 0,0 0 16,0 22-16,0-22 0,0 0 0,0 1 15,21-1-15,-21-21 0,21 22 16,-21-22-16,21 0 0,-21 0 0,21-21 0,0 21 16,1-21-1,-1 0-15,0 0 0,0 0 0,0-21 16,0 0-16,1 0 0,-1 0 0,0-1 15,0 1-15,0 0 0,0-21 0,1 21 16,-1-22-16,-21 22 0,0-21 16,21 21-16,-21-1 0,0 1 0,21 21 15,-21 21 1,0 1-16,21-1 0,-21 0 16,21 0-16,-21 0 0,22 0 15,-22 1-15,0-1 16,21 0-16,0 0 0,0 0 0,0 0 0,0-21 15,1 0-15,-1 0 16,0 0-16,0 0 0,0 0 16,0-21-16,1 0 0,-1 21 0,0-21 15,0 0-15,0-22 0,0 22 0,1 0 16,-1-21-16,0 21 0,0-22 0,-21 22 16,21-21-16,0 21 0,-21-22 15,22 22-15,-22 0 0,21 21 0,0 0 16,-21 21-1,0 0 1,21 0-16,-21 1 16,0-1-1,21-21 1,-21-21 0,0-1-1,0 1-15,0 0 0,0 0 16,-21 21-16,21-21 0,-21 0 15,0 21-15,0 0 16,-1 0-16,22 21 0,-21 0 16,0 21-16,21-21 0,0 1 0,-21 20 15,21 0-15,-21-21 0,21 22 16,0-1-16,0-21 0,0 0 0,0 22 16,0-22-16,0 0 0,21 0 0,0-21 15,-21 21-15,21-21 0,22 22 16,-22-22-16,0 0 0,0 0 0,21 0 15,-20 0-15,-1-22 0,21 1 0,-21 21 16,0-21-16,22 0 0,-22 0 0,0 21 16,0-43-16,-21 22 0,0 0 15,0 0-15,0-21 0,0 20 0,0-20 16</inkml:trace>
  <inkml:trace contextRef="#ctx0" brushRef="#br0" timeOffset="152771.49">5821 10414 0,'-21'0'0,"42"0"0,-64 0 15,43-21 1,-21 21 31</inkml:trace>
  <inkml:trace contextRef="#ctx0" brushRef="#br0" timeOffset="154880.43">8191 10541 0,'22'0'188,"-1"0"62,-21-21-203,21 21-47,-21-21 0,21 21 15,-21-21 1,0-1 46,0 1-30,0 0-17,21 21 32,-21-21-31,0 0-1,0 42 64,0 0-79,0 0 15,0 0-15,0 22 0,0-22 0,0 21 16,0 1-16,0-1 0,0 0 0,0 1 15,0-1-15,0-21 0,0 21 0,-21-20 16,21 20-16,0-21 16,0 0-16,0 0 0,0 1 15,0-44 17,0 1-17,0 0-15,-21 0 0,21-21 16,0 20-16</inkml:trace>
  <inkml:trace contextRef="#ctx0" brushRef="#br0" timeOffset="155232.14">8276 10266 0,'0'0'0,"0"21"47,0 0-47,0 0 15,21 1-15,0-22 16,1 0-16,-1 0 16,0 0-16,-21-22 0,21 1 15,0 21-15,0-21 0,-21 0 16,22 0-16,-22 0 0,0-1 0,0 1 16,0 0-16,-22 0 0,1 0 15,0 0-15,0 21 0,0 0 16,0 0-16,-1 0 0,-20 0 15,21 0-15,0 21 0,0-21 0,21 21 16,0 0-16,-22 0 0,22 0 0,0 1 16,0-1-16,0 0 0,0 0 15,22 0-15,-1-21 0,0 21 0,0 1 16,0-22-16,22 0 0,-22 0 0,21 0 16,0 0-16,1 0 0,-1-22 0</inkml:trace>
  <inkml:trace contextRef="#ctx0" brushRef="#br0" timeOffset="155488">9038 10054 0,'21'-21'0,"-42"42"0,42-84 0,-21 42 16,0-1-16,0 1 15,-21 21-15,0 0 16,21 21-16,-21 1 0,21 20 16,-21-21-16,21 21 0,0 1 0,0-1 15,0 0-15,0 1 0,0 20 16,0 1-16,-22-1 0,22 1 0,0-22 15,0 22-15,-21-1 0,21-21 0,-21 1 16,21-1-16,0 0 0,0 1 0,0-22 16,0 0-16,0 0 0,0 0 15,21-21-15,0 0 16,1-21 0,-22 0-16,0-21 15,0 21-15</inkml:trace>
  <inkml:trace contextRef="#ctx0" brushRef="#br0" timeOffset="155667.89">8615 10605 0,'0'0'0,"-43"0"15,43 21-15,22-21 16,-1 0-16,21 0 0,-21 0 16,22 0-16,-1 0 0,-21 0 0,43 0 15,-22 0-15,0-21 0,1 21 16,-1-22-16,0 1 0,1 21 15,-22-21-15,21 0 0,-21 21 0,0-21 16,1 0-16,-1 21 0,-21-22 0</inkml:trace>
  <inkml:trace contextRef="#ctx0" brushRef="#br0" timeOffset="156300.04">9250 10541 0,'0'21'0,"0"0"0,0 1 16,0-1-16,21-21 15,0 0-15,0 0 0,0 0 16,1 0 0,20 0-16,-21-21 0,0-1 0,22 22 15,-22-21-15,0 0 0,21 0 0,-21 0 16,1 0-16,-22-1 0,0 1 0,0 0 16,0 0-16,0 0 0,0 0 0,-22 21 15,1 0-15,0 0 0,0 0 16,0 0-16,0 0 0,-1 21 0,1 0 15,0 0-15,0 21 0,0-20 0,0 20 16,-1 0-16,22-21 0,0 22 0,0-1 16,0-21-16,0 0 15,0 22-15,0-22 0,0 0 0,22-21 0,-1 21 16,0 0-16,0-21 0,0 0 16,0 0-16,22 0 0,-22 0 0,21 0 15,-21 0-15,1-21 0,-1 0 0,21 21 16,-21-21-16,0 0 0,1 0 15,-1-1-15,0 1 0,-21 0 0,0-21 16,21 21-16,0-1 0,-21-20 0,43-21 16,-22 63-1,0 0-15,0 21 0,0 0 16,0 0-16,1 0 0,20 0 16,-21 22-16,-21-22 0,21 21 0,0-21 15,1 22-15,-22-22 0,0 21 16,0-21-16,0 1 0,0-1 0,0 0 15,0 0-15,0 0 0,0 0 16,0-42 15,0 0-31,0 0 0,0 0 0,0 0 16,0-1-16,21 1 0,-21-21 0,0 21 16,0-22-16,21 22 0,-21-21 0,0 0 15,0 20-15,0 1 0,21-21 0,0 21 16,0 21-16,1-21 0,-1 21 15,0 0-15,0 0 0,0 0 0,22 0 16,-22 21-16,0 0 0,0-21 0,0 21 16</inkml:trace>
  <inkml:trace contextRef="#ctx0" brushRef="#br0" timeOffset="156755.79">10774 10668 0,'0'0'15,"21"0"-15,-21-21 16,0 0-16,0 0 15,0-1-15,0 1 0,0-21 0,0 21 16,-21 0-16,0-1 0,21 1 0,-22 21 16,1 0-16,0 0 0,0 0 0,0 0 15,0 0-15,-1 21 0,1 1 16,21-1-16,-21 21 0,0-21 0,0 22 16,21-22-16,-21 21 0,21-21 15,0 22-15,0-22 0,0 0 0,0 0 16,0 0-16,0 0 0,21-21 0,0 22 15,0-22-15,0 0 0,0 0 16,1 0-16,-1 0 16,0-22-16,0 22 0,-21-21 15,21 0-15,0 0 0,1 0 0,-22 0 0,21-22 16,0 22-16,-21-21 0,0 21 0,0-22 16,21 22-16,-21-21 0,0 21 15,0 42 1,0 0-16,0 0 15,0 0-15,0 22 0,0-22 16,0 21-16,0-21 0,0 22 0,0-22 16,0 0-16,0 21 0,0-21 0,0 1 15,0-1-15,21 0 0,-21 0 16,21-21-16,1 0 16,-1 0-16,0 0 15,0-21-15,0 0 0,0 21 16,1-21-16</inkml:trace>
  <inkml:trace contextRef="#ctx0" brushRef="#br0" timeOffset="157050.64">11451 10012 0,'0'-64'0,"0"128"0,0-170 0,0 85 0,0-21 16,0 20-16,0 1 0,0 42 15,0 1 1,0-1-16,0 21 0,0-21 15,0 22-15,0 20 0,0-21 0,0 22 16,0-1-16,0-20 0,0 20 0,0 1 16,-21-1-16,21-20 0,0 20 15,-21-21-15,21 1 0,0-1 0,0 0 16,-21-20-16,21 20 0,-22-21 0,22 0 16,-21 0-16,21 1 15,21-44 16,1 22-31,-1-21 0,0 0 0,0 0 16,0-21-16,0 20 0,22 1 16,-22-21-16</inkml:trace>
  <inkml:trace contextRef="#ctx0" brushRef="#br0" timeOffset="157398.44">11705 10499 0,'21'-21'16,"-84"84"-16,105-105 0,-21 42 31,-21 21-31,-21 0 16,21 0-16,0 0 0,-21 1 0,0-1 15,21 21-15,-21-21 0,21 0 0,0 1 16,0 20-16,0-21 0,0 0 0,0 0 16,21 1-16,0-1 15,0-21-15,0 0 0,0 0 0,1 0 16,-1 0-16,0 0 0,0 0 0,0 0 16,0 0-16,1-21 0,20-1 0,-21 1 15,-21 0-15,21 0 0,0 0 0,-21-22 16,22 1-16,-22 0 0,0-1 0,0 1 15,0 0-15,0 21 0,-22-22 0,1 22 16,0 0-16,0 0 0,0 0 16,0 21-16,-1 0 0,1 0 15,0 21-15,-21 0 0,21 0 0,-22 0 16,22 0-16,0 1 0,0-1 0,21 0 16,0 0-16,0 0 0,0 0 0,0 1 15,0-1-15,21-21 0,0 21 16,21-21-16,-20 0 0,105 0 15</inkml:trace>
  <inkml:trace contextRef="#ctx0" brushRef="#br0" timeOffset="157780.22">12382 10456 0,'0'-21'0,"0"42"0,0-63 0,-21 21 16,0 21-1,21 21 1,0 0-16,0 0 0,0 1 15,0-1-15,21 0 0,0 0 16,1 0-16,-22 0 0,21 1 0,0 20 16,-21-21-16,21 0 15,-21 0-15,0 1 0,0-1 0,0 0 0,0 0 16,0 0-16,0 0 0,0 1 0,0-1 16,-21 0-1,0-21-15,21-21 31,0 0-31,0-1 16,21 1-16,-21 0 0,21 0 0,0-21 16,0-1-16,1 1 0,-1 0 0,0-1 15,0 1-15,21 0 0,-20-1 0,-1 1 16,0 21-16,0 0 0,-21-1 16,0 1-16,21 21 0,-42 0 46,0 0-46,0 21 0,0-21 0,-22 0 0</inkml:trace>
  <inkml:trace contextRef="#ctx0" brushRef="#br0" timeOffset="158056.06">11282 10139 0,'0'0'0,"0"-21"16,21 0-1,0 21-15,0-22 0,22 22 0,-1-21 16,0 21-16,1-21 0,-1 0 16,21 21-16,-20-21 0,20 21 0,1-21 15,-22-1-15,22 22 0,-22-21 0,0 0 16,1 21-16,-1-21 0,0 21 15,-21 0-15,1 0 0,-44 0 16,1 0 0,0 0-16,-21 0 0</inkml:trace>
  <inkml:trace contextRef="#ctx0" brushRef="#br0" timeOffset="158920.56">2836 10986 0,'-63'21'15,"42"-21"-15,-1 0 0,1 0 16,21 21-1,21-21 1,1 0-16,20 0 0,0 0 16,1 0-16,20 0 0,22 0 0,-1-21 15,1 21-15,21-21 0,21 21 0,0 0 16,0-22-16,21 22 0,-21 0 0,21-21 16,22 0-16,-22 21 0,0 0 15,0 0-15,0-21 0,-21 21 0,0 0 16,0 0-16,-21-21 0,21 21 0,-21 0 15,-21 0-15,-1-21 0,1 21 0,0 0 16,-22 0-16,1-22 0,-1 22 16,-21 0-16,22 0 0,-43 0 15,21 0-15,-20-21 0,-1 21 0,-21-21 63,21 21-48,0 0-15,0 0 0,-21-21 16,21 21-16,1 0 0,-1-21 0</inkml:trace>
  <inkml:trace contextRef="#ctx0" brushRef="#br0" timeOffset="159584.01">8382 10562 0,'0'0'15,"-21"0"-15,-22 0 0,22 0 0,0 0 0,0 0 16,0 0-16,0 0 0,-1 0 16,1 0-1,42 0 1,1 21 0,20-21-16,0 0 0,1 0 0,41 0 15,1 0-15,0 0 0,42 0 16,0 0-16,0 0 0,21 0 0,0 0 15,21 0-15,22 0 0,-22 0 0,0 0 16,1 0-16,-1 0 0,0 0 0,-20 0 16,-1-21-16,0 21 0,0 0 0,-21 0 15,0 0-15,-21-21 0,0 21 16,21 0-16,-43 0 0,22 0 0,0 0 16,-21 0-16,21 0 0,-22 0 15,1 0-15,0 0 0,-22 0 0,22 0 16,-22 0-16,1 21 0,-22-21 0,22 0 15,-43 0-15,21 0 0,-21 0 0,0 0 16,-21 21-16,-21-21 16,0 0-1,0-21-15,0 21 0,0-21 0,-1 0 16,1 21-16</inkml:trace>
  <inkml:trace contextRef="#ctx0" brushRef="#br0" timeOffset="160096.07">15790 9208 0,'0'0'16,"-21"-22"-16,-21 1 0,21 0 0,-1 0 15,1 0-15,0 0 0,0 21 16,0 0-1,42 0 1,0 0-16,0 0 16,22 0-16,-1 0 0,191 0 15,-149 0-15,22 0 16,0-22-16,0 22 0,0 0 0,21-21 0,-21 0 16,-1 21-16,22-21 0,-21 21 0,0 0 15,-21 0-15,-1-21 16,-20 21-16,-1 0 0,-20 0 0,-22 0 15,0 0-15,-42 21 16,-21-21-16,-1 21 0,1-21 16,-22 21-16,1-21 0,-1 21 0,1-21 15,21 0-15,-22 22 0,1-22 16,-1 0-16,22 0 0,-1 0 0,1 0 16</inkml:trace>
  <inkml:trace contextRef="#ctx0" brushRef="#br0" timeOffset="160351.44">16700 9081 0,'-21'0'16,"42"0"-16,-42 21 31,0-21-15,21 21-16,0 21 0,0-21 0,0 22 15,0-1-15,0 22 0,0-1 0,-21 1 16,21 20-16,-21-20 0,21 20 16,-21 1-16,-1-21 0,1 20 0,0-20 15,0 20-15,0-20 0,0-1 0,-1 1 16,1-22-16,21 22 0,0-22 0,-21-21 15,21 22-15,0-22 0,0 0 0,0 0 16,0 0-16,21-21 31,0-21-31,1 0 16,-22 0-16,21 0 0,0-22 0,0 1 16,21 0-16,-20-1 0</inkml:trace>
  <inkml:trace contextRef="#ctx0" brushRef="#br0" timeOffset="160760.21">17081 9885 0,'0'0'0,"0"-21"16,0 0-16,22 21 0,-22-22 0,21 1 15,0 0-15,0 21 16,0-21-16,0 21 16,22 0-16,-1 0 0,-21 0 15,43 0-15,-22 21 0,0 0 0,22 0 16,-22 22-16,1-1 0,-1-21 0,0 22 15,-21-1-15,1 21 0,-1-20 0,0-1 16,-21 0-16,0 1 0,0-1 0,0 0 16,0-20-16,0 20 0,0-21 0,-21 0 15,0 0-15,21 1 0,-22-1 0,22-42 32,0-1-32,0 1 15,0 0-15,0-21 0,0 21 0,0-22 16,0 1-16,0 0 0,22-22 15,-1 22-15,-21-22 0,21 22 0,0-22 16,0 22-16,0-21 0,1 20 0,-1 1 16,0 21-16,0-22 0,0 22 0,0 21 15,1 0-15,-1 0 0,0 0 16,0 0-16,0 0 0,0 21 16,1 1-16,-22-1 0,21-21 0,0 21 15,0 0-15,-21 0 0,21 0 0,0 1 16,1-1-16,-1 0 0</inkml:trace>
  <inkml:trace contextRef="#ctx0" brushRef="#br0" timeOffset="161248.49">18923 10033 0,'0'0'0,"21"0"0,0-21 16,-21 0-16,0 0 0,0-1 15,0 1-15,0 0 0,0-21 16,0 21-16,0-1 0,-21-20 0,0 21 15,0 0-15,0 0 0,-22 21 0,22 0 16,-21 0-16,21 0 0,-22 0 0,1 0 16,21 21-16,-22 21 0,1-21 15,0 22-15,21-1 0,-22 0 0,22 1 16,-21-1-16,21 0 0,-1-21 16,1 22-16,21-1 0,0-21 0,0 22 15,0-22-15,0 0 0,0 0 0,21 0 16,-21 0-16,22-21 0,-1 0 0,21 0 15,-21 0-15,0 0 0,22 0 0,-22 0 16,0-21-16,21 21 0,-20-21 0,20 0 16,-21 0-16,0 0 0,0-22 0,1 22 15,-1-21-15,0-1 0,0 1 16,0 0-16,-21-1 0,0 22 16,0-21-16,21 21 0,-21 0 0,0-1 0,0 44 31,0-1-31,0 21 0,0-21 0,0 22 15,22-1-15,-22-21 0,0 21 0,0 1 16,0-22-16,21 21 0,0-21 0,0 1 16,-21-1-16,21 0 0,0 0 15,-21 0-15,22-21 0,-1 0 0,0 21 16,0-21-16,0 0 0,0 0 16,1-21-16,-1 0 0,0 0 15,0 0-15,0 0 0</inkml:trace>
  <inkml:trace contextRef="#ctx0" brushRef="#br0" timeOffset="161628.29">19367 9758 0,'0'0'0,"0"-21"0,0 0 0,0-1 0,0 1 16,22 21 0,20 0-1,-21 21-15,0-21 0,0 22 0,22 20 16,-1-21-16,0 21 0,-20 1 0,20-1 15,-21-21-15,21 22 0,-20-1 0,-22 0 16,0 1-16,0-22 0,0 21 0,0-21 16,0 22-16,0-22 0,0 0 0,0 0 15,0 0-15,0 0 0,0-42 47,0 0-47,0 0 0,21 21 0,0-42 16,-21 20-16,21 1 0,0-21 0,0 0 15,-21-1-15,22 1 0,-1 0 0,0-1 16,0-20-16,0 20 0,-21 1 0,21 21 16,-21-21-16,22 20 0,-22 1 15,0 0-15,21 21 16,0 0-16,-21 21 16,21-21-16,-21 21 15,21-21-15,-21 22 0,21-1 16</inkml:trace>
  <inkml:trace contextRef="#ctx0" brushRef="#br0" timeOffset="161976.09">20426 10054 0,'0'0'16,"0"21"-16,21-21 0,0 0 16,0 0-16,0 0 0,1 0 15,-1 0-15,0-21 0,0 0 16,0 21-16,22-21 0,-22 0 0,0 0 15,21-22-15,-21 22 0,1-21 0,-1 21 16,0-22-16,-21 1 0,0 21 0,0 0 16,0-22-16,0 22 15,-42 21-15,20 0 0,1 0 0,-21 0 16,21 21-16,-22 0 0,1 22 16,21-22-16,-21 21 0,20 1 0,1-1 15,0 0-15,0-21 0,0 22 0,21-1 16,-21-21-16,21 22 0,0-22 0,0 0 15,0 0-15,0 0 0,21 0 0,0 1 16,0-22-16,0 21 0,0-21 0,1 0 16,-1 0-16,0 0 0,0 0 15,21 0-15,-20 0 0,-1 0 16,21-21-16,-21 21 0,0-22 0,1 1 0,20 21 16,-21-21-16</inkml:trace>
  <inkml:trace contextRef="#ctx0" brushRef="#br0" timeOffset="162379.85">21167 9716 0,'0'0'15,"0"-22"-15,0-62 16,0 63-16,21-1 0,0 1 0,0 21 16,0 0-16,0 0 0,1 0 0,20 0 15,-21 0-15,0 21 0,22 1 16,-22-1-16,21 21 0,-21-21 0,0 22 15,1-1-15,-1 0 0,-21 1 16,0-1-16,0-21 0,0 21 0,0 1 16,0-22-16,-21 21 0,21-21 0,-22 1 15,1-1-15,0 0 0,0 0 0,0 0 16,0 0-16,21-42 31,0 0-15,21 0-16,0 0 0,0 0 0,0-1 15,0-20-15,1 21 0,-1-21 16,0-1-16,0-20 0,0 20 0,22 1 16,-22 0-16,0-22 0,0 43 0,0-21 15,0 21-15,1-1 0,-22 1 0,0 0 16,21 21-16,0 0 16,0 0-1,-21 21-15,21-21 0,0 21 16,-21 1-16</inkml:trace>
  <inkml:trace contextRef="#ctx0" brushRef="#br0" timeOffset="162807.96">22267 9694 0,'21'0'0,"-42"0"0,64 0 16,-43-21-16,21 0 0,0 21 0,0-21 16,-21 0-16,21 0 0,0 21 15,-21-22-15,0 1 0,22 0 0,-22 0 16,-22 21-1,1 0-15,-21 21 16,21 0-16,-22 0 0,22 1 16,-21-1-16,21 0 0,-22 0 0,22 21 15,0-20-15,0-1 0,21 21 16,0-21-16,0 0 0,0 1 0,0-1 0,0 0 16,0 0-16,21 0 0,0 0 0,22-21 15,-22 22-15,0-1 0,21 0 16,-21-21-16,22 21 0,-22-21 15,0 21-15,0-21 0,0 0 0,1 21 16,-22 1-16,-22-22 16,1 0-16,0 0 15,-21 0-15,21 0 0,-22 0 0,22 0 16,-21 21-16,21-21 0,-22 0 0,22 0 16,0 0-16,0 0 0,0 21 15,-1-21-15,1 0 16,42 0 15,1-21-15,-1 0-16,21 21 0,-21-22 0</inkml:trace>
  <inkml:trace contextRef="#ctx0" brushRef="#br0" timeOffset="163699.94">22881 9864 0,'-21'0'15,"0"0"-15,0 0 16,21 21 0,21-21-1,21 0-15,-21 0 16,0 0-16,22 0 0,-22 0 0,0 0 16,21-21-16,-20 21 15,-1-21-15,21-1 0,-21 22 0,0-21 16,1 0-16,-1 0 0,-21 0 0,0 0 15,21-1-15,-21 1 0,0 0 0,0 0 16,-21 21-16,-22 0 0,1 0 16,0 0-16,-1 0 15,-20 21-15,-1 0 0,1 22 0,21-22 0,-22 21 16,22 0-16,-1-20 0,22 20 0,0 0 16,0-21-16,21 1 0,0 20 15,0-21-15,21 0 0,0 0 0,0 1 0,22-1 16,-22 0-16,21-21 0,1 21 15,-1-21-15,0 0 0,1 21 16,-1-21-16,0 0 0,-21 0 0,22 0 16,-22 0-16,0 0 0,21-21 0,-20 21 15,-1-21-15,-21 0 0,21 0 0</inkml:trace>
  <inkml:trace contextRef="#ctx0" brushRef="#br0" timeOffset="168952.42">18076 12425 0,'-21'0'16,"21"21"0,-21-21 15,0 0 31,21-21-30,0 0-32,0 0 15,-21-1-15,21 1 16,0 0-16,0 0 16,0 0-1,0 0-15,0-1 0,0 1 16,21 0-16,-21 0 0,0 0 15,21 0-15,-21-1 0,21 1 16,0 0-16,0 0 16,-21 0-16,64-43 15,-64 43-15,21 21 0,0-21 16,0 0-16,1 0 0,-1-1 0,0 22 0,0-21 16,0 0-16,0 21 0,1-21 15,-1 0-15,0 21 0,0-21 0,0 21 16,0-22-16,1 22 0,-1-21 15,0 21-15,0-21 0,0 21 0,0-21 16,1 21-16,-1 0 0,0-21 0,0 21 16,0 0-16,0-21 0,1 21 0,-1-22 15,0 22-15,0-21 16,0 21-16,0 0 0,1 0 0,-1-21 16,0 21-16,0 0 0,0 0 0,22-21 15,-22 21-15,0 0 0,21 0 16,-21 0-16,1 0 0,20 0 0,-21 0 15,0 0-15,0 0 0,22 0 0,-22 0 16,0 0-16,21 0 0,-20 0 16,-1 0-16,21 0 0,-21 0 0,0 0 15,22 0-15,-22 0 0,0 0 0,21 0 16,-20 0-16,-1 0 0,21 0 0,-21 0 16,0 0-16,22 0 0,-22 0 0,0 0 15,21 0-15,-20 21 0,-1-21 16,21 0-16,-21 0 0,0 0 0,1 21 15,-1-21-15,0 0 0,21 21 0,-21-21 16,1 0-16,-1 22 0,0-22 16,-21 21-16,21-21 0,0 21 0,0-21 15,1 21-15,-1-21 0,0 21 0,0 0 16,0 1-16,0-22 16,1 21-16,-1 0 0,0 0 15,0-21-15,-21 21 0,21 0 0,0-21 16,1 22-16,-22-1 0,21-21 0,0 21 15,-21 0-15,21-21 0,0 21 16,-21 0 0,21-21 31,-21-21 156,0 0-156,0 0-16,0 0-31,0 0 31,0-1-31,0 1 16,0 0-1,0 0 1,0 0-16,0 0 0,0-1 16,22 1-16,-1 0 15,0 0-15,0 0 0,-21 0 16,21 21-16,0-22 0,1 1 0,-1 0 15,0 0-15,21 0 0,-21 21 16,1-21-16,-1-1 0,0 1 0,0 0 16,21 21-16,-20-21 0,-1 0 15,21 0-15,-21 21 0,22-22 0,-1 1 0,-21 21 16,21-21-16,1 21 0,-1-21 16,0 21-16,1 0 0,-1-21 0,22 0 15,-22 21-15,0 0 0,1 0 16,-1-22-16,21 22 0,-20 0 0,-1 0 15,0 0-15,1 0 0,-1 0 0,0 0 16,1 0-16,-1 0 0,0 0 0,1 0 16,-1 0-16,0 22 0,-20-22 0,20 21 15,0-21-15,1 21 0,-1 0 16,0-21-16,1 21 0,-1 0 0,-21 1 16,21-1-16,-20 0 0,20 0 0,-21 0 15,0 0-15,0 1 0,1-1 0,-1 0 16,0 0-16,-21 0 0,21 0 15,-21 1-15,0-1 16,0 0-16,21 0 0,-21 0 16,21-21-16,-21 21 0,0 1 15,22-22 1,-1 0 31,-21-22-47,0 1 15,21 0 1,-21 0-16,0 0 0,0 0 16,21-1-16,-21 1 0,21 21 15,0-21-15,-21 0 0,22 0 16,-1 0-16,0-1 0,0 1 0,0-21 16,22 21-16,-22 21 15,0-21-15,21-22 0,-21 22 0,64-21 16,-43 21-16,1-1 0,20 1 15,43-21-15,-42 21 0,105-43 16,-106 64-16,1-21 16,-22 0-16,22 21 0,-22-21 15,22 21-15,-22 0 0,21-21 0,-20 21 0,-1 0 16,22 0-16,-22 0 0,0 0 16,1 0-16,20 0 0,-21 0 0,1 21 15,-1-21-15,0 21 0,22 0 16,-22 0-16,1 0 0,-22 1 0,21-1 15,-21 0-15,22 0 0,-22 0 0,0 0 16,0 1-16,-21-1 0,21-21 0,-21 21 16,21-21-16,-21 21 15,0-42 32,22 0-31,-1 21-1,-21-21-15,21-1 16,0 22-16,-21-21 0,21 21 16,0-21-16,1 21 0,-1-21 0,0 21 15,0-21-15,0 21 0,0 0 0,1 0 16,20 0-16,-21 0 0,0 0 16,22 0-16,-22 0 0,0 0 0,21 0 15,-21 0-15,22 0 0,-1 21 0,-21 0 16,22-21-16,-22 21 0,21 0 15,-21 1-15,22-1 0,-22 0 0,0 0 16,0 0-16,-21 0 16,21 1-16,-21-1 0,0 0 15,0 0 17,21-21 46,1 0-63,-1-21-15</inkml:trace>
  <inkml:trace contextRef="#ctx0" brushRef="#br0" timeOffset="172883.66">12446 13653 0,'21'0'0,"0"-22"0,0 1 16,-21 0-16,22 0 0,-1 0 0,0 0 15,0-1-15,0-20 0,0 21 16,1 0-16,-1 0 0,-21-22 0,0 22 16,0 0-16,0 0 0,0 0 0,0-1 15,0 1-15,-21 0 0,-1 21 0,1 0 16,0 0-16,0 0 0,-21 0 15,-1 21-15,1 0 0,0 1 0,-1-1 16,1 21-16,0-21 0,-1 22 0,22-1 16,-21 0-16,21 1 0,-1-1 0,1-21 15,0 21-15,21 1 0,0-22 16,0 0-16,0 0 0,21 0 16,0 1-16,1-22 0,-1 0 0,21 0 15,-21 0-15,22-22 0,-1 22 0,0-21 16,1-21-16,-1 21 0,21 0 15,-20-22-15,-1 22 0,0-21 0,-20 21 16,20-22-16,-21 22 0,0 0 0,0 0 16,-21 0-16,0-1 0,0 44 31,0 20-15,0-21-16,0 21 0,0 1 0,0 20 15,0-20-15,0 20 0,0 22 0,0-22 16,0 1-16,0-1 0,0 22 15,22-22-15,-22 22 0,21-21 16,-21-1-16,0 22 0,0-22 0,21 1 16,-21-22-16,0 22 0,0-1 0,-21-21 15,21 22-15,-21-22 0,-22 1 0,22-1 16,0 0-16,0-21 0,-22 1 0,22-1 16,0 0-16,0 0 0,0-21 15,0 0-15,-1 0 0,1-21 0,0 0 16,21-22-16,0 22 0,0-21 0,0 0 15,0-22-15,0 1 0,0-1 16,0 1-16,0-22 0,0 0 0,0 1 16,21-1-16,0 21 0,1-20 15,20-1-15,-21 0 0,21 22 0,1-1 16,-1 1-16,22-1 0,-22 22 0,21-21 16,1 41-16,-22-20 0,22 21 0,-22-21 15,22 20-15,-22 22 0,0-21 16,1 21-16,-22 0 0</inkml:trace>
  <inkml:trace contextRef="#ctx0" brushRef="#br0" timeOffset="173408.38">13398 13547 0,'0'0'0,"0"21"0,0 0 15,0-42 17,22 0-17,-22 0-15,21-1 0,0 22 0,0-21 16,21 0-16,-20 0 0,-1 0 15,0 0-15,-21-1 0,21 1 0,-21 0 16,0 0-16,-21 21 16,0 21-1,0 21-15,-1-20 16,1-1-16,21 21 0,-21 0 0,21 1 16,-21-22-16,21 21 0,0 1 0,0-22 15,0 21-15,0-21 0,0 0 16,0 1-16,21-22 0,0 0 15,0 21-15,1-21 0,-1 0 0,21 0 16,0-21-16,-20-1 0,20 1 0,21 0 16,-20-21-16,20-1 0,-20 1 0,20 0 15,1-1-15,-1-20 0,1 21 0,-22-22 16,0 1-16,1-1 0,-1 1 16,-21 20-16,0-20 0,0-1 0,-21 22 15,0 0-15,0 20 0,0 1 0,0 0 16,-21 21-16,0 0 0,0 21 15,0 22-15,0-22 0,-1 21 16,1 0-16,0 1 0,0 20 16,21-20-16,0 20 0,0-21 0,0 22 15,0-22-15,0 22 0,21-22 0,0 0 16,0 1-16,1-1 0,-1-21 16,0 22-16,0-22 0,0 0 0,0 0 15,1 0-15,-1-21 0,0 0 0,0 0 16,0 0-16,-21-21 15,0 0-15,0 0 0,0 0 16</inkml:trace>
  <inkml:trace contextRef="#ctx0" brushRef="#br0" timeOffset="173589.27">14203 13272 0,'0'0'0,"-21"0"0,21-22 16,0 1-1,21 21 1,0-21-16,0 21 0,21 0 0,-20-21 16,20 21-16,0-21 0,1 21 15,20-21-15,-21-1 0,1 1 0,-1 21 0,22-21 16,-22 0-16,0 0 0</inkml:trace>
  <inkml:trace contextRef="#ctx0" brushRef="#br0" timeOffset="174236.06">18711 11684 0,'-42'-21'16,"0"42"-16,20 0 0,1 22 0,0-1 15,0 0-15,21 22 0,-21-1 16,0 22-16,-1 0 0,22-1 0,-21 22 16,21 0-16,0-21 0,0 20 0,-21 1 15,21-21-15,0 21 0,-21-43 16,21 22-16,0-22 0,0 1 0,0-22 15,0 1-15,0-1 0,0-21 16,0 0-16,0 0 0,21-21 16,0-21-1,-21 0-15,0 0 0,0 0 16,0 0-16,21-22 0,1 1 0,-22 0 16,21-22-16,-21 1 0,0-1 15</inkml:trace>
  <inkml:trace contextRef="#ctx0" brushRef="#br0" timeOffset="175064.11">18394 11875 0,'0'0'0,"-21"-22"15,-1 1-15,22-21 0,0 21 16,22 0 0,-1 21-16,21 0 0,0 0 15,43 0-15,-21 0 0,20 0 0,22 0 16,21 0-16,21 0 0,0 0 0,1 0 15,20 0-15,21 0 0,1 0 16,-1 0-16,22 0 0,0 0 0,21 0 16,-22 0-16,22 0 0,0 0 15,-21 0-15,20 0 0,1 0 0,-21-22 0,0 22 16,-22-21-16,1 21 0,-1 0 16,1 0-16,-43-21 0,21 21 15,-21 0-15,0 0 0,-21 0 0,0 0 16,22 0-16,-22 0 0,0 0 0,0 0 15,0 0-15,0 0 0,-22 0 16,22 0-16,-21 0 0,-21 0 0,21 0 16,-43 0-16,22 0 0,-22 0 0,1 0 15,-22 0-15,1 0 0,-1 0 16,-21 0-16,0 0 0,0 0 0,1 0 16,-1 0-16,-42 21 46,-1 0-46,22 1 0,0-1 16,-21 0-16,21 0 0,-21 21 0,21 1 16,0-1-16,-21 0 0,21 22 0,0-1 15,0-20-15,0 20 0,0 1 16,0-1-16,0 22 0,0-22 0,0 1 16,-21 21-16,21-1 0,0 1 0,0 0 15,0-22-15,-21 22 0,-1-22 16,1 22-16,0-22 0,21 1 0,-21-22 15,0 22-15,0-22 0,-1 22 0,1-22 16,0-21-16,0 21 0,0 1 16,0-22-16,-1 0 0,-20 21 0,21-20 15,0-1-15,-22 0 0,22-21 0,-21 21 16,-22 0-16,22-21 0,-21 0 16,-22 0-16,0 0 0,1 0 0,-22 0 15,0 0-15,-21 0 0,0 0 0,-21-21 16,0 21-16,-22-21 0,-20 21 0,-1-21 15,-20 21-15,-22-21 0,0 21 0,-21-22 16,0 22-16,-21-21 0,0 21 16,-1-21-16,-20 21 0,-614-42 15,614 21-15,20 21 16,22-22-16,0 22 0,22-21 0,41 0 16,1 21-16,20-21 0,43 0 0,0 0 15,43 21-15,20-22 0,1 1 16,20 0-16,1 21 0,42-21 0,0 0 15,42 0-15,-21 21 16,43-22-16,-22 22 0,22-21 0,-1 21 16,22-21-16,0 0 0,-1 0 0,1 0 15</inkml:trace>
  <inkml:trace contextRef="#ctx0" brushRef="#br0" timeOffset="175404.91">20934 11875 0,'0'0'15,"0"-43"-15,-21 22 0,21 0 0,0 0 0,0 0 16,0-1-16,0 44 16,0 20-1,0-21-15,0 43 0,0-1 0,0 1 16,0 20-16,0 1 0,0 21 0,0-22 15,0 43-15,0 0 0,0 0 0,-22 0 16,22 0-16,0 0 0,-21 0 0,0-21 16,21 0-16,0-21 15,0-1-15,-21-20 0,21-1 0,0 1 16,-21-22-16,21 1 0,0-1 0,0-21 16,0 0-16,0 0 0,21-21 15,0-21 1,21 0-16,-20-21 0,20-1 15,0 1-15,1-21 0,20-1 0</inkml:trace>
  <inkml:trace contextRef="#ctx0" brushRef="#br0" timeOffset="175703.74">22796 11917 0,'0'0'0,"43"-42"0,-1 20 16,-21-20-16,-21 21 15,21 21-15,-21 21 0,0 0 16,0 22-16,-21-1 0,0 21 0,0 1 16,0 21-16,0-1 0,-1 22 0,-20 0 15,21 21-15,-21 0 16,20 21-16,-20-21 0,21 21 0,-21-21 0,20 0 16,1-21-16,0 0 0,0-21 0,21-1 15,0-20-15,0-1 0,0 1 16,0-22-16,0-21 0,21 22 0,-21-22 15,0 0-15,21-21 0,0 0 0,1 0 16,-1 0-16,0 0 16,0 0-16,0-21 0,22-22 0,-22 22 15,21-21-15,0 0 0,1-22 0,-1 1 16</inkml:trace>
  <inkml:trace contextRef="#ctx0" brushRef="#br0" timeOffset="175987.57">24871 11832 0,'21'0'15,"-42"0"-15,63 0 0,-42 21 16,0 1-16,0-1 0,0 42 0,-21-20 16,0 20-16,21 1 0,-21 20 15,21 1-15,-22 21 0,1 0 0,21 21 16,-21 0-16,0 21 0,21-21 0,-21 0 15,0 0-15,-22 0 0,22-21 0,0-22 16,0 1-16,0 0 0,-22-22 0,22-21 16,21 1-16,-21-1 0,0 0 15,0-20-15,21-1 0,-22-21 16,1 0-16,0 0 16,0 0-16,0-21 0,0-1 0,-1-20 15,1 0-15</inkml:trace>
  <inkml:trace contextRef="#ctx0" brushRef="#br0" timeOffset="176484.75">19939 12891 0,'0'-22'0,"0"44"0,0-65 15,-21 22-15,0 21 16,-1 0-16,1 21 0,0 0 15,0 1-15,0-1 0,0 0 16,-1 21-16,22 1 0,-21-1 16,21-21-16,-21 21 0,21 1 0,0-22 15,0 0-15,0 0 0,0 0 0,21 1 16,0-1-16,22-21 0,-22 0 0,21 0 16,1 0-16,-22-21 0,21-1 15,0 1-15,1 0 0,-1 0 0,0-21 16,-20-1-16,-1 1 0,-21 0 0,0-1 15,0 1-15,-21 0 0,-1-1 0,1 1 16,-21 21-16,21 0 0,-22-1 0,1 22 16,0 0-16,-1 0 0,1 0 15,0 0-15,-1 22 0,1-1 0,0 0 16,21 0-16,-1-21 0,1 21 16,21 0-16</inkml:trace>
  <inkml:trace contextRef="#ctx0" brushRef="#br0" timeOffset="177187.58">20320 11853 0,'0'0'0,"-21"0"0,0 0 0,-1 0 0,22-21 15,-21 21-15,0 0 0,0 0 0,21-21 16,0 0-16,-21 21 0,0 0 16,21-21-16,-22 0 0,22-1 15,0 1-15,0 0 0,0 0 0,0 0 16,0 0-16,0-22 0,22 22 0,-1-21 15,21-1-15,-21 1 0,22-21 0,20 20 16,-21-20-16,22-1 0,21 1 16,-22 20-16,22-20 0,-1 21 0,-20-1 15,21 1-15,20 21 0,-20-22 16,0 22-16,21 0 0,-1 0 0,1 21 16,0 0-16,0 0 0,0 21 15,0 0-15,-22 0 0,1 22 0,21-1 16,-43 22-16,22 20 0,0-20 0,-22 20 15,-21 1-15,1 0 0,-1-1 0,0 1 16,-20 0-16,-1-22 0,-21 22 16,0-22-16,0-20 0,0 20 0,-21-20 15,-1-1-15,1 0 0,0-21 0,-21 1 16,21-1-16,-22 0 0,22-21 0,0 0 16,0 0-16,0 0 0,21-21 31,0 0-16,0-1-15,0 1 16,0 0-16,0 0 16,-22 21-16,1 0 0,0-21 0,21 0 15</inkml:trace>
  <inkml:trace contextRef="#ctx0" brushRef="#br0" timeOffset="177439.44">22267 11896 0,'43'42'0,"-86"-84"0,43 63 31,-21-21-31,21 21 0,0 0 15,0 0-15,0 1 0,0-1 0,0 0 16,0 0-16,0 0 16,0 0-16,0 1 0,0-1 0,21 0 15,0-21-15,1 21 0,-1-21 16,0 0-16,21 0 0,-21 0 0,22-21 16,-1 0-16,0 0 0,1-1 0,-1 1 15,0-21-15,1 21 0,-1-22 16,0 22-16,-20-21 0,-1 0 0,0 20 15,-21 1-15,21-21 0,-21 21 0,0 0 16,0-1-16</inkml:trace>
  <inkml:trace contextRef="#ctx0" brushRef="#br0" timeOffset="177864.19">23029 11790 0,'0'0'16,"-21"0"-16,0 0 0,0 0 0,0 0 0,-1 0 16,-20 0-16,21 0 0,0-21 0,0 21 15,-1-21-15,22-1 0,0 1 0,-21 0 16,21 0-16,0 0 0,0 0 16,0-1-16,0-20 0,21 21 0,1-21 15,-1-1-15,21 1 0,0-22 0,1 22 16,-1-21-16,0-1 0,22 1 15,-1-1-15,1 22 0,21-22 0,-22 22 16,22-22-16,-22 43 0,22-21 16,0 21-16,-22 0 0,22 21 0,-1 0 15,-20 0-15,-1 21 0,1 0 0,-1 0 16,-20 0-16,-1 22 0,0-1 16,1 21-16,-22-20 0,0 20 0,0 1 15,0 63-15,-21-64 0,0 1 16,0-1-16,0-20 0,0 20 0,0-21 15,0 1-15,0-22 0,0 21 0,0-21 16,0 1-16,0-1 0,0 0 16,0 0-16,-21 0 15,0-21-15,0 0 0,0 0 16,0 0-16,-1 0 16,1 0-16,0 0 0,0 0 15</inkml:trace>
  <inkml:trace contextRef="#ctx0" brushRef="#br0" timeOffset="178100.06">24088 11748 0,'0'0'16,"-22"0"-16,1 0 15,21 21 1,0 0-16,0 0 16,21 0-1,1-21-15,20 0 16,-21 0-16,21 0 0,1 0 0,-22-21 15,21 0-15,22 21 0,-22-21 0,0 0 16,1-22-16,-22 22 0,21 0 0,-21-21 16,1 20-16,-1 1 0,-21-21 15,0 21-15,-21 21 16,-1 0-16,1 0 0,-21 0 0,0 0 16,20 21-16</inkml:trace>
  <inkml:trace contextRef="#ctx0" brushRef="#br0" timeOffset="178708.04">21844 12848 0,'0'0'0,"42"-42"0,-21 21 16,1 0-16,-1-22 0,0 22 16,0 0-16,-21 0 0,0 0 15,21-1-15,-21 1 0,0 0 16,-21 21-1,21 21-15,-21 0 0,0 22 16,0-22-16,21 21 0,-22 22 16,1-22-16,-21 22 0,21-1 15,-22 22-15,22-22 0,-21 22 0,0 0 0,-1-1 16,-20 22-16,20-21 0,1 21 0,-21-22 16,20 22-16,-20-21 0,-1 21 15,1-22-15,-1 1 0,-20 21 0,20-22 0,1 1 16,-1-21-16,1 20 15,-1-20-15,1-22 0,20 22 0,1-22 16,0 0-16,20-21 0,1 1 0,0-1 16,42-21-1,22-21-15,-22-22 16,21 22-16</inkml:trace>
  <inkml:trace contextRef="#ctx0" brushRef="#br0" timeOffset="179216.62">23897 13081 0,'-42'-21'0,"84"42"0,-105-63 0,63 21 15,0-1-15,0 1 16,42 21-16,-21-21 0,0 0 0,0 0 16,22 0-16,-22-1 0,0 1 0,21 21 15,-20-21-15,-1 0 0,0 21 0,0 0 16,0-21-16,0 21 15,-21 21 1,0 0-16,-42 21 0,21 1 0,0-1 16,-22 22-16,1-1 0,-21 22 0,-1-1 15,1 1-15,-1 21 0,-21-21 0,1 20 16,-1 1-16,0 0 0,1 0 16,-22 0-16,21 0 0,1-1 0,-1 1 15,0-21-15,1 0 0,-1-1 16,21-20-16,1-1 0,-1 1 0,22-1 15,-21-20-15,41-1 0,-20 0 0,21-21 16,0 1-16,0-1 0,21 0 0,21-21 16,0-21-1,0 0-15,21-1 0,1 1 16,20-21-16,1 0 0,-1-22 0</inkml:trace>
  <inkml:trace contextRef="#ctx0" brushRef="#br0" timeOffset="179596.45">26247 13123 0,'0'-21'0,"0"42"0,0-84 0,0 42 16,0 0-16,0-22 0,0 22 0,0 0 15,0 0-15,0 42 16,0 0 0,-22 0-16,1 22 0,0-1 0,21 0 15,-21 22-15,-21 20 0,20-20 0,-20 21 16,0 20-16,-1-20 0,1 21 16,-21-21-16,-1 20 0,22-20 0,-22-21 15,1 20-15,-1-20 0,1-1 0,-1 1 16,22-1-16,-22-20 0,22 20 15,-21-21-15,20 1 0,1-22 0,0 21 16,20-21-16,-20 1 0,21-1 0,0 0 16,21 0-16,0 0 0,0-42 31,21 0-31,0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3:38:1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2223 0,'0'-22'15,"0"1"1,0 0-1,-22 0 1,22 0 0,-21 0-16,21-1 15,0 1 1,-21 21 0,21 21 30,0 1-46,0 20 0,0-21 0,0 0 16,0 22-16,0-1 0,0 0 0,0-21 16,0 22-16,0-1 0,0 0 15,-21 1-15,21-22 0,-21 21 0,21-21 16,0 22-16,-21-43 0,21 21 16,0 0-16,0 0 15,-22-21 16,22-21-15,-21 0-16,21 0 16,0 0-16,0-1 15,0 1-15,0 0 0</inkml:trace>
  <inkml:trace contextRef="#ctx0" brushRef="#br0" timeOffset="692.11">2921 1651 0,'0'-21'0,"0"0"16,-21 21-1,0 0-15,-1 0 0,1 0 16,0 0-16,0 0 15,21 21-15,-21 0 0,21 0 0,-21 0 16,21 1-16,0-1 0,0 0 16,0 0-16,0 0 0,0 0 15,21-21-15,0 0 16,0 0-16,0 0 0,0 0 16,1-21-16,-1 0 0,0 0 15,0 0-15,0 0 0,-21-1 0,21 1 16,-21 0-16,0 0 0,0 0 15,0 0-15,0-1 0,0 1 0,-21 0 16,0 21-16,0-21 0,0 21 16,0 0-16,-22 0 0,22 0 0,0 0 15,0 0-15,0 0 0,-1 21 16,1 0-16,21 0 0,0 1 0,-21-1 16,21 0-16,0 0 0,0 0 0,0 0 15,21-21-15,0 22 0,1-22 16,20 0-16,-21 0 0,21 0 0,1 0 15</inkml:trace>
  <inkml:trace contextRef="#ctx0" brushRef="#br0" timeOffset="963.96">3641 1355 0,'0'-43'15,"-22"43"1,1 0-16,0 22 0,0-1 15,0 0-15,0 21 0,-1 1 0,1-1 16,0 0-16,21 22 0,-21-1 0,0 1 16,21-1-16,-21 1 0,-1-1 15,22 1-15,-21-1 0,0-20 0,21-1 16,-21 0-16,21-21 0,0 22 16,0-22-16,0 0 0,0 0 15,21-21 1,0 0-1,0-21-15,-21 0 0,22 0 16,-22 0-16,21-1 0</inkml:trace>
  <inkml:trace contextRef="#ctx0" brushRef="#br0" timeOffset="1146.85">3196 1990 0,'0'0'0,"-21"21"0,0-21 15,0 42-15,21-21 16,0 1-16,21-22 15,0 0-15,0 0 0,0 0 16,0 0-16,1 0 0,20 0 0,-21 0 16,21 0-16,1-22 0,-1 1 15,0 21-15,-20-21 0,20 0 0,-21 0 16,21 0-16,-20-1 0,-1 22 0,0-21 16</inkml:trace>
  <inkml:trace contextRef="#ctx0" brushRef="#br0" timeOffset="1471.66">3683 1926 0,'0'43'0,"0"-22"15,21-21 1,21 0 0,-20 0-16,-1 0 0,0-21 15,21 21-15,-21-22 0,1 1 0,-1 0 16,0 21-16,0-21 0,-21 0 15,21 21-15,-21-21 0,0-1 0,-21 22 16,0-21-16,0 21 0,0 0 16,-1 0-16,-20 0 0,21 21 15,0 1-15,-22-1 0,22 0 16,0 0-16,0 21 0,0 1 0,21-22 16,0 21-16,0-21 0,0 22 15,0-22-15,0 0 0,21 0 0,0 0 16,-21 1-16,21-1 0,22-21 0,-22 0 15,0 0-15,21 0 0,1 0 16,-22 0-16,21 0 0,0 0 0,-20-21 16</inkml:trace>
  <inkml:trace contextRef="#ctx0" brushRef="#br0" timeOffset="1835.53">4276 1926 0,'0'-42'15,"21"42"1,0 0 0,0 21-16,0-21 0,0 21 15,1 0-15,20 1 0,-21-1 0,0 21 16,0-21-16,-21 0 0,22 1 0,-22 20 16,0 0-1,0-21-15,0 1 0,0-1 0,-22 0 0,1 0 16,0-21-16,21 21 0,-21-21 15,21-21 1,0 0 0,0 0-16,0 0 0,0-1 15,0 1-15,21 0 0,0-21 0,0-1 16,-21 22-16,22-21 0,-1 0 16,0 20-16,0-20 0,0 21 0,0 0 15,1 0-15,-1-1 0,0 22 0,0 0 16,0 0-16,0 0 0,1 0 15,-1 0-15,0 0 0,0 22 0,0-1 16,0 0-16</inkml:trace>
  <inkml:trace contextRef="#ctx0" brushRef="#br0" timeOffset="2320.25">5228 2096 0,'0'0'0,"0"-22"31,0 1-31,0 0 0,0 0 16,0 0-16,0 0 0,0-1 16,0 1-16,0-21 0,0 21 0,0 0 15,-21 21 1,0 0-16,0 0 0,-1 21 0,1 0 16,0 21-16,0-21 0,0 1 15,0 20-15,-1 0 16,1-21-16,0 22 0,0-22 0,0 0 15,21 0-15,-21 0 0,21 1 0,0-1 16,21-21 0,0 0-16,0 0 0,0 0 0,0 0 15,1 0-15,-1-21 0,0 21 0,0-22 16,0 1-16,0 0 0,22 0 0,-43 0 16,21 0-16,0-1 0,0 1 15,-21 0-15,0 0 0,0-21 0,0 20 16,0 1-16,0 42 31,0 1-31,0-1 0,0 0 16,0 21-16,0-21 0,0 1 15,0-1-15,0 0 0,0 0 0,0 0 16,0 0-16,0 1 0,0-1 16,0 0-16,21-21 15,1 0-15,-1 0 0,0 0 16,0-21-16,21 0 0,-20-1 15,-1 22-15</inkml:trace>
  <inkml:trace contextRef="#ctx0" brushRef="#br0" timeOffset="2584.1">5863 1482 0,'0'0'0,"0"-43"0,0 1 15,0 21-15,0-43 16,-21 86-1,21 20-15,-42 85 16,42-64 0,0-20-16,0 20 0,-22-20 0,22 20 15,-21-21-15,21 22 0,-21-22 16,21 1-16,0-1 0,-21 0 0,21-21 16,-21 22-16,21-22 0,0 0 15,0 0-15,0 0 0,21-21 16,0 0-1,0-21-15,0 0 0,22 21 16,-22-21-16</inkml:trace>
  <inkml:trace contextRef="#ctx0" brushRef="#br0" timeOffset="2941.13">6096 1820 0,'0'0'16,"0"22"-1,0-1-15,-21 0 0,21 0 16,-21 0-16,-1 0 0,22 1 15,0 20-15,0-21 0,0 0 0,0 0 16,0 1-16,0-1 0,0 0 0,0 0 16,0 0-16,22-21 15,-1 0-15,0 21 0,0-21 16,0 0-16,0 0 0,1 0 0,-1-21 16,0 0-16,0 21 0,0-21 0,0 0 15,1 0-15,-22-1 16,21 1-16,-21-21 0,0 21 0,0 0 15,0-1-15,0-20 0,0 21 0,-21 0 16,21 0-16,-22-1 0,1 22 0,0 0 16,0 0-16,0 0 15,0 22-15,-1-1 0,1 0 0,21 0 16,-21 0-16,21 0 0,0 1 16,0-1-16,0 0 15,21-21 1,0 0-16,1 0 0,-1 0 15</inkml:trace>
  <inkml:trace contextRef="#ctx0" brushRef="#br0" timeOffset="3316.13">6646 1820 0,'-21'0'15,"42"22"16,0-1-31,-21 0 16,0 0-16,22 0 0,-1 0 0,-21 43 16,0-43-16,0 0 15,0 0-15,0 22 0,0-22 0,0 0 16,0 0-16,0 0 0,0 1 0,0-1 16,0 0-16,0 0 0,-21-21 31,21-21-16,0 0-15,0 0 16,21-1-16,-21 1 0,21 0 16,0 0-16,-21-21 0,21 20 15,0-20-15,1 21 0,-1-21 0,0 20 16,-21-20-16,21 21 0,0 0 0,0 0 16,-21-1-16,22 22 0,-22-21 15,21 21-15,0 0 0,-21-21 16,0 0-16</inkml:trace>
  <inkml:trace contextRef="#ctx0" brushRef="#br0" timeOffset="3564.99">5694 1503 0,'0'0'0,"-43"0"15,22 21-15,-21-21 0,21 0 16,63 0 0,-21 0-16,22 0 0,-1 0 15,0 0-15,22 0 0,-1 0 16,1 0-16,-22 0 0,22 0 0,-22-21 16,21 21-16,-20 0 0,-1 0 15,-21-21-15,22 21 0,-22 0 0,0 0 0,0 0 31</inkml:trace>
  <inkml:trace contextRef="#ctx0" brushRef="#br0" timeOffset="3956.77">7641 1588 0,'0'0'0,"0"-22"0,-21 22 0,0-21 16,21 0-16,-21 21 0,21-21 0,-22 0 16,1 21-1,0 0 1,0 21-16,0-21 15,0 21-15,-1 21 0,1-20 0,0 20 16,0 0-16,0 1 0,0 20 0,-1-21 16,1 1-16,0 20 0,0-20 15,21-1-15,0 0 0,0-21 16,0 22-16,0-1 0,0-21 0,0 0 16,0 1-16,0-1 0,21 0 0,0-21 15,0 21-15,1-21 0,-1 21 16,0-21-16,0 0 0,21 0 0,-20 0 15,20 0-15,-21-21 0,21 0 0,-20 21 16</inkml:trace>
  <inkml:trace contextRef="#ctx0" brushRef="#br0" timeOffset="4308.56">8043 1545 0,'0'-21'0,"0"42"0,21-63 0,-21 21 15,22 0-15,-1 21 0,0-22 16,0 22-16,21 0 0,-20 0 0,20 0 16,-21 0-16,21 22 0,-20-1 15,-1 0-15,21 21 0,-21-21 0,0 22 16,1-1-16,-1 0 0,-21 1 0,0-1 16,21 0-16,-21 22 0,0-22 15,0 1-15,0-1 0,0 0 0,0-21 16,-21 22-16,0-22 0,-1 21 0,1-21 15,0 1-15,0-1 0,0 0 16,0 0-16,-1 0 0,1-21 16,0 21-16,0 1 15,0-22-15,0-22 47,-1 1-31,1 21-16,21-21 0</inkml:trace>
  <inkml:trace contextRef="#ctx0" brushRef="#br0" timeOffset="7040.44">9165 1990 0,'-21'0'79,"0"0"-79,21 21 15,-21-21-15,-1 0 16,1 0 31,0 0-16,0 0-15,0 0-1,0 0 32,-1 0 0,44 0 31,-1 0-78,0 0 0,0 0 16,0 0-16,0 0 0,22 0 0,-1 0 15,0 0-15,1 0 0,20 0 0,-20 0 16,20 0-16,1 0 0,-1-21 16,1 21-16,-1 0 0,1 0 0,-1 0 15,1-21-15,-1 21 0,1 0 16,-1-22-16,-21 22 0,1 0 0,20 0 15,-20 0-15,-1-21 0,0 21 16,1 0-16,-1 0 0,0-21 0,1 21 16,-22 0-16,21 0 0,-21-21 0,0 21 15,1 0-15,-1 0 0,0 0 16,-21-21-16,21 21 16,-21-21-1,-21 21 1,0 0-16,0 0 0,-1-22 15,1 22-15,0 0 16,0-21-16,0 21 0,0 0 0,-1-21 16,1 21-16,-21 0 0,21 0 15,0-21-15,-22 21 0,22 0 0,-21 0 16,21 0-16,-1-21 0,1 21 0,0 0 16,42 0 15,0 0-16,1 0-15,-1 0 0,0 0 16,21 0-16,1 0 0,-1 0 0,-21 0 16,21 0-16,1 0 0,-1 0 0,-21-21 15,22 21-15,-22 0 0,0 0 16,21 0-16,-21 0 0,1 0 16,-1 0-16,-21 21 15,0 0 1,0 0-16,-21 21 0,-1-20 0,1-1 15,0 21-15,0-21 0,-21 22 0,-1-22 16,1 21-16,0-21 0,-1 22 0,1-22 16,0 0-16,-1 0 15,1 21-15,0-20 0,-1-22 0,22 21 0,-21 0 16,21 0-16,-1-21 0,1 21 0</inkml:trace>
  <inkml:trace contextRef="#ctx0" brushRef="#br0" timeOffset="7828.98">11938 889 0,'0'0'0,"-21"0"0,0 0 0,-22 0 16,22 0-1,42 0 1,0-21-16,1 21 0,20 0 15,0 0-15,22-21 0,-1 0 0,1 21 16,-1-22-16,1 22 0,20-21 16,-20 21-16,-1 0 0,-20-21 0,-1 21 15,0 0-15,1 0 0,-22 0 0,0-21 16,-42 21 0,0 0-16,-22 0 15,1 0-15,0 0 0,-22 21 0,22-21 16,-22 0-16,1 0 0,-1 21 0,1-21 15,-22 0-15,43 0 0,-22 21 16,22-21-16,0 0 0,-1 22 0,22-22 16,0 21-16,0 0 0,0 0 0,0 21 15,21-20-15,0-1 16,0 21-16,0 0 0,0 1 0,0-1 16,0 22-16,0-22 0,0 21 0,0 1 15,0-1-15,0 1 0,0-1 16,0 1-16,0 21 0,0-22 0,0 22 15,0-1-15,0-20 0,0 21 0,0-1 16,-22-20-16,22 20 0,0 1 0,0-21 16,0 20-16,0-20 0,0-1 15,43 64 1,-22-84-16,0-22 0,0 0 0,22 0 16,-22 0-16,0-21 0,21 0 0,-21 0 15,22 0-15,-22-21 0,21 0 0,-21 0 16,22 21-16,-1-64 0,0 43 15,-20-21-15,-1 21 0,-21-22 0</inkml:trace>
  <inkml:trace contextRef="#ctx0" brushRef="#br0" timeOffset="8304.23">12573 1609 0,'0'0'0,"-21"-21"0,0 21 0,21-22 15,-22 22-15,1 22 16,0 20-16,21-21 16,0 0-16,0 22 0,0-1 0,0 85 15,0-85-15,0 1 16,-21-22-16,21 21 0,0-21 16,-21 0-16,21 1 0,0-1 0,0 0 15,0 0-15,0-42 31,0 0-15,0 0-16,0-1 0,0 1 16,0-21-16,0 21 0,0-22 0,0 1 15,0 21-15,0-21 0,0-1 0,0-20 16,21 20-16,0 22 0,0-21 16,0 21-16,1 0 0,-1-1 0,21 1 15,-21 21-15,22 0 0,-1 0 0,-21 21 16,21 1-16,1-1 0,-1 21 0,-21 0 15,0 1-15,1-1 0,-1 0 16,-21 1-16,0-1 0,0-21 0,0 22 16,0-1-16,0-21 0,-21 0 15,-1 22-15,22-22 0,-21-21 0,21 21 16,-21-21-16,42 0 31,-21-21-31,21 0 16,1-1-16</inkml:trace>
  <inkml:trace contextRef="#ctx0" brushRef="#br0" timeOffset="8649.54">13144 1799 0,'0'0'0,"0"21"16,0 1-16,0-1 15,22-21-15,-1 0 16,0 0-16,21 0 0,-21 0 15,1 0-15,-1-21 0,0-1 16,21 22-16,-21-21 0,1 0 0,-1 21 16,0-21-16,0 0 0,0 0 0,-21-1 15,0 1-15,0 0 0,-21 21 16,0 0 0,0 0-16,0 0 0,-22 0 0,22 21 15,-21 0-15,21 22 0,-1-22 16,-20 21-16,21-21 0,21 22 0,0-22 15,-21 21-15,21-21 0,0 1 16,0-1-16,0 0 0,0 0 0,21 0 16,0-21-16,0 0 0,22 21 0,-22-21 15,21 0-15,-21 0 0,22 0 0,-22 0 16,21 0-16,0-21 0,-20 21 16,20-21-16</inkml:trace>
  <inkml:trace contextRef="#ctx0" brushRef="#br0" timeOffset="8883.41">13864 1757 0,'0'0'16,"0"-42"-16,0 20 0,0 1 0,0 0 16,0 42 15,0 0-31,0 1 0,0-1 0,0 0 16,21 21-16,-21-21 0,21 22 15,1-22-15,-22 0 0,21 0 0,0 0 16,-21 22-16,21-43 0,-21 21 0,0 0 15,0 0-15,0 0 0,0-42 47,0 0-31</inkml:trace>
  <inkml:trace contextRef="#ctx0" brushRef="#br0" timeOffset="9097.29">14118 1693 0,'0'0'0,"0"-63"15,-21 63 17,0 21-32,0 0 0,-1 0 15,1 1-15,0-1 0,0 21 0,-21-21 16,20 22-16,1-22 0,-21 21 16,21-21-16,0 0 0,-22 22 0,22-22 0,0 0 15,0 0-15,0 0 0,21 1 16,0-1-16,21-21 31,0 0-31,0-21 0,0-1 0,22 1 16</inkml:trace>
  <inkml:trace contextRef="#ctx0" brushRef="#br0" timeOffset="9404.11">14732 1334 0,'0'0'0,"21"-22"0,0-20 15,-21 21-15,0 0 0,0 0 0,0 42 32,0 0-17,0 0-15,-21 21 0,21 1 0,-21-1 16,21 0-16,-21 22 0,0-22 0,-1 22 16,1-1-16,0 1 0,0-22 0,0 22 15,0-22-15,-1 0 0,1 1 16,21-22-16,0 21 0,-21-21 0,21 0 15,0 1-15,0-1 0,0 0 0,0 0 16,21-21 0,0 0-16,1 0 15,-1 0-15,0-21 0,-21 0 16,21 21-16,0-21 0,-21-1 0,0 1 16,0 0-16,0 0 0</inkml:trace>
  <inkml:trace contextRef="#ctx0" brushRef="#br0" timeOffset="9580.4">14457 1693 0,'0'0'16,"-21"0"-16,-1 0 0,22-21 31,22 21-31,-1 0 0,0 0 16,0 0-16,21 0 0,-20 0 15,20-21-15,0 21 0,1 0 16,-22 0-16,21-21 0,0 21 0,1-21 15,-22 0-15,21 21 0,1-22 0,-1 22 16</inkml:trace>
  <inkml:trace contextRef="#ctx0" brushRef="#br0" timeOffset="9872.4">15600 1376 0,'-21'0'16,"-1"0"-16,1 0 15,0 21-15,0 0 0,0 0 0,0 1 16,-22-1-16,22 21 0,0-21 16,0 22-16,21-22 0,-21 21 0,21 0 15,0-20-15,-22 20 0,22-21 0,0 0 16,0 22-16,0-1 0,0-21 15,0 0-15,0 0 16,22 1-16,-1-22 0,0 0 0,0 0 16,0 0-16,0 0 0,22 0 0,-22 0 15,21-22-15,1 22 0</inkml:trace>
  <inkml:trace contextRef="#ctx0" brushRef="#br0" timeOffset="10140.76">15917 1461 0,'0'0'0,"0"-22"0,0-20 16,21 21-16,1 0 16,-1 21-16,0 0 15,0 0-15,0 0 0,0 0 0,1 0 16,-1 21-16,0 0 0,0 0 0,0 0 16,22 1-16,-43 20 0,0 0 15,21-21-15,-21 22 0,0-1 16,0 0-16,-21-20 0,21 20 0,-22 0 15,1-21-15,-21 22 0,21-22 0,0 0 16,-22 0-16,22 0 0,0 1 16,-21-1-16,20-21 0,1 21 0,0-21 15,0 21-15,0-21 0</inkml:trace>
  <inkml:trace contextRef="#ctx0" brushRef="#br0" timeOffset="10344.41">16404 2053 0,'0'0'0,"0"21"15,0 1-15,0-1 16,0 0-16,0 0 16,-21 0-16,0-21 0,0 21 0,-1 1 15,1-1-15,-21 0 0,21-21 0,-22 21 16,-62 43-1,62-43-15,22 0 0,-21-21 0,21 21 16,-1 0-16,1 0 0</inkml:trace>
  <inkml:trace contextRef="#ctx0" brushRef="#br0" timeOffset="11064.51">18034 1355 0,'0'0'0,"0"-21"0,0-1 0,0 1 16,0 0-16,0 0 15,0 0-15,-21 21 0,0 21 32,21 0-32,-22 21 0,1 1 0,21-1 15,0 22-15,0-22 0,-21 21 16,21 1-16,0-1 0,-21 1 0,21-1 16,0-20-16,0-1 0,0 22 0,0-43 15,0 21-15,0-21 0,0 0 16,0 1-16,0-1 0,0 0 0,-21-21 31,21-21-15,0 0-16,0-1 15,0 1-15,0 0 0,0-21 0,0 21 16,21-22-16,0 1 0,0 0 16,0-1-16,1-20 0,20 42 0,-21-22 15,21 22-15,-20 0 0,20 0 16,-21 21-16,21 0 0,-20 0 0,20 21 15,-21 0-15,0 0 0,22 0 0,-22 22 16,-21-1-16,0-21 0,0 22 16,0-1-16,0 21 0,0-41 15,-21-1-15,-1 0 0,1 0 0,0 0 16,0 0-16,0 1 0,0-22 0,21 21 16,21-42 15,0-1-31,0 22 15</inkml:trace>
  <inkml:trace contextRef="#ctx0" brushRef="#br0" timeOffset="11480.27">18817 1757 0,'0'0'16,"21"-21"-16,0 0 0,1 21 0,-1-22 0,-21 1 16,0 0-1,-21 21-15,-1 0 0,-20 0 0,21 0 16,-21 0-16,-1 21 0,1-21 0,21 21 15,-22 1-15,1-1 0,21 0 0,0 0 16,-22 0-16,43 0 16,-21 22-16,0-22 0,21 0 0,0 21 15,-21-20-15,21-1 0,0 0 0,0 0 16,0 0-16,21-21 16,0 0-16,0 0 0,1 0 15,-1 0-15,0 0 0,0-21 0,0 21 16,0-21-16,1 0 0,-1 0 0,0-1 15,0 1-15,21 0 0,-42-21 16,22 21-16,-1-1 0,-21 1 0,21 0 16,-21 0-16,0 42 31,0 0-31,0 0 16,-21 22-16,21-22 0,0 0 0,-21 0 15,21 22-15,0-22 0,0 0 0,0 0 16,0 0-16,0 0 15,0 1-15,21-22 0,0 21 16,0-21-16,0 0 0,0 0 16,22 0-16,-22-21 0</inkml:trace>
  <inkml:trace contextRef="#ctx0" brushRef="#br0" timeOffset="11833.22">19240 1863 0,'0'0'15,"22"-21"-15,-22-1 0,21-20 0,0 21 16,-21-21-16,21 20 0,-21 1 0,0 0 15,0 0-15,0 0 0,-21 21 16,0 0-16,0 0 16,-1 0-16,1 21 0,0-21 0,0 21 15,0 0-15,0 0 0,-1 1 16,22-1-16,0 0 0,0 0 16,0 0-16,0 0 0,22 1 15,-1-22-15,0 0 0,0 0 0,21 21 16,-20-21-16,20 0 0,-21 0 15,0 21-15,0-21 0,1 0 0,-1 21 16,0-21-16,-21 21 0,0 0 16,-21 1-1,0-22-15,-1 0 0,-20 21 16,21-21-16,0 0 0,-22 21 0,22-21 16,-21 0-16,21 0 0,-22 21 0,22-21 15,0 0-15,0 0 0,42-21 31,0 21-31,0-21 16</inkml:trace>
  <inkml:trace contextRef="#ctx0" brushRef="#br0" timeOffset="12280.01">19854 1376 0,'0'0'0,"0"-21"0,0-22 16,0 22-16,0 0 0,0 0 0,-21 21 31,21 21-31,-21 0 0,0 22 16,21-22-16,0 21 0,0 0 0,-21 1 15,21 20-15,0-20 0,-22-1 0,22 0 16,-21 1-16,21-1 0,-21 0 16,21 1-16,-21-22 0,21 21 0,-21-21 15,21 0-15,0 1 0,-21-22 16,21 21-16,-22-21 0,1 0 15,21-21 17,0-1-32,21 1 0,1 0 0,-1 0 15,0 0-15,21-22 0,-21 22 0,1-21 16,20 0-16,-21 20 0,21 1 16,-20 0-16,-1 0 0,0 0 0,0 21 15,0 0-15,0 0 0,1 21 16,-22 0-16,21 0 0,-21 0 0,0 1 15,0-1-15,0 21 0,0-21 0,0 0 16,0 1-16,-21-1 0,-1 0 0,22 0 16,-21 0-16,0 0 0,0 1 15,21-1 1,21-21 0,0 0-16</inkml:trace>
  <inkml:trace contextRef="#ctx0" brushRef="#br0" timeOffset="12739.44">20362 1693 0,'0'-21'0,"0"42"0,0-63 15,0 21-15,-21 0 32,21 42-17,-21 0-15,21 0 0,0 0 0,-21 22 16,21-22-16,-21 0 0,21 21 15,0-20-15,0-1 0,0 0 0,0 0 16,0 21-16,0-20 0,-22-1 16,22 0-16,-21 0 0,21-42 47,0 0-32,0 0-15,0-1 0,0 1 16,0 0-16,21-21 0,1 21 15,-1-22-15,0 22 0,0-21 0,0-1 16,22 22-16,-22 0 0,0 0 0,21 0 16,-21 21-16,22 0 0,-22 0 15,21 0-15,-21 0 0,1 21 0,-1 21 16,0-21-16,0 1 0,0 20 0,-21-21 16,0 21-16,0-20 0,0-1 15,0 0-15,0 0 0,-21 0 0,0 0 16,0 1-16,21-1 0,-21-21 15,42-21 32,0 21-47</inkml:trace>
  <inkml:trace contextRef="#ctx0" brushRef="#br0" timeOffset="13100.26">20976 1778 0,'21'0'32,"0"0"-32,1 0 0,-1 0 15,0-21-15,0 21 16,0 0-16,22-21 0,-43 0 16,21 21-16,0-22 0,0 22 0,0-21 15,0 0-15,-21 0 16,0 0-16,0 0 15,-21 21-15,0 0 16,0 21-16,0 0 0,0 0 16,-1 0-16,1 22 0,0-22 0,0 0 15,21 21-15,-21-21 0,0 1 16,21-1-16,-22 21 0,22-21 0,0 0 16,0 1-16,0-1 0,22-21 15,-1 0-15,0 21 0,0-21 16,0 0-16,0 0 0,1 0 0,20 0 15,-21 0-15,0 0 0,0 0 16,1 0-16,-1-21 0,0 0 0,0 21 16,0-22-16</inkml:trace>
  <inkml:trace contextRef="#ctx0" brushRef="#br0" timeOffset="13323.65">21569 1566 0,'0'0'0,"21"0"16,0 0-1,-21 22-15,21-1 0,0 0 16,-21 21-16,22-21 0,-22 1 0,21 20 16,-21-21-16,0 0 0,0 0 15,0 1-15,21-1 0,-21 0 0,0 0 16,0 0-16,0 0 0,0 1 16,21-22 15,-21-22-16</inkml:trace>
  <inkml:trace contextRef="#ctx0" brushRef="#br0" timeOffset="13523.53">21865 1778 0,'21'-21'0,"-42"42"0,42-84 0,-21 41 16,0 1-16,0 0 0,0 0 16,-21 21-1,0 0-15,0 0 0,0 21 16,-22 0-16,22-21 0,0 21 0,0 1 15,0 20-15,-22-21 0,22 0 0,0 0 16,-21 1-16,20-1 0,1 0 16,-21 0-16,21 0 0,0 0 0,21 1 15,-22-1-15,44-21 16,-1 0 0,0 0-16</inkml:trace>
  <inkml:trace contextRef="#ctx0" brushRef="#br0" timeOffset="13837.35">22225 1143 0,'0'0'0,"21"-21"0,-21 0 16,0-22-16,0 65 15,0 20 1,0-21-16,-21 21 0,0 1 0,0-1 15,21 0-15,-22 22 0,1-22 0,0 22 16,0-1-16,0-20 0,0 20 16,-1-21-16,1 1 0,0-1 15,21 0-15,0 1 0,0-22 0,0 64 16,0-64-16,0 0 16,0 0-1,21-21-15,0 0 0,1 0 16,-1 0-16,0 0 0,21-21 0,-21 21 15,1-21-15,-1 0 0,0-1 16</inkml:trace>
  <inkml:trace contextRef="#ctx0" brushRef="#br0" timeOffset="14024.27">22119 1609 0,'-21'0'16,"42"0"15,0 0-31,0 0 0,1 0 16,-1 0-16,0 0 0,0 0 0,0 0 15,22-21-15,-22 21 0,0 0 0,21 0 16,-21 0-16,1-22 0,20 22 16,0-21-16</inkml:trace>
  <inkml:trace contextRef="#ctx0" brushRef="#br0" timeOffset="14311.8">23093 1312 0,'0'0'0,"-21"0"0,-22 0 16,22 0-16,0 0 15,-21 22-15,-22 41 16,43-42-16,0 22 15,0-22-15,-1 21 0,1 0 0,0 1 16,21-1-16,-21 0 0,21 1 0,0-22 16,0 21-16,0-21 0,0 22 15,0-22-15,0 0 0,0 0 16,21 0-16,0-21 0,0 22 16,1-22-16,-1 0 0,0 0 0,0 0 0,21 0 15,-20 0-15,-1 0 0,21-22 0,-21 22 16,22-21-16,-1 0 0</inkml:trace>
  <inkml:trace contextRef="#ctx0" brushRef="#br0" timeOffset="14580.29">23580 1355 0,'0'0'0,"0"-21"0,21-1 15,0 22 1,0 0-16,0 0 15,0 0-15,1 22 0,-1-1 0,21 0 16,-21 0-16,0 21 0,1-20 16,-22 20-16,0 0 0,0 1 0,0-1 15,0 0-15,-22 1 0,22-1 0,-21-21 16,-21 21-16,21 1 0,0-22 16,-22 0-16,22 0 0,0 0 0,0 1 15,0-1-15,-1-21 0,1 0 16,0 21-16,0-21 0</inkml:trace>
  <inkml:trace contextRef="#ctx0" brushRef="#br0" timeOffset="14812.76">24299 1969 0,'-21'0'31,"0"21"-31,0-21 16,0 21-16,21 0 0,-22 0 0,1 0 15,-21 43 1,21-43-16,0 0 0,-1 0 0,22 1 16,-21-1-16,0 0 0,0 0 0,0-21 15,0 21-15,-1-21 0,-20 0 0,21 21 16,-21 1-16,-1-22 0,1 21 0</inkml:trace>
  <inkml:trace contextRef="#ctx0" brushRef="#br0" timeOffset="16485.5">15515 3323 0,'-21'0'15,"21"-21"32,0 0-31,0 0-16,0 0 0,0-1 16,0 1-16,0 0 15,0 0-15,0 0 16,21 21-16,-21-21 0,21 21 15,0 0-15,1 0 16,-1 21-16,0 0 0,0 0 16,0 0-16,0 0 0,22 22 15,-22-22-15,0 21 0,0 1 0,0-22 16,-21 21-16,0-21 0,22 22 0,-22-22 16,0 21-16,0-21 0,0 0 15,-43 43 1,22-43-16,0-21 0,0 0 0,0 0 0,-1 0 15,1 0-15,21-21 16,0 0-16,0-22 16,0 22-16,0 0 0,0-21 0,0 21 15,21-22-15,1 22 0,-1-21 0,-21-1 16,21 22-16,0-21 0,0 21 16,0 0-16,22-1 0,-22 1 15,0 0-15,0 21 0,22 0 0,-22 0 16,0 0-16,0 0 0,0 0 0,0 0 15,1 21-15,-1-21 0,0 21 16,0 1-16,0-1 0,0 42 16,1-42-16</inkml:trace>
  <inkml:trace contextRef="#ctx0" brushRef="#br0" timeOffset="17391.54">16214 3429 0,'0'0'0,"0"21"16,21-21 30,0-21-46,0 21 16,0-21-16,0 0 0,1 0 0,-1-1 16,0 1-16,0 0 0,0 0 0,0 0 15,-21-22-15,22 22 0,-22 0 16,0 0-16,0 0 16,-22 21-16,1 0 0,-21 21 15,21 0-15,-22 0 0,22 22 16,0-22-16,0 21 0,0-21 0,0 22 15,21-22-15,0 21 0,0-21 0,0 0 16,0 1-16,0-1 0,0 0 16,21 0-16,0-21 0,0 0 15,0 21-15,22-21 0,-22 0 0,21 0 16,0 0-16,-20 0 0,20-21 0,0 21 16,1-21-16,-1 0 0,-21 0 0,21 21 15,1-22-15,-22 1 0,0-21 16,0 21-16,0 0 0,1-1 0,-22 1 15,21-21-15,-21 21 0,0 0 0,0-1 16,0 1-16,0 42 31,0 1-31,0-1 0,0 0 0,0 0 16,0 21-16,0-20 16,0 20-16,0-21 0,0 0 0,0 22 15,0-22-15,0 0 0,0 0 0,0 0 16,0 0-16,0 1 0,0-44 47,0 1-32,0 0-15,0 0 0,21 0 0,-21 0 16,0-22-16,0 22 0,21-21 16,0 21-16,0-22 0,-21 22 0,0 0 15,22 0-15,-1 0 0,0 21 16,0 0-1,0 0-15,-21 21 0,0 0 0,21 0 16,-21 0-16,22 0 0,-1 1 0,-21 20 16,0-21-16,21 0 0,-21 22 0,21-22 15,-21 0-15,0 0 0,0 0 16,0 0-16,0-42 47,0 0-47,21 21 15,-21-21-15,21 0 0,1-22 0,-1 22 16,0-21-16,0 21 0,0-22 16,22 1-16,-22 21 0,0-21 0,21 20 15,-21 1-15,1 0 0,-1 21 16,21 0-16,-21 0 0,0 0 16,1 21-16,-1 0 0,-21 1 0,0 20 15,21-21-15,-21 21 0,0-20 16,0 20-16,0-21 0,0 21 0,-21-20 15,0-1-15,21 0 0,0 0 0,-22 0 16,1 0-16,21 1 16,21-22 15,1-22-31,-1 22 0,21-21 16</inkml:trace>
  <inkml:trace contextRef="#ctx0" brushRef="#br0" timeOffset="17775.78">18246 3281 0,'0'0'16,"21"-21"-16,-21 0 0,0-1 16,0 1-16,-21 21 0,-1 0 15,-20 0-15,21 0 0,0 21 0,0 1 16,-22-22-16,22 42 0,0-21 16,-21 0-16,20 22 0,1-22 0,0 21 15,21-21-15,0 22 0,-21-22 0,21 0 16,0 21-16,0-21 0,0 1 0,0-1 15,21 0-15,0-21 16,0 0-16,1 0 0,-1 0 0,0 0 16,0 0-16,21 0 0,-20 0 15,-1 0-15,0-21 0,0 0 0,0-1 16,0 1-16,1 0 0,-22 0 0,0 0 16,0 0-16,0-22 0,0 1 0,0 21 15,0-22-15,-22 1 0,1 21 16,0 0-16,0 0 0,0-1 0,0 22 15,-1 0-15,1 0 16,0 0-16,0 22 0,0-1 16,0 0-16,21 0 0,-22-21 0,22 21 15,0 0-15,0 1 0,0-1 0,22 0 16,-1-21-16,0 0 0,0 0 16,0 0-16</inkml:trace>
  <inkml:trace contextRef="#ctx0" brushRef="#br0" timeOffset="18124.58">18542 3302 0,'0'0'0,"21"0"0,-21-21 16,21 0-16,-21 42 31,0 0-31,0 0 0,0 0 16,0 22-16,0-22 0,0 0 15,0 21-15,0-20 0,0-1 0,0 0 16,0 0-16,0 0 0,0 0 0,0 1 15,0-1 1,21-21 0,1 0-16,-1 0 0,0-21 15,0-1-15,-21 1 0,21 0 0,0 21 16,1-21-16,-1-21 0,0 20 16,0 1-16,0-21 0,0 21 15,1 0-15,-22-22 0,0 22 0,21 0 16,-21 0-16,21 0 0,-21 42 47,0 0-47,0 0 15</inkml:trace>
  <inkml:trace contextRef="#ctx0" brushRef="#br0" timeOffset="18480.38">19050 3450 0,'0'0'0,"21"0"0,0 0 16,0 0 0,-21-21-1,22 21-15,-1-21 0,0 0 16,0 21-16,-21-21 0,21 21 16,0-22-16,1 1 0,-22 0 0,21 0 15,-21 0-15,21 21 0,-21-21 16,-21 21-1,0 0 1,-1 0-16,1 21 0,0 0 0,0 0 16,0 0-16,0 0 0,21 1 15,-22-1-15,22 21 0,-21-21 0,21 0 16,0 22-16,0-22 0,0 0 16,0 0-16,0 0 0,0 1 15,0-1-15,21-21 16,1 0-16,-1 0 0,0 0 15,0 0-15,0 0 0,0 0 0,1-21 16,-1 21-16,0-22 0,0 1 16,0 21-16,0-21 0,1 0 0</inkml:trace>
  <inkml:trace contextRef="#ctx0" brushRef="#br0" timeOffset="19451.82">20193 3112 0,'0'0'0,"0"-64"15,0 43-15,0 0 16,0 0-16,0-1 15,-21 22-15,0 0 16,21 22-16,-22-1 0,22 21 0,0 0 16,0 1-16,0-1 0,0 0 0,0 1 15,0-1-15,0 0 0,0 1 16,0-22-16,0 21 0,0-21 16,0 1-16,0-1 0,0 0 0,22 0 0,-1-21 15,0 0-15,0 0 16,0 0-16,0 0 0,1 0 15,20 0-15,-21-21 0</inkml:trace>
  <inkml:trace contextRef="#ctx0" brushRef="#br0" timeOffset="19713.61">20807 3006 0,'0'0'0,"0"-21"15,21 21-15,0 0 16,64 21 0,-64 0-16,21 0 0,-21 0 0,22 22 15,-22-22-15,0 21 0,0-21 0,0 22 16,-21-1-16,0 0 0,0-21 16,0 22-16,-21-1 0,0-21 0,0 0 15,0 22-15,-22-22 0,22 0 16,-21-21-16,21 21 0,0-21 0,-1 0 0,1 0 15,0 0-15</inkml:trace>
  <inkml:trace contextRef="#ctx0" brushRef="#br0" timeOffset="20391.71">21696 2667 0,'21'-21'16,"0"21"-16,0-21 0,22 21 0,-1-21 15,0 21-15,22-22 16,-22 1-16,22 21 0,-22 0 0,21-21 16,-20 21-16,-1 0 0,0 0 15,1 0-15,-22 0 0,0 0 0,0 0 16,0 0-16,-21 21 16,0 0-16,0 22 0,0-22 15,-21 21-15,0-21 0,0 22 0,21-1 16,-21 0-16,0 22 0,21-22 0,-22 1 15,22-1-15,0 0 0,0 1 16,0-1-16,0 0 0,0 1 16,0-1-16,0 21 0,0-20 0,0-1 15,0 0-15,0 1 0,0-1 0,0 0 16,0 1-16,0-1 0,0-21 0,0 22 16,0-1-16,0-21 0,-21 21 15,0-20-15,21 20 0,-21-21 0,0 0 16,0 22-16,-1-22 0,1 0 0,-21 0 15,21 0-15,-22 0 0,22 1 0,-21-22 16,0 21-16,-1-21 0,-20 0 16,20 0-16,-20 0 0,21 0 0,-22 0 15,1 0-15,20 0 0,-20-21 16,-1 21-16,22-22 0,0 1 0,-22 0 16</inkml:trace>
  <inkml:trace contextRef="#ctx0" brushRef="#br0" timeOffset="21424.02">2053 5630 0,'21'0'15,"-21"-21"-15,21 0 0,1 0 0,-1 0 16,0 0-16,0-1 0,0 1 16,0 0-16,1 0 0,-1 0 15,0 0-15,-21-1 0,-21 22 16,-22 0 0,22 0-16,-21 0 0,-22 0 0,22 22 15,-21-1-15,-1 0 0,1 21 16,-1 1-16,22-1 0,-22 0 0,1 22 15,20-1-15,1-20 0,21 20 16,-21 1-16,20-1 0,1 1 0,0-22 16,21 0-16,0 22 0,0-22 15,0 0-15,21-20 0,0 20 0,22-21 16,-1 0-16,0 0 0,22-21 16,-22 0-16,22 0 0,-1-21 15,1 0-15,-1 0 0,1 0 16</inkml:trace>
  <inkml:trace contextRef="#ctx0" brushRef="#br0" timeOffset="22219.78">2455 5990 0,'0'-42'0,"0"84"0,0-105 0,0 42 15,-21-1-15,0 1 0,0 0 16,-22 0-16,22 21 0,0 0 0,-21 0 16,21 21-16,-1 0 0,-20 22 15,21-22-15,0 21 0,0-21 16,-1 22-16,22-1 0,0 0 0,0-21 15,0 22-15,0-22 0,0 21 16,0-21-16,0 1 0,22-1 16,-1-21-16,0 0 0,21 0 15,-21 0-15,22 0 0,-1-21 0,-21-1 16,22 1-16,-1 0 0,-21 0 16,0 0-16,22 0 0,-22-1 0,0 1 15,-21 0-15,0 0 0,0 0 0,0 0 16,0-1-16,0 1 0,0 0 15,0 42 17,0 0-32,0 1 0,0-1 15,0 0-15,0 0 0,0 0 16,0 0-16,0 1 0,0-1 0,21 0 16,0 0-16,0-21 15,1 0-15,-1 0 0,0 0 16,21 0-16,-21 0 0,1 0 0,20 0 15,-21-21-15,0 0 0,22 0 0,-22 21 16,0-22-16,21 1 0,-21 0 16,1 0-16,-22 0 0,21 0 15,-21-1-15,21 1 0,-21 0 16,0 42 0,0 0-16,0 1 15,0-1 1,0 0-16,0 0 0,0 0 0,0 0 15,0 1-15,0-1 16,0 0-16,-21 0 16,0-21 15,21-21-15,0 0-16,0 0 0,0-1 15,0 1-15,0 0 16,21 0-16,0-21 0,0 20 0,0-20 15,0 0-15,1 21 0,-1-1 0,0 1 16,21 0-16,-21 21 0,22 0 16,-22 0-16,21 0 0,1 21 0,-22 0 15,21 1-15,-21-1 0,22 0 16,-22 0-16,-21 21 0,21-20 0,-21-1 16,0 0-16,0 0 0,0 0 0,0 0 15,0 1-15,0-1 0,0 0 16,-21 0-16,0-21 15,21-21 1,21 0 0</inkml:trace>
  <inkml:trace contextRef="#ctx0" brushRef="#br0" timeOffset="22707.86">4741 5355 0,'-21'0'16,"0"21"-16,0 1 16,0-22-16,21 21 0,-22 21 0,22-21 15,-21 22-15,21-1 16,0-21-16,-21 43 0,21-22 0,0 0 16,0 1-16,0-1 0,0 0 0,0 1 15,-21-1-15,21 0 0,-21-21 16,21 22-16,0-22 0,-21 0 15,21 0-15,-22-21 0,1 0 32,0 0-32,21-21 0,0-42 15,0 20 1,0 22-16,21 0 0,0-21 16,1 20-16,-1 1 0,21 0 0,-21 0 15,0 0-15,22 0 0,-1-1 16,-21 22-16,22 0 0,-1 0 15,-21 0-15,21 0 0,-20 0 0,-1 22 16,0-1-16,0 0 0,-21 0 0,0 0 16,0 0-16,0 1 0,0 20 15,0-21-15,-21 0 0,-21 0 0,-1 1 16,22-1-16,-21 0 0,-1 0 0,1-21 16,0 21-16,-1 0 0,1-21 15,21 0-15,0 0 0,0 0 0,21-21 16,21 0-1,21 0-15,-21 0 16,22-22-16</inkml:trace>
  <inkml:trace contextRef="#ctx0" brushRef="#br0" timeOffset="23077.65">5207 5715 0,'0'0'0,"0"21"0,0 22 15,0-22-15,0 0 16,21-21-16,0 0 16,0 0-16,22 0 0,-22 0 0,21 0 15,-21-21-15,22 21 16,-1-21-16,0-1 0,-20 1 0,20 0 16,-21 0-16,0 0 0,-21 0 0,0-1 15,0 1-15,0 0 0,0 0 16,-21 0-16,0 21 0,0-21 0,-22 21 15,22 0-15,-21 0 0,0 21 0,20 0 16,-20 0-16,21 21 0,0-20 16,0 20-16,-1 0 0,22 1 0,0-1 15,0-21-15,0 21 0,0-20 0,22 20 16,-1-21-16,0-21 0,0 21 16,0 0-16,22-21 0,-22 0 0,21 0 15,-21 0-15,22 0 0,-1 0 16,-21 0-16,21 0 0,1-21 15,-22 0-15,21 0 0</inkml:trace>
  <inkml:trace contextRef="#ctx0" brushRef="#br0" timeOffset="23752.48">8001 5080 0,'42'-42'0,"-84"84"0,148-169 15,-106 85-15,0 21 16,0-1-16,0 1 0,-21 21 16,-22 0-16,22 0 0,-21 21 0,21 1 15,-22 20-15,1 0 0,0 22 16,20-22-16,-20 22 0,21-1 0,-21 1 15,20-1-15,1 1 0,0-1 0,0 1 16,0-1-16,21-21 0,0 22 16,0-22-16,0 1 0,0-1 0,127 43 15,-64-85 1,-20 0-16,20 0 0,1 0 0,-1 0 16,1 0-16,-22-22 0,21 1 15,1 0-15,-22 0 0,22-21 16,-22-1-16,22 1 0,-22 0 0,21-1 15,-20 1-15,-1-22 0,-21 22 0,22-21 16,-22 20-16,-21-20 0,0-1 16,0 1-16,-21-1 0,-22 1 0,22-1 15,-21 1-15,-1 20 0,1 1 0,0 21 16,-22 0-16,22 0 0,0 21 16,-22 0-16,22 21 0,-1 0 0,1 21 15,0 1-15,21-1 0,-1 21 0,1 1 16,21-22-16,0 22 0,0-1 15,0-20-15,0-1 0,0 0 0,21 1 16,1-1-16,-1 0 0,21-21 16,-21 1-16,22-1 0,-1 0 15,0-21-15,1 0 0,-1 0 0,0 0 16</inkml:trace>
  <inkml:trace contextRef="#ctx0" brushRef="#br0" timeOffset="24108.23">8742 5376 0,'0'0'0,"21"-63"15,-21 42-15,21 21 16,0 0 0,0 21-16,1 0 0,-1 0 15,0 0-15,0 1 0,0-1 16,22 21-16,-22-21 0,0 0 16,0 22-16,21-22 0,-42 21 0,22-21 15,-22 1-15,21-1 0,-21 0 16,0 0-16,0 0 0,0 0 15,0-42 1,0 0 0,0 0-16,0 0 0,0 0 15,0-1-15,0-20 0,0 21 0,21-21 16,-21 20-16,0-20 0,21 0 0,0-1 16,-21 22-16,21-21 0,1 21 15,-22 0-15,0-1 0,21 1 16,0 21-16,0 0 15,0 0-15,0 0 16,1 21 0,-1-21-16,-21 22 0,21-22 0</inkml:trace>
  <inkml:trace contextRef="#ctx0" brushRef="#br0" timeOffset="24440.04">9525 5461 0,'21'21'15,"-21"0"1,21-21-1,-21-21 1,21 21-16,1-21 0,-1 21 16,0-21-16,0 21 15,-21-21-15,21 0 0,0-1 0,1 1 16,-22 0-16,21 0 0,-21 0 16,0 0-16,-21 21 15,-1 0-15,1 0 0,0 21 16,0 0-16,-43 42 15,43-41-15,21-1 0,0 0 16,-21 0-16,21 21 0,0-20 0,0-1 16,0 0-16,0 0 0,0 0 15,21 0-15,0-21 0,1 0 16,-1 22-16,21-22 0,-21 0 0,22 0 16,-1 0-1,-21-22-15,21 1 0,-20 21 0,-1-21 16,21 0-16,-21 21 0,22-21 0,-22 0 15</inkml:trace>
  <inkml:trace contextRef="#ctx0" brushRef="#br0" timeOffset="24787.84">10096 5355 0,'0'0'15,"0"-21"-15,0 0 0,0 0 16,0 0-16,22 21 31,-1 0-31,0 0 0,0 0 16,0 0-16,22 21 0,-22-21 0,21 21 0,-21-21 15,0 21-15,22 0 0,-43 0 16,21 1-16,0-1 0,-21 0 16,0 0-16,0 0 0,0 0 0,0 1 15,-21-1-15,21 0 0,-21-21 16,0 0-16,-1 21 0,1-21 16,21-21-1,0 0-15,0 0 16,0-1-16,0 1 0,21 0 15,1 0-15,-22 0 0,21-22 16,0 22-16,0 0 0,0-21 16,0 21-16,1-1 0,-1 1 0,0 0 15,0 0-15,0 21 0,-21-21 0,21 21 16,1 0-16,-1 0 0,0 0 16,0 0-16,0 0 0,0 0 15</inkml:trace>
  <inkml:trace contextRef="#ctx0" brushRef="#br0" timeOffset="25155.63">10858 5271 0,'-21'0'0,"21"-22"0,-21 1 16,21 0-16,0 0 16,21 21 15,0 21-31,1-21 0,-1 21 15,0 0-15,0 1 0,-21-1 0,21 0 16,0 0-16,1 0 0,-22 22 16,0-22-16,0 0 0,0 0 0,0 0 15,0 0-15,0 1 0,0-1 0,0 0 16,0 0 0,-22-21-1,22-21 1,0 0-16,0 0 0,0-1 15,22 1-15,-1 0 0,-21 0 16,21 0-16,0 0 0,-21-1 16,21 1-16,0 0 0,-21-21 0,22 21 15,-1-1-15,0 1 0,0 0 16,0 0-16,0 21 0,1-21 16,-1 21-16</inkml:trace>
  <inkml:trace contextRef="#ctx0" brushRef="#br0" timeOffset="25388.01">11536 5144 0,'0'0'0,"0"21"16,0 0-1,0 0-15,0 0 16,0 0-16,0 1 0,0 20 0,0-21 16,0 0-16,0 0 0,0 1 15,0-1-15,0 0 0,0 0 0,0 0 16,0 0-16,0 1 0,0-1 15,-21 0-15,-1-21 32,22-21-17,0 0 1,0-1-16,0 1 0</inkml:trace>
  <inkml:trace contextRef="#ctx0" brushRef="#br0" timeOffset="25572.9">11620 4911 0,'0'-21'0,"0"42"0,0-64 16,-21 22-16,0 0 15,0 21 1,21 21 0,0 0-1,21-21 1,0 22-16,0-22 0,1 21 15,-1-21-15,0 0 0</inkml:trace>
  <inkml:trace contextRef="#ctx0" brushRef="#br0" timeOffset="26144.57">12509 5228 0,'0'-21'31,"0"0"-31,-21 0 0,0 0 0,0 21 16,0-22-16,0 1 0,-1 21 15,1 0-15,0 0 0,0 0 0,0 0 16,0 0-16,-1 21 0,1-21 16,0 22-16,-21-1 0,21 0 0,-1 21 15,1-21-15,-21 1 0,21 20 0,0-21 16,-1 21-16,1-20 0,21-1 15,0 0-15,0 0 0,0 0 0,0 0 16,0 1-16,21-22 0,1 0 0,-1 21 16,0-21-16,0 0 0,0 0 15,22 0-15,-22 0 0,21-21 16,0 21-16,-20-22 0,20 1 0,-21 21 16,21-21-16,-20 0 0,-1 0 0,0 0 15,0-1-15,0-20 0,0 0 0,1 21 16,-22-22-16,21-20 0,0 20 15,-21-20-15,21 21 0,0-22 0,-21 1 16,21-1-16,-21 22 0,22-1 0,-22 1 16,0 21-16,0 0 0,0 0 0,0-1 15,0 44 1,0-1-16,0 0 0,0 0 0,0 21 16,0 1-16,-22 20 0,1-20 0,0 20 15,21-21-15,-21 1 16,0 20-16,21-20 0,-21-1 0,21 0 15,0-21-15,-22 22 0,22-22 0,-21 0 16,21 0-16,0 0 0,0 1 0,0-1 16,21-21-1,1 0 1,-1 0-16,0 0 0,0-21 0,0 21 16</inkml:trace>
  <inkml:trace contextRef="#ctx0" brushRef="#br0" timeOffset="26856.33">12721 5355 0,'0'-21'31,"21"21"-15,0-21-16,1 21 15,-1 0-15,0-21 0,0 21 0,21-21 16,-20-1-16,20 1 0,-21 21 16,21-21-16,-20 0 0,20 0 0,-21 0 15,0-1-15,-21 1 0,0 0 0,-21 21 31,0 0-31,0 21 0,0 0 16,-1 1-16,-20-1 0,21 0 0,0 0 16,21 0-16,0 22 0,-21-22 0,21 0 15,0 0-15,0 0 16,0 0-16,21 1 0,0-22 16,0 0-16,0 21 0,0-21 0,1 0 15,20 0-15,-21 0 0,21 0 0,1 0 16,-22 0-16,21-21 0,-21 21 0,22-22 15,-22 1-15,0 21 0,0-21 16,0 0-16,1 0 0,-22 0 16,0-1-16,0 1 0,0 0 15,0 0-15,0 0 0,-22 21 32,1 21-32,0 0 0,21 0 0,-21 0 15,21 1-15,-21-1 0,0 0 16,21 0-16,-22 0 0,1 0 15,0 1-15,21-1 0,-21 0 16,0-21 0,21-21 31,0 0-47,21 21 0,0-22 0,0 1 15,0 0-15,22 0 0,-22-21 0,21 20 16,1-20-16,-1 0 0,0 21 15,1-22-15,-1 22 0,21 0 16,-41 21-16,20 0 0,-21 0 0,0 0 0,0 0 16,1 0-16,-22 21 0,0 0 15,0 0-15,0 22 0,0-22 16,0 21-16,0-21 0,-22 22 0,22-22 16,-21 21-16,0 1 0,0-22 0,0 0 15,0 0-15,21 0 0,-22 0 0,22 1 16,-21-1-16,0-21 15,21 21-15,-21-21 16,0-21-16,21 0 16,0-1-16,0 1 0</inkml:trace>
  <inkml:trace contextRef="#ctx0" brushRef="#br0" timeOffset="27268.02">15134 5080 0,'-21'-21'0,"21"-21"15,0 20 1,21 1-16,0 21 0,0 0 16,-21 21-1,0 1-15,0-1 0,0 0 16,0 21-16,0-21 0,0 1 0,0 20 15,0-21-15,-21 0 0,21 22 16,0-22-16,0 0 0,-21-21 0,21 21 16,-21 0-16,0-21 31,21-21-31,0 0 16</inkml:trace>
  <inkml:trace contextRef="#ctx0" brushRef="#br0" timeOffset="27435.93">15198 4784 0,'0'0'16,"-22"-21"-16,1-1 0,0 1 0,0 21 15,0 0-15,0 0 16,21 21 0,0 1-1,21-1-15,0-21 0,0 0 16,0 21-16,22-21 0,-1 0 0</inkml:trace>
  <inkml:trace contextRef="#ctx0" brushRef="#br0" timeOffset="27847.69">15811 4826 0,'0'21'16,"-21"0"-1,0 22-15,0-22 0,0 0 16,21 0-16,-21 22 0,-1-22 0,1 21 15,21-21-15,0 0 0,0 1 16,0-1-16,0 0 0,-21 0 0,21 0 16,0 0-16,0 1 15,-21-22 1,21-22 0,0 1-16,0 0 0,0 0 15,0 0-15,0 0 0,0-22 16,21 1-16,21 0 0,-20-1 0,-1 1 15,21 0-15,-21-1 0,22 22 0,-1 0 16,0 0-16,1 0 0,-1 21 16,43 21-16,-43 0 15,-21 0-15,21 0 0,-20 22 0,20-1 16,-42 0-16,21 1 0,-21-1 0,0 0 16,0 1-16,0-1 0,-21 0 0,21 1 15,-21-22-15,0 21 0,-1-21 16,1 0-16,-21 1 0,21-22 0,0 21 15,-1-21-15,1 0 0,21-21 32</inkml:trace>
  <inkml:trace contextRef="#ctx0" brushRef="#br0" timeOffset="28712.46">17992 5186 0,'0'0'0,"-22"21"0,1-21 16,0 21-16,0-21 0,0 0 0,21 21 15,42-21 17,-21 0-32,0-21 0,22 21 15,-1-21-15,0 0 0,22 0 0,-22 0 16,22-1-16,-1-20 0,-20 21 16,-1-21-16,0 20 0,1-20 0,-22 21 15,-21-21-15,0 20 0,0 1 0,0 0 16,-21 0-16,-22 21 0,22 0 15,-21 0-15,-1 21 0,1 0 0,-21 0 16,20 1-16,22-1 0,-21 21 16,-1 0-16,22 1 0,-21-22 0,42 21 15,-21 1-15,21-22 0,0 0 16,0 21-16,0-21 0,0 1 0,21-1 16,0-21-16,21 21 0,1-21 0,20 0 15,-20 0-15,20 0 0,1 0 0,-1 0 16,1 0-16,-1 0 0,-21-21 15,22 21-15,-22-21 0,22-1 0,-22 1 16,0 21-16,1-21 0,-1 0 0,0 0 16,1 0-16,-1-22 0,-21 22 15,22 0-15,-22-21 0,0 20 0,-21-20 16,0 21-16,0 0 0,0 0 0,-21 21 16,0 0-1,-22 0-15,22 21 0,-21 0 0,21 0 16,-22 0-16,22 22 0,-21-22 15,21 21-15,-1-21 0,1 0 0,0 1 16,0 20-16,0-21 0,21 0 0,-21-21 16,21 21-16,0 1 0,21-22 15,0 0 1,0 0-16,21 0 0,-20 0 0,-1-22 16,21 1-16,-21 21 0,0-21 0,22 0 15,-22 0-15,0 0 0,0-1 16,-21-20-16,21 21 0,-21 0 15,0 0-15,22-1 0,-22 1 0,0 0 16,-22 21 0,1 21-16,21 0 0,-21 1 15,21 20-15,0-21 0,0 0 16,0 0-16,0 22 0,0-22 0,0 0 16,0 0-16,0 0 0,0 1 0,0-1 15,0 0-15,21-21 0,0 21 16,1-21-16,-1 0 0,0 0 15,21 0-15,-21 0 0,22-21 0,-22 0 16,21 21-16</inkml:trace>
  <inkml:trace contextRef="#ctx0" brushRef="#br0" timeOffset="28915.34">19685 5080 0,'21'-42'0,"-42"84"0,84-105 0,-41 20 0,-1 22 16,0-21-16,0 21 0,-21-1 0,0 1 15,-21 42 1,-21 1-16,20 20 15,1-21-15,-21 0 0,21 22 0,0-22 16,-1 21-16,1-21 0,0 22 0,0-22 16,21 21-16,0-21 0,0 0 15,0 1-15,0-1 0,0 0 0,0 0 16,42-21-16,-21 0 0,22 0 16,-22 0-16,21 0 0,1 0 0,-1-21 15,0 21-15,-21-21 0</inkml:trace>
  <inkml:trace contextRef="#ctx0" brushRef="#br0" timeOffset="29320.2">20108 4911 0,'0'0'16,"21"-43"-16,-21-20 0,22 21 0,-22-22 0,0 22 15,0-1-15,21 1 0,-21 21 16,0 0-16,0 0 0,21 21 0,-21 21 16,0 0-16,0 21 15,-21 1-15,0-1 0,-1 0 16,22 22-16,-21-22 0,0 22 15,0-1-15,21-21 0,-21 22 0,21-22 16,-21 1-16,21-22 0,0 21 0,0-21 16,0 0-16,0 1 0,0-1 15,-22-21-15,22-21 16,0-1 0,0 1-16,0 0 0,22 0 15,-1-21-15,0 20 0,0-20 16,0 0-16,22-1 0,-1 1 0,-21 21 15,21-21-15,1 20 0,-22 1 0,21 0 16,-21 21-16,22 0 0,-22 0 0,0 0 16,0 21-16,-21 0 15,0 1-15,0 20 0,0-21 0,0 21 16,0 1-16,0-22 0,-21 21 0,0 1 16,0-22-16,0 0 0,-1 21 0,-20-21 15,21 1-15,0-1 0,0 0 16,-1-21-16,1 21 0</inkml:trace>
  <inkml:trace contextRef="#ctx0" brushRef="#br0" timeOffset="29949.19">23008 4657 0,'0'0'16,"0"-21"-16,0-1 0,0 1 0,-21 0 15,0 21-15,-22 0 0,22 0 16,-21 0-16,0 0 0,-1 0 15,-20 21-15,20 0 0,-20 1 0,21-1 16,-1 0-16,-84 64 16,106-64-16,0 0 0,21 0 15,0 0-15,0 0 0,0 1 0,0-1 16,21-21-16,21 0 16,-20 0-16,-1 0 0,21 0 0,0 0 15,-20 0-15,20 0 0,0 0 0,-21 0 16,1 0-16,-1 0 0,-21 21 15,0 0-15,0 0 16,-21 0-16,-1 1 0,-20-1 0,0 0 16,-1 0-16,1 0 0,0 0 0,-22 1 15,22-1-15,0 0 0,20 0 16,-20-21-16,21 21 0,21 0 16,21-21-1,0 0-15,0 0 0,22 0 16,-1-21-16,0 21 0,22 0 15,-22 0-15,1 0 0,20 0 0,-21 0 16,1 0-16,-1 21 0,0 1 0,-20-1 16,-22 0-16,0 0 0,0 0 0,0 22 15,-22-22-15,1 21 0,-21 0 16,0 1-16,-1-1 0,-20 22 16,20-22-16,-20 0 0,21 22 0,-22-22 15,22 0-15,-1 1 0,1-22 0,0 21 16,21-21-16,-1 1 0</inkml:trace>
  <inkml:trace contextRef="#ctx0" brushRef="#br0" timeOffset="30911.1">24320 4763 0,'-21'0'0,"42"0"31,1-22-31,-1 22 0,0-21 0,21 0 15,1 21-15,-1-21 0,21 0 0,1 0 16,-1-1-16,1 1 16,-22 0-16,22 0 0,-22 0 0,0 0 15,-20-22-15,-1 22 0,-21-21 0,0 21 16,0-1-16,-21 1 0,-22 0 16,1 0-16,0 21 0,-22 0 0,1 0 15,-1 0-15,22 21 0,-22 0 0,1 0 16,20 22-16,1-22 0,0 21 15,-1 1-15,22-22 0,0 21 0,0 0 16,21-20-16,0 20 0,0 0 0,0-21 16,0 1-16,21 20 0,0-21 15,0 0-15,1-21 0,20 21 0,-21 1 16,0-22-16,22 0 0,-22 0 16,21 0-16,-21 0 0,0 0 0,1 0 15,-1 0-15,0 0 0,-21-22 16,-21 22-1,0 0-15,-22 0 0,1 0 16,21 22-16,-22-1 0,1 0 16,0 21-16,-1-21 0,22 22 0,-21-22 15,21 21-15,0-21 0,-1 1 16,1 20-16,21-21 0,0 0 0,0 0 0,0 1 16,21-22-1,1 0-15,-1 0 0,0 0 16,21 0-16,-21 0 0,22 0 15,-1-22-15,-21 1 0,22 21 0,-1-21 16,0 0-16,-21 0 0,22 0 16,-1-1-16,-21-20 0,22 21 0,-1 0 15,-21 0-15,0-1 0,0 1 0,1 0 16,-1 21-16,0 0 0,-21 21 31,0 0-31,0 1 0,0-1 0,-21 21 16,0-21-16,21 0 0,-22 1 0,22-1 15,0 0-15,0 0 0,0 0 16,0 0-16,22-21 31,-1 0-31,0 0 16,0-21-16,0 0 0,0 21 16,1-21-16,-1 0 0,21 0 0,-42-1 15,21 1-15,0 0 0,1 0 0,-1-21 16,-21 20-16,0 1 0,0 0 0,21 0 15,-21 0-15,-21 42 32,21 0-17,0 0-15,-21 0 16,21 1 0,21-22-16</inkml:trace>
  <inkml:trace contextRef="#ctx0" brushRef="#br0" timeOffset="31228.42">25273 5059 0,'21'0'0,"-42"0"0,63 0 16,-21 0-16,1 0 15,-1 0-15,0 0 16,0-21-16,0 0 0,0-1 16,1 22-16,-22-21 15,0 0-15,0 0 0,0 0 16,0 0-16,-22 21 15,1 0-15,0 0 16,0 0-16,0 0 0,0 21 0,-1 0 16,1 0-16,0 21 0,0-20 15,21-1-15,-21 0 0,21 21 0,0-21 16,0 1-16,0-1 0,0 0 0,0 0 16,0 0-16,0 0 0,21-21 15,-21 22-15,21-22 0,0 0 0,0 0 16,1 0-16,-1 0 0,0 0 15,0 0-15,0 0 0,22-22 16,-22 22-16,0-21 0,0 0 16,0 21-16</inkml:trace>
  <inkml:trace contextRef="#ctx0" brushRef="#br0" timeOffset="31580.22">25760 5038 0,'0'-21'16,"0"42"-16,21-64 0,-21 22 0,0 0 15,0 0-15,21 0 0,0 0 16,0-1-16,1 22 15,-1 0-15,0 0 0,0 0 16,0 22-16,0-22 16,1 21-16,-1 0 0,0 0 0,-21 21 15,0-20-15,0-1 0,0 21 0,0-21 16,0 0-16,0 22 16,0-22-16,-21 0 0,0 0 0,-1 0 15,1-21-15,0 22 0,0-22 0,0 0 16,21-22 15,0 1-31,0 0 0,21 0 16,0-21-16,0 20 0,0-20 15,1 21-15,-1-21 0,0 20 16,0-20-16,21 0 0,-20 21 0,-1-22 16,0 22-16,0 0 0,0 0 0,0 0 15,1 21-15,-1 0 0,0 0 16,0 0-16,0 0 15,0 0-15,-21 21 16</inkml:trace>
  <inkml:trace contextRef="#ctx0" brushRef="#br0" timeOffset="32012.48">26374 4932 0,'0'0'0,"0"42"0,-22-21 0,1 1 16,21-1-16,0 0 0,0 0 16,0 0-16,0 0 0,0 1 15,21-22 1,1 0-16,-1 0 0,0 0 15,0 0-15,0 0 0,0 0 16,1-22-16,-1 1 0,0 0 16,0 0-16,0-21 0,0 20 15,1 1-15,-1-21 0,-21 21 0,21-22 16,0 22-16,0-21 0,-21 21 16,0 0-16,21 21 0,-21 21 31,0 0-31,0 21 0,-21-21 15,0 22-15,0-22 0,21 21 0,-21 1 16,21-1-16,-21 21 0,21-20 0,0-1 16,0 22-16,0-22 0,0 21 15,0 1-15,0-22 0,0 22 0,0-1 16,0 1-16,0-1 0,0 1 16,0-1-16,0 1 0,0-1 0,0 1 15,0-1-15,-22 1 0,1-1 0,0 1 16,0-22-16,0 22 0,0-1 0,-22-21 15,22 1-15,-21-1 0,-1-21 16,-20 0-16,21 1 0,-22-1 0,22-21 16,-22 0-16,1 0 0,-1 0 0,1 0 15,-1-21-15,1-1 0,-1 1 0,-20-21 16,20 21-16,-21 0 0</inkml:trace>
  <inkml:trace contextRef="#ctx0" brushRef="#br0" timeOffset="32616.32">8911 6795 0,'0'-22'15,"0"44"-15,0-65 0,0 22 0,0 0 0,0 0 16,0 0-16,-21 21 0,0 0 0,-22 0 16,22 0-16,-21 21 15,21 0-15,0 21 0,-22 1 0,22-1 0,-21 0 16,21 22-16,-1-1 0,1 1 0,0-1 16,21 22-16,0-22 0,0 1 15,0-22-15,0 22 0,0-22 0,0 0 16,0 1-16,21-22 0,22 0 15,-22 0-15,0-21 0,21 0 0,1 0 16,-1 0-16,0 0 0,1-21 16,-1 0-16,0 0 0,1 0 0,20-22 15,-21 1-15</inkml:trace>
  <inkml:trace contextRef="#ctx0" brushRef="#br0" timeOffset="32840.19">9525 6900 0,'0'0'0,"0"-42"0,0 0 16,0-22-16,0 22 0,0 21 0,-21-22 15,21 22-15,-21 21 0,-1 0 0,22 21 16,-21 1-16,21 20 16,0 0-16,0 1 0,0-1 15,0 0-15,0 1 0,0 20 16,0-21-16,0 22 0,0-22 0,0 22 16,-21-22-16,21 0 0,-21 1 0,21-1 15,0 0-15,-21-20 0,0 20 0,21-21 16,-22 0-16,22 0 0,0 1 15,0-1-15,22-21 16,-1-21-16</inkml:trace>
  <inkml:trace contextRef="#ctx0" brushRef="#br0" timeOffset="33823.64">9906 7239 0,'0'0'0,"42"-21"0,43-21 15,-64 42-15,0-22 16,0 1-16,-21 0 0,0 0 15,-21 0-15,0 21 16,0 0-16,-21 0 0,20 0 0,1 0 16,0 21-16,-21 0 0,21-21 15,-1 21-15,1 0 0,0 22 0,0-22 16,0 0-16,21 21 0,0-20 0,-21 20 16,21-21-16,0 0 0,0 0 0,0 1 15,0-1-15,21-21 31,0 0-31,0 0 0,-21-21 16,21-1-16,0 1 0,1 0 0,-1 0 16,0 0-16,0 0 0,0-22 0,-21 22 15,21-21-15,1 21 0,-22-1 0,0 1 16,0 0-16,0 0 0,0 42 31,0 21-31,0-20 16,0-1-16,0 21 0,0-21 0,0 22 15,0-22-15,0 0 0,0 21 0,0-21 16,0 1-16,21-1 0,0-21 16,-21 21-16,21-21 0,0 0 15,0 0-15,1 0 0,-1-21 16,21 0-16,-21-1 0,0 1 0,1 0 16,20 0-16,-21 0 0,21-22 0,-20 22 15,-1-21-15,21 21 0,-21-22 16,0 22-16,22 0 0,-22 0 0,21 21 15,-21 0-15,1 0 0,-1 0 0,-21 21 16,21 0-16,-21 0 16,0 1-16,21-1 0,-21 0 0,0 21 15,0-21-15,0 1 0,0-1 16,0 0-16,0 0 0,0 0 0,0 0 16,0 1-16,-21-22 15,0 0-15,0 0 16,-1 0-16,1 0 15,21-22-15,-21 22 0,21-21 0,0 0 16,-21 21-16,21-21 0,-21 21 0,21-21 16,0 0-16,0 42 47,0 0-47,21 0 15,0-21-15,0 0 16,22 21-16,-22-21 0,0 0 15,21 0-15,-21 0 0,22 0 0,-1-21 16,0 21-16,22-21 0,-22 0 0,22 0 16,-1-1-16,-20 1 0,20 0 0,1 0 15,-22-21-15,21 20 0,-20 1 0,-1 0 16,0-21-16,-20 21 0,-1-1 0,0-20 16,0 21-16,-21-21 0,0 20 15,21 1-15,-21 0 0,-21 21 16,0 21-1,21 0-15,-21 1 0,21-1 16,0 0-16,0 21 16,0-21-16,0 1 0,0-1 0,0 21 15,21-21-15,-21 0 0,21 1 0,-21-1 16,0 0-16,0 0 0,0 0 0,0 0 16,0 1-16,-42 20 15,21-42-15,-1 0 0,1 0 16,0 0-16,21-21 15,0 0-15</inkml:trace>
  <inkml:trace contextRef="#ctx0" brushRef="#br0" timeOffset="34685.51">14203 6371 0,'0'0'0,"-64"-42"15,43 42-15,0 0 0,0 0 0,0 0 16,-22 21-16,22 0 0,0 22 15,0-22-15,-22 21 0,22 0 16,0-20-16,0 20 0,0 0 0,0 1 16,-1-1-16,22 0 0,0 1 0,0-22 15,0 21-15,0-21 0,0 0 0,0 1 16,22-1-16,-1 0 0,21-21 0,-21 0 16,22 0-16,-1 0 0,0 0 15,1 0-15,20-21 0,-21 21 0,1-21 16,20-1-16,-20 1 0,-1 0 0,0-21 15,-21 21-15,22-22 0,-22 22 0,-21-21 16,0-1-16,0 1 0,0 0 16,0-22-16,0 22 0,0 0 15,-21-1-15,-22 1 0,22 21 0,0-22 16,0 22-16,0 0 0,21 0 0,0 0 16,0 0-16,0-1 15,21 22-15,21 0 0,-21 0 16,22 0-16,20 0 0,-20 0 0,-1 22 15,0-1-15,22 0 0,-22 0 0,0 0 16,-20 22-16,20-22 0,-21 21 0,0 0 16,0 1-16,-21 20 0,0-20 15,0 20-15,0-21 0,0 22 0,0-22 16,-21 22-16,0-22 0,21 22 16,-21-1-16,21 1 0,0 20 0,0-20 15,-21-1-15,21 22 0,-21 0 0,21-22 16,0 22-16,0-1 0,0 1 0,0 0 15,0-1-15,0 1 0,0 0 0,0-1 16,0 1-16,0 0 0,0-1 0,21-20 16,-21 21-16,21-22 0,0 1 0,-21 20 15,0-20-15,0-22 0,0 22 0,0-22 16,0 0-16,0-21 0,0 1 0,0-1 16,0 0-16,-21-21 0,21-21 15,0 0-15,0-22 16,0 1-16,-21 0 0,0-1 0,21 1 15,-22-22-15,1 1 0,0-1 0,-21-20 16,21-1-16,-22 0 0,1 1 0,0-22 16,-1 0-16,22 0 0,-21 0 0,-1 22 15,22-22-15,21 21 0,0 1 0,0-1 16,21 0-16,1 22 0,20-1 16,0 22-16,1-22 0,-1 22 0,21 0 15,1-1-15,21 1 0,-22 0 16,22-1-16,21 1 0,-22 0 0</inkml:trace>
  <inkml:trace contextRef="#ctx0" brushRef="#br0" timeOffset="35667.97">17441 6308 0,'21'-21'0,"-42"42"0,64-64 0,-22 43 15,0 0-15,0 0 16,-21-21 0,0 0 31,0 0-16,21 21-31,0-21 15,1 21-15,-22-21 16,0-1 0,0 1-16,-22 21 15,1 0-15,0 0 16,0 0-16,-21 0 0,20 21 0,-20 1 16,21 20-16,-21 0 0,20 1 0,-20-1 15,21 21-15,0 1 0,0-22 16,-1 22-16,1-1 0,0 1 0,21-22 15,0 0-15,0 1 0,0-1 0,0 0 16,21-20-16,0-1 0,22 0 0,-1 0 16,0 0-16,1-21 0,20 0 15,-20 0-15,20 0 0,-21 0 0,22 0 16,-22-21-16,1 0 0,-1 21 16,0-21-16,1 0 0,-1-1 0,-21 1 15,21 0-15,-20 0 0,-1 0 0,0-22 16,0 22-16,0-21 0,-21 21 0,0-22 15,0 22-15,0 0 0,0 0 0,-21 42 47,0 0-47,21 22 0,-21-22 16,0 0-16,21 21 0,0-21 0,-22 1 16,22-1-16,-21 21 0,21-21 0,0 0 15,0 1-15,0-1 0,21 0 16,1-21-1,20 0-15,-21 0 0,0 0 16,0 0-16,22-21 0,-22 0 0,21-1 16,1 22-16,-22-21 0,0-21 0,21 21 15,-21 0-15,1-1 0,-22-20 0,0 0 16,0 21-16,0-22 0,0 1 0,0 0 16,0 20-16,0-20 0,-22 21 15,1 0-15,0 0 0,-21 21 0,21 0 16,-1 0-16,-20 21 0,21 0 15,-21 0-15,20 0 0,-20 0 0,21 1 16,-21-1-16,20 21 0,1-21 0,0 0 16,0 22-16,21-22 0,0 0 15,0 0-15,0 0 0,21 1 16,0-1-16,0-21 0,22 0 0,-22 0 16,21 0-16,22 0 0,-22 0 0,0-21 15,22-1-15,-22 1 0</inkml:trace>
  <inkml:trace contextRef="#ctx0" brushRef="#br0" timeOffset="35908.83">18754 6477 0,'42'-42'0,"-84"84"0,105-127 0,-42 43 16,22-64-16,-43 64 15,0 21-15,0 0 0,0-1 0,-22 22 16,1 0 0,0 22-16,0-1 0,-21 0 0,20 0 15,1 21-15,0 1 0,0-1 0,21 22 16,0-22-16,-21 21 0,21-20 0,-21 20 15,21-20-15,0-1 0,-22 0 0,22 1 16,0-1-16,0 0 0,0-21 16,0 1-16,0-1 0,0 0 0,0 0 15,0 0-15,22-21 16,-1-21 0,0 0-16,0 0 0,21 0 0,-20-1 15</inkml:trace>
  <inkml:trace contextRef="#ctx0" brushRef="#br0" timeOffset="36139.71">18965 6562 0,'0'0'0,"21"-64"0,1 22 0,-22 0 16,0-22-16,0 22 0,0 21 0,0-1 16,0 1-16,0 0 0,0 42 15,0 22 1,0-22-16,0 21 0,0 0 16,0 1-16,0-1 0,-22 0 0,22 22 15,-21-22-15,21 1 0,0-1 16,-21 0-16,21 1 0,-21-1 0,21-21 15,-21 21-15,21-20 0,0-1 0,0 0 16,-21 0-16,21 0 0,21-21 31,-21-21-15,21 0-16,0 0 0,0 0 0</inkml:trace>
  <inkml:trace contextRef="#ctx0" brushRef="#br0" timeOffset="36455.53">19092 6795 0,'0'21'15,"0"0"1,21-21 0,1 0-16,-1 0 0,0 0 15,0 0-15,0 0 0,22 0 0,-22 0 16,0 0-16,21-21 0,-21 0 0,1 21 16,-1-22-16,0 22 0,0-21 0,0 0 15,-21 0-15,0 0 0,21 0 16,-21-1-16,0 1 0,0 0 0,0 0 15,0 0-15,-21 21 16,0 21-16,0 0 16,0 0-16,0 0 0,21 1 0,-22 20 15,1-21-15,0 0 0,0 0 16,0 22-16,0-22 0,21 0 16,0 0-16,0 0 0,0 1 15,21-22 1,21 0-16,-21 0 0,22 0 15,-22 0-15,21-22 0,0 22 0,1-21 16</inkml:trace>
  <inkml:trace contextRef="#ctx0" brushRef="#br0" timeOffset="37808.06">19960 6604 0,'21'-21'0,"-42"42"0,42-63 0,0 21 16,-42 21-1,0 21 1,0-21-16,0 21 0,0 0 15,-1 0-15,1 0 0,0 22 0,0-22 16,21 0-16,-21 0 0,21 0 16,-21 1-16,21-1 0,0 0 0,0 0 0,0 0 15,0 0-15,21 1 0,0-22 0,0 21 16,0-21-16,0 0 16,1 0-16,-1 0 0,21 0 0,-21 0 15,0 0-15,22-21 0,-22 21 0,21-22 16,-21 1-16,22 0 0,-22 0 0,0 0 15,21 0-15,-20-1 0,-1-20 0,21 0 16,-21-1-16,0 1 0,1-21 16,-1 20-16,0-20 0,0-1 15,0 22-15,0-22 0,-21 22 0,0 0 16,0-1-16,0 22 0,22 0 0,-22 42 31,0 22-31,-22-22 16,22 21-16,-21 0 0,21 1 0,0 20 15,0-20-15,-21-1 0,0 21 0,21-20 16,-21-1-16,0 0 0,21 1 0,-22-1 16,1 0-16,21-20 0,-21 20 15,21-21-15,0 0 0,0 0 0,0 1 0,0-1 16,0 0 0,21-21-16,0 0 0,1 0 15,-1 0-15,0 0 0,21-21 0,-21 0 16,22 21-16,-1-22 0,-21 1 0,22 0 15,-1 0-15,0 0 0,1-22 0,-22 22 16,21-21-16,0 21 0,-20-22 16,-1 22-16,0 0 0,0 21 0,-21 21 31,0 22-31,0-22 0,0 0 16,-21 0-16,21 0 0,-21 22 0,21-22 15,0 0-15,0 0 16,0 21-16,0-20 15,21-22-15,0 0 0,0 0 16,22 0-16,-22 0 0,0 0 0,0 0 16,0 0-16,22 0 0,-22-22 0,0 1 15,0 21-15,0-21 0,0 0 0,1 21 16,-1-21-16,0 0 0,0-22 16,0 22-16,0 0 0,1 0 0,-22 0 15,21 21-15,0 0 0,-21 21 31,0 0-31,0 0 0,0 0 0,0 0 16,-21 1-16,0-1 16,-1 0-16,22 0 0,0 0 0,0 0 15,0 1 1,22-22 0,-1 0-16,0 0 0,0 0 15,0-22-15,0 22 0,1-21 0,-1 0 16,0 0-1,-21 0-15,0 0 0,0-1 16,0 1-16,0 0 0,0 0 0,0 0 16,0 0-16,0-1 0,0 1 15,21 21 17,0 0-32,0 0 15,1 0-15,-1 0 0,21 0 16,0 0-16,-20 21 0,20-21 0,0 22 15,-21-22-15,22 21 0,-22 0 16,0 0-16,0-21 0,0 21 0,-21 0 16,0 1-16,0-1 0,0 0 15,0 0-15,0 0 0,-21 0 0,0 1 16,0-1-16,0-21 0,0 0 16,21 21-16,-22-21 0,1 0 15,0 0-15,21-21 31,0 0-15,21 21-16,0-22 0,1 1 16,-1 0-16,0 0 0,0 0 15,21 0-15,-20-1 0,20-20 0,-21 21 16,21 0-16,-20 0 0,-1 21 0,0-22 16,0 22-16,0 0 0,0 0 0,1 0 15,-1 22-15,-21-1 0,0 0 16,0 0-16,0 0 0,0 0 15,0 1-15,0-1 0,0 0 0,-21 0 16,21 0-16,-22 0 0,1-21 16,21 22-16,-21-22 15,0 21-15,0 0 0,0-21 32,21-21-17,0 0-15,0-1 16,0 1-16</inkml:trace>
  <inkml:trace contextRef="#ctx0" brushRef="#br0" timeOffset="38007.94">22225 6498 0,'0'0'0,"-42"-21"15,20 21-15,1 0 0,21-21 16,-21 21-16,21-21 15,-21 21 17,21-21-32,-21 21 15,0-22-15,-1 22 16,1 0-16</inkml:trace>
  <inkml:trace contextRef="#ctx0" brushRef="#br0" timeOffset="38268.93">20722 6392 0,'-42'0'16,"84"0"-16,-127 0 0,43 0 0,21 0 0,0 0 15,42 0 1,0 0-16,21 0 16,1 0-16,20 0 0,-20 0 0,20 0 15,1 0-15,-1 0 0,-21 0 0,22 0 16,-1 0-16,-20 0 0,-1 0 15,0 0-15,-20 0 0,-1 0 16,0 0-16,0 0 0,0 0 16,-42 0 15,0 0-31,0 0 0</inkml:trace>
  <inkml:trace contextRef="#ctx0" brushRef="#br0" timeOffset="54740.58">2519 9970 0,'0'0'0,"0"-22"265,0 1-249,0 0-1,0 0 1,0 0-16,0 0 16,0-1-16,0 1 15,0 0-15,0 42 32,0 0-17,0 22-15,0-22 16,0 0-16,0 0 0,0 22 0,0-1 15,0 0-15,-21 1 0,21-1 16,-22 21-16,1-20 0,0 20 16,0 22-16,0-22 0,0 1 0,-22-1 15,22 1-15,0-1 0,0-20 16,-22-1-16,22 22 0,0-43 0,21 21 16,-21-21-16,21 22 0,-21-22 0,21 0 15,0 0-15,-21-21 31,21-21-15,0 0-16,-22 0 0,22-1 0,0 1 16,0 0-16,0-21 0,0 21 0,0-22 15,0 22-15,0-21 0,0-1 16,22 22-16,-22 0 0,21 0 16,0 0-16,-21 0 0,21-1 15,0 22-15,0 0 0,1 0 16,-1 0-16,0 22 0,0-22 0,0 21 15,0 0-15,1 0 0,-1 0 16,0 0-16,0 1 0,0-1 0,0 0 16,1 0-16,-1-21 0,-21 21 0,42-21 15,-21 0-15,0 0 16,1 0-16,-1 0 0,0 0 0,0 0 16,21 0-16,-20-21 0,-1 0 15,0 0-15,0 0 0,0-1 0,0 1 16,1 0-16,-1 0 0,0-21 15,0 20-15,-21-20 0,0 21 16,0 0-16,0 0 0,0-1 0,0 1 16,21 21-16,-21 21 15,0 1-15,0-1 16,0 21-16,0-21 0,0 22 0,-21-22 16,21 0-16,0 21 0,0-21 0,-21 1 15,21-1-15,-21 0 0,21 0 16,0 0-1,-21-21-15,21-21 32,0 0-32,0 0 15,0 0-15</inkml:trace>
  <inkml:trace contextRef="#ctx0" brushRef="#br0" timeOffset="54911.49">3006 10245 0,'0'0'0,"0"-21"16,21 42 47,0-21-48</inkml:trace>
  <inkml:trace contextRef="#ctx0" brushRef="#br0" timeOffset="55340.24">3514 10414 0,'0'-21'16,"0"0"-16,0 0 15,0-1-15,0 1 0,0 0 16,-22 21-1,1 0-15,0 0 16,-21 0-16,21 0 0,-1 21 0,1 0 16,0 1-16,0-1 0,0 0 0,0 0 15,-1 0-15,1 0 0,21 1 16,0-1-16,0 0 0,0 0 0,0 0 16,21 0-16,1-21 15,-1 0-15,21 0 0,-21 22 0,22-22 16,-22 0-16,21 21 0,-21-21 0,0 0 15,22 21-15,-22 0 16,-21 0-16,0 0 0,0 1 16,-21-1-16,0 0 15,-1-21-15,1 21 0,-21 0 0,0-21 16,20 21-16,-20-21 0,21 0 16,-21 0-16,20 0 0,1 0 0,0 0 15,0 0-15,0 0 0,0 0 16,21-21-16,0 0 15,0 0-15,0 0 16,21 21-16</inkml:trace>
  <inkml:trace contextRef="#ctx0" brushRef="#br0" timeOffset="55656.05">4106 10012 0,'0'0'0,"0"-21"0,0 0 16,0-1-16,-21 22 31,21 22-31,-21-1 0,21 0 16,-21 21-16,21-21 0,0 22 0,0-1 16,-21 0-16,21 1 0,-22-1 15,22 22-15,-21-22 0,21 21 0,0-20 16,-21-1-16,21 0 0,-21 1 0,21-22 15,0 21-15,0-21 16,0 1-16,0-1 0,0 0 0,0 0 16,0 0-16,21-21 31,0-21-31,0 21 0,-21-21 16,22 0-16,-22 0 0,21-1 0</inkml:trace>
  <inkml:trace contextRef="#ctx0" brushRef="#br0" timeOffset="55847.94">3831 10478 0,'0'0'0,"0"-22"16,21 22 0,0 0-16,1-21 0,-1 0 0,21 21 15,-21-21-15,22 21 0,-1-21 0,0 21 16,1-21-16,-22 21 0,21 0 15,-21 0-15,0-22 0,1 22 0,-1 0 16,0 0-16</inkml:trace>
  <inkml:trace contextRef="#ctx0" brushRef="#br0" timeOffset="56324.67">5419 10414 0,'0'0'0,"0"-21"0,0 0 0,0 0 15,0 42 16,0 0-31,0 0 0,0 0 16,0 0-16,0 22 16,0-22-16,0 21 0,-22-21 0,22 22 15,-21-22-15,21 0 0,-21 0 0,21 0 16,0 1-16,-21-1 0,21 0 16,0 0-16,0-42 31,0 0-16,21 21-15,-21-21 0</inkml:trace>
  <inkml:trace contextRef="#ctx0" brushRef="#br0" timeOffset="56635.49">5524 10245 0,'0'0'0,"0"-21"0,-21-1 0,0 22 15,0 0-15,0 0 0,0 0 16,-1 0-16,22 22 15,0-1 1,22-21-16,-1 0 16,0 0-16,21 0 0,1 0 15,-1 0-15,-21-21 0,21-1 16,-20 22-16,-1-21 0,0 0 0,-21 0 16,0 0-16,0 0 0,0-1 15,-21 1-15,0 21 16,-1 0-16,1-21 0,0 21 0,0 0 15,0 0-15,0 0 0,21 21 0,0 0 16,-22-21-16,22 22 0,0-1 16,0 0-16,0 0 0,0 0 0,0 0 15,0 1-15,22-22 0,-22 21 0,21-21 16,21 0-16,-21 0 0</inkml:trace>
  <inkml:trace contextRef="#ctx0" brushRef="#br0" timeOffset="56916.33">6265 9948 0,'0'0'0,"0"-21"0,0 0 0,0-42 15,0 84 17,-21 63-17,21-41-15,-21-1 0,21 0 0,0 1 0,0-1 16,-21 22-16,0-22 0,-1 21 0,1 1 15,0-22-15,0 22 0,0-22 16,21 22-16,-21-22 0,21 0 16,-22-21-16,22 22 0,0-22 0,0 0 0,0 0 15,0 0-15,22-21 32,-1 0-32,-21-21 15,21 0-15</inkml:trace>
  <inkml:trace contextRef="#ctx0" brushRef="#br0" timeOffset="57096.23">5948 10520 0,'0'0'15,"-21"0"-15,-1 0 0,22-21 16,22 21 0,-1 0-1,0 0-15,0 0 0,21-21 16,43 21-16,-64-22 15,22 22-15,-22-21 0,21 21 16,-21-21-16,0 0 0,1 21 0,-1 0 16</inkml:trace>
  <inkml:trace contextRef="#ctx0" brushRef="#br0" timeOffset="57440.06">6456 10541 0,'0'0'0,"0"21"0,-21-21 0,42 0 47,-21-21-47,21 21 0,21-21 15,-21 0-15,1 21 0,-1-21 16,0-1-16,0 1 0,0 0 0,-21 0 16,0 0-16,0 0 0,-21 21 31,0 0-31,0 0 0,0 21 0,-1 0 15,1 0-15,0 0 0,0 0 0,0 22 16,21-1-16,-21-21 0,21 22 16,-22-1-16,22-21 0,-21 21 0,21-20 15,0-1-15,0 0 0,0 0 16,0 0-16,21 0 0,1-21 0,-1 0 16,0 0-16,0 0 15,0 0-15,0 0 0,1 0 16,-1-21-16,0 0 0,21 21 0,-21-21 15</inkml:trace>
  <inkml:trace contextRef="#ctx0" brushRef="#br0" timeOffset="57786.3">6858 10456 0,'0'0'0,"0"-21"0,0 0 16,21 21-1,0 0 1,-21 21-16,21 0 0,1 1 0,-1-1 15,-21 0-15,21 0 0,0 21 16,-21-20-16,0-1 0,21 21 0,-21-21 16,0 0-16,0 22 0,0-22 15,0 0-15,0 0 0,0 0 0,0 1 16,-21-22-16,21-22 47,0 1-47,0 0 0,0 0 15,0 0-15,21 0 0,0-1 0,-21-20 16,22 0-16,-1 21 0,-21-22 16,21 1-16,0 21 0,-21 0 15,0-22-15,21 22 0,0 21 0,-21-21 16,22 21-16,-1 0 0,0 0 16,42 21-1</inkml:trace>
  <inkml:trace contextRef="#ctx0" brushRef="#br0" timeOffset="58276.02">7747 10626 0,'0'-21'0,"0"-22"16,0 22-1,-21 0-15,0 0 0,21 0 0,-22-1 16,1 1-16,0 0 0,0 21 15,0 0-15,0 0 0,-1 0 16,1 0-16,0 21 0,21 0 0,-21 1 16,0 20-16,0-21 0,21 21 0,0-20 15,-22 20-15,1-21 0,21 21 16,0-20-16,0-1 0,0 0 0,0 0 16,0 0-16,0 0 0,0 1 15,21-22-15,1 0 16,-1 0-16,0 0 15,0 0-15,0-22 0,0 22 16,22-21-16,-22 0 0,0 0 0,0 21 16,0-21-16,1 0 0,-1-1 0,-21-20 15,21 21-15,-21 0 0,0 0 16,0-22-16,0 22 0,0 0 16,0 42-1,-21 0-15,21 0 16,0 1-16,0-1 0,0 21 15,0-21-15,0 0 0,0 1 0,0-1 16,0 0-16,0 0 0,0 0 0,0 0 16,0 1-16,0-1 15,21-21 1,0 0-16,0 0 16,0-21-16</inkml:trace>
  <inkml:trace contextRef="#ctx0" brushRef="#br0" timeOffset="58552.38">8340 10118 0,'0'0'0,"-22"-64"16,-20 43-16,21 21 16,21 21-1,-21 0-15,0 1 0,21 20 0,0-21 16,0 21-16,-22 22 0,22-22 0,-21 22 15,21-22-15,0 22 0,0-22 0,-21 0 16,21 1-16,-21-1 0,21 0 16,-21-21-16,21 22 0,0-22 15,0 0-15,0 0 0,0 0 0,0 1 16,21-22 15,0 0-31,0-22 0,0 1 0,1 21 16</inkml:trace>
  <inkml:trace contextRef="#ctx0" brushRef="#br0" timeOffset="58883.19">8467 10520 0,'0'0'15,"0"21"1,-22 0-16,1 0 16,21 1-16,0-1 0,-21 0 0,0 21 15,21-21-15,-21 1 0,21-1 0,-21 0 16,21 0-16,0 0 0,0 0 15,0 1-15,0-1 0,21-21 16,0 0-16,0 0 0,0 0 0,0 0 16,1 0-16,-1 0 0,0 0 15,0-21-15,0-1 0,0 22 0,-21-21 16,22 0-16,-22 0 0,21 0 16,-21 0-16,0-22 0,0 22 0,0 0 15,0-21-15,0 20 0,-21-20 0,-1 21 16,1 0-16,0 0 0,0 21 15,0 0-15,0 0 0,-1 0 0,1 0 16,0 21-16,0-21 0,21 21 0,-21 0 16,0 0-16,21 0 15,0 1-15</inkml:trace>
  <inkml:trace contextRef="#ctx0" brushRef="#br0" timeOffset="59115.57">8022 10393 0,'0'0'0,"-21"-21"15,-21 0-15,-1-1 16,43 1-16,21 21 16,1 0-16,20 0 0,-21 0 15,21 0-15,1-21 0,20 21 16,-20 0-16,-1 0 0,0 0 0,1 0 15,-1 0-15,-21 0 0,21 0 0,-20 0 16,-1 0-16,0 0 0,0 0 16,-21 21-1</inkml:trace>
  <inkml:trace contextRef="#ctx0" brushRef="#br0" timeOffset="59555.9">8953 10393 0,'-21'0'15,"0"0"1,42 0 15,0 0-15,1 21-16,-1-21 0,0 21 0,0 0 15,-21 1-15,21-1 0,0 0 16,-21 21-16,0-21 0,0 22 0,0-22 16,0 21-16,0-21 0,0 1 0,0-1 15,0 0-15,0 0 0,0 0 0,0 0 16,-21 1-16,21-1 0,-21-21 16,21 21-16,-21-21 15,21-21 1,0 0-16,0-1 15,21 1-15,0 0 0,0-21 16,1 21-16,-1-1 0,0-20 16,0 0-16,0-1 0,0 1 0,1 0 15,-1 21-15,0-22 0,0 22 16,0 0-16,0 0 0,1 0 0,-1 21 0,-21-22 16,21 22-1,0 0 1</inkml:trace>
  <inkml:trace contextRef="#ctx0" brushRef="#br0" timeOffset="60168.1">10054 10160 0,'0'0'0,"21"-21"0,0 0 0,1 0 0,-1 21 16,-21-22-16,21 1 0,0 0 15,-21 0-15,-21 21 16,0 0 0,0 0-16,-1 21 0,1 0 0,0 0 15,0 22-15,0-22 0,0 21 16,-1 1-16,1-1 0,0 0 0,0 1 0,0-1 15,0 21-15,21-20 16,0-1-16,-22-21 0,22 22 0,0-1 16,0-21-16,0 0 0,0 0 0,0 1 15,0-1-15,0 0 0,22-21 0,-1 0 16,0 0-16,0 0 16,0 0-16,0 0 0,22 0 0,-22-21 15,0 21-15,21-21 0</inkml:trace>
  <inkml:trace contextRef="#ctx0" brushRef="#br0" timeOffset="60509.42">10499 10118 0,'0'0'16,"0"-21"-16,21 21 15,0 0 1,0-22-16,0 22 0,0 0 0,22 0 15,-22 0-15,21 0 0,1 22 0,-22-1 16,21 0-16,0-21 0,-20 42 0,20-21 16,-21 1-16,-21 20 0,0-21 15,0 21-15,0 1 0,0-1 0,-21 0 16,0 1-16,0-1 0,-22 0 16,22 1-16,-21-22 0,-1 21 0,22-21 15,-21 1-15,21-1 0,0 0 16,-22 0-16,22 0 0,0 0 15,0-21-15,42 0 47,0-21-47,0 0 0,0 0 16,22 0-16</inkml:trace>
  <inkml:trace contextRef="#ctx0" brushRef="#br0" timeOffset="61256.5">11472 10520 0,'0'0'0,"-21"-21"16,0 21-16,0 0 0,0 0 0,-1 0 0,22-21 15,22 21 32,-1 0-47,21 0 16,-21 0-16,22 0 0,-1 0 0,0 0 16,22 0-16,-22 0 0,43 0 0,-22 0 15,22 0-15,0 0 0,20 0 16,-20 0-16,21 0 0,0 0 0,-22 0 15,1 0-15,0 0 0,-22 0 0,1 0 16,-22 0-16,22 0 0,-43 0 0,21 0 16,-21 0-16,-21-22 15,-21 1 1,0 21-16,0-21 0,0 21 16,-1-21-16,1 0 0,0 21 0,0-21 15,0 21-15,0 0 0,-1 0 0,1-22 16,0 22-16,0 0 0,0 0 15,0 0-15,-1 0 16,1 0-16,42 0 47,22 0-47,-22 0 0,0 0 16,21 0-16,-20 0 0,-1 0 0,21-21 15,-21 21-15,22 0 0,-22 0 0,21 0 16,-21 0-16,0 0 0,1 0 0,-1 0 15,0 0-15,-21 21 32,-21 1-32,0-1 15,-1 0-15,1 0 0,-21 21 0,21-20 16,-22 20-16,22-21 0,-21 21 0,21 1 16,-22-22-16,22 21 0,0-21 0,0 1 15,-21-1-15,20 21 0,1-42 0,21 21 16,-21 0-16,21 1 0,-21-22 0,0 21 15,0 0 1,-1-21 0,1 0-16,21-21 31</inkml:trace>
  <inkml:trace contextRef="#ctx0" brushRef="#br0" timeOffset="62755.55">14668 9271 0,'0'0'0,"0"-21"32,22 21 15,-1 0-47,0 0 0,0-21 15,21 21-15,-20 0 0,20 0 0,0 0 16,1 0-16,-1 0 0,0 0 15,1 0-15,41 0 16,-63 0-16,22 0 0,-22 0 0,0 0 0,-42 0 47,-21 21-47,20-21 16,1 0-16,-21 0 0,21 0 0,-22 0 15,22 0-15,-21 0 0,21 0 0,0 0 16,-22 0-16,22 0 0,0 0 0,0 0 15,0 0-15,-1 0 16,1 0 0,0 0-1,0 21 1,0-21-16,21 21 0,0 0 16,-21 1-16,21-1 15,0 0-15,-22 0 0,22 0 16,0 22-16,0-1 0,0 0 0,0 1 15,-21 20-15,21-21 0,-21 22 0,0-1 16,0-20-16,0 20 0,-1 1 0,1-1 16,0 1-16,0-22 0,0 22 15,-22-1-15,22 1 0,0-1 0,21-21 16,0 22-16,0-22 0,0 1 0,0-1 16,0-21-16,0 21 0,21-20 0,0-1 15,1 0-15,-1 0 0,0-21 0,0 0 16,21 0-16,-20 0 0,-1 0 15,21 0-15,-21 0 0,0 0 0,22-21 16,-22 21-16,0-21 0,0 0 16,0-1-16,-21 1 0,22 0 15,-22 0-15,0 0 0,21-22 0,0 22 16,-21-21-16</inkml:trace>
  <inkml:trace contextRef="#ctx0" brushRef="#br0" timeOffset="63481.14">15303 9800 0,'0'-21'234,"22"21"-234,-1 0 0,0 0 16,0 0-16,0 21 16,0 0-16,-21 1 0,22-1 15,-22 0-15,21 21 0,-21 1 0,0-22 16,0 21-16,0 0 0,0-20 0,0 20 15,0-21-15,-21 21 0,-1-20 0,1-1 16,0 21-16,0-21 0,0-21 16,21 21-16,-21 1 0,-1-22 15,22-22 1,0 1 0,0 0-16,0 0 0,0 0 15,22 0-15,-1-1 0,0 1 0,0 0 16,21-42-16,1 41 15,-22-20-15,21 21 0,-21-21 0,22 20 16,-1 1-16,-21 0 0,0 21 0,22 0 16,-22 0-16,0 0 0,-21 21 0,0 0 15,0 1-15,0 20 0,0-21 16,0 21-16,0-20 0,0 20 0,-21-21 16,0 21-16,21-20 0,-21-1 15,-1 21-15,22-21 0,0 0 0,-21 1 16,0-1-16,21 0 0,-21-21 15,21-21 17,21 21-32,0-21 0</inkml:trace>
  <inkml:trace contextRef="#ctx0" brushRef="#br0" timeOffset="63840.18">15960 10118 0,'-22'0'15,"22"21"-15,22-21 32,-1 0-17,0 0-15,0 0 0,0-21 16,22 21-16,-22-21 0,0-1 0,0 22 16,21-21-16,-20 0 0,-1 0 15,-21 0-15,0 0 0,0-1 0,0 1 16,0 0-16,0 0 0,0 0 0,-21 21 15,-1 0-15,1 0 0,0 0 16,0 0-16,-21 21 0,20 0 0,1 0 16,0 0-16,0 22 0,0-22 15,21 21-15,0-21 0,-21 22 0,21-22 16,0 0-16,0 0 0,0 0 0,0 1 16,0-1-16,0 0 0,21 0 0,0-21 15,0 21-15,0-21 0,0 0 16,1 21-16,20-21 0,-21 0 0,0 0 15,0 0-15,22 0 0,-22-21 0,0 21 16,0-21-16,22 21 0</inkml:trace>
  <inkml:trace contextRef="#ctx0" brushRef="#br0" timeOffset="64068.05">16531 9927 0,'21'-21'0,"-42"42"0,63-21 31,-20 21-31,-1 1 0,0 20 16,0-21-16,0 0 0,0 22 0,1-22 16,-1 21-16,0-21 0,-21 0 0,42 43 15,-21-43-15,-21 0 16,0 0-16,0 1 16,0-44 15,0 1-16,22 21-15</inkml:trace>
  <inkml:trace contextRef="#ctx0" brushRef="#br0" timeOffset="64275.93">16976 9991 0,'0'-21'0,"0"42"0,0-64 16,0 22-16,0 0 0,0 0 0,-22 21 16,1 0-1,0 21-15,0 0 0,0 22 0,0-22 16,-1 0-16,-20 21 0,21-21 0,0 1 15,0 20-15,-1-21 0,1 21 16,21-20-16,-21-1 0,0 0 16,21 0-16,-21 0 0,21 0 0,0 1 0,0-1 15,21-21 1,0 0-16,0 0 0,0-21 16,22 21-16,-22-22 0</inkml:trace>
  <inkml:trace contextRef="#ctx0" brushRef="#br0" timeOffset="64560.77">17378 9610 0,'0'0'0,"0"-21"0,0-1 16,0 1-16,0 0 0,-21 21 16,-1 21-16,1 0 15,21 22-15,-21-22 0,0 42 0,21-20 16,-21-1-16,21 22 0,0-22 0,-21 21 15,21-20-15,-22-1 0,22 22 16,0-22-16,0-21 0,0 21 0,0-20 16,0 20-16,0-21 0,0 0 0,0 0 15,0 1-15,0-1 16,22-21-16,-1 0 0,0 0 16,0 0-16,0 0 0,-21-21 0,21-1 15,1 1-15,-22 0 16,21 0-16,-21 0 0</inkml:trace>
  <inkml:trace contextRef="#ctx0" brushRef="#br0" timeOffset="64743.66">17208 9843 0,'0'0'0,"-21"0"0,21 21 31,21 0-15,1-21-16,-1 0 15,0 0-15,0 0 0,21 0 16,-20 0-16,20 0 0,0 0 0,-21 0 16,22 0-16,-1 0 0,0-21 15,1 21-15,-1 0 0</inkml:trace>
  <inkml:trace contextRef="#ctx0" brushRef="#br0" timeOffset="65024.08">18267 9652 0,'-43'0'16,"22"0"-1,0 0-15,0 0 16,0 21-16,21 0 0,-21 1 16,-1-1-16,22 0 0,-21 21 15,21-21-15,-21 22 0,0-22 0,21 21 16,0 1-16,-21-22 0,0 21 0,21-21 15,-22 0-15,22 22 0,0-22 0,0 0 16,0 0-16,0 0 0,0 1 16,0-1-16,22-21 0,-1 0 0,0 21 15,0-21-15,0 0 0,0 0 0,1 0 16,-1 0-16,21 0 0,-21-21 16,0 0-16</inkml:trace>
  <inkml:trace contextRef="#ctx0" brushRef="#br0" timeOffset="65315.91">18669 9716 0,'0'0'0,"0"-22"0,21 22 32,0 0-32,0 0 15,1 22-15,-1-1 0,0 0 0,0 0 16,21 21-16,-20-20 0,-1 20 0,0 0 15,0-21-15,-21 22 16,0-1-16,0-21 0,0 22 0,0-22 0,-21 21 16,0-21-16,0 0 0,-1 1 0,-20-1 15,21 0-15,0 0 0,-22 0 16,22 0-16,-21 1 0,21-22 0,-22 21 16,22-21-16,0 0 0,0 21 0,42-21 46</inkml:trace>
  <inkml:trace contextRef="#ctx0" brushRef="#br0" timeOffset="65519.79">19177 10287 0,'0'21'15,"0"0"1,0 1-16,0-1 0,-21 0 15,0 0-15,21 0 0,-22 0 0,1 1 16,0-1-16,0 0 0,0 0 0,0 0 16,-1 0-16,1 1 0,-21-1 0,21-21 15,0 21-15,-22 0 0,22-21 16,0 21-16,0-21 0,0 0 0,21 21 16</inkml:trace>
  <inkml:trace contextRef="#ctx0" brushRef="#br0" timeOffset="66219.5">20256 9313 0,'0'0'0,"0"-21"0,0 0 0,0 0 16,0 0-16,0 0 0,0 42 47,0 0-47,0 0 0,0 21 0,0 1 15,0-1-15,0 0 0,0 22 0,0-22 16,0 22-16,0-22 0,0 22 0,0-22 15,0 0-15,0 1 0,0-22 16,0 21-16,0-21 0,-21 0 0,21 1 16,-21-1-16,21 0 0,-21-21 15,0 0 1,21-21-16,0 0 16,0-1-16,0 1 15,0-21-15,21 21 0,0-22 16,21 1-16,-20 0 0,20-1 0,0 1 15,1 0-15,20-1 0,-21 1 0,22 21 16,-1 0-16,1 0 0,-1 21 0,-20 0 16,20 21-16,-20 0 0,-22 21 15,0 1-15,0-1 0,-21 21 0,0-20 16,0-1-16,0 0 0,-21 1 0,0-1 16,0 0-16,-1-20 0,1-1 0,0 0 15,0 0-15,0 0 0,0-21 0,42 0 31,0 0-31,0-21 16,21 21-16,-20-21 0,20 0 16</inkml:trace>
  <inkml:trace contextRef="#ctx0" brushRef="#br0" timeOffset="66920.17">21526 9631 0,'0'0'0,"0"-64"16,0 43-1,-21 0-15,0 0 0,0 0 0,0 21 16,0-21-16,-1 21 0,1 0 0,0 0 16,-21 0-16,21 21 0,-1 0 0,-20 0 15,21 0-15,0 22 0,0-1 16,-1 0-16,1 1 0,0-22 16,0 21-16,21 0 0,-21-20 0,21 20 15,0-21-15,0 0 0,0 0 0,21 1 16,0-22-16,0 21 0,0-21 15,1 0-15,-1 0 0,0 0 16,0-21-16,0 21 0,0-22 0,1 1 16,-1 0-16,0 0 0,0 0 0,0-22 15,0 22-15,1-21 0,-1 0 0,-21-1 16,0 1-16,21 21 0,-21-22 0,0 22 16,21 0-16,-21 0 0,0 42 31,0 0-31,0 22 0,0-22 15,0 21-15,0 0 0,-21-20 0,21 20 16,0-21-16,0 21 0,0-20 0,0 20 16,0-21-16,21 0 0,0-21 15,-21 21-15,21 1 0,1-22 0,20 0 16,-21 0-16,0 0 0,22 0 0,-1 0 16,106-22-1,-127 1-15,22 0 0,-1 0 0,-21 0 16,21-22-16,-20 22 0,-1-21 15,0 0-15,0-1 0,-21 1 16,0 0-16,0-1 0,0 22 0,0 0 0,0 0 16,-21 0-16,0 21 0,0 0 15,-1 0-15,1 0 0,0 0 16,0 21-16,21 21 0,0-21 0,0 0 16,0 22-16,0-1 0,0-21 0,0 22 15,21-22-15,0 0 0,0 21 0,1-21 16,-1 1-16,-21-1 0,21 0 0,0 0 15,-21 0-15,0 0 16,0 1-16,0-1 16,-21-21-16,0 0 0,0 0 15,-1 0-15,1 0 0,-21 0 0,21 0 16,0 0-16,-1 0 0,1 0 16,0 0-16,21-21 0,0-1 15,0 1-15,0 0 0</inkml:trace>
  <inkml:trace contextRef="#ctx0" brushRef="#br0" timeOffset="67375.45">22521 9208 0,'0'0'16,"0"-22"-16,0 1 16,-21 21-16,21 21 15,-21 1 1,21-1-16,-21 21 0,21-21 0,-21 22 15,21-1-15,0 0 0,0 1 0,-22-1 16,1 21-16,21-20 0,-21 20 16,21-20-16,0-1 0,0-21 0,-21 21 15,21 1-15,0-22 0,-21 0 0,21 0 16,0 0-16,0-42 31,0 0-15,0 0-16,0 0 0,0-22 0,0 22 15,0-21-15,21 0 0,0-1 0,0 1 16,0 0-16,1-1 0,20 1 16,0 21-16,-21 0 0,22-1 0,-1 1 15,-21 21-15,22 0 0,-22 0 16,0 21-16,0 1 0,-21-1 0,0 21 16,21-21-16,-21 22 0,0-1 0,0 0 15,0 1-15,0-1 0,0 0 0,-21-21 16,0 22-16,0-22 0,21 0 15,-21 0-15,-1 0 0,22 1 0,-21-1 16,21 0-16,0-42 31,21 21-31</inkml:trace>
  <inkml:trace contextRef="#ctx0" brushRef="#br0" timeOffset="68704.36">23262 9589 0,'0'0'16,"-21"0"0,0 0-16,21 21 0,-21-21 15,-1 21-15,22 0 0,-21 0 16,21 22-16,0-22 0,0 0 0,0 0 16,-21 0-16,21 22 0,0-22 0,0 0 15,0 0-15,0 0 0,-21 0 0,21 1 16,0-1-1,-21-21 1,0-21 0,21-1-16,0 1 15,0 0-15,0 0 0,0 0 0,21-22 16,0 22-16,0-21 16,0 21-16,0-22 0,1 1 0,20 21 0,-21 0 15,0 0-15,0-1 0,1 22 0,-1 0 16,0 0-16,0 0 0,-21 22 15,0-1 1,0 0-16,21 0 0,-21 0 0,0 0 0,0 22 16,0-22-16,0 0 0,0 0 15,0 0-15,0 1 0,0-1 0,21 0 16,-21 0-16,22-21 0,-22 21 0,21-21 16,0 0-16,0 0 0,0 0 15,0 0-15,64 0 16,-43 0-16,-20 0 0,20-21 0,-21 21 15,21-21-15,-20 0 0,-1 0 0,0-1 16,0-20-16,0 21 0,0-21 16,-21 20-16,0-20 0,0 21 0,0-21 15,0 20-15,0 1 0,0 0 16,-21 42 0,0 0-1,0 1-15,0-1 0,21 21 0,0-21 16,-21 22-16,21-22 0,-22 0 0,22 0 15,0 21-15,0-20 0,0-1 16,0 0-16,22 0 16,-1-21-16,0 0 15,0 0-15,0-21 16,0 0-16,1 0 16,-1-1-16,0 1 15,0-21-15,0 21 0,0 0 16,22-22-16,-1 22 0,-21 0 0,22-21 15,-1 20-15,-21 1 0,21 21 0,-20-21 16,-1 21-16,0 0 0,0 0 16,-21 21-16,0 0 15,0 1-15,0-1 0,0 0 0,0 0 16,-21 0-16,0 22 0,0-22 0,-1 0 16,1 0-16,21 0 0,-21 0 0,0-21 15,21 22-15,0-1 0,-21-21 16,21 21-16,21-42 47,0 0-47,-21-1 0,21 1 15,0 0-15,1 0 0,-1 0 16,0 0-16,0-22 0,0 22 0,0-21 16,1 21-16,-22-1 0,21 1 0,-21 0 15,21 21-15,-21 21 31,0 0-31,-21 1 0,0-1 0,21 21 16,-22-21-16,22 0 0,0 1 0,0-1 16,0 0-16,0 21 0,0-21 0,22 1 15,-22-1-15,21-21 0,0 21 0,21 0 16,-21-21-16,1 0 16,-1 0-16,0 0 0,0 0 0,0 0 15,0 0-15,22 0 0,-22-21 0,0 0 16,0 0-16,0-1 0,1 1 0,-1-21 15,0 0-15,0-1 0,0 1 16,0 0-16,1-1 0,20 1 0,-21-22 16,0 22-16,0 0 0,1-1 0,-1 1 15,0 0-15,0 21 0,0-1 16,-21 1-16,0 0 0,-21 42 31,0 0-31,0 1 0,0-1 16,-1 0-16,1 21 0,0-21 15,0 22-15,0-22 0,0 21 0,-1-21 16,22 22-16,0-1 0,-21-21 0,21 22 16,-21-1-16,21-21 0,0 0 0,0 0 15,0 1-15,0-1 0,0 0 16,0 0-16,0 0 16,21-21-16,0 0 0,1 0 15,-1 0-15,0 0 0,0-21 0,0 0 16,0 0-16,1 21 0,-1-21 15,-21-1-15,21 1 0,-21 0 16</inkml:trace>
  <inkml:trace contextRef="#ctx0" brushRef="#br0" timeOffset="68924.1">24977 9440 0,'0'0'0,"-22"0"0,1 0 0,0 0 0,21 22 46,21-22-46,0 0 0,1 0 16,-1 0-16,0 0 0,0 0 0,21 0 16,-20 0-16,20 0 0,-21 0 0,21 0 15,1 0-15,-22 0 0,0 0 0,0 0 16,0 0-16,1 0 0,-1-22 31,0 22-31</inkml:trace>
  <inkml:trace contextRef="#ctx0" brushRef="#br0" timeOffset="69240.42">25760 9292 0,'0'-21'0,"-21"21"46,-1 0-46,1 0 16,21 21-16,0 0 0,-21 1 16,0-22-16,21 21 0,-21 0 0,21 0 15,0 0-15,-21 0 0,-1 1 0,22-1 16,0 0-16,0 0 0,0 0 16,0 0-16,0 22 0,0-22 0,0 0 15,0 0-15,0 0 0,0 1 0,22-22 16,-1 21-16,0 0 0,0 0 0,0-21 15,0 0-15,1 0 0,-1 0 16,0 0-16,0 0 0,0 0 16,0 0-16,1 0 0,20-21 0,-21 0 15,0 21-15</inkml:trace>
  <inkml:trace contextRef="#ctx0" brushRef="#br0" timeOffset="69544.39">26310 9208 0,'0'0'0,"21"0"16,0 0-16,1 0 15,-1 0-15,0 0 0,0 0 16,0 0-16,0 21 0,1-21 16,-22 21-16,0 0 0,21 0 0,-21 0 15,0 1-15,0-1 0,0 0 0,-21 0 16,21 21-16,-22-20 0,1 20 15,-21-21-15,21 21 0,0-20 0,-1-1 16,1 21-16,-21-21 0,21 0 0,0 1 16,-1-1-16,1 0 0,0 0 15,0 0-15,0-21 0,0 21 0,-1 1 16,1-22 0,0 0-16,0 0 15</inkml:trace>
  <inkml:trace contextRef="#ctx0" brushRef="#br0" timeOffset="71072.34">11049 11853 0,'0'0'0,"-21"0"15,0 0-15,-1 0 0,22-21 16,0 0-16,0 0 16,0 0-1,22 21 1,-1 0-1,0 0-15,0 0 16,0 0-16,0 0 0,1 0 0,-1 21 16,21 0-16,-21 0 0,0 0 0,1 1 15,-1-1-15,-21 21 0,21-21 16,0 22-16,-21-22 0,0 21 16,0-21-16,0 0 0,0 22 0,0-22 15,0 0-15,0 0 0,0 0 16,0-42 15,0 0-31,0-64 16,0 64-16,21-21 15,-21 0-15,21-1 0,1 1 0,-1 0 16,0-1-16,0 22 0,0-21 0,-21-1 16,21 22-16,-21 0 0,22 21 15,-22-21-15,0 42 31</inkml:trace>
  <inkml:trace contextRef="#ctx0" brushRef="#br0" timeOffset="71996.11">11599 11938 0,'0'0'0,"0"21"15,21-21 1,1 0-16,-22-21 15,21 21-15,0-21 0,0 0 0,0 0 16,0 21-16,1-22 0,20 1 0,-42 0 16,21 0-16,0 0 15,-21 0-15,21 21 0,-21-22 0,0 1 16,-21 21 0,0 0-16,21 21 0,-21 1 15,0-1-15,21 0 0,-21 0 0,-1 0 16,22 0-16,-21 22 0,21-22 15,0 0-15,0 21 0,0-20 0,0-1 16,0 0-16,0 0 0,0 0 0,21 0 16,1-21-16,-1 0 0,0 0 0,21 0 15,1 0-15,-22 0 0,21 0 16,0-21-16,1 21 0,-1-21 0,0 0 16,1 0-16,-1 0 0,-21-1 15,22 1-15,-22 0 0,0 0 0,-21 0 16,0 0-16,21-1 0,-21 1 0,0 0 15,0 0-15,0 0 0,-21 21 16,0 0 0,21 21-16,0 0 15,-21 0-15,21 0 0,0 22 0,0-22 16,-22 0-16,22 21 0,0-20 0,0-1 16,0 21-16,0-21 0,0 0 15,-21 1-15,21-1 0,0 0 16,-21-21-16,21-21 31,0 0-15,0-1-16,0 1 15,0 0-15,21 0 0,0-21 0,-21 20 16,22 1-16,-1-21 0,-21 21 16,21 0-16,0-1 0,0 1 0,0 0 0,-21 0 15,22 21-15,-1 0 0,0 0 0,0 0 16,0 0-16,-21 21 0,0 0 15,21 0-15,-21 1 0,22-1 0,-22 0 16,0 0-16,0 0 0,0 0 0,0 1 16,0-1-16,0 0 0,0 0 15,0 0-15,0 0 0,0 1 16,0-44 15,0 1-15,0 0-16,0 0 0,0 0 0,0 0 15,0-22-15,21 22 0,0-21 0,0 21 16,21-22-16,-20 22 0,20 0 16,-21 0-16,21 0 0,1 21 15,-22 0-15,21 0 0,-21 0 0,1 0 0,-22 21 16,0 0-16,0 0 0,0 0 16,0 22-16,0-22 0,0 21 0,0-21 15,0 22-15,-22-22 0,1 21 0,21-21 16,-21 0-16,21 1 0,-21-1 15,21 0-15,0 0 0,0 0 0,21-21 32,0 0-32,0-21 0,1 0 15,-1 0-15,21 21 0</inkml:trace>
  <inkml:trace contextRef="#ctx0" brushRef="#br0" timeOffset="72352.02">13462 11748 0,'0'0'0,"0"-22"0,-21 22 16,0 0-16,-1 0 0,1 22 0,-21-22 16,21 21-16,0 0 0,-22 0 0,22 21 15,0-20-15,0 20 0,0-21 16,-1 21-16,1 1 0,0-22 0,21 21 16,0-21-16,0 22 0,0-22 0,0 0 15,0 0-15,21 0 0,22-21 16,-22 22-16,0-22 0,21 0 0,-21 0 15,22 0-15,-22-22 0,21 1 16,1 21-16,-22-21 0,0 0 0,21 0 16,-21 0-16,-21-1 0,22 1 15,-22-21-15,0 21 0,0-22 0,0 22 16,0 0-16,-22-21 0,1 21 0,0-22 16,0 22-16,-21 0 0,20 0 0,1 21 15,0 0-15,0 0 0,0 0 16,0 0-16,21 21 15,0 0-15,21 0 16,21-21-16,-21 21 16,0-21-16</inkml:trace>
  <inkml:trace contextRef="#ctx0" brushRef="#br0" timeOffset="72668.84">13779 11811 0,'0'0'16,"0"21"-1,0 0-15,0 1 16,0 20-16,0-21 0,0 0 16,0 22-16,0-22 0,0 21 15,0-21-15,0 0 0,0 22 0,0-22 16,0 0-16,0 0 0,0 0 16,22-21 15,-22-21-31,21 0 15,0 0-15,-21 0 0,21 0 0,0-1 16,0-20-16,-21 21 0,22-21 0,-1 20 16,0-20-16,-21 21 0,0-21 0,21 20 15,-21 1-15,21 0 0,-21 0 0,0 0 16,21 21 15</inkml:trace>
  <inkml:trace contextRef="#ctx0" brushRef="#br0" timeOffset="73013.64">14224 12044 0,'0'0'0,"21"21"16,0-21-16,0 0 16,1-21-16,-1 21 15,0-21-15,0 21 0,21-21 0,-20-1 16,20 1-16,-21 0 0,21 0 0,-20 0 15,-1 0-15,0-1 0,-21 1 0,21 0 16,-21 0-16,0 0 0,-21 21 16,0 0-16,0 0 15,-1 0-15,1 0 0,0 21 16,-21 0-16,21 0 0,-1 22 0,1-22 16,0 0-16,0 21 0,0-21 0,0 22 15,21-22-15,-22 0 0,22 21 16,0-20-16,0-1 0,0 0 15,22-21-15,-1 0 0,0 21 0,0-21 16,0 0-16,0 0 0,1 0 0,-1 0 16,0 0-16,0 0 0,21 0 0,-20-21 15,-1 21-15,0-21 0,21-22 16,-21 43-16</inkml:trace>
  <inkml:trace contextRef="#ctx0" brushRef="#br0" timeOffset="73272.5">15176 11663 0,'0'0'0,"0"-21"0,-21 0 16,0 21-16,0 0 0,0 0 15,0 0-15,-1 21 0,22 0 16,-21 0-16,21 0 0,-21 0 16,21 1-16,-21-1 0,21 0 0,0 21 15,0-21-15,0 22 0,0-22 0,0 0 16,0 21-16,0-20 0,0-1 0,0 0 15,0 21-15,0-21 0,0 1 16,0-1-16,21-21 0,0 0 16,0 21-16,1-21 0,-1 0 15,0 0-15,0 0 0,0 0 0,0 0 16,-21-21-16,22 0 0,-1 21 0,0-22 16,0 1-16</inkml:trace>
  <inkml:trace contextRef="#ctx0" brushRef="#br0" timeOffset="73575.84">15557 11642 0,'0'-43'16,"0"22"-1,22 21-15,-1 0 16,0 0-16,0 0 16,21 0-16,-20 0 0,20 0 0,0 21 15,1 1-15,-1-1 0,0 0 0,-21 0 16,1 21-16,-1-20 0,0-1 0,-21 21 15,0-21-15,0 22 0,0-22 0,-21 21 16,0-21-16,-1 22 0,1-22 16,0 0-16,0 0 0,0 0 0,0 0 15,-1 1-15,1-1 0,0 0 0,0-21 16,0 21-16,0-21 0,-1 0 16,1 0-1,21-21 1,0 0-16,21 0 15,1 21-15</inkml:trace>
  <inkml:trace contextRef="#ctx0" brushRef="#br0" timeOffset="73915.64">16383 12129 0,'0'0'0,"21"0"16,21 0-16,-20 0 0,-1 0 15,-21 21-15,0-42 47,0-1-15,21 22-17,0 0-15,0 0 16,0 0-16,-21 22 0,22-22 15,-22 21-15,0 0 0,0 0 16,0 0-16,0 0 0,0 1 16,-22-1-16,1 0 0,0 0 0,0 0 15,-21 0-15,-1 1 16,1-1-16,0 0 0,-22-21 0,22 21 16,-22 0-16,22 0 0,-22-21 0,22 22 15,0-22-15,-22 0 0</inkml:trace>
  <inkml:trace contextRef="#ctx0" brushRef="#br0" timeOffset="74531.64">17230 11599 0,'0'0'0,"0"-21"0,0 0 16,0 0-16,0 0 0,0 0 15,21-1-15,-21 1 16,0 0-16,0 42 31,0 0-31,0 1 0,0 20 0,0 0 16,0 1-16,0-1 0,0 0 15,0 22-15,0-22 0,0 22 16,0-1-16,0 1 0,0-22 0,0 21 16,0 1-16,0-1 0,-21-20 0,-1 20 15,1 1-15,0-22 0,21 22 0,-21-1 16,0 1-16,0-22 0,-1 21 0,1-20 15,0-1-15,0 0 0,21 1 0,0-22 16,0 0-16,-21 0 16,21-42-1,0 0-15,0 0 16,0 0-16,0-22 0,21 22 0,-21-21 16,0-1-16,21 1 0,0-21 0</inkml:trace>
  <inkml:trace contextRef="#ctx0" brushRef="#br0" timeOffset="74827.98">17166 11811 0,'-21'-42'16,"42"84"-16,-42-105 0,0 20 0,21 22 15,0 0-15,0 0 0,0 0 0,21-1 16,0 1-16,0 0 0,22 0 0,-22 0 16,21 0-16,22 21 0,-22-22 0,0 22 15,128 0 1,-128 0-16,0 22 0,-21-1 0,1 0 15,-22 21-15,0-21 0,0 22 0,0-1 16,-22-21-16,-20 22 0,21-22 16,-21 0-16,-1 21 0,1-21 0,-22 1 15,22-1-15,0 0 0,-1 0 0,22 0 16,0-21-16,0 21 0,0-21 16,0 0-16,42-21 15,0 21 1,0-21-16,0 0 0,22 0 0,-1 0 15,0-1-15,1 1 0,-1 0 0</inkml:trace>
  <inkml:trace contextRef="#ctx0" brushRef="#br0" timeOffset="75215.39">17992 11663 0,'0'-21'15,"0"0"1,0-1-16,0 1 15,21 0 1,0 21-16,0 0 0,0 0 0,0 0 16,1 0-16,-1 21 0,0 0 0,0 1 15,0-1-15,0 0 0,-21 21 16,22-21-16,-22 1 0,0 20 0,0-21 16,0 21-16,0-20 0,0-1 0,0 0 15,0 0-15,-22 0 0,22 0 16,-21-21-16,0 22 0,21-44 31,0 1-31,0 0 16,0 0-16,0 0 0,0 0 0,21-1 15,-21 1-15,21-21 0,1 21 0,-22 0 16,0-22-16,21 22 0,-21 0 0,21 0 16,-21 0-16,0-1 0,21 22 15,0 0 1,0 0-1,-21 22-15,22-22 0,-22 21 16,0 0-16</inkml:trace>
  <inkml:trace contextRef="#ctx0" brushRef="#br0" timeOffset="75540.21">18415 11748 0,'0'21'16,"-21"-42"-16,42 21 0,0 21 16,0-21-16,0 0 15,1 0-15,-1 0 0,0 0 0,0 0 16,0-21-16,22-1 0,-22 22 0,21-21 15,-21 0-15,22 0 0,-22 0 0,0 0 16,0-1-16,0 1 0,-21 0 16,21 21-16,-21-21 0,-21 21 15,0 0 1,0 21-16,0 0 0,-22 0 16,22 1-16,0-1 0,0 21 0,0-21 15,0 0-15,21 22 0,-22-22 16,22 0-16,0 0 0,0 0 0,0 1 15,0-1-15,0 0 0,0 0 16,22-21-16,-1 0 0,0 0 0,0 0 16,21 0-16,-20 0 0,20 0 0,-21 0 15,0 0-15,22 0 0,-22-21 16,0 0-16,0 21 0,0-21 0,0-1 16,1 1-16,-22 0 0,21 0 0,0 0 15,-21-22-15</inkml:trace>
  <inkml:trace contextRef="#ctx0" brushRef="#br0" timeOffset="75728.11">19092 11515 0,'0'63'0,"0"-126"0,0 42 16,0 42 0,0 0-1,0 0-15,0 0 0,0 0 16,21 1-16,1-1 0,-1 0 0,0 21 16,0-21-16,0 1 0,0-22 15,1 21-15,-1 0 0,0 0 0,0-21 16,-21 21-16,21-21 0,0 0 15,1 0 1,-22-21 0,21 0-16</inkml:trace>
  <inkml:trace contextRef="#ctx0" brushRef="#br0" timeOffset="75948.39">19600 11451 0,'0'0'0,"0"-63"16,0 42-16,0 42 15,-21 0 1,0 0-16,0 0 0,21 22 0,-21-22 16,-1 21-16,1 0 0,0-20 0,0 20 15,0-21-15,21 21 0,-21-20 16,-1-1-16,22 21 0,0-21 16,0 0-16,0 1 0,0-1 15,22-21 1,20-21-1,-21 21-15,0-22 0</inkml:trace>
  <inkml:trace contextRef="#ctx0" brushRef="#br0" timeOffset="76160.28">19812 11578 0,'0'-42'16,"0"63"15,0 0-31,0 0 15,0 1-15,0-1 0,0 0 16,0 0-16,0 0 0,0 0 0,-21 1 16,21-1-16,0 0 0,0 0 15,0 0-15,0-42 47</inkml:trace>
  <inkml:trace contextRef="#ctx0" brushRef="#br0" timeOffset="76340.17">19875 11409 0,'0'0'0,"0"-42"0,0-1 15,0-41 1,-21 84-16,21-22 0,0 1 0,-21 21 0,0 0 31,0 21-31,21 1 0,0-1 16,0 0-16,0 0 0,0 0 15,0 0-15,21 1 0,0-22 0,21 21 16,-20 0-16,20-21 0</inkml:trace>
  <inkml:trace contextRef="#ctx0" brushRef="#br0" timeOffset="76733.08">20405 11451 0,'0'0'0,"0"-21"15,0 0-15,0 0 16,-22 21-1,1 0-15,0 0 16,0 21-16,0 0 0,0 0 0,-1 0 16,1 1-16,0-1 0,21 21 0,-21-21 15,0 22-15,21-22 0,-21 21 0,21-21 16,0 0-16,0 1 0,0-1 0,0 0 16,0 0-16,0 0 0,21-21 0,0 0 15,0 21-15,0-21 0,0 0 16,1 0-16,-1 0 0,0 0 0,21-21 15,-21 0-15,1 21 0,-1-21 16,0 0-16,0 0 0,0-1 0,-21 1 16,21 0-16,-21-21 0,0 21 0,0-22 15,0 1-15,0 0 0,-21-1 16,0 22-16,0 0 0,0 0 0,0 0 16,-1 21-16,1 0 0,-21 0 0,21 0 15,0 0-15,-1 21 0,1 0 0,0 21 16,0-21-16,0 1 0,21-1 0,0 0 15,0 21-15,0-21 0,0 1 16,0-1-16,21 0 0,0-21 16,21 0-16,-20 0 0</inkml:trace>
  <inkml:trace contextRef="#ctx0" brushRef="#br0" timeOffset="77461.66">20828 11578 0,'21'-21'0,"-42"42"0,63-63 0,-21 21 16,-21 0-16,0-1 0,0 1 15,0 0-15,0 42 16,-21 0 0,0 1-16,21 20 0,-21-21 0,21 21 15,-21 1-15,0-22 16,21 21-16,0-21 0,0 1 0,0-1 0,0 0 16,0 0-16,0 0 0,0 0 15,21-21 1,0 0-16,0 0 0,0 0 15,0-21-15,1 21 16,-1-21-16,-21 0 0,21 0 0,0 0 16,-21-1-16,21 1 0,0 0 0,-21-21 15,22 21-15,-1-1 0,-21-20 0,21 21 16,-21-21-16,21 20 0,-21 1 0,0 0 16,0 42-1,0 0 1,0 1-16,0-1 0,0 21 0,0-21 15,-21 0-15,21 22 0,0-22 16,-21 0-16,21 0 0,0 0 0,0 1 16,0-1-16,0 0 0,0 0 15,0 0-15,21-21 0,0 0 16,0 0-16,0 0 0,1 0 16,-1 0-16,0 0 0,0 0 0,21-21 15,-20 21-15,20-21 0,0 0 0,-21 0 16,22-1-16,-1 1 0,-21 0 15,22 0-15,-22-21 0,0-1 16,0 1-16,0 21 0,-21-22 0,0 1 16,0 21-16,0 0 0,0 0 0,0-1 15,-21 22-15,0 0 0,0 0 0,0 22 16,-1-1-16,1 0 0,0 0 16,0 0-16,21 22 0,0-22 0,0 21 15,0-21-15,0 0 0,0 1 0,21-1 16,0 0-16,0 0 0,1 0 0,20 0 15,-21 1-15,0-22 0,0 21 16,1 0-16,-1-21 0,-21 21 16,0 0-16,-21-21 15,-1 0 1,1 0-16,0 0 0,-21 0 0,21 0 16,-1 0-16,1 0 0,0 21 0,0-21 15,0 0-15,0 0 16,42 0 15,0-21-31</inkml:trace>
  <inkml:trace contextRef="#ctx0" brushRef="#br0" timeOffset="77736.5">22267 11388 0,'21'-43'0,"-42"86"0,64-107 0,-22 43 15,0 21-15,-21-21 0,0 0 16,-21 21 0,0 21-16,-1 0 0,1 0 15,0 22-15,0-22 0,0 21 0,0-21 16,21 22-16,0-1 0,-22-21 16,22 21-16,0-20 0,-21 20 0,21-21 15,0 0-15,0 0 0,0 1 0,0-1 16,0 0-16,0 0 0,21-21 15,1 0-15,-1 0 0,0 0 16,0 0 0,21 0-16,-20-21 0,-1 21 0,0-21 15</inkml:trace>
  <inkml:trace contextRef="#ctx0" brushRef="#br0" timeOffset="78015.34">22860 11282 0,'0'-21'0,"0"42"0,0-63 16,21 42-16,0 0 16,0 0-16,1 0 0,-22 21 15,21 0-15,0-21 0,0 21 0,0 0 16,0 22-16,-21-22 0,0 21 16,0-21-16,0 22 0,0-1 15,0-21-15,0 21 0,0-20 0,-21 20 16,0-21-16,-21 0 0,21 22 0,-1-22 15,-20 0-15,21 0 0,0-21 0,-22 21 16,22 0-16,0-21 0,0 0 16,21 22-16,0-44 31,21 1-31</inkml:trace>
  <inkml:trace contextRef="#ctx0" brushRef="#br0" timeOffset="78440.1">23389 11853 0,'-21'0'31,"0"0"-16,21 22-15,-21-22 16,42 0 31,0-22-31,0 22-16,-21-21 15,21 21-15,0 0 0,-21-21 16,22 21-16,-22 21 31,0 0-31,0 1 16,-22-1-16,22 0 15,0 0-15,-21 0 0,0-21 0,0 21 0,0 1 16,0-1-16,-1 0 0,1 0 16,0 0-16,-21-21 0,-1 21 0,1 1 15,0-22-15,-1 21 0,1-21 16,0 0-16,-1 0 0,1 0 0,0 21 15</inkml:trace>
  <inkml:trace contextRef="#ctx0" brushRef="#br0" timeOffset="79248.14">24236 11303 0,'0'0'0,"0"-42"0,0 21 0,0-1 16,0-20-16,0 21 0,0-21 15,0 20-15,0 1 0,0 0 0,0 0 16,0 0-16,21 21 16,-21 21-16,0 0 15,0 106 1,-21-85-16,21 22 0,-21-1 0,-1 1 15,1-1-15,0-20 0,21 20 0,-21-20 16,0-1-16,0 0 0,-1-21 0,22 22 16,0-22-16,-21 0 0,21 0 15,-21-21-15,21 21 0,0-42 32,0 0-32,0 0 0,0 0 15,0 0-15,0-1 0,21 1 0,0-21 16,1 21-16,-1-22 0,0 1 15,0 21-15,21-21 0,-20-1 16,-1 22-16,21 0 0,-21 0 0,22 0 16,-22 21-16,0 0 0,0 0 0,21 0 15,-20 21-15,-1 0 0,-21 0 0,0 21 16,21-20-16,-21-1 0,0 21 16,0-21-16,0 0 0,0 22 0,-21-22 15,21 0-15,-21 0 0,-1 0 0,1 1 16,21-1-16,-21 0 15,42-42 32,0 0-47,1 21 0,-1-22 0</inkml:trace>
  <inkml:trace contextRef="#ctx0" brushRef="#br0" timeOffset="79920.77">24977 11430 0,'0'0'0,"42"-85"15,-42 64-15,0 0 16,0 0-16,-21 21 0,0 0 0,-1 0 16,1 0-16,0 0 0,0 0 15,0 21-15,-22 0 0,22 0 0,0 1 16,-21-1-16,21 21 0,-1-21 16,1 22-16,0-22 0,0 21 0,0-21 15,21 22-15,0-22 0,0 0 0,0 0 16,0 0-16,0 0 0,0 1 15,21-22 1,0 0-16,0 0 0,0 0 16,22-22-16,-22 1 0,0 0 0,0 21 15,0-21-15,1 0 0,-1 0 0,21-22 16,-21 22-16,0 0 0,-21-21 16,22-1-16,-1 22 0,-21-21 0,21 21 15,-21-1-15,0 44 16,0-1-1,-21 21-15,0-21 16,-1 0-16,22 22 0,0-22 0,-21 21 16,0-21-16,21 1 0,0-1 0,0 0 15,0 0-15,0 0 0,21-21 16,0 0 0,22 0-16,-22 0 0,0 0 15,21 0-15,1 0 0,-22-21 0,21 0 16,1 21-16,-1-21 0,0 0 15,1-1-15,-1-20 0,0 21 0,-21-21 16,1 20-16,-1-20 0,-21 21 0,0-21 16,0 20-16,0 1 0,-21 21 15,-1 0-15,1 0 16,0 0-16,0 21 0,-21 22 0,20-22 16,1 0-16,0 0 0,21 22 15,0-22-15,0 0 0,0 0 0,0 21 16,0-20-16,0-1 0,0 0 0,21-21 15,0 21-15,-21 0 0,22 0 0,-22 1 16,0-1 0,-22 0-1,-20-21-15,21 0 0,0 0 16,0 0-16,-1 0 0,1 0 0,0 0 16,0 0-16,21-21 15,21 21-15</inkml:trace>
  <inkml:trace contextRef="#ctx0" brushRef="#br0" timeOffset="80240.58">25823 11430 0,'0'0'0,"0"-21"0,0 42 16,-21 0-1,0 0-15,21 1 0,0-1 16,-21 21-16,0-21 0,21 22 15,0-1-15,0 0 0,0 1 0,0 20 16,-22 1-16,1-22 0,0 21 0,21 1 16,-21-1-16,0-20 0,0 20 0,-1 1 15,1-22-15,0 22 0,0-1 0,0-21 16,0 22-16,-1-22 0,1 22 16,0-22-16,0 0 0,0-20 0,21 20 15,0-21-15,-21 0 0,21 0 0,-22 1 16,22-1-16,0-42 31,0-1-31,0 1 16,0-21-16,0 21 0,22-22 0,-1 22 15,0-21-15</inkml:trace>
  <inkml:trace contextRef="#ctx0" brushRef="#br0" timeOffset="80524.42">25696 11748 0,'0'-64'0,"0"128"0,0-255 15,0 170-15,0-21 0,0 20 16,0 1-16,0 0 0,0 0 16,21 0-16,1 21 0,-1 0 15,0-21-15,21 21 0,1 0 0,-22 0 0,21 0 16,0 21-16,-20 0 16,-1 0-16,0 21 0,-21-20 0,0 20 15,0-21-15,0 0 0,-21 22 0,-22-22 16,22 21-16,-21-21 0,21 0 0,-22 1 15,1-1-15,21 0 0,-21-21 0,20 21 16,-20-21-16,21 0 0,21 21 16,-21-21-16,42-21 15,0 0 1,0 21-16,0-21 0,1 0 0,20-1 16,-21 1-16</inkml:trace>
  <inkml:trace contextRef="#ctx0" brushRef="#br0" timeOffset="80875.22">26225 11494 0,'0'-22'0,"0"44"0,0-65 0,0 22 15,0 0-15,0 0 16,22 21 0,-1 0-1,0 21-15,-21 0 0,0 0 16,0 22-16,0-22 0,0 0 0,0 21 15,0-21-15,0 1 0,0 20 16,0-21-16,0 0 0,0 0 0,0 1 16,-21-22-16,21 21 0,0-42 47,0-1-47,21 1 15,-21 0-15,21-21 0,0 21 16,0-1-16,-21-20 0,43-21 15,-43 41-15,21 1 0,0 0 16,0 21-16,-21-21 0,21 21 16,1 0-16,-1 0 15</inkml:trace>
  <inkml:trace contextRef="#ctx0" brushRef="#br0" timeOffset="81148.06">26543 11557 0,'0'0'15,"-21"21"1,21-42 15,21 21-31,-21-21 0,21 21 0,-21-21 16,21 21-16,0-21 0,-21-1 0,0 1 16,-21 21 15,21 21-31,-21 1 0,0-1 15,0 0-15,0-21 0,21 21 16,-22 0-16,1 0 0,21 1 0,0-1 16,0 0-16,0 0 0,0 0 15,0 0 1,21-21-16,22 0 16,-22 0-16</inkml:trace>
  <inkml:trace contextRef="#ctx0" brushRef="#br0" timeOffset="81415.92">26860 11388 0,'-21'-21'0,"42"42"0,-63-64 0,21 43 32,0 22-17,21-1-15,0 0 0,0 0 16,0 0-16,0 0 0,0 1 0,0-1 15,0 0-15,0 0 0,0 0 16,0 0-16,0 1 0,0-1 16,0 0-16,21-42 62,0 0-62</inkml:trace>
  <inkml:trace contextRef="#ctx0" brushRef="#br0" timeOffset="81624.81">26987 11345 0,'22'0'0,"-44"0"0,44-21 0,-22 0 15,0 42 1,0 0-16,-22 1 16,22-1-16,-21 0 0,0 0 0,0 0 15,0 0-15,0 1 0,-1 20 16,1-21-16,0 0 0,0 0 0,21 1 15,-21-1-15,21 0 16,21-21 15,0 0-31,0-21 0</inkml:trace>
  <inkml:trace contextRef="#ctx0" brushRef="#br0" timeOffset="81827.69">27072 11472 0,'0'22'32,"-21"-1"-17,21 0-15,-21-21 0,21 21 0,-21 0 16,21 0-16,0 1 16,-22-22-16,22 21 0,-21-21 15,21 21-15,0-42 31</inkml:trace>
  <inkml:trace contextRef="#ctx0" brushRef="#br0" timeOffset="81980.63">27114 11324 0,'0'0'0,"0"-21"15,0 0 1,-21 21-1,21 21 1,0 0 0</inkml:trace>
  <inkml:trace contextRef="#ctx0" brushRef="#br0" timeOffset="82347.94">27305 11388 0,'-21'0'16,"0"21"-16,-1-21 0,22 21 15,-21-21-15,0 21 0,0 0 0,0-21 16,21 22-16,-21-1 0,-1-21 0,22 21 16,0 0-16,0 0 15,-21-21-15,21 21 0,21-21 31,1 0-31,-1 0 16,0 0-16,0-21 0,-21 0 16,21 21-16,-21-21 0,21 0 0,-21 0 15,0-1-15,22 1 0,-22 0 16,0 0-16,0 0 16,0 0-16,0 42 31,0 0-31,-22-21 15,22 21-15,0 0 16,0 0 0</inkml:trace>
  <inkml:trace contextRef="#ctx0" brushRef="#br0" timeOffset="82683.74">27390 11430 0,'0'0'0,"0"-21"16,0 42 31,0 0-32,-22 0-15,22 1 16,-21-1-16,21 0 16,0 0-1,21-21 1,1 0-16,-1 0 15,0 0-15,-21-21 16,21 21-16,0-21 0,0 0 16,-21-1-16,0 1 15,0 0 1</inkml:trace>
  <inkml:trace contextRef="#ctx0" brushRef="#br0" timeOffset="83009.56">27601 11388 0,'0'-21'31,"-21"21"0,21 21-31,0 0 16,0 0-16,-21 0 0,21 0 16,-21-21-16,21 22 15,0-1-15,0 0 0,0 0 16,0 0 0,21-21-16,0 21 15,0-21-15,-21 22 16,0-1-1,-21-21 1,0 0-16,0 0 0,0 0 0,-1 0 16,1 0-16,0 0 15</inkml:trace>
  <inkml:trace contextRef="#ctx0" brushRef="#br0" timeOffset="83655.67">26649 12298 0,'0'0'0,"21"0"0,0-21 0,-21 0 15,21 21-15,-21-22 16,-21 44 0,21-1-1,-21 0-15,0 0 0,0 0 16,21 0-16,-22 1 0,1-1 0,0 21 15,21-21-15,0 0 0,-21 1 0,21 20 16,-21-21-16,21 0 0,0 0 16,0 1-16,0-1 0,0 0 15,0 0-15,21-21 16,0 0-16,0 0 16,0 0-16,1 0 0</inkml:trace>
  <inkml:trace contextRef="#ctx0" brushRef="#br0" timeOffset="83923.11">26903 12340 0,'0'0'0,"0"-21"16,21 21 0,-21 21-1,21 0-15,-21 1 16,21-1-16,0 0 0,-21 0 0,22 21 15,-22-20-15,0-1 0,0 0 0,0 0 16,0 0-16,0 0 0,0 22 0,-22-22 16,1 0-16,0 0 0,0-21 15,0 21-15,0 1 0,-1-1 0,1-21 16,0 21-16,0-21 0,0 0 16,0 0-16</inkml:trace>
  <inkml:trace contextRef="#ctx0" brushRef="#br0" timeOffset="84715.74">27241 12150 0,'0'-21'0,"0"-1"15,22 22 1,-1 0-16,0 0 15,0 0-15,21 0 0,-20 0 0,20 0 16,-21 0-16,0 0 0,22 0 0,-22 0 16,0 0-16,0 0 0,0 0 15,0 0-15,-21 22 32,0-1-17,0 0-15,-21 0 0,0 0 0,0 0 16,0 22-16,0-22 0,-1 21 15,1 1-15,0-22 0,0 21 0,0 0 16,0 1-16,21-1 0,-22 0 0,1 1 16,0 20-16,21-20 0,0-1 0,-21 21 15,0-20-15,0-1 0,21 22 16,0-22-16,-22 0 0,1 1 0,21 20 16,-21-21-16,21 1 0,0-1 0,-21 0 15,0-20-15,0 20 0,-1 0 16,1 1-16,0-1 0,0-21 15,0 21-15,-22-20 0,22-1 0,-21 0 16,0 0-16,-1 0 0,22-21 0,-21 0 16,-1 21-16,1-21 0,0 0 0,-1 0 15,22 0-15,-21 0 0,0 0 0,-1 0 16,1 0-16,21-21 0,-22 21 0,22 0 16,-21 0-16,21-21 0,0 21 15,-1 0-15,22-21 0,-21 21 16,0 0-16,21-21 0,0 0 15,0-1-15,0 1 16</inkml:trace>
  <inkml:trace contextRef="#ctx0" brushRef="#br0" timeOffset="70123.06">15769 11049 0,'-21'0'16,"42"0"-16,-63 0 0,21-21 0,-1 21 0,1-21 0,0 21 15,-21 0-15,-1-21 16,22-1-16,0 22 0,0 0 16,0 0-16,0 0 0,-1 0 0,1 0 15,0 0 1,42 0 15,0 0-31,1 0 16,20 0-16,21 0 0,-20 0 0,41 0 15,1 0-15,21 0 0,0-21 0,21 21 16,21-21-16,0 21 0,0-21 0,22 0 16,-22 21-16,42-21 0,-20-1 15,-22 22-15,21-21 0,0 0 0,-20 21 16,20-21-16,-42 0 0,21 21 0,-21-21 16,-21 21-16,0 0 0,-22 0 0,-20-22 15,-1 22-15,1 0 0,-22 0 16,1 0-16,-1 0 0,0 0 0,-21 0 15,1 0-15,-1 0 0,0-21 16,0 21-16,0 0 0,0 0 0,1 0 16,-22-21-16,42 21 0,-21-21 0,0 0 15,22 0-15,-1-1 0</inkml:trace>
  <inkml:trace contextRef="#ctx0" brushRef="#br0" timeOffset="70683.21">22542 9991 0,'0'0'16,"-21"-21"-16,0 21 0,0 0 0,0 0 15,0 0-15,-1 0 16,1 0-16,-21 0 0,21 0 0,0 21 15,-22 0-15,22-21 0,0 21 0,0 0 16,-22 0-16,22-21 0,0 22 0,21-1 16,-21-21-16,21 21 0,21-21 15,0 0-15,22 0 16,20 0-16,22 0 0,21 0 0,-1-21 16,22 21-16,22-21 0,-1-1 0,0 1 15,21 0-15,1 21 0,-1-21 16,21 0-16,-20 0 0,-1-1 0,22 22 15,-22-21-15,-21 0 0,0 21 16,0-21-16,-42 21 0,0 0 0,-21 0 16,-1-21-16,-20 21 0,-22 0 15,-21 0-15,1 0 0,-44 0 16,1 21 0,-21 0-16,0-21 0,-1 0 0,-105 42 15,85-20 1,-1-1-16</inkml:trace>
  <inkml:trace contextRef="#ctx0" brushRef="#br0" timeOffset="71403.33">13589 12912 0,'-85'0'0,"170"0"0,-254 0 15,63 0-15,21 21 0,0-21 0,-20 21 16,20 0-16,0 0 0,1 1 15,-1-1-15,0 0 0,22 0 0,-1 0 0,1 0 16,-1 1-16,22-1 0,21-21 16,-22 0-16,43 21 0,22-21 15,20 0-15,0 0 16,22 0-16,20-21 0,22 0 0,21-1 16,21 1-16,22 0 0,-1-21 15,22-1-15,-1 22 0,22-21 0,-1 0 16,-20-1-16,-1 22 0,1-21 0,-22 21 15,1-1-15,-43 1 0,0 0 16,-22 0-16,-20 21 0,-21 0 0,-1 0 16,1 0-16,-43 0 0,21 0 0,0 0 15,-20 0-15,-1 0 0,0 21 0,0-21 16,21 0-16,22 0 0,-22 0 16,1 0-16</inkml:trace>
  <inkml:trace contextRef="#ctx0" brushRef="#br0" timeOffset="71935.02">18119 12361 0,'-22'0'16,"44"0"-16,-65 0 0,22 0 0,0 0 0,0 0 15,0 0-15,-1 22 0,1-22 0,0 0 16,21 21-16,-21-21 0,21 21 15,0 0 1,42-21 0,-21 0-16,43 0 0,-22 0 0,43 0 15,0-21-15,20 21 0,1-21 16,21 0-16,21 21 0,-21-22 0,43 1 16,-1 0-16,0 0 0,1 0 15,20 0-15,1-1 0,-1 1 0,1 21 16,-22-21-16,22 0 0,-43 21 0,21 0 15,-42-21-15,0 21 0,0 0 0,-21 0 16,-21 0-16,-1 0 0,-20 0 16,-22 0-16,0 0 0,1 0 0,-22 0 15,0 0-15,-21 21 0,-21-21 16,-21 21-16,20-21 16,-20 0-16,0 0 0,-22 0 0,1 0 0,20 0 15,-41 0-15,20 0 16,1 0-16,-22 21 0</inkml:trace>
  <inkml:trace contextRef="#ctx0" brushRef="#br0" timeOffset="72262.83">18351 12573 0,'0'0'15,"-63"21"-15,-1 0 0,22-21 0,0 0 16,-1 22-16,86-22 15,-1 0-15,22 0 0,-1 0 16,22 0-16,21 0 16,-1 0-16,22-22 0,22 1 0,-1 21 15,0-21-15,21 0 0,1 0 0,20 0 16,-21-1-16,22 1 0,-1 0 0,1 0 16,-22 0-16,-21 0 0,22-1 0,-43 1 15,0 21-15,0-21 0,-43 0 16,1 21-16,0 0 0,-43-21 0,0 21 15,1 0-15,-22 0 0,0 0 0,-42 21 32,0-21-17,0 0-15,21 21 0,-22-21 0,1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5DC9-64A3-4D85-BD33-BC3F022A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E47F6-40C9-47F8-A206-26889479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1AC1-214E-4A3E-A15C-135C5603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93F8-DABD-485A-BD88-34FF48AD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3C8B-13C2-42AA-B8C9-369E2614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3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A57A-D313-4226-AF63-3D1AC7C1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13F13-B104-42AD-BE3B-0740D00A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D4F9-E10B-4E1E-B61A-1B44E0B0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738F-A14F-4F66-AD5E-F2D8679A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5A66-66F9-4EF5-9352-7F126AAB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1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4EAFD-4154-4CB1-A79A-94AEE62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DBB24-F839-49B7-8167-190B5E40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E607-46B4-48A7-965D-F4A26025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0889-FCC8-4AF6-A38F-959A929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6035-4922-453C-BC0D-04DA487D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4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2723-72FC-4547-93A7-02F15DA9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E3D4-F6F9-4F83-91FD-A8826C0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7FAA-46AF-40E2-818C-350A3DBC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62DD-23E4-4080-AC9C-ABB331D4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D56A-DC97-4482-A5D7-B05B61B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3AAC-DC2B-453D-82B9-8D7EB880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A42F-2DFA-4A45-8335-D330F4D7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888B-A33D-4CAB-B724-44A18089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D79A-2244-4AF2-9F3C-0C312C5E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CB8C-D252-4C4A-ADE7-7E050463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9960-2D85-4B99-9C2B-55DBF36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9C47-0B8E-4D6F-90B3-CCDF16E3E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6C98-E587-46A9-9CF7-BC0B43D55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2AAF-10C9-4B14-B3BA-43137601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E76C-8281-42D8-AAD2-D66E13DE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E5838-EB6D-4095-8E3F-F008A94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52C6-3E2B-4D6A-8BF9-1506E7E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CF21-2AD6-459E-960C-8244FDD2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F23F1-FAB2-4AF7-BF1C-76AE1D5B6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E1BA1-167D-448E-BED3-7D14FE86C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B8001-7975-42AF-86CA-62A81367D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D8FF-AB0A-46D4-9BD1-29A568B3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0FD1B-E50E-4D98-9B22-3B9E8BBA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8BD7E-310F-406A-AA12-6C9CBA35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99D1-0EEB-4E5A-8503-1E89FE5B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9A4A4-12EE-4AEA-A345-35E88677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7A86-F359-4B53-B69E-992327DA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A78A8-7E97-45B0-B523-48E97DD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7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05C79-B181-44C9-B2D4-9AB7B44B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B426B-44F6-486F-90FA-C407D31A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11BF-0088-401B-BBB9-122C928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4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266F-9F1E-47AE-8D61-FA27D465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FD5D-9DB4-4CF1-AF13-5C7C68CA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52FC-A677-4A05-BE5E-A5A0C2B4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6F24-C540-44F3-8383-53FE53C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B625-3AF9-482D-97FF-7992C3D0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C7C4-5CED-42A9-AA0C-9DCB90B3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7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7DFB-548C-4474-A4E6-CAE597C8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723CF-62E3-4CC7-9920-4BA9DF674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97CEA-B62F-4DDD-BEDC-44D32D1C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E18F-B9A4-4A63-ACBD-A339C730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1F49-2890-4E17-8504-AB1482A7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B54-D694-4831-98AC-5CDCD466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8DA0B-6328-4C09-805D-F9F6773A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944F-EE6B-448F-BE96-FD6C604C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4AD7-2DD2-464D-857C-F465E405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4C89-7112-43D1-8DD7-6587F794AFEB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311A-BAC4-4844-A29B-A00393AFF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5CB6-F70B-47D2-94F1-ECA4B145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2E38-ABD2-4CAE-A4EE-918E54373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0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D895DF-13E8-4990-9822-E149A84EF691}"/>
                  </a:ext>
                </a:extLst>
              </p14:cNvPr>
              <p14:cNvContentPartPr/>
              <p14:nvPr/>
            </p14:nvContentPartPr>
            <p14:xfrm>
              <a:off x="1051560" y="236160"/>
              <a:ext cx="950256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D895DF-13E8-4990-9822-E149A84EF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226800"/>
                <a:ext cx="952128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99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D466F-8B2E-446B-AB6C-4D2AF9820CC0}"/>
                  </a:ext>
                </a:extLst>
              </p14:cNvPr>
              <p14:cNvContentPartPr/>
              <p14:nvPr/>
            </p14:nvContentPartPr>
            <p14:xfrm>
              <a:off x="708480" y="137160"/>
              <a:ext cx="876348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D466F-8B2E-446B-AB6C-4D2AF9820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27800"/>
                <a:ext cx="878220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8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18F950-6FD6-4A92-849D-B07F1816C0C5}"/>
                  </a:ext>
                </a:extLst>
              </p14:cNvPr>
              <p14:cNvContentPartPr/>
              <p14:nvPr/>
            </p14:nvContentPartPr>
            <p14:xfrm>
              <a:off x="662760" y="259200"/>
              <a:ext cx="1042452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18F950-6FD6-4A92-849D-B07F1816C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49840"/>
                <a:ext cx="1044324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44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DBF10D-E9A3-41F6-81D5-2052BCEB6813}"/>
                  </a:ext>
                </a:extLst>
              </p14:cNvPr>
              <p14:cNvContentPartPr/>
              <p14:nvPr/>
            </p14:nvContentPartPr>
            <p14:xfrm>
              <a:off x="320040" y="129600"/>
              <a:ext cx="1135404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DBF10D-E9A3-41F6-81D5-2052BCEB6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20240"/>
                <a:ext cx="113727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65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455FE-0256-4D79-873B-84FFBFFA1D39}"/>
                  </a:ext>
                </a:extLst>
              </p14:cNvPr>
              <p14:cNvContentPartPr/>
              <p14:nvPr/>
            </p14:nvContentPartPr>
            <p14:xfrm>
              <a:off x="579240" y="60840"/>
              <a:ext cx="1118628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455FE-0256-4D79-873B-84FFBFFA1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51480"/>
                <a:ext cx="112050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58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47668D-B296-436A-893E-513D27C9BFB5}"/>
                  </a:ext>
                </a:extLst>
              </p14:cNvPr>
              <p14:cNvContentPartPr/>
              <p14:nvPr/>
            </p14:nvContentPartPr>
            <p14:xfrm>
              <a:off x="99000" y="495360"/>
              <a:ext cx="10676160" cy="621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47668D-B296-436A-893E-513D27C9BF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486000"/>
                <a:ext cx="106948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16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B9F803-6949-4FBD-B55C-DC507A27FDFC}"/>
                  </a:ext>
                </a:extLst>
              </p14:cNvPr>
              <p14:cNvContentPartPr/>
              <p14:nvPr/>
            </p14:nvContentPartPr>
            <p14:xfrm>
              <a:off x="845640" y="152280"/>
              <a:ext cx="8740800" cy="472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B9F803-6949-4FBD-B55C-DC507A27FD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142920"/>
                <a:ext cx="875952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4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8BFAC1-B824-499B-BE25-B3B7C9A23029}"/>
                  </a:ext>
                </a:extLst>
              </p14:cNvPr>
              <p14:cNvContentPartPr/>
              <p14:nvPr/>
            </p14:nvContentPartPr>
            <p14:xfrm>
              <a:off x="380880" y="0"/>
              <a:ext cx="1038636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8BFAC1-B824-499B-BE25-B3B7C9A230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-9360"/>
                <a:ext cx="104050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1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4F277A-AF8E-449C-A32C-7BE1ADA456CA}"/>
                  </a:ext>
                </a:extLst>
              </p14:cNvPr>
              <p14:cNvContentPartPr/>
              <p14:nvPr/>
            </p14:nvContentPartPr>
            <p14:xfrm>
              <a:off x="1470600" y="945000"/>
              <a:ext cx="755928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4F277A-AF8E-449C-A32C-7BE1ADA45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240" y="935640"/>
                <a:ext cx="757800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31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254482-2DE3-466C-AD70-7C879FF3D0BD}"/>
                  </a:ext>
                </a:extLst>
              </p14:cNvPr>
              <p14:cNvContentPartPr/>
              <p14:nvPr/>
            </p14:nvContentPartPr>
            <p14:xfrm>
              <a:off x="2613600" y="746640"/>
              <a:ext cx="3909600" cy="20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254482-2DE3-466C-AD70-7C879FF3D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4240" y="737280"/>
                <a:ext cx="3928320" cy="20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2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EDD194-97E7-4665-8DFF-96755E02E6E3}"/>
                  </a:ext>
                </a:extLst>
              </p14:cNvPr>
              <p14:cNvContentPartPr/>
              <p14:nvPr/>
            </p14:nvContentPartPr>
            <p14:xfrm>
              <a:off x="937080" y="1181160"/>
              <a:ext cx="8740800" cy="354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EDD194-97E7-4665-8DFF-96755E02E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171800"/>
                <a:ext cx="875952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6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849BE-1D13-44AB-9E87-F5828BA1B0D8}"/>
                  </a:ext>
                </a:extLst>
              </p14:cNvPr>
              <p14:cNvContentPartPr/>
              <p14:nvPr/>
            </p14:nvContentPartPr>
            <p14:xfrm>
              <a:off x="3520440" y="883800"/>
              <a:ext cx="5974560" cy="197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849BE-1D13-44AB-9E87-F5828BA1B0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1080" y="874440"/>
                <a:ext cx="5993280" cy="19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2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D97256-733F-459B-88C9-A4A6B3F0D0BC}"/>
                  </a:ext>
                </a:extLst>
              </p14:cNvPr>
              <p14:cNvContentPartPr/>
              <p14:nvPr/>
            </p14:nvContentPartPr>
            <p14:xfrm>
              <a:off x="373320" y="403920"/>
              <a:ext cx="919764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D97256-733F-459B-88C9-A4A6B3F0D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394560"/>
                <a:ext cx="921636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30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EB4A8-028B-440B-8F82-D20A0C41874D}"/>
                  </a:ext>
                </a:extLst>
              </p14:cNvPr>
              <p14:cNvContentPartPr/>
              <p14:nvPr/>
            </p14:nvContentPartPr>
            <p14:xfrm>
              <a:off x="708480" y="739080"/>
              <a:ext cx="8854920" cy="27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EB4A8-028B-440B-8F82-D20A0C418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729720"/>
                <a:ext cx="887364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56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3FDD7-207D-4B94-B3AB-C808ADD5AD8D}"/>
                  </a:ext>
                </a:extLst>
              </p14:cNvPr>
              <p14:cNvContentPartPr/>
              <p14:nvPr/>
            </p14:nvContentPartPr>
            <p14:xfrm>
              <a:off x="883800" y="434520"/>
              <a:ext cx="856548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3FDD7-207D-4B94-B3AB-C808ADD5A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425160"/>
                <a:ext cx="858420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77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5DE-C6A4-41F4-A9A4-D566050B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773-9BFC-4B57-8B26-49ABED63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1B4564-D813-4AA0-B25B-7744085EC9B1}"/>
                  </a:ext>
                </a:extLst>
              </p14:cNvPr>
              <p14:cNvContentPartPr/>
              <p14:nvPr/>
            </p14:nvContentPartPr>
            <p14:xfrm>
              <a:off x="510480" y="266760"/>
              <a:ext cx="9433800" cy="468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1B4564-D813-4AA0-B25B-7744085EC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57400"/>
                <a:ext cx="945252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19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2020-12-16T13:16:23Z</dcterms:created>
  <dcterms:modified xsi:type="dcterms:W3CDTF">2020-12-16T14:18:05Z</dcterms:modified>
</cp:coreProperties>
</file>